
<file path=[Content_Types].xml><?xml version="1.0" encoding="utf-8"?>
<Types xmlns="http://schemas.openxmlformats.org/package/2006/content-types">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openxmlformats.org/officeDocument/2006/relationships/custom-properties" Target="docProps/custom.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790" r:id="rId4"/>
  </p:sldMasterIdLst>
  <p:notesMasterIdLst>
    <p:notesMasterId r:id="rId88"/>
  </p:notesMasterIdLst>
  <p:sldIdLst>
    <p:sldId id="256" r:id="rId5"/>
    <p:sldId id="378" r:id="rId6"/>
    <p:sldId id="375" r:id="rId7"/>
    <p:sldId id="376" r:id="rId8"/>
    <p:sldId id="377"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325" r:id="rId25"/>
    <p:sldId id="326" r:id="rId26"/>
    <p:sldId id="280" r:id="rId27"/>
    <p:sldId id="281" r:id="rId28"/>
    <p:sldId id="282" r:id="rId29"/>
    <p:sldId id="283" r:id="rId30"/>
    <p:sldId id="284" r:id="rId31"/>
    <p:sldId id="327" r:id="rId32"/>
    <p:sldId id="290" r:id="rId33"/>
    <p:sldId id="328" r:id="rId34"/>
    <p:sldId id="329" r:id="rId35"/>
    <p:sldId id="330" r:id="rId36"/>
    <p:sldId id="299" r:id="rId37"/>
    <p:sldId id="350" r:id="rId38"/>
    <p:sldId id="352" r:id="rId39"/>
    <p:sldId id="331" r:id="rId40"/>
    <p:sldId id="332" r:id="rId41"/>
    <p:sldId id="371" r:id="rId42"/>
    <p:sldId id="334" r:id="rId43"/>
    <p:sldId id="335" r:id="rId44"/>
    <p:sldId id="336" r:id="rId45"/>
    <p:sldId id="337" r:id="rId46"/>
    <p:sldId id="338" r:id="rId47"/>
    <p:sldId id="339" r:id="rId48"/>
    <p:sldId id="300" r:id="rId49"/>
    <p:sldId id="340" r:id="rId50"/>
    <p:sldId id="341" r:id="rId51"/>
    <p:sldId id="342" r:id="rId52"/>
    <p:sldId id="343" r:id="rId53"/>
    <p:sldId id="344" r:id="rId54"/>
    <p:sldId id="345" r:id="rId55"/>
    <p:sldId id="346" r:id="rId56"/>
    <p:sldId id="301" r:id="rId57"/>
    <p:sldId id="302" r:id="rId58"/>
    <p:sldId id="303" r:id="rId59"/>
    <p:sldId id="347" r:id="rId60"/>
    <p:sldId id="348" r:id="rId61"/>
    <p:sldId id="354" r:id="rId62"/>
    <p:sldId id="353" r:id="rId63"/>
    <p:sldId id="304" r:id="rId64"/>
    <p:sldId id="305" r:id="rId65"/>
    <p:sldId id="306" r:id="rId66"/>
    <p:sldId id="307" r:id="rId67"/>
    <p:sldId id="308" r:id="rId68"/>
    <p:sldId id="309" r:id="rId69"/>
    <p:sldId id="310" r:id="rId70"/>
    <p:sldId id="311" r:id="rId71"/>
    <p:sldId id="312" r:id="rId72"/>
    <p:sldId id="314" r:id="rId73"/>
    <p:sldId id="355" r:id="rId74"/>
    <p:sldId id="379" r:id="rId75"/>
    <p:sldId id="315" r:id="rId76"/>
    <p:sldId id="317" r:id="rId77"/>
    <p:sldId id="357" r:id="rId78"/>
    <p:sldId id="356" r:id="rId79"/>
    <p:sldId id="358" r:id="rId80"/>
    <p:sldId id="359" r:id="rId81"/>
    <p:sldId id="360" r:id="rId82"/>
    <p:sldId id="361" r:id="rId83"/>
    <p:sldId id="362" r:id="rId84"/>
    <p:sldId id="363" r:id="rId85"/>
    <p:sldId id="364" r:id="rId86"/>
    <p:sldId id="365" r:id="rId87"/>
  </p:sldIdLst>
  <p:sldSz cx="9144000" cy="5143500" type="screen16x9"/>
  <p:notesSz cx="6858000" cy="9144000"/>
  <p:embeddedFontLst>
    <p:embeddedFont>
      <p:font typeface="Century Gothic" panose="020B0502020202020204" pitchFamily="34" charset="0"/>
      <p:regular r:id="rId89"/>
      <p:bold r:id="rId90"/>
      <p:italic r:id="rId91"/>
      <p:boldItalic r:id="rId92"/>
    </p:embeddedFont>
    <p:embeddedFont>
      <p:font typeface="Webnar" pitchFamily="2" charset="77"/>
      <p:regular r:id="rId93"/>
    </p:embeddedFont>
    <p:embeddedFont>
      <p:font typeface="Webnar Bold" pitchFamily="2" charset="77"/>
      <p:regular r:id="rId94"/>
      <p:bold r:id="rId95"/>
      <p:italic r:id="rId96"/>
      <p:boldItalic r:id="rId97"/>
    </p:embeddedFont>
  </p:embeddedFontLst>
  <p:defaultTextStyle>
    <a:defPPr>
      <a:defRPr lang="it-IT"/>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resentation Covers" id="{466E00EC-D21A-4889-A09E-4EA788FE98E4}">
          <p14:sldIdLst>
            <p14:sldId id="256"/>
            <p14:sldId id="378"/>
          </p14:sldIdLst>
        </p14:section>
        <p14:section name="Titles" id="{CE52D17C-F41D-4B32-B1B9-9917F496C53E}">
          <p14:sldIdLst>
            <p14:sldId id="375"/>
            <p14:sldId id="376"/>
            <p14:sldId id="377"/>
          </p14:sldIdLst>
        </p14:section>
        <p14:section name="Agenda" id="{FF5822B2-22E2-4E96-A161-4AF8B8717BF2}">
          <p14:sldIdLst>
            <p14:sldId id="265"/>
          </p14:sldIdLst>
        </p14:section>
        <p14:section name="Chapters" id="{C3A0C0E0-FDFC-4BA1-9F78-4F68A28E0B72}">
          <p14:sldIdLst>
            <p14:sldId id="266"/>
            <p14:sldId id="267"/>
            <p14:sldId id="268"/>
            <p14:sldId id="269"/>
            <p14:sldId id="270"/>
            <p14:sldId id="271"/>
          </p14:sldIdLst>
        </p14:section>
        <p14:section name="Quote" id="{FAE9A50D-998B-47A8-A1A8-2BFFB2D971A0}">
          <p14:sldIdLst>
            <p14:sldId id="272"/>
            <p14:sldId id="273"/>
            <p14:sldId id="274"/>
            <p14:sldId id="275"/>
          </p14:sldIdLst>
        </p14:section>
        <p14:section name="Team &amp; Bio" id="{3A84FDA8-6DE8-4113-A9C8-76EC546D6F4D}">
          <p14:sldIdLst>
            <p14:sldId id="276"/>
            <p14:sldId id="277"/>
            <p14:sldId id="278"/>
            <p14:sldId id="279"/>
            <p14:sldId id="325"/>
            <p14:sldId id="326"/>
          </p14:sldIdLst>
        </p14:section>
        <p14:section name="Photo Grid Slides" id="{ED14F05E-BEF2-412D-B30D-FFCFD592EF00}">
          <p14:sldIdLst>
            <p14:sldId id="280"/>
            <p14:sldId id="281"/>
            <p14:sldId id="282"/>
            <p14:sldId id="283"/>
          </p14:sldIdLst>
        </p14:section>
        <p14:section name="Claim / Bold Sentence" id="{5DE0E862-1931-40E7-AC34-75894823C51B}">
          <p14:sldIdLst>
            <p14:sldId id="284"/>
          </p14:sldIdLst>
        </p14:section>
        <p14:section name="Devices Screens" id="{964DDC19-615F-4A18-8860-EDBCBB7D81F7}">
          <p14:sldIdLst>
            <p14:sldId id="327"/>
            <p14:sldId id="290"/>
          </p14:sldIdLst>
        </p14:section>
        <p14:section name="Timelines" id="{22600D8E-6E71-47EC-8BB5-BF5697838A00}">
          <p14:sldIdLst>
            <p14:sldId id="328"/>
            <p14:sldId id="329"/>
            <p14:sldId id="330"/>
            <p14:sldId id="299"/>
            <p14:sldId id="350"/>
            <p14:sldId id="352"/>
            <p14:sldId id="331"/>
            <p14:sldId id="332"/>
            <p14:sldId id="371"/>
            <p14:sldId id="334"/>
            <p14:sldId id="335"/>
            <p14:sldId id="336"/>
            <p14:sldId id="337"/>
          </p14:sldIdLst>
        </p14:section>
        <p14:section name="Getting Points Across" id="{16409F91-3CBB-4DEE-8F3C-809339259290}">
          <p14:sldIdLst>
            <p14:sldId id="338"/>
            <p14:sldId id="339"/>
            <p14:sldId id="300"/>
            <p14:sldId id="340"/>
            <p14:sldId id="341"/>
            <p14:sldId id="342"/>
            <p14:sldId id="343"/>
            <p14:sldId id="344"/>
            <p14:sldId id="345"/>
            <p14:sldId id="346"/>
            <p14:sldId id="301"/>
            <p14:sldId id="302"/>
            <p14:sldId id="303"/>
          </p14:sldIdLst>
        </p14:section>
        <p14:section name="Charts and Graphs" id="{7B511C52-B26E-46A7-B028-F7CA87EB8F62}">
          <p14:sldIdLst>
            <p14:sldId id="347"/>
            <p14:sldId id="348"/>
            <p14:sldId id="354"/>
            <p14:sldId id="353"/>
          </p14:sldIdLst>
        </p14:section>
        <p14:section name="Copy layouts examples" id="{279624D8-B0AD-4746-BB8A-1FF56146D761}">
          <p14:sldIdLst>
            <p14:sldId id="304"/>
            <p14:sldId id="305"/>
            <p14:sldId id="306"/>
            <p14:sldId id="307"/>
            <p14:sldId id="308"/>
            <p14:sldId id="309"/>
            <p14:sldId id="310"/>
            <p14:sldId id="311"/>
            <p14:sldId id="312"/>
            <p14:sldId id="314"/>
            <p14:sldId id="355"/>
          </p14:sldIdLst>
        </p14:section>
        <p14:section name="Closing Slides" id="{8121E91F-F674-4EBD-A955-5AB7428BE10E}">
          <p14:sldIdLst>
            <p14:sldId id="379"/>
            <p14:sldId id="315"/>
          </p14:sldIdLst>
        </p14:section>
        <p14:section name="Layout Elements" id="{A4A6D612-53DA-4D60-BBD5-2F1EE8A860F8}">
          <p14:sldIdLst>
            <p14:sldId id="317"/>
            <p14:sldId id="357"/>
            <p14:sldId id="356"/>
            <p14:sldId id="358"/>
            <p14:sldId id="359"/>
            <p14:sldId id="360"/>
            <p14:sldId id="361"/>
            <p14:sldId id="362"/>
            <p14:sldId id="363"/>
            <p14:sldId id="364"/>
            <p14:sldId id="365"/>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28244"/>
    <a:srgbClr val="1F626D"/>
    <a:srgbClr val="3D3D3D"/>
    <a:srgbClr val="EDC043"/>
    <a:srgbClr val="159FFF"/>
    <a:srgbClr val="FF0578"/>
    <a:srgbClr val="009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Stile medio 2 - Color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878" autoAdjust="0"/>
    <p:restoredTop sz="94660"/>
  </p:normalViewPr>
  <p:slideViewPr>
    <p:cSldViewPr snapToGrid="0">
      <p:cViewPr varScale="1">
        <p:scale>
          <a:sx n="178" d="100"/>
          <a:sy n="178" d="100"/>
        </p:scale>
        <p:origin x="192" y="232"/>
      </p:cViewPr>
      <p:guideLst/>
    </p:cSldViewPr>
  </p:slideViewPr>
  <p:notesTextViewPr>
    <p:cViewPr>
      <p:scale>
        <a:sx n="1" d="1"/>
        <a:sy n="1" d="1"/>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font" Target="fonts/font1.fntdata"/><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font" Target="fonts/font2.fntdata"/><Relationship Id="rId95" Type="http://schemas.openxmlformats.org/officeDocument/2006/relationships/font" Target="fonts/font7.fntdata"/><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notesMaster" Target="notesMasters/notesMaster1.xml"/><Relationship Id="rId91" Type="http://schemas.openxmlformats.org/officeDocument/2006/relationships/font" Target="fonts/font3.fntdata"/><Relationship Id="rId96" Type="http://schemas.openxmlformats.org/officeDocument/2006/relationships/font" Target="fonts/font8.fntdata"/><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font" Target="fonts/font6.fntdata"/><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font" Target="fonts/font9.fntdata"/><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font" Target="fonts/font4.fntdata"/><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theme" Target="theme/theme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font" Target="fonts/font5.fntdata"/><Relationship Id="rId98" Type="http://schemas.openxmlformats.org/officeDocument/2006/relationships/presProps" Target="presProps.xml"/><Relationship Id="rId3" Type="http://schemas.openxmlformats.org/officeDocument/2006/relationships/customXml" Target="../customXml/item3.xml"/></Relationships>
</file>

<file path=ppt/charts/_rels/chart1.xml.rels><?xml version="1.0" encoding="UTF-8" standalone="yes"?>
<Relationships xmlns="http://schemas.openxmlformats.org/package/2006/relationships"><Relationship Id="rId3" Type="http://schemas.openxmlformats.org/officeDocument/2006/relationships/package" Target="../embeddings/Foglio_di_lavoro_di_Microsoft_Excel.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Foglio_di_lavoro_di_Microsoft_Excel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it-IT"/>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Foglio1!$B$1</c:f>
              <c:strCache>
                <c:ptCount val="1"/>
                <c:pt idx="0">
                  <c:v>Vendite</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BC8-204E-B608-F0AEE1DE3F56}"/>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BC8-204E-B608-F0AEE1DE3F56}"/>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7BC8-204E-B608-F0AEE1DE3F56}"/>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7BC8-204E-B608-F0AEE1DE3F56}"/>
              </c:ext>
            </c:extLst>
          </c:dPt>
          <c:cat>
            <c:strRef>
              <c:f>Foglio1!$A$2:$A$5</c:f>
              <c:strCache>
                <c:ptCount val="4"/>
                <c:pt idx="0">
                  <c:v>1° trim.</c:v>
                </c:pt>
                <c:pt idx="1">
                  <c:v>2° trim.</c:v>
                </c:pt>
                <c:pt idx="2">
                  <c:v>3° trim.</c:v>
                </c:pt>
                <c:pt idx="3">
                  <c:v>4° trim.</c:v>
                </c:pt>
              </c:strCache>
            </c:strRef>
          </c:cat>
          <c:val>
            <c:numRef>
              <c:f>Foglio1!$B$2:$B$5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7BC8-204E-B608-F0AEE1DE3F56}"/>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it-IT"/>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it-IT"/>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Foglio1!$B$1</c:f>
              <c:strCache>
                <c:ptCount val="1"/>
                <c:pt idx="0">
                  <c:v>Serie 1</c:v>
                </c:pt>
              </c:strCache>
            </c:strRef>
          </c:tx>
          <c:spPr>
            <a:solidFill>
              <a:schemeClr val="accent1"/>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1F6E-C54F-9CA3-DD348107954E}"/>
            </c:ext>
          </c:extLst>
        </c:ser>
        <c:ser>
          <c:idx val="1"/>
          <c:order val="1"/>
          <c:tx>
            <c:strRef>
              <c:f>Foglio1!$C$1</c:f>
              <c:strCache>
                <c:ptCount val="1"/>
                <c:pt idx="0">
                  <c:v>Serie 2</c:v>
                </c:pt>
              </c:strCache>
            </c:strRef>
          </c:tx>
          <c:spPr>
            <a:solidFill>
              <a:schemeClr val="accent2"/>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1F6E-C54F-9CA3-DD348107954E}"/>
            </c:ext>
          </c:extLst>
        </c:ser>
        <c:ser>
          <c:idx val="2"/>
          <c:order val="2"/>
          <c:tx>
            <c:strRef>
              <c:f>Foglio1!$D$1</c:f>
              <c:strCache>
                <c:ptCount val="1"/>
                <c:pt idx="0">
                  <c:v>Serie 3</c:v>
                </c:pt>
              </c:strCache>
            </c:strRef>
          </c:tx>
          <c:spPr>
            <a:solidFill>
              <a:schemeClr val="accent3"/>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1F6E-C54F-9CA3-DD348107954E}"/>
            </c:ext>
          </c:extLst>
        </c:ser>
        <c:dLbls>
          <c:showLegendKey val="0"/>
          <c:showVal val="0"/>
          <c:showCatName val="0"/>
          <c:showSerName val="0"/>
          <c:showPercent val="0"/>
          <c:showBubbleSize val="0"/>
        </c:dLbls>
        <c:gapWidth val="219"/>
        <c:overlap val="-27"/>
        <c:axId val="297065808"/>
        <c:axId val="297061496"/>
      </c:barChart>
      <c:catAx>
        <c:axId val="297065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it-IT"/>
          </a:p>
        </c:txPr>
        <c:crossAx val="297061496"/>
        <c:crosses val="autoZero"/>
        <c:auto val="1"/>
        <c:lblAlgn val="ctr"/>
        <c:lblOffset val="100"/>
        <c:noMultiLvlLbl val="0"/>
      </c:catAx>
      <c:valAx>
        <c:axId val="297061496"/>
        <c:scaling>
          <c:orientation val="minMax"/>
        </c:scaling>
        <c:delete val="0"/>
        <c:axPos val="l"/>
        <c:majorGridlines>
          <c:spPr>
            <a:ln w="9525" cap="flat" cmpd="sng" algn="ctr">
              <a:solidFill>
                <a:schemeClr val="bg2"/>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it-IT"/>
          </a:p>
        </c:txPr>
        <c:crossAx val="297065808"/>
        <c:crosses val="autoZero"/>
        <c:crossBetween val="between"/>
      </c:valAx>
      <c:spPr>
        <a:noFill/>
        <a:ln>
          <a:solidFill>
            <a:schemeClr val="bg2"/>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it-IT"/>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F7A2494-9693-1E42-9452-379310A19DD5}" type="doc">
      <dgm:prSet loTypeId="urn:microsoft.com/office/officeart/2005/8/layout/orgChart1" loCatId="" qsTypeId="urn:microsoft.com/office/officeart/2005/8/quickstyle/simple1" qsCatId="simple" csTypeId="urn:microsoft.com/office/officeart/2005/8/colors/colorful2" csCatId="colorful" phldr="1"/>
      <dgm:spPr/>
      <dgm:t>
        <a:bodyPr/>
        <a:lstStyle/>
        <a:p>
          <a:endParaRPr lang="en-US"/>
        </a:p>
      </dgm:t>
    </dgm:pt>
    <dgm:pt modelId="{CB331E86-B21D-724A-BEB2-DBB4EA86DEC3}">
      <dgm:prSet phldrT="[Text]" custT="1"/>
      <dgm:spPr/>
      <dgm:t>
        <a:bodyPr/>
        <a:lstStyle/>
        <a:p>
          <a:pPr algn="ctr">
            <a:lnSpc>
              <a:spcPct val="120000"/>
            </a:lnSpc>
          </a:pPr>
          <a:r>
            <a:rPr lang="en-US" sz="900" b="1" dirty="0"/>
            <a:t>First Last Name</a:t>
          </a:r>
          <a:br>
            <a:rPr lang="en-US" sz="900" b="1" dirty="0"/>
          </a:br>
          <a:r>
            <a:rPr lang="en-US" sz="900" dirty="0"/>
            <a:t>VP</a:t>
          </a:r>
        </a:p>
      </dgm:t>
    </dgm:pt>
    <dgm:pt modelId="{9EC8656F-7B92-E545-B4C6-F14C8693CB6E}" type="parTrans" cxnId="{481FB79F-9DD5-E449-ADAD-4E67658FA586}">
      <dgm:prSet/>
      <dgm:spPr/>
      <dgm:t>
        <a:bodyPr/>
        <a:lstStyle/>
        <a:p>
          <a:pPr>
            <a:lnSpc>
              <a:spcPct val="120000"/>
            </a:lnSpc>
          </a:pPr>
          <a:endParaRPr lang="en-US" sz="900"/>
        </a:p>
      </dgm:t>
    </dgm:pt>
    <dgm:pt modelId="{01979EE9-9ACF-1542-BB70-987405596AA2}" type="sibTrans" cxnId="{481FB79F-9DD5-E449-ADAD-4E67658FA586}">
      <dgm:prSet/>
      <dgm:spPr/>
      <dgm:t>
        <a:bodyPr/>
        <a:lstStyle/>
        <a:p>
          <a:pPr>
            <a:lnSpc>
              <a:spcPct val="120000"/>
            </a:lnSpc>
          </a:pPr>
          <a:endParaRPr lang="en-US" sz="900"/>
        </a:p>
      </dgm:t>
    </dgm:pt>
    <dgm:pt modelId="{A1F3D1D9-7C96-3849-95A2-653F4F519168}" type="asst">
      <dgm:prSet phldrT="[Text]" custT="1"/>
      <dgm:spPr/>
      <dgm:t>
        <a:bodyPr/>
        <a:lstStyle/>
        <a:p>
          <a:pPr>
            <a:lnSpc>
              <a:spcPct val="120000"/>
            </a:lnSpc>
          </a:pPr>
          <a:r>
            <a:rPr lang="en-US" sz="900" b="1" dirty="0"/>
            <a:t>First Last Name</a:t>
          </a:r>
          <a:br>
            <a:rPr lang="en-US" sz="900" b="1" dirty="0"/>
          </a:br>
          <a:r>
            <a:rPr lang="en-US" sz="900" dirty="0"/>
            <a:t>Sr. Director</a:t>
          </a:r>
        </a:p>
      </dgm:t>
    </dgm:pt>
    <dgm:pt modelId="{603FC9F7-E470-C147-A828-AB6FA484B168}" type="parTrans" cxnId="{1F3F10F0-EE25-024C-93B4-901FC19D570B}">
      <dgm:prSet/>
      <dgm:spPr/>
      <dgm:t>
        <a:bodyPr/>
        <a:lstStyle/>
        <a:p>
          <a:pPr>
            <a:lnSpc>
              <a:spcPct val="120000"/>
            </a:lnSpc>
          </a:pPr>
          <a:endParaRPr lang="en-US" sz="900"/>
        </a:p>
      </dgm:t>
    </dgm:pt>
    <dgm:pt modelId="{7778D2AF-859F-E241-9076-7E419C0D2C14}" type="sibTrans" cxnId="{1F3F10F0-EE25-024C-93B4-901FC19D570B}">
      <dgm:prSet/>
      <dgm:spPr/>
      <dgm:t>
        <a:bodyPr/>
        <a:lstStyle/>
        <a:p>
          <a:pPr>
            <a:lnSpc>
              <a:spcPct val="120000"/>
            </a:lnSpc>
          </a:pPr>
          <a:endParaRPr lang="en-US" sz="900"/>
        </a:p>
      </dgm:t>
    </dgm:pt>
    <dgm:pt modelId="{739E8E06-69DF-4540-B67D-A5C62DE89180}">
      <dgm:prSet phldrT="[Text]" custT="1"/>
      <dgm:spPr/>
      <dgm:t>
        <a:bodyPr/>
        <a:lstStyle/>
        <a:p>
          <a:pPr>
            <a:lnSpc>
              <a:spcPct val="120000"/>
            </a:lnSpc>
          </a:pPr>
          <a:r>
            <a:rPr lang="en-US" sz="900" b="1" dirty="0"/>
            <a:t>First Last Name</a:t>
          </a:r>
          <a:br>
            <a:rPr lang="en-US" sz="900" dirty="0"/>
          </a:br>
          <a:r>
            <a:rPr lang="en-US" sz="900" dirty="0"/>
            <a:t>Director 1</a:t>
          </a:r>
        </a:p>
      </dgm:t>
    </dgm:pt>
    <dgm:pt modelId="{C12BD480-E389-0740-A604-4F56C0255E4F}" type="parTrans" cxnId="{CC238F5C-1BC4-7D4A-BE02-D496CE7AA4F3}">
      <dgm:prSet/>
      <dgm:spPr/>
      <dgm:t>
        <a:bodyPr/>
        <a:lstStyle/>
        <a:p>
          <a:pPr>
            <a:lnSpc>
              <a:spcPct val="120000"/>
            </a:lnSpc>
          </a:pPr>
          <a:endParaRPr lang="en-US" sz="900"/>
        </a:p>
      </dgm:t>
    </dgm:pt>
    <dgm:pt modelId="{32E364EA-2757-0842-8CEE-2DD9EA207C8C}" type="sibTrans" cxnId="{CC238F5C-1BC4-7D4A-BE02-D496CE7AA4F3}">
      <dgm:prSet/>
      <dgm:spPr/>
      <dgm:t>
        <a:bodyPr/>
        <a:lstStyle/>
        <a:p>
          <a:pPr>
            <a:lnSpc>
              <a:spcPct val="120000"/>
            </a:lnSpc>
          </a:pPr>
          <a:endParaRPr lang="en-US" sz="900"/>
        </a:p>
      </dgm:t>
    </dgm:pt>
    <dgm:pt modelId="{8E217CFF-3D48-514D-9177-EB928BADDB77}">
      <dgm:prSet phldrT="[Text]" custT="1"/>
      <dgm:spPr/>
      <dgm:t>
        <a:bodyPr/>
        <a:lstStyle/>
        <a:p>
          <a:pPr>
            <a:lnSpc>
              <a:spcPct val="120000"/>
            </a:lnSpc>
          </a:pPr>
          <a:r>
            <a:rPr lang="en-US" sz="900" b="1" dirty="0"/>
            <a:t>First Last Name</a:t>
          </a:r>
          <a:br>
            <a:rPr lang="en-US" sz="900" b="1" dirty="0"/>
          </a:br>
          <a:r>
            <a:rPr lang="en-US" sz="900" dirty="0"/>
            <a:t>Director 2</a:t>
          </a:r>
        </a:p>
      </dgm:t>
    </dgm:pt>
    <dgm:pt modelId="{83A1D8A7-453A-024A-AF19-EEB1B30CD259}" type="parTrans" cxnId="{655E7F79-F0C8-A645-90FA-8221B6503623}">
      <dgm:prSet/>
      <dgm:spPr/>
      <dgm:t>
        <a:bodyPr/>
        <a:lstStyle/>
        <a:p>
          <a:pPr>
            <a:lnSpc>
              <a:spcPct val="120000"/>
            </a:lnSpc>
          </a:pPr>
          <a:endParaRPr lang="en-US" sz="900"/>
        </a:p>
      </dgm:t>
    </dgm:pt>
    <dgm:pt modelId="{D84AEA6A-7D9F-5649-9B84-D57815B0888D}" type="sibTrans" cxnId="{655E7F79-F0C8-A645-90FA-8221B6503623}">
      <dgm:prSet/>
      <dgm:spPr/>
      <dgm:t>
        <a:bodyPr/>
        <a:lstStyle/>
        <a:p>
          <a:pPr>
            <a:lnSpc>
              <a:spcPct val="120000"/>
            </a:lnSpc>
          </a:pPr>
          <a:endParaRPr lang="en-US" sz="900"/>
        </a:p>
      </dgm:t>
    </dgm:pt>
    <dgm:pt modelId="{D17CFBDD-C354-204D-8D85-A1432C0E5E34}">
      <dgm:prSet custT="1"/>
      <dgm:spPr/>
      <dgm:t>
        <a:bodyPr/>
        <a:lstStyle/>
        <a:p>
          <a:pPr>
            <a:lnSpc>
              <a:spcPct val="120000"/>
            </a:lnSpc>
          </a:pPr>
          <a:r>
            <a:rPr lang="en-US" sz="900" dirty="0"/>
            <a:t>First Last</a:t>
          </a:r>
          <a:br>
            <a:rPr lang="en-US" sz="900" dirty="0"/>
          </a:br>
          <a:r>
            <a:rPr lang="en-US" sz="900" dirty="0"/>
            <a:t>Manager 1</a:t>
          </a:r>
        </a:p>
      </dgm:t>
    </dgm:pt>
    <dgm:pt modelId="{EDF3E2A7-AAB6-5D40-9BB7-9B5D376E9003}" type="parTrans" cxnId="{7E56B08E-5EF9-D146-9DA4-7B8EF766A54F}">
      <dgm:prSet/>
      <dgm:spPr/>
      <dgm:t>
        <a:bodyPr/>
        <a:lstStyle/>
        <a:p>
          <a:pPr>
            <a:lnSpc>
              <a:spcPct val="120000"/>
            </a:lnSpc>
          </a:pPr>
          <a:endParaRPr lang="en-US" sz="900"/>
        </a:p>
      </dgm:t>
    </dgm:pt>
    <dgm:pt modelId="{DB6C94D3-6AA1-4F46-8BDF-0CDA98569649}" type="sibTrans" cxnId="{7E56B08E-5EF9-D146-9DA4-7B8EF766A54F}">
      <dgm:prSet/>
      <dgm:spPr/>
      <dgm:t>
        <a:bodyPr/>
        <a:lstStyle/>
        <a:p>
          <a:pPr>
            <a:lnSpc>
              <a:spcPct val="120000"/>
            </a:lnSpc>
          </a:pPr>
          <a:endParaRPr lang="en-US" sz="900"/>
        </a:p>
      </dgm:t>
    </dgm:pt>
    <dgm:pt modelId="{CCD14838-1899-1143-8726-9CD546A73908}">
      <dgm:prSet custT="1"/>
      <dgm:spPr/>
      <dgm:t>
        <a:bodyPr/>
        <a:lstStyle/>
        <a:p>
          <a:pPr>
            <a:lnSpc>
              <a:spcPct val="120000"/>
            </a:lnSpc>
          </a:pPr>
          <a:r>
            <a:rPr lang="en-US" sz="900" dirty="0"/>
            <a:t>First Last</a:t>
          </a:r>
          <a:br>
            <a:rPr lang="en-US" sz="900" dirty="0"/>
          </a:br>
          <a:r>
            <a:rPr lang="en-US" sz="900" dirty="0"/>
            <a:t>Manager 2</a:t>
          </a:r>
        </a:p>
      </dgm:t>
    </dgm:pt>
    <dgm:pt modelId="{2635F234-33C6-054C-BEBE-61143E969090}" type="parTrans" cxnId="{8CD201C1-6514-BD4E-9B7A-95A016B87355}">
      <dgm:prSet/>
      <dgm:spPr/>
      <dgm:t>
        <a:bodyPr/>
        <a:lstStyle/>
        <a:p>
          <a:pPr>
            <a:lnSpc>
              <a:spcPct val="120000"/>
            </a:lnSpc>
          </a:pPr>
          <a:endParaRPr lang="en-US" sz="900"/>
        </a:p>
      </dgm:t>
    </dgm:pt>
    <dgm:pt modelId="{02C4F7F9-2E82-5541-8D81-D58D382809CA}" type="sibTrans" cxnId="{8CD201C1-6514-BD4E-9B7A-95A016B87355}">
      <dgm:prSet/>
      <dgm:spPr/>
      <dgm:t>
        <a:bodyPr/>
        <a:lstStyle/>
        <a:p>
          <a:pPr>
            <a:lnSpc>
              <a:spcPct val="120000"/>
            </a:lnSpc>
          </a:pPr>
          <a:endParaRPr lang="en-US" sz="900"/>
        </a:p>
      </dgm:t>
    </dgm:pt>
    <dgm:pt modelId="{4C27DEB5-2820-4548-AE82-1A722F75F4D2}">
      <dgm:prSet custT="1"/>
      <dgm:spPr>
        <a:solidFill>
          <a:schemeClr val="accent1"/>
        </a:solidFill>
      </dgm:spPr>
      <dgm:t>
        <a:bodyPr/>
        <a:lstStyle/>
        <a:p>
          <a:pPr>
            <a:lnSpc>
              <a:spcPct val="120000"/>
            </a:lnSpc>
          </a:pPr>
          <a:r>
            <a:rPr lang="en-US" sz="900" dirty="0"/>
            <a:t>First Last</a:t>
          </a:r>
          <a:br>
            <a:rPr lang="en-US" sz="900" dirty="0"/>
          </a:br>
          <a:r>
            <a:rPr lang="en-US" sz="900" dirty="0"/>
            <a:t>Associate 1</a:t>
          </a:r>
        </a:p>
      </dgm:t>
    </dgm:pt>
    <dgm:pt modelId="{EA4AD383-BE3B-E845-9CE8-D2FDD942AE36}" type="parTrans" cxnId="{FEB45D7D-1ACC-C640-90A6-7106417976C2}">
      <dgm:prSet/>
      <dgm:spPr>
        <a:ln>
          <a:solidFill>
            <a:schemeClr val="accent1"/>
          </a:solidFill>
        </a:ln>
      </dgm:spPr>
      <dgm:t>
        <a:bodyPr/>
        <a:lstStyle/>
        <a:p>
          <a:pPr>
            <a:lnSpc>
              <a:spcPct val="120000"/>
            </a:lnSpc>
          </a:pPr>
          <a:endParaRPr lang="en-US" sz="900">
            <a:ln>
              <a:solidFill>
                <a:srgbClr val="00CE7C"/>
              </a:solidFill>
            </a:ln>
          </a:endParaRPr>
        </a:p>
      </dgm:t>
    </dgm:pt>
    <dgm:pt modelId="{4D4AA1CF-5579-7E4C-9595-BD4A9259FD53}" type="sibTrans" cxnId="{FEB45D7D-1ACC-C640-90A6-7106417976C2}">
      <dgm:prSet/>
      <dgm:spPr/>
      <dgm:t>
        <a:bodyPr/>
        <a:lstStyle/>
        <a:p>
          <a:pPr>
            <a:lnSpc>
              <a:spcPct val="120000"/>
            </a:lnSpc>
          </a:pPr>
          <a:endParaRPr lang="en-US" sz="900"/>
        </a:p>
      </dgm:t>
    </dgm:pt>
    <dgm:pt modelId="{CF1EAE1D-82B5-BE44-821B-3C2638ECCB01}">
      <dgm:prSet custT="1"/>
      <dgm:spPr>
        <a:solidFill>
          <a:schemeClr val="accent1"/>
        </a:solidFill>
      </dgm:spPr>
      <dgm:t>
        <a:bodyPr/>
        <a:lstStyle/>
        <a:p>
          <a:pPr>
            <a:lnSpc>
              <a:spcPct val="120000"/>
            </a:lnSpc>
          </a:pPr>
          <a:r>
            <a:rPr lang="en-US" sz="900" dirty="0"/>
            <a:t>First Last </a:t>
          </a:r>
          <a:br>
            <a:rPr lang="en-US" sz="900" dirty="0"/>
          </a:br>
          <a:r>
            <a:rPr lang="en-US" sz="900" dirty="0"/>
            <a:t>Associate 2</a:t>
          </a:r>
        </a:p>
      </dgm:t>
    </dgm:pt>
    <dgm:pt modelId="{76460F0C-D743-8341-9667-99ED137F0D35}" type="parTrans" cxnId="{33D9DD49-4038-754F-B32B-7CE6136B25C0}">
      <dgm:prSet/>
      <dgm:spPr>
        <a:ln>
          <a:solidFill>
            <a:schemeClr val="accent1"/>
          </a:solidFill>
        </a:ln>
      </dgm:spPr>
      <dgm:t>
        <a:bodyPr/>
        <a:lstStyle/>
        <a:p>
          <a:pPr>
            <a:lnSpc>
              <a:spcPct val="120000"/>
            </a:lnSpc>
          </a:pPr>
          <a:endParaRPr lang="en-US" sz="900">
            <a:ln>
              <a:solidFill>
                <a:srgbClr val="00CE7C"/>
              </a:solidFill>
            </a:ln>
          </a:endParaRPr>
        </a:p>
      </dgm:t>
    </dgm:pt>
    <dgm:pt modelId="{B9574384-7277-DB48-88DA-83A099B4655E}" type="sibTrans" cxnId="{33D9DD49-4038-754F-B32B-7CE6136B25C0}">
      <dgm:prSet/>
      <dgm:spPr/>
      <dgm:t>
        <a:bodyPr/>
        <a:lstStyle/>
        <a:p>
          <a:pPr>
            <a:lnSpc>
              <a:spcPct val="120000"/>
            </a:lnSpc>
          </a:pPr>
          <a:endParaRPr lang="en-US" sz="900"/>
        </a:p>
      </dgm:t>
    </dgm:pt>
    <dgm:pt modelId="{B3B12E52-0085-5449-AF2A-30D0B718EDF2}">
      <dgm:prSet custT="1"/>
      <dgm:spPr/>
      <dgm:t>
        <a:bodyPr/>
        <a:lstStyle/>
        <a:p>
          <a:pPr>
            <a:lnSpc>
              <a:spcPct val="120000"/>
            </a:lnSpc>
          </a:pPr>
          <a:r>
            <a:rPr lang="en-US" sz="900" dirty="0"/>
            <a:t>First Last</a:t>
          </a:r>
          <a:br>
            <a:rPr lang="en-US" sz="900" dirty="0"/>
          </a:br>
          <a:r>
            <a:rPr lang="en-US" sz="900" dirty="0"/>
            <a:t>Manager 1</a:t>
          </a:r>
        </a:p>
      </dgm:t>
    </dgm:pt>
    <dgm:pt modelId="{1457BC9E-CE07-3447-BAB7-83EEF07E5965}" type="parTrans" cxnId="{75638900-F901-944A-BA87-078549C99896}">
      <dgm:prSet/>
      <dgm:spPr/>
      <dgm:t>
        <a:bodyPr/>
        <a:lstStyle/>
        <a:p>
          <a:pPr>
            <a:lnSpc>
              <a:spcPct val="120000"/>
            </a:lnSpc>
          </a:pPr>
          <a:endParaRPr lang="en-US" sz="900"/>
        </a:p>
      </dgm:t>
    </dgm:pt>
    <dgm:pt modelId="{AA8C68CB-34FA-D647-BD85-23FD87A0B8DC}" type="sibTrans" cxnId="{75638900-F901-944A-BA87-078549C99896}">
      <dgm:prSet/>
      <dgm:spPr/>
      <dgm:t>
        <a:bodyPr/>
        <a:lstStyle/>
        <a:p>
          <a:pPr>
            <a:lnSpc>
              <a:spcPct val="120000"/>
            </a:lnSpc>
          </a:pPr>
          <a:endParaRPr lang="en-US" sz="900"/>
        </a:p>
      </dgm:t>
    </dgm:pt>
    <dgm:pt modelId="{ACC629A0-9E5F-C842-AB2E-7117A5932F03}">
      <dgm:prSet custT="1"/>
      <dgm:spPr/>
      <dgm:t>
        <a:bodyPr/>
        <a:lstStyle/>
        <a:p>
          <a:pPr>
            <a:lnSpc>
              <a:spcPct val="120000"/>
            </a:lnSpc>
          </a:pPr>
          <a:r>
            <a:rPr lang="en-US" sz="900" dirty="0"/>
            <a:t>First Last</a:t>
          </a:r>
          <a:br>
            <a:rPr lang="en-US" sz="900" dirty="0"/>
          </a:br>
          <a:r>
            <a:rPr lang="en-US" sz="900" dirty="0"/>
            <a:t>Manager 2</a:t>
          </a:r>
        </a:p>
      </dgm:t>
    </dgm:pt>
    <dgm:pt modelId="{73DCF2D6-CDC0-F74E-9BB2-38FBF423C363}" type="parTrans" cxnId="{7431C01E-7991-FA44-A126-4A1C2E52D81A}">
      <dgm:prSet/>
      <dgm:spPr/>
      <dgm:t>
        <a:bodyPr/>
        <a:lstStyle/>
        <a:p>
          <a:pPr>
            <a:lnSpc>
              <a:spcPct val="120000"/>
            </a:lnSpc>
          </a:pPr>
          <a:endParaRPr lang="en-US" sz="900"/>
        </a:p>
      </dgm:t>
    </dgm:pt>
    <dgm:pt modelId="{D1D445A7-2E77-8746-B4B1-2F9558F7191F}" type="sibTrans" cxnId="{7431C01E-7991-FA44-A126-4A1C2E52D81A}">
      <dgm:prSet/>
      <dgm:spPr/>
      <dgm:t>
        <a:bodyPr/>
        <a:lstStyle/>
        <a:p>
          <a:pPr>
            <a:lnSpc>
              <a:spcPct val="120000"/>
            </a:lnSpc>
          </a:pPr>
          <a:endParaRPr lang="en-US" sz="900"/>
        </a:p>
      </dgm:t>
    </dgm:pt>
    <dgm:pt modelId="{698BFBD0-C538-1449-A519-D9287B564927}">
      <dgm:prSet custT="1"/>
      <dgm:spPr/>
      <dgm:t>
        <a:bodyPr/>
        <a:lstStyle/>
        <a:p>
          <a:pPr>
            <a:lnSpc>
              <a:spcPct val="120000"/>
            </a:lnSpc>
          </a:pPr>
          <a:r>
            <a:rPr lang="en-US" sz="900" dirty="0"/>
            <a:t>First Last</a:t>
          </a:r>
          <a:br>
            <a:rPr lang="en-US" sz="900" dirty="0"/>
          </a:br>
          <a:r>
            <a:rPr lang="en-US" sz="900" dirty="0"/>
            <a:t>Manager 1</a:t>
          </a:r>
        </a:p>
      </dgm:t>
    </dgm:pt>
    <dgm:pt modelId="{F1D0D825-78E4-2B45-BA35-91FFD54237EF}" type="parTrans" cxnId="{866440FE-5248-A64D-88A7-5A30CC759CC1}">
      <dgm:prSet/>
      <dgm:spPr/>
      <dgm:t>
        <a:bodyPr/>
        <a:lstStyle/>
        <a:p>
          <a:pPr>
            <a:lnSpc>
              <a:spcPct val="120000"/>
            </a:lnSpc>
          </a:pPr>
          <a:endParaRPr lang="en-US" sz="900"/>
        </a:p>
      </dgm:t>
    </dgm:pt>
    <dgm:pt modelId="{2C5EC8C0-28B0-3B40-ACD2-B6F1CC554D1D}" type="sibTrans" cxnId="{866440FE-5248-A64D-88A7-5A30CC759CC1}">
      <dgm:prSet/>
      <dgm:spPr/>
      <dgm:t>
        <a:bodyPr/>
        <a:lstStyle/>
        <a:p>
          <a:pPr>
            <a:lnSpc>
              <a:spcPct val="120000"/>
            </a:lnSpc>
          </a:pPr>
          <a:endParaRPr lang="en-US" sz="900"/>
        </a:p>
      </dgm:t>
    </dgm:pt>
    <dgm:pt modelId="{89EDADC1-CDC3-EB4F-8C9E-EACA202D3291}">
      <dgm:prSet custT="1"/>
      <dgm:spPr/>
      <dgm:t>
        <a:bodyPr/>
        <a:lstStyle/>
        <a:p>
          <a:pPr>
            <a:lnSpc>
              <a:spcPct val="120000"/>
            </a:lnSpc>
          </a:pPr>
          <a:r>
            <a:rPr lang="en-US" sz="900" dirty="0"/>
            <a:t>First Last</a:t>
          </a:r>
          <a:br>
            <a:rPr lang="en-US" sz="900" dirty="0"/>
          </a:br>
          <a:r>
            <a:rPr lang="en-US" sz="900" dirty="0"/>
            <a:t>Manager 2</a:t>
          </a:r>
        </a:p>
      </dgm:t>
    </dgm:pt>
    <dgm:pt modelId="{2620AB3B-BEBB-0E48-ADF9-48D2B652B593}" type="parTrans" cxnId="{323D09F7-9561-6A4C-8D72-7615FB68935E}">
      <dgm:prSet/>
      <dgm:spPr/>
      <dgm:t>
        <a:bodyPr/>
        <a:lstStyle/>
        <a:p>
          <a:pPr>
            <a:lnSpc>
              <a:spcPct val="120000"/>
            </a:lnSpc>
          </a:pPr>
          <a:endParaRPr lang="en-US" sz="900"/>
        </a:p>
      </dgm:t>
    </dgm:pt>
    <dgm:pt modelId="{28C1C42F-3E58-7744-ABA8-1D10089B4E65}" type="sibTrans" cxnId="{323D09F7-9561-6A4C-8D72-7615FB68935E}">
      <dgm:prSet/>
      <dgm:spPr/>
      <dgm:t>
        <a:bodyPr/>
        <a:lstStyle/>
        <a:p>
          <a:pPr>
            <a:lnSpc>
              <a:spcPct val="120000"/>
            </a:lnSpc>
          </a:pPr>
          <a:endParaRPr lang="en-US" sz="900"/>
        </a:p>
      </dgm:t>
    </dgm:pt>
    <dgm:pt modelId="{9983AA61-9353-7942-BB34-C8B5A53B5812}">
      <dgm:prSet custT="1"/>
      <dgm:spPr>
        <a:solidFill>
          <a:schemeClr val="accent1"/>
        </a:solidFill>
      </dgm:spPr>
      <dgm:t>
        <a:bodyPr/>
        <a:lstStyle/>
        <a:p>
          <a:pPr>
            <a:lnSpc>
              <a:spcPct val="120000"/>
            </a:lnSpc>
          </a:pPr>
          <a:r>
            <a:rPr lang="en-US" sz="900" dirty="0"/>
            <a:t>First Last</a:t>
          </a:r>
          <a:br>
            <a:rPr lang="en-US" sz="900" dirty="0"/>
          </a:br>
          <a:r>
            <a:rPr lang="en-US" sz="900" dirty="0"/>
            <a:t>Associate 1</a:t>
          </a:r>
        </a:p>
      </dgm:t>
    </dgm:pt>
    <dgm:pt modelId="{F319DA54-FA2F-4747-B4E1-148CEC7DE2E4}" type="parTrans" cxnId="{26234F6C-5C29-6347-8285-3ABC00D2FC6A}">
      <dgm:prSet/>
      <dgm:spPr>
        <a:ln>
          <a:solidFill>
            <a:schemeClr val="accent1"/>
          </a:solidFill>
        </a:ln>
      </dgm:spPr>
      <dgm:t>
        <a:bodyPr/>
        <a:lstStyle/>
        <a:p>
          <a:pPr>
            <a:lnSpc>
              <a:spcPct val="120000"/>
            </a:lnSpc>
          </a:pPr>
          <a:endParaRPr lang="en-US" sz="900"/>
        </a:p>
      </dgm:t>
    </dgm:pt>
    <dgm:pt modelId="{87184F51-F91E-B147-B36D-14DE624EA9A9}" type="sibTrans" cxnId="{26234F6C-5C29-6347-8285-3ABC00D2FC6A}">
      <dgm:prSet/>
      <dgm:spPr/>
      <dgm:t>
        <a:bodyPr/>
        <a:lstStyle/>
        <a:p>
          <a:pPr>
            <a:lnSpc>
              <a:spcPct val="120000"/>
            </a:lnSpc>
          </a:pPr>
          <a:endParaRPr lang="en-US" sz="900"/>
        </a:p>
      </dgm:t>
    </dgm:pt>
    <dgm:pt modelId="{07702A17-2F04-5747-BA94-A9C50FB66C01}">
      <dgm:prSet custT="1"/>
      <dgm:spPr>
        <a:solidFill>
          <a:schemeClr val="accent1"/>
        </a:solidFill>
      </dgm:spPr>
      <dgm:t>
        <a:bodyPr/>
        <a:lstStyle/>
        <a:p>
          <a:pPr>
            <a:lnSpc>
              <a:spcPct val="120000"/>
            </a:lnSpc>
          </a:pPr>
          <a:r>
            <a:rPr lang="en-US" sz="900" dirty="0"/>
            <a:t>First Last</a:t>
          </a:r>
          <a:br>
            <a:rPr lang="en-US" sz="900" dirty="0"/>
          </a:br>
          <a:r>
            <a:rPr lang="en-US" sz="900" dirty="0"/>
            <a:t>Associate 2</a:t>
          </a:r>
        </a:p>
      </dgm:t>
    </dgm:pt>
    <dgm:pt modelId="{03456D56-E3AB-5C43-9EC5-4BD12308DB14}" type="parTrans" cxnId="{CE09899E-EA5E-4B49-95CC-C821F749EA3F}">
      <dgm:prSet/>
      <dgm:spPr>
        <a:ln>
          <a:solidFill>
            <a:schemeClr val="accent1"/>
          </a:solidFill>
        </a:ln>
      </dgm:spPr>
      <dgm:t>
        <a:bodyPr/>
        <a:lstStyle/>
        <a:p>
          <a:pPr>
            <a:lnSpc>
              <a:spcPct val="120000"/>
            </a:lnSpc>
          </a:pPr>
          <a:endParaRPr lang="en-US" sz="900"/>
        </a:p>
      </dgm:t>
    </dgm:pt>
    <dgm:pt modelId="{CBF6569E-849D-594F-AD8A-0A4B540D2D2F}" type="sibTrans" cxnId="{CE09899E-EA5E-4B49-95CC-C821F749EA3F}">
      <dgm:prSet/>
      <dgm:spPr/>
      <dgm:t>
        <a:bodyPr/>
        <a:lstStyle/>
        <a:p>
          <a:pPr>
            <a:lnSpc>
              <a:spcPct val="120000"/>
            </a:lnSpc>
          </a:pPr>
          <a:endParaRPr lang="en-US" sz="900"/>
        </a:p>
      </dgm:t>
    </dgm:pt>
    <dgm:pt modelId="{55B6BA84-6EA4-B342-AC23-684CD4B70D0D}">
      <dgm:prSet phldrT="[Text]" custT="1"/>
      <dgm:spPr/>
      <dgm:t>
        <a:bodyPr/>
        <a:lstStyle/>
        <a:p>
          <a:pPr>
            <a:lnSpc>
              <a:spcPct val="120000"/>
            </a:lnSpc>
          </a:pPr>
          <a:r>
            <a:rPr lang="en-US" sz="900" b="1" dirty="0"/>
            <a:t>First Last Name</a:t>
          </a:r>
          <a:br>
            <a:rPr lang="en-US" sz="900" b="1" dirty="0"/>
          </a:br>
          <a:r>
            <a:rPr lang="en-US" sz="900" dirty="0"/>
            <a:t>Director 3</a:t>
          </a:r>
        </a:p>
      </dgm:t>
    </dgm:pt>
    <dgm:pt modelId="{F60D798F-44AD-5344-8A89-7358B8A989C1}" type="sibTrans" cxnId="{86F98F45-B00E-2641-96B7-09FE70FA9FFE}">
      <dgm:prSet/>
      <dgm:spPr/>
      <dgm:t>
        <a:bodyPr/>
        <a:lstStyle/>
        <a:p>
          <a:pPr>
            <a:lnSpc>
              <a:spcPct val="120000"/>
            </a:lnSpc>
          </a:pPr>
          <a:endParaRPr lang="en-US" sz="900"/>
        </a:p>
      </dgm:t>
    </dgm:pt>
    <dgm:pt modelId="{681EF31A-49FF-B343-A312-FA497C7489AB}" type="parTrans" cxnId="{86F98F45-B00E-2641-96B7-09FE70FA9FFE}">
      <dgm:prSet/>
      <dgm:spPr/>
      <dgm:t>
        <a:bodyPr/>
        <a:lstStyle/>
        <a:p>
          <a:pPr>
            <a:lnSpc>
              <a:spcPct val="120000"/>
            </a:lnSpc>
          </a:pPr>
          <a:endParaRPr lang="en-US" sz="900"/>
        </a:p>
      </dgm:t>
    </dgm:pt>
    <dgm:pt modelId="{B61F6080-DAEE-9C4F-92B3-5CCDFF40813F}" type="pres">
      <dgm:prSet presAssocID="{BF7A2494-9693-1E42-9452-379310A19DD5}" presName="hierChild1" presStyleCnt="0">
        <dgm:presLayoutVars>
          <dgm:orgChart val="1"/>
          <dgm:chPref val="1"/>
          <dgm:dir/>
          <dgm:animOne val="branch"/>
          <dgm:animLvl val="lvl"/>
          <dgm:resizeHandles/>
        </dgm:presLayoutVars>
      </dgm:prSet>
      <dgm:spPr/>
    </dgm:pt>
    <dgm:pt modelId="{E5C0460C-F74D-2B44-B574-0A62A6705AC5}" type="pres">
      <dgm:prSet presAssocID="{CB331E86-B21D-724A-BEB2-DBB4EA86DEC3}" presName="hierRoot1" presStyleCnt="0">
        <dgm:presLayoutVars>
          <dgm:hierBranch val="init"/>
        </dgm:presLayoutVars>
      </dgm:prSet>
      <dgm:spPr/>
    </dgm:pt>
    <dgm:pt modelId="{8CA2FF32-CA07-1748-B782-0733FCB4FC5C}" type="pres">
      <dgm:prSet presAssocID="{CB331E86-B21D-724A-BEB2-DBB4EA86DEC3}" presName="rootComposite1" presStyleCnt="0"/>
      <dgm:spPr/>
    </dgm:pt>
    <dgm:pt modelId="{4820BA86-5C70-E94C-86ED-BE381C58B7E3}" type="pres">
      <dgm:prSet presAssocID="{CB331E86-B21D-724A-BEB2-DBB4EA86DEC3}" presName="rootText1" presStyleLbl="node0" presStyleIdx="0" presStyleCnt="1" custScaleX="180900">
        <dgm:presLayoutVars>
          <dgm:chPref val="3"/>
        </dgm:presLayoutVars>
      </dgm:prSet>
      <dgm:spPr/>
    </dgm:pt>
    <dgm:pt modelId="{AA4CA2B0-ABEB-2844-BAFA-18751D61EE65}" type="pres">
      <dgm:prSet presAssocID="{CB331E86-B21D-724A-BEB2-DBB4EA86DEC3}" presName="rootConnector1" presStyleLbl="node1" presStyleIdx="0" presStyleCnt="0"/>
      <dgm:spPr/>
    </dgm:pt>
    <dgm:pt modelId="{3F171A61-B619-B347-B0E6-1E79001ADC1A}" type="pres">
      <dgm:prSet presAssocID="{CB331E86-B21D-724A-BEB2-DBB4EA86DEC3}" presName="hierChild2" presStyleCnt="0"/>
      <dgm:spPr/>
    </dgm:pt>
    <dgm:pt modelId="{B43D76FB-0563-434D-BDEA-5C778BFAEB11}" type="pres">
      <dgm:prSet presAssocID="{C12BD480-E389-0740-A604-4F56C0255E4F}" presName="Name37" presStyleLbl="parChTrans1D2" presStyleIdx="0" presStyleCnt="4"/>
      <dgm:spPr/>
    </dgm:pt>
    <dgm:pt modelId="{44AE9CC6-2C3D-024F-8512-2D87423D471C}" type="pres">
      <dgm:prSet presAssocID="{739E8E06-69DF-4540-B67D-A5C62DE89180}" presName="hierRoot2" presStyleCnt="0">
        <dgm:presLayoutVars>
          <dgm:hierBranch val="init"/>
        </dgm:presLayoutVars>
      </dgm:prSet>
      <dgm:spPr/>
    </dgm:pt>
    <dgm:pt modelId="{0E41DC2C-F9AA-6F4B-B069-5A14E9984E1A}" type="pres">
      <dgm:prSet presAssocID="{739E8E06-69DF-4540-B67D-A5C62DE89180}" presName="rootComposite" presStyleCnt="0"/>
      <dgm:spPr/>
    </dgm:pt>
    <dgm:pt modelId="{BCB1D2EB-ED75-EE47-9DCF-7F28C2EBB1D4}" type="pres">
      <dgm:prSet presAssocID="{739E8E06-69DF-4540-B67D-A5C62DE89180}" presName="rootText" presStyleLbl="node2" presStyleIdx="0" presStyleCnt="3" custScaleX="188303" custLinFactNeighborX="-79256">
        <dgm:presLayoutVars>
          <dgm:chPref val="3"/>
        </dgm:presLayoutVars>
      </dgm:prSet>
      <dgm:spPr/>
    </dgm:pt>
    <dgm:pt modelId="{27CDF3FB-80E5-CF4C-8231-AB3F6D93DD7D}" type="pres">
      <dgm:prSet presAssocID="{739E8E06-69DF-4540-B67D-A5C62DE89180}" presName="rootConnector" presStyleLbl="node2" presStyleIdx="0" presStyleCnt="3"/>
      <dgm:spPr/>
    </dgm:pt>
    <dgm:pt modelId="{7ACC8BAA-B162-F942-9D7A-3BCC42E9F968}" type="pres">
      <dgm:prSet presAssocID="{739E8E06-69DF-4540-B67D-A5C62DE89180}" presName="hierChild4" presStyleCnt="0"/>
      <dgm:spPr/>
    </dgm:pt>
    <dgm:pt modelId="{E3A724FF-CE51-634F-B2F8-1FB33CD418CB}" type="pres">
      <dgm:prSet presAssocID="{EDF3E2A7-AAB6-5D40-9BB7-9B5D376E9003}" presName="Name37" presStyleLbl="parChTrans1D3" presStyleIdx="0" presStyleCnt="6"/>
      <dgm:spPr/>
    </dgm:pt>
    <dgm:pt modelId="{4E69548C-FC9D-7A4E-8750-B3F857A8B260}" type="pres">
      <dgm:prSet presAssocID="{D17CFBDD-C354-204D-8D85-A1432C0E5E34}" presName="hierRoot2" presStyleCnt="0">
        <dgm:presLayoutVars>
          <dgm:hierBranch val="init"/>
        </dgm:presLayoutVars>
      </dgm:prSet>
      <dgm:spPr/>
    </dgm:pt>
    <dgm:pt modelId="{4B1812E4-B3A3-0147-B156-5A5C5DA1A62F}" type="pres">
      <dgm:prSet presAssocID="{D17CFBDD-C354-204D-8D85-A1432C0E5E34}" presName="rootComposite" presStyleCnt="0"/>
      <dgm:spPr/>
    </dgm:pt>
    <dgm:pt modelId="{544CED73-99D7-D142-BF95-3E11A980E97C}" type="pres">
      <dgm:prSet presAssocID="{D17CFBDD-C354-204D-8D85-A1432C0E5E34}" presName="rootText" presStyleLbl="node3" presStyleIdx="0" presStyleCnt="6" custScaleX="135741" custLinFactNeighborX="-26371" custLinFactNeighborY="6749">
        <dgm:presLayoutVars>
          <dgm:chPref val="3"/>
        </dgm:presLayoutVars>
      </dgm:prSet>
      <dgm:spPr/>
    </dgm:pt>
    <dgm:pt modelId="{0ECBEAAF-A86C-D946-9455-9B7B76BC4C60}" type="pres">
      <dgm:prSet presAssocID="{D17CFBDD-C354-204D-8D85-A1432C0E5E34}" presName="rootConnector" presStyleLbl="node3" presStyleIdx="0" presStyleCnt="6"/>
      <dgm:spPr/>
    </dgm:pt>
    <dgm:pt modelId="{89FD710F-99D9-454D-A99B-50B3690EA334}" type="pres">
      <dgm:prSet presAssocID="{D17CFBDD-C354-204D-8D85-A1432C0E5E34}" presName="hierChild4" presStyleCnt="0"/>
      <dgm:spPr/>
    </dgm:pt>
    <dgm:pt modelId="{FA97CB2A-895B-DA45-9E16-31B6F40F5FC8}" type="pres">
      <dgm:prSet presAssocID="{EA4AD383-BE3B-E845-9CE8-D2FDD942AE36}" presName="Name37" presStyleLbl="parChTrans1D4" presStyleIdx="0" presStyleCnt="4"/>
      <dgm:spPr/>
    </dgm:pt>
    <dgm:pt modelId="{A70D33FE-1FDF-8746-82BE-17940F77B5BE}" type="pres">
      <dgm:prSet presAssocID="{4C27DEB5-2820-4548-AE82-1A722F75F4D2}" presName="hierRoot2" presStyleCnt="0">
        <dgm:presLayoutVars>
          <dgm:hierBranch val="init"/>
        </dgm:presLayoutVars>
      </dgm:prSet>
      <dgm:spPr/>
    </dgm:pt>
    <dgm:pt modelId="{4C599AAD-25E7-A84C-B481-7EA70CCD63AE}" type="pres">
      <dgm:prSet presAssocID="{4C27DEB5-2820-4548-AE82-1A722F75F4D2}" presName="rootComposite" presStyleCnt="0"/>
      <dgm:spPr/>
    </dgm:pt>
    <dgm:pt modelId="{5782119C-4A9D-9D44-9DEF-262FAC0E8EBF}" type="pres">
      <dgm:prSet presAssocID="{4C27DEB5-2820-4548-AE82-1A722F75F4D2}" presName="rootText" presStyleLbl="node4" presStyleIdx="0" presStyleCnt="4" custScaleX="140523" custLinFactNeighborX="-27490" custLinFactNeighborY="-16884">
        <dgm:presLayoutVars>
          <dgm:chPref val="3"/>
        </dgm:presLayoutVars>
      </dgm:prSet>
      <dgm:spPr/>
    </dgm:pt>
    <dgm:pt modelId="{4F0BF0DB-1FEF-A144-B735-03C6F3715024}" type="pres">
      <dgm:prSet presAssocID="{4C27DEB5-2820-4548-AE82-1A722F75F4D2}" presName="rootConnector" presStyleLbl="node4" presStyleIdx="0" presStyleCnt="4"/>
      <dgm:spPr/>
    </dgm:pt>
    <dgm:pt modelId="{5109F884-17CA-C542-AFAE-11319511BA4E}" type="pres">
      <dgm:prSet presAssocID="{4C27DEB5-2820-4548-AE82-1A722F75F4D2}" presName="hierChild4" presStyleCnt="0"/>
      <dgm:spPr/>
    </dgm:pt>
    <dgm:pt modelId="{7E9A87ED-0AEC-FE44-9224-98B5BD9FFE46}" type="pres">
      <dgm:prSet presAssocID="{4C27DEB5-2820-4548-AE82-1A722F75F4D2}" presName="hierChild5" presStyleCnt="0"/>
      <dgm:spPr/>
    </dgm:pt>
    <dgm:pt modelId="{C6A94A2D-F4DB-B848-A9C7-8D1912FD0D0F}" type="pres">
      <dgm:prSet presAssocID="{76460F0C-D743-8341-9667-99ED137F0D35}" presName="Name37" presStyleLbl="parChTrans1D4" presStyleIdx="1" presStyleCnt="4"/>
      <dgm:spPr/>
    </dgm:pt>
    <dgm:pt modelId="{7E4224F3-E83B-6E43-8990-8135C8A21B4A}" type="pres">
      <dgm:prSet presAssocID="{CF1EAE1D-82B5-BE44-821B-3C2638ECCB01}" presName="hierRoot2" presStyleCnt="0">
        <dgm:presLayoutVars>
          <dgm:hierBranch val="init"/>
        </dgm:presLayoutVars>
      </dgm:prSet>
      <dgm:spPr/>
    </dgm:pt>
    <dgm:pt modelId="{97F23C4E-3631-CA46-965B-8C851A1E97FC}" type="pres">
      <dgm:prSet presAssocID="{CF1EAE1D-82B5-BE44-821B-3C2638ECCB01}" presName="rootComposite" presStyleCnt="0"/>
      <dgm:spPr/>
    </dgm:pt>
    <dgm:pt modelId="{56EC3841-DBA0-FC4B-B973-EC3C3EC50DBE}" type="pres">
      <dgm:prSet presAssocID="{CF1EAE1D-82B5-BE44-821B-3C2638ECCB01}" presName="rootText" presStyleLbl="node4" presStyleIdx="1" presStyleCnt="4" custScaleX="137989" custLinFactNeighborX="-24930" custLinFactNeighborY="-45250">
        <dgm:presLayoutVars>
          <dgm:chPref val="3"/>
        </dgm:presLayoutVars>
      </dgm:prSet>
      <dgm:spPr/>
    </dgm:pt>
    <dgm:pt modelId="{088D67CA-6884-9A4B-ADAB-0FDBC10825BF}" type="pres">
      <dgm:prSet presAssocID="{CF1EAE1D-82B5-BE44-821B-3C2638ECCB01}" presName="rootConnector" presStyleLbl="node4" presStyleIdx="1" presStyleCnt="4"/>
      <dgm:spPr/>
    </dgm:pt>
    <dgm:pt modelId="{4F589D7A-7D63-3B41-995B-B47766D5BF74}" type="pres">
      <dgm:prSet presAssocID="{CF1EAE1D-82B5-BE44-821B-3C2638ECCB01}" presName="hierChild4" presStyleCnt="0"/>
      <dgm:spPr/>
    </dgm:pt>
    <dgm:pt modelId="{14DEF094-EA17-694F-9105-92B7D0117822}" type="pres">
      <dgm:prSet presAssocID="{CF1EAE1D-82B5-BE44-821B-3C2638ECCB01}" presName="hierChild5" presStyleCnt="0"/>
      <dgm:spPr/>
    </dgm:pt>
    <dgm:pt modelId="{6CBAF892-8DC2-1F4F-8E28-4C4896C0B125}" type="pres">
      <dgm:prSet presAssocID="{D17CFBDD-C354-204D-8D85-A1432C0E5E34}" presName="hierChild5" presStyleCnt="0"/>
      <dgm:spPr/>
    </dgm:pt>
    <dgm:pt modelId="{44D986DF-FA5D-DF46-B1F7-C1FE85922E3F}" type="pres">
      <dgm:prSet presAssocID="{2635F234-33C6-054C-BEBE-61143E969090}" presName="Name37" presStyleLbl="parChTrans1D3" presStyleIdx="1" presStyleCnt="6"/>
      <dgm:spPr/>
    </dgm:pt>
    <dgm:pt modelId="{7EE04C01-5E8A-354B-9631-40FB096AD643}" type="pres">
      <dgm:prSet presAssocID="{CCD14838-1899-1143-8726-9CD546A73908}" presName="hierRoot2" presStyleCnt="0">
        <dgm:presLayoutVars>
          <dgm:hierBranch val="init"/>
        </dgm:presLayoutVars>
      </dgm:prSet>
      <dgm:spPr/>
    </dgm:pt>
    <dgm:pt modelId="{5FE9249B-0AD7-5C43-A921-F7BF0AFC1533}" type="pres">
      <dgm:prSet presAssocID="{CCD14838-1899-1143-8726-9CD546A73908}" presName="rootComposite" presStyleCnt="0"/>
      <dgm:spPr/>
    </dgm:pt>
    <dgm:pt modelId="{93D79196-1713-374C-80E8-3D59E9CF618B}" type="pres">
      <dgm:prSet presAssocID="{CCD14838-1899-1143-8726-9CD546A73908}" presName="rootText" presStyleLbl="node3" presStyleIdx="1" presStyleCnt="6" custScaleX="137332" custLinFactNeighborX="-40986" custLinFactNeighborY="5901">
        <dgm:presLayoutVars>
          <dgm:chPref val="3"/>
        </dgm:presLayoutVars>
      </dgm:prSet>
      <dgm:spPr/>
    </dgm:pt>
    <dgm:pt modelId="{C0F3A7BC-AE68-094F-B23A-695E8E14362A}" type="pres">
      <dgm:prSet presAssocID="{CCD14838-1899-1143-8726-9CD546A73908}" presName="rootConnector" presStyleLbl="node3" presStyleIdx="1" presStyleCnt="6"/>
      <dgm:spPr/>
    </dgm:pt>
    <dgm:pt modelId="{81E1B389-AF33-CC45-BA74-13B550DBD806}" type="pres">
      <dgm:prSet presAssocID="{CCD14838-1899-1143-8726-9CD546A73908}" presName="hierChild4" presStyleCnt="0"/>
      <dgm:spPr/>
    </dgm:pt>
    <dgm:pt modelId="{E0782DA7-B037-D244-A901-2FC063692D5D}" type="pres">
      <dgm:prSet presAssocID="{CCD14838-1899-1143-8726-9CD546A73908}" presName="hierChild5" presStyleCnt="0"/>
      <dgm:spPr/>
    </dgm:pt>
    <dgm:pt modelId="{534203F5-76F1-7F41-B0E4-64E30CB0EDBE}" type="pres">
      <dgm:prSet presAssocID="{739E8E06-69DF-4540-B67D-A5C62DE89180}" presName="hierChild5" presStyleCnt="0"/>
      <dgm:spPr/>
    </dgm:pt>
    <dgm:pt modelId="{CE72CE20-6813-1C4D-8C05-4BD0AC70F2E4}" type="pres">
      <dgm:prSet presAssocID="{83A1D8A7-453A-024A-AF19-EEB1B30CD259}" presName="Name37" presStyleLbl="parChTrans1D2" presStyleIdx="1" presStyleCnt="4"/>
      <dgm:spPr/>
    </dgm:pt>
    <dgm:pt modelId="{4695D026-D371-5F49-A467-BA833DF2BA28}" type="pres">
      <dgm:prSet presAssocID="{8E217CFF-3D48-514D-9177-EB928BADDB77}" presName="hierRoot2" presStyleCnt="0">
        <dgm:presLayoutVars>
          <dgm:hierBranch val="init"/>
        </dgm:presLayoutVars>
      </dgm:prSet>
      <dgm:spPr/>
    </dgm:pt>
    <dgm:pt modelId="{F3B3232C-8B9C-3F4E-9A1F-9495464CD9DE}" type="pres">
      <dgm:prSet presAssocID="{8E217CFF-3D48-514D-9177-EB928BADDB77}" presName="rootComposite" presStyleCnt="0"/>
      <dgm:spPr/>
    </dgm:pt>
    <dgm:pt modelId="{B9E42358-AA76-2440-B250-01657A1D7FAE}" type="pres">
      <dgm:prSet presAssocID="{8E217CFF-3D48-514D-9177-EB928BADDB77}" presName="rootText" presStyleLbl="node2" presStyleIdx="1" presStyleCnt="3" custScaleX="194145" custLinFactNeighborX="21099" custLinFactNeighborY="-1296">
        <dgm:presLayoutVars>
          <dgm:chPref val="3"/>
        </dgm:presLayoutVars>
      </dgm:prSet>
      <dgm:spPr/>
    </dgm:pt>
    <dgm:pt modelId="{740CAB3F-4471-294F-A2B8-2911AA8ABC2D}" type="pres">
      <dgm:prSet presAssocID="{8E217CFF-3D48-514D-9177-EB928BADDB77}" presName="rootConnector" presStyleLbl="node2" presStyleIdx="1" presStyleCnt="3"/>
      <dgm:spPr/>
    </dgm:pt>
    <dgm:pt modelId="{7C8ED567-265B-C24A-8F39-4EDA992F7365}" type="pres">
      <dgm:prSet presAssocID="{8E217CFF-3D48-514D-9177-EB928BADDB77}" presName="hierChild4" presStyleCnt="0"/>
      <dgm:spPr/>
    </dgm:pt>
    <dgm:pt modelId="{4BE051CF-B042-2C45-B656-8C725A6A0E78}" type="pres">
      <dgm:prSet presAssocID="{1457BC9E-CE07-3447-BAB7-83EEF07E5965}" presName="Name37" presStyleLbl="parChTrans1D3" presStyleIdx="2" presStyleCnt="6"/>
      <dgm:spPr/>
    </dgm:pt>
    <dgm:pt modelId="{800C3F1E-B08A-C647-880D-E4BD8FBDC746}" type="pres">
      <dgm:prSet presAssocID="{B3B12E52-0085-5449-AF2A-30D0B718EDF2}" presName="hierRoot2" presStyleCnt="0">
        <dgm:presLayoutVars>
          <dgm:hierBranch val="init"/>
        </dgm:presLayoutVars>
      </dgm:prSet>
      <dgm:spPr/>
    </dgm:pt>
    <dgm:pt modelId="{5AD83A6A-0FEB-4B47-951E-5A86AAE4D3D5}" type="pres">
      <dgm:prSet presAssocID="{B3B12E52-0085-5449-AF2A-30D0B718EDF2}" presName="rootComposite" presStyleCnt="0"/>
      <dgm:spPr/>
    </dgm:pt>
    <dgm:pt modelId="{47E87BAE-6DC2-1643-967B-306C928E5ABA}" type="pres">
      <dgm:prSet presAssocID="{B3B12E52-0085-5449-AF2A-30D0B718EDF2}" presName="rootText" presStyleLbl="node3" presStyleIdx="2" presStyleCnt="6" custScaleX="134709" custLinFactNeighborX="27008">
        <dgm:presLayoutVars>
          <dgm:chPref val="3"/>
        </dgm:presLayoutVars>
      </dgm:prSet>
      <dgm:spPr/>
    </dgm:pt>
    <dgm:pt modelId="{7899BFD0-602C-124A-AEE8-5805AF9D736F}" type="pres">
      <dgm:prSet presAssocID="{B3B12E52-0085-5449-AF2A-30D0B718EDF2}" presName="rootConnector" presStyleLbl="node3" presStyleIdx="2" presStyleCnt="6"/>
      <dgm:spPr/>
    </dgm:pt>
    <dgm:pt modelId="{C2FCFF57-CA90-F34B-B040-825A5D64EA5C}" type="pres">
      <dgm:prSet presAssocID="{B3B12E52-0085-5449-AF2A-30D0B718EDF2}" presName="hierChild4" presStyleCnt="0"/>
      <dgm:spPr/>
    </dgm:pt>
    <dgm:pt modelId="{AA4EAC29-789E-9544-BBA3-A04E1621831D}" type="pres">
      <dgm:prSet presAssocID="{B3B12E52-0085-5449-AF2A-30D0B718EDF2}" presName="hierChild5" presStyleCnt="0"/>
      <dgm:spPr/>
    </dgm:pt>
    <dgm:pt modelId="{B6CFC0C8-5281-DC44-B628-913363F5A3E7}" type="pres">
      <dgm:prSet presAssocID="{73DCF2D6-CDC0-F74E-9BB2-38FBF423C363}" presName="Name37" presStyleLbl="parChTrans1D3" presStyleIdx="3" presStyleCnt="6"/>
      <dgm:spPr/>
    </dgm:pt>
    <dgm:pt modelId="{3EBD7C5B-8EC7-6045-A982-F71E486BDDBD}" type="pres">
      <dgm:prSet presAssocID="{ACC629A0-9E5F-C842-AB2E-7117A5932F03}" presName="hierRoot2" presStyleCnt="0">
        <dgm:presLayoutVars>
          <dgm:hierBranch val="init"/>
        </dgm:presLayoutVars>
      </dgm:prSet>
      <dgm:spPr/>
    </dgm:pt>
    <dgm:pt modelId="{0208D5CC-D4D8-0B44-9299-BC188EEA5DAF}" type="pres">
      <dgm:prSet presAssocID="{ACC629A0-9E5F-C842-AB2E-7117A5932F03}" presName="rootComposite" presStyleCnt="0"/>
      <dgm:spPr/>
    </dgm:pt>
    <dgm:pt modelId="{FC285691-94B7-6A44-84A8-89F806F78300}" type="pres">
      <dgm:prSet presAssocID="{ACC629A0-9E5F-C842-AB2E-7117A5932F03}" presName="rootText" presStyleLbl="node3" presStyleIdx="3" presStyleCnt="6" custScaleX="136401" custLinFactNeighborX="27008" custLinFactNeighborY="-23646">
        <dgm:presLayoutVars>
          <dgm:chPref val="3"/>
        </dgm:presLayoutVars>
      </dgm:prSet>
      <dgm:spPr/>
    </dgm:pt>
    <dgm:pt modelId="{798CF53E-5659-4F44-8592-3CE6D995A2AE}" type="pres">
      <dgm:prSet presAssocID="{ACC629A0-9E5F-C842-AB2E-7117A5932F03}" presName="rootConnector" presStyleLbl="node3" presStyleIdx="3" presStyleCnt="6"/>
      <dgm:spPr/>
    </dgm:pt>
    <dgm:pt modelId="{36C184E7-908F-D148-AFA7-31E6A6B24D5E}" type="pres">
      <dgm:prSet presAssocID="{ACC629A0-9E5F-C842-AB2E-7117A5932F03}" presName="hierChild4" presStyleCnt="0"/>
      <dgm:spPr/>
    </dgm:pt>
    <dgm:pt modelId="{BED6EA7C-8629-3E41-90CB-23749F6FC28F}" type="pres">
      <dgm:prSet presAssocID="{ACC629A0-9E5F-C842-AB2E-7117A5932F03}" presName="hierChild5" presStyleCnt="0"/>
      <dgm:spPr/>
    </dgm:pt>
    <dgm:pt modelId="{393793A9-BA7F-E644-8DDD-A0943D0B2D8B}" type="pres">
      <dgm:prSet presAssocID="{8E217CFF-3D48-514D-9177-EB928BADDB77}" presName="hierChild5" presStyleCnt="0"/>
      <dgm:spPr/>
    </dgm:pt>
    <dgm:pt modelId="{7CBB76BB-9214-7E4D-9383-4B2E147F5018}" type="pres">
      <dgm:prSet presAssocID="{681EF31A-49FF-B343-A312-FA497C7489AB}" presName="Name37" presStyleLbl="parChTrans1D2" presStyleIdx="2" presStyleCnt="4"/>
      <dgm:spPr/>
    </dgm:pt>
    <dgm:pt modelId="{5EAF8ABB-58B6-B944-AA7F-1B73C9CADA63}" type="pres">
      <dgm:prSet presAssocID="{55B6BA84-6EA4-B342-AC23-684CD4B70D0D}" presName="hierRoot2" presStyleCnt="0">
        <dgm:presLayoutVars>
          <dgm:hierBranch val="init"/>
        </dgm:presLayoutVars>
      </dgm:prSet>
      <dgm:spPr/>
    </dgm:pt>
    <dgm:pt modelId="{C476CACA-B4C9-E34B-BEF1-97D5779637F9}" type="pres">
      <dgm:prSet presAssocID="{55B6BA84-6EA4-B342-AC23-684CD4B70D0D}" presName="rootComposite" presStyleCnt="0"/>
      <dgm:spPr/>
    </dgm:pt>
    <dgm:pt modelId="{E2F6D118-95C4-3646-BF0F-2CFC8B8031D2}" type="pres">
      <dgm:prSet presAssocID="{55B6BA84-6EA4-B342-AC23-684CD4B70D0D}" presName="rootText" presStyleLbl="node2" presStyleIdx="2" presStyleCnt="3" custScaleX="193670" custLinFactX="12578" custLinFactNeighborX="100000">
        <dgm:presLayoutVars>
          <dgm:chPref val="3"/>
        </dgm:presLayoutVars>
      </dgm:prSet>
      <dgm:spPr/>
    </dgm:pt>
    <dgm:pt modelId="{AC6915B0-7637-9045-B52A-7309B27FDC50}" type="pres">
      <dgm:prSet presAssocID="{55B6BA84-6EA4-B342-AC23-684CD4B70D0D}" presName="rootConnector" presStyleLbl="node2" presStyleIdx="2" presStyleCnt="3"/>
      <dgm:spPr/>
    </dgm:pt>
    <dgm:pt modelId="{FE63F770-EC79-BD4A-B70E-D7AE35820417}" type="pres">
      <dgm:prSet presAssocID="{55B6BA84-6EA4-B342-AC23-684CD4B70D0D}" presName="hierChild4" presStyleCnt="0"/>
      <dgm:spPr/>
    </dgm:pt>
    <dgm:pt modelId="{091798D2-ED95-624E-B715-2B5C561AE4E4}" type="pres">
      <dgm:prSet presAssocID="{F1D0D825-78E4-2B45-BA35-91FFD54237EF}" presName="Name37" presStyleLbl="parChTrans1D3" presStyleIdx="4" presStyleCnt="6"/>
      <dgm:spPr/>
    </dgm:pt>
    <dgm:pt modelId="{8DD1CEB1-33F2-D949-ACB8-8D02F62891AB}" type="pres">
      <dgm:prSet presAssocID="{698BFBD0-C538-1449-A519-D9287B564927}" presName="hierRoot2" presStyleCnt="0">
        <dgm:presLayoutVars>
          <dgm:hierBranch val="init"/>
        </dgm:presLayoutVars>
      </dgm:prSet>
      <dgm:spPr/>
    </dgm:pt>
    <dgm:pt modelId="{872197AC-C446-0D4E-A445-89FF50D43F4F}" type="pres">
      <dgm:prSet presAssocID="{698BFBD0-C538-1449-A519-D9287B564927}" presName="rootComposite" presStyleCnt="0"/>
      <dgm:spPr/>
    </dgm:pt>
    <dgm:pt modelId="{92F1D8D3-B1D8-004F-803F-7EB8F1D135B2}" type="pres">
      <dgm:prSet presAssocID="{698BFBD0-C538-1449-A519-D9287B564927}" presName="rootText" presStyleLbl="node3" presStyleIdx="4" presStyleCnt="6" custScaleX="140339" custLinFactNeighborX="69420" custLinFactNeighborY="5063">
        <dgm:presLayoutVars>
          <dgm:chPref val="3"/>
        </dgm:presLayoutVars>
      </dgm:prSet>
      <dgm:spPr/>
    </dgm:pt>
    <dgm:pt modelId="{E6871936-61F9-3D42-BE01-C8EC1206420D}" type="pres">
      <dgm:prSet presAssocID="{698BFBD0-C538-1449-A519-D9287B564927}" presName="rootConnector" presStyleLbl="node3" presStyleIdx="4" presStyleCnt="6"/>
      <dgm:spPr/>
    </dgm:pt>
    <dgm:pt modelId="{895D4471-094B-F744-A650-FF389AF7614C}" type="pres">
      <dgm:prSet presAssocID="{698BFBD0-C538-1449-A519-D9287B564927}" presName="hierChild4" presStyleCnt="0"/>
      <dgm:spPr/>
    </dgm:pt>
    <dgm:pt modelId="{F37BDF65-2E41-474E-9907-98424532B7D1}" type="pres">
      <dgm:prSet presAssocID="{698BFBD0-C538-1449-A519-D9287B564927}" presName="hierChild5" presStyleCnt="0"/>
      <dgm:spPr/>
    </dgm:pt>
    <dgm:pt modelId="{504829CE-0E68-F34F-B7F1-264BA28CC454}" type="pres">
      <dgm:prSet presAssocID="{2620AB3B-BEBB-0E48-ADF9-48D2B652B593}" presName="Name37" presStyleLbl="parChTrans1D3" presStyleIdx="5" presStyleCnt="6"/>
      <dgm:spPr/>
    </dgm:pt>
    <dgm:pt modelId="{E8E3B095-AFEE-AE4A-B255-33E16DE5CFBF}" type="pres">
      <dgm:prSet presAssocID="{89EDADC1-CDC3-EB4F-8C9E-EACA202D3291}" presName="hierRoot2" presStyleCnt="0">
        <dgm:presLayoutVars>
          <dgm:hierBranch val="init"/>
        </dgm:presLayoutVars>
      </dgm:prSet>
      <dgm:spPr/>
    </dgm:pt>
    <dgm:pt modelId="{FD320CB7-E0FB-1E40-B0AB-371B348A502D}" type="pres">
      <dgm:prSet presAssocID="{89EDADC1-CDC3-EB4F-8C9E-EACA202D3291}" presName="rootComposite" presStyleCnt="0"/>
      <dgm:spPr/>
    </dgm:pt>
    <dgm:pt modelId="{EE7F07D6-E2F2-F546-9B19-84CC4944DD08}" type="pres">
      <dgm:prSet presAssocID="{89EDADC1-CDC3-EB4F-8C9E-EACA202D3291}" presName="rootText" presStyleLbl="node3" presStyleIdx="5" presStyleCnt="6" custScaleX="137997" custLinFactNeighborX="60102" custLinFactNeighborY="5063">
        <dgm:presLayoutVars>
          <dgm:chPref val="3"/>
        </dgm:presLayoutVars>
      </dgm:prSet>
      <dgm:spPr/>
    </dgm:pt>
    <dgm:pt modelId="{3BA0AF4F-2649-434F-84D5-6E20EF4B5844}" type="pres">
      <dgm:prSet presAssocID="{89EDADC1-CDC3-EB4F-8C9E-EACA202D3291}" presName="rootConnector" presStyleLbl="node3" presStyleIdx="5" presStyleCnt="6"/>
      <dgm:spPr/>
    </dgm:pt>
    <dgm:pt modelId="{08D3CFDD-ED03-C04C-A5D8-1DCE4AD9F927}" type="pres">
      <dgm:prSet presAssocID="{89EDADC1-CDC3-EB4F-8C9E-EACA202D3291}" presName="hierChild4" presStyleCnt="0"/>
      <dgm:spPr/>
    </dgm:pt>
    <dgm:pt modelId="{17F5D85B-6683-644D-B43F-2FA5B0A3493B}" type="pres">
      <dgm:prSet presAssocID="{F319DA54-FA2F-4747-B4E1-148CEC7DE2E4}" presName="Name37" presStyleLbl="parChTrans1D4" presStyleIdx="2" presStyleCnt="4"/>
      <dgm:spPr/>
    </dgm:pt>
    <dgm:pt modelId="{3FB25043-559E-CD43-802B-545881887033}" type="pres">
      <dgm:prSet presAssocID="{9983AA61-9353-7942-BB34-C8B5A53B5812}" presName="hierRoot2" presStyleCnt="0">
        <dgm:presLayoutVars>
          <dgm:hierBranch val="init"/>
        </dgm:presLayoutVars>
      </dgm:prSet>
      <dgm:spPr/>
    </dgm:pt>
    <dgm:pt modelId="{91868B81-B1A6-EC47-93F2-E67446679E86}" type="pres">
      <dgm:prSet presAssocID="{9983AA61-9353-7942-BB34-C8B5A53B5812}" presName="rootComposite" presStyleCnt="0"/>
      <dgm:spPr/>
    </dgm:pt>
    <dgm:pt modelId="{306C3A10-8012-1649-9624-1DDFE619D3DF}" type="pres">
      <dgm:prSet presAssocID="{9983AA61-9353-7942-BB34-C8B5A53B5812}" presName="rootText" presStyleLbl="node4" presStyleIdx="2" presStyleCnt="4" custScaleX="138888" custLinFactNeighborX="60130" custLinFactNeighborY="-15183">
        <dgm:presLayoutVars>
          <dgm:chPref val="3"/>
        </dgm:presLayoutVars>
      </dgm:prSet>
      <dgm:spPr/>
    </dgm:pt>
    <dgm:pt modelId="{73D02763-BE5D-984E-A240-B4943EB0760B}" type="pres">
      <dgm:prSet presAssocID="{9983AA61-9353-7942-BB34-C8B5A53B5812}" presName="rootConnector" presStyleLbl="node4" presStyleIdx="2" presStyleCnt="4"/>
      <dgm:spPr/>
    </dgm:pt>
    <dgm:pt modelId="{09D7FFDD-7C40-3241-8184-15E800B04326}" type="pres">
      <dgm:prSet presAssocID="{9983AA61-9353-7942-BB34-C8B5A53B5812}" presName="hierChild4" presStyleCnt="0"/>
      <dgm:spPr/>
    </dgm:pt>
    <dgm:pt modelId="{5AA585AD-48B5-224A-BB32-0622998B996F}" type="pres">
      <dgm:prSet presAssocID="{9983AA61-9353-7942-BB34-C8B5A53B5812}" presName="hierChild5" presStyleCnt="0"/>
      <dgm:spPr/>
    </dgm:pt>
    <dgm:pt modelId="{F370A7CF-552C-4547-BC55-88D201752F40}" type="pres">
      <dgm:prSet presAssocID="{03456D56-E3AB-5C43-9EC5-4BD12308DB14}" presName="Name37" presStyleLbl="parChTrans1D4" presStyleIdx="3" presStyleCnt="4"/>
      <dgm:spPr/>
    </dgm:pt>
    <dgm:pt modelId="{88FF87D5-1B31-5749-BAAE-C04160F5308C}" type="pres">
      <dgm:prSet presAssocID="{07702A17-2F04-5747-BA94-A9C50FB66C01}" presName="hierRoot2" presStyleCnt="0">
        <dgm:presLayoutVars>
          <dgm:hierBranch val="init"/>
        </dgm:presLayoutVars>
      </dgm:prSet>
      <dgm:spPr/>
    </dgm:pt>
    <dgm:pt modelId="{63858E79-6942-C94E-9BF2-C603E42E7634}" type="pres">
      <dgm:prSet presAssocID="{07702A17-2F04-5747-BA94-A9C50FB66C01}" presName="rootComposite" presStyleCnt="0"/>
      <dgm:spPr/>
    </dgm:pt>
    <dgm:pt modelId="{61127C2C-4F5C-284D-A0CF-9E754401F355}" type="pres">
      <dgm:prSet presAssocID="{07702A17-2F04-5747-BA94-A9C50FB66C01}" presName="rootText" presStyleLbl="node4" presStyleIdx="3" presStyleCnt="4" custScaleX="136203" custLinFactNeighborX="62815" custLinFactNeighborY="-42195">
        <dgm:presLayoutVars>
          <dgm:chPref val="3"/>
        </dgm:presLayoutVars>
      </dgm:prSet>
      <dgm:spPr/>
    </dgm:pt>
    <dgm:pt modelId="{C91E16BC-F9B3-FA43-A519-D622BAF441E5}" type="pres">
      <dgm:prSet presAssocID="{07702A17-2F04-5747-BA94-A9C50FB66C01}" presName="rootConnector" presStyleLbl="node4" presStyleIdx="3" presStyleCnt="4"/>
      <dgm:spPr/>
    </dgm:pt>
    <dgm:pt modelId="{C2E42F85-4F49-FF41-A927-F02B1F0BF974}" type="pres">
      <dgm:prSet presAssocID="{07702A17-2F04-5747-BA94-A9C50FB66C01}" presName="hierChild4" presStyleCnt="0"/>
      <dgm:spPr/>
    </dgm:pt>
    <dgm:pt modelId="{E52E6DFE-EF65-9647-A45F-106F7E2D116A}" type="pres">
      <dgm:prSet presAssocID="{07702A17-2F04-5747-BA94-A9C50FB66C01}" presName="hierChild5" presStyleCnt="0"/>
      <dgm:spPr/>
    </dgm:pt>
    <dgm:pt modelId="{2CACB290-1F6A-524E-A59D-B921AC1C03E1}" type="pres">
      <dgm:prSet presAssocID="{89EDADC1-CDC3-EB4F-8C9E-EACA202D3291}" presName="hierChild5" presStyleCnt="0"/>
      <dgm:spPr/>
    </dgm:pt>
    <dgm:pt modelId="{700C8208-708B-5D49-8660-2A6CDA15444A}" type="pres">
      <dgm:prSet presAssocID="{55B6BA84-6EA4-B342-AC23-684CD4B70D0D}" presName="hierChild5" presStyleCnt="0"/>
      <dgm:spPr/>
    </dgm:pt>
    <dgm:pt modelId="{DD330D9F-9F65-314B-A59D-71E8D0426348}" type="pres">
      <dgm:prSet presAssocID="{CB331E86-B21D-724A-BEB2-DBB4EA86DEC3}" presName="hierChild3" presStyleCnt="0"/>
      <dgm:spPr/>
    </dgm:pt>
    <dgm:pt modelId="{51AC8B51-CB68-6542-82A3-29C46C5ADE3F}" type="pres">
      <dgm:prSet presAssocID="{603FC9F7-E470-C147-A828-AB6FA484B168}" presName="Name111" presStyleLbl="parChTrans1D2" presStyleIdx="3" presStyleCnt="4"/>
      <dgm:spPr/>
    </dgm:pt>
    <dgm:pt modelId="{748EDF83-5495-EC40-826C-FD8A8D943134}" type="pres">
      <dgm:prSet presAssocID="{A1F3D1D9-7C96-3849-95A2-653F4F519168}" presName="hierRoot3" presStyleCnt="0">
        <dgm:presLayoutVars>
          <dgm:hierBranch val="init"/>
        </dgm:presLayoutVars>
      </dgm:prSet>
      <dgm:spPr/>
    </dgm:pt>
    <dgm:pt modelId="{12D67EAF-DB92-D347-B216-76F33CB70C55}" type="pres">
      <dgm:prSet presAssocID="{A1F3D1D9-7C96-3849-95A2-653F4F519168}" presName="rootComposite3" presStyleCnt="0"/>
      <dgm:spPr/>
    </dgm:pt>
    <dgm:pt modelId="{5A897DAF-2020-2C42-B4F2-B4F76FC54F72}" type="pres">
      <dgm:prSet presAssocID="{A1F3D1D9-7C96-3849-95A2-653F4F519168}" presName="rootText3" presStyleLbl="asst1" presStyleIdx="0" presStyleCnt="1" custScaleX="181442" custLinFactNeighborX="-17950" custLinFactNeighborY="-10132">
        <dgm:presLayoutVars>
          <dgm:chPref val="3"/>
        </dgm:presLayoutVars>
      </dgm:prSet>
      <dgm:spPr/>
    </dgm:pt>
    <dgm:pt modelId="{D9EED0F1-EBC8-8D4B-848F-CD871A7BC7FE}" type="pres">
      <dgm:prSet presAssocID="{A1F3D1D9-7C96-3849-95A2-653F4F519168}" presName="rootConnector3" presStyleLbl="asst1" presStyleIdx="0" presStyleCnt="1"/>
      <dgm:spPr/>
    </dgm:pt>
    <dgm:pt modelId="{0385235C-16B1-104B-A7A5-56FD833DFB39}" type="pres">
      <dgm:prSet presAssocID="{A1F3D1D9-7C96-3849-95A2-653F4F519168}" presName="hierChild6" presStyleCnt="0"/>
      <dgm:spPr/>
    </dgm:pt>
    <dgm:pt modelId="{7B651AB5-2197-E547-89B9-75E2A6276F5C}" type="pres">
      <dgm:prSet presAssocID="{A1F3D1D9-7C96-3849-95A2-653F4F519168}" presName="hierChild7" presStyleCnt="0"/>
      <dgm:spPr/>
    </dgm:pt>
  </dgm:ptLst>
  <dgm:cxnLst>
    <dgm:cxn modelId="{85C93600-C49B-4D72-9323-2B39AFB360F5}" type="presOf" srcId="{07702A17-2F04-5747-BA94-A9C50FB66C01}" destId="{C91E16BC-F9B3-FA43-A519-D622BAF441E5}" srcOrd="1" destOrd="0" presId="urn:microsoft.com/office/officeart/2005/8/layout/orgChart1"/>
    <dgm:cxn modelId="{75638900-F901-944A-BA87-078549C99896}" srcId="{8E217CFF-3D48-514D-9177-EB928BADDB77}" destId="{B3B12E52-0085-5449-AF2A-30D0B718EDF2}" srcOrd="0" destOrd="0" parTransId="{1457BC9E-CE07-3447-BAB7-83EEF07E5965}" sibTransId="{AA8C68CB-34FA-D647-BD85-23FD87A0B8DC}"/>
    <dgm:cxn modelId="{620A8002-5526-4F06-83D4-BA44BEFEF67D}" type="presOf" srcId="{83A1D8A7-453A-024A-AF19-EEB1B30CD259}" destId="{CE72CE20-6813-1C4D-8C05-4BD0AC70F2E4}" srcOrd="0" destOrd="0" presId="urn:microsoft.com/office/officeart/2005/8/layout/orgChart1"/>
    <dgm:cxn modelId="{EDBC0207-FA61-492D-94AC-6D3E78BD507D}" type="presOf" srcId="{9983AA61-9353-7942-BB34-C8B5A53B5812}" destId="{73D02763-BE5D-984E-A240-B4943EB0760B}" srcOrd="1" destOrd="0" presId="urn:microsoft.com/office/officeart/2005/8/layout/orgChart1"/>
    <dgm:cxn modelId="{9DD51419-D92B-44A6-B6EF-887FCB2B0B37}" type="presOf" srcId="{2635F234-33C6-054C-BEBE-61143E969090}" destId="{44D986DF-FA5D-DF46-B1F7-C1FE85922E3F}" srcOrd="0" destOrd="0" presId="urn:microsoft.com/office/officeart/2005/8/layout/orgChart1"/>
    <dgm:cxn modelId="{59C29E1E-3C72-4BDE-9AC1-09E6D6D8F4C9}" type="presOf" srcId="{C12BD480-E389-0740-A604-4F56C0255E4F}" destId="{B43D76FB-0563-434D-BDEA-5C778BFAEB11}" srcOrd="0" destOrd="0" presId="urn:microsoft.com/office/officeart/2005/8/layout/orgChart1"/>
    <dgm:cxn modelId="{7431C01E-7991-FA44-A126-4A1C2E52D81A}" srcId="{8E217CFF-3D48-514D-9177-EB928BADDB77}" destId="{ACC629A0-9E5F-C842-AB2E-7117A5932F03}" srcOrd="1" destOrd="0" parTransId="{73DCF2D6-CDC0-F74E-9BB2-38FBF423C363}" sibTransId="{D1D445A7-2E77-8746-B4B1-2F9558F7191F}"/>
    <dgm:cxn modelId="{437E7D1F-0382-4B32-9125-EA79BC7B2335}" type="presOf" srcId="{CF1EAE1D-82B5-BE44-821B-3C2638ECCB01}" destId="{56EC3841-DBA0-FC4B-B973-EC3C3EC50DBE}" srcOrd="0" destOrd="0" presId="urn:microsoft.com/office/officeart/2005/8/layout/orgChart1"/>
    <dgm:cxn modelId="{0A7B6025-8D23-4D49-AF25-1A18801A03D3}" type="presOf" srcId="{2620AB3B-BEBB-0E48-ADF9-48D2B652B593}" destId="{504829CE-0E68-F34F-B7F1-264BA28CC454}" srcOrd="0" destOrd="0" presId="urn:microsoft.com/office/officeart/2005/8/layout/orgChart1"/>
    <dgm:cxn modelId="{12A03129-FF52-4F14-AFC8-BDE967FF96CF}" type="presOf" srcId="{EA4AD383-BE3B-E845-9CE8-D2FDD942AE36}" destId="{FA97CB2A-895B-DA45-9E16-31B6F40F5FC8}" srcOrd="0" destOrd="0" presId="urn:microsoft.com/office/officeart/2005/8/layout/orgChart1"/>
    <dgm:cxn modelId="{362E012B-71BD-4E94-B7AD-2B5D52D2FB81}" type="presOf" srcId="{D17CFBDD-C354-204D-8D85-A1432C0E5E34}" destId="{0ECBEAAF-A86C-D946-9455-9B7B76BC4C60}" srcOrd="1" destOrd="0" presId="urn:microsoft.com/office/officeart/2005/8/layout/orgChart1"/>
    <dgm:cxn modelId="{3B5A932F-A5E8-45EB-8CBD-D3537CF072D2}" type="presOf" srcId="{B3B12E52-0085-5449-AF2A-30D0B718EDF2}" destId="{47E87BAE-6DC2-1643-967B-306C928E5ABA}" srcOrd="0" destOrd="0" presId="urn:microsoft.com/office/officeart/2005/8/layout/orgChart1"/>
    <dgm:cxn modelId="{4BDE4434-02EA-4552-A63C-2F1C262CAA75}" type="presOf" srcId="{8E217CFF-3D48-514D-9177-EB928BADDB77}" destId="{B9E42358-AA76-2440-B250-01657A1D7FAE}" srcOrd="0" destOrd="0" presId="urn:microsoft.com/office/officeart/2005/8/layout/orgChart1"/>
    <dgm:cxn modelId="{613EA837-BEF1-4FDD-9B17-0D8444A78E3C}" type="presOf" srcId="{D17CFBDD-C354-204D-8D85-A1432C0E5E34}" destId="{544CED73-99D7-D142-BF95-3E11A980E97C}" srcOrd="0" destOrd="0" presId="urn:microsoft.com/office/officeart/2005/8/layout/orgChart1"/>
    <dgm:cxn modelId="{F5D76A39-44CC-4491-9340-EEB7361AB940}" type="presOf" srcId="{A1F3D1D9-7C96-3849-95A2-653F4F519168}" destId="{5A897DAF-2020-2C42-B4F2-B4F76FC54F72}" srcOrd="0" destOrd="0" presId="urn:microsoft.com/office/officeart/2005/8/layout/orgChart1"/>
    <dgm:cxn modelId="{E545673A-C264-49D8-9ED7-8C85722B1C04}" type="presOf" srcId="{1457BC9E-CE07-3447-BAB7-83EEF07E5965}" destId="{4BE051CF-B042-2C45-B656-8C725A6A0E78}" srcOrd="0" destOrd="0" presId="urn:microsoft.com/office/officeart/2005/8/layout/orgChart1"/>
    <dgm:cxn modelId="{86F98F45-B00E-2641-96B7-09FE70FA9FFE}" srcId="{CB331E86-B21D-724A-BEB2-DBB4EA86DEC3}" destId="{55B6BA84-6EA4-B342-AC23-684CD4B70D0D}" srcOrd="3" destOrd="0" parTransId="{681EF31A-49FF-B343-A312-FA497C7489AB}" sibTransId="{F60D798F-44AD-5344-8A89-7358B8A989C1}"/>
    <dgm:cxn modelId="{3564F045-3F2B-477B-BCF3-9A8B578DDA38}" type="presOf" srcId="{CB331E86-B21D-724A-BEB2-DBB4EA86DEC3}" destId="{AA4CA2B0-ABEB-2844-BAFA-18751D61EE65}" srcOrd="1" destOrd="0" presId="urn:microsoft.com/office/officeart/2005/8/layout/orgChart1"/>
    <dgm:cxn modelId="{33D9DD49-4038-754F-B32B-7CE6136B25C0}" srcId="{D17CFBDD-C354-204D-8D85-A1432C0E5E34}" destId="{CF1EAE1D-82B5-BE44-821B-3C2638ECCB01}" srcOrd="1" destOrd="0" parTransId="{76460F0C-D743-8341-9667-99ED137F0D35}" sibTransId="{B9574384-7277-DB48-88DA-83A099B4655E}"/>
    <dgm:cxn modelId="{1D896F4F-543A-49F7-8B73-E6E445303933}" type="presOf" srcId="{89EDADC1-CDC3-EB4F-8C9E-EACA202D3291}" destId="{EE7F07D6-E2F2-F546-9B19-84CC4944DD08}" srcOrd="0" destOrd="0" presId="urn:microsoft.com/office/officeart/2005/8/layout/orgChart1"/>
    <dgm:cxn modelId="{43A7CD4F-CCBD-43B5-BA57-1AFFEA5B1940}" type="presOf" srcId="{739E8E06-69DF-4540-B67D-A5C62DE89180}" destId="{BCB1D2EB-ED75-EE47-9DCF-7F28C2EBB1D4}" srcOrd="0" destOrd="0" presId="urn:microsoft.com/office/officeart/2005/8/layout/orgChart1"/>
    <dgm:cxn modelId="{8A613153-36DD-41D1-817D-467B2819A778}" type="presOf" srcId="{B3B12E52-0085-5449-AF2A-30D0B718EDF2}" destId="{7899BFD0-602C-124A-AEE8-5805AF9D736F}" srcOrd="1" destOrd="0" presId="urn:microsoft.com/office/officeart/2005/8/layout/orgChart1"/>
    <dgm:cxn modelId="{73BE0854-6FA8-4891-B522-824ECF89C05D}" type="presOf" srcId="{698BFBD0-C538-1449-A519-D9287B564927}" destId="{92F1D8D3-B1D8-004F-803F-7EB8F1D135B2}" srcOrd="0" destOrd="0" presId="urn:microsoft.com/office/officeart/2005/8/layout/orgChart1"/>
    <dgm:cxn modelId="{854DDF54-6D04-42DD-AFE4-FA2FF275D652}" type="presOf" srcId="{BF7A2494-9693-1E42-9452-379310A19DD5}" destId="{B61F6080-DAEE-9C4F-92B3-5CCDFF40813F}" srcOrd="0" destOrd="0" presId="urn:microsoft.com/office/officeart/2005/8/layout/orgChart1"/>
    <dgm:cxn modelId="{CC238F5C-1BC4-7D4A-BE02-D496CE7AA4F3}" srcId="{CB331E86-B21D-724A-BEB2-DBB4EA86DEC3}" destId="{739E8E06-69DF-4540-B67D-A5C62DE89180}" srcOrd="1" destOrd="0" parTransId="{C12BD480-E389-0740-A604-4F56C0255E4F}" sibTransId="{32E364EA-2757-0842-8CEE-2DD9EA207C8C}"/>
    <dgm:cxn modelId="{353B085D-C35D-47E2-BB5B-681E00E4B6BD}" type="presOf" srcId="{EDF3E2A7-AAB6-5D40-9BB7-9B5D376E9003}" destId="{E3A724FF-CE51-634F-B2F8-1FB33CD418CB}" srcOrd="0" destOrd="0" presId="urn:microsoft.com/office/officeart/2005/8/layout/orgChart1"/>
    <dgm:cxn modelId="{4EC3FA61-27FD-47AC-AE16-748F0467FC9C}" type="presOf" srcId="{F319DA54-FA2F-4747-B4E1-148CEC7DE2E4}" destId="{17F5D85B-6683-644D-B43F-2FA5B0A3493B}" srcOrd="0" destOrd="0" presId="urn:microsoft.com/office/officeart/2005/8/layout/orgChart1"/>
    <dgm:cxn modelId="{2B5BBD62-D96A-4391-9E43-C5AAC11F7A16}" type="presOf" srcId="{4C27DEB5-2820-4548-AE82-1A722F75F4D2}" destId="{4F0BF0DB-1FEF-A144-B735-03C6F3715024}" srcOrd="1" destOrd="0" presId="urn:microsoft.com/office/officeart/2005/8/layout/orgChart1"/>
    <dgm:cxn modelId="{DF5A5D63-575F-4F4C-8364-1374342F2BBB}" type="presOf" srcId="{CCD14838-1899-1143-8726-9CD546A73908}" destId="{C0F3A7BC-AE68-094F-B23A-695E8E14362A}" srcOrd="1" destOrd="0" presId="urn:microsoft.com/office/officeart/2005/8/layout/orgChart1"/>
    <dgm:cxn modelId="{26234F6C-5C29-6347-8285-3ABC00D2FC6A}" srcId="{89EDADC1-CDC3-EB4F-8C9E-EACA202D3291}" destId="{9983AA61-9353-7942-BB34-C8B5A53B5812}" srcOrd="0" destOrd="0" parTransId="{F319DA54-FA2F-4747-B4E1-148CEC7DE2E4}" sibTransId="{87184F51-F91E-B147-B36D-14DE624EA9A9}"/>
    <dgm:cxn modelId="{F0E0196E-CBCD-4187-BE31-4690D7B594E0}" type="presOf" srcId="{76460F0C-D743-8341-9667-99ED137F0D35}" destId="{C6A94A2D-F4DB-B848-A9C7-8D1912FD0D0F}" srcOrd="0" destOrd="0" presId="urn:microsoft.com/office/officeart/2005/8/layout/orgChart1"/>
    <dgm:cxn modelId="{E6F0EB70-7B91-43F9-BB91-914BE8ECB68D}" type="presOf" srcId="{8E217CFF-3D48-514D-9177-EB928BADDB77}" destId="{740CAB3F-4471-294F-A2B8-2911AA8ABC2D}" srcOrd="1" destOrd="0" presId="urn:microsoft.com/office/officeart/2005/8/layout/orgChart1"/>
    <dgm:cxn modelId="{C4515F71-6DA1-4CAA-AAFA-DFEC7CBE82A4}" type="presOf" srcId="{698BFBD0-C538-1449-A519-D9287B564927}" destId="{E6871936-61F9-3D42-BE01-C8EC1206420D}" srcOrd="1" destOrd="0" presId="urn:microsoft.com/office/officeart/2005/8/layout/orgChart1"/>
    <dgm:cxn modelId="{9D2BC576-5954-41EC-B827-00A6BC47673A}" type="presOf" srcId="{55B6BA84-6EA4-B342-AC23-684CD4B70D0D}" destId="{E2F6D118-95C4-3646-BF0F-2CFC8B8031D2}" srcOrd="0" destOrd="0" presId="urn:microsoft.com/office/officeart/2005/8/layout/orgChart1"/>
    <dgm:cxn modelId="{655E7F79-F0C8-A645-90FA-8221B6503623}" srcId="{CB331E86-B21D-724A-BEB2-DBB4EA86DEC3}" destId="{8E217CFF-3D48-514D-9177-EB928BADDB77}" srcOrd="2" destOrd="0" parTransId="{83A1D8A7-453A-024A-AF19-EEB1B30CD259}" sibTransId="{D84AEA6A-7D9F-5649-9B84-D57815B0888D}"/>
    <dgm:cxn modelId="{FEB45D7D-1ACC-C640-90A6-7106417976C2}" srcId="{D17CFBDD-C354-204D-8D85-A1432C0E5E34}" destId="{4C27DEB5-2820-4548-AE82-1A722F75F4D2}" srcOrd="0" destOrd="0" parTransId="{EA4AD383-BE3B-E845-9CE8-D2FDD942AE36}" sibTransId="{4D4AA1CF-5579-7E4C-9595-BD4A9259FD53}"/>
    <dgm:cxn modelId="{C2129B7D-E0E5-46D8-B1DB-10AE61CD7125}" type="presOf" srcId="{07702A17-2F04-5747-BA94-A9C50FB66C01}" destId="{61127C2C-4F5C-284D-A0CF-9E754401F355}" srcOrd="0" destOrd="0" presId="urn:microsoft.com/office/officeart/2005/8/layout/orgChart1"/>
    <dgm:cxn modelId="{7E56B08E-5EF9-D146-9DA4-7B8EF766A54F}" srcId="{739E8E06-69DF-4540-B67D-A5C62DE89180}" destId="{D17CFBDD-C354-204D-8D85-A1432C0E5E34}" srcOrd="0" destOrd="0" parTransId="{EDF3E2A7-AAB6-5D40-9BB7-9B5D376E9003}" sibTransId="{DB6C94D3-6AA1-4F46-8BDF-0CDA98569649}"/>
    <dgm:cxn modelId="{517ABC94-07B4-4529-BBF1-3C5A267A1E17}" type="presOf" srcId="{CB331E86-B21D-724A-BEB2-DBB4EA86DEC3}" destId="{4820BA86-5C70-E94C-86ED-BE381C58B7E3}" srcOrd="0" destOrd="0" presId="urn:microsoft.com/office/officeart/2005/8/layout/orgChart1"/>
    <dgm:cxn modelId="{CE09899E-EA5E-4B49-95CC-C821F749EA3F}" srcId="{89EDADC1-CDC3-EB4F-8C9E-EACA202D3291}" destId="{07702A17-2F04-5747-BA94-A9C50FB66C01}" srcOrd="1" destOrd="0" parTransId="{03456D56-E3AB-5C43-9EC5-4BD12308DB14}" sibTransId="{CBF6569E-849D-594F-AD8A-0A4B540D2D2F}"/>
    <dgm:cxn modelId="{481FB79F-9DD5-E449-ADAD-4E67658FA586}" srcId="{BF7A2494-9693-1E42-9452-379310A19DD5}" destId="{CB331E86-B21D-724A-BEB2-DBB4EA86DEC3}" srcOrd="0" destOrd="0" parTransId="{9EC8656F-7B92-E545-B4C6-F14C8693CB6E}" sibTransId="{01979EE9-9ACF-1542-BB70-987405596AA2}"/>
    <dgm:cxn modelId="{A378F0A7-AF6A-4EBD-BF9B-D4361CF48B95}" type="presOf" srcId="{739E8E06-69DF-4540-B67D-A5C62DE89180}" destId="{27CDF3FB-80E5-CF4C-8231-AB3F6D93DD7D}" srcOrd="1" destOrd="0" presId="urn:microsoft.com/office/officeart/2005/8/layout/orgChart1"/>
    <dgm:cxn modelId="{E5F412AD-4C88-49DC-B30B-2A95EBB55FE4}" type="presOf" srcId="{03456D56-E3AB-5C43-9EC5-4BD12308DB14}" destId="{F370A7CF-552C-4547-BC55-88D201752F40}" srcOrd="0" destOrd="0" presId="urn:microsoft.com/office/officeart/2005/8/layout/orgChart1"/>
    <dgm:cxn modelId="{D89218B0-AE04-4CEC-BA3B-4E048562F45A}" type="presOf" srcId="{F1D0D825-78E4-2B45-BA35-91FFD54237EF}" destId="{091798D2-ED95-624E-B715-2B5C561AE4E4}" srcOrd="0" destOrd="0" presId="urn:microsoft.com/office/officeart/2005/8/layout/orgChart1"/>
    <dgm:cxn modelId="{7C43A8B3-DE73-4933-90AA-05BB473661A7}" type="presOf" srcId="{603FC9F7-E470-C147-A828-AB6FA484B168}" destId="{51AC8B51-CB68-6542-82A3-29C46C5ADE3F}" srcOrd="0" destOrd="0" presId="urn:microsoft.com/office/officeart/2005/8/layout/orgChart1"/>
    <dgm:cxn modelId="{CFEF1DB6-274B-4E1A-8239-9C5966DEF725}" type="presOf" srcId="{89EDADC1-CDC3-EB4F-8C9E-EACA202D3291}" destId="{3BA0AF4F-2649-434F-84D5-6E20EF4B5844}" srcOrd="1" destOrd="0" presId="urn:microsoft.com/office/officeart/2005/8/layout/orgChart1"/>
    <dgm:cxn modelId="{7A0679B8-BA20-4865-93E1-D730C209A242}" type="presOf" srcId="{4C27DEB5-2820-4548-AE82-1A722F75F4D2}" destId="{5782119C-4A9D-9D44-9DEF-262FAC0E8EBF}" srcOrd="0" destOrd="0" presId="urn:microsoft.com/office/officeart/2005/8/layout/orgChart1"/>
    <dgm:cxn modelId="{55D74ABE-2206-4003-BCB8-916B04F89007}" type="presOf" srcId="{A1F3D1D9-7C96-3849-95A2-653F4F519168}" destId="{D9EED0F1-EBC8-8D4B-848F-CD871A7BC7FE}" srcOrd="1" destOrd="0" presId="urn:microsoft.com/office/officeart/2005/8/layout/orgChart1"/>
    <dgm:cxn modelId="{8CD201C1-6514-BD4E-9B7A-95A016B87355}" srcId="{739E8E06-69DF-4540-B67D-A5C62DE89180}" destId="{CCD14838-1899-1143-8726-9CD546A73908}" srcOrd="1" destOrd="0" parTransId="{2635F234-33C6-054C-BEBE-61143E969090}" sibTransId="{02C4F7F9-2E82-5541-8D81-D58D382809CA}"/>
    <dgm:cxn modelId="{BD3D67C5-3655-47FA-83CC-FD68B210BB22}" type="presOf" srcId="{55B6BA84-6EA4-B342-AC23-684CD4B70D0D}" destId="{AC6915B0-7637-9045-B52A-7309B27FDC50}" srcOrd="1" destOrd="0" presId="urn:microsoft.com/office/officeart/2005/8/layout/orgChart1"/>
    <dgm:cxn modelId="{7C5D72C8-40F1-4047-9135-A9B6CB208996}" type="presOf" srcId="{ACC629A0-9E5F-C842-AB2E-7117A5932F03}" destId="{798CF53E-5659-4F44-8592-3CE6D995A2AE}" srcOrd="1" destOrd="0" presId="urn:microsoft.com/office/officeart/2005/8/layout/orgChart1"/>
    <dgm:cxn modelId="{A3C547D8-03B1-4CE3-9EF8-F752BDCCDEBD}" type="presOf" srcId="{73DCF2D6-CDC0-F74E-9BB2-38FBF423C363}" destId="{B6CFC0C8-5281-DC44-B628-913363F5A3E7}" srcOrd="0" destOrd="0" presId="urn:microsoft.com/office/officeart/2005/8/layout/orgChart1"/>
    <dgm:cxn modelId="{A734FBE5-3519-47ED-9868-4F194C734A60}" type="presOf" srcId="{681EF31A-49FF-B343-A312-FA497C7489AB}" destId="{7CBB76BB-9214-7E4D-9383-4B2E147F5018}" srcOrd="0" destOrd="0" presId="urn:microsoft.com/office/officeart/2005/8/layout/orgChart1"/>
    <dgm:cxn modelId="{76987AEE-E8A2-4605-89D7-1D547566E311}" type="presOf" srcId="{CCD14838-1899-1143-8726-9CD546A73908}" destId="{93D79196-1713-374C-80E8-3D59E9CF618B}" srcOrd="0" destOrd="0" presId="urn:microsoft.com/office/officeart/2005/8/layout/orgChart1"/>
    <dgm:cxn modelId="{3271DAEF-DE1E-4457-8C99-272A75FB9D87}" type="presOf" srcId="{ACC629A0-9E5F-C842-AB2E-7117A5932F03}" destId="{FC285691-94B7-6A44-84A8-89F806F78300}" srcOrd="0" destOrd="0" presId="urn:microsoft.com/office/officeart/2005/8/layout/orgChart1"/>
    <dgm:cxn modelId="{1F3F10F0-EE25-024C-93B4-901FC19D570B}" srcId="{CB331E86-B21D-724A-BEB2-DBB4EA86DEC3}" destId="{A1F3D1D9-7C96-3849-95A2-653F4F519168}" srcOrd="0" destOrd="0" parTransId="{603FC9F7-E470-C147-A828-AB6FA484B168}" sibTransId="{7778D2AF-859F-E241-9076-7E419C0D2C14}"/>
    <dgm:cxn modelId="{323D09F7-9561-6A4C-8D72-7615FB68935E}" srcId="{55B6BA84-6EA4-B342-AC23-684CD4B70D0D}" destId="{89EDADC1-CDC3-EB4F-8C9E-EACA202D3291}" srcOrd="1" destOrd="0" parTransId="{2620AB3B-BEBB-0E48-ADF9-48D2B652B593}" sibTransId="{28C1C42F-3E58-7744-ABA8-1D10089B4E65}"/>
    <dgm:cxn modelId="{C908F4FB-FB67-4999-A00C-0C98A2F99819}" type="presOf" srcId="{9983AA61-9353-7942-BB34-C8B5A53B5812}" destId="{306C3A10-8012-1649-9624-1DDFE619D3DF}" srcOrd="0" destOrd="0" presId="urn:microsoft.com/office/officeart/2005/8/layout/orgChart1"/>
    <dgm:cxn modelId="{94FE77FC-DF3C-4945-B0BA-EDE154866E15}" type="presOf" srcId="{CF1EAE1D-82B5-BE44-821B-3C2638ECCB01}" destId="{088D67CA-6884-9A4B-ADAB-0FDBC10825BF}" srcOrd="1" destOrd="0" presId="urn:microsoft.com/office/officeart/2005/8/layout/orgChart1"/>
    <dgm:cxn modelId="{866440FE-5248-A64D-88A7-5A30CC759CC1}" srcId="{55B6BA84-6EA4-B342-AC23-684CD4B70D0D}" destId="{698BFBD0-C538-1449-A519-D9287B564927}" srcOrd="0" destOrd="0" parTransId="{F1D0D825-78E4-2B45-BA35-91FFD54237EF}" sibTransId="{2C5EC8C0-28B0-3B40-ACD2-B6F1CC554D1D}"/>
    <dgm:cxn modelId="{C1F40546-4EDB-4C83-B292-0242DF68C4A2}" type="presParOf" srcId="{B61F6080-DAEE-9C4F-92B3-5CCDFF40813F}" destId="{E5C0460C-F74D-2B44-B574-0A62A6705AC5}" srcOrd="0" destOrd="0" presId="urn:microsoft.com/office/officeart/2005/8/layout/orgChart1"/>
    <dgm:cxn modelId="{D9FEF9EF-CD53-432A-909B-7B6EE6D05852}" type="presParOf" srcId="{E5C0460C-F74D-2B44-B574-0A62A6705AC5}" destId="{8CA2FF32-CA07-1748-B782-0733FCB4FC5C}" srcOrd="0" destOrd="0" presId="urn:microsoft.com/office/officeart/2005/8/layout/orgChart1"/>
    <dgm:cxn modelId="{0FD1A23B-6CD0-4464-B89E-C149DB083CD3}" type="presParOf" srcId="{8CA2FF32-CA07-1748-B782-0733FCB4FC5C}" destId="{4820BA86-5C70-E94C-86ED-BE381C58B7E3}" srcOrd="0" destOrd="0" presId="urn:microsoft.com/office/officeart/2005/8/layout/orgChart1"/>
    <dgm:cxn modelId="{36C8B536-6DE0-4C33-97C6-44E73F0A1B42}" type="presParOf" srcId="{8CA2FF32-CA07-1748-B782-0733FCB4FC5C}" destId="{AA4CA2B0-ABEB-2844-BAFA-18751D61EE65}" srcOrd="1" destOrd="0" presId="urn:microsoft.com/office/officeart/2005/8/layout/orgChart1"/>
    <dgm:cxn modelId="{BF86108A-3C71-4399-A4AE-36E4BE9EA858}" type="presParOf" srcId="{E5C0460C-F74D-2B44-B574-0A62A6705AC5}" destId="{3F171A61-B619-B347-B0E6-1E79001ADC1A}" srcOrd="1" destOrd="0" presId="urn:microsoft.com/office/officeart/2005/8/layout/orgChart1"/>
    <dgm:cxn modelId="{354CE110-65AB-4FD3-BEE0-8505CBD808FE}" type="presParOf" srcId="{3F171A61-B619-B347-B0E6-1E79001ADC1A}" destId="{B43D76FB-0563-434D-BDEA-5C778BFAEB11}" srcOrd="0" destOrd="0" presId="urn:microsoft.com/office/officeart/2005/8/layout/orgChart1"/>
    <dgm:cxn modelId="{9E2DBA63-FAC0-47C5-A6C7-B93419622E7C}" type="presParOf" srcId="{3F171A61-B619-B347-B0E6-1E79001ADC1A}" destId="{44AE9CC6-2C3D-024F-8512-2D87423D471C}" srcOrd="1" destOrd="0" presId="urn:microsoft.com/office/officeart/2005/8/layout/orgChart1"/>
    <dgm:cxn modelId="{D9B184E9-8F2B-4162-AC47-D87FDAB9C3A2}" type="presParOf" srcId="{44AE9CC6-2C3D-024F-8512-2D87423D471C}" destId="{0E41DC2C-F9AA-6F4B-B069-5A14E9984E1A}" srcOrd="0" destOrd="0" presId="urn:microsoft.com/office/officeart/2005/8/layout/orgChart1"/>
    <dgm:cxn modelId="{42D98B9A-9878-49F1-B58C-3F8D42F6719E}" type="presParOf" srcId="{0E41DC2C-F9AA-6F4B-B069-5A14E9984E1A}" destId="{BCB1D2EB-ED75-EE47-9DCF-7F28C2EBB1D4}" srcOrd="0" destOrd="0" presId="urn:microsoft.com/office/officeart/2005/8/layout/orgChart1"/>
    <dgm:cxn modelId="{A4EE520C-2D66-4E11-AA2F-AF44D0A72D2A}" type="presParOf" srcId="{0E41DC2C-F9AA-6F4B-B069-5A14E9984E1A}" destId="{27CDF3FB-80E5-CF4C-8231-AB3F6D93DD7D}" srcOrd="1" destOrd="0" presId="urn:microsoft.com/office/officeart/2005/8/layout/orgChart1"/>
    <dgm:cxn modelId="{F550A14D-E342-4415-A839-AF7E55EC4910}" type="presParOf" srcId="{44AE9CC6-2C3D-024F-8512-2D87423D471C}" destId="{7ACC8BAA-B162-F942-9D7A-3BCC42E9F968}" srcOrd="1" destOrd="0" presId="urn:microsoft.com/office/officeart/2005/8/layout/orgChart1"/>
    <dgm:cxn modelId="{CFD03547-1212-4098-B866-080CCECA08AF}" type="presParOf" srcId="{7ACC8BAA-B162-F942-9D7A-3BCC42E9F968}" destId="{E3A724FF-CE51-634F-B2F8-1FB33CD418CB}" srcOrd="0" destOrd="0" presId="urn:microsoft.com/office/officeart/2005/8/layout/orgChart1"/>
    <dgm:cxn modelId="{0A364858-8CB7-4C4A-9539-6B39317B30C1}" type="presParOf" srcId="{7ACC8BAA-B162-F942-9D7A-3BCC42E9F968}" destId="{4E69548C-FC9D-7A4E-8750-B3F857A8B260}" srcOrd="1" destOrd="0" presId="urn:microsoft.com/office/officeart/2005/8/layout/orgChart1"/>
    <dgm:cxn modelId="{A14F9D46-6C48-48B8-9CAD-DFF6F2DDEA77}" type="presParOf" srcId="{4E69548C-FC9D-7A4E-8750-B3F857A8B260}" destId="{4B1812E4-B3A3-0147-B156-5A5C5DA1A62F}" srcOrd="0" destOrd="0" presId="urn:microsoft.com/office/officeart/2005/8/layout/orgChart1"/>
    <dgm:cxn modelId="{3DCFBE4C-4EDC-4FB0-AD4E-FF1889A5BB8A}" type="presParOf" srcId="{4B1812E4-B3A3-0147-B156-5A5C5DA1A62F}" destId="{544CED73-99D7-D142-BF95-3E11A980E97C}" srcOrd="0" destOrd="0" presId="urn:microsoft.com/office/officeart/2005/8/layout/orgChart1"/>
    <dgm:cxn modelId="{C98C6659-0B85-464A-ADA1-8A72E58E9800}" type="presParOf" srcId="{4B1812E4-B3A3-0147-B156-5A5C5DA1A62F}" destId="{0ECBEAAF-A86C-D946-9455-9B7B76BC4C60}" srcOrd="1" destOrd="0" presId="urn:microsoft.com/office/officeart/2005/8/layout/orgChart1"/>
    <dgm:cxn modelId="{0AAAC379-D668-4903-8DEB-0E733EE413E1}" type="presParOf" srcId="{4E69548C-FC9D-7A4E-8750-B3F857A8B260}" destId="{89FD710F-99D9-454D-A99B-50B3690EA334}" srcOrd="1" destOrd="0" presId="urn:microsoft.com/office/officeart/2005/8/layout/orgChart1"/>
    <dgm:cxn modelId="{14DC465B-CB17-4299-A902-9D972974EFF7}" type="presParOf" srcId="{89FD710F-99D9-454D-A99B-50B3690EA334}" destId="{FA97CB2A-895B-DA45-9E16-31B6F40F5FC8}" srcOrd="0" destOrd="0" presId="urn:microsoft.com/office/officeart/2005/8/layout/orgChart1"/>
    <dgm:cxn modelId="{FF726A5C-C916-448F-898E-36F7977F9C95}" type="presParOf" srcId="{89FD710F-99D9-454D-A99B-50B3690EA334}" destId="{A70D33FE-1FDF-8746-82BE-17940F77B5BE}" srcOrd="1" destOrd="0" presId="urn:microsoft.com/office/officeart/2005/8/layout/orgChart1"/>
    <dgm:cxn modelId="{A73DA2C2-0354-48E4-AB8D-3CFAAC4A1C28}" type="presParOf" srcId="{A70D33FE-1FDF-8746-82BE-17940F77B5BE}" destId="{4C599AAD-25E7-A84C-B481-7EA70CCD63AE}" srcOrd="0" destOrd="0" presId="urn:microsoft.com/office/officeart/2005/8/layout/orgChart1"/>
    <dgm:cxn modelId="{2FBB6E26-568F-4C13-B612-66FE6EF4D2C4}" type="presParOf" srcId="{4C599AAD-25E7-A84C-B481-7EA70CCD63AE}" destId="{5782119C-4A9D-9D44-9DEF-262FAC0E8EBF}" srcOrd="0" destOrd="0" presId="urn:microsoft.com/office/officeart/2005/8/layout/orgChart1"/>
    <dgm:cxn modelId="{BD8FD9CD-9FAD-429E-B17D-CD0465DDA2ED}" type="presParOf" srcId="{4C599AAD-25E7-A84C-B481-7EA70CCD63AE}" destId="{4F0BF0DB-1FEF-A144-B735-03C6F3715024}" srcOrd="1" destOrd="0" presId="urn:microsoft.com/office/officeart/2005/8/layout/orgChart1"/>
    <dgm:cxn modelId="{E122FD90-A3B9-47DB-BA50-C33259CFF0E6}" type="presParOf" srcId="{A70D33FE-1FDF-8746-82BE-17940F77B5BE}" destId="{5109F884-17CA-C542-AFAE-11319511BA4E}" srcOrd="1" destOrd="0" presId="urn:microsoft.com/office/officeart/2005/8/layout/orgChart1"/>
    <dgm:cxn modelId="{B25C9270-3C67-441C-9EC5-9E412CAB1520}" type="presParOf" srcId="{A70D33FE-1FDF-8746-82BE-17940F77B5BE}" destId="{7E9A87ED-0AEC-FE44-9224-98B5BD9FFE46}" srcOrd="2" destOrd="0" presId="urn:microsoft.com/office/officeart/2005/8/layout/orgChart1"/>
    <dgm:cxn modelId="{EE6DF732-DFE2-4327-B070-03F24375A858}" type="presParOf" srcId="{89FD710F-99D9-454D-A99B-50B3690EA334}" destId="{C6A94A2D-F4DB-B848-A9C7-8D1912FD0D0F}" srcOrd="2" destOrd="0" presId="urn:microsoft.com/office/officeart/2005/8/layout/orgChart1"/>
    <dgm:cxn modelId="{A6B450FB-2BE0-441C-8550-A83E956620A0}" type="presParOf" srcId="{89FD710F-99D9-454D-A99B-50B3690EA334}" destId="{7E4224F3-E83B-6E43-8990-8135C8A21B4A}" srcOrd="3" destOrd="0" presId="urn:microsoft.com/office/officeart/2005/8/layout/orgChart1"/>
    <dgm:cxn modelId="{94223F5C-43CE-4082-B139-66A13BE1ED3C}" type="presParOf" srcId="{7E4224F3-E83B-6E43-8990-8135C8A21B4A}" destId="{97F23C4E-3631-CA46-965B-8C851A1E97FC}" srcOrd="0" destOrd="0" presId="urn:microsoft.com/office/officeart/2005/8/layout/orgChart1"/>
    <dgm:cxn modelId="{F1598DD1-AB4B-4717-A6CF-9F9334ED1445}" type="presParOf" srcId="{97F23C4E-3631-CA46-965B-8C851A1E97FC}" destId="{56EC3841-DBA0-FC4B-B973-EC3C3EC50DBE}" srcOrd="0" destOrd="0" presId="urn:microsoft.com/office/officeart/2005/8/layout/orgChart1"/>
    <dgm:cxn modelId="{7F235B29-BDF5-4EEB-A5B2-A32DB4F5ECDE}" type="presParOf" srcId="{97F23C4E-3631-CA46-965B-8C851A1E97FC}" destId="{088D67CA-6884-9A4B-ADAB-0FDBC10825BF}" srcOrd="1" destOrd="0" presId="urn:microsoft.com/office/officeart/2005/8/layout/orgChart1"/>
    <dgm:cxn modelId="{DA22F5F9-A837-45AA-92E3-274062164100}" type="presParOf" srcId="{7E4224F3-E83B-6E43-8990-8135C8A21B4A}" destId="{4F589D7A-7D63-3B41-995B-B47766D5BF74}" srcOrd="1" destOrd="0" presId="urn:microsoft.com/office/officeart/2005/8/layout/orgChart1"/>
    <dgm:cxn modelId="{4BC20B6A-2C38-4C4F-BAEB-6E6517D00CB1}" type="presParOf" srcId="{7E4224F3-E83B-6E43-8990-8135C8A21B4A}" destId="{14DEF094-EA17-694F-9105-92B7D0117822}" srcOrd="2" destOrd="0" presId="urn:microsoft.com/office/officeart/2005/8/layout/orgChart1"/>
    <dgm:cxn modelId="{E8B2A9FA-0DC7-4CD9-9C78-FB3F033D5458}" type="presParOf" srcId="{4E69548C-FC9D-7A4E-8750-B3F857A8B260}" destId="{6CBAF892-8DC2-1F4F-8E28-4C4896C0B125}" srcOrd="2" destOrd="0" presId="urn:microsoft.com/office/officeart/2005/8/layout/orgChart1"/>
    <dgm:cxn modelId="{0237E811-598B-4E66-99F4-D7A2C70D687A}" type="presParOf" srcId="{7ACC8BAA-B162-F942-9D7A-3BCC42E9F968}" destId="{44D986DF-FA5D-DF46-B1F7-C1FE85922E3F}" srcOrd="2" destOrd="0" presId="urn:microsoft.com/office/officeart/2005/8/layout/orgChart1"/>
    <dgm:cxn modelId="{6941247D-6063-403B-81B2-D52789069FC6}" type="presParOf" srcId="{7ACC8BAA-B162-F942-9D7A-3BCC42E9F968}" destId="{7EE04C01-5E8A-354B-9631-40FB096AD643}" srcOrd="3" destOrd="0" presId="urn:microsoft.com/office/officeart/2005/8/layout/orgChart1"/>
    <dgm:cxn modelId="{75660779-1CF0-415F-A447-86AA6186DD58}" type="presParOf" srcId="{7EE04C01-5E8A-354B-9631-40FB096AD643}" destId="{5FE9249B-0AD7-5C43-A921-F7BF0AFC1533}" srcOrd="0" destOrd="0" presId="urn:microsoft.com/office/officeart/2005/8/layout/orgChart1"/>
    <dgm:cxn modelId="{5544A849-2B2F-449D-B51A-CE68AD495ECE}" type="presParOf" srcId="{5FE9249B-0AD7-5C43-A921-F7BF0AFC1533}" destId="{93D79196-1713-374C-80E8-3D59E9CF618B}" srcOrd="0" destOrd="0" presId="urn:microsoft.com/office/officeart/2005/8/layout/orgChart1"/>
    <dgm:cxn modelId="{2BB1D4E7-E35A-4294-98C7-579F6C517FEF}" type="presParOf" srcId="{5FE9249B-0AD7-5C43-A921-F7BF0AFC1533}" destId="{C0F3A7BC-AE68-094F-B23A-695E8E14362A}" srcOrd="1" destOrd="0" presId="urn:microsoft.com/office/officeart/2005/8/layout/orgChart1"/>
    <dgm:cxn modelId="{899929BF-877F-4398-81CA-FB202DCEC502}" type="presParOf" srcId="{7EE04C01-5E8A-354B-9631-40FB096AD643}" destId="{81E1B389-AF33-CC45-BA74-13B550DBD806}" srcOrd="1" destOrd="0" presId="urn:microsoft.com/office/officeart/2005/8/layout/orgChart1"/>
    <dgm:cxn modelId="{57FF1ACD-560F-41B6-A31C-A921939A88E1}" type="presParOf" srcId="{7EE04C01-5E8A-354B-9631-40FB096AD643}" destId="{E0782DA7-B037-D244-A901-2FC063692D5D}" srcOrd="2" destOrd="0" presId="urn:microsoft.com/office/officeart/2005/8/layout/orgChart1"/>
    <dgm:cxn modelId="{04C7B0AD-B12A-4752-A504-199E7B9C3A05}" type="presParOf" srcId="{44AE9CC6-2C3D-024F-8512-2D87423D471C}" destId="{534203F5-76F1-7F41-B0E4-64E30CB0EDBE}" srcOrd="2" destOrd="0" presId="urn:microsoft.com/office/officeart/2005/8/layout/orgChart1"/>
    <dgm:cxn modelId="{E61448CA-6492-441C-9051-2A45CC21987A}" type="presParOf" srcId="{3F171A61-B619-B347-B0E6-1E79001ADC1A}" destId="{CE72CE20-6813-1C4D-8C05-4BD0AC70F2E4}" srcOrd="2" destOrd="0" presId="urn:microsoft.com/office/officeart/2005/8/layout/orgChart1"/>
    <dgm:cxn modelId="{957BBE4C-3E63-45B5-ADA3-EFB69B08F98A}" type="presParOf" srcId="{3F171A61-B619-B347-B0E6-1E79001ADC1A}" destId="{4695D026-D371-5F49-A467-BA833DF2BA28}" srcOrd="3" destOrd="0" presId="urn:microsoft.com/office/officeart/2005/8/layout/orgChart1"/>
    <dgm:cxn modelId="{55A68976-B210-40FB-BFED-B6CA6985556E}" type="presParOf" srcId="{4695D026-D371-5F49-A467-BA833DF2BA28}" destId="{F3B3232C-8B9C-3F4E-9A1F-9495464CD9DE}" srcOrd="0" destOrd="0" presId="urn:microsoft.com/office/officeart/2005/8/layout/orgChart1"/>
    <dgm:cxn modelId="{9233E186-9038-46FC-81A8-8F8ECC924CE1}" type="presParOf" srcId="{F3B3232C-8B9C-3F4E-9A1F-9495464CD9DE}" destId="{B9E42358-AA76-2440-B250-01657A1D7FAE}" srcOrd="0" destOrd="0" presId="urn:microsoft.com/office/officeart/2005/8/layout/orgChart1"/>
    <dgm:cxn modelId="{81A18619-7195-4004-9872-2AAB1E1895D0}" type="presParOf" srcId="{F3B3232C-8B9C-3F4E-9A1F-9495464CD9DE}" destId="{740CAB3F-4471-294F-A2B8-2911AA8ABC2D}" srcOrd="1" destOrd="0" presId="urn:microsoft.com/office/officeart/2005/8/layout/orgChart1"/>
    <dgm:cxn modelId="{937C18BC-8C15-4C9E-94AD-FA9EBFDDD558}" type="presParOf" srcId="{4695D026-D371-5F49-A467-BA833DF2BA28}" destId="{7C8ED567-265B-C24A-8F39-4EDA992F7365}" srcOrd="1" destOrd="0" presId="urn:microsoft.com/office/officeart/2005/8/layout/orgChart1"/>
    <dgm:cxn modelId="{B5635F48-B8D2-4449-A192-001CDFF9089B}" type="presParOf" srcId="{7C8ED567-265B-C24A-8F39-4EDA992F7365}" destId="{4BE051CF-B042-2C45-B656-8C725A6A0E78}" srcOrd="0" destOrd="0" presId="urn:microsoft.com/office/officeart/2005/8/layout/orgChart1"/>
    <dgm:cxn modelId="{396154E9-24F5-4807-9E04-9D82CEB897D9}" type="presParOf" srcId="{7C8ED567-265B-C24A-8F39-4EDA992F7365}" destId="{800C3F1E-B08A-C647-880D-E4BD8FBDC746}" srcOrd="1" destOrd="0" presId="urn:microsoft.com/office/officeart/2005/8/layout/orgChart1"/>
    <dgm:cxn modelId="{77B5D3CC-4FAB-4D4F-8D8C-0D5E620B4572}" type="presParOf" srcId="{800C3F1E-B08A-C647-880D-E4BD8FBDC746}" destId="{5AD83A6A-0FEB-4B47-951E-5A86AAE4D3D5}" srcOrd="0" destOrd="0" presId="urn:microsoft.com/office/officeart/2005/8/layout/orgChart1"/>
    <dgm:cxn modelId="{16049271-A56D-4A9D-8E76-CF490140D915}" type="presParOf" srcId="{5AD83A6A-0FEB-4B47-951E-5A86AAE4D3D5}" destId="{47E87BAE-6DC2-1643-967B-306C928E5ABA}" srcOrd="0" destOrd="0" presId="urn:microsoft.com/office/officeart/2005/8/layout/orgChart1"/>
    <dgm:cxn modelId="{343A6469-8C38-48E5-9FEF-8DBEB97FA380}" type="presParOf" srcId="{5AD83A6A-0FEB-4B47-951E-5A86AAE4D3D5}" destId="{7899BFD0-602C-124A-AEE8-5805AF9D736F}" srcOrd="1" destOrd="0" presId="urn:microsoft.com/office/officeart/2005/8/layout/orgChart1"/>
    <dgm:cxn modelId="{07F6616E-D897-4E52-82E4-EBB8C94F136D}" type="presParOf" srcId="{800C3F1E-B08A-C647-880D-E4BD8FBDC746}" destId="{C2FCFF57-CA90-F34B-B040-825A5D64EA5C}" srcOrd="1" destOrd="0" presId="urn:microsoft.com/office/officeart/2005/8/layout/orgChart1"/>
    <dgm:cxn modelId="{56FC3835-7F9F-4D27-AE02-FC776BCCB14C}" type="presParOf" srcId="{800C3F1E-B08A-C647-880D-E4BD8FBDC746}" destId="{AA4EAC29-789E-9544-BBA3-A04E1621831D}" srcOrd="2" destOrd="0" presId="urn:microsoft.com/office/officeart/2005/8/layout/orgChart1"/>
    <dgm:cxn modelId="{36906A7E-AC42-4DFB-A6B2-57454EAB5CDD}" type="presParOf" srcId="{7C8ED567-265B-C24A-8F39-4EDA992F7365}" destId="{B6CFC0C8-5281-DC44-B628-913363F5A3E7}" srcOrd="2" destOrd="0" presId="urn:microsoft.com/office/officeart/2005/8/layout/orgChart1"/>
    <dgm:cxn modelId="{FD8B141F-9BD8-4CB7-AFBE-49327C58EC35}" type="presParOf" srcId="{7C8ED567-265B-C24A-8F39-4EDA992F7365}" destId="{3EBD7C5B-8EC7-6045-A982-F71E486BDDBD}" srcOrd="3" destOrd="0" presId="urn:microsoft.com/office/officeart/2005/8/layout/orgChart1"/>
    <dgm:cxn modelId="{7F752E9E-6BF1-418D-8817-6249FA1333CA}" type="presParOf" srcId="{3EBD7C5B-8EC7-6045-A982-F71E486BDDBD}" destId="{0208D5CC-D4D8-0B44-9299-BC188EEA5DAF}" srcOrd="0" destOrd="0" presId="urn:microsoft.com/office/officeart/2005/8/layout/orgChart1"/>
    <dgm:cxn modelId="{D784B592-313A-45C6-BBBD-47306CEC8423}" type="presParOf" srcId="{0208D5CC-D4D8-0B44-9299-BC188EEA5DAF}" destId="{FC285691-94B7-6A44-84A8-89F806F78300}" srcOrd="0" destOrd="0" presId="urn:microsoft.com/office/officeart/2005/8/layout/orgChart1"/>
    <dgm:cxn modelId="{9249D240-DF68-4D6C-A801-B9D0CAC83C7D}" type="presParOf" srcId="{0208D5CC-D4D8-0B44-9299-BC188EEA5DAF}" destId="{798CF53E-5659-4F44-8592-3CE6D995A2AE}" srcOrd="1" destOrd="0" presId="urn:microsoft.com/office/officeart/2005/8/layout/orgChart1"/>
    <dgm:cxn modelId="{0FD474C4-A48D-4D1E-8F22-CA5D3CE2172C}" type="presParOf" srcId="{3EBD7C5B-8EC7-6045-A982-F71E486BDDBD}" destId="{36C184E7-908F-D148-AFA7-31E6A6B24D5E}" srcOrd="1" destOrd="0" presId="urn:microsoft.com/office/officeart/2005/8/layout/orgChart1"/>
    <dgm:cxn modelId="{6E1127A1-22EA-4945-8EA9-19C4E4930B13}" type="presParOf" srcId="{3EBD7C5B-8EC7-6045-A982-F71E486BDDBD}" destId="{BED6EA7C-8629-3E41-90CB-23749F6FC28F}" srcOrd="2" destOrd="0" presId="urn:microsoft.com/office/officeart/2005/8/layout/orgChart1"/>
    <dgm:cxn modelId="{3F41465A-1819-4B51-BD9B-2F1F834B9282}" type="presParOf" srcId="{4695D026-D371-5F49-A467-BA833DF2BA28}" destId="{393793A9-BA7F-E644-8DDD-A0943D0B2D8B}" srcOrd="2" destOrd="0" presId="urn:microsoft.com/office/officeart/2005/8/layout/orgChart1"/>
    <dgm:cxn modelId="{AF43BEC3-65F4-47E4-BD64-03E0CCF169DC}" type="presParOf" srcId="{3F171A61-B619-B347-B0E6-1E79001ADC1A}" destId="{7CBB76BB-9214-7E4D-9383-4B2E147F5018}" srcOrd="4" destOrd="0" presId="urn:microsoft.com/office/officeart/2005/8/layout/orgChart1"/>
    <dgm:cxn modelId="{DA518A4E-08B3-4BB6-A8BD-816C230D1967}" type="presParOf" srcId="{3F171A61-B619-B347-B0E6-1E79001ADC1A}" destId="{5EAF8ABB-58B6-B944-AA7F-1B73C9CADA63}" srcOrd="5" destOrd="0" presId="urn:microsoft.com/office/officeart/2005/8/layout/orgChart1"/>
    <dgm:cxn modelId="{235E2353-6231-4FBD-A774-2685CF316B41}" type="presParOf" srcId="{5EAF8ABB-58B6-B944-AA7F-1B73C9CADA63}" destId="{C476CACA-B4C9-E34B-BEF1-97D5779637F9}" srcOrd="0" destOrd="0" presId="urn:microsoft.com/office/officeart/2005/8/layout/orgChart1"/>
    <dgm:cxn modelId="{A46576F9-148B-4E2D-948E-9A0AF5A68932}" type="presParOf" srcId="{C476CACA-B4C9-E34B-BEF1-97D5779637F9}" destId="{E2F6D118-95C4-3646-BF0F-2CFC8B8031D2}" srcOrd="0" destOrd="0" presId="urn:microsoft.com/office/officeart/2005/8/layout/orgChart1"/>
    <dgm:cxn modelId="{3F422A05-C54E-44AE-938D-D5A9C6E2EE1B}" type="presParOf" srcId="{C476CACA-B4C9-E34B-BEF1-97D5779637F9}" destId="{AC6915B0-7637-9045-B52A-7309B27FDC50}" srcOrd="1" destOrd="0" presId="urn:microsoft.com/office/officeart/2005/8/layout/orgChart1"/>
    <dgm:cxn modelId="{899C47E5-B445-493A-987E-D658925A8DC4}" type="presParOf" srcId="{5EAF8ABB-58B6-B944-AA7F-1B73C9CADA63}" destId="{FE63F770-EC79-BD4A-B70E-D7AE35820417}" srcOrd="1" destOrd="0" presId="urn:microsoft.com/office/officeart/2005/8/layout/orgChart1"/>
    <dgm:cxn modelId="{F560BC85-6771-45E0-BE70-FC4E6F0E9A66}" type="presParOf" srcId="{FE63F770-EC79-BD4A-B70E-D7AE35820417}" destId="{091798D2-ED95-624E-B715-2B5C561AE4E4}" srcOrd="0" destOrd="0" presId="urn:microsoft.com/office/officeart/2005/8/layout/orgChart1"/>
    <dgm:cxn modelId="{FB900641-E87B-40F2-A6F6-FAE9FDC7C80D}" type="presParOf" srcId="{FE63F770-EC79-BD4A-B70E-D7AE35820417}" destId="{8DD1CEB1-33F2-D949-ACB8-8D02F62891AB}" srcOrd="1" destOrd="0" presId="urn:microsoft.com/office/officeart/2005/8/layout/orgChart1"/>
    <dgm:cxn modelId="{71553F88-7FAD-45B3-8C47-F8060458B9F0}" type="presParOf" srcId="{8DD1CEB1-33F2-D949-ACB8-8D02F62891AB}" destId="{872197AC-C446-0D4E-A445-89FF50D43F4F}" srcOrd="0" destOrd="0" presId="urn:microsoft.com/office/officeart/2005/8/layout/orgChart1"/>
    <dgm:cxn modelId="{47A60366-94C2-4A74-B39C-7D4A71DC0AA6}" type="presParOf" srcId="{872197AC-C446-0D4E-A445-89FF50D43F4F}" destId="{92F1D8D3-B1D8-004F-803F-7EB8F1D135B2}" srcOrd="0" destOrd="0" presId="urn:microsoft.com/office/officeart/2005/8/layout/orgChart1"/>
    <dgm:cxn modelId="{ED6F5DE7-6261-4F27-BF31-503AE18191B1}" type="presParOf" srcId="{872197AC-C446-0D4E-A445-89FF50D43F4F}" destId="{E6871936-61F9-3D42-BE01-C8EC1206420D}" srcOrd="1" destOrd="0" presId="urn:microsoft.com/office/officeart/2005/8/layout/orgChart1"/>
    <dgm:cxn modelId="{4B29E93E-4D86-4CC7-9D8F-7CA262EE6AD2}" type="presParOf" srcId="{8DD1CEB1-33F2-D949-ACB8-8D02F62891AB}" destId="{895D4471-094B-F744-A650-FF389AF7614C}" srcOrd="1" destOrd="0" presId="urn:microsoft.com/office/officeart/2005/8/layout/orgChart1"/>
    <dgm:cxn modelId="{E8BBC804-F5BB-4972-A00A-E40E11BCEEA2}" type="presParOf" srcId="{8DD1CEB1-33F2-D949-ACB8-8D02F62891AB}" destId="{F37BDF65-2E41-474E-9907-98424532B7D1}" srcOrd="2" destOrd="0" presId="urn:microsoft.com/office/officeart/2005/8/layout/orgChart1"/>
    <dgm:cxn modelId="{BBF64FD9-48A5-434C-B099-9B27D3E024EF}" type="presParOf" srcId="{FE63F770-EC79-BD4A-B70E-D7AE35820417}" destId="{504829CE-0E68-F34F-B7F1-264BA28CC454}" srcOrd="2" destOrd="0" presId="urn:microsoft.com/office/officeart/2005/8/layout/orgChart1"/>
    <dgm:cxn modelId="{272C0DE0-778A-4B37-A775-64903D52B4AF}" type="presParOf" srcId="{FE63F770-EC79-BD4A-B70E-D7AE35820417}" destId="{E8E3B095-AFEE-AE4A-B255-33E16DE5CFBF}" srcOrd="3" destOrd="0" presId="urn:microsoft.com/office/officeart/2005/8/layout/orgChart1"/>
    <dgm:cxn modelId="{D32A00BA-D84C-456D-9EFE-C94A21A14ED7}" type="presParOf" srcId="{E8E3B095-AFEE-AE4A-B255-33E16DE5CFBF}" destId="{FD320CB7-E0FB-1E40-B0AB-371B348A502D}" srcOrd="0" destOrd="0" presId="urn:microsoft.com/office/officeart/2005/8/layout/orgChart1"/>
    <dgm:cxn modelId="{6DD09162-39D1-442E-9C01-8791EA374155}" type="presParOf" srcId="{FD320CB7-E0FB-1E40-B0AB-371B348A502D}" destId="{EE7F07D6-E2F2-F546-9B19-84CC4944DD08}" srcOrd="0" destOrd="0" presId="urn:microsoft.com/office/officeart/2005/8/layout/orgChart1"/>
    <dgm:cxn modelId="{A3B37B99-6FCD-4740-8018-CF84FBADCF7B}" type="presParOf" srcId="{FD320CB7-E0FB-1E40-B0AB-371B348A502D}" destId="{3BA0AF4F-2649-434F-84D5-6E20EF4B5844}" srcOrd="1" destOrd="0" presId="urn:microsoft.com/office/officeart/2005/8/layout/orgChart1"/>
    <dgm:cxn modelId="{7B83BA67-4724-4375-89B1-5605AA10545F}" type="presParOf" srcId="{E8E3B095-AFEE-AE4A-B255-33E16DE5CFBF}" destId="{08D3CFDD-ED03-C04C-A5D8-1DCE4AD9F927}" srcOrd="1" destOrd="0" presId="urn:microsoft.com/office/officeart/2005/8/layout/orgChart1"/>
    <dgm:cxn modelId="{E0ACACD7-4883-4FF7-9B94-84A512FB2EA3}" type="presParOf" srcId="{08D3CFDD-ED03-C04C-A5D8-1DCE4AD9F927}" destId="{17F5D85B-6683-644D-B43F-2FA5B0A3493B}" srcOrd="0" destOrd="0" presId="urn:microsoft.com/office/officeart/2005/8/layout/orgChart1"/>
    <dgm:cxn modelId="{4106D100-1AE4-4FA9-A8D0-FEBF127624C8}" type="presParOf" srcId="{08D3CFDD-ED03-C04C-A5D8-1DCE4AD9F927}" destId="{3FB25043-559E-CD43-802B-545881887033}" srcOrd="1" destOrd="0" presId="urn:microsoft.com/office/officeart/2005/8/layout/orgChart1"/>
    <dgm:cxn modelId="{61B20C9D-37FE-47BD-80FE-4A9579C54031}" type="presParOf" srcId="{3FB25043-559E-CD43-802B-545881887033}" destId="{91868B81-B1A6-EC47-93F2-E67446679E86}" srcOrd="0" destOrd="0" presId="urn:microsoft.com/office/officeart/2005/8/layout/orgChart1"/>
    <dgm:cxn modelId="{A228ED9A-4262-48A9-ABFC-ACD93086ECE8}" type="presParOf" srcId="{91868B81-B1A6-EC47-93F2-E67446679E86}" destId="{306C3A10-8012-1649-9624-1DDFE619D3DF}" srcOrd="0" destOrd="0" presId="urn:microsoft.com/office/officeart/2005/8/layout/orgChart1"/>
    <dgm:cxn modelId="{0F8983DC-8F21-469B-AE78-4193C75E13D4}" type="presParOf" srcId="{91868B81-B1A6-EC47-93F2-E67446679E86}" destId="{73D02763-BE5D-984E-A240-B4943EB0760B}" srcOrd="1" destOrd="0" presId="urn:microsoft.com/office/officeart/2005/8/layout/orgChart1"/>
    <dgm:cxn modelId="{18CE56E1-0D0B-4A26-A728-B66D8205F7B2}" type="presParOf" srcId="{3FB25043-559E-CD43-802B-545881887033}" destId="{09D7FFDD-7C40-3241-8184-15E800B04326}" srcOrd="1" destOrd="0" presId="urn:microsoft.com/office/officeart/2005/8/layout/orgChart1"/>
    <dgm:cxn modelId="{EBCC40E7-249D-4E99-BC4B-00CFB77BDBA9}" type="presParOf" srcId="{3FB25043-559E-CD43-802B-545881887033}" destId="{5AA585AD-48B5-224A-BB32-0622998B996F}" srcOrd="2" destOrd="0" presId="urn:microsoft.com/office/officeart/2005/8/layout/orgChart1"/>
    <dgm:cxn modelId="{4A46A9DB-B476-49B5-BCAA-EAF407406AA3}" type="presParOf" srcId="{08D3CFDD-ED03-C04C-A5D8-1DCE4AD9F927}" destId="{F370A7CF-552C-4547-BC55-88D201752F40}" srcOrd="2" destOrd="0" presId="urn:microsoft.com/office/officeart/2005/8/layout/orgChart1"/>
    <dgm:cxn modelId="{AACD75D1-976D-4BD2-AB8F-9C60C3F38CEB}" type="presParOf" srcId="{08D3CFDD-ED03-C04C-A5D8-1DCE4AD9F927}" destId="{88FF87D5-1B31-5749-BAAE-C04160F5308C}" srcOrd="3" destOrd="0" presId="urn:microsoft.com/office/officeart/2005/8/layout/orgChart1"/>
    <dgm:cxn modelId="{EE242528-7754-4B90-A45F-2DD1FB8E0343}" type="presParOf" srcId="{88FF87D5-1B31-5749-BAAE-C04160F5308C}" destId="{63858E79-6942-C94E-9BF2-C603E42E7634}" srcOrd="0" destOrd="0" presId="urn:microsoft.com/office/officeart/2005/8/layout/orgChart1"/>
    <dgm:cxn modelId="{41FDC5E2-36D5-46CD-9751-7974D3CC7403}" type="presParOf" srcId="{63858E79-6942-C94E-9BF2-C603E42E7634}" destId="{61127C2C-4F5C-284D-A0CF-9E754401F355}" srcOrd="0" destOrd="0" presId="urn:microsoft.com/office/officeart/2005/8/layout/orgChart1"/>
    <dgm:cxn modelId="{63B9CF3B-C9CD-4847-8AC4-6D03419E9F4C}" type="presParOf" srcId="{63858E79-6942-C94E-9BF2-C603E42E7634}" destId="{C91E16BC-F9B3-FA43-A519-D622BAF441E5}" srcOrd="1" destOrd="0" presId="urn:microsoft.com/office/officeart/2005/8/layout/orgChart1"/>
    <dgm:cxn modelId="{F585F39F-904B-4EC2-B40B-A424A68883AD}" type="presParOf" srcId="{88FF87D5-1B31-5749-BAAE-C04160F5308C}" destId="{C2E42F85-4F49-FF41-A927-F02B1F0BF974}" srcOrd="1" destOrd="0" presId="urn:microsoft.com/office/officeart/2005/8/layout/orgChart1"/>
    <dgm:cxn modelId="{E401E5E1-862C-424B-BF32-57310B8026AC}" type="presParOf" srcId="{88FF87D5-1B31-5749-BAAE-C04160F5308C}" destId="{E52E6DFE-EF65-9647-A45F-106F7E2D116A}" srcOrd="2" destOrd="0" presId="urn:microsoft.com/office/officeart/2005/8/layout/orgChart1"/>
    <dgm:cxn modelId="{1C6234EB-274B-4F91-B112-D980FD3F8A5B}" type="presParOf" srcId="{E8E3B095-AFEE-AE4A-B255-33E16DE5CFBF}" destId="{2CACB290-1F6A-524E-A59D-B921AC1C03E1}" srcOrd="2" destOrd="0" presId="urn:microsoft.com/office/officeart/2005/8/layout/orgChart1"/>
    <dgm:cxn modelId="{6414323A-A716-454C-8793-7A9EFA3BC042}" type="presParOf" srcId="{5EAF8ABB-58B6-B944-AA7F-1B73C9CADA63}" destId="{700C8208-708B-5D49-8660-2A6CDA15444A}" srcOrd="2" destOrd="0" presId="urn:microsoft.com/office/officeart/2005/8/layout/orgChart1"/>
    <dgm:cxn modelId="{CFFEE3A0-8E53-4881-940F-10B849494580}" type="presParOf" srcId="{E5C0460C-F74D-2B44-B574-0A62A6705AC5}" destId="{DD330D9F-9F65-314B-A59D-71E8D0426348}" srcOrd="2" destOrd="0" presId="urn:microsoft.com/office/officeart/2005/8/layout/orgChart1"/>
    <dgm:cxn modelId="{88472477-E044-4F25-B527-8AA978371330}" type="presParOf" srcId="{DD330D9F-9F65-314B-A59D-71E8D0426348}" destId="{51AC8B51-CB68-6542-82A3-29C46C5ADE3F}" srcOrd="0" destOrd="0" presId="urn:microsoft.com/office/officeart/2005/8/layout/orgChart1"/>
    <dgm:cxn modelId="{BB1E2CFE-BCE9-4798-804C-690AF6440201}" type="presParOf" srcId="{DD330D9F-9F65-314B-A59D-71E8D0426348}" destId="{748EDF83-5495-EC40-826C-FD8A8D943134}" srcOrd="1" destOrd="0" presId="urn:microsoft.com/office/officeart/2005/8/layout/orgChart1"/>
    <dgm:cxn modelId="{8F99088B-3636-4DAB-A4C9-C2D871D78E72}" type="presParOf" srcId="{748EDF83-5495-EC40-826C-FD8A8D943134}" destId="{12D67EAF-DB92-D347-B216-76F33CB70C55}" srcOrd="0" destOrd="0" presId="urn:microsoft.com/office/officeart/2005/8/layout/orgChart1"/>
    <dgm:cxn modelId="{5D20FB92-D77F-48E8-AE29-B4C08DB431CC}" type="presParOf" srcId="{12D67EAF-DB92-D347-B216-76F33CB70C55}" destId="{5A897DAF-2020-2C42-B4F2-B4F76FC54F72}" srcOrd="0" destOrd="0" presId="urn:microsoft.com/office/officeart/2005/8/layout/orgChart1"/>
    <dgm:cxn modelId="{10F03704-77E5-4453-8C2D-EACEB3631BD7}" type="presParOf" srcId="{12D67EAF-DB92-D347-B216-76F33CB70C55}" destId="{D9EED0F1-EBC8-8D4B-848F-CD871A7BC7FE}" srcOrd="1" destOrd="0" presId="urn:microsoft.com/office/officeart/2005/8/layout/orgChart1"/>
    <dgm:cxn modelId="{7926957F-AF15-4C7E-8866-406B2DC696D9}" type="presParOf" srcId="{748EDF83-5495-EC40-826C-FD8A8D943134}" destId="{0385235C-16B1-104B-A7A5-56FD833DFB39}" srcOrd="1" destOrd="0" presId="urn:microsoft.com/office/officeart/2005/8/layout/orgChart1"/>
    <dgm:cxn modelId="{4A6B6197-DA3F-4167-BDF4-8D581DF5554C}" type="presParOf" srcId="{748EDF83-5495-EC40-826C-FD8A8D943134}" destId="{7B651AB5-2197-E547-89B9-75E2A6276F5C}" srcOrd="2" destOrd="0" presId="urn:microsoft.com/office/officeart/2005/8/layout/orgChart1"/>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1AC8B51-CB68-6542-82A3-29C46C5ADE3F}">
      <dsp:nvSpPr>
        <dsp:cNvPr id="0" name=""/>
        <dsp:cNvSpPr/>
      </dsp:nvSpPr>
      <dsp:spPr>
        <a:xfrm>
          <a:off x="3837328" y="444745"/>
          <a:ext cx="251753" cy="362224"/>
        </a:xfrm>
        <a:custGeom>
          <a:avLst/>
          <a:gdLst/>
          <a:ahLst/>
          <a:cxnLst/>
          <a:rect l="0" t="0" r="0" b="0"/>
          <a:pathLst>
            <a:path>
              <a:moveTo>
                <a:pt x="251753" y="0"/>
              </a:moveTo>
              <a:lnTo>
                <a:pt x="251753" y="362224"/>
              </a:lnTo>
              <a:lnTo>
                <a:pt x="0" y="362224"/>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370A7CF-552C-4547-BC55-88D201752F40}">
      <dsp:nvSpPr>
        <dsp:cNvPr id="0" name=""/>
        <dsp:cNvSpPr/>
      </dsp:nvSpPr>
      <dsp:spPr>
        <a:xfrm>
          <a:off x="6929052" y="2351978"/>
          <a:ext cx="207177" cy="826237"/>
        </a:xfrm>
        <a:custGeom>
          <a:avLst/>
          <a:gdLst/>
          <a:ahLst/>
          <a:cxnLst/>
          <a:rect l="0" t="0" r="0" b="0"/>
          <a:pathLst>
            <a:path>
              <a:moveTo>
                <a:pt x="0" y="0"/>
              </a:moveTo>
              <a:lnTo>
                <a:pt x="0" y="826237"/>
              </a:lnTo>
              <a:lnTo>
                <a:pt x="207177" y="826237"/>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17F5D85B-6683-644D-B43F-2FA5B0A3493B}">
      <dsp:nvSpPr>
        <dsp:cNvPr id="0" name=""/>
        <dsp:cNvSpPr/>
      </dsp:nvSpPr>
      <dsp:spPr>
        <a:xfrm>
          <a:off x="6929052" y="2351978"/>
          <a:ext cx="183417" cy="317474"/>
        </a:xfrm>
        <a:custGeom>
          <a:avLst/>
          <a:gdLst/>
          <a:ahLst/>
          <a:cxnLst/>
          <a:rect l="0" t="0" r="0" b="0"/>
          <a:pathLst>
            <a:path>
              <a:moveTo>
                <a:pt x="0" y="0"/>
              </a:moveTo>
              <a:lnTo>
                <a:pt x="0" y="317474"/>
              </a:lnTo>
              <a:lnTo>
                <a:pt x="183417" y="317474"/>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504829CE-0E68-F34F-B7F1-264BA28CC454}">
      <dsp:nvSpPr>
        <dsp:cNvPr id="0" name=""/>
        <dsp:cNvSpPr/>
      </dsp:nvSpPr>
      <dsp:spPr>
        <a:xfrm>
          <a:off x="7168021" y="1701300"/>
          <a:ext cx="249483" cy="208229"/>
        </a:xfrm>
        <a:custGeom>
          <a:avLst/>
          <a:gdLst/>
          <a:ahLst/>
          <a:cxnLst/>
          <a:rect l="0" t="0" r="0" b="0"/>
          <a:pathLst>
            <a:path>
              <a:moveTo>
                <a:pt x="0" y="0"/>
              </a:moveTo>
              <a:lnTo>
                <a:pt x="0" y="115315"/>
              </a:lnTo>
              <a:lnTo>
                <a:pt x="249483" y="115315"/>
              </a:lnTo>
              <a:lnTo>
                <a:pt x="249483" y="20822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1798D2-ED95-624E-B715-2B5C561AE4E4}">
      <dsp:nvSpPr>
        <dsp:cNvPr id="0" name=""/>
        <dsp:cNvSpPr/>
      </dsp:nvSpPr>
      <dsp:spPr>
        <a:xfrm>
          <a:off x="6082637" y="1701300"/>
          <a:ext cx="1085384" cy="208229"/>
        </a:xfrm>
        <a:custGeom>
          <a:avLst/>
          <a:gdLst/>
          <a:ahLst/>
          <a:cxnLst/>
          <a:rect l="0" t="0" r="0" b="0"/>
          <a:pathLst>
            <a:path>
              <a:moveTo>
                <a:pt x="1085384" y="0"/>
              </a:moveTo>
              <a:lnTo>
                <a:pt x="1085384" y="115315"/>
              </a:lnTo>
              <a:lnTo>
                <a:pt x="0" y="115315"/>
              </a:lnTo>
              <a:lnTo>
                <a:pt x="0" y="20822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CBB76BB-9214-7E4D-9383-4B2E147F5018}">
      <dsp:nvSpPr>
        <dsp:cNvPr id="0" name=""/>
        <dsp:cNvSpPr/>
      </dsp:nvSpPr>
      <dsp:spPr>
        <a:xfrm>
          <a:off x="4089082" y="444745"/>
          <a:ext cx="3078939" cy="814105"/>
        </a:xfrm>
        <a:custGeom>
          <a:avLst/>
          <a:gdLst/>
          <a:ahLst/>
          <a:cxnLst/>
          <a:rect l="0" t="0" r="0" b="0"/>
          <a:pathLst>
            <a:path>
              <a:moveTo>
                <a:pt x="0" y="0"/>
              </a:moveTo>
              <a:lnTo>
                <a:pt x="0" y="721191"/>
              </a:lnTo>
              <a:lnTo>
                <a:pt x="3078939" y="721191"/>
              </a:lnTo>
              <a:lnTo>
                <a:pt x="3078939" y="814105"/>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6CFC0C8-5281-DC44-B628-913363F5A3E7}">
      <dsp:nvSpPr>
        <dsp:cNvPr id="0" name=""/>
        <dsp:cNvSpPr/>
      </dsp:nvSpPr>
      <dsp:spPr>
        <a:xfrm>
          <a:off x="3398554" y="1695566"/>
          <a:ext cx="309986" cy="936442"/>
        </a:xfrm>
        <a:custGeom>
          <a:avLst/>
          <a:gdLst/>
          <a:ahLst/>
          <a:cxnLst/>
          <a:rect l="0" t="0" r="0" b="0"/>
          <a:pathLst>
            <a:path>
              <a:moveTo>
                <a:pt x="0" y="0"/>
              </a:moveTo>
              <a:lnTo>
                <a:pt x="0" y="936442"/>
              </a:lnTo>
              <a:lnTo>
                <a:pt x="309986" y="936442"/>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BE051CF-B042-2C45-B656-8C725A6A0E78}">
      <dsp:nvSpPr>
        <dsp:cNvPr id="0" name=""/>
        <dsp:cNvSpPr/>
      </dsp:nvSpPr>
      <dsp:spPr>
        <a:xfrm>
          <a:off x="3398554" y="1695566"/>
          <a:ext cx="309986" cy="412787"/>
        </a:xfrm>
        <a:custGeom>
          <a:avLst/>
          <a:gdLst/>
          <a:ahLst/>
          <a:cxnLst/>
          <a:rect l="0" t="0" r="0" b="0"/>
          <a:pathLst>
            <a:path>
              <a:moveTo>
                <a:pt x="0" y="0"/>
              </a:moveTo>
              <a:lnTo>
                <a:pt x="0" y="412787"/>
              </a:lnTo>
              <a:lnTo>
                <a:pt x="309986" y="412787"/>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72CE20-6813-1C4D-8C05-4BD0AC70F2E4}">
      <dsp:nvSpPr>
        <dsp:cNvPr id="0" name=""/>
        <dsp:cNvSpPr/>
      </dsp:nvSpPr>
      <dsp:spPr>
        <a:xfrm>
          <a:off x="4040028" y="444745"/>
          <a:ext cx="91440" cy="808371"/>
        </a:xfrm>
        <a:custGeom>
          <a:avLst/>
          <a:gdLst/>
          <a:ahLst/>
          <a:cxnLst/>
          <a:rect l="0" t="0" r="0" b="0"/>
          <a:pathLst>
            <a:path>
              <a:moveTo>
                <a:pt x="49053" y="0"/>
              </a:moveTo>
              <a:lnTo>
                <a:pt x="49053" y="715457"/>
              </a:lnTo>
              <a:lnTo>
                <a:pt x="45720" y="715457"/>
              </a:lnTo>
              <a:lnTo>
                <a:pt x="45720" y="808371"/>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4D986DF-FA5D-DF46-B1F7-C1FE85922E3F}">
      <dsp:nvSpPr>
        <dsp:cNvPr id="0" name=""/>
        <dsp:cNvSpPr/>
      </dsp:nvSpPr>
      <dsp:spPr>
        <a:xfrm>
          <a:off x="1281262" y="1701300"/>
          <a:ext cx="1032149" cy="211937"/>
        </a:xfrm>
        <a:custGeom>
          <a:avLst/>
          <a:gdLst/>
          <a:ahLst/>
          <a:cxnLst/>
          <a:rect l="0" t="0" r="0" b="0"/>
          <a:pathLst>
            <a:path>
              <a:moveTo>
                <a:pt x="0" y="0"/>
              </a:moveTo>
              <a:lnTo>
                <a:pt x="0" y="119023"/>
              </a:lnTo>
              <a:lnTo>
                <a:pt x="1032149" y="119023"/>
              </a:lnTo>
              <a:lnTo>
                <a:pt x="1032149" y="211937"/>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A94A2D-F4DB-B848-A9C7-8D1912FD0D0F}">
      <dsp:nvSpPr>
        <dsp:cNvPr id="0" name=""/>
        <dsp:cNvSpPr/>
      </dsp:nvSpPr>
      <dsp:spPr>
        <a:xfrm>
          <a:off x="568234" y="2359438"/>
          <a:ext cx="192926" cy="805261"/>
        </a:xfrm>
        <a:custGeom>
          <a:avLst/>
          <a:gdLst/>
          <a:ahLst/>
          <a:cxnLst/>
          <a:rect l="0" t="0" r="0" b="0"/>
          <a:pathLst>
            <a:path>
              <a:moveTo>
                <a:pt x="0" y="0"/>
              </a:moveTo>
              <a:lnTo>
                <a:pt x="0" y="805261"/>
              </a:lnTo>
              <a:lnTo>
                <a:pt x="192926" y="805261"/>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FA97CB2A-895B-DA45-9E16-31B6F40F5FC8}">
      <dsp:nvSpPr>
        <dsp:cNvPr id="0" name=""/>
        <dsp:cNvSpPr/>
      </dsp:nvSpPr>
      <dsp:spPr>
        <a:xfrm>
          <a:off x="568234" y="2359438"/>
          <a:ext cx="170273" cy="302489"/>
        </a:xfrm>
        <a:custGeom>
          <a:avLst/>
          <a:gdLst/>
          <a:ahLst/>
          <a:cxnLst/>
          <a:rect l="0" t="0" r="0" b="0"/>
          <a:pathLst>
            <a:path>
              <a:moveTo>
                <a:pt x="0" y="0"/>
              </a:moveTo>
              <a:lnTo>
                <a:pt x="0" y="302489"/>
              </a:lnTo>
              <a:lnTo>
                <a:pt x="170273" y="302489"/>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E3A724FF-CE51-634F-B2F8-1FB33CD418CB}">
      <dsp:nvSpPr>
        <dsp:cNvPr id="0" name=""/>
        <dsp:cNvSpPr/>
      </dsp:nvSpPr>
      <dsp:spPr>
        <a:xfrm>
          <a:off x="1048702" y="1701300"/>
          <a:ext cx="232559" cy="215689"/>
        </a:xfrm>
        <a:custGeom>
          <a:avLst/>
          <a:gdLst/>
          <a:ahLst/>
          <a:cxnLst/>
          <a:rect l="0" t="0" r="0" b="0"/>
          <a:pathLst>
            <a:path>
              <a:moveTo>
                <a:pt x="232559" y="0"/>
              </a:moveTo>
              <a:lnTo>
                <a:pt x="232559" y="122775"/>
              </a:lnTo>
              <a:lnTo>
                <a:pt x="0" y="122775"/>
              </a:lnTo>
              <a:lnTo>
                <a:pt x="0" y="21568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43D76FB-0563-434D-BDEA-5C778BFAEB11}">
      <dsp:nvSpPr>
        <dsp:cNvPr id="0" name=""/>
        <dsp:cNvSpPr/>
      </dsp:nvSpPr>
      <dsp:spPr>
        <a:xfrm>
          <a:off x="1281262" y="444745"/>
          <a:ext cx="2807820" cy="814105"/>
        </a:xfrm>
        <a:custGeom>
          <a:avLst/>
          <a:gdLst/>
          <a:ahLst/>
          <a:cxnLst/>
          <a:rect l="0" t="0" r="0" b="0"/>
          <a:pathLst>
            <a:path>
              <a:moveTo>
                <a:pt x="2807820" y="0"/>
              </a:moveTo>
              <a:lnTo>
                <a:pt x="2807820" y="721191"/>
              </a:lnTo>
              <a:lnTo>
                <a:pt x="0" y="721191"/>
              </a:lnTo>
              <a:lnTo>
                <a:pt x="0" y="814105"/>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20BA86-5C70-E94C-86ED-BE381C58B7E3}">
      <dsp:nvSpPr>
        <dsp:cNvPr id="0" name=""/>
        <dsp:cNvSpPr/>
      </dsp:nvSpPr>
      <dsp:spPr>
        <a:xfrm>
          <a:off x="3288692" y="2296"/>
          <a:ext cx="1600779" cy="442448"/>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VP</a:t>
          </a:r>
        </a:p>
      </dsp:txBody>
      <dsp:txXfrm>
        <a:off x="3288692" y="2296"/>
        <a:ext cx="1600779" cy="442448"/>
      </dsp:txXfrm>
    </dsp:sp>
    <dsp:sp modelId="{BCB1D2EB-ED75-EE47-9DCF-7F28C2EBB1D4}">
      <dsp:nvSpPr>
        <dsp:cNvPr id="0" name=""/>
        <dsp:cNvSpPr/>
      </dsp:nvSpPr>
      <dsp:spPr>
        <a:xfrm>
          <a:off x="448117" y="1258851"/>
          <a:ext cx="1666288"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kern="1200" dirty="0"/>
          </a:br>
          <a:r>
            <a:rPr lang="en-US" sz="900" kern="1200" dirty="0"/>
            <a:t>Director 1</a:t>
          </a:r>
        </a:p>
      </dsp:txBody>
      <dsp:txXfrm>
        <a:off x="448117" y="1258851"/>
        <a:ext cx="1666288" cy="442448"/>
      </dsp:txXfrm>
    </dsp:sp>
    <dsp:sp modelId="{544CED73-99D7-D142-BF95-3E11A980E97C}">
      <dsp:nvSpPr>
        <dsp:cNvPr id="0" name=""/>
        <dsp:cNvSpPr/>
      </dsp:nvSpPr>
      <dsp:spPr>
        <a:xfrm>
          <a:off x="448117" y="1916989"/>
          <a:ext cx="1201168"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448117" y="1916989"/>
        <a:ext cx="1201168" cy="442448"/>
      </dsp:txXfrm>
    </dsp:sp>
    <dsp:sp modelId="{5782119C-4A9D-9D44-9DEF-262FAC0E8EBF}">
      <dsp:nvSpPr>
        <dsp:cNvPr id="0" name=""/>
        <dsp:cNvSpPr/>
      </dsp:nvSpPr>
      <dsp:spPr>
        <a:xfrm>
          <a:off x="738507" y="2440703"/>
          <a:ext cx="1243484"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1</a:t>
          </a:r>
        </a:p>
      </dsp:txBody>
      <dsp:txXfrm>
        <a:off x="738507" y="2440703"/>
        <a:ext cx="1243484" cy="442448"/>
      </dsp:txXfrm>
    </dsp:sp>
    <dsp:sp modelId="{56EC3841-DBA0-FC4B-B973-EC3C3EC50DBE}">
      <dsp:nvSpPr>
        <dsp:cNvPr id="0" name=""/>
        <dsp:cNvSpPr/>
      </dsp:nvSpPr>
      <dsp:spPr>
        <a:xfrm>
          <a:off x="761161" y="2943475"/>
          <a:ext cx="1221061"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 </a:t>
          </a:r>
          <a:br>
            <a:rPr lang="en-US" sz="900" kern="1200" dirty="0"/>
          </a:br>
          <a:r>
            <a:rPr lang="en-US" sz="900" kern="1200" dirty="0"/>
            <a:t>Associate 2</a:t>
          </a:r>
        </a:p>
      </dsp:txBody>
      <dsp:txXfrm>
        <a:off x="761161" y="2943475"/>
        <a:ext cx="1221061" cy="442448"/>
      </dsp:txXfrm>
    </dsp:sp>
    <dsp:sp modelId="{93D79196-1713-374C-80E8-3D59E9CF618B}">
      <dsp:nvSpPr>
        <dsp:cNvPr id="0" name=""/>
        <dsp:cNvSpPr/>
      </dsp:nvSpPr>
      <dsp:spPr>
        <a:xfrm>
          <a:off x="1705787" y="1913237"/>
          <a:ext cx="1215247"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1705787" y="1913237"/>
        <a:ext cx="1215247" cy="442448"/>
      </dsp:txXfrm>
    </dsp:sp>
    <dsp:sp modelId="{B9E42358-AA76-2440-B250-01657A1D7FAE}">
      <dsp:nvSpPr>
        <dsp:cNvPr id="0" name=""/>
        <dsp:cNvSpPr/>
      </dsp:nvSpPr>
      <dsp:spPr>
        <a:xfrm>
          <a:off x="3226756" y="1253117"/>
          <a:ext cx="1717984"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Director 2</a:t>
          </a:r>
        </a:p>
      </dsp:txBody>
      <dsp:txXfrm>
        <a:off x="3226756" y="1253117"/>
        <a:ext cx="1717984" cy="442448"/>
      </dsp:txXfrm>
    </dsp:sp>
    <dsp:sp modelId="{47E87BAE-6DC2-1643-967B-306C928E5ABA}">
      <dsp:nvSpPr>
        <dsp:cNvPr id="0" name=""/>
        <dsp:cNvSpPr/>
      </dsp:nvSpPr>
      <dsp:spPr>
        <a:xfrm>
          <a:off x="3708540" y="1887128"/>
          <a:ext cx="1192036"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3708540" y="1887128"/>
        <a:ext cx="1192036" cy="442448"/>
      </dsp:txXfrm>
    </dsp:sp>
    <dsp:sp modelId="{FC285691-94B7-6A44-84A8-89F806F78300}">
      <dsp:nvSpPr>
        <dsp:cNvPr id="0" name=""/>
        <dsp:cNvSpPr/>
      </dsp:nvSpPr>
      <dsp:spPr>
        <a:xfrm>
          <a:off x="3708540" y="2410784"/>
          <a:ext cx="1207009"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3708540" y="2410784"/>
        <a:ext cx="1207009" cy="442448"/>
      </dsp:txXfrm>
    </dsp:sp>
    <dsp:sp modelId="{E2F6D118-95C4-3646-BF0F-2CFC8B8031D2}">
      <dsp:nvSpPr>
        <dsp:cNvPr id="0" name=""/>
        <dsp:cNvSpPr/>
      </dsp:nvSpPr>
      <dsp:spPr>
        <a:xfrm>
          <a:off x="6311131" y="1258851"/>
          <a:ext cx="1713781"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Director 3</a:t>
          </a:r>
        </a:p>
      </dsp:txBody>
      <dsp:txXfrm>
        <a:off x="6311131" y="1258851"/>
        <a:ext cx="1713781" cy="442448"/>
      </dsp:txXfrm>
    </dsp:sp>
    <dsp:sp modelId="{92F1D8D3-B1D8-004F-803F-7EB8F1D135B2}">
      <dsp:nvSpPr>
        <dsp:cNvPr id="0" name=""/>
        <dsp:cNvSpPr/>
      </dsp:nvSpPr>
      <dsp:spPr>
        <a:xfrm>
          <a:off x="5461709" y="1909529"/>
          <a:ext cx="1241856"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5461709" y="1909529"/>
        <a:ext cx="1241856" cy="442448"/>
      </dsp:txXfrm>
    </dsp:sp>
    <dsp:sp modelId="{EE7F07D6-E2F2-F546-9B19-84CC4944DD08}">
      <dsp:nvSpPr>
        <dsp:cNvPr id="0" name=""/>
        <dsp:cNvSpPr/>
      </dsp:nvSpPr>
      <dsp:spPr>
        <a:xfrm>
          <a:off x="6806939" y="1909529"/>
          <a:ext cx="1221132"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6806939" y="1909529"/>
        <a:ext cx="1221132" cy="442448"/>
      </dsp:txXfrm>
    </dsp:sp>
    <dsp:sp modelId="{306C3A10-8012-1649-9624-1DDFE619D3DF}">
      <dsp:nvSpPr>
        <dsp:cNvPr id="0" name=""/>
        <dsp:cNvSpPr/>
      </dsp:nvSpPr>
      <dsp:spPr>
        <a:xfrm>
          <a:off x="7112470" y="2448229"/>
          <a:ext cx="1229016"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1</a:t>
          </a:r>
        </a:p>
      </dsp:txBody>
      <dsp:txXfrm>
        <a:off x="7112470" y="2448229"/>
        <a:ext cx="1229016" cy="442448"/>
      </dsp:txXfrm>
    </dsp:sp>
    <dsp:sp modelId="{61127C2C-4F5C-284D-A0CF-9E754401F355}">
      <dsp:nvSpPr>
        <dsp:cNvPr id="0" name=""/>
        <dsp:cNvSpPr/>
      </dsp:nvSpPr>
      <dsp:spPr>
        <a:xfrm>
          <a:off x="7136229" y="2956992"/>
          <a:ext cx="1205257"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2</a:t>
          </a:r>
        </a:p>
      </dsp:txBody>
      <dsp:txXfrm>
        <a:off x="7136229" y="2956992"/>
        <a:ext cx="1205257" cy="442448"/>
      </dsp:txXfrm>
    </dsp:sp>
    <dsp:sp modelId="{5A897DAF-2020-2C42-B4F2-B4F76FC54F72}">
      <dsp:nvSpPr>
        <dsp:cNvPr id="0" name=""/>
        <dsp:cNvSpPr/>
      </dsp:nvSpPr>
      <dsp:spPr>
        <a:xfrm>
          <a:off x="2231752" y="585745"/>
          <a:ext cx="1605576" cy="442448"/>
        </a:xfrm>
        <a:prstGeom prst="rect">
          <a:avLst/>
        </a:prstGeom>
        <a:solidFill>
          <a:schemeClr val="accent3">
            <a:hueOff val="0"/>
            <a:satOff val="0"/>
            <a:lumOff val="0"/>
            <a:alphaOff val="0"/>
          </a:schemeClr>
        </a:solidFill>
        <a:ln w="12700" cap="flat" cmpd="sng" algn="ctr">
          <a:solidFill>
            <a:schemeClr val="l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Sr. Director</a:t>
          </a:r>
        </a:p>
      </dsp:txBody>
      <dsp:txXfrm>
        <a:off x="2231752" y="585745"/>
        <a:ext cx="1605576" cy="442448"/>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t-IT"/>
          </a:p>
        </p:txBody>
      </p:sp>
      <p:sp>
        <p:nvSpPr>
          <p:cNvPr id="3" name="Segnaposto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F24EAF-468E-6C40-A2A3-84BE3505463A}" type="datetimeFigureOut">
              <a:rPr lang="it-IT" smtClean="0"/>
              <a:t>07/11/24</a:t>
            </a:fld>
            <a:endParaRPr lang="it-IT"/>
          </a:p>
        </p:txBody>
      </p:sp>
      <p:sp>
        <p:nvSpPr>
          <p:cNvPr id="4" name="Segnaposto immagin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t-IT"/>
          </a:p>
        </p:txBody>
      </p:sp>
      <p:sp>
        <p:nvSpPr>
          <p:cNvPr id="5" name="Segnaposto not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6" name="Segnaposto piè di pa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t-IT"/>
          </a:p>
        </p:txBody>
      </p:sp>
      <p:sp>
        <p:nvSpPr>
          <p:cNvPr id="7" name="Segnaposto numero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5663BDC-8E8E-DE48-96BA-425AE7AD83FF}" type="slidenum">
              <a:rPr lang="it-IT" smtClean="0"/>
              <a:t>‹N›</a:t>
            </a:fld>
            <a:endParaRPr lang="it-IT"/>
          </a:p>
        </p:txBody>
      </p:sp>
    </p:spTree>
    <p:extLst>
      <p:ext uri="{BB962C8B-B14F-4D97-AF65-F5344CB8AC3E}">
        <p14:creationId xmlns:p14="http://schemas.microsoft.com/office/powerpoint/2010/main" val="1241270503"/>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15663BDC-8E8E-DE48-96BA-425AE7AD83FF}" type="slidenum">
              <a:rPr lang="it-IT" smtClean="0"/>
              <a:t>37</a:t>
            </a:fld>
            <a:endParaRPr lang="it-IT"/>
          </a:p>
        </p:txBody>
      </p:sp>
    </p:spTree>
    <p:extLst>
      <p:ext uri="{BB962C8B-B14F-4D97-AF65-F5344CB8AC3E}">
        <p14:creationId xmlns:p14="http://schemas.microsoft.com/office/powerpoint/2010/main" val="21578873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15663BDC-8E8E-DE48-96BA-425AE7AD83FF}" type="slidenum">
              <a:rPr lang="it-IT" smtClean="0"/>
              <a:t>38</a:t>
            </a:fld>
            <a:endParaRPr lang="it-IT"/>
          </a:p>
        </p:txBody>
      </p:sp>
    </p:spTree>
    <p:extLst>
      <p:ext uri="{BB962C8B-B14F-4D97-AF65-F5344CB8AC3E}">
        <p14:creationId xmlns:p14="http://schemas.microsoft.com/office/powerpoint/2010/main" val="2335269698"/>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emf"/><Relationship Id="rId7" Type="http://schemas.openxmlformats.org/officeDocument/2006/relationships/image" Target="../media/image6.sv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svg"/></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9.emf"/><Relationship Id="rId7" Type="http://schemas.openxmlformats.org/officeDocument/2006/relationships/image" Target="../media/image6.sv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svg"/></Relationships>
</file>

<file path=ppt/slideLayouts/_rels/slideLayout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emf"/><Relationship Id="rId7" Type="http://schemas.openxmlformats.org/officeDocument/2006/relationships/image" Target="../media/image6.svg"/><Relationship Id="rId2" Type="http://schemas.openxmlformats.org/officeDocument/2006/relationships/image" Target="../media/image10.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svg"/></Relationships>
</file>

<file path=ppt/slideLayouts/_rels/slideLayout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2.emf"/><Relationship Id="rId7" Type="http://schemas.openxmlformats.org/officeDocument/2006/relationships/image" Target="../media/image6.svg"/><Relationship Id="rId2" Type="http://schemas.openxmlformats.org/officeDocument/2006/relationships/image" Target="../media/image10.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svg"/></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 Id="rId9" Type="http://schemas.openxmlformats.org/officeDocument/2006/relationships/image" Target="../media/image9.emf"/></Relationships>
</file>

<file path=ppt/slideLayouts/_rels/slideLayout66.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4.svg"/><Relationship Id="rId9" Type="http://schemas.openxmlformats.org/officeDocument/2006/relationships/image" Target="../media/image9.emf"/></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1_Diapositiva titolo">
    <p:bg>
      <p:bgPr>
        <a:gradFill flip="none" rotWithShape="1">
          <a:gsLst>
            <a:gs pos="100000">
              <a:srgbClr val="1F626D"/>
            </a:gs>
            <a:gs pos="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pic>
        <p:nvPicPr>
          <p:cNvPr id="4" name="Immagine 3">
            <a:extLst>
              <a:ext uri="{FF2B5EF4-FFF2-40B4-BE49-F238E27FC236}">
                <a16:creationId xmlns:a16="http://schemas.microsoft.com/office/drawing/2014/main" id="{17914A78-E2E3-4E97-B41D-17E6B126F8FA}"/>
              </a:ext>
            </a:extLst>
          </p:cNvPr>
          <p:cNvPicPr>
            <a:picLocks noChangeAspect="1"/>
          </p:cNvPicPr>
          <p:nvPr userDrawn="1"/>
        </p:nvPicPr>
        <p:blipFill rotWithShape="1">
          <a:blip r:embed="rId2"/>
          <a:srcRect/>
          <a:stretch/>
        </p:blipFill>
        <p:spPr>
          <a:xfrm>
            <a:off x="3764571" y="401083"/>
            <a:ext cx="4390346" cy="2170667"/>
          </a:xfrm>
          <a:prstGeom prst="rect">
            <a:avLst/>
          </a:prstGeom>
        </p:spPr>
      </p:pic>
      <p:pic>
        <p:nvPicPr>
          <p:cNvPr id="3" name="Immagine 2">
            <a:extLst>
              <a:ext uri="{FF2B5EF4-FFF2-40B4-BE49-F238E27FC236}">
                <a16:creationId xmlns:a16="http://schemas.microsoft.com/office/drawing/2014/main" id="{91B26F65-37AD-C838-E4FB-206A0B73FD21}"/>
              </a:ext>
            </a:extLst>
          </p:cNvPr>
          <p:cNvPicPr>
            <a:picLocks noChangeAspect="1"/>
          </p:cNvPicPr>
          <p:nvPr userDrawn="1"/>
        </p:nvPicPr>
        <p:blipFill>
          <a:blip r:embed="rId3"/>
          <a:stretch>
            <a:fillRect/>
          </a:stretch>
        </p:blipFill>
        <p:spPr>
          <a:xfrm>
            <a:off x="-1" y="0"/>
            <a:ext cx="2906287" cy="5143500"/>
          </a:xfrm>
          <a:prstGeom prst="rect">
            <a:avLst/>
          </a:prstGeom>
        </p:spPr>
      </p:pic>
      <p:sp>
        <p:nvSpPr>
          <p:cNvPr id="5" name="Rettangolo 4">
            <a:extLst>
              <a:ext uri="{FF2B5EF4-FFF2-40B4-BE49-F238E27FC236}">
                <a16:creationId xmlns:a16="http://schemas.microsoft.com/office/drawing/2014/main" id="{87F08ED6-97D3-57C9-3435-950A3EC71AC8}"/>
              </a:ext>
            </a:extLst>
          </p:cNvPr>
          <p:cNvSpPr/>
          <p:nvPr userDrawn="1"/>
        </p:nvSpPr>
        <p:spPr>
          <a:xfrm>
            <a:off x="1197033" y="3591099"/>
            <a:ext cx="7946967" cy="15524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6" name="Rettangolo 5">
            <a:extLst>
              <a:ext uri="{FF2B5EF4-FFF2-40B4-BE49-F238E27FC236}">
                <a16:creationId xmlns:a16="http://schemas.microsoft.com/office/drawing/2014/main" id="{C52F6313-282B-6A79-CC01-1C28546F7429}"/>
              </a:ext>
            </a:extLst>
          </p:cNvPr>
          <p:cNvSpPr/>
          <p:nvPr userDrawn="1"/>
        </p:nvSpPr>
        <p:spPr>
          <a:xfrm>
            <a:off x="0" y="4189615"/>
            <a:ext cx="7946967" cy="9538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8" name="Elemento grafico 7">
            <a:extLst>
              <a:ext uri="{FF2B5EF4-FFF2-40B4-BE49-F238E27FC236}">
                <a16:creationId xmlns:a16="http://schemas.microsoft.com/office/drawing/2014/main" id="{F49C8678-1E53-DC8B-795C-A41D5D78965E}"/>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147116" y="3731144"/>
            <a:ext cx="1625256" cy="636156"/>
          </a:xfrm>
          <a:prstGeom prst="rect">
            <a:avLst/>
          </a:prstGeom>
        </p:spPr>
      </p:pic>
      <p:grpSp>
        <p:nvGrpSpPr>
          <p:cNvPr id="15" name="Gruppo 14">
            <a:extLst>
              <a:ext uri="{FF2B5EF4-FFF2-40B4-BE49-F238E27FC236}">
                <a16:creationId xmlns:a16="http://schemas.microsoft.com/office/drawing/2014/main" id="{D8E2CB15-5CDE-3472-5C6D-9463C1091625}"/>
              </a:ext>
            </a:extLst>
          </p:cNvPr>
          <p:cNvGrpSpPr/>
          <p:nvPr userDrawn="1"/>
        </p:nvGrpSpPr>
        <p:grpSpPr>
          <a:xfrm>
            <a:off x="3965792" y="4530626"/>
            <a:ext cx="3987904" cy="355875"/>
            <a:chOff x="4286115" y="4530626"/>
            <a:chExt cx="3987904" cy="355875"/>
          </a:xfrm>
        </p:grpSpPr>
        <p:pic>
          <p:nvPicPr>
            <p:cNvPr id="12" name="Elemento grafico 11">
              <a:extLst>
                <a:ext uri="{FF2B5EF4-FFF2-40B4-BE49-F238E27FC236}">
                  <a16:creationId xmlns:a16="http://schemas.microsoft.com/office/drawing/2014/main" id="{62746D2E-C495-0F50-78D0-3F2EFEF3EB3D}"/>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286115" y="4530626"/>
              <a:ext cx="1853508" cy="355874"/>
            </a:xfrm>
            <a:prstGeom prst="rect">
              <a:avLst/>
            </a:prstGeom>
          </p:spPr>
        </p:pic>
        <p:pic>
          <p:nvPicPr>
            <p:cNvPr id="14" name="Elemento grafico 13">
              <a:extLst>
                <a:ext uri="{FF2B5EF4-FFF2-40B4-BE49-F238E27FC236}">
                  <a16:creationId xmlns:a16="http://schemas.microsoft.com/office/drawing/2014/main" id="{1FF6DEB9-C7A8-C2DE-665A-582826BA202C}"/>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571504" y="4530627"/>
              <a:ext cx="1702515" cy="355874"/>
            </a:xfrm>
            <a:prstGeom prst="rect">
              <a:avLst/>
            </a:prstGeom>
          </p:spPr>
        </p:pic>
      </p:grpSp>
      <p:sp>
        <p:nvSpPr>
          <p:cNvPr id="16" name="CasellaDiTesto 15">
            <a:extLst>
              <a:ext uri="{FF2B5EF4-FFF2-40B4-BE49-F238E27FC236}">
                <a16:creationId xmlns:a16="http://schemas.microsoft.com/office/drawing/2014/main" id="{25CDC65F-9F6B-B960-6A19-A2886C792124}"/>
              </a:ext>
            </a:extLst>
          </p:cNvPr>
          <p:cNvSpPr txBox="1"/>
          <p:nvPr userDrawn="1"/>
        </p:nvSpPr>
        <p:spPr>
          <a:xfrm>
            <a:off x="3283046" y="2824141"/>
            <a:ext cx="5353396" cy="646331"/>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95929273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_Intro / White">
    <p:bg>
      <p:bgPr>
        <a:gradFill flip="none" rotWithShape="1">
          <a:gsLst>
            <a:gs pos="100000">
              <a:srgbClr val="1F626D"/>
            </a:gs>
            <a:gs pos="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3" name="Rettangolo 12">
            <a:extLst>
              <a:ext uri="{FF2B5EF4-FFF2-40B4-BE49-F238E27FC236}">
                <a16:creationId xmlns:a16="http://schemas.microsoft.com/office/drawing/2014/main" id="{4D352FFB-9513-B6C2-E104-2F3D9692D2EE}"/>
              </a:ext>
            </a:extLst>
          </p:cNvPr>
          <p:cNvSpPr/>
          <p:nvPr userDrawn="1"/>
        </p:nvSpPr>
        <p:spPr>
          <a:xfrm>
            <a:off x="423949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2" name="Immagine 1">
            <a:extLst>
              <a:ext uri="{FF2B5EF4-FFF2-40B4-BE49-F238E27FC236}">
                <a16:creationId xmlns:a16="http://schemas.microsoft.com/office/drawing/2014/main" id="{21F1E975-D950-F410-52AD-1D2E108E8DA8}"/>
              </a:ext>
            </a:extLst>
          </p:cNvPr>
          <p:cNvPicPr>
            <a:picLocks noChangeAspect="1"/>
          </p:cNvPicPr>
          <p:nvPr userDrawn="1"/>
        </p:nvPicPr>
        <p:blipFill rotWithShape="1">
          <a:blip r:embed="rId2"/>
          <a:srcRect/>
          <a:stretch/>
        </p:blipFill>
        <p:spPr>
          <a:xfrm>
            <a:off x="991481" y="1781030"/>
            <a:ext cx="2789706" cy="1379281"/>
          </a:xfrm>
          <a:prstGeom prst="rect">
            <a:avLst/>
          </a:prstGeom>
        </p:spPr>
      </p:pic>
      <p:pic>
        <p:nvPicPr>
          <p:cNvPr id="6" name="Immagine 5">
            <a:extLst>
              <a:ext uri="{FF2B5EF4-FFF2-40B4-BE49-F238E27FC236}">
                <a16:creationId xmlns:a16="http://schemas.microsoft.com/office/drawing/2014/main" id="{B65004FD-4E31-971B-BE5F-0810CE8D7974}"/>
              </a:ext>
            </a:extLst>
          </p:cNvPr>
          <p:cNvPicPr>
            <a:picLocks noChangeAspect="1"/>
          </p:cNvPicPr>
          <p:nvPr userDrawn="1"/>
        </p:nvPicPr>
        <p:blipFill>
          <a:blip r:embed="rId3"/>
          <a:stretch>
            <a:fillRect/>
          </a:stretch>
        </p:blipFill>
        <p:spPr>
          <a:xfrm>
            <a:off x="7962900" y="0"/>
            <a:ext cx="1181100" cy="723900"/>
          </a:xfrm>
          <a:prstGeom prst="rect">
            <a:avLst/>
          </a:prstGeom>
        </p:spPr>
      </p:pic>
      <p:pic>
        <p:nvPicPr>
          <p:cNvPr id="7" name="Immagine 6">
            <a:extLst>
              <a:ext uri="{FF2B5EF4-FFF2-40B4-BE49-F238E27FC236}">
                <a16:creationId xmlns:a16="http://schemas.microsoft.com/office/drawing/2014/main" id="{5D0449F2-2793-E0F3-2EB6-F164A457306C}"/>
              </a:ext>
            </a:extLst>
          </p:cNvPr>
          <p:cNvPicPr>
            <a:picLocks noChangeAspect="1"/>
          </p:cNvPicPr>
          <p:nvPr userDrawn="1"/>
        </p:nvPicPr>
        <p:blipFill>
          <a:blip r:embed="rId3"/>
          <a:stretch>
            <a:fillRect/>
          </a:stretch>
        </p:blipFill>
        <p:spPr>
          <a:xfrm rot="10800000">
            <a:off x="7962900" y="4419600"/>
            <a:ext cx="1181100" cy="723900"/>
          </a:xfrm>
          <a:prstGeom prst="rect">
            <a:avLst/>
          </a:prstGeom>
        </p:spPr>
      </p:pic>
      <p:pic>
        <p:nvPicPr>
          <p:cNvPr id="8" name="Elemento grafico 7">
            <a:extLst>
              <a:ext uri="{FF2B5EF4-FFF2-40B4-BE49-F238E27FC236}">
                <a16:creationId xmlns:a16="http://schemas.microsoft.com/office/drawing/2014/main" id="{227A1DE1-5430-0D50-C300-6827D1DC59BE}"/>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879116" y="1596662"/>
            <a:ext cx="1625256" cy="636156"/>
          </a:xfrm>
          <a:prstGeom prst="rect">
            <a:avLst/>
          </a:prstGeom>
        </p:spPr>
      </p:pic>
      <p:grpSp>
        <p:nvGrpSpPr>
          <p:cNvPr id="9" name="Gruppo 8">
            <a:extLst>
              <a:ext uri="{FF2B5EF4-FFF2-40B4-BE49-F238E27FC236}">
                <a16:creationId xmlns:a16="http://schemas.microsoft.com/office/drawing/2014/main" id="{DEB22D36-9FBE-39E8-B055-98226813F588}"/>
              </a:ext>
            </a:extLst>
          </p:cNvPr>
          <p:cNvGrpSpPr/>
          <p:nvPr userDrawn="1"/>
        </p:nvGrpSpPr>
        <p:grpSpPr>
          <a:xfrm>
            <a:off x="4697792" y="2396144"/>
            <a:ext cx="3987904" cy="355875"/>
            <a:chOff x="4286115" y="4530626"/>
            <a:chExt cx="3987904" cy="355875"/>
          </a:xfrm>
        </p:grpSpPr>
        <p:pic>
          <p:nvPicPr>
            <p:cNvPr id="10" name="Elemento grafico 9">
              <a:extLst>
                <a:ext uri="{FF2B5EF4-FFF2-40B4-BE49-F238E27FC236}">
                  <a16:creationId xmlns:a16="http://schemas.microsoft.com/office/drawing/2014/main" id="{1C29A4AE-A7CA-0500-7915-DEFF58B18834}"/>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286115" y="4530626"/>
              <a:ext cx="1853508" cy="355874"/>
            </a:xfrm>
            <a:prstGeom prst="rect">
              <a:avLst/>
            </a:prstGeom>
          </p:spPr>
        </p:pic>
        <p:pic>
          <p:nvPicPr>
            <p:cNvPr id="11" name="Elemento grafico 10">
              <a:extLst>
                <a:ext uri="{FF2B5EF4-FFF2-40B4-BE49-F238E27FC236}">
                  <a16:creationId xmlns:a16="http://schemas.microsoft.com/office/drawing/2014/main" id="{3484FB42-1CB0-419F-2B01-A42DF36A1839}"/>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571504" y="4530627"/>
              <a:ext cx="1702515" cy="355874"/>
            </a:xfrm>
            <a:prstGeom prst="rect">
              <a:avLst/>
            </a:prstGeom>
          </p:spPr>
        </p:pic>
      </p:grpSp>
      <p:sp>
        <p:nvSpPr>
          <p:cNvPr id="12" name="CasellaDiTesto 11">
            <a:extLst>
              <a:ext uri="{FF2B5EF4-FFF2-40B4-BE49-F238E27FC236}">
                <a16:creationId xmlns:a16="http://schemas.microsoft.com/office/drawing/2014/main" id="{FBEFC452-9CB9-7494-05E9-84CCE8E3D8CD}"/>
              </a:ext>
            </a:extLst>
          </p:cNvPr>
          <p:cNvSpPr txBox="1"/>
          <p:nvPr userDrawn="1"/>
        </p:nvSpPr>
        <p:spPr>
          <a:xfrm>
            <a:off x="4509893" y="2969792"/>
            <a:ext cx="4363702" cy="784830"/>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16863602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2_Diapositiva titolo">
    <p:bg>
      <p:bgRef idx="1001">
        <a:schemeClr val="bg1"/>
      </p:bgRef>
    </p:bg>
    <p:spTree>
      <p:nvGrpSpPr>
        <p:cNvPr id="1" name=""/>
        <p:cNvGrpSpPr/>
        <p:nvPr/>
      </p:nvGrpSpPr>
      <p:grpSpPr>
        <a:xfrm>
          <a:off x="0" y="0"/>
          <a:ext cx="0" cy="0"/>
          <a:chOff x="0" y="0"/>
          <a:chExt cx="0" cy="0"/>
        </a:xfrm>
      </p:grpSpPr>
      <p:pic>
        <p:nvPicPr>
          <p:cNvPr id="3" name="Immagine 2">
            <a:extLst>
              <a:ext uri="{FF2B5EF4-FFF2-40B4-BE49-F238E27FC236}">
                <a16:creationId xmlns:a16="http://schemas.microsoft.com/office/drawing/2014/main" id="{4476B893-0216-B225-7F5A-271641273BBF}"/>
              </a:ext>
            </a:extLst>
          </p:cNvPr>
          <p:cNvPicPr>
            <a:picLocks noChangeAspect="1"/>
          </p:cNvPicPr>
          <p:nvPr userDrawn="1"/>
        </p:nvPicPr>
        <p:blipFill>
          <a:blip r:embed="rId2"/>
          <a:srcRect/>
          <a:stretch/>
        </p:blipFill>
        <p:spPr>
          <a:xfrm>
            <a:off x="3856883" y="401083"/>
            <a:ext cx="4390296" cy="2170667"/>
          </a:xfrm>
          <a:prstGeom prst="rect">
            <a:avLst/>
          </a:prstGeom>
        </p:spPr>
      </p:pic>
      <p:pic>
        <p:nvPicPr>
          <p:cNvPr id="2" name="Immagine 1">
            <a:extLst>
              <a:ext uri="{FF2B5EF4-FFF2-40B4-BE49-F238E27FC236}">
                <a16:creationId xmlns:a16="http://schemas.microsoft.com/office/drawing/2014/main" id="{A07852AE-E35E-DA37-1750-84490F05FB24}"/>
              </a:ext>
            </a:extLst>
          </p:cNvPr>
          <p:cNvPicPr>
            <a:picLocks noChangeAspect="1"/>
          </p:cNvPicPr>
          <p:nvPr userDrawn="1"/>
        </p:nvPicPr>
        <p:blipFill>
          <a:blip r:embed="rId3"/>
          <a:stretch>
            <a:fillRect/>
          </a:stretch>
        </p:blipFill>
        <p:spPr>
          <a:xfrm>
            <a:off x="0" y="0"/>
            <a:ext cx="2908738" cy="5143500"/>
          </a:xfrm>
          <a:prstGeom prst="rect">
            <a:avLst/>
          </a:prstGeom>
        </p:spPr>
      </p:pic>
      <p:pic>
        <p:nvPicPr>
          <p:cNvPr id="4" name="Elemento grafico 3">
            <a:extLst>
              <a:ext uri="{FF2B5EF4-FFF2-40B4-BE49-F238E27FC236}">
                <a16:creationId xmlns:a16="http://schemas.microsoft.com/office/drawing/2014/main" id="{A1FA192B-798D-D7B6-05C5-90D1A3FA223F}"/>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239403" y="2962689"/>
            <a:ext cx="1625256" cy="636156"/>
          </a:xfrm>
          <a:prstGeom prst="rect">
            <a:avLst/>
          </a:prstGeom>
        </p:spPr>
      </p:pic>
      <p:grpSp>
        <p:nvGrpSpPr>
          <p:cNvPr id="5" name="Gruppo 4">
            <a:extLst>
              <a:ext uri="{FF2B5EF4-FFF2-40B4-BE49-F238E27FC236}">
                <a16:creationId xmlns:a16="http://schemas.microsoft.com/office/drawing/2014/main" id="{AA7BBDEB-8065-729B-7B3E-A88F377B41A1}"/>
              </a:ext>
            </a:extLst>
          </p:cNvPr>
          <p:cNvGrpSpPr/>
          <p:nvPr userDrawn="1"/>
        </p:nvGrpSpPr>
        <p:grpSpPr>
          <a:xfrm>
            <a:off x="4058079" y="3762171"/>
            <a:ext cx="3987904" cy="355875"/>
            <a:chOff x="4286115" y="4530626"/>
            <a:chExt cx="3987904" cy="355875"/>
          </a:xfrm>
        </p:grpSpPr>
        <p:pic>
          <p:nvPicPr>
            <p:cNvPr id="6" name="Elemento grafico 5">
              <a:extLst>
                <a:ext uri="{FF2B5EF4-FFF2-40B4-BE49-F238E27FC236}">
                  <a16:creationId xmlns:a16="http://schemas.microsoft.com/office/drawing/2014/main" id="{DCB67C9F-ED4D-6C5F-7F55-264DE19D8506}"/>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286115" y="4530626"/>
              <a:ext cx="1853508" cy="355874"/>
            </a:xfrm>
            <a:prstGeom prst="rect">
              <a:avLst/>
            </a:prstGeom>
          </p:spPr>
        </p:pic>
        <p:pic>
          <p:nvPicPr>
            <p:cNvPr id="7" name="Elemento grafico 6">
              <a:extLst>
                <a:ext uri="{FF2B5EF4-FFF2-40B4-BE49-F238E27FC236}">
                  <a16:creationId xmlns:a16="http://schemas.microsoft.com/office/drawing/2014/main" id="{A44DDB51-23DD-C7BA-CA0E-9F6F10AE32A1}"/>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571504" y="4530627"/>
              <a:ext cx="1702515" cy="355874"/>
            </a:xfrm>
            <a:prstGeom prst="rect">
              <a:avLst/>
            </a:prstGeom>
          </p:spPr>
        </p:pic>
      </p:grpSp>
      <p:sp>
        <p:nvSpPr>
          <p:cNvPr id="8" name="CasellaDiTesto 7">
            <a:extLst>
              <a:ext uri="{FF2B5EF4-FFF2-40B4-BE49-F238E27FC236}">
                <a16:creationId xmlns:a16="http://schemas.microsoft.com/office/drawing/2014/main" id="{73F79065-1179-2C9B-E9BA-530E28E7777C}"/>
              </a:ext>
            </a:extLst>
          </p:cNvPr>
          <p:cNvSpPr txBox="1"/>
          <p:nvPr userDrawn="1"/>
        </p:nvSpPr>
        <p:spPr>
          <a:xfrm>
            <a:off x="3375333" y="4281371"/>
            <a:ext cx="5353396" cy="646331"/>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68538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Intro / White">
    <p:bg>
      <p:bgPr>
        <a:solidFill>
          <a:schemeClr val="bg1"/>
        </a:solidFill>
        <a:effectLst/>
      </p:bgPr>
    </p:bg>
    <p:spTree>
      <p:nvGrpSpPr>
        <p:cNvPr id="1" name=""/>
        <p:cNvGrpSpPr/>
        <p:nvPr/>
      </p:nvGrpSpPr>
      <p:grpSpPr>
        <a:xfrm>
          <a:off x="0" y="0"/>
          <a:ext cx="0" cy="0"/>
          <a:chOff x="0" y="0"/>
          <a:chExt cx="0" cy="0"/>
        </a:xfrm>
      </p:grpSpPr>
      <p:pic>
        <p:nvPicPr>
          <p:cNvPr id="2" name="Immagine 1">
            <a:extLst>
              <a:ext uri="{FF2B5EF4-FFF2-40B4-BE49-F238E27FC236}">
                <a16:creationId xmlns:a16="http://schemas.microsoft.com/office/drawing/2014/main" id="{2F522834-F352-C8CE-7459-CF69BCBBB681}"/>
              </a:ext>
            </a:extLst>
          </p:cNvPr>
          <p:cNvPicPr>
            <a:picLocks noChangeAspect="1"/>
          </p:cNvPicPr>
          <p:nvPr userDrawn="1"/>
        </p:nvPicPr>
        <p:blipFill>
          <a:blip r:embed="rId2"/>
          <a:srcRect/>
          <a:stretch/>
        </p:blipFill>
        <p:spPr>
          <a:xfrm>
            <a:off x="991481" y="1775901"/>
            <a:ext cx="2800047" cy="1384410"/>
          </a:xfrm>
          <a:prstGeom prst="rect">
            <a:avLst/>
          </a:prstGeom>
        </p:spPr>
      </p:pic>
      <p:pic>
        <p:nvPicPr>
          <p:cNvPr id="3" name="Immagine 2">
            <a:extLst>
              <a:ext uri="{FF2B5EF4-FFF2-40B4-BE49-F238E27FC236}">
                <a16:creationId xmlns:a16="http://schemas.microsoft.com/office/drawing/2014/main" id="{12BCBC94-FBD5-70E2-F2D1-EB0CF5EEF8FA}"/>
              </a:ext>
            </a:extLst>
          </p:cNvPr>
          <p:cNvPicPr>
            <a:picLocks noChangeAspect="1"/>
          </p:cNvPicPr>
          <p:nvPr userDrawn="1"/>
        </p:nvPicPr>
        <p:blipFill>
          <a:blip r:embed="rId3"/>
          <a:stretch>
            <a:fillRect/>
          </a:stretch>
        </p:blipFill>
        <p:spPr>
          <a:xfrm>
            <a:off x="7962900" y="0"/>
            <a:ext cx="1181100" cy="723900"/>
          </a:xfrm>
          <a:prstGeom prst="rect">
            <a:avLst/>
          </a:prstGeom>
        </p:spPr>
      </p:pic>
      <p:pic>
        <p:nvPicPr>
          <p:cNvPr id="4" name="Immagine 3">
            <a:extLst>
              <a:ext uri="{FF2B5EF4-FFF2-40B4-BE49-F238E27FC236}">
                <a16:creationId xmlns:a16="http://schemas.microsoft.com/office/drawing/2014/main" id="{ED6A238C-E241-B13B-54E9-2EF21FE18B8C}"/>
              </a:ext>
            </a:extLst>
          </p:cNvPr>
          <p:cNvPicPr>
            <a:picLocks noChangeAspect="1"/>
          </p:cNvPicPr>
          <p:nvPr userDrawn="1"/>
        </p:nvPicPr>
        <p:blipFill>
          <a:blip r:embed="rId3"/>
          <a:stretch>
            <a:fillRect/>
          </a:stretch>
        </p:blipFill>
        <p:spPr>
          <a:xfrm rot="10800000">
            <a:off x="7962900" y="4419600"/>
            <a:ext cx="1181100" cy="723900"/>
          </a:xfrm>
          <a:prstGeom prst="rect">
            <a:avLst/>
          </a:prstGeom>
        </p:spPr>
      </p:pic>
      <p:pic>
        <p:nvPicPr>
          <p:cNvPr id="12" name="Elemento grafico 11">
            <a:extLst>
              <a:ext uri="{FF2B5EF4-FFF2-40B4-BE49-F238E27FC236}">
                <a16:creationId xmlns:a16="http://schemas.microsoft.com/office/drawing/2014/main" id="{B576D301-D8B7-022A-B7D5-4C8BB7A00EF4}"/>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879116" y="1596662"/>
            <a:ext cx="1625256" cy="636156"/>
          </a:xfrm>
          <a:prstGeom prst="rect">
            <a:avLst/>
          </a:prstGeom>
        </p:spPr>
      </p:pic>
      <p:grpSp>
        <p:nvGrpSpPr>
          <p:cNvPr id="13" name="Gruppo 12">
            <a:extLst>
              <a:ext uri="{FF2B5EF4-FFF2-40B4-BE49-F238E27FC236}">
                <a16:creationId xmlns:a16="http://schemas.microsoft.com/office/drawing/2014/main" id="{F0434EB3-D7A3-B024-3FD3-FBFD2C752492}"/>
              </a:ext>
            </a:extLst>
          </p:cNvPr>
          <p:cNvGrpSpPr/>
          <p:nvPr userDrawn="1"/>
        </p:nvGrpSpPr>
        <p:grpSpPr>
          <a:xfrm>
            <a:off x="4697792" y="2396144"/>
            <a:ext cx="3987904" cy="355875"/>
            <a:chOff x="4286115" y="4530626"/>
            <a:chExt cx="3987904" cy="355875"/>
          </a:xfrm>
        </p:grpSpPr>
        <p:pic>
          <p:nvPicPr>
            <p:cNvPr id="14" name="Elemento grafico 13">
              <a:extLst>
                <a:ext uri="{FF2B5EF4-FFF2-40B4-BE49-F238E27FC236}">
                  <a16:creationId xmlns:a16="http://schemas.microsoft.com/office/drawing/2014/main" id="{B59120F6-D50D-BD0E-C9E9-78011BD163C3}"/>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4286115" y="4530626"/>
              <a:ext cx="1853508" cy="355874"/>
            </a:xfrm>
            <a:prstGeom prst="rect">
              <a:avLst/>
            </a:prstGeom>
          </p:spPr>
        </p:pic>
        <p:pic>
          <p:nvPicPr>
            <p:cNvPr id="15" name="Elemento grafico 14">
              <a:extLst>
                <a:ext uri="{FF2B5EF4-FFF2-40B4-BE49-F238E27FC236}">
                  <a16:creationId xmlns:a16="http://schemas.microsoft.com/office/drawing/2014/main" id="{F501E766-4D1A-ECDB-167F-D47D1994356F}"/>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571504" y="4530627"/>
              <a:ext cx="1702515" cy="355874"/>
            </a:xfrm>
            <a:prstGeom prst="rect">
              <a:avLst/>
            </a:prstGeom>
          </p:spPr>
        </p:pic>
      </p:grpSp>
      <p:sp>
        <p:nvSpPr>
          <p:cNvPr id="16" name="CasellaDiTesto 15">
            <a:extLst>
              <a:ext uri="{FF2B5EF4-FFF2-40B4-BE49-F238E27FC236}">
                <a16:creationId xmlns:a16="http://schemas.microsoft.com/office/drawing/2014/main" id="{44EB8CAE-E4D7-0780-514B-08DCE840D2A9}"/>
              </a:ext>
            </a:extLst>
          </p:cNvPr>
          <p:cNvSpPr txBox="1"/>
          <p:nvPr userDrawn="1"/>
        </p:nvSpPr>
        <p:spPr>
          <a:xfrm>
            <a:off x="4509893" y="2969792"/>
            <a:ext cx="4363702" cy="784830"/>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7429030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Slide: Right">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0" y="0"/>
            <a:ext cx="9144000" cy="5135210"/>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Background Image </a:t>
            </a:r>
            <a:r>
              <a:rPr lang="en-US" dirty="0" err="1"/>
              <a:t>Here.</a:t>
            </a:r>
            <a:endParaRPr lang="en-US" dirty="0"/>
          </a:p>
        </p:txBody>
      </p:sp>
      <p:sp>
        <p:nvSpPr>
          <p:cNvPr id="6" name="Titolo 1"/>
          <p:cNvSpPr>
            <a:spLocks noGrp="1"/>
          </p:cNvSpPr>
          <p:nvPr>
            <p:ph type="title" hasCustomPrompt="1"/>
          </p:nvPr>
        </p:nvSpPr>
        <p:spPr>
          <a:xfrm>
            <a:off x="5368128" y="522595"/>
            <a:ext cx="3240000" cy="3240000"/>
          </a:xfrm>
          <a:prstGeom prst="roundRect">
            <a:avLst/>
          </a:prstGeom>
          <a:solidFill>
            <a:srgbClr val="1F626D"/>
          </a:solidFill>
          <a:ln>
            <a:noFill/>
            <a:prstDash val="dash"/>
          </a:ln>
        </p:spPr>
        <p:txBody>
          <a:bodyPr vert="horz" lIns="180000" tIns="180000" rIns="180000" bIns="180000" rtlCol="0" anchor="b" anchorCtr="0">
            <a:noAutofit/>
          </a:bodyPr>
          <a:lstStyle>
            <a:lvl1pPr algn="l">
              <a:defRPr lang="en-US" sz="2800" b="0" spc="100" baseline="0" dirty="0">
                <a:solidFill>
                  <a:schemeClr val="bg1"/>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9" name="Text Placeholder 16"/>
          <p:cNvSpPr>
            <a:spLocks noGrp="1"/>
          </p:cNvSpPr>
          <p:nvPr>
            <p:ph type="body" sz="quarter" idx="11" hasCustomPrompt="1"/>
          </p:nvPr>
        </p:nvSpPr>
        <p:spPr>
          <a:xfrm>
            <a:off x="5775767" y="523751"/>
            <a:ext cx="2424722" cy="170730"/>
          </a:xfrm>
          <a:prstGeom prst="rect">
            <a:avLst/>
          </a:prstGeom>
        </p:spPr>
        <p:txBody>
          <a:bodyPr lIns="180000" tIns="46800" rIns="180000">
            <a:noAutofit/>
          </a:bodyPr>
          <a:lstStyle>
            <a:lvl1pPr marL="0" indent="0" algn="ctr">
              <a:buNone/>
              <a:defRPr sz="800" kern="700" spc="100">
                <a:solidFill>
                  <a:schemeClr val="bg1"/>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pic>
        <p:nvPicPr>
          <p:cNvPr id="2" name="Immagine 1">
            <a:extLst>
              <a:ext uri="{FF2B5EF4-FFF2-40B4-BE49-F238E27FC236}">
                <a16:creationId xmlns:a16="http://schemas.microsoft.com/office/drawing/2014/main" id="{015D3AE7-CA91-AD34-036B-C1C793DDB69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61339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Slide: Left">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0" y="-8292"/>
            <a:ext cx="9144000" cy="5143500"/>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Background Image </a:t>
            </a:r>
            <a:r>
              <a:rPr lang="en-US" dirty="0" err="1"/>
              <a:t>Here.</a:t>
            </a:r>
            <a:endParaRPr lang="en-US" dirty="0"/>
          </a:p>
        </p:txBody>
      </p:sp>
      <p:sp>
        <p:nvSpPr>
          <p:cNvPr id="6" name="Titolo 1"/>
          <p:cNvSpPr>
            <a:spLocks noGrp="1"/>
          </p:cNvSpPr>
          <p:nvPr>
            <p:ph type="title" hasCustomPrompt="1"/>
          </p:nvPr>
        </p:nvSpPr>
        <p:spPr>
          <a:xfrm>
            <a:off x="539748" y="1360193"/>
            <a:ext cx="3240000" cy="3240000"/>
          </a:xfrm>
          <a:prstGeom prst="roundRect">
            <a:avLst/>
          </a:prstGeom>
          <a:solidFill>
            <a:srgbClr val="228244"/>
          </a:solidFill>
          <a:ln>
            <a:noFill/>
            <a:prstDash val="dash"/>
          </a:ln>
        </p:spPr>
        <p:txBody>
          <a:bodyPr vert="horz" lIns="180000" tIns="180000" rIns="180000" bIns="180000" rtlCol="0" anchor="b" anchorCtr="0">
            <a:noAutofit/>
          </a:bodyPr>
          <a:lstStyle>
            <a:lvl1pPr algn="l">
              <a:defRPr lang="en-US" sz="2800" b="0" spc="100" baseline="0" dirty="0">
                <a:solidFill>
                  <a:srgbClr val="FFFFFF"/>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7" name="Text Placeholder 16"/>
          <p:cNvSpPr>
            <a:spLocks noGrp="1"/>
          </p:cNvSpPr>
          <p:nvPr>
            <p:ph type="body" sz="quarter" idx="11" hasCustomPrompt="1"/>
          </p:nvPr>
        </p:nvSpPr>
        <p:spPr>
          <a:xfrm>
            <a:off x="939688" y="1365568"/>
            <a:ext cx="2440120" cy="162290"/>
          </a:xfrm>
          <a:prstGeom prst="rect">
            <a:avLst/>
          </a:prstGeom>
        </p:spPr>
        <p:txBody>
          <a:bodyPr lIns="180000" tIns="46800" rIns="180000">
            <a:noAutofit/>
          </a:bodyPr>
          <a:lstStyle>
            <a:lvl1pPr marL="0" indent="0" algn="ctr">
              <a:buNone/>
              <a:defRPr sz="800" kern="700" spc="100">
                <a:solidFill>
                  <a:srgbClr val="FFFFFF"/>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pic>
        <p:nvPicPr>
          <p:cNvPr id="4" name="Immagine 3">
            <a:extLst>
              <a:ext uri="{FF2B5EF4-FFF2-40B4-BE49-F238E27FC236}">
                <a16:creationId xmlns:a16="http://schemas.microsoft.com/office/drawing/2014/main" id="{34A2D6CC-A20F-DFE3-96F0-84F67B02E145}"/>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96509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 Divider with Subtitle / Red / Bottom Left">
    <p:bg>
      <p:bgPr>
        <a:solidFill>
          <a:srgbClr val="1F626D"/>
        </a:solidFill>
        <a:effectLst/>
      </p:bgPr>
    </p:bg>
    <p:spTree>
      <p:nvGrpSpPr>
        <p:cNvPr id="1" name=""/>
        <p:cNvGrpSpPr/>
        <p:nvPr/>
      </p:nvGrpSpPr>
      <p:grpSpPr>
        <a:xfrm>
          <a:off x="0" y="0"/>
          <a:ext cx="0" cy="0"/>
          <a:chOff x="0" y="0"/>
          <a:chExt cx="0" cy="0"/>
        </a:xfrm>
      </p:grpSpPr>
      <p:sp>
        <p:nvSpPr>
          <p:cNvPr id="11" name="Segnaposto immagine 3"/>
          <p:cNvSpPr>
            <a:spLocks noGrp="1"/>
          </p:cNvSpPr>
          <p:nvPr>
            <p:ph type="pic" sz="quarter" idx="14" hasCustomPrompt="1"/>
          </p:nvPr>
        </p:nvSpPr>
        <p:spPr>
          <a:xfrm>
            <a:off x="0" y="0"/>
            <a:ext cx="9144000" cy="5135210"/>
          </a:xfrm>
          <a:prstGeom prst="rect">
            <a:avLst/>
          </a:prstGeom>
        </p:spPr>
        <p:txBody>
          <a:bodyPr>
            <a:normAutofit/>
          </a:bodyPr>
          <a:lstStyle>
            <a:lvl1pPr marL="35997" indent="0">
              <a:buNone/>
              <a:defRPr sz="600">
                <a:solidFill>
                  <a:schemeClr val="accent6"/>
                </a:solidFill>
                <a:latin typeface="+mn-lt"/>
                <a:cs typeface="Arial" panose="020B0604020202020204" pitchFamily="34" charset="0"/>
              </a:defRPr>
            </a:lvl1pPr>
          </a:lstStyle>
          <a:p>
            <a:r>
              <a:rPr lang="en-US" dirty="0"/>
              <a:t>Insert Background Image </a:t>
            </a:r>
            <a:r>
              <a:rPr lang="en-US" dirty="0" err="1"/>
              <a:t>Here.</a:t>
            </a:r>
            <a:endParaRPr lang="en-US" dirty="0"/>
          </a:p>
        </p:txBody>
      </p:sp>
      <p:pic>
        <p:nvPicPr>
          <p:cNvPr id="6" name="Immagine 5">
            <a:extLst>
              <a:ext uri="{FF2B5EF4-FFF2-40B4-BE49-F238E27FC236}">
                <a16:creationId xmlns:a16="http://schemas.microsoft.com/office/drawing/2014/main" id="{043568EC-8B9B-F3B1-87CC-30E3C93E3F56}"/>
              </a:ext>
            </a:extLst>
          </p:cNvPr>
          <p:cNvPicPr>
            <a:picLocks noChangeAspect="1"/>
          </p:cNvPicPr>
          <p:nvPr userDrawn="1"/>
        </p:nvPicPr>
        <p:blipFill rotWithShape="1">
          <a:blip r:embed="rId2"/>
          <a:srcRect/>
          <a:stretch/>
        </p:blipFill>
        <p:spPr>
          <a:xfrm>
            <a:off x="8258495" y="4686099"/>
            <a:ext cx="638852" cy="315860"/>
          </a:xfrm>
          <a:prstGeom prst="rect">
            <a:avLst/>
          </a:prstGeom>
        </p:spPr>
      </p:pic>
      <p:sp>
        <p:nvSpPr>
          <p:cNvPr id="7" name="Titolo 1">
            <a:extLst>
              <a:ext uri="{FF2B5EF4-FFF2-40B4-BE49-F238E27FC236}">
                <a16:creationId xmlns:a16="http://schemas.microsoft.com/office/drawing/2014/main" id="{6D20B039-E267-3DED-CD1D-C10771E39DA4}"/>
              </a:ext>
            </a:extLst>
          </p:cNvPr>
          <p:cNvSpPr>
            <a:spLocks noGrp="1"/>
          </p:cNvSpPr>
          <p:nvPr>
            <p:ph type="title" hasCustomPrompt="1"/>
          </p:nvPr>
        </p:nvSpPr>
        <p:spPr>
          <a:xfrm>
            <a:off x="539748" y="1360193"/>
            <a:ext cx="3240000" cy="3240000"/>
          </a:xfrm>
          <a:prstGeom prst="roundRect">
            <a:avLst/>
          </a:prstGeom>
          <a:solidFill>
            <a:srgbClr val="228244"/>
          </a:solidFill>
          <a:ln>
            <a:noFill/>
            <a:prstDash val="dash"/>
          </a:ln>
        </p:spPr>
        <p:txBody>
          <a:bodyPr vert="horz" lIns="180000" tIns="180000" rIns="180000" bIns="180000" rtlCol="0" anchor="b" anchorCtr="0">
            <a:noAutofit/>
          </a:bodyPr>
          <a:lstStyle>
            <a:lvl1pPr algn="l">
              <a:defRPr lang="en-US" sz="2800" b="0" spc="100" baseline="0" dirty="0">
                <a:solidFill>
                  <a:srgbClr val="FFFFFF"/>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8" name="Text Placeholder 16">
            <a:extLst>
              <a:ext uri="{FF2B5EF4-FFF2-40B4-BE49-F238E27FC236}">
                <a16:creationId xmlns:a16="http://schemas.microsoft.com/office/drawing/2014/main" id="{E9C92C3F-B3CD-4BD0-020A-01A984982A3F}"/>
              </a:ext>
            </a:extLst>
          </p:cNvPr>
          <p:cNvSpPr>
            <a:spLocks noGrp="1"/>
          </p:cNvSpPr>
          <p:nvPr>
            <p:ph type="body" sz="quarter" idx="11" hasCustomPrompt="1"/>
          </p:nvPr>
        </p:nvSpPr>
        <p:spPr>
          <a:xfrm>
            <a:off x="939688" y="1365568"/>
            <a:ext cx="2440120" cy="162290"/>
          </a:xfrm>
          <a:prstGeom prst="rect">
            <a:avLst/>
          </a:prstGeom>
        </p:spPr>
        <p:txBody>
          <a:bodyPr lIns="180000" tIns="46800" rIns="180000">
            <a:noAutofit/>
          </a:bodyPr>
          <a:lstStyle>
            <a:lvl1pPr marL="0" indent="0" algn="ctr">
              <a:buNone/>
              <a:defRPr sz="800" kern="700" spc="100">
                <a:solidFill>
                  <a:srgbClr val="FFFFFF"/>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spTree>
    <p:extLst>
      <p:ext uri="{BB962C8B-B14F-4D97-AF65-F5344CB8AC3E}">
        <p14:creationId xmlns:p14="http://schemas.microsoft.com/office/powerpoint/2010/main" val="39589440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 Divider with Subtitle / Red / Top Right">
    <p:bg>
      <p:bgPr>
        <a:solidFill>
          <a:srgbClr val="228244"/>
        </a:solidFill>
        <a:effectLst/>
      </p:bgPr>
    </p:bg>
    <p:spTree>
      <p:nvGrpSpPr>
        <p:cNvPr id="1" name=""/>
        <p:cNvGrpSpPr/>
        <p:nvPr/>
      </p:nvGrpSpPr>
      <p:grpSpPr>
        <a:xfrm>
          <a:off x="0" y="0"/>
          <a:ext cx="0" cy="0"/>
          <a:chOff x="0" y="0"/>
          <a:chExt cx="0" cy="0"/>
        </a:xfrm>
      </p:grpSpPr>
      <p:sp>
        <p:nvSpPr>
          <p:cNvPr id="11" name="Segnaposto immagine 3"/>
          <p:cNvSpPr>
            <a:spLocks noGrp="1"/>
          </p:cNvSpPr>
          <p:nvPr>
            <p:ph type="pic" sz="quarter" idx="14" hasCustomPrompt="1"/>
          </p:nvPr>
        </p:nvSpPr>
        <p:spPr>
          <a:xfrm>
            <a:off x="0" y="0"/>
            <a:ext cx="9144000" cy="5143500"/>
          </a:xfrm>
          <a:prstGeom prst="rect">
            <a:avLst/>
          </a:prstGeom>
        </p:spPr>
        <p:txBody>
          <a:bodyPr>
            <a:normAutofit/>
          </a:bodyPr>
          <a:lstStyle>
            <a:lvl1pPr marL="35997" marR="0" indent="0" algn="l" defTabSz="456176" rtl="0" eaLnBrk="1" fontAlgn="auto" latinLnBrk="0" hangingPunct="1">
              <a:lnSpc>
                <a:spcPct val="100000"/>
              </a:lnSpc>
              <a:spcBef>
                <a:spcPct val="20000"/>
              </a:spcBef>
              <a:spcAft>
                <a:spcPts val="0"/>
              </a:spcAft>
              <a:buClrTx/>
              <a:buSzTx/>
              <a:buFont typeface="Arial"/>
              <a:buNone/>
              <a:tabLst/>
              <a:defRPr sz="600" baseline="0">
                <a:solidFill>
                  <a:schemeClr val="accent6"/>
                </a:solidFill>
                <a:latin typeface="Arial" panose="020B0604020202020204" pitchFamily="34" charset="0"/>
                <a:cs typeface="Arial" panose="020B0604020202020204" pitchFamily="34" charset="0"/>
              </a:defRPr>
            </a:lvl1pPr>
          </a:lstStyle>
          <a:p>
            <a:r>
              <a:rPr lang="en-US" dirty="0"/>
              <a:t>Insert Background Image </a:t>
            </a:r>
            <a:r>
              <a:rPr lang="en-US" dirty="0" err="1"/>
              <a:t>Here.</a:t>
            </a:r>
            <a:endParaRPr lang="en-US" dirty="0"/>
          </a:p>
        </p:txBody>
      </p:sp>
      <p:pic>
        <p:nvPicPr>
          <p:cNvPr id="2" name="Immagine 1">
            <a:extLst>
              <a:ext uri="{FF2B5EF4-FFF2-40B4-BE49-F238E27FC236}">
                <a16:creationId xmlns:a16="http://schemas.microsoft.com/office/drawing/2014/main" id="{FFF4FC6E-3F8B-366E-C8A8-C0F24D035A1F}"/>
              </a:ext>
            </a:extLst>
          </p:cNvPr>
          <p:cNvPicPr>
            <a:picLocks noChangeAspect="1"/>
          </p:cNvPicPr>
          <p:nvPr userDrawn="1"/>
        </p:nvPicPr>
        <p:blipFill rotWithShape="1">
          <a:blip r:embed="rId2"/>
          <a:srcRect/>
          <a:stretch/>
        </p:blipFill>
        <p:spPr>
          <a:xfrm>
            <a:off x="8258495" y="4686099"/>
            <a:ext cx="638852" cy="315860"/>
          </a:xfrm>
          <a:prstGeom prst="rect">
            <a:avLst/>
          </a:prstGeom>
        </p:spPr>
      </p:pic>
      <p:sp>
        <p:nvSpPr>
          <p:cNvPr id="4" name="Titolo 1">
            <a:extLst>
              <a:ext uri="{FF2B5EF4-FFF2-40B4-BE49-F238E27FC236}">
                <a16:creationId xmlns:a16="http://schemas.microsoft.com/office/drawing/2014/main" id="{77508555-1D19-777B-2B98-81CC32694634}"/>
              </a:ext>
            </a:extLst>
          </p:cNvPr>
          <p:cNvSpPr>
            <a:spLocks noGrp="1"/>
          </p:cNvSpPr>
          <p:nvPr>
            <p:ph type="title" hasCustomPrompt="1"/>
          </p:nvPr>
        </p:nvSpPr>
        <p:spPr>
          <a:xfrm>
            <a:off x="5368128" y="522595"/>
            <a:ext cx="3240000" cy="3240000"/>
          </a:xfrm>
          <a:prstGeom prst="roundRect">
            <a:avLst/>
          </a:prstGeom>
          <a:solidFill>
            <a:srgbClr val="1F626D"/>
          </a:solidFill>
          <a:ln>
            <a:noFill/>
            <a:prstDash val="dash"/>
          </a:ln>
        </p:spPr>
        <p:txBody>
          <a:bodyPr vert="horz" lIns="180000" tIns="180000" rIns="180000" bIns="180000" rtlCol="0" anchor="b" anchorCtr="0">
            <a:noAutofit/>
          </a:bodyPr>
          <a:lstStyle>
            <a:lvl1pPr algn="l">
              <a:defRPr lang="en-US" sz="2800" b="0" spc="100" baseline="0" dirty="0">
                <a:solidFill>
                  <a:schemeClr val="bg1"/>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5" name="Text Placeholder 16">
            <a:extLst>
              <a:ext uri="{FF2B5EF4-FFF2-40B4-BE49-F238E27FC236}">
                <a16:creationId xmlns:a16="http://schemas.microsoft.com/office/drawing/2014/main" id="{CDC79473-169E-1B96-E9FA-E754627EC1FC}"/>
              </a:ext>
            </a:extLst>
          </p:cNvPr>
          <p:cNvSpPr>
            <a:spLocks noGrp="1"/>
          </p:cNvSpPr>
          <p:nvPr>
            <p:ph type="body" sz="quarter" idx="11" hasCustomPrompt="1"/>
          </p:nvPr>
        </p:nvSpPr>
        <p:spPr>
          <a:xfrm>
            <a:off x="5775767" y="523751"/>
            <a:ext cx="2424722" cy="170730"/>
          </a:xfrm>
          <a:prstGeom prst="rect">
            <a:avLst/>
          </a:prstGeom>
        </p:spPr>
        <p:txBody>
          <a:bodyPr lIns="180000" tIns="46800" rIns="180000">
            <a:noAutofit/>
          </a:bodyPr>
          <a:lstStyle>
            <a:lvl1pPr marL="0" indent="0" algn="ctr">
              <a:buNone/>
              <a:defRPr sz="800" kern="700" spc="100">
                <a:solidFill>
                  <a:schemeClr val="bg1"/>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spTree>
    <p:extLst>
      <p:ext uri="{BB962C8B-B14F-4D97-AF65-F5344CB8AC3E}">
        <p14:creationId xmlns:p14="http://schemas.microsoft.com/office/powerpoint/2010/main" val="28002218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Agenda">
    <p:spTree>
      <p:nvGrpSpPr>
        <p:cNvPr id="1" name=""/>
        <p:cNvGrpSpPr/>
        <p:nvPr/>
      </p:nvGrpSpPr>
      <p:grpSpPr>
        <a:xfrm>
          <a:off x="0" y="0"/>
          <a:ext cx="0" cy="0"/>
          <a:chOff x="0" y="0"/>
          <a:chExt cx="0" cy="0"/>
        </a:xfrm>
      </p:grpSpPr>
      <p:sp>
        <p:nvSpPr>
          <p:cNvPr id="5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Agenda Title Goes Here</a:t>
            </a:r>
          </a:p>
        </p:txBody>
      </p:sp>
      <p:sp>
        <p:nvSpPr>
          <p:cNvPr id="64" name="Text Placeholder 24">
            <a:extLst>
              <a:ext uri="{FF2B5EF4-FFF2-40B4-BE49-F238E27FC236}">
                <a16:creationId xmlns:a16="http://schemas.microsoft.com/office/drawing/2014/main" id="{BBD6C92B-98AC-634D-A272-B98D08F5FDBA}"/>
              </a:ext>
            </a:extLst>
          </p:cNvPr>
          <p:cNvSpPr>
            <a:spLocks noGrp="1"/>
          </p:cNvSpPr>
          <p:nvPr>
            <p:ph type="body" sz="quarter" idx="11" hasCustomPrompt="1"/>
          </p:nvPr>
        </p:nvSpPr>
        <p:spPr>
          <a:xfrm>
            <a:off x="628105" y="112446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65" name="Text Placeholder 24">
            <a:extLst>
              <a:ext uri="{FF2B5EF4-FFF2-40B4-BE49-F238E27FC236}">
                <a16:creationId xmlns:a16="http://schemas.microsoft.com/office/drawing/2014/main" id="{E4E5A682-4AAC-9C40-B379-0E57C720353B}"/>
              </a:ext>
            </a:extLst>
          </p:cNvPr>
          <p:cNvSpPr>
            <a:spLocks noGrp="1"/>
          </p:cNvSpPr>
          <p:nvPr>
            <p:ph type="body" sz="quarter" idx="12" hasCustomPrompt="1"/>
          </p:nvPr>
        </p:nvSpPr>
        <p:spPr>
          <a:xfrm>
            <a:off x="1279600" y="117208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66" name="Text Placeholder 24">
            <a:extLst>
              <a:ext uri="{FF2B5EF4-FFF2-40B4-BE49-F238E27FC236}">
                <a16:creationId xmlns:a16="http://schemas.microsoft.com/office/drawing/2014/main" id="{217BE6FD-C18C-A843-ADF0-094F8DA9A2DE}"/>
              </a:ext>
            </a:extLst>
          </p:cNvPr>
          <p:cNvSpPr>
            <a:spLocks noGrp="1"/>
          </p:cNvSpPr>
          <p:nvPr>
            <p:ph type="body" sz="quarter" idx="13" hasCustomPrompt="1"/>
          </p:nvPr>
        </p:nvSpPr>
        <p:spPr>
          <a:xfrm>
            <a:off x="1279600" y="148219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67" name="Text Placeholder 24">
            <a:extLst>
              <a:ext uri="{FF2B5EF4-FFF2-40B4-BE49-F238E27FC236}">
                <a16:creationId xmlns:a16="http://schemas.microsoft.com/office/drawing/2014/main" id="{AC458200-B6DD-D841-9E04-9C0EF94FBE5C}"/>
              </a:ext>
            </a:extLst>
          </p:cNvPr>
          <p:cNvSpPr>
            <a:spLocks noGrp="1"/>
          </p:cNvSpPr>
          <p:nvPr>
            <p:ph type="body" sz="quarter" idx="14" hasCustomPrompt="1"/>
          </p:nvPr>
        </p:nvSpPr>
        <p:spPr>
          <a:xfrm>
            <a:off x="628105" y="217230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68" name="Text Placeholder 24">
            <a:extLst>
              <a:ext uri="{FF2B5EF4-FFF2-40B4-BE49-F238E27FC236}">
                <a16:creationId xmlns:a16="http://schemas.microsoft.com/office/drawing/2014/main" id="{137BC073-F22C-AB4F-A751-A554941893C6}"/>
              </a:ext>
            </a:extLst>
          </p:cNvPr>
          <p:cNvSpPr>
            <a:spLocks noGrp="1"/>
          </p:cNvSpPr>
          <p:nvPr>
            <p:ph type="body" sz="quarter" idx="15" hasCustomPrompt="1"/>
          </p:nvPr>
        </p:nvSpPr>
        <p:spPr>
          <a:xfrm>
            <a:off x="1279600" y="221992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69" name="Text Placeholder 24">
            <a:extLst>
              <a:ext uri="{FF2B5EF4-FFF2-40B4-BE49-F238E27FC236}">
                <a16:creationId xmlns:a16="http://schemas.microsoft.com/office/drawing/2014/main" id="{7C2EAA5B-645D-1245-A1E7-C7DF3DE65D19}"/>
              </a:ext>
            </a:extLst>
          </p:cNvPr>
          <p:cNvSpPr>
            <a:spLocks noGrp="1"/>
          </p:cNvSpPr>
          <p:nvPr>
            <p:ph type="body" sz="quarter" idx="16" hasCustomPrompt="1"/>
          </p:nvPr>
        </p:nvSpPr>
        <p:spPr>
          <a:xfrm>
            <a:off x="1279600" y="2530036"/>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0" name="Text Placeholder 24">
            <a:extLst>
              <a:ext uri="{FF2B5EF4-FFF2-40B4-BE49-F238E27FC236}">
                <a16:creationId xmlns:a16="http://schemas.microsoft.com/office/drawing/2014/main" id="{31B3AB27-4F34-EE49-B99E-6A5E960DC293}"/>
              </a:ext>
            </a:extLst>
          </p:cNvPr>
          <p:cNvSpPr>
            <a:spLocks noGrp="1"/>
          </p:cNvSpPr>
          <p:nvPr>
            <p:ph type="body" sz="quarter" idx="17" hasCustomPrompt="1"/>
          </p:nvPr>
        </p:nvSpPr>
        <p:spPr>
          <a:xfrm>
            <a:off x="628105" y="322014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1" name="Text Placeholder 24">
            <a:extLst>
              <a:ext uri="{FF2B5EF4-FFF2-40B4-BE49-F238E27FC236}">
                <a16:creationId xmlns:a16="http://schemas.microsoft.com/office/drawing/2014/main" id="{A4DE8049-400B-7F4C-8DB0-C46B0ECBC034}"/>
              </a:ext>
            </a:extLst>
          </p:cNvPr>
          <p:cNvSpPr>
            <a:spLocks noGrp="1"/>
          </p:cNvSpPr>
          <p:nvPr>
            <p:ph type="body" sz="quarter" idx="18" hasCustomPrompt="1"/>
          </p:nvPr>
        </p:nvSpPr>
        <p:spPr>
          <a:xfrm>
            <a:off x="1279600" y="326776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2" name="Text Placeholder 24">
            <a:extLst>
              <a:ext uri="{FF2B5EF4-FFF2-40B4-BE49-F238E27FC236}">
                <a16:creationId xmlns:a16="http://schemas.microsoft.com/office/drawing/2014/main" id="{46C12254-A2D2-BD4C-9A42-FFA245F35EFC}"/>
              </a:ext>
            </a:extLst>
          </p:cNvPr>
          <p:cNvSpPr>
            <a:spLocks noGrp="1"/>
          </p:cNvSpPr>
          <p:nvPr>
            <p:ph type="body" sz="quarter" idx="19" hasCustomPrompt="1"/>
          </p:nvPr>
        </p:nvSpPr>
        <p:spPr>
          <a:xfrm>
            <a:off x="1279600" y="3577876"/>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3" name="Text Placeholder 24">
            <a:extLst>
              <a:ext uri="{FF2B5EF4-FFF2-40B4-BE49-F238E27FC236}">
                <a16:creationId xmlns:a16="http://schemas.microsoft.com/office/drawing/2014/main" id="{A1CCD0A1-40C7-DE44-B130-FFC1089C7AD5}"/>
              </a:ext>
            </a:extLst>
          </p:cNvPr>
          <p:cNvSpPr>
            <a:spLocks noGrp="1"/>
          </p:cNvSpPr>
          <p:nvPr>
            <p:ph type="body" sz="quarter" idx="20" hasCustomPrompt="1"/>
          </p:nvPr>
        </p:nvSpPr>
        <p:spPr>
          <a:xfrm>
            <a:off x="5017054" y="112446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4" name="Text Placeholder 24">
            <a:extLst>
              <a:ext uri="{FF2B5EF4-FFF2-40B4-BE49-F238E27FC236}">
                <a16:creationId xmlns:a16="http://schemas.microsoft.com/office/drawing/2014/main" id="{8FF7A55F-4F63-3144-9E6A-BC68E129DF04}"/>
              </a:ext>
            </a:extLst>
          </p:cNvPr>
          <p:cNvSpPr>
            <a:spLocks noGrp="1"/>
          </p:cNvSpPr>
          <p:nvPr>
            <p:ph type="body" sz="quarter" idx="21" hasCustomPrompt="1"/>
          </p:nvPr>
        </p:nvSpPr>
        <p:spPr>
          <a:xfrm>
            <a:off x="5668549" y="117208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5" name="Text Placeholder 24">
            <a:extLst>
              <a:ext uri="{FF2B5EF4-FFF2-40B4-BE49-F238E27FC236}">
                <a16:creationId xmlns:a16="http://schemas.microsoft.com/office/drawing/2014/main" id="{4D9D6576-E87B-3C48-B592-EC53241017B4}"/>
              </a:ext>
            </a:extLst>
          </p:cNvPr>
          <p:cNvSpPr>
            <a:spLocks noGrp="1"/>
          </p:cNvSpPr>
          <p:nvPr>
            <p:ph type="body" sz="quarter" idx="22" hasCustomPrompt="1"/>
          </p:nvPr>
        </p:nvSpPr>
        <p:spPr>
          <a:xfrm>
            <a:off x="5668549" y="148219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6" name="Text Placeholder 24">
            <a:extLst>
              <a:ext uri="{FF2B5EF4-FFF2-40B4-BE49-F238E27FC236}">
                <a16:creationId xmlns:a16="http://schemas.microsoft.com/office/drawing/2014/main" id="{A90D106F-E9B5-A743-B1D2-C371D83BC25C}"/>
              </a:ext>
            </a:extLst>
          </p:cNvPr>
          <p:cNvSpPr>
            <a:spLocks noGrp="1"/>
          </p:cNvSpPr>
          <p:nvPr>
            <p:ph type="body" sz="quarter" idx="23" hasCustomPrompt="1"/>
          </p:nvPr>
        </p:nvSpPr>
        <p:spPr>
          <a:xfrm>
            <a:off x="5017054" y="2174859"/>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7" name="Text Placeholder 24">
            <a:extLst>
              <a:ext uri="{FF2B5EF4-FFF2-40B4-BE49-F238E27FC236}">
                <a16:creationId xmlns:a16="http://schemas.microsoft.com/office/drawing/2014/main" id="{4C454063-CFD2-4F4A-94B8-51150157FE8D}"/>
              </a:ext>
            </a:extLst>
          </p:cNvPr>
          <p:cNvSpPr>
            <a:spLocks noGrp="1"/>
          </p:cNvSpPr>
          <p:nvPr>
            <p:ph type="body" sz="quarter" idx="24" hasCustomPrompt="1"/>
          </p:nvPr>
        </p:nvSpPr>
        <p:spPr>
          <a:xfrm>
            <a:off x="5668549" y="2222482"/>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8" name="Text Placeholder 24">
            <a:extLst>
              <a:ext uri="{FF2B5EF4-FFF2-40B4-BE49-F238E27FC236}">
                <a16:creationId xmlns:a16="http://schemas.microsoft.com/office/drawing/2014/main" id="{3CFF6840-48FF-0F44-932C-DB70EE2913C1}"/>
              </a:ext>
            </a:extLst>
          </p:cNvPr>
          <p:cNvSpPr>
            <a:spLocks noGrp="1"/>
          </p:cNvSpPr>
          <p:nvPr>
            <p:ph type="body" sz="quarter" idx="25" hasCustomPrompt="1"/>
          </p:nvPr>
        </p:nvSpPr>
        <p:spPr>
          <a:xfrm>
            <a:off x="5668549" y="2532592"/>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9" name="Text Placeholder 24">
            <a:extLst>
              <a:ext uri="{FF2B5EF4-FFF2-40B4-BE49-F238E27FC236}">
                <a16:creationId xmlns:a16="http://schemas.microsoft.com/office/drawing/2014/main" id="{DD2AD1DC-F194-B442-BD43-7FCF86FC7186}"/>
              </a:ext>
            </a:extLst>
          </p:cNvPr>
          <p:cNvSpPr>
            <a:spLocks noGrp="1"/>
          </p:cNvSpPr>
          <p:nvPr>
            <p:ph type="body" sz="quarter" idx="26" hasCustomPrompt="1"/>
          </p:nvPr>
        </p:nvSpPr>
        <p:spPr>
          <a:xfrm>
            <a:off x="5017054" y="3220202"/>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80" name="Text Placeholder 24">
            <a:extLst>
              <a:ext uri="{FF2B5EF4-FFF2-40B4-BE49-F238E27FC236}">
                <a16:creationId xmlns:a16="http://schemas.microsoft.com/office/drawing/2014/main" id="{E5FE2DEA-069D-8B4F-A873-E6D30B1ECC67}"/>
              </a:ext>
            </a:extLst>
          </p:cNvPr>
          <p:cNvSpPr>
            <a:spLocks noGrp="1"/>
          </p:cNvSpPr>
          <p:nvPr>
            <p:ph type="body" sz="quarter" idx="27" hasCustomPrompt="1"/>
          </p:nvPr>
        </p:nvSpPr>
        <p:spPr>
          <a:xfrm>
            <a:off x="5668549" y="3267826"/>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81" name="Text Placeholder 24">
            <a:extLst>
              <a:ext uri="{FF2B5EF4-FFF2-40B4-BE49-F238E27FC236}">
                <a16:creationId xmlns:a16="http://schemas.microsoft.com/office/drawing/2014/main" id="{844D7C76-D2D7-0E4E-AECB-6E7C3F5CF099}"/>
              </a:ext>
            </a:extLst>
          </p:cNvPr>
          <p:cNvSpPr>
            <a:spLocks noGrp="1"/>
          </p:cNvSpPr>
          <p:nvPr>
            <p:ph type="body" sz="quarter" idx="28" hasCustomPrompt="1"/>
          </p:nvPr>
        </p:nvSpPr>
        <p:spPr>
          <a:xfrm>
            <a:off x="5668549" y="357793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pic>
        <p:nvPicPr>
          <p:cNvPr id="2" name="Immagine 1">
            <a:extLst>
              <a:ext uri="{FF2B5EF4-FFF2-40B4-BE49-F238E27FC236}">
                <a16:creationId xmlns:a16="http://schemas.microsoft.com/office/drawing/2014/main" id="{2FB1C469-38BA-A65F-7655-826D9C637A83}"/>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6832191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Centered Title: White Slide">
    <p:spTree>
      <p:nvGrpSpPr>
        <p:cNvPr id="1" name=""/>
        <p:cNvGrpSpPr/>
        <p:nvPr/>
      </p:nvGrpSpPr>
      <p:grpSpPr>
        <a:xfrm>
          <a:off x="0" y="0"/>
          <a:ext cx="0" cy="0"/>
          <a:chOff x="0" y="0"/>
          <a:chExt cx="0" cy="0"/>
        </a:xfrm>
      </p:grpSpPr>
      <p:sp>
        <p:nvSpPr>
          <p:cNvPr id="2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4C02751C-B966-CEA2-637C-473378B6A050}"/>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86771839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Centered Title + Subhead: White Slide">
    <p:spTree>
      <p:nvGrpSpPr>
        <p:cNvPr id="1" name=""/>
        <p:cNvGrpSpPr/>
        <p:nvPr/>
      </p:nvGrpSpPr>
      <p:grpSpPr>
        <a:xfrm>
          <a:off x="0" y="0"/>
          <a:ext cx="0" cy="0"/>
          <a:chOff x="0" y="0"/>
          <a:chExt cx="0" cy="0"/>
        </a:xfrm>
      </p:grpSpPr>
      <p:sp>
        <p:nvSpPr>
          <p:cNvPr id="22"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3"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cs typeface="Arial" panose="020B0604020202020204" pitchFamily="34" charset="0"/>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D077251F-1F34-4090-265E-7C3EC0B99A2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6505965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ayout personalizzato">
    <p:spTree>
      <p:nvGrpSpPr>
        <p:cNvPr id="1" name=""/>
        <p:cNvGrpSpPr/>
        <p:nvPr/>
      </p:nvGrpSpPr>
      <p:grpSpPr>
        <a:xfrm>
          <a:off x="0" y="0"/>
          <a:ext cx="0" cy="0"/>
          <a:chOff x="0" y="0"/>
          <a:chExt cx="0" cy="0"/>
        </a:xfrm>
      </p:grpSpPr>
      <p:sp>
        <p:nvSpPr>
          <p:cNvPr id="8" name="Text Placeholder 12"/>
          <p:cNvSpPr>
            <a:spLocks noGrp="1"/>
          </p:cNvSpPr>
          <p:nvPr>
            <p:ph type="body" sz="quarter" idx="23" hasCustomPrompt="1"/>
          </p:nvPr>
        </p:nvSpPr>
        <p:spPr>
          <a:xfrm>
            <a:off x="351878" y="1155763"/>
            <a:ext cx="8460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DA49EF78-2D04-6F6D-43F5-B36E42591A9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9322588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hf sldNum="0"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ustom Coloured Layout">
    <p:bg>
      <p:bgPr>
        <a:solidFill>
          <a:srgbClr val="1F626D"/>
        </a:solidFill>
        <a:effectLst/>
      </p:bgPr>
    </p:bg>
    <p:spTree>
      <p:nvGrpSpPr>
        <p:cNvPr id="1" name=""/>
        <p:cNvGrpSpPr/>
        <p:nvPr/>
      </p:nvGrpSpPr>
      <p:grpSpPr>
        <a:xfrm>
          <a:off x="0" y="0"/>
          <a:ext cx="0" cy="0"/>
          <a:chOff x="0" y="0"/>
          <a:chExt cx="0" cy="0"/>
        </a:xfrm>
      </p:grpSpPr>
      <p:sp>
        <p:nvSpPr>
          <p:cNvPr id="8" name="Text Placeholder 12"/>
          <p:cNvSpPr>
            <a:spLocks noGrp="1"/>
          </p:cNvSpPr>
          <p:nvPr>
            <p:ph type="body" sz="quarter" idx="23" hasCustomPrompt="1"/>
          </p:nvPr>
        </p:nvSpPr>
        <p:spPr>
          <a:xfrm>
            <a:off x="351878" y="1155763"/>
            <a:ext cx="8460000" cy="3420000"/>
          </a:xfrm>
          <a:prstGeom prst="rect">
            <a:avLst/>
          </a:prstGeom>
        </p:spPr>
        <p:txBody>
          <a:bodyPr>
            <a:noAutofit/>
          </a:bodyPr>
          <a:lstStyle>
            <a:lvl1pPr marL="171059" indent="-171059">
              <a:lnSpc>
                <a:spcPct val="120000"/>
              </a:lnSpc>
              <a:buClrTx/>
              <a:buSzPct val="130000"/>
              <a:buFont typeface="Wingdings" charset="2"/>
              <a:buChar char="§"/>
              <a:defRPr sz="1400" b="0" i="0" spc="0">
                <a:solidFill>
                  <a:srgbClr val="FFFFFF"/>
                </a:solidFill>
                <a:latin typeface="+mn-lt"/>
                <a:cs typeface="Calibri Light"/>
              </a:defRPr>
            </a:lvl1pPr>
            <a:lvl2pPr marL="627236" indent="-171059">
              <a:lnSpc>
                <a:spcPct val="120000"/>
              </a:lnSpc>
              <a:buClrTx/>
              <a:buSzPct val="130000"/>
              <a:buFont typeface="Wingdings" charset="2"/>
              <a:buChar char="§"/>
              <a:defRPr sz="1200" b="0" i="0" spc="0">
                <a:solidFill>
                  <a:srgbClr val="FFFFFF"/>
                </a:solidFill>
                <a:latin typeface="+mn-lt"/>
                <a:cs typeface="Calibri Light"/>
              </a:defRPr>
            </a:lvl2pPr>
            <a:lvl3pPr marL="1083789" indent="-171438">
              <a:lnSpc>
                <a:spcPct val="120000"/>
              </a:lnSpc>
              <a:buClrTx/>
              <a:buSzPct val="130000"/>
              <a:buFont typeface="Wingdings" charset="2"/>
              <a:buChar char="§"/>
              <a:defRPr sz="1050" b="0" i="0">
                <a:solidFill>
                  <a:srgbClr val="FFFFFF"/>
                </a:solidFill>
                <a:latin typeface="+mn-lt"/>
                <a:cs typeface="Calibri Light"/>
              </a:defRPr>
            </a:lvl3pPr>
            <a:lvl4pPr marL="1539965" indent="-171438">
              <a:lnSpc>
                <a:spcPct val="120000"/>
              </a:lnSpc>
              <a:buClrTx/>
              <a:buSzPct val="130000"/>
              <a:buFont typeface="Wingdings" charset="2"/>
              <a:buChar char="§"/>
              <a:defRPr sz="800" b="0" i="0">
                <a:solidFill>
                  <a:srgbClr val="FFFFFF"/>
                </a:solidFill>
                <a:latin typeface="+mn-lt"/>
                <a:cs typeface="Calibri Light"/>
              </a:defRPr>
            </a:lvl4pPr>
            <a:lvl5pPr marL="1996140" indent="-171438">
              <a:lnSpc>
                <a:spcPct val="120000"/>
              </a:lnSpc>
              <a:buClrTx/>
              <a:buSzPct val="130000"/>
              <a:buFont typeface="Wingdings" charset="2"/>
              <a:buChar char="§"/>
              <a:defRPr sz="750" b="0" i="0">
                <a:solidFill>
                  <a:srgbClr val="FFFFFF"/>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FFFFFF"/>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3A54103E-6B9C-A7EB-B47B-0E232B42C3D1}"/>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1151998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ustom Layout 2 COL">
    <p:spTree>
      <p:nvGrpSpPr>
        <p:cNvPr id="1" name=""/>
        <p:cNvGrpSpPr/>
        <p:nvPr/>
      </p:nvGrpSpPr>
      <p:grpSpPr>
        <a:xfrm>
          <a:off x="0" y="0"/>
          <a:ext cx="0" cy="0"/>
          <a:chOff x="0" y="0"/>
          <a:chExt cx="0" cy="0"/>
        </a:xfrm>
      </p:grpSpPr>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12">
            <a:extLst>
              <a:ext uri="{FF2B5EF4-FFF2-40B4-BE49-F238E27FC236}">
                <a16:creationId xmlns:a16="http://schemas.microsoft.com/office/drawing/2014/main" id="{83685A5D-E112-FD42-88DC-C76917D78544}"/>
              </a:ext>
            </a:extLst>
          </p:cNvPr>
          <p:cNvSpPr>
            <a:spLocks noGrp="1"/>
          </p:cNvSpPr>
          <p:nvPr>
            <p:ph type="body" sz="quarter" idx="23" hasCustomPrompt="1"/>
          </p:nvPr>
        </p:nvSpPr>
        <p:spPr>
          <a:xfrm>
            <a:off x="351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19" name="Text Placeholder 12">
            <a:extLst>
              <a:ext uri="{FF2B5EF4-FFF2-40B4-BE49-F238E27FC236}">
                <a16:creationId xmlns:a16="http://schemas.microsoft.com/office/drawing/2014/main" id="{2C5092F5-98E0-2549-949C-61B4F449A06F}"/>
              </a:ext>
            </a:extLst>
          </p:cNvPr>
          <p:cNvSpPr>
            <a:spLocks noGrp="1"/>
          </p:cNvSpPr>
          <p:nvPr>
            <p:ph type="body" sz="quarter" idx="25" hasCustomPrompt="1"/>
          </p:nvPr>
        </p:nvSpPr>
        <p:spPr>
          <a:xfrm>
            <a:off x="4707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4" name="Immagine 3">
            <a:extLst>
              <a:ext uri="{FF2B5EF4-FFF2-40B4-BE49-F238E27FC236}">
                <a16:creationId xmlns:a16="http://schemas.microsoft.com/office/drawing/2014/main" id="{4BFCC617-BED8-FA93-5651-CE3D02EA7B3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1910445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3"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4"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9" name="Text Placeholder 12">
            <a:extLst>
              <a:ext uri="{FF2B5EF4-FFF2-40B4-BE49-F238E27FC236}">
                <a16:creationId xmlns:a16="http://schemas.microsoft.com/office/drawing/2014/main" id="{6DFFB483-7DF5-0C43-AC7E-520FEEE8F159}"/>
              </a:ext>
            </a:extLst>
          </p:cNvPr>
          <p:cNvSpPr>
            <a:spLocks noGrp="1"/>
          </p:cNvSpPr>
          <p:nvPr>
            <p:ph type="body" sz="quarter" idx="23" hasCustomPrompt="1"/>
          </p:nvPr>
        </p:nvSpPr>
        <p:spPr>
          <a:xfrm>
            <a:off x="351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FA501818-2186-E8B7-F856-D6E2B8393D1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4413334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White Slide">
    <p:spTree>
      <p:nvGrpSpPr>
        <p:cNvPr id="1" name=""/>
        <p:cNvGrpSpPr/>
        <p:nvPr/>
      </p:nvGrpSpPr>
      <p:grpSpPr>
        <a:xfrm>
          <a:off x="0" y="0"/>
          <a:ext cx="0" cy="0"/>
          <a:chOff x="0" y="0"/>
          <a:chExt cx="0" cy="0"/>
        </a:xfrm>
      </p:grpSpPr>
      <p:pic>
        <p:nvPicPr>
          <p:cNvPr id="2" name="Immagine 1">
            <a:extLst>
              <a:ext uri="{FF2B5EF4-FFF2-40B4-BE49-F238E27FC236}">
                <a16:creationId xmlns:a16="http://schemas.microsoft.com/office/drawing/2014/main" id="{5A7EADF5-4570-3799-45CC-8E307A5AB827}"/>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6308709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Chapter Divider">
    <p:bg>
      <p:bgPr>
        <a:solidFill>
          <a:srgbClr val="228244"/>
        </a:solidFill>
        <a:effectLst/>
      </p:bgPr>
    </p:bg>
    <p:spTree>
      <p:nvGrpSpPr>
        <p:cNvPr id="1" name=""/>
        <p:cNvGrpSpPr/>
        <p:nvPr/>
      </p:nvGrpSpPr>
      <p:grpSpPr>
        <a:xfrm>
          <a:off x="0" y="0"/>
          <a:ext cx="0" cy="0"/>
          <a:chOff x="0" y="0"/>
          <a:chExt cx="0" cy="0"/>
        </a:xfrm>
      </p:grpSpPr>
      <p:sp>
        <p:nvSpPr>
          <p:cNvPr id="18" name="Text Placeholder 17"/>
          <p:cNvSpPr>
            <a:spLocks noGrp="1"/>
          </p:cNvSpPr>
          <p:nvPr>
            <p:ph type="body" sz="quarter" idx="11" hasCustomPrompt="1"/>
          </p:nvPr>
        </p:nvSpPr>
        <p:spPr>
          <a:xfrm>
            <a:off x="2957746" y="951750"/>
            <a:ext cx="3240000" cy="3240000"/>
          </a:xfrm>
          <a:prstGeom prst="roundRect">
            <a:avLst/>
          </a:prstGeom>
          <a:ln w="38100" cmpd="sng">
            <a:solidFill>
              <a:schemeClr val="bg1"/>
            </a:solidFill>
          </a:ln>
        </p:spPr>
        <p:txBody>
          <a:bodyPr anchor="ctr">
            <a:noAutofit/>
          </a:bodyPr>
          <a:lstStyle>
            <a:lvl1pPr marL="0" indent="0" algn="ctr">
              <a:lnSpc>
                <a:spcPct val="90000"/>
              </a:lnSpc>
              <a:spcBef>
                <a:spcPts val="72"/>
              </a:spcBef>
              <a:buNone/>
              <a:defRPr sz="2800" b="0" spc="100" baseline="0">
                <a:solidFill>
                  <a:schemeClr val="bg1"/>
                </a:solidFill>
                <a:latin typeface="+mj-lt"/>
                <a:cs typeface="Webnar Bold"/>
              </a:defRPr>
            </a:lvl1pPr>
          </a:lstStyle>
          <a:p>
            <a:pPr lvl="0"/>
            <a:r>
              <a:rPr lang="en-US" dirty="0"/>
              <a:t>Section Title </a:t>
            </a:r>
            <a:br>
              <a:rPr lang="en-US" dirty="0"/>
            </a:br>
            <a:r>
              <a:rPr lang="en-US" dirty="0"/>
              <a:t>Goes Here</a:t>
            </a:r>
          </a:p>
        </p:txBody>
      </p:sp>
      <p:sp>
        <p:nvSpPr>
          <p:cNvPr id="16" name="Text Placeholder 15"/>
          <p:cNvSpPr>
            <a:spLocks noGrp="1"/>
          </p:cNvSpPr>
          <p:nvPr>
            <p:ph type="body" sz="quarter" idx="10" hasCustomPrompt="1"/>
          </p:nvPr>
        </p:nvSpPr>
        <p:spPr>
          <a:xfrm>
            <a:off x="2957746" y="1674667"/>
            <a:ext cx="3240000" cy="188913"/>
          </a:xfrm>
          <a:prstGeom prst="rect">
            <a:avLst/>
          </a:prstGeom>
        </p:spPr>
        <p:txBody>
          <a:bodyPr>
            <a:noAutofit/>
          </a:bodyPr>
          <a:lstStyle>
            <a:lvl1pPr marL="0" indent="0" algn="ctr">
              <a:lnSpc>
                <a:spcPct val="90000"/>
              </a:lnSpc>
              <a:buNone/>
              <a:defRPr sz="800" kern="600" spc="100" baseline="0">
                <a:solidFill>
                  <a:srgbClr val="FFFFFF"/>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2D38B3D8-E98D-707E-3DB8-0C28CF446213}"/>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42362314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hapter Divider V2">
    <p:bg>
      <p:bgPr>
        <a:solidFill>
          <a:srgbClr val="1F626D"/>
        </a:solidFill>
        <a:effectLst/>
      </p:bgPr>
    </p:bg>
    <p:spTree>
      <p:nvGrpSpPr>
        <p:cNvPr id="1" name=""/>
        <p:cNvGrpSpPr/>
        <p:nvPr/>
      </p:nvGrpSpPr>
      <p:grpSpPr>
        <a:xfrm>
          <a:off x="0" y="0"/>
          <a:ext cx="0" cy="0"/>
          <a:chOff x="0" y="0"/>
          <a:chExt cx="0" cy="0"/>
        </a:xfrm>
      </p:grpSpPr>
      <p:sp>
        <p:nvSpPr>
          <p:cNvPr id="19" name="Text Placeholder 15"/>
          <p:cNvSpPr>
            <a:spLocks noGrp="1"/>
          </p:cNvSpPr>
          <p:nvPr>
            <p:ph type="body" sz="quarter" idx="10" hasCustomPrompt="1"/>
          </p:nvPr>
        </p:nvSpPr>
        <p:spPr>
          <a:xfrm>
            <a:off x="712441" y="1512136"/>
            <a:ext cx="7895210" cy="188913"/>
          </a:xfrm>
          <a:prstGeom prst="rect">
            <a:avLst/>
          </a:prstGeom>
        </p:spPr>
        <p:txBody>
          <a:bodyPr>
            <a:noAutofit/>
          </a:bodyPr>
          <a:lstStyle>
            <a:lvl1pPr marL="0" indent="0" algn="r">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sp>
        <p:nvSpPr>
          <p:cNvPr id="20" name="Text Placeholder 17"/>
          <p:cNvSpPr>
            <a:spLocks noGrp="1"/>
          </p:cNvSpPr>
          <p:nvPr>
            <p:ph type="body" sz="quarter" idx="11" hasCustomPrompt="1"/>
          </p:nvPr>
        </p:nvSpPr>
        <p:spPr>
          <a:xfrm>
            <a:off x="712441" y="2568365"/>
            <a:ext cx="7895210" cy="1066451"/>
          </a:xfrm>
          <a:prstGeom prst="rect">
            <a:avLst/>
          </a:prstGeom>
        </p:spPr>
        <p:txBody>
          <a:bodyPr anchor="b">
            <a:noAutofit/>
          </a:bodyPr>
          <a:lstStyle>
            <a:lvl1pPr marL="0" indent="0" algn="r">
              <a:lnSpc>
                <a:spcPct val="90000"/>
              </a:lnSpc>
              <a:buNone/>
              <a:defRPr sz="2800" b="0" spc="100" baseline="0">
                <a:solidFill>
                  <a:schemeClr val="bg1"/>
                </a:solidFill>
                <a:latin typeface="+mj-lt"/>
                <a:cs typeface="Webnar Bold"/>
              </a:defRPr>
            </a:lvl1pPr>
          </a:lstStyle>
          <a:p>
            <a:pPr lvl="0"/>
            <a:r>
              <a:rPr lang="en-US" dirty="0"/>
              <a:t>Section Title </a:t>
            </a:r>
            <a:br>
              <a:rPr lang="en-US" dirty="0"/>
            </a:br>
            <a:r>
              <a:rPr lang="en-US" dirty="0"/>
              <a:t>Goes Here</a:t>
            </a:r>
          </a:p>
        </p:txBody>
      </p:sp>
      <p:sp>
        <p:nvSpPr>
          <p:cNvPr id="17" name="Segnaposto testo 11"/>
          <p:cNvSpPr>
            <a:spLocks noGrp="1"/>
          </p:cNvSpPr>
          <p:nvPr>
            <p:ph type="body" sz="quarter" idx="17" hasCustomPrompt="1"/>
          </p:nvPr>
        </p:nvSpPr>
        <p:spPr>
          <a:xfrm>
            <a:off x="7719048" y="536349"/>
            <a:ext cx="892175" cy="892175"/>
          </a:xfrm>
          <a:prstGeom prst="rect">
            <a:avLst/>
          </a:prstGeom>
          <a:ln w="57150" cmpd="sng">
            <a:noFill/>
          </a:ln>
        </p:spPr>
        <p:txBody>
          <a:bodyPr anchor="b">
            <a:normAutofit/>
          </a:bodyPr>
          <a:lstStyle>
            <a:lvl1pPr marL="0" indent="0" algn="r">
              <a:buNone/>
              <a:defRPr sz="2800" b="1">
                <a:solidFill>
                  <a:srgbClr val="FFFFFF"/>
                </a:solidFill>
                <a:latin typeface="+mn-lt"/>
              </a:defRPr>
            </a:lvl1pPr>
            <a:lvl4pPr>
              <a:defRPr>
                <a:solidFill>
                  <a:srgbClr val="CEDC00"/>
                </a:solidFill>
              </a:defRPr>
            </a:lvl4pPr>
          </a:lstStyle>
          <a:p>
            <a:pPr lvl="0"/>
            <a:r>
              <a:rPr lang="it-IT" dirty="0"/>
              <a:t>01</a:t>
            </a:r>
          </a:p>
        </p:txBody>
      </p:sp>
      <p:pic>
        <p:nvPicPr>
          <p:cNvPr id="2" name="Immagine 1">
            <a:extLst>
              <a:ext uri="{FF2B5EF4-FFF2-40B4-BE49-F238E27FC236}">
                <a16:creationId xmlns:a16="http://schemas.microsoft.com/office/drawing/2014/main" id="{E243D081-DB5E-8E37-D89D-29E19B7FA9D3}"/>
              </a:ext>
            </a:extLst>
          </p:cNvPr>
          <p:cNvPicPr>
            <a:picLocks noChangeAspect="1"/>
          </p:cNvPicPr>
          <p:nvPr userDrawn="1"/>
        </p:nvPicPr>
        <p:blipFill rotWithShape="1">
          <a:blip r:embed="rId2"/>
          <a:srcRect/>
          <a:stretch/>
        </p:blipFill>
        <p:spPr>
          <a:xfrm>
            <a:off x="8258495" y="4686099"/>
            <a:ext cx="638852" cy="315860"/>
          </a:xfrm>
          <a:prstGeom prst="rect">
            <a:avLst/>
          </a:prstGeom>
        </p:spPr>
      </p:pic>
      <p:pic>
        <p:nvPicPr>
          <p:cNvPr id="4" name="Immagine 3">
            <a:extLst>
              <a:ext uri="{FF2B5EF4-FFF2-40B4-BE49-F238E27FC236}">
                <a16:creationId xmlns:a16="http://schemas.microsoft.com/office/drawing/2014/main" id="{3B66300E-AD54-0246-D93F-B440DE6F2407}"/>
              </a:ext>
            </a:extLst>
          </p:cNvPr>
          <p:cNvPicPr>
            <a:picLocks noChangeAspect="1"/>
          </p:cNvPicPr>
          <p:nvPr userDrawn="1"/>
        </p:nvPicPr>
        <p:blipFill>
          <a:blip r:embed="rId3"/>
          <a:stretch>
            <a:fillRect/>
          </a:stretch>
        </p:blipFill>
        <p:spPr>
          <a:xfrm>
            <a:off x="7533217" y="460853"/>
            <a:ext cx="538426" cy="892175"/>
          </a:xfrm>
          <a:prstGeom prst="rect">
            <a:avLst/>
          </a:prstGeom>
        </p:spPr>
      </p:pic>
    </p:spTree>
    <p:extLst>
      <p:ext uri="{BB962C8B-B14F-4D97-AF65-F5344CB8AC3E}">
        <p14:creationId xmlns:p14="http://schemas.microsoft.com/office/powerpoint/2010/main" val="332920869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Chapter Divider V3">
    <p:bg>
      <p:bgPr>
        <a:solidFill>
          <a:srgbClr val="1F626D"/>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4002052" y="0"/>
            <a:ext cx="5141951" cy="5143500"/>
          </a:xfrm>
          <a:prstGeom prst="rect">
            <a:avLst/>
          </a:prstGeom>
        </p:spPr>
        <p:txBody>
          <a:bodyPr anchor="ctr">
            <a:normAutofit/>
          </a:bodyPr>
          <a:lstStyle>
            <a:lvl1pPr marL="0" indent="0">
              <a:buNone/>
              <a:defRPr sz="600">
                <a:solidFill>
                  <a:schemeClr val="bg1"/>
                </a:solidFill>
                <a:latin typeface="+mn-lt"/>
                <a:cs typeface="Arial" panose="020B0604020202020204" pitchFamily="34" charset="0"/>
              </a:defRPr>
            </a:lvl1pPr>
          </a:lstStyle>
          <a:p>
            <a:r>
              <a:rPr lang="en-US" dirty="0"/>
              <a:t>Insert Image here</a:t>
            </a:r>
          </a:p>
        </p:txBody>
      </p:sp>
      <p:sp>
        <p:nvSpPr>
          <p:cNvPr id="13" name="Titolo 5"/>
          <p:cNvSpPr>
            <a:spLocks noGrp="1"/>
          </p:cNvSpPr>
          <p:nvPr>
            <p:ph type="title" hasCustomPrompt="1"/>
          </p:nvPr>
        </p:nvSpPr>
        <p:spPr>
          <a:xfrm>
            <a:off x="432003" y="537100"/>
            <a:ext cx="2987707" cy="3265310"/>
          </a:xfrm>
          <a:prstGeom prst="rect">
            <a:avLst/>
          </a:prstGeom>
        </p:spPr>
        <p:txBody>
          <a:bodyPr anchor="b" anchorCtr="0">
            <a:noAutofit/>
          </a:bodyPr>
          <a:lstStyle>
            <a:lvl1pPr marL="0" indent="0" algn="l">
              <a:lnSpc>
                <a:spcPct val="90000"/>
              </a:lnSpc>
              <a:buFont typeface="Arial" panose="020B0604020202020204" pitchFamily="34" charset="0"/>
              <a:buNone/>
              <a:defRPr sz="2800" b="0">
                <a:solidFill>
                  <a:srgbClr val="FFFFFF"/>
                </a:solidFill>
                <a:latin typeface="+mj-lt"/>
                <a:cs typeface="Webnar Bold"/>
              </a:defRPr>
            </a:lvl1pPr>
          </a:lstStyle>
          <a:p>
            <a:pPr lvl="0"/>
            <a:r>
              <a:rPr lang="en-US" dirty="0"/>
              <a:t>Section Title </a:t>
            </a:r>
            <a:br>
              <a:rPr lang="en-US" dirty="0"/>
            </a:br>
            <a:r>
              <a:rPr lang="en-US" dirty="0"/>
              <a:t>Goes Here</a:t>
            </a:r>
          </a:p>
        </p:txBody>
      </p:sp>
      <p:sp>
        <p:nvSpPr>
          <p:cNvPr id="10" name="Text Placeholder 15"/>
          <p:cNvSpPr>
            <a:spLocks noGrp="1"/>
          </p:cNvSpPr>
          <p:nvPr>
            <p:ph type="body" sz="quarter" idx="10" hasCustomPrompt="1"/>
          </p:nvPr>
        </p:nvSpPr>
        <p:spPr>
          <a:xfrm>
            <a:off x="432003" y="3887498"/>
            <a:ext cx="2987707" cy="188913"/>
          </a:xfrm>
          <a:prstGeom prst="rect">
            <a:avLst/>
          </a:prstGeom>
        </p:spPr>
        <p:txBody>
          <a:bodyPr>
            <a:noAutofit/>
          </a:bodyPr>
          <a:lstStyle>
            <a:lvl1pPr marL="0" indent="0" algn="l">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39A8AF6C-4FE3-819A-F94E-EACA76AB5C68}"/>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38212682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CARD Service or Product">
    <p:bg>
      <p:bgPr>
        <a:solidFill>
          <a:schemeClr val="accent3"/>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11" y="0"/>
            <a:ext cx="9143991" cy="5143500"/>
          </a:xfrm>
          <a:prstGeom prst="rect">
            <a:avLst/>
          </a:prstGeom>
        </p:spPr>
        <p:txBody>
          <a:bodyPr anchor="t">
            <a:normAutofit/>
          </a:bodyPr>
          <a:lstStyle>
            <a:lvl1pPr marL="0" indent="0">
              <a:buNone/>
              <a:defRPr sz="600" b="0" i="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0" name="Picture Placeholder 19"/>
          <p:cNvSpPr>
            <a:spLocks noGrp="1"/>
          </p:cNvSpPr>
          <p:nvPr>
            <p:ph type="pic" sz="quarter" idx="12" hasCustomPrompt="1"/>
          </p:nvPr>
        </p:nvSpPr>
        <p:spPr>
          <a:xfrm>
            <a:off x="3998912" y="0"/>
            <a:ext cx="5145087" cy="5143500"/>
          </a:xfrm>
          <a:prstGeom prst="rect">
            <a:avLst/>
          </a:prstGeom>
          <a:solidFill>
            <a:srgbClr val="228244"/>
          </a:solidFill>
        </p:spPr>
        <p:txBody>
          <a:bodyPr>
            <a:normAutofit/>
          </a:bodyPr>
          <a:lstStyle>
            <a:lvl1pPr marL="0" indent="0">
              <a:buNone/>
              <a:defRPr sz="600" b="0" i="0">
                <a:solidFill>
                  <a:schemeClr val="bg1"/>
                </a:solidFill>
                <a:latin typeface="+mn-lt"/>
                <a:cs typeface="Arial" panose="020B0604020202020204" pitchFamily="34" charset="0"/>
              </a:defRPr>
            </a:lvl1pPr>
          </a:lstStyle>
          <a:p>
            <a:r>
              <a:rPr lang="en-US" dirty="0"/>
              <a:t>Leave this box as a colored square.</a:t>
            </a:r>
          </a:p>
        </p:txBody>
      </p:sp>
      <p:sp>
        <p:nvSpPr>
          <p:cNvPr id="2" name="Titolo 1"/>
          <p:cNvSpPr>
            <a:spLocks noGrp="1"/>
          </p:cNvSpPr>
          <p:nvPr>
            <p:ph type="title" hasCustomPrompt="1"/>
          </p:nvPr>
        </p:nvSpPr>
        <p:spPr>
          <a:xfrm>
            <a:off x="3999600" y="597877"/>
            <a:ext cx="4846960" cy="1418957"/>
          </a:xfrm>
          <a:prstGeom prst="rect">
            <a:avLst/>
          </a:prstGeom>
          <a:noFill/>
          <a:ln>
            <a:noFill/>
            <a:prstDash val="dash"/>
          </a:ln>
        </p:spPr>
        <p:txBody>
          <a:bodyPr lIns="360000" rIns="270000" anchor="b" anchorCtr="0">
            <a:noAutofit/>
          </a:bodyPr>
          <a:lstStyle>
            <a:lvl1pPr algn="l">
              <a:lnSpc>
                <a:spcPct val="90000"/>
              </a:lnSpc>
              <a:defRPr sz="2800" b="0">
                <a:solidFill>
                  <a:schemeClr val="bg1"/>
                </a:solidFill>
                <a:latin typeface="+mj-lt"/>
                <a:cs typeface="Webnar Bold"/>
              </a:defRPr>
            </a:lvl1pPr>
          </a:lstStyle>
          <a:p>
            <a:r>
              <a:rPr lang="it-IT" dirty="0"/>
              <a:t>Click to </a:t>
            </a:r>
            <a:r>
              <a:rPr lang="it-IT" dirty="0" err="1"/>
              <a:t>edit</a:t>
            </a:r>
            <a:r>
              <a:rPr lang="it-IT" dirty="0"/>
              <a:t> </a:t>
            </a:r>
            <a:r>
              <a:rPr lang="it-IT" dirty="0" err="1"/>
              <a:t>title</a:t>
            </a:r>
            <a:endParaRPr lang="en-US" dirty="0"/>
          </a:p>
        </p:txBody>
      </p:sp>
      <p:sp>
        <p:nvSpPr>
          <p:cNvPr id="5" name="Segnaposto testo 4"/>
          <p:cNvSpPr>
            <a:spLocks noGrp="1"/>
          </p:cNvSpPr>
          <p:nvPr>
            <p:ph type="body" sz="quarter" idx="17" hasCustomPrompt="1"/>
          </p:nvPr>
        </p:nvSpPr>
        <p:spPr>
          <a:xfrm>
            <a:off x="3998916" y="2088706"/>
            <a:ext cx="4862245" cy="731177"/>
          </a:xfrm>
          <a:prstGeom prst="rect">
            <a:avLst/>
          </a:prstGeom>
        </p:spPr>
        <p:txBody>
          <a:bodyPr lIns="360000" tIns="0" rIns="270000">
            <a:noAutofit/>
          </a:bodyPr>
          <a:lstStyle>
            <a:lvl1pPr marL="0" indent="0">
              <a:lnSpc>
                <a:spcPct val="90000"/>
              </a:lnSpc>
              <a:spcBef>
                <a:spcPts val="0"/>
              </a:spcBef>
              <a:spcAft>
                <a:spcPts val="0"/>
              </a:spcAft>
              <a:buNone/>
              <a:defRPr sz="1800" b="0" i="0">
                <a:solidFill>
                  <a:schemeClr val="bg1"/>
                </a:solidFill>
                <a:latin typeface="Webnar"/>
                <a:cs typeface="Webnar"/>
              </a:defRPr>
            </a:lvl1pPr>
          </a:lstStyle>
          <a:p>
            <a:pPr lvl="0"/>
            <a:r>
              <a:rPr lang="en-US" dirty="0"/>
              <a:t>Click to edit subtitle [delete if not needed]</a:t>
            </a:r>
          </a:p>
        </p:txBody>
      </p:sp>
      <p:sp>
        <p:nvSpPr>
          <p:cNvPr id="22" name="Segnaposto testo 4"/>
          <p:cNvSpPr>
            <a:spLocks noGrp="1"/>
          </p:cNvSpPr>
          <p:nvPr>
            <p:ph type="body" sz="quarter" idx="18" hasCustomPrompt="1"/>
          </p:nvPr>
        </p:nvSpPr>
        <p:spPr>
          <a:xfrm>
            <a:off x="3998916" y="2951149"/>
            <a:ext cx="4869544" cy="1909424"/>
          </a:xfrm>
          <a:prstGeom prst="rect">
            <a:avLst/>
          </a:prstGeom>
        </p:spPr>
        <p:txBody>
          <a:bodyPr lIns="360000" rIns="270000">
            <a:noAutofit/>
          </a:bodyPr>
          <a:lstStyle>
            <a:lvl1pPr marL="0" indent="0">
              <a:lnSpc>
                <a:spcPct val="120000"/>
              </a:lnSpc>
              <a:spcBef>
                <a:spcPts val="1200"/>
              </a:spcBef>
              <a:spcAft>
                <a:spcPts val="0"/>
              </a:spcAft>
              <a:buNone/>
              <a:defRPr sz="1200" b="0" i="0">
                <a:solidFill>
                  <a:schemeClr val="bg1"/>
                </a:solidFill>
                <a:latin typeface="+mn-lt"/>
                <a:cs typeface="Calibri Light"/>
              </a:defRPr>
            </a:lvl1pPr>
          </a:lstStyle>
          <a:p>
            <a:pPr lvl="0"/>
            <a:r>
              <a:rPr lang="en-US" dirty="0"/>
              <a:t>Click to edit body copy</a:t>
            </a:r>
          </a:p>
        </p:txBody>
      </p:sp>
      <p:pic>
        <p:nvPicPr>
          <p:cNvPr id="3" name="Immagine 2">
            <a:extLst>
              <a:ext uri="{FF2B5EF4-FFF2-40B4-BE49-F238E27FC236}">
                <a16:creationId xmlns:a16="http://schemas.microsoft.com/office/drawing/2014/main" id="{CC402FEA-4A8D-7875-3B26-724934AD0BA7}"/>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80268601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_CARD Service or Product">
    <p:bg>
      <p:bgPr>
        <a:solidFill>
          <a:schemeClr val="accent3"/>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11" y="0"/>
            <a:ext cx="9143991" cy="5143500"/>
          </a:xfrm>
          <a:prstGeom prst="rect">
            <a:avLst/>
          </a:prstGeom>
        </p:spPr>
        <p:txBody>
          <a:bodyPr anchor="t">
            <a:normAutofit/>
          </a:bodyPr>
          <a:lstStyle>
            <a:lvl1pPr marL="0" indent="0" algn="r">
              <a:buNone/>
              <a:defRPr sz="600" b="0" i="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0" name="Picture Placeholder 19"/>
          <p:cNvSpPr>
            <a:spLocks noGrp="1"/>
          </p:cNvSpPr>
          <p:nvPr>
            <p:ph type="pic" sz="quarter" idx="12" hasCustomPrompt="1"/>
          </p:nvPr>
        </p:nvSpPr>
        <p:spPr>
          <a:xfrm>
            <a:off x="11" y="0"/>
            <a:ext cx="5145087" cy="5143500"/>
          </a:xfrm>
          <a:prstGeom prst="rect">
            <a:avLst/>
          </a:prstGeom>
          <a:solidFill>
            <a:srgbClr val="228244"/>
          </a:solidFill>
        </p:spPr>
        <p:txBody>
          <a:bodyPr>
            <a:normAutofit/>
          </a:bodyPr>
          <a:lstStyle>
            <a:lvl1pPr marL="0" indent="0">
              <a:buNone/>
              <a:defRPr sz="600" b="0" i="0">
                <a:solidFill>
                  <a:schemeClr val="bg1"/>
                </a:solidFill>
                <a:latin typeface="+mn-lt"/>
                <a:cs typeface="Arial" panose="020B0604020202020204" pitchFamily="34" charset="0"/>
              </a:defRPr>
            </a:lvl1pPr>
          </a:lstStyle>
          <a:p>
            <a:r>
              <a:rPr lang="en-US" dirty="0"/>
              <a:t>Leave this box as a colored square.</a:t>
            </a:r>
          </a:p>
        </p:txBody>
      </p:sp>
      <p:sp>
        <p:nvSpPr>
          <p:cNvPr id="2" name="Titolo 1"/>
          <p:cNvSpPr>
            <a:spLocks noGrp="1"/>
          </p:cNvSpPr>
          <p:nvPr>
            <p:ph type="title" hasCustomPrompt="1"/>
          </p:nvPr>
        </p:nvSpPr>
        <p:spPr>
          <a:xfrm>
            <a:off x="71513" y="597877"/>
            <a:ext cx="4860289" cy="1418957"/>
          </a:xfrm>
          <a:prstGeom prst="rect">
            <a:avLst/>
          </a:prstGeom>
          <a:noFill/>
          <a:ln>
            <a:noFill/>
            <a:prstDash val="dash"/>
          </a:ln>
        </p:spPr>
        <p:txBody>
          <a:bodyPr lIns="360000" rIns="270000" anchor="b" anchorCtr="0">
            <a:noAutofit/>
          </a:bodyPr>
          <a:lstStyle>
            <a:lvl1pPr algn="l">
              <a:lnSpc>
                <a:spcPct val="90000"/>
              </a:lnSpc>
              <a:defRPr sz="2700" b="0">
                <a:solidFill>
                  <a:srgbClr val="FFFFFF"/>
                </a:solidFill>
                <a:latin typeface="Webnar Bold"/>
                <a:cs typeface="Webnar Bold"/>
              </a:defRPr>
            </a:lvl1pPr>
          </a:lstStyle>
          <a:p>
            <a:r>
              <a:rPr lang="it-IT" dirty="0"/>
              <a:t>Click to </a:t>
            </a:r>
            <a:r>
              <a:rPr lang="it-IT" dirty="0" err="1"/>
              <a:t>edit</a:t>
            </a:r>
            <a:r>
              <a:rPr lang="it-IT" dirty="0"/>
              <a:t> </a:t>
            </a:r>
            <a:r>
              <a:rPr lang="it-IT" dirty="0" err="1"/>
              <a:t>title</a:t>
            </a:r>
            <a:endParaRPr lang="en-US" dirty="0"/>
          </a:p>
        </p:txBody>
      </p:sp>
      <p:sp>
        <p:nvSpPr>
          <p:cNvPr id="5" name="Segnaposto testo 4"/>
          <p:cNvSpPr>
            <a:spLocks noGrp="1"/>
          </p:cNvSpPr>
          <p:nvPr>
            <p:ph type="body" sz="quarter" idx="17" hasCustomPrompt="1"/>
          </p:nvPr>
        </p:nvSpPr>
        <p:spPr>
          <a:xfrm>
            <a:off x="71049" y="2088706"/>
            <a:ext cx="4875616" cy="731177"/>
          </a:xfrm>
          <a:prstGeom prst="rect">
            <a:avLst/>
          </a:prstGeom>
        </p:spPr>
        <p:txBody>
          <a:bodyPr lIns="360000" tIns="0" rIns="270000">
            <a:noAutofit/>
          </a:bodyPr>
          <a:lstStyle>
            <a:lvl1pPr marL="0" indent="0">
              <a:lnSpc>
                <a:spcPct val="90000"/>
              </a:lnSpc>
              <a:spcBef>
                <a:spcPts val="0"/>
              </a:spcBef>
              <a:spcAft>
                <a:spcPts val="0"/>
              </a:spcAft>
              <a:buNone/>
              <a:defRPr sz="1800" b="0" i="0">
                <a:solidFill>
                  <a:srgbClr val="FFFFFF"/>
                </a:solidFill>
                <a:latin typeface="Webnar"/>
                <a:cs typeface="Webnar"/>
              </a:defRPr>
            </a:lvl1pPr>
          </a:lstStyle>
          <a:p>
            <a:pPr lvl="0"/>
            <a:r>
              <a:rPr lang="en-US" dirty="0"/>
              <a:t>Click to edit subtitle [delete if not needed]</a:t>
            </a:r>
          </a:p>
        </p:txBody>
      </p:sp>
      <p:sp>
        <p:nvSpPr>
          <p:cNvPr id="22" name="Segnaposto testo 4"/>
          <p:cNvSpPr>
            <a:spLocks noGrp="1"/>
          </p:cNvSpPr>
          <p:nvPr>
            <p:ph type="body" sz="quarter" idx="18" hasCustomPrompt="1"/>
          </p:nvPr>
        </p:nvSpPr>
        <p:spPr>
          <a:xfrm>
            <a:off x="71156" y="2951150"/>
            <a:ext cx="4882935" cy="1909423"/>
          </a:xfrm>
          <a:prstGeom prst="rect">
            <a:avLst/>
          </a:prstGeom>
        </p:spPr>
        <p:txBody>
          <a:bodyPr lIns="360000" rIns="270000">
            <a:noAutofit/>
          </a:bodyPr>
          <a:lstStyle>
            <a:lvl1pPr marL="0" indent="0">
              <a:lnSpc>
                <a:spcPct val="120000"/>
              </a:lnSpc>
              <a:spcBef>
                <a:spcPts val="1200"/>
              </a:spcBef>
              <a:spcAft>
                <a:spcPts val="0"/>
              </a:spcAft>
              <a:buNone/>
              <a:defRPr sz="1200" b="0" i="0">
                <a:solidFill>
                  <a:srgbClr val="FFFFFF"/>
                </a:solidFill>
                <a:latin typeface="+mn-lt"/>
                <a:cs typeface="Calibri Light"/>
              </a:defRPr>
            </a:lvl1pPr>
          </a:lstStyle>
          <a:p>
            <a:pPr lvl="0"/>
            <a:r>
              <a:rPr lang="en-US" dirty="0"/>
              <a:t>Click to edit body copy</a:t>
            </a:r>
          </a:p>
        </p:txBody>
      </p:sp>
      <p:pic>
        <p:nvPicPr>
          <p:cNvPr id="7" name="Immagine 6">
            <a:extLst>
              <a:ext uri="{FF2B5EF4-FFF2-40B4-BE49-F238E27FC236}">
                <a16:creationId xmlns:a16="http://schemas.microsoft.com/office/drawing/2014/main" id="{77D6D7D2-BC13-35A5-7CC5-55239D1FFF07}"/>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24458679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Meet The Team">
    <p:spTree>
      <p:nvGrpSpPr>
        <p:cNvPr id="1" name=""/>
        <p:cNvGrpSpPr/>
        <p:nvPr/>
      </p:nvGrpSpPr>
      <p:grpSpPr>
        <a:xfrm>
          <a:off x="0" y="0"/>
          <a:ext cx="0" cy="0"/>
          <a:chOff x="0" y="0"/>
          <a:chExt cx="0" cy="0"/>
        </a:xfrm>
      </p:grpSpPr>
      <p:sp>
        <p:nvSpPr>
          <p:cNvPr id="51" name="Text Placeholder 4"/>
          <p:cNvSpPr>
            <a:spLocks noGrp="1"/>
          </p:cNvSpPr>
          <p:nvPr>
            <p:ph type="body" sz="quarter" idx="42" hasCustomPrompt="1"/>
          </p:nvPr>
        </p:nvSpPr>
        <p:spPr>
          <a:xfrm>
            <a:off x="1140623"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52" name="Text Placeholder 2"/>
          <p:cNvSpPr>
            <a:spLocks noGrp="1"/>
          </p:cNvSpPr>
          <p:nvPr>
            <p:ph type="body" sz="quarter" idx="43" hasCustomPrompt="1"/>
          </p:nvPr>
        </p:nvSpPr>
        <p:spPr>
          <a:xfrm>
            <a:off x="1140623"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18" name="Picture Placeholder 13"/>
          <p:cNvSpPr>
            <a:spLocks noGrp="1" noChangeAspect="1"/>
          </p:cNvSpPr>
          <p:nvPr>
            <p:ph type="pic" sz="quarter" idx="14" hasCustomPrompt="1"/>
          </p:nvPr>
        </p:nvSpPr>
        <p:spPr>
          <a:xfrm>
            <a:off x="1435393"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19" name="Text Placeholder 4"/>
          <p:cNvSpPr>
            <a:spLocks noGrp="1"/>
          </p:cNvSpPr>
          <p:nvPr>
            <p:ph type="body" sz="quarter" idx="44" hasCustomPrompt="1"/>
          </p:nvPr>
        </p:nvSpPr>
        <p:spPr>
          <a:xfrm>
            <a:off x="2886905"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0" name="Text Placeholder 2"/>
          <p:cNvSpPr>
            <a:spLocks noGrp="1"/>
          </p:cNvSpPr>
          <p:nvPr>
            <p:ph type="body" sz="quarter" idx="45" hasCustomPrompt="1"/>
          </p:nvPr>
        </p:nvSpPr>
        <p:spPr>
          <a:xfrm>
            <a:off x="2886905"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1" name="Picture Placeholder 13"/>
          <p:cNvSpPr>
            <a:spLocks noGrp="1" noChangeAspect="1"/>
          </p:cNvSpPr>
          <p:nvPr>
            <p:ph type="pic" sz="quarter" idx="46" hasCustomPrompt="1"/>
          </p:nvPr>
        </p:nvSpPr>
        <p:spPr>
          <a:xfrm>
            <a:off x="3181675"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25" name="Text Placeholder 4"/>
          <p:cNvSpPr>
            <a:spLocks noGrp="1"/>
          </p:cNvSpPr>
          <p:nvPr>
            <p:ph type="body" sz="quarter" idx="47" hasCustomPrompt="1"/>
          </p:nvPr>
        </p:nvSpPr>
        <p:spPr>
          <a:xfrm>
            <a:off x="4619958"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6" name="Text Placeholder 2"/>
          <p:cNvSpPr>
            <a:spLocks noGrp="1"/>
          </p:cNvSpPr>
          <p:nvPr>
            <p:ph type="body" sz="quarter" idx="48" hasCustomPrompt="1"/>
          </p:nvPr>
        </p:nvSpPr>
        <p:spPr>
          <a:xfrm>
            <a:off x="4619958"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7" name="Picture Placeholder 13"/>
          <p:cNvSpPr>
            <a:spLocks noGrp="1" noChangeAspect="1"/>
          </p:cNvSpPr>
          <p:nvPr>
            <p:ph type="pic" sz="quarter" idx="49" hasCustomPrompt="1"/>
          </p:nvPr>
        </p:nvSpPr>
        <p:spPr>
          <a:xfrm>
            <a:off x="4914728"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4"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33"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28" name="Text Placeholder 4"/>
          <p:cNvSpPr>
            <a:spLocks noGrp="1"/>
          </p:cNvSpPr>
          <p:nvPr>
            <p:ph type="body" sz="quarter" idx="50" hasCustomPrompt="1"/>
          </p:nvPr>
        </p:nvSpPr>
        <p:spPr>
          <a:xfrm>
            <a:off x="6359625"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9" name="Text Placeholder 2"/>
          <p:cNvSpPr>
            <a:spLocks noGrp="1"/>
          </p:cNvSpPr>
          <p:nvPr>
            <p:ph type="body" sz="quarter" idx="51" hasCustomPrompt="1"/>
          </p:nvPr>
        </p:nvSpPr>
        <p:spPr>
          <a:xfrm>
            <a:off x="6359625"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1" name="Picture Placeholder 13"/>
          <p:cNvSpPr>
            <a:spLocks noGrp="1" noChangeAspect="1"/>
          </p:cNvSpPr>
          <p:nvPr>
            <p:ph type="pic" sz="quarter" idx="52" hasCustomPrompt="1"/>
          </p:nvPr>
        </p:nvSpPr>
        <p:spPr>
          <a:xfrm>
            <a:off x="6654395"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pic>
        <p:nvPicPr>
          <p:cNvPr id="2" name="Immagine 1">
            <a:extLst>
              <a:ext uri="{FF2B5EF4-FFF2-40B4-BE49-F238E27FC236}">
                <a16:creationId xmlns:a16="http://schemas.microsoft.com/office/drawing/2014/main" id="{4374F1AF-57EE-A176-4DC9-A17AD2296C0C}"/>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61401755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Meet The Team - V5">
    <p:spTree>
      <p:nvGrpSpPr>
        <p:cNvPr id="1" name=""/>
        <p:cNvGrpSpPr/>
        <p:nvPr/>
      </p:nvGrpSpPr>
      <p:grpSpPr>
        <a:xfrm>
          <a:off x="0" y="0"/>
          <a:ext cx="0" cy="0"/>
          <a:chOff x="0" y="0"/>
          <a:chExt cx="0" cy="0"/>
        </a:xfrm>
      </p:grpSpPr>
      <p:sp>
        <p:nvSpPr>
          <p:cNvPr id="21" name="Text Placeholder 4"/>
          <p:cNvSpPr>
            <a:spLocks noGrp="1"/>
          </p:cNvSpPr>
          <p:nvPr>
            <p:ph type="body" sz="quarter" idx="42" hasCustomPrompt="1"/>
          </p:nvPr>
        </p:nvSpPr>
        <p:spPr>
          <a:xfrm>
            <a:off x="300737"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2" name="Text Placeholder 2"/>
          <p:cNvSpPr>
            <a:spLocks noGrp="1"/>
          </p:cNvSpPr>
          <p:nvPr>
            <p:ph type="body" sz="quarter" idx="43" hasCustomPrompt="1"/>
          </p:nvPr>
        </p:nvSpPr>
        <p:spPr>
          <a:xfrm>
            <a:off x="300737"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4" name="Picture Placeholder 13"/>
          <p:cNvSpPr>
            <a:spLocks noGrp="1" noChangeAspect="1"/>
          </p:cNvSpPr>
          <p:nvPr>
            <p:ph type="pic" sz="quarter" idx="14" hasCustomPrompt="1"/>
          </p:nvPr>
        </p:nvSpPr>
        <p:spPr>
          <a:xfrm>
            <a:off x="595507"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25" name="Text Placeholder 4"/>
          <p:cNvSpPr>
            <a:spLocks noGrp="1"/>
          </p:cNvSpPr>
          <p:nvPr>
            <p:ph type="body" sz="quarter" idx="44" hasCustomPrompt="1"/>
          </p:nvPr>
        </p:nvSpPr>
        <p:spPr>
          <a:xfrm>
            <a:off x="2047019"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8" name="Text Placeholder 2"/>
          <p:cNvSpPr>
            <a:spLocks noGrp="1"/>
          </p:cNvSpPr>
          <p:nvPr>
            <p:ph type="body" sz="quarter" idx="45" hasCustomPrompt="1"/>
          </p:nvPr>
        </p:nvSpPr>
        <p:spPr>
          <a:xfrm>
            <a:off x="2047019"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9" name="Picture Placeholder 13"/>
          <p:cNvSpPr>
            <a:spLocks noGrp="1" noChangeAspect="1"/>
          </p:cNvSpPr>
          <p:nvPr>
            <p:ph type="pic" sz="quarter" idx="46" hasCustomPrompt="1"/>
          </p:nvPr>
        </p:nvSpPr>
        <p:spPr>
          <a:xfrm>
            <a:off x="2341789"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1" name="Text Placeholder 4"/>
          <p:cNvSpPr>
            <a:spLocks noGrp="1"/>
          </p:cNvSpPr>
          <p:nvPr>
            <p:ph type="body" sz="quarter" idx="47" hasCustomPrompt="1"/>
          </p:nvPr>
        </p:nvSpPr>
        <p:spPr>
          <a:xfrm>
            <a:off x="3780072"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2" name="Text Placeholder 2"/>
          <p:cNvSpPr>
            <a:spLocks noGrp="1"/>
          </p:cNvSpPr>
          <p:nvPr>
            <p:ph type="body" sz="quarter" idx="48" hasCustomPrompt="1"/>
          </p:nvPr>
        </p:nvSpPr>
        <p:spPr>
          <a:xfrm>
            <a:off x="3780072"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3" name="Picture Placeholder 13"/>
          <p:cNvSpPr>
            <a:spLocks noGrp="1" noChangeAspect="1"/>
          </p:cNvSpPr>
          <p:nvPr>
            <p:ph type="pic" sz="quarter" idx="49" hasCustomPrompt="1"/>
          </p:nvPr>
        </p:nvSpPr>
        <p:spPr>
          <a:xfrm>
            <a:off x="4074842"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4" name="Text Placeholder 4"/>
          <p:cNvSpPr>
            <a:spLocks noGrp="1"/>
          </p:cNvSpPr>
          <p:nvPr>
            <p:ph type="body" sz="quarter" idx="50" hasCustomPrompt="1"/>
          </p:nvPr>
        </p:nvSpPr>
        <p:spPr>
          <a:xfrm>
            <a:off x="5519739"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5" name="Text Placeholder 2"/>
          <p:cNvSpPr>
            <a:spLocks noGrp="1"/>
          </p:cNvSpPr>
          <p:nvPr>
            <p:ph type="body" sz="quarter" idx="51" hasCustomPrompt="1"/>
          </p:nvPr>
        </p:nvSpPr>
        <p:spPr>
          <a:xfrm>
            <a:off x="5519739"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6" name="Picture Placeholder 13"/>
          <p:cNvSpPr>
            <a:spLocks noGrp="1" noChangeAspect="1"/>
          </p:cNvSpPr>
          <p:nvPr>
            <p:ph type="pic" sz="quarter" idx="52" hasCustomPrompt="1"/>
          </p:nvPr>
        </p:nvSpPr>
        <p:spPr>
          <a:xfrm>
            <a:off x="5814509"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7" name="Text Placeholder 4"/>
          <p:cNvSpPr>
            <a:spLocks noGrp="1"/>
          </p:cNvSpPr>
          <p:nvPr>
            <p:ph type="body" sz="quarter" idx="53" hasCustomPrompt="1"/>
          </p:nvPr>
        </p:nvSpPr>
        <p:spPr>
          <a:xfrm>
            <a:off x="7246176"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8" name="Text Placeholder 2"/>
          <p:cNvSpPr>
            <a:spLocks noGrp="1"/>
          </p:cNvSpPr>
          <p:nvPr>
            <p:ph type="body" sz="quarter" idx="54" hasCustomPrompt="1"/>
          </p:nvPr>
        </p:nvSpPr>
        <p:spPr>
          <a:xfrm>
            <a:off x="7246176"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9" name="Picture Placeholder 13"/>
          <p:cNvSpPr>
            <a:spLocks noGrp="1" noChangeAspect="1"/>
          </p:cNvSpPr>
          <p:nvPr>
            <p:ph type="pic" sz="quarter" idx="55" hasCustomPrompt="1"/>
          </p:nvPr>
        </p:nvSpPr>
        <p:spPr>
          <a:xfrm>
            <a:off x="7540946"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42"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751B317D-9EAB-D616-8898-A10BEBA938FE}"/>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30794843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Meet The Team - V10">
    <p:spTree>
      <p:nvGrpSpPr>
        <p:cNvPr id="1" name=""/>
        <p:cNvGrpSpPr/>
        <p:nvPr/>
      </p:nvGrpSpPr>
      <p:grpSpPr>
        <a:xfrm>
          <a:off x="0" y="0"/>
          <a:ext cx="0" cy="0"/>
          <a:chOff x="0" y="0"/>
          <a:chExt cx="0" cy="0"/>
        </a:xfrm>
      </p:grpSpPr>
      <p:sp>
        <p:nvSpPr>
          <p:cNvPr id="38" name="Text Placeholder 4"/>
          <p:cNvSpPr>
            <a:spLocks noGrp="1"/>
          </p:cNvSpPr>
          <p:nvPr>
            <p:ph type="body" sz="quarter" idx="42" hasCustomPrompt="1"/>
          </p:nvPr>
        </p:nvSpPr>
        <p:spPr>
          <a:xfrm>
            <a:off x="300737"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9" name="Text Placeholder 2"/>
          <p:cNvSpPr>
            <a:spLocks noGrp="1"/>
          </p:cNvSpPr>
          <p:nvPr>
            <p:ph type="body" sz="quarter" idx="43" hasCustomPrompt="1"/>
          </p:nvPr>
        </p:nvSpPr>
        <p:spPr>
          <a:xfrm>
            <a:off x="300737"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0" name="Picture Placeholder 13"/>
          <p:cNvSpPr>
            <a:spLocks noGrp="1" noChangeAspect="1"/>
          </p:cNvSpPr>
          <p:nvPr>
            <p:ph type="pic" sz="quarter" idx="14" hasCustomPrompt="1"/>
          </p:nvPr>
        </p:nvSpPr>
        <p:spPr>
          <a:xfrm>
            <a:off x="595507"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1" name="Text Placeholder 4"/>
          <p:cNvSpPr>
            <a:spLocks noGrp="1"/>
          </p:cNvSpPr>
          <p:nvPr>
            <p:ph type="body" sz="quarter" idx="44" hasCustomPrompt="1"/>
          </p:nvPr>
        </p:nvSpPr>
        <p:spPr>
          <a:xfrm>
            <a:off x="2047019"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2" name="Text Placeholder 2"/>
          <p:cNvSpPr>
            <a:spLocks noGrp="1"/>
          </p:cNvSpPr>
          <p:nvPr>
            <p:ph type="body" sz="quarter" idx="45" hasCustomPrompt="1"/>
          </p:nvPr>
        </p:nvSpPr>
        <p:spPr>
          <a:xfrm>
            <a:off x="2047019"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3" name="Picture Placeholder 13"/>
          <p:cNvSpPr>
            <a:spLocks noGrp="1" noChangeAspect="1"/>
          </p:cNvSpPr>
          <p:nvPr>
            <p:ph type="pic" sz="quarter" idx="46" hasCustomPrompt="1"/>
          </p:nvPr>
        </p:nvSpPr>
        <p:spPr>
          <a:xfrm>
            <a:off x="2341789"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4" name="Text Placeholder 4"/>
          <p:cNvSpPr>
            <a:spLocks noGrp="1"/>
          </p:cNvSpPr>
          <p:nvPr>
            <p:ph type="body" sz="quarter" idx="47" hasCustomPrompt="1"/>
          </p:nvPr>
        </p:nvSpPr>
        <p:spPr>
          <a:xfrm>
            <a:off x="3780072"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5" name="Text Placeholder 2"/>
          <p:cNvSpPr>
            <a:spLocks noGrp="1"/>
          </p:cNvSpPr>
          <p:nvPr>
            <p:ph type="body" sz="quarter" idx="48" hasCustomPrompt="1"/>
          </p:nvPr>
        </p:nvSpPr>
        <p:spPr>
          <a:xfrm>
            <a:off x="3780072"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6" name="Picture Placeholder 13"/>
          <p:cNvSpPr>
            <a:spLocks noGrp="1" noChangeAspect="1"/>
          </p:cNvSpPr>
          <p:nvPr>
            <p:ph type="pic" sz="quarter" idx="49" hasCustomPrompt="1"/>
          </p:nvPr>
        </p:nvSpPr>
        <p:spPr>
          <a:xfrm>
            <a:off x="4074842"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7" name="Text Placeholder 4"/>
          <p:cNvSpPr>
            <a:spLocks noGrp="1"/>
          </p:cNvSpPr>
          <p:nvPr>
            <p:ph type="body" sz="quarter" idx="50" hasCustomPrompt="1"/>
          </p:nvPr>
        </p:nvSpPr>
        <p:spPr>
          <a:xfrm>
            <a:off x="5519739"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8" name="Text Placeholder 2"/>
          <p:cNvSpPr>
            <a:spLocks noGrp="1"/>
          </p:cNvSpPr>
          <p:nvPr>
            <p:ph type="body" sz="quarter" idx="51" hasCustomPrompt="1"/>
          </p:nvPr>
        </p:nvSpPr>
        <p:spPr>
          <a:xfrm>
            <a:off x="5519739"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9" name="Picture Placeholder 13"/>
          <p:cNvSpPr>
            <a:spLocks noGrp="1" noChangeAspect="1"/>
          </p:cNvSpPr>
          <p:nvPr>
            <p:ph type="pic" sz="quarter" idx="52" hasCustomPrompt="1"/>
          </p:nvPr>
        </p:nvSpPr>
        <p:spPr>
          <a:xfrm>
            <a:off x="5814509"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0" name="Text Placeholder 4"/>
          <p:cNvSpPr>
            <a:spLocks noGrp="1"/>
          </p:cNvSpPr>
          <p:nvPr>
            <p:ph type="body" sz="quarter" idx="53" hasCustomPrompt="1"/>
          </p:nvPr>
        </p:nvSpPr>
        <p:spPr>
          <a:xfrm>
            <a:off x="7246176"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51" name="Text Placeholder 2"/>
          <p:cNvSpPr>
            <a:spLocks noGrp="1"/>
          </p:cNvSpPr>
          <p:nvPr>
            <p:ph type="body" sz="quarter" idx="54" hasCustomPrompt="1"/>
          </p:nvPr>
        </p:nvSpPr>
        <p:spPr>
          <a:xfrm>
            <a:off x="7246176"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52" name="Picture Placeholder 13"/>
          <p:cNvSpPr>
            <a:spLocks noGrp="1" noChangeAspect="1"/>
          </p:cNvSpPr>
          <p:nvPr>
            <p:ph type="pic" sz="quarter" idx="55" hasCustomPrompt="1"/>
          </p:nvPr>
        </p:nvSpPr>
        <p:spPr>
          <a:xfrm>
            <a:off x="7540946"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3" name="Text Placeholder 4"/>
          <p:cNvSpPr>
            <a:spLocks noGrp="1"/>
          </p:cNvSpPr>
          <p:nvPr>
            <p:ph type="body" sz="quarter" idx="56" hasCustomPrompt="1"/>
          </p:nvPr>
        </p:nvSpPr>
        <p:spPr>
          <a:xfrm>
            <a:off x="300737"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69" name="Text Placeholder 2"/>
          <p:cNvSpPr>
            <a:spLocks noGrp="1"/>
          </p:cNvSpPr>
          <p:nvPr>
            <p:ph type="body" sz="quarter" idx="57" hasCustomPrompt="1"/>
          </p:nvPr>
        </p:nvSpPr>
        <p:spPr>
          <a:xfrm>
            <a:off x="300737"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0" name="Picture Placeholder 13"/>
          <p:cNvSpPr>
            <a:spLocks noGrp="1" noChangeAspect="1"/>
          </p:cNvSpPr>
          <p:nvPr>
            <p:ph type="pic" sz="quarter" idx="58" hasCustomPrompt="1"/>
          </p:nvPr>
        </p:nvSpPr>
        <p:spPr>
          <a:xfrm>
            <a:off x="595507"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1" name="Text Placeholder 4"/>
          <p:cNvSpPr>
            <a:spLocks noGrp="1"/>
          </p:cNvSpPr>
          <p:nvPr>
            <p:ph type="body" sz="quarter" idx="59" hasCustomPrompt="1"/>
          </p:nvPr>
        </p:nvSpPr>
        <p:spPr>
          <a:xfrm>
            <a:off x="2047019"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2" name="Text Placeholder 2"/>
          <p:cNvSpPr>
            <a:spLocks noGrp="1"/>
          </p:cNvSpPr>
          <p:nvPr>
            <p:ph type="body" sz="quarter" idx="60" hasCustomPrompt="1"/>
          </p:nvPr>
        </p:nvSpPr>
        <p:spPr>
          <a:xfrm>
            <a:off x="2047019"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3" name="Picture Placeholder 13"/>
          <p:cNvSpPr>
            <a:spLocks noGrp="1" noChangeAspect="1"/>
          </p:cNvSpPr>
          <p:nvPr>
            <p:ph type="pic" sz="quarter" idx="61" hasCustomPrompt="1"/>
          </p:nvPr>
        </p:nvSpPr>
        <p:spPr>
          <a:xfrm>
            <a:off x="2341789"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4" name="Text Placeholder 4"/>
          <p:cNvSpPr>
            <a:spLocks noGrp="1"/>
          </p:cNvSpPr>
          <p:nvPr>
            <p:ph type="body" sz="quarter" idx="62" hasCustomPrompt="1"/>
          </p:nvPr>
        </p:nvSpPr>
        <p:spPr>
          <a:xfrm>
            <a:off x="3780072"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5" name="Text Placeholder 2"/>
          <p:cNvSpPr>
            <a:spLocks noGrp="1"/>
          </p:cNvSpPr>
          <p:nvPr>
            <p:ph type="body" sz="quarter" idx="63" hasCustomPrompt="1"/>
          </p:nvPr>
        </p:nvSpPr>
        <p:spPr>
          <a:xfrm>
            <a:off x="3780072"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6" name="Picture Placeholder 13"/>
          <p:cNvSpPr>
            <a:spLocks noGrp="1" noChangeAspect="1"/>
          </p:cNvSpPr>
          <p:nvPr>
            <p:ph type="pic" sz="quarter" idx="64" hasCustomPrompt="1"/>
          </p:nvPr>
        </p:nvSpPr>
        <p:spPr>
          <a:xfrm>
            <a:off x="4074842"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7" name="Text Placeholder 4"/>
          <p:cNvSpPr>
            <a:spLocks noGrp="1"/>
          </p:cNvSpPr>
          <p:nvPr>
            <p:ph type="body" sz="quarter" idx="65" hasCustomPrompt="1"/>
          </p:nvPr>
        </p:nvSpPr>
        <p:spPr>
          <a:xfrm>
            <a:off x="5519739"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8" name="Text Placeholder 2"/>
          <p:cNvSpPr>
            <a:spLocks noGrp="1"/>
          </p:cNvSpPr>
          <p:nvPr>
            <p:ph type="body" sz="quarter" idx="66" hasCustomPrompt="1"/>
          </p:nvPr>
        </p:nvSpPr>
        <p:spPr>
          <a:xfrm>
            <a:off x="5519739"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9" name="Picture Placeholder 13"/>
          <p:cNvSpPr>
            <a:spLocks noGrp="1" noChangeAspect="1"/>
          </p:cNvSpPr>
          <p:nvPr>
            <p:ph type="pic" sz="quarter" idx="67" hasCustomPrompt="1"/>
          </p:nvPr>
        </p:nvSpPr>
        <p:spPr>
          <a:xfrm>
            <a:off x="5814509"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80" name="Text Placeholder 4"/>
          <p:cNvSpPr>
            <a:spLocks noGrp="1"/>
          </p:cNvSpPr>
          <p:nvPr>
            <p:ph type="body" sz="quarter" idx="68" hasCustomPrompt="1"/>
          </p:nvPr>
        </p:nvSpPr>
        <p:spPr>
          <a:xfrm>
            <a:off x="7246176"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81" name="Text Placeholder 2"/>
          <p:cNvSpPr>
            <a:spLocks noGrp="1"/>
          </p:cNvSpPr>
          <p:nvPr>
            <p:ph type="body" sz="quarter" idx="69" hasCustomPrompt="1"/>
          </p:nvPr>
        </p:nvSpPr>
        <p:spPr>
          <a:xfrm>
            <a:off x="7246176"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82" name="Picture Placeholder 13"/>
          <p:cNvSpPr>
            <a:spLocks noGrp="1" noChangeAspect="1"/>
          </p:cNvSpPr>
          <p:nvPr>
            <p:ph type="pic" sz="quarter" idx="70" hasCustomPrompt="1"/>
          </p:nvPr>
        </p:nvSpPr>
        <p:spPr>
          <a:xfrm>
            <a:off x="7540946"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6"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57"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3" name="Immagine 2">
            <a:extLst>
              <a:ext uri="{FF2B5EF4-FFF2-40B4-BE49-F238E27FC236}">
                <a16:creationId xmlns:a16="http://schemas.microsoft.com/office/drawing/2014/main" id="{5FF18DFE-CF06-0E2F-AACB-8B698FE1C733}"/>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8568753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Bio">
    <p:spTree>
      <p:nvGrpSpPr>
        <p:cNvPr id="1" name=""/>
        <p:cNvGrpSpPr/>
        <p:nvPr/>
      </p:nvGrpSpPr>
      <p:grpSpPr>
        <a:xfrm>
          <a:off x="0" y="0"/>
          <a:ext cx="0" cy="0"/>
          <a:chOff x="0" y="0"/>
          <a:chExt cx="0" cy="0"/>
        </a:xfrm>
      </p:grpSpPr>
      <p:sp>
        <p:nvSpPr>
          <p:cNvPr id="52" name="Text Placeholder 31"/>
          <p:cNvSpPr>
            <a:spLocks noGrp="1"/>
          </p:cNvSpPr>
          <p:nvPr>
            <p:ph type="body" sz="quarter" idx="10" hasCustomPrompt="1"/>
          </p:nvPr>
        </p:nvSpPr>
        <p:spPr>
          <a:xfrm>
            <a:off x="2837708" y="500210"/>
            <a:ext cx="5741562" cy="419100"/>
          </a:xfrm>
          <a:prstGeom prst="rect">
            <a:avLst/>
          </a:prstGeom>
        </p:spPr>
        <p:txBody>
          <a:bodyPr anchor="ctr">
            <a:noAutofit/>
          </a:bodyPr>
          <a:lstStyle>
            <a:lvl1pPr marL="0" indent="0" algn="l">
              <a:buNone/>
              <a:defRPr lang="en-US" sz="2800" b="0" kern="1200" spc="100" baseline="0" dirty="0">
                <a:solidFill>
                  <a:srgbClr val="1F626D"/>
                </a:solidFill>
                <a:latin typeface="Webnar Bold"/>
                <a:ea typeface="+mn-ea"/>
                <a:cs typeface="Webnar Bold"/>
              </a:defRPr>
            </a:lvl1pPr>
          </a:lstStyle>
          <a:p>
            <a:pPr lvl="0"/>
            <a:r>
              <a:rPr lang="en-US" dirty="0"/>
              <a:t>Name &amp; Surname Goes Here</a:t>
            </a:r>
          </a:p>
        </p:txBody>
      </p:sp>
      <p:sp>
        <p:nvSpPr>
          <p:cNvPr id="53" name="Text Placeholder 35"/>
          <p:cNvSpPr>
            <a:spLocks noGrp="1"/>
          </p:cNvSpPr>
          <p:nvPr>
            <p:ph type="body" sz="quarter" idx="11" hasCustomPrompt="1"/>
          </p:nvPr>
        </p:nvSpPr>
        <p:spPr>
          <a:xfrm>
            <a:off x="2837708" y="997362"/>
            <a:ext cx="5741562" cy="226300"/>
          </a:xfrm>
          <a:prstGeom prst="rect">
            <a:avLst/>
          </a:prstGeom>
        </p:spPr>
        <p:txBody>
          <a:bodyPr>
            <a:noAutofit/>
          </a:bodyPr>
          <a:lstStyle>
            <a:lvl1pPr marL="0" indent="0" algn="l">
              <a:buNone/>
              <a:defRPr sz="1200" b="1" kern="400" spc="100" baseline="0">
                <a:solidFill>
                  <a:srgbClr val="228244"/>
                </a:solidFill>
                <a:latin typeface="+mn-lt"/>
              </a:defRPr>
            </a:lvl1pPr>
          </a:lstStyle>
          <a:p>
            <a:pPr lvl="0"/>
            <a:r>
              <a:rPr lang="en-US" dirty="0"/>
              <a:t>JOB TITLE HERE</a:t>
            </a:r>
          </a:p>
        </p:txBody>
      </p:sp>
      <p:sp>
        <p:nvSpPr>
          <p:cNvPr id="54" name="Picture Placeholder 26"/>
          <p:cNvSpPr>
            <a:spLocks noGrp="1"/>
          </p:cNvSpPr>
          <p:nvPr>
            <p:ph type="pic" sz="quarter" idx="41" hasCustomPrompt="1"/>
          </p:nvPr>
        </p:nvSpPr>
        <p:spPr>
          <a:xfrm>
            <a:off x="0" y="0"/>
            <a:ext cx="2506972" cy="5143500"/>
          </a:xfrm>
          <a:prstGeom prst="rect">
            <a:avLst/>
          </a:prstGeom>
          <a:noFill/>
        </p:spPr>
        <p:txBody>
          <a:bodyPr anchor="ctr">
            <a:normAutofit/>
          </a:bodyPr>
          <a:lstStyle>
            <a:lvl1pPr marL="0" marR="0" indent="0" algn="ctr" defTabSz="456176" rtl="0" eaLnBrk="1" fontAlgn="auto" latinLnBrk="0" hangingPunct="1">
              <a:lnSpc>
                <a:spcPct val="100000"/>
              </a:lnSpc>
              <a:spcBef>
                <a:spcPct val="20000"/>
              </a:spcBef>
              <a:spcAft>
                <a:spcPts val="0"/>
              </a:spcAft>
              <a:buClrTx/>
              <a:buSzTx/>
              <a:buFont typeface="Arial"/>
              <a:buNone/>
              <a:tabLst/>
              <a:defRPr sz="700">
                <a:solidFill>
                  <a:schemeClr val="tx1"/>
                </a:solidFill>
                <a:latin typeface="+mn-lt"/>
                <a:cs typeface="Arial" panose="020B0604020202020204" pitchFamily="34" charset="0"/>
              </a:defRPr>
            </a:lvl1pPr>
          </a:lstStyle>
          <a:p>
            <a:r>
              <a:rPr lang="en-US" dirty="0"/>
              <a:t>Insert Headshot Here</a:t>
            </a:r>
          </a:p>
          <a:p>
            <a:endParaRPr lang="en-US" dirty="0"/>
          </a:p>
        </p:txBody>
      </p:sp>
      <p:cxnSp>
        <p:nvCxnSpPr>
          <p:cNvPr id="9" name="Connettore 1 8"/>
          <p:cNvCxnSpPr/>
          <p:nvPr/>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cxnSp>
        <p:nvCxnSpPr>
          <p:cNvPr id="11" name="Connettore 1 10">
            <a:extLst>
              <a:ext uri="{FF2B5EF4-FFF2-40B4-BE49-F238E27FC236}">
                <a16:creationId xmlns:a16="http://schemas.microsoft.com/office/drawing/2014/main" id="{F225D348-F1D7-AD47-B989-48DD7A6FF822}"/>
              </a:ext>
            </a:extLst>
          </p:cNvPr>
          <p:cNvCxnSpPr/>
          <p:nvPr/>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sp>
        <p:nvSpPr>
          <p:cNvPr id="17" name="Segnaposto testo 4">
            <a:extLst>
              <a:ext uri="{FF2B5EF4-FFF2-40B4-BE49-F238E27FC236}">
                <a16:creationId xmlns:a16="http://schemas.microsoft.com/office/drawing/2014/main" id="{52137082-2737-EF4C-9EA4-73306AFCE715}"/>
              </a:ext>
            </a:extLst>
          </p:cNvPr>
          <p:cNvSpPr>
            <a:spLocks noGrp="1"/>
          </p:cNvSpPr>
          <p:nvPr>
            <p:ph type="body" sz="quarter" idx="43" hasCustomPrompt="1"/>
          </p:nvPr>
        </p:nvSpPr>
        <p:spPr>
          <a:xfrm>
            <a:off x="2837758" y="1658790"/>
            <a:ext cx="2738438" cy="2984500"/>
          </a:xfrm>
          <a:prstGeom prst="rect">
            <a:avLst/>
          </a:prstGeom>
        </p:spPr>
        <p:txBody>
          <a:bodyPr>
            <a:normAutofit/>
          </a:bodyPr>
          <a:lstStyle>
            <a:lvl1pPr marL="0" indent="0">
              <a:lnSpc>
                <a:spcPct val="150000"/>
              </a:lnSpc>
              <a:buNone/>
              <a:defRPr sz="800">
                <a:solidFill>
                  <a:schemeClr val="tx1"/>
                </a:solidFill>
              </a:defRPr>
            </a:lvl1pPr>
            <a:lvl2pPr>
              <a:defRPr sz="800">
                <a:solidFill>
                  <a:srgbClr val="6B6E71"/>
                </a:solidFill>
              </a:defRPr>
            </a:lvl2pPr>
            <a:lvl3pPr>
              <a:defRPr sz="800">
                <a:solidFill>
                  <a:srgbClr val="6B6E71"/>
                </a:solidFill>
              </a:defRPr>
            </a:lvl3pPr>
            <a:lvl4pPr>
              <a:defRPr sz="800">
                <a:solidFill>
                  <a:srgbClr val="6B6E71"/>
                </a:solidFill>
              </a:defRPr>
            </a:lvl4pPr>
            <a:lvl5pPr>
              <a:defRPr sz="800">
                <a:solidFill>
                  <a:srgbClr val="6B6E71"/>
                </a:solidFill>
              </a:defRPr>
            </a:lvl5pPr>
          </a:lstStyle>
          <a:p>
            <a:pPr lvl="0"/>
            <a:r>
              <a:rPr lang="it-IT" dirty="0" err="1"/>
              <a:t>Bio</a:t>
            </a:r>
            <a:r>
              <a:rPr lang="it-IT" dirty="0"/>
              <a:t> text </a:t>
            </a:r>
            <a:r>
              <a:rPr lang="it-IT" dirty="0" err="1"/>
              <a:t>goes</a:t>
            </a:r>
            <a:r>
              <a:rPr lang="it-IT" dirty="0"/>
              <a:t> </a:t>
            </a:r>
            <a:r>
              <a:rPr lang="it-IT" dirty="0" err="1"/>
              <a:t>here</a:t>
            </a:r>
            <a:endParaRPr lang="it-IT" dirty="0"/>
          </a:p>
        </p:txBody>
      </p:sp>
      <p:sp>
        <p:nvSpPr>
          <p:cNvPr id="18" name="Segnaposto testo 4">
            <a:extLst>
              <a:ext uri="{FF2B5EF4-FFF2-40B4-BE49-F238E27FC236}">
                <a16:creationId xmlns:a16="http://schemas.microsoft.com/office/drawing/2014/main" id="{BEAE9782-4A99-E94F-B5DD-F65E2CA32E4F}"/>
              </a:ext>
            </a:extLst>
          </p:cNvPr>
          <p:cNvSpPr>
            <a:spLocks noGrp="1"/>
          </p:cNvSpPr>
          <p:nvPr>
            <p:ph type="body" sz="quarter" idx="44" hasCustomPrompt="1"/>
          </p:nvPr>
        </p:nvSpPr>
        <p:spPr>
          <a:xfrm>
            <a:off x="5840833" y="1658790"/>
            <a:ext cx="2738438" cy="2984500"/>
          </a:xfrm>
          <a:prstGeom prst="rect">
            <a:avLst/>
          </a:prstGeom>
        </p:spPr>
        <p:txBody>
          <a:bodyPr>
            <a:normAutofit/>
          </a:bodyPr>
          <a:lstStyle>
            <a:lvl1pPr marL="0" indent="0">
              <a:lnSpc>
                <a:spcPct val="150000"/>
              </a:lnSpc>
              <a:buNone/>
              <a:defRPr sz="800">
                <a:solidFill>
                  <a:schemeClr val="tx1"/>
                </a:solidFill>
              </a:defRPr>
            </a:lvl1pPr>
            <a:lvl2pPr>
              <a:defRPr sz="800">
                <a:solidFill>
                  <a:srgbClr val="6B6E71"/>
                </a:solidFill>
              </a:defRPr>
            </a:lvl2pPr>
            <a:lvl3pPr>
              <a:defRPr sz="800">
                <a:solidFill>
                  <a:srgbClr val="6B6E71"/>
                </a:solidFill>
              </a:defRPr>
            </a:lvl3pPr>
            <a:lvl4pPr>
              <a:defRPr sz="800">
                <a:solidFill>
                  <a:srgbClr val="6B6E71"/>
                </a:solidFill>
              </a:defRPr>
            </a:lvl4pPr>
            <a:lvl5pPr>
              <a:defRPr sz="800">
                <a:solidFill>
                  <a:srgbClr val="6B6E71"/>
                </a:solidFill>
              </a:defRPr>
            </a:lvl5pPr>
          </a:lstStyle>
          <a:p>
            <a:pPr lvl="0"/>
            <a:r>
              <a:rPr lang="it-IT" dirty="0" err="1"/>
              <a:t>Bio</a:t>
            </a:r>
            <a:r>
              <a:rPr lang="it-IT" dirty="0"/>
              <a:t> text </a:t>
            </a:r>
            <a:r>
              <a:rPr lang="it-IT" dirty="0" err="1"/>
              <a:t>goes</a:t>
            </a:r>
            <a:r>
              <a:rPr lang="it-IT" dirty="0"/>
              <a:t> </a:t>
            </a:r>
            <a:r>
              <a:rPr lang="it-IT" dirty="0" err="1"/>
              <a:t>here</a:t>
            </a:r>
            <a:endParaRPr lang="it-IT" dirty="0"/>
          </a:p>
        </p:txBody>
      </p:sp>
      <p:cxnSp>
        <p:nvCxnSpPr>
          <p:cNvPr id="12" name="Connettore 1 11">
            <a:extLst>
              <a:ext uri="{FF2B5EF4-FFF2-40B4-BE49-F238E27FC236}">
                <a16:creationId xmlns:a16="http://schemas.microsoft.com/office/drawing/2014/main" id="{B3DD0327-C0CA-E04D-8367-4433E6939175}"/>
              </a:ext>
            </a:extLst>
          </p:cNvPr>
          <p:cNvCxnSpPr/>
          <p:nvPr userDrawn="1"/>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pic>
        <p:nvPicPr>
          <p:cNvPr id="2" name="Immagine 1">
            <a:extLst>
              <a:ext uri="{FF2B5EF4-FFF2-40B4-BE49-F238E27FC236}">
                <a16:creationId xmlns:a16="http://schemas.microsoft.com/office/drawing/2014/main" id="{7B9A47E0-9BC9-BDD4-ED3C-9A87E992C51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3791754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Quote With Image">
    <p:bg>
      <p:bgPr>
        <a:solidFill>
          <a:srgbClr val="1F626D"/>
        </a:solidFill>
        <a:effectLst/>
      </p:bgPr>
    </p:bg>
    <p:spTree>
      <p:nvGrpSpPr>
        <p:cNvPr id="1" name=""/>
        <p:cNvGrpSpPr/>
        <p:nvPr/>
      </p:nvGrpSpPr>
      <p:grpSpPr>
        <a:xfrm>
          <a:off x="0" y="0"/>
          <a:ext cx="0" cy="0"/>
          <a:chOff x="0" y="0"/>
          <a:chExt cx="0" cy="0"/>
        </a:xfrm>
      </p:grpSpPr>
      <p:sp>
        <p:nvSpPr>
          <p:cNvPr id="7" name="Text Placeholder 17"/>
          <p:cNvSpPr>
            <a:spLocks noGrp="1"/>
          </p:cNvSpPr>
          <p:nvPr>
            <p:ph type="body" sz="quarter" idx="11" hasCustomPrompt="1"/>
          </p:nvPr>
        </p:nvSpPr>
        <p:spPr>
          <a:xfrm>
            <a:off x="1181100" y="2185988"/>
            <a:ext cx="6883400" cy="2120955"/>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This is where have an awesome quote that makes an impact</a:t>
            </a:r>
          </a:p>
        </p:txBody>
      </p:sp>
      <p:sp>
        <p:nvSpPr>
          <p:cNvPr id="9" name="Text Placeholder 15"/>
          <p:cNvSpPr>
            <a:spLocks noGrp="1"/>
          </p:cNvSpPr>
          <p:nvPr>
            <p:ph type="body" sz="quarter" idx="10" hasCustomPrompt="1"/>
          </p:nvPr>
        </p:nvSpPr>
        <p:spPr>
          <a:xfrm>
            <a:off x="1181100" y="1851026"/>
            <a:ext cx="6883400" cy="188913"/>
          </a:xfrm>
          <a:prstGeom prst="rect">
            <a:avLst/>
          </a:prstGeom>
        </p:spPr>
        <p:txBody>
          <a:bodyPr>
            <a:noAutofit/>
          </a:bodyPr>
          <a:lstStyle>
            <a:lvl1pPr marL="0" indent="0" algn="ctr">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SUBHEAD GOES HERE</a:t>
            </a:r>
          </a:p>
        </p:txBody>
      </p:sp>
      <p:sp>
        <p:nvSpPr>
          <p:cNvPr id="13" name="Text Placeholder 15"/>
          <p:cNvSpPr>
            <a:spLocks noGrp="1"/>
          </p:cNvSpPr>
          <p:nvPr>
            <p:ph type="body" sz="quarter" idx="13" hasCustomPrompt="1"/>
          </p:nvPr>
        </p:nvSpPr>
        <p:spPr>
          <a:xfrm>
            <a:off x="1181100" y="1291105"/>
            <a:ext cx="6883400" cy="528638"/>
          </a:xfrm>
          <a:prstGeom prst="rect">
            <a:avLst/>
          </a:prstGeom>
        </p:spPr>
        <p:txBody>
          <a:bodyPr anchor="ctr">
            <a:noAutofit/>
          </a:bodyPr>
          <a:lstStyle>
            <a:lvl1pPr marL="0" indent="0" algn="ctr">
              <a:buNone/>
              <a:defRPr sz="6000" b="0" kern="600" spc="100" baseline="0">
                <a:solidFill>
                  <a:schemeClr val="bg1"/>
                </a:solidFill>
                <a:latin typeface="+mj-lt"/>
                <a:cs typeface="Webnar Bold"/>
              </a:defRPr>
            </a:lvl1pPr>
            <a:lvl2pPr algn="ctr">
              <a:defRPr sz="1000"/>
            </a:lvl2pPr>
            <a:lvl3pPr algn="ctr">
              <a:defRPr sz="1000"/>
            </a:lvl3pPr>
            <a:lvl4pPr algn="ctr">
              <a:defRPr sz="1000"/>
            </a:lvl4pPr>
            <a:lvl5pPr algn="ctr">
              <a:defRPr sz="1000"/>
            </a:lvl5pPr>
          </a:lstStyle>
          <a:p>
            <a:pPr lvl="0"/>
            <a:r>
              <a:rPr lang="en-US" dirty="0"/>
              <a:t>“</a:t>
            </a:r>
          </a:p>
        </p:txBody>
      </p:sp>
      <p:pic>
        <p:nvPicPr>
          <p:cNvPr id="2" name="Immagine 1">
            <a:extLst>
              <a:ext uri="{FF2B5EF4-FFF2-40B4-BE49-F238E27FC236}">
                <a16:creationId xmlns:a16="http://schemas.microsoft.com/office/drawing/2014/main" id="{4C3F57FC-CF5D-27F2-16DF-FFEBD2E61291}"/>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35926588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1_Turquoise Quote">
    <p:spTree>
      <p:nvGrpSpPr>
        <p:cNvPr id="1" name=""/>
        <p:cNvGrpSpPr/>
        <p:nvPr/>
      </p:nvGrpSpPr>
      <p:grpSpPr>
        <a:xfrm>
          <a:off x="0" y="0"/>
          <a:ext cx="0" cy="0"/>
          <a:chOff x="0" y="0"/>
          <a:chExt cx="0" cy="0"/>
        </a:xfrm>
      </p:grpSpPr>
      <p:sp>
        <p:nvSpPr>
          <p:cNvPr id="14" name="Segnaposto immagine 2">
            <a:extLst>
              <a:ext uri="{FF2B5EF4-FFF2-40B4-BE49-F238E27FC236}">
                <a16:creationId xmlns:a16="http://schemas.microsoft.com/office/drawing/2014/main" id="{CCE5B76B-B5D6-B340-8CA5-BB5C607AE6B0}"/>
              </a:ext>
            </a:extLst>
          </p:cNvPr>
          <p:cNvSpPr>
            <a:spLocks noGrp="1"/>
          </p:cNvSpPr>
          <p:nvPr>
            <p:ph type="pic" sz="quarter" idx="17" hasCustomPrompt="1"/>
          </p:nvPr>
        </p:nvSpPr>
        <p:spPr>
          <a:xfrm>
            <a:off x="552451" y="549275"/>
            <a:ext cx="8045450" cy="4067175"/>
          </a:xfrm>
          <a:prstGeom prst="rect">
            <a:avLst/>
          </a:prstGeom>
        </p:spPr>
        <p:txBody>
          <a:bodyPr>
            <a:normAutofit/>
          </a:bodyPr>
          <a:lstStyle>
            <a:lvl1pPr marL="0" indent="0">
              <a:buNone/>
              <a:defRPr sz="600">
                <a:solidFill>
                  <a:schemeClr val="tx1"/>
                </a:solidFill>
              </a:defRPr>
            </a:lvl1pPr>
          </a:lstStyle>
          <a:p>
            <a:r>
              <a:rPr lang="it-IT" dirty="0" err="1"/>
              <a:t>Insert</a:t>
            </a:r>
            <a:r>
              <a:rPr lang="it-IT" dirty="0"/>
              <a:t> Image Here</a:t>
            </a:r>
          </a:p>
        </p:txBody>
      </p:sp>
      <p:sp>
        <p:nvSpPr>
          <p:cNvPr id="13" name="Segnaposto testo 12" title="Insert here the quotation"/>
          <p:cNvSpPr>
            <a:spLocks noGrp="1"/>
          </p:cNvSpPr>
          <p:nvPr>
            <p:ph type="body" sz="quarter" idx="15" hasCustomPrompt="1"/>
          </p:nvPr>
        </p:nvSpPr>
        <p:spPr>
          <a:xfrm>
            <a:off x="5096139" y="809510"/>
            <a:ext cx="3214210" cy="3234429"/>
          </a:xfrm>
          <a:prstGeom prst="roundRect">
            <a:avLst/>
          </a:prstGeom>
          <a:solidFill>
            <a:srgbClr val="1F626D"/>
          </a:solidFill>
        </p:spPr>
        <p:txBody>
          <a:bodyPr lIns="252000" tIns="180000" rIns="252000" bIns="46800" anchor="t" anchorCtr="0">
            <a:noAutofit/>
          </a:bodyPr>
          <a:lstStyle>
            <a:lvl1pPr marL="35997" indent="0" algn="l">
              <a:lnSpc>
                <a:spcPct val="90000"/>
              </a:lnSpc>
              <a:buNone/>
              <a:defRPr sz="2400" b="0" i="0" baseline="0">
                <a:solidFill>
                  <a:srgbClr val="FFFFFF"/>
                </a:solidFill>
                <a:latin typeface="+mj-lt"/>
                <a:cs typeface="Webnar Bold"/>
              </a:defRPr>
            </a:lvl1pPr>
          </a:lstStyle>
          <a:p>
            <a:pPr lvl="0"/>
            <a:r>
              <a:rPr lang="it-IT" dirty="0" err="1"/>
              <a:t>Insert</a:t>
            </a:r>
            <a:r>
              <a:rPr lang="it-IT" dirty="0"/>
              <a:t> </a:t>
            </a:r>
            <a:r>
              <a:rPr lang="it-IT" dirty="0" err="1"/>
              <a:t>here</a:t>
            </a:r>
            <a:r>
              <a:rPr lang="it-IT" dirty="0"/>
              <a:t> the quote</a:t>
            </a:r>
          </a:p>
        </p:txBody>
      </p:sp>
      <p:sp>
        <p:nvSpPr>
          <p:cNvPr id="21" name="Segnaposto testo 14"/>
          <p:cNvSpPr>
            <a:spLocks noGrp="1"/>
          </p:cNvSpPr>
          <p:nvPr>
            <p:ph type="body" sz="quarter" idx="16" hasCustomPrompt="1"/>
          </p:nvPr>
        </p:nvSpPr>
        <p:spPr>
          <a:xfrm>
            <a:off x="5455184" y="3678768"/>
            <a:ext cx="2496120" cy="363595"/>
          </a:xfrm>
          <a:prstGeom prst="rect">
            <a:avLst/>
          </a:prstGeom>
          <a:noFill/>
        </p:spPr>
        <p:txBody>
          <a:bodyPr>
            <a:noAutofit/>
          </a:bodyPr>
          <a:lstStyle>
            <a:lvl1pPr marL="35997" indent="0" algn="r">
              <a:lnSpc>
                <a:spcPct val="90000"/>
              </a:lnSpc>
              <a:buNone/>
              <a:defRPr sz="800">
                <a:solidFill>
                  <a:srgbClr val="FFFFFF"/>
                </a:solidFill>
                <a:latin typeface="+mn-lt"/>
                <a:cs typeface="Calibri Light"/>
              </a:defRPr>
            </a:lvl1pPr>
          </a:lstStyle>
          <a:p>
            <a:pPr lvl="0"/>
            <a:r>
              <a:rPr lang="it-IT" dirty="0" err="1"/>
              <a:t>Insert</a:t>
            </a:r>
            <a:r>
              <a:rPr lang="it-IT" dirty="0"/>
              <a:t> </a:t>
            </a:r>
            <a:r>
              <a:rPr lang="it-IT" dirty="0" err="1"/>
              <a:t>here</a:t>
            </a:r>
            <a:r>
              <a:rPr lang="it-IT" dirty="0"/>
              <a:t> the </a:t>
            </a:r>
            <a:r>
              <a:rPr lang="it-IT" dirty="0" err="1"/>
              <a:t>author</a:t>
            </a:r>
            <a:endParaRPr lang="it-IT" dirty="0"/>
          </a:p>
        </p:txBody>
      </p:sp>
      <p:sp>
        <p:nvSpPr>
          <p:cNvPr id="24" name="Text Placeholder 15"/>
          <p:cNvSpPr>
            <a:spLocks noGrp="1"/>
          </p:cNvSpPr>
          <p:nvPr>
            <p:ph type="body" sz="quarter" idx="10" hasCustomPrompt="1"/>
          </p:nvPr>
        </p:nvSpPr>
        <p:spPr>
          <a:xfrm>
            <a:off x="8597900" y="684819"/>
            <a:ext cx="552330" cy="659634"/>
          </a:xfrm>
          <a:prstGeom prst="rect">
            <a:avLst/>
          </a:prstGeom>
        </p:spPr>
        <p:txBody>
          <a:bodyPr>
            <a:noAutofit/>
          </a:bodyPr>
          <a:lstStyle>
            <a:lvl1pPr marL="0" indent="0" algn="l">
              <a:buNone/>
              <a:defRPr sz="6000" b="0" kern="600" spc="100" baseline="0">
                <a:solidFill>
                  <a:srgbClr val="1F626D"/>
                </a:solidFill>
                <a:latin typeface="+mj-lt"/>
                <a:cs typeface="Webnar Bold"/>
              </a:defRPr>
            </a:lvl1pPr>
            <a:lvl2pPr algn="ctr">
              <a:defRPr sz="1000"/>
            </a:lvl2pPr>
            <a:lvl3pPr algn="ctr">
              <a:defRPr sz="1000"/>
            </a:lvl3pPr>
            <a:lvl4pPr algn="ctr">
              <a:defRPr sz="1000"/>
            </a:lvl4pPr>
            <a:lvl5pPr algn="ctr">
              <a:defRPr sz="1000"/>
            </a:lvl5pPr>
          </a:lstStyle>
          <a:p>
            <a:pPr lvl="0"/>
            <a:r>
              <a:rPr lang="en-US" dirty="0"/>
              <a:t>“</a:t>
            </a:r>
          </a:p>
        </p:txBody>
      </p:sp>
      <p:pic>
        <p:nvPicPr>
          <p:cNvPr id="2" name="Immagine 1">
            <a:extLst>
              <a:ext uri="{FF2B5EF4-FFF2-40B4-BE49-F238E27FC236}">
                <a16:creationId xmlns:a16="http://schemas.microsoft.com/office/drawing/2014/main" id="{F70F02AE-8CB5-A74E-5EA5-5E38D0C7FBC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6295972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Photo Grid: 6 Photos">
    <p:spTree>
      <p:nvGrpSpPr>
        <p:cNvPr id="1" name=""/>
        <p:cNvGrpSpPr/>
        <p:nvPr/>
      </p:nvGrpSpPr>
      <p:grpSpPr>
        <a:xfrm>
          <a:off x="0" y="0"/>
          <a:ext cx="0" cy="0"/>
          <a:chOff x="0" y="0"/>
          <a:chExt cx="0" cy="0"/>
        </a:xfrm>
      </p:grpSpPr>
      <p:sp>
        <p:nvSpPr>
          <p:cNvPr id="18" name="Picture Placeholder 15"/>
          <p:cNvSpPr>
            <a:spLocks noGrp="1"/>
          </p:cNvSpPr>
          <p:nvPr>
            <p:ph type="pic" sz="quarter" idx="11" hasCustomPrompt="1"/>
          </p:nvPr>
        </p:nvSpPr>
        <p:spPr>
          <a:xfrm>
            <a:off x="0" y="2565922"/>
            <a:ext cx="1714500" cy="210751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3" name="Picture Placeholder 20"/>
          <p:cNvSpPr>
            <a:spLocks noGrp="1"/>
          </p:cNvSpPr>
          <p:nvPr>
            <p:ph type="pic" sz="quarter" idx="14" hasCustomPrompt="1"/>
          </p:nvPr>
        </p:nvSpPr>
        <p:spPr>
          <a:xfrm>
            <a:off x="3589473" y="3325094"/>
            <a:ext cx="1716088" cy="1348339"/>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6" name="Picture Placeholder 20"/>
          <p:cNvSpPr>
            <a:spLocks noGrp="1"/>
          </p:cNvSpPr>
          <p:nvPr>
            <p:ph type="pic" sz="quarter" idx="17" hasCustomPrompt="1"/>
          </p:nvPr>
        </p:nvSpPr>
        <p:spPr>
          <a:xfrm>
            <a:off x="1798821" y="1899170"/>
            <a:ext cx="1716088" cy="2774263"/>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4" name="Picture Placeholder 20"/>
          <p:cNvSpPr>
            <a:spLocks noGrp="1"/>
          </p:cNvSpPr>
          <p:nvPr>
            <p:ph type="pic" sz="quarter" idx="15" hasCustomPrompt="1"/>
          </p:nvPr>
        </p:nvSpPr>
        <p:spPr>
          <a:xfrm>
            <a:off x="3592221" y="3"/>
            <a:ext cx="1716088" cy="3244333"/>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6" name="Picture Placeholder 15"/>
          <p:cNvSpPr>
            <a:spLocks noGrp="1"/>
          </p:cNvSpPr>
          <p:nvPr>
            <p:ph type="pic" sz="quarter" idx="10" hasCustomPrompt="1"/>
          </p:nvPr>
        </p:nvSpPr>
        <p:spPr>
          <a:xfrm>
            <a:off x="0" y="0"/>
            <a:ext cx="1714500" cy="248443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5" name="Picture Placeholder 20"/>
          <p:cNvSpPr>
            <a:spLocks noGrp="1"/>
          </p:cNvSpPr>
          <p:nvPr>
            <p:ph type="pic" sz="quarter" idx="16" hasCustomPrompt="1"/>
          </p:nvPr>
        </p:nvSpPr>
        <p:spPr>
          <a:xfrm>
            <a:off x="1798821" y="3"/>
            <a:ext cx="1716088" cy="1818409"/>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9" name="Text Placeholder 31"/>
          <p:cNvSpPr>
            <a:spLocks noGrp="1"/>
          </p:cNvSpPr>
          <p:nvPr>
            <p:ph type="body" sz="quarter" idx="25" hasCustomPrompt="1"/>
          </p:nvPr>
        </p:nvSpPr>
        <p:spPr>
          <a:xfrm>
            <a:off x="5704052" y="711680"/>
            <a:ext cx="3170808"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21" name="Text Placeholder 12">
            <a:extLst>
              <a:ext uri="{FF2B5EF4-FFF2-40B4-BE49-F238E27FC236}">
                <a16:creationId xmlns:a16="http://schemas.microsoft.com/office/drawing/2014/main" id="{F9B6AB82-01F0-584F-A0F0-7B623DF760A9}"/>
              </a:ext>
            </a:extLst>
          </p:cNvPr>
          <p:cNvSpPr>
            <a:spLocks noGrp="1"/>
          </p:cNvSpPr>
          <p:nvPr>
            <p:ph type="body" sz="quarter" idx="23" hasCustomPrompt="1"/>
          </p:nvPr>
        </p:nvSpPr>
        <p:spPr>
          <a:xfrm>
            <a:off x="5704052" y="2677774"/>
            <a:ext cx="3170808" cy="1995659"/>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3" name="Immagine 2">
            <a:extLst>
              <a:ext uri="{FF2B5EF4-FFF2-40B4-BE49-F238E27FC236}">
                <a16:creationId xmlns:a16="http://schemas.microsoft.com/office/drawing/2014/main" id="{48A18418-6378-A710-ADE2-945F0F6C31C3}"/>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72603728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Photo Grid: 3 Photos">
    <p:spTree>
      <p:nvGrpSpPr>
        <p:cNvPr id="1" name=""/>
        <p:cNvGrpSpPr/>
        <p:nvPr/>
      </p:nvGrpSpPr>
      <p:grpSpPr>
        <a:xfrm>
          <a:off x="0" y="0"/>
          <a:ext cx="0" cy="0"/>
          <a:chOff x="0" y="0"/>
          <a:chExt cx="0" cy="0"/>
        </a:xfrm>
      </p:grpSpPr>
      <p:sp>
        <p:nvSpPr>
          <p:cNvPr id="13" name="Content Placeholder 4"/>
          <p:cNvSpPr>
            <a:spLocks noGrp="1"/>
          </p:cNvSpPr>
          <p:nvPr>
            <p:ph sz="quarter" idx="22" hasCustomPrompt="1"/>
          </p:nvPr>
        </p:nvSpPr>
        <p:spPr>
          <a:xfrm>
            <a:off x="251817" y="385704"/>
            <a:ext cx="4631227" cy="4051812"/>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pPr lvl="0"/>
            <a:r>
              <a:rPr lang="en-US" dirty="0"/>
              <a:t>Click to add photo OR video</a:t>
            </a:r>
          </a:p>
        </p:txBody>
      </p:sp>
      <p:sp>
        <p:nvSpPr>
          <p:cNvPr id="12" name="Text Placeholder 31"/>
          <p:cNvSpPr>
            <a:spLocks noGrp="1"/>
          </p:cNvSpPr>
          <p:nvPr>
            <p:ph type="body" sz="quarter" idx="24" hasCustomPrompt="1"/>
          </p:nvPr>
        </p:nvSpPr>
        <p:spPr>
          <a:xfrm>
            <a:off x="5230863" y="711680"/>
            <a:ext cx="3643999"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10" name="Text Placeholder 12">
            <a:extLst>
              <a:ext uri="{FF2B5EF4-FFF2-40B4-BE49-F238E27FC236}">
                <a16:creationId xmlns:a16="http://schemas.microsoft.com/office/drawing/2014/main" id="{62499A88-40DA-CA46-B444-470EA3BE643A}"/>
              </a:ext>
            </a:extLst>
          </p:cNvPr>
          <p:cNvSpPr>
            <a:spLocks noGrp="1"/>
          </p:cNvSpPr>
          <p:nvPr>
            <p:ph type="body" sz="quarter" idx="23" hasCustomPrompt="1"/>
          </p:nvPr>
        </p:nvSpPr>
        <p:spPr>
          <a:xfrm>
            <a:off x="5230861" y="2677775"/>
            <a:ext cx="3643999" cy="1754046"/>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47E7C6BE-85D3-6C0E-E381-F6059B763970}"/>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407317746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hoto Grid: 3 Photos (Full Bleed)">
    <p:spTree>
      <p:nvGrpSpPr>
        <p:cNvPr id="1" name=""/>
        <p:cNvGrpSpPr/>
        <p:nvPr/>
      </p:nvGrpSpPr>
      <p:grpSpPr>
        <a:xfrm>
          <a:off x="0" y="0"/>
          <a:ext cx="0" cy="0"/>
          <a:chOff x="0" y="0"/>
          <a:chExt cx="0" cy="0"/>
        </a:xfrm>
      </p:grpSpPr>
      <p:sp>
        <p:nvSpPr>
          <p:cNvPr id="5" name="Content Placeholder 4"/>
          <p:cNvSpPr>
            <a:spLocks noGrp="1"/>
          </p:cNvSpPr>
          <p:nvPr>
            <p:ph sz="quarter" idx="22" hasCustomPrompt="1"/>
          </p:nvPr>
        </p:nvSpPr>
        <p:spPr>
          <a:xfrm>
            <a:off x="3" y="1402577"/>
            <a:ext cx="4275667" cy="2338351"/>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pPr lvl="0"/>
            <a:r>
              <a:rPr lang="en-US" dirty="0"/>
              <a:t>Click to add photo OR video</a:t>
            </a:r>
          </a:p>
        </p:txBody>
      </p:sp>
      <p:sp>
        <p:nvSpPr>
          <p:cNvPr id="11" name="Text Placeholder 31"/>
          <p:cNvSpPr>
            <a:spLocks noGrp="1"/>
          </p:cNvSpPr>
          <p:nvPr>
            <p:ph type="body" sz="quarter" idx="24" hasCustomPrompt="1"/>
          </p:nvPr>
        </p:nvSpPr>
        <p:spPr>
          <a:xfrm>
            <a:off x="4681615" y="711680"/>
            <a:ext cx="4193246"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9" name="Text Placeholder 12">
            <a:extLst>
              <a:ext uri="{FF2B5EF4-FFF2-40B4-BE49-F238E27FC236}">
                <a16:creationId xmlns:a16="http://schemas.microsoft.com/office/drawing/2014/main" id="{1F9D90E0-19B1-FB43-9384-A41391E6B97C}"/>
              </a:ext>
            </a:extLst>
          </p:cNvPr>
          <p:cNvSpPr>
            <a:spLocks noGrp="1"/>
          </p:cNvSpPr>
          <p:nvPr>
            <p:ph type="body" sz="quarter" idx="23" hasCustomPrompt="1"/>
          </p:nvPr>
        </p:nvSpPr>
        <p:spPr>
          <a:xfrm>
            <a:off x="4681614" y="2677774"/>
            <a:ext cx="4193246" cy="1995659"/>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6A47E25-B2DE-CE9F-D08B-79E2E2EE8454}"/>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8323675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Large Photo + Copy">
    <p:spTree>
      <p:nvGrpSpPr>
        <p:cNvPr id="1" name=""/>
        <p:cNvGrpSpPr/>
        <p:nvPr/>
      </p:nvGrpSpPr>
      <p:grpSpPr>
        <a:xfrm>
          <a:off x="0" y="0"/>
          <a:ext cx="0" cy="0"/>
          <a:chOff x="0" y="0"/>
          <a:chExt cx="0" cy="0"/>
        </a:xfrm>
      </p:grpSpPr>
      <p:sp>
        <p:nvSpPr>
          <p:cNvPr id="6" name="Picture Placeholder 15"/>
          <p:cNvSpPr>
            <a:spLocks noGrp="1"/>
          </p:cNvSpPr>
          <p:nvPr>
            <p:ph type="pic" sz="quarter" idx="10" hasCustomPrompt="1"/>
          </p:nvPr>
        </p:nvSpPr>
        <p:spPr>
          <a:xfrm>
            <a:off x="164504" y="156638"/>
            <a:ext cx="6251125" cy="4703935"/>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2" name="Segnaposto testo 12" title="Insert here the quotation"/>
          <p:cNvSpPr>
            <a:spLocks noGrp="1"/>
          </p:cNvSpPr>
          <p:nvPr>
            <p:ph type="body" sz="quarter" idx="16" hasCustomPrompt="1"/>
          </p:nvPr>
        </p:nvSpPr>
        <p:spPr>
          <a:xfrm>
            <a:off x="4937514" y="385707"/>
            <a:ext cx="4027663" cy="4052999"/>
          </a:xfrm>
          <a:prstGeom prst="roundRect">
            <a:avLst/>
          </a:prstGeom>
          <a:solidFill>
            <a:srgbClr val="228244"/>
          </a:solidFill>
        </p:spPr>
        <p:txBody>
          <a:bodyPr lIns="252000" tIns="540000" rIns="252000" bIns="46800" anchor="t" anchorCtr="0">
            <a:noAutofit/>
          </a:bodyPr>
          <a:lstStyle>
            <a:lvl1pPr marL="35997" indent="0" algn="l">
              <a:lnSpc>
                <a:spcPct val="90000"/>
              </a:lnSpc>
              <a:buNone/>
              <a:defRPr sz="2800" b="0" i="0" baseline="0">
                <a:solidFill>
                  <a:srgbClr val="FFFFFF"/>
                </a:solidFill>
                <a:latin typeface="+mj-lt"/>
                <a:cs typeface="Webnar Bold"/>
              </a:defRPr>
            </a:lvl1pPr>
          </a:lstStyle>
          <a:p>
            <a:pPr lvl="0"/>
            <a:r>
              <a:rPr lang="it-IT" dirty="0" err="1"/>
              <a:t>Insert</a:t>
            </a:r>
            <a:r>
              <a:rPr lang="it-IT" dirty="0"/>
              <a:t> </a:t>
            </a:r>
            <a:r>
              <a:rPr lang="it-IT" dirty="0" err="1"/>
              <a:t>here</a:t>
            </a:r>
            <a:r>
              <a:rPr lang="it-IT" dirty="0"/>
              <a:t> the quote</a:t>
            </a:r>
          </a:p>
        </p:txBody>
      </p:sp>
      <p:sp>
        <p:nvSpPr>
          <p:cNvPr id="15" name="Text Placeholder 15"/>
          <p:cNvSpPr>
            <a:spLocks noGrp="1"/>
          </p:cNvSpPr>
          <p:nvPr>
            <p:ph type="body" sz="quarter" idx="18" hasCustomPrompt="1"/>
          </p:nvPr>
        </p:nvSpPr>
        <p:spPr>
          <a:xfrm>
            <a:off x="5198165" y="512457"/>
            <a:ext cx="3506356" cy="262796"/>
          </a:xfrm>
          <a:prstGeom prst="rect">
            <a:avLst/>
          </a:prstGeom>
        </p:spPr>
        <p:txBody>
          <a:bodyPr lIns="288000">
            <a:noAutofit/>
          </a:bodyPr>
          <a:lstStyle>
            <a:lvl1pPr marL="0" indent="0" algn="l">
              <a:lnSpc>
                <a:spcPct val="90000"/>
              </a:lnSpc>
              <a:buNone/>
              <a:defRPr sz="800" kern="600" spc="100" baseline="0">
                <a:solidFill>
                  <a:srgbClr val="FFFFFF"/>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35395FBF-9294-C7D2-785E-4F360E1362E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28445766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laim / Bold sentenc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2" name="Titolo 1"/>
          <p:cNvSpPr>
            <a:spLocks noGrp="1"/>
          </p:cNvSpPr>
          <p:nvPr>
            <p:ph type="title" hasCustomPrompt="1"/>
          </p:nvPr>
        </p:nvSpPr>
        <p:spPr>
          <a:xfrm>
            <a:off x="517343" y="1052296"/>
            <a:ext cx="8094897" cy="3171152"/>
          </a:xfrm>
          <a:prstGeom prst="rect">
            <a:avLst/>
          </a:prstGeom>
        </p:spPr>
        <p:txBody>
          <a:bodyPr lIns="0" rIns="0" anchor="b">
            <a:noAutofit/>
          </a:bodyPr>
          <a:lstStyle>
            <a:lvl1pPr algn="l">
              <a:lnSpc>
                <a:spcPct val="90000"/>
              </a:lnSpc>
              <a:defRPr sz="4500" b="0">
                <a:solidFill>
                  <a:schemeClr val="bg1"/>
                </a:solidFill>
              </a:defRPr>
            </a:lvl1pPr>
          </a:lstStyle>
          <a:p>
            <a:r>
              <a:rPr lang="it-IT" dirty="0" err="1"/>
              <a:t>This</a:t>
            </a:r>
            <a:r>
              <a:rPr lang="it-IT" dirty="0"/>
              <a:t> </a:t>
            </a:r>
            <a:r>
              <a:rPr lang="it-IT" dirty="0" err="1"/>
              <a:t>is</a:t>
            </a:r>
            <a:r>
              <a:rPr lang="it-IT" dirty="0"/>
              <a:t> a </a:t>
            </a:r>
            <a:r>
              <a:rPr lang="it-IT" dirty="0" err="1"/>
              <a:t>dramatic</a:t>
            </a:r>
            <a:r>
              <a:rPr lang="it-IT" dirty="0"/>
              <a:t> quote or more </a:t>
            </a:r>
            <a:r>
              <a:rPr lang="it-IT" dirty="0" err="1"/>
              <a:t>likely</a:t>
            </a:r>
            <a:r>
              <a:rPr lang="it-IT" dirty="0"/>
              <a:t>  a </a:t>
            </a:r>
            <a:r>
              <a:rPr lang="it-IT" dirty="0" err="1"/>
              <a:t>bold</a:t>
            </a:r>
            <a:r>
              <a:rPr lang="it-IT" dirty="0"/>
              <a:t> </a:t>
            </a:r>
            <a:r>
              <a:rPr lang="it-IT" dirty="0" err="1"/>
              <a:t>sentence</a:t>
            </a:r>
            <a:r>
              <a:rPr lang="it-IT" dirty="0"/>
              <a:t>. </a:t>
            </a:r>
            <a:r>
              <a:rPr lang="it-IT" dirty="0" err="1"/>
              <a:t>This</a:t>
            </a:r>
            <a:r>
              <a:rPr lang="it-IT" dirty="0"/>
              <a:t> slide </a:t>
            </a:r>
            <a:r>
              <a:rPr lang="it-IT" dirty="0" err="1"/>
              <a:t>is</a:t>
            </a:r>
            <a:r>
              <a:rPr lang="it-IT" dirty="0"/>
              <a:t> </a:t>
            </a:r>
            <a:r>
              <a:rPr lang="it-IT" dirty="0" err="1"/>
              <a:t>great</a:t>
            </a:r>
            <a:r>
              <a:rPr lang="it-IT" dirty="0"/>
              <a:t> </a:t>
            </a:r>
            <a:r>
              <a:rPr lang="it-IT" dirty="0" err="1"/>
              <a:t>because</a:t>
            </a:r>
            <a:r>
              <a:rPr lang="it-IT" dirty="0"/>
              <a:t> </a:t>
            </a:r>
            <a:r>
              <a:rPr lang="it-IT" dirty="0" err="1"/>
              <a:t>it</a:t>
            </a:r>
            <a:r>
              <a:rPr lang="it-IT" dirty="0"/>
              <a:t> can </a:t>
            </a:r>
            <a:r>
              <a:rPr lang="it-IT" dirty="0" err="1"/>
              <a:t>hold</a:t>
            </a:r>
            <a:r>
              <a:rPr lang="it-IT" dirty="0"/>
              <a:t> a long quote. </a:t>
            </a:r>
            <a:r>
              <a:rPr lang="it-IT" dirty="0" err="1"/>
              <a:t>See</a:t>
            </a:r>
            <a:r>
              <a:rPr lang="it-IT" dirty="0"/>
              <a:t>! WOW!</a:t>
            </a:r>
            <a:endParaRPr lang="en-US" dirty="0"/>
          </a:p>
        </p:txBody>
      </p:sp>
      <p:pic>
        <p:nvPicPr>
          <p:cNvPr id="3" name="Immagine 2">
            <a:extLst>
              <a:ext uri="{FF2B5EF4-FFF2-40B4-BE49-F238E27FC236}">
                <a16:creationId xmlns:a16="http://schemas.microsoft.com/office/drawing/2014/main" id="{92C8C2F7-AC63-3ECD-826C-35BBB040E92A}"/>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4010475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Photos + Quotes">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5C236C13-DC45-654A-B31F-0652F208EB3A}"/>
              </a:ext>
            </a:extLst>
          </p:cNvPr>
          <p:cNvSpPr>
            <a:spLocks noGrp="1"/>
          </p:cNvSpPr>
          <p:nvPr>
            <p:ph type="pic" sz="quarter" idx="24" hasCustomPrompt="1"/>
          </p:nvPr>
        </p:nvSpPr>
        <p:spPr>
          <a:xfrm>
            <a:off x="1" y="8290"/>
            <a:ext cx="4571999" cy="2572445"/>
          </a:xfrm>
          <a:prstGeom prst="rect">
            <a:avLst/>
          </a:prstGeom>
        </p:spPr>
        <p:txBody>
          <a:bodyPr>
            <a:normAutofit/>
          </a:bodyPr>
          <a:lstStyle>
            <a:lvl1pPr marL="0" indent="0">
              <a:buNone/>
              <a:defRPr sz="600">
                <a:solidFill>
                  <a:schemeClr val="bg1"/>
                </a:solidFill>
              </a:defRPr>
            </a:lvl1pPr>
          </a:lstStyle>
          <a:p>
            <a:r>
              <a:rPr lang="it-IT" dirty="0" err="1"/>
              <a:t>Insert</a:t>
            </a:r>
            <a:r>
              <a:rPr lang="it-IT" dirty="0"/>
              <a:t> Image Here</a:t>
            </a:r>
          </a:p>
        </p:txBody>
      </p:sp>
      <p:sp>
        <p:nvSpPr>
          <p:cNvPr id="65" name="Text Placeholder 4"/>
          <p:cNvSpPr>
            <a:spLocks noGrp="1"/>
          </p:cNvSpPr>
          <p:nvPr>
            <p:ph type="body" sz="quarter" idx="12" hasCustomPrompt="1"/>
          </p:nvPr>
        </p:nvSpPr>
        <p:spPr>
          <a:xfrm>
            <a:off x="438326" y="2436624"/>
            <a:ext cx="3699222" cy="706438"/>
          </a:xfrm>
          <a:prstGeom prst="rect">
            <a:avLst/>
          </a:prstGeom>
        </p:spPr>
        <p:txBody>
          <a:bodyPr anchor="t">
            <a:noAutofit/>
          </a:bodyPr>
          <a:lstStyle>
            <a:lvl1pPr marL="0" indent="0" algn="ctr">
              <a:lnSpc>
                <a:spcPct val="100000"/>
              </a:lnSpc>
              <a:buNone/>
              <a:defRPr sz="7200" b="0">
                <a:solidFill>
                  <a:schemeClr val="bg1"/>
                </a:solidFill>
                <a:latin typeface="+mj-lt"/>
                <a:cs typeface="Webnar Bold"/>
              </a:defRPr>
            </a:lvl1pPr>
          </a:lstStyle>
          <a:p>
            <a:pPr lvl="0"/>
            <a:r>
              <a:rPr lang="en-US" dirty="0"/>
              <a:t>“</a:t>
            </a:r>
          </a:p>
        </p:txBody>
      </p:sp>
      <p:sp>
        <p:nvSpPr>
          <p:cNvPr id="66" name="Text Placeholder 4"/>
          <p:cNvSpPr>
            <a:spLocks noGrp="1"/>
          </p:cNvSpPr>
          <p:nvPr>
            <p:ph type="body" sz="quarter" idx="23" hasCustomPrompt="1"/>
          </p:nvPr>
        </p:nvSpPr>
        <p:spPr>
          <a:xfrm>
            <a:off x="5004131" y="2436624"/>
            <a:ext cx="3699222" cy="706438"/>
          </a:xfrm>
          <a:prstGeom prst="rect">
            <a:avLst/>
          </a:prstGeom>
        </p:spPr>
        <p:txBody>
          <a:bodyPr anchor="t">
            <a:noAutofit/>
          </a:bodyPr>
          <a:lstStyle>
            <a:lvl1pPr marL="0" indent="0" algn="ctr">
              <a:lnSpc>
                <a:spcPct val="100000"/>
              </a:lnSpc>
              <a:buNone/>
              <a:defRPr sz="7200" b="0">
                <a:solidFill>
                  <a:schemeClr val="bg1"/>
                </a:solidFill>
                <a:latin typeface="+mj-lt"/>
                <a:cs typeface="Webnar Bold"/>
              </a:defRPr>
            </a:lvl1pPr>
          </a:lstStyle>
          <a:p>
            <a:pPr lvl="0"/>
            <a:r>
              <a:rPr lang="en-US" dirty="0"/>
              <a:t>“</a:t>
            </a:r>
          </a:p>
        </p:txBody>
      </p:sp>
      <p:sp>
        <p:nvSpPr>
          <p:cNvPr id="19" name="Text Placeholder 4">
            <a:extLst>
              <a:ext uri="{FF2B5EF4-FFF2-40B4-BE49-F238E27FC236}">
                <a16:creationId xmlns:a16="http://schemas.microsoft.com/office/drawing/2014/main" id="{35FDA96D-199E-A847-BDB0-ACE984A4E446}"/>
              </a:ext>
            </a:extLst>
          </p:cNvPr>
          <p:cNvSpPr>
            <a:spLocks noGrp="1"/>
          </p:cNvSpPr>
          <p:nvPr>
            <p:ph type="body" sz="quarter" idx="16" hasCustomPrompt="1"/>
          </p:nvPr>
        </p:nvSpPr>
        <p:spPr>
          <a:xfrm>
            <a:off x="416002" y="3189518"/>
            <a:ext cx="3721549" cy="730611"/>
          </a:xfrm>
          <a:prstGeom prst="rect">
            <a:avLst/>
          </a:prstGeom>
        </p:spPr>
        <p:txBody>
          <a:bodyPr>
            <a:noAutofit/>
          </a:bodyPr>
          <a:lstStyle>
            <a:lvl1pPr marL="0" indent="0" algn="ctr">
              <a:lnSpc>
                <a:spcPct val="90000"/>
              </a:lnSpc>
              <a:buNone/>
              <a:defRPr sz="1800" b="0" baseline="0">
                <a:solidFill>
                  <a:schemeClr val="bg1"/>
                </a:solidFill>
                <a:latin typeface="+mj-lt"/>
                <a:cs typeface="Webnar Bold"/>
              </a:defRPr>
            </a:lvl1pPr>
          </a:lstStyle>
          <a:p>
            <a:pPr lvl="0"/>
            <a:r>
              <a:rPr lang="en-US" dirty="0"/>
              <a:t>This is where we have an awesome quote. Sometimes quotes are 3 lines long or more!</a:t>
            </a:r>
          </a:p>
        </p:txBody>
      </p:sp>
      <p:sp>
        <p:nvSpPr>
          <p:cNvPr id="20" name="Text Placeholder 4">
            <a:extLst>
              <a:ext uri="{FF2B5EF4-FFF2-40B4-BE49-F238E27FC236}">
                <a16:creationId xmlns:a16="http://schemas.microsoft.com/office/drawing/2014/main" id="{2F56ADD9-CFC6-FF40-A74B-3E541978A7CE}"/>
              </a:ext>
            </a:extLst>
          </p:cNvPr>
          <p:cNvSpPr>
            <a:spLocks noGrp="1"/>
          </p:cNvSpPr>
          <p:nvPr>
            <p:ph type="body" sz="quarter" idx="17" hasCustomPrompt="1"/>
          </p:nvPr>
        </p:nvSpPr>
        <p:spPr>
          <a:xfrm>
            <a:off x="416002" y="4159740"/>
            <a:ext cx="3721549" cy="502642"/>
          </a:xfrm>
          <a:prstGeom prst="rect">
            <a:avLst/>
          </a:prstGeom>
        </p:spPr>
        <p:txBody>
          <a:bodyPr tIns="0">
            <a:noAutofit/>
          </a:bodyPr>
          <a:lstStyle>
            <a:lvl1pPr marL="0" indent="0" algn="ctr">
              <a:lnSpc>
                <a:spcPct val="90000"/>
              </a:lnSpc>
              <a:spcBef>
                <a:spcPts val="0"/>
              </a:spcBef>
              <a:buNone/>
              <a:defRPr sz="800" b="0" baseline="0">
                <a:solidFill>
                  <a:schemeClr val="bg1"/>
                </a:solidFill>
                <a:latin typeface="+mn-lt"/>
                <a:cs typeface="Calibri Light"/>
              </a:defRPr>
            </a:lvl1pPr>
          </a:lstStyle>
          <a:p>
            <a:pPr lvl="0"/>
            <a:r>
              <a:rPr lang="en-US" dirty="0"/>
              <a:t>Company Name &amp; Position </a:t>
            </a:r>
          </a:p>
        </p:txBody>
      </p:sp>
      <p:sp>
        <p:nvSpPr>
          <p:cNvPr id="22" name="Text Placeholder 4">
            <a:extLst>
              <a:ext uri="{FF2B5EF4-FFF2-40B4-BE49-F238E27FC236}">
                <a16:creationId xmlns:a16="http://schemas.microsoft.com/office/drawing/2014/main" id="{D79204BC-04DD-8F43-AEFD-490760864032}"/>
              </a:ext>
            </a:extLst>
          </p:cNvPr>
          <p:cNvSpPr>
            <a:spLocks noGrp="1"/>
          </p:cNvSpPr>
          <p:nvPr>
            <p:ph type="body" sz="quarter" idx="26" hasCustomPrompt="1"/>
          </p:nvPr>
        </p:nvSpPr>
        <p:spPr>
          <a:xfrm>
            <a:off x="5004134" y="3189518"/>
            <a:ext cx="3721549" cy="730611"/>
          </a:xfrm>
          <a:prstGeom prst="rect">
            <a:avLst/>
          </a:prstGeom>
        </p:spPr>
        <p:txBody>
          <a:bodyPr>
            <a:noAutofit/>
          </a:bodyPr>
          <a:lstStyle>
            <a:lvl1pPr marL="0" indent="0" algn="ctr">
              <a:lnSpc>
                <a:spcPct val="90000"/>
              </a:lnSpc>
              <a:buNone/>
              <a:defRPr sz="1800" b="0" baseline="0">
                <a:solidFill>
                  <a:schemeClr val="bg1"/>
                </a:solidFill>
                <a:latin typeface="+mj-lt"/>
                <a:cs typeface="Webnar Bold"/>
              </a:defRPr>
            </a:lvl1pPr>
          </a:lstStyle>
          <a:p>
            <a:pPr lvl="0"/>
            <a:r>
              <a:rPr lang="en-US" dirty="0"/>
              <a:t>This is where we have an awesome quote. Sometimes quotes are 3 lines long or more!</a:t>
            </a:r>
          </a:p>
        </p:txBody>
      </p:sp>
      <p:sp>
        <p:nvSpPr>
          <p:cNvPr id="23" name="Text Placeholder 4">
            <a:extLst>
              <a:ext uri="{FF2B5EF4-FFF2-40B4-BE49-F238E27FC236}">
                <a16:creationId xmlns:a16="http://schemas.microsoft.com/office/drawing/2014/main" id="{75957B69-F193-0943-AD64-439F64AC5587}"/>
              </a:ext>
            </a:extLst>
          </p:cNvPr>
          <p:cNvSpPr>
            <a:spLocks noGrp="1"/>
          </p:cNvSpPr>
          <p:nvPr>
            <p:ph type="body" sz="quarter" idx="27" hasCustomPrompt="1"/>
          </p:nvPr>
        </p:nvSpPr>
        <p:spPr>
          <a:xfrm>
            <a:off x="5004134" y="4159740"/>
            <a:ext cx="3721549" cy="502642"/>
          </a:xfrm>
          <a:prstGeom prst="rect">
            <a:avLst/>
          </a:prstGeom>
        </p:spPr>
        <p:txBody>
          <a:bodyPr tIns="0">
            <a:noAutofit/>
          </a:bodyPr>
          <a:lstStyle>
            <a:lvl1pPr marL="0" indent="0" algn="ctr">
              <a:lnSpc>
                <a:spcPct val="90000"/>
              </a:lnSpc>
              <a:spcBef>
                <a:spcPts val="0"/>
              </a:spcBef>
              <a:buNone/>
              <a:defRPr sz="800" b="0" baseline="0">
                <a:solidFill>
                  <a:schemeClr val="bg1"/>
                </a:solidFill>
                <a:latin typeface="+mn-lt"/>
                <a:cs typeface="Calibri Light"/>
              </a:defRPr>
            </a:lvl1pPr>
          </a:lstStyle>
          <a:p>
            <a:pPr lvl="0"/>
            <a:r>
              <a:rPr lang="en-US" dirty="0"/>
              <a:t>Company Name &amp; Position </a:t>
            </a:r>
          </a:p>
        </p:txBody>
      </p:sp>
      <p:sp>
        <p:nvSpPr>
          <p:cNvPr id="25" name="Segnaposto immagine 2">
            <a:extLst>
              <a:ext uri="{FF2B5EF4-FFF2-40B4-BE49-F238E27FC236}">
                <a16:creationId xmlns:a16="http://schemas.microsoft.com/office/drawing/2014/main" id="{EE2178FB-70CC-174A-B71E-B854129AD0BF}"/>
              </a:ext>
            </a:extLst>
          </p:cNvPr>
          <p:cNvSpPr>
            <a:spLocks noGrp="1"/>
          </p:cNvSpPr>
          <p:nvPr>
            <p:ph type="pic" sz="quarter" idx="28" hasCustomPrompt="1"/>
          </p:nvPr>
        </p:nvSpPr>
        <p:spPr>
          <a:xfrm>
            <a:off x="4578908" y="8290"/>
            <a:ext cx="4571999" cy="2572445"/>
          </a:xfrm>
          <a:prstGeom prst="rect">
            <a:avLst/>
          </a:prstGeom>
        </p:spPr>
        <p:txBody>
          <a:bodyPr>
            <a:normAutofit/>
          </a:bodyPr>
          <a:lstStyle>
            <a:lvl1pPr marL="0" indent="0">
              <a:buNone/>
              <a:defRPr sz="600">
                <a:solidFill>
                  <a:schemeClr val="bg1"/>
                </a:solidFill>
              </a:defRPr>
            </a:lvl1pPr>
          </a:lstStyle>
          <a:p>
            <a:r>
              <a:rPr lang="it-IT" dirty="0" err="1"/>
              <a:t>Insert</a:t>
            </a:r>
            <a:r>
              <a:rPr lang="it-IT" dirty="0"/>
              <a:t> Image Here</a:t>
            </a:r>
          </a:p>
        </p:txBody>
      </p:sp>
      <p:pic>
        <p:nvPicPr>
          <p:cNvPr id="2" name="Immagine 1">
            <a:extLst>
              <a:ext uri="{FF2B5EF4-FFF2-40B4-BE49-F238E27FC236}">
                <a16:creationId xmlns:a16="http://schemas.microsoft.com/office/drawing/2014/main" id="{0A6AEB5E-5297-0CEF-D134-13FD305A6B2F}"/>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02458092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Quote Slide (3)">
    <p:spTree>
      <p:nvGrpSpPr>
        <p:cNvPr id="1" name=""/>
        <p:cNvGrpSpPr/>
        <p:nvPr/>
      </p:nvGrpSpPr>
      <p:grpSpPr>
        <a:xfrm>
          <a:off x="0" y="0"/>
          <a:ext cx="0" cy="0"/>
          <a:chOff x="0" y="0"/>
          <a:chExt cx="0" cy="0"/>
        </a:xfrm>
      </p:grpSpPr>
      <p:sp>
        <p:nvSpPr>
          <p:cNvPr id="10" name="Text Placeholder 4"/>
          <p:cNvSpPr>
            <a:spLocks noGrp="1"/>
          </p:cNvSpPr>
          <p:nvPr>
            <p:ph type="body" sz="quarter" idx="15" hasCustomPrompt="1"/>
          </p:nvPr>
        </p:nvSpPr>
        <p:spPr>
          <a:xfrm>
            <a:off x="3198438" y="1323522"/>
            <a:ext cx="2753033" cy="706438"/>
          </a:xfrm>
          <a:prstGeom prst="rect">
            <a:avLst/>
          </a:prstGeom>
        </p:spPr>
        <p:txBody>
          <a:bodyPr>
            <a:noAutofit/>
          </a:bodyPr>
          <a:lstStyle>
            <a:lvl1pPr marL="0" indent="0" algn="ctr">
              <a:buNone/>
              <a:defRPr sz="7200" b="0">
                <a:solidFill>
                  <a:srgbClr val="228244"/>
                </a:solidFill>
                <a:latin typeface="+mj-lt"/>
                <a:cs typeface="Webnar Bold"/>
              </a:defRPr>
            </a:lvl1pPr>
          </a:lstStyle>
          <a:p>
            <a:pPr lvl="0"/>
            <a:r>
              <a:rPr lang="en-US" dirty="0"/>
              <a:t>“</a:t>
            </a:r>
          </a:p>
        </p:txBody>
      </p:sp>
      <p:sp>
        <p:nvSpPr>
          <p:cNvPr id="11" name="Text Placeholder 4"/>
          <p:cNvSpPr>
            <a:spLocks noGrp="1"/>
          </p:cNvSpPr>
          <p:nvPr>
            <p:ph type="body" sz="quarter" idx="16" hasCustomPrompt="1"/>
          </p:nvPr>
        </p:nvSpPr>
        <p:spPr>
          <a:xfrm>
            <a:off x="3198438" y="2207630"/>
            <a:ext cx="2753033" cy="730611"/>
          </a:xfrm>
          <a:prstGeom prst="rect">
            <a:avLst/>
          </a:prstGeom>
        </p:spPr>
        <p:txBody>
          <a:bodyPr>
            <a:noAutofit/>
          </a:bodyPr>
          <a:lstStyle>
            <a:lvl1pPr marL="0" indent="0" algn="ctr">
              <a:lnSpc>
                <a:spcPct val="90000"/>
              </a:lnSpc>
              <a:buNone/>
              <a:defRPr sz="1400" b="0" baseline="0">
                <a:solidFill>
                  <a:srgbClr val="1F626D"/>
                </a:solidFill>
                <a:latin typeface="+mj-lt"/>
                <a:cs typeface="Webnar Bold"/>
              </a:defRPr>
            </a:lvl1pPr>
          </a:lstStyle>
          <a:p>
            <a:pPr lvl="0"/>
            <a:r>
              <a:rPr lang="en-US" dirty="0"/>
              <a:t>This is where we have an awesome quote. Sometimes quotes are 3 lines long or more!</a:t>
            </a:r>
          </a:p>
        </p:txBody>
      </p:sp>
      <p:sp>
        <p:nvSpPr>
          <p:cNvPr id="12" name="Text Placeholder 4"/>
          <p:cNvSpPr>
            <a:spLocks noGrp="1"/>
          </p:cNvSpPr>
          <p:nvPr>
            <p:ph type="body" sz="quarter" idx="17" hasCustomPrompt="1"/>
          </p:nvPr>
        </p:nvSpPr>
        <p:spPr>
          <a:xfrm>
            <a:off x="3198438" y="3229810"/>
            <a:ext cx="2753033" cy="502642"/>
          </a:xfrm>
          <a:prstGeom prst="rect">
            <a:avLst/>
          </a:prstGeom>
        </p:spPr>
        <p:txBody>
          <a:bodyPr tIns="0">
            <a:noAutofit/>
          </a:bodyPr>
          <a:lstStyle>
            <a:lvl1pPr marL="0" indent="0" algn="ctr">
              <a:lnSpc>
                <a:spcPct val="90000"/>
              </a:lnSpc>
              <a:spcBef>
                <a:spcPts val="0"/>
              </a:spcBef>
              <a:buNone/>
              <a:defRPr sz="800" b="0" baseline="0">
                <a:solidFill>
                  <a:schemeClr val="tx1"/>
                </a:solidFill>
                <a:latin typeface="+mn-lt"/>
                <a:cs typeface="Calibri Light"/>
              </a:defRPr>
            </a:lvl1pPr>
          </a:lstStyle>
          <a:p>
            <a:pPr lvl="0"/>
            <a:r>
              <a:rPr lang="en-US" dirty="0"/>
              <a:t>Company Name &amp; Position </a:t>
            </a:r>
          </a:p>
        </p:txBody>
      </p:sp>
      <p:sp>
        <p:nvSpPr>
          <p:cNvPr id="13" name="Text Placeholder 4"/>
          <p:cNvSpPr>
            <a:spLocks noGrp="1"/>
          </p:cNvSpPr>
          <p:nvPr>
            <p:ph type="body" sz="quarter" idx="18" hasCustomPrompt="1"/>
          </p:nvPr>
        </p:nvSpPr>
        <p:spPr>
          <a:xfrm>
            <a:off x="6148110" y="1323522"/>
            <a:ext cx="2753033" cy="706438"/>
          </a:xfrm>
          <a:prstGeom prst="rect">
            <a:avLst/>
          </a:prstGeom>
        </p:spPr>
        <p:txBody>
          <a:bodyPr>
            <a:noAutofit/>
          </a:bodyPr>
          <a:lstStyle>
            <a:lvl1pPr marL="0" indent="0" algn="ctr">
              <a:buNone/>
              <a:defRPr sz="7200" b="0">
                <a:solidFill>
                  <a:srgbClr val="228244"/>
                </a:solidFill>
                <a:latin typeface="+mj-lt"/>
                <a:cs typeface="Webnar Bold"/>
              </a:defRPr>
            </a:lvl1pPr>
          </a:lstStyle>
          <a:p>
            <a:pPr lvl="0"/>
            <a:r>
              <a:rPr lang="en-US" dirty="0"/>
              <a:t>“</a:t>
            </a:r>
          </a:p>
        </p:txBody>
      </p:sp>
      <p:sp>
        <p:nvSpPr>
          <p:cNvPr id="14" name="Text Placeholder 4"/>
          <p:cNvSpPr>
            <a:spLocks noGrp="1"/>
          </p:cNvSpPr>
          <p:nvPr>
            <p:ph type="body" sz="quarter" idx="19" hasCustomPrompt="1"/>
          </p:nvPr>
        </p:nvSpPr>
        <p:spPr>
          <a:xfrm>
            <a:off x="6148110" y="2207630"/>
            <a:ext cx="2753033" cy="730611"/>
          </a:xfrm>
          <a:prstGeom prst="rect">
            <a:avLst/>
          </a:prstGeom>
        </p:spPr>
        <p:txBody>
          <a:bodyPr>
            <a:noAutofit/>
          </a:bodyPr>
          <a:lstStyle>
            <a:lvl1pPr marL="0" indent="0" algn="ctr">
              <a:lnSpc>
                <a:spcPct val="90000"/>
              </a:lnSpc>
              <a:buNone/>
              <a:defRPr sz="1400" b="0" baseline="0">
                <a:solidFill>
                  <a:srgbClr val="1F626D"/>
                </a:solidFill>
                <a:latin typeface="+mj-lt"/>
                <a:cs typeface="Webnar Bold"/>
              </a:defRPr>
            </a:lvl1pPr>
          </a:lstStyle>
          <a:p>
            <a:pPr lvl="0"/>
            <a:r>
              <a:rPr lang="en-US" dirty="0"/>
              <a:t>This is where we have an awesome quote. Sometimes quotes are 3 lines long or more!</a:t>
            </a:r>
          </a:p>
        </p:txBody>
      </p:sp>
      <p:sp>
        <p:nvSpPr>
          <p:cNvPr id="15" name="Text Placeholder 4"/>
          <p:cNvSpPr>
            <a:spLocks noGrp="1"/>
          </p:cNvSpPr>
          <p:nvPr>
            <p:ph type="body" sz="quarter" idx="20" hasCustomPrompt="1"/>
          </p:nvPr>
        </p:nvSpPr>
        <p:spPr>
          <a:xfrm>
            <a:off x="6148110" y="3229810"/>
            <a:ext cx="2753033" cy="502642"/>
          </a:xfrm>
          <a:prstGeom prst="rect">
            <a:avLst/>
          </a:prstGeom>
        </p:spPr>
        <p:txBody>
          <a:bodyPr tIns="0">
            <a:noAutofit/>
          </a:bodyPr>
          <a:lstStyle>
            <a:lvl1pPr marL="0" indent="0" algn="ctr">
              <a:lnSpc>
                <a:spcPct val="90000"/>
              </a:lnSpc>
              <a:spcBef>
                <a:spcPts val="0"/>
              </a:spcBef>
              <a:buNone/>
              <a:defRPr sz="800" b="0" baseline="0">
                <a:solidFill>
                  <a:schemeClr val="tx1"/>
                </a:solidFill>
                <a:latin typeface="+mn-lt"/>
                <a:cs typeface="Calibri Light"/>
              </a:defRPr>
            </a:lvl1pPr>
          </a:lstStyle>
          <a:p>
            <a:pPr lvl="0"/>
            <a:r>
              <a:rPr lang="en-US" dirty="0"/>
              <a:t>Company Name &amp; Position </a:t>
            </a:r>
          </a:p>
        </p:txBody>
      </p:sp>
      <p:sp>
        <p:nvSpPr>
          <p:cNvPr id="19"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7" name="Text Placeholder 4"/>
          <p:cNvSpPr>
            <a:spLocks noGrp="1"/>
          </p:cNvSpPr>
          <p:nvPr>
            <p:ph type="body" sz="quarter" idx="22" hasCustomPrompt="1"/>
          </p:nvPr>
        </p:nvSpPr>
        <p:spPr>
          <a:xfrm>
            <a:off x="3198438" y="2981469"/>
            <a:ext cx="2753033" cy="196384"/>
          </a:xfrm>
          <a:prstGeom prst="rect">
            <a:avLst/>
          </a:prstGeom>
        </p:spPr>
        <p:txBody>
          <a:bodyPr>
            <a:noAutofit/>
          </a:bodyPr>
          <a:lstStyle>
            <a:lvl1pPr marL="0" indent="0" algn="ctr">
              <a:lnSpc>
                <a:spcPct val="90000"/>
              </a:lnSpc>
              <a:buNone/>
              <a:defRPr sz="1000" b="1" baseline="0">
                <a:solidFill>
                  <a:schemeClr val="tx1"/>
                </a:solidFill>
                <a:latin typeface="+mn-lt"/>
              </a:defRPr>
            </a:lvl1pPr>
          </a:lstStyle>
          <a:p>
            <a:pPr lvl="0"/>
            <a:r>
              <a:rPr lang="en-US" dirty="0"/>
              <a:t>First &amp; Last Name</a:t>
            </a:r>
          </a:p>
        </p:txBody>
      </p:sp>
      <p:sp>
        <p:nvSpPr>
          <p:cNvPr id="18" name="Text Placeholder 4"/>
          <p:cNvSpPr>
            <a:spLocks noGrp="1"/>
          </p:cNvSpPr>
          <p:nvPr>
            <p:ph type="body" sz="quarter" idx="23" hasCustomPrompt="1"/>
          </p:nvPr>
        </p:nvSpPr>
        <p:spPr>
          <a:xfrm>
            <a:off x="6148110" y="2981469"/>
            <a:ext cx="2753033" cy="196384"/>
          </a:xfrm>
          <a:prstGeom prst="rect">
            <a:avLst/>
          </a:prstGeom>
        </p:spPr>
        <p:txBody>
          <a:bodyPr>
            <a:noAutofit/>
          </a:bodyPr>
          <a:lstStyle>
            <a:lvl1pPr marL="0" indent="0" algn="ctr">
              <a:lnSpc>
                <a:spcPct val="90000"/>
              </a:lnSpc>
              <a:buNone/>
              <a:defRPr sz="1000" b="1" baseline="0">
                <a:solidFill>
                  <a:schemeClr val="tx1"/>
                </a:solidFill>
                <a:latin typeface="+mn-lt"/>
              </a:defRPr>
            </a:lvl1pPr>
          </a:lstStyle>
          <a:p>
            <a:pPr lvl="0"/>
            <a:r>
              <a:rPr lang="en-US" dirty="0"/>
              <a:t>First &amp; Last Name</a:t>
            </a:r>
          </a:p>
        </p:txBody>
      </p:sp>
      <p:pic>
        <p:nvPicPr>
          <p:cNvPr id="2" name="Immagine 1">
            <a:extLst>
              <a:ext uri="{FF2B5EF4-FFF2-40B4-BE49-F238E27FC236}">
                <a16:creationId xmlns:a16="http://schemas.microsoft.com/office/drawing/2014/main" id="{A2AF73B1-476C-1805-81DB-128A4DB84560}"/>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4022937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Right Hand Title">
    <p:spTree>
      <p:nvGrpSpPr>
        <p:cNvPr id="1" name=""/>
        <p:cNvGrpSpPr/>
        <p:nvPr/>
      </p:nvGrpSpPr>
      <p:grpSpPr>
        <a:xfrm>
          <a:off x="0" y="0"/>
          <a:ext cx="0" cy="0"/>
          <a:chOff x="0" y="0"/>
          <a:chExt cx="0" cy="0"/>
        </a:xfrm>
      </p:grpSpPr>
      <p:sp>
        <p:nvSpPr>
          <p:cNvPr id="13" name="Text Placeholder 31">
            <a:extLst>
              <a:ext uri="{FF2B5EF4-FFF2-40B4-BE49-F238E27FC236}">
                <a16:creationId xmlns:a16="http://schemas.microsoft.com/office/drawing/2014/main" id="{F40F9784-02E1-DE49-AA99-93F1B7379111}"/>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4" name="Text Placeholder 35">
            <a:extLst>
              <a:ext uri="{FF2B5EF4-FFF2-40B4-BE49-F238E27FC236}">
                <a16:creationId xmlns:a16="http://schemas.microsoft.com/office/drawing/2014/main" id="{BF3E3A72-4AF9-3843-B595-075F72BC336B}"/>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tx1"/>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384F7433-2575-8CEF-A9D5-4E149B863EE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756908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Right Hand Title + Bullets">
    <p:spTree>
      <p:nvGrpSpPr>
        <p:cNvPr id="1" name=""/>
        <p:cNvGrpSpPr/>
        <p:nvPr/>
      </p:nvGrpSpPr>
      <p:grpSpPr>
        <a:xfrm>
          <a:off x="0" y="0"/>
          <a:ext cx="0" cy="0"/>
          <a:chOff x="0" y="0"/>
          <a:chExt cx="0" cy="0"/>
        </a:xfrm>
      </p:grpSpPr>
      <p:sp>
        <p:nvSpPr>
          <p:cNvPr id="16" name="Segnaposto immagine 2"/>
          <p:cNvSpPr>
            <a:spLocks noGrp="1"/>
          </p:cNvSpPr>
          <p:nvPr>
            <p:ph type="pic" sz="quarter" idx="22" hasCustomPrompt="1"/>
          </p:nvPr>
        </p:nvSpPr>
        <p:spPr>
          <a:xfrm>
            <a:off x="3" y="0"/>
            <a:ext cx="4708525" cy="5143500"/>
          </a:xfrm>
          <a:prstGeom prst="rect">
            <a:avLst/>
          </a:prstGeom>
        </p:spPr>
        <p:txBody>
          <a:bodyPr>
            <a:normAutofit/>
          </a:bodyPr>
          <a:lstStyle>
            <a:lvl1pPr marL="0" marR="0" indent="0" algn="l" defTabSz="456176" rtl="0" eaLnBrk="1" fontAlgn="auto" latinLnBrk="0" hangingPunct="1">
              <a:lnSpc>
                <a:spcPct val="100000"/>
              </a:lnSpc>
              <a:spcBef>
                <a:spcPct val="20000"/>
              </a:spcBef>
              <a:spcAft>
                <a:spcPts val="0"/>
              </a:spcAft>
              <a:buClrTx/>
              <a:buSzTx/>
              <a:buFont typeface="Arial"/>
              <a:buNone/>
              <a:tabLst/>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7ABBFBE0-295B-884A-8DD0-A39984E8FB67}"/>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DB3C652F-F2EA-9E4D-A82D-B0562DB1696A}"/>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tx1"/>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7264AC06-B372-4348-B9FC-005E47A8B9DF}"/>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7D85FEF-E088-8C17-0A15-9D4ED94D3BE7}"/>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5303854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All White: Right Hand Title + Bullets">
    <p:bg>
      <p:bgPr>
        <a:solidFill>
          <a:srgbClr val="1F626D"/>
        </a:solidFill>
        <a:effectLst/>
      </p:bgPr>
    </p:bg>
    <p:spTree>
      <p:nvGrpSpPr>
        <p:cNvPr id="1" name=""/>
        <p:cNvGrpSpPr/>
        <p:nvPr/>
      </p:nvGrpSpPr>
      <p:grpSpPr>
        <a:xfrm>
          <a:off x="0" y="0"/>
          <a:ext cx="0" cy="0"/>
          <a:chOff x="0" y="0"/>
          <a:chExt cx="0" cy="0"/>
        </a:xfrm>
      </p:grpSpPr>
      <p:sp>
        <p:nvSpPr>
          <p:cNvPr id="22" name="Segnaposto immagine 2"/>
          <p:cNvSpPr>
            <a:spLocks noGrp="1"/>
          </p:cNvSpPr>
          <p:nvPr>
            <p:ph type="pic" sz="quarter" idx="22" hasCustomPrompt="1"/>
          </p:nvPr>
        </p:nvSpPr>
        <p:spPr>
          <a:xfrm>
            <a:off x="0" y="0"/>
            <a:ext cx="4708525" cy="5131110"/>
          </a:xfrm>
          <a:prstGeom prst="rect">
            <a:avLst/>
          </a:prstGeom>
        </p:spPr>
        <p:txBody>
          <a:bodyPr anchor="t">
            <a:normAutofit/>
          </a:bodyPr>
          <a:lstStyle>
            <a:lvl1pPr marL="0" indent="0">
              <a:buNone/>
              <a:defRPr sz="600">
                <a:solidFill>
                  <a:srgbClr val="FFFFFF"/>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C0FF2EE1-C522-8548-8025-629EDB1A1DB9}"/>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chemeClr val="bg1"/>
                </a:solidFill>
                <a:latin typeface="Webnar Bold"/>
                <a:cs typeface="Webnar Bold"/>
              </a:defRPr>
            </a:lvl1pPr>
          </a:lstStyle>
          <a:p>
            <a:pPr lvl="0"/>
            <a:r>
              <a:rPr lang="en-US" dirty="0"/>
              <a:t>Title Goes Here</a:t>
            </a:r>
          </a:p>
        </p:txBody>
      </p:sp>
      <p:sp>
        <p:nvSpPr>
          <p:cNvPr id="16" name="Text Placeholder 35">
            <a:extLst>
              <a:ext uri="{FF2B5EF4-FFF2-40B4-BE49-F238E27FC236}">
                <a16:creationId xmlns:a16="http://schemas.microsoft.com/office/drawing/2014/main" id="{E33A3D0F-881E-664D-B594-DF8DB65AE35E}"/>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bg1"/>
                </a:solidFill>
                <a:latin typeface="+mn-lt"/>
              </a:defRPr>
            </a:lvl1pPr>
          </a:lstStyle>
          <a:p>
            <a:pPr lvl="0"/>
            <a:r>
              <a:rPr lang="en-US" dirty="0"/>
              <a:t>SUBHEAD GOES HERE (DELETE IF NOT NEEDED)</a:t>
            </a:r>
          </a:p>
        </p:txBody>
      </p:sp>
      <p:sp>
        <p:nvSpPr>
          <p:cNvPr id="17" name="Text Placeholder 12">
            <a:extLst>
              <a:ext uri="{FF2B5EF4-FFF2-40B4-BE49-F238E27FC236}">
                <a16:creationId xmlns:a16="http://schemas.microsoft.com/office/drawing/2014/main" id="{34D10F17-6991-A541-A3E7-7FCA726905EA}"/>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05142C5-9DAB-A9CB-0EB0-4168FCA020DE}"/>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48580891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Left Hand Title">
    <p:spTree>
      <p:nvGrpSpPr>
        <p:cNvPr id="1" name=""/>
        <p:cNvGrpSpPr/>
        <p:nvPr/>
      </p:nvGrpSpPr>
      <p:grpSpPr>
        <a:xfrm>
          <a:off x="0" y="0"/>
          <a:ext cx="0" cy="0"/>
          <a:chOff x="0" y="0"/>
          <a:chExt cx="0" cy="0"/>
        </a:xfrm>
      </p:grpSpPr>
      <p:sp>
        <p:nvSpPr>
          <p:cNvPr id="14" name="Text Placeholder 31">
            <a:extLst>
              <a:ext uri="{FF2B5EF4-FFF2-40B4-BE49-F238E27FC236}">
                <a16:creationId xmlns:a16="http://schemas.microsoft.com/office/drawing/2014/main" id="{F63F4BAC-3F25-8A40-B3D1-AE4BAA2DBA57}"/>
              </a:ext>
            </a:extLst>
          </p:cNvPr>
          <p:cNvSpPr>
            <a:spLocks noGrp="1"/>
          </p:cNvSpPr>
          <p:nvPr>
            <p:ph type="body" sz="quarter" idx="12" hasCustomPrompt="1"/>
          </p:nvPr>
        </p:nvSpPr>
        <p:spPr>
          <a:xfrm>
            <a:off x="351877"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5" name="Text Placeholder 35">
            <a:extLst>
              <a:ext uri="{FF2B5EF4-FFF2-40B4-BE49-F238E27FC236}">
                <a16:creationId xmlns:a16="http://schemas.microsoft.com/office/drawing/2014/main" id="{680E44EC-E632-BA44-959F-89CA51BAC4F8}"/>
              </a:ext>
            </a:extLst>
          </p:cNvPr>
          <p:cNvSpPr>
            <a:spLocks noGrp="1"/>
          </p:cNvSpPr>
          <p:nvPr>
            <p:ph type="body" sz="quarter" idx="13" hasCustomPrompt="1"/>
          </p:nvPr>
        </p:nvSpPr>
        <p:spPr>
          <a:xfrm>
            <a:off x="351877"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AE150417-21BF-6BBF-2138-FCE223E23CB1}"/>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109451782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Left Hand Title + Bullets">
    <p:spTree>
      <p:nvGrpSpPr>
        <p:cNvPr id="1" name=""/>
        <p:cNvGrpSpPr/>
        <p:nvPr/>
      </p:nvGrpSpPr>
      <p:grpSpPr>
        <a:xfrm>
          <a:off x="0" y="0"/>
          <a:ext cx="0" cy="0"/>
          <a:chOff x="0" y="0"/>
          <a:chExt cx="0" cy="0"/>
        </a:xfrm>
      </p:grpSpPr>
      <p:sp>
        <p:nvSpPr>
          <p:cNvPr id="8" name="Segnaposto immagine 3"/>
          <p:cNvSpPr>
            <a:spLocks noGrp="1"/>
          </p:cNvSpPr>
          <p:nvPr>
            <p:ph type="pic" sz="quarter" idx="14" hasCustomPrompt="1"/>
          </p:nvPr>
        </p:nvSpPr>
        <p:spPr>
          <a:xfrm>
            <a:off x="4435928" y="0"/>
            <a:ext cx="4708071" cy="5143500"/>
          </a:xfrm>
          <a:prstGeom prst="rect">
            <a:avLst/>
          </a:prstGeom>
          <a:solidFill>
            <a:srgbClr val="228244"/>
          </a:solidFill>
        </p:spPr>
        <p:txBody>
          <a:bodyPr vert="horz" lIns="91240" tIns="45620" rIns="91240" bIns="45620" rtlCol="0">
            <a:normAutofit/>
          </a:bodyPr>
          <a:lstStyle>
            <a:lvl1pPr marL="0" indent="0">
              <a:buNone/>
              <a:defRPr lang="en-US" sz="600" baseline="0" dirty="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50D033A8-B7C0-5E4D-90E5-EADDB19A3B0A}"/>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5E3607FA-A0F7-5147-96E3-ACDC678985D1}"/>
              </a:ext>
            </a:extLst>
          </p:cNvPr>
          <p:cNvSpPr>
            <a:spLocks noGrp="1"/>
          </p:cNvSpPr>
          <p:nvPr>
            <p:ph type="body" sz="quarter" idx="27"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66A625DA-365D-9F47-91E8-230214C96F53}"/>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33B7784-ABB0-78C5-62FA-1480FCB48A79}"/>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8311661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Left Hand Title + LOGOS">
    <p:bg>
      <p:bgPr>
        <a:solidFill>
          <a:srgbClr val="228244"/>
        </a:solidFill>
        <a:effectLst/>
      </p:bgPr>
    </p:bg>
    <p:spTree>
      <p:nvGrpSpPr>
        <p:cNvPr id="1" name=""/>
        <p:cNvGrpSpPr/>
        <p:nvPr/>
      </p:nvGrpSpPr>
      <p:grpSpPr>
        <a:xfrm>
          <a:off x="0" y="0"/>
          <a:ext cx="0" cy="0"/>
          <a:chOff x="0" y="0"/>
          <a:chExt cx="0" cy="0"/>
        </a:xfrm>
      </p:grpSpPr>
      <p:sp>
        <p:nvSpPr>
          <p:cNvPr id="12" name="Segnaposto immagine 2"/>
          <p:cNvSpPr>
            <a:spLocks noGrp="1"/>
          </p:cNvSpPr>
          <p:nvPr>
            <p:ph type="pic" sz="quarter" idx="27" hasCustomPrompt="1"/>
          </p:nvPr>
        </p:nvSpPr>
        <p:spPr>
          <a:xfrm>
            <a:off x="4525966" y="536575"/>
            <a:ext cx="4084637" cy="4083050"/>
          </a:xfrm>
          <a:prstGeom prst="rect">
            <a:avLst/>
          </a:prstGeom>
          <a:solidFill>
            <a:schemeClr val="bg1"/>
          </a:solidFill>
        </p:spPr>
        <p:txBody>
          <a:bodyPr>
            <a:normAutofit/>
          </a:bodyPr>
          <a:lstStyle>
            <a:lvl1pPr marL="0" indent="0" algn="ctr">
              <a:buNone/>
              <a:defRPr sz="600" baseline="0">
                <a:solidFill>
                  <a:schemeClr val="accent3"/>
                </a:solidFill>
                <a:latin typeface="+mn-lt"/>
                <a:cs typeface="Arial" panose="020B0604020202020204" pitchFamily="34" charset="0"/>
              </a:defRPr>
            </a:lvl1pPr>
          </a:lstStyle>
          <a:p>
            <a:r>
              <a:rPr lang="en-US" dirty="0"/>
              <a:t>Click to add photo or logos</a:t>
            </a:r>
          </a:p>
        </p:txBody>
      </p:sp>
      <p:sp>
        <p:nvSpPr>
          <p:cNvPr id="32" name="Text Placeholder 31"/>
          <p:cNvSpPr>
            <a:spLocks noGrp="1"/>
          </p:cNvSpPr>
          <p:nvPr>
            <p:ph type="body" sz="quarter" idx="10" hasCustomPrompt="1"/>
          </p:nvPr>
        </p:nvSpPr>
        <p:spPr>
          <a:xfrm>
            <a:off x="351877" y="417310"/>
            <a:ext cx="4084052" cy="419100"/>
          </a:xfrm>
          <a:prstGeom prst="rect">
            <a:avLst/>
          </a:prstGeom>
        </p:spPr>
        <p:txBody>
          <a:bodyPr>
            <a:noAutofit/>
          </a:bodyPr>
          <a:lstStyle>
            <a:lvl1pPr marL="0" indent="0" algn="l">
              <a:lnSpc>
                <a:spcPct val="90000"/>
              </a:lnSpc>
              <a:buNone/>
              <a:defRPr sz="2800" b="0" spc="100" baseline="0">
                <a:solidFill>
                  <a:srgbClr val="FFFFFF"/>
                </a:solidFill>
                <a:latin typeface="+mj-lt"/>
                <a:cs typeface="Webnar Bold"/>
              </a:defRPr>
            </a:lvl1pPr>
          </a:lstStyle>
          <a:p>
            <a:pPr lvl="0"/>
            <a:r>
              <a:rPr lang="en-US" dirty="0"/>
              <a:t>Title Goes Here</a:t>
            </a:r>
          </a:p>
        </p:txBody>
      </p:sp>
      <p:sp>
        <p:nvSpPr>
          <p:cNvPr id="17" name="Text Placeholder 35"/>
          <p:cNvSpPr>
            <a:spLocks noGrp="1"/>
          </p:cNvSpPr>
          <p:nvPr>
            <p:ph type="body" sz="quarter" idx="11" hasCustomPrompt="1"/>
          </p:nvPr>
        </p:nvSpPr>
        <p:spPr>
          <a:xfrm>
            <a:off x="351877" y="907850"/>
            <a:ext cx="4084052" cy="173037"/>
          </a:xfrm>
          <a:prstGeom prst="rect">
            <a:avLst/>
          </a:prstGeom>
        </p:spPr>
        <p:txBody>
          <a:bodyPr>
            <a:noAutofit/>
          </a:bodyPr>
          <a:lstStyle>
            <a:lvl1pPr marL="0" indent="0" algn="l">
              <a:lnSpc>
                <a:spcPct val="90000"/>
              </a:lnSpc>
              <a:buNone/>
              <a:defRPr sz="800" b="1" kern="400" spc="100" baseline="0">
                <a:solidFill>
                  <a:srgbClr val="FFFFFF"/>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CF8CA217-2E66-1345-884D-CF27E71F9CD0}"/>
              </a:ext>
            </a:extLst>
          </p:cNvPr>
          <p:cNvSpPr>
            <a:spLocks noGrp="1"/>
          </p:cNvSpPr>
          <p:nvPr>
            <p:ph type="body" sz="quarter" idx="25" hasCustomPrompt="1"/>
          </p:nvPr>
        </p:nvSpPr>
        <p:spPr>
          <a:xfrm>
            <a:off x="351877" y="1438233"/>
            <a:ext cx="3898028" cy="3177864"/>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F417267-8B21-99B4-1849-E278DA832417}"/>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15490643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All White: Left Hand Title + Bullets">
    <p:spTree>
      <p:nvGrpSpPr>
        <p:cNvPr id="1" name=""/>
        <p:cNvGrpSpPr/>
        <p:nvPr/>
      </p:nvGrpSpPr>
      <p:grpSpPr>
        <a:xfrm>
          <a:off x="0" y="0"/>
          <a:ext cx="0" cy="0"/>
          <a:chOff x="0" y="0"/>
          <a:chExt cx="0" cy="0"/>
        </a:xfrm>
      </p:grpSpPr>
      <p:sp>
        <p:nvSpPr>
          <p:cNvPr id="9" name="Text Placeholder 31">
            <a:extLst>
              <a:ext uri="{FF2B5EF4-FFF2-40B4-BE49-F238E27FC236}">
                <a16:creationId xmlns:a16="http://schemas.microsoft.com/office/drawing/2014/main" id="{2A969D50-1291-3E46-8BA3-D64A5CDEA117}"/>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1" name="Text Placeholder 35">
            <a:extLst>
              <a:ext uri="{FF2B5EF4-FFF2-40B4-BE49-F238E27FC236}">
                <a16:creationId xmlns:a16="http://schemas.microsoft.com/office/drawing/2014/main" id="{4084E1DC-5833-744E-8FE3-1597248030BB}"/>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12">
            <a:extLst>
              <a:ext uri="{FF2B5EF4-FFF2-40B4-BE49-F238E27FC236}">
                <a16:creationId xmlns:a16="http://schemas.microsoft.com/office/drawing/2014/main" id="{BF6974CE-C20D-584A-8D3C-BBD70BD2E393}"/>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F9FB8F4E-B61D-FD1D-FA41-A3783B4E46BA}"/>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100815791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Element A-D With Placeholder">
    <p:spTree>
      <p:nvGrpSpPr>
        <p:cNvPr id="1" name=""/>
        <p:cNvGrpSpPr/>
        <p:nvPr/>
      </p:nvGrpSpPr>
      <p:grpSpPr>
        <a:xfrm>
          <a:off x="0" y="0"/>
          <a:ext cx="0" cy="0"/>
          <a:chOff x="0" y="0"/>
          <a:chExt cx="0" cy="0"/>
        </a:xfrm>
      </p:grpSpPr>
      <p:sp>
        <p:nvSpPr>
          <p:cNvPr id="28" name="Text Placeholder 2"/>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30" name="Text Placeholder 2"/>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25" name="Text Placeholder 2"/>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22" name="Text Placeholder 2"/>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33" name="Text Placeholder 32"/>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4" name="Text Placeholder 32"/>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14" name="Text Placeholder 32"/>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15" name="Text Placeholder 32"/>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5">
            <a:extLst>
              <a:ext uri="{FF2B5EF4-FFF2-40B4-BE49-F238E27FC236}">
                <a16:creationId xmlns:a16="http://schemas.microsoft.com/office/drawing/2014/main" id="{DF8578C3-F05B-FC4B-BB67-2A3A2BAB7664}"/>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3B38456E-CE6B-F842-A3BB-44B9D94B6785}"/>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0816B09F-A54A-2E6D-6B49-1B5EAFF825B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95860651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4 Points + Placeholders">
    <p:spTree>
      <p:nvGrpSpPr>
        <p:cNvPr id="1" name=""/>
        <p:cNvGrpSpPr/>
        <p:nvPr/>
      </p:nvGrpSpPr>
      <p:grpSpPr>
        <a:xfrm>
          <a:off x="0" y="0"/>
          <a:ext cx="0" cy="0"/>
          <a:chOff x="0" y="0"/>
          <a:chExt cx="0" cy="0"/>
        </a:xfrm>
      </p:grpSpPr>
      <p:sp>
        <p:nvSpPr>
          <p:cNvPr id="36" name="Text Placeholder 2"/>
          <p:cNvSpPr>
            <a:spLocks noGrp="1"/>
          </p:cNvSpPr>
          <p:nvPr>
            <p:ph type="body" sz="quarter" idx="32" hasCustomPrompt="1"/>
          </p:nvPr>
        </p:nvSpPr>
        <p:spPr>
          <a:xfrm>
            <a:off x="6740664" y="1543576"/>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7" name="Text Placeholder 3"/>
          <p:cNvSpPr>
            <a:spLocks noGrp="1"/>
          </p:cNvSpPr>
          <p:nvPr>
            <p:ph type="body" sz="quarter" idx="33" hasCustomPrompt="1"/>
          </p:nvPr>
        </p:nvSpPr>
        <p:spPr>
          <a:xfrm>
            <a:off x="6741399" y="1854200"/>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8" name="Text Placeholder 2"/>
          <p:cNvSpPr>
            <a:spLocks noGrp="1"/>
          </p:cNvSpPr>
          <p:nvPr>
            <p:ph type="body" sz="quarter" idx="34" hasCustomPrompt="1"/>
          </p:nvPr>
        </p:nvSpPr>
        <p:spPr>
          <a:xfrm>
            <a:off x="6740664" y="3051508"/>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9" name="Text Placeholder 3"/>
          <p:cNvSpPr>
            <a:spLocks noGrp="1"/>
          </p:cNvSpPr>
          <p:nvPr>
            <p:ph type="body" sz="quarter" idx="35" hasCustomPrompt="1"/>
          </p:nvPr>
        </p:nvSpPr>
        <p:spPr>
          <a:xfrm>
            <a:off x="6741399" y="3362132"/>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2"/>
          <p:cNvSpPr>
            <a:spLocks noGrp="1"/>
          </p:cNvSpPr>
          <p:nvPr>
            <p:ph type="body" sz="quarter" idx="20" hasCustomPrompt="1"/>
          </p:nvPr>
        </p:nvSpPr>
        <p:spPr>
          <a:xfrm>
            <a:off x="342168" y="1543576"/>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4" name="Text Placeholder 3"/>
          <p:cNvSpPr>
            <a:spLocks noGrp="1"/>
          </p:cNvSpPr>
          <p:nvPr>
            <p:ph type="body" sz="quarter" idx="29" hasCustomPrompt="1"/>
          </p:nvPr>
        </p:nvSpPr>
        <p:spPr>
          <a:xfrm>
            <a:off x="342900" y="1854200"/>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2" name="Text Placeholder 2"/>
          <p:cNvSpPr>
            <a:spLocks noGrp="1"/>
          </p:cNvSpPr>
          <p:nvPr>
            <p:ph type="body" sz="quarter" idx="30" hasCustomPrompt="1"/>
          </p:nvPr>
        </p:nvSpPr>
        <p:spPr>
          <a:xfrm>
            <a:off x="342168" y="3051508"/>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5" name="Text Placeholder 3"/>
          <p:cNvSpPr>
            <a:spLocks noGrp="1"/>
          </p:cNvSpPr>
          <p:nvPr>
            <p:ph type="body" sz="quarter" idx="31" hasCustomPrompt="1"/>
          </p:nvPr>
        </p:nvSpPr>
        <p:spPr>
          <a:xfrm>
            <a:off x="342900" y="3362132"/>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4" name="Text Placeholder 35">
            <a:extLst>
              <a:ext uri="{FF2B5EF4-FFF2-40B4-BE49-F238E27FC236}">
                <a16:creationId xmlns:a16="http://schemas.microsoft.com/office/drawing/2014/main" id="{219CA6C7-91CA-8E4D-805F-D9C345BFB762}"/>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5" name="Text Placeholder 31">
            <a:extLst>
              <a:ext uri="{FF2B5EF4-FFF2-40B4-BE49-F238E27FC236}">
                <a16:creationId xmlns:a16="http://schemas.microsoft.com/office/drawing/2014/main" id="{D4568301-2A5D-5C4F-91C5-6572A978E223}"/>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637BD8EF-9490-3395-CEF1-DA43E0315FC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276354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Device / Screens 1">
    <p:spTree>
      <p:nvGrpSpPr>
        <p:cNvPr id="1" name=""/>
        <p:cNvGrpSpPr/>
        <p:nvPr/>
      </p:nvGrpSpPr>
      <p:grpSpPr>
        <a:xfrm>
          <a:off x="0" y="0"/>
          <a:ext cx="0" cy="0"/>
          <a:chOff x="0" y="0"/>
          <a:chExt cx="0" cy="0"/>
        </a:xfrm>
      </p:grpSpPr>
      <p:sp>
        <p:nvSpPr>
          <p:cNvPr id="25" name="Text Placeholder 35">
            <a:extLst>
              <a:ext uri="{FF2B5EF4-FFF2-40B4-BE49-F238E27FC236}">
                <a16:creationId xmlns:a16="http://schemas.microsoft.com/office/drawing/2014/main" id="{3DD87598-04DA-8648-B37B-6CF83F53D9E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6" name="Text Placeholder 31">
            <a:extLst>
              <a:ext uri="{FF2B5EF4-FFF2-40B4-BE49-F238E27FC236}">
                <a16:creationId xmlns:a16="http://schemas.microsoft.com/office/drawing/2014/main" id="{72F90642-A74C-1A40-B760-5C2F71F96B8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6" name="Segnaposto immagine 5">
            <a:extLst>
              <a:ext uri="{FF2B5EF4-FFF2-40B4-BE49-F238E27FC236}">
                <a16:creationId xmlns:a16="http://schemas.microsoft.com/office/drawing/2014/main" id="{234CADC5-367F-0943-8C6E-3CB43E52FCE1}"/>
              </a:ext>
            </a:extLst>
          </p:cNvPr>
          <p:cNvSpPr>
            <a:spLocks noGrp="1"/>
          </p:cNvSpPr>
          <p:nvPr>
            <p:ph type="pic" sz="quarter" idx="13" hasCustomPrompt="1"/>
          </p:nvPr>
        </p:nvSpPr>
        <p:spPr>
          <a:xfrm>
            <a:off x="2703513" y="1385888"/>
            <a:ext cx="3490912" cy="1944687"/>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7" name="Segnaposto immagine 7">
            <a:extLst>
              <a:ext uri="{FF2B5EF4-FFF2-40B4-BE49-F238E27FC236}">
                <a16:creationId xmlns:a16="http://schemas.microsoft.com/office/drawing/2014/main" id="{EE3F2614-588E-2141-85CF-40D82722FFAD}"/>
              </a:ext>
            </a:extLst>
          </p:cNvPr>
          <p:cNvSpPr>
            <a:spLocks noGrp="1"/>
          </p:cNvSpPr>
          <p:nvPr>
            <p:ph type="pic" sz="quarter" idx="14" hasCustomPrompt="1"/>
          </p:nvPr>
        </p:nvSpPr>
        <p:spPr>
          <a:xfrm>
            <a:off x="646116" y="2576514"/>
            <a:ext cx="1157287" cy="1631950"/>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8" name="Segnaposto immagine 2">
            <a:extLst>
              <a:ext uri="{FF2B5EF4-FFF2-40B4-BE49-F238E27FC236}">
                <a16:creationId xmlns:a16="http://schemas.microsoft.com/office/drawing/2014/main" id="{B57D150E-A332-EB43-B4B4-FA1D7B6AEBAA}"/>
              </a:ext>
            </a:extLst>
          </p:cNvPr>
          <p:cNvSpPr>
            <a:spLocks noGrp="1"/>
          </p:cNvSpPr>
          <p:nvPr>
            <p:ph type="pic" sz="quarter" idx="12" hasCustomPrompt="1"/>
          </p:nvPr>
        </p:nvSpPr>
        <p:spPr>
          <a:xfrm>
            <a:off x="6334126" y="2726083"/>
            <a:ext cx="2314254" cy="1482380"/>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9" name="Segnaposto immagine 9">
            <a:extLst>
              <a:ext uri="{FF2B5EF4-FFF2-40B4-BE49-F238E27FC236}">
                <a16:creationId xmlns:a16="http://schemas.microsoft.com/office/drawing/2014/main" id="{80773879-BA81-8245-AD1A-B69328FFE199}"/>
              </a:ext>
            </a:extLst>
          </p:cNvPr>
          <p:cNvSpPr>
            <a:spLocks noGrp="1"/>
          </p:cNvSpPr>
          <p:nvPr>
            <p:ph type="pic" sz="quarter" idx="29" hasCustomPrompt="1"/>
          </p:nvPr>
        </p:nvSpPr>
        <p:spPr>
          <a:xfrm>
            <a:off x="1972055" y="3068164"/>
            <a:ext cx="644147" cy="1380542"/>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FFAF5401-8C1B-D8C0-FCA4-57DD4BE379B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218855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Device / Screens 2">
    <p:spTree>
      <p:nvGrpSpPr>
        <p:cNvPr id="1" name=""/>
        <p:cNvGrpSpPr/>
        <p:nvPr/>
      </p:nvGrpSpPr>
      <p:grpSpPr>
        <a:xfrm>
          <a:off x="0" y="0"/>
          <a:ext cx="0" cy="0"/>
          <a:chOff x="0" y="0"/>
          <a:chExt cx="0" cy="0"/>
        </a:xfrm>
      </p:grpSpPr>
      <p:sp>
        <p:nvSpPr>
          <p:cNvPr id="25" name="Text Placeholder 35">
            <a:extLst>
              <a:ext uri="{FF2B5EF4-FFF2-40B4-BE49-F238E27FC236}">
                <a16:creationId xmlns:a16="http://schemas.microsoft.com/office/drawing/2014/main" id="{3DD87598-04DA-8648-B37B-6CF83F53D9E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6" name="Text Placeholder 31">
            <a:extLst>
              <a:ext uri="{FF2B5EF4-FFF2-40B4-BE49-F238E27FC236}">
                <a16:creationId xmlns:a16="http://schemas.microsoft.com/office/drawing/2014/main" id="{72F90642-A74C-1A40-B760-5C2F71F96B8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8" name="Segnaposto immagine 2">
            <a:extLst>
              <a:ext uri="{FF2B5EF4-FFF2-40B4-BE49-F238E27FC236}">
                <a16:creationId xmlns:a16="http://schemas.microsoft.com/office/drawing/2014/main" id="{D1062C7F-A860-CB4D-9BB6-1EF4A9B0325D}"/>
              </a:ext>
            </a:extLst>
          </p:cNvPr>
          <p:cNvSpPr>
            <a:spLocks noGrp="1"/>
          </p:cNvSpPr>
          <p:nvPr>
            <p:ph type="pic" sz="quarter" idx="12" hasCustomPrompt="1"/>
          </p:nvPr>
        </p:nvSpPr>
        <p:spPr>
          <a:xfrm>
            <a:off x="1942641" y="1142082"/>
            <a:ext cx="5233222" cy="3307998"/>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A7D9B906-D320-EFBC-8E12-44D7CA9D3B0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8546341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evice / Screens 3">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F22A7D34-D28C-1947-A526-0DB4B2065807}"/>
              </a:ext>
            </a:extLst>
          </p:cNvPr>
          <p:cNvSpPr>
            <a:spLocks noGrp="1"/>
          </p:cNvSpPr>
          <p:nvPr>
            <p:ph type="pic" sz="quarter" idx="13" hasCustomPrompt="1"/>
          </p:nvPr>
        </p:nvSpPr>
        <p:spPr>
          <a:xfrm>
            <a:off x="395164" y="950823"/>
            <a:ext cx="4074060" cy="2299372"/>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4" name="Text Placeholder 31">
            <a:extLst>
              <a:ext uri="{FF2B5EF4-FFF2-40B4-BE49-F238E27FC236}">
                <a16:creationId xmlns:a16="http://schemas.microsoft.com/office/drawing/2014/main" id="{D4E0BE54-53A8-014A-9A8D-928F663B00B6}"/>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7" name="Text Placeholder 35">
            <a:extLst>
              <a:ext uri="{FF2B5EF4-FFF2-40B4-BE49-F238E27FC236}">
                <a16:creationId xmlns:a16="http://schemas.microsoft.com/office/drawing/2014/main" id="{EAC2ADAA-EC57-864F-93A4-0EAA970D7A5F}"/>
              </a:ext>
            </a:extLst>
          </p:cNvPr>
          <p:cNvSpPr>
            <a:spLocks noGrp="1"/>
          </p:cNvSpPr>
          <p:nvPr>
            <p:ph type="body" sz="quarter" idx="14"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1BB1CB0E-135B-2942-9EAC-C0E986F1D03B}"/>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DEFF244-D531-5171-36DA-6C7BB91015C2}"/>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4993485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Device / Screens 4">
    <p:spTree>
      <p:nvGrpSpPr>
        <p:cNvPr id="1" name=""/>
        <p:cNvGrpSpPr/>
        <p:nvPr/>
      </p:nvGrpSpPr>
      <p:grpSpPr>
        <a:xfrm>
          <a:off x="0" y="0"/>
          <a:ext cx="0" cy="0"/>
          <a:chOff x="0" y="0"/>
          <a:chExt cx="0" cy="0"/>
        </a:xfrm>
      </p:grpSpPr>
      <p:sp>
        <p:nvSpPr>
          <p:cNvPr id="6" name="Segnaposto immagine 5">
            <a:extLst>
              <a:ext uri="{FF2B5EF4-FFF2-40B4-BE49-F238E27FC236}">
                <a16:creationId xmlns:a16="http://schemas.microsoft.com/office/drawing/2014/main" id="{C58FB53C-1604-574C-9960-0B70146934F8}"/>
              </a:ext>
            </a:extLst>
          </p:cNvPr>
          <p:cNvSpPr>
            <a:spLocks noGrp="1"/>
          </p:cNvSpPr>
          <p:nvPr>
            <p:ph type="pic" sz="quarter" idx="13" hasCustomPrompt="1"/>
          </p:nvPr>
        </p:nvSpPr>
        <p:spPr>
          <a:xfrm>
            <a:off x="1669122" y="258420"/>
            <a:ext cx="5803132" cy="4348483"/>
          </a:xfrm>
          <a:prstGeom prst="roundRect">
            <a:avLst>
              <a:gd name="adj" fmla="val 1929"/>
            </a:avLst>
          </a:pr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F0A537BD-CBC2-C1EB-025C-D5DE6DBAE62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463557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evice / Screens 5">
    <p:spTree>
      <p:nvGrpSpPr>
        <p:cNvPr id="1" name=""/>
        <p:cNvGrpSpPr/>
        <p:nvPr/>
      </p:nvGrpSpPr>
      <p:grpSpPr>
        <a:xfrm>
          <a:off x="0" y="0"/>
          <a:ext cx="0" cy="0"/>
          <a:chOff x="0" y="0"/>
          <a:chExt cx="0" cy="0"/>
        </a:xfrm>
      </p:grpSpPr>
      <p:sp>
        <p:nvSpPr>
          <p:cNvPr id="14" name="Segnaposto immagine 5">
            <a:extLst>
              <a:ext uri="{FF2B5EF4-FFF2-40B4-BE49-F238E27FC236}">
                <a16:creationId xmlns:a16="http://schemas.microsoft.com/office/drawing/2014/main" id="{1F93F86F-5839-4247-9E6D-6BCE4DA7E3F7}"/>
              </a:ext>
            </a:extLst>
          </p:cNvPr>
          <p:cNvSpPr>
            <a:spLocks noGrp="1"/>
          </p:cNvSpPr>
          <p:nvPr>
            <p:ph type="pic" sz="quarter" idx="13" hasCustomPrompt="1"/>
          </p:nvPr>
        </p:nvSpPr>
        <p:spPr>
          <a:xfrm>
            <a:off x="810116" y="1515022"/>
            <a:ext cx="2789994" cy="1554224"/>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9" name="Segnaposto immagine 7">
            <a:extLst>
              <a:ext uri="{FF2B5EF4-FFF2-40B4-BE49-F238E27FC236}">
                <a16:creationId xmlns:a16="http://schemas.microsoft.com/office/drawing/2014/main" id="{B978B55A-8F51-FE4A-B0F3-2F8B19C6FA3B}"/>
              </a:ext>
            </a:extLst>
          </p:cNvPr>
          <p:cNvSpPr>
            <a:spLocks noGrp="1"/>
          </p:cNvSpPr>
          <p:nvPr>
            <p:ph type="pic" sz="quarter" idx="14" hasCustomPrompt="1"/>
          </p:nvPr>
        </p:nvSpPr>
        <p:spPr>
          <a:xfrm>
            <a:off x="3713034" y="2530315"/>
            <a:ext cx="924924" cy="1304282"/>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1" name="Segnaposto immagine 9">
            <a:extLst>
              <a:ext uri="{FF2B5EF4-FFF2-40B4-BE49-F238E27FC236}">
                <a16:creationId xmlns:a16="http://schemas.microsoft.com/office/drawing/2014/main" id="{23267A99-D524-444F-B851-A1479135F2BC}"/>
              </a:ext>
            </a:extLst>
          </p:cNvPr>
          <p:cNvSpPr>
            <a:spLocks noGrp="1"/>
          </p:cNvSpPr>
          <p:nvPr>
            <p:ph type="pic" sz="quarter" idx="29" hasCustomPrompt="1"/>
          </p:nvPr>
        </p:nvSpPr>
        <p:spPr>
          <a:xfrm>
            <a:off x="237890" y="2995139"/>
            <a:ext cx="511410" cy="10960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marR="0" indent="0" algn="l" defTabSz="456176" rtl="0" eaLnBrk="1" fontAlgn="auto" latinLnBrk="0" hangingPunct="1">
              <a:lnSpc>
                <a:spcPct val="120000"/>
              </a:lnSpc>
              <a:spcBef>
                <a:spcPct val="20000"/>
              </a:spcBef>
              <a:spcAft>
                <a:spcPts val="0"/>
              </a:spcAft>
              <a:buClrTx/>
              <a:buSzTx/>
              <a:buFont typeface="Arial" panose="020B0604020202020204" pitchFamily="34" charset="0"/>
              <a:buNone/>
              <a:tabLst/>
              <a:defRPr sz="600">
                <a:solidFill>
                  <a:schemeClr val="bg1"/>
                </a:solidFill>
              </a:defRPr>
            </a:lvl1pPr>
          </a:lstStyle>
          <a:p>
            <a:pPr marL="171450" marR="0" lvl="0" indent="-171450" algn="l" defTabSz="456176" rtl="0" eaLnBrk="1" fontAlgn="auto" latinLnBrk="0" hangingPunct="1">
              <a:lnSpc>
                <a:spcPct val="120000"/>
              </a:lnSpc>
              <a:spcBef>
                <a:spcPct val="20000"/>
              </a:spcBef>
              <a:spcAft>
                <a:spcPts val="0"/>
              </a:spcAft>
              <a:buClrTx/>
              <a:buSzTx/>
              <a:tabLst/>
              <a:defRPr/>
            </a:pPr>
            <a:r>
              <a:rPr lang="en-US" dirty="0"/>
              <a:t>Insert Image Here.</a:t>
            </a:r>
          </a:p>
          <a:p>
            <a:r>
              <a:rPr lang="it-IT" dirty="0"/>
              <a:t>e</a:t>
            </a:r>
          </a:p>
        </p:txBody>
      </p:sp>
      <p:sp>
        <p:nvSpPr>
          <p:cNvPr id="12" name="Text Placeholder 31">
            <a:extLst>
              <a:ext uri="{FF2B5EF4-FFF2-40B4-BE49-F238E27FC236}">
                <a16:creationId xmlns:a16="http://schemas.microsoft.com/office/drawing/2014/main" id="{020909BA-71F3-FB49-9EFE-5A3A3C8546E9}"/>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EA6432D4-0A7D-CC43-99EC-CB884EC26103}"/>
              </a:ext>
            </a:extLst>
          </p:cNvPr>
          <p:cNvSpPr>
            <a:spLocks noGrp="1"/>
          </p:cNvSpPr>
          <p:nvPr>
            <p:ph type="body" sz="quarter" idx="30"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348178B6-3E64-0540-9D09-B76656572F32}"/>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2C7F5A4F-0F61-7A60-F7F2-1BEB56377658}"/>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73281049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evice / Screens 6">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1CE924C6-CC59-C64C-A12D-9D2F4743C2E8}"/>
              </a:ext>
            </a:extLst>
          </p:cNvPr>
          <p:cNvSpPr>
            <a:spLocks noGrp="1"/>
          </p:cNvSpPr>
          <p:nvPr>
            <p:ph type="pic" sz="quarter" idx="13" hasCustomPrompt="1"/>
          </p:nvPr>
        </p:nvSpPr>
        <p:spPr>
          <a:xfrm>
            <a:off x="4903873" y="1189316"/>
            <a:ext cx="3821436" cy="2156793"/>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3" name="Text Placeholder 31">
            <a:extLst>
              <a:ext uri="{FF2B5EF4-FFF2-40B4-BE49-F238E27FC236}">
                <a16:creationId xmlns:a16="http://schemas.microsoft.com/office/drawing/2014/main" id="{121485D2-24B7-F44F-9C65-7F3422820F79}"/>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4" name="Text Placeholder 35">
            <a:extLst>
              <a:ext uri="{FF2B5EF4-FFF2-40B4-BE49-F238E27FC236}">
                <a16:creationId xmlns:a16="http://schemas.microsoft.com/office/drawing/2014/main" id="{E0DD0427-591F-C644-8C46-8717D909AD22}"/>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9" name="Text Placeholder 12">
            <a:extLst>
              <a:ext uri="{FF2B5EF4-FFF2-40B4-BE49-F238E27FC236}">
                <a16:creationId xmlns:a16="http://schemas.microsoft.com/office/drawing/2014/main" id="{C174D4CE-6E95-E94D-BC9D-C25EA528D156}"/>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8FEC3AC1-D0F8-8B77-E48E-687614FB25C8}"/>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7100761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evice / Screens 7">
    <p:spTree>
      <p:nvGrpSpPr>
        <p:cNvPr id="1" name=""/>
        <p:cNvGrpSpPr/>
        <p:nvPr/>
      </p:nvGrpSpPr>
      <p:grpSpPr>
        <a:xfrm>
          <a:off x="0" y="0"/>
          <a:ext cx="0" cy="0"/>
          <a:chOff x="0" y="0"/>
          <a:chExt cx="0" cy="0"/>
        </a:xfrm>
      </p:grpSpPr>
      <p:sp>
        <p:nvSpPr>
          <p:cNvPr id="20" name="Segnaposto piè di pagina 3">
            <a:extLst>
              <a:ext uri="{FF2B5EF4-FFF2-40B4-BE49-F238E27FC236}">
                <a16:creationId xmlns:a16="http://schemas.microsoft.com/office/drawing/2014/main" id="{4CE8374E-A23B-A840-B4E4-5A0297D79309}"/>
              </a:ext>
            </a:extLst>
          </p:cNvPr>
          <p:cNvSpPr txBox="1">
            <a:spLocks/>
          </p:cNvSpPr>
          <p:nvPr/>
        </p:nvSpPr>
        <p:spPr>
          <a:xfrm>
            <a:off x="82932" y="4860573"/>
            <a:ext cx="3086100" cy="274637"/>
          </a:xfrm>
          <a:prstGeom prst="rect">
            <a:avLst/>
          </a:prstGeom>
        </p:spPr>
        <p:txBody>
          <a:bodyPr anchor="ctr"/>
          <a:lstStyle>
            <a:defPPr>
              <a:defRPr lang="en-US"/>
            </a:defPPr>
            <a:lvl1pPr marL="0" algn="l" defTabSz="456210" rtl="0" eaLnBrk="1" latinLnBrk="0" hangingPunct="1">
              <a:defRPr sz="1800" kern="1200">
                <a:solidFill>
                  <a:schemeClr val="tx1"/>
                </a:solidFill>
                <a:latin typeface="+mn-lt"/>
                <a:ea typeface="+mn-ea"/>
                <a:cs typeface="+mn-cs"/>
              </a:defRPr>
            </a:lvl1pPr>
            <a:lvl2pPr marL="456210" algn="l" defTabSz="456210" rtl="0" eaLnBrk="1" latinLnBrk="0" hangingPunct="1">
              <a:defRPr sz="1800" kern="1200">
                <a:solidFill>
                  <a:schemeClr val="tx1"/>
                </a:solidFill>
                <a:latin typeface="+mn-lt"/>
                <a:ea typeface="+mn-ea"/>
                <a:cs typeface="+mn-cs"/>
              </a:defRPr>
            </a:lvl2pPr>
            <a:lvl3pPr marL="912420" algn="l" defTabSz="456210" rtl="0" eaLnBrk="1" latinLnBrk="0" hangingPunct="1">
              <a:defRPr sz="1800" kern="1200">
                <a:solidFill>
                  <a:schemeClr val="tx1"/>
                </a:solidFill>
                <a:latin typeface="+mn-lt"/>
                <a:ea typeface="+mn-ea"/>
                <a:cs typeface="+mn-cs"/>
              </a:defRPr>
            </a:lvl3pPr>
            <a:lvl4pPr marL="1368631" algn="l" defTabSz="456210" rtl="0" eaLnBrk="1" latinLnBrk="0" hangingPunct="1">
              <a:defRPr sz="1800" kern="1200">
                <a:solidFill>
                  <a:schemeClr val="tx1"/>
                </a:solidFill>
                <a:latin typeface="+mn-lt"/>
                <a:ea typeface="+mn-ea"/>
                <a:cs typeface="+mn-cs"/>
              </a:defRPr>
            </a:lvl4pPr>
            <a:lvl5pPr marL="1824840" algn="l" defTabSz="456210" rtl="0" eaLnBrk="1" latinLnBrk="0" hangingPunct="1">
              <a:defRPr sz="1800" kern="1200">
                <a:solidFill>
                  <a:schemeClr val="tx1"/>
                </a:solidFill>
                <a:latin typeface="+mn-lt"/>
                <a:ea typeface="+mn-ea"/>
                <a:cs typeface="+mn-cs"/>
              </a:defRPr>
            </a:lvl5pPr>
            <a:lvl6pPr marL="2281051" algn="l" defTabSz="456210" rtl="0" eaLnBrk="1" latinLnBrk="0" hangingPunct="1">
              <a:defRPr sz="1800" kern="1200">
                <a:solidFill>
                  <a:schemeClr val="tx1"/>
                </a:solidFill>
                <a:latin typeface="+mn-lt"/>
                <a:ea typeface="+mn-ea"/>
                <a:cs typeface="+mn-cs"/>
              </a:defRPr>
            </a:lvl6pPr>
            <a:lvl7pPr marL="2737262" algn="l" defTabSz="456210" rtl="0" eaLnBrk="1" latinLnBrk="0" hangingPunct="1">
              <a:defRPr sz="1800" kern="1200">
                <a:solidFill>
                  <a:schemeClr val="tx1"/>
                </a:solidFill>
                <a:latin typeface="+mn-lt"/>
                <a:ea typeface="+mn-ea"/>
                <a:cs typeface="+mn-cs"/>
              </a:defRPr>
            </a:lvl7pPr>
            <a:lvl8pPr marL="3193473" algn="l" defTabSz="456210" rtl="0" eaLnBrk="1" latinLnBrk="0" hangingPunct="1">
              <a:defRPr sz="1800" kern="1200">
                <a:solidFill>
                  <a:schemeClr val="tx1"/>
                </a:solidFill>
                <a:latin typeface="+mn-lt"/>
                <a:ea typeface="+mn-ea"/>
                <a:cs typeface="+mn-cs"/>
              </a:defRPr>
            </a:lvl8pPr>
            <a:lvl9pPr marL="3649683" algn="l" defTabSz="456210" rtl="0" eaLnBrk="1" latinLnBrk="0" hangingPunct="1">
              <a:defRPr sz="1800" kern="1200">
                <a:solidFill>
                  <a:schemeClr val="tx1"/>
                </a:solidFill>
                <a:latin typeface="+mn-lt"/>
                <a:ea typeface="+mn-ea"/>
                <a:cs typeface="+mn-cs"/>
              </a:defRPr>
            </a:lvl9pPr>
          </a:lstStyle>
          <a:p>
            <a:pPr algn="l"/>
            <a:r>
              <a:rPr lang="en-US" sz="525" dirty="0">
                <a:solidFill>
                  <a:schemeClr val="bg1">
                    <a:lumMod val="65000"/>
                  </a:schemeClr>
                </a:solidFill>
              </a:rPr>
              <a:t>© 2024 </a:t>
            </a:r>
            <a:r>
              <a:rPr lang="en-US" sz="525" dirty="0" err="1">
                <a:solidFill>
                  <a:schemeClr val="bg1">
                    <a:lumMod val="65000"/>
                  </a:schemeClr>
                </a:solidFill>
              </a:rPr>
              <a:t>Beezy</a:t>
            </a:r>
            <a:r>
              <a:rPr lang="en-US" sz="525" dirty="0">
                <a:solidFill>
                  <a:schemeClr val="bg1">
                    <a:lumMod val="65000"/>
                  </a:schemeClr>
                </a:solidFill>
              </a:rPr>
              <a:t> Agency. All rights reserved. Confidential and proprietary</a:t>
            </a:r>
          </a:p>
        </p:txBody>
      </p:sp>
      <p:sp>
        <p:nvSpPr>
          <p:cNvPr id="23" name="Segnaposto immagine 7">
            <a:extLst>
              <a:ext uri="{FF2B5EF4-FFF2-40B4-BE49-F238E27FC236}">
                <a16:creationId xmlns:a16="http://schemas.microsoft.com/office/drawing/2014/main" id="{F7D2EA90-A691-FD4E-ACE8-0CF0A260E373}"/>
              </a:ext>
            </a:extLst>
          </p:cNvPr>
          <p:cNvSpPr>
            <a:spLocks noGrp="1"/>
          </p:cNvSpPr>
          <p:nvPr>
            <p:ph type="pic" sz="quarter" idx="14" hasCustomPrompt="1"/>
          </p:nvPr>
        </p:nvSpPr>
        <p:spPr>
          <a:xfrm>
            <a:off x="5051339" y="915872"/>
            <a:ext cx="2303799" cy="3248706"/>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4" name="Segnaposto immagine 9">
            <a:extLst>
              <a:ext uri="{FF2B5EF4-FFF2-40B4-BE49-F238E27FC236}">
                <a16:creationId xmlns:a16="http://schemas.microsoft.com/office/drawing/2014/main" id="{EDDC0121-99CF-9642-AB63-36DB114BD17F}"/>
              </a:ext>
            </a:extLst>
          </p:cNvPr>
          <p:cNvSpPr>
            <a:spLocks noGrp="1"/>
          </p:cNvSpPr>
          <p:nvPr>
            <p:ph type="pic" sz="quarter" idx="29" hasCustomPrompt="1"/>
          </p:nvPr>
        </p:nvSpPr>
        <p:spPr>
          <a:xfrm>
            <a:off x="7456425" y="1698185"/>
            <a:ext cx="1276367" cy="2735523"/>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2" name="Text Placeholder 31">
            <a:extLst>
              <a:ext uri="{FF2B5EF4-FFF2-40B4-BE49-F238E27FC236}">
                <a16:creationId xmlns:a16="http://schemas.microsoft.com/office/drawing/2014/main" id="{26F42027-0F88-364E-B0D5-51913C4E9725}"/>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2F002890-706D-B842-A735-AED656FDD0F4}"/>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9" name="Text Placeholder 12">
            <a:extLst>
              <a:ext uri="{FF2B5EF4-FFF2-40B4-BE49-F238E27FC236}">
                <a16:creationId xmlns:a16="http://schemas.microsoft.com/office/drawing/2014/main" id="{66B1420A-CE23-EE48-AF7A-F409C15ADE47}"/>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936EE7C3-3E5F-B276-B99D-2A01C9A2978E}"/>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2964225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evice / Screens 8">
    <p:bg>
      <p:bgPr>
        <a:solidFill>
          <a:srgbClr val="1F626D"/>
        </a:solidFill>
        <a:effectLst/>
      </p:bgPr>
    </p:bg>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A73E5883-1E2B-1A40-A9EB-4BF93E6AC330}"/>
              </a:ext>
            </a:extLst>
          </p:cNvPr>
          <p:cNvSpPr>
            <a:spLocks noGrp="1"/>
          </p:cNvSpPr>
          <p:nvPr>
            <p:ph type="pic" sz="quarter" idx="13" hasCustomPrompt="1"/>
          </p:nvPr>
        </p:nvSpPr>
        <p:spPr>
          <a:xfrm>
            <a:off x="-156336" y="792767"/>
            <a:ext cx="4732061" cy="3545893"/>
          </a:xfrm>
          <a:prstGeom prst="roundRect">
            <a:avLst>
              <a:gd name="adj" fmla="val 1929"/>
            </a:avLst>
          </a:prstGeom>
          <a:solidFill>
            <a:srgbClr val="228244"/>
          </a:solidFill>
        </p:spPr>
        <p:txBody>
          <a:bodyPr>
            <a:normAutofit/>
          </a:bodyPr>
          <a:lstStyle>
            <a:lvl1pPr marL="0" indent="0" algn="r">
              <a:buNone/>
              <a:defRPr sz="600">
                <a:solidFill>
                  <a:schemeClr val="bg1"/>
                </a:solidFill>
              </a:defRPr>
            </a:lvl1pPr>
          </a:lstStyle>
          <a:p>
            <a:r>
              <a:rPr lang="en-US" dirty="0"/>
              <a:t>Insert Image Here.</a:t>
            </a:r>
          </a:p>
        </p:txBody>
      </p:sp>
      <p:sp>
        <p:nvSpPr>
          <p:cNvPr id="16" name="Text Placeholder 31">
            <a:extLst>
              <a:ext uri="{FF2B5EF4-FFF2-40B4-BE49-F238E27FC236}">
                <a16:creationId xmlns:a16="http://schemas.microsoft.com/office/drawing/2014/main" id="{6509D514-9AE0-CA41-B5C4-D96602BD4A0E}"/>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chemeClr val="bg1"/>
                </a:solidFill>
                <a:latin typeface="Webnar Bold"/>
                <a:cs typeface="Webnar Bold"/>
              </a:defRPr>
            </a:lvl1pPr>
          </a:lstStyle>
          <a:p>
            <a:pPr lvl="0"/>
            <a:r>
              <a:rPr lang="en-US" dirty="0"/>
              <a:t>Title Goes Here</a:t>
            </a:r>
          </a:p>
        </p:txBody>
      </p:sp>
      <p:sp>
        <p:nvSpPr>
          <p:cNvPr id="17" name="Text Placeholder 35">
            <a:extLst>
              <a:ext uri="{FF2B5EF4-FFF2-40B4-BE49-F238E27FC236}">
                <a16:creationId xmlns:a16="http://schemas.microsoft.com/office/drawing/2014/main" id="{3AD84960-003D-9941-847D-9F7D3A805928}"/>
              </a:ext>
            </a:extLst>
          </p:cNvPr>
          <p:cNvSpPr>
            <a:spLocks noGrp="1"/>
          </p:cNvSpPr>
          <p:nvPr>
            <p:ph type="body" sz="quarter" idx="14"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bg1"/>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7F1199CF-DE0B-D247-8956-144BC1355986}"/>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7038B18-57E3-D4A6-D63A-49B380F5139D}"/>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0594158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Device / Screens 9">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A6B9C3FF-9592-9A4A-A690-A05FD4C0BE5E}"/>
              </a:ext>
            </a:extLst>
          </p:cNvPr>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15" name="Text Placeholder 2">
            <a:extLst>
              <a:ext uri="{FF2B5EF4-FFF2-40B4-BE49-F238E27FC236}">
                <a16:creationId xmlns:a16="http://schemas.microsoft.com/office/drawing/2014/main" id="{326381C4-7637-4C48-8D86-75E49AF6865D}"/>
              </a:ext>
            </a:extLst>
          </p:cNvPr>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16" name="Text Placeholder 2">
            <a:extLst>
              <a:ext uri="{FF2B5EF4-FFF2-40B4-BE49-F238E27FC236}">
                <a16:creationId xmlns:a16="http://schemas.microsoft.com/office/drawing/2014/main" id="{C0F5FDB7-F9C5-504E-8315-953877AD80D1}"/>
              </a:ext>
            </a:extLst>
          </p:cNvPr>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17" name="Text Placeholder 2">
            <a:extLst>
              <a:ext uri="{FF2B5EF4-FFF2-40B4-BE49-F238E27FC236}">
                <a16:creationId xmlns:a16="http://schemas.microsoft.com/office/drawing/2014/main" id="{317039C9-A073-F946-B4BE-B3C3DB93F6D9}"/>
              </a:ext>
            </a:extLst>
          </p:cNvPr>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18" name="Text Placeholder 32">
            <a:extLst>
              <a:ext uri="{FF2B5EF4-FFF2-40B4-BE49-F238E27FC236}">
                <a16:creationId xmlns:a16="http://schemas.microsoft.com/office/drawing/2014/main" id="{756B1327-1351-6A48-90AE-D72D992665A1}"/>
              </a:ext>
            </a:extLst>
          </p:cNvPr>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2">
            <a:extLst>
              <a:ext uri="{FF2B5EF4-FFF2-40B4-BE49-F238E27FC236}">
                <a16:creationId xmlns:a16="http://schemas.microsoft.com/office/drawing/2014/main" id="{C694B740-CE5A-9241-BEEE-1D90BA8B949D}"/>
              </a:ext>
            </a:extLst>
          </p:cNvPr>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1" name="Text Placeholder 32">
            <a:extLst>
              <a:ext uri="{FF2B5EF4-FFF2-40B4-BE49-F238E27FC236}">
                <a16:creationId xmlns:a16="http://schemas.microsoft.com/office/drawing/2014/main" id="{765C078A-8FBC-2047-A1CA-8B8ABC532999}"/>
              </a:ext>
            </a:extLst>
          </p:cNvPr>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32">
            <a:extLst>
              <a:ext uri="{FF2B5EF4-FFF2-40B4-BE49-F238E27FC236}">
                <a16:creationId xmlns:a16="http://schemas.microsoft.com/office/drawing/2014/main" id="{E3F94FFC-927A-B540-9D60-2E91A52AD856}"/>
              </a:ext>
            </a:extLst>
          </p:cNvPr>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3" name="Text Placeholder 35">
            <a:extLst>
              <a:ext uri="{FF2B5EF4-FFF2-40B4-BE49-F238E27FC236}">
                <a16:creationId xmlns:a16="http://schemas.microsoft.com/office/drawing/2014/main" id="{47192C62-2EEC-7F49-9139-BE7EF01EE53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9820F1F6-98B6-6E49-A16C-3FA7C728FA7F}"/>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9" name="Segnaposto immagine 5">
            <a:extLst>
              <a:ext uri="{FF2B5EF4-FFF2-40B4-BE49-F238E27FC236}">
                <a16:creationId xmlns:a16="http://schemas.microsoft.com/office/drawing/2014/main" id="{E9055155-DC36-5845-AD5E-20214AD9834F}"/>
              </a:ext>
            </a:extLst>
          </p:cNvPr>
          <p:cNvSpPr>
            <a:spLocks noGrp="1"/>
          </p:cNvSpPr>
          <p:nvPr>
            <p:ph type="pic" sz="quarter" idx="13" hasCustomPrompt="1"/>
          </p:nvPr>
        </p:nvSpPr>
        <p:spPr>
          <a:xfrm>
            <a:off x="2501921" y="1341135"/>
            <a:ext cx="4074060" cy="2299372"/>
          </a:xfrm>
          <a:prstGeom prst="rect">
            <a:avLst/>
          </a:pr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D315A2E9-4FD3-5650-A309-509F75E52898}"/>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5542781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Device / Screens 10">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A6B9C3FF-9592-9A4A-A690-A05FD4C0BE5E}"/>
              </a:ext>
            </a:extLst>
          </p:cNvPr>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15" name="Text Placeholder 2">
            <a:extLst>
              <a:ext uri="{FF2B5EF4-FFF2-40B4-BE49-F238E27FC236}">
                <a16:creationId xmlns:a16="http://schemas.microsoft.com/office/drawing/2014/main" id="{326381C4-7637-4C48-8D86-75E49AF6865D}"/>
              </a:ext>
            </a:extLst>
          </p:cNvPr>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16" name="Text Placeholder 2">
            <a:extLst>
              <a:ext uri="{FF2B5EF4-FFF2-40B4-BE49-F238E27FC236}">
                <a16:creationId xmlns:a16="http://schemas.microsoft.com/office/drawing/2014/main" id="{C0F5FDB7-F9C5-504E-8315-953877AD80D1}"/>
              </a:ext>
            </a:extLst>
          </p:cNvPr>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17" name="Text Placeholder 2">
            <a:extLst>
              <a:ext uri="{FF2B5EF4-FFF2-40B4-BE49-F238E27FC236}">
                <a16:creationId xmlns:a16="http://schemas.microsoft.com/office/drawing/2014/main" id="{317039C9-A073-F946-B4BE-B3C3DB93F6D9}"/>
              </a:ext>
            </a:extLst>
          </p:cNvPr>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18" name="Text Placeholder 32">
            <a:extLst>
              <a:ext uri="{FF2B5EF4-FFF2-40B4-BE49-F238E27FC236}">
                <a16:creationId xmlns:a16="http://schemas.microsoft.com/office/drawing/2014/main" id="{756B1327-1351-6A48-90AE-D72D992665A1}"/>
              </a:ext>
            </a:extLst>
          </p:cNvPr>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2">
            <a:extLst>
              <a:ext uri="{FF2B5EF4-FFF2-40B4-BE49-F238E27FC236}">
                <a16:creationId xmlns:a16="http://schemas.microsoft.com/office/drawing/2014/main" id="{C694B740-CE5A-9241-BEEE-1D90BA8B949D}"/>
              </a:ext>
            </a:extLst>
          </p:cNvPr>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1" name="Text Placeholder 32">
            <a:extLst>
              <a:ext uri="{FF2B5EF4-FFF2-40B4-BE49-F238E27FC236}">
                <a16:creationId xmlns:a16="http://schemas.microsoft.com/office/drawing/2014/main" id="{765C078A-8FBC-2047-A1CA-8B8ABC532999}"/>
              </a:ext>
            </a:extLst>
          </p:cNvPr>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32">
            <a:extLst>
              <a:ext uri="{FF2B5EF4-FFF2-40B4-BE49-F238E27FC236}">
                <a16:creationId xmlns:a16="http://schemas.microsoft.com/office/drawing/2014/main" id="{E3F94FFC-927A-B540-9D60-2E91A52AD856}"/>
              </a:ext>
            </a:extLst>
          </p:cNvPr>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3" name="Text Placeholder 35">
            <a:extLst>
              <a:ext uri="{FF2B5EF4-FFF2-40B4-BE49-F238E27FC236}">
                <a16:creationId xmlns:a16="http://schemas.microsoft.com/office/drawing/2014/main" id="{47192C62-2EEC-7F49-9139-BE7EF01EE53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9820F1F6-98B6-6E49-A16C-3FA7C728FA7F}"/>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9" name="Segnaposto immagine 5">
            <a:extLst>
              <a:ext uri="{FF2B5EF4-FFF2-40B4-BE49-F238E27FC236}">
                <a16:creationId xmlns:a16="http://schemas.microsoft.com/office/drawing/2014/main" id="{1FA19C4C-1A21-144C-98B6-9677B2ED5769}"/>
              </a:ext>
            </a:extLst>
          </p:cNvPr>
          <p:cNvSpPr>
            <a:spLocks noGrp="1"/>
          </p:cNvSpPr>
          <p:nvPr>
            <p:ph type="pic" sz="quarter" idx="13" hasCustomPrompt="1"/>
          </p:nvPr>
        </p:nvSpPr>
        <p:spPr>
          <a:xfrm>
            <a:off x="2552559" y="1336223"/>
            <a:ext cx="4021636" cy="3013548"/>
          </a:xfrm>
          <a:prstGeom prst="roundRect">
            <a:avLst>
              <a:gd name="adj" fmla="val 1929"/>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500EBE7E-CFA1-54C1-E8CC-8FA02E0F3B4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032030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Device / Screens 11">
    <p:bg>
      <p:bgPr>
        <a:solidFill>
          <a:srgbClr val="1F626D"/>
        </a:solidFill>
        <a:effectLst/>
      </p:bgPr>
    </p:bg>
    <p:spTree>
      <p:nvGrpSpPr>
        <p:cNvPr id="1" name=""/>
        <p:cNvGrpSpPr/>
        <p:nvPr/>
      </p:nvGrpSpPr>
      <p:grpSpPr>
        <a:xfrm>
          <a:off x="0" y="0"/>
          <a:ext cx="0" cy="0"/>
          <a:chOff x="0" y="0"/>
          <a:chExt cx="0" cy="0"/>
        </a:xfrm>
      </p:grpSpPr>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FFFFFF"/>
                </a:solidFill>
                <a:latin typeface="+mn-lt"/>
              </a:defRPr>
            </a:lvl1pPr>
          </a:lstStyle>
          <a:p>
            <a:pPr lvl="0"/>
            <a:r>
              <a:rPr lang="en-US" dirty="0"/>
              <a:t>SUBHEAD GOES HERE (DELETE IF NOT NEEDED)</a:t>
            </a:r>
          </a:p>
        </p:txBody>
      </p:sp>
      <p:sp>
        <p:nvSpPr>
          <p:cNvPr id="20" name="Segnaposto immagine 9">
            <a:extLst>
              <a:ext uri="{FF2B5EF4-FFF2-40B4-BE49-F238E27FC236}">
                <a16:creationId xmlns:a16="http://schemas.microsoft.com/office/drawing/2014/main" id="{7D8B9FD0-0623-F84B-B0B4-EB0EF18AB0BB}"/>
              </a:ext>
            </a:extLst>
          </p:cNvPr>
          <p:cNvSpPr>
            <a:spLocks noGrp="1"/>
          </p:cNvSpPr>
          <p:nvPr>
            <p:ph type="pic" sz="quarter" idx="15" hasCustomPrompt="1"/>
          </p:nvPr>
        </p:nvSpPr>
        <p:spPr>
          <a:xfrm>
            <a:off x="3753682"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1" name="Segnaposto immagine 9">
            <a:extLst>
              <a:ext uri="{FF2B5EF4-FFF2-40B4-BE49-F238E27FC236}">
                <a16:creationId xmlns:a16="http://schemas.microsoft.com/office/drawing/2014/main" id="{A1810D04-7CA1-F344-9FDB-06FF156DFB57}"/>
              </a:ext>
            </a:extLst>
          </p:cNvPr>
          <p:cNvSpPr>
            <a:spLocks noGrp="1"/>
          </p:cNvSpPr>
          <p:nvPr>
            <p:ph type="pic" sz="quarter" idx="28" hasCustomPrompt="1"/>
          </p:nvPr>
        </p:nvSpPr>
        <p:spPr>
          <a:xfrm>
            <a:off x="1443335"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2" name="Segnaposto immagine 9">
            <a:extLst>
              <a:ext uri="{FF2B5EF4-FFF2-40B4-BE49-F238E27FC236}">
                <a16:creationId xmlns:a16="http://schemas.microsoft.com/office/drawing/2014/main" id="{12B9AC97-59BA-AD4C-A6FC-A922B4976C6C}"/>
              </a:ext>
            </a:extLst>
          </p:cNvPr>
          <p:cNvSpPr>
            <a:spLocks noGrp="1"/>
          </p:cNvSpPr>
          <p:nvPr>
            <p:ph type="pic" sz="quarter" idx="29" hasCustomPrompt="1"/>
          </p:nvPr>
        </p:nvSpPr>
        <p:spPr>
          <a:xfrm>
            <a:off x="6058620"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ED0FEF53-FF75-242D-4F88-20953DB51CA9}"/>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88882730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evice / Screens 12">
    <p:bg>
      <p:bgPr>
        <a:solidFill>
          <a:schemeClr val="bg1"/>
        </a:solidFill>
        <a:effectLst/>
      </p:bgPr>
    </p:bg>
    <p:spTree>
      <p:nvGrpSpPr>
        <p:cNvPr id="1" name=""/>
        <p:cNvGrpSpPr/>
        <p:nvPr/>
      </p:nvGrpSpPr>
      <p:grpSpPr>
        <a:xfrm>
          <a:off x="0" y="0"/>
          <a:ext cx="0" cy="0"/>
          <a:chOff x="0" y="0"/>
          <a:chExt cx="0" cy="0"/>
        </a:xfrm>
      </p:grpSpPr>
      <p:sp>
        <p:nvSpPr>
          <p:cNvPr id="20" name="Text Placeholder 35">
            <a:extLst>
              <a:ext uri="{FF2B5EF4-FFF2-40B4-BE49-F238E27FC236}">
                <a16:creationId xmlns:a16="http://schemas.microsoft.com/office/drawing/2014/main" id="{ACAA604A-17CF-9C4E-AA94-3B4D32EF1DBC}"/>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4C85AC2C-C454-904E-AC64-BCEFAE501C4B}"/>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5" name="Segnaposto immagine 9">
            <a:extLst>
              <a:ext uri="{FF2B5EF4-FFF2-40B4-BE49-F238E27FC236}">
                <a16:creationId xmlns:a16="http://schemas.microsoft.com/office/drawing/2014/main" id="{0F732D21-148C-2E44-908F-07A5507532CF}"/>
              </a:ext>
            </a:extLst>
          </p:cNvPr>
          <p:cNvSpPr>
            <a:spLocks noGrp="1"/>
          </p:cNvSpPr>
          <p:nvPr>
            <p:ph type="pic" sz="quarter" idx="15" hasCustomPrompt="1"/>
          </p:nvPr>
        </p:nvSpPr>
        <p:spPr>
          <a:xfrm>
            <a:off x="3753682"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sp>
        <p:nvSpPr>
          <p:cNvPr id="26" name="Segnaposto immagine 9">
            <a:extLst>
              <a:ext uri="{FF2B5EF4-FFF2-40B4-BE49-F238E27FC236}">
                <a16:creationId xmlns:a16="http://schemas.microsoft.com/office/drawing/2014/main" id="{12F556B6-DF5B-E141-BD76-E9A779720C12}"/>
              </a:ext>
            </a:extLst>
          </p:cNvPr>
          <p:cNvSpPr>
            <a:spLocks noGrp="1"/>
          </p:cNvSpPr>
          <p:nvPr>
            <p:ph type="pic" sz="quarter" idx="28" hasCustomPrompt="1"/>
          </p:nvPr>
        </p:nvSpPr>
        <p:spPr>
          <a:xfrm>
            <a:off x="1443335"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sp>
        <p:nvSpPr>
          <p:cNvPr id="27" name="Segnaposto immagine 9">
            <a:extLst>
              <a:ext uri="{FF2B5EF4-FFF2-40B4-BE49-F238E27FC236}">
                <a16:creationId xmlns:a16="http://schemas.microsoft.com/office/drawing/2014/main" id="{FED7B4B7-D648-2048-B897-ECC2AF39380F}"/>
              </a:ext>
            </a:extLst>
          </p:cNvPr>
          <p:cNvSpPr>
            <a:spLocks noGrp="1"/>
          </p:cNvSpPr>
          <p:nvPr>
            <p:ph type="pic" sz="quarter" idx="29" hasCustomPrompt="1"/>
          </p:nvPr>
        </p:nvSpPr>
        <p:spPr>
          <a:xfrm>
            <a:off x="6058620"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0424A3A5-F3FD-8043-720C-6826BD3B9C30}"/>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28640664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evice / Screens 13">
    <p:bg>
      <p:bgPr>
        <a:solidFill>
          <a:schemeClr val="bg1"/>
        </a:solidFill>
        <a:effectLst/>
      </p:bgPr>
    </p:bg>
    <p:spTree>
      <p:nvGrpSpPr>
        <p:cNvPr id="1" name=""/>
        <p:cNvGrpSpPr/>
        <p:nvPr/>
      </p:nvGrpSpPr>
      <p:grpSpPr>
        <a:xfrm>
          <a:off x="0" y="0"/>
          <a:ext cx="0" cy="0"/>
          <a:chOff x="0" y="0"/>
          <a:chExt cx="0" cy="0"/>
        </a:xfrm>
      </p:grpSpPr>
      <p:sp>
        <p:nvSpPr>
          <p:cNvPr id="20" name="Text Placeholder 35">
            <a:extLst>
              <a:ext uri="{FF2B5EF4-FFF2-40B4-BE49-F238E27FC236}">
                <a16:creationId xmlns:a16="http://schemas.microsoft.com/office/drawing/2014/main" id="{ACAA604A-17CF-9C4E-AA94-3B4D32EF1DBC}"/>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4C85AC2C-C454-904E-AC64-BCEFAE501C4B}"/>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3" name="Segnaposto immagine 9">
            <a:extLst>
              <a:ext uri="{FF2B5EF4-FFF2-40B4-BE49-F238E27FC236}">
                <a16:creationId xmlns:a16="http://schemas.microsoft.com/office/drawing/2014/main" id="{34F94344-FD09-D644-AF08-F2134582673D}"/>
              </a:ext>
            </a:extLst>
          </p:cNvPr>
          <p:cNvSpPr>
            <a:spLocks noGrp="1"/>
          </p:cNvSpPr>
          <p:nvPr>
            <p:ph type="pic" sz="quarter" idx="17" hasCustomPrompt="1"/>
          </p:nvPr>
        </p:nvSpPr>
        <p:spPr>
          <a:xfrm>
            <a:off x="3661527" y="2009327"/>
            <a:ext cx="1711067" cy="1938685"/>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6" name="Segnaposto immagine 9">
            <a:extLst>
              <a:ext uri="{FF2B5EF4-FFF2-40B4-BE49-F238E27FC236}">
                <a16:creationId xmlns:a16="http://schemas.microsoft.com/office/drawing/2014/main" id="{22E55841-D778-1540-AA57-01C8D0E7E94A}"/>
              </a:ext>
            </a:extLst>
          </p:cNvPr>
          <p:cNvSpPr>
            <a:spLocks noGrp="1"/>
          </p:cNvSpPr>
          <p:nvPr>
            <p:ph type="pic" sz="quarter" idx="28" hasCustomPrompt="1"/>
          </p:nvPr>
        </p:nvSpPr>
        <p:spPr>
          <a:xfrm>
            <a:off x="1681594" y="2176568"/>
            <a:ext cx="1415852" cy="1604199"/>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7" name="Segnaposto immagine 9">
            <a:extLst>
              <a:ext uri="{FF2B5EF4-FFF2-40B4-BE49-F238E27FC236}">
                <a16:creationId xmlns:a16="http://schemas.microsoft.com/office/drawing/2014/main" id="{40959343-EF30-7142-A274-BB13E90EE1BC}"/>
              </a:ext>
            </a:extLst>
          </p:cNvPr>
          <p:cNvSpPr>
            <a:spLocks noGrp="1"/>
          </p:cNvSpPr>
          <p:nvPr>
            <p:ph type="pic" sz="quarter" idx="29" hasCustomPrompt="1"/>
          </p:nvPr>
        </p:nvSpPr>
        <p:spPr>
          <a:xfrm>
            <a:off x="5916511" y="2176568"/>
            <a:ext cx="1415852" cy="1604199"/>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B1589B82-8690-B6DA-BC41-0F1BCAD0AC86}"/>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39031103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Left Hand Title + Photo">
    <p:spTree>
      <p:nvGrpSpPr>
        <p:cNvPr id="1" name=""/>
        <p:cNvGrpSpPr/>
        <p:nvPr/>
      </p:nvGrpSpPr>
      <p:grpSpPr>
        <a:xfrm>
          <a:off x="0" y="0"/>
          <a:ext cx="0" cy="0"/>
          <a:chOff x="0" y="0"/>
          <a:chExt cx="0" cy="0"/>
        </a:xfrm>
      </p:grpSpPr>
      <p:sp>
        <p:nvSpPr>
          <p:cNvPr id="8" name="Picture Placeholder 15"/>
          <p:cNvSpPr>
            <a:spLocks noGrp="1"/>
          </p:cNvSpPr>
          <p:nvPr>
            <p:ph type="pic" sz="quarter" idx="12" hasCustomPrompt="1"/>
          </p:nvPr>
        </p:nvSpPr>
        <p:spPr>
          <a:xfrm>
            <a:off x="5957833" y="0"/>
            <a:ext cx="3177338" cy="4673430"/>
          </a:xfrm>
          <a:prstGeom prst="rect">
            <a:avLst/>
          </a:prstGeom>
        </p:spPr>
        <p:txBody>
          <a:bodyPr>
            <a:normAutofit/>
          </a:bodyPr>
          <a:lstStyle>
            <a:lvl1pPr marL="0" indent="0">
              <a:buNone/>
              <a:defRPr sz="600" baseline="0">
                <a:solidFill>
                  <a:schemeClr val="tx1"/>
                </a:solidFill>
                <a:latin typeface="Arial" panose="020B0604020202020204" pitchFamily="34" charset="0"/>
                <a:cs typeface="Arial" panose="020B0604020202020204" pitchFamily="34" charset="0"/>
              </a:defRPr>
            </a:lvl1pPr>
          </a:lstStyle>
          <a:p>
            <a:r>
              <a:rPr lang="en-US" dirty="0"/>
              <a:t>Insert Image </a:t>
            </a:r>
            <a:r>
              <a:rPr lang="en-US" dirty="0" err="1"/>
              <a:t>Here.</a:t>
            </a:r>
            <a:endParaRPr lang="en-US" dirty="0"/>
          </a:p>
        </p:txBody>
      </p:sp>
      <p:sp>
        <p:nvSpPr>
          <p:cNvPr id="10" name="Text Placeholder 31">
            <a:extLst>
              <a:ext uri="{FF2B5EF4-FFF2-40B4-BE49-F238E27FC236}">
                <a16:creationId xmlns:a16="http://schemas.microsoft.com/office/drawing/2014/main" id="{39F42EEE-DFA1-F040-A55F-B68944297034}"/>
              </a:ext>
            </a:extLst>
          </p:cNvPr>
          <p:cNvSpPr>
            <a:spLocks noGrp="1"/>
          </p:cNvSpPr>
          <p:nvPr>
            <p:ph type="body" sz="quarter" idx="13" hasCustomPrompt="1"/>
          </p:nvPr>
        </p:nvSpPr>
        <p:spPr>
          <a:xfrm>
            <a:off x="351877" y="161850"/>
            <a:ext cx="5259213"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2" name="Text Placeholder 35">
            <a:extLst>
              <a:ext uri="{FF2B5EF4-FFF2-40B4-BE49-F238E27FC236}">
                <a16:creationId xmlns:a16="http://schemas.microsoft.com/office/drawing/2014/main" id="{5EE95C01-F474-2842-A4D1-669FB1482674}"/>
              </a:ext>
            </a:extLst>
          </p:cNvPr>
          <p:cNvSpPr>
            <a:spLocks noGrp="1"/>
          </p:cNvSpPr>
          <p:nvPr>
            <p:ph type="body" sz="quarter" idx="28" hasCustomPrompt="1"/>
          </p:nvPr>
        </p:nvSpPr>
        <p:spPr>
          <a:xfrm>
            <a:off x="351877" y="652388"/>
            <a:ext cx="5259213"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831F886E-8DE8-1AC3-7BE5-C7C5CB2C9EC9}"/>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495168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Right Hand Title + Photo">
    <p:spTree>
      <p:nvGrpSpPr>
        <p:cNvPr id="1" name=""/>
        <p:cNvGrpSpPr/>
        <p:nvPr/>
      </p:nvGrpSpPr>
      <p:grpSpPr>
        <a:xfrm>
          <a:off x="0" y="0"/>
          <a:ext cx="0" cy="0"/>
          <a:chOff x="0" y="0"/>
          <a:chExt cx="0" cy="0"/>
        </a:xfrm>
      </p:grpSpPr>
      <p:sp>
        <p:nvSpPr>
          <p:cNvPr id="8" name="Picture Placeholder 15"/>
          <p:cNvSpPr>
            <a:spLocks noGrp="1"/>
          </p:cNvSpPr>
          <p:nvPr>
            <p:ph type="pic" sz="quarter" idx="12" hasCustomPrompt="1"/>
          </p:nvPr>
        </p:nvSpPr>
        <p:spPr>
          <a:xfrm>
            <a:off x="1" y="0"/>
            <a:ext cx="3177338" cy="467343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0" name="Text Placeholder 31">
            <a:extLst>
              <a:ext uri="{FF2B5EF4-FFF2-40B4-BE49-F238E27FC236}">
                <a16:creationId xmlns:a16="http://schemas.microsoft.com/office/drawing/2014/main" id="{0A34A8A7-1F36-CB4D-8354-530A09CCFF1E}"/>
              </a:ext>
            </a:extLst>
          </p:cNvPr>
          <p:cNvSpPr>
            <a:spLocks noGrp="1"/>
          </p:cNvSpPr>
          <p:nvPr>
            <p:ph type="body" sz="quarter" idx="13" hasCustomPrompt="1"/>
          </p:nvPr>
        </p:nvSpPr>
        <p:spPr>
          <a:xfrm>
            <a:off x="3491346" y="161850"/>
            <a:ext cx="547383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2" name="Text Placeholder 35">
            <a:extLst>
              <a:ext uri="{FF2B5EF4-FFF2-40B4-BE49-F238E27FC236}">
                <a16:creationId xmlns:a16="http://schemas.microsoft.com/office/drawing/2014/main" id="{E6AFD3A9-D488-DE4C-ABD7-A6BA920DF244}"/>
              </a:ext>
            </a:extLst>
          </p:cNvPr>
          <p:cNvSpPr>
            <a:spLocks noGrp="1"/>
          </p:cNvSpPr>
          <p:nvPr>
            <p:ph type="body" sz="quarter" idx="28" hasCustomPrompt="1"/>
          </p:nvPr>
        </p:nvSpPr>
        <p:spPr>
          <a:xfrm>
            <a:off x="3491346" y="652388"/>
            <a:ext cx="547383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C4018A6A-1843-7ADE-7B9C-48187BA68AC5}"/>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2324277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entered Title + Subhead: 1/2 Photo">
    <p:spTree>
      <p:nvGrpSpPr>
        <p:cNvPr id="1" name=""/>
        <p:cNvGrpSpPr/>
        <p:nvPr/>
      </p:nvGrpSpPr>
      <p:grpSpPr>
        <a:xfrm>
          <a:off x="0" y="0"/>
          <a:ext cx="0" cy="0"/>
          <a:chOff x="0" y="0"/>
          <a:chExt cx="0" cy="0"/>
        </a:xfrm>
      </p:grpSpPr>
      <p:sp>
        <p:nvSpPr>
          <p:cNvPr id="9" name="Picture Placeholder 19"/>
          <p:cNvSpPr>
            <a:spLocks noGrp="1"/>
          </p:cNvSpPr>
          <p:nvPr>
            <p:ph type="pic" sz="quarter" idx="12" hasCustomPrompt="1"/>
          </p:nvPr>
        </p:nvSpPr>
        <p:spPr>
          <a:xfrm>
            <a:off x="0" y="0"/>
            <a:ext cx="9144000" cy="2509404"/>
          </a:xfrm>
          <a:prstGeom prst="rect">
            <a:avLst/>
          </a:prstGeom>
          <a:gradFill flip="none" rotWithShape="1">
            <a:gsLst>
              <a:gs pos="0">
                <a:srgbClr val="1F626D"/>
              </a:gs>
              <a:gs pos="100000">
                <a:srgbClr val="228244"/>
              </a:gs>
            </a:gsLst>
            <a:path path="circle">
              <a:fillToRect l="100000" t="100000"/>
            </a:path>
            <a:tileRect r="-100000" b="-100000"/>
          </a:gradFill>
        </p:spPr>
        <p:txBody>
          <a:bodyPr vert="horz" lIns="91240" tIns="45620" rIns="91240" bIns="45620" rtlCol="0">
            <a:normAutofit/>
          </a:bodyPr>
          <a:lstStyle>
            <a:lvl1pPr marL="0" indent="0">
              <a:buNone/>
              <a:defRPr lang="en-US" sz="600" baseline="0" dirty="0">
                <a:solidFill>
                  <a:schemeClr val="bg1"/>
                </a:solidFill>
                <a:latin typeface="+mn-lt"/>
                <a:cs typeface="Arial" panose="020B0604020202020204" pitchFamily="34" charset="0"/>
              </a:defRPr>
            </a:lvl1pPr>
          </a:lstStyle>
          <a:p>
            <a:r>
              <a:rPr lang="en-US" dirty="0"/>
              <a:t>Leave this box as a colored rectangle.</a:t>
            </a:r>
          </a:p>
        </p:txBody>
      </p:sp>
      <p:sp>
        <p:nvSpPr>
          <p:cNvPr id="32" name="Text Placeholder 31"/>
          <p:cNvSpPr>
            <a:spLocks noGrp="1"/>
          </p:cNvSpPr>
          <p:nvPr>
            <p:ph type="body" sz="quarter" idx="10" hasCustomPrompt="1"/>
          </p:nvPr>
        </p:nvSpPr>
        <p:spPr>
          <a:xfrm>
            <a:off x="808164" y="896705"/>
            <a:ext cx="7536556"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36" name="Text Placeholder 35"/>
          <p:cNvSpPr>
            <a:spLocks noGrp="1"/>
          </p:cNvSpPr>
          <p:nvPr>
            <p:ph type="body" sz="quarter" idx="11" hasCustomPrompt="1"/>
          </p:nvPr>
        </p:nvSpPr>
        <p:spPr>
          <a:xfrm>
            <a:off x="808164" y="1387244"/>
            <a:ext cx="7536556" cy="173037"/>
          </a:xfrm>
          <a:prstGeom prst="rect">
            <a:avLst/>
          </a:prstGeom>
        </p:spPr>
        <p:txBody>
          <a:bodyPr>
            <a:noAutofit/>
          </a:bodyPr>
          <a:lstStyle>
            <a:lvl1pPr marL="0" indent="0" algn="ctr">
              <a:lnSpc>
                <a:spcPct val="90000"/>
              </a:lnSpc>
              <a:buNone/>
              <a:defRPr sz="800" b="1" kern="400" spc="100" baseline="0">
                <a:solidFill>
                  <a:schemeClr val="bg1"/>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BCB2D5F3-CDBA-9314-9162-7547AC135D24}"/>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227723238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Photo Grid + Content">
    <p:spTree>
      <p:nvGrpSpPr>
        <p:cNvPr id="1" name=""/>
        <p:cNvGrpSpPr/>
        <p:nvPr/>
      </p:nvGrpSpPr>
      <p:grpSpPr>
        <a:xfrm>
          <a:off x="0" y="0"/>
          <a:ext cx="0" cy="0"/>
          <a:chOff x="0" y="0"/>
          <a:chExt cx="0" cy="0"/>
        </a:xfrm>
      </p:grpSpPr>
      <p:sp>
        <p:nvSpPr>
          <p:cNvPr id="29" name="Picture Placeholder 15"/>
          <p:cNvSpPr>
            <a:spLocks noGrp="1"/>
          </p:cNvSpPr>
          <p:nvPr>
            <p:ph type="pic" sz="quarter" idx="12" hasCustomPrompt="1"/>
          </p:nvPr>
        </p:nvSpPr>
        <p:spPr>
          <a:xfrm>
            <a:off x="4355434" y="2877043"/>
            <a:ext cx="2176970" cy="169747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30" name="Picture Placeholder 15"/>
          <p:cNvSpPr>
            <a:spLocks noGrp="1"/>
          </p:cNvSpPr>
          <p:nvPr>
            <p:ph type="pic" sz="quarter" idx="13" hasCustomPrompt="1"/>
          </p:nvPr>
        </p:nvSpPr>
        <p:spPr>
          <a:xfrm>
            <a:off x="6532405" y="1179572"/>
            <a:ext cx="2176970" cy="169747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31" name="Picture Placeholder 15"/>
          <p:cNvSpPr>
            <a:spLocks noGrp="1"/>
          </p:cNvSpPr>
          <p:nvPr>
            <p:ph type="pic" sz="quarter" idx="14" hasCustomPrompt="1"/>
          </p:nvPr>
        </p:nvSpPr>
        <p:spPr>
          <a:xfrm>
            <a:off x="443705" y="1181563"/>
            <a:ext cx="3824425" cy="339294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5">
            <a:extLst>
              <a:ext uri="{FF2B5EF4-FFF2-40B4-BE49-F238E27FC236}">
                <a16:creationId xmlns:a16="http://schemas.microsoft.com/office/drawing/2014/main" id="{CB432183-D12E-3741-A10E-31A75F47BC3B}"/>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31">
            <a:extLst>
              <a:ext uri="{FF2B5EF4-FFF2-40B4-BE49-F238E27FC236}">
                <a16:creationId xmlns:a16="http://schemas.microsoft.com/office/drawing/2014/main" id="{32AE8800-C065-5947-A81B-13B4661675E0}"/>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708DEA70-E3D9-7CEC-D3F2-8FD8DBB7185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1557398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2 Photos + Content">
    <p:spTree>
      <p:nvGrpSpPr>
        <p:cNvPr id="1" name=""/>
        <p:cNvGrpSpPr/>
        <p:nvPr/>
      </p:nvGrpSpPr>
      <p:grpSpPr>
        <a:xfrm>
          <a:off x="0" y="0"/>
          <a:ext cx="0" cy="0"/>
          <a:chOff x="0" y="0"/>
          <a:chExt cx="0" cy="0"/>
        </a:xfrm>
      </p:grpSpPr>
      <p:sp>
        <p:nvSpPr>
          <p:cNvPr id="16" name="Picture Placeholder 15"/>
          <p:cNvSpPr>
            <a:spLocks noGrp="1"/>
          </p:cNvSpPr>
          <p:nvPr>
            <p:ph type="pic" sz="quarter" idx="12" hasCustomPrompt="1"/>
          </p:nvPr>
        </p:nvSpPr>
        <p:spPr>
          <a:xfrm>
            <a:off x="-1" y="2283524"/>
            <a:ext cx="3048001" cy="2389909"/>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7" name="Picture Placeholder 15"/>
          <p:cNvSpPr>
            <a:spLocks noGrp="1"/>
          </p:cNvSpPr>
          <p:nvPr>
            <p:ph type="pic" sz="quarter" idx="13" hasCustomPrompt="1"/>
          </p:nvPr>
        </p:nvSpPr>
        <p:spPr>
          <a:xfrm>
            <a:off x="6096003" y="2283524"/>
            <a:ext cx="3048001" cy="2389909"/>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0" name="Text Placeholder 35">
            <a:extLst>
              <a:ext uri="{FF2B5EF4-FFF2-40B4-BE49-F238E27FC236}">
                <a16:creationId xmlns:a16="http://schemas.microsoft.com/office/drawing/2014/main" id="{73C3E7EA-BCF9-294D-8A34-85EC1477652B}"/>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2" name="Text Placeholder 31">
            <a:extLst>
              <a:ext uri="{FF2B5EF4-FFF2-40B4-BE49-F238E27FC236}">
                <a16:creationId xmlns:a16="http://schemas.microsoft.com/office/drawing/2014/main" id="{36FC36D9-276F-104D-B72C-06D26665A710}"/>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03C27D54-BA2B-A414-61E6-11D8CF45EDF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2304779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 Photos + 2 Titles">
    <p:spTree>
      <p:nvGrpSpPr>
        <p:cNvPr id="1" name=""/>
        <p:cNvGrpSpPr/>
        <p:nvPr/>
      </p:nvGrpSpPr>
      <p:grpSpPr>
        <a:xfrm>
          <a:off x="0" y="0"/>
          <a:ext cx="0" cy="0"/>
          <a:chOff x="0" y="0"/>
          <a:chExt cx="0" cy="0"/>
        </a:xfrm>
      </p:grpSpPr>
      <p:sp>
        <p:nvSpPr>
          <p:cNvPr id="10" name="Picture Placeholder 15"/>
          <p:cNvSpPr>
            <a:spLocks noGrp="1"/>
          </p:cNvSpPr>
          <p:nvPr>
            <p:ph type="pic" sz="quarter" idx="12" hasCustomPrompt="1"/>
          </p:nvPr>
        </p:nvSpPr>
        <p:spPr>
          <a:xfrm>
            <a:off x="4579795" y="1"/>
            <a:ext cx="4564208" cy="216312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1" name="Picture Placeholder 15"/>
          <p:cNvSpPr>
            <a:spLocks noGrp="1"/>
          </p:cNvSpPr>
          <p:nvPr>
            <p:ph type="pic" sz="quarter" idx="13" hasCustomPrompt="1"/>
          </p:nvPr>
        </p:nvSpPr>
        <p:spPr>
          <a:xfrm>
            <a:off x="4579795" y="2445378"/>
            <a:ext cx="4564208" cy="216312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32" name="Text Placeholder 31"/>
          <p:cNvSpPr>
            <a:spLocks noGrp="1"/>
          </p:cNvSpPr>
          <p:nvPr>
            <p:ph type="body" sz="quarter" idx="10" hasCustomPrompt="1"/>
          </p:nvPr>
        </p:nvSpPr>
        <p:spPr>
          <a:xfrm>
            <a:off x="351877" y="285750"/>
            <a:ext cx="3898028" cy="419100"/>
          </a:xfrm>
          <a:prstGeom prst="rect">
            <a:avLst/>
          </a:prstGeom>
        </p:spPr>
        <p:txBody>
          <a:bodyPr>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Title Goes Here</a:t>
            </a:r>
          </a:p>
        </p:txBody>
      </p:sp>
      <p:cxnSp>
        <p:nvCxnSpPr>
          <p:cNvPr id="12" name="Straight Connector 11"/>
          <p:cNvCxnSpPr/>
          <p:nvPr/>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3" name="Text Placeholder 31"/>
          <p:cNvSpPr>
            <a:spLocks noGrp="1"/>
          </p:cNvSpPr>
          <p:nvPr>
            <p:ph type="body" sz="quarter" idx="27" hasCustomPrompt="1"/>
          </p:nvPr>
        </p:nvSpPr>
        <p:spPr>
          <a:xfrm>
            <a:off x="351877" y="2731672"/>
            <a:ext cx="3898028" cy="419100"/>
          </a:xfrm>
          <a:prstGeom prst="rect">
            <a:avLst/>
          </a:prstGeom>
        </p:spPr>
        <p:txBody>
          <a:bodyPr>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Title Goes Here</a:t>
            </a:r>
          </a:p>
        </p:txBody>
      </p:sp>
      <p:cxnSp>
        <p:nvCxnSpPr>
          <p:cNvPr id="15" name="Straight Connector 11">
            <a:extLst>
              <a:ext uri="{FF2B5EF4-FFF2-40B4-BE49-F238E27FC236}">
                <a16:creationId xmlns:a16="http://schemas.microsoft.com/office/drawing/2014/main" id="{2F46C5D5-EB1F-7D4F-A376-9BF622E79D1E}"/>
              </a:ext>
            </a:extLst>
          </p:cNvPr>
          <p:cNvCxnSpPr/>
          <p:nvPr/>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1">
            <a:extLst>
              <a:ext uri="{FF2B5EF4-FFF2-40B4-BE49-F238E27FC236}">
                <a16:creationId xmlns:a16="http://schemas.microsoft.com/office/drawing/2014/main" id="{48DC582D-5904-7547-B2F8-DD468E773C23}"/>
              </a:ext>
            </a:extLst>
          </p:cNvPr>
          <p:cNvCxnSpPr/>
          <p:nvPr userDrawn="1"/>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2" name="Text Placeholder 12">
            <a:extLst>
              <a:ext uri="{FF2B5EF4-FFF2-40B4-BE49-F238E27FC236}">
                <a16:creationId xmlns:a16="http://schemas.microsoft.com/office/drawing/2014/main" id="{BB1B510E-A442-6B44-8C77-D52DEB2A52C5}"/>
              </a:ext>
            </a:extLst>
          </p:cNvPr>
          <p:cNvSpPr>
            <a:spLocks noGrp="1"/>
          </p:cNvSpPr>
          <p:nvPr>
            <p:ph type="body" sz="quarter" idx="25" hasCustomPrompt="1"/>
          </p:nvPr>
        </p:nvSpPr>
        <p:spPr>
          <a:xfrm>
            <a:off x="351877" y="871997"/>
            <a:ext cx="3898028" cy="1265948"/>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23" name="Text Placeholder 12">
            <a:extLst>
              <a:ext uri="{FF2B5EF4-FFF2-40B4-BE49-F238E27FC236}">
                <a16:creationId xmlns:a16="http://schemas.microsoft.com/office/drawing/2014/main" id="{28A3BA46-90A6-3F40-857F-9082FD21A973}"/>
              </a:ext>
            </a:extLst>
          </p:cNvPr>
          <p:cNvSpPr>
            <a:spLocks noGrp="1"/>
          </p:cNvSpPr>
          <p:nvPr>
            <p:ph type="body" sz="quarter" idx="28" hasCustomPrompt="1"/>
          </p:nvPr>
        </p:nvSpPr>
        <p:spPr>
          <a:xfrm>
            <a:off x="351877" y="3342549"/>
            <a:ext cx="3898028" cy="1265948"/>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D8544C1-AFE3-48AC-5A68-BD2D9AF7E98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56247968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3 Photos + Copy">
    <p:spTree>
      <p:nvGrpSpPr>
        <p:cNvPr id="1" name=""/>
        <p:cNvGrpSpPr/>
        <p:nvPr/>
      </p:nvGrpSpPr>
      <p:grpSpPr>
        <a:xfrm>
          <a:off x="0" y="0"/>
          <a:ext cx="0" cy="0"/>
          <a:chOff x="0" y="0"/>
          <a:chExt cx="0" cy="0"/>
        </a:xfrm>
      </p:grpSpPr>
      <p:sp>
        <p:nvSpPr>
          <p:cNvPr id="20" name="Picture Placeholder 15"/>
          <p:cNvSpPr>
            <a:spLocks noGrp="1"/>
          </p:cNvSpPr>
          <p:nvPr>
            <p:ph type="pic" sz="quarter" idx="12" hasCustomPrompt="1"/>
          </p:nvPr>
        </p:nvSpPr>
        <p:spPr>
          <a:xfrm>
            <a:off x="769663"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1" name="Picture Placeholder 15"/>
          <p:cNvSpPr>
            <a:spLocks noGrp="1"/>
          </p:cNvSpPr>
          <p:nvPr>
            <p:ph type="pic" sz="quarter" idx="13" hasCustomPrompt="1"/>
          </p:nvPr>
        </p:nvSpPr>
        <p:spPr>
          <a:xfrm>
            <a:off x="3484801"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2" name="Picture Placeholder 15"/>
          <p:cNvSpPr>
            <a:spLocks noGrp="1"/>
          </p:cNvSpPr>
          <p:nvPr>
            <p:ph type="pic" sz="quarter" idx="14" hasCustomPrompt="1"/>
          </p:nvPr>
        </p:nvSpPr>
        <p:spPr>
          <a:xfrm>
            <a:off x="6199936"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4" name="Text Placeholder 4"/>
          <p:cNvSpPr>
            <a:spLocks noGrp="1"/>
          </p:cNvSpPr>
          <p:nvPr>
            <p:ph type="body" sz="quarter" idx="21" hasCustomPrompt="1"/>
          </p:nvPr>
        </p:nvSpPr>
        <p:spPr>
          <a:xfrm>
            <a:off x="770216"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3" name="Text Placeholder 2"/>
          <p:cNvSpPr>
            <a:spLocks noGrp="1"/>
          </p:cNvSpPr>
          <p:nvPr>
            <p:ph type="body" sz="quarter" idx="22" hasCustomPrompt="1"/>
          </p:nvPr>
        </p:nvSpPr>
        <p:spPr>
          <a:xfrm>
            <a:off x="770216"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28" name="Text Placeholder 2"/>
          <p:cNvSpPr>
            <a:spLocks noGrp="1"/>
          </p:cNvSpPr>
          <p:nvPr>
            <p:ph type="body" sz="quarter" idx="24" hasCustomPrompt="1"/>
          </p:nvPr>
        </p:nvSpPr>
        <p:spPr>
          <a:xfrm>
            <a:off x="3485354"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34" name="Text Placeholder 2"/>
          <p:cNvSpPr>
            <a:spLocks noGrp="1"/>
          </p:cNvSpPr>
          <p:nvPr>
            <p:ph type="body" sz="quarter" idx="26" hasCustomPrompt="1"/>
          </p:nvPr>
        </p:nvSpPr>
        <p:spPr>
          <a:xfrm>
            <a:off x="6200489"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14" name="Text Placeholder 4"/>
          <p:cNvSpPr>
            <a:spLocks noGrp="1"/>
          </p:cNvSpPr>
          <p:nvPr>
            <p:ph type="body" sz="quarter" idx="27" hasCustomPrompt="1"/>
          </p:nvPr>
        </p:nvSpPr>
        <p:spPr>
          <a:xfrm>
            <a:off x="3484799"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15" name="Text Placeholder 4"/>
          <p:cNvSpPr>
            <a:spLocks noGrp="1"/>
          </p:cNvSpPr>
          <p:nvPr>
            <p:ph type="body" sz="quarter" idx="28" hasCustomPrompt="1"/>
          </p:nvPr>
        </p:nvSpPr>
        <p:spPr>
          <a:xfrm>
            <a:off x="6199934"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19" name="Text Placeholder 35">
            <a:extLst>
              <a:ext uri="{FF2B5EF4-FFF2-40B4-BE49-F238E27FC236}">
                <a16:creationId xmlns:a16="http://schemas.microsoft.com/office/drawing/2014/main" id="{B05CA65B-B08F-CC46-938C-30DC6FADE2FF}"/>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5" name="Text Placeholder 31">
            <a:extLst>
              <a:ext uri="{FF2B5EF4-FFF2-40B4-BE49-F238E27FC236}">
                <a16:creationId xmlns:a16="http://schemas.microsoft.com/office/drawing/2014/main" id="{897EA448-9139-3A4D-94A7-9783623A1507}"/>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735B0E97-3CE2-31EA-C127-15DF74F11A2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4885822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Full Bleed Photo + 4 Callouts">
    <p:spTree>
      <p:nvGrpSpPr>
        <p:cNvPr id="1" name=""/>
        <p:cNvGrpSpPr/>
        <p:nvPr/>
      </p:nvGrpSpPr>
      <p:grpSpPr>
        <a:xfrm>
          <a:off x="0" y="0"/>
          <a:ext cx="0" cy="0"/>
          <a:chOff x="0" y="0"/>
          <a:chExt cx="0" cy="0"/>
        </a:xfrm>
      </p:grpSpPr>
      <p:sp>
        <p:nvSpPr>
          <p:cNvPr id="9" name="Picture Placeholder 19"/>
          <p:cNvSpPr>
            <a:spLocks noGrp="1"/>
          </p:cNvSpPr>
          <p:nvPr>
            <p:ph type="pic" sz="quarter" idx="12" hasCustomPrompt="1"/>
          </p:nvPr>
        </p:nvSpPr>
        <p:spPr>
          <a:xfrm>
            <a:off x="0" y="1320305"/>
            <a:ext cx="9144000" cy="2674183"/>
          </a:xfrm>
          <a:prstGeom prst="rect">
            <a:avLst/>
          </a:prstGeom>
          <a:solidFill>
            <a:srgbClr val="1F626D"/>
          </a:solidFill>
        </p:spPr>
        <p:txBody>
          <a:bodyPr>
            <a:normAutofit/>
          </a:bodyPr>
          <a:lstStyle>
            <a:lvl1pPr marL="0" indent="0">
              <a:buNone/>
              <a:defRPr sz="600">
                <a:solidFill>
                  <a:srgbClr val="FFFFFF"/>
                </a:solidFill>
                <a:latin typeface="+mn-lt"/>
                <a:cs typeface="Arial" panose="020B0604020202020204" pitchFamily="34" charset="0"/>
              </a:defRPr>
            </a:lvl1pPr>
          </a:lstStyle>
          <a:p>
            <a:r>
              <a:rPr lang="en-US" dirty="0"/>
              <a:t>Leave this box as a colored rectangle.</a:t>
            </a:r>
          </a:p>
        </p:txBody>
      </p:sp>
      <p:sp>
        <p:nvSpPr>
          <p:cNvPr id="28" name="Text Placeholder 4"/>
          <p:cNvSpPr>
            <a:spLocks noGrp="1"/>
          </p:cNvSpPr>
          <p:nvPr>
            <p:ph type="body" sz="quarter" idx="27" hasCustomPrompt="1"/>
          </p:nvPr>
        </p:nvSpPr>
        <p:spPr>
          <a:xfrm>
            <a:off x="7015053"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9" name="Text Placeholder 2"/>
          <p:cNvSpPr>
            <a:spLocks noGrp="1"/>
          </p:cNvSpPr>
          <p:nvPr>
            <p:ph type="body" sz="quarter" idx="28" hasCustomPrompt="1"/>
          </p:nvPr>
        </p:nvSpPr>
        <p:spPr>
          <a:xfrm>
            <a:off x="7015053"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26" name="Text Placeholder 4"/>
          <p:cNvSpPr>
            <a:spLocks noGrp="1"/>
          </p:cNvSpPr>
          <p:nvPr>
            <p:ph type="body" sz="quarter" idx="25" hasCustomPrompt="1"/>
          </p:nvPr>
        </p:nvSpPr>
        <p:spPr>
          <a:xfrm>
            <a:off x="4802634"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7" name="Text Placeholder 2"/>
          <p:cNvSpPr>
            <a:spLocks noGrp="1"/>
          </p:cNvSpPr>
          <p:nvPr>
            <p:ph type="body" sz="quarter" idx="26" hasCustomPrompt="1"/>
          </p:nvPr>
        </p:nvSpPr>
        <p:spPr>
          <a:xfrm>
            <a:off x="4802634"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24" name="Text Placeholder 4"/>
          <p:cNvSpPr>
            <a:spLocks noGrp="1"/>
          </p:cNvSpPr>
          <p:nvPr>
            <p:ph type="body" sz="quarter" idx="23" hasCustomPrompt="1"/>
          </p:nvPr>
        </p:nvSpPr>
        <p:spPr>
          <a:xfrm>
            <a:off x="2591964"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5" name="Text Placeholder 2"/>
          <p:cNvSpPr>
            <a:spLocks noGrp="1"/>
          </p:cNvSpPr>
          <p:nvPr>
            <p:ph type="body" sz="quarter" idx="24" hasCustomPrompt="1"/>
          </p:nvPr>
        </p:nvSpPr>
        <p:spPr>
          <a:xfrm>
            <a:off x="2591964"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14" name="Text Placeholder 4"/>
          <p:cNvSpPr>
            <a:spLocks noGrp="1"/>
          </p:cNvSpPr>
          <p:nvPr>
            <p:ph type="body" sz="quarter" idx="21" hasCustomPrompt="1"/>
          </p:nvPr>
        </p:nvSpPr>
        <p:spPr>
          <a:xfrm>
            <a:off x="383553"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15" name="Text Placeholder 2"/>
          <p:cNvSpPr>
            <a:spLocks noGrp="1"/>
          </p:cNvSpPr>
          <p:nvPr>
            <p:ph type="body" sz="quarter" idx="22" hasCustomPrompt="1"/>
          </p:nvPr>
        </p:nvSpPr>
        <p:spPr>
          <a:xfrm>
            <a:off x="383553"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19" name="Text Placeholder 35">
            <a:extLst>
              <a:ext uri="{FF2B5EF4-FFF2-40B4-BE49-F238E27FC236}">
                <a16:creationId xmlns:a16="http://schemas.microsoft.com/office/drawing/2014/main" id="{5E7A7001-7ABE-0342-AB9A-A3D36EC2431D}"/>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97E294F3-D269-DD4B-85F7-C071B696AE1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9FD1D8E6-2150-4632-6C12-4407220443B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63359918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End Slid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0" name="CasellaDiTesto 9">
            <a:extLst>
              <a:ext uri="{FF2B5EF4-FFF2-40B4-BE49-F238E27FC236}">
                <a16:creationId xmlns:a16="http://schemas.microsoft.com/office/drawing/2014/main" id="{6EF5763B-9F05-3B48-A69D-BDFECDC2AAF1}"/>
              </a:ext>
            </a:extLst>
          </p:cNvPr>
          <p:cNvSpPr txBox="1"/>
          <p:nvPr userDrawn="1"/>
        </p:nvSpPr>
        <p:spPr>
          <a:xfrm>
            <a:off x="4599642" y="2955980"/>
            <a:ext cx="4036050" cy="585610"/>
          </a:xfrm>
          <a:prstGeom prst="rect">
            <a:avLst/>
          </a:prstGeom>
          <a:noFill/>
        </p:spPr>
        <p:txBody>
          <a:bodyPr wrap="square" rtlCol="0">
            <a:spAutoFit/>
          </a:bodyPr>
          <a:lstStyle/>
          <a:p>
            <a:pPr algn="r">
              <a:lnSpc>
                <a:spcPct val="120000"/>
              </a:lnSpc>
            </a:pPr>
            <a:r>
              <a:rPr lang="en-US" sz="1400" b="1" dirty="0" err="1">
                <a:solidFill>
                  <a:schemeClr val="bg1"/>
                </a:solidFill>
                <a:latin typeface="+mn-lt"/>
                <a:cs typeface="Calibri"/>
              </a:rPr>
              <a:t>www.prosperbioplastics.eu</a:t>
            </a:r>
            <a:endParaRPr lang="en-US" sz="1400" b="1" dirty="0">
              <a:solidFill>
                <a:schemeClr val="bg1"/>
              </a:solidFill>
              <a:latin typeface="+mn-lt"/>
              <a:cs typeface="Calibri"/>
            </a:endParaRPr>
          </a:p>
          <a:p>
            <a:pPr marL="0" marR="0" lvl="0" indent="0" algn="r" defTabSz="914354" rtl="0" eaLnBrk="1" fontAlgn="auto" latinLnBrk="0" hangingPunct="1">
              <a:lnSpc>
                <a:spcPct val="120000"/>
              </a:lnSpc>
              <a:spcBef>
                <a:spcPts val="0"/>
              </a:spcBef>
              <a:spcAft>
                <a:spcPts val="0"/>
              </a:spcAft>
              <a:buClrTx/>
              <a:buSzTx/>
              <a:buFontTx/>
              <a:buNone/>
              <a:tabLst/>
              <a:defRPr/>
            </a:pPr>
            <a:r>
              <a:rPr lang="en-US" sz="1400" dirty="0" err="1">
                <a:solidFill>
                  <a:schemeClr val="bg1"/>
                </a:solidFill>
                <a:latin typeface="+mn-lt"/>
                <a:cs typeface="Calibri"/>
              </a:rPr>
              <a:t>info@prosperbioplastics.eu</a:t>
            </a:r>
            <a:endParaRPr lang="en-US" sz="1400" dirty="0">
              <a:solidFill>
                <a:schemeClr val="bg1"/>
              </a:solidFill>
              <a:latin typeface="+mn-lt"/>
              <a:cs typeface="Calibri"/>
            </a:endParaRPr>
          </a:p>
        </p:txBody>
      </p:sp>
      <p:sp>
        <p:nvSpPr>
          <p:cNvPr id="7" name="Titolo 1">
            <a:extLst>
              <a:ext uri="{FF2B5EF4-FFF2-40B4-BE49-F238E27FC236}">
                <a16:creationId xmlns:a16="http://schemas.microsoft.com/office/drawing/2014/main" id="{7E7C66E5-5023-F748-B333-AB15D5E67AF6}"/>
              </a:ext>
            </a:extLst>
          </p:cNvPr>
          <p:cNvSpPr>
            <a:spLocks noGrp="1"/>
          </p:cNvSpPr>
          <p:nvPr>
            <p:ph type="title" hasCustomPrompt="1"/>
          </p:nvPr>
        </p:nvSpPr>
        <p:spPr>
          <a:xfrm>
            <a:off x="4572000" y="1855682"/>
            <a:ext cx="4252074" cy="993600"/>
          </a:xfrm>
          <a:prstGeom prst="rect">
            <a:avLst/>
          </a:prstGeom>
        </p:spPr>
        <p:txBody>
          <a:bodyPr>
            <a:noAutofit/>
          </a:bodyPr>
          <a:lstStyle>
            <a:lvl1pPr algn="r">
              <a:defRPr sz="6600">
                <a:solidFill>
                  <a:schemeClr val="bg1"/>
                </a:solidFill>
              </a:defRPr>
            </a:lvl1pPr>
          </a:lstStyle>
          <a:p>
            <a:r>
              <a:rPr lang="it-IT" dirty="0" err="1"/>
              <a:t>Thank</a:t>
            </a:r>
            <a:r>
              <a:rPr lang="it-IT" dirty="0"/>
              <a:t> </a:t>
            </a:r>
            <a:r>
              <a:rPr lang="it-IT" dirty="0" err="1"/>
              <a:t>you</a:t>
            </a:r>
            <a:r>
              <a:rPr lang="it-IT" dirty="0"/>
              <a:t>.</a:t>
            </a:r>
            <a:endParaRPr lang="en-US" dirty="0"/>
          </a:p>
        </p:txBody>
      </p:sp>
      <p:pic>
        <p:nvPicPr>
          <p:cNvPr id="3" name="Immagine 2">
            <a:extLst>
              <a:ext uri="{FF2B5EF4-FFF2-40B4-BE49-F238E27FC236}">
                <a16:creationId xmlns:a16="http://schemas.microsoft.com/office/drawing/2014/main" id="{944865A0-365C-8E3A-9D64-5FF72964E22C}"/>
              </a:ext>
            </a:extLst>
          </p:cNvPr>
          <p:cNvPicPr>
            <a:picLocks noChangeAspect="1"/>
          </p:cNvPicPr>
          <p:nvPr userDrawn="1"/>
        </p:nvPicPr>
        <p:blipFill rotWithShape="1">
          <a:blip r:embed="rId2"/>
          <a:srcRect/>
          <a:stretch/>
        </p:blipFill>
        <p:spPr>
          <a:xfrm>
            <a:off x="7250102" y="3670084"/>
            <a:ext cx="1308967" cy="647177"/>
          </a:xfrm>
          <a:prstGeom prst="rect">
            <a:avLst/>
          </a:prstGeom>
        </p:spPr>
      </p:pic>
      <p:grpSp>
        <p:nvGrpSpPr>
          <p:cNvPr id="12" name="Gruppo 11">
            <a:extLst>
              <a:ext uri="{FF2B5EF4-FFF2-40B4-BE49-F238E27FC236}">
                <a16:creationId xmlns:a16="http://schemas.microsoft.com/office/drawing/2014/main" id="{AF98A9FA-E439-E42C-D3E8-EBCEA2D2144C}"/>
              </a:ext>
            </a:extLst>
          </p:cNvPr>
          <p:cNvGrpSpPr/>
          <p:nvPr userDrawn="1"/>
        </p:nvGrpSpPr>
        <p:grpSpPr>
          <a:xfrm>
            <a:off x="1" y="1506771"/>
            <a:ext cx="4252074" cy="2229636"/>
            <a:chOff x="0" y="1285875"/>
            <a:chExt cx="4904509" cy="2571750"/>
          </a:xfrm>
        </p:grpSpPr>
        <p:sp>
          <p:nvSpPr>
            <p:cNvPr id="4" name="Rettangolo 3">
              <a:extLst>
                <a:ext uri="{FF2B5EF4-FFF2-40B4-BE49-F238E27FC236}">
                  <a16:creationId xmlns:a16="http://schemas.microsoft.com/office/drawing/2014/main" id="{00A09009-09C4-67C0-DE23-4D0A6684422E}"/>
                </a:ext>
              </a:extLst>
            </p:cNvPr>
            <p:cNvSpPr/>
            <p:nvPr userDrawn="1"/>
          </p:nvSpPr>
          <p:spPr>
            <a:xfrm>
              <a:off x="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sz="1600"/>
            </a:p>
          </p:txBody>
        </p:sp>
        <p:pic>
          <p:nvPicPr>
            <p:cNvPr id="5" name="Elemento grafico 4">
              <a:extLst>
                <a:ext uri="{FF2B5EF4-FFF2-40B4-BE49-F238E27FC236}">
                  <a16:creationId xmlns:a16="http://schemas.microsoft.com/office/drawing/2014/main" id="{660607B8-A225-CEE3-B38D-931B1FC1231A}"/>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1639626" y="1596662"/>
              <a:ext cx="1625256" cy="636156"/>
            </a:xfrm>
            <a:prstGeom prst="rect">
              <a:avLst/>
            </a:prstGeom>
          </p:spPr>
        </p:pic>
        <p:grpSp>
          <p:nvGrpSpPr>
            <p:cNvPr id="6" name="Gruppo 5">
              <a:extLst>
                <a:ext uri="{FF2B5EF4-FFF2-40B4-BE49-F238E27FC236}">
                  <a16:creationId xmlns:a16="http://schemas.microsoft.com/office/drawing/2014/main" id="{AD6212B1-541F-B291-43F4-8F7BE16D31F6}"/>
                </a:ext>
              </a:extLst>
            </p:cNvPr>
            <p:cNvGrpSpPr/>
            <p:nvPr userDrawn="1"/>
          </p:nvGrpSpPr>
          <p:grpSpPr>
            <a:xfrm>
              <a:off x="458302" y="2396144"/>
              <a:ext cx="3987904" cy="355875"/>
              <a:chOff x="4286115" y="4530626"/>
              <a:chExt cx="3987904" cy="355875"/>
            </a:xfrm>
          </p:grpSpPr>
          <p:pic>
            <p:nvPicPr>
              <p:cNvPr id="8" name="Elemento grafico 7">
                <a:extLst>
                  <a:ext uri="{FF2B5EF4-FFF2-40B4-BE49-F238E27FC236}">
                    <a16:creationId xmlns:a16="http://schemas.microsoft.com/office/drawing/2014/main" id="{ED7B9B10-45DC-2DC1-D086-CD780FAB4AF3}"/>
                  </a:ext>
                </a:extLst>
              </p:cNvPr>
              <p:cNvPicPr>
                <a:picLocks noChangeAspect="1"/>
              </p:cNvPicPr>
              <p:nvPr userDrawn="1"/>
            </p:nvPicPr>
            <p:blipFill>
              <a:blip r:embed="rId5">
                <a:extLst>
                  <a:ext uri="{96DAC541-7B7A-43D3-8B79-37D633B846F1}">
                    <asvg:svgBlip xmlns:asvg="http://schemas.microsoft.com/office/drawing/2016/SVG/main" r:embed="rId6"/>
                  </a:ext>
                </a:extLst>
              </a:blip>
              <a:stretch>
                <a:fillRect/>
              </a:stretch>
            </p:blipFill>
            <p:spPr>
              <a:xfrm>
                <a:off x="4286115" y="4530626"/>
                <a:ext cx="1853508" cy="355874"/>
              </a:xfrm>
              <a:prstGeom prst="rect">
                <a:avLst/>
              </a:prstGeom>
            </p:spPr>
          </p:pic>
          <p:pic>
            <p:nvPicPr>
              <p:cNvPr id="9" name="Elemento grafico 8">
                <a:extLst>
                  <a:ext uri="{FF2B5EF4-FFF2-40B4-BE49-F238E27FC236}">
                    <a16:creationId xmlns:a16="http://schemas.microsoft.com/office/drawing/2014/main" id="{A11AE88B-E1E5-5AD2-B908-6D1BE168F3BF}"/>
                  </a:ext>
                </a:extLst>
              </p:cNvPr>
              <p:cNvPicPr>
                <a:picLocks noChangeAspect="1"/>
              </p:cNvPicPr>
              <p:nvPr userDrawn="1"/>
            </p:nvPicPr>
            <p:blipFill>
              <a:blip r:embed="rId7">
                <a:extLst>
                  <a:ext uri="{96DAC541-7B7A-43D3-8B79-37D633B846F1}">
                    <asvg:svgBlip xmlns:asvg="http://schemas.microsoft.com/office/drawing/2016/SVG/main" r:embed="rId8"/>
                  </a:ext>
                </a:extLst>
              </a:blip>
              <a:stretch>
                <a:fillRect/>
              </a:stretch>
            </p:blipFill>
            <p:spPr>
              <a:xfrm>
                <a:off x="6571504" y="4530627"/>
                <a:ext cx="1702515" cy="355874"/>
              </a:xfrm>
              <a:prstGeom prst="rect">
                <a:avLst/>
              </a:prstGeom>
            </p:spPr>
          </p:pic>
        </p:grpSp>
        <p:sp>
          <p:nvSpPr>
            <p:cNvPr id="11" name="CasellaDiTesto 10">
              <a:extLst>
                <a:ext uri="{FF2B5EF4-FFF2-40B4-BE49-F238E27FC236}">
                  <a16:creationId xmlns:a16="http://schemas.microsoft.com/office/drawing/2014/main" id="{442C2BAC-ACBE-0ED0-532A-4C46CCCB907D}"/>
                </a:ext>
              </a:extLst>
            </p:cNvPr>
            <p:cNvSpPr txBox="1"/>
            <p:nvPr userDrawn="1"/>
          </p:nvSpPr>
          <p:spPr>
            <a:xfrm>
              <a:off x="270403" y="2969792"/>
              <a:ext cx="4363702" cy="816504"/>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grpSp>
      <p:pic>
        <p:nvPicPr>
          <p:cNvPr id="15" name="Immagine 14">
            <a:extLst>
              <a:ext uri="{FF2B5EF4-FFF2-40B4-BE49-F238E27FC236}">
                <a16:creationId xmlns:a16="http://schemas.microsoft.com/office/drawing/2014/main" id="{15B409BF-C03E-CC5B-7A1B-3C56CD232968}"/>
              </a:ext>
            </a:extLst>
          </p:cNvPr>
          <p:cNvPicPr>
            <a:picLocks noChangeAspect="1"/>
          </p:cNvPicPr>
          <p:nvPr userDrawn="1"/>
        </p:nvPicPr>
        <p:blipFill>
          <a:blip r:embed="rId9"/>
          <a:stretch>
            <a:fillRect/>
          </a:stretch>
        </p:blipFill>
        <p:spPr>
          <a:xfrm>
            <a:off x="0" y="0"/>
            <a:ext cx="1181100" cy="723900"/>
          </a:xfrm>
          <a:prstGeom prst="rect">
            <a:avLst/>
          </a:prstGeom>
        </p:spPr>
      </p:pic>
      <p:pic>
        <p:nvPicPr>
          <p:cNvPr id="16" name="Immagine 15">
            <a:extLst>
              <a:ext uri="{FF2B5EF4-FFF2-40B4-BE49-F238E27FC236}">
                <a16:creationId xmlns:a16="http://schemas.microsoft.com/office/drawing/2014/main" id="{7698C724-24A5-B3B2-BD39-FD91A6B0F2C8}"/>
              </a:ext>
            </a:extLst>
          </p:cNvPr>
          <p:cNvPicPr>
            <a:picLocks noChangeAspect="1"/>
          </p:cNvPicPr>
          <p:nvPr userDrawn="1"/>
        </p:nvPicPr>
        <p:blipFill>
          <a:blip r:embed="rId9"/>
          <a:stretch>
            <a:fillRect/>
          </a:stretch>
        </p:blipFill>
        <p:spPr>
          <a:xfrm rot="10800000">
            <a:off x="0" y="4419600"/>
            <a:ext cx="1181100" cy="723900"/>
          </a:xfrm>
          <a:prstGeom prst="rect">
            <a:avLst/>
          </a:prstGeom>
        </p:spPr>
      </p:pic>
    </p:spTree>
    <p:extLst>
      <p:ext uri="{BB962C8B-B14F-4D97-AF65-F5344CB8AC3E}">
        <p14:creationId xmlns:p14="http://schemas.microsoft.com/office/powerpoint/2010/main" val="241241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End Slid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0" name="Titolo 1"/>
          <p:cNvSpPr>
            <a:spLocks noGrp="1"/>
          </p:cNvSpPr>
          <p:nvPr>
            <p:ph type="title" hasCustomPrompt="1"/>
          </p:nvPr>
        </p:nvSpPr>
        <p:spPr>
          <a:xfrm>
            <a:off x="3388659" y="1855682"/>
            <a:ext cx="5252526" cy="993600"/>
          </a:xfrm>
          <a:prstGeom prst="rect">
            <a:avLst/>
          </a:prstGeom>
        </p:spPr>
        <p:txBody>
          <a:bodyPr>
            <a:noAutofit/>
          </a:bodyPr>
          <a:lstStyle>
            <a:lvl1pPr algn="r">
              <a:defRPr sz="6600">
                <a:solidFill>
                  <a:schemeClr val="bg1"/>
                </a:solidFill>
              </a:defRPr>
            </a:lvl1pPr>
          </a:lstStyle>
          <a:p>
            <a:r>
              <a:rPr lang="it-IT" dirty="0"/>
              <a:t>Q&amp;A</a:t>
            </a:r>
            <a:endParaRPr lang="en-US" dirty="0"/>
          </a:p>
        </p:txBody>
      </p:sp>
      <p:pic>
        <p:nvPicPr>
          <p:cNvPr id="2" name="Immagine 1">
            <a:extLst>
              <a:ext uri="{FF2B5EF4-FFF2-40B4-BE49-F238E27FC236}">
                <a16:creationId xmlns:a16="http://schemas.microsoft.com/office/drawing/2014/main" id="{C367D2FB-9BBB-3E02-C5F2-3B323F18DDB1}"/>
              </a:ext>
            </a:extLst>
          </p:cNvPr>
          <p:cNvPicPr>
            <a:picLocks noChangeAspect="1"/>
          </p:cNvPicPr>
          <p:nvPr userDrawn="1"/>
        </p:nvPicPr>
        <p:blipFill rotWithShape="1">
          <a:blip r:embed="rId2"/>
          <a:srcRect/>
          <a:stretch/>
        </p:blipFill>
        <p:spPr>
          <a:xfrm>
            <a:off x="8258495" y="4686099"/>
            <a:ext cx="638852" cy="315860"/>
          </a:xfrm>
          <a:prstGeom prst="rect">
            <a:avLst/>
          </a:prstGeom>
        </p:spPr>
      </p:pic>
      <p:grpSp>
        <p:nvGrpSpPr>
          <p:cNvPr id="4" name="Gruppo 3">
            <a:extLst>
              <a:ext uri="{FF2B5EF4-FFF2-40B4-BE49-F238E27FC236}">
                <a16:creationId xmlns:a16="http://schemas.microsoft.com/office/drawing/2014/main" id="{6F001FC7-BB80-846C-108F-F9343955489C}"/>
              </a:ext>
            </a:extLst>
          </p:cNvPr>
          <p:cNvGrpSpPr/>
          <p:nvPr userDrawn="1"/>
        </p:nvGrpSpPr>
        <p:grpSpPr>
          <a:xfrm>
            <a:off x="1" y="1506771"/>
            <a:ext cx="4252074" cy="2229636"/>
            <a:chOff x="0" y="1285875"/>
            <a:chExt cx="4904509" cy="2571750"/>
          </a:xfrm>
        </p:grpSpPr>
        <p:sp>
          <p:nvSpPr>
            <p:cNvPr id="6" name="Rettangolo 5">
              <a:extLst>
                <a:ext uri="{FF2B5EF4-FFF2-40B4-BE49-F238E27FC236}">
                  <a16:creationId xmlns:a16="http://schemas.microsoft.com/office/drawing/2014/main" id="{12B7932B-ED40-28B2-BA46-E5E2DBAF2146}"/>
                </a:ext>
              </a:extLst>
            </p:cNvPr>
            <p:cNvSpPr/>
            <p:nvPr userDrawn="1"/>
          </p:nvSpPr>
          <p:spPr>
            <a:xfrm>
              <a:off x="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sz="1600"/>
            </a:p>
          </p:txBody>
        </p:sp>
        <p:pic>
          <p:nvPicPr>
            <p:cNvPr id="7" name="Elemento grafico 6">
              <a:extLst>
                <a:ext uri="{FF2B5EF4-FFF2-40B4-BE49-F238E27FC236}">
                  <a16:creationId xmlns:a16="http://schemas.microsoft.com/office/drawing/2014/main" id="{A3F72415-C1E1-833E-8511-423DDF482869}"/>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1639626" y="1596662"/>
              <a:ext cx="1625256" cy="636156"/>
            </a:xfrm>
            <a:prstGeom prst="rect">
              <a:avLst/>
            </a:prstGeom>
          </p:spPr>
        </p:pic>
        <p:grpSp>
          <p:nvGrpSpPr>
            <p:cNvPr id="8" name="Gruppo 7">
              <a:extLst>
                <a:ext uri="{FF2B5EF4-FFF2-40B4-BE49-F238E27FC236}">
                  <a16:creationId xmlns:a16="http://schemas.microsoft.com/office/drawing/2014/main" id="{49D152FE-B589-6757-1FEA-F8D48F584D38}"/>
                </a:ext>
              </a:extLst>
            </p:cNvPr>
            <p:cNvGrpSpPr/>
            <p:nvPr userDrawn="1"/>
          </p:nvGrpSpPr>
          <p:grpSpPr>
            <a:xfrm>
              <a:off x="458302" y="2396144"/>
              <a:ext cx="3987904" cy="355875"/>
              <a:chOff x="4286115" y="4530626"/>
              <a:chExt cx="3987904" cy="355875"/>
            </a:xfrm>
          </p:grpSpPr>
          <p:pic>
            <p:nvPicPr>
              <p:cNvPr id="12" name="Elemento grafico 11">
                <a:extLst>
                  <a:ext uri="{FF2B5EF4-FFF2-40B4-BE49-F238E27FC236}">
                    <a16:creationId xmlns:a16="http://schemas.microsoft.com/office/drawing/2014/main" id="{D9344FCC-1163-C323-E0B1-CCF05B605C84}"/>
                  </a:ext>
                </a:extLst>
              </p:cNvPr>
              <p:cNvPicPr>
                <a:picLocks noChangeAspect="1"/>
              </p:cNvPicPr>
              <p:nvPr userDrawn="1"/>
            </p:nvPicPr>
            <p:blipFill>
              <a:blip r:embed="rId5">
                <a:extLst>
                  <a:ext uri="{96DAC541-7B7A-43D3-8B79-37D633B846F1}">
                    <asvg:svgBlip xmlns:asvg="http://schemas.microsoft.com/office/drawing/2016/SVG/main" r:embed="rId6"/>
                  </a:ext>
                </a:extLst>
              </a:blip>
              <a:stretch>
                <a:fillRect/>
              </a:stretch>
            </p:blipFill>
            <p:spPr>
              <a:xfrm>
                <a:off x="4286115" y="4530626"/>
                <a:ext cx="1853508" cy="355874"/>
              </a:xfrm>
              <a:prstGeom prst="rect">
                <a:avLst/>
              </a:prstGeom>
            </p:spPr>
          </p:pic>
          <p:pic>
            <p:nvPicPr>
              <p:cNvPr id="13" name="Elemento grafico 12">
                <a:extLst>
                  <a:ext uri="{FF2B5EF4-FFF2-40B4-BE49-F238E27FC236}">
                    <a16:creationId xmlns:a16="http://schemas.microsoft.com/office/drawing/2014/main" id="{A71FA2FB-4721-9F1C-1EC1-9B063E521B19}"/>
                  </a:ext>
                </a:extLst>
              </p:cNvPr>
              <p:cNvPicPr>
                <a:picLocks noChangeAspect="1"/>
              </p:cNvPicPr>
              <p:nvPr userDrawn="1"/>
            </p:nvPicPr>
            <p:blipFill>
              <a:blip r:embed="rId7">
                <a:extLst>
                  <a:ext uri="{96DAC541-7B7A-43D3-8B79-37D633B846F1}">
                    <asvg:svgBlip xmlns:asvg="http://schemas.microsoft.com/office/drawing/2016/SVG/main" r:embed="rId8"/>
                  </a:ext>
                </a:extLst>
              </a:blip>
              <a:stretch>
                <a:fillRect/>
              </a:stretch>
            </p:blipFill>
            <p:spPr>
              <a:xfrm>
                <a:off x="6571504" y="4530627"/>
                <a:ext cx="1702515" cy="355874"/>
              </a:xfrm>
              <a:prstGeom prst="rect">
                <a:avLst/>
              </a:prstGeom>
            </p:spPr>
          </p:pic>
        </p:grpSp>
        <p:sp>
          <p:nvSpPr>
            <p:cNvPr id="11" name="CasellaDiTesto 10">
              <a:extLst>
                <a:ext uri="{FF2B5EF4-FFF2-40B4-BE49-F238E27FC236}">
                  <a16:creationId xmlns:a16="http://schemas.microsoft.com/office/drawing/2014/main" id="{65847BDB-F930-8F04-C86F-8025EABD7798}"/>
                </a:ext>
              </a:extLst>
            </p:cNvPr>
            <p:cNvSpPr txBox="1"/>
            <p:nvPr userDrawn="1"/>
          </p:nvSpPr>
          <p:spPr>
            <a:xfrm>
              <a:off x="270403" y="2969792"/>
              <a:ext cx="4363702" cy="816504"/>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grpSp>
      <p:pic>
        <p:nvPicPr>
          <p:cNvPr id="14" name="Immagine 13">
            <a:extLst>
              <a:ext uri="{FF2B5EF4-FFF2-40B4-BE49-F238E27FC236}">
                <a16:creationId xmlns:a16="http://schemas.microsoft.com/office/drawing/2014/main" id="{FCA27D43-446F-B72E-535E-51B3D01B68DB}"/>
              </a:ext>
            </a:extLst>
          </p:cNvPr>
          <p:cNvPicPr>
            <a:picLocks noChangeAspect="1"/>
          </p:cNvPicPr>
          <p:nvPr userDrawn="1"/>
        </p:nvPicPr>
        <p:blipFill>
          <a:blip r:embed="rId9"/>
          <a:stretch>
            <a:fillRect/>
          </a:stretch>
        </p:blipFill>
        <p:spPr>
          <a:xfrm>
            <a:off x="0" y="0"/>
            <a:ext cx="1181100" cy="723900"/>
          </a:xfrm>
          <a:prstGeom prst="rect">
            <a:avLst/>
          </a:prstGeom>
        </p:spPr>
      </p:pic>
      <p:pic>
        <p:nvPicPr>
          <p:cNvPr id="15" name="Immagine 14">
            <a:extLst>
              <a:ext uri="{FF2B5EF4-FFF2-40B4-BE49-F238E27FC236}">
                <a16:creationId xmlns:a16="http://schemas.microsoft.com/office/drawing/2014/main" id="{7D5FC204-CB48-5D86-FF6E-CCEADD05553F}"/>
              </a:ext>
            </a:extLst>
          </p:cNvPr>
          <p:cNvPicPr>
            <a:picLocks noChangeAspect="1"/>
          </p:cNvPicPr>
          <p:nvPr userDrawn="1"/>
        </p:nvPicPr>
        <p:blipFill>
          <a:blip r:embed="rId9"/>
          <a:stretch>
            <a:fillRect/>
          </a:stretch>
        </p:blipFill>
        <p:spPr>
          <a:xfrm rot="10800000">
            <a:off x="0" y="4419600"/>
            <a:ext cx="1181100" cy="723900"/>
          </a:xfrm>
          <a:prstGeom prst="rect">
            <a:avLst/>
          </a:prstGeom>
        </p:spPr>
      </p:pic>
      <p:sp>
        <p:nvSpPr>
          <p:cNvPr id="3" name="CasellaDiTesto 2">
            <a:extLst>
              <a:ext uri="{FF2B5EF4-FFF2-40B4-BE49-F238E27FC236}">
                <a16:creationId xmlns:a16="http://schemas.microsoft.com/office/drawing/2014/main" id="{AD6D16D5-E032-FC40-D562-587545380ECA}"/>
              </a:ext>
            </a:extLst>
          </p:cNvPr>
          <p:cNvSpPr txBox="1"/>
          <p:nvPr userDrawn="1"/>
        </p:nvSpPr>
        <p:spPr>
          <a:xfrm>
            <a:off x="4599642" y="2955980"/>
            <a:ext cx="4036050" cy="585610"/>
          </a:xfrm>
          <a:prstGeom prst="rect">
            <a:avLst/>
          </a:prstGeom>
          <a:noFill/>
        </p:spPr>
        <p:txBody>
          <a:bodyPr wrap="square" rtlCol="0">
            <a:spAutoFit/>
          </a:bodyPr>
          <a:lstStyle/>
          <a:p>
            <a:pPr algn="r">
              <a:lnSpc>
                <a:spcPct val="120000"/>
              </a:lnSpc>
            </a:pPr>
            <a:r>
              <a:rPr lang="en-US" sz="1400" b="1" dirty="0" err="1">
                <a:solidFill>
                  <a:schemeClr val="bg1"/>
                </a:solidFill>
                <a:latin typeface="+mn-lt"/>
                <a:cs typeface="Calibri"/>
              </a:rPr>
              <a:t>www.prosperbioplastics.eu</a:t>
            </a:r>
            <a:endParaRPr lang="en-US" sz="1400" b="1" dirty="0">
              <a:solidFill>
                <a:schemeClr val="bg1"/>
              </a:solidFill>
              <a:latin typeface="+mn-lt"/>
              <a:cs typeface="Calibri"/>
            </a:endParaRPr>
          </a:p>
          <a:p>
            <a:pPr marL="0" marR="0" lvl="0" indent="0" algn="r" defTabSz="914354" rtl="0" eaLnBrk="1" fontAlgn="auto" latinLnBrk="0" hangingPunct="1">
              <a:lnSpc>
                <a:spcPct val="120000"/>
              </a:lnSpc>
              <a:spcBef>
                <a:spcPts val="0"/>
              </a:spcBef>
              <a:spcAft>
                <a:spcPts val="0"/>
              </a:spcAft>
              <a:buClrTx/>
              <a:buSzTx/>
              <a:buFontTx/>
              <a:buNone/>
              <a:tabLst/>
              <a:defRPr/>
            </a:pPr>
            <a:r>
              <a:rPr lang="en-US" sz="1400" dirty="0" err="1">
                <a:solidFill>
                  <a:schemeClr val="bg1"/>
                </a:solidFill>
                <a:latin typeface="+mn-lt"/>
                <a:cs typeface="Calibri"/>
              </a:rPr>
              <a:t>info@prosperbioplastics.eu</a:t>
            </a:r>
            <a:endParaRPr lang="en-US" sz="1400" dirty="0">
              <a:solidFill>
                <a:schemeClr val="bg1"/>
              </a:solidFill>
              <a:latin typeface="+mn-lt"/>
              <a:cs typeface="Calibri"/>
            </a:endParaRPr>
          </a:p>
        </p:txBody>
      </p:sp>
    </p:spTree>
    <p:extLst>
      <p:ext uri="{BB962C8B-B14F-4D97-AF65-F5344CB8AC3E}">
        <p14:creationId xmlns:p14="http://schemas.microsoft.com/office/powerpoint/2010/main" val="19229306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theme" Target="../theme/theme1.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389969"/>
      </p:ext>
    </p:extLst>
  </p:cSld>
  <p:clrMap bg1="lt1" tx1="dk1" bg2="lt2" tx2="dk2" accent1="accent1" accent2="accent2" accent3="accent3" accent4="accent4" accent5="accent5" accent6="accent6" hlink="hlink" folHlink="folHlink"/>
  <p:sldLayoutIdLst>
    <p:sldLayoutId id="2147483791" r:id="rId1"/>
    <p:sldLayoutId id="2147483856" r:id="rId2"/>
    <p:sldLayoutId id="2147483855" r:id="rId3"/>
    <p:sldLayoutId id="2147483792" r:id="rId4"/>
    <p:sldLayoutId id="2147483793" r:id="rId5"/>
    <p:sldLayoutId id="2147483794" r:id="rId6"/>
    <p:sldLayoutId id="2147483795" r:id="rId7"/>
    <p:sldLayoutId id="2147483796" r:id="rId8"/>
    <p:sldLayoutId id="2147483797" r:id="rId9"/>
    <p:sldLayoutId id="2147483798" r:id="rId10"/>
    <p:sldLayoutId id="2147483799" r:id="rId11"/>
    <p:sldLayoutId id="2147483800" r:id="rId12"/>
    <p:sldLayoutId id="2147483801" r:id="rId13"/>
    <p:sldLayoutId id="2147483802" r:id="rId14"/>
    <p:sldLayoutId id="2147483803" r:id="rId15"/>
    <p:sldLayoutId id="2147483804" r:id="rId16"/>
    <p:sldLayoutId id="2147483805" r:id="rId17"/>
    <p:sldLayoutId id="2147483806" r:id="rId18"/>
    <p:sldLayoutId id="2147483807" r:id="rId19"/>
    <p:sldLayoutId id="2147483808" r:id="rId20"/>
    <p:sldLayoutId id="2147483809" r:id="rId21"/>
    <p:sldLayoutId id="2147483810" r:id="rId22"/>
    <p:sldLayoutId id="2147483811" r:id="rId23"/>
    <p:sldLayoutId id="2147483812" r:id="rId24"/>
    <p:sldLayoutId id="2147483813" r:id="rId25"/>
    <p:sldLayoutId id="2147483814" r:id="rId26"/>
    <p:sldLayoutId id="2147483815" r:id="rId27"/>
    <p:sldLayoutId id="2147483816" r:id="rId28"/>
    <p:sldLayoutId id="2147483817" r:id="rId29"/>
    <p:sldLayoutId id="2147483818" r:id="rId30"/>
    <p:sldLayoutId id="2147483819" r:id="rId31"/>
    <p:sldLayoutId id="2147483820" r:id="rId32"/>
    <p:sldLayoutId id="2147483821" r:id="rId33"/>
    <p:sldLayoutId id="2147483822" r:id="rId34"/>
    <p:sldLayoutId id="2147483823" r:id="rId35"/>
    <p:sldLayoutId id="2147483824" r:id="rId36"/>
    <p:sldLayoutId id="2147483825" r:id="rId37"/>
    <p:sldLayoutId id="2147483826" r:id="rId38"/>
    <p:sldLayoutId id="2147483827" r:id="rId39"/>
    <p:sldLayoutId id="2147483828" r:id="rId40"/>
    <p:sldLayoutId id="2147483829" r:id="rId41"/>
    <p:sldLayoutId id="2147483830" r:id="rId42"/>
    <p:sldLayoutId id="2147483831" r:id="rId43"/>
    <p:sldLayoutId id="2147483832" r:id="rId44"/>
    <p:sldLayoutId id="2147483833" r:id="rId45"/>
    <p:sldLayoutId id="2147483834" r:id="rId46"/>
    <p:sldLayoutId id="2147483835" r:id="rId47"/>
    <p:sldLayoutId id="2147483836" r:id="rId48"/>
    <p:sldLayoutId id="2147483837" r:id="rId49"/>
    <p:sldLayoutId id="2147483838" r:id="rId50"/>
    <p:sldLayoutId id="2147483839" r:id="rId51"/>
    <p:sldLayoutId id="2147483840" r:id="rId52"/>
    <p:sldLayoutId id="2147483841" r:id="rId53"/>
    <p:sldLayoutId id="2147483842" r:id="rId54"/>
    <p:sldLayoutId id="2147483843" r:id="rId55"/>
    <p:sldLayoutId id="2147483844" r:id="rId56"/>
    <p:sldLayoutId id="2147483845" r:id="rId57"/>
    <p:sldLayoutId id="2147483846" r:id="rId58"/>
    <p:sldLayoutId id="2147483847" r:id="rId59"/>
    <p:sldLayoutId id="2147483848" r:id="rId60"/>
    <p:sldLayoutId id="2147483849" r:id="rId61"/>
    <p:sldLayoutId id="2147483850" r:id="rId62"/>
    <p:sldLayoutId id="2147483851" r:id="rId63"/>
    <p:sldLayoutId id="2147483852" r:id="rId64"/>
    <p:sldLayoutId id="2147483853" r:id="rId65"/>
    <p:sldLayoutId id="2147483854" r:id="rId66"/>
  </p:sldLayoutIdLst>
  <p:txStyles>
    <p:titleStyle>
      <a:lvl1pPr algn="l" defTabSz="685766"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42" indent="-171442" algn="l" defTabSz="685766"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25" indent="-171442" algn="l" defTabSz="685766"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07" indent="-171442" algn="l" defTabSz="685766"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090"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2974"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856"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39"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22"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05"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it-IT"/>
      </a:defPPr>
      <a:lvl1pPr marL="0" algn="l" defTabSz="685766" rtl="0" eaLnBrk="1" latinLnBrk="0" hangingPunct="1">
        <a:defRPr sz="1350" kern="1200">
          <a:solidFill>
            <a:schemeClr val="tx1"/>
          </a:solidFill>
          <a:latin typeface="+mn-lt"/>
          <a:ea typeface="+mn-ea"/>
          <a:cs typeface="+mn-cs"/>
        </a:defRPr>
      </a:lvl1pPr>
      <a:lvl2pPr marL="342884" algn="l" defTabSz="685766" rtl="0" eaLnBrk="1" latinLnBrk="0" hangingPunct="1">
        <a:defRPr sz="1350" kern="1200">
          <a:solidFill>
            <a:schemeClr val="tx1"/>
          </a:solidFill>
          <a:latin typeface="+mn-lt"/>
          <a:ea typeface="+mn-ea"/>
          <a:cs typeface="+mn-cs"/>
        </a:defRPr>
      </a:lvl2pPr>
      <a:lvl3pPr marL="685766" algn="l" defTabSz="685766" rtl="0" eaLnBrk="1" latinLnBrk="0" hangingPunct="1">
        <a:defRPr sz="1350" kern="1200">
          <a:solidFill>
            <a:schemeClr val="tx1"/>
          </a:solidFill>
          <a:latin typeface="+mn-lt"/>
          <a:ea typeface="+mn-ea"/>
          <a:cs typeface="+mn-cs"/>
        </a:defRPr>
      </a:lvl3pPr>
      <a:lvl4pPr marL="1028649" algn="l" defTabSz="685766" rtl="0" eaLnBrk="1" latinLnBrk="0" hangingPunct="1">
        <a:defRPr sz="1350" kern="1200">
          <a:solidFill>
            <a:schemeClr val="tx1"/>
          </a:solidFill>
          <a:latin typeface="+mn-lt"/>
          <a:ea typeface="+mn-ea"/>
          <a:cs typeface="+mn-cs"/>
        </a:defRPr>
      </a:lvl4pPr>
      <a:lvl5pPr marL="1371532" algn="l" defTabSz="685766" rtl="0" eaLnBrk="1" latinLnBrk="0" hangingPunct="1">
        <a:defRPr sz="1350" kern="1200">
          <a:solidFill>
            <a:schemeClr val="tx1"/>
          </a:solidFill>
          <a:latin typeface="+mn-lt"/>
          <a:ea typeface="+mn-ea"/>
          <a:cs typeface="+mn-cs"/>
        </a:defRPr>
      </a:lvl5pPr>
      <a:lvl6pPr marL="1714415" algn="l" defTabSz="685766" rtl="0" eaLnBrk="1" latinLnBrk="0" hangingPunct="1">
        <a:defRPr sz="1350" kern="1200">
          <a:solidFill>
            <a:schemeClr val="tx1"/>
          </a:solidFill>
          <a:latin typeface="+mn-lt"/>
          <a:ea typeface="+mn-ea"/>
          <a:cs typeface="+mn-cs"/>
        </a:defRPr>
      </a:lvl6pPr>
      <a:lvl7pPr marL="2057297" algn="l" defTabSz="685766" rtl="0" eaLnBrk="1" latinLnBrk="0" hangingPunct="1">
        <a:defRPr sz="1350" kern="1200">
          <a:solidFill>
            <a:schemeClr val="tx1"/>
          </a:solidFill>
          <a:latin typeface="+mn-lt"/>
          <a:ea typeface="+mn-ea"/>
          <a:cs typeface="+mn-cs"/>
        </a:defRPr>
      </a:lvl7pPr>
      <a:lvl8pPr marL="2400180" algn="l" defTabSz="685766" rtl="0" eaLnBrk="1" latinLnBrk="0" hangingPunct="1">
        <a:defRPr sz="1350" kern="1200">
          <a:solidFill>
            <a:schemeClr val="tx1"/>
          </a:solidFill>
          <a:latin typeface="+mn-lt"/>
          <a:ea typeface="+mn-ea"/>
          <a:cs typeface="+mn-cs"/>
        </a:defRPr>
      </a:lvl8pPr>
      <a:lvl9pPr marL="2743064" algn="l" defTabSz="685766"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7.png"/><Relationship Id="rId18" Type="http://schemas.openxmlformats.org/officeDocument/2006/relationships/image" Target="../media/image32.svg"/><Relationship Id="rId3" Type="http://schemas.openxmlformats.org/officeDocument/2006/relationships/image" Target="../media/image17.png"/><Relationship Id="rId7" Type="http://schemas.openxmlformats.org/officeDocument/2006/relationships/image" Target="../media/image21.png"/><Relationship Id="rId12" Type="http://schemas.openxmlformats.org/officeDocument/2006/relationships/image" Target="../media/image26.png"/><Relationship Id="rId17" Type="http://schemas.openxmlformats.org/officeDocument/2006/relationships/image" Target="../media/image31.png"/><Relationship Id="rId2" Type="http://schemas.openxmlformats.org/officeDocument/2006/relationships/image" Target="../media/image16.png"/><Relationship Id="rId16" Type="http://schemas.openxmlformats.org/officeDocument/2006/relationships/image" Target="../media/image30.png"/><Relationship Id="rId20" Type="http://schemas.openxmlformats.org/officeDocument/2006/relationships/image" Target="../media/image34.png"/><Relationship Id="rId1" Type="http://schemas.openxmlformats.org/officeDocument/2006/relationships/slideLayout" Target="../slideLayouts/slideLayout10.xml"/><Relationship Id="rId6" Type="http://schemas.openxmlformats.org/officeDocument/2006/relationships/image" Target="../media/image20.png"/><Relationship Id="rId11" Type="http://schemas.openxmlformats.org/officeDocument/2006/relationships/image" Target="../media/image25.png"/><Relationship Id="rId5" Type="http://schemas.openxmlformats.org/officeDocument/2006/relationships/image" Target="../media/image19.svg"/><Relationship Id="rId15" Type="http://schemas.openxmlformats.org/officeDocument/2006/relationships/image" Target="../media/image29.png"/><Relationship Id="rId10" Type="http://schemas.openxmlformats.org/officeDocument/2006/relationships/image" Target="../media/image24.png"/><Relationship Id="rId19" Type="http://schemas.openxmlformats.org/officeDocument/2006/relationships/image" Target="../media/image33.png"/><Relationship Id="rId4" Type="http://schemas.openxmlformats.org/officeDocument/2006/relationships/image" Target="../media/image18.png"/><Relationship Id="rId9" Type="http://schemas.openxmlformats.org/officeDocument/2006/relationships/image" Target="../media/image23.png"/><Relationship Id="rId14" Type="http://schemas.openxmlformats.org/officeDocument/2006/relationships/image" Target="../media/image28.png"/></Relationships>
</file>

<file path=ppt/slides/_rels/slide3.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2" Type="http://schemas.openxmlformats.org/officeDocument/2006/relationships/image" Target="../media/image36.jpg"/><Relationship Id="rId1"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xml.rels><?xml version="1.0" encoding="UTF-8" standalone="yes"?>
<Relationships xmlns="http://schemas.openxmlformats.org/package/2006/relationships"><Relationship Id="rId2" Type="http://schemas.openxmlformats.org/officeDocument/2006/relationships/image" Target="../media/image35.jpg"/><Relationship Id="rId1" Type="http://schemas.openxmlformats.org/officeDocument/2006/relationships/slideLayout" Target="../slideLayouts/slideLayout2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3.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3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46.xml"/></Relationships>
</file>

<file path=ppt/slides/_rels/slide2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5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13" Type="http://schemas.openxmlformats.org/officeDocument/2006/relationships/tags" Target="../tags/tag13.xml"/><Relationship Id="rId18" Type="http://schemas.openxmlformats.org/officeDocument/2006/relationships/tags" Target="../tags/tag18.xml"/><Relationship Id="rId26" Type="http://schemas.openxmlformats.org/officeDocument/2006/relationships/tags" Target="../tags/tag26.xml"/><Relationship Id="rId39" Type="http://schemas.openxmlformats.org/officeDocument/2006/relationships/tags" Target="../tags/tag39.xml"/><Relationship Id="rId21" Type="http://schemas.openxmlformats.org/officeDocument/2006/relationships/tags" Target="../tags/tag21.xml"/><Relationship Id="rId34" Type="http://schemas.openxmlformats.org/officeDocument/2006/relationships/tags" Target="../tags/tag34.xml"/><Relationship Id="rId42" Type="http://schemas.openxmlformats.org/officeDocument/2006/relationships/tags" Target="../tags/tag42.xml"/><Relationship Id="rId7" Type="http://schemas.openxmlformats.org/officeDocument/2006/relationships/tags" Target="../tags/tag7.xml"/><Relationship Id="rId2" Type="http://schemas.openxmlformats.org/officeDocument/2006/relationships/tags" Target="../tags/tag2.xml"/><Relationship Id="rId16" Type="http://schemas.openxmlformats.org/officeDocument/2006/relationships/tags" Target="../tags/tag16.xml"/><Relationship Id="rId29" Type="http://schemas.openxmlformats.org/officeDocument/2006/relationships/tags" Target="../tags/tag29.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24" Type="http://schemas.openxmlformats.org/officeDocument/2006/relationships/tags" Target="../tags/tag24.xml"/><Relationship Id="rId32" Type="http://schemas.openxmlformats.org/officeDocument/2006/relationships/tags" Target="../tags/tag32.xml"/><Relationship Id="rId37" Type="http://schemas.openxmlformats.org/officeDocument/2006/relationships/tags" Target="../tags/tag37.xml"/><Relationship Id="rId40" Type="http://schemas.openxmlformats.org/officeDocument/2006/relationships/tags" Target="../tags/tag40.xml"/><Relationship Id="rId45" Type="http://schemas.openxmlformats.org/officeDocument/2006/relationships/tags" Target="../tags/tag45.xml"/><Relationship Id="rId5" Type="http://schemas.openxmlformats.org/officeDocument/2006/relationships/tags" Target="../tags/tag5.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10" Type="http://schemas.openxmlformats.org/officeDocument/2006/relationships/tags" Target="../tags/tag10.xml"/><Relationship Id="rId19" Type="http://schemas.openxmlformats.org/officeDocument/2006/relationships/tags" Target="../tags/tag19.xml"/><Relationship Id="rId31" Type="http://schemas.openxmlformats.org/officeDocument/2006/relationships/tags" Target="../tags/tag31.xml"/><Relationship Id="rId44" Type="http://schemas.openxmlformats.org/officeDocument/2006/relationships/tags" Target="../tags/tag44.xml"/><Relationship Id="rId4" Type="http://schemas.openxmlformats.org/officeDocument/2006/relationships/tags" Target="../tags/tag4.xml"/><Relationship Id="rId9" Type="http://schemas.openxmlformats.org/officeDocument/2006/relationships/tags" Target="../tags/tag9.xml"/><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43" Type="http://schemas.openxmlformats.org/officeDocument/2006/relationships/tags" Target="../tags/tag43.xml"/><Relationship Id="rId8" Type="http://schemas.openxmlformats.org/officeDocument/2006/relationships/tags" Target="../tags/tag8.xml"/><Relationship Id="rId3" Type="http://schemas.openxmlformats.org/officeDocument/2006/relationships/tags" Target="../tags/tag3.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tags" Target="../tags/tag38.xml"/><Relationship Id="rId46" Type="http://schemas.openxmlformats.org/officeDocument/2006/relationships/slideLayout" Target="../slideLayouts/slideLayout10.xml"/><Relationship Id="rId20" Type="http://schemas.openxmlformats.org/officeDocument/2006/relationships/tags" Target="../tags/tag20.xml"/><Relationship Id="rId41" Type="http://schemas.openxmlformats.org/officeDocument/2006/relationships/tags" Target="../tags/tag4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xml"/><Relationship Id="rId1" Type="http://schemas.openxmlformats.org/officeDocument/2006/relationships/slideLayout" Target="../slideLayouts/slideLayout10.xml"/><Relationship Id="rId4" Type="http://schemas.openxmlformats.org/officeDocument/2006/relationships/image" Target="../media/image43.svg"/></Relationships>
</file>

<file path=ppt/slides/_rels/slide3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xml"/><Relationship Id="rId1" Type="http://schemas.openxmlformats.org/officeDocument/2006/relationships/slideLayout" Target="../slideLayouts/slideLayout10.xml"/><Relationship Id="rId4" Type="http://schemas.openxmlformats.org/officeDocument/2006/relationships/image" Target="../media/image43.sv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5.svg"/><Relationship Id="rId7" Type="http://schemas.openxmlformats.org/officeDocument/2006/relationships/image" Target="../media/image49.svg"/><Relationship Id="rId2" Type="http://schemas.openxmlformats.org/officeDocument/2006/relationships/image" Target="../media/image44.png"/><Relationship Id="rId1" Type="http://schemas.openxmlformats.org/officeDocument/2006/relationships/slideLayout" Target="../slideLayouts/slideLayout10.xml"/><Relationship Id="rId6" Type="http://schemas.openxmlformats.org/officeDocument/2006/relationships/image" Target="../media/image48.png"/><Relationship Id="rId11" Type="http://schemas.openxmlformats.org/officeDocument/2006/relationships/image" Target="../media/image53.svg"/><Relationship Id="rId5" Type="http://schemas.openxmlformats.org/officeDocument/2006/relationships/image" Target="../media/image47.svg"/><Relationship Id="rId10" Type="http://schemas.openxmlformats.org/officeDocument/2006/relationships/image" Target="../media/image52.png"/><Relationship Id="rId4" Type="http://schemas.openxmlformats.org/officeDocument/2006/relationships/image" Target="../media/image46.png"/><Relationship Id="rId9" Type="http://schemas.openxmlformats.org/officeDocument/2006/relationships/image" Target="../media/image51.sv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3" Type="http://schemas.openxmlformats.org/officeDocument/2006/relationships/image" Target="../media/image55.svg"/><Relationship Id="rId7" Type="http://schemas.openxmlformats.org/officeDocument/2006/relationships/image" Target="../media/image59.svg"/><Relationship Id="rId2" Type="http://schemas.openxmlformats.org/officeDocument/2006/relationships/image" Target="../media/image54.png"/><Relationship Id="rId1" Type="http://schemas.openxmlformats.org/officeDocument/2006/relationships/slideLayout" Target="../slideLayouts/slideLayout10.xml"/><Relationship Id="rId6" Type="http://schemas.openxmlformats.org/officeDocument/2006/relationships/image" Target="../media/image58.png"/><Relationship Id="rId5" Type="http://schemas.openxmlformats.org/officeDocument/2006/relationships/image" Target="../media/image57.svg"/><Relationship Id="rId4" Type="http://schemas.openxmlformats.org/officeDocument/2006/relationships/image" Target="../media/image56.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74.xml.rels><?xml version="1.0" encoding="UTF-8" standalone="yes"?>
<Relationships xmlns="http://schemas.openxmlformats.org/package/2006/relationships"><Relationship Id="rId13" Type="http://schemas.openxmlformats.org/officeDocument/2006/relationships/image" Target="../media/image71.svg"/><Relationship Id="rId18" Type="http://schemas.openxmlformats.org/officeDocument/2006/relationships/image" Target="../media/image76.png"/><Relationship Id="rId26" Type="http://schemas.openxmlformats.org/officeDocument/2006/relationships/image" Target="../media/image84.png"/><Relationship Id="rId39" Type="http://schemas.openxmlformats.org/officeDocument/2006/relationships/image" Target="../media/image97.svg"/><Relationship Id="rId21" Type="http://schemas.openxmlformats.org/officeDocument/2006/relationships/image" Target="../media/image79.svg"/><Relationship Id="rId34" Type="http://schemas.openxmlformats.org/officeDocument/2006/relationships/image" Target="../media/image92.png"/><Relationship Id="rId7" Type="http://schemas.openxmlformats.org/officeDocument/2006/relationships/image" Target="../media/image65.svg"/><Relationship Id="rId2" Type="http://schemas.openxmlformats.org/officeDocument/2006/relationships/image" Target="../media/image60.png"/><Relationship Id="rId16" Type="http://schemas.openxmlformats.org/officeDocument/2006/relationships/image" Target="../media/image74.png"/><Relationship Id="rId20" Type="http://schemas.openxmlformats.org/officeDocument/2006/relationships/image" Target="../media/image78.png"/><Relationship Id="rId29" Type="http://schemas.openxmlformats.org/officeDocument/2006/relationships/image" Target="../media/image87.svg"/><Relationship Id="rId41" Type="http://schemas.openxmlformats.org/officeDocument/2006/relationships/image" Target="../media/image99.svg"/><Relationship Id="rId1" Type="http://schemas.openxmlformats.org/officeDocument/2006/relationships/slideLayout" Target="../slideLayouts/slideLayout10.xml"/><Relationship Id="rId6" Type="http://schemas.openxmlformats.org/officeDocument/2006/relationships/image" Target="../media/image64.png"/><Relationship Id="rId11" Type="http://schemas.openxmlformats.org/officeDocument/2006/relationships/image" Target="../media/image69.svg"/><Relationship Id="rId24" Type="http://schemas.openxmlformats.org/officeDocument/2006/relationships/image" Target="../media/image82.png"/><Relationship Id="rId32" Type="http://schemas.openxmlformats.org/officeDocument/2006/relationships/image" Target="../media/image90.png"/><Relationship Id="rId37" Type="http://schemas.openxmlformats.org/officeDocument/2006/relationships/image" Target="../media/image95.svg"/><Relationship Id="rId40" Type="http://schemas.openxmlformats.org/officeDocument/2006/relationships/image" Target="../media/image98.png"/><Relationship Id="rId5" Type="http://schemas.openxmlformats.org/officeDocument/2006/relationships/image" Target="../media/image63.svg"/><Relationship Id="rId15" Type="http://schemas.openxmlformats.org/officeDocument/2006/relationships/image" Target="../media/image73.svg"/><Relationship Id="rId23" Type="http://schemas.openxmlformats.org/officeDocument/2006/relationships/image" Target="../media/image81.svg"/><Relationship Id="rId28" Type="http://schemas.openxmlformats.org/officeDocument/2006/relationships/image" Target="../media/image86.png"/><Relationship Id="rId36" Type="http://schemas.openxmlformats.org/officeDocument/2006/relationships/image" Target="../media/image94.png"/><Relationship Id="rId10" Type="http://schemas.openxmlformats.org/officeDocument/2006/relationships/image" Target="../media/image68.png"/><Relationship Id="rId19" Type="http://schemas.openxmlformats.org/officeDocument/2006/relationships/image" Target="../media/image77.svg"/><Relationship Id="rId31" Type="http://schemas.openxmlformats.org/officeDocument/2006/relationships/image" Target="../media/image89.svg"/><Relationship Id="rId4" Type="http://schemas.openxmlformats.org/officeDocument/2006/relationships/image" Target="../media/image62.png"/><Relationship Id="rId9" Type="http://schemas.openxmlformats.org/officeDocument/2006/relationships/image" Target="../media/image67.svg"/><Relationship Id="rId14" Type="http://schemas.openxmlformats.org/officeDocument/2006/relationships/image" Target="../media/image72.png"/><Relationship Id="rId22" Type="http://schemas.openxmlformats.org/officeDocument/2006/relationships/image" Target="../media/image80.png"/><Relationship Id="rId27" Type="http://schemas.openxmlformats.org/officeDocument/2006/relationships/image" Target="../media/image85.svg"/><Relationship Id="rId30" Type="http://schemas.openxmlformats.org/officeDocument/2006/relationships/image" Target="../media/image88.png"/><Relationship Id="rId35" Type="http://schemas.openxmlformats.org/officeDocument/2006/relationships/image" Target="../media/image93.svg"/><Relationship Id="rId8" Type="http://schemas.openxmlformats.org/officeDocument/2006/relationships/image" Target="../media/image66.png"/><Relationship Id="rId3" Type="http://schemas.openxmlformats.org/officeDocument/2006/relationships/image" Target="../media/image61.svg"/><Relationship Id="rId12" Type="http://schemas.openxmlformats.org/officeDocument/2006/relationships/image" Target="../media/image70.png"/><Relationship Id="rId17" Type="http://schemas.openxmlformats.org/officeDocument/2006/relationships/image" Target="../media/image75.svg"/><Relationship Id="rId25" Type="http://schemas.openxmlformats.org/officeDocument/2006/relationships/image" Target="../media/image83.svg"/><Relationship Id="rId33" Type="http://schemas.openxmlformats.org/officeDocument/2006/relationships/image" Target="../media/image91.svg"/><Relationship Id="rId38" Type="http://schemas.openxmlformats.org/officeDocument/2006/relationships/image" Target="../media/image96.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9.png"/><Relationship Id="rId1" Type="http://schemas.openxmlformats.org/officeDocument/2006/relationships/slideLayout" Target="../slideLayouts/slideLayout10.xml"/><Relationship Id="rId6" Type="http://schemas.openxmlformats.org/officeDocument/2006/relationships/image" Target="../media/image101.tiff"/><Relationship Id="rId5" Type="http://schemas.openxmlformats.org/officeDocument/2006/relationships/image" Target="../media/image100.png"/><Relationship Id="rId4" Type="http://schemas.openxmlformats.org/officeDocument/2006/relationships/image" Target="../media/image4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132147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F0BB81C-CE8E-647B-64AA-082286F4342B}"/>
              </a:ext>
            </a:extLst>
          </p:cNvPr>
          <p:cNvSpPr>
            <a:spLocks noGrp="1"/>
          </p:cNvSpPr>
          <p:nvPr>
            <p:ph type="body" sz="quarter" idx="10"/>
          </p:nvPr>
        </p:nvSpPr>
        <p:spPr/>
        <p:txBody>
          <a:bodyPr/>
          <a:lstStyle/>
          <a:p>
            <a:r>
              <a:rPr lang="it-IT" dirty="0" err="1"/>
              <a:t>Our</a:t>
            </a:r>
            <a:r>
              <a:rPr lang="it-IT" dirty="0"/>
              <a:t> partners</a:t>
            </a:r>
          </a:p>
        </p:txBody>
      </p:sp>
      <p:pic>
        <p:nvPicPr>
          <p:cNvPr id="12" name="Immagine 11">
            <a:extLst>
              <a:ext uri="{FF2B5EF4-FFF2-40B4-BE49-F238E27FC236}">
                <a16:creationId xmlns:a16="http://schemas.microsoft.com/office/drawing/2014/main" id="{3FCA0397-1AAF-7271-A9AB-3BCA033A4CB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2359878" y="3191516"/>
            <a:ext cx="1156078" cy="617902"/>
          </a:xfrm>
          <a:prstGeom prst="rect">
            <a:avLst/>
          </a:prstGeom>
        </p:spPr>
      </p:pic>
      <p:pic>
        <p:nvPicPr>
          <p:cNvPr id="16" name="Immagine 15">
            <a:extLst>
              <a:ext uri="{FF2B5EF4-FFF2-40B4-BE49-F238E27FC236}">
                <a16:creationId xmlns:a16="http://schemas.microsoft.com/office/drawing/2014/main" id="{99A21696-DA21-78B9-2BA7-5FE18925C949}"/>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192567" y="2019813"/>
            <a:ext cx="1039246" cy="841519"/>
          </a:xfrm>
          <a:prstGeom prst="rect">
            <a:avLst/>
          </a:prstGeom>
        </p:spPr>
      </p:pic>
      <p:pic>
        <p:nvPicPr>
          <p:cNvPr id="18" name="Elemento grafico 17">
            <a:extLst>
              <a:ext uri="{FF2B5EF4-FFF2-40B4-BE49-F238E27FC236}">
                <a16:creationId xmlns:a16="http://schemas.microsoft.com/office/drawing/2014/main" id="{354673D2-DB09-C798-998A-C701ACACEDE6}"/>
              </a:ext>
            </a:extLst>
          </p:cNvPr>
          <p:cNvPicPr>
            <a:picLocks noChangeAspect="1"/>
          </p:cNvPicPr>
          <p:nvPr/>
        </p:nvPicPr>
        <p:blipFill>
          <a:blip r:embed="rId4">
            <a:extLst>
              <a:ext uri="{96DAC541-7B7A-43D3-8B79-37D633B846F1}">
                <asvg:svgBlip xmlns:asvg="http://schemas.microsoft.com/office/drawing/2016/SVG/main" r:embed="rId5"/>
              </a:ext>
            </a:extLst>
          </a:blip>
          <a:srcRect/>
          <a:stretch/>
        </p:blipFill>
        <p:spPr>
          <a:xfrm>
            <a:off x="6776942" y="2090817"/>
            <a:ext cx="1423082" cy="480933"/>
          </a:xfrm>
          <a:prstGeom prst="rect">
            <a:avLst/>
          </a:prstGeom>
        </p:spPr>
      </p:pic>
      <p:pic>
        <p:nvPicPr>
          <p:cNvPr id="24" name="Immagine 23">
            <a:extLst>
              <a:ext uri="{FF2B5EF4-FFF2-40B4-BE49-F238E27FC236}">
                <a16:creationId xmlns:a16="http://schemas.microsoft.com/office/drawing/2014/main" id="{07C21E39-FDC7-593C-F2AB-5182E7F580BA}"/>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2788988" y="2176582"/>
            <a:ext cx="1459716" cy="527984"/>
          </a:xfrm>
          <a:prstGeom prst="rect">
            <a:avLst/>
          </a:prstGeom>
        </p:spPr>
      </p:pic>
      <p:pic>
        <p:nvPicPr>
          <p:cNvPr id="26" name="Immagine 25">
            <a:extLst>
              <a:ext uri="{FF2B5EF4-FFF2-40B4-BE49-F238E27FC236}">
                <a16:creationId xmlns:a16="http://schemas.microsoft.com/office/drawing/2014/main" id="{B8DB4EF6-290B-2900-6CAE-1EEF6540D7F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269395" y="3279923"/>
            <a:ext cx="1323264" cy="441088"/>
          </a:xfrm>
          <a:prstGeom prst="rect">
            <a:avLst/>
          </a:prstGeom>
        </p:spPr>
      </p:pic>
      <p:pic>
        <p:nvPicPr>
          <p:cNvPr id="32" name="Immagine 31">
            <a:extLst>
              <a:ext uri="{FF2B5EF4-FFF2-40B4-BE49-F238E27FC236}">
                <a16:creationId xmlns:a16="http://schemas.microsoft.com/office/drawing/2014/main" id="{3A379F3E-9BD5-3F31-4494-63342B265C8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280213" y="1312236"/>
            <a:ext cx="826137" cy="333970"/>
          </a:xfrm>
          <a:prstGeom prst="rect">
            <a:avLst/>
          </a:prstGeom>
        </p:spPr>
      </p:pic>
      <p:pic>
        <p:nvPicPr>
          <p:cNvPr id="34" name="Immagine 33">
            <a:extLst>
              <a:ext uri="{FF2B5EF4-FFF2-40B4-BE49-F238E27FC236}">
                <a16:creationId xmlns:a16="http://schemas.microsoft.com/office/drawing/2014/main" id="{5C02CAC1-3DF4-9E34-C23D-F9A94DD0BC5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32847" y="3279923"/>
            <a:ext cx="1091506" cy="441088"/>
          </a:xfrm>
          <a:prstGeom prst="rect">
            <a:avLst/>
          </a:prstGeom>
        </p:spPr>
      </p:pic>
      <p:pic>
        <p:nvPicPr>
          <p:cNvPr id="36" name="Immagine 35">
            <a:extLst>
              <a:ext uri="{FF2B5EF4-FFF2-40B4-BE49-F238E27FC236}">
                <a16:creationId xmlns:a16="http://schemas.microsoft.com/office/drawing/2014/main" id="{3C35C204-9079-533E-8753-D5037642EA3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068099" y="3279924"/>
            <a:ext cx="1038251" cy="441087"/>
          </a:xfrm>
          <a:prstGeom prst="rect">
            <a:avLst/>
          </a:prstGeom>
        </p:spPr>
      </p:pic>
      <p:pic>
        <p:nvPicPr>
          <p:cNvPr id="38" name="Immagine 37">
            <a:extLst>
              <a:ext uri="{FF2B5EF4-FFF2-40B4-BE49-F238E27FC236}">
                <a16:creationId xmlns:a16="http://schemas.microsoft.com/office/drawing/2014/main" id="{DCF7090E-5AA7-5FE9-8CF6-104F72C07E9A}"/>
              </a:ext>
            </a:extLst>
          </p:cNvPr>
          <p:cNvPicPr>
            <a:picLocks noChangeAspect="1"/>
          </p:cNvPicPr>
          <p:nvPr/>
        </p:nvPicPr>
        <p:blipFill>
          <a:blip r:embed="rId11">
            <a:extLst>
              <a:ext uri="{28A0092B-C50C-407E-A947-70E740481C1C}">
                <a14:useLocalDpi xmlns:a14="http://schemas.microsoft.com/office/drawing/2010/main" val="0"/>
              </a:ext>
            </a:extLst>
          </a:blip>
          <a:srcRect l="5089" r="52521"/>
          <a:stretch/>
        </p:blipFill>
        <p:spPr>
          <a:xfrm>
            <a:off x="6107606" y="4069339"/>
            <a:ext cx="885355" cy="533303"/>
          </a:xfrm>
          <a:prstGeom prst="rect">
            <a:avLst/>
          </a:prstGeom>
        </p:spPr>
      </p:pic>
      <p:pic>
        <p:nvPicPr>
          <p:cNvPr id="6" name="Immagine 5" descr="Immagine che contiene Elementi grafici, Carattere, logo, grafica&#10;&#10;Descrizione generata automaticamente">
            <a:extLst>
              <a:ext uri="{FF2B5EF4-FFF2-40B4-BE49-F238E27FC236}">
                <a16:creationId xmlns:a16="http://schemas.microsoft.com/office/drawing/2014/main" id="{FACD1A1B-35EA-49E5-F8AF-7D0AE1033EAF}"/>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832847" y="1309944"/>
            <a:ext cx="1300047" cy="338554"/>
          </a:xfrm>
          <a:prstGeom prst="rect">
            <a:avLst/>
          </a:prstGeom>
        </p:spPr>
      </p:pic>
      <p:pic>
        <p:nvPicPr>
          <p:cNvPr id="10" name="Immagine 9" descr="Immagine che contiene Blu elettrico, schermata, blu, Elementi grafici&#10;&#10;Descrizione generata automaticamente">
            <a:extLst>
              <a:ext uri="{FF2B5EF4-FFF2-40B4-BE49-F238E27FC236}">
                <a16:creationId xmlns:a16="http://schemas.microsoft.com/office/drawing/2014/main" id="{03943034-94D3-1105-ADE2-32F6F2BC4F3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820681" y="1203676"/>
            <a:ext cx="551091" cy="551091"/>
          </a:xfrm>
          <a:prstGeom prst="rect">
            <a:avLst/>
          </a:prstGeom>
        </p:spPr>
      </p:pic>
      <p:pic>
        <p:nvPicPr>
          <p:cNvPr id="19" name="Immagine 18" descr="Immagine che contiene Carattere, logo, bianco, design&#10;&#10;Descrizione generata automaticamente">
            <a:extLst>
              <a:ext uri="{FF2B5EF4-FFF2-40B4-BE49-F238E27FC236}">
                <a16:creationId xmlns:a16="http://schemas.microsoft.com/office/drawing/2014/main" id="{5F989F49-C82B-D39A-87C7-815D93918230}"/>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3874606" y="3029274"/>
            <a:ext cx="1156078" cy="924862"/>
          </a:xfrm>
          <a:prstGeom prst="rect">
            <a:avLst/>
          </a:prstGeom>
        </p:spPr>
      </p:pic>
      <p:pic>
        <p:nvPicPr>
          <p:cNvPr id="21" name="Immagine 20" descr="Immagine che contiene testo, Elementi grafici, grafica, Carattere&#10;&#10;Descrizione generata automaticamente">
            <a:extLst>
              <a:ext uri="{FF2B5EF4-FFF2-40B4-BE49-F238E27FC236}">
                <a16:creationId xmlns:a16="http://schemas.microsoft.com/office/drawing/2014/main" id="{16D70358-C6F9-9C3D-A92C-E94DB1FBC13A}"/>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1338660" y="4008029"/>
            <a:ext cx="2222305" cy="655923"/>
          </a:xfrm>
          <a:prstGeom prst="rect">
            <a:avLst/>
          </a:prstGeom>
        </p:spPr>
      </p:pic>
      <p:pic>
        <p:nvPicPr>
          <p:cNvPr id="5" name="Immagine 4" descr="Immagine che contiene Elementi grafici, simbolo, logo, Policromia&#10;&#10;Descrizione generata automaticamente">
            <a:extLst>
              <a:ext uri="{FF2B5EF4-FFF2-40B4-BE49-F238E27FC236}">
                <a16:creationId xmlns:a16="http://schemas.microsoft.com/office/drawing/2014/main" id="{227D1797-3DFD-803F-375F-066FCB82F92D}"/>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2788988" y="1212521"/>
            <a:ext cx="850900" cy="533400"/>
          </a:xfrm>
          <a:prstGeom prst="rect">
            <a:avLst/>
          </a:prstGeom>
        </p:spPr>
      </p:pic>
      <p:pic>
        <p:nvPicPr>
          <p:cNvPr id="9" name="Elemento grafico 8">
            <a:extLst>
              <a:ext uri="{FF2B5EF4-FFF2-40B4-BE49-F238E27FC236}">
                <a16:creationId xmlns:a16="http://schemas.microsoft.com/office/drawing/2014/main" id="{27206FA3-3921-3170-298A-B45F89F542F0}"/>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4350011" y="1179216"/>
            <a:ext cx="600010" cy="600010"/>
          </a:xfrm>
          <a:prstGeom prst="rect">
            <a:avLst/>
          </a:prstGeom>
        </p:spPr>
      </p:pic>
      <p:pic>
        <p:nvPicPr>
          <p:cNvPr id="14" name="Immagine 13" descr="Immagine che contiene testo, schermata, Carattere, Elementi grafici&#10;&#10;Descrizione generata automaticamente">
            <a:extLst>
              <a:ext uri="{FF2B5EF4-FFF2-40B4-BE49-F238E27FC236}">
                <a16:creationId xmlns:a16="http://schemas.microsoft.com/office/drawing/2014/main" id="{22FAA7B1-634F-DD1C-3854-D3E3F9265B60}"/>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4710294" y="2068830"/>
            <a:ext cx="1605058" cy="802529"/>
          </a:xfrm>
          <a:prstGeom prst="rect">
            <a:avLst/>
          </a:prstGeom>
        </p:spPr>
      </p:pic>
      <p:pic>
        <p:nvPicPr>
          <p:cNvPr id="20" name="Immagine 19" descr="Immagine che contiene Carattere, Elementi grafici, schermata, logo&#10;&#10;Descrizione generata automaticamente">
            <a:extLst>
              <a:ext uri="{FF2B5EF4-FFF2-40B4-BE49-F238E27FC236}">
                <a16:creationId xmlns:a16="http://schemas.microsoft.com/office/drawing/2014/main" id="{1FDD1B55-F839-6B8E-A93E-9EA4493DF402}"/>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3810453" y="3892844"/>
            <a:ext cx="1772584" cy="886292"/>
          </a:xfrm>
          <a:prstGeom prst="rect">
            <a:avLst/>
          </a:prstGeom>
        </p:spPr>
      </p:pic>
    </p:spTree>
    <p:extLst>
      <p:ext uri="{BB962C8B-B14F-4D97-AF65-F5344CB8AC3E}">
        <p14:creationId xmlns:p14="http://schemas.microsoft.com/office/powerpoint/2010/main" val="21989361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descr="Immagine che contiene cielo, aria aperta, edificio, fabbrica&#10;&#10;Descrizione generata automaticamente">
            <a:extLst>
              <a:ext uri="{FF2B5EF4-FFF2-40B4-BE49-F238E27FC236}">
                <a16:creationId xmlns:a16="http://schemas.microsoft.com/office/drawing/2014/main" id="{B2574C85-1B64-069E-9E6D-6FF8C228C685}"/>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197" b="3197"/>
          <a:stretch>
            <a:fillRect/>
          </a:stretch>
        </p:blipFill>
        <p:spPr/>
      </p:pic>
      <p:sp>
        <p:nvSpPr>
          <p:cNvPr id="3" name="Titolo 2">
            <a:extLst>
              <a:ext uri="{FF2B5EF4-FFF2-40B4-BE49-F238E27FC236}">
                <a16:creationId xmlns:a16="http://schemas.microsoft.com/office/drawing/2014/main" id="{EC222630-289B-5C5D-9771-75C55369AE6E}"/>
              </a:ext>
            </a:extLst>
          </p:cNvPr>
          <p:cNvSpPr>
            <a:spLocks noGrp="1"/>
          </p:cNvSpPr>
          <p:nvPr>
            <p:ph type="title"/>
          </p:nvPr>
        </p:nvSpPr>
        <p:spPr/>
        <p:txBody>
          <a:bodyPr/>
          <a:lstStyle/>
          <a:p>
            <a:endParaRPr lang="it-IT"/>
          </a:p>
        </p:txBody>
      </p:sp>
      <p:sp>
        <p:nvSpPr>
          <p:cNvPr id="4" name="Segnaposto testo 3">
            <a:extLst>
              <a:ext uri="{FF2B5EF4-FFF2-40B4-BE49-F238E27FC236}">
                <a16:creationId xmlns:a16="http://schemas.microsoft.com/office/drawing/2014/main" id="{8622D60F-8F7A-D502-E87F-706CDF48385A}"/>
              </a:ext>
            </a:extLst>
          </p:cNvPr>
          <p:cNvSpPr>
            <a:spLocks noGrp="1"/>
          </p:cNvSpPr>
          <p:nvPr>
            <p:ph type="body" sz="quarter" idx="11"/>
          </p:nvPr>
        </p:nvSpPr>
        <p:spPr/>
        <p:txBody>
          <a:bodyPr/>
          <a:lstStyle/>
          <a:p>
            <a:endParaRPr lang="it-IT"/>
          </a:p>
        </p:txBody>
      </p:sp>
    </p:spTree>
    <p:extLst>
      <p:ext uri="{BB962C8B-B14F-4D97-AF65-F5344CB8AC3E}">
        <p14:creationId xmlns:p14="http://schemas.microsoft.com/office/powerpoint/2010/main" val="3566727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descr="Immagine che contiene persona, vestiti, Viso umano, Attrezzatura da laboratorio&#10;&#10;Descrizione generata automaticamente">
            <a:extLst>
              <a:ext uri="{FF2B5EF4-FFF2-40B4-BE49-F238E27FC236}">
                <a16:creationId xmlns:a16="http://schemas.microsoft.com/office/drawing/2014/main" id="{E9AB9CA6-D008-3B60-05AC-E651786A2303}"/>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4367" b="4367"/>
          <a:stretch>
            <a:fillRect/>
          </a:stretch>
        </p:blipFill>
        <p:spPr>
          <a:xfrm flipH="1">
            <a:off x="0" y="0"/>
            <a:ext cx="9144000" cy="5135210"/>
          </a:xfrm>
        </p:spPr>
      </p:pic>
      <p:sp>
        <p:nvSpPr>
          <p:cNvPr id="3" name="Titolo 2">
            <a:extLst>
              <a:ext uri="{FF2B5EF4-FFF2-40B4-BE49-F238E27FC236}">
                <a16:creationId xmlns:a16="http://schemas.microsoft.com/office/drawing/2014/main" id="{AB1E366C-5DC0-4D59-7F2B-6B748B065792}"/>
              </a:ext>
            </a:extLst>
          </p:cNvPr>
          <p:cNvSpPr>
            <a:spLocks noGrp="1"/>
          </p:cNvSpPr>
          <p:nvPr>
            <p:ph type="title"/>
          </p:nvPr>
        </p:nvSpPr>
        <p:spPr/>
        <p:txBody>
          <a:bodyPr/>
          <a:lstStyle/>
          <a:p>
            <a:endParaRPr lang="it-IT"/>
          </a:p>
        </p:txBody>
      </p:sp>
      <p:sp>
        <p:nvSpPr>
          <p:cNvPr id="4" name="Segnaposto testo 3">
            <a:extLst>
              <a:ext uri="{FF2B5EF4-FFF2-40B4-BE49-F238E27FC236}">
                <a16:creationId xmlns:a16="http://schemas.microsoft.com/office/drawing/2014/main" id="{56A21289-71C7-0770-813E-7F82A07F8B15}"/>
              </a:ext>
            </a:extLst>
          </p:cNvPr>
          <p:cNvSpPr>
            <a:spLocks noGrp="1"/>
          </p:cNvSpPr>
          <p:nvPr>
            <p:ph type="body" sz="quarter" idx="11"/>
          </p:nvPr>
        </p:nvSpPr>
        <p:spPr/>
        <p:txBody>
          <a:bodyPr/>
          <a:lstStyle/>
          <a:p>
            <a:endParaRPr lang="it-IT"/>
          </a:p>
        </p:txBody>
      </p:sp>
    </p:spTree>
    <p:extLst>
      <p:ext uri="{BB962C8B-B14F-4D97-AF65-F5344CB8AC3E}">
        <p14:creationId xmlns:p14="http://schemas.microsoft.com/office/powerpoint/2010/main" val="366349248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olo 2">
            <a:extLst>
              <a:ext uri="{FF2B5EF4-FFF2-40B4-BE49-F238E27FC236}">
                <a16:creationId xmlns:a16="http://schemas.microsoft.com/office/drawing/2014/main" id="{2091C38C-F5B0-E0EE-7B92-66E39E02B47B}"/>
              </a:ext>
            </a:extLst>
          </p:cNvPr>
          <p:cNvSpPr>
            <a:spLocks noGrp="1"/>
          </p:cNvSpPr>
          <p:nvPr>
            <p:ph type="title"/>
          </p:nvPr>
        </p:nvSpPr>
        <p:spPr>
          <a:solidFill>
            <a:schemeClr val="bg1"/>
          </a:solidFill>
        </p:spPr>
        <p:txBody>
          <a:bodyPr/>
          <a:lstStyle/>
          <a:p>
            <a:endParaRPr lang="it-IT" dirty="0">
              <a:solidFill>
                <a:srgbClr val="1F626D"/>
              </a:solidFill>
            </a:endParaRPr>
          </a:p>
        </p:txBody>
      </p:sp>
      <p:sp>
        <p:nvSpPr>
          <p:cNvPr id="4" name="Segnaposto testo 3">
            <a:extLst>
              <a:ext uri="{FF2B5EF4-FFF2-40B4-BE49-F238E27FC236}">
                <a16:creationId xmlns:a16="http://schemas.microsoft.com/office/drawing/2014/main" id="{7EEE815D-5397-C99E-471A-373864FA383E}"/>
              </a:ext>
            </a:extLst>
          </p:cNvPr>
          <p:cNvSpPr>
            <a:spLocks noGrp="1"/>
          </p:cNvSpPr>
          <p:nvPr>
            <p:ph type="body" sz="quarter" idx="11"/>
          </p:nvPr>
        </p:nvSpPr>
        <p:spPr/>
        <p:txBody>
          <a:bodyPr/>
          <a:lstStyle/>
          <a:p>
            <a:endParaRPr lang="it-IT" dirty="0">
              <a:solidFill>
                <a:srgbClr val="1F626D"/>
              </a:solidFill>
            </a:endParaRPr>
          </a:p>
        </p:txBody>
      </p:sp>
    </p:spTree>
    <p:extLst>
      <p:ext uri="{BB962C8B-B14F-4D97-AF65-F5344CB8AC3E}">
        <p14:creationId xmlns:p14="http://schemas.microsoft.com/office/powerpoint/2010/main" val="10268743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C24B04A-F403-9D4D-84C7-0A2E40188D2A}"/>
              </a:ext>
            </a:extLst>
          </p:cNvPr>
          <p:cNvSpPr>
            <a:spLocks noGrp="1"/>
          </p:cNvSpPr>
          <p:nvPr>
            <p:ph type="body" sz="quarter" idx="10"/>
          </p:nvPr>
        </p:nvSpPr>
        <p:spPr/>
        <p:txBody>
          <a:bodyPr/>
          <a:lstStyle/>
          <a:p>
            <a:endParaRPr lang="it-IT" dirty="0"/>
          </a:p>
        </p:txBody>
      </p:sp>
      <p:sp>
        <p:nvSpPr>
          <p:cNvPr id="3" name="Segnaposto testo 2">
            <a:extLst>
              <a:ext uri="{FF2B5EF4-FFF2-40B4-BE49-F238E27FC236}">
                <a16:creationId xmlns:a16="http://schemas.microsoft.com/office/drawing/2014/main" id="{D7DB0574-53EE-4641-88CB-1790CDF86B3A}"/>
              </a:ext>
            </a:extLst>
          </p:cNvPr>
          <p:cNvSpPr>
            <a:spLocks noGrp="1"/>
          </p:cNvSpPr>
          <p:nvPr>
            <p:ph type="body" sz="quarter" idx="11"/>
          </p:nvPr>
        </p:nvSpPr>
        <p:spPr/>
        <p:txBody>
          <a:bodyPr/>
          <a:lstStyle/>
          <a:p>
            <a:endParaRPr lang="it-IT"/>
          </a:p>
        </p:txBody>
      </p:sp>
      <p:sp>
        <p:nvSpPr>
          <p:cNvPr id="4" name="Segnaposto testo 3">
            <a:extLst>
              <a:ext uri="{FF2B5EF4-FFF2-40B4-BE49-F238E27FC236}">
                <a16:creationId xmlns:a16="http://schemas.microsoft.com/office/drawing/2014/main" id="{9F6C3BDD-BBCE-D642-810A-87F3AA150C53}"/>
              </a:ext>
            </a:extLst>
          </p:cNvPr>
          <p:cNvSpPr>
            <a:spLocks noGrp="1"/>
          </p:cNvSpPr>
          <p:nvPr>
            <p:ph type="body" sz="quarter" idx="12"/>
          </p:nvPr>
        </p:nvSpPr>
        <p:spPr/>
        <p:txBody>
          <a:bodyPr/>
          <a:lstStyle/>
          <a:p>
            <a:endParaRPr lang="it-IT"/>
          </a:p>
        </p:txBody>
      </p:sp>
      <p:sp>
        <p:nvSpPr>
          <p:cNvPr id="5" name="Segnaposto testo 4">
            <a:extLst>
              <a:ext uri="{FF2B5EF4-FFF2-40B4-BE49-F238E27FC236}">
                <a16:creationId xmlns:a16="http://schemas.microsoft.com/office/drawing/2014/main" id="{65E0F705-B8B4-B848-8ECA-4113A87FA210}"/>
              </a:ext>
            </a:extLst>
          </p:cNvPr>
          <p:cNvSpPr>
            <a:spLocks noGrp="1"/>
          </p:cNvSpPr>
          <p:nvPr>
            <p:ph type="body" sz="quarter" idx="13"/>
          </p:nvPr>
        </p:nvSpPr>
        <p:spPr/>
        <p:txBody>
          <a:bodyPr/>
          <a:lstStyle/>
          <a:p>
            <a:endParaRPr lang="it-IT"/>
          </a:p>
        </p:txBody>
      </p:sp>
      <p:sp>
        <p:nvSpPr>
          <p:cNvPr id="6" name="Segnaposto testo 5">
            <a:extLst>
              <a:ext uri="{FF2B5EF4-FFF2-40B4-BE49-F238E27FC236}">
                <a16:creationId xmlns:a16="http://schemas.microsoft.com/office/drawing/2014/main" id="{04639F85-71C0-AA4B-A846-9D3D1B98B438}"/>
              </a:ext>
            </a:extLst>
          </p:cNvPr>
          <p:cNvSpPr>
            <a:spLocks noGrp="1"/>
          </p:cNvSpPr>
          <p:nvPr>
            <p:ph type="body" sz="quarter" idx="14"/>
          </p:nvPr>
        </p:nvSpPr>
        <p:spPr/>
        <p:txBody>
          <a:bodyPr/>
          <a:lstStyle/>
          <a:p>
            <a:endParaRPr lang="it-IT"/>
          </a:p>
        </p:txBody>
      </p:sp>
      <p:sp>
        <p:nvSpPr>
          <p:cNvPr id="7" name="Segnaposto testo 6">
            <a:extLst>
              <a:ext uri="{FF2B5EF4-FFF2-40B4-BE49-F238E27FC236}">
                <a16:creationId xmlns:a16="http://schemas.microsoft.com/office/drawing/2014/main" id="{A406B481-38A0-DD41-9D44-B26EC5D43DAA}"/>
              </a:ext>
            </a:extLst>
          </p:cNvPr>
          <p:cNvSpPr>
            <a:spLocks noGrp="1"/>
          </p:cNvSpPr>
          <p:nvPr>
            <p:ph type="body" sz="quarter" idx="15"/>
          </p:nvPr>
        </p:nvSpPr>
        <p:spPr/>
        <p:txBody>
          <a:bodyPr/>
          <a:lstStyle/>
          <a:p>
            <a:endParaRPr lang="it-IT"/>
          </a:p>
        </p:txBody>
      </p:sp>
      <p:sp>
        <p:nvSpPr>
          <p:cNvPr id="8" name="Segnaposto testo 7">
            <a:extLst>
              <a:ext uri="{FF2B5EF4-FFF2-40B4-BE49-F238E27FC236}">
                <a16:creationId xmlns:a16="http://schemas.microsoft.com/office/drawing/2014/main" id="{9142C228-E3DC-2A48-8457-85B62291F235}"/>
              </a:ext>
            </a:extLst>
          </p:cNvPr>
          <p:cNvSpPr>
            <a:spLocks noGrp="1"/>
          </p:cNvSpPr>
          <p:nvPr>
            <p:ph type="body" sz="quarter" idx="16"/>
          </p:nvPr>
        </p:nvSpPr>
        <p:spPr/>
        <p:txBody>
          <a:bodyPr/>
          <a:lstStyle/>
          <a:p>
            <a:endParaRPr lang="it-IT"/>
          </a:p>
        </p:txBody>
      </p:sp>
      <p:sp>
        <p:nvSpPr>
          <p:cNvPr id="9" name="Segnaposto testo 8">
            <a:extLst>
              <a:ext uri="{FF2B5EF4-FFF2-40B4-BE49-F238E27FC236}">
                <a16:creationId xmlns:a16="http://schemas.microsoft.com/office/drawing/2014/main" id="{5346F086-F7B3-5A42-9FE8-16FE08FBE6EE}"/>
              </a:ext>
            </a:extLst>
          </p:cNvPr>
          <p:cNvSpPr>
            <a:spLocks noGrp="1"/>
          </p:cNvSpPr>
          <p:nvPr>
            <p:ph type="body" sz="quarter" idx="17"/>
          </p:nvPr>
        </p:nvSpPr>
        <p:spPr/>
        <p:txBody>
          <a:bodyPr/>
          <a:lstStyle/>
          <a:p>
            <a:endParaRPr lang="it-IT"/>
          </a:p>
        </p:txBody>
      </p:sp>
      <p:sp>
        <p:nvSpPr>
          <p:cNvPr id="10" name="Segnaposto testo 9">
            <a:extLst>
              <a:ext uri="{FF2B5EF4-FFF2-40B4-BE49-F238E27FC236}">
                <a16:creationId xmlns:a16="http://schemas.microsoft.com/office/drawing/2014/main" id="{E83DD14E-0314-F746-AD2C-8366E3D95EAD}"/>
              </a:ext>
            </a:extLst>
          </p:cNvPr>
          <p:cNvSpPr>
            <a:spLocks noGrp="1"/>
          </p:cNvSpPr>
          <p:nvPr>
            <p:ph type="body" sz="quarter" idx="18"/>
          </p:nvPr>
        </p:nvSpPr>
        <p:spPr/>
        <p:txBody>
          <a:bodyPr/>
          <a:lstStyle/>
          <a:p>
            <a:endParaRPr lang="it-IT"/>
          </a:p>
        </p:txBody>
      </p:sp>
      <p:sp>
        <p:nvSpPr>
          <p:cNvPr id="11" name="Segnaposto testo 10">
            <a:extLst>
              <a:ext uri="{FF2B5EF4-FFF2-40B4-BE49-F238E27FC236}">
                <a16:creationId xmlns:a16="http://schemas.microsoft.com/office/drawing/2014/main" id="{3EED816E-5935-3941-9BE8-154CA525E1A8}"/>
              </a:ext>
            </a:extLst>
          </p:cNvPr>
          <p:cNvSpPr>
            <a:spLocks noGrp="1"/>
          </p:cNvSpPr>
          <p:nvPr>
            <p:ph type="body" sz="quarter" idx="19"/>
          </p:nvPr>
        </p:nvSpPr>
        <p:spPr/>
        <p:txBody>
          <a:bodyPr/>
          <a:lstStyle/>
          <a:p>
            <a:endParaRPr lang="it-IT"/>
          </a:p>
        </p:txBody>
      </p:sp>
      <p:sp>
        <p:nvSpPr>
          <p:cNvPr id="12" name="Segnaposto testo 11">
            <a:extLst>
              <a:ext uri="{FF2B5EF4-FFF2-40B4-BE49-F238E27FC236}">
                <a16:creationId xmlns:a16="http://schemas.microsoft.com/office/drawing/2014/main" id="{6B4DF8FE-BB62-3443-BFFD-696868AEE818}"/>
              </a:ext>
            </a:extLst>
          </p:cNvPr>
          <p:cNvSpPr>
            <a:spLocks noGrp="1"/>
          </p:cNvSpPr>
          <p:nvPr>
            <p:ph type="body" sz="quarter" idx="20"/>
          </p:nvPr>
        </p:nvSpPr>
        <p:spPr/>
        <p:txBody>
          <a:bodyPr/>
          <a:lstStyle/>
          <a:p>
            <a:endParaRPr lang="it-IT"/>
          </a:p>
        </p:txBody>
      </p:sp>
      <p:sp>
        <p:nvSpPr>
          <p:cNvPr id="13" name="Segnaposto testo 12">
            <a:extLst>
              <a:ext uri="{FF2B5EF4-FFF2-40B4-BE49-F238E27FC236}">
                <a16:creationId xmlns:a16="http://schemas.microsoft.com/office/drawing/2014/main" id="{2561B87C-3C99-4643-9ED9-571C92CE735C}"/>
              </a:ext>
            </a:extLst>
          </p:cNvPr>
          <p:cNvSpPr>
            <a:spLocks noGrp="1"/>
          </p:cNvSpPr>
          <p:nvPr>
            <p:ph type="body" sz="quarter" idx="21"/>
          </p:nvPr>
        </p:nvSpPr>
        <p:spPr/>
        <p:txBody>
          <a:bodyPr/>
          <a:lstStyle/>
          <a:p>
            <a:endParaRPr lang="it-IT"/>
          </a:p>
        </p:txBody>
      </p:sp>
      <p:sp>
        <p:nvSpPr>
          <p:cNvPr id="14" name="Segnaposto testo 13">
            <a:extLst>
              <a:ext uri="{FF2B5EF4-FFF2-40B4-BE49-F238E27FC236}">
                <a16:creationId xmlns:a16="http://schemas.microsoft.com/office/drawing/2014/main" id="{469856A7-FDF8-F742-A4D8-5AB8BFC78AFF}"/>
              </a:ext>
            </a:extLst>
          </p:cNvPr>
          <p:cNvSpPr>
            <a:spLocks noGrp="1"/>
          </p:cNvSpPr>
          <p:nvPr>
            <p:ph type="body" sz="quarter" idx="22"/>
          </p:nvPr>
        </p:nvSpPr>
        <p:spPr/>
        <p:txBody>
          <a:bodyPr/>
          <a:lstStyle/>
          <a:p>
            <a:endParaRPr lang="it-IT"/>
          </a:p>
        </p:txBody>
      </p:sp>
      <p:sp>
        <p:nvSpPr>
          <p:cNvPr id="15" name="Segnaposto testo 14">
            <a:extLst>
              <a:ext uri="{FF2B5EF4-FFF2-40B4-BE49-F238E27FC236}">
                <a16:creationId xmlns:a16="http://schemas.microsoft.com/office/drawing/2014/main" id="{9DC34186-1D51-AF45-9296-441BB2A05FD5}"/>
              </a:ext>
            </a:extLst>
          </p:cNvPr>
          <p:cNvSpPr>
            <a:spLocks noGrp="1"/>
          </p:cNvSpPr>
          <p:nvPr>
            <p:ph type="body" sz="quarter" idx="23"/>
          </p:nvPr>
        </p:nvSpPr>
        <p:spPr/>
        <p:txBody>
          <a:bodyPr/>
          <a:lstStyle/>
          <a:p>
            <a:endParaRPr lang="it-IT"/>
          </a:p>
        </p:txBody>
      </p:sp>
      <p:sp>
        <p:nvSpPr>
          <p:cNvPr id="16" name="Segnaposto testo 15">
            <a:extLst>
              <a:ext uri="{FF2B5EF4-FFF2-40B4-BE49-F238E27FC236}">
                <a16:creationId xmlns:a16="http://schemas.microsoft.com/office/drawing/2014/main" id="{FE5417A2-BC10-3D4F-A1EB-FBC19BD88030}"/>
              </a:ext>
            </a:extLst>
          </p:cNvPr>
          <p:cNvSpPr>
            <a:spLocks noGrp="1"/>
          </p:cNvSpPr>
          <p:nvPr>
            <p:ph type="body" sz="quarter" idx="24"/>
          </p:nvPr>
        </p:nvSpPr>
        <p:spPr/>
        <p:txBody>
          <a:bodyPr/>
          <a:lstStyle/>
          <a:p>
            <a:endParaRPr lang="it-IT"/>
          </a:p>
        </p:txBody>
      </p:sp>
      <p:sp>
        <p:nvSpPr>
          <p:cNvPr id="17" name="Segnaposto testo 16">
            <a:extLst>
              <a:ext uri="{FF2B5EF4-FFF2-40B4-BE49-F238E27FC236}">
                <a16:creationId xmlns:a16="http://schemas.microsoft.com/office/drawing/2014/main" id="{EAE12CB0-E3CC-624D-97FA-6BC2C029A0D9}"/>
              </a:ext>
            </a:extLst>
          </p:cNvPr>
          <p:cNvSpPr>
            <a:spLocks noGrp="1"/>
          </p:cNvSpPr>
          <p:nvPr>
            <p:ph type="body" sz="quarter" idx="25"/>
          </p:nvPr>
        </p:nvSpPr>
        <p:spPr/>
        <p:txBody>
          <a:bodyPr/>
          <a:lstStyle/>
          <a:p>
            <a:endParaRPr lang="it-IT"/>
          </a:p>
        </p:txBody>
      </p:sp>
      <p:sp>
        <p:nvSpPr>
          <p:cNvPr id="18" name="Segnaposto testo 17">
            <a:extLst>
              <a:ext uri="{FF2B5EF4-FFF2-40B4-BE49-F238E27FC236}">
                <a16:creationId xmlns:a16="http://schemas.microsoft.com/office/drawing/2014/main" id="{1DE40082-0C75-1C4B-9F66-1E40D1DEF159}"/>
              </a:ext>
            </a:extLst>
          </p:cNvPr>
          <p:cNvSpPr>
            <a:spLocks noGrp="1"/>
          </p:cNvSpPr>
          <p:nvPr>
            <p:ph type="body" sz="quarter" idx="26"/>
          </p:nvPr>
        </p:nvSpPr>
        <p:spPr/>
        <p:txBody>
          <a:bodyPr/>
          <a:lstStyle/>
          <a:p>
            <a:endParaRPr lang="it-IT"/>
          </a:p>
        </p:txBody>
      </p:sp>
      <p:sp>
        <p:nvSpPr>
          <p:cNvPr id="19" name="Segnaposto testo 18">
            <a:extLst>
              <a:ext uri="{FF2B5EF4-FFF2-40B4-BE49-F238E27FC236}">
                <a16:creationId xmlns:a16="http://schemas.microsoft.com/office/drawing/2014/main" id="{C459EC28-2E47-9244-BBD3-8BC0CD5AFB19}"/>
              </a:ext>
            </a:extLst>
          </p:cNvPr>
          <p:cNvSpPr>
            <a:spLocks noGrp="1"/>
          </p:cNvSpPr>
          <p:nvPr>
            <p:ph type="body" sz="quarter" idx="27"/>
          </p:nvPr>
        </p:nvSpPr>
        <p:spPr/>
        <p:txBody>
          <a:bodyPr/>
          <a:lstStyle/>
          <a:p>
            <a:endParaRPr lang="it-IT"/>
          </a:p>
        </p:txBody>
      </p:sp>
      <p:sp>
        <p:nvSpPr>
          <p:cNvPr id="20" name="Segnaposto testo 19">
            <a:extLst>
              <a:ext uri="{FF2B5EF4-FFF2-40B4-BE49-F238E27FC236}">
                <a16:creationId xmlns:a16="http://schemas.microsoft.com/office/drawing/2014/main" id="{5C4B1759-A8F7-C943-B276-E349C5F980EB}"/>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33566290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testo 2">
            <a:extLst>
              <a:ext uri="{FF2B5EF4-FFF2-40B4-BE49-F238E27FC236}">
                <a16:creationId xmlns:a16="http://schemas.microsoft.com/office/drawing/2014/main" id="{DFD5C62E-5922-4248-AC69-DAE6288A7ADE}"/>
              </a:ext>
            </a:extLst>
          </p:cNvPr>
          <p:cNvSpPr>
            <a:spLocks noGrp="1"/>
          </p:cNvSpPr>
          <p:nvPr>
            <p:ph type="body" sz="quarter" idx="11"/>
          </p:nvPr>
        </p:nvSpPr>
        <p:spPr/>
        <p:txBody>
          <a:bodyPr/>
          <a:lstStyle/>
          <a:p>
            <a:endParaRPr lang="it-IT"/>
          </a:p>
        </p:txBody>
      </p:sp>
      <p:sp>
        <p:nvSpPr>
          <p:cNvPr id="2" name="Segnaposto testo 1">
            <a:extLst>
              <a:ext uri="{FF2B5EF4-FFF2-40B4-BE49-F238E27FC236}">
                <a16:creationId xmlns:a16="http://schemas.microsoft.com/office/drawing/2014/main" id="{657EFB38-7A4F-5349-B439-A74523B12DB8}"/>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428408300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testo 3">
            <a:extLst>
              <a:ext uri="{FF2B5EF4-FFF2-40B4-BE49-F238E27FC236}">
                <a16:creationId xmlns:a16="http://schemas.microsoft.com/office/drawing/2014/main" id="{8BFF0BF0-0F22-5C4E-8931-669CD53B058D}"/>
              </a:ext>
            </a:extLst>
          </p:cNvPr>
          <p:cNvSpPr>
            <a:spLocks noGrp="1"/>
          </p:cNvSpPr>
          <p:nvPr>
            <p:ph type="body" sz="quarter" idx="10"/>
          </p:nvPr>
        </p:nvSpPr>
        <p:spPr/>
        <p:txBody>
          <a:bodyPr/>
          <a:lstStyle/>
          <a:p>
            <a:endParaRPr lang="it-IT"/>
          </a:p>
        </p:txBody>
      </p:sp>
      <p:sp>
        <p:nvSpPr>
          <p:cNvPr id="8" name="Segnaposto testo 7">
            <a:extLst>
              <a:ext uri="{FF2B5EF4-FFF2-40B4-BE49-F238E27FC236}">
                <a16:creationId xmlns:a16="http://schemas.microsoft.com/office/drawing/2014/main" id="{A048D76E-9A80-2C47-8A10-BA887E06812C}"/>
              </a:ext>
            </a:extLst>
          </p:cNvPr>
          <p:cNvSpPr>
            <a:spLocks noGrp="1"/>
          </p:cNvSpPr>
          <p:nvPr>
            <p:ph type="body" sz="quarter" idx="11"/>
          </p:nvPr>
        </p:nvSpPr>
        <p:spPr/>
        <p:txBody>
          <a:bodyPr/>
          <a:lstStyle/>
          <a:p>
            <a:endParaRPr lang="it-IT"/>
          </a:p>
        </p:txBody>
      </p:sp>
      <p:sp>
        <p:nvSpPr>
          <p:cNvPr id="9" name="Segnaposto testo 8">
            <a:extLst>
              <a:ext uri="{FF2B5EF4-FFF2-40B4-BE49-F238E27FC236}">
                <a16:creationId xmlns:a16="http://schemas.microsoft.com/office/drawing/2014/main" id="{00E9DFC4-744D-934E-886D-9D1D960F1D20}"/>
              </a:ext>
            </a:extLst>
          </p:cNvPr>
          <p:cNvSpPr>
            <a:spLocks noGrp="1"/>
          </p:cNvSpPr>
          <p:nvPr>
            <p:ph type="body" sz="quarter" idx="17"/>
          </p:nvPr>
        </p:nvSpPr>
        <p:spPr/>
        <p:txBody>
          <a:bodyPr/>
          <a:lstStyle/>
          <a:p>
            <a:endParaRPr lang="it-IT" dirty="0"/>
          </a:p>
        </p:txBody>
      </p:sp>
    </p:spTree>
    <p:extLst>
      <p:ext uri="{BB962C8B-B14F-4D97-AF65-F5344CB8AC3E}">
        <p14:creationId xmlns:p14="http://schemas.microsoft.com/office/powerpoint/2010/main" val="37545829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2A7E94A4-A00C-DD41-B799-AAD4665CED60}"/>
              </a:ext>
            </a:extLst>
          </p:cNvPr>
          <p:cNvSpPr>
            <a:spLocks noGrp="1"/>
          </p:cNvSpPr>
          <p:nvPr>
            <p:ph type="pic" sz="quarter" idx="13"/>
          </p:nvPr>
        </p:nvSpPr>
        <p:spPr/>
        <p:txBody>
          <a:bodyPr/>
          <a:lstStyle/>
          <a:p>
            <a:endParaRPr lang="it-IT"/>
          </a:p>
        </p:txBody>
      </p:sp>
      <p:sp>
        <p:nvSpPr>
          <p:cNvPr id="6" name="Titolo 5">
            <a:extLst>
              <a:ext uri="{FF2B5EF4-FFF2-40B4-BE49-F238E27FC236}">
                <a16:creationId xmlns:a16="http://schemas.microsoft.com/office/drawing/2014/main" id="{30D90160-98A6-A445-ABED-E754E01A55E7}"/>
              </a:ext>
            </a:extLst>
          </p:cNvPr>
          <p:cNvSpPr>
            <a:spLocks noGrp="1"/>
          </p:cNvSpPr>
          <p:nvPr>
            <p:ph type="title"/>
          </p:nvPr>
        </p:nvSpPr>
        <p:spPr/>
        <p:txBody>
          <a:bodyPr/>
          <a:lstStyle/>
          <a:p>
            <a:endParaRPr lang="it-IT"/>
          </a:p>
        </p:txBody>
      </p:sp>
      <p:sp>
        <p:nvSpPr>
          <p:cNvPr id="7" name="Segnaposto testo 6">
            <a:extLst>
              <a:ext uri="{FF2B5EF4-FFF2-40B4-BE49-F238E27FC236}">
                <a16:creationId xmlns:a16="http://schemas.microsoft.com/office/drawing/2014/main" id="{78AE4B85-F178-4548-81EC-F8C244963CB8}"/>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82882132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Segnaposto immagine 2" descr="jon-tyson-195064-unsplash.jpg"/>
          <p:cNvPicPr>
            <a:picLocks noGrp="1" noChangeAspect="1"/>
          </p:cNvPicPr>
          <p:nvPr>
            <p:ph type="pic" sz="quarter" idx="13"/>
          </p:nvPr>
        </p:nvPicPr>
        <p:blipFill rotWithShape="1">
          <a:blip r:embed="rId2" cstate="print">
            <a:extLst>
              <a:ext uri="{28A0092B-C50C-407E-A947-70E740481C1C}">
                <a14:useLocalDpi xmlns:a14="http://schemas.microsoft.com/office/drawing/2010/main" val="0"/>
              </a:ext>
            </a:extLst>
          </a:blip>
          <a:srcRect t="13989" b="13989"/>
          <a:stretch/>
        </p:blipFill>
        <p:spPr/>
      </p:pic>
      <p:sp>
        <p:nvSpPr>
          <p:cNvPr id="4" name="Titolo 3"/>
          <p:cNvSpPr>
            <a:spLocks noGrp="1"/>
          </p:cNvSpPr>
          <p:nvPr>
            <p:ph type="title"/>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a:t>
            </a:r>
            <a:r>
              <a:rPr lang="it-IT" dirty="0"/>
              <a:t> </a:t>
            </a:r>
            <a:r>
              <a:rPr lang="it-IT" dirty="0" err="1"/>
              <a:t>adipiscing</a:t>
            </a:r>
            <a:r>
              <a:rPr lang="it-IT" dirty="0"/>
              <a:t> </a:t>
            </a:r>
            <a:r>
              <a:rPr lang="it-IT" dirty="0" err="1"/>
              <a:t>elit</a:t>
            </a:r>
            <a:r>
              <a:rPr lang="it-IT" dirty="0"/>
              <a:t>.</a:t>
            </a:r>
          </a:p>
        </p:txBody>
      </p:sp>
      <p:sp>
        <p:nvSpPr>
          <p:cNvPr id="7" name="Segnaposto testo 6"/>
          <p:cNvSpPr>
            <a:spLocks noGrp="1"/>
          </p:cNvSpPr>
          <p:nvPr>
            <p:ph type="body" sz="quarter" idx="10"/>
          </p:nvPr>
        </p:nvSpPr>
        <p:spPr/>
        <p:txBody>
          <a:bodyPr/>
          <a:lstStyle/>
          <a:p>
            <a:r>
              <a:rPr lang="it-IT" dirty="0">
                <a:solidFill>
                  <a:srgbClr val="FFFFFF"/>
                </a:solidFill>
              </a:rPr>
              <a:t>01. </a:t>
            </a:r>
            <a:r>
              <a:rPr lang="it-IT" dirty="0" err="1">
                <a:solidFill>
                  <a:srgbClr val="FFFFFF"/>
                </a:solidFill>
              </a:rPr>
              <a:t>Mauris</a:t>
            </a:r>
            <a:r>
              <a:rPr lang="it-IT" dirty="0">
                <a:solidFill>
                  <a:srgbClr val="FFFFFF"/>
                </a:solidFill>
              </a:rPr>
              <a:t> </a:t>
            </a:r>
            <a:r>
              <a:rPr lang="it-IT" dirty="0" err="1">
                <a:solidFill>
                  <a:srgbClr val="FFFFFF"/>
                </a:solidFill>
              </a:rPr>
              <a:t>malesuada</a:t>
            </a:r>
            <a:r>
              <a:rPr lang="it-IT" dirty="0">
                <a:solidFill>
                  <a:srgbClr val="FFFFFF"/>
                </a:solidFill>
              </a:rPr>
              <a:t> </a:t>
            </a:r>
            <a:r>
              <a:rPr lang="it-IT" dirty="0" err="1">
                <a:solidFill>
                  <a:srgbClr val="FFFFFF"/>
                </a:solidFill>
              </a:rPr>
              <a:t>vel</a:t>
            </a:r>
            <a:r>
              <a:rPr lang="it-IT" dirty="0">
                <a:solidFill>
                  <a:srgbClr val="FFFFFF"/>
                </a:solidFill>
              </a:rPr>
              <a:t> </a:t>
            </a:r>
            <a:r>
              <a:rPr lang="it-IT" dirty="0" err="1">
                <a:solidFill>
                  <a:srgbClr val="FFFFFF"/>
                </a:solidFill>
              </a:rPr>
              <a:t>elit</a:t>
            </a:r>
            <a:r>
              <a:rPr lang="it-IT" dirty="0">
                <a:solidFill>
                  <a:srgbClr val="FFFFFF"/>
                </a:solidFill>
              </a:rPr>
              <a:t> </a:t>
            </a:r>
            <a:r>
              <a:rPr lang="it-IT" dirty="0" err="1">
                <a:solidFill>
                  <a:srgbClr val="FFFFFF"/>
                </a:solidFill>
              </a:rPr>
              <a:t>quis</a:t>
            </a:r>
            <a:r>
              <a:rPr lang="it-IT" dirty="0">
                <a:solidFill>
                  <a:srgbClr val="FFFFFF"/>
                </a:solidFill>
              </a:rPr>
              <a:t> </a:t>
            </a:r>
            <a:r>
              <a:rPr lang="it-IT" dirty="0" err="1">
                <a:solidFill>
                  <a:srgbClr val="FFFFFF"/>
                </a:solidFill>
              </a:rPr>
              <a:t>volutpat</a:t>
            </a:r>
            <a:endParaRPr lang="it-IT" dirty="0">
              <a:solidFill>
                <a:srgbClr val="FFFFFF"/>
              </a:solidFill>
            </a:endParaRPr>
          </a:p>
        </p:txBody>
      </p:sp>
    </p:spTree>
    <p:extLst>
      <p:ext uri="{BB962C8B-B14F-4D97-AF65-F5344CB8AC3E}">
        <p14:creationId xmlns:p14="http://schemas.microsoft.com/office/powerpoint/2010/main" val="40714560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Segnaposto immagine 11">
            <a:extLst>
              <a:ext uri="{FF2B5EF4-FFF2-40B4-BE49-F238E27FC236}">
                <a16:creationId xmlns:a16="http://schemas.microsoft.com/office/drawing/2014/main" id="{A67921AB-F066-ED48-A62C-42B581242A3D}"/>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4297" b="4297"/>
          <a:stretch/>
        </p:blipFill>
        <p:spPr>
          <a:xfrm>
            <a:off x="11" y="0"/>
            <a:ext cx="9143991" cy="5143500"/>
          </a:xfrm>
        </p:spPr>
      </p:pic>
      <p:sp>
        <p:nvSpPr>
          <p:cNvPr id="3" name="Segnaposto immagine 2">
            <a:extLst>
              <a:ext uri="{FF2B5EF4-FFF2-40B4-BE49-F238E27FC236}">
                <a16:creationId xmlns:a16="http://schemas.microsoft.com/office/drawing/2014/main" id="{4032C875-DD31-8C43-AA30-9B58CFAE8E49}"/>
              </a:ext>
            </a:extLst>
          </p:cNvPr>
          <p:cNvSpPr>
            <a:spLocks noGrp="1"/>
          </p:cNvSpPr>
          <p:nvPr>
            <p:ph type="pic" sz="quarter" idx="12"/>
          </p:nvPr>
        </p:nvSpPr>
        <p:spPr/>
        <p:txBody>
          <a:bodyPr/>
          <a:lstStyle/>
          <a:p>
            <a:endParaRPr lang="it-IT" dirty="0"/>
          </a:p>
        </p:txBody>
      </p:sp>
      <p:sp>
        <p:nvSpPr>
          <p:cNvPr id="2" name="Titolo 1">
            <a:extLst>
              <a:ext uri="{FF2B5EF4-FFF2-40B4-BE49-F238E27FC236}">
                <a16:creationId xmlns:a16="http://schemas.microsoft.com/office/drawing/2014/main" id="{EB2DC31A-FA6A-8A4C-96D1-87AB3C250CBC}"/>
              </a:ext>
            </a:extLst>
          </p:cNvPr>
          <p:cNvSpPr>
            <a:spLocks noGrp="1"/>
          </p:cNvSpPr>
          <p:nvPr>
            <p:ph type="title"/>
          </p:nvPr>
        </p:nvSpPr>
        <p:spPr/>
        <p:txBody>
          <a:bodyPr/>
          <a:lstStyle/>
          <a:p>
            <a:endParaRPr lang="it-IT"/>
          </a:p>
        </p:txBody>
      </p:sp>
      <p:sp>
        <p:nvSpPr>
          <p:cNvPr id="5" name="Segnaposto testo 4">
            <a:extLst>
              <a:ext uri="{FF2B5EF4-FFF2-40B4-BE49-F238E27FC236}">
                <a16:creationId xmlns:a16="http://schemas.microsoft.com/office/drawing/2014/main" id="{5F795D8E-1D51-0C42-A1C5-1271E43DF924}"/>
              </a:ext>
            </a:extLst>
          </p:cNvPr>
          <p:cNvSpPr>
            <a:spLocks noGrp="1"/>
          </p:cNvSpPr>
          <p:nvPr>
            <p:ph type="body" sz="quarter" idx="17"/>
          </p:nvPr>
        </p:nvSpPr>
        <p:spPr/>
        <p:txBody>
          <a:bodyPr/>
          <a:lstStyle/>
          <a:p>
            <a:endParaRPr lang="it-IT" dirty="0"/>
          </a:p>
        </p:txBody>
      </p:sp>
      <p:sp>
        <p:nvSpPr>
          <p:cNvPr id="6" name="Segnaposto testo 5">
            <a:extLst>
              <a:ext uri="{FF2B5EF4-FFF2-40B4-BE49-F238E27FC236}">
                <a16:creationId xmlns:a16="http://schemas.microsoft.com/office/drawing/2014/main" id="{5FF4655F-F333-2F47-9049-8605940F313C}"/>
              </a:ext>
            </a:extLst>
          </p:cNvPr>
          <p:cNvSpPr>
            <a:spLocks noGrp="1"/>
          </p:cNvSpPr>
          <p:nvPr>
            <p:ph type="body" sz="quarter" idx="18"/>
          </p:nvPr>
        </p:nvSpPr>
        <p:spPr/>
        <p:txBody>
          <a:bodyPr/>
          <a:lstStyle/>
          <a:p>
            <a:endParaRPr lang="it-IT" dirty="0"/>
          </a:p>
        </p:txBody>
      </p:sp>
    </p:spTree>
    <p:extLst>
      <p:ext uri="{BB962C8B-B14F-4D97-AF65-F5344CB8AC3E}">
        <p14:creationId xmlns:p14="http://schemas.microsoft.com/office/powerpoint/2010/main" val="36044573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egnaposto immagine 9">
            <a:extLst>
              <a:ext uri="{FF2B5EF4-FFF2-40B4-BE49-F238E27FC236}">
                <a16:creationId xmlns:a16="http://schemas.microsoft.com/office/drawing/2014/main" id="{A0E511B5-E7AC-384A-B2E7-0D12B5C8EC8A}"/>
              </a:ext>
            </a:extLst>
          </p:cNvPr>
          <p:cNvSpPr>
            <a:spLocks noGrp="1"/>
          </p:cNvSpPr>
          <p:nvPr>
            <p:ph type="pic" sz="quarter" idx="13"/>
          </p:nvPr>
        </p:nvSpPr>
        <p:spPr/>
        <p:txBody>
          <a:bodyPr/>
          <a:lstStyle/>
          <a:p>
            <a:endParaRPr lang="it-IT"/>
          </a:p>
        </p:txBody>
      </p:sp>
      <p:sp>
        <p:nvSpPr>
          <p:cNvPr id="9" name="Segnaposto immagine 8">
            <a:extLst>
              <a:ext uri="{FF2B5EF4-FFF2-40B4-BE49-F238E27FC236}">
                <a16:creationId xmlns:a16="http://schemas.microsoft.com/office/drawing/2014/main" id="{E50881D1-2439-0443-935B-F4C30FD5A510}"/>
              </a:ext>
            </a:extLst>
          </p:cNvPr>
          <p:cNvSpPr>
            <a:spLocks noGrp="1"/>
          </p:cNvSpPr>
          <p:nvPr>
            <p:ph type="pic" sz="quarter" idx="12"/>
          </p:nvPr>
        </p:nvSpPr>
        <p:spPr/>
        <p:txBody>
          <a:bodyPr/>
          <a:lstStyle/>
          <a:p>
            <a:endParaRPr lang="it-IT"/>
          </a:p>
        </p:txBody>
      </p:sp>
      <p:sp>
        <p:nvSpPr>
          <p:cNvPr id="8" name="Titolo 7">
            <a:extLst>
              <a:ext uri="{FF2B5EF4-FFF2-40B4-BE49-F238E27FC236}">
                <a16:creationId xmlns:a16="http://schemas.microsoft.com/office/drawing/2014/main" id="{042CE70F-1DA4-D24A-A10E-9C26BEF8D0A0}"/>
              </a:ext>
            </a:extLst>
          </p:cNvPr>
          <p:cNvSpPr>
            <a:spLocks noGrp="1"/>
          </p:cNvSpPr>
          <p:nvPr>
            <p:ph type="title"/>
          </p:nvPr>
        </p:nvSpPr>
        <p:spPr/>
        <p:txBody>
          <a:bodyPr/>
          <a:lstStyle/>
          <a:p>
            <a:endParaRPr lang="it-IT"/>
          </a:p>
        </p:txBody>
      </p:sp>
      <p:sp>
        <p:nvSpPr>
          <p:cNvPr id="12" name="Segnaposto testo 11">
            <a:extLst>
              <a:ext uri="{FF2B5EF4-FFF2-40B4-BE49-F238E27FC236}">
                <a16:creationId xmlns:a16="http://schemas.microsoft.com/office/drawing/2014/main" id="{E9609A47-09FF-7A4D-9591-1FC0E2508F80}"/>
              </a:ext>
            </a:extLst>
          </p:cNvPr>
          <p:cNvSpPr>
            <a:spLocks noGrp="1"/>
          </p:cNvSpPr>
          <p:nvPr>
            <p:ph type="body" sz="quarter" idx="17"/>
          </p:nvPr>
        </p:nvSpPr>
        <p:spPr/>
        <p:txBody>
          <a:bodyPr/>
          <a:lstStyle/>
          <a:p>
            <a:endParaRPr lang="it-IT"/>
          </a:p>
        </p:txBody>
      </p:sp>
      <p:sp>
        <p:nvSpPr>
          <p:cNvPr id="13" name="Segnaposto testo 12">
            <a:extLst>
              <a:ext uri="{FF2B5EF4-FFF2-40B4-BE49-F238E27FC236}">
                <a16:creationId xmlns:a16="http://schemas.microsoft.com/office/drawing/2014/main" id="{B0970FEF-F9B6-E548-A40A-49F79AC3944D}"/>
              </a:ext>
            </a:extLst>
          </p:cNvPr>
          <p:cNvSpPr>
            <a:spLocks noGrp="1"/>
          </p:cNvSpPr>
          <p:nvPr>
            <p:ph type="body" sz="quarter" idx="18"/>
          </p:nvPr>
        </p:nvSpPr>
        <p:spPr/>
        <p:txBody>
          <a:bodyPr/>
          <a:lstStyle/>
          <a:p>
            <a:endParaRPr lang="it-IT"/>
          </a:p>
        </p:txBody>
      </p:sp>
    </p:spTree>
    <p:extLst>
      <p:ext uri="{BB962C8B-B14F-4D97-AF65-F5344CB8AC3E}">
        <p14:creationId xmlns:p14="http://schemas.microsoft.com/office/powerpoint/2010/main" val="6706767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Segnaposto testo 16"/>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consectetur</a:t>
            </a:r>
            <a:r>
              <a:rPr lang="it-IT" dirty="0"/>
              <a:t> </a:t>
            </a:r>
            <a:r>
              <a:rPr lang="it-IT" dirty="0" err="1"/>
              <a:t>adipiscing</a:t>
            </a:r>
            <a:r>
              <a:rPr lang="it-IT" dirty="0"/>
              <a:t> </a:t>
            </a:r>
            <a:r>
              <a:rPr lang="it-IT" dirty="0" err="1"/>
              <a:t>elit</a:t>
            </a:r>
            <a:r>
              <a:rPr lang="it-IT" dirty="0"/>
              <a:t>. </a:t>
            </a:r>
            <a:r>
              <a:rPr lang="it-IT" dirty="0" err="1"/>
              <a:t>Integer</a:t>
            </a:r>
            <a:r>
              <a:rPr lang="it-IT" dirty="0"/>
              <a:t> </a:t>
            </a:r>
            <a:r>
              <a:rPr lang="it-IT" dirty="0" err="1"/>
              <a:t>nec</a:t>
            </a:r>
            <a:r>
              <a:rPr lang="it-IT" dirty="0"/>
              <a:t> ex </a:t>
            </a:r>
            <a:r>
              <a:rPr lang="it-IT" dirty="0" err="1"/>
              <a:t>sit</a:t>
            </a:r>
            <a:r>
              <a:rPr lang="it-IT" dirty="0"/>
              <a:t> </a:t>
            </a:r>
            <a:r>
              <a:rPr lang="it-IT" dirty="0" err="1"/>
              <a:t>amet</a:t>
            </a:r>
            <a:r>
              <a:rPr lang="it-IT" dirty="0"/>
              <a:t> </a:t>
            </a:r>
            <a:r>
              <a:rPr lang="it-IT" dirty="0" err="1"/>
              <a:t>nunc</a:t>
            </a:r>
            <a:r>
              <a:rPr lang="it-IT" dirty="0"/>
              <a:t> </a:t>
            </a:r>
            <a:r>
              <a:rPr lang="it-IT" dirty="0" err="1"/>
              <a:t>sagittis</a:t>
            </a:r>
            <a:r>
              <a:rPr lang="it-IT" dirty="0"/>
              <a:t> </a:t>
            </a:r>
            <a:r>
              <a:rPr lang="it-IT" dirty="0" err="1"/>
              <a:t>fermentum</a:t>
            </a:r>
            <a:r>
              <a:rPr lang="it-IT" dirty="0"/>
              <a:t> </a:t>
            </a:r>
            <a:r>
              <a:rPr lang="it-IT" dirty="0" err="1"/>
              <a:t>quis</a:t>
            </a:r>
            <a:r>
              <a:rPr lang="it-IT" dirty="0"/>
              <a:t> </a:t>
            </a:r>
            <a:r>
              <a:rPr lang="it-IT" dirty="0" err="1"/>
              <a:t>sed</a:t>
            </a:r>
            <a:r>
              <a:rPr lang="it-IT" dirty="0"/>
              <a:t> </a:t>
            </a:r>
            <a:r>
              <a:rPr lang="it-IT" dirty="0" err="1"/>
              <a:t>diam</a:t>
            </a:r>
            <a:r>
              <a:rPr lang="it-IT" dirty="0"/>
              <a:t>.</a:t>
            </a:r>
          </a:p>
        </p:txBody>
      </p:sp>
      <p:sp>
        <p:nvSpPr>
          <p:cNvPr id="16" name="Segnaposto testo 15"/>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19" name="Segnaposto testo 18"/>
          <p:cNvSpPr>
            <a:spLocks noGrp="1"/>
          </p:cNvSpPr>
          <p:nvPr>
            <p:ph type="body" sz="quarter" idx="13"/>
          </p:nvPr>
        </p:nvSpPr>
        <p:spPr/>
        <p:txBody>
          <a:bodyPr/>
          <a:lstStyle/>
          <a:p>
            <a:r>
              <a:rPr lang="it-IT" dirty="0"/>
              <a:t>“</a:t>
            </a:r>
          </a:p>
        </p:txBody>
      </p:sp>
    </p:spTree>
    <p:extLst>
      <p:ext uri="{BB962C8B-B14F-4D97-AF65-F5344CB8AC3E}">
        <p14:creationId xmlns:p14="http://schemas.microsoft.com/office/powerpoint/2010/main" val="87797180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t="8034" b="8034"/>
          <a:stretch/>
        </p:blipFill>
        <p:spPr>
          <a:xfrm flipH="1">
            <a:off x="549207" y="549316"/>
            <a:ext cx="8046118" cy="4051988"/>
          </a:xfrm>
          <a:prstGeom prst="rect">
            <a:avLst/>
          </a:prstGeom>
        </p:spPr>
      </p:pic>
      <p:sp>
        <p:nvSpPr>
          <p:cNvPr id="17" name="Segnaposto testo 16"/>
          <p:cNvSpPr>
            <a:spLocks noGrp="1"/>
          </p:cNvSpPr>
          <p:nvPr>
            <p:ph type="body" sz="quarter" idx="15"/>
          </p:nvPr>
        </p:nvSpPr>
        <p:spPr/>
        <p:txBody>
          <a:bodyPr>
            <a:noAutofit/>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consectetur</a:t>
            </a:r>
            <a:r>
              <a:rPr lang="it-IT" dirty="0"/>
              <a:t> </a:t>
            </a:r>
            <a:r>
              <a:rPr lang="it-IT" dirty="0" err="1"/>
              <a:t>adipiscing</a:t>
            </a:r>
            <a:r>
              <a:rPr lang="it-IT" dirty="0"/>
              <a:t> </a:t>
            </a:r>
            <a:r>
              <a:rPr lang="it-IT" dirty="0" err="1"/>
              <a:t>elit</a:t>
            </a:r>
            <a:r>
              <a:rPr lang="it-IT" dirty="0"/>
              <a:t>. </a:t>
            </a:r>
            <a:r>
              <a:rPr lang="it-IT" dirty="0" err="1"/>
              <a:t>Maecenas</a:t>
            </a:r>
            <a:r>
              <a:rPr lang="it-IT" dirty="0"/>
              <a:t> </a:t>
            </a:r>
            <a:r>
              <a:rPr lang="it-IT" dirty="0" err="1"/>
              <a:t>efficitur</a:t>
            </a:r>
            <a:r>
              <a:rPr lang="it-IT" dirty="0"/>
              <a:t> </a:t>
            </a:r>
            <a:r>
              <a:rPr lang="it-IT" dirty="0" err="1"/>
              <a:t>justo</a:t>
            </a:r>
            <a:r>
              <a:rPr lang="it-IT" dirty="0"/>
              <a:t> </a:t>
            </a:r>
            <a:r>
              <a:rPr lang="it-IT" dirty="0" err="1"/>
              <a:t>tortor</a:t>
            </a:r>
            <a:r>
              <a:rPr lang="it-IT" dirty="0"/>
              <a:t>.</a:t>
            </a:r>
          </a:p>
        </p:txBody>
      </p:sp>
      <p:sp>
        <p:nvSpPr>
          <p:cNvPr id="18" name="Segnaposto testo 17"/>
          <p:cNvSpPr>
            <a:spLocks noGrp="1"/>
          </p:cNvSpPr>
          <p:nvPr>
            <p:ph type="body" sz="quarter" idx="16"/>
          </p:nvPr>
        </p:nvSpPr>
        <p:spPr/>
        <p:txBody>
          <a:bodyPr/>
          <a:lstStyle/>
          <a:p>
            <a:r>
              <a:rPr lang="it-IT" dirty="0" err="1"/>
              <a:t>Name</a:t>
            </a:r>
            <a:r>
              <a:rPr lang="it-IT" dirty="0"/>
              <a:t> </a:t>
            </a:r>
            <a:r>
              <a:rPr lang="it-IT" dirty="0" err="1"/>
              <a:t>Surname</a:t>
            </a:r>
            <a:endParaRPr lang="it-IT" dirty="0"/>
          </a:p>
        </p:txBody>
      </p:sp>
      <p:sp>
        <p:nvSpPr>
          <p:cNvPr id="15" name="Segnaposto testo 14"/>
          <p:cNvSpPr>
            <a:spLocks noGrp="1"/>
          </p:cNvSpPr>
          <p:nvPr>
            <p:ph type="body" sz="quarter" idx="10"/>
          </p:nvPr>
        </p:nvSpPr>
        <p:spPr>
          <a:xfrm>
            <a:off x="8598193" y="549541"/>
            <a:ext cx="552330" cy="528638"/>
          </a:xfrm>
        </p:spPr>
        <p:txBody>
          <a:bodyPr/>
          <a:lstStyle/>
          <a:p>
            <a:r>
              <a:rPr lang="it-IT" dirty="0"/>
              <a:t>“</a:t>
            </a:r>
          </a:p>
        </p:txBody>
      </p:sp>
    </p:spTree>
    <p:extLst>
      <p:ext uri="{BB962C8B-B14F-4D97-AF65-F5344CB8AC3E}">
        <p14:creationId xmlns:p14="http://schemas.microsoft.com/office/powerpoint/2010/main" val="165061820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immagine 5">
            <a:extLst>
              <a:ext uri="{FF2B5EF4-FFF2-40B4-BE49-F238E27FC236}">
                <a16:creationId xmlns:a16="http://schemas.microsoft.com/office/drawing/2014/main" id="{6B8B3E9D-A8DB-AE41-88F2-985ABE7F55E1}"/>
              </a:ext>
            </a:extLst>
          </p:cNvPr>
          <p:cNvSpPr>
            <a:spLocks noGrp="1"/>
          </p:cNvSpPr>
          <p:nvPr>
            <p:ph type="pic" sz="quarter" idx="24"/>
          </p:nvPr>
        </p:nvSpPr>
        <p:spPr/>
        <p:txBody>
          <a:bodyPr/>
          <a:lstStyle/>
          <a:p>
            <a:endParaRPr lang="it-IT"/>
          </a:p>
        </p:txBody>
      </p:sp>
      <p:sp>
        <p:nvSpPr>
          <p:cNvPr id="2" name="Segnaposto testo 1">
            <a:extLst>
              <a:ext uri="{FF2B5EF4-FFF2-40B4-BE49-F238E27FC236}">
                <a16:creationId xmlns:a16="http://schemas.microsoft.com/office/drawing/2014/main" id="{5C1B067B-FAB4-004E-9E14-7FA174114D16}"/>
              </a:ext>
            </a:extLst>
          </p:cNvPr>
          <p:cNvSpPr>
            <a:spLocks noGrp="1"/>
          </p:cNvSpPr>
          <p:nvPr>
            <p:ph type="body" sz="quarter" idx="12"/>
          </p:nvPr>
        </p:nvSpPr>
        <p:spPr/>
        <p:txBody>
          <a:bodyPr/>
          <a:lstStyle/>
          <a:p>
            <a:endParaRPr lang="it-IT"/>
          </a:p>
        </p:txBody>
      </p:sp>
      <p:sp>
        <p:nvSpPr>
          <p:cNvPr id="5" name="Segnaposto testo 4">
            <a:extLst>
              <a:ext uri="{FF2B5EF4-FFF2-40B4-BE49-F238E27FC236}">
                <a16:creationId xmlns:a16="http://schemas.microsoft.com/office/drawing/2014/main" id="{8FCFEE29-72B1-5B42-895C-6A64B94FDD70}"/>
              </a:ext>
            </a:extLst>
          </p:cNvPr>
          <p:cNvSpPr>
            <a:spLocks noGrp="1"/>
          </p:cNvSpPr>
          <p:nvPr>
            <p:ph type="body" sz="quarter" idx="23"/>
          </p:nvPr>
        </p:nvSpPr>
        <p:spPr/>
        <p:txBody>
          <a:bodyPr/>
          <a:lstStyle/>
          <a:p>
            <a:endParaRPr lang="it-IT"/>
          </a:p>
        </p:txBody>
      </p:sp>
      <p:sp>
        <p:nvSpPr>
          <p:cNvPr id="3" name="Segnaposto testo 2">
            <a:extLst>
              <a:ext uri="{FF2B5EF4-FFF2-40B4-BE49-F238E27FC236}">
                <a16:creationId xmlns:a16="http://schemas.microsoft.com/office/drawing/2014/main" id="{AB5BF5CC-1C55-7542-84B0-61C0C959E409}"/>
              </a:ext>
            </a:extLst>
          </p:cNvPr>
          <p:cNvSpPr>
            <a:spLocks noGrp="1"/>
          </p:cNvSpPr>
          <p:nvPr>
            <p:ph type="body" sz="quarter" idx="16"/>
          </p:nvPr>
        </p:nvSpPr>
        <p:spPr/>
        <p:txBody>
          <a:bodyPr/>
          <a:lstStyle/>
          <a:p>
            <a:endParaRPr lang="it-IT"/>
          </a:p>
        </p:txBody>
      </p:sp>
      <p:sp>
        <p:nvSpPr>
          <p:cNvPr id="4" name="Segnaposto testo 3">
            <a:extLst>
              <a:ext uri="{FF2B5EF4-FFF2-40B4-BE49-F238E27FC236}">
                <a16:creationId xmlns:a16="http://schemas.microsoft.com/office/drawing/2014/main" id="{C27539C3-D24D-1B49-8B01-240E0A2A0078}"/>
              </a:ext>
            </a:extLst>
          </p:cNvPr>
          <p:cNvSpPr>
            <a:spLocks noGrp="1"/>
          </p:cNvSpPr>
          <p:nvPr>
            <p:ph type="body" sz="quarter" idx="17"/>
          </p:nvPr>
        </p:nvSpPr>
        <p:spPr/>
        <p:txBody>
          <a:bodyPr/>
          <a:lstStyle/>
          <a:p>
            <a:endParaRPr lang="it-IT"/>
          </a:p>
        </p:txBody>
      </p:sp>
      <p:sp>
        <p:nvSpPr>
          <p:cNvPr id="7" name="Segnaposto testo 6">
            <a:extLst>
              <a:ext uri="{FF2B5EF4-FFF2-40B4-BE49-F238E27FC236}">
                <a16:creationId xmlns:a16="http://schemas.microsoft.com/office/drawing/2014/main" id="{F1FBD550-CF6A-9B4F-A195-6A242B1E21D6}"/>
              </a:ext>
            </a:extLst>
          </p:cNvPr>
          <p:cNvSpPr>
            <a:spLocks noGrp="1"/>
          </p:cNvSpPr>
          <p:nvPr>
            <p:ph type="body" sz="quarter" idx="26"/>
          </p:nvPr>
        </p:nvSpPr>
        <p:spPr/>
        <p:txBody>
          <a:bodyPr/>
          <a:lstStyle/>
          <a:p>
            <a:endParaRPr lang="it-IT"/>
          </a:p>
        </p:txBody>
      </p:sp>
      <p:sp>
        <p:nvSpPr>
          <p:cNvPr id="8" name="Segnaposto testo 7">
            <a:extLst>
              <a:ext uri="{FF2B5EF4-FFF2-40B4-BE49-F238E27FC236}">
                <a16:creationId xmlns:a16="http://schemas.microsoft.com/office/drawing/2014/main" id="{38F6376A-454C-1540-A155-D685587F6AAA}"/>
              </a:ext>
            </a:extLst>
          </p:cNvPr>
          <p:cNvSpPr>
            <a:spLocks noGrp="1"/>
          </p:cNvSpPr>
          <p:nvPr>
            <p:ph type="body" sz="quarter" idx="27"/>
          </p:nvPr>
        </p:nvSpPr>
        <p:spPr/>
        <p:txBody>
          <a:bodyPr/>
          <a:lstStyle/>
          <a:p>
            <a:endParaRPr lang="it-IT"/>
          </a:p>
        </p:txBody>
      </p:sp>
      <p:sp>
        <p:nvSpPr>
          <p:cNvPr id="9" name="Segnaposto immagine 8">
            <a:extLst>
              <a:ext uri="{FF2B5EF4-FFF2-40B4-BE49-F238E27FC236}">
                <a16:creationId xmlns:a16="http://schemas.microsoft.com/office/drawing/2014/main" id="{73697F3C-0D0C-354B-A225-2A6C7D15F5EC}"/>
              </a:ext>
            </a:extLst>
          </p:cNvPr>
          <p:cNvSpPr>
            <a:spLocks noGrp="1"/>
          </p:cNvSpPr>
          <p:nvPr>
            <p:ph type="pic" sz="quarter" idx="28"/>
          </p:nvPr>
        </p:nvSpPr>
        <p:spPr/>
        <p:txBody>
          <a:bodyPr/>
          <a:lstStyle/>
          <a:p>
            <a:endParaRPr lang="it-IT"/>
          </a:p>
        </p:txBody>
      </p:sp>
    </p:spTree>
    <p:extLst>
      <p:ext uri="{BB962C8B-B14F-4D97-AF65-F5344CB8AC3E}">
        <p14:creationId xmlns:p14="http://schemas.microsoft.com/office/powerpoint/2010/main" val="22816156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testo 11">
            <a:extLst>
              <a:ext uri="{FF2B5EF4-FFF2-40B4-BE49-F238E27FC236}">
                <a16:creationId xmlns:a16="http://schemas.microsoft.com/office/drawing/2014/main" id="{022712B5-0E26-794D-8295-9354E8B4022B}"/>
              </a:ext>
            </a:extLst>
          </p:cNvPr>
          <p:cNvSpPr>
            <a:spLocks noGrp="1"/>
          </p:cNvSpPr>
          <p:nvPr>
            <p:ph type="body" sz="quarter" idx="15"/>
          </p:nvPr>
        </p:nvSpPr>
        <p:spPr/>
        <p:txBody>
          <a:bodyPr/>
          <a:lstStyle/>
          <a:p>
            <a:endParaRPr lang="it-IT"/>
          </a:p>
        </p:txBody>
      </p:sp>
      <p:sp>
        <p:nvSpPr>
          <p:cNvPr id="13" name="Segnaposto testo 12">
            <a:extLst>
              <a:ext uri="{FF2B5EF4-FFF2-40B4-BE49-F238E27FC236}">
                <a16:creationId xmlns:a16="http://schemas.microsoft.com/office/drawing/2014/main" id="{178950B2-76CA-0948-9CD4-6326D9CE0070}"/>
              </a:ext>
            </a:extLst>
          </p:cNvPr>
          <p:cNvSpPr>
            <a:spLocks noGrp="1"/>
          </p:cNvSpPr>
          <p:nvPr>
            <p:ph type="body" sz="quarter" idx="16"/>
          </p:nvPr>
        </p:nvSpPr>
        <p:spPr/>
        <p:txBody>
          <a:bodyPr/>
          <a:lstStyle/>
          <a:p>
            <a:endParaRPr lang="it-IT"/>
          </a:p>
        </p:txBody>
      </p:sp>
      <p:sp>
        <p:nvSpPr>
          <p:cNvPr id="14" name="Segnaposto testo 13">
            <a:extLst>
              <a:ext uri="{FF2B5EF4-FFF2-40B4-BE49-F238E27FC236}">
                <a16:creationId xmlns:a16="http://schemas.microsoft.com/office/drawing/2014/main" id="{877C64AC-1EA4-4A42-97FA-65512E328D91}"/>
              </a:ext>
            </a:extLst>
          </p:cNvPr>
          <p:cNvSpPr>
            <a:spLocks noGrp="1"/>
          </p:cNvSpPr>
          <p:nvPr>
            <p:ph type="body" sz="quarter" idx="17"/>
          </p:nvPr>
        </p:nvSpPr>
        <p:spPr/>
        <p:txBody>
          <a:bodyPr/>
          <a:lstStyle/>
          <a:p>
            <a:endParaRPr lang="it-IT"/>
          </a:p>
        </p:txBody>
      </p:sp>
      <p:sp>
        <p:nvSpPr>
          <p:cNvPr id="15" name="Segnaposto testo 14">
            <a:extLst>
              <a:ext uri="{FF2B5EF4-FFF2-40B4-BE49-F238E27FC236}">
                <a16:creationId xmlns:a16="http://schemas.microsoft.com/office/drawing/2014/main" id="{06C44555-E07C-E04E-8453-2626A3EFEF7E}"/>
              </a:ext>
            </a:extLst>
          </p:cNvPr>
          <p:cNvSpPr>
            <a:spLocks noGrp="1"/>
          </p:cNvSpPr>
          <p:nvPr>
            <p:ph type="body" sz="quarter" idx="18"/>
          </p:nvPr>
        </p:nvSpPr>
        <p:spPr/>
        <p:txBody>
          <a:bodyPr/>
          <a:lstStyle/>
          <a:p>
            <a:endParaRPr lang="it-IT"/>
          </a:p>
        </p:txBody>
      </p:sp>
      <p:sp>
        <p:nvSpPr>
          <p:cNvPr id="16" name="Segnaposto testo 15">
            <a:extLst>
              <a:ext uri="{FF2B5EF4-FFF2-40B4-BE49-F238E27FC236}">
                <a16:creationId xmlns:a16="http://schemas.microsoft.com/office/drawing/2014/main" id="{BF48300F-5802-464A-B72E-EC19ABF10B72}"/>
              </a:ext>
            </a:extLst>
          </p:cNvPr>
          <p:cNvSpPr>
            <a:spLocks noGrp="1"/>
          </p:cNvSpPr>
          <p:nvPr>
            <p:ph type="body" sz="quarter" idx="19"/>
          </p:nvPr>
        </p:nvSpPr>
        <p:spPr/>
        <p:txBody>
          <a:bodyPr/>
          <a:lstStyle/>
          <a:p>
            <a:endParaRPr lang="it-IT"/>
          </a:p>
        </p:txBody>
      </p:sp>
      <p:sp>
        <p:nvSpPr>
          <p:cNvPr id="17" name="Segnaposto testo 16">
            <a:extLst>
              <a:ext uri="{FF2B5EF4-FFF2-40B4-BE49-F238E27FC236}">
                <a16:creationId xmlns:a16="http://schemas.microsoft.com/office/drawing/2014/main" id="{77807AC5-3252-3F4D-9E62-8F9C603E44BB}"/>
              </a:ext>
            </a:extLst>
          </p:cNvPr>
          <p:cNvSpPr>
            <a:spLocks noGrp="1"/>
          </p:cNvSpPr>
          <p:nvPr>
            <p:ph type="body" sz="quarter" idx="20"/>
          </p:nvPr>
        </p:nvSpPr>
        <p:spPr/>
        <p:txBody>
          <a:bodyPr/>
          <a:lstStyle/>
          <a:p>
            <a:endParaRPr lang="it-IT"/>
          </a:p>
        </p:txBody>
      </p:sp>
      <p:sp>
        <p:nvSpPr>
          <p:cNvPr id="11" name="Segnaposto testo 10">
            <a:extLst>
              <a:ext uri="{FF2B5EF4-FFF2-40B4-BE49-F238E27FC236}">
                <a16:creationId xmlns:a16="http://schemas.microsoft.com/office/drawing/2014/main" id="{7625F1C4-DEF0-2E46-9716-EDD1AA4AC083}"/>
              </a:ext>
            </a:extLst>
          </p:cNvPr>
          <p:cNvSpPr>
            <a:spLocks noGrp="1"/>
          </p:cNvSpPr>
          <p:nvPr>
            <p:ph type="body" sz="quarter" idx="10"/>
          </p:nvPr>
        </p:nvSpPr>
        <p:spPr/>
        <p:txBody>
          <a:bodyPr/>
          <a:lstStyle/>
          <a:p>
            <a:endParaRPr lang="it-IT"/>
          </a:p>
        </p:txBody>
      </p:sp>
      <p:sp>
        <p:nvSpPr>
          <p:cNvPr id="18" name="Segnaposto testo 17">
            <a:extLst>
              <a:ext uri="{FF2B5EF4-FFF2-40B4-BE49-F238E27FC236}">
                <a16:creationId xmlns:a16="http://schemas.microsoft.com/office/drawing/2014/main" id="{7A43347C-7C8E-8A4D-A3C6-DA9982A83FD8}"/>
              </a:ext>
            </a:extLst>
          </p:cNvPr>
          <p:cNvSpPr>
            <a:spLocks noGrp="1"/>
          </p:cNvSpPr>
          <p:nvPr>
            <p:ph type="body" sz="quarter" idx="22"/>
          </p:nvPr>
        </p:nvSpPr>
        <p:spPr/>
        <p:txBody>
          <a:bodyPr/>
          <a:lstStyle/>
          <a:p>
            <a:endParaRPr lang="it-IT"/>
          </a:p>
        </p:txBody>
      </p:sp>
      <p:sp>
        <p:nvSpPr>
          <p:cNvPr id="19" name="Segnaposto testo 18">
            <a:extLst>
              <a:ext uri="{FF2B5EF4-FFF2-40B4-BE49-F238E27FC236}">
                <a16:creationId xmlns:a16="http://schemas.microsoft.com/office/drawing/2014/main" id="{70249343-F00C-B34A-BC14-6FF4D4874544}"/>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5314107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p:cNvSpPr>
            <a:spLocks noGrp="1"/>
          </p:cNvSpPr>
          <p:nvPr>
            <p:ph type="body" sz="quarter" idx="42"/>
          </p:nvPr>
        </p:nvSpPr>
        <p:spPr/>
        <p:txBody>
          <a:bodyPr>
            <a:normAutofit/>
          </a:bodyPr>
          <a:lstStyle/>
          <a:p>
            <a:r>
              <a:rPr lang="it-IT" dirty="0"/>
              <a:t>CEO</a:t>
            </a:r>
          </a:p>
        </p:txBody>
      </p:sp>
      <p:sp>
        <p:nvSpPr>
          <p:cNvPr id="5" name="Segnaposto testo 4"/>
          <p:cNvSpPr>
            <a:spLocks noGrp="1"/>
          </p:cNvSpPr>
          <p:nvPr>
            <p:ph type="body" sz="quarter" idx="43"/>
          </p:nvPr>
        </p:nvSpPr>
        <p:spPr/>
        <p:txBody>
          <a:bodyPr>
            <a:normAutofit/>
          </a:bodyPr>
          <a:lstStyle/>
          <a:p>
            <a:r>
              <a:rPr lang="it-IT" dirty="0" err="1"/>
              <a:t>Lorem</a:t>
            </a:r>
            <a:r>
              <a:rPr lang="it-IT" dirty="0"/>
              <a:t> </a:t>
            </a:r>
            <a:r>
              <a:rPr lang="it-IT" dirty="0" err="1"/>
              <a:t>Ipsum</a:t>
            </a:r>
            <a:endParaRPr lang="it-IT" dirty="0"/>
          </a:p>
        </p:txBody>
      </p:sp>
      <p:sp>
        <p:nvSpPr>
          <p:cNvPr id="27" name="Segnaposto testo 35"/>
          <p:cNvSpPr>
            <a:spLocks noGrp="1"/>
          </p:cNvSpPr>
          <p:nvPr>
            <p:ph type="body" sz="quarter" idx="44"/>
          </p:nvPr>
        </p:nvSpPr>
        <p:spPr/>
        <p:txBody>
          <a:bodyPr/>
          <a:lstStyle/>
          <a:p>
            <a:r>
              <a:rPr lang="it-IT" dirty="0"/>
              <a:t>Delivery </a:t>
            </a:r>
            <a:r>
              <a:rPr lang="it-IT" dirty="0" err="1"/>
              <a:t>Director</a:t>
            </a:r>
            <a:endParaRPr lang="it-IT" dirty="0"/>
          </a:p>
        </p:txBody>
      </p:sp>
      <p:sp>
        <p:nvSpPr>
          <p:cNvPr id="31" name="Segnaposto testo 30"/>
          <p:cNvSpPr>
            <a:spLocks noGrp="1"/>
          </p:cNvSpPr>
          <p:nvPr>
            <p:ph type="body" sz="quarter" idx="45"/>
          </p:nvPr>
        </p:nvSpPr>
        <p:spPr/>
        <p:txBody>
          <a:bodyPr/>
          <a:lstStyle/>
          <a:p>
            <a:r>
              <a:rPr lang="it-IT" dirty="0" err="1"/>
              <a:t>Lorem</a:t>
            </a:r>
            <a:r>
              <a:rPr lang="it-IT" dirty="0"/>
              <a:t> </a:t>
            </a:r>
            <a:r>
              <a:rPr lang="it-IT" dirty="0" err="1"/>
              <a:t>Ipsum</a:t>
            </a:r>
            <a:endParaRPr lang="it-IT" dirty="0"/>
          </a:p>
        </p:txBody>
      </p:sp>
      <p:sp>
        <p:nvSpPr>
          <p:cNvPr id="12" name="Segnaposto testo 11"/>
          <p:cNvSpPr>
            <a:spLocks noGrp="1"/>
          </p:cNvSpPr>
          <p:nvPr>
            <p:ph type="body" sz="quarter" idx="47"/>
          </p:nvPr>
        </p:nvSpPr>
        <p:spPr/>
        <p:txBody>
          <a:bodyPr>
            <a:normAutofit/>
          </a:bodyPr>
          <a:lstStyle/>
          <a:p>
            <a:r>
              <a:rPr lang="it-IT" dirty="0"/>
              <a:t>Marketing &amp; </a:t>
            </a:r>
            <a:r>
              <a:rPr lang="it-IT" dirty="0" err="1"/>
              <a:t>External</a:t>
            </a:r>
            <a:r>
              <a:rPr lang="it-IT" dirty="0"/>
              <a:t> Relations</a:t>
            </a:r>
          </a:p>
        </p:txBody>
      </p:sp>
      <p:sp>
        <p:nvSpPr>
          <p:cNvPr id="11" name="Segnaposto testo 10"/>
          <p:cNvSpPr>
            <a:spLocks noGrp="1"/>
          </p:cNvSpPr>
          <p:nvPr>
            <p:ph type="body" sz="quarter" idx="48"/>
          </p:nvPr>
        </p:nvSpPr>
        <p:spPr/>
        <p:txBody>
          <a:bodyPr>
            <a:noAutofit/>
          </a:bodyPr>
          <a:lstStyle/>
          <a:p>
            <a:r>
              <a:rPr lang="it-IT" dirty="0" err="1"/>
              <a:t>Lorem</a:t>
            </a:r>
            <a:r>
              <a:rPr lang="it-IT" dirty="0"/>
              <a:t> </a:t>
            </a:r>
            <a:r>
              <a:rPr lang="it-IT" dirty="0" err="1"/>
              <a:t>Ipsum</a:t>
            </a:r>
            <a:endParaRPr lang="it-IT" dirty="0"/>
          </a:p>
        </p:txBody>
      </p:sp>
      <p:sp>
        <p:nvSpPr>
          <p:cNvPr id="3" name="Segnaposto testo 2">
            <a:extLst>
              <a:ext uri="{FF2B5EF4-FFF2-40B4-BE49-F238E27FC236}">
                <a16:creationId xmlns:a16="http://schemas.microsoft.com/office/drawing/2014/main" id="{F60F0E69-F245-F74B-95C8-B4D053A36364}"/>
              </a:ext>
            </a:extLst>
          </p:cNvPr>
          <p:cNvSpPr>
            <a:spLocks noGrp="1"/>
          </p:cNvSpPr>
          <p:nvPr>
            <p:ph type="body" sz="quarter" idx="11"/>
          </p:nvPr>
        </p:nvSpPr>
        <p:spPr/>
        <p:txBody>
          <a:bodyPr/>
          <a:lstStyle/>
          <a:p>
            <a:endParaRPr lang="it-IT"/>
          </a:p>
        </p:txBody>
      </p:sp>
      <p:sp>
        <p:nvSpPr>
          <p:cNvPr id="8" name="Segnaposto testo 7"/>
          <p:cNvSpPr>
            <a:spLocks noGrp="1"/>
          </p:cNvSpPr>
          <p:nvPr>
            <p:ph type="body" sz="quarter" idx="10"/>
          </p:nvPr>
        </p:nvSpPr>
        <p:spPr/>
        <p:txBody>
          <a:bodyPr>
            <a:noAutofit/>
          </a:bodyPr>
          <a:lstStyle/>
          <a:p>
            <a:r>
              <a:rPr lang="it-IT" dirty="0" err="1"/>
              <a:t>Our</a:t>
            </a:r>
            <a:r>
              <a:rPr lang="it-IT" dirty="0"/>
              <a:t> </a:t>
            </a:r>
            <a:r>
              <a:rPr lang="it-IT" dirty="0" err="1"/>
              <a:t>fantastic</a:t>
            </a:r>
            <a:r>
              <a:rPr lang="it-IT" dirty="0"/>
              <a:t> team</a:t>
            </a:r>
          </a:p>
        </p:txBody>
      </p:sp>
      <p:sp>
        <p:nvSpPr>
          <p:cNvPr id="10" name="Segnaposto testo 9"/>
          <p:cNvSpPr>
            <a:spLocks noGrp="1"/>
          </p:cNvSpPr>
          <p:nvPr>
            <p:ph type="body" sz="quarter" idx="50"/>
          </p:nvPr>
        </p:nvSpPr>
        <p:spPr/>
        <p:txBody>
          <a:bodyPr/>
          <a:lstStyle/>
          <a:p>
            <a:r>
              <a:rPr lang="it-IT" dirty="0"/>
              <a:t>Senior Art </a:t>
            </a:r>
            <a:r>
              <a:rPr lang="it-IT" dirty="0" err="1"/>
              <a:t>Director</a:t>
            </a:r>
            <a:endParaRPr lang="it-IT" dirty="0"/>
          </a:p>
        </p:txBody>
      </p:sp>
      <p:sp>
        <p:nvSpPr>
          <p:cNvPr id="9" name="Segnaposto testo 8"/>
          <p:cNvSpPr>
            <a:spLocks noGrp="1"/>
          </p:cNvSpPr>
          <p:nvPr>
            <p:ph type="body" sz="quarter" idx="51"/>
          </p:nvPr>
        </p:nvSpPr>
        <p:spPr/>
        <p:txBody>
          <a:bodyPr>
            <a:noAutofit/>
          </a:bodyPr>
          <a:lstStyle/>
          <a:p>
            <a:r>
              <a:rPr lang="it-IT" dirty="0" err="1"/>
              <a:t>Lorem</a:t>
            </a:r>
            <a:r>
              <a:rPr lang="it-IT" dirty="0"/>
              <a:t> </a:t>
            </a:r>
            <a:r>
              <a:rPr lang="it-IT" dirty="0" err="1"/>
              <a:t>Ipsum</a:t>
            </a:r>
            <a:endParaRPr lang="it-IT" dirty="0"/>
          </a:p>
        </p:txBody>
      </p:sp>
      <p:sp>
        <p:nvSpPr>
          <p:cNvPr id="4" name="Segnaposto immagine 3">
            <a:extLst>
              <a:ext uri="{FF2B5EF4-FFF2-40B4-BE49-F238E27FC236}">
                <a16:creationId xmlns:a16="http://schemas.microsoft.com/office/drawing/2014/main" id="{3F3D2C92-4BD0-3875-255F-FD5031AFCA8A}"/>
              </a:ext>
            </a:extLst>
          </p:cNvPr>
          <p:cNvSpPr>
            <a:spLocks noGrp="1"/>
          </p:cNvSpPr>
          <p:nvPr>
            <p:ph type="pic" sz="quarter" idx="14"/>
          </p:nvPr>
        </p:nvSpPr>
        <p:spPr/>
        <p:txBody>
          <a:bodyPr/>
          <a:lstStyle/>
          <a:p>
            <a:endParaRPr lang="it-IT"/>
          </a:p>
        </p:txBody>
      </p:sp>
      <p:sp>
        <p:nvSpPr>
          <p:cNvPr id="13" name="Segnaposto immagine 12">
            <a:extLst>
              <a:ext uri="{FF2B5EF4-FFF2-40B4-BE49-F238E27FC236}">
                <a16:creationId xmlns:a16="http://schemas.microsoft.com/office/drawing/2014/main" id="{B3C92C55-E297-0A51-48D0-DF619FAAB4C0}"/>
              </a:ext>
            </a:extLst>
          </p:cNvPr>
          <p:cNvSpPr>
            <a:spLocks noGrp="1"/>
          </p:cNvSpPr>
          <p:nvPr>
            <p:ph type="pic" sz="quarter" idx="46"/>
          </p:nvPr>
        </p:nvSpPr>
        <p:spPr/>
        <p:txBody>
          <a:bodyPr/>
          <a:lstStyle/>
          <a:p>
            <a:endParaRPr lang="it-IT"/>
          </a:p>
        </p:txBody>
      </p:sp>
      <p:sp>
        <p:nvSpPr>
          <p:cNvPr id="15" name="Segnaposto immagine 14">
            <a:extLst>
              <a:ext uri="{FF2B5EF4-FFF2-40B4-BE49-F238E27FC236}">
                <a16:creationId xmlns:a16="http://schemas.microsoft.com/office/drawing/2014/main" id="{7D339E9B-6C84-CF44-1BEE-7CBDF0A1957A}"/>
              </a:ext>
            </a:extLst>
          </p:cNvPr>
          <p:cNvSpPr>
            <a:spLocks noGrp="1"/>
          </p:cNvSpPr>
          <p:nvPr>
            <p:ph type="pic" sz="quarter" idx="49"/>
          </p:nvPr>
        </p:nvSpPr>
        <p:spPr/>
        <p:txBody>
          <a:bodyPr/>
          <a:lstStyle/>
          <a:p>
            <a:endParaRPr lang="it-IT"/>
          </a:p>
        </p:txBody>
      </p:sp>
      <p:sp>
        <p:nvSpPr>
          <p:cNvPr id="20" name="Segnaposto immagine 19">
            <a:extLst>
              <a:ext uri="{FF2B5EF4-FFF2-40B4-BE49-F238E27FC236}">
                <a16:creationId xmlns:a16="http://schemas.microsoft.com/office/drawing/2014/main" id="{045F471C-45D1-0FED-0649-8AD964213AF8}"/>
              </a:ext>
            </a:extLst>
          </p:cNvPr>
          <p:cNvSpPr>
            <a:spLocks noGrp="1"/>
          </p:cNvSpPr>
          <p:nvPr>
            <p:ph type="pic" sz="quarter" idx="52"/>
          </p:nvPr>
        </p:nvSpPr>
        <p:spPr/>
        <p:txBody>
          <a:bodyPr/>
          <a:lstStyle/>
          <a:p>
            <a:endParaRPr lang="it-IT"/>
          </a:p>
        </p:txBody>
      </p:sp>
    </p:spTree>
    <p:extLst>
      <p:ext uri="{BB962C8B-B14F-4D97-AF65-F5344CB8AC3E}">
        <p14:creationId xmlns:p14="http://schemas.microsoft.com/office/powerpoint/2010/main" val="194462891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Segnaposto testo 104"/>
          <p:cNvSpPr>
            <a:spLocks noGrp="1"/>
          </p:cNvSpPr>
          <p:nvPr>
            <p:ph type="body" sz="quarter" idx="42"/>
          </p:nvPr>
        </p:nvSpPr>
        <p:spPr/>
        <p:txBody>
          <a:bodyPr/>
          <a:lstStyle/>
          <a:p>
            <a:r>
              <a:rPr lang="it-IT" dirty="0" err="1"/>
              <a:t>Lorem</a:t>
            </a:r>
            <a:r>
              <a:rPr lang="it-IT" dirty="0"/>
              <a:t> </a:t>
            </a:r>
            <a:r>
              <a:rPr lang="it-IT" dirty="0" err="1"/>
              <a:t>Ipsum</a:t>
            </a:r>
            <a:endParaRPr lang="it-IT" dirty="0"/>
          </a:p>
        </p:txBody>
      </p:sp>
      <p:sp>
        <p:nvSpPr>
          <p:cNvPr id="107" name="Segnaposto testo 106"/>
          <p:cNvSpPr>
            <a:spLocks noGrp="1"/>
          </p:cNvSpPr>
          <p:nvPr>
            <p:ph type="body" sz="quarter" idx="43"/>
          </p:nvPr>
        </p:nvSpPr>
        <p:spPr/>
        <p:txBody>
          <a:bodyPr>
            <a:normAutofit/>
          </a:bodyPr>
          <a:lstStyle/>
          <a:p>
            <a:r>
              <a:rPr lang="it-IT" dirty="0" err="1"/>
              <a:t>Lorem</a:t>
            </a:r>
            <a:r>
              <a:rPr lang="it-IT" dirty="0"/>
              <a:t> </a:t>
            </a:r>
            <a:r>
              <a:rPr lang="it-IT" dirty="0" err="1"/>
              <a:t>Ipsum</a:t>
            </a:r>
            <a:endParaRPr lang="it-IT" dirty="0"/>
          </a:p>
        </p:txBody>
      </p:sp>
      <p:sp>
        <p:nvSpPr>
          <p:cNvPr id="108" name="Segnaposto testo 107"/>
          <p:cNvSpPr>
            <a:spLocks noGrp="1"/>
          </p:cNvSpPr>
          <p:nvPr>
            <p:ph type="body" sz="quarter" idx="44"/>
          </p:nvPr>
        </p:nvSpPr>
        <p:spPr/>
        <p:txBody>
          <a:bodyPr/>
          <a:lstStyle/>
          <a:p>
            <a:r>
              <a:rPr lang="it-IT" dirty="0" err="1"/>
              <a:t>Lorem</a:t>
            </a:r>
            <a:r>
              <a:rPr lang="it-IT" dirty="0"/>
              <a:t> </a:t>
            </a:r>
            <a:r>
              <a:rPr lang="it-IT" dirty="0" err="1"/>
              <a:t>Ipsum</a:t>
            </a:r>
            <a:endParaRPr lang="it-IT" dirty="0"/>
          </a:p>
        </p:txBody>
      </p:sp>
      <p:sp>
        <p:nvSpPr>
          <p:cNvPr id="36" name="Segnaposto testo 35"/>
          <p:cNvSpPr>
            <a:spLocks noGrp="1"/>
          </p:cNvSpPr>
          <p:nvPr>
            <p:ph type="body" sz="quarter" idx="45"/>
          </p:nvPr>
        </p:nvSpPr>
        <p:spPr/>
        <p:txBody>
          <a:bodyPr>
            <a:normAutofit/>
          </a:bodyPr>
          <a:lstStyle/>
          <a:p>
            <a:r>
              <a:rPr lang="it-IT" dirty="0" err="1"/>
              <a:t>Lorem</a:t>
            </a:r>
            <a:r>
              <a:rPr lang="it-IT" dirty="0"/>
              <a:t> </a:t>
            </a:r>
            <a:r>
              <a:rPr lang="it-IT" dirty="0" err="1"/>
              <a:t>Ipsum</a:t>
            </a:r>
            <a:endParaRPr lang="it-IT" dirty="0"/>
          </a:p>
        </p:txBody>
      </p:sp>
      <p:sp>
        <p:nvSpPr>
          <p:cNvPr id="67" name="Segnaposto testo 66"/>
          <p:cNvSpPr>
            <a:spLocks noGrp="1"/>
          </p:cNvSpPr>
          <p:nvPr>
            <p:ph type="body" sz="quarter" idx="47"/>
          </p:nvPr>
        </p:nvSpPr>
        <p:spPr/>
        <p:txBody>
          <a:bodyPr>
            <a:normAutofit/>
          </a:bodyPr>
          <a:lstStyle/>
          <a:p>
            <a:r>
              <a:rPr lang="it-IT" dirty="0" err="1"/>
              <a:t>Lorem</a:t>
            </a:r>
            <a:r>
              <a:rPr lang="it-IT" dirty="0"/>
              <a:t> </a:t>
            </a:r>
            <a:r>
              <a:rPr lang="it-IT" dirty="0" err="1"/>
              <a:t>Ipsum</a:t>
            </a:r>
            <a:endParaRPr lang="it-IT" dirty="0"/>
          </a:p>
        </p:txBody>
      </p:sp>
      <p:sp>
        <p:nvSpPr>
          <p:cNvPr id="68" name="Segnaposto testo 67"/>
          <p:cNvSpPr>
            <a:spLocks noGrp="1"/>
          </p:cNvSpPr>
          <p:nvPr>
            <p:ph type="body" sz="quarter" idx="48"/>
          </p:nvPr>
        </p:nvSpPr>
        <p:spPr/>
        <p:txBody>
          <a:bodyPr>
            <a:normAutofit/>
          </a:bodyPr>
          <a:lstStyle/>
          <a:p>
            <a:r>
              <a:rPr lang="it-IT" dirty="0" err="1"/>
              <a:t>Lorem</a:t>
            </a:r>
            <a:r>
              <a:rPr lang="it-IT" dirty="0"/>
              <a:t> </a:t>
            </a:r>
            <a:r>
              <a:rPr lang="it-IT" dirty="0" err="1"/>
              <a:t>Ipsum</a:t>
            </a:r>
            <a:endParaRPr lang="it-IT" dirty="0"/>
          </a:p>
        </p:txBody>
      </p:sp>
      <p:sp>
        <p:nvSpPr>
          <p:cNvPr id="96" name="Segnaposto testo 95"/>
          <p:cNvSpPr>
            <a:spLocks noGrp="1"/>
          </p:cNvSpPr>
          <p:nvPr>
            <p:ph type="body" sz="quarter" idx="50"/>
          </p:nvPr>
        </p:nvSpPr>
        <p:spPr/>
        <p:txBody>
          <a:bodyPr/>
          <a:lstStyle/>
          <a:p>
            <a:r>
              <a:rPr lang="it-IT" dirty="0" err="1"/>
              <a:t>Lorem</a:t>
            </a:r>
            <a:r>
              <a:rPr lang="it-IT" dirty="0"/>
              <a:t> </a:t>
            </a:r>
            <a:r>
              <a:rPr lang="it-IT" dirty="0" err="1"/>
              <a:t>Ipsum</a:t>
            </a:r>
            <a:endParaRPr lang="it-IT" dirty="0"/>
          </a:p>
        </p:txBody>
      </p:sp>
      <p:sp>
        <p:nvSpPr>
          <p:cNvPr id="99" name="Segnaposto testo 98"/>
          <p:cNvSpPr>
            <a:spLocks noGrp="1"/>
          </p:cNvSpPr>
          <p:nvPr>
            <p:ph type="body" sz="quarter" idx="51"/>
          </p:nvPr>
        </p:nvSpPr>
        <p:spPr/>
        <p:txBody>
          <a:bodyPr>
            <a:normAutofit/>
          </a:bodyPr>
          <a:lstStyle/>
          <a:p>
            <a:r>
              <a:rPr lang="it-IT" dirty="0" err="1"/>
              <a:t>Lorem</a:t>
            </a:r>
            <a:r>
              <a:rPr lang="it-IT" dirty="0"/>
              <a:t> </a:t>
            </a:r>
            <a:r>
              <a:rPr lang="it-IT" dirty="0" err="1"/>
              <a:t>Ipsum</a:t>
            </a:r>
            <a:endParaRPr lang="it-IT" dirty="0"/>
          </a:p>
        </p:txBody>
      </p:sp>
      <p:sp>
        <p:nvSpPr>
          <p:cNvPr id="4" name="Segnaposto testo 3"/>
          <p:cNvSpPr>
            <a:spLocks noGrp="1"/>
          </p:cNvSpPr>
          <p:nvPr>
            <p:ph type="body" sz="quarter" idx="53"/>
          </p:nvPr>
        </p:nvSpPr>
        <p:spPr/>
        <p:txBody>
          <a:bodyPr/>
          <a:lstStyle/>
          <a:p>
            <a:r>
              <a:rPr lang="it-IT" dirty="0" err="1"/>
              <a:t>Lorem</a:t>
            </a:r>
            <a:r>
              <a:rPr lang="it-IT" dirty="0"/>
              <a:t> </a:t>
            </a:r>
            <a:r>
              <a:rPr lang="it-IT" dirty="0" err="1"/>
              <a:t>Ipsum</a:t>
            </a:r>
            <a:endParaRPr lang="it-IT" dirty="0"/>
          </a:p>
        </p:txBody>
      </p:sp>
      <p:sp>
        <p:nvSpPr>
          <p:cNvPr id="5" name="Segnaposto testo 4"/>
          <p:cNvSpPr>
            <a:spLocks noGrp="1"/>
          </p:cNvSpPr>
          <p:nvPr>
            <p:ph type="body" sz="quarter" idx="54"/>
          </p:nvPr>
        </p:nvSpPr>
        <p:spPr/>
        <p:txBody>
          <a:bodyPr/>
          <a:lstStyle/>
          <a:p>
            <a:r>
              <a:rPr lang="it-IT" dirty="0" err="1"/>
              <a:t>Lorem</a:t>
            </a:r>
            <a:r>
              <a:rPr lang="it-IT" dirty="0"/>
              <a:t> </a:t>
            </a:r>
            <a:r>
              <a:rPr lang="it-IT" dirty="0" err="1"/>
              <a:t>Ipsum</a:t>
            </a:r>
            <a:endParaRPr lang="it-IT" dirty="0"/>
          </a:p>
        </p:txBody>
      </p:sp>
      <p:sp>
        <p:nvSpPr>
          <p:cNvPr id="102" name="Segnaposto testo 101"/>
          <p:cNvSpPr>
            <a:spLocks noGrp="1"/>
          </p:cNvSpPr>
          <p:nvPr>
            <p:ph type="body" sz="quarter" idx="10"/>
          </p:nvPr>
        </p:nvSpPr>
        <p:spPr/>
        <p:txBody>
          <a:bodyPr/>
          <a:lstStyle/>
          <a:p>
            <a:r>
              <a:rPr lang="it-IT" dirty="0" err="1"/>
              <a:t>Our</a:t>
            </a:r>
            <a:r>
              <a:rPr lang="it-IT" dirty="0"/>
              <a:t> </a:t>
            </a:r>
            <a:r>
              <a:rPr lang="it-IT" dirty="0" err="1"/>
              <a:t>fantastic</a:t>
            </a:r>
            <a:r>
              <a:rPr lang="it-IT" dirty="0"/>
              <a:t> team</a:t>
            </a:r>
          </a:p>
        </p:txBody>
      </p:sp>
      <p:sp>
        <p:nvSpPr>
          <p:cNvPr id="3" name="Segnaposto testo 2">
            <a:extLst>
              <a:ext uri="{FF2B5EF4-FFF2-40B4-BE49-F238E27FC236}">
                <a16:creationId xmlns:a16="http://schemas.microsoft.com/office/drawing/2014/main" id="{5EE48B10-24A1-3B4C-A1A2-99C5EE50B724}"/>
              </a:ext>
            </a:extLst>
          </p:cNvPr>
          <p:cNvSpPr>
            <a:spLocks noGrp="1"/>
          </p:cNvSpPr>
          <p:nvPr>
            <p:ph type="body" sz="quarter" idx="11"/>
          </p:nvPr>
        </p:nvSpPr>
        <p:spPr/>
        <p:txBody>
          <a:bodyPr/>
          <a:lstStyle/>
          <a:p>
            <a:endParaRPr lang="it-IT"/>
          </a:p>
        </p:txBody>
      </p:sp>
      <p:sp>
        <p:nvSpPr>
          <p:cNvPr id="6" name="Segnaposto immagine 5">
            <a:extLst>
              <a:ext uri="{FF2B5EF4-FFF2-40B4-BE49-F238E27FC236}">
                <a16:creationId xmlns:a16="http://schemas.microsoft.com/office/drawing/2014/main" id="{74568B09-9A8B-AF27-7BE7-6506035649EA}"/>
              </a:ext>
            </a:extLst>
          </p:cNvPr>
          <p:cNvSpPr>
            <a:spLocks noGrp="1"/>
          </p:cNvSpPr>
          <p:nvPr>
            <p:ph type="pic" sz="quarter" idx="14"/>
          </p:nvPr>
        </p:nvSpPr>
        <p:spPr/>
        <p:txBody>
          <a:bodyPr/>
          <a:lstStyle/>
          <a:p>
            <a:endParaRPr lang="it-IT"/>
          </a:p>
        </p:txBody>
      </p:sp>
      <p:sp>
        <p:nvSpPr>
          <p:cNvPr id="8" name="Segnaposto immagine 7">
            <a:extLst>
              <a:ext uri="{FF2B5EF4-FFF2-40B4-BE49-F238E27FC236}">
                <a16:creationId xmlns:a16="http://schemas.microsoft.com/office/drawing/2014/main" id="{7B1B54BB-7D8C-CF6B-3B5A-2956593413E7}"/>
              </a:ext>
            </a:extLst>
          </p:cNvPr>
          <p:cNvSpPr>
            <a:spLocks noGrp="1"/>
          </p:cNvSpPr>
          <p:nvPr>
            <p:ph type="pic" sz="quarter" idx="46"/>
          </p:nvPr>
        </p:nvSpPr>
        <p:spPr/>
        <p:txBody>
          <a:bodyPr/>
          <a:lstStyle/>
          <a:p>
            <a:endParaRPr lang="it-IT"/>
          </a:p>
        </p:txBody>
      </p:sp>
      <p:sp>
        <p:nvSpPr>
          <p:cNvPr id="10" name="Segnaposto immagine 9">
            <a:extLst>
              <a:ext uri="{FF2B5EF4-FFF2-40B4-BE49-F238E27FC236}">
                <a16:creationId xmlns:a16="http://schemas.microsoft.com/office/drawing/2014/main" id="{709447B7-B2DE-C7B6-7755-DB7E3A457B9C}"/>
              </a:ext>
            </a:extLst>
          </p:cNvPr>
          <p:cNvSpPr>
            <a:spLocks noGrp="1"/>
          </p:cNvSpPr>
          <p:nvPr>
            <p:ph type="pic" sz="quarter" idx="49"/>
          </p:nvPr>
        </p:nvSpPr>
        <p:spPr/>
        <p:txBody>
          <a:bodyPr/>
          <a:lstStyle/>
          <a:p>
            <a:endParaRPr lang="it-IT"/>
          </a:p>
        </p:txBody>
      </p:sp>
      <p:sp>
        <p:nvSpPr>
          <p:cNvPr id="12" name="Segnaposto immagine 11">
            <a:extLst>
              <a:ext uri="{FF2B5EF4-FFF2-40B4-BE49-F238E27FC236}">
                <a16:creationId xmlns:a16="http://schemas.microsoft.com/office/drawing/2014/main" id="{AFFB0C2B-193A-E719-09EE-05FFDD95B915}"/>
              </a:ext>
            </a:extLst>
          </p:cNvPr>
          <p:cNvSpPr>
            <a:spLocks noGrp="1"/>
          </p:cNvSpPr>
          <p:nvPr>
            <p:ph type="pic" sz="quarter" idx="52"/>
          </p:nvPr>
        </p:nvSpPr>
        <p:spPr/>
        <p:txBody>
          <a:bodyPr/>
          <a:lstStyle/>
          <a:p>
            <a:endParaRPr lang="it-IT"/>
          </a:p>
        </p:txBody>
      </p:sp>
      <p:sp>
        <p:nvSpPr>
          <p:cNvPr id="14" name="Segnaposto immagine 13">
            <a:extLst>
              <a:ext uri="{FF2B5EF4-FFF2-40B4-BE49-F238E27FC236}">
                <a16:creationId xmlns:a16="http://schemas.microsoft.com/office/drawing/2014/main" id="{E269EF04-F744-59C5-F2BD-CE589D2E3050}"/>
              </a:ext>
            </a:extLst>
          </p:cNvPr>
          <p:cNvSpPr>
            <a:spLocks noGrp="1"/>
          </p:cNvSpPr>
          <p:nvPr>
            <p:ph type="pic" sz="quarter" idx="55"/>
          </p:nvPr>
        </p:nvSpPr>
        <p:spPr/>
        <p:txBody>
          <a:bodyPr/>
          <a:lstStyle/>
          <a:p>
            <a:endParaRPr lang="it-IT"/>
          </a:p>
        </p:txBody>
      </p:sp>
    </p:spTree>
    <p:extLst>
      <p:ext uri="{BB962C8B-B14F-4D97-AF65-F5344CB8AC3E}">
        <p14:creationId xmlns:p14="http://schemas.microsoft.com/office/powerpoint/2010/main" val="8745679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Segnaposto testo 27">
            <a:extLst>
              <a:ext uri="{FF2B5EF4-FFF2-40B4-BE49-F238E27FC236}">
                <a16:creationId xmlns:a16="http://schemas.microsoft.com/office/drawing/2014/main" id="{42185F21-6329-D14B-83CD-7ACF16518A8E}"/>
              </a:ext>
            </a:extLst>
          </p:cNvPr>
          <p:cNvSpPr>
            <a:spLocks noGrp="1"/>
          </p:cNvSpPr>
          <p:nvPr>
            <p:ph type="body" sz="quarter" idx="42"/>
          </p:nvPr>
        </p:nvSpPr>
        <p:spPr/>
        <p:txBody>
          <a:bodyPr/>
          <a:lstStyle/>
          <a:p>
            <a:endParaRPr lang="it-IT"/>
          </a:p>
        </p:txBody>
      </p:sp>
      <p:sp>
        <p:nvSpPr>
          <p:cNvPr id="29" name="Segnaposto testo 28">
            <a:extLst>
              <a:ext uri="{FF2B5EF4-FFF2-40B4-BE49-F238E27FC236}">
                <a16:creationId xmlns:a16="http://schemas.microsoft.com/office/drawing/2014/main" id="{0FC2E35B-1330-264A-8E8C-1B1C48B27B48}"/>
              </a:ext>
            </a:extLst>
          </p:cNvPr>
          <p:cNvSpPr>
            <a:spLocks noGrp="1"/>
          </p:cNvSpPr>
          <p:nvPr>
            <p:ph type="body" sz="quarter" idx="43"/>
          </p:nvPr>
        </p:nvSpPr>
        <p:spPr/>
        <p:txBody>
          <a:bodyPr/>
          <a:lstStyle/>
          <a:p>
            <a:endParaRPr lang="it-IT"/>
          </a:p>
        </p:txBody>
      </p:sp>
      <p:sp>
        <p:nvSpPr>
          <p:cNvPr id="30" name="Segnaposto testo 29">
            <a:extLst>
              <a:ext uri="{FF2B5EF4-FFF2-40B4-BE49-F238E27FC236}">
                <a16:creationId xmlns:a16="http://schemas.microsoft.com/office/drawing/2014/main" id="{26E8896E-DB46-2740-81CD-9C8555CABA4E}"/>
              </a:ext>
            </a:extLst>
          </p:cNvPr>
          <p:cNvSpPr>
            <a:spLocks noGrp="1"/>
          </p:cNvSpPr>
          <p:nvPr>
            <p:ph type="body" sz="quarter" idx="44"/>
          </p:nvPr>
        </p:nvSpPr>
        <p:spPr/>
        <p:txBody>
          <a:bodyPr/>
          <a:lstStyle/>
          <a:p>
            <a:endParaRPr lang="it-IT"/>
          </a:p>
        </p:txBody>
      </p:sp>
      <p:sp>
        <p:nvSpPr>
          <p:cNvPr id="31" name="Segnaposto testo 30">
            <a:extLst>
              <a:ext uri="{FF2B5EF4-FFF2-40B4-BE49-F238E27FC236}">
                <a16:creationId xmlns:a16="http://schemas.microsoft.com/office/drawing/2014/main" id="{FD750474-D1C1-AF4A-8C86-3A3FADFCB799}"/>
              </a:ext>
            </a:extLst>
          </p:cNvPr>
          <p:cNvSpPr>
            <a:spLocks noGrp="1"/>
          </p:cNvSpPr>
          <p:nvPr>
            <p:ph type="body" sz="quarter" idx="45"/>
          </p:nvPr>
        </p:nvSpPr>
        <p:spPr/>
        <p:txBody>
          <a:bodyPr/>
          <a:lstStyle/>
          <a:p>
            <a:endParaRPr lang="it-IT"/>
          </a:p>
        </p:txBody>
      </p:sp>
      <p:sp>
        <p:nvSpPr>
          <p:cNvPr id="32" name="Segnaposto testo 31">
            <a:extLst>
              <a:ext uri="{FF2B5EF4-FFF2-40B4-BE49-F238E27FC236}">
                <a16:creationId xmlns:a16="http://schemas.microsoft.com/office/drawing/2014/main" id="{31F0143A-E7C3-824B-930B-B59D1D187213}"/>
              </a:ext>
            </a:extLst>
          </p:cNvPr>
          <p:cNvSpPr>
            <a:spLocks noGrp="1"/>
          </p:cNvSpPr>
          <p:nvPr>
            <p:ph type="body" sz="quarter" idx="47"/>
          </p:nvPr>
        </p:nvSpPr>
        <p:spPr/>
        <p:txBody>
          <a:bodyPr/>
          <a:lstStyle/>
          <a:p>
            <a:endParaRPr lang="it-IT"/>
          </a:p>
        </p:txBody>
      </p:sp>
      <p:sp>
        <p:nvSpPr>
          <p:cNvPr id="33" name="Segnaposto testo 32">
            <a:extLst>
              <a:ext uri="{FF2B5EF4-FFF2-40B4-BE49-F238E27FC236}">
                <a16:creationId xmlns:a16="http://schemas.microsoft.com/office/drawing/2014/main" id="{0B73ACD4-7297-9443-9606-C729C841D254}"/>
              </a:ext>
            </a:extLst>
          </p:cNvPr>
          <p:cNvSpPr>
            <a:spLocks noGrp="1"/>
          </p:cNvSpPr>
          <p:nvPr>
            <p:ph type="body" sz="quarter" idx="48"/>
          </p:nvPr>
        </p:nvSpPr>
        <p:spPr/>
        <p:txBody>
          <a:bodyPr/>
          <a:lstStyle/>
          <a:p>
            <a:endParaRPr lang="it-IT"/>
          </a:p>
        </p:txBody>
      </p:sp>
      <p:sp>
        <p:nvSpPr>
          <p:cNvPr id="34" name="Segnaposto testo 33">
            <a:extLst>
              <a:ext uri="{FF2B5EF4-FFF2-40B4-BE49-F238E27FC236}">
                <a16:creationId xmlns:a16="http://schemas.microsoft.com/office/drawing/2014/main" id="{7BBB8B9F-E32C-944A-B0E3-EA4F18E9628C}"/>
              </a:ext>
            </a:extLst>
          </p:cNvPr>
          <p:cNvSpPr>
            <a:spLocks noGrp="1"/>
          </p:cNvSpPr>
          <p:nvPr>
            <p:ph type="body" sz="quarter" idx="50"/>
          </p:nvPr>
        </p:nvSpPr>
        <p:spPr/>
        <p:txBody>
          <a:bodyPr/>
          <a:lstStyle/>
          <a:p>
            <a:endParaRPr lang="it-IT"/>
          </a:p>
        </p:txBody>
      </p:sp>
      <p:sp>
        <p:nvSpPr>
          <p:cNvPr id="35" name="Segnaposto testo 34">
            <a:extLst>
              <a:ext uri="{FF2B5EF4-FFF2-40B4-BE49-F238E27FC236}">
                <a16:creationId xmlns:a16="http://schemas.microsoft.com/office/drawing/2014/main" id="{5252CF02-45D6-4245-A4D1-D60181CFE159}"/>
              </a:ext>
            </a:extLst>
          </p:cNvPr>
          <p:cNvSpPr>
            <a:spLocks noGrp="1"/>
          </p:cNvSpPr>
          <p:nvPr>
            <p:ph type="body" sz="quarter" idx="51"/>
          </p:nvPr>
        </p:nvSpPr>
        <p:spPr/>
        <p:txBody>
          <a:bodyPr/>
          <a:lstStyle/>
          <a:p>
            <a:endParaRPr lang="it-IT"/>
          </a:p>
        </p:txBody>
      </p:sp>
      <p:sp>
        <p:nvSpPr>
          <p:cNvPr id="36" name="Segnaposto testo 35">
            <a:extLst>
              <a:ext uri="{FF2B5EF4-FFF2-40B4-BE49-F238E27FC236}">
                <a16:creationId xmlns:a16="http://schemas.microsoft.com/office/drawing/2014/main" id="{98CD67D6-720F-2148-9202-AC1F2100BE83}"/>
              </a:ext>
            </a:extLst>
          </p:cNvPr>
          <p:cNvSpPr>
            <a:spLocks noGrp="1"/>
          </p:cNvSpPr>
          <p:nvPr>
            <p:ph type="body" sz="quarter" idx="53"/>
          </p:nvPr>
        </p:nvSpPr>
        <p:spPr/>
        <p:txBody>
          <a:bodyPr/>
          <a:lstStyle/>
          <a:p>
            <a:endParaRPr lang="it-IT"/>
          </a:p>
        </p:txBody>
      </p:sp>
      <p:sp>
        <p:nvSpPr>
          <p:cNvPr id="37" name="Segnaposto testo 36">
            <a:extLst>
              <a:ext uri="{FF2B5EF4-FFF2-40B4-BE49-F238E27FC236}">
                <a16:creationId xmlns:a16="http://schemas.microsoft.com/office/drawing/2014/main" id="{D16CAE9B-A583-8846-8E36-EAD417AD4D16}"/>
              </a:ext>
            </a:extLst>
          </p:cNvPr>
          <p:cNvSpPr>
            <a:spLocks noGrp="1"/>
          </p:cNvSpPr>
          <p:nvPr>
            <p:ph type="body" sz="quarter" idx="54"/>
          </p:nvPr>
        </p:nvSpPr>
        <p:spPr/>
        <p:txBody>
          <a:bodyPr/>
          <a:lstStyle/>
          <a:p>
            <a:endParaRPr lang="it-IT"/>
          </a:p>
        </p:txBody>
      </p:sp>
      <p:sp>
        <p:nvSpPr>
          <p:cNvPr id="38" name="Segnaposto testo 37">
            <a:extLst>
              <a:ext uri="{FF2B5EF4-FFF2-40B4-BE49-F238E27FC236}">
                <a16:creationId xmlns:a16="http://schemas.microsoft.com/office/drawing/2014/main" id="{0B301707-F76E-8448-B2BE-66B65862E384}"/>
              </a:ext>
            </a:extLst>
          </p:cNvPr>
          <p:cNvSpPr>
            <a:spLocks noGrp="1"/>
          </p:cNvSpPr>
          <p:nvPr>
            <p:ph type="body" sz="quarter" idx="56"/>
          </p:nvPr>
        </p:nvSpPr>
        <p:spPr/>
        <p:txBody>
          <a:bodyPr/>
          <a:lstStyle/>
          <a:p>
            <a:endParaRPr lang="it-IT"/>
          </a:p>
        </p:txBody>
      </p:sp>
      <p:sp>
        <p:nvSpPr>
          <p:cNvPr id="39" name="Segnaposto testo 38">
            <a:extLst>
              <a:ext uri="{FF2B5EF4-FFF2-40B4-BE49-F238E27FC236}">
                <a16:creationId xmlns:a16="http://schemas.microsoft.com/office/drawing/2014/main" id="{D39451CD-95E8-5D43-AF08-868E62FE713B}"/>
              </a:ext>
            </a:extLst>
          </p:cNvPr>
          <p:cNvSpPr>
            <a:spLocks noGrp="1"/>
          </p:cNvSpPr>
          <p:nvPr>
            <p:ph type="body" sz="quarter" idx="57"/>
          </p:nvPr>
        </p:nvSpPr>
        <p:spPr/>
        <p:txBody>
          <a:bodyPr/>
          <a:lstStyle/>
          <a:p>
            <a:endParaRPr lang="it-IT"/>
          </a:p>
        </p:txBody>
      </p:sp>
      <p:sp>
        <p:nvSpPr>
          <p:cNvPr id="40" name="Segnaposto testo 39">
            <a:extLst>
              <a:ext uri="{FF2B5EF4-FFF2-40B4-BE49-F238E27FC236}">
                <a16:creationId xmlns:a16="http://schemas.microsoft.com/office/drawing/2014/main" id="{0BF49920-8BEE-384D-9CDD-75073D20EFBE}"/>
              </a:ext>
            </a:extLst>
          </p:cNvPr>
          <p:cNvSpPr>
            <a:spLocks noGrp="1"/>
          </p:cNvSpPr>
          <p:nvPr>
            <p:ph type="body" sz="quarter" idx="59"/>
          </p:nvPr>
        </p:nvSpPr>
        <p:spPr/>
        <p:txBody>
          <a:bodyPr/>
          <a:lstStyle/>
          <a:p>
            <a:endParaRPr lang="it-IT"/>
          </a:p>
        </p:txBody>
      </p:sp>
      <p:sp>
        <p:nvSpPr>
          <p:cNvPr id="41" name="Segnaposto testo 40">
            <a:extLst>
              <a:ext uri="{FF2B5EF4-FFF2-40B4-BE49-F238E27FC236}">
                <a16:creationId xmlns:a16="http://schemas.microsoft.com/office/drawing/2014/main" id="{E70507C6-D4B7-E94F-8845-D5AE72FDA7F7}"/>
              </a:ext>
            </a:extLst>
          </p:cNvPr>
          <p:cNvSpPr>
            <a:spLocks noGrp="1"/>
          </p:cNvSpPr>
          <p:nvPr>
            <p:ph type="body" sz="quarter" idx="60"/>
          </p:nvPr>
        </p:nvSpPr>
        <p:spPr/>
        <p:txBody>
          <a:bodyPr/>
          <a:lstStyle/>
          <a:p>
            <a:endParaRPr lang="it-IT"/>
          </a:p>
        </p:txBody>
      </p:sp>
      <p:sp>
        <p:nvSpPr>
          <p:cNvPr id="42" name="Segnaposto immagine 41">
            <a:extLst>
              <a:ext uri="{FF2B5EF4-FFF2-40B4-BE49-F238E27FC236}">
                <a16:creationId xmlns:a16="http://schemas.microsoft.com/office/drawing/2014/main" id="{36EF6327-2CD1-B94D-A822-972B9681870B}"/>
              </a:ext>
            </a:extLst>
          </p:cNvPr>
          <p:cNvSpPr>
            <a:spLocks noGrp="1"/>
          </p:cNvSpPr>
          <p:nvPr>
            <p:ph type="pic" sz="quarter" idx="61"/>
          </p:nvPr>
        </p:nvSpPr>
        <p:spPr/>
        <p:txBody>
          <a:bodyPr/>
          <a:lstStyle/>
          <a:p>
            <a:endParaRPr lang="it-IT"/>
          </a:p>
        </p:txBody>
      </p:sp>
      <p:sp>
        <p:nvSpPr>
          <p:cNvPr id="43" name="Segnaposto testo 42">
            <a:extLst>
              <a:ext uri="{FF2B5EF4-FFF2-40B4-BE49-F238E27FC236}">
                <a16:creationId xmlns:a16="http://schemas.microsoft.com/office/drawing/2014/main" id="{5C2D2C30-8200-2A4A-A7BF-85970E1BB841}"/>
              </a:ext>
            </a:extLst>
          </p:cNvPr>
          <p:cNvSpPr>
            <a:spLocks noGrp="1"/>
          </p:cNvSpPr>
          <p:nvPr>
            <p:ph type="body" sz="quarter" idx="62"/>
          </p:nvPr>
        </p:nvSpPr>
        <p:spPr/>
        <p:txBody>
          <a:bodyPr/>
          <a:lstStyle/>
          <a:p>
            <a:endParaRPr lang="it-IT"/>
          </a:p>
        </p:txBody>
      </p:sp>
      <p:sp>
        <p:nvSpPr>
          <p:cNvPr id="44" name="Segnaposto testo 43">
            <a:extLst>
              <a:ext uri="{FF2B5EF4-FFF2-40B4-BE49-F238E27FC236}">
                <a16:creationId xmlns:a16="http://schemas.microsoft.com/office/drawing/2014/main" id="{41697743-FB06-F544-84D6-94BA412FC46A}"/>
              </a:ext>
            </a:extLst>
          </p:cNvPr>
          <p:cNvSpPr>
            <a:spLocks noGrp="1"/>
          </p:cNvSpPr>
          <p:nvPr>
            <p:ph type="body" sz="quarter" idx="63"/>
          </p:nvPr>
        </p:nvSpPr>
        <p:spPr/>
        <p:txBody>
          <a:bodyPr/>
          <a:lstStyle/>
          <a:p>
            <a:endParaRPr lang="it-IT"/>
          </a:p>
        </p:txBody>
      </p:sp>
      <p:sp>
        <p:nvSpPr>
          <p:cNvPr id="45" name="Segnaposto immagine 44">
            <a:extLst>
              <a:ext uri="{FF2B5EF4-FFF2-40B4-BE49-F238E27FC236}">
                <a16:creationId xmlns:a16="http://schemas.microsoft.com/office/drawing/2014/main" id="{6318CDB6-711D-874C-A17B-2603EAE4163F}"/>
              </a:ext>
            </a:extLst>
          </p:cNvPr>
          <p:cNvSpPr>
            <a:spLocks noGrp="1"/>
          </p:cNvSpPr>
          <p:nvPr>
            <p:ph type="pic" sz="quarter" idx="64"/>
          </p:nvPr>
        </p:nvSpPr>
        <p:spPr/>
        <p:txBody>
          <a:bodyPr/>
          <a:lstStyle/>
          <a:p>
            <a:endParaRPr lang="it-IT"/>
          </a:p>
        </p:txBody>
      </p:sp>
      <p:sp>
        <p:nvSpPr>
          <p:cNvPr id="46" name="Segnaposto testo 45">
            <a:extLst>
              <a:ext uri="{FF2B5EF4-FFF2-40B4-BE49-F238E27FC236}">
                <a16:creationId xmlns:a16="http://schemas.microsoft.com/office/drawing/2014/main" id="{F1863798-F674-7045-AD71-CAE2EEA4441B}"/>
              </a:ext>
            </a:extLst>
          </p:cNvPr>
          <p:cNvSpPr>
            <a:spLocks noGrp="1"/>
          </p:cNvSpPr>
          <p:nvPr>
            <p:ph type="body" sz="quarter" idx="65"/>
          </p:nvPr>
        </p:nvSpPr>
        <p:spPr/>
        <p:txBody>
          <a:bodyPr/>
          <a:lstStyle/>
          <a:p>
            <a:endParaRPr lang="it-IT"/>
          </a:p>
        </p:txBody>
      </p:sp>
      <p:sp>
        <p:nvSpPr>
          <p:cNvPr id="47" name="Segnaposto testo 46">
            <a:extLst>
              <a:ext uri="{FF2B5EF4-FFF2-40B4-BE49-F238E27FC236}">
                <a16:creationId xmlns:a16="http://schemas.microsoft.com/office/drawing/2014/main" id="{F36E0703-FC26-E84B-9653-9D3EF20B26F3}"/>
              </a:ext>
            </a:extLst>
          </p:cNvPr>
          <p:cNvSpPr>
            <a:spLocks noGrp="1"/>
          </p:cNvSpPr>
          <p:nvPr>
            <p:ph type="body" sz="quarter" idx="66"/>
          </p:nvPr>
        </p:nvSpPr>
        <p:spPr/>
        <p:txBody>
          <a:bodyPr/>
          <a:lstStyle/>
          <a:p>
            <a:endParaRPr lang="it-IT"/>
          </a:p>
        </p:txBody>
      </p:sp>
      <p:sp>
        <p:nvSpPr>
          <p:cNvPr id="49" name="Segnaposto immagine 48">
            <a:extLst>
              <a:ext uri="{FF2B5EF4-FFF2-40B4-BE49-F238E27FC236}">
                <a16:creationId xmlns:a16="http://schemas.microsoft.com/office/drawing/2014/main" id="{8D9E3F39-5FA7-D048-91E0-B23E80040399}"/>
              </a:ext>
            </a:extLst>
          </p:cNvPr>
          <p:cNvSpPr>
            <a:spLocks noGrp="1"/>
          </p:cNvSpPr>
          <p:nvPr>
            <p:ph type="pic" sz="quarter" idx="67"/>
          </p:nvPr>
        </p:nvSpPr>
        <p:spPr/>
        <p:txBody>
          <a:bodyPr/>
          <a:lstStyle/>
          <a:p>
            <a:endParaRPr lang="it-IT"/>
          </a:p>
        </p:txBody>
      </p:sp>
      <p:sp>
        <p:nvSpPr>
          <p:cNvPr id="51" name="Segnaposto testo 50">
            <a:extLst>
              <a:ext uri="{FF2B5EF4-FFF2-40B4-BE49-F238E27FC236}">
                <a16:creationId xmlns:a16="http://schemas.microsoft.com/office/drawing/2014/main" id="{98CDDBE8-0258-6F43-AA6B-EC59CC7EFA9B}"/>
              </a:ext>
            </a:extLst>
          </p:cNvPr>
          <p:cNvSpPr>
            <a:spLocks noGrp="1"/>
          </p:cNvSpPr>
          <p:nvPr>
            <p:ph type="body" sz="quarter" idx="68"/>
          </p:nvPr>
        </p:nvSpPr>
        <p:spPr/>
        <p:txBody>
          <a:bodyPr/>
          <a:lstStyle/>
          <a:p>
            <a:endParaRPr lang="it-IT"/>
          </a:p>
        </p:txBody>
      </p:sp>
      <p:sp>
        <p:nvSpPr>
          <p:cNvPr id="53" name="Segnaposto testo 52">
            <a:extLst>
              <a:ext uri="{FF2B5EF4-FFF2-40B4-BE49-F238E27FC236}">
                <a16:creationId xmlns:a16="http://schemas.microsoft.com/office/drawing/2014/main" id="{CABD5614-1C95-D14B-B4CC-D37DC020F316}"/>
              </a:ext>
            </a:extLst>
          </p:cNvPr>
          <p:cNvSpPr>
            <a:spLocks noGrp="1"/>
          </p:cNvSpPr>
          <p:nvPr>
            <p:ph type="body" sz="quarter" idx="69"/>
          </p:nvPr>
        </p:nvSpPr>
        <p:spPr/>
        <p:txBody>
          <a:bodyPr/>
          <a:lstStyle/>
          <a:p>
            <a:endParaRPr lang="it-IT"/>
          </a:p>
        </p:txBody>
      </p:sp>
      <p:sp>
        <p:nvSpPr>
          <p:cNvPr id="55" name="Segnaposto immagine 54">
            <a:extLst>
              <a:ext uri="{FF2B5EF4-FFF2-40B4-BE49-F238E27FC236}">
                <a16:creationId xmlns:a16="http://schemas.microsoft.com/office/drawing/2014/main" id="{F8A040EF-795B-6741-8D64-2DA39638548F}"/>
              </a:ext>
            </a:extLst>
          </p:cNvPr>
          <p:cNvSpPr>
            <a:spLocks noGrp="1"/>
          </p:cNvSpPr>
          <p:nvPr>
            <p:ph type="pic" sz="quarter" idx="70"/>
          </p:nvPr>
        </p:nvSpPr>
        <p:spPr/>
        <p:txBody>
          <a:bodyPr/>
          <a:lstStyle/>
          <a:p>
            <a:endParaRPr lang="it-IT"/>
          </a:p>
        </p:txBody>
      </p:sp>
      <p:sp>
        <p:nvSpPr>
          <p:cNvPr id="2" name="Segnaposto testo 1"/>
          <p:cNvSpPr>
            <a:spLocks noGrp="1"/>
          </p:cNvSpPr>
          <p:nvPr>
            <p:ph type="body" sz="quarter" idx="10"/>
          </p:nvPr>
        </p:nvSpPr>
        <p:spPr/>
        <p:txBody>
          <a:bodyPr/>
          <a:lstStyle/>
          <a:p>
            <a:r>
              <a:rPr lang="it-IT" dirty="0" err="1"/>
              <a:t>Our</a:t>
            </a:r>
            <a:r>
              <a:rPr lang="it-IT" dirty="0"/>
              <a:t> </a:t>
            </a:r>
            <a:r>
              <a:rPr lang="it-IT" dirty="0" err="1"/>
              <a:t>fantastic</a:t>
            </a:r>
            <a:r>
              <a:rPr lang="it-IT" dirty="0"/>
              <a:t> team</a:t>
            </a:r>
          </a:p>
        </p:txBody>
      </p:sp>
      <p:sp>
        <p:nvSpPr>
          <p:cNvPr id="3" name="Segnaposto testo 2">
            <a:extLst>
              <a:ext uri="{FF2B5EF4-FFF2-40B4-BE49-F238E27FC236}">
                <a16:creationId xmlns:a16="http://schemas.microsoft.com/office/drawing/2014/main" id="{2ABA2DAB-F102-374C-9358-CB77CE4B7477}"/>
              </a:ext>
            </a:extLst>
          </p:cNvPr>
          <p:cNvSpPr>
            <a:spLocks noGrp="1"/>
          </p:cNvSpPr>
          <p:nvPr>
            <p:ph type="body" sz="quarter" idx="11"/>
          </p:nvPr>
        </p:nvSpPr>
        <p:spPr/>
        <p:txBody>
          <a:bodyPr/>
          <a:lstStyle/>
          <a:p>
            <a:endParaRPr lang="it-IT"/>
          </a:p>
        </p:txBody>
      </p:sp>
      <p:sp>
        <p:nvSpPr>
          <p:cNvPr id="5" name="Segnaposto immagine 4">
            <a:extLst>
              <a:ext uri="{FF2B5EF4-FFF2-40B4-BE49-F238E27FC236}">
                <a16:creationId xmlns:a16="http://schemas.microsoft.com/office/drawing/2014/main" id="{83234C45-3D65-D6DE-FE2B-654021BEF82F}"/>
              </a:ext>
            </a:extLst>
          </p:cNvPr>
          <p:cNvSpPr>
            <a:spLocks noGrp="1"/>
          </p:cNvSpPr>
          <p:nvPr>
            <p:ph type="pic" sz="quarter" idx="14"/>
          </p:nvPr>
        </p:nvSpPr>
        <p:spPr/>
        <p:txBody>
          <a:bodyPr/>
          <a:lstStyle/>
          <a:p>
            <a:endParaRPr lang="it-IT"/>
          </a:p>
        </p:txBody>
      </p:sp>
      <p:sp>
        <p:nvSpPr>
          <p:cNvPr id="7" name="Segnaposto immagine 6">
            <a:extLst>
              <a:ext uri="{FF2B5EF4-FFF2-40B4-BE49-F238E27FC236}">
                <a16:creationId xmlns:a16="http://schemas.microsoft.com/office/drawing/2014/main" id="{18894CAD-C2D4-A6EA-0AAD-A26E510F1711}"/>
              </a:ext>
            </a:extLst>
          </p:cNvPr>
          <p:cNvSpPr>
            <a:spLocks noGrp="1"/>
          </p:cNvSpPr>
          <p:nvPr>
            <p:ph type="pic" sz="quarter" idx="46"/>
          </p:nvPr>
        </p:nvSpPr>
        <p:spPr/>
        <p:txBody>
          <a:bodyPr/>
          <a:lstStyle/>
          <a:p>
            <a:endParaRPr lang="it-IT"/>
          </a:p>
        </p:txBody>
      </p:sp>
      <p:sp>
        <p:nvSpPr>
          <p:cNvPr id="9" name="Segnaposto immagine 8">
            <a:extLst>
              <a:ext uri="{FF2B5EF4-FFF2-40B4-BE49-F238E27FC236}">
                <a16:creationId xmlns:a16="http://schemas.microsoft.com/office/drawing/2014/main" id="{B330CB74-F84D-7E4F-EF78-808D2F9E1D76}"/>
              </a:ext>
            </a:extLst>
          </p:cNvPr>
          <p:cNvSpPr>
            <a:spLocks noGrp="1"/>
          </p:cNvSpPr>
          <p:nvPr>
            <p:ph type="pic" sz="quarter" idx="49"/>
          </p:nvPr>
        </p:nvSpPr>
        <p:spPr/>
        <p:txBody>
          <a:bodyPr/>
          <a:lstStyle/>
          <a:p>
            <a:endParaRPr lang="it-IT"/>
          </a:p>
        </p:txBody>
      </p:sp>
      <p:sp>
        <p:nvSpPr>
          <p:cNvPr id="11" name="Segnaposto immagine 10">
            <a:extLst>
              <a:ext uri="{FF2B5EF4-FFF2-40B4-BE49-F238E27FC236}">
                <a16:creationId xmlns:a16="http://schemas.microsoft.com/office/drawing/2014/main" id="{84E34DB4-6E10-4370-AD9A-FA3410AE7C2D}"/>
              </a:ext>
            </a:extLst>
          </p:cNvPr>
          <p:cNvSpPr>
            <a:spLocks noGrp="1"/>
          </p:cNvSpPr>
          <p:nvPr>
            <p:ph type="pic" sz="quarter" idx="52"/>
          </p:nvPr>
        </p:nvSpPr>
        <p:spPr/>
        <p:txBody>
          <a:bodyPr/>
          <a:lstStyle/>
          <a:p>
            <a:endParaRPr lang="it-IT"/>
          </a:p>
        </p:txBody>
      </p:sp>
      <p:sp>
        <p:nvSpPr>
          <p:cNvPr id="13" name="Segnaposto immagine 12">
            <a:extLst>
              <a:ext uri="{FF2B5EF4-FFF2-40B4-BE49-F238E27FC236}">
                <a16:creationId xmlns:a16="http://schemas.microsoft.com/office/drawing/2014/main" id="{E8DABD97-917F-EC55-82F4-CB7F175CBF17}"/>
              </a:ext>
            </a:extLst>
          </p:cNvPr>
          <p:cNvSpPr>
            <a:spLocks noGrp="1"/>
          </p:cNvSpPr>
          <p:nvPr>
            <p:ph type="pic" sz="quarter" idx="55"/>
          </p:nvPr>
        </p:nvSpPr>
        <p:spPr/>
        <p:txBody>
          <a:bodyPr/>
          <a:lstStyle/>
          <a:p>
            <a:endParaRPr lang="it-IT"/>
          </a:p>
        </p:txBody>
      </p:sp>
      <p:sp>
        <p:nvSpPr>
          <p:cNvPr id="15" name="Segnaposto immagine 14">
            <a:extLst>
              <a:ext uri="{FF2B5EF4-FFF2-40B4-BE49-F238E27FC236}">
                <a16:creationId xmlns:a16="http://schemas.microsoft.com/office/drawing/2014/main" id="{214C98A2-D569-92BC-1D03-7BB077C0D101}"/>
              </a:ext>
            </a:extLst>
          </p:cNvPr>
          <p:cNvSpPr>
            <a:spLocks noGrp="1"/>
          </p:cNvSpPr>
          <p:nvPr>
            <p:ph type="pic" sz="quarter" idx="58"/>
          </p:nvPr>
        </p:nvSpPr>
        <p:spPr/>
        <p:txBody>
          <a:bodyPr/>
          <a:lstStyle/>
          <a:p>
            <a:endParaRPr lang="it-IT"/>
          </a:p>
        </p:txBody>
      </p:sp>
    </p:spTree>
    <p:extLst>
      <p:ext uri="{BB962C8B-B14F-4D97-AF65-F5344CB8AC3E}">
        <p14:creationId xmlns:p14="http://schemas.microsoft.com/office/powerpoint/2010/main" val="37925544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endParaRPr lang="it-IT" dirty="0"/>
          </a:p>
        </p:txBody>
      </p:sp>
      <p:sp>
        <p:nvSpPr>
          <p:cNvPr id="3" name="Segnaposto testo 2"/>
          <p:cNvSpPr>
            <a:spLocks noGrp="1"/>
          </p:cNvSpPr>
          <p:nvPr>
            <p:ph type="body" sz="quarter" idx="11"/>
          </p:nvPr>
        </p:nvSpPr>
        <p:spPr/>
        <p:txBody>
          <a:bodyPr/>
          <a:lstStyle/>
          <a:p>
            <a:r>
              <a:rPr lang="it-IT" dirty="0" err="1"/>
              <a:t>Lorem</a:t>
            </a:r>
            <a:r>
              <a:rPr lang="it-IT" dirty="0"/>
              <a:t> </a:t>
            </a:r>
            <a:r>
              <a:rPr lang="it-IT" dirty="0" err="1"/>
              <a:t>Ipsum</a:t>
            </a:r>
            <a:endParaRPr lang="it-IT" dirty="0"/>
          </a:p>
        </p:txBody>
      </p:sp>
      <p:sp>
        <p:nvSpPr>
          <p:cNvPr id="4" name="Segnaposto testo 3"/>
          <p:cNvSpPr>
            <a:spLocks noGrp="1"/>
          </p:cNvSpPr>
          <p:nvPr>
            <p:ph type="body" sz="quarter" idx="43"/>
          </p:nvPr>
        </p:nvSpPr>
        <p:spPr/>
        <p:txBody>
          <a:bodyPr>
            <a:normAutofit fontScale="92500" lnSpcReduction="10000"/>
          </a:bodyPr>
          <a:lstStyle/>
          <a:p>
            <a:r>
              <a:rPr lang="it-IT" dirty="0" err="1"/>
              <a:t>Today</a:t>
            </a:r>
            <a:r>
              <a:rPr lang="it-IT" dirty="0"/>
              <a:t> Antonietta </a:t>
            </a:r>
            <a:r>
              <a:rPr lang="it-IT" dirty="0" err="1"/>
              <a:t>serves</a:t>
            </a:r>
            <a:r>
              <a:rPr lang="it-IT" dirty="0"/>
              <a:t> Healthware </a:t>
            </a:r>
            <a:r>
              <a:rPr lang="it-IT" dirty="0" err="1"/>
              <a:t>as</a:t>
            </a:r>
            <a:r>
              <a:rPr lang="it-IT" dirty="0"/>
              <a:t> Marketing &amp; </a:t>
            </a:r>
            <a:r>
              <a:rPr lang="it-IT" dirty="0" err="1"/>
              <a:t>External</a:t>
            </a:r>
            <a:r>
              <a:rPr lang="it-IT" dirty="0"/>
              <a:t> Relations Manager, </a:t>
            </a:r>
            <a:r>
              <a:rPr lang="it-IT" dirty="0" err="1"/>
              <a:t>leading</a:t>
            </a:r>
            <a:r>
              <a:rPr lang="it-IT" dirty="0"/>
              <a:t> </a:t>
            </a:r>
            <a:r>
              <a:rPr lang="it-IT" dirty="0" err="1"/>
              <a:t>all</a:t>
            </a:r>
            <a:r>
              <a:rPr lang="it-IT" dirty="0"/>
              <a:t> </a:t>
            </a:r>
            <a:r>
              <a:rPr lang="it-IT" dirty="0" err="1"/>
              <a:t>activities</a:t>
            </a:r>
            <a:r>
              <a:rPr lang="it-IT" dirty="0"/>
              <a:t> </a:t>
            </a:r>
            <a:r>
              <a:rPr lang="it-IT" dirty="0" err="1"/>
              <a:t>related</a:t>
            </a:r>
            <a:r>
              <a:rPr lang="it-IT" dirty="0"/>
              <a:t> to the agency </a:t>
            </a:r>
            <a:r>
              <a:rPr lang="it-IT" dirty="0" err="1"/>
              <a:t>branding</a:t>
            </a:r>
            <a:r>
              <a:rPr lang="it-IT" dirty="0"/>
              <a:t>, the </a:t>
            </a:r>
            <a:r>
              <a:rPr lang="it-IT" dirty="0" err="1"/>
              <a:t>internal</a:t>
            </a:r>
            <a:r>
              <a:rPr lang="it-IT" dirty="0"/>
              <a:t> &amp; </a:t>
            </a:r>
            <a:r>
              <a:rPr lang="it-IT" dirty="0" err="1"/>
              <a:t>external</a:t>
            </a:r>
            <a:r>
              <a:rPr lang="it-IT" dirty="0"/>
              <a:t> </a:t>
            </a:r>
            <a:r>
              <a:rPr lang="it-IT" dirty="0" err="1"/>
              <a:t>communications</a:t>
            </a:r>
            <a:r>
              <a:rPr lang="it-IT" dirty="0"/>
              <a:t>, the </a:t>
            </a:r>
            <a:r>
              <a:rPr lang="it-IT" dirty="0" err="1"/>
              <a:t>events</a:t>
            </a:r>
            <a:r>
              <a:rPr lang="it-IT" dirty="0"/>
              <a:t> management, the social media </a:t>
            </a:r>
            <a:r>
              <a:rPr lang="it-IT" dirty="0" err="1"/>
              <a:t>strategy</a:t>
            </a:r>
            <a:r>
              <a:rPr lang="it-IT" dirty="0"/>
              <a:t>. </a:t>
            </a:r>
            <a:r>
              <a:rPr lang="it-IT" dirty="0" err="1"/>
              <a:t>She</a:t>
            </a:r>
            <a:r>
              <a:rPr lang="it-IT" dirty="0"/>
              <a:t> </a:t>
            </a:r>
            <a:r>
              <a:rPr lang="it-IT" dirty="0" err="1"/>
              <a:t>is</a:t>
            </a:r>
            <a:r>
              <a:rPr lang="it-IT" dirty="0"/>
              <a:t> </a:t>
            </a:r>
            <a:r>
              <a:rPr lang="it-IT" dirty="0" err="1"/>
              <a:t>also</a:t>
            </a:r>
            <a:r>
              <a:rPr lang="it-IT" dirty="0"/>
              <a:t> </a:t>
            </a:r>
            <a:r>
              <a:rPr lang="it-IT" dirty="0" err="1"/>
              <a:t>involved</a:t>
            </a:r>
            <a:r>
              <a:rPr lang="it-IT" dirty="0"/>
              <a:t> in the open </a:t>
            </a:r>
            <a:r>
              <a:rPr lang="it-IT" dirty="0" err="1"/>
              <a:t>innovation</a:t>
            </a:r>
            <a:r>
              <a:rPr lang="it-IT" dirty="0"/>
              <a:t> &amp; </a:t>
            </a:r>
            <a:r>
              <a:rPr lang="it-IT" dirty="0" err="1"/>
              <a:t>digital</a:t>
            </a:r>
            <a:r>
              <a:rPr lang="it-IT" dirty="0"/>
              <a:t> </a:t>
            </a:r>
            <a:r>
              <a:rPr lang="it-IT" dirty="0" err="1"/>
              <a:t>transformation</a:t>
            </a:r>
            <a:r>
              <a:rPr lang="it-IT" dirty="0"/>
              <a:t> </a:t>
            </a:r>
            <a:r>
              <a:rPr lang="it-IT" dirty="0" err="1"/>
              <a:t>projects</a:t>
            </a:r>
            <a:r>
              <a:rPr lang="it-IT" dirty="0"/>
              <a:t> </a:t>
            </a:r>
            <a:r>
              <a:rPr lang="it-IT" dirty="0" err="1"/>
              <a:t>both</a:t>
            </a:r>
            <a:r>
              <a:rPr lang="it-IT" dirty="0"/>
              <a:t> for </a:t>
            </a:r>
            <a:r>
              <a:rPr lang="it-IT" dirty="0" err="1"/>
              <a:t>pharma</a:t>
            </a:r>
            <a:r>
              <a:rPr lang="it-IT" dirty="0"/>
              <a:t> companies &amp; </a:t>
            </a:r>
            <a:r>
              <a:rPr lang="it-IT" dirty="0" err="1"/>
              <a:t>startups</a:t>
            </a:r>
            <a:r>
              <a:rPr lang="it-IT" dirty="0"/>
              <a:t>. </a:t>
            </a:r>
            <a:r>
              <a:rPr lang="it-IT" dirty="0" err="1"/>
              <a:t>She</a:t>
            </a:r>
            <a:r>
              <a:rPr lang="it-IT" dirty="0"/>
              <a:t> </a:t>
            </a:r>
            <a:r>
              <a:rPr lang="it-IT" dirty="0" err="1"/>
              <a:t>curates</a:t>
            </a:r>
            <a:r>
              <a:rPr lang="it-IT" dirty="0"/>
              <a:t> the </a:t>
            </a:r>
            <a:r>
              <a:rPr lang="it-IT" dirty="0" err="1"/>
              <a:t>Frontiers</a:t>
            </a:r>
            <a:r>
              <a:rPr lang="it-IT" dirty="0"/>
              <a:t> </a:t>
            </a:r>
            <a:r>
              <a:rPr lang="it-IT" dirty="0" err="1"/>
              <a:t>Health</a:t>
            </a:r>
            <a:r>
              <a:rPr lang="it-IT" dirty="0"/>
              <a:t> conference and </a:t>
            </a:r>
            <a:r>
              <a:rPr lang="it-IT" dirty="0" err="1"/>
              <a:t>is</a:t>
            </a:r>
            <a:r>
              <a:rPr lang="it-IT" dirty="0"/>
              <a:t> an </a:t>
            </a:r>
            <a:r>
              <a:rPr lang="it-IT" dirty="0" err="1"/>
              <a:t>advisor</a:t>
            </a:r>
            <a:r>
              <a:rPr lang="it-IT" dirty="0"/>
              <a:t> of the Digital </a:t>
            </a:r>
            <a:r>
              <a:rPr lang="it-IT" dirty="0" err="1"/>
              <a:t>Health</a:t>
            </a:r>
            <a:r>
              <a:rPr lang="it-IT" dirty="0"/>
              <a:t> </a:t>
            </a:r>
            <a:r>
              <a:rPr lang="it-IT" dirty="0" err="1"/>
              <a:t>Italy</a:t>
            </a:r>
            <a:r>
              <a:rPr lang="it-IT" dirty="0"/>
              <a:t> blog and the Digital </a:t>
            </a:r>
            <a:r>
              <a:rPr lang="it-IT" dirty="0" err="1"/>
              <a:t>Health</a:t>
            </a:r>
            <a:r>
              <a:rPr lang="it-IT" dirty="0"/>
              <a:t> Academy. </a:t>
            </a:r>
          </a:p>
          <a:p>
            <a:r>
              <a:rPr lang="it-IT" b="1" dirty="0" err="1"/>
              <a:t>Skills</a:t>
            </a:r>
            <a:r>
              <a:rPr lang="it-IT" b="1" dirty="0"/>
              <a:t> </a:t>
            </a:r>
          </a:p>
          <a:p>
            <a:r>
              <a:rPr lang="it-IT" dirty="0"/>
              <a:t>Marketing &amp; Communications, Media &amp; Digital PR, </a:t>
            </a:r>
            <a:r>
              <a:rPr lang="it-IT" dirty="0" err="1"/>
              <a:t>Events</a:t>
            </a:r>
            <a:r>
              <a:rPr lang="it-IT" dirty="0"/>
              <a:t> Management, Social Media </a:t>
            </a:r>
            <a:r>
              <a:rPr lang="it-IT" dirty="0" err="1"/>
              <a:t>Strategy</a:t>
            </a:r>
            <a:r>
              <a:rPr lang="it-IT" dirty="0"/>
              <a:t> &amp; Management, New Business Development &amp; Account Management</a:t>
            </a:r>
          </a:p>
          <a:p>
            <a:r>
              <a:rPr lang="it-IT" b="1" dirty="0" err="1"/>
              <a:t>Education</a:t>
            </a:r>
            <a:r>
              <a:rPr lang="it-IT" b="1" dirty="0"/>
              <a:t> </a:t>
            </a:r>
          </a:p>
          <a:p>
            <a:r>
              <a:rPr lang="it-IT" dirty="0"/>
              <a:t>Antonietta </a:t>
            </a:r>
            <a:r>
              <a:rPr lang="it-IT" dirty="0" err="1"/>
              <a:t>holds</a:t>
            </a:r>
            <a:r>
              <a:rPr lang="it-IT" dirty="0"/>
              <a:t> a </a:t>
            </a:r>
            <a:r>
              <a:rPr lang="it-IT" dirty="0" err="1"/>
              <a:t>degree</a:t>
            </a:r>
            <a:r>
              <a:rPr lang="it-IT" dirty="0"/>
              <a:t> in Marketing and Communications (</a:t>
            </a:r>
            <a:r>
              <a:rPr lang="it-IT" dirty="0" err="1"/>
              <a:t>cum</a:t>
            </a:r>
            <a:r>
              <a:rPr lang="it-IT" dirty="0"/>
              <a:t> laude) and a Master in Communications &amp; PR Management.</a:t>
            </a:r>
          </a:p>
          <a:p>
            <a:endParaRPr lang="it-IT" dirty="0"/>
          </a:p>
        </p:txBody>
      </p:sp>
      <p:sp>
        <p:nvSpPr>
          <p:cNvPr id="10" name="Segnaposto testo 4"/>
          <p:cNvSpPr>
            <a:spLocks noGrp="1"/>
          </p:cNvSpPr>
          <p:nvPr>
            <p:ph type="body" sz="quarter" idx="44"/>
          </p:nvPr>
        </p:nvSpPr>
        <p:spPr/>
        <p:txBody>
          <a:bodyPr>
            <a:normAutofit fontScale="92500"/>
          </a:bodyPr>
          <a:lstStyle/>
          <a:p>
            <a:r>
              <a:rPr lang="it-IT" dirty="0" err="1"/>
              <a:t>About</a:t>
            </a:r>
            <a:r>
              <a:rPr lang="it-IT" dirty="0"/>
              <a:t> 15 </a:t>
            </a:r>
            <a:r>
              <a:rPr lang="it-IT" dirty="0" err="1"/>
              <a:t>years</a:t>
            </a:r>
            <a:r>
              <a:rPr lang="it-IT" dirty="0"/>
              <a:t> of </a:t>
            </a:r>
            <a:r>
              <a:rPr lang="it-IT" dirty="0" err="1"/>
              <a:t>experience</a:t>
            </a:r>
            <a:r>
              <a:rPr lang="it-IT" dirty="0"/>
              <a:t> in Marketing &amp; Communications with a strong focus on </a:t>
            </a:r>
            <a:r>
              <a:rPr lang="it-IT" dirty="0" err="1"/>
              <a:t>healthcare</a:t>
            </a:r>
            <a:r>
              <a:rPr lang="it-IT" dirty="0"/>
              <a:t> business and </a:t>
            </a:r>
            <a:r>
              <a:rPr lang="it-IT" dirty="0" err="1"/>
              <a:t>digital</a:t>
            </a:r>
            <a:r>
              <a:rPr lang="it-IT" dirty="0"/>
              <a:t> </a:t>
            </a:r>
            <a:r>
              <a:rPr lang="it-IT" dirty="0" err="1"/>
              <a:t>transformation</a:t>
            </a:r>
            <a:endParaRPr lang="it-IT" dirty="0"/>
          </a:p>
          <a:p>
            <a:r>
              <a:rPr lang="it-IT" b="1" dirty="0"/>
              <a:t>Background </a:t>
            </a:r>
          </a:p>
          <a:p>
            <a:r>
              <a:rPr lang="it-IT" dirty="0" err="1"/>
              <a:t>After</a:t>
            </a:r>
            <a:r>
              <a:rPr lang="it-IT" dirty="0"/>
              <a:t> an </a:t>
            </a:r>
            <a:r>
              <a:rPr lang="it-IT" dirty="0" err="1"/>
              <a:t>experience</a:t>
            </a:r>
            <a:r>
              <a:rPr lang="it-IT" dirty="0"/>
              <a:t> </a:t>
            </a:r>
            <a:r>
              <a:rPr lang="it-IT" dirty="0" err="1"/>
              <a:t>as</a:t>
            </a:r>
            <a:r>
              <a:rPr lang="it-IT" dirty="0"/>
              <a:t> Account Assistant </a:t>
            </a:r>
            <a:r>
              <a:rPr lang="it-IT" dirty="0" err="1"/>
              <a:t>at</a:t>
            </a:r>
            <a:r>
              <a:rPr lang="it-IT" dirty="0"/>
              <a:t> </a:t>
            </a:r>
            <a:r>
              <a:rPr lang="it-IT" dirty="0" err="1"/>
              <a:t>Saatchi</a:t>
            </a:r>
            <a:r>
              <a:rPr lang="it-IT" dirty="0"/>
              <a:t> &amp; </a:t>
            </a:r>
            <a:r>
              <a:rPr lang="it-IT" dirty="0" err="1"/>
              <a:t>Saatchi</a:t>
            </a:r>
            <a:r>
              <a:rPr lang="it-IT" dirty="0"/>
              <a:t> Rome, in 2003 Antonietta </a:t>
            </a:r>
            <a:r>
              <a:rPr lang="it-IT" dirty="0" err="1"/>
              <a:t>joined</a:t>
            </a:r>
            <a:r>
              <a:rPr lang="it-IT" dirty="0"/>
              <a:t> Healthware </a:t>
            </a:r>
            <a:r>
              <a:rPr lang="it-IT" dirty="0" err="1"/>
              <a:t>as</a:t>
            </a:r>
            <a:r>
              <a:rPr lang="it-IT" dirty="0"/>
              <a:t> Corporate </a:t>
            </a:r>
            <a:r>
              <a:rPr lang="it-IT" dirty="0" err="1"/>
              <a:t>Communication</a:t>
            </a:r>
            <a:r>
              <a:rPr lang="it-IT" dirty="0"/>
              <a:t> &amp; </a:t>
            </a:r>
            <a:r>
              <a:rPr lang="it-IT" dirty="0" err="1"/>
              <a:t>Purchasing</a:t>
            </a:r>
            <a:r>
              <a:rPr lang="it-IT" dirty="0"/>
              <a:t> Assistant. </a:t>
            </a:r>
            <a:r>
              <a:rPr lang="it-IT" dirty="0" err="1"/>
              <a:t>She</a:t>
            </a:r>
            <a:r>
              <a:rPr lang="it-IT" dirty="0"/>
              <a:t> </a:t>
            </a:r>
            <a:r>
              <a:rPr lang="it-IT" dirty="0" err="1"/>
              <a:t>has</a:t>
            </a:r>
            <a:r>
              <a:rPr lang="it-IT" dirty="0"/>
              <a:t> </a:t>
            </a:r>
            <a:r>
              <a:rPr lang="it-IT" dirty="0" err="1"/>
              <a:t>been</a:t>
            </a:r>
            <a:r>
              <a:rPr lang="it-IT" dirty="0"/>
              <a:t> </a:t>
            </a:r>
            <a:r>
              <a:rPr lang="it-IT" dirty="0" err="1"/>
              <a:t>involved</a:t>
            </a:r>
            <a:r>
              <a:rPr lang="it-IT" dirty="0"/>
              <a:t> in </a:t>
            </a:r>
            <a:r>
              <a:rPr lang="it-IT" dirty="0" err="1"/>
              <a:t>all</a:t>
            </a:r>
            <a:r>
              <a:rPr lang="it-IT" dirty="0"/>
              <a:t> </a:t>
            </a:r>
            <a:r>
              <a:rPr lang="it-IT" dirty="0" err="1"/>
              <a:t>internal</a:t>
            </a:r>
            <a:r>
              <a:rPr lang="it-IT" dirty="0"/>
              <a:t> &amp; </a:t>
            </a:r>
            <a:r>
              <a:rPr lang="it-IT" dirty="0" err="1"/>
              <a:t>external</a:t>
            </a:r>
            <a:r>
              <a:rPr lang="it-IT" dirty="0"/>
              <a:t> </a:t>
            </a:r>
            <a:r>
              <a:rPr lang="it-IT" dirty="0" err="1"/>
              <a:t>communication</a:t>
            </a:r>
            <a:r>
              <a:rPr lang="it-IT" dirty="0"/>
              <a:t> </a:t>
            </a:r>
            <a:r>
              <a:rPr lang="it-IT" dirty="0" err="1"/>
              <a:t>projects</a:t>
            </a:r>
            <a:r>
              <a:rPr lang="it-IT" dirty="0"/>
              <a:t>, </a:t>
            </a:r>
            <a:r>
              <a:rPr lang="it-IT" dirty="0" err="1"/>
              <a:t>such</a:t>
            </a:r>
            <a:r>
              <a:rPr lang="it-IT" dirty="0"/>
              <a:t> </a:t>
            </a:r>
            <a:r>
              <a:rPr lang="it-IT" dirty="0" err="1"/>
              <a:t>as</a:t>
            </a:r>
            <a:r>
              <a:rPr lang="it-IT" dirty="0"/>
              <a:t> the corporate website, the Intranet &amp; ESN, the agency </a:t>
            </a:r>
            <a:r>
              <a:rPr lang="it-IT" dirty="0" err="1"/>
              <a:t>branding</a:t>
            </a:r>
            <a:r>
              <a:rPr lang="it-IT" dirty="0"/>
              <a:t> and the </a:t>
            </a:r>
            <a:r>
              <a:rPr lang="it-IT" dirty="0" err="1"/>
              <a:t>events</a:t>
            </a:r>
            <a:r>
              <a:rPr lang="it-IT" dirty="0"/>
              <a:t> management.</a:t>
            </a:r>
          </a:p>
          <a:p>
            <a:r>
              <a:rPr lang="it-IT" dirty="0"/>
              <a:t>In 2007 Antonietta </a:t>
            </a:r>
            <a:r>
              <a:rPr lang="it-IT" dirty="0" err="1"/>
              <a:t>has</a:t>
            </a:r>
            <a:r>
              <a:rPr lang="it-IT" dirty="0"/>
              <a:t> </a:t>
            </a:r>
            <a:r>
              <a:rPr lang="it-IT" dirty="0" err="1"/>
              <a:t>also</a:t>
            </a:r>
            <a:r>
              <a:rPr lang="it-IT" dirty="0"/>
              <a:t> </a:t>
            </a:r>
            <a:r>
              <a:rPr lang="it-IT" dirty="0" err="1"/>
              <a:t>started</a:t>
            </a:r>
            <a:r>
              <a:rPr lang="it-IT" dirty="0"/>
              <a:t> </a:t>
            </a:r>
            <a:r>
              <a:rPr lang="it-IT" dirty="0" err="1"/>
              <a:t>her</a:t>
            </a:r>
            <a:r>
              <a:rPr lang="it-IT" dirty="0"/>
              <a:t> </a:t>
            </a:r>
            <a:r>
              <a:rPr lang="it-IT" dirty="0" err="1"/>
              <a:t>experience</a:t>
            </a:r>
            <a:r>
              <a:rPr lang="it-IT" dirty="0"/>
              <a:t> </a:t>
            </a:r>
            <a:r>
              <a:rPr lang="it-IT" dirty="0" err="1"/>
              <a:t>as</a:t>
            </a:r>
            <a:r>
              <a:rPr lang="it-IT" dirty="0"/>
              <a:t> Client Services &amp; </a:t>
            </a:r>
            <a:r>
              <a:rPr lang="it-IT" dirty="0" err="1"/>
              <a:t>External</a:t>
            </a:r>
            <a:r>
              <a:rPr lang="it-IT" dirty="0"/>
              <a:t> Relations management, </a:t>
            </a:r>
            <a:r>
              <a:rPr lang="it-IT" dirty="0" err="1"/>
              <a:t>supporting</a:t>
            </a:r>
            <a:r>
              <a:rPr lang="it-IT" dirty="0"/>
              <a:t> the business </a:t>
            </a:r>
            <a:r>
              <a:rPr lang="it-IT" dirty="0" err="1"/>
              <a:t>development</a:t>
            </a:r>
            <a:r>
              <a:rPr lang="it-IT" dirty="0"/>
              <a:t>, management and control. </a:t>
            </a:r>
            <a:r>
              <a:rPr lang="it-IT" dirty="0" err="1"/>
              <a:t>She</a:t>
            </a:r>
            <a:r>
              <a:rPr lang="it-IT" dirty="0"/>
              <a:t> </a:t>
            </a:r>
            <a:r>
              <a:rPr lang="it-IT" dirty="0" err="1"/>
              <a:t>has</a:t>
            </a:r>
            <a:r>
              <a:rPr lang="it-IT" dirty="0"/>
              <a:t> </a:t>
            </a:r>
            <a:r>
              <a:rPr lang="it-IT" dirty="0" err="1"/>
              <a:t>continued</a:t>
            </a:r>
            <a:r>
              <a:rPr lang="it-IT" dirty="0"/>
              <a:t> </a:t>
            </a:r>
            <a:r>
              <a:rPr lang="it-IT" dirty="0" err="1"/>
              <a:t>her</a:t>
            </a:r>
            <a:r>
              <a:rPr lang="it-IT" dirty="0"/>
              <a:t> </a:t>
            </a:r>
            <a:r>
              <a:rPr lang="it-IT" dirty="0" err="1"/>
              <a:t>activities</a:t>
            </a:r>
            <a:r>
              <a:rPr lang="it-IT" dirty="0"/>
              <a:t> </a:t>
            </a:r>
            <a:r>
              <a:rPr lang="it-IT" dirty="0" err="1"/>
              <a:t>related</a:t>
            </a:r>
            <a:r>
              <a:rPr lang="it-IT" dirty="0"/>
              <a:t> to the </a:t>
            </a:r>
            <a:r>
              <a:rPr lang="it-IT" dirty="0" err="1"/>
              <a:t>internal</a:t>
            </a:r>
            <a:r>
              <a:rPr lang="it-IT" dirty="0"/>
              <a:t> &amp; </a:t>
            </a:r>
            <a:r>
              <a:rPr lang="it-IT" dirty="0" err="1"/>
              <a:t>external</a:t>
            </a:r>
            <a:r>
              <a:rPr lang="it-IT" dirty="0"/>
              <a:t> </a:t>
            </a:r>
            <a:r>
              <a:rPr lang="it-IT" dirty="0" err="1"/>
              <a:t>communications</a:t>
            </a:r>
            <a:r>
              <a:rPr lang="it-IT" dirty="0"/>
              <a:t> </a:t>
            </a:r>
            <a:r>
              <a:rPr lang="it-IT" dirty="0" err="1"/>
              <a:t>together</a:t>
            </a:r>
            <a:r>
              <a:rPr lang="it-IT" dirty="0"/>
              <a:t> with the social media management. </a:t>
            </a:r>
          </a:p>
        </p:txBody>
      </p:sp>
      <p:sp>
        <p:nvSpPr>
          <p:cNvPr id="6" name="Segnaposto immagine 5">
            <a:extLst>
              <a:ext uri="{FF2B5EF4-FFF2-40B4-BE49-F238E27FC236}">
                <a16:creationId xmlns:a16="http://schemas.microsoft.com/office/drawing/2014/main" id="{B28AF0FE-F242-D27F-2EC9-39856D45661B}"/>
              </a:ext>
            </a:extLst>
          </p:cNvPr>
          <p:cNvSpPr>
            <a:spLocks noGrp="1"/>
          </p:cNvSpPr>
          <p:nvPr>
            <p:ph type="pic" sz="quarter" idx="41"/>
          </p:nvPr>
        </p:nvSpPr>
        <p:spPr>
          <a:xfrm>
            <a:off x="0" y="0"/>
            <a:ext cx="2506972" cy="5143500"/>
          </a:xfrm>
        </p:spPr>
        <p:txBody>
          <a:bodyPr/>
          <a:lstStyle/>
          <a:p>
            <a:endParaRPr lang="it-IT"/>
          </a:p>
        </p:txBody>
      </p:sp>
    </p:spTree>
    <p:extLst>
      <p:ext uri="{BB962C8B-B14F-4D97-AF65-F5344CB8AC3E}">
        <p14:creationId xmlns:p14="http://schemas.microsoft.com/office/powerpoint/2010/main" val="192415776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Group 172"/>
          <p:cNvGrpSpPr/>
          <p:nvPr/>
        </p:nvGrpSpPr>
        <p:grpSpPr>
          <a:xfrm>
            <a:off x="344849" y="2122386"/>
            <a:ext cx="1584723" cy="428897"/>
            <a:chOff x="344849" y="1407265"/>
            <a:chExt cx="1584723" cy="428897"/>
          </a:xfrm>
        </p:grpSpPr>
        <p:sp>
          <p:nvSpPr>
            <p:cNvPr id="174" name="Rectangle 17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75" name="Rectangle 17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7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7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78" name="Group 177"/>
          <p:cNvGrpSpPr/>
          <p:nvPr/>
        </p:nvGrpSpPr>
        <p:grpSpPr>
          <a:xfrm>
            <a:off x="344849" y="2635074"/>
            <a:ext cx="1584723" cy="428897"/>
            <a:chOff x="344849" y="1407265"/>
            <a:chExt cx="1584723" cy="428897"/>
          </a:xfrm>
        </p:grpSpPr>
        <p:sp>
          <p:nvSpPr>
            <p:cNvPr id="179" name="Rectangle 17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80" name="Rectangle 17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8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8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83" name="Group 182"/>
          <p:cNvGrpSpPr/>
          <p:nvPr/>
        </p:nvGrpSpPr>
        <p:grpSpPr>
          <a:xfrm>
            <a:off x="344849" y="3148506"/>
            <a:ext cx="1584723" cy="428897"/>
            <a:chOff x="344849" y="1407265"/>
            <a:chExt cx="1584723" cy="428897"/>
          </a:xfrm>
        </p:grpSpPr>
        <p:sp>
          <p:nvSpPr>
            <p:cNvPr id="184" name="Rectangle 18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85" name="Rectangle 18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8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8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sp>
        <p:nvSpPr>
          <p:cNvPr id="189" name="Rectangle 188"/>
          <p:cNvSpPr/>
          <p:nvPr/>
        </p:nvSpPr>
        <p:spPr>
          <a:xfrm>
            <a:off x="344849" y="3661618"/>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90" name="Rectangle 189"/>
          <p:cNvSpPr/>
          <p:nvPr/>
        </p:nvSpPr>
        <p:spPr>
          <a:xfrm>
            <a:off x="344850" y="3661618"/>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91" name="Text Placeholder 2"/>
          <p:cNvSpPr txBox="1">
            <a:spLocks/>
          </p:cNvSpPr>
          <p:nvPr/>
        </p:nvSpPr>
        <p:spPr>
          <a:xfrm>
            <a:off x="730457" y="3707742"/>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Use this if no headshot</a:t>
            </a:r>
          </a:p>
        </p:txBody>
      </p:sp>
      <p:sp>
        <p:nvSpPr>
          <p:cNvPr id="192" name="Text Placeholder 2"/>
          <p:cNvSpPr txBox="1">
            <a:spLocks/>
          </p:cNvSpPr>
          <p:nvPr/>
        </p:nvSpPr>
        <p:spPr>
          <a:xfrm>
            <a:off x="741186" y="3872549"/>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sp>
        <p:nvSpPr>
          <p:cNvPr id="194" name="Rectangle 193"/>
          <p:cNvSpPr/>
          <p:nvPr/>
        </p:nvSpPr>
        <p:spPr>
          <a:xfrm>
            <a:off x="344849" y="4168802"/>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95" name="Rectangle 194"/>
          <p:cNvSpPr/>
          <p:nvPr/>
        </p:nvSpPr>
        <p:spPr>
          <a:xfrm>
            <a:off x="344850" y="4168802"/>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solidFill>
                <a:schemeClr val="accent3"/>
              </a:solidFill>
              <a:cs typeface="Arial" panose="020B0604020202020204" pitchFamily="34" charset="0"/>
            </a:endParaRPr>
          </a:p>
        </p:txBody>
      </p:sp>
      <p:sp>
        <p:nvSpPr>
          <p:cNvPr id="196" name="Text Placeholder 2"/>
          <p:cNvSpPr txBox="1">
            <a:spLocks/>
          </p:cNvSpPr>
          <p:nvPr/>
        </p:nvSpPr>
        <p:spPr>
          <a:xfrm>
            <a:off x="730457" y="4214926"/>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Use this if no headshot</a:t>
            </a:r>
          </a:p>
        </p:txBody>
      </p:sp>
      <p:sp>
        <p:nvSpPr>
          <p:cNvPr id="197" name="Text Placeholder 2"/>
          <p:cNvSpPr txBox="1">
            <a:spLocks/>
          </p:cNvSpPr>
          <p:nvPr/>
        </p:nvSpPr>
        <p:spPr>
          <a:xfrm>
            <a:off x="741186" y="4379733"/>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sp>
        <p:nvSpPr>
          <p:cNvPr id="2" name="Text Placeholder 1"/>
          <p:cNvSpPr>
            <a:spLocks noGrp="1"/>
          </p:cNvSpPr>
          <p:nvPr>
            <p:ph type="body" sz="quarter" idx="10"/>
          </p:nvPr>
        </p:nvSpPr>
        <p:spPr/>
        <p:txBody>
          <a:bodyPr/>
          <a:lstStyle/>
          <a:p>
            <a:r>
              <a:rPr lang="en-US" dirty="0"/>
              <a:t>Your [insert brand] Team</a:t>
            </a:r>
          </a:p>
        </p:txBody>
      </p:sp>
      <p:sp>
        <p:nvSpPr>
          <p:cNvPr id="3" name="Segnaposto testo 2">
            <a:extLst>
              <a:ext uri="{FF2B5EF4-FFF2-40B4-BE49-F238E27FC236}">
                <a16:creationId xmlns:a16="http://schemas.microsoft.com/office/drawing/2014/main" id="{AE6B91F8-F949-4A41-BA28-416DBEA40F43}"/>
              </a:ext>
            </a:extLst>
          </p:cNvPr>
          <p:cNvSpPr>
            <a:spLocks noGrp="1"/>
          </p:cNvSpPr>
          <p:nvPr>
            <p:ph type="body" sz="quarter" idx="11"/>
          </p:nvPr>
        </p:nvSpPr>
        <p:spPr/>
        <p:txBody>
          <a:bodyPr/>
          <a:lstStyle/>
          <a:p>
            <a:endParaRPr lang="it-IT" dirty="0"/>
          </a:p>
        </p:txBody>
      </p:sp>
      <p:grpSp>
        <p:nvGrpSpPr>
          <p:cNvPr id="151" name="Group 150"/>
          <p:cNvGrpSpPr/>
          <p:nvPr/>
        </p:nvGrpSpPr>
        <p:grpSpPr>
          <a:xfrm>
            <a:off x="344849" y="1407266"/>
            <a:ext cx="1584723" cy="428897"/>
            <a:chOff x="344849" y="1407265"/>
            <a:chExt cx="1584723" cy="428897"/>
          </a:xfrm>
        </p:grpSpPr>
        <p:sp>
          <p:nvSpPr>
            <p:cNvPr id="35" name="Rectangle 34"/>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0" name="Rectangle 14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53"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54"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52" name="Group 151"/>
          <p:cNvGrpSpPr/>
          <p:nvPr/>
        </p:nvGrpSpPr>
        <p:grpSpPr>
          <a:xfrm>
            <a:off x="2075225" y="1407266"/>
            <a:ext cx="1584723" cy="428897"/>
            <a:chOff x="344849" y="1407265"/>
            <a:chExt cx="1584723" cy="428897"/>
          </a:xfrm>
        </p:grpSpPr>
        <p:sp>
          <p:nvSpPr>
            <p:cNvPr id="153" name="Rectangle 152"/>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4" name="Rectangle 153"/>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55"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56"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57" name="Group 156"/>
          <p:cNvGrpSpPr/>
          <p:nvPr/>
        </p:nvGrpSpPr>
        <p:grpSpPr>
          <a:xfrm>
            <a:off x="3805603" y="1407266"/>
            <a:ext cx="1584723" cy="428897"/>
            <a:chOff x="344849" y="1407265"/>
            <a:chExt cx="1584723" cy="428897"/>
          </a:xfrm>
        </p:grpSpPr>
        <p:sp>
          <p:nvSpPr>
            <p:cNvPr id="158" name="Rectangle 157"/>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9" name="Rectangle 158"/>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60"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61"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62" name="Group 161"/>
          <p:cNvGrpSpPr/>
          <p:nvPr/>
        </p:nvGrpSpPr>
        <p:grpSpPr>
          <a:xfrm>
            <a:off x="5535979" y="1407266"/>
            <a:ext cx="1584723" cy="428897"/>
            <a:chOff x="344849" y="1407265"/>
            <a:chExt cx="1584723" cy="428897"/>
          </a:xfrm>
        </p:grpSpPr>
        <p:sp>
          <p:nvSpPr>
            <p:cNvPr id="163" name="Rectangle 162"/>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64" name="Rectangle 163"/>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65"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66"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67" name="Group 166"/>
          <p:cNvGrpSpPr/>
          <p:nvPr/>
        </p:nvGrpSpPr>
        <p:grpSpPr>
          <a:xfrm>
            <a:off x="7266356" y="1407266"/>
            <a:ext cx="1584723" cy="428897"/>
            <a:chOff x="344849" y="1407265"/>
            <a:chExt cx="1584723" cy="428897"/>
          </a:xfrm>
        </p:grpSpPr>
        <p:sp>
          <p:nvSpPr>
            <p:cNvPr id="168" name="Rectangle 167"/>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69" name="Rectangle 168"/>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70"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71"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98" name="Group 197"/>
          <p:cNvGrpSpPr/>
          <p:nvPr/>
        </p:nvGrpSpPr>
        <p:grpSpPr>
          <a:xfrm>
            <a:off x="2074906" y="2122386"/>
            <a:ext cx="1584723" cy="428897"/>
            <a:chOff x="344849" y="1407265"/>
            <a:chExt cx="1584723" cy="428897"/>
          </a:xfrm>
        </p:grpSpPr>
        <p:sp>
          <p:nvSpPr>
            <p:cNvPr id="199" name="Rectangle 19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00" name="Rectangle 19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0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0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03" name="Group 202"/>
          <p:cNvGrpSpPr/>
          <p:nvPr/>
        </p:nvGrpSpPr>
        <p:grpSpPr>
          <a:xfrm>
            <a:off x="2074906" y="2635074"/>
            <a:ext cx="1584723" cy="428897"/>
            <a:chOff x="344849" y="1407265"/>
            <a:chExt cx="1584723" cy="428897"/>
          </a:xfrm>
        </p:grpSpPr>
        <p:sp>
          <p:nvSpPr>
            <p:cNvPr id="204" name="Rectangle 20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05" name="Rectangle 20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0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0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08" name="Group 207"/>
          <p:cNvGrpSpPr/>
          <p:nvPr/>
        </p:nvGrpSpPr>
        <p:grpSpPr>
          <a:xfrm>
            <a:off x="2074906" y="3148506"/>
            <a:ext cx="1584723" cy="428897"/>
            <a:chOff x="344849" y="1407265"/>
            <a:chExt cx="1584723" cy="428897"/>
          </a:xfrm>
        </p:grpSpPr>
        <p:sp>
          <p:nvSpPr>
            <p:cNvPr id="209" name="Rectangle 20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10" name="Rectangle 20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1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1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13" name="Group 212"/>
          <p:cNvGrpSpPr/>
          <p:nvPr/>
        </p:nvGrpSpPr>
        <p:grpSpPr>
          <a:xfrm>
            <a:off x="2074906" y="3661618"/>
            <a:ext cx="1584723" cy="428897"/>
            <a:chOff x="344849" y="1407265"/>
            <a:chExt cx="1584723" cy="428897"/>
          </a:xfrm>
        </p:grpSpPr>
        <p:sp>
          <p:nvSpPr>
            <p:cNvPr id="214" name="Rectangle 21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15" name="Rectangle 21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1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1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18" name="Group 217"/>
          <p:cNvGrpSpPr/>
          <p:nvPr/>
        </p:nvGrpSpPr>
        <p:grpSpPr>
          <a:xfrm>
            <a:off x="2074906" y="4168802"/>
            <a:ext cx="1584723" cy="428897"/>
            <a:chOff x="344849" y="1407265"/>
            <a:chExt cx="1584723" cy="428897"/>
          </a:xfrm>
        </p:grpSpPr>
        <p:sp>
          <p:nvSpPr>
            <p:cNvPr id="219" name="Rectangle 21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20" name="Rectangle 21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2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2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23" name="Group 222"/>
          <p:cNvGrpSpPr/>
          <p:nvPr/>
        </p:nvGrpSpPr>
        <p:grpSpPr>
          <a:xfrm>
            <a:off x="3805283" y="2122386"/>
            <a:ext cx="1584723" cy="428897"/>
            <a:chOff x="344849" y="1407265"/>
            <a:chExt cx="1584723" cy="428897"/>
          </a:xfrm>
        </p:grpSpPr>
        <p:sp>
          <p:nvSpPr>
            <p:cNvPr id="224" name="Rectangle 22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25" name="Rectangle 22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2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2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28" name="Group 227"/>
          <p:cNvGrpSpPr/>
          <p:nvPr/>
        </p:nvGrpSpPr>
        <p:grpSpPr>
          <a:xfrm>
            <a:off x="3805283" y="2635074"/>
            <a:ext cx="1584723" cy="428897"/>
            <a:chOff x="344849" y="1407265"/>
            <a:chExt cx="1584723" cy="428897"/>
          </a:xfrm>
        </p:grpSpPr>
        <p:sp>
          <p:nvSpPr>
            <p:cNvPr id="229" name="Rectangle 22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30" name="Rectangle 22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3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3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33" name="Group 232"/>
          <p:cNvGrpSpPr/>
          <p:nvPr/>
        </p:nvGrpSpPr>
        <p:grpSpPr>
          <a:xfrm>
            <a:off x="3805283" y="3148506"/>
            <a:ext cx="1584723" cy="428897"/>
            <a:chOff x="344849" y="1407265"/>
            <a:chExt cx="1584723" cy="428897"/>
          </a:xfrm>
        </p:grpSpPr>
        <p:sp>
          <p:nvSpPr>
            <p:cNvPr id="234" name="Rectangle 23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35" name="Rectangle 23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3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3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38" name="Group 237"/>
          <p:cNvGrpSpPr/>
          <p:nvPr/>
        </p:nvGrpSpPr>
        <p:grpSpPr>
          <a:xfrm>
            <a:off x="3805283" y="3661618"/>
            <a:ext cx="1584723" cy="428897"/>
            <a:chOff x="344849" y="1407265"/>
            <a:chExt cx="1584723" cy="428897"/>
          </a:xfrm>
        </p:grpSpPr>
        <p:sp>
          <p:nvSpPr>
            <p:cNvPr id="239" name="Rectangle 23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40" name="Rectangle 23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4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4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43" name="Group 242"/>
          <p:cNvGrpSpPr/>
          <p:nvPr/>
        </p:nvGrpSpPr>
        <p:grpSpPr>
          <a:xfrm>
            <a:off x="3805283" y="4168802"/>
            <a:ext cx="1584723" cy="428897"/>
            <a:chOff x="344849" y="1407265"/>
            <a:chExt cx="1584723" cy="428897"/>
          </a:xfrm>
        </p:grpSpPr>
        <p:sp>
          <p:nvSpPr>
            <p:cNvPr id="244" name="Rectangle 24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45" name="Rectangle 24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4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4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48" name="Group 247"/>
          <p:cNvGrpSpPr/>
          <p:nvPr/>
        </p:nvGrpSpPr>
        <p:grpSpPr>
          <a:xfrm>
            <a:off x="5535659" y="2122386"/>
            <a:ext cx="1584723" cy="428897"/>
            <a:chOff x="344849" y="1407265"/>
            <a:chExt cx="1584723" cy="428897"/>
          </a:xfrm>
        </p:grpSpPr>
        <p:sp>
          <p:nvSpPr>
            <p:cNvPr id="249" name="Rectangle 24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50" name="Rectangle 24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5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5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53" name="Group 252"/>
          <p:cNvGrpSpPr/>
          <p:nvPr/>
        </p:nvGrpSpPr>
        <p:grpSpPr>
          <a:xfrm>
            <a:off x="5535659" y="2635074"/>
            <a:ext cx="1584723" cy="428897"/>
            <a:chOff x="344849" y="1407265"/>
            <a:chExt cx="1584723" cy="428897"/>
          </a:xfrm>
        </p:grpSpPr>
        <p:sp>
          <p:nvSpPr>
            <p:cNvPr id="254" name="Rectangle 25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55" name="Rectangle 25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5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5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58" name="Group 257"/>
          <p:cNvGrpSpPr/>
          <p:nvPr/>
        </p:nvGrpSpPr>
        <p:grpSpPr>
          <a:xfrm>
            <a:off x="5535659" y="3148506"/>
            <a:ext cx="1584723" cy="428897"/>
            <a:chOff x="344849" y="1407265"/>
            <a:chExt cx="1584723" cy="428897"/>
          </a:xfrm>
        </p:grpSpPr>
        <p:sp>
          <p:nvSpPr>
            <p:cNvPr id="259" name="Rectangle 25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60" name="Rectangle 25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6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6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63" name="Group 262"/>
          <p:cNvGrpSpPr/>
          <p:nvPr/>
        </p:nvGrpSpPr>
        <p:grpSpPr>
          <a:xfrm>
            <a:off x="5535659" y="3661618"/>
            <a:ext cx="1584723" cy="428897"/>
            <a:chOff x="344849" y="1407265"/>
            <a:chExt cx="1584723" cy="428897"/>
          </a:xfrm>
        </p:grpSpPr>
        <p:sp>
          <p:nvSpPr>
            <p:cNvPr id="264" name="Rectangle 26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65" name="Rectangle 26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6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6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68" name="Group 267"/>
          <p:cNvGrpSpPr/>
          <p:nvPr/>
        </p:nvGrpSpPr>
        <p:grpSpPr>
          <a:xfrm>
            <a:off x="5535659" y="4168802"/>
            <a:ext cx="1584723" cy="428897"/>
            <a:chOff x="344849" y="1407265"/>
            <a:chExt cx="1584723" cy="428897"/>
          </a:xfrm>
        </p:grpSpPr>
        <p:sp>
          <p:nvSpPr>
            <p:cNvPr id="269" name="Rectangle 26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70" name="Rectangle 26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7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7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73" name="Group 272"/>
          <p:cNvGrpSpPr/>
          <p:nvPr/>
        </p:nvGrpSpPr>
        <p:grpSpPr>
          <a:xfrm>
            <a:off x="7266035" y="2122386"/>
            <a:ext cx="1584723" cy="428897"/>
            <a:chOff x="344849" y="1407265"/>
            <a:chExt cx="1584723" cy="428897"/>
          </a:xfrm>
        </p:grpSpPr>
        <p:sp>
          <p:nvSpPr>
            <p:cNvPr id="274" name="Rectangle 27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75" name="Rectangle 27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7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7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78" name="Group 277"/>
          <p:cNvGrpSpPr/>
          <p:nvPr/>
        </p:nvGrpSpPr>
        <p:grpSpPr>
          <a:xfrm>
            <a:off x="7266035" y="2635074"/>
            <a:ext cx="1584723" cy="428897"/>
            <a:chOff x="344849" y="1407265"/>
            <a:chExt cx="1584723" cy="428897"/>
          </a:xfrm>
        </p:grpSpPr>
        <p:sp>
          <p:nvSpPr>
            <p:cNvPr id="279" name="Rectangle 27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80" name="Rectangle 27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8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8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83" name="Group 282"/>
          <p:cNvGrpSpPr/>
          <p:nvPr/>
        </p:nvGrpSpPr>
        <p:grpSpPr>
          <a:xfrm>
            <a:off x="7266035" y="3148506"/>
            <a:ext cx="1584723" cy="428897"/>
            <a:chOff x="344849" y="1407265"/>
            <a:chExt cx="1584723" cy="428897"/>
          </a:xfrm>
        </p:grpSpPr>
        <p:sp>
          <p:nvSpPr>
            <p:cNvPr id="284" name="Rectangle 28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85" name="Rectangle 28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8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8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88" name="Group 287"/>
          <p:cNvGrpSpPr/>
          <p:nvPr/>
        </p:nvGrpSpPr>
        <p:grpSpPr>
          <a:xfrm>
            <a:off x="7266035" y="3661618"/>
            <a:ext cx="1584723" cy="428897"/>
            <a:chOff x="344849" y="1407265"/>
            <a:chExt cx="1584723" cy="428897"/>
          </a:xfrm>
        </p:grpSpPr>
        <p:sp>
          <p:nvSpPr>
            <p:cNvPr id="289" name="Rectangle 28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90" name="Rectangle 28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9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9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93" name="Group 292"/>
          <p:cNvGrpSpPr/>
          <p:nvPr/>
        </p:nvGrpSpPr>
        <p:grpSpPr>
          <a:xfrm>
            <a:off x="7266035" y="4168802"/>
            <a:ext cx="1584723" cy="428897"/>
            <a:chOff x="344849" y="1407265"/>
            <a:chExt cx="1584723" cy="428897"/>
          </a:xfrm>
        </p:grpSpPr>
        <p:sp>
          <p:nvSpPr>
            <p:cNvPr id="294" name="Rectangle 29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95" name="Rectangle 29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9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9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sp>
        <p:nvSpPr>
          <p:cNvPr id="172" name="Text Placeholder 1">
            <a:extLst>
              <a:ext uri="{FF2B5EF4-FFF2-40B4-BE49-F238E27FC236}">
                <a16:creationId xmlns:a16="http://schemas.microsoft.com/office/drawing/2014/main" id="{F8E89084-EC92-FE4D-AA01-DE874F82D3A7}"/>
              </a:ext>
            </a:extLst>
          </p:cNvPr>
          <p:cNvSpPr txBox="1">
            <a:spLocks/>
          </p:cNvSpPr>
          <p:nvPr/>
        </p:nvSpPr>
        <p:spPr>
          <a:xfrm>
            <a:off x="344850"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298" name="Text Placeholder 1">
            <a:extLst>
              <a:ext uri="{FF2B5EF4-FFF2-40B4-BE49-F238E27FC236}">
                <a16:creationId xmlns:a16="http://schemas.microsoft.com/office/drawing/2014/main" id="{657B176F-5810-DA4D-BFB9-55D09261D2E0}"/>
              </a:ext>
            </a:extLst>
          </p:cNvPr>
          <p:cNvSpPr txBox="1">
            <a:spLocks/>
          </p:cNvSpPr>
          <p:nvPr/>
        </p:nvSpPr>
        <p:spPr>
          <a:xfrm>
            <a:off x="2075226"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299" name="Text Placeholder 1">
            <a:extLst>
              <a:ext uri="{FF2B5EF4-FFF2-40B4-BE49-F238E27FC236}">
                <a16:creationId xmlns:a16="http://schemas.microsoft.com/office/drawing/2014/main" id="{B495F3E7-1C85-364F-8209-5488A9DD8126}"/>
              </a:ext>
            </a:extLst>
          </p:cNvPr>
          <p:cNvSpPr txBox="1">
            <a:spLocks/>
          </p:cNvSpPr>
          <p:nvPr/>
        </p:nvSpPr>
        <p:spPr>
          <a:xfrm>
            <a:off x="3805603"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300" name="Text Placeholder 1">
            <a:extLst>
              <a:ext uri="{FF2B5EF4-FFF2-40B4-BE49-F238E27FC236}">
                <a16:creationId xmlns:a16="http://schemas.microsoft.com/office/drawing/2014/main" id="{C38EAAEF-8B82-9E40-8881-554FFE8F0C9D}"/>
              </a:ext>
            </a:extLst>
          </p:cNvPr>
          <p:cNvSpPr txBox="1">
            <a:spLocks/>
          </p:cNvSpPr>
          <p:nvPr/>
        </p:nvSpPr>
        <p:spPr>
          <a:xfrm>
            <a:off x="5535979"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301" name="Text Placeholder 1">
            <a:extLst>
              <a:ext uri="{FF2B5EF4-FFF2-40B4-BE49-F238E27FC236}">
                <a16:creationId xmlns:a16="http://schemas.microsoft.com/office/drawing/2014/main" id="{12CE93E8-2509-B240-8EA6-3A88474E11E1}"/>
              </a:ext>
            </a:extLst>
          </p:cNvPr>
          <p:cNvSpPr txBox="1">
            <a:spLocks/>
          </p:cNvSpPr>
          <p:nvPr/>
        </p:nvSpPr>
        <p:spPr>
          <a:xfrm>
            <a:off x="7266355"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grpSp>
        <p:nvGrpSpPr>
          <p:cNvPr id="12" name="Elemento grafico 4" descr="Profilo maschile">
            <a:extLst>
              <a:ext uri="{FF2B5EF4-FFF2-40B4-BE49-F238E27FC236}">
                <a16:creationId xmlns:a16="http://schemas.microsoft.com/office/drawing/2014/main" id="{54CC9637-8F27-454C-8E53-7E9A5EA1D95E}"/>
              </a:ext>
            </a:extLst>
          </p:cNvPr>
          <p:cNvGrpSpPr/>
          <p:nvPr/>
        </p:nvGrpSpPr>
        <p:grpSpPr>
          <a:xfrm>
            <a:off x="381676" y="1449868"/>
            <a:ext cx="346592" cy="346592"/>
            <a:chOff x="5638800" y="2971800"/>
            <a:chExt cx="914400" cy="914400"/>
          </a:xfrm>
          <a:solidFill>
            <a:schemeClr val="bg1"/>
          </a:solidFill>
        </p:grpSpPr>
        <p:sp>
          <p:nvSpPr>
            <p:cNvPr id="13" name="Figura a mano libera 12">
              <a:extLst>
                <a:ext uri="{FF2B5EF4-FFF2-40B4-BE49-F238E27FC236}">
                  <a16:creationId xmlns:a16="http://schemas.microsoft.com/office/drawing/2014/main" id="{6666C9E1-2E09-9044-BAEB-1E5869C1CB3E}"/>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4" name="Figura a mano libera 13">
              <a:extLst>
                <a:ext uri="{FF2B5EF4-FFF2-40B4-BE49-F238E27FC236}">
                  <a16:creationId xmlns:a16="http://schemas.microsoft.com/office/drawing/2014/main" id="{495C34A7-57E2-E644-891F-066B4B4E45BF}"/>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5" name="Figura a mano libera 14">
              <a:extLst>
                <a:ext uri="{FF2B5EF4-FFF2-40B4-BE49-F238E27FC236}">
                  <a16:creationId xmlns:a16="http://schemas.microsoft.com/office/drawing/2014/main" id="{70D3D6DE-9D03-3A4C-A28D-BD0F9B794F74}"/>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28" name="Gruppo 27">
            <a:extLst>
              <a:ext uri="{FF2B5EF4-FFF2-40B4-BE49-F238E27FC236}">
                <a16:creationId xmlns:a16="http://schemas.microsoft.com/office/drawing/2014/main" id="{87691E2D-A502-4E47-9849-7221C1590824}"/>
              </a:ext>
            </a:extLst>
          </p:cNvPr>
          <p:cNvGrpSpPr/>
          <p:nvPr/>
        </p:nvGrpSpPr>
        <p:grpSpPr>
          <a:xfrm>
            <a:off x="437250" y="2212406"/>
            <a:ext cx="231061" cy="268919"/>
            <a:chOff x="582999" y="2949875"/>
            <a:chExt cx="308081" cy="358558"/>
          </a:xfrm>
          <a:solidFill>
            <a:schemeClr val="bg1"/>
          </a:solidFill>
        </p:grpSpPr>
        <p:sp>
          <p:nvSpPr>
            <p:cNvPr id="17" name="Figura a mano libera 16">
              <a:extLst>
                <a:ext uri="{FF2B5EF4-FFF2-40B4-BE49-F238E27FC236}">
                  <a16:creationId xmlns:a16="http://schemas.microsoft.com/office/drawing/2014/main" id="{F7E8261B-172B-E542-9879-0965118237F4}"/>
                </a:ext>
              </a:extLst>
            </p:cNvPr>
            <p:cNvSpPr/>
            <p:nvPr/>
          </p:nvSpPr>
          <p:spPr>
            <a:xfrm>
              <a:off x="582999" y="3154392"/>
              <a:ext cx="308081" cy="154041"/>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8" name="Figura a mano libera 17">
              <a:extLst>
                <a:ext uri="{FF2B5EF4-FFF2-40B4-BE49-F238E27FC236}">
                  <a16:creationId xmlns:a16="http://schemas.microsoft.com/office/drawing/2014/main" id="{20BF6174-56D2-2B42-ABF7-192B68C7BF19}"/>
                </a:ext>
              </a:extLst>
            </p:cNvPr>
            <p:cNvSpPr/>
            <p:nvPr/>
          </p:nvSpPr>
          <p:spPr>
            <a:xfrm>
              <a:off x="638406" y="2949875"/>
              <a:ext cx="197365" cy="206992"/>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9BBD3343-4344-424A-BC1D-61AFFE6305EE}"/>
                </a:ext>
              </a:extLst>
            </p:cNvPr>
            <p:cNvSpPr/>
            <p:nvPr/>
          </p:nvSpPr>
          <p:spPr>
            <a:xfrm>
              <a:off x="665251" y="3004828"/>
              <a:ext cx="139599" cy="125158"/>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22368069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extLst>
              <p:ext uri="{D42A27DB-BD31-4B8C-83A1-F6EECF244321}">
                <p14:modId xmlns:p14="http://schemas.microsoft.com/office/powerpoint/2010/main" val="2166968132"/>
              </p:ext>
            </p:extLst>
          </p:nvPr>
        </p:nvGraphicFramePr>
        <p:xfrm>
          <a:off x="383850" y="1196708"/>
          <a:ext cx="8490872" cy="35884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Text Placeholder 1"/>
          <p:cNvSpPr>
            <a:spLocks noGrp="1"/>
          </p:cNvSpPr>
          <p:nvPr>
            <p:ph type="body" sz="quarter" idx="10"/>
          </p:nvPr>
        </p:nvSpPr>
        <p:spPr/>
        <p:txBody>
          <a:bodyPr/>
          <a:lstStyle/>
          <a:p>
            <a:r>
              <a:rPr lang="en-US" dirty="0"/>
              <a:t>Your [insert brand] Team</a:t>
            </a:r>
          </a:p>
        </p:txBody>
      </p:sp>
      <p:sp>
        <p:nvSpPr>
          <p:cNvPr id="4" name="Text Placeholder 3"/>
          <p:cNvSpPr>
            <a:spLocks noGrp="1"/>
          </p:cNvSpPr>
          <p:nvPr>
            <p:ph type="body" sz="quarter" idx="11"/>
          </p:nvPr>
        </p:nvSpPr>
        <p:spPr/>
        <p:txBody>
          <a:bodyPr/>
          <a:lstStyle/>
          <a:p>
            <a:endParaRPr lang="en-US" dirty="0"/>
          </a:p>
        </p:txBody>
      </p:sp>
      <p:sp>
        <p:nvSpPr>
          <p:cNvPr id="23" name="Rectangle 22"/>
          <p:cNvSpPr/>
          <p:nvPr/>
        </p:nvSpPr>
        <p:spPr>
          <a:xfrm>
            <a:off x="3230424" y="1211651"/>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0" name="Rectangle 29"/>
          <p:cNvSpPr/>
          <p:nvPr/>
        </p:nvSpPr>
        <p:spPr>
          <a:xfrm>
            <a:off x="2177070" y="1794357"/>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3" name="Rectangle 32"/>
          <p:cNvSpPr/>
          <p:nvPr/>
        </p:nvSpPr>
        <p:spPr>
          <a:xfrm>
            <a:off x="391455"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6" name="Rectangle 35"/>
          <p:cNvSpPr/>
          <p:nvPr/>
        </p:nvSpPr>
        <p:spPr>
          <a:xfrm>
            <a:off x="3164967"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47" name="Rectangle 46"/>
          <p:cNvSpPr/>
          <p:nvPr/>
        </p:nvSpPr>
        <p:spPr>
          <a:xfrm>
            <a:off x="6248742"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grpSp>
        <p:nvGrpSpPr>
          <p:cNvPr id="10" name="Elemento grafico 4" descr="Profilo maschile">
            <a:extLst>
              <a:ext uri="{FF2B5EF4-FFF2-40B4-BE49-F238E27FC236}">
                <a16:creationId xmlns:a16="http://schemas.microsoft.com/office/drawing/2014/main" id="{4D4C5ADB-4FC4-5749-9D0F-2285F760A0A0}"/>
              </a:ext>
            </a:extLst>
          </p:cNvPr>
          <p:cNvGrpSpPr/>
          <p:nvPr/>
        </p:nvGrpSpPr>
        <p:grpSpPr>
          <a:xfrm>
            <a:off x="3209642" y="2500392"/>
            <a:ext cx="346592" cy="346592"/>
            <a:chOff x="5638800" y="2971800"/>
            <a:chExt cx="914400" cy="914400"/>
          </a:xfrm>
          <a:solidFill>
            <a:schemeClr val="bg1"/>
          </a:solidFill>
        </p:grpSpPr>
        <p:sp>
          <p:nvSpPr>
            <p:cNvPr id="11" name="Figura a mano libera 10">
              <a:extLst>
                <a:ext uri="{FF2B5EF4-FFF2-40B4-BE49-F238E27FC236}">
                  <a16:creationId xmlns:a16="http://schemas.microsoft.com/office/drawing/2014/main" id="{69F6A657-BD61-BF40-B2A5-F541347C3AA9}"/>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2" name="Figura a mano libera 11">
              <a:extLst>
                <a:ext uri="{FF2B5EF4-FFF2-40B4-BE49-F238E27FC236}">
                  <a16:creationId xmlns:a16="http://schemas.microsoft.com/office/drawing/2014/main" id="{06525800-E10A-D949-B612-0F362BF895A2}"/>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3" name="Figura a mano libera 12">
              <a:extLst>
                <a:ext uri="{FF2B5EF4-FFF2-40B4-BE49-F238E27FC236}">
                  <a16:creationId xmlns:a16="http://schemas.microsoft.com/office/drawing/2014/main" id="{0BC78CA7-783D-F840-8F4F-4D645F8B6ADD}"/>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14" name="Gruppo 13">
            <a:extLst>
              <a:ext uri="{FF2B5EF4-FFF2-40B4-BE49-F238E27FC236}">
                <a16:creationId xmlns:a16="http://schemas.microsoft.com/office/drawing/2014/main" id="{B820899C-6A84-B044-B394-568B8EF7429B}"/>
              </a:ext>
            </a:extLst>
          </p:cNvPr>
          <p:cNvGrpSpPr/>
          <p:nvPr/>
        </p:nvGrpSpPr>
        <p:grpSpPr>
          <a:xfrm>
            <a:off x="486046" y="2539228"/>
            <a:ext cx="231061" cy="268919"/>
            <a:chOff x="582999" y="2949875"/>
            <a:chExt cx="308081" cy="358558"/>
          </a:xfrm>
          <a:solidFill>
            <a:schemeClr val="bg1"/>
          </a:solidFill>
        </p:grpSpPr>
        <p:sp>
          <p:nvSpPr>
            <p:cNvPr id="15" name="Figura a mano libera 14">
              <a:extLst>
                <a:ext uri="{FF2B5EF4-FFF2-40B4-BE49-F238E27FC236}">
                  <a16:creationId xmlns:a16="http://schemas.microsoft.com/office/drawing/2014/main" id="{E218F1F6-F39E-8140-B4DB-C7B310A61B49}"/>
                </a:ext>
              </a:extLst>
            </p:cNvPr>
            <p:cNvSpPr/>
            <p:nvPr/>
          </p:nvSpPr>
          <p:spPr>
            <a:xfrm>
              <a:off x="582999" y="3154392"/>
              <a:ext cx="308081" cy="154041"/>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6" name="Figura a mano libera 15">
              <a:extLst>
                <a:ext uri="{FF2B5EF4-FFF2-40B4-BE49-F238E27FC236}">
                  <a16:creationId xmlns:a16="http://schemas.microsoft.com/office/drawing/2014/main" id="{B5A9ED2E-DA3C-6E4C-B9E6-ADC0B8A71FFF}"/>
                </a:ext>
              </a:extLst>
            </p:cNvPr>
            <p:cNvSpPr/>
            <p:nvPr/>
          </p:nvSpPr>
          <p:spPr>
            <a:xfrm>
              <a:off x="638406" y="2949875"/>
              <a:ext cx="197365" cy="206992"/>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126FC175-6D23-C445-9F08-E51DAC212D63}"/>
                </a:ext>
              </a:extLst>
            </p:cNvPr>
            <p:cNvSpPr/>
            <p:nvPr/>
          </p:nvSpPr>
          <p:spPr>
            <a:xfrm>
              <a:off x="665251" y="3004828"/>
              <a:ext cx="139599" cy="125158"/>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1509504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Segnaposto immagine 2" descr="you-x-ventures-1439462-unsplash.jpg"/>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24913" b="24913"/>
          <a:stretch/>
        </p:blipFill>
        <p:spPr/>
      </p:pic>
      <p:sp>
        <p:nvSpPr>
          <p:cNvPr id="2" name="Segnaposto testo 1">
            <a:extLst>
              <a:ext uri="{FF2B5EF4-FFF2-40B4-BE49-F238E27FC236}">
                <a16:creationId xmlns:a16="http://schemas.microsoft.com/office/drawing/2014/main" id="{4E1F6164-9541-334E-9260-27836846E067}"/>
              </a:ext>
            </a:extLst>
          </p:cNvPr>
          <p:cNvSpPr>
            <a:spLocks noGrp="1"/>
          </p:cNvSpPr>
          <p:nvPr>
            <p:ph type="body" sz="quarter" idx="16"/>
          </p:nvPr>
        </p:nvSpPr>
        <p:spPr/>
        <p:txBody>
          <a:bodyPr/>
          <a:lstStyle/>
          <a:p>
            <a:endParaRPr lang="it-IT"/>
          </a:p>
        </p:txBody>
      </p:sp>
      <p:sp>
        <p:nvSpPr>
          <p:cNvPr id="4" name="Segnaposto testo 3">
            <a:extLst>
              <a:ext uri="{FF2B5EF4-FFF2-40B4-BE49-F238E27FC236}">
                <a16:creationId xmlns:a16="http://schemas.microsoft.com/office/drawing/2014/main" id="{AB12835D-AFE3-3643-86BB-FEBE55D198B7}"/>
              </a:ext>
            </a:extLst>
          </p:cNvPr>
          <p:cNvSpPr>
            <a:spLocks noGrp="1"/>
          </p:cNvSpPr>
          <p:nvPr>
            <p:ph type="body" sz="quarter" idx="18"/>
          </p:nvPr>
        </p:nvSpPr>
        <p:spPr/>
        <p:txBody>
          <a:bodyPr/>
          <a:lstStyle/>
          <a:p>
            <a:endParaRPr lang="it-IT"/>
          </a:p>
        </p:txBody>
      </p:sp>
    </p:spTree>
    <p:extLst>
      <p:ext uri="{BB962C8B-B14F-4D97-AF65-F5344CB8AC3E}">
        <p14:creationId xmlns:p14="http://schemas.microsoft.com/office/powerpoint/2010/main" val="814491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immagine 11">
            <a:extLst>
              <a:ext uri="{FF2B5EF4-FFF2-40B4-BE49-F238E27FC236}">
                <a16:creationId xmlns:a16="http://schemas.microsoft.com/office/drawing/2014/main" id="{304D1148-3503-3540-9F86-EDB8ED5C244A}"/>
              </a:ext>
            </a:extLst>
          </p:cNvPr>
          <p:cNvSpPr>
            <a:spLocks noGrp="1"/>
          </p:cNvSpPr>
          <p:nvPr>
            <p:ph type="pic" sz="quarter" idx="11"/>
          </p:nvPr>
        </p:nvSpPr>
        <p:spPr/>
        <p:txBody>
          <a:bodyPr/>
          <a:lstStyle/>
          <a:p>
            <a:endParaRPr lang="it-IT"/>
          </a:p>
        </p:txBody>
      </p:sp>
      <p:sp>
        <p:nvSpPr>
          <p:cNvPr id="13" name="Segnaposto immagine 12">
            <a:extLst>
              <a:ext uri="{FF2B5EF4-FFF2-40B4-BE49-F238E27FC236}">
                <a16:creationId xmlns:a16="http://schemas.microsoft.com/office/drawing/2014/main" id="{8C3368C6-9C6E-EC41-8C8F-097CB33F27F5}"/>
              </a:ext>
            </a:extLst>
          </p:cNvPr>
          <p:cNvSpPr>
            <a:spLocks noGrp="1"/>
          </p:cNvSpPr>
          <p:nvPr>
            <p:ph type="pic" sz="quarter" idx="14"/>
          </p:nvPr>
        </p:nvSpPr>
        <p:spPr/>
        <p:txBody>
          <a:bodyPr/>
          <a:lstStyle/>
          <a:p>
            <a:endParaRPr lang="it-IT"/>
          </a:p>
        </p:txBody>
      </p:sp>
      <p:sp>
        <p:nvSpPr>
          <p:cNvPr id="16" name="Segnaposto immagine 15">
            <a:extLst>
              <a:ext uri="{FF2B5EF4-FFF2-40B4-BE49-F238E27FC236}">
                <a16:creationId xmlns:a16="http://schemas.microsoft.com/office/drawing/2014/main" id="{55728331-90E7-EE43-8DAE-55E2C6900F0A}"/>
              </a:ext>
            </a:extLst>
          </p:cNvPr>
          <p:cNvSpPr>
            <a:spLocks noGrp="1"/>
          </p:cNvSpPr>
          <p:nvPr>
            <p:ph type="pic" sz="quarter" idx="17"/>
          </p:nvPr>
        </p:nvSpPr>
        <p:spPr/>
        <p:txBody>
          <a:bodyPr/>
          <a:lstStyle/>
          <a:p>
            <a:endParaRPr lang="it-IT"/>
          </a:p>
        </p:txBody>
      </p:sp>
      <p:sp>
        <p:nvSpPr>
          <p:cNvPr id="14" name="Segnaposto immagine 13">
            <a:extLst>
              <a:ext uri="{FF2B5EF4-FFF2-40B4-BE49-F238E27FC236}">
                <a16:creationId xmlns:a16="http://schemas.microsoft.com/office/drawing/2014/main" id="{853E601D-F716-D748-9DA3-601AB3EDA730}"/>
              </a:ext>
            </a:extLst>
          </p:cNvPr>
          <p:cNvSpPr>
            <a:spLocks noGrp="1"/>
          </p:cNvSpPr>
          <p:nvPr>
            <p:ph type="pic" sz="quarter" idx="15"/>
          </p:nvPr>
        </p:nvSpPr>
        <p:spPr/>
        <p:txBody>
          <a:bodyPr/>
          <a:lstStyle/>
          <a:p>
            <a:endParaRPr lang="it-IT"/>
          </a:p>
        </p:txBody>
      </p:sp>
      <p:sp>
        <p:nvSpPr>
          <p:cNvPr id="11" name="Segnaposto immagine 10">
            <a:extLst>
              <a:ext uri="{FF2B5EF4-FFF2-40B4-BE49-F238E27FC236}">
                <a16:creationId xmlns:a16="http://schemas.microsoft.com/office/drawing/2014/main" id="{4B76D551-20CE-554B-A8D4-3B6967A2A518}"/>
              </a:ext>
            </a:extLst>
          </p:cNvPr>
          <p:cNvSpPr>
            <a:spLocks noGrp="1"/>
          </p:cNvSpPr>
          <p:nvPr>
            <p:ph type="pic" sz="quarter" idx="10"/>
          </p:nvPr>
        </p:nvSpPr>
        <p:spPr/>
        <p:txBody>
          <a:bodyPr/>
          <a:lstStyle/>
          <a:p>
            <a:endParaRPr lang="it-IT"/>
          </a:p>
        </p:txBody>
      </p:sp>
      <p:sp>
        <p:nvSpPr>
          <p:cNvPr id="15" name="Segnaposto immagine 14">
            <a:extLst>
              <a:ext uri="{FF2B5EF4-FFF2-40B4-BE49-F238E27FC236}">
                <a16:creationId xmlns:a16="http://schemas.microsoft.com/office/drawing/2014/main" id="{7FE62599-FF3D-4A4E-B6A1-E2F87590F929}"/>
              </a:ext>
            </a:extLst>
          </p:cNvPr>
          <p:cNvSpPr>
            <a:spLocks noGrp="1"/>
          </p:cNvSpPr>
          <p:nvPr>
            <p:ph type="pic" sz="quarter" idx="16"/>
          </p:nvPr>
        </p:nvSpPr>
        <p:spPr/>
        <p:txBody>
          <a:bodyPr/>
          <a:lstStyle/>
          <a:p>
            <a:endParaRPr lang="it-IT"/>
          </a:p>
        </p:txBody>
      </p:sp>
      <p:sp>
        <p:nvSpPr>
          <p:cNvPr id="18" name="Segnaposto testo 17">
            <a:extLst>
              <a:ext uri="{FF2B5EF4-FFF2-40B4-BE49-F238E27FC236}">
                <a16:creationId xmlns:a16="http://schemas.microsoft.com/office/drawing/2014/main" id="{25BBD87B-DEED-E741-B347-F7B3829CDB4C}"/>
              </a:ext>
            </a:extLst>
          </p:cNvPr>
          <p:cNvSpPr>
            <a:spLocks noGrp="1"/>
          </p:cNvSpPr>
          <p:nvPr>
            <p:ph type="body" sz="quarter" idx="25"/>
          </p:nvPr>
        </p:nvSpPr>
        <p:spPr/>
        <p:txBody>
          <a:bodyPr/>
          <a:lstStyle/>
          <a:p>
            <a:endParaRPr lang="it-IT"/>
          </a:p>
        </p:txBody>
      </p:sp>
      <p:sp>
        <p:nvSpPr>
          <p:cNvPr id="17" name="Segnaposto testo 16">
            <a:extLst>
              <a:ext uri="{FF2B5EF4-FFF2-40B4-BE49-F238E27FC236}">
                <a16:creationId xmlns:a16="http://schemas.microsoft.com/office/drawing/2014/main" id="{0D5BCC4C-7D75-1C4F-B8FF-F107C6EF8E48}"/>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3826517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contenuto 1">
            <a:extLst>
              <a:ext uri="{FF2B5EF4-FFF2-40B4-BE49-F238E27FC236}">
                <a16:creationId xmlns:a16="http://schemas.microsoft.com/office/drawing/2014/main" id="{32CBE4D3-D305-824D-8885-21B27A1A4E88}"/>
              </a:ext>
            </a:extLst>
          </p:cNvPr>
          <p:cNvSpPr>
            <a:spLocks noGrp="1"/>
          </p:cNvSpPr>
          <p:nvPr>
            <p:ph sz="quarter" idx="22"/>
          </p:nvPr>
        </p:nvSpPr>
        <p:spPr/>
        <p:txBody>
          <a:bodyPr/>
          <a:lstStyle/>
          <a:p>
            <a:endParaRPr lang="it-IT"/>
          </a:p>
        </p:txBody>
      </p:sp>
      <p:sp>
        <p:nvSpPr>
          <p:cNvPr id="4" name="Segnaposto testo 3">
            <a:extLst>
              <a:ext uri="{FF2B5EF4-FFF2-40B4-BE49-F238E27FC236}">
                <a16:creationId xmlns:a16="http://schemas.microsoft.com/office/drawing/2014/main" id="{087FB3D8-C239-734A-B787-2B0FFD650351}"/>
              </a:ext>
            </a:extLst>
          </p:cNvPr>
          <p:cNvSpPr>
            <a:spLocks noGrp="1"/>
          </p:cNvSpPr>
          <p:nvPr>
            <p:ph type="body" sz="quarter" idx="24"/>
          </p:nvPr>
        </p:nvSpPr>
        <p:spPr/>
        <p:txBody>
          <a:bodyPr/>
          <a:lstStyle/>
          <a:p>
            <a:endParaRPr lang="it-IT"/>
          </a:p>
        </p:txBody>
      </p:sp>
      <p:sp>
        <p:nvSpPr>
          <p:cNvPr id="3" name="Segnaposto testo 2">
            <a:extLst>
              <a:ext uri="{FF2B5EF4-FFF2-40B4-BE49-F238E27FC236}">
                <a16:creationId xmlns:a16="http://schemas.microsoft.com/office/drawing/2014/main" id="{FBE2E927-4EF5-5D4A-A67F-BE47B632266B}"/>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28725835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contenuto 1">
            <a:extLst>
              <a:ext uri="{FF2B5EF4-FFF2-40B4-BE49-F238E27FC236}">
                <a16:creationId xmlns:a16="http://schemas.microsoft.com/office/drawing/2014/main" id="{39CA428B-461F-4C40-9B5B-F6B0B1E19CB7}"/>
              </a:ext>
            </a:extLst>
          </p:cNvPr>
          <p:cNvSpPr>
            <a:spLocks noGrp="1"/>
          </p:cNvSpPr>
          <p:nvPr>
            <p:ph sz="quarter" idx="22"/>
          </p:nvPr>
        </p:nvSpPr>
        <p:spPr/>
        <p:txBody>
          <a:bodyPr/>
          <a:lstStyle/>
          <a:p>
            <a:endParaRPr lang="it-IT"/>
          </a:p>
        </p:txBody>
      </p:sp>
      <p:sp>
        <p:nvSpPr>
          <p:cNvPr id="4" name="Segnaposto testo 3">
            <a:extLst>
              <a:ext uri="{FF2B5EF4-FFF2-40B4-BE49-F238E27FC236}">
                <a16:creationId xmlns:a16="http://schemas.microsoft.com/office/drawing/2014/main" id="{4E4B72B9-A987-3C42-B297-66D91146BC7E}"/>
              </a:ext>
            </a:extLst>
          </p:cNvPr>
          <p:cNvSpPr>
            <a:spLocks noGrp="1"/>
          </p:cNvSpPr>
          <p:nvPr>
            <p:ph type="body" sz="quarter" idx="24"/>
          </p:nvPr>
        </p:nvSpPr>
        <p:spPr/>
        <p:txBody>
          <a:bodyPr/>
          <a:lstStyle/>
          <a:p>
            <a:endParaRPr lang="it-IT"/>
          </a:p>
        </p:txBody>
      </p:sp>
      <p:sp>
        <p:nvSpPr>
          <p:cNvPr id="3" name="Segnaposto testo 2">
            <a:extLst>
              <a:ext uri="{FF2B5EF4-FFF2-40B4-BE49-F238E27FC236}">
                <a16:creationId xmlns:a16="http://schemas.microsoft.com/office/drawing/2014/main" id="{5B5CE817-5671-7542-85D5-82450C71C6D8}"/>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14498162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olo 3">
            <a:extLst>
              <a:ext uri="{FF2B5EF4-FFF2-40B4-BE49-F238E27FC236}">
                <a16:creationId xmlns:a16="http://schemas.microsoft.com/office/drawing/2014/main" id="{6AE75A1A-4D47-1D47-A2C9-C6D68A2F8C49}"/>
              </a:ext>
            </a:extLst>
          </p:cNvPr>
          <p:cNvSpPr>
            <a:spLocks noGrp="1"/>
          </p:cNvSpPr>
          <p:nvPr>
            <p:ph type="title"/>
          </p:nvPr>
        </p:nvSpPr>
        <p:spPr/>
        <p:txBody>
          <a:bodyPr/>
          <a:lstStyle/>
          <a:p>
            <a:endParaRPr lang="it-IT"/>
          </a:p>
        </p:txBody>
      </p:sp>
    </p:spTree>
    <p:extLst>
      <p:ext uri="{BB962C8B-B14F-4D97-AF65-F5344CB8AC3E}">
        <p14:creationId xmlns:p14="http://schemas.microsoft.com/office/powerpoint/2010/main" val="87516647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4" descr="iMac.png">
            <a:extLst>
              <a:ext uri="{FF2B5EF4-FFF2-40B4-BE49-F238E27FC236}">
                <a16:creationId xmlns:a16="http://schemas.microsoft.com/office/drawing/2014/main" id="{6296BCB5-DA07-D342-8FCD-A7A7AECF743C}"/>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l="6381" t="8587" r="5583"/>
          <a:stretch/>
        </p:blipFill>
        <p:spPr>
          <a:xfrm>
            <a:off x="-1738" y="663474"/>
            <a:ext cx="4922605" cy="4480027"/>
          </a:xfrm>
          <a:prstGeom prst="rect">
            <a:avLst/>
          </a:prstGeom>
        </p:spPr>
      </p:pic>
      <p:sp>
        <p:nvSpPr>
          <p:cNvPr id="3" name="Segnaposto immagine 2">
            <a:extLst>
              <a:ext uri="{FF2B5EF4-FFF2-40B4-BE49-F238E27FC236}">
                <a16:creationId xmlns:a16="http://schemas.microsoft.com/office/drawing/2014/main" id="{E6EB1E47-E307-074C-822D-FBAF27928442}"/>
              </a:ext>
            </a:extLst>
          </p:cNvPr>
          <p:cNvSpPr>
            <a:spLocks noGrp="1"/>
          </p:cNvSpPr>
          <p:nvPr>
            <p:ph type="pic" sz="quarter" idx="13"/>
          </p:nvPr>
        </p:nvSpPr>
        <p:spPr/>
        <p:txBody>
          <a:bodyPr/>
          <a:lstStyle/>
          <a:p>
            <a:endParaRPr lang="it-IT"/>
          </a:p>
        </p:txBody>
      </p:sp>
      <p:sp>
        <p:nvSpPr>
          <p:cNvPr id="2" name="Segnaposto testo 1">
            <a:extLst>
              <a:ext uri="{FF2B5EF4-FFF2-40B4-BE49-F238E27FC236}">
                <a16:creationId xmlns:a16="http://schemas.microsoft.com/office/drawing/2014/main" id="{DC625442-37DB-8C43-B9E5-F1C92F237736}"/>
              </a:ext>
            </a:extLst>
          </p:cNvPr>
          <p:cNvSpPr>
            <a:spLocks noGrp="1"/>
          </p:cNvSpPr>
          <p:nvPr>
            <p:ph type="body" sz="quarter" idx="12"/>
          </p:nvPr>
        </p:nvSpPr>
        <p:spPr/>
        <p:txBody>
          <a:bodyPr/>
          <a:lstStyle/>
          <a:p>
            <a:endParaRPr lang="it-IT"/>
          </a:p>
        </p:txBody>
      </p:sp>
      <p:sp>
        <p:nvSpPr>
          <p:cNvPr id="4" name="Segnaposto testo 3">
            <a:extLst>
              <a:ext uri="{FF2B5EF4-FFF2-40B4-BE49-F238E27FC236}">
                <a16:creationId xmlns:a16="http://schemas.microsoft.com/office/drawing/2014/main" id="{E6652B15-9FD0-CF4C-BCB8-A28D312F8017}"/>
              </a:ext>
            </a:extLst>
          </p:cNvPr>
          <p:cNvSpPr>
            <a:spLocks noGrp="1"/>
          </p:cNvSpPr>
          <p:nvPr>
            <p:ph type="body" sz="quarter" idx="14"/>
          </p:nvPr>
        </p:nvSpPr>
        <p:spPr/>
        <p:txBody>
          <a:bodyPr/>
          <a:lstStyle/>
          <a:p>
            <a:endParaRPr lang="it-IT"/>
          </a:p>
        </p:txBody>
      </p:sp>
      <p:sp>
        <p:nvSpPr>
          <p:cNvPr id="8" name="Segnaposto testo 7">
            <a:extLst>
              <a:ext uri="{FF2B5EF4-FFF2-40B4-BE49-F238E27FC236}">
                <a16:creationId xmlns:a16="http://schemas.microsoft.com/office/drawing/2014/main" id="{E434FA2B-7D88-1D4A-907B-6C7C5E069209}"/>
              </a:ext>
            </a:extLst>
          </p:cNvPr>
          <p:cNvSpPr>
            <a:spLocks noGrp="1"/>
          </p:cNvSpPr>
          <p:nvPr>
            <p:ph type="body" sz="quarter" idx="25"/>
          </p:nvPr>
        </p:nvSpPr>
        <p:spPr>
          <a:xfrm>
            <a:off x="5268829" y="1102753"/>
            <a:ext cx="3696348" cy="3452855"/>
          </a:xfrm>
        </p:spPr>
        <p:txBody>
          <a:bodyPr/>
          <a:lstStyle/>
          <a:p>
            <a:endParaRPr lang="it-IT" dirty="0"/>
          </a:p>
        </p:txBody>
      </p:sp>
      <p:grpSp>
        <p:nvGrpSpPr>
          <p:cNvPr id="14" name="Elemento grafico 2" descr="Lampadina">
            <a:extLst>
              <a:ext uri="{FF2B5EF4-FFF2-40B4-BE49-F238E27FC236}">
                <a16:creationId xmlns:a16="http://schemas.microsoft.com/office/drawing/2014/main" id="{3C6C07AC-80D6-0947-B4E4-AD2F7E806F61}"/>
              </a:ext>
            </a:extLst>
          </p:cNvPr>
          <p:cNvGrpSpPr/>
          <p:nvPr/>
        </p:nvGrpSpPr>
        <p:grpSpPr>
          <a:xfrm>
            <a:off x="4890655" y="1102753"/>
            <a:ext cx="339437" cy="339437"/>
            <a:chOff x="5638800" y="2971800"/>
            <a:chExt cx="914400" cy="914400"/>
          </a:xfrm>
          <a:solidFill>
            <a:schemeClr val="accent1"/>
          </a:solidFill>
        </p:grpSpPr>
        <p:sp>
          <p:nvSpPr>
            <p:cNvPr id="15" name="Figura a mano libera 14">
              <a:extLst>
                <a:ext uri="{FF2B5EF4-FFF2-40B4-BE49-F238E27FC236}">
                  <a16:creationId xmlns:a16="http://schemas.microsoft.com/office/drawing/2014/main" id="{AD6DA9D6-96D1-1347-8AE7-44AE7F585D77}"/>
                </a:ext>
              </a:extLst>
            </p:cNvPr>
            <p:cNvSpPr/>
            <p:nvPr/>
          </p:nvSpPr>
          <p:spPr>
            <a:xfrm>
              <a:off x="5972175" y="35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16" name="Figura a mano libera 15">
              <a:extLst>
                <a:ext uri="{FF2B5EF4-FFF2-40B4-BE49-F238E27FC236}">
                  <a16:creationId xmlns:a16="http://schemas.microsoft.com/office/drawing/2014/main" id="{BE52CC81-EC8D-9449-8719-BE8918B221CD}"/>
                </a:ext>
              </a:extLst>
            </p:cNvPr>
            <p:cNvSpPr/>
            <p:nvPr/>
          </p:nvSpPr>
          <p:spPr>
            <a:xfrm>
              <a:off x="5972175" y="36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50B27794-D768-D043-B2B8-0DF118B0917C}"/>
                </a:ext>
              </a:extLst>
            </p:cNvPr>
            <p:cNvSpPr/>
            <p:nvPr/>
          </p:nvSpPr>
          <p:spPr>
            <a:xfrm>
              <a:off x="6034088" y="37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2730F65B-4E4F-8D42-A3A8-A701CF3B2C8D}"/>
                </a:ext>
              </a:extLst>
            </p:cNvPr>
            <p:cNvSpPr/>
            <p:nvPr/>
          </p:nvSpPr>
          <p:spPr>
            <a:xfrm>
              <a:off x="5848350" y="30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0617002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Immagine 13">
            <a:extLst>
              <a:ext uri="{FF2B5EF4-FFF2-40B4-BE49-F238E27FC236}">
                <a16:creationId xmlns:a16="http://schemas.microsoft.com/office/drawing/2014/main" id="{4B1B6C6B-652E-2A42-98F0-A42B54EACDE0}"/>
              </a:ext>
            </a:extLst>
          </p:cNvPr>
          <p:cNvPicPr>
            <a:picLocks noChangeAspect="1"/>
          </p:cNvPicPr>
          <p:nvPr/>
        </p:nvPicPr>
        <p:blipFill>
          <a:blip r:embed="rId2"/>
          <a:stretch>
            <a:fillRect/>
          </a:stretch>
        </p:blipFill>
        <p:spPr>
          <a:xfrm>
            <a:off x="4750182" y="541668"/>
            <a:ext cx="2878408" cy="4253170"/>
          </a:xfrm>
          <a:prstGeom prst="rect">
            <a:avLst/>
          </a:prstGeom>
        </p:spPr>
      </p:pic>
      <p:pic>
        <p:nvPicPr>
          <p:cNvPr id="15" name="Immagine 14">
            <a:extLst>
              <a:ext uri="{FF2B5EF4-FFF2-40B4-BE49-F238E27FC236}">
                <a16:creationId xmlns:a16="http://schemas.microsoft.com/office/drawing/2014/main" id="{449F7A40-EE5B-A541-B843-562EC43341BB}"/>
              </a:ext>
            </a:extLst>
          </p:cNvPr>
          <p:cNvPicPr>
            <a:picLocks noChangeAspect="1"/>
          </p:cNvPicPr>
          <p:nvPr/>
        </p:nvPicPr>
        <p:blipFill>
          <a:blip r:embed="rId3"/>
          <a:stretch>
            <a:fillRect/>
          </a:stretch>
        </p:blipFill>
        <p:spPr>
          <a:xfrm>
            <a:off x="7358584" y="1621722"/>
            <a:ext cx="1471164" cy="3356270"/>
          </a:xfrm>
          <a:prstGeom prst="rect">
            <a:avLst/>
          </a:prstGeom>
        </p:spPr>
      </p:pic>
      <p:sp>
        <p:nvSpPr>
          <p:cNvPr id="3" name="Segnaposto immagine 2">
            <a:extLst>
              <a:ext uri="{FF2B5EF4-FFF2-40B4-BE49-F238E27FC236}">
                <a16:creationId xmlns:a16="http://schemas.microsoft.com/office/drawing/2014/main" id="{F8214F8F-E879-B644-99D4-5DB6FE5B1098}"/>
              </a:ext>
            </a:extLst>
          </p:cNvPr>
          <p:cNvSpPr>
            <a:spLocks noGrp="1"/>
          </p:cNvSpPr>
          <p:nvPr>
            <p:ph type="pic" sz="quarter" idx="14"/>
          </p:nvPr>
        </p:nvSpPr>
        <p:spPr/>
        <p:txBody>
          <a:bodyPr/>
          <a:lstStyle/>
          <a:p>
            <a:endParaRPr lang="it-IT"/>
          </a:p>
        </p:txBody>
      </p:sp>
      <p:sp>
        <p:nvSpPr>
          <p:cNvPr id="7" name="Segnaposto immagine 6">
            <a:extLst>
              <a:ext uri="{FF2B5EF4-FFF2-40B4-BE49-F238E27FC236}">
                <a16:creationId xmlns:a16="http://schemas.microsoft.com/office/drawing/2014/main" id="{627D1F4B-DEE5-ED4E-8D4A-D52BEE5072EE}"/>
              </a:ext>
            </a:extLst>
          </p:cNvPr>
          <p:cNvSpPr>
            <a:spLocks noGrp="1"/>
          </p:cNvSpPr>
          <p:nvPr>
            <p:ph type="pic" sz="quarter" idx="29"/>
          </p:nvPr>
        </p:nvSpPr>
        <p:spPr/>
        <p:txBody>
          <a:bodyPr/>
          <a:lstStyle/>
          <a:p>
            <a:endParaRPr lang="it-IT"/>
          </a:p>
        </p:txBody>
      </p:sp>
      <p:sp>
        <p:nvSpPr>
          <p:cNvPr id="2" name="Segnaposto testo 1">
            <a:extLst>
              <a:ext uri="{FF2B5EF4-FFF2-40B4-BE49-F238E27FC236}">
                <a16:creationId xmlns:a16="http://schemas.microsoft.com/office/drawing/2014/main" id="{ED4CA036-FF54-5941-BDDA-5D46A23345D7}"/>
              </a:ext>
            </a:extLst>
          </p:cNvPr>
          <p:cNvSpPr>
            <a:spLocks noGrp="1"/>
          </p:cNvSpPr>
          <p:nvPr>
            <p:ph type="body" sz="quarter" idx="12"/>
          </p:nvPr>
        </p:nvSpPr>
        <p:spPr/>
        <p:txBody>
          <a:bodyPr/>
          <a:lstStyle/>
          <a:p>
            <a:endParaRPr lang="it-IT"/>
          </a:p>
        </p:txBody>
      </p:sp>
      <p:sp>
        <p:nvSpPr>
          <p:cNvPr id="6" name="Segnaposto testo 5">
            <a:extLst>
              <a:ext uri="{FF2B5EF4-FFF2-40B4-BE49-F238E27FC236}">
                <a16:creationId xmlns:a16="http://schemas.microsoft.com/office/drawing/2014/main" id="{5672D7F0-A380-A547-8ED0-84798A4A7C76}"/>
              </a:ext>
            </a:extLst>
          </p:cNvPr>
          <p:cNvSpPr>
            <a:spLocks noGrp="1"/>
          </p:cNvSpPr>
          <p:nvPr>
            <p:ph type="body" sz="quarter" idx="28"/>
          </p:nvPr>
        </p:nvSpPr>
        <p:spPr/>
        <p:txBody>
          <a:bodyPr/>
          <a:lstStyle/>
          <a:p>
            <a:endParaRPr lang="it-IT"/>
          </a:p>
        </p:txBody>
      </p:sp>
      <p:sp>
        <p:nvSpPr>
          <p:cNvPr id="4" name="Segnaposto testo 3">
            <a:extLst>
              <a:ext uri="{FF2B5EF4-FFF2-40B4-BE49-F238E27FC236}">
                <a16:creationId xmlns:a16="http://schemas.microsoft.com/office/drawing/2014/main" id="{CF30F4CF-1278-3748-A901-60C2A413F324}"/>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290152769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8" name="Oval 7"/>
          <p:cNvSpPr/>
          <p:nvPr/>
        </p:nvSpPr>
        <p:spPr>
          <a:xfrm>
            <a:off x="160918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9" name="Oval 8"/>
          <p:cNvSpPr/>
          <p:nvPr/>
        </p:nvSpPr>
        <p:spPr>
          <a:xfrm>
            <a:off x="347034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10" name="Oval 9"/>
          <p:cNvSpPr/>
          <p:nvPr/>
        </p:nvSpPr>
        <p:spPr>
          <a:xfrm>
            <a:off x="530585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11" name="Oval 10"/>
          <p:cNvSpPr/>
          <p:nvPr/>
        </p:nvSpPr>
        <p:spPr>
          <a:xfrm>
            <a:off x="7156307"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cxnSp>
        <p:nvCxnSpPr>
          <p:cNvPr id="16" name="Straight Connector 15"/>
          <p:cNvCxnSpPr/>
          <p:nvPr/>
        </p:nvCxnSpPr>
        <p:spPr>
          <a:xfrm>
            <a:off x="2104777"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3954804"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5805705"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3" name="CasellaDiTesto 2"/>
          <p:cNvSpPr txBox="1"/>
          <p:nvPr/>
        </p:nvSpPr>
        <p:spPr>
          <a:xfrm>
            <a:off x="1117030"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One</a:t>
            </a:r>
            <a:endParaRPr lang="it-IT" sz="1800" dirty="0">
              <a:latin typeface="+mj-lt"/>
            </a:endParaRPr>
          </a:p>
        </p:txBody>
      </p:sp>
      <p:sp>
        <p:nvSpPr>
          <p:cNvPr id="27" name="CasellaDiTesto 26"/>
          <p:cNvSpPr txBox="1"/>
          <p:nvPr/>
        </p:nvSpPr>
        <p:spPr>
          <a:xfrm>
            <a:off x="2978190"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Two</a:t>
            </a:r>
            <a:endParaRPr lang="it-IT" sz="1800" dirty="0">
              <a:latin typeface="+mj-lt"/>
            </a:endParaRPr>
          </a:p>
        </p:txBody>
      </p:sp>
      <p:sp>
        <p:nvSpPr>
          <p:cNvPr id="28" name="CasellaDiTesto 27"/>
          <p:cNvSpPr txBox="1"/>
          <p:nvPr/>
        </p:nvSpPr>
        <p:spPr>
          <a:xfrm>
            <a:off x="4813700" y="2128345"/>
            <a:ext cx="1347952" cy="369332"/>
          </a:xfrm>
          <a:prstGeom prst="rect">
            <a:avLst/>
          </a:prstGeom>
          <a:noFill/>
        </p:spPr>
        <p:txBody>
          <a:bodyPr wrap="square" rtlCol="0">
            <a:spAutoFit/>
          </a:bodyPr>
          <a:lstStyle/>
          <a:p>
            <a:pPr algn="ctr"/>
            <a:r>
              <a:rPr lang="it-IT" sz="1800" dirty="0">
                <a:latin typeface="+mj-lt"/>
              </a:rPr>
              <a:t>Point Three</a:t>
            </a:r>
          </a:p>
        </p:txBody>
      </p:sp>
      <p:sp>
        <p:nvSpPr>
          <p:cNvPr id="29" name="CasellaDiTesto 28"/>
          <p:cNvSpPr txBox="1"/>
          <p:nvPr/>
        </p:nvSpPr>
        <p:spPr>
          <a:xfrm>
            <a:off x="6664148"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Four</a:t>
            </a:r>
            <a:endParaRPr lang="it-IT" sz="1800" dirty="0">
              <a:latin typeface="+mj-lt"/>
            </a:endParaRPr>
          </a:p>
        </p:txBody>
      </p:sp>
      <p:sp>
        <p:nvSpPr>
          <p:cNvPr id="30" name="CasellaDiTesto 29"/>
          <p:cNvSpPr txBox="1"/>
          <p:nvPr/>
        </p:nvSpPr>
        <p:spPr>
          <a:xfrm>
            <a:off x="960184" y="3157045"/>
            <a:ext cx="1661643" cy="461665"/>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1" name="CasellaDiTesto 30"/>
          <p:cNvSpPr txBox="1"/>
          <p:nvPr/>
        </p:nvSpPr>
        <p:spPr>
          <a:xfrm>
            <a:off x="2876937" y="3157045"/>
            <a:ext cx="1550456" cy="646331"/>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2" name="CasellaDiTesto 31"/>
          <p:cNvSpPr txBox="1"/>
          <p:nvPr/>
        </p:nvSpPr>
        <p:spPr>
          <a:xfrm>
            <a:off x="4707920" y="3157045"/>
            <a:ext cx="1559511" cy="646331"/>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3" name="CasellaDiTesto 32"/>
          <p:cNvSpPr txBox="1"/>
          <p:nvPr/>
        </p:nvSpPr>
        <p:spPr>
          <a:xfrm>
            <a:off x="6537661" y="3157045"/>
            <a:ext cx="1600925" cy="461665"/>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19" name="Elemento grafico 4" descr="Clessidra">
            <a:extLst>
              <a:ext uri="{FF2B5EF4-FFF2-40B4-BE49-F238E27FC236}">
                <a16:creationId xmlns:a16="http://schemas.microsoft.com/office/drawing/2014/main" id="{8D1FB78C-2686-9F41-9ADB-74E4BBB03E25}"/>
              </a:ext>
            </a:extLst>
          </p:cNvPr>
          <p:cNvSpPr/>
          <p:nvPr/>
        </p:nvSpPr>
        <p:spPr>
          <a:xfrm>
            <a:off x="1671955" y="1737031"/>
            <a:ext cx="181579" cy="25939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accent3"/>
          </a:solidFill>
          <a:ln w="9525" cap="flat">
            <a:noFill/>
            <a:prstDash val="solid"/>
            <a:miter/>
          </a:ln>
        </p:spPr>
        <p:txBody>
          <a:bodyPr rtlCol="0" anchor="ctr"/>
          <a:lstStyle/>
          <a:p>
            <a:endParaRPr lang="it-IT" sz="1013"/>
          </a:p>
        </p:txBody>
      </p:sp>
      <p:sp>
        <p:nvSpPr>
          <p:cNvPr id="20" name="Elemento grafico 6" descr="Lente di ingrandimento">
            <a:extLst>
              <a:ext uri="{FF2B5EF4-FFF2-40B4-BE49-F238E27FC236}">
                <a16:creationId xmlns:a16="http://schemas.microsoft.com/office/drawing/2014/main" id="{2EB1DDBD-2F52-0945-9E0C-654429290FC9}"/>
              </a:ext>
            </a:extLst>
          </p:cNvPr>
          <p:cNvSpPr/>
          <p:nvPr/>
        </p:nvSpPr>
        <p:spPr>
          <a:xfrm>
            <a:off x="7206952" y="1781990"/>
            <a:ext cx="252914" cy="252914"/>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accent3"/>
          </a:solidFill>
          <a:ln w="9525" cap="flat">
            <a:noFill/>
            <a:prstDash val="solid"/>
            <a:miter/>
          </a:ln>
        </p:spPr>
        <p:txBody>
          <a:bodyPr rtlCol="0" anchor="ctr"/>
          <a:lstStyle/>
          <a:p>
            <a:endParaRPr lang="it-IT" sz="1013"/>
          </a:p>
        </p:txBody>
      </p:sp>
      <p:grpSp>
        <p:nvGrpSpPr>
          <p:cNvPr id="21" name="Elemento grafico 12" descr="Database">
            <a:extLst>
              <a:ext uri="{FF2B5EF4-FFF2-40B4-BE49-F238E27FC236}">
                <a16:creationId xmlns:a16="http://schemas.microsoft.com/office/drawing/2014/main" id="{D2E77A6B-3944-1F43-8142-E8A8834061EE}"/>
              </a:ext>
            </a:extLst>
          </p:cNvPr>
          <p:cNvGrpSpPr/>
          <p:nvPr/>
        </p:nvGrpSpPr>
        <p:grpSpPr>
          <a:xfrm>
            <a:off x="5332036" y="1735084"/>
            <a:ext cx="311279" cy="311279"/>
            <a:chOff x="5938800" y="3271800"/>
            <a:chExt cx="914400" cy="914400"/>
          </a:xfrm>
          <a:solidFill>
            <a:schemeClr val="accent3"/>
          </a:solidFill>
        </p:grpSpPr>
        <p:sp>
          <p:nvSpPr>
            <p:cNvPr id="22" name="Figura a mano libera 21">
              <a:extLst>
                <a:ext uri="{FF2B5EF4-FFF2-40B4-BE49-F238E27FC236}">
                  <a16:creationId xmlns:a16="http://schemas.microsoft.com/office/drawing/2014/main" id="{A716951B-0253-7F43-940D-C6073F512E9E}"/>
                </a:ext>
              </a:extLst>
            </p:cNvPr>
            <p:cNvSpPr/>
            <p:nvPr/>
          </p:nvSpPr>
          <p:spPr>
            <a:xfrm>
              <a:off x="6129300" y="33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2B7E4FA-D803-5A4F-88C6-AF21293C5661}"/>
                </a:ext>
              </a:extLst>
            </p:cNvPr>
            <p:cNvSpPr/>
            <p:nvPr/>
          </p:nvSpPr>
          <p:spPr>
            <a:xfrm>
              <a:off x="6129300" y="34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4B6FEF3A-9A12-EC4E-805A-CB6D8B26B0C8}"/>
                </a:ext>
              </a:extLst>
            </p:cNvPr>
            <p:cNvSpPr/>
            <p:nvPr/>
          </p:nvSpPr>
          <p:spPr>
            <a:xfrm>
              <a:off x="6129300" y="36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6ED246A5-108A-B44F-BAA6-96A990587091}"/>
                </a:ext>
              </a:extLst>
            </p:cNvPr>
            <p:cNvSpPr/>
            <p:nvPr/>
          </p:nvSpPr>
          <p:spPr>
            <a:xfrm>
              <a:off x="6129300" y="38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grpSp>
        <p:nvGrpSpPr>
          <p:cNvPr id="26" name="Elemento grafico 14" descr="Obiettivo">
            <a:extLst>
              <a:ext uri="{FF2B5EF4-FFF2-40B4-BE49-F238E27FC236}">
                <a16:creationId xmlns:a16="http://schemas.microsoft.com/office/drawing/2014/main" id="{5C004149-FCA1-0E4F-B582-062AD345F639}"/>
              </a:ext>
            </a:extLst>
          </p:cNvPr>
          <p:cNvGrpSpPr/>
          <p:nvPr/>
        </p:nvGrpSpPr>
        <p:grpSpPr>
          <a:xfrm>
            <a:off x="3489748" y="1718196"/>
            <a:ext cx="311279" cy="311279"/>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66F4EDC-289B-D943-8DC3-F56C41339883}"/>
                </a:ext>
              </a:extLst>
            </p:cNvPr>
            <p:cNvSpPr/>
            <p:nvPr/>
          </p:nvSpPr>
          <p:spPr>
            <a:xfrm>
              <a:off x="6469800" y="38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28A411BE-4330-C14C-8584-39E851F50A7F}"/>
                </a:ext>
              </a:extLst>
            </p:cNvPr>
            <p:cNvSpPr/>
            <p:nvPr/>
          </p:nvSpPr>
          <p:spPr>
            <a:xfrm>
              <a:off x="6155475" y="34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
        <p:nvSpPr>
          <p:cNvPr id="37" name="CasellaDiTesto 36">
            <a:extLst>
              <a:ext uri="{FF2B5EF4-FFF2-40B4-BE49-F238E27FC236}">
                <a16:creationId xmlns:a16="http://schemas.microsoft.com/office/drawing/2014/main" id="{4E8EAD44-403E-4845-A697-8FBDCA22889D}"/>
              </a:ext>
            </a:extLst>
          </p:cNvPr>
          <p:cNvSpPr txBox="1"/>
          <p:nvPr/>
        </p:nvSpPr>
        <p:spPr>
          <a:xfrm>
            <a:off x="1615311" y="2586277"/>
            <a:ext cx="347720" cy="369332"/>
          </a:xfrm>
          <a:prstGeom prst="rect">
            <a:avLst/>
          </a:prstGeom>
          <a:noFill/>
        </p:spPr>
        <p:txBody>
          <a:bodyPr wrap="square" rtlCol="0">
            <a:spAutoFit/>
          </a:bodyPr>
          <a:lstStyle/>
          <a:p>
            <a:pPr algn="ctr"/>
            <a:r>
              <a:rPr lang="it-IT" sz="1800" dirty="0">
                <a:latin typeface="+mj-lt"/>
              </a:rPr>
              <a:t>1</a:t>
            </a:r>
          </a:p>
        </p:txBody>
      </p:sp>
      <p:sp>
        <p:nvSpPr>
          <p:cNvPr id="41" name="CasellaDiTesto 40">
            <a:extLst>
              <a:ext uri="{FF2B5EF4-FFF2-40B4-BE49-F238E27FC236}">
                <a16:creationId xmlns:a16="http://schemas.microsoft.com/office/drawing/2014/main" id="{8C616793-01C7-1042-8986-3D687AD15A27}"/>
              </a:ext>
            </a:extLst>
          </p:cNvPr>
          <p:cNvSpPr txBox="1"/>
          <p:nvPr/>
        </p:nvSpPr>
        <p:spPr>
          <a:xfrm>
            <a:off x="3482670" y="2586277"/>
            <a:ext cx="347720" cy="369332"/>
          </a:xfrm>
          <a:prstGeom prst="rect">
            <a:avLst/>
          </a:prstGeom>
          <a:noFill/>
        </p:spPr>
        <p:txBody>
          <a:bodyPr wrap="square" rtlCol="0">
            <a:spAutoFit/>
          </a:bodyPr>
          <a:lstStyle/>
          <a:p>
            <a:pPr algn="ctr"/>
            <a:r>
              <a:rPr lang="it-IT" sz="1800" dirty="0">
                <a:latin typeface="+mj-lt"/>
              </a:rPr>
              <a:t>2</a:t>
            </a:r>
          </a:p>
        </p:txBody>
      </p:sp>
      <p:sp>
        <p:nvSpPr>
          <p:cNvPr id="42" name="CasellaDiTesto 41">
            <a:extLst>
              <a:ext uri="{FF2B5EF4-FFF2-40B4-BE49-F238E27FC236}">
                <a16:creationId xmlns:a16="http://schemas.microsoft.com/office/drawing/2014/main" id="{47DFA535-094B-ED44-B0A3-4C02F39443D7}"/>
              </a:ext>
            </a:extLst>
          </p:cNvPr>
          <p:cNvSpPr txBox="1"/>
          <p:nvPr/>
        </p:nvSpPr>
        <p:spPr>
          <a:xfrm>
            <a:off x="5316979" y="2586277"/>
            <a:ext cx="347720" cy="369332"/>
          </a:xfrm>
          <a:prstGeom prst="rect">
            <a:avLst/>
          </a:prstGeom>
          <a:noFill/>
        </p:spPr>
        <p:txBody>
          <a:bodyPr wrap="square" rtlCol="0">
            <a:spAutoFit/>
          </a:bodyPr>
          <a:lstStyle/>
          <a:p>
            <a:pPr algn="ctr"/>
            <a:r>
              <a:rPr lang="it-IT" sz="1800" dirty="0">
                <a:latin typeface="+mj-lt"/>
              </a:rPr>
              <a:t>3</a:t>
            </a:r>
          </a:p>
        </p:txBody>
      </p:sp>
      <p:sp>
        <p:nvSpPr>
          <p:cNvPr id="43" name="CasellaDiTesto 42">
            <a:extLst>
              <a:ext uri="{FF2B5EF4-FFF2-40B4-BE49-F238E27FC236}">
                <a16:creationId xmlns:a16="http://schemas.microsoft.com/office/drawing/2014/main" id="{33164398-DC99-744E-8CA2-58AF1D58EC3A}"/>
              </a:ext>
            </a:extLst>
          </p:cNvPr>
          <p:cNvSpPr txBox="1"/>
          <p:nvPr/>
        </p:nvSpPr>
        <p:spPr>
          <a:xfrm>
            <a:off x="7159550" y="2586277"/>
            <a:ext cx="347720" cy="369332"/>
          </a:xfrm>
          <a:prstGeom prst="rect">
            <a:avLst/>
          </a:prstGeom>
          <a:noFill/>
        </p:spPr>
        <p:txBody>
          <a:bodyPr wrap="square" rtlCol="0">
            <a:spAutoFit/>
          </a:bodyPr>
          <a:lstStyle/>
          <a:p>
            <a:pPr algn="ctr"/>
            <a:r>
              <a:rPr lang="it-IT" sz="1800" dirty="0">
                <a:latin typeface="+mj-lt"/>
              </a:rPr>
              <a:t>4</a:t>
            </a:r>
          </a:p>
        </p:txBody>
      </p:sp>
    </p:spTree>
    <p:extLst>
      <p:ext uri="{BB962C8B-B14F-4D97-AF65-F5344CB8AC3E}">
        <p14:creationId xmlns:p14="http://schemas.microsoft.com/office/powerpoint/2010/main" val="17961114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ttangolo 21"/>
          <p:cNvSpPr/>
          <p:nvPr/>
        </p:nvSpPr>
        <p:spPr>
          <a:xfrm>
            <a:off x="0" y="1292181"/>
            <a:ext cx="9144000" cy="2926246"/>
          </a:xfrm>
          <a:prstGeom prst="rect">
            <a:avLst/>
          </a:prstGeom>
          <a:gradFill flip="none" rotWithShape="1">
            <a:gsLst>
              <a:gs pos="0">
                <a:schemeClr val="accent2"/>
              </a:gs>
              <a:gs pos="80000">
                <a:schemeClr val="accent1"/>
              </a:gs>
            </a:gsLst>
            <a:path path="circle">
              <a:fillToRect l="100000" t="100000"/>
            </a:path>
            <a:tileRect r="-100000" b="-100000"/>
          </a:gradFill>
        </p:spPr>
        <p:txBody>
          <a:bodyPr rtlCol="0" anchor="ctr"/>
          <a:lstStyle/>
          <a:p>
            <a:pPr algn="ctr"/>
            <a:endParaRPr lang="it-IT" sz="1013"/>
          </a:p>
        </p:txBody>
      </p:sp>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8" name="Oval 7"/>
          <p:cNvSpPr/>
          <p:nvPr/>
        </p:nvSpPr>
        <p:spPr>
          <a:xfrm>
            <a:off x="160918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9" name="Oval 8"/>
          <p:cNvSpPr/>
          <p:nvPr/>
        </p:nvSpPr>
        <p:spPr>
          <a:xfrm>
            <a:off x="347034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10" name="Oval 9"/>
          <p:cNvSpPr/>
          <p:nvPr/>
        </p:nvSpPr>
        <p:spPr>
          <a:xfrm>
            <a:off x="530585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11" name="Oval 10"/>
          <p:cNvSpPr/>
          <p:nvPr/>
        </p:nvSpPr>
        <p:spPr>
          <a:xfrm>
            <a:off x="7156307"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cxnSp>
        <p:nvCxnSpPr>
          <p:cNvPr id="16" name="Straight Connector 15"/>
          <p:cNvCxnSpPr/>
          <p:nvPr/>
        </p:nvCxnSpPr>
        <p:spPr>
          <a:xfrm>
            <a:off x="2104777"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3954804"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5805705"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3" name="CasellaDiTesto 2"/>
          <p:cNvSpPr txBox="1"/>
          <p:nvPr/>
        </p:nvSpPr>
        <p:spPr>
          <a:xfrm>
            <a:off x="1117030"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One</a:t>
            </a:r>
            <a:endParaRPr lang="it-IT" sz="1800" dirty="0">
              <a:solidFill>
                <a:schemeClr val="bg1"/>
              </a:solidFill>
              <a:latin typeface="+mj-lt"/>
            </a:endParaRPr>
          </a:p>
        </p:txBody>
      </p:sp>
      <p:sp>
        <p:nvSpPr>
          <p:cNvPr id="27" name="CasellaDiTesto 26"/>
          <p:cNvSpPr txBox="1"/>
          <p:nvPr/>
        </p:nvSpPr>
        <p:spPr>
          <a:xfrm>
            <a:off x="2978190"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Two</a:t>
            </a:r>
            <a:endParaRPr lang="it-IT" sz="1800" dirty="0">
              <a:solidFill>
                <a:schemeClr val="bg1"/>
              </a:solidFill>
              <a:latin typeface="+mj-lt"/>
            </a:endParaRPr>
          </a:p>
        </p:txBody>
      </p:sp>
      <p:sp>
        <p:nvSpPr>
          <p:cNvPr id="28" name="CasellaDiTesto 27"/>
          <p:cNvSpPr txBox="1"/>
          <p:nvPr/>
        </p:nvSpPr>
        <p:spPr>
          <a:xfrm>
            <a:off x="4813700" y="2128345"/>
            <a:ext cx="1347952" cy="369332"/>
          </a:xfrm>
          <a:prstGeom prst="rect">
            <a:avLst/>
          </a:prstGeom>
          <a:noFill/>
        </p:spPr>
        <p:txBody>
          <a:bodyPr wrap="square" rtlCol="0">
            <a:spAutoFit/>
          </a:bodyPr>
          <a:lstStyle/>
          <a:p>
            <a:pPr algn="ctr"/>
            <a:r>
              <a:rPr lang="it-IT" sz="1800" dirty="0">
                <a:solidFill>
                  <a:schemeClr val="bg1"/>
                </a:solidFill>
                <a:latin typeface="+mj-lt"/>
              </a:rPr>
              <a:t>Point Three</a:t>
            </a:r>
          </a:p>
        </p:txBody>
      </p:sp>
      <p:sp>
        <p:nvSpPr>
          <p:cNvPr id="29" name="CasellaDiTesto 28"/>
          <p:cNvSpPr txBox="1"/>
          <p:nvPr/>
        </p:nvSpPr>
        <p:spPr>
          <a:xfrm>
            <a:off x="6664148"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Four</a:t>
            </a:r>
            <a:endParaRPr lang="it-IT" sz="1800" dirty="0">
              <a:solidFill>
                <a:schemeClr val="bg1"/>
              </a:solidFill>
              <a:latin typeface="+mj-lt"/>
            </a:endParaRPr>
          </a:p>
        </p:txBody>
      </p:sp>
      <p:sp>
        <p:nvSpPr>
          <p:cNvPr id="30" name="CasellaDiTesto 29"/>
          <p:cNvSpPr txBox="1"/>
          <p:nvPr/>
        </p:nvSpPr>
        <p:spPr>
          <a:xfrm>
            <a:off x="960184" y="3157045"/>
            <a:ext cx="1661643" cy="461665"/>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1" name="CasellaDiTesto 30"/>
          <p:cNvSpPr txBox="1"/>
          <p:nvPr/>
        </p:nvSpPr>
        <p:spPr>
          <a:xfrm>
            <a:off x="2876937" y="3157045"/>
            <a:ext cx="1550456" cy="646331"/>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2" name="CasellaDiTesto 31"/>
          <p:cNvSpPr txBox="1"/>
          <p:nvPr/>
        </p:nvSpPr>
        <p:spPr>
          <a:xfrm>
            <a:off x="4707920" y="3157045"/>
            <a:ext cx="1559511" cy="646331"/>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3" name="CasellaDiTesto 32"/>
          <p:cNvSpPr txBox="1"/>
          <p:nvPr/>
        </p:nvSpPr>
        <p:spPr>
          <a:xfrm>
            <a:off x="6537661" y="3157045"/>
            <a:ext cx="1600925" cy="461665"/>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8" name="CasellaDiTesto 37"/>
          <p:cNvSpPr txBox="1"/>
          <p:nvPr/>
        </p:nvSpPr>
        <p:spPr>
          <a:xfrm>
            <a:off x="3482670" y="2586277"/>
            <a:ext cx="347720" cy="369332"/>
          </a:xfrm>
          <a:prstGeom prst="rect">
            <a:avLst/>
          </a:prstGeom>
          <a:noFill/>
        </p:spPr>
        <p:txBody>
          <a:bodyPr wrap="square" rtlCol="0">
            <a:spAutoFit/>
          </a:bodyPr>
          <a:lstStyle/>
          <a:p>
            <a:pPr algn="ctr"/>
            <a:r>
              <a:rPr lang="it-IT" sz="1800" dirty="0">
                <a:solidFill>
                  <a:schemeClr val="bg1"/>
                </a:solidFill>
                <a:latin typeface="+mj-lt"/>
              </a:rPr>
              <a:t>2</a:t>
            </a:r>
          </a:p>
        </p:txBody>
      </p:sp>
      <p:sp>
        <p:nvSpPr>
          <p:cNvPr id="39" name="CasellaDiTesto 38"/>
          <p:cNvSpPr txBox="1"/>
          <p:nvPr/>
        </p:nvSpPr>
        <p:spPr>
          <a:xfrm>
            <a:off x="5316979" y="2586277"/>
            <a:ext cx="347720" cy="369332"/>
          </a:xfrm>
          <a:prstGeom prst="rect">
            <a:avLst/>
          </a:prstGeom>
          <a:noFill/>
        </p:spPr>
        <p:txBody>
          <a:bodyPr wrap="square" rtlCol="0">
            <a:spAutoFit/>
          </a:bodyPr>
          <a:lstStyle/>
          <a:p>
            <a:pPr algn="ctr"/>
            <a:r>
              <a:rPr lang="it-IT" sz="1800" dirty="0">
                <a:solidFill>
                  <a:schemeClr val="bg1"/>
                </a:solidFill>
                <a:latin typeface="+mj-lt"/>
              </a:rPr>
              <a:t>3</a:t>
            </a:r>
          </a:p>
        </p:txBody>
      </p:sp>
      <p:sp>
        <p:nvSpPr>
          <p:cNvPr id="23" name="CasellaDiTesto 22"/>
          <p:cNvSpPr txBox="1"/>
          <p:nvPr/>
        </p:nvSpPr>
        <p:spPr>
          <a:xfrm>
            <a:off x="1615311" y="2586277"/>
            <a:ext cx="347720" cy="369332"/>
          </a:xfrm>
          <a:prstGeom prst="rect">
            <a:avLst/>
          </a:prstGeom>
          <a:noFill/>
        </p:spPr>
        <p:txBody>
          <a:bodyPr wrap="square" rtlCol="0">
            <a:spAutoFit/>
          </a:bodyPr>
          <a:lstStyle/>
          <a:p>
            <a:pPr algn="ctr"/>
            <a:r>
              <a:rPr lang="it-IT" sz="1800" dirty="0">
                <a:solidFill>
                  <a:schemeClr val="bg1"/>
                </a:solidFill>
                <a:latin typeface="+mj-lt"/>
              </a:rPr>
              <a:t>1</a:t>
            </a:r>
          </a:p>
        </p:txBody>
      </p:sp>
      <p:sp>
        <p:nvSpPr>
          <p:cNvPr id="24" name="CasellaDiTesto 23"/>
          <p:cNvSpPr txBox="1"/>
          <p:nvPr/>
        </p:nvSpPr>
        <p:spPr>
          <a:xfrm>
            <a:off x="7159550" y="2586277"/>
            <a:ext cx="347720" cy="369332"/>
          </a:xfrm>
          <a:prstGeom prst="rect">
            <a:avLst/>
          </a:prstGeom>
          <a:noFill/>
        </p:spPr>
        <p:txBody>
          <a:bodyPr wrap="square" rtlCol="0">
            <a:spAutoFit/>
          </a:bodyPr>
          <a:lstStyle/>
          <a:p>
            <a:pPr algn="ctr"/>
            <a:r>
              <a:rPr lang="it-IT" sz="1800" dirty="0">
                <a:solidFill>
                  <a:schemeClr val="bg1"/>
                </a:solidFill>
                <a:latin typeface="+mj-lt"/>
              </a:rPr>
              <a:t>4</a:t>
            </a:r>
          </a:p>
        </p:txBody>
      </p:sp>
      <p:sp>
        <p:nvSpPr>
          <p:cNvPr id="25" name="Elemento grafico 4" descr="Clessidra">
            <a:extLst>
              <a:ext uri="{FF2B5EF4-FFF2-40B4-BE49-F238E27FC236}">
                <a16:creationId xmlns:a16="http://schemas.microsoft.com/office/drawing/2014/main" id="{65F6EE50-AA41-E842-8E4A-DB229B7217A3}"/>
              </a:ext>
            </a:extLst>
          </p:cNvPr>
          <p:cNvSpPr/>
          <p:nvPr/>
        </p:nvSpPr>
        <p:spPr>
          <a:xfrm>
            <a:off x="1671955" y="1737031"/>
            <a:ext cx="181579" cy="25939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bg1"/>
          </a:solidFill>
          <a:ln w="9525" cap="flat">
            <a:noFill/>
            <a:prstDash val="solid"/>
            <a:miter/>
          </a:ln>
        </p:spPr>
        <p:txBody>
          <a:bodyPr rtlCol="0" anchor="ctr"/>
          <a:lstStyle/>
          <a:p>
            <a:endParaRPr lang="it-IT" sz="1013"/>
          </a:p>
        </p:txBody>
      </p:sp>
      <p:sp>
        <p:nvSpPr>
          <p:cNvPr id="26" name="Elemento grafico 6" descr="Lente di ingrandimento">
            <a:extLst>
              <a:ext uri="{FF2B5EF4-FFF2-40B4-BE49-F238E27FC236}">
                <a16:creationId xmlns:a16="http://schemas.microsoft.com/office/drawing/2014/main" id="{AF364DDF-B31F-154D-8FD1-C97CEEBFFCC3}"/>
              </a:ext>
            </a:extLst>
          </p:cNvPr>
          <p:cNvSpPr/>
          <p:nvPr/>
        </p:nvSpPr>
        <p:spPr>
          <a:xfrm>
            <a:off x="7206952" y="1781990"/>
            <a:ext cx="252914" cy="252914"/>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bg1"/>
          </a:solidFill>
          <a:ln w="9525" cap="flat">
            <a:noFill/>
            <a:prstDash val="solid"/>
            <a:miter/>
          </a:ln>
        </p:spPr>
        <p:txBody>
          <a:bodyPr rtlCol="0" anchor="ctr"/>
          <a:lstStyle/>
          <a:p>
            <a:endParaRPr lang="it-IT" sz="1013"/>
          </a:p>
        </p:txBody>
      </p:sp>
      <p:grpSp>
        <p:nvGrpSpPr>
          <p:cNvPr id="34" name="Elemento grafico 12" descr="Database">
            <a:extLst>
              <a:ext uri="{FF2B5EF4-FFF2-40B4-BE49-F238E27FC236}">
                <a16:creationId xmlns:a16="http://schemas.microsoft.com/office/drawing/2014/main" id="{9DE80B12-0464-AF4A-8599-5BC9ED81456E}"/>
              </a:ext>
            </a:extLst>
          </p:cNvPr>
          <p:cNvGrpSpPr/>
          <p:nvPr/>
        </p:nvGrpSpPr>
        <p:grpSpPr>
          <a:xfrm>
            <a:off x="5332036" y="1735084"/>
            <a:ext cx="311279" cy="311279"/>
            <a:chOff x="5938800" y="3271800"/>
            <a:chExt cx="914400" cy="914400"/>
          </a:xfrm>
          <a:solidFill>
            <a:schemeClr val="bg1"/>
          </a:solidFill>
        </p:grpSpPr>
        <p:sp>
          <p:nvSpPr>
            <p:cNvPr id="35" name="Figura a mano libera 34">
              <a:extLst>
                <a:ext uri="{FF2B5EF4-FFF2-40B4-BE49-F238E27FC236}">
                  <a16:creationId xmlns:a16="http://schemas.microsoft.com/office/drawing/2014/main" id="{B5EAA1F8-F28F-9849-ACF2-0A6928748873}"/>
                </a:ext>
              </a:extLst>
            </p:cNvPr>
            <p:cNvSpPr/>
            <p:nvPr/>
          </p:nvSpPr>
          <p:spPr>
            <a:xfrm>
              <a:off x="6129300" y="33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676F2A5F-E243-1F42-96FB-877397C9C8CE}"/>
                </a:ext>
              </a:extLst>
            </p:cNvPr>
            <p:cNvSpPr/>
            <p:nvPr/>
          </p:nvSpPr>
          <p:spPr>
            <a:xfrm>
              <a:off x="6129300" y="34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AD56065A-D1F1-DA45-AAD8-82E43930412F}"/>
                </a:ext>
              </a:extLst>
            </p:cNvPr>
            <p:cNvSpPr/>
            <p:nvPr/>
          </p:nvSpPr>
          <p:spPr>
            <a:xfrm>
              <a:off x="6129300" y="36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40" name="Figura a mano libera 39">
              <a:extLst>
                <a:ext uri="{FF2B5EF4-FFF2-40B4-BE49-F238E27FC236}">
                  <a16:creationId xmlns:a16="http://schemas.microsoft.com/office/drawing/2014/main" id="{2D6931B2-2672-C841-B696-722A5A7162CD}"/>
                </a:ext>
              </a:extLst>
            </p:cNvPr>
            <p:cNvSpPr/>
            <p:nvPr/>
          </p:nvSpPr>
          <p:spPr>
            <a:xfrm>
              <a:off x="6129300" y="38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grpSp>
        <p:nvGrpSpPr>
          <p:cNvPr id="41" name="Elemento grafico 14" descr="Obiettivo">
            <a:extLst>
              <a:ext uri="{FF2B5EF4-FFF2-40B4-BE49-F238E27FC236}">
                <a16:creationId xmlns:a16="http://schemas.microsoft.com/office/drawing/2014/main" id="{9C7D2CE9-03B6-CD42-9766-3B3E906F30D2}"/>
              </a:ext>
            </a:extLst>
          </p:cNvPr>
          <p:cNvGrpSpPr/>
          <p:nvPr/>
        </p:nvGrpSpPr>
        <p:grpSpPr>
          <a:xfrm>
            <a:off x="3489748" y="1718196"/>
            <a:ext cx="311279" cy="311279"/>
            <a:chOff x="6088800" y="3421800"/>
            <a:chExt cx="914400" cy="914400"/>
          </a:xfrm>
          <a:solidFill>
            <a:schemeClr val="bg1"/>
          </a:solidFill>
        </p:grpSpPr>
        <p:sp>
          <p:nvSpPr>
            <p:cNvPr id="42" name="Figura a mano libera 41">
              <a:extLst>
                <a:ext uri="{FF2B5EF4-FFF2-40B4-BE49-F238E27FC236}">
                  <a16:creationId xmlns:a16="http://schemas.microsoft.com/office/drawing/2014/main" id="{3B1E3060-9C0A-7347-869E-E8D2041E186B}"/>
                </a:ext>
              </a:extLst>
            </p:cNvPr>
            <p:cNvSpPr/>
            <p:nvPr/>
          </p:nvSpPr>
          <p:spPr>
            <a:xfrm>
              <a:off x="6469800" y="38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EBCDADF-C8BD-4E4D-BA41-B5605CDCCF6D}"/>
                </a:ext>
              </a:extLst>
            </p:cNvPr>
            <p:cNvSpPr/>
            <p:nvPr/>
          </p:nvSpPr>
          <p:spPr>
            <a:xfrm>
              <a:off x="6155475" y="34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84973389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Project </a:t>
            </a:r>
            <a:r>
              <a:rPr lang="it-IT" dirty="0" err="1"/>
              <a:t>Timeline</a:t>
            </a:r>
            <a:endParaRPr lang="it-IT" dirty="0"/>
          </a:p>
        </p:txBody>
      </p:sp>
      <p:graphicFrame>
        <p:nvGraphicFramePr>
          <p:cNvPr id="3" name="Tabella 2"/>
          <p:cNvGraphicFramePr>
            <a:graphicFrameLocks noGrp="1"/>
          </p:cNvGraphicFramePr>
          <p:nvPr>
            <p:extLst>
              <p:ext uri="{D42A27DB-BD31-4B8C-83A1-F6EECF244321}">
                <p14:modId xmlns:p14="http://schemas.microsoft.com/office/powerpoint/2010/main" val="2861018519"/>
              </p:ext>
            </p:extLst>
          </p:nvPr>
        </p:nvGraphicFramePr>
        <p:xfrm>
          <a:off x="213215" y="1028702"/>
          <a:ext cx="8717574" cy="2848709"/>
        </p:xfrm>
        <a:graphic>
          <a:graphicData uri="http://schemas.openxmlformats.org/drawingml/2006/table">
            <a:tbl>
              <a:tblPr firstRow="1" bandRow="1">
                <a:tableStyleId>{5C22544A-7EE6-4342-B048-85BDC9FD1C3A}</a:tableStyleId>
              </a:tblPr>
              <a:tblGrid>
                <a:gridCol w="1245366">
                  <a:extLst>
                    <a:ext uri="{9D8B030D-6E8A-4147-A177-3AD203B41FA5}">
                      <a16:colId xmlns:a16="http://schemas.microsoft.com/office/drawing/2014/main" val="20000"/>
                    </a:ext>
                  </a:extLst>
                </a:gridCol>
                <a:gridCol w="622684">
                  <a:extLst>
                    <a:ext uri="{9D8B030D-6E8A-4147-A177-3AD203B41FA5}">
                      <a16:colId xmlns:a16="http://schemas.microsoft.com/office/drawing/2014/main" val="20001"/>
                    </a:ext>
                  </a:extLst>
                </a:gridCol>
                <a:gridCol w="622684">
                  <a:extLst>
                    <a:ext uri="{9D8B030D-6E8A-4147-A177-3AD203B41FA5}">
                      <a16:colId xmlns:a16="http://schemas.microsoft.com/office/drawing/2014/main" val="20002"/>
                    </a:ext>
                  </a:extLst>
                </a:gridCol>
                <a:gridCol w="622684">
                  <a:extLst>
                    <a:ext uri="{9D8B030D-6E8A-4147-A177-3AD203B41FA5}">
                      <a16:colId xmlns:a16="http://schemas.microsoft.com/office/drawing/2014/main" val="20003"/>
                    </a:ext>
                  </a:extLst>
                </a:gridCol>
                <a:gridCol w="622684">
                  <a:extLst>
                    <a:ext uri="{9D8B030D-6E8A-4147-A177-3AD203B41FA5}">
                      <a16:colId xmlns:a16="http://schemas.microsoft.com/office/drawing/2014/main" val="20004"/>
                    </a:ext>
                  </a:extLst>
                </a:gridCol>
                <a:gridCol w="622684">
                  <a:extLst>
                    <a:ext uri="{9D8B030D-6E8A-4147-A177-3AD203B41FA5}">
                      <a16:colId xmlns:a16="http://schemas.microsoft.com/office/drawing/2014/main" val="20005"/>
                    </a:ext>
                  </a:extLst>
                </a:gridCol>
                <a:gridCol w="622684">
                  <a:extLst>
                    <a:ext uri="{9D8B030D-6E8A-4147-A177-3AD203B41FA5}">
                      <a16:colId xmlns:a16="http://schemas.microsoft.com/office/drawing/2014/main" val="20006"/>
                    </a:ext>
                  </a:extLst>
                </a:gridCol>
                <a:gridCol w="622684">
                  <a:extLst>
                    <a:ext uri="{9D8B030D-6E8A-4147-A177-3AD203B41FA5}">
                      <a16:colId xmlns:a16="http://schemas.microsoft.com/office/drawing/2014/main" val="20007"/>
                    </a:ext>
                  </a:extLst>
                </a:gridCol>
                <a:gridCol w="622684">
                  <a:extLst>
                    <a:ext uri="{9D8B030D-6E8A-4147-A177-3AD203B41FA5}">
                      <a16:colId xmlns:a16="http://schemas.microsoft.com/office/drawing/2014/main" val="20008"/>
                    </a:ext>
                  </a:extLst>
                </a:gridCol>
                <a:gridCol w="622684">
                  <a:extLst>
                    <a:ext uri="{9D8B030D-6E8A-4147-A177-3AD203B41FA5}">
                      <a16:colId xmlns:a16="http://schemas.microsoft.com/office/drawing/2014/main" val="20009"/>
                    </a:ext>
                  </a:extLst>
                </a:gridCol>
                <a:gridCol w="622684">
                  <a:extLst>
                    <a:ext uri="{9D8B030D-6E8A-4147-A177-3AD203B41FA5}">
                      <a16:colId xmlns:a16="http://schemas.microsoft.com/office/drawing/2014/main" val="20010"/>
                    </a:ext>
                  </a:extLst>
                </a:gridCol>
                <a:gridCol w="622684">
                  <a:extLst>
                    <a:ext uri="{9D8B030D-6E8A-4147-A177-3AD203B41FA5}">
                      <a16:colId xmlns:a16="http://schemas.microsoft.com/office/drawing/2014/main" val="20011"/>
                    </a:ext>
                  </a:extLst>
                </a:gridCol>
                <a:gridCol w="622684">
                  <a:extLst>
                    <a:ext uri="{9D8B030D-6E8A-4147-A177-3AD203B41FA5}">
                      <a16:colId xmlns:a16="http://schemas.microsoft.com/office/drawing/2014/main" val="20012"/>
                    </a:ext>
                  </a:extLst>
                </a:gridCol>
              </a:tblGrid>
              <a:tr h="556762">
                <a:tc>
                  <a:txBody>
                    <a:bodyPr/>
                    <a:lstStyle/>
                    <a:p>
                      <a:endParaRPr lang="it-IT" sz="900" dirty="0"/>
                    </a:p>
                  </a:txBody>
                  <a:tcPr marL="68580" marR="68580" marT="34290" marB="34290">
                    <a:solidFill>
                      <a:schemeClr val="accent3"/>
                    </a:solidFill>
                  </a:tcPr>
                </a:tc>
                <a:tc>
                  <a:txBody>
                    <a:bodyPr/>
                    <a:lstStyle/>
                    <a:p>
                      <a:pPr algn="ctr"/>
                      <a:r>
                        <a:rPr lang="it-IT" sz="900" b="0" dirty="0"/>
                        <a:t>JAN</a:t>
                      </a:r>
                    </a:p>
                  </a:txBody>
                  <a:tcPr marL="68580" marR="68580" marT="34290" marB="34290" anchor="ctr">
                    <a:solidFill>
                      <a:schemeClr val="accent3"/>
                    </a:solidFill>
                  </a:tcPr>
                </a:tc>
                <a:tc>
                  <a:txBody>
                    <a:bodyPr/>
                    <a:lstStyle/>
                    <a:p>
                      <a:pPr algn="ctr"/>
                      <a:r>
                        <a:rPr lang="it-IT" sz="900" b="0" dirty="0"/>
                        <a:t>FEB</a:t>
                      </a:r>
                    </a:p>
                  </a:txBody>
                  <a:tcPr marL="68580" marR="68580" marT="34290" marB="34290" anchor="ctr">
                    <a:solidFill>
                      <a:schemeClr val="accent3"/>
                    </a:solidFill>
                  </a:tcPr>
                </a:tc>
                <a:tc>
                  <a:txBody>
                    <a:bodyPr/>
                    <a:lstStyle/>
                    <a:p>
                      <a:pPr algn="ctr"/>
                      <a:r>
                        <a:rPr lang="it-IT" sz="900" b="0" dirty="0"/>
                        <a:t>MAR</a:t>
                      </a:r>
                    </a:p>
                  </a:txBody>
                  <a:tcPr marL="68580" marR="68580" marT="34290" marB="34290" anchor="ctr">
                    <a:solidFill>
                      <a:schemeClr val="accent3"/>
                    </a:solidFill>
                  </a:tcPr>
                </a:tc>
                <a:tc>
                  <a:txBody>
                    <a:bodyPr/>
                    <a:lstStyle/>
                    <a:p>
                      <a:pPr algn="ctr"/>
                      <a:r>
                        <a:rPr lang="it-IT" sz="900" b="0" dirty="0"/>
                        <a:t>APR</a:t>
                      </a:r>
                    </a:p>
                  </a:txBody>
                  <a:tcPr marL="68580" marR="68580" marT="34290" marB="34290" anchor="ctr">
                    <a:solidFill>
                      <a:schemeClr val="accent3"/>
                    </a:solidFill>
                  </a:tcPr>
                </a:tc>
                <a:tc>
                  <a:txBody>
                    <a:bodyPr/>
                    <a:lstStyle/>
                    <a:p>
                      <a:pPr algn="ctr"/>
                      <a:r>
                        <a:rPr lang="it-IT" sz="900" b="0" dirty="0"/>
                        <a:t>MAY</a:t>
                      </a:r>
                    </a:p>
                  </a:txBody>
                  <a:tcPr marL="68580" marR="68580" marT="34290" marB="34290" anchor="ctr">
                    <a:solidFill>
                      <a:schemeClr val="accent3"/>
                    </a:solidFill>
                  </a:tcPr>
                </a:tc>
                <a:tc>
                  <a:txBody>
                    <a:bodyPr/>
                    <a:lstStyle/>
                    <a:p>
                      <a:pPr algn="ctr"/>
                      <a:r>
                        <a:rPr lang="it-IT" sz="900" b="0" dirty="0"/>
                        <a:t>JUN</a:t>
                      </a:r>
                    </a:p>
                  </a:txBody>
                  <a:tcPr marL="68580" marR="68580" marT="34290" marB="34290" anchor="ctr">
                    <a:solidFill>
                      <a:schemeClr val="accent3"/>
                    </a:solidFill>
                  </a:tcPr>
                </a:tc>
                <a:tc>
                  <a:txBody>
                    <a:bodyPr/>
                    <a:lstStyle/>
                    <a:p>
                      <a:pPr algn="ctr"/>
                      <a:r>
                        <a:rPr lang="it-IT" sz="900" b="0" dirty="0"/>
                        <a:t>JUL</a:t>
                      </a:r>
                    </a:p>
                  </a:txBody>
                  <a:tcPr marL="68580" marR="68580" marT="34290" marB="34290" anchor="ctr">
                    <a:solidFill>
                      <a:schemeClr val="accent3"/>
                    </a:solidFill>
                  </a:tcPr>
                </a:tc>
                <a:tc>
                  <a:txBody>
                    <a:bodyPr/>
                    <a:lstStyle/>
                    <a:p>
                      <a:pPr algn="ctr"/>
                      <a:r>
                        <a:rPr lang="it-IT" sz="900" b="0" dirty="0"/>
                        <a:t>AUG</a:t>
                      </a:r>
                    </a:p>
                  </a:txBody>
                  <a:tcPr marL="68580" marR="68580" marT="34290" marB="34290" anchor="ctr">
                    <a:solidFill>
                      <a:schemeClr val="accent3"/>
                    </a:solidFill>
                  </a:tcPr>
                </a:tc>
                <a:tc>
                  <a:txBody>
                    <a:bodyPr/>
                    <a:lstStyle/>
                    <a:p>
                      <a:pPr algn="ctr"/>
                      <a:r>
                        <a:rPr lang="it-IT" sz="900" b="0" dirty="0"/>
                        <a:t>SEPT</a:t>
                      </a:r>
                    </a:p>
                  </a:txBody>
                  <a:tcPr marL="68580" marR="68580" marT="34290" marB="34290" anchor="ctr">
                    <a:solidFill>
                      <a:schemeClr val="accent3"/>
                    </a:solidFill>
                  </a:tcPr>
                </a:tc>
                <a:tc>
                  <a:txBody>
                    <a:bodyPr/>
                    <a:lstStyle/>
                    <a:p>
                      <a:pPr algn="ctr"/>
                      <a:r>
                        <a:rPr lang="it-IT" sz="900" b="0" dirty="0"/>
                        <a:t>OCT</a:t>
                      </a:r>
                    </a:p>
                  </a:txBody>
                  <a:tcPr marL="68580" marR="68580" marT="34290" marB="34290" anchor="ctr">
                    <a:solidFill>
                      <a:schemeClr val="accent3"/>
                    </a:solidFill>
                  </a:tcPr>
                </a:tc>
                <a:tc>
                  <a:txBody>
                    <a:bodyPr/>
                    <a:lstStyle/>
                    <a:p>
                      <a:pPr algn="ctr"/>
                      <a:r>
                        <a:rPr lang="it-IT" sz="900" b="0" dirty="0"/>
                        <a:t>NOV</a:t>
                      </a:r>
                    </a:p>
                  </a:txBody>
                  <a:tcPr marL="68580" marR="68580" marT="34290" marB="34290" anchor="ctr">
                    <a:solidFill>
                      <a:schemeClr val="accent3"/>
                    </a:solidFill>
                  </a:tcPr>
                </a:tc>
                <a:tc>
                  <a:txBody>
                    <a:bodyPr/>
                    <a:lstStyle/>
                    <a:p>
                      <a:pPr algn="ctr"/>
                      <a:r>
                        <a:rPr lang="it-IT" sz="900" b="0" dirty="0"/>
                        <a:t>DEC</a:t>
                      </a:r>
                    </a:p>
                  </a:txBody>
                  <a:tcPr marL="68580" marR="68580" marT="34290" marB="34290" anchor="ctr">
                    <a:solidFill>
                      <a:schemeClr val="accent3"/>
                    </a:solidFill>
                  </a:tcPr>
                </a:tc>
                <a:extLst>
                  <a:ext uri="{0D108BD9-81ED-4DB2-BD59-A6C34878D82A}">
                    <a16:rowId xmlns:a16="http://schemas.microsoft.com/office/drawing/2014/main" val="10000"/>
                  </a:ext>
                </a:extLst>
              </a:tr>
              <a:tr h="556762">
                <a:tc>
                  <a:txBody>
                    <a:bodyPr/>
                    <a:lstStyle/>
                    <a:p>
                      <a:pPr algn="ctr"/>
                      <a:r>
                        <a:rPr lang="it-IT" sz="900" dirty="0">
                          <a:solidFill>
                            <a:srgbClr val="002060"/>
                          </a:solidFill>
                        </a:rPr>
                        <a:t>PRINT ADS</a:t>
                      </a:r>
                    </a:p>
                  </a:txBody>
                  <a:tcPr marL="68580" marR="68580" marT="34290" marB="34290" anchor="ctr">
                    <a:solidFill>
                      <a:schemeClr val="accent1">
                        <a:alpha val="20000"/>
                      </a:schemeClr>
                    </a:solidFill>
                  </a:tcPr>
                </a:tc>
                <a:tc>
                  <a:txBody>
                    <a:bodyPr/>
                    <a:lstStyle/>
                    <a:p>
                      <a:endParaRPr lang="it-IT" sz="120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extLst>
                  <a:ext uri="{0D108BD9-81ED-4DB2-BD59-A6C34878D82A}">
                    <a16:rowId xmlns:a16="http://schemas.microsoft.com/office/drawing/2014/main" val="10001"/>
                  </a:ext>
                </a:extLst>
              </a:tr>
              <a:tr h="556762">
                <a:tc>
                  <a:txBody>
                    <a:bodyPr/>
                    <a:lstStyle/>
                    <a:p>
                      <a:pPr marL="0" algn="ctr" defTabSz="914354" rtl="0" eaLnBrk="1" latinLnBrk="0" hangingPunct="1"/>
                      <a:r>
                        <a:rPr lang="it-IT" sz="900" kern="1200" dirty="0">
                          <a:solidFill>
                            <a:srgbClr val="002060"/>
                          </a:solidFill>
                          <a:latin typeface="+mn-lt"/>
                          <a:ea typeface="+mn-ea"/>
                          <a:cs typeface="+mn-cs"/>
                        </a:rPr>
                        <a:t>BANNER</a:t>
                      </a:r>
                    </a:p>
                  </a:txBody>
                  <a:tcPr marL="68580" marR="68580" marT="34290" marB="34290" anchor="ctr">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a:p>
                  </a:txBody>
                  <a:tcPr marL="68580" marR="68580" marT="34290" marB="34290">
                    <a:solidFill>
                      <a:schemeClr val="accent1">
                        <a:alpha val="10000"/>
                      </a:schemeClr>
                    </a:solidFill>
                  </a:tcPr>
                </a:tc>
                <a:tc>
                  <a:txBody>
                    <a:bodyPr/>
                    <a:lstStyle/>
                    <a:p>
                      <a:endParaRPr lang="it-IT" sz="120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extLst>
                  <a:ext uri="{0D108BD9-81ED-4DB2-BD59-A6C34878D82A}">
                    <a16:rowId xmlns:a16="http://schemas.microsoft.com/office/drawing/2014/main" val="10002"/>
                  </a:ext>
                </a:extLst>
              </a:tr>
              <a:tr h="556762">
                <a:tc>
                  <a:txBody>
                    <a:bodyPr/>
                    <a:lstStyle/>
                    <a:p>
                      <a:pPr marL="0" algn="ctr" defTabSz="914354" rtl="0" eaLnBrk="1" latinLnBrk="0" hangingPunct="1"/>
                      <a:r>
                        <a:rPr lang="it-IT" sz="900" kern="1200" dirty="0">
                          <a:solidFill>
                            <a:srgbClr val="002060"/>
                          </a:solidFill>
                          <a:latin typeface="+mn-lt"/>
                          <a:ea typeface="+mn-ea"/>
                          <a:cs typeface="+mn-cs"/>
                        </a:rPr>
                        <a:t>FB CONTEST</a:t>
                      </a:r>
                    </a:p>
                  </a:txBody>
                  <a:tcPr marL="68580" marR="68580" marT="34290" marB="34290" anchor="ctr">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extLst>
                  <a:ext uri="{0D108BD9-81ED-4DB2-BD59-A6C34878D82A}">
                    <a16:rowId xmlns:a16="http://schemas.microsoft.com/office/drawing/2014/main" val="10003"/>
                  </a:ext>
                </a:extLst>
              </a:tr>
              <a:tr h="621661">
                <a:tc>
                  <a:txBody>
                    <a:bodyPr/>
                    <a:lstStyle/>
                    <a:p>
                      <a:pPr marL="0" algn="ctr" defTabSz="914354" rtl="0" eaLnBrk="1" latinLnBrk="0" hangingPunct="1"/>
                      <a:r>
                        <a:rPr lang="it-IT" sz="900" kern="1200" dirty="0">
                          <a:solidFill>
                            <a:srgbClr val="002060"/>
                          </a:solidFill>
                          <a:latin typeface="+mn-lt"/>
                          <a:ea typeface="+mn-ea"/>
                          <a:cs typeface="+mn-cs"/>
                        </a:rPr>
                        <a:t>WEBSITE LAUNCH</a:t>
                      </a:r>
                    </a:p>
                  </a:txBody>
                  <a:tcPr marL="68580" marR="68580" marT="34290" marB="34290" anchor="ctr">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extLst>
                  <a:ext uri="{0D108BD9-81ED-4DB2-BD59-A6C34878D82A}">
                    <a16:rowId xmlns:a16="http://schemas.microsoft.com/office/drawing/2014/main" val="10004"/>
                  </a:ext>
                </a:extLst>
              </a:tr>
            </a:tbl>
          </a:graphicData>
        </a:graphic>
      </p:graphicFrame>
      <p:cxnSp>
        <p:nvCxnSpPr>
          <p:cNvPr id="5" name="Connettore 1 4"/>
          <p:cNvCxnSpPr/>
          <p:nvPr/>
        </p:nvCxnSpPr>
        <p:spPr>
          <a:xfrm>
            <a:off x="1449761" y="1846385"/>
            <a:ext cx="3132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Connettore 1 6"/>
          <p:cNvCxnSpPr/>
          <p:nvPr/>
        </p:nvCxnSpPr>
        <p:spPr>
          <a:xfrm>
            <a:off x="5204077" y="2453055"/>
            <a:ext cx="1863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Connettore 1 7"/>
          <p:cNvCxnSpPr/>
          <p:nvPr/>
        </p:nvCxnSpPr>
        <p:spPr>
          <a:xfrm>
            <a:off x="3341077" y="2976197"/>
            <a:ext cx="1863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Connettore 1 8"/>
          <p:cNvCxnSpPr/>
          <p:nvPr/>
        </p:nvCxnSpPr>
        <p:spPr>
          <a:xfrm>
            <a:off x="6452585" y="3596055"/>
            <a:ext cx="2430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448182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n-US" dirty="0"/>
              <a:t>Complex Project Timeline</a:t>
            </a:r>
          </a:p>
        </p:txBody>
      </p:sp>
      <p:sp>
        <p:nvSpPr>
          <p:cNvPr id="18" name="Rectangle 17"/>
          <p:cNvSpPr/>
          <p:nvPr/>
        </p:nvSpPr>
        <p:spPr>
          <a:xfrm>
            <a:off x="327607" y="1036009"/>
            <a:ext cx="8524291" cy="3503763"/>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cxnSp>
        <p:nvCxnSpPr>
          <p:cNvPr id="19" name="Straight Connector 18"/>
          <p:cNvCxnSpPr/>
          <p:nvPr/>
        </p:nvCxnSpPr>
        <p:spPr>
          <a:xfrm>
            <a:off x="3197103" y="1495678"/>
            <a:ext cx="0" cy="3044094"/>
          </a:xfrm>
          <a:prstGeom prst="line">
            <a:avLst/>
          </a:prstGeom>
          <a:ln w="3175" cmpd="sng">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27607" y="2766008"/>
            <a:ext cx="8524291" cy="29567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21" name="OTLSHAPE_TB_00000000000000000000000000000000_TimescaleInterval1"/>
          <p:cNvSpPr txBox="1"/>
          <p:nvPr>
            <p:custDataLst>
              <p:tags r:id="rId1"/>
            </p:custDataLst>
          </p:nvPr>
        </p:nvSpPr>
        <p:spPr>
          <a:xfrm>
            <a:off x="331949"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JAN</a:t>
            </a:r>
          </a:p>
        </p:txBody>
      </p:sp>
      <p:sp>
        <p:nvSpPr>
          <p:cNvPr id="22" name="OTLSHAPE_TB_00000000000000000000000000000000_TimescaleInterval1"/>
          <p:cNvSpPr txBox="1"/>
          <p:nvPr>
            <p:custDataLst>
              <p:tags r:id="rId2"/>
            </p:custDataLst>
          </p:nvPr>
        </p:nvSpPr>
        <p:spPr>
          <a:xfrm>
            <a:off x="104546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FEB</a:t>
            </a:r>
          </a:p>
        </p:txBody>
      </p:sp>
      <p:sp>
        <p:nvSpPr>
          <p:cNvPr id="23" name="OTLSHAPE_TB_00000000000000000000000000000000_TimescaleInterval1"/>
          <p:cNvSpPr txBox="1"/>
          <p:nvPr>
            <p:custDataLst>
              <p:tags r:id="rId3"/>
            </p:custDataLst>
          </p:nvPr>
        </p:nvSpPr>
        <p:spPr>
          <a:xfrm>
            <a:off x="1752041"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MAR</a:t>
            </a:r>
          </a:p>
        </p:txBody>
      </p:sp>
      <p:sp>
        <p:nvSpPr>
          <p:cNvPr id="24" name="OTLSHAPE_TB_00000000000000000000000000000000_TimescaleInterval1"/>
          <p:cNvSpPr txBox="1"/>
          <p:nvPr>
            <p:custDataLst>
              <p:tags r:id="rId4"/>
            </p:custDataLst>
          </p:nvPr>
        </p:nvSpPr>
        <p:spPr>
          <a:xfrm>
            <a:off x="2465552"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APR</a:t>
            </a:r>
          </a:p>
        </p:txBody>
      </p:sp>
      <p:sp>
        <p:nvSpPr>
          <p:cNvPr id="25" name="OTLSHAPE_TB_00000000000000000000000000000000_TimescaleInterval1"/>
          <p:cNvSpPr txBox="1"/>
          <p:nvPr>
            <p:custDataLst>
              <p:tags r:id="rId5"/>
            </p:custDataLst>
          </p:nvPr>
        </p:nvSpPr>
        <p:spPr>
          <a:xfrm>
            <a:off x="3179064"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MAY</a:t>
            </a:r>
          </a:p>
        </p:txBody>
      </p:sp>
      <p:sp>
        <p:nvSpPr>
          <p:cNvPr id="26" name="OTLSHAPE_TB_00000000000000000000000000000000_TimescaleInterval1"/>
          <p:cNvSpPr txBox="1"/>
          <p:nvPr>
            <p:custDataLst>
              <p:tags r:id="rId6"/>
            </p:custDataLst>
          </p:nvPr>
        </p:nvSpPr>
        <p:spPr>
          <a:xfrm>
            <a:off x="388116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JUN</a:t>
            </a:r>
          </a:p>
        </p:txBody>
      </p:sp>
      <p:sp>
        <p:nvSpPr>
          <p:cNvPr id="41" name="OTLSHAPE_TB_00000000000000000000000000000000_TimescaleInterval1"/>
          <p:cNvSpPr txBox="1"/>
          <p:nvPr>
            <p:custDataLst>
              <p:tags r:id="rId7"/>
            </p:custDataLst>
          </p:nvPr>
        </p:nvSpPr>
        <p:spPr>
          <a:xfrm>
            <a:off x="4594671"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JUL</a:t>
            </a:r>
          </a:p>
        </p:txBody>
      </p:sp>
      <p:sp>
        <p:nvSpPr>
          <p:cNvPr id="42" name="OTLSHAPE_TB_00000000000000000000000000000000_TimescaleInterval1"/>
          <p:cNvSpPr txBox="1"/>
          <p:nvPr>
            <p:custDataLst>
              <p:tags r:id="rId8"/>
            </p:custDataLst>
          </p:nvPr>
        </p:nvSpPr>
        <p:spPr>
          <a:xfrm>
            <a:off x="532653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AUG</a:t>
            </a:r>
          </a:p>
        </p:txBody>
      </p:sp>
      <p:sp>
        <p:nvSpPr>
          <p:cNvPr id="43" name="OTLSHAPE_TB_00000000000000000000000000000000_TimescaleInterval1"/>
          <p:cNvSpPr txBox="1"/>
          <p:nvPr>
            <p:custDataLst>
              <p:tags r:id="rId9"/>
            </p:custDataLst>
          </p:nvPr>
        </p:nvSpPr>
        <p:spPr>
          <a:xfrm>
            <a:off x="6040043"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SEP</a:t>
            </a:r>
          </a:p>
        </p:txBody>
      </p:sp>
      <p:sp>
        <p:nvSpPr>
          <p:cNvPr id="44" name="OTLSHAPE_TB_00000000000000000000000000000000_TimescaleInterval1"/>
          <p:cNvSpPr txBox="1"/>
          <p:nvPr>
            <p:custDataLst>
              <p:tags r:id="rId10"/>
            </p:custDataLst>
          </p:nvPr>
        </p:nvSpPr>
        <p:spPr>
          <a:xfrm>
            <a:off x="676125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OCT</a:t>
            </a:r>
          </a:p>
        </p:txBody>
      </p:sp>
      <p:sp>
        <p:nvSpPr>
          <p:cNvPr id="45" name="OTLSHAPE_TB_00000000000000000000000000000000_TimescaleInterval1"/>
          <p:cNvSpPr txBox="1"/>
          <p:nvPr>
            <p:custDataLst>
              <p:tags r:id="rId11"/>
            </p:custDataLst>
          </p:nvPr>
        </p:nvSpPr>
        <p:spPr>
          <a:xfrm>
            <a:off x="745050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NOV</a:t>
            </a:r>
          </a:p>
        </p:txBody>
      </p:sp>
      <p:cxnSp>
        <p:nvCxnSpPr>
          <p:cNvPr id="46" name="OTLSHAPE_TB_00000000000000000000000000000000_Separator1"/>
          <p:cNvCxnSpPr/>
          <p:nvPr>
            <p:custDataLst>
              <p:tags r:id="rId12"/>
            </p:custDataLst>
          </p:nvPr>
        </p:nvCxnSpPr>
        <p:spPr>
          <a:xfrm>
            <a:off x="1045459" y="28197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OTLSHAPE_TB_00000000000000000000000000000000_Separator2"/>
          <p:cNvCxnSpPr/>
          <p:nvPr>
            <p:custDataLst>
              <p:tags r:id="rId13"/>
            </p:custDataLst>
          </p:nvPr>
        </p:nvCxnSpPr>
        <p:spPr>
          <a:xfrm>
            <a:off x="1758971" y="28197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TB_00000000000000000000000000000000_Separator3"/>
          <p:cNvCxnSpPr/>
          <p:nvPr>
            <p:custDataLst>
              <p:tags r:id="rId14"/>
            </p:custDataLst>
          </p:nvPr>
        </p:nvCxnSpPr>
        <p:spPr>
          <a:xfrm>
            <a:off x="2472483" y="281594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OTLSHAPE_TB_00000000000000000000000000000000_Separator4"/>
          <p:cNvCxnSpPr/>
          <p:nvPr>
            <p:custDataLst>
              <p:tags r:id="rId15"/>
            </p:custDataLst>
          </p:nvPr>
        </p:nvCxnSpPr>
        <p:spPr>
          <a:xfrm>
            <a:off x="3185995" y="2821809"/>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OTLSHAPE_TB_00000000000000000000000000000000_Separator5"/>
          <p:cNvCxnSpPr/>
          <p:nvPr>
            <p:custDataLst>
              <p:tags r:id="rId16"/>
            </p:custDataLst>
          </p:nvPr>
        </p:nvCxnSpPr>
        <p:spPr>
          <a:xfrm>
            <a:off x="3899507" y="282737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OTLSHAPE_TB_00000000000000000000000000000000_Separator6"/>
          <p:cNvCxnSpPr/>
          <p:nvPr>
            <p:custDataLst>
              <p:tags r:id="rId17"/>
            </p:custDataLst>
          </p:nvPr>
        </p:nvCxnSpPr>
        <p:spPr>
          <a:xfrm>
            <a:off x="4613019" y="282737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OTLSHAPE_TB_00000000000000000000000000000000_Separator7"/>
          <p:cNvCxnSpPr/>
          <p:nvPr>
            <p:custDataLst>
              <p:tags r:id="rId18"/>
            </p:custDataLst>
          </p:nvPr>
        </p:nvCxnSpPr>
        <p:spPr>
          <a:xfrm>
            <a:off x="5326531" y="2820116"/>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OTLSHAPE_TB_00000000000000000000000000000000_Separator8"/>
          <p:cNvCxnSpPr/>
          <p:nvPr>
            <p:custDataLst>
              <p:tags r:id="rId19"/>
            </p:custDataLst>
          </p:nvPr>
        </p:nvCxnSpPr>
        <p:spPr>
          <a:xfrm>
            <a:off x="6753554" y="2813322"/>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OTLSHAPE_TB_00000000000000000000000000000000_Separator8"/>
          <p:cNvCxnSpPr/>
          <p:nvPr>
            <p:custDataLst>
              <p:tags r:id="rId20"/>
            </p:custDataLst>
          </p:nvPr>
        </p:nvCxnSpPr>
        <p:spPr>
          <a:xfrm>
            <a:off x="6040042" y="28225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OTLSHAPE_TB_00000000000000000000000000000000_Separator8"/>
          <p:cNvCxnSpPr/>
          <p:nvPr>
            <p:custDataLst>
              <p:tags r:id="rId21"/>
            </p:custDataLst>
          </p:nvPr>
        </p:nvCxnSpPr>
        <p:spPr>
          <a:xfrm>
            <a:off x="7469228" y="2825198"/>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OTLSHAPE_TB_00000000000000000000000000000000_Separator8"/>
          <p:cNvCxnSpPr/>
          <p:nvPr>
            <p:custDataLst>
              <p:tags r:id="rId22"/>
            </p:custDataLst>
          </p:nvPr>
        </p:nvCxnSpPr>
        <p:spPr>
          <a:xfrm>
            <a:off x="8152156" y="2825198"/>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OTLSHAPE_TB_00000000000000000000000000000000_TimescaleInterval1"/>
          <p:cNvSpPr txBox="1"/>
          <p:nvPr>
            <p:custDataLst>
              <p:tags r:id="rId23"/>
            </p:custDataLst>
          </p:nvPr>
        </p:nvSpPr>
        <p:spPr>
          <a:xfrm>
            <a:off x="8152157"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DEC</a:t>
            </a:r>
          </a:p>
        </p:txBody>
      </p:sp>
      <p:sp>
        <p:nvSpPr>
          <p:cNvPr id="58" name="Rectangle 57"/>
          <p:cNvSpPr/>
          <p:nvPr/>
        </p:nvSpPr>
        <p:spPr>
          <a:xfrm>
            <a:off x="327607" y="1049578"/>
            <a:ext cx="8524291" cy="18456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CORPORATE</a:t>
            </a:r>
          </a:p>
        </p:txBody>
      </p:sp>
      <p:sp>
        <p:nvSpPr>
          <p:cNvPr id="59" name="OTLSHAPE_M_a58f29487c0343c08abcf41913e40cae_Title"/>
          <p:cNvSpPr txBox="1"/>
          <p:nvPr>
            <p:custDataLst>
              <p:tags r:id="rId24"/>
            </p:custDataLst>
          </p:nvPr>
        </p:nvSpPr>
        <p:spPr>
          <a:xfrm>
            <a:off x="887923" y="174404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grpSp>
        <p:nvGrpSpPr>
          <p:cNvPr id="60" name="Group 59"/>
          <p:cNvGrpSpPr/>
          <p:nvPr/>
        </p:nvGrpSpPr>
        <p:grpSpPr>
          <a:xfrm>
            <a:off x="684070" y="1743991"/>
            <a:ext cx="130329" cy="1022018"/>
            <a:chOff x="684069" y="1849841"/>
            <a:chExt cx="130329" cy="1022018"/>
          </a:xfrm>
        </p:grpSpPr>
        <p:cxnSp>
          <p:nvCxnSpPr>
            <p:cNvPr id="61" name="OTLSHAPE_M_a58f29487c0343c08abcf41913e40cae_Connector1"/>
            <p:cNvCxnSpPr/>
            <p:nvPr>
              <p:custDataLst>
                <p:tags r:id="rId45"/>
              </p:custDataLst>
            </p:nvPr>
          </p:nvCxnSpPr>
          <p:spPr>
            <a:xfrm>
              <a:off x="684069"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Isosceles Triangle 61"/>
            <p:cNvSpPr/>
            <p:nvPr/>
          </p:nvSpPr>
          <p:spPr>
            <a:xfrm rot="5400000">
              <a:off x="704787"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3" name="Group 62"/>
          <p:cNvGrpSpPr/>
          <p:nvPr/>
        </p:nvGrpSpPr>
        <p:grpSpPr>
          <a:xfrm>
            <a:off x="1394800" y="2153890"/>
            <a:ext cx="130329" cy="612119"/>
            <a:chOff x="1394799" y="2259740"/>
            <a:chExt cx="130329" cy="612119"/>
          </a:xfrm>
        </p:grpSpPr>
        <p:cxnSp>
          <p:nvCxnSpPr>
            <p:cNvPr id="64" name="OTLSHAPE_M_a58f29487c0343c08abcf41913e40cae_Connector1"/>
            <p:cNvCxnSpPr/>
            <p:nvPr>
              <p:custDataLst>
                <p:tags r:id="rId44"/>
              </p:custDataLst>
            </p:nvPr>
          </p:nvCxnSpPr>
          <p:spPr>
            <a:xfrm>
              <a:off x="1394799" y="2265819"/>
              <a:ext cx="0" cy="606040"/>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Isosceles Triangle 64"/>
            <p:cNvSpPr/>
            <p:nvPr/>
          </p:nvSpPr>
          <p:spPr>
            <a:xfrm rot="5400000">
              <a:off x="1415517" y="2267867"/>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6" name="Group 65"/>
          <p:cNvGrpSpPr/>
          <p:nvPr/>
        </p:nvGrpSpPr>
        <p:grpSpPr>
          <a:xfrm>
            <a:off x="684070" y="3060619"/>
            <a:ext cx="130329" cy="1152506"/>
            <a:chOff x="684069" y="3166470"/>
            <a:chExt cx="130329" cy="1152506"/>
          </a:xfrm>
        </p:grpSpPr>
        <p:cxnSp>
          <p:nvCxnSpPr>
            <p:cNvPr id="67" name="OTLSHAPE_M_a58f29487c0343c08abcf41913e40cae_Connector1"/>
            <p:cNvCxnSpPr/>
            <p:nvPr>
              <p:custDataLst>
                <p:tags r:id="rId43"/>
              </p:custDataLst>
            </p:nvPr>
          </p:nvCxnSpPr>
          <p:spPr>
            <a:xfrm>
              <a:off x="684069" y="3166470"/>
              <a:ext cx="0" cy="1152506"/>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Isosceles Triangle 67"/>
            <p:cNvSpPr/>
            <p:nvPr/>
          </p:nvSpPr>
          <p:spPr>
            <a:xfrm rot="5400000">
              <a:off x="704787" y="4208590"/>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9" name="Group 68"/>
          <p:cNvGrpSpPr/>
          <p:nvPr/>
        </p:nvGrpSpPr>
        <p:grpSpPr>
          <a:xfrm>
            <a:off x="1132337" y="3064781"/>
            <a:ext cx="130329" cy="527584"/>
            <a:chOff x="1132337" y="3170631"/>
            <a:chExt cx="130329" cy="527584"/>
          </a:xfrm>
        </p:grpSpPr>
        <p:cxnSp>
          <p:nvCxnSpPr>
            <p:cNvPr id="70" name="OTLSHAPE_M_a58f29487c0343c08abcf41913e40cae_Connector1"/>
            <p:cNvCxnSpPr/>
            <p:nvPr>
              <p:custDataLst>
                <p:tags r:id="rId42"/>
              </p:custDataLst>
            </p:nvPr>
          </p:nvCxnSpPr>
          <p:spPr>
            <a:xfrm>
              <a:off x="1132337" y="3170631"/>
              <a:ext cx="0" cy="527584"/>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Isosceles Triangle 70"/>
            <p:cNvSpPr/>
            <p:nvPr/>
          </p:nvSpPr>
          <p:spPr>
            <a:xfrm rot="5400000">
              <a:off x="1153055" y="3587828"/>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2" name="Group 71"/>
          <p:cNvGrpSpPr/>
          <p:nvPr/>
        </p:nvGrpSpPr>
        <p:grpSpPr>
          <a:xfrm>
            <a:off x="2471462" y="1743991"/>
            <a:ext cx="130329" cy="1022018"/>
            <a:chOff x="2471461" y="1849841"/>
            <a:chExt cx="130329" cy="1022018"/>
          </a:xfrm>
        </p:grpSpPr>
        <p:cxnSp>
          <p:nvCxnSpPr>
            <p:cNvPr id="73" name="OTLSHAPE_M_a58f29487c0343c08abcf41913e40cae_Connector1"/>
            <p:cNvCxnSpPr/>
            <p:nvPr>
              <p:custDataLst>
                <p:tags r:id="rId41"/>
              </p:custDataLst>
            </p:nvPr>
          </p:nvCxnSpPr>
          <p:spPr>
            <a:xfrm>
              <a:off x="2471461"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Isosceles Triangle 73"/>
            <p:cNvSpPr/>
            <p:nvPr/>
          </p:nvSpPr>
          <p:spPr>
            <a:xfrm rot="5400000">
              <a:off x="2492179"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5" name="Group 74"/>
          <p:cNvGrpSpPr/>
          <p:nvPr/>
        </p:nvGrpSpPr>
        <p:grpSpPr>
          <a:xfrm>
            <a:off x="3458605" y="2153890"/>
            <a:ext cx="130329" cy="612119"/>
            <a:chOff x="3458604" y="2259740"/>
            <a:chExt cx="130329" cy="612119"/>
          </a:xfrm>
        </p:grpSpPr>
        <p:cxnSp>
          <p:nvCxnSpPr>
            <p:cNvPr id="76" name="OTLSHAPE_M_a58f29487c0343c08abcf41913e40cae_Connector1"/>
            <p:cNvCxnSpPr/>
            <p:nvPr>
              <p:custDataLst>
                <p:tags r:id="rId40"/>
              </p:custDataLst>
            </p:nvPr>
          </p:nvCxnSpPr>
          <p:spPr>
            <a:xfrm>
              <a:off x="3458604" y="2265819"/>
              <a:ext cx="0" cy="606040"/>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Isosceles Triangle 76"/>
            <p:cNvSpPr/>
            <p:nvPr/>
          </p:nvSpPr>
          <p:spPr>
            <a:xfrm rot="5400000">
              <a:off x="3479322" y="2267867"/>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8" name="Group 77"/>
          <p:cNvGrpSpPr/>
          <p:nvPr/>
        </p:nvGrpSpPr>
        <p:grpSpPr>
          <a:xfrm>
            <a:off x="4335851" y="2363562"/>
            <a:ext cx="130329" cy="402448"/>
            <a:chOff x="4335850" y="2469412"/>
            <a:chExt cx="130329" cy="402448"/>
          </a:xfrm>
        </p:grpSpPr>
        <p:cxnSp>
          <p:nvCxnSpPr>
            <p:cNvPr id="79" name="OTLSHAPE_M_a58f29487c0343c08abcf41913e40cae_Connector1"/>
            <p:cNvCxnSpPr/>
            <p:nvPr>
              <p:custDataLst>
                <p:tags r:id="rId39"/>
              </p:custDataLst>
            </p:nvPr>
          </p:nvCxnSpPr>
          <p:spPr>
            <a:xfrm>
              <a:off x="4335850" y="2475492"/>
              <a:ext cx="0" cy="39636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Isosceles Triangle 79"/>
            <p:cNvSpPr/>
            <p:nvPr/>
          </p:nvSpPr>
          <p:spPr>
            <a:xfrm rot="5400000">
              <a:off x="4356568" y="2477539"/>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sp>
        <p:nvSpPr>
          <p:cNvPr id="81" name="Rectangle 80"/>
          <p:cNvSpPr/>
          <p:nvPr/>
        </p:nvSpPr>
        <p:spPr>
          <a:xfrm>
            <a:off x="327607" y="1234141"/>
            <a:ext cx="2858389" cy="18456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PLANNING</a:t>
            </a:r>
          </a:p>
        </p:txBody>
      </p:sp>
      <p:sp>
        <p:nvSpPr>
          <p:cNvPr id="82" name="Rectangle 81"/>
          <p:cNvSpPr/>
          <p:nvPr/>
        </p:nvSpPr>
        <p:spPr>
          <a:xfrm>
            <a:off x="3185995" y="1234141"/>
            <a:ext cx="2140536" cy="18456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TRANSITION</a:t>
            </a:r>
          </a:p>
        </p:txBody>
      </p:sp>
      <p:sp>
        <p:nvSpPr>
          <p:cNvPr id="83" name="Rectangle 82"/>
          <p:cNvSpPr/>
          <p:nvPr/>
        </p:nvSpPr>
        <p:spPr>
          <a:xfrm>
            <a:off x="5309965" y="1234141"/>
            <a:ext cx="3541932" cy="184563"/>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MAINTENANCE</a:t>
            </a:r>
          </a:p>
        </p:txBody>
      </p:sp>
      <p:grpSp>
        <p:nvGrpSpPr>
          <p:cNvPr id="84" name="Group 83"/>
          <p:cNvGrpSpPr/>
          <p:nvPr/>
        </p:nvGrpSpPr>
        <p:grpSpPr>
          <a:xfrm>
            <a:off x="5782900" y="1743991"/>
            <a:ext cx="130329" cy="1022018"/>
            <a:chOff x="5782899" y="1849841"/>
            <a:chExt cx="130329" cy="1022018"/>
          </a:xfrm>
        </p:grpSpPr>
        <p:cxnSp>
          <p:nvCxnSpPr>
            <p:cNvPr id="85" name="OTLSHAPE_M_a58f29487c0343c08abcf41913e40cae_Connector1"/>
            <p:cNvCxnSpPr/>
            <p:nvPr>
              <p:custDataLst>
                <p:tags r:id="rId38"/>
              </p:custDataLst>
            </p:nvPr>
          </p:nvCxnSpPr>
          <p:spPr>
            <a:xfrm>
              <a:off x="5782899"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Isosceles Triangle 85"/>
            <p:cNvSpPr/>
            <p:nvPr/>
          </p:nvSpPr>
          <p:spPr>
            <a:xfrm rot="5400000">
              <a:off x="5803617"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87" name="Group 86"/>
          <p:cNvGrpSpPr/>
          <p:nvPr/>
        </p:nvGrpSpPr>
        <p:grpSpPr>
          <a:xfrm>
            <a:off x="3429761" y="3060620"/>
            <a:ext cx="130329" cy="400039"/>
            <a:chOff x="3429760" y="3166470"/>
            <a:chExt cx="130329" cy="400039"/>
          </a:xfrm>
        </p:grpSpPr>
        <p:cxnSp>
          <p:nvCxnSpPr>
            <p:cNvPr id="88" name="OTLSHAPE_M_a58f29487c0343c08abcf41913e40cae_Connector1"/>
            <p:cNvCxnSpPr/>
            <p:nvPr>
              <p:custDataLst>
                <p:tags r:id="rId37"/>
              </p:custDataLst>
            </p:nvPr>
          </p:nvCxnSpPr>
          <p:spPr>
            <a:xfrm>
              <a:off x="3429760" y="3166470"/>
              <a:ext cx="0" cy="400039"/>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Isosceles Triangle 88"/>
            <p:cNvSpPr/>
            <p:nvPr/>
          </p:nvSpPr>
          <p:spPr>
            <a:xfrm rot="5400000">
              <a:off x="3450478" y="3456123"/>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90" name="Group 89"/>
          <p:cNvGrpSpPr/>
          <p:nvPr/>
        </p:nvGrpSpPr>
        <p:grpSpPr>
          <a:xfrm>
            <a:off x="4409167" y="3061686"/>
            <a:ext cx="130329" cy="720282"/>
            <a:chOff x="4409166" y="3167537"/>
            <a:chExt cx="130329" cy="720282"/>
          </a:xfrm>
        </p:grpSpPr>
        <p:cxnSp>
          <p:nvCxnSpPr>
            <p:cNvPr id="91" name="OTLSHAPE_M_a58f29487c0343c08abcf41913e40cae_Connector1"/>
            <p:cNvCxnSpPr/>
            <p:nvPr>
              <p:custDataLst>
                <p:tags r:id="rId36"/>
              </p:custDataLst>
            </p:nvPr>
          </p:nvCxnSpPr>
          <p:spPr>
            <a:xfrm>
              <a:off x="4409166" y="3167537"/>
              <a:ext cx="0" cy="720282"/>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Isosceles Triangle 91"/>
            <p:cNvSpPr/>
            <p:nvPr/>
          </p:nvSpPr>
          <p:spPr>
            <a:xfrm rot="5400000">
              <a:off x="4429884" y="3777432"/>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93" name="Group 92"/>
          <p:cNvGrpSpPr/>
          <p:nvPr/>
        </p:nvGrpSpPr>
        <p:grpSpPr>
          <a:xfrm>
            <a:off x="5607890" y="3061687"/>
            <a:ext cx="130329" cy="920533"/>
            <a:chOff x="5607890" y="3167537"/>
            <a:chExt cx="130329" cy="920533"/>
          </a:xfrm>
        </p:grpSpPr>
        <p:cxnSp>
          <p:nvCxnSpPr>
            <p:cNvPr id="94" name="OTLSHAPE_M_a58f29487c0343c08abcf41913e40cae_Connector1"/>
            <p:cNvCxnSpPr/>
            <p:nvPr>
              <p:custDataLst>
                <p:tags r:id="rId35"/>
              </p:custDataLst>
            </p:nvPr>
          </p:nvCxnSpPr>
          <p:spPr>
            <a:xfrm>
              <a:off x="5607890" y="3167537"/>
              <a:ext cx="0" cy="920533"/>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Isosceles Triangle 94"/>
            <p:cNvSpPr/>
            <p:nvPr/>
          </p:nvSpPr>
          <p:spPr>
            <a:xfrm rot="5400000">
              <a:off x="5628608" y="3977683"/>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cxnSp>
        <p:nvCxnSpPr>
          <p:cNvPr id="96" name="Straight Connector 95"/>
          <p:cNvCxnSpPr/>
          <p:nvPr/>
        </p:nvCxnSpPr>
        <p:spPr>
          <a:xfrm>
            <a:off x="5314762" y="1495678"/>
            <a:ext cx="0" cy="3044094"/>
          </a:xfrm>
          <a:prstGeom prst="line">
            <a:avLst/>
          </a:prstGeom>
          <a:ln w="3175" cmpd="sng">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97" name="OTLSHAPE_M_a58f29487c0343c08abcf41913e40cae_Title"/>
          <p:cNvSpPr txBox="1"/>
          <p:nvPr>
            <p:custDataLst>
              <p:tags r:id="rId25"/>
            </p:custDataLst>
          </p:nvPr>
        </p:nvSpPr>
        <p:spPr>
          <a:xfrm>
            <a:off x="1613306" y="2160462"/>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98" name="OTLSHAPE_M_a58f29487c0343c08abcf41913e40cae_Title"/>
          <p:cNvSpPr txBox="1"/>
          <p:nvPr>
            <p:custDataLst>
              <p:tags r:id="rId26"/>
            </p:custDataLst>
          </p:nvPr>
        </p:nvSpPr>
        <p:spPr>
          <a:xfrm>
            <a:off x="2733417" y="174404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99" name="OTLSHAPE_M_a58f29487c0343c08abcf41913e40cae_Title"/>
          <p:cNvSpPr txBox="1"/>
          <p:nvPr>
            <p:custDataLst>
              <p:tags r:id="rId27"/>
            </p:custDataLst>
          </p:nvPr>
        </p:nvSpPr>
        <p:spPr>
          <a:xfrm>
            <a:off x="1353359" y="3434865"/>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0" name="OTLSHAPE_M_a58f29487c0343c08abcf41913e40cae_Title"/>
          <p:cNvSpPr txBox="1"/>
          <p:nvPr>
            <p:custDataLst>
              <p:tags r:id="rId28"/>
            </p:custDataLst>
          </p:nvPr>
        </p:nvSpPr>
        <p:spPr>
          <a:xfrm>
            <a:off x="887923" y="410753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1" name="OTLSHAPE_M_a58f29487c0343c08abcf41913e40cae_Title"/>
          <p:cNvSpPr txBox="1"/>
          <p:nvPr>
            <p:custDataLst>
              <p:tags r:id="rId29"/>
            </p:custDataLst>
          </p:nvPr>
        </p:nvSpPr>
        <p:spPr>
          <a:xfrm>
            <a:off x="3616945" y="3323039"/>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2" name="OTLSHAPE_M_a58f29487c0343c08abcf41913e40cae_Title"/>
          <p:cNvSpPr txBox="1"/>
          <p:nvPr>
            <p:custDataLst>
              <p:tags r:id="rId30"/>
            </p:custDataLst>
          </p:nvPr>
        </p:nvSpPr>
        <p:spPr>
          <a:xfrm>
            <a:off x="3639358" y="2139333"/>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3" name="OTLSHAPE_M_a58f29487c0343c08abcf41913e40cae_Title"/>
          <p:cNvSpPr txBox="1"/>
          <p:nvPr>
            <p:custDataLst>
              <p:tags r:id="rId31"/>
            </p:custDataLst>
          </p:nvPr>
        </p:nvSpPr>
        <p:spPr>
          <a:xfrm>
            <a:off x="4539496" y="2362983"/>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4" name="OTLSHAPE_M_a58f29487c0343c08abcf41913e40cae_Title"/>
          <p:cNvSpPr txBox="1"/>
          <p:nvPr>
            <p:custDataLst>
              <p:tags r:id="rId32"/>
            </p:custDataLst>
          </p:nvPr>
        </p:nvSpPr>
        <p:spPr>
          <a:xfrm>
            <a:off x="4591793" y="3670392"/>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5" name="OTLSHAPE_M_a58f29487c0343c08abcf41913e40cae_Title"/>
          <p:cNvSpPr txBox="1"/>
          <p:nvPr>
            <p:custDataLst>
              <p:tags r:id="rId33"/>
            </p:custDataLst>
          </p:nvPr>
        </p:nvSpPr>
        <p:spPr>
          <a:xfrm>
            <a:off x="5782900" y="3869618"/>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6" name="OTLSHAPE_M_a58f29487c0343c08abcf41913e40cae_Title"/>
          <p:cNvSpPr txBox="1"/>
          <p:nvPr>
            <p:custDataLst>
              <p:tags r:id="rId34"/>
            </p:custDataLst>
          </p:nvPr>
        </p:nvSpPr>
        <p:spPr>
          <a:xfrm>
            <a:off x="5984605" y="174990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Tree>
    <p:extLst>
      <p:ext uri="{BB962C8B-B14F-4D97-AF65-F5344CB8AC3E}">
        <p14:creationId xmlns:p14="http://schemas.microsoft.com/office/powerpoint/2010/main" val="3335652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Rettangolo arrotondato 2"/>
          <p:cNvSpPr/>
          <p:nvPr/>
        </p:nvSpPr>
        <p:spPr>
          <a:xfrm rot="10800000">
            <a:off x="1785367"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Rettangolo arrotondato 2"/>
          <p:cNvSpPr/>
          <p:nvPr/>
        </p:nvSpPr>
        <p:spPr>
          <a:xfrm>
            <a:off x="3194494"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0" name="Rettangolo arrotondato 2"/>
          <p:cNvSpPr/>
          <p:nvPr/>
        </p:nvSpPr>
        <p:spPr>
          <a:xfrm rot="10800000">
            <a:off x="4603622"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1" name="Rettangolo arrotondato 2"/>
          <p:cNvSpPr/>
          <p:nvPr/>
        </p:nvSpPr>
        <p:spPr>
          <a:xfrm>
            <a:off x="6012750"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Rettangolo arrotondato 2"/>
          <p:cNvSpPr/>
          <p:nvPr/>
        </p:nvSpPr>
        <p:spPr>
          <a:xfrm flipH="1" flipV="1">
            <a:off x="7421876" y="2398091"/>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
        <p:nvSpPr>
          <p:cNvPr id="4" name="Ovale 3">
            <a:extLst>
              <a:ext uri="{FF2B5EF4-FFF2-40B4-BE49-F238E27FC236}">
                <a16:creationId xmlns:a16="http://schemas.microsoft.com/office/drawing/2014/main" id="{38A39376-7969-A047-AF0F-F3A42A45D986}"/>
              </a:ext>
            </a:extLst>
          </p:cNvPr>
          <p:cNvSpPr/>
          <p:nvPr/>
        </p:nvSpPr>
        <p:spPr>
          <a:xfrm>
            <a:off x="682549" y="1191649"/>
            <a:ext cx="753263" cy="753263"/>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 name="Connettore 1 5">
            <a:extLst>
              <a:ext uri="{FF2B5EF4-FFF2-40B4-BE49-F238E27FC236}">
                <a16:creationId xmlns:a16="http://schemas.microsoft.com/office/drawing/2014/main" id="{0AA01CCE-66A5-1E48-8BF4-F2BABD85B2E7}"/>
              </a:ext>
            </a:extLst>
          </p:cNvPr>
          <p:cNvCxnSpPr/>
          <p:nvPr/>
        </p:nvCxnSpPr>
        <p:spPr>
          <a:xfrm>
            <a:off x="1059179"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grpSp>
        <p:nvGrpSpPr>
          <p:cNvPr id="24" name="Elemento grafico 12" descr="Gerarchia">
            <a:extLst>
              <a:ext uri="{FF2B5EF4-FFF2-40B4-BE49-F238E27FC236}">
                <a16:creationId xmlns:a16="http://schemas.microsoft.com/office/drawing/2014/main" id="{27FC327B-9517-9943-9A4E-702761B011EC}"/>
              </a:ext>
            </a:extLst>
          </p:cNvPr>
          <p:cNvGrpSpPr/>
          <p:nvPr/>
        </p:nvGrpSpPr>
        <p:grpSpPr>
          <a:xfrm>
            <a:off x="900892" y="1401147"/>
            <a:ext cx="316575" cy="316575"/>
            <a:chOff x="5638800" y="2971800"/>
            <a:chExt cx="914400" cy="914400"/>
          </a:xfrm>
          <a:solidFill>
            <a:schemeClr val="accent1"/>
          </a:solidFill>
        </p:grpSpPr>
        <p:sp>
          <p:nvSpPr>
            <p:cNvPr id="25" name="Figura a mano libera 24">
              <a:extLst>
                <a:ext uri="{FF2B5EF4-FFF2-40B4-BE49-F238E27FC236}">
                  <a16:creationId xmlns:a16="http://schemas.microsoft.com/office/drawing/2014/main" id="{9CBBBC56-2CDD-2448-83AC-E90FB7B28DCD}"/>
                </a:ext>
              </a:extLst>
            </p:cNvPr>
            <p:cNvSpPr/>
            <p:nvPr/>
          </p:nvSpPr>
          <p:spPr>
            <a:xfrm>
              <a:off x="600075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CCA77A41-19DF-5746-96DF-874B325EA983}"/>
                </a:ext>
              </a:extLst>
            </p:cNvPr>
            <p:cNvSpPr/>
            <p:nvPr/>
          </p:nvSpPr>
          <p:spPr>
            <a:xfrm>
              <a:off x="6000750" y="310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33CC09D5-91D8-304B-9A3B-10C0774025AC}"/>
                </a:ext>
              </a:extLst>
            </p:cNvPr>
            <p:cNvSpPr/>
            <p:nvPr/>
          </p:nvSpPr>
          <p:spPr>
            <a:xfrm>
              <a:off x="57150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94128E6-29DC-7D45-A95A-1A2284F30095}"/>
                </a:ext>
              </a:extLst>
            </p:cNvPr>
            <p:cNvSpPr/>
            <p:nvPr/>
          </p:nvSpPr>
          <p:spPr>
            <a:xfrm>
              <a:off x="62865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A8F15A06-004E-F44D-9B72-0EEEC143080E}"/>
                </a:ext>
              </a:extLst>
            </p:cNvPr>
            <p:cNvSpPr/>
            <p:nvPr/>
          </p:nvSpPr>
          <p:spPr>
            <a:xfrm>
              <a:off x="5791200" y="327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0" name="Elemento grafico 14" descr="Presentazione multimediale">
            <a:extLst>
              <a:ext uri="{FF2B5EF4-FFF2-40B4-BE49-F238E27FC236}">
                <a16:creationId xmlns:a16="http://schemas.microsoft.com/office/drawing/2014/main" id="{FD532C09-9CFE-B74A-8BCF-31212ADB7C92}"/>
              </a:ext>
            </a:extLst>
          </p:cNvPr>
          <p:cNvGrpSpPr/>
          <p:nvPr/>
        </p:nvGrpSpPr>
        <p:grpSpPr>
          <a:xfrm>
            <a:off x="3708640" y="1434297"/>
            <a:ext cx="316575" cy="316575"/>
            <a:chOff x="5788800" y="3121800"/>
            <a:chExt cx="914400" cy="914400"/>
          </a:xfrm>
          <a:solidFill>
            <a:schemeClr val="accent3"/>
          </a:solidFill>
        </p:grpSpPr>
        <p:sp>
          <p:nvSpPr>
            <p:cNvPr id="31" name="Figura a mano libera 30">
              <a:extLst>
                <a:ext uri="{FF2B5EF4-FFF2-40B4-BE49-F238E27FC236}">
                  <a16:creationId xmlns:a16="http://schemas.microsoft.com/office/drawing/2014/main" id="{8FF89D75-C8AA-044D-AD2A-3E43EB3EBFC5}"/>
                </a:ext>
              </a:extLst>
            </p:cNvPr>
            <p:cNvSpPr/>
            <p:nvPr/>
          </p:nvSpPr>
          <p:spPr>
            <a:xfrm>
              <a:off x="6179325" y="337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B0FBBFAC-E12C-E34F-8E92-5994329BDC95}"/>
                </a:ext>
              </a:extLst>
            </p:cNvPr>
            <p:cNvSpPr/>
            <p:nvPr/>
          </p:nvSpPr>
          <p:spPr>
            <a:xfrm>
              <a:off x="5884050" y="32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sp>
        <p:nvSpPr>
          <p:cNvPr id="33" name="Elemento grafico 16" descr="Graffetta">
            <a:extLst>
              <a:ext uri="{FF2B5EF4-FFF2-40B4-BE49-F238E27FC236}">
                <a16:creationId xmlns:a16="http://schemas.microsoft.com/office/drawing/2014/main" id="{7BD88ECD-F74F-334C-B139-8AA34535FE9A}"/>
              </a:ext>
            </a:extLst>
          </p:cNvPr>
          <p:cNvSpPr/>
          <p:nvPr/>
        </p:nvSpPr>
        <p:spPr>
          <a:xfrm>
            <a:off x="2399149" y="3523318"/>
            <a:ext cx="125311" cy="277004"/>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3"/>
          </a:solidFill>
          <a:ln w="9525" cap="flat">
            <a:noFill/>
            <a:prstDash val="solid"/>
            <a:miter/>
          </a:ln>
        </p:spPr>
        <p:txBody>
          <a:bodyPr rtlCol="0" anchor="ctr"/>
          <a:lstStyle/>
          <a:p>
            <a:endParaRPr lang="it-IT" sz="1013"/>
          </a:p>
        </p:txBody>
      </p:sp>
      <p:grpSp>
        <p:nvGrpSpPr>
          <p:cNvPr id="34" name="Elemento grafico 18" descr="Crescita aziendale">
            <a:extLst>
              <a:ext uri="{FF2B5EF4-FFF2-40B4-BE49-F238E27FC236}">
                <a16:creationId xmlns:a16="http://schemas.microsoft.com/office/drawing/2014/main" id="{18DCE38E-3B63-804B-807A-10496910083E}"/>
              </a:ext>
            </a:extLst>
          </p:cNvPr>
          <p:cNvGrpSpPr/>
          <p:nvPr/>
        </p:nvGrpSpPr>
        <p:grpSpPr>
          <a:xfrm>
            <a:off x="5136296" y="3504217"/>
            <a:ext cx="316575" cy="316575"/>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0B7B12C-2690-4440-AE3C-0CDDE4BAC1C5}"/>
                </a:ext>
              </a:extLst>
            </p:cNvPr>
            <p:cNvSpPr/>
            <p:nvPr/>
          </p:nvSpPr>
          <p:spPr>
            <a:xfrm>
              <a:off x="6154523" y="372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1B577CF7-A649-B543-9C03-1724D6DDB50D}"/>
                </a:ext>
              </a:extLst>
            </p:cNvPr>
            <p:cNvSpPr/>
            <p:nvPr/>
          </p:nvSpPr>
          <p:spPr>
            <a:xfrm>
              <a:off x="6212625"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E988F368-D036-EC41-BEBB-0CC6DC9A2005}"/>
                </a:ext>
              </a:extLst>
            </p:cNvPr>
            <p:cNvSpPr/>
            <p:nvPr/>
          </p:nvSpPr>
          <p:spPr>
            <a:xfrm>
              <a:off x="6146091" y="366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8011F417-E2A9-5D4B-8F89-CC67EDD5A88E}"/>
                </a:ext>
              </a:extLst>
            </p:cNvPr>
            <p:cNvSpPr/>
            <p:nvPr/>
          </p:nvSpPr>
          <p:spPr>
            <a:xfrm>
              <a:off x="6593530"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52DC1365-1258-1142-8F0C-2628E46911E7}"/>
                </a:ext>
              </a:extLst>
            </p:cNvPr>
            <p:cNvSpPr/>
            <p:nvPr/>
          </p:nvSpPr>
          <p:spPr>
            <a:xfrm>
              <a:off x="6402744"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40" name="Elemento grafico 20" descr="Documento">
            <a:extLst>
              <a:ext uri="{FF2B5EF4-FFF2-40B4-BE49-F238E27FC236}">
                <a16:creationId xmlns:a16="http://schemas.microsoft.com/office/drawing/2014/main" id="{EA808A39-EB41-D845-A68E-D36D49C578AA}"/>
              </a:ext>
            </a:extLst>
          </p:cNvPr>
          <p:cNvGrpSpPr/>
          <p:nvPr/>
        </p:nvGrpSpPr>
        <p:grpSpPr>
          <a:xfrm>
            <a:off x="6542570" y="1402552"/>
            <a:ext cx="316575" cy="316575"/>
            <a:chOff x="6238800" y="3571800"/>
            <a:chExt cx="914400" cy="914400"/>
          </a:xfrm>
          <a:solidFill>
            <a:schemeClr val="accent3"/>
          </a:solidFill>
        </p:grpSpPr>
        <p:sp>
          <p:nvSpPr>
            <p:cNvPr id="41" name="Figura a mano libera 40">
              <a:extLst>
                <a:ext uri="{FF2B5EF4-FFF2-40B4-BE49-F238E27FC236}">
                  <a16:creationId xmlns:a16="http://schemas.microsoft.com/office/drawing/2014/main" id="{BDF669EA-3900-224A-A7FF-D31E55889E1D}"/>
                </a:ext>
              </a:extLst>
            </p:cNvPr>
            <p:cNvSpPr/>
            <p:nvPr/>
          </p:nvSpPr>
          <p:spPr>
            <a:xfrm>
              <a:off x="6400725" y="364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3823D6B1-D3A3-DA4F-9D7C-A1373273CDE0}"/>
                </a:ext>
              </a:extLst>
            </p:cNvPr>
            <p:cNvSpPr/>
            <p:nvPr/>
          </p:nvSpPr>
          <p:spPr>
            <a:xfrm>
              <a:off x="6515025" y="400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5B59BD3-FFD0-1B44-9BA9-0A7BEDEC46C0}"/>
                </a:ext>
              </a:extLst>
            </p:cNvPr>
            <p:cNvSpPr/>
            <p:nvPr/>
          </p:nvSpPr>
          <p:spPr>
            <a:xfrm>
              <a:off x="6515025" y="392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27508B35-8ACD-2C4C-95E2-6A44837FAF1C}"/>
                </a:ext>
              </a:extLst>
            </p:cNvPr>
            <p:cNvSpPr/>
            <p:nvPr/>
          </p:nvSpPr>
          <p:spPr>
            <a:xfrm>
              <a:off x="6515025" y="407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5D991C5D-26B1-DA48-BAF6-E5F7E4E34FEE}"/>
                </a:ext>
              </a:extLst>
            </p:cNvPr>
            <p:cNvSpPr/>
            <p:nvPr/>
          </p:nvSpPr>
          <p:spPr>
            <a:xfrm>
              <a:off x="6515025" y="415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49754CD6-6AA3-BA46-A741-124735E4D48E}"/>
                </a:ext>
              </a:extLst>
            </p:cNvPr>
            <p:cNvSpPr/>
            <p:nvPr/>
          </p:nvSpPr>
          <p:spPr>
            <a:xfrm>
              <a:off x="6515025" y="422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sp>
        <p:nvSpPr>
          <p:cNvPr id="47" name="Elemento grafico 22" descr="Trofeo">
            <a:extLst>
              <a:ext uri="{FF2B5EF4-FFF2-40B4-BE49-F238E27FC236}">
                <a16:creationId xmlns:a16="http://schemas.microsoft.com/office/drawing/2014/main" id="{36ACF65B-BAB3-8243-A3C3-ED0F5C26AE61}"/>
              </a:ext>
            </a:extLst>
          </p:cNvPr>
          <p:cNvSpPr/>
          <p:nvPr/>
        </p:nvSpPr>
        <p:spPr>
          <a:xfrm>
            <a:off x="7991715" y="3555120"/>
            <a:ext cx="230836" cy="257217"/>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cxnSp>
        <p:nvCxnSpPr>
          <p:cNvPr id="49" name="Connettore 1 48">
            <a:extLst>
              <a:ext uri="{FF2B5EF4-FFF2-40B4-BE49-F238E27FC236}">
                <a16:creationId xmlns:a16="http://schemas.microsoft.com/office/drawing/2014/main" id="{A21F43C6-77E2-434C-B081-319FFCCFF6B0}"/>
              </a:ext>
            </a:extLst>
          </p:cNvPr>
          <p:cNvCxnSpPr/>
          <p:nvPr/>
        </p:nvCxnSpPr>
        <p:spPr>
          <a:xfrm>
            <a:off x="3866927"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Connettore 1 50">
            <a:extLst>
              <a:ext uri="{FF2B5EF4-FFF2-40B4-BE49-F238E27FC236}">
                <a16:creationId xmlns:a16="http://schemas.microsoft.com/office/drawing/2014/main" id="{0EF632CF-B548-1649-BD3B-9D08BBD3F49F}"/>
              </a:ext>
            </a:extLst>
          </p:cNvPr>
          <p:cNvCxnSpPr/>
          <p:nvPr/>
        </p:nvCxnSpPr>
        <p:spPr>
          <a:xfrm>
            <a:off x="6700858"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2" name="Ovale 51">
            <a:extLst>
              <a:ext uri="{FF2B5EF4-FFF2-40B4-BE49-F238E27FC236}">
                <a16:creationId xmlns:a16="http://schemas.microsoft.com/office/drawing/2014/main" id="{EDCB3CC6-1F07-1246-AB1A-27EBA54A54F0}"/>
              </a:ext>
            </a:extLst>
          </p:cNvPr>
          <p:cNvSpPr/>
          <p:nvPr/>
        </p:nvSpPr>
        <p:spPr>
          <a:xfrm>
            <a:off x="349029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3" name="Ovale 52">
            <a:extLst>
              <a:ext uri="{FF2B5EF4-FFF2-40B4-BE49-F238E27FC236}">
                <a16:creationId xmlns:a16="http://schemas.microsoft.com/office/drawing/2014/main" id="{0679F151-8299-1A4C-A658-7F6A702AB1A2}"/>
              </a:ext>
            </a:extLst>
          </p:cNvPr>
          <p:cNvSpPr/>
          <p:nvPr/>
        </p:nvSpPr>
        <p:spPr>
          <a:xfrm>
            <a:off x="632422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4" name="CasellaDiTesto 53">
            <a:extLst>
              <a:ext uri="{FF2B5EF4-FFF2-40B4-BE49-F238E27FC236}">
                <a16:creationId xmlns:a16="http://schemas.microsoft.com/office/drawing/2014/main" id="{618FC9CE-7DA9-B74C-B070-B72047639D28}"/>
              </a:ext>
            </a:extLst>
          </p:cNvPr>
          <p:cNvSpPr txBox="1"/>
          <p:nvPr/>
        </p:nvSpPr>
        <p:spPr>
          <a:xfrm>
            <a:off x="536774" y="3003948"/>
            <a:ext cx="1044810" cy="523220"/>
          </a:xfrm>
          <a:prstGeom prst="rect">
            <a:avLst/>
          </a:prstGeom>
          <a:noFill/>
        </p:spPr>
        <p:txBody>
          <a:bodyPr wrap="square" rtlCol="0">
            <a:spAutoFit/>
          </a:bodyPr>
          <a:lstStyle/>
          <a:p>
            <a:pPr algn="ctr"/>
            <a:r>
              <a:rPr lang="it-IT" sz="1400" dirty="0">
                <a:solidFill>
                  <a:schemeClr val="accent1"/>
                </a:solidFill>
                <a:latin typeface="+mj-lt"/>
              </a:rPr>
              <a:t>2000 </a:t>
            </a:r>
            <a:r>
              <a:rPr lang="it-IT" sz="1400" dirty="0" err="1">
                <a:solidFill>
                  <a:schemeClr val="accent1"/>
                </a:solidFill>
                <a:latin typeface="+mj-lt"/>
              </a:rPr>
              <a:t>Milestone</a:t>
            </a:r>
            <a:endParaRPr lang="it-IT" sz="1400" dirty="0">
              <a:solidFill>
                <a:schemeClr val="accent1"/>
              </a:solidFill>
              <a:latin typeface="+mj-lt"/>
            </a:endParaRPr>
          </a:p>
        </p:txBody>
      </p:sp>
      <p:sp>
        <p:nvSpPr>
          <p:cNvPr id="55" name="CasellaDiTesto 54">
            <a:extLst>
              <a:ext uri="{FF2B5EF4-FFF2-40B4-BE49-F238E27FC236}">
                <a16:creationId xmlns:a16="http://schemas.microsoft.com/office/drawing/2014/main" id="{C9563FDE-586C-594A-ADED-FED7E5034BB7}"/>
              </a:ext>
            </a:extLst>
          </p:cNvPr>
          <p:cNvSpPr txBox="1"/>
          <p:nvPr/>
        </p:nvSpPr>
        <p:spPr>
          <a:xfrm>
            <a:off x="536774" y="3488696"/>
            <a:ext cx="1044810" cy="369332"/>
          </a:xfrm>
          <a:prstGeom prst="rect">
            <a:avLst/>
          </a:prstGeom>
          <a:noFill/>
        </p:spPr>
        <p:txBody>
          <a:bodyPr wrap="square" rtlCol="0">
            <a:spAutoFit/>
          </a:bodyPr>
          <a:lstStyle/>
          <a:p>
            <a:pPr algn="ctr"/>
            <a:r>
              <a:rPr lang="it-IT" sz="900" dirty="0">
                <a:solidFill>
                  <a:schemeClr val="accent1"/>
                </a:solidFill>
              </a:rPr>
              <a:t>A </a:t>
            </a:r>
            <a:r>
              <a:rPr lang="it-IT" sz="900" dirty="0" err="1">
                <a:solidFill>
                  <a:schemeClr val="accent1"/>
                </a:solidFill>
              </a:rPr>
              <a:t>few</a:t>
            </a:r>
            <a:r>
              <a:rPr lang="it-IT" sz="900" dirty="0">
                <a:solidFill>
                  <a:schemeClr val="accent1"/>
                </a:solidFill>
              </a:rPr>
              <a:t> </a:t>
            </a:r>
            <a:r>
              <a:rPr lang="it-IT" sz="900" dirty="0" err="1">
                <a:solidFill>
                  <a:schemeClr val="accent1"/>
                </a:solidFill>
              </a:rPr>
              <a:t>words</a:t>
            </a:r>
            <a:r>
              <a:rPr lang="it-IT" sz="900" dirty="0">
                <a:solidFill>
                  <a:schemeClr val="accent1"/>
                </a:solidFill>
              </a:rPr>
              <a:t> </a:t>
            </a:r>
            <a:r>
              <a:rPr lang="it-IT" sz="900" dirty="0" err="1">
                <a:solidFill>
                  <a:schemeClr val="accent1"/>
                </a:solidFill>
              </a:rPr>
              <a:t>about</a:t>
            </a:r>
            <a:r>
              <a:rPr lang="it-IT" sz="900" dirty="0">
                <a:solidFill>
                  <a:schemeClr val="accent1"/>
                </a:solidFill>
              </a:rPr>
              <a:t> </a:t>
            </a:r>
            <a:r>
              <a:rPr lang="it-IT" sz="900" dirty="0" err="1">
                <a:solidFill>
                  <a:schemeClr val="accent1"/>
                </a:solidFill>
              </a:rPr>
              <a:t>it</a:t>
            </a:r>
            <a:endParaRPr lang="it-IT" sz="900" dirty="0">
              <a:solidFill>
                <a:schemeClr val="accent1"/>
              </a:solidFill>
            </a:endParaRPr>
          </a:p>
        </p:txBody>
      </p:sp>
      <p:sp>
        <p:nvSpPr>
          <p:cNvPr id="56" name="CasellaDiTesto 55">
            <a:extLst>
              <a:ext uri="{FF2B5EF4-FFF2-40B4-BE49-F238E27FC236}">
                <a16:creationId xmlns:a16="http://schemas.microsoft.com/office/drawing/2014/main" id="{237ADB65-5937-1D40-B8E7-F392F4B0FE93}"/>
              </a:ext>
            </a:extLst>
          </p:cNvPr>
          <p:cNvSpPr txBox="1"/>
          <p:nvPr/>
        </p:nvSpPr>
        <p:spPr>
          <a:xfrm>
            <a:off x="1939399" y="1406945"/>
            <a:ext cx="1044810" cy="523220"/>
          </a:xfrm>
          <a:prstGeom prst="rect">
            <a:avLst/>
          </a:prstGeom>
          <a:noFill/>
        </p:spPr>
        <p:txBody>
          <a:bodyPr wrap="square" rtlCol="0">
            <a:spAutoFit/>
          </a:bodyPr>
          <a:lstStyle/>
          <a:p>
            <a:pPr algn="ctr"/>
            <a:r>
              <a:rPr lang="it-IT" sz="1400" dirty="0">
                <a:latin typeface="+mj-lt"/>
              </a:rPr>
              <a:t>2008 </a:t>
            </a:r>
            <a:r>
              <a:rPr lang="it-IT" sz="1400" dirty="0" err="1">
                <a:latin typeface="+mj-lt"/>
              </a:rPr>
              <a:t>Milestone</a:t>
            </a:r>
            <a:endParaRPr lang="it-IT" sz="1400" dirty="0">
              <a:latin typeface="+mj-lt"/>
            </a:endParaRPr>
          </a:p>
        </p:txBody>
      </p:sp>
      <p:sp>
        <p:nvSpPr>
          <p:cNvPr id="57" name="CasellaDiTesto 56">
            <a:extLst>
              <a:ext uri="{FF2B5EF4-FFF2-40B4-BE49-F238E27FC236}">
                <a16:creationId xmlns:a16="http://schemas.microsoft.com/office/drawing/2014/main" id="{4282E50C-A5D1-AC49-B262-CA086BAA210C}"/>
              </a:ext>
            </a:extLst>
          </p:cNvPr>
          <p:cNvSpPr txBox="1"/>
          <p:nvPr/>
        </p:nvSpPr>
        <p:spPr>
          <a:xfrm>
            <a:off x="1939399"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cxnSp>
        <p:nvCxnSpPr>
          <p:cNvPr id="58" name="Connettore 1 57">
            <a:extLst>
              <a:ext uri="{FF2B5EF4-FFF2-40B4-BE49-F238E27FC236}">
                <a16:creationId xmlns:a16="http://schemas.microsoft.com/office/drawing/2014/main" id="{26AA6910-264D-2C47-A595-ECEC2A8D41CE}"/>
              </a:ext>
            </a:extLst>
          </p:cNvPr>
          <p:cNvCxnSpPr>
            <a:cxnSpLocks/>
          </p:cNvCxnSpPr>
          <p:nvPr/>
        </p:nvCxnSpPr>
        <p:spPr>
          <a:xfrm>
            <a:off x="2461804"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9" name="Ovale 58">
            <a:extLst>
              <a:ext uri="{FF2B5EF4-FFF2-40B4-BE49-F238E27FC236}">
                <a16:creationId xmlns:a16="http://schemas.microsoft.com/office/drawing/2014/main" id="{16FFF7E6-2AF3-0244-8009-E65C2CC20571}"/>
              </a:ext>
            </a:extLst>
          </p:cNvPr>
          <p:cNvSpPr/>
          <p:nvPr/>
        </p:nvSpPr>
        <p:spPr>
          <a:xfrm>
            <a:off x="2085173"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1" name="Connettore 1 60">
            <a:extLst>
              <a:ext uri="{FF2B5EF4-FFF2-40B4-BE49-F238E27FC236}">
                <a16:creationId xmlns:a16="http://schemas.microsoft.com/office/drawing/2014/main" id="{DE552E42-1075-D54F-B003-0FDE4C0C1A8A}"/>
              </a:ext>
            </a:extLst>
          </p:cNvPr>
          <p:cNvCxnSpPr>
            <a:cxnSpLocks/>
          </p:cNvCxnSpPr>
          <p:nvPr/>
        </p:nvCxnSpPr>
        <p:spPr>
          <a:xfrm>
            <a:off x="529458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2" name="Ovale 61">
            <a:extLst>
              <a:ext uri="{FF2B5EF4-FFF2-40B4-BE49-F238E27FC236}">
                <a16:creationId xmlns:a16="http://schemas.microsoft.com/office/drawing/2014/main" id="{5CEE6ECF-AFF5-DD40-AFB1-41F35C4596C5}"/>
              </a:ext>
            </a:extLst>
          </p:cNvPr>
          <p:cNvSpPr/>
          <p:nvPr/>
        </p:nvSpPr>
        <p:spPr>
          <a:xfrm>
            <a:off x="491795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3" name="Connettore 1 62">
            <a:extLst>
              <a:ext uri="{FF2B5EF4-FFF2-40B4-BE49-F238E27FC236}">
                <a16:creationId xmlns:a16="http://schemas.microsoft.com/office/drawing/2014/main" id="{BF01E20F-AF27-1A46-9C00-CD8E797ADEA8}"/>
              </a:ext>
            </a:extLst>
          </p:cNvPr>
          <p:cNvCxnSpPr>
            <a:cxnSpLocks/>
          </p:cNvCxnSpPr>
          <p:nvPr/>
        </p:nvCxnSpPr>
        <p:spPr>
          <a:xfrm>
            <a:off x="810713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4" name="Ovale 63">
            <a:extLst>
              <a:ext uri="{FF2B5EF4-FFF2-40B4-BE49-F238E27FC236}">
                <a16:creationId xmlns:a16="http://schemas.microsoft.com/office/drawing/2014/main" id="{93E6DE88-3BA1-6243-B680-28AD4EDB8C39}"/>
              </a:ext>
            </a:extLst>
          </p:cNvPr>
          <p:cNvSpPr/>
          <p:nvPr/>
        </p:nvSpPr>
        <p:spPr>
          <a:xfrm>
            <a:off x="773050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5" name="CasellaDiTesto 64">
            <a:extLst>
              <a:ext uri="{FF2B5EF4-FFF2-40B4-BE49-F238E27FC236}">
                <a16:creationId xmlns:a16="http://schemas.microsoft.com/office/drawing/2014/main" id="{345C95D5-BB3F-C44E-B954-D81C523F9099}"/>
              </a:ext>
            </a:extLst>
          </p:cNvPr>
          <p:cNvSpPr txBox="1"/>
          <p:nvPr/>
        </p:nvSpPr>
        <p:spPr>
          <a:xfrm>
            <a:off x="4772178" y="1406945"/>
            <a:ext cx="1044810" cy="523220"/>
          </a:xfrm>
          <a:prstGeom prst="rect">
            <a:avLst/>
          </a:prstGeom>
          <a:noFill/>
        </p:spPr>
        <p:txBody>
          <a:bodyPr wrap="square" rtlCol="0">
            <a:spAutoFit/>
          </a:bodyPr>
          <a:lstStyle/>
          <a:p>
            <a:pPr algn="ctr"/>
            <a:r>
              <a:rPr lang="it-IT" sz="1400" dirty="0">
                <a:latin typeface="+mj-lt"/>
              </a:rPr>
              <a:t>2016 </a:t>
            </a:r>
            <a:r>
              <a:rPr lang="it-IT" sz="1400" dirty="0" err="1">
                <a:latin typeface="+mj-lt"/>
              </a:rPr>
              <a:t>Milestone</a:t>
            </a:r>
            <a:endParaRPr lang="it-IT" sz="1400" dirty="0">
              <a:latin typeface="+mj-lt"/>
            </a:endParaRPr>
          </a:p>
        </p:txBody>
      </p:sp>
      <p:sp>
        <p:nvSpPr>
          <p:cNvPr id="66" name="CasellaDiTesto 65">
            <a:extLst>
              <a:ext uri="{FF2B5EF4-FFF2-40B4-BE49-F238E27FC236}">
                <a16:creationId xmlns:a16="http://schemas.microsoft.com/office/drawing/2014/main" id="{0522B1BB-2556-1E45-B9AA-A4BD4020B0C2}"/>
              </a:ext>
            </a:extLst>
          </p:cNvPr>
          <p:cNvSpPr txBox="1"/>
          <p:nvPr/>
        </p:nvSpPr>
        <p:spPr>
          <a:xfrm>
            <a:off x="4772178"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67" name="CasellaDiTesto 66">
            <a:extLst>
              <a:ext uri="{FF2B5EF4-FFF2-40B4-BE49-F238E27FC236}">
                <a16:creationId xmlns:a16="http://schemas.microsoft.com/office/drawing/2014/main" id="{5408A503-A0AE-A64D-8061-203523C59BFB}"/>
              </a:ext>
            </a:extLst>
          </p:cNvPr>
          <p:cNvSpPr txBox="1"/>
          <p:nvPr/>
        </p:nvSpPr>
        <p:spPr>
          <a:xfrm>
            <a:off x="7584728" y="1406945"/>
            <a:ext cx="1044810" cy="523220"/>
          </a:xfrm>
          <a:prstGeom prst="rect">
            <a:avLst/>
          </a:prstGeom>
          <a:noFill/>
        </p:spPr>
        <p:txBody>
          <a:bodyPr wrap="square" rtlCol="0">
            <a:spAutoFit/>
          </a:bodyPr>
          <a:lstStyle/>
          <a:p>
            <a:pPr algn="ctr"/>
            <a:r>
              <a:rPr lang="it-IT" sz="1400" dirty="0">
                <a:latin typeface="+mj-lt"/>
              </a:rPr>
              <a:t>2024 </a:t>
            </a:r>
            <a:r>
              <a:rPr lang="it-IT" sz="1400" dirty="0" err="1">
                <a:latin typeface="+mj-lt"/>
              </a:rPr>
              <a:t>Milestone</a:t>
            </a:r>
            <a:endParaRPr lang="it-IT" sz="1400" dirty="0">
              <a:latin typeface="+mj-lt"/>
            </a:endParaRPr>
          </a:p>
        </p:txBody>
      </p:sp>
      <p:sp>
        <p:nvSpPr>
          <p:cNvPr id="68" name="CasellaDiTesto 67">
            <a:extLst>
              <a:ext uri="{FF2B5EF4-FFF2-40B4-BE49-F238E27FC236}">
                <a16:creationId xmlns:a16="http://schemas.microsoft.com/office/drawing/2014/main" id="{26046FF0-A914-994A-AC84-EBDE29F7DB50}"/>
              </a:ext>
            </a:extLst>
          </p:cNvPr>
          <p:cNvSpPr txBox="1"/>
          <p:nvPr/>
        </p:nvSpPr>
        <p:spPr>
          <a:xfrm>
            <a:off x="7584728"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69" name="CasellaDiTesto 68">
            <a:extLst>
              <a:ext uri="{FF2B5EF4-FFF2-40B4-BE49-F238E27FC236}">
                <a16:creationId xmlns:a16="http://schemas.microsoft.com/office/drawing/2014/main" id="{5989133C-6ED2-A142-8314-74E0A788BBD0}"/>
              </a:ext>
            </a:extLst>
          </p:cNvPr>
          <p:cNvSpPr txBox="1"/>
          <p:nvPr/>
        </p:nvSpPr>
        <p:spPr>
          <a:xfrm>
            <a:off x="3344522" y="3004725"/>
            <a:ext cx="1044810" cy="523220"/>
          </a:xfrm>
          <a:prstGeom prst="rect">
            <a:avLst/>
          </a:prstGeom>
          <a:noFill/>
        </p:spPr>
        <p:txBody>
          <a:bodyPr wrap="square" rtlCol="0">
            <a:spAutoFit/>
          </a:bodyPr>
          <a:lstStyle/>
          <a:p>
            <a:pPr algn="ctr"/>
            <a:r>
              <a:rPr lang="it-IT" sz="1400" dirty="0">
                <a:latin typeface="+mj-lt"/>
              </a:rPr>
              <a:t>2012 </a:t>
            </a:r>
            <a:r>
              <a:rPr lang="it-IT" sz="1400" dirty="0" err="1">
                <a:latin typeface="+mj-lt"/>
              </a:rPr>
              <a:t>Milestone</a:t>
            </a:r>
            <a:endParaRPr lang="it-IT" sz="1400" dirty="0">
              <a:latin typeface="+mj-lt"/>
            </a:endParaRPr>
          </a:p>
        </p:txBody>
      </p:sp>
      <p:sp>
        <p:nvSpPr>
          <p:cNvPr id="70" name="CasellaDiTesto 69">
            <a:extLst>
              <a:ext uri="{FF2B5EF4-FFF2-40B4-BE49-F238E27FC236}">
                <a16:creationId xmlns:a16="http://schemas.microsoft.com/office/drawing/2014/main" id="{413FA05D-E218-304D-B712-602F3F6FA0F1}"/>
              </a:ext>
            </a:extLst>
          </p:cNvPr>
          <p:cNvSpPr txBox="1"/>
          <p:nvPr/>
        </p:nvSpPr>
        <p:spPr>
          <a:xfrm>
            <a:off x="3344522" y="348947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71" name="CasellaDiTesto 70">
            <a:extLst>
              <a:ext uri="{FF2B5EF4-FFF2-40B4-BE49-F238E27FC236}">
                <a16:creationId xmlns:a16="http://schemas.microsoft.com/office/drawing/2014/main" id="{4749FD5E-99AE-7E49-BE6C-9005C935A15D}"/>
              </a:ext>
            </a:extLst>
          </p:cNvPr>
          <p:cNvSpPr txBox="1"/>
          <p:nvPr/>
        </p:nvSpPr>
        <p:spPr>
          <a:xfrm>
            <a:off x="6178453" y="3004725"/>
            <a:ext cx="1044810" cy="523220"/>
          </a:xfrm>
          <a:prstGeom prst="rect">
            <a:avLst/>
          </a:prstGeom>
          <a:noFill/>
        </p:spPr>
        <p:txBody>
          <a:bodyPr wrap="square" rtlCol="0">
            <a:spAutoFit/>
          </a:bodyPr>
          <a:lstStyle/>
          <a:p>
            <a:pPr algn="ctr"/>
            <a:r>
              <a:rPr lang="it-IT" sz="1400" dirty="0">
                <a:latin typeface="+mj-lt"/>
              </a:rPr>
              <a:t>2024 Milestone</a:t>
            </a:r>
          </a:p>
        </p:txBody>
      </p:sp>
      <p:sp>
        <p:nvSpPr>
          <p:cNvPr id="72" name="CasellaDiTesto 71">
            <a:extLst>
              <a:ext uri="{FF2B5EF4-FFF2-40B4-BE49-F238E27FC236}">
                <a16:creationId xmlns:a16="http://schemas.microsoft.com/office/drawing/2014/main" id="{52949A63-2A15-A646-A0CF-D9AEE0EF1683}"/>
              </a:ext>
            </a:extLst>
          </p:cNvPr>
          <p:cNvSpPr txBox="1"/>
          <p:nvPr/>
        </p:nvSpPr>
        <p:spPr>
          <a:xfrm>
            <a:off x="6178453" y="348947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75" name="Rettangolo arrotondato 2">
            <a:extLst>
              <a:ext uri="{FF2B5EF4-FFF2-40B4-BE49-F238E27FC236}">
                <a16:creationId xmlns:a16="http://schemas.microsoft.com/office/drawing/2014/main" id="{D5F09BD3-9849-AD4C-A202-9B38F3C7B944}"/>
              </a:ext>
            </a:extLst>
          </p:cNvPr>
          <p:cNvSpPr/>
          <p:nvPr/>
        </p:nvSpPr>
        <p:spPr>
          <a:xfrm>
            <a:off x="269733" y="2525652"/>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Tree>
    <p:extLst>
      <p:ext uri="{BB962C8B-B14F-4D97-AF65-F5344CB8AC3E}">
        <p14:creationId xmlns:p14="http://schemas.microsoft.com/office/powerpoint/2010/main" val="288474566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Rettangolo arrotondato 2"/>
          <p:cNvSpPr/>
          <p:nvPr/>
        </p:nvSpPr>
        <p:spPr>
          <a:xfrm rot="10800000">
            <a:off x="1785367"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Rettangolo arrotondato 2"/>
          <p:cNvSpPr/>
          <p:nvPr/>
        </p:nvSpPr>
        <p:spPr>
          <a:xfrm>
            <a:off x="3194494"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0" name="Rettangolo arrotondato 2"/>
          <p:cNvSpPr/>
          <p:nvPr/>
        </p:nvSpPr>
        <p:spPr>
          <a:xfrm rot="10800000">
            <a:off x="4603622"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1" name="Rettangolo arrotondato 2"/>
          <p:cNvSpPr/>
          <p:nvPr/>
        </p:nvSpPr>
        <p:spPr>
          <a:xfrm>
            <a:off x="6012750"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Rettangolo arrotondato 2"/>
          <p:cNvSpPr/>
          <p:nvPr/>
        </p:nvSpPr>
        <p:spPr>
          <a:xfrm flipH="1" flipV="1">
            <a:off x="7421876" y="2398091"/>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
        <p:nvSpPr>
          <p:cNvPr id="4" name="Ovale 3">
            <a:extLst>
              <a:ext uri="{FF2B5EF4-FFF2-40B4-BE49-F238E27FC236}">
                <a16:creationId xmlns:a16="http://schemas.microsoft.com/office/drawing/2014/main" id="{38A39376-7969-A047-AF0F-F3A42A45D986}"/>
              </a:ext>
            </a:extLst>
          </p:cNvPr>
          <p:cNvSpPr/>
          <p:nvPr/>
        </p:nvSpPr>
        <p:spPr>
          <a:xfrm>
            <a:off x="682549"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 name="Connettore 1 5">
            <a:extLst>
              <a:ext uri="{FF2B5EF4-FFF2-40B4-BE49-F238E27FC236}">
                <a16:creationId xmlns:a16="http://schemas.microsoft.com/office/drawing/2014/main" id="{0AA01CCE-66A5-1E48-8BF4-F2BABD85B2E7}"/>
              </a:ext>
            </a:extLst>
          </p:cNvPr>
          <p:cNvCxnSpPr/>
          <p:nvPr/>
        </p:nvCxnSpPr>
        <p:spPr>
          <a:xfrm>
            <a:off x="1059179"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grpSp>
        <p:nvGrpSpPr>
          <p:cNvPr id="24" name="Elemento grafico 12" descr="Gerarchia">
            <a:extLst>
              <a:ext uri="{FF2B5EF4-FFF2-40B4-BE49-F238E27FC236}">
                <a16:creationId xmlns:a16="http://schemas.microsoft.com/office/drawing/2014/main" id="{27FC327B-9517-9943-9A4E-702761B011EC}"/>
              </a:ext>
            </a:extLst>
          </p:cNvPr>
          <p:cNvGrpSpPr/>
          <p:nvPr/>
        </p:nvGrpSpPr>
        <p:grpSpPr>
          <a:xfrm>
            <a:off x="900892" y="1401147"/>
            <a:ext cx="316575" cy="316575"/>
            <a:chOff x="5638800" y="2971800"/>
            <a:chExt cx="914400" cy="914400"/>
          </a:xfrm>
          <a:solidFill>
            <a:schemeClr val="accent3"/>
          </a:solidFill>
        </p:grpSpPr>
        <p:sp>
          <p:nvSpPr>
            <p:cNvPr id="25" name="Figura a mano libera 24">
              <a:extLst>
                <a:ext uri="{FF2B5EF4-FFF2-40B4-BE49-F238E27FC236}">
                  <a16:creationId xmlns:a16="http://schemas.microsoft.com/office/drawing/2014/main" id="{9CBBBC56-2CDD-2448-83AC-E90FB7B28DCD}"/>
                </a:ext>
              </a:extLst>
            </p:cNvPr>
            <p:cNvSpPr/>
            <p:nvPr/>
          </p:nvSpPr>
          <p:spPr>
            <a:xfrm>
              <a:off x="600075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CCA77A41-19DF-5746-96DF-874B325EA983}"/>
                </a:ext>
              </a:extLst>
            </p:cNvPr>
            <p:cNvSpPr/>
            <p:nvPr/>
          </p:nvSpPr>
          <p:spPr>
            <a:xfrm>
              <a:off x="6000750" y="310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33CC09D5-91D8-304B-9A3B-10C0774025AC}"/>
                </a:ext>
              </a:extLst>
            </p:cNvPr>
            <p:cNvSpPr/>
            <p:nvPr/>
          </p:nvSpPr>
          <p:spPr>
            <a:xfrm>
              <a:off x="57150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94128E6-29DC-7D45-A95A-1A2284F30095}"/>
                </a:ext>
              </a:extLst>
            </p:cNvPr>
            <p:cNvSpPr/>
            <p:nvPr/>
          </p:nvSpPr>
          <p:spPr>
            <a:xfrm>
              <a:off x="62865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A8F15A06-004E-F44D-9B72-0EEEC143080E}"/>
                </a:ext>
              </a:extLst>
            </p:cNvPr>
            <p:cNvSpPr/>
            <p:nvPr/>
          </p:nvSpPr>
          <p:spPr>
            <a:xfrm>
              <a:off x="5791200" y="327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0" name="Elemento grafico 14" descr="Presentazione multimediale">
            <a:extLst>
              <a:ext uri="{FF2B5EF4-FFF2-40B4-BE49-F238E27FC236}">
                <a16:creationId xmlns:a16="http://schemas.microsoft.com/office/drawing/2014/main" id="{FD532C09-9CFE-B74A-8BCF-31212ADB7C92}"/>
              </a:ext>
            </a:extLst>
          </p:cNvPr>
          <p:cNvGrpSpPr/>
          <p:nvPr/>
        </p:nvGrpSpPr>
        <p:grpSpPr>
          <a:xfrm>
            <a:off x="3708640" y="1434297"/>
            <a:ext cx="316575" cy="316575"/>
            <a:chOff x="5788800" y="3121800"/>
            <a:chExt cx="914400" cy="914400"/>
          </a:xfrm>
          <a:solidFill>
            <a:schemeClr val="accent3"/>
          </a:solidFill>
        </p:grpSpPr>
        <p:sp>
          <p:nvSpPr>
            <p:cNvPr id="31" name="Figura a mano libera 30">
              <a:extLst>
                <a:ext uri="{FF2B5EF4-FFF2-40B4-BE49-F238E27FC236}">
                  <a16:creationId xmlns:a16="http://schemas.microsoft.com/office/drawing/2014/main" id="{8FF89D75-C8AA-044D-AD2A-3E43EB3EBFC5}"/>
                </a:ext>
              </a:extLst>
            </p:cNvPr>
            <p:cNvSpPr/>
            <p:nvPr/>
          </p:nvSpPr>
          <p:spPr>
            <a:xfrm>
              <a:off x="6179325" y="337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B0FBBFAC-E12C-E34F-8E92-5994329BDC95}"/>
                </a:ext>
              </a:extLst>
            </p:cNvPr>
            <p:cNvSpPr/>
            <p:nvPr/>
          </p:nvSpPr>
          <p:spPr>
            <a:xfrm>
              <a:off x="5884050" y="32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sp>
        <p:nvSpPr>
          <p:cNvPr id="33" name="Elemento grafico 16" descr="Graffetta">
            <a:extLst>
              <a:ext uri="{FF2B5EF4-FFF2-40B4-BE49-F238E27FC236}">
                <a16:creationId xmlns:a16="http://schemas.microsoft.com/office/drawing/2014/main" id="{7BD88ECD-F74F-334C-B139-8AA34535FE9A}"/>
              </a:ext>
            </a:extLst>
          </p:cNvPr>
          <p:cNvSpPr/>
          <p:nvPr/>
        </p:nvSpPr>
        <p:spPr>
          <a:xfrm>
            <a:off x="2399149" y="3523318"/>
            <a:ext cx="125311" cy="277004"/>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1"/>
          </a:solidFill>
          <a:ln w="9525" cap="flat">
            <a:noFill/>
            <a:prstDash val="solid"/>
            <a:miter/>
          </a:ln>
        </p:spPr>
        <p:txBody>
          <a:bodyPr rtlCol="0" anchor="ctr"/>
          <a:lstStyle/>
          <a:p>
            <a:endParaRPr lang="it-IT" sz="1013"/>
          </a:p>
        </p:txBody>
      </p:sp>
      <p:grpSp>
        <p:nvGrpSpPr>
          <p:cNvPr id="34" name="Elemento grafico 18" descr="Crescita aziendale">
            <a:extLst>
              <a:ext uri="{FF2B5EF4-FFF2-40B4-BE49-F238E27FC236}">
                <a16:creationId xmlns:a16="http://schemas.microsoft.com/office/drawing/2014/main" id="{18DCE38E-3B63-804B-807A-10496910083E}"/>
              </a:ext>
            </a:extLst>
          </p:cNvPr>
          <p:cNvGrpSpPr/>
          <p:nvPr/>
        </p:nvGrpSpPr>
        <p:grpSpPr>
          <a:xfrm>
            <a:off x="5136296" y="3504217"/>
            <a:ext cx="316575" cy="316575"/>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0B7B12C-2690-4440-AE3C-0CDDE4BAC1C5}"/>
                </a:ext>
              </a:extLst>
            </p:cNvPr>
            <p:cNvSpPr/>
            <p:nvPr/>
          </p:nvSpPr>
          <p:spPr>
            <a:xfrm>
              <a:off x="6154523" y="372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1B577CF7-A649-B543-9C03-1724D6DDB50D}"/>
                </a:ext>
              </a:extLst>
            </p:cNvPr>
            <p:cNvSpPr/>
            <p:nvPr/>
          </p:nvSpPr>
          <p:spPr>
            <a:xfrm>
              <a:off x="6212625"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E988F368-D036-EC41-BEBB-0CC6DC9A2005}"/>
                </a:ext>
              </a:extLst>
            </p:cNvPr>
            <p:cNvSpPr/>
            <p:nvPr/>
          </p:nvSpPr>
          <p:spPr>
            <a:xfrm>
              <a:off x="6146091" y="366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8011F417-E2A9-5D4B-8F89-CC67EDD5A88E}"/>
                </a:ext>
              </a:extLst>
            </p:cNvPr>
            <p:cNvSpPr/>
            <p:nvPr/>
          </p:nvSpPr>
          <p:spPr>
            <a:xfrm>
              <a:off x="6593530"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52DC1365-1258-1142-8F0C-2628E46911E7}"/>
                </a:ext>
              </a:extLst>
            </p:cNvPr>
            <p:cNvSpPr/>
            <p:nvPr/>
          </p:nvSpPr>
          <p:spPr>
            <a:xfrm>
              <a:off x="6402744"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40" name="Elemento grafico 20" descr="Documento">
            <a:extLst>
              <a:ext uri="{FF2B5EF4-FFF2-40B4-BE49-F238E27FC236}">
                <a16:creationId xmlns:a16="http://schemas.microsoft.com/office/drawing/2014/main" id="{EA808A39-EB41-D845-A68E-D36D49C578AA}"/>
              </a:ext>
            </a:extLst>
          </p:cNvPr>
          <p:cNvGrpSpPr/>
          <p:nvPr/>
        </p:nvGrpSpPr>
        <p:grpSpPr>
          <a:xfrm>
            <a:off x="6542570" y="1402552"/>
            <a:ext cx="316575" cy="316575"/>
            <a:chOff x="6238800" y="3571800"/>
            <a:chExt cx="914400" cy="914400"/>
          </a:xfrm>
          <a:solidFill>
            <a:schemeClr val="accent3"/>
          </a:solidFill>
        </p:grpSpPr>
        <p:sp>
          <p:nvSpPr>
            <p:cNvPr id="41" name="Figura a mano libera 40">
              <a:extLst>
                <a:ext uri="{FF2B5EF4-FFF2-40B4-BE49-F238E27FC236}">
                  <a16:creationId xmlns:a16="http://schemas.microsoft.com/office/drawing/2014/main" id="{BDF669EA-3900-224A-A7FF-D31E55889E1D}"/>
                </a:ext>
              </a:extLst>
            </p:cNvPr>
            <p:cNvSpPr/>
            <p:nvPr/>
          </p:nvSpPr>
          <p:spPr>
            <a:xfrm>
              <a:off x="6400725" y="364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3823D6B1-D3A3-DA4F-9D7C-A1373273CDE0}"/>
                </a:ext>
              </a:extLst>
            </p:cNvPr>
            <p:cNvSpPr/>
            <p:nvPr/>
          </p:nvSpPr>
          <p:spPr>
            <a:xfrm>
              <a:off x="6515025" y="400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5B59BD3-FFD0-1B44-9BA9-0A7BEDEC46C0}"/>
                </a:ext>
              </a:extLst>
            </p:cNvPr>
            <p:cNvSpPr/>
            <p:nvPr/>
          </p:nvSpPr>
          <p:spPr>
            <a:xfrm>
              <a:off x="6515025" y="392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27508B35-8ACD-2C4C-95E2-6A44837FAF1C}"/>
                </a:ext>
              </a:extLst>
            </p:cNvPr>
            <p:cNvSpPr/>
            <p:nvPr/>
          </p:nvSpPr>
          <p:spPr>
            <a:xfrm>
              <a:off x="6515025" y="407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5D991C5D-26B1-DA48-BAF6-E5F7E4E34FEE}"/>
                </a:ext>
              </a:extLst>
            </p:cNvPr>
            <p:cNvSpPr/>
            <p:nvPr/>
          </p:nvSpPr>
          <p:spPr>
            <a:xfrm>
              <a:off x="6515025" y="415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49754CD6-6AA3-BA46-A741-124735E4D48E}"/>
                </a:ext>
              </a:extLst>
            </p:cNvPr>
            <p:cNvSpPr/>
            <p:nvPr/>
          </p:nvSpPr>
          <p:spPr>
            <a:xfrm>
              <a:off x="6515025" y="422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sp>
        <p:nvSpPr>
          <p:cNvPr id="47" name="Elemento grafico 22" descr="Trofeo">
            <a:extLst>
              <a:ext uri="{FF2B5EF4-FFF2-40B4-BE49-F238E27FC236}">
                <a16:creationId xmlns:a16="http://schemas.microsoft.com/office/drawing/2014/main" id="{36ACF65B-BAB3-8243-A3C3-ED0F5C26AE61}"/>
              </a:ext>
            </a:extLst>
          </p:cNvPr>
          <p:cNvSpPr/>
          <p:nvPr/>
        </p:nvSpPr>
        <p:spPr>
          <a:xfrm>
            <a:off x="7991715" y="3555120"/>
            <a:ext cx="230836" cy="257217"/>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cxnSp>
        <p:nvCxnSpPr>
          <p:cNvPr id="49" name="Connettore 1 48">
            <a:extLst>
              <a:ext uri="{FF2B5EF4-FFF2-40B4-BE49-F238E27FC236}">
                <a16:creationId xmlns:a16="http://schemas.microsoft.com/office/drawing/2014/main" id="{A21F43C6-77E2-434C-B081-319FFCCFF6B0}"/>
              </a:ext>
            </a:extLst>
          </p:cNvPr>
          <p:cNvCxnSpPr/>
          <p:nvPr/>
        </p:nvCxnSpPr>
        <p:spPr>
          <a:xfrm>
            <a:off x="3866927"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Connettore 1 50">
            <a:extLst>
              <a:ext uri="{FF2B5EF4-FFF2-40B4-BE49-F238E27FC236}">
                <a16:creationId xmlns:a16="http://schemas.microsoft.com/office/drawing/2014/main" id="{0EF632CF-B548-1649-BD3B-9D08BBD3F49F}"/>
              </a:ext>
            </a:extLst>
          </p:cNvPr>
          <p:cNvCxnSpPr/>
          <p:nvPr/>
        </p:nvCxnSpPr>
        <p:spPr>
          <a:xfrm>
            <a:off x="6700858"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2" name="Ovale 51">
            <a:extLst>
              <a:ext uri="{FF2B5EF4-FFF2-40B4-BE49-F238E27FC236}">
                <a16:creationId xmlns:a16="http://schemas.microsoft.com/office/drawing/2014/main" id="{EDCB3CC6-1F07-1246-AB1A-27EBA54A54F0}"/>
              </a:ext>
            </a:extLst>
          </p:cNvPr>
          <p:cNvSpPr/>
          <p:nvPr/>
        </p:nvSpPr>
        <p:spPr>
          <a:xfrm>
            <a:off x="349029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3" name="Ovale 52">
            <a:extLst>
              <a:ext uri="{FF2B5EF4-FFF2-40B4-BE49-F238E27FC236}">
                <a16:creationId xmlns:a16="http://schemas.microsoft.com/office/drawing/2014/main" id="{0679F151-8299-1A4C-A658-7F6A702AB1A2}"/>
              </a:ext>
            </a:extLst>
          </p:cNvPr>
          <p:cNvSpPr/>
          <p:nvPr/>
        </p:nvSpPr>
        <p:spPr>
          <a:xfrm>
            <a:off x="632422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4" name="CasellaDiTesto 53">
            <a:extLst>
              <a:ext uri="{FF2B5EF4-FFF2-40B4-BE49-F238E27FC236}">
                <a16:creationId xmlns:a16="http://schemas.microsoft.com/office/drawing/2014/main" id="{618FC9CE-7DA9-B74C-B070-B72047639D28}"/>
              </a:ext>
            </a:extLst>
          </p:cNvPr>
          <p:cNvSpPr txBox="1"/>
          <p:nvPr/>
        </p:nvSpPr>
        <p:spPr>
          <a:xfrm>
            <a:off x="536774" y="3003948"/>
            <a:ext cx="1044810" cy="523220"/>
          </a:xfrm>
          <a:prstGeom prst="rect">
            <a:avLst/>
          </a:prstGeom>
          <a:noFill/>
        </p:spPr>
        <p:txBody>
          <a:bodyPr wrap="square" rtlCol="0">
            <a:spAutoFit/>
          </a:bodyPr>
          <a:lstStyle/>
          <a:p>
            <a:pPr algn="ctr"/>
            <a:r>
              <a:rPr lang="it-IT" sz="1400" dirty="0">
                <a:solidFill>
                  <a:schemeClr val="accent3"/>
                </a:solidFill>
                <a:latin typeface="+mj-lt"/>
              </a:rPr>
              <a:t>2000 </a:t>
            </a:r>
            <a:r>
              <a:rPr lang="it-IT" sz="1400" dirty="0" err="1">
                <a:solidFill>
                  <a:schemeClr val="accent3"/>
                </a:solidFill>
                <a:latin typeface="+mj-lt"/>
              </a:rPr>
              <a:t>Milestone</a:t>
            </a:r>
            <a:endParaRPr lang="it-IT" sz="1400" dirty="0">
              <a:solidFill>
                <a:schemeClr val="accent3"/>
              </a:solidFill>
              <a:latin typeface="+mj-lt"/>
            </a:endParaRPr>
          </a:p>
        </p:txBody>
      </p:sp>
      <p:sp>
        <p:nvSpPr>
          <p:cNvPr id="55" name="CasellaDiTesto 54">
            <a:extLst>
              <a:ext uri="{FF2B5EF4-FFF2-40B4-BE49-F238E27FC236}">
                <a16:creationId xmlns:a16="http://schemas.microsoft.com/office/drawing/2014/main" id="{C9563FDE-586C-594A-ADED-FED7E5034BB7}"/>
              </a:ext>
            </a:extLst>
          </p:cNvPr>
          <p:cNvSpPr txBox="1"/>
          <p:nvPr/>
        </p:nvSpPr>
        <p:spPr>
          <a:xfrm>
            <a:off x="536774" y="3488696"/>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56" name="CasellaDiTesto 55">
            <a:extLst>
              <a:ext uri="{FF2B5EF4-FFF2-40B4-BE49-F238E27FC236}">
                <a16:creationId xmlns:a16="http://schemas.microsoft.com/office/drawing/2014/main" id="{237ADB65-5937-1D40-B8E7-F392F4B0FE93}"/>
              </a:ext>
            </a:extLst>
          </p:cNvPr>
          <p:cNvSpPr txBox="1"/>
          <p:nvPr/>
        </p:nvSpPr>
        <p:spPr>
          <a:xfrm>
            <a:off x="1939399" y="1406945"/>
            <a:ext cx="1044810" cy="523220"/>
          </a:xfrm>
          <a:prstGeom prst="rect">
            <a:avLst/>
          </a:prstGeom>
          <a:noFill/>
        </p:spPr>
        <p:txBody>
          <a:bodyPr wrap="square" rtlCol="0">
            <a:spAutoFit/>
          </a:bodyPr>
          <a:lstStyle/>
          <a:p>
            <a:pPr algn="ctr"/>
            <a:r>
              <a:rPr lang="it-IT" sz="1400" dirty="0">
                <a:solidFill>
                  <a:schemeClr val="accent1"/>
                </a:solidFill>
                <a:latin typeface="+mj-lt"/>
              </a:rPr>
              <a:t>2008 </a:t>
            </a:r>
            <a:r>
              <a:rPr lang="it-IT" sz="1400" dirty="0" err="1">
                <a:solidFill>
                  <a:schemeClr val="accent1"/>
                </a:solidFill>
                <a:latin typeface="+mj-lt"/>
              </a:rPr>
              <a:t>Milestone</a:t>
            </a:r>
            <a:endParaRPr lang="it-IT" sz="1400" dirty="0">
              <a:solidFill>
                <a:schemeClr val="accent1"/>
              </a:solidFill>
              <a:latin typeface="+mj-lt"/>
            </a:endParaRPr>
          </a:p>
        </p:txBody>
      </p:sp>
      <p:sp>
        <p:nvSpPr>
          <p:cNvPr id="57" name="CasellaDiTesto 56">
            <a:extLst>
              <a:ext uri="{FF2B5EF4-FFF2-40B4-BE49-F238E27FC236}">
                <a16:creationId xmlns:a16="http://schemas.microsoft.com/office/drawing/2014/main" id="{4282E50C-A5D1-AC49-B262-CA086BAA210C}"/>
              </a:ext>
            </a:extLst>
          </p:cNvPr>
          <p:cNvSpPr txBox="1"/>
          <p:nvPr/>
        </p:nvSpPr>
        <p:spPr>
          <a:xfrm>
            <a:off x="1939399" y="1891693"/>
            <a:ext cx="1044810" cy="369332"/>
          </a:xfrm>
          <a:prstGeom prst="rect">
            <a:avLst/>
          </a:prstGeom>
          <a:noFill/>
        </p:spPr>
        <p:txBody>
          <a:bodyPr wrap="square" rtlCol="0">
            <a:spAutoFit/>
          </a:bodyPr>
          <a:lstStyle/>
          <a:p>
            <a:pPr algn="ctr"/>
            <a:r>
              <a:rPr lang="it-IT" sz="900" dirty="0">
                <a:solidFill>
                  <a:schemeClr val="accent1"/>
                </a:solidFill>
              </a:rPr>
              <a:t>A </a:t>
            </a:r>
            <a:r>
              <a:rPr lang="it-IT" sz="900" dirty="0" err="1">
                <a:solidFill>
                  <a:schemeClr val="accent1"/>
                </a:solidFill>
              </a:rPr>
              <a:t>few</a:t>
            </a:r>
            <a:r>
              <a:rPr lang="it-IT" sz="900" dirty="0">
                <a:solidFill>
                  <a:schemeClr val="accent1"/>
                </a:solidFill>
              </a:rPr>
              <a:t> </a:t>
            </a:r>
            <a:r>
              <a:rPr lang="it-IT" sz="900" dirty="0" err="1">
                <a:solidFill>
                  <a:schemeClr val="accent1"/>
                </a:solidFill>
              </a:rPr>
              <a:t>words</a:t>
            </a:r>
            <a:r>
              <a:rPr lang="it-IT" sz="900" dirty="0">
                <a:solidFill>
                  <a:schemeClr val="accent1"/>
                </a:solidFill>
              </a:rPr>
              <a:t> </a:t>
            </a:r>
            <a:r>
              <a:rPr lang="it-IT" sz="900" dirty="0" err="1">
                <a:solidFill>
                  <a:schemeClr val="accent1"/>
                </a:solidFill>
              </a:rPr>
              <a:t>about</a:t>
            </a:r>
            <a:r>
              <a:rPr lang="it-IT" sz="900" dirty="0">
                <a:solidFill>
                  <a:schemeClr val="accent1"/>
                </a:solidFill>
              </a:rPr>
              <a:t> </a:t>
            </a:r>
            <a:r>
              <a:rPr lang="it-IT" sz="900" dirty="0" err="1">
                <a:solidFill>
                  <a:schemeClr val="accent1"/>
                </a:solidFill>
              </a:rPr>
              <a:t>it</a:t>
            </a:r>
            <a:endParaRPr lang="it-IT" sz="900" dirty="0">
              <a:solidFill>
                <a:schemeClr val="accent1"/>
              </a:solidFill>
            </a:endParaRPr>
          </a:p>
        </p:txBody>
      </p:sp>
      <p:cxnSp>
        <p:nvCxnSpPr>
          <p:cNvPr id="58" name="Connettore 1 57">
            <a:extLst>
              <a:ext uri="{FF2B5EF4-FFF2-40B4-BE49-F238E27FC236}">
                <a16:creationId xmlns:a16="http://schemas.microsoft.com/office/drawing/2014/main" id="{26AA6910-264D-2C47-A595-ECEC2A8D41CE}"/>
              </a:ext>
            </a:extLst>
          </p:cNvPr>
          <p:cNvCxnSpPr>
            <a:cxnSpLocks/>
          </p:cNvCxnSpPr>
          <p:nvPr/>
        </p:nvCxnSpPr>
        <p:spPr>
          <a:xfrm>
            <a:off x="2461804"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9" name="Ovale 58">
            <a:extLst>
              <a:ext uri="{FF2B5EF4-FFF2-40B4-BE49-F238E27FC236}">
                <a16:creationId xmlns:a16="http://schemas.microsoft.com/office/drawing/2014/main" id="{16FFF7E6-2AF3-0244-8009-E65C2CC20571}"/>
              </a:ext>
            </a:extLst>
          </p:cNvPr>
          <p:cNvSpPr/>
          <p:nvPr/>
        </p:nvSpPr>
        <p:spPr>
          <a:xfrm>
            <a:off x="2085173" y="3286432"/>
            <a:ext cx="753263" cy="753263"/>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1" name="Connettore 1 60">
            <a:extLst>
              <a:ext uri="{FF2B5EF4-FFF2-40B4-BE49-F238E27FC236}">
                <a16:creationId xmlns:a16="http://schemas.microsoft.com/office/drawing/2014/main" id="{DE552E42-1075-D54F-B003-0FDE4C0C1A8A}"/>
              </a:ext>
            </a:extLst>
          </p:cNvPr>
          <p:cNvCxnSpPr>
            <a:cxnSpLocks/>
          </p:cNvCxnSpPr>
          <p:nvPr/>
        </p:nvCxnSpPr>
        <p:spPr>
          <a:xfrm>
            <a:off x="529458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2" name="Ovale 61">
            <a:extLst>
              <a:ext uri="{FF2B5EF4-FFF2-40B4-BE49-F238E27FC236}">
                <a16:creationId xmlns:a16="http://schemas.microsoft.com/office/drawing/2014/main" id="{5CEE6ECF-AFF5-DD40-AFB1-41F35C4596C5}"/>
              </a:ext>
            </a:extLst>
          </p:cNvPr>
          <p:cNvSpPr/>
          <p:nvPr/>
        </p:nvSpPr>
        <p:spPr>
          <a:xfrm>
            <a:off x="491795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3" name="Connettore 1 62">
            <a:extLst>
              <a:ext uri="{FF2B5EF4-FFF2-40B4-BE49-F238E27FC236}">
                <a16:creationId xmlns:a16="http://schemas.microsoft.com/office/drawing/2014/main" id="{BF01E20F-AF27-1A46-9C00-CD8E797ADEA8}"/>
              </a:ext>
            </a:extLst>
          </p:cNvPr>
          <p:cNvCxnSpPr>
            <a:cxnSpLocks/>
          </p:cNvCxnSpPr>
          <p:nvPr/>
        </p:nvCxnSpPr>
        <p:spPr>
          <a:xfrm>
            <a:off x="810713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4" name="Ovale 63">
            <a:extLst>
              <a:ext uri="{FF2B5EF4-FFF2-40B4-BE49-F238E27FC236}">
                <a16:creationId xmlns:a16="http://schemas.microsoft.com/office/drawing/2014/main" id="{93E6DE88-3BA1-6243-B680-28AD4EDB8C39}"/>
              </a:ext>
            </a:extLst>
          </p:cNvPr>
          <p:cNvSpPr/>
          <p:nvPr/>
        </p:nvSpPr>
        <p:spPr>
          <a:xfrm>
            <a:off x="773050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5" name="CasellaDiTesto 64">
            <a:extLst>
              <a:ext uri="{FF2B5EF4-FFF2-40B4-BE49-F238E27FC236}">
                <a16:creationId xmlns:a16="http://schemas.microsoft.com/office/drawing/2014/main" id="{345C95D5-BB3F-C44E-B954-D81C523F9099}"/>
              </a:ext>
            </a:extLst>
          </p:cNvPr>
          <p:cNvSpPr txBox="1"/>
          <p:nvPr/>
        </p:nvSpPr>
        <p:spPr>
          <a:xfrm>
            <a:off x="4772178" y="1406945"/>
            <a:ext cx="1044810" cy="523220"/>
          </a:xfrm>
          <a:prstGeom prst="rect">
            <a:avLst/>
          </a:prstGeom>
          <a:noFill/>
        </p:spPr>
        <p:txBody>
          <a:bodyPr wrap="square" rtlCol="0">
            <a:spAutoFit/>
          </a:bodyPr>
          <a:lstStyle/>
          <a:p>
            <a:pPr algn="ctr"/>
            <a:r>
              <a:rPr lang="it-IT" sz="1400" dirty="0">
                <a:solidFill>
                  <a:schemeClr val="accent3"/>
                </a:solidFill>
                <a:latin typeface="+mj-lt"/>
              </a:rPr>
              <a:t>2016 </a:t>
            </a:r>
            <a:r>
              <a:rPr lang="it-IT" sz="1400" dirty="0" err="1">
                <a:solidFill>
                  <a:schemeClr val="accent3"/>
                </a:solidFill>
                <a:latin typeface="+mj-lt"/>
              </a:rPr>
              <a:t>Milestone</a:t>
            </a:r>
            <a:endParaRPr lang="it-IT" sz="1400" dirty="0">
              <a:solidFill>
                <a:schemeClr val="accent3"/>
              </a:solidFill>
              <a:latin typeface="+mj-lt"/>
            </a:endParaRPr>
          </a:p>
        </p:txBody>
      </p:sp>
      <p:sp>
        <p:nvSpPr>
          <p:cNvPr id="66" name="CasellaDiTesto 65">
            <a:extLst>
              <a:ext uri="{FF2B5EF4-FFF2-40B4-BE49-F238E27FC236}">
                <a16:creationId xmlns:a16="http://schemas.microsoft.com/office/drawing/2014/main" id="{0522B1BB-2556-1E45-B9AA-A4BD4020B0C2}"/>
              </a:ext>
            </a:extLst>
          </p:cNvPr>
          <p:cNvSpPr txBox="1"/>
          <p:nvPr/>
        </p:nvSpPr>
        <p:spPr>
          <a:xfrm>
            <a:off x="4772178" y="189169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67" name="CasellaDiTesto 66">
            <a:extLst>
              <a:ext uri="{FF2B5EF4-FFF2-40B4-BE49-F238E27FC236}">
                <a16:creationId xmlns:a16="http://schemas.microsoft.com/office/drawing/2014/main" id="{5408A503-A0AE-A64D-8061-203523C59BFB}"/>
              </a:ext>
            </a:extLst>
          </p:cNvPr>
          <p:cNvSpPr txBox="1"/>
          <p:nvPr/>
        </p:nvSpPr>
        <p:spPr>
          <a:xfrm>
            <a:off x="7584728" y="1406945"/>
            <a:ext cx="1044810" cy="523220"/>
          </a:xfrm>
          <a:prstGeom prst="rect">
            <a:avLst/>
          </a:prstGeom>
          <a:noFill/>
        </p:spPr>
        <p:txBody>
          <a:bodyPr wrap="square" rtlCol="0">
            <a:spAutoFit/>
          </a:bodyPr>
          <a:lstStyle/>
          <a:p>
            <a:pPr algn="ctr"/>
            <a:r>
              <a:rPr lang="it-IT" sz="1400" dirty="0">
                <a:solidFill>
                  <a:schemeClr val="accent3"/>
                </a:solidFill>
                <a:latin typeface="+mj-lt"/>
              </a:rPr>
              <a:t>2024 </a:t>
            </a:r>
            <a:r>
              <a:rPr lang="it-IT" sz="1400" dirty="0" err="1">
                <a:solidFill>
                  <a:schemeClr val="accent3"/>
                </a:solidFill>
                <a:latin typeface="+mj-lt"/>
              </a:rPr>
              <a:t>Milestone</a:t>
            </a:r>
            <a:endParaRPr lang="it-IT" sz="1400" dirty="0">
              <a:solidFill>
                <a:schemeClr val="accent3"/>
              </a:solidFill>
              <a:latin typeface="+mj-lt"/>
            </a:endParaRPr>
          </a:p>
        </p:txBody>
      </p:sp>
      <p:sp>
        <p:nvSpPr>
          <p:cNvPr id="68" name="CasellaDiTesto 67">
            <a:extLst>
              <a:ext uri="{FF2B5EF4-FFF2-40B4-BE49-F238E27FC236}">
                <a16:creationId xmlns:a16="http://schemas.microsoft.com/office/drawing/2014/main" id="{26046FF0-A914-994A-AC84-EBDE29F7DB50}"/>
              </a:ext>
            </a:extLst>
          </p:cNvPr>
          <p:cNvSpPr txBox="1"/>
          <p:nvPr/>
        </p:nvSpPr>
        <p:spPr>
          <a:xfrm>
            <a:off x="7584728" y="189169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69" name="CasellaDiTesto 68">
            <a:extLst>
              <a:ext uri="{FF2B5EF4-FFF2-40B4-BE49-F238E27FC236}">
                <a16:creationId xmlns:a16="http://schemas.microsoft.com/office/drawing/2014/main" id="{5989133C-6ED2-A142-8314-74E0A788BBD0}"/>
              </a:ext>
            </a:extLst>
          </p:cNvPr>
          <p:cNvSpPr txBox="1"/>
          <p:nvPr/>
        </p:nvSpPr>
        <p:spPr>
          <a:xfrm>
            <a:off x="3344522" y="3004725"/>
            <a:ext cx="1044810" cy="523220"/>
          </a:xfrm>
          <a:prstGeom prst="rect">
            <a:avLst/>
          </a:prstGeom>
          <a:noFill/>
        </p:spPr>
        <p:txBody>
          <a:bodyPr wrap="square" rtlCol="0">
            <a:spAutoFit/>
          </a:bodyPr>
          <a:lstStyle/>
          <a:p>
            <a:pPr algn="ctr"/>
            <a:r>
              <a:rPr lang="it-IT" sz="1400" dirty="0">
                <a:solidFill>
                  <a:schemeClr val="accent3"/>
                </a:solidFill>
                <a:latin typeface="+mj-lt"/>
              </a:rPr>
              <a:t>2012 </a:t>
            </a:r>
            <a:r>
              <a:rPr lang="it-IT" sz="1400" dirty="0" err="1">
                <a:solidFill>
                  <a:schemeClr val="accent3"/>
                </a:solidFill>
                <a:latin typeface="+mj-lt"/>
              </a:rPr>
              <a:t>Milestone</a:t>
            </a:r>
            <a:endParaRPr lang="it-IT" sz="1400" dirty="0">
              <a:solidFill>
                <a:schemeClr val="accent3"/>
              </a:solidFill>
              <a:latin typeface="+mj-lt"/>
            </a:endParaRPr>
          </a:p>
        </p:txBody>
      </p:sp>
      <p:sp>
        <p:nvSpPr>
          <p:cNvPr id="70" name="CasellaDiTesto 69">
            <a:extLst>
              <a:ext uri="{FF2B5EF4-FFF2-40B4-BE49-F238E27FC236}">
                <a16:creationId xmlns:a16="http://schemas.microsoft.com/office/drawing/2014/main" id="{413FA05D-E218-304D-B712-602F3F6FA0F1}"/>
              </a:ext>
            </a:extLst>
          </p:cNvPr>
          <p:cNvSpPr txBox="1"/>
          <p:nvPr/>
        </p:nvSpPr>
        <p:spPr>
          <a:xfrm>
            <a:off x="3344522" y="348947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71" name="CasellaDiTesto 70">
            <a:extLst>
              <a:ext uri="{FF2B5EF4-FFF2-40B4-BE49-F238E27FC236}">
                <a16:creationId xmlns:a16="http://schemas.microsoft.com/office/drawing/2014/main" id="{4749FD5E-99AE-7E49-BE6C-9005C935A15D}"/>
              </a:ext>
            </a:extLst>
          </p:cNvPr>
          <p:cNvSpPr txBox="1"/>
          <p:nvPr/>
        </p:nvSpPr>
        <p:spPr>
          <a:xfrm>
            <a:off x="6178453" y="3004725"/>
            <a:ext cx="1044810" cy="523220"/>
          </a:xfrm>
          <a:prstGeom prst="rect">
            <a:avLst/>
          </a:prstGeom>
          <a:noFill/>
        </p:spPr>
        <p:txBody>
          <a:bodyPr wrap="square" rtlCol="0">
            <a:spAutoFit/>
          </a:bodyPr>
          <a:lstStyle/>
          <a:p>
            <a:pPr algn="ctr"/>
            <a:r>
              <a:rPr lang="it-IT" sz="1400" dirty="0">
                <a:solidFill>
                  <a:schemeClr val="accent3"/>
                </a:solidFill>
                <a:latin typeface="+mj-lt"/>
              </a:rPr>
              <a:t>2024 Milestone</a:t>
            </a:r>
          </a:p>
        </p:txBody>
      </p:sp>
      <p:sp>
        <p:nvSpPr>
          <p:cNvPr id="72" name="CasellaDiTesto 71">
            <a:extLst>
              <a:ext uri="{FF2B5EF4-FFF2-40B4-BE49-F238E27FC236}">
                <a16:creationId xmlns:a16="http://schemas.microsoft.com/office/drawing/2014/main" id="{52949A63-2A15-A646-A0CF-D9AEE0EF1683}"/>
              </a:ext>
            </a:extLst>
          </p:cNvPr>
          <p:cNvSpPr txBox="1"/>
          <p:nvPr/>
        </p:nvSpPr>
        <p:spPr>
          <a:xfrm>
            <a:off x="6178453" y="348947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75" name="Rettangolo arrotondato 2">
            <a:extLst>
              <a:ext uri="{FF2B5EF4-FFF2-40B4-BE49-F238E27FC236}">
                <a16:creationId xmlns:a16="http://schemas.microsoft.com/office/drawing/2014/main" id="{D5F09BD3-9849-AD4C-A202-9B38F3C7B944}"/>
              </a:ext>
            </a:extLst>
          </p:cNvPr>
          <p:cNvSpPr/>
          <p:nvPr/>
        </p:nvSpPr>
        <p:spPr>
          <a:xfrm>
            <a:off x="269733" y="2525652"/>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Tree>
    <p:extLst>
      <p:ext uri="{BB962C8B-B14F-4D97-AF65-F5344CB8AC3E}">
        <p14:creationId xmlns:p14="http://schemas.microsoft.com/office/powerpoint/2010/main" val="34259011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a:t>
            </a:r>
            <a:r>
              <a:rPr lang="it-IT" dirty="0" err="1"/>
              <a:t>stages</a:t>
            </a:r>
            <a:endParaRPr lang="it-IT" dirty="0"/>
          </a:p>
        </p:txBody>
      </p:sp>
      <p:sp>
        <p:nvSpPr>
          <p:cNvPr id="87" name="CasellaDiTesto 86"/>
          <p:cNvSpPr txBox="1"/>
          <p:nvPr/>
        </p:nvSpPr>
        <p:spPr>
          <a:xfrm>
            <a:off x="676005" y="1859154"/>
            <a:ext cx="1620000" cy="461665"/>
          </a:xfrm>
          <a:prstGeom prst="rect">
            <a:avLst/>
          </a:prstGeom>
          <a:noFill/>
        </p:spPr>
        <p:txBody>
          <a:bodyPr wrap="square" rtlCol="0">
            <a:spAutoFit/>
          </a:bodyPr>
          <a:lstStyle/>
          <a:p>
            <a:r>
              <a:rPr lang="it-IT" sz="2400" dirty="0">
                <a:latin typeface="+mj-lt"/>
              </a:rPr>
              <a:t>Stage A</a:t>
            </a:r>
          </a:p>
        </p:txBody>
      </p:sp>
      <p:cxnSp>
        <p:nvCxnSpPr>
          <p:cNvPr id="89" name="Connettore 1 88"/>
          <p:cNvCxnSpPr/>
          <p:nvPr/>
        </p:nvCxnSpPr>
        <p:spPr>
          <a:xfrm flipV="1">
            <a:off x="676004"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 name="CasellaDiTesto 106"/>
          <p:cNvSpPr txBox="1"/>
          <p:nvPr/>
        </p:nvSpPr>
        <p:spPr>
          <a:xfrm>
            <a:off x="676005"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08" name="CasellaDiTesto 107"/>
          <p:cNvSpPr txBox="1"/>
          <p:nvPr/>
        </p:nvSpPr>
        <p:spPr>
          <a:xfrm>
            <a:off x="676005"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22" name="CasellaDiTesto 121"/>
          <p:cNvSpPr txBox="1"/>
          <p:nvPr/>
        </p:nvSpPr>
        <p:spPr>
          <a:xfrm>
            <a:off x="2625635" y="1859154"/>
            <a:ext cx="1620000" cy="461665"/>
          </a:xfrm>
          <a:prstGeom prst="rect">
            <a:avLst/>
          </a:prstGeom>
          <a:noFill/>
        </p:spPr>
        <p:txBody>
          <a:bodyPr wrap="square" rtlCol="0">
            <a:spAutoFit/>
          </a:bodyPr>
          <a:lstStyle/>
          <a:p>
            <a:r>
              <a:rPr lang="it-IT" sz="2400" dirty="0">
                <a:latin typeface="+mj-lt"/>
              </a:rPr>
              <a:t>Stage B</a:t>
            </a:r>
          </a:p>
        </p:txBody>
      </p:sp>
      <p:cxnSp>
        <p:nvCxnSpPr>
          <p:cNvPr id="123" name="Connettore 1 122"/>
          <p:cNvCxnSpPr/>
          <p:nvPr/>
        </p:nvCxnSpPr>
        <p:spPr>
          <a:xfrm flipV="1">
            <a:off x="262563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CasellaDiTesto 123"/>
          <p:cNvSpPr txBox="1"/>
          <p:nvPr/>
        </p:nvSpPr>
        <p:spPr>
          <a:xfrm>
            <a:off x="2625635"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25" name="CasellaDiTesto 124"/>
          <p:cNvSpPr txBox="1"/>
          <p:nvPr/>
        </p:nvSpPr>
        <p:spPr>
          <a:xfrm>
            <a:off x="2625635"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26" name="CasellaDiTesto 125"/>
          <p:cNvSpPr txBox="1"/>
          <p:nvPr/>
        </p:nvSpPr>
        <p:spPr>
          <a:xfrm>
            <a:off x="4575266" y="1859154"/>
            <a:ext cx="1620000" cy="461665"/>
          </a:xfrm>
          <a:prstGeom prst="rect">
            <a:avLst/>
          </a:prstGeom>
          <a:noFill/>
        </p:spPr>
        <p:txBody>
          <a:bodyPr wrap="square" rtlCol="0">
            <a:spAutoFit/>
          </a:bodyPr>
          <a:lstStyle/>
          <a:p>
            <a:r>
              <a:rPr lang="it-IT" sz="2400" dirty="0">
                <a:latin typeface="+mj-lt"/>
              </a:rPr>
              <a:t>Stage C</a:t>
            </a:r>
          </a:p>
        </p:txBody>
      </p:sp>
      <p:cxnSp>
        <p:nvCxnSpPr>
          <p:cNvPr id="127" name="Connettore 1 126"/>
          <p:cNvCxnSpPr/>
          <p:nvPr/>
        </p:nvCxnSpPr>
        <p:spPr>
          <a:xfrm flipV="1">
            <a:off x="457526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 name="CasellaDiTesto 127"/>
          <p:cNvSpPr txBox="1"/>
          <p:nvPr/>
        </p:nvSpPr>
        <p:spPr>
          <a:xfrm>
            <a:off x="4575266"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29" name="CasellaDiTesto 128"/>
          <p:cNvSpPr txBox="1"/>
          <p:nvPr/>
        </p:nvSpPr>
        <p:spPr>
          <a:xfrm>
            <a:off x="4575266"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30" name="CasellaDiTesto 129"/>
          <p:cNvSpPr txBox="1"/>
          <p:nvPr/>
        </p:nvSpPr>
        <p:spPr>
          <a:xfrm>
            <a:off x="6524896" y="1859154"/>
            <a:ext cx="1620000" cy="461665"/>
          </a:xfrm>
          <a:prstGeom prst="rect">
            <a:avLst/>
          </a:prstGeom>
          <a:noFill/>
        </p:spPr>
        <p:txBody>
          <a:bodyPr wrap="square" rtlCol="0">
            <a:spAutoFit/>
          </a:bodyPr>
          <a:lstStyle/>
          <a:p>
            <a:r>
              <a:rPr lang="it-IT" sz="2400" dirty="0">
                <a:latin typeface="+mj-lt"/>
              </a:rPr>
              <a:t>Stage D</a:t>
            </a:r>
          </a:p>
        </p:txBody>
      </p:sp>
      <p:cxnSp>
        <p:nvCxnSpPr>
          <p:cNvPr id="131" name="Connettore 1 130"/>
          <p:cNvCxnSpPr/>
          <p:nvPr/>
        </p:nvCxnSpPr>
        <p:spPr>
          <a:xfrm flipV="1">
            <a:off x="652489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 name="CasellaDiTesto 131"/>
          <p:cNvSpPr txBox="1"/>
          <p:nvPr/>
        </p:nvSpPr>
        <p:spPr>
          <a:xfrm>
            <a:off x="6524896"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33" name="CasellaDiTesto 132"/>
          <p:cNvSpPr txBox="1"/>
          <p:nvPr/>
        </p:nvSpPr>
        <p:spPr>
          <a:xfrm>
            <a:off x="6524896"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5842539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5 boxes</a:t>
            </a:r>
          </a:p>
        </p:txBody>
      </p:sp>
      <p:sp>
        <p:nvSpPr>
          <p:cNvPr id="87" name="CasellaDiTesto 86"/>
          <p:cNvSpPr txBox="1"/>
          <p:nvPr/>
        </p:nvSpPr>
        <p:spPr>
          <a:xfrm>
            <a:off x="43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1</a:t>
            </a:r>
          </a:p>
        </p:txBody>
      </p:sp>
      <p:sp>
        <p:nvSpPr>
          <p:cNvPr id="108" name="CasellaDiTesto 107"/>
          <p:cNvSpPr txBox="1"/>
          <p:nvPr/>
        </p:nvSpPr>
        <p:spPr>
          <a:xfrm>
            <a:off x="43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9" name="CasellaDiTesto 18"/>
          <p:cNvSpPr txBox="1"/>
          <p:nvPr/>
        </p:nvSpPr>
        <p:spPr>
          <a:xfrm>
            <a:off x="205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2</a:t>
            </a:r>
          </a:p>
        </p:txBody>
      </p:sp>
      <p:sp>
        <p:nvSpPr>
          <p:cNvPr id="20" name="CasellaDiTesto 19"/>
          <p:cNvSpPr txBox="1"/>
          <p:nvPr/>
        </p:nvSpPr>
        <p:spPr>
          <a:xfrm>
            <a:off x="205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1" name="CasellaDiTesto 20"/>
          <p:cNvSpPr txBox="1"/>
          <p:nvPr/>
        </p:nvSpPr>
        <p:spPr>
          <a:xfrm>
            <a:off x="367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3</a:t>
            </a:r>
          </a:p>
        </p:txBody>
      </p:sp>
      <p:sp>
        <p:nvSpPr>
          <p:cNvPr id="22" name="CasellaDiTesto 21"/>
          <p:cNvSpPr txBox="1"/>
          <p:nvPr/>
        </p:nvSpPr>
        <p:spPr>
          <a:xfrm>
            <a:off x="367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3" name="CasellaDiTesto 22"/>
          <p:cNvSpPr txBox="1"/>
          <p:nvPr/>
        </p:nvSpPr>
        <p:spPr>
          <a:xfrm>
            <a:off x="529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4</a:t>
            </a:r>
          </a:p>
        </p:txBody>
      </p:sp>
      <p:sp>
        <p:nvSpPr>
          <p:cNvPr id="24" name="CasellaDiTesto 23"/>
          <p:cNvSpPr txBox="1"/>
          <p:nvPr/>
        </p:nvSpPr>
        <p:spPr>
          <a:xfrm>
            <a:off x="529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5" name="CasellaDiTesto 24"/>
          <p:cNvSpPr txBox="1"/>
          <p:nvPr/>
        </p:nvSpPr>
        <p:spPr>
          <a:xfrm>
            <a:off x="691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5</a:t>
            </a:r>
          </a:p>
        </p:txBody>
      </p:sp>
      <p:sp>
        <p:nvSpPr>
          <p:cNvPr id="26" name="CasellaDiTesto 25"/>
          <p:cNvSpPr txBox="1"/>
          <p:nvPr/>
        </p:nvSpPr>
        <p:spPr>
          <a:xfrm>
            <a:off x="691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3" name="Rettangolo 2"/>
          <p:cNvSpPr/>
          <p:nvPr/>
        </p:nvSpPr>
        <p:spPr>
          <a:xfrm>
            <a:off x="704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Rettangolo 27"/>
          <p:cNvSpPr/>
          <p:nvPr/>
        </p:nvSpPr>
        <p:spPr>
          <a:xfrm>
            <a:off x="218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Rettangolo 28"/>
          <p:cNvSpPr/>
          <p:nvPr/>
        </p:nvSpPr>
        <p:spPr>
          <a:xfrm>
            <a:off x="380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0" name="Rettangolo 29"/>
          <p:cNvSpPr/>
          <p:nvPr/>
        </p:nvSpPr>
        <p:spPr>
          <a:xfrm>
            <a:off x="542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1" name="Rettangolo 30"/>
          <p:cNvSpPr/>
          <p:nvPr/>
        </p:nvSpPr>
        <p:spPr>
          <a:xfrm>
            <a:off x="598940"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pic>
        <p:nvPicPr>
          <p:cNvPr id="13" name="Elemento grafico 12" descr="Radiomicrofono">
            <a:extLst>
              <a:ext uri="{FF2B5EF4-FFF2-40B4-BE49-F238E27FC236}">
                <a16:creationId xmlns:a16="http://schemas.microsoft.com/office/drawing/2014/main" id="{CDDB6C8C-145C-684D-BE9B-FED85CDC53A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06678" y="1613540"/>
            <a:ext cx="500413" cy="500413"/>
          </a:xfrm>
          <a:prstGeom prst="rect">
            <a:avLst/>
          </a:prstGeom>
        </p:spPr>
      </p:pic>
      <p:sp>
        <p:nvSpPr>
          <p:cNvPr id="14" name="Elemento grafico 4" descr="Fumetto">
            <a:extLst>
              <a:ext uri="{FF2B5EF4-FFF2-40B4-BE49-F238E27FC236}">
                <a16:creationId xmlns:a16="http://schemas.microsoft.com/office/drawing/2014/main" id="{E9D15913-5DEB-9B4C-B580-9F1804EA4979}"/>
              </a:ext>
            </a:extLst>
          </p:cNvPr>
          <p:cNvSpPr/>
          <p:nvPr/>
        </p:nvSpPr>
        <p:spPr>
          <a:xfrm>
            <a:off x="2652304" y="1690834"/>
            <a:ext cx="417545" cy="380703"/>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noFill/>
          <a:ln w="19050" cap="flat">
            <a:solidFill>
              <a:schemeClr val="accent3"/>
            </a:solidFill>
            <a:prstDash val="solid"/>
            <a:miter/>
          </a:ln>
        </p:spPr>
        <p:txBody>
          <a:bodyPr rtlCol="0" anchor="ctr"/>
          <a:lstStyle/>
          <a:p>
            <a:endParaRPr lang="it-IT" sz="1013"/>
          </a:p>
        </p:txBody>
      </p:sp>
      <p:grpSp>
        <p:nvGrpSpPr>
          <p:cNvPr id="15" name="Elemento grafico 6" descr="Chat">
            <a:extLst>
              <a:ext uri="{FF2B5EF4-FFF2-40B4-BE49-F238E27FC236}">
                <a16:creationId xmlns:a16="http://schemas.microsoft.com/office/drawing/2014/main" id="{02C0783C-DC8C-E54E-9439-0F09594505EE}"/>
              </a:ext>
            </a:extLst>
          </p:cNvPr>
          <p:cNvGrpSpPr/>
          <p:nvPr/>
        </p:nvGrpSpPr>
        <p:grpSpPr>
          <a:xfrm>
            <a:off x="7426338" y="1586447"/>
            <a:ext cx="589476" cy="589476"/>
            <a:chOff x="5788800" y="3121800"/>
            <a:chExt cx="914400" cy="914400"/>
          </a:xfrm>
          <a:noFill/>
        </p:grpSpPr>
        <p:sp>
          <p:nvSpPr>
            <p:cNvPr id="16" name="Figura a mano libera 15">
              <a:extLst>
                <a:ext uri="{FF2B5EF4-FFF2-40B4-BE49-F238E27FC236}">
                  <a16:creationId xmlns:a16="http://schemas.microsoft.com/office/drawing/2014/main" id="{35DB3B13-EEF0-594A-8FAA-41BF038BE137}"/>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19050" cap="flat">
              <a:solidFill>
                <a:schemeClr val="accent3"/>
              </a:solid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4C06D7F4-31FF-CD47-B420-511A196DFCE7}"/>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19050" cap="flat">
              <a:solidFill>
                <a:schemeClr val="accent3"/>
              </a:solidFill>
              <a:prstDash val="solid"/>
              <a:miter/>
            </a:ln>
          </p:spPr>
          <p:txBody>
            <a:bodyPr rtlCol="0" anchor="ctr"/>
            <a:lstStyle/>
            <a:p>
              <a:endParaRPr lang="it-IT" sz="1013"/>
            </a:p>
          </p:txBody>
        </p:sp>
      </p:grpSp>
      <p:grpSp>
        <p:nvGrpSpPr>
          <p:cNvPr id="18" name="Elemento grafico 8" descr="Download">
            <a:extLst>
              <a:ext uri="{FF2B5EF4-FFF2-40B4-BE49-F238E27FC236}">
                <a16:creationId xmlns:a16="http://schemas.microsoft.com/office/drawing/2014/main" id="{C408B24C-DD39-C947-BF0F-2CE9B743085D}"/>
              </a:ext>
            </a:extLst>
          </p:cNvPr>
          <p:cNvGrpSpPr/>
          <p:nvPr/>
        </p:nvGrpSpPr>
        <p:grpSpPr>
          <a:xfrm>
            <a:off x="979202" y="1552675"/>
            <a:ext cx="589476" cy="589476"/>
            <a:chOff x="5938800" y="3271800"/>
            <a:chExt cx="914400" cy="914400"/>
          </a:xfrm>
          <a:noFill/>
        </p:grpSpPr>
        <p:sp>
          <p:nvSpPr>
            <p:cNvPr id="27" name="Figura a mano libera 26">
              <a:extLst>
                <a:ext uri="{FF2B5EF4-FFF2-40B4-BE49-F238E27FC236}">
                  <a16:creationId xmlns:a16="http://schemas.microsoft.com/office/drawing/2014/main" id="{636F8F92-16C2-3F4D-9162-CC8AF4C5FC84}"/>
                </a:ext>
              </a:extLst>
            </p:cNvPr>
            <p:cNvSpPr/>
            <p:nvPr/>
          </p:nvSpPr>
          <p:spPr>
            <a:xfrm>
              <a:off x="6200738" y="342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19050" cap="flat">
              <a:solidFill>
                <a:schemeClr val="accent3"/>
              </a:solid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EF40EC2B-9C21-AE48-B89D-F7BD952E1AE1}"/>
                </a:ext>
              </a:extLst>
            </p:cNvPr>
            <p:cNvSpPr/>
            <p:nvPr/>
          </p:nvSpPr>
          <p:spPr>
            <a:xfrm>
              <a:off x="6100725" y="380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19050" cap="flat">
              <a:solidFill>
                <a:schemeClr val="accent3"/>
              </a:solidFill>
              <a:prstDash val="solid"/>
              <a:miter/>
            </a:ln>
          </p:spPr>
          <p:txBody>
            <a:bodyPr rtlCol="0" anchor="ctr"/>
            <a:lstStyle/>
            <a:p>
              <a:endParaRPr lang="it-IT" sz="1013"/>
            </a:p>
          </p:txBody>
        </p:sp>
      </p:grpSp>
      <p:grpSp>
        <p:nvGrpSpPr>
          <p:cNvPr id="33" name="Elemento grafico 10" descr="Megafono">
            <a:extLst>
              <a:ext uri="{FF2B5EF4-FFF2-40B4-BE49-F238E27FC236}">
                <a16:creationId xmlns:a16="http://schemas.microsoft.com/office/drawing/2014/main" id="{781B7947-D788-5046-A340-A5C0F9631B17}"/>
              </a:ext>
            </a:extLst>
          </p:cNvPr>
          <p:cNvGrpSpPr/>
          <p:nvPr/>
        </p:nvGrpSpPr>
        <p:grpSpPr>
          <a:xfrm>
            <a:off x="5806338" y="1577483"/>
            <a:ext cx="589476" cy="589476"/>
            <a:chOff x="6088800" y="3421800"/>
            <a:chExt cx="914400" cy="914400"/>
          </a:xfrm>
          <a:noFill/>
        </p:grpSpPr>
        <p:sp>
          <p:nvSpPr>
            <p:cNvPr id="34" name="Figura a mano libera 33">
              <a:extLst>
                <a:ext uri="{FF2B5EF4-FFF2-40B4-BE49-F238E27FC236}">
                  <a16:creationId xmlns:a16="http://schemas.microsoft.com/office/drawing/2014/main" id="{6FBF29F7-CBB4-3744-A13C-AAFA10B2DAC3}"/>
                </a:ext>
              </a:extLst>
            </p:cNvPr>
            <p:cNvSpPr/>
            <p:nvPr/>
          </p:nvSpPr>
          <p:spPr>
            <a:xfrm>
              <a:off x="6168031" y="403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19050" cap="flat">
              <a:solidFill>
                <a:schemeClr val="accent3"/>
              </a:solid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3E6597FB-72A0-D741-A640-1E1D3A2AC56B}"/>
                </a:ext>
              </a:extLst>
            </p:cNvPr>
            <p:cNvSpPr/>
            <p:nvPr/>
          </p:nvSpPr>
          <p:spPr>
            <a:xfrm>
              <a:off x="6240247" y="357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19050" cap="flat">
              <a:solidFill>
                <a:schemeClr val="accent3"/>
              </a:solidFill>
              <a:prstDash val="solid"/>
              <a:miter/>
            </a:ln>
          </p:spPr>
          <p:txBody>
            <a:bodyPr rtlCol="0" anchor="ctr"/>
            <a:lstStyle/>
            <a:p>
              <a:endParaRPr lang="it-IT" sz="1013"/>
            </a:p>
          </p:txBody>
        </p:sp>
      </p:grpSp>
    </p:spTree>
    <p:extLst>
      <p:ext uri="{BB962C8B-B14F-4D97-AF65-F5344CB8AC3E}">
        <p14:creationId xmlns:p14="http://schemas.microsoft.com/office/powerpoint/2010/main" val="208487666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5 boxes</a:t>
            </a:r>
          </a:p>
        </p:txBody>
      </p:sp>
      <p:sp>
        <p:nvSpPr>
          <p:cNvPr id="87" name="CasellaDiTesto 86"/>
          <p:cNvSpPr txBox="1"/>
          <p:nvPr/>
        </p:nvSpPr>
        <p:spPr>
          <a:xfrm>
            <a:off x="431076" y="2742840"/>
            <a:ext cx="1620000" cy="461665"/>
          </a:xfrm>
          <a:prstGeom prst="rect">
            <a:avLst/>
          </a:prstGeom>
          <a:noFill/>
        </p:spPr>
        <p:txBody>
          <a:bodyPr wrap="square" rtlCol="0">
            <a:spAutoFit/>
          </a:bodyPr>
          <a:lstStyle/>
          <a:p>
            <a:pPr algn="ctr"/>
            <a:r>
              <a:rPr lang="it-IT" sz="2400" dirty="0" err="1">
                <a:solidFill>
                  <a:schemeClr val="accent1"/>
                </a:solidFill>
                <a:latin typeface="+mj-lt"/>
              </a:rPr>
              <a:t>Step</a:t>
            </a:r>
            <a:r>
              <a:rPr lang="it-IT" sz="2400" dirty="0">
                <a:solidFill>
                  <a:schemeClr val="accent1"/>
                </a:solidFill>
                <a:latin typeface="+mj-lt"/>
              </a:rPr>
              <a:t> 1</a:t>
            </a:r>
          </a:p>
        </p:txBody>
      </p:sp>
      <p:sp>
        <p:nvSpPr>
          <p:cNvPr id="108" name="CasellaDiTesto 107"/>
          <p:cNvSpPr txBox="1"/>
          <p:nvPr/>
        </p:nvSpPr>
        <p:spPr>
          <a:xfrm>
            <a:off x="431076" y="3181421"/>
            <a:ext cx="1620000" cy="415498"/>
          </a:xfrm>
          <a:prstGeom prst="rect">
            <a:avLst/>
          </a:prstGeom>
          <a:noFill/>
        </p:spPr>
        <p:txBody>
          <a:bodyPr wrap="square" rtlCol="0">
            <a:spAutoFit/>
          </a:bodyPr>
          <a:lstStyle/>
          <a:p>
            <a:pPr algn="ctr"/>
            <a:r>
              <a:rPr lang="it-IT" sz="1050" dirty="0" err="1">
                <a:solidFill>
                  <a:schemeClr val="accent1"/>
                </a:solidFill>
                <a:latin typeface="Arial" panose="020B0604020202020204" pitchFamily="34" charset="0"/>
                <a:cs typeface="Arial" panose="020B0604020202020204" pitchFamily="34" charset="0"/>
              </a:rPr>
              <a:t>Add</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here</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your</a:t>
            </a:r>
            <a:r>
              <a:rPr lang="it-IT" sz="1050" dirty="0">
                <a:solidFill>
                  <a:schemeClr val="accent1"/>
                </a:solidFill>
                <a:latin typeface="Arial" panose="020B0604020202020204" pitchFamily="34" charset="0"/>
                <a:cs typeface="Arial" panose="020B0604020202020204" pitchFamily="34" charset="0"/>
              </a:rPr>
              <a:t> copy</a:t>
            </a:r>
            <a:br>
              <a:rPr lang="it-IT" sz="1050" dirty="0">
                <a:solidFill>
                  <a:schemeClr val="accent1"/>
                </a:solidFill>
                <a:latin typeface="Arial" panose="020B0604020202020204" pitchFamily="34" charset="0"/>
                <a:cs typeface="Arial" panose="020B0604020202020204" pitchFamily="34" charset="0"/>
              </a:rPr>
            </a:br>
            <a:r>
              <a:rPr lang="it-IT" sz="1050" dirty="0" err="1">
                <a:solidFill>
                  <a:schemeClr val="accent1"/>
                </a:solidFill>
                <a:latin typeface="Arial" panose="020B0604020202020204" pitchFamily="34" charset="0"/>
                <a:cs typeface="Arial" panose="020B0604020202020204" pitchFamily="34" charset="0"/>
              </a:rPr>
              <a:t>Lorem</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Ipsum</a:t>
            </a:r>
            <a:r>
              <a:rPr lang="it-IT" sz="1050" dirty="0">
                <a:solidFill>
                  <a:schemeClr val="accent1"/>
                </a:solidFill>
                <a:latin typeface="Arial" panose="020B0604020202020204" pitchFamily="34" charset="0"/>
                <a:cs typeface="Arial" panose="020B0604020202020204" pitchFamily="34" charset="0"/>
              </a:rPr>
              <a:t> </a:t>
            </a:r>
          </a:p>
        </p:txBody>
      </p:sp>
      <p:sp>
        <p:nvSpPr>
          <p:cNvPr id="19" name="CasellaDiTesto 18"/>
          <p:cNvSpPr txBox="1"/>
          <p:nvPr/>
        </p:nvSpPr>
        <p:spPr>
          <a:xfrm>
            <a:off x="205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2</a:t>
            </a:r>
          </a:p>
        </p:txBody>
      </p:sp>
      <p:sp>
        <p:nvSpPr>
          <p:cNvPr id="20" name="CasellaDiTesto 19"/>
          <p:cNvSpPr txBox="1"/>
          <p:nvPr/>
        </p:nvSpPr>
        <p:spPr>
          <a:xfrm>
            <a:off x="205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1" name="CasellaDiTesto 20"/>
          <p:cNvSpPr txBox="1"/>
          <p:nvPr/>
        </p:nvSpPr>
        <p:spPr>
          <a:xfrm>
            <a:off x="367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3</a:t>
            </a:r>
          </a:p>
        </p:txBody>
      </p:sp>
      <p:sp>
        <p:nvSpPr>
          <p:cNvPr id="22" name="CasellaDiTesto 21"/>
          <p:cNvSpPr txBox="1"/>
          <p:nvPr/>
        </p:nvSpPr>
        <p:spPr>
          <a:xfrm>
            <a:off x="367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3" name="CasellaDiTesto 22"/>
          <p:cNvSpPr txBox="1"/>
          <p:nvPr/>
        </p:nvSpPr>
        <p:spPr>
          <a:xfrm>
            <a:off x="529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4</a:t>
            </a:r>
          </a:p>
        </p:txBody>
      </p:sp>
      <p:sp>
        <p:nvSpPr>
          <p:cNvPr id="24" name="CasellaDiTesto 23"/>
          <p:cNvSpPr txBox="1"/>
          <p:nvPr/>
        </p:nvSpPr>
        <p:spPr>
          <a:xfrm>
            <a:off x="529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5" name="CasellaDiTesto 24"/>
          <p:cNvSpPr txBox="1"/>
          <p:nvPr/>
        </p:nvSpPr>
        <p:spPr>
          <a:xfrm>
            <a:off x="691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5</a:t>
            </a:r>
          </a:p>
        </p:txBody>
      </p:sp>
      <p:sp>
        <p:nvSpPr>
          <p:cNvPr id="26" name="CasellaDiTesto 25"/>
          <p:cNvSpPr txBox="1"/>
          <p:nvPr/>
        </p:nvSpPr>
        <p:spPr>
          <a:xfrm>
            <a:off x="691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3" name="Rettangolo 2"/>
          <p:cNvSpPr/>
          <p:nvPr/>
        </p:nvSpPr>
        <p:spPr>
          <a:xfrm>
            <a:off x="704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Rettangolo 27"/>
          <p:cNvSpPr/>
          <p:nvPr/>
        </p:nvSpPr>
        <p:spPr>
          <a:xfrm>
            <a:off x="218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Rettangolo 28"/>
          <p:cNvSpPr/>
          <p:nvPr/>
        </p:nvSpPr>
        <p:spPr>
          <a:xfrm>
            <a:off x="380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0" name="Rettangolo 29"/>
          <p:cNvSpPr/>
          <p:nvPr/>
        </p:nvSpPr>
        <p:spPr>
          <a:xfrm>
            <a:off x="542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1" name="Rettangolo 30"/>
          <p:cNvSpPr/>
          <p:nvPr/>
        </p:nvSpPr>
        <p:spPr>
          <a:xfrm>
            <a:off x="598940" y="1206185"/>
            <a:ext cx="1350000" cy="1350000"/>
          </a:xfrm>
          <a:prstGeom prst="rect">
            <a:avLst/>
          </a:pr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pic>
        <p:nvPicPr>
          <p:cNvPr id="13" name="Elemento grafico 12" descr="Radiomicrofono">
            <a:extLst>
              <a:ext uri="{FF2B5EF4-FFF2-40B4-BE49-F238E27FC236}">
                <a16:creationId xmlns:a16="http://schemas.microsoft.com/office/drawing/2014/main" id="{CDDB6C8C-145C-684D-BE9B-FED85CDC53A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206678" y="1613540"/>
            <a:ext cx="500413" cy="500413"/>
          </a:xfrm>
          <a:prstGeom prst="rect">
            <a:avLst/>
          </a:prstGeom>
        </p:spPr>
      </p:pic>
      <p:sp>
        <p:nvSpPr>
          <p:cNvPr id="14" name="Elemento grafico 4" descr="Fumetto">
            <a:extLst>
              <a:ext uri="{FF2B5EF4-FFF2-40B4-BE49-F238E27FC236}">
                <a16:creationId xmlns:a16="http://schemas.microsoft.com/office/drawing/2014/main" id="{E9D15913-5DEB-9B4C-B580-9F1804EA4979}"/>
              </a:ext>
            </a:extLst>
          </p:cNvPr>
          <p:cNvSpPr/>
          <p:nvPr/>
        </p:nvSpPr>
        <p:spPr>
          <a:xfrm>
            <a:off x="2652304" y="1690834"/>
            <a:ext cx="417545" cy="380703"/>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noFill/>
          <a:ln w="19050" cap="flat">
            <a:solidFill>
              <a:schemeClr val="accent3"/>
            </a:solidFill>
            <a:prstDash val="solid"/>
            <a:miter/>
          </a:ln>
        </p:spPr>
        <p:txBody>
          <a:bodyPr rtlCol="0" anchor="ctr"/>
          <a:lstStyle/>
          <a:p>
            <a:endParaRPr lang="it-IT" sz="1013"/>
          </a:p>
        </p:txBody>
      </p:sp>
      <p:grpSp>
        <p:nvGrpSpPr>
          <p:cNvPr id="15" name="Elemento grafico 6" descr="Chat">
            <a:extLst>
              <a:ext uri="{FF2B5EF4-FFF2-40B4-BE49-F238E27FC236}">
                <a16:creationId xmlns:a16="http://schemas.microsoft.com/office/drawing/2014/main" id="{02C0783C-DC8C-E54E-9439-0F09594505EE}"/>
              </a:ext>
            </a:extLst>
          </p:cNvPr>
          <p:cNvGrpSpPr/>
          <p:nvPr/>
        </p:nvGrpSpPr>
        <p:grpSpPr>
          <a:xfrm>
            <a:off x="7426338" y="1586447"/>
            <a:ext cx="589476" cy="589476"/>
            <a:chOff x="5788800" y="3121800"/>
            <a:chExt cx="914400" cy="914400"/>
          </a:xfrm>
          <a:noFill/>
        </p:grpSpPr>
        <p:sp>
          <p:nvSpPr>
            <p:cNvPr id="16" name="Figura a mano libera 15">
              <a:extLst>
                <a:ext uri="{FF2B5EF4-FFF2-40B4-BE49-F238E27FC236}">
                  <a16:creationId xmlns:a16="http://schemas.microsoft.com/office/drawing/2014/main" id="{35DB3B13-EEF0-594A-8FAA-41BF038BE137}"/>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19050" cap="flat">
              <a:solidFill>
                <a:schemeClr val="accent3"/>
              </a:solid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4C06D7F4-31FF-CD47-B420-511A196DFCE7}"/>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19050" cap="flat">
              <a:solidFill>
                <a:schemeClr val="accent3"/>
              </a:solidFill>
              <a:prstDash val="solid"/>
              <a:miter/>
            </a:ln>
          </p:spPr>
          <p:txBody>
            <a:bodyPr rtlCol="0" anchor="ctr"/>
            <a:lstStyle/>
            <a:p>
              <a:endParaRPr lang="it-IT" sz="1013"/>
            </a:p>
          </p:txBody>
        </p:sp>
      </p:grpSp>
      <p:grpSp>
        <p:nvGrpSpPr>
          <p:cNvPr id="18" name="Elemento grafico 8" descr="Download">
            <a:extLst>
              <a:ext uri="{FF2B5EF4-FFF2-40B4-BE49-F238E27FC236}">
                <a16:creationId xmlns:a16="http://schemas.microsoft.com/office/drawing/2014/main" id="{C408B24C-DD39-C947-BF0F-2CE9B743085D}"/>
              </a:ext>
            </a:extLst>
          </p:cNvPr>
          <p:cNvGrpSpPr/>
          <p:nvPr/>
        </p:nvGrpSpPr>
        <p:grpSpPr>
          <a:xfrm>
            <a:off x="979202" y="1552675"/>
            <a:ext cx="589476" cy="589476"/>
            <a:chOff x="5938800" y="3271800"/>
            <a:chExt cx="914400" cy="914400"/>
          </a:xfrm>
          <a:noFill/>
        </p:grpSpPr>
        <p:sp>
          <p:nvSpPr>
            <p:cNvPr id="27" name="Figura a mano libera 26">
              <a:extLst>
                <a:ext uri="{FF2B5EF4-FFF2-40B4-BE49-F238E27FC236}">
                  <a16:creationId xmlns:a16="http://schemas.microsoft.com/office/drawing/2014/main" id="{636F8F92-16C2-3F4D-9162-CC8AF4C5FC84}"/>
                </a:ext>
              </a:extLst>
            </p:cNvPr>
            <p:cNvSpPr/>
            <p:nvPr/>
          </p:nvSpPr>
          <p:spPr>
            <a:xfrm>
              <a:off x="6200738" y="342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19050" cap="flat">
              <a:solidFill>
                <a:schemeClr val="bg1"/>
              </a:solid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EF40EC2B-9C21-AE48-B89D-F7BD952E1AE1}"/>
                </a:ext>
              </a:extLst>
            </p:cNvPr>
            <p:cNvSpPr/>
            <p:nvPr/>
          </p:nvSpPr>
          <p:spPr>
            <a:xfrm>
              <a:off x="6100725" y="380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19050" cap="flat">
              <a:solidFill>
                <a:schemeClr val="bg1"/>
              </a:solidFill>
              <a:prstDash val="solid"/>
              <a:miter/>
            </a:ln>
          </p:spPr>
          <p:txBody>
            <a:bodyPr rtlCol="0" anchor="ctr"/>
            <a:lstStyle/>
            <a:p>
              <a:endParaRPr lang="it-IT" sz="1013"/>
            </a:p>
          </p:txBody>
        </p:sp>
      </p:grpSp>
      <p:grpSp>
        <p:nvGrpSpPr>
          <p:cNvPr id="33" name="Elemento grafico 10" descr="Megafono">
            <a:extLst>
              <a:ext uri="{FF2B5EF4-FFF2-40B4-BE49-F238E27FC236}">
                <a16:creationId xmlns:a16="http://schemas.microsoft.com/office/drawing/2014/main" id="{781B7947-D788-5046-A340-A5C0F9631B17}"/>
              </a:ext>
            </a:extLst>
          </p:cNvPr>
          <p:cNvGrpSpPr/>
          <p:nvPr/>
        </p:nvGrpSpPr>
        <p:grpSpPr>
          <a:xfrm>
            <a:off x="5806338" y="1577483"/>
            <a:ext cx="589476" cy="589476"/>
            <a:chOff x="6088800" y="3421800"/>
            <a:chExt cx="914400" cy="914400"/>
          </a:xfrm>
          <a:noFill/>
        </p:grpSpPr>
        <p:sp>
          <p:nvSpPr>
            <p:cNvPr id="34" name="Figura a mano libera 33">
              <a:extLst>
                <a:ext uri="{FF2B5EF4-FFF2-40B4-BE49-F238E27FC236}">
                  <a16:creationId xmlns:a16="http://schemas.microsoft.com/office/drawing/2014/main" id="{6FBF29F7-CBB4-3744-A13C-AAFA10B2DAC3}"/>
                </a:ext>
              </a:extLst>
            </p:cNvPr>
            <p:cNvSpPr/>
            <p:nvPr/>
          </p:nvSpPr>
          <p:spPr>
            <a:xfrm>
              <a:off x="6168031" y="403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19050" cap="flat">
              <a:solidFill>
                <a:schemeClr val="accent3"/>
              </a:solid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3E6597FB-72A0-D741-A640-1E1D3A2AC56B}"/>
                </a:ext>
              </a:extLst>
            </p:cNvPr>
            <p:cNvSpPr/>
            <p:nvPr/>
          </p:nvSpPr>
          <p:spPr>
            <a:xfrm>
              <a:off x="6240247" y="357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19050" cap="flat">
              <a:solidFill>
                <a:schemeClr val="accent3"/>
              </a:solidFill>
              <a:prstDash val="solid"/>
              <a:miter/>
            </a:ln>
          </p:spPr>
          <p:txBody>
            <a:bodyPr rtlCol="0" anchor="ctr"/>
            <a:lstStyle/>
            <a:p>
              <a:endParaRPr lang="it-IT" sz="1013"/>
            </a:p>
          </p:txBody>
        </p:sp>
      </p:grpSp>
    </p:spTree>
    <p:extLst>
      <p:ext uri="{BB962C8B-B14F-4D97-AF65-F5344CB8AC3E}">
        <p14:creationId xmlns:p14="http://schemas.microsoft.com/office/powerpoint/2010/main" val="28005689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4 </a:t>
            </a:r>
            <a:r>
              <a:rPr lang="it-IT" dirty="0" err="1"/>
              <a:t>circles</a:t>
            </a:r>
            <a:endParaRPr lang="it-IT" dirty="0"/>
          </a:p>
        </p:txBody>
      </p:sp>
      <p:sp>
        <p:nvSpPr>
          <p:cNvPr id="32" name="AutoShape 1"/>
          <p:cNvSpPr>
            <a:spLocks/>
          </p:cNvSpPr>
          <p:nvPr/>
        </p:nvSpPr>
        <p:spPr bwMode="auto">
          <a:xfrm>
            <a:off x="427808" y="1437639"/>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3" name="AutoShape 4"/>
          <p:cNvSpPr>
            <a:spLocks/>
          </p:cNvSpPr>
          <p:nvPr/>
        </p:nvSpPr>
        <p:spPr bwMode="auto">
          <a:xfrm>
            <a:off x="2611790" y="1431735"/>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2">
              <a:alpha val="90000"/>
            </a:schemeClr>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4" name="AutoShape 7"/>
          <p:cNvSpPr>
            <a:spLocks/>
          </p:cNvSpPr>
          <p:nvPr/>
        </p:nvSpPr>
        <p:spPr bwMode="auto">
          <a:xfrm>
            <a:off x="4778219" y="1425833"/>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3">
              <a:alpha val="90000"/>
            </a:schemeClr>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5" name="AutoShape 10"/>
          <p:cNvSpPr>
            <a:spLocks/>
          </p:cNvSpPr>
          <p:nvPr/>
        </p:nvSpPr>
        <p:spPr bwMode="auto">
          <a:xfrm>
            <a:off x="6916139" y="1425833"/>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6" name="AutoShape 13"/>
          <p:cNvSpPr>
            <a:spLocks/>
          </p:cNvSpPr>
          <p:nvPr/>
        </p:nvSpPr>
        <p:spPr bwMode="auto">
          <a:xfrm>
            <a:off x="6441179" y="1961027"/>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37" name="AutoShape 15"/>
          <p:cNvSpPr>
            <a:spLocks/>
          </p:cNvSpPr>
          <p:nvPr/>
        </p:nvSpPr>
        <p:spPr bwMode="auto">
          <a:xfrm>
            <a:off x="4306991" y="1966930"/>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38" name="AutoShape 17"/>
          <p:cNvSpPr>
            <a:spLocks/>
          </p:cNvSpPr>
          <p:nvPr/>
        </p:nvSpPr>
        <p:spPr bwMode="auto">
          <a:xfrm>
            <a:off x="2091956" y="1972177"/>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40" name="CasellaDiTesto 39"/>
          <p:cNvSpPr txBox="1"/>
          <p:nvPr/>
        </p:nvSpPr>
        <p:spPr>
          <a:xfrm>
            <a:off x="2301174" y="2027404"/>
            <a:ext cx="337563" cy="646331"/>
          </a:xfrm>
          <a:prstGeom prst="rect">
            <a:avLst/>
          </a:prstGeom>
          <a:noFill/>
        </p:spPr>
        <p:txBody>
          <a:bodyPr wrap="square" rtlCol="0">
            <a:spAutoFit/>
          </a:bodyPr>
          <a:lstStyle/>
          <a:p>
            <a:r>
              <a:rPr lang="it-IT" sz="3600" dirty="0">
                <a:solidFill>
                  <a:schemeClr val="bg1"/>
                </a:solidFill>
                <a:latin typeface="+mj-lt"/>
              </a:rPr>
              <a:t>1</a:t>
            </a:r>
          </a:p>
        </p:txBody>
      </p:sp>
      <p:sp>
        <p:nvSpPr>
          <p:cNvPr id="41" name="CasellaDiTesto 40"/>
          <p:cNvSpPr txBox="1"/>
          <p:nvPr/>
        </p:nvSpPr>
        <p:spPr>
          <a:xfrm>
            <a:off x="4458209" y="2027404"/>
            <a:ext cx="337563" cy="646331"/>
          </a:xfrm>
          <a:prstGeom prst="rect">
            <a:avLst/>
          </a:prstGeom>
          <a:noFill/>
        </p:spPr>
        <p:txBody>
          <a:bodyPr wrap="square" rtlCol="0">
            <a:spAutoFit/>
          </a:bodyPr>
          <a:lstStyle/>
          <a:p>
            <a:r>
              <a:rPr lang="it-IT" sz="3600" dirty="0">
                <a:solidFill>
                  <a:schemeClr val="bg1"/>
                </a:solidFill>
                <a:latin typeface="+mj-lt"/>
              </a:rPr>
              <a:t>2</a:t>
            </a:r>
          </a:p>
        </p:txBody>
      </p:sp>
      <p:sp>
        <p:nvSpPr>
          <p:cNvPr id="42" name="CasellaDiTesto 41"/>
          <p:cNvSpPr txBox="1"/>
          <p:nvPr/>
        </p:nvSpPr>
        <p:spPr>
          <a:xfrm>
            <a:off x="6650398" y="2027404"/>
            <a:ext cx="337563" cy="646331"/>
          </a:xfrm>
          <a:prstGeom prst="rect">
            <a:avLst/>
          </a:prstGeom>
          <a:noFill/>
        </p:spPr>
        <p:txBody>
          <a:bodyPr wrap="square" rtlCol="0">
            <a:spAutoFit/>
          </a:bodyPr>
          <a:lstStyle/>
          <a:p>
            <a:r>
              <a:rPr lang="it-IT" sz="3600" dirty="0">
                <a:solidFill>
                  <a:schemeClr val="bg1"/>
                </a:solidFill>
                <a:latin typeface="+mj-lt"/>
              </a:rPr>
              <a:t>3</a:t>
            </a:r>
          </a:p>
        </p:txBody>
      </p:sp>
      <p:sp>
        <p:nvSpPr>
          <p:cNvPr id="43" name="CasellaDiTesto 42"/>
          <p:cNvSpPr txBox="1"/>
          <p:nvPr/>
        </p:nvSpPr>
        <p:spPr>
          <a:xfrm>
            <a:off x="785805"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4" name="CasellaDiTesto 43"/>
          <p:cNvSpPr txBox="1"/>
          <p:nvPr/>
        </p:nvSpPr>
        <p:spPr>
          <a:xfrm>
            <a:off x="2969787"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5" name="CasellaDiTesto 44"/>
          <p:cNvSpPr txBox="1"/>
          <p:nvPr/>
        </p:nvSpPr>
        <p:spPr>
          <a:xfrm>
            <a:off x="5136216"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6" name="CasellaDiTesto 45"/>
          <p:cNvSpPr txBox="1"/>
          <p:nvPr/>
        </p:nvSpPr>
        <p:spPr>
          <a:xfrm>
            <a:off x="7274136" y="2065594"/>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7" name="CasellaDiTesto 46"/>
          <p:cNvSpPr txBox="1"/>
          <p:nvPr/>
        </p:nvSpPr>
        <p:spPr>
          <a:xfrm>
            <a:off x="785805"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48" name="CasellaDiTesto 47"/>
          <p:cNvSpPr txBox="1"/>
          <p:nvPr/>
        </p:nvSpPr>
        <p:spPr>
          <a:xfrm>
            <a:off x="2969787"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49" name="CasellaDiTesto 48"/>
          <p:cNvSpPr txBox="1"/>
          <p:nvPr/>
        </p:nvSpPr>
        <p:spPr>
          <a:xfrm>
            <a:off x="5136216"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50" name="CasellaDiTesto 49"/>
          <p:cNvSpPr txBox="1"/>
          <p:nvPr/>
        </p:nvSpPr>
        <p:spPr>
          <a:xfrm>
            <a:off x="7274136"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grpSp>
        <p:nvGrpSpPr>
          <p:cNvPr id="11" name="Elemento grafico 3" descr="Wi-Fi">
            <a:extLst>
              <a:ext uri="{FF2B5EF4-FFF2-40B4-BE49-F238E27FC236}">
                <a16:creationId xmlns:a16="http://schemas.microsoft.com/office/drawing/2014/main" id="{28D466B8-65AD-3949-9A5A-94C8CC2F6F91}"/>
              </a:ext>
            </a:extLst>
          </p:cNvPr>
          <p:cNvGrpSpPr/>
          <p:nvPr/>
        </p:nvGrpSpPr>
        <p:grpSpPr>
          <a:xfrm>
            <a:off x="1177183" y="1638811"/>
            <a:ext cx="445250" cy="445250"/>
            <a:chOff x="5638800" y="2971800"/>
            <a:chExt cx="914400" cy="914400"/>
          </a:xfrm>
          <a:solidFill>
            <a:schemeClr val="bg1"/>
          </a:solidFill>
        </p:grpSpPr>
        <p:sp>
          <p:nvSpPr>
            <p:cNvPr id="12" name="Figura a mano libera 11">
              <a:extLst>
                <a:ext uri="{FF2B5EF4-FFF2-40B4-BE49-F238E27FC236}">
                  <a16:creationId xmlns:a16="http://schemas.microsoft.com/office/drawing/2014/main" id="{7AC12343-A698-7C4E-85D7-6F4B06302619}"/>
                </a:ext>
              </a:extLst>
            </p:cNvPr>
            <p:cNvSpPr/>
            <p:nvPr/>
          </p:nvSpPr>
          <p:spPr>
            <a:xfrm>
              <a:off x="5786438" y="3209925"/>
              <a:ext cx="619125" cy="180975"/>
            </a:xfrm>
            <a:custGeom>
              <a:avLst/>
              <a:gdLst>
                <a:gd name="connsiteX0" fmla="*/ 309563 w 619125"/>
                <a:gd name="connsiteY0" fmla="*/ 0 h 180975"/>
                <a:gd name="connsiteX1" fmla="*/ 0 w 619125"/>
                <a:gd name="connsiteY1" fmla="*/ 128588 h 180975"/>
                <a:gd name="connsiteX2" fmla="*/ 54293 w 619125"/>
                <a:gd name="connsiteY2" fmla="*/ 182880 h 180975"/>
                <a:gd name="connsiteX3" fmla="*/ 309563 w 619125"/>
                <a:gd name="connsiteY3" fmla="*/ 76200 h 180975"/>
                <a:gd name="connsiteX4" fmla="*/ 565785 w 619125"/>
                <a:gd name="connsiteY4" fmla="*/ 181927 h 180975"/>
                <a:gd name="connsiteX5" fmla="*/ 620078 w 619125"/>
                <a:gd name="connsiteY5" fmla="*/ 127635 h 180975"/>
                <a:gd name="connsiteX6" fmla="*/ 309563 w 619125"/>
                <a:gd name="connsiteY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180975">
                  <a:moveTo>
                    <a:pt x="309563" y="0"/>
                  </a:moveTo>
                  <a:cubicBezTo>
                    <a:pt x="188595" y="0"/>
                    <a:pt x="79057" y="49530"/>
                    <a:pt x="0" y="128588"/>
                  </a:cubicBezTo>
                  <a:lnTo>
                    <a:pt x="54293" y="182880"/>
                  </a:lnTo>
                  <a:cubicBezTo>
                    <a:pt x="119063" y="117157"/>
                    <a:pt x="209550" y="76200"/>
                    <a:pt x="309563" y="76200"/>
                  </a:cubicBezTo>
                  <a:cubicBezTo>
                    <a:pt x="409575" y="76200"/>
                    <a:pt x="500063" y="117157"/>
                    <a:pt x="565785" y="181927"/>
                  </a:cubicBezTo>
                  <a:lnTo>
                    <a:pt x="620078" y="127635"/>
                  </a:lnTo>
                  <a:cubicBezTo>
                    <a:pt x="539115" y="49530"/>
                    <a:pt x="430530" y="0"/>
                    <a:pt x="309563" y="0"/>
                  </a:cubicBezTo>
                  <a:close/>
                </a:path>
              </a:pathLst>
            </a:custGeom>
            <a:grpFill/>
            <a:ln w="9525" cap="flat">
              <a:noFill/>
              <a:prstDash val="solid"/>
              <a:miter/>
            </a:ln>
          </p:spPr>
          <p:txBody>
            <a:bodyPr rtlCol="0" anchor="ctr"/>
            <a:lstStyle/>
            <a:p>
              <a:endParaRPr lang="it-IT" sz="1013"/>
            </a:p>
          </p:txBody>
        </p:sp>
        <p:sp>
          <p:nvSpPr>
            <p:cNvPr id="13" name="Figura a mano libera 12">
              <a:extLst>
                <a:ext uri="{FF2B5EF4-FFF2-40B4-BE49-F238E27FC236}">
                  <a16:creationId xmlns:a16="http://schemas.microsoft.com/office/drawing/2014/main" id="{EE571E89-76CE-6248-BC5F-B713954CDF28}"/>
                </a:ext>
              </a:extLst>
            </p:cNvPr>
            <p:cNvSpPr/>
            <p:nvPr/>
          </p:nvSpPr>
          <p:spPr>
            <a:xfrm>
              <a:off x="5867400" y="3324225"/>
              <a:ext cx="457200" cy="142875"/>
            </a:xfrm>
            <a:custGeom>
              <a:avLst/>
              <a:gdLst>
                <a:gd name="connsiteX0" fmla="*/ 0 w 457200"/>
                <a:gd name="connsiteY0" fmla="*/ 95250 h 142875"/>
                <a:gd name="connsiteX1" fmla="*/ 54293 w 457200"/>
                <a:gd name="connsiteY1" fmla="*/ 149543 h 142875"/>
                <a:gd name="connsiteX2" fmla="*/ 228600 w 457200"/>
                <a:gd name="connsiteY2" fmla="*/ 76200 h 142875"/>
                <a:gd name="connsiteX3" fmla="*/ 403860 w 457200"/>
                <a:gd name="connsiteY3" fmla="*/ 148590 h 142875"/>
                <a:gd name="connsiteX4" fmla="*/ 457200 w 457200"/>
                <a:gd name="connsiteY4" fmla="*/ 95250 h 142875"/>
                <a:gd name="connsiteX5" fmla="*/ 228600 w 457200"/>
                <a:gd name="connsiteY5" fmla="*/ 0 h 142875"/>
                <a:gd name="connsiteX6" fmla="*/ 0 w 457200"/>
                <a:gd name="connsiteY6"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42875">
                  <a:moveTo>
                    <a:pt x="0" y="95250"/>
                  </a:moveTo>
                  <a:lnTo>
                    <a:pt x="54293" y="149543"/>
                  </a:lnTo>
                  <a:cubicBezTo>
                    <a:pt x="97155" y="103823"/>
                    <a:pt x="160020" y="76200"/>
                    <a:pt x="228600" y="76200"/>
                  </a:cubicBezTo>
                  <a:cubicBezTo>
                    <a:pt x="297180" y="76200"/>
                    <a:pt x="359093" y="103823"/>
                    <a:pt x="403860" y="148590"/>
                  </a:cubicBezTo>
                  <a:lnTo>
                    <a:pt x="457200" y="95250"/>
                  </a:lnTo>
                  <a:cubicBezTo>
                    <a:pt x="398145" y="36195"/>
                    <a:pt x="317183" y="0"/>
                    <a:pt x="228600" y="0"/>
                  </a:cubicBezTo>
                  <a:cubicBezTo>
                    <a:pt x="140018" y="0"/>
                    <a:pt x="58103" y="36195"/>
                    <a:pt x="0" y="95250"/>
                  </a:cubicBezTo>
                  <a:close/>
                </a:path>
              </a:pathLst>
            </a:custGeom>
            <a:grpFill/>
            <a:ln w="9525" cap="flat">
              <a:noFill/>
              <a:prstDash val="solid"/>
              <a:miter/>
            </a:ln>
          </p:spPr>
          <p:txBody>
            <a:bodyPr rtlCol="0" anchor="ctr"/>
            <a:lstStyle/>
            <a:p>
              <a:endParaRPr lang="it-IT" sz="1013"/>
            </a:p>
          </p:txBody>
        </p:sp>
        <p:sp>
          <p:nvSpPr>
            <p:cNvPr id="14" name="Figura a mano libera 13">
              <a:extLst>
                <a:ext uri="{FF2B5EF4-FFF2-40B4-BE49-F238E27FC236}">
                  <a16:creationId xmlns:a16="http://schemas.microsoft.com/office/drawing/2014/main" id="{0E5E862B-CD97-4F43-A442-D8BEE637CB9D}"/>
                </a:ext>
              </a:extLst>
            </p:cNvPr>
            <p:cNvSpPr/>
            <p:nvPr/>
          </p:nvSpPr>
          <p:spPr>
            <a:xfrm>
              <a:off x="5948363" y="3438525"/>
              <a:ext cx="295275" cy="114300"/>
            </a:xfrm>
            <a:custGeom>
              <a:avLst/>
              <a:gdLst>
                <a:gd name="connsiteX0" fmla="*/ 0 w 295275"/>
                <a:gd name="connsiteY0" fmla="*/ 61913 h 114300"/>
                <a:gd name="connsiteX1" fmla="*/ 54293 w 295275"/>
                <a:gd name="connsiteY1" fmla="*/ 116205 h 114300"/>
                <a:gd name="connsiteX2" fmla="*/ 148590 w 295275"/>
                <a:gd name="connsiteY2" fmla="*/ 77152 h 114300"/>
                <a:gd name="connsiteX3" fmla="*/ 242888 w 295275"/>
                <a:gd name="connsiteY3" fmla="*/ 116205 h 114300"/>
                <a:gd name="connsiteX4" fmla="*/ 297180 w 295275"/>
                <a:gd name="connsiteY4" fmla="*/ 61913 h 114300"/>
                <a:gd name="connsiteX5" fmla="*/ 149543 w 295275"/>
                <a:gd name="connsiteY5" fmla="*/ 0 h 114300"/>
                <a:gd name="connsiteX6" fmla="*/ 0 w 295275"/>
                <a:gd name="connsiteY6" fmla="*/ 6191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275" h="114300">
                  <a:moveTo>
                    <a:pt x="0" y="61913"/>
                  </a:moveTo>
                  <a:lnTo>
                    <a:pt x="54293" y="116205"/>
                  </a:lnTo>
                  <a:cubicBezTo>
                    <a:pt x="78105" y="92393"/>
                    <a:pt x="111443" y="77152"/>
                    <a:pt x="148590" y="77152"/>
                  </a:cubicBezTo>
                  <a:cubicBezTo>
                    <a:pt x="185738" y="77152"/>
                    <a:pt x="219075" y="92393"/>
                    <a:pt x="242888" y="116205"/>
                  </a:cubicBezTo>
                  <a:lnTo>
                    <a:pt x="297180" y="61913"/>
                  </a:lnTo>
                  <a:cubicBezTo>
                    <a:pt x="259080" y="23813"/>
                    <a:pt x="206693" y="0"/>
                    <a:pt x="149543" y="0"/>
                  </a:cubicBezTo>
                  <a:cubicBezTo>
                    <a:pt x="92393" y="0"/>
                    <a:pt x="37148" y="23813"/>
                    <a:pt x="0" y="61913"/>
                  </a:cubicBezTo>
                  <a:close/>
                </a:path>
              </a:pathLst>
            </a:custGeom>
            <a:grpFill/>
            <a:ln w="9525" cap="flat">
              <a:noFill/>
              <a:prstDash val="solid"/>
              <a:miter/>
            </a:ln>
          </p:spPr>
          <p:txBody>
            <a:bodyPr rtlCol="0" anchor="ctr"/>
            <a:lstStyle/>
            <a:p>
              <a:endParaRPr lang="it-IT" sz="1013"/>
            </a:p>
          </p:txBody>
        </p:sp>
        <p:sp>
          <p:nvSpPr>
            <p:cNvPr id="15" name="Figura a mano libera 14">
              <a:extLst>
                <a:ext uri="{FF2B5EF4-FFF2-40B4-BE49-F238E27FC236}">
                  <a16:creationId xmlns:a16="http://schemas.microsoft.com/office/drawing/2014/main" id="{2497F38D-4CC7-2049-BA85-643654808BD9}"/>
                </a:ext>
              </a:extLst>
            </p:cNvPr>
            <p:cNvSpPr/>
            <p:nvPr/>
          </p:nvSpPr>
          <p:spPr>
            <a:xfrm>
              <a:off x="6028373" y="3552825"/>
              <a:ext cx="133350" cy="95250"/>
            </a:xfrm>
            <a:custGeom>
              <a:avLst/>
              <a:gdLst>
                <a:gd name="connsiteX0" fmla="*/ 0 w 133350"/>
                <a:gd name="connsiteY0" fmla="*/ 27623 h 95250"/>
                <a:gd name="connsiteX1" fmla="*/ 67627 w 133350"/>
                <a:gd name="connsiteY1" fmla="*/ 95250 h 95250"/>
                <a:gd name="connsiteX2" fmla="*/ 135255 w 133350"/>
                <a:gd name="connsiteY2" fmla="*/ 27623 h 95250"/>
                <a:gd name="connsiteX3" fmla="*/ 67627 w 133350"/>
                <a:gd name="connsiteY3" fmla="*/ 0 h 95250"/>
                <a:gd name="connsiteX4" fmla="*/ 0 w 133350"/>
                <a:gd name="connsiteY4" fmla="*/ 27623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95250">
                  <a:moveTo>
                    <a:pt x="0" y="27623"/>
                  </a:moveTo>
                  <a:lnTo>
                    <a:pt x="67627" y="95250"/>
                  </a:lnTo>
                  <a:lnTo>
                    <a:pt x="135255" y="27623"/>
                  </a:lnTo>
                  <a:cubicBezTo>
                    <a:pt x="117157" y="10477"/>
                    <a:pt x="94297" y="0"/>
                    <a:pt x="67627" y="0"/>
                  </a:cubicBezTo>
                  <a:cubicBezTo>
                    <a:pt x="40957" y="0"/>
                    <a:pt x="17145" y="10477"/>
                    <a:pt x="0" y="27623"/>
                  </a:cubicBezTo>
                  <a:close/>
                </a:path>
              </a:pathLst>
            </a:custGeom>
            <a:grpFill/>
            <a:ln w="9525" cap="flat">
              <a:noFill/>
              <a:prstDash val="solid"/>
              <a:miter/>
            </a:ln>
          </p:spPr>
          <p:txBody>
            <a:bodyPr rtlCol="0" anchor="ctr"/>
            <a:lstStyle/>
            <a:p>
              <a:endParaRPr lang="it-IT" sz="1013"/>
            </a:p>
          </p:txBody>
        </p:sp>
      </p:grpSp>
      <p:grpSp>
        <p:nvGrpSpPr>
          <p:cNvPr id="16" name="Elemento grafico 5" descr="Voce">
            <a:extLst>
              <a:ext uri="{FF2B5EF4-FFF2-40B4-BE49-F238E27FC236}">
                <a16:creationId xmlns:a16="http://schemas.microsoft.com/office/drawing/2014/main" id="{30D48080-2256-2242-9970-168B4FED3740}"/>
              </a:ext>
            </a:extLst>
          </p:cNvPr>
          <p:cNvGrpSpPr/>
          <p:nvPr/>
        </p:nvGrpSpPr>
        <p:grpSpPr>
          <a:xfrm>
            <a:off x="7665514" y="1660609"/>
            <a:ext cx="445250" cy="445250"/>
            <a:chOff x="5788800" y="3121800"/>
            <a:chExt cx="914400" cy="914400"/>
          </a:xfrm>
          <a:solidFill>
            <a:schemeClr val="bg1"/>
          </a:solidFill>
        </p:grpSpPr>
        <p:sp>
          <p:nvSpPr>
            <p:cNvPr id="17" name="Figura a mano libera 16">
              <a:extLst>
                <a:ext uri="{FF2B5EF4-FFF2-40B4-BE49-F238E27FC236}">
                  <a16:creationId xmlns:a16="http://schemas.microsoft.com/office/drawing/2014/main" id="{47303998-46A5-9B4B-814D-65B95DED3CB6}"/>
                </a:ext>
              </a:extLst>
            </p:cNvPr>
            <p:cNvSpPr/>
            <p:nvPr/>
          </p:nvSpPr>
          <p:spPr>
            <a:xfrm>
              <a:off x="65984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18" name="Figura a mano libera 17">
              <a:extLst>
                <a:ext uri="{FF2B5EF4-FFF2-40B4-BE49-F238E27FC236}">
                  <a16:creationId xmlns:a16="http://schemas.microsoft.com/office/drawing/2014/main" id="{59CC92BF-9943-7B48-8975-2B8AC43E1B49}"/>
                </a:ext>
              </a:extLst>
            </p:cNvPr>
            <p:cNvSpPr/>
            <p:nvPr/>
          </p:nvSpPr>
          <p:spPr>
            <a:xfrm>
              <a:off x="64079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389992A1-80C1-AB44-AF1D-54F528A9D945}"/>
                </a:ext>
              </a:extLst>
            </p:cNvPr>
            <p:cNvSpPr/>
            <p:nvPr/>
          </p:nvSpPr>
          <p:spPr>
            <a:xfrm>
              <a:off x="58364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F1FAEA00-D84B-6748-8B88-76F014AC4109}"/>
                </a:ext>
              </a:extLst>
            </p:cNvPr>
            <p:cNvSpPr/>
            <p:nvPr/>
          </p:nvSpPr>
          <p:spPr>
            <a:xfrm>
              <a:off x="65031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1" name="Figura a mano libera 20">
              <a:extLst>
                <a:ext uri="{FF2B5EF4-FFF2-40B4-BE49-F238E27FC236}">
                  <a16:creationId xmlns:a16="http://schemas.microsoft.com/office/drawing/2014/main" id="{46F77CD3-CB8C-1F4E-984A-51221EE8E8EB}"/>
                </a:ext>
              </a:extLst>
            </p:cNvPr>
            <p:cNvSpPr/>
            <p:nvPr/>
          </p:nvSpPr>
          <p:spPr>
            <a:xfrm>
              <a:off x="63126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2" name="Figura a mano libera 21">
              <a:extLst>
                <a:ext uri="{FF2B5EF4-FFF2-40B4-BE49-F238E27FC236}">
                  <a16:creationId xmlns:a16="http://schemas.microsoft.com/office/drawing/2014/main" id="{E1329823-14A9-484C-8A27-050E18B991D2}"/>
                </a:ext>
              </a:extLst>
            </p:cNvPr>
            <p:cNvSpPr/>
            <p:nvPr/>
          </p:nvSpPr>
          <p:spPr>
            <a:xfrm>
              <a:off x="59316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EC384C3-E47C-444A-A69B-91691A2C5990}"/>
                </a:ext>
              </a:extLst>
            </p:cNvPr>
            <p:cNvSpPr/>
            <p:nvPr/>
          </p:nvSpPr>
          <p:spPr>
            <a:xfrm>
              <a:off x="6217425" y="34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04DA870D-BD7E-9144-8F66-44714ECF699A}"/>
                </a:ext>
              </a:extLst>
            </p:cNvPr>
            <p:cNvSpPr/>
            <p:nvPr/>
          </p:nvSpPr>
          <p:spPr>
            <a:xfrm>
              <a:off x="6026925" y="34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268F7353-036E-E647-A011-B68F165C0506}"/>
                </a:ext>
              </a:extLst>
            </p:cNvPr>
            <p:cNvSpPr/>
            <p:nvPr/>
          </p:nvSpPr>
          <p:spPr>
            <a:xfrm>
              <a:off x="6122175" y="33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26" name="Elemento grafico 7" descr="Batteria scarica">
            <a:extLst>
              <a:ext uri="{FF2B5EF4-FFF2-40B4-BE49-F238E27FC236}">
                <a16:creationId xmlns:a16="http://schemas.microsoft.com/office/drawing/2014/main" id="{784C65D9-6FCC-4645-A437-98F7D82DD630}"/>
              </a:ext>
            </a:extLst>
          </p:cNvPr>
          <p:cNvGrpSpPr/>
          <p:nvPr/>
        </p:nvGrpSpPr>
        <p:grpSpPr>
          <a:xfrm>
            <a:off x="5527594" y="1618822"/>
            <a:ext cx="445250" cy="445250"/>
            <a:chOff x="5938800" y="3271800"/>
            <a:chExt cx="914400" cy="914400"/>
          </a:xfrm>
          <a:solidFill>
            <a:schemeClr val="bg1"/>
          </a:solidFill>
        </p:grpSpPr>
        <p:sp>
          <p:nvSpPr>
            <p:cNvPr id="27" name="Figura a mano libera 26">
              <a:extLst>
                <a:ext uri="{FF2B5EF4-FFF2-40B4-BE49-F238E27FC236}">
                  <a16:creationId xmlns:a16="http://schemas.microsoft.com/office/drawing/2014/main" id="{EE1D30D0-E722-7442-957F-D3133D8CF118}"/>
                </a:ext>
              </a:extLst>
            </p:cNvPr>
            <p:cNvSpPr/>
            <p:nvPr/>
          </p:nvSpPr>
          <p:spPr>
            <a:xfrm>
              <a:off x="5976900" y="35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B50DF8A1-7E03-9749-8CFC-76E63D78ED77}"/>
                </a:ext>
              </a:extLst>
            </p:cNvPr>
            <p:cNvSpPr/>
            <p:nvPr/>
          </p:nvSpPr>
          <p:spPr>
            <a:xfrm>
              <a:off x="6072150" y="359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sp>
        <p:nvSpPr>
          <p:cNvPr id="29" name="Elemento grafico 9" descr="Suoneria">
            <a:extLst>
              <a:ext uri="{FF2B5EF4-FFF2-40B4-BE49-F238E27FC236}">
                <a16:creationId xmlns:a16="http://schemas.microsoft.com/office/drawing/2014/main" id="{E7FCB112-DED7-EB46-9BDB-F80A633F4D8F}"/>
              </a:ext>
            </a:extLst>
          </p:cNvPr>
          <p:cNvSpPr/>
          <p:nvPr/>
        </p:nvSpPr>
        <p:spPr>
          <a:xfrm>
            <a:off x="3426097" y="1674478"/>
            <a:ext cx="315386" cy="333938"/>
          </a:xfrm>
          <a:custGeom>
            <a:avLst/>
            <a:gdLst>
              <a:gd name="connsiteX0" fmla="*/ 644716 w 647700"/>
              <a:gd name="connsiteY0" fmla="*/ 586550 h 685800"/>
              <a:gd name="connsiteX1" fmla="*/ 502984 w 647700"/>
              <a:gd name="connsiteY1" fmla="*/ 237649 h 685800"/>
              <a:gd name="connsiteX2" fmla="*/ 394018 w 647700"/>
              <a:gd name="connsiteY2" fmla="*/ 87154 h 685800"/>
              <a:gd name="connsiteX3" fmla="*/ 396685 w 647700"/>
              <a:gd name="connsiteY3" fmla="*/ 68104 h 685800"/>
              <a:gd name="connsiteX4" fmla="*/ 328581 w 647700"/>
              <a:gd name="connsiteY4" fmla="*/ 0 h 685800"/>
              <a:gd name="connsiteX5" fmla="*/ 260477 w 647700"/>
              <a:gd name="connsiteY5" fmla="*/ 68104 h 685800"/>
              <a:gd name="connsiteX6" fmla="*/ 263144 w 647700"/>
              <a:gd name="connsiteY6" fmla="*/ 87154 h 685800"/>
              <a:gd name="connsiteX7" fmla="*/ 154178 w 647700"/>
              <a:gd name="connsiteY7" fmla="*/ 237649 h 685800"/>
              <a:gd name="connsiteX8" fmla="*/ 12446 w 647700"/>
              <a:gd name="connsiteY8" fmla="*/ 586454 h 685800"/>
              <a:gd name="connsiteX9" fmla="*/ 14256 w 647700"/>
              <a:gd name="connsiteY9" fmla="*/ 622840 h 685800"/>
              <a:gd name="connsiteX10" fmla="*/ 257144 w 647700"/>
              <a:gd name="connsiteY10" fmla="*/ 622840 h 685800"/>
              <a:gd name="connsiteX11" fmla="*/ 335969 w 647700"/>
              <a:gd name="connsiteY11" fmla="*/ 686890 h 685800"/>
              <a:gd name="connsiteX12" fmla="*/ 400019 w 647700"/>
              <a:gd name="connsiteY12" fmla="*/ 622840 h 685800"/>
              <a:gd name="connsiteX13" fmla="*/ 642906 w 647700"/>
              <a:gd name="connsiteY13" fmla="*/ 622840 h 685800"/>
              <a:gd name="connsiteX14" fmla="*/ 644716 w 647700"/>
              <a:gd name="connsiteY14" fmla="*/ 586550 h 685800"/>
              <a:gd name="connsiteX15" fmla="*/ 298577 w 647700"/>
              <a:gd name="connsiteY15" fmla="*/ 68580 h 685800"/>
              <a:gd name="connsiteX16" fmla="*/ 328581 w 647700"/>
              <a:gd name="connsiteY16" fmla="*/ 38576 h 685800"/>
              <a:gd name="connsiteX17" fmla="*/ 358585 w 647700"/>
              <a:gd name="connsiteY17" fmla="*/ 68580 h 685800"/>
              <a:gd name="connsiteX18" fmla="*/ 357156 w 647700"/>
              <a:gd name="connsiteY18" fmla="*/ 77438 h 685800"/>
              <a:gd name="connsiteX19" fmla="*/ 328581 w 647700"/>
              <a:gd name="connsiteY19" fmla="*/ 74200 h 685800"/>
              <a:gd name="connsiteX20" fmla="*/ 328581 w 647700"/>
              <a:gd name="connsiteY20" fmla="*/ 74200 h 685800"/>
              <a:gd name="connsiteX21" fmla="*/ 300006 w 647700"/>
              <a:gd name="connsiteY21" fmla="*/ 77438 h 685800"/>
              <a:gd name="connsiteX22" fmla="*/ 298577 w 647700"/>
              <a:gd name="connsiteY22" fmla="*/ 685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7700" h="685800">
                <a:moveTo>
                  <a:pt x="644716" y="586550"/>
                </a:moveTo>
                <a:cubicBezTo>
                  <a:pt x="591090" y="559689"/>
                  <a:pt x="510604" y="491300"/>
                  <a:pt x="502984" y="237649"/>
                </a:cubicBezTo>
                <a:cubicBezTo>
                  <a:pt x="500222" y="144399"/>
                  <a:pt x="442405" y="104299"/>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lnTo>
                  <a:pt x="257144" y="622840"/>
                </a:lnTo>
                <a:cubicBezTo>
                  <a:pt x="261224" y="662293"/>
                  <a:pt x="296515" y="690969"/>
                  <a:pt x="335969" y="686890"/>
                </a:cubicBezTo>
                <a:cubicBezTo>
                  <a:pt x="369788" y="683392"/>
                  <a:pt x="396521" y="656659"/>
                  <a:pt x="400019" y="622840"/>
                </a:cubicBezTo>
                <a:lnTo>
                  <a:pt x="642906" y="622840"/>
                </a:lnTo>
                <a:cubicBezTo>
                  <a:pt x="655574" y="622840"/>
                  <a:pt x="666528" y="597408"/>
                  <a:pt x="644716" y="586550"/>
                </a:cubicBezTo>
                <a:close/>
                <a:moveTo>
                  <a:pt x="298577" y="68580"/>
                </a:moveTo>
                <a:cubicBezTo>
                  <a:pt x="298577" y="52009"/>
                  <a:pt x="312010" y="38576"/>
                  <a:pt x="328581" y="38576"/>
                </a:cubicBez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83" y="74575"/>
                  <a:pt x="298601" y="71588"/>
                  <a:pt x="298577" y="68580"/>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30126799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5 </a:t>
            </a:r>
            <a:r>
              <a:rPr lang="it-IT" dirty="0" err="1"/>
              <a:t>rectangles</a:t>
            </a:r>
            <a:endParaRPr lang="it-IT" dirty="0"/>
          </a:p>
        </p:txBody>
      </p:sp>
      <p:sp>
        <p:nvSpPr>
          <p:cNvPr id="7" name="Rettangolo 6"/>
          <p:cNvSpPr/>
          <p:nvPr/>
        </p:nvSpPr>
        <p:spPr>
          <a:xfrm>
            <a:off x="225334"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8" name="Ovale 7"/>
          <p:cNvSpPr/>
          <p:nvPr/>
        </p:nvSpPr>
        <p:spPr>
          <a:xfrm>
            <a:off x="602525"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3" name="CasellaDiTesto 12"/>
          <p:cNvSpPr txBox="1"/>
          <p:nvPr/>
        </p:nvSpPr>
        <p:spPr>
          <a:xfrm>
            <a:off x="347798"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14" name="CasellaDiTesto 13"/>
          <p:cNvSpPr txBox="1"/>
          <p:nvPr/>
        </p:nvSpPr>
        <p:spPr>
          <a:xfrm>
            <a:off x="347798"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23" name="Rettangolo 22"/>
          <p:cNvSpPr/>
          <p:nvPr/>
        </p:nvSpPr>
        <p:spPr>
          <a:xfrm>
            <a:off x="2003515" y="692423"/>
            <a:ext cx="1655717" cy="3952313"/>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4" name="Ovale 23"/>
          <p:cNvSpPr/>
          <p:nvPr/>
        </p:nvSpPr>
        <p:spPr>
          <a:xfrm>
            <a:off x="2380706" y="1420491"/>
            <a:ext cx="905574" cy="930728"/>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5" name="CasellaDiTesto 24"/>
          <p:cNvSpPr txBox="1"/>
          <p:nvPr/>
        </p:nvSpPr>
        <p:spPr>
          <a:xfrm>
            <a:off x="2125979" y="2462691"/>
            <a:ext cx="1410789" cy="415498"/>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26" name="CasellaDiTesto 25"/>
          <p:cNvSpPr txBox="1"/>
          <p:nvPr/>
        </p:nvSpPr>
        <p:spPr>
          <a:xfrm>
            <a:off x="2125979" y="2948312"/>
            <a:ext cx="1410789" cy="577081"/>
          </a:xfrm>
          <a:prstGeom prst="rect">
            <a:avLst/>
          </a:prstGeom>
          <a:noFill/>
        </p:spPr>
        <p:txBody>
          <a:bodyPr wrap="square" rtlCol="0">
            <a:spAutoFit/>
          </a:bodyPr>
          <a:lstStyle/>
          <a:p>
            <a:pPr algn="ctr"/>
            <a:r>
              <a:rPr lang="en-US" sz="1050" dirty="0">
                <a:solidFill>
                  <a:schemeClr val="bg1"/>
                </a:solidFill>
              </a:rPr>
              <a:t>People who work in marketing try to get the attention.</a:t>
            </a:r>
            <a:endParaRPr lang="it-IT" sz="1050" dirty="0">
              <a:solidFill>
                <a:schemeClr val="bg1"/>
              </a:solidFill>
            </a:endParaRPr>
          </a:p>
        </p:txBody>
      </p:sp>
      <p:sp>
        <p:nvSpPr>
          <p:cNvPr id="27" name="Rettangolo 26"/>
          <p:cNvSpPr/>
          <p:nvPr/>
        </p:nvSpPr>
        <p:spPr>
          <a:xfrm>
            <a:off x="378169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Ovale 27"/>
          <p:cNvSpPr/>
          <p:nvPr/>
        </p:nvSpPr>
        <p:spPr>
          <a:xfrm>
            <a:off x="415888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CasellaDiTesto 28"/>
          <p:cNvSpPr txBox="1"/>
          <p:nvPr/>
        </p:nvSpPr>
        <p:spPr>
          <a:xfrm>
            <a:off x="390415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0" name="CasellaDiTesto 29"/>
          <p:cNvSpPr txBox="1"/>
          <p:nvPr/>
        </p:nvSpPr>
        <p:spPr>
          <a:xfrm>
            <a:off x="390415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31" name="Rettangolo 30"/>
          <p:cNvSpPr/>
          <p:nvPr/>
        </p:nvSpPr>
        <p:spPr>
          <a:xfrm>
            <a:off x="555987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2" name="Ovale 31"/>
          <p:cNvSpPr/>
          <p:nvPr/>
        </p:nvSpPr>
        <p:spPr>
          <a:xfrm>
            <a:off x="593706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3" name="CasellaDiTesto 32"/>
          <p:cNvSpPr txBox="1"/>
          <p:nvPr/>
        </p:nvSpPr>
        <p:spPr>
          <a:xfrm>
            <a:off x="568233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4" name="CasellaDiTesto 33"/>
          <p:cNvSpPr txBox="1"/>
          <p:nvPr/>
        </p:nvSpPr>
        <p:spPr>
          <a:xfrm>
            <a:off x="568233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35" name="Rettangolo 34"/>
          <p:cNvSpPr/>
          <p:nvPr/>
        </p:nvSpPr>
        <p:spPr>
          <a:xfrm>
            <a:off x="733805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6" name="Ovale 35"/>
          <p:cNvSpPr/>
          <p:nvPr/>
        </p:nvSpPr>
        <p:spPr>
          <a:xfrm>
            <a:off x="771524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7" name="CasellaDiTesto 36"/>
          <p:cNvSpPr txBox="1"/>
          <p:nvPr/>
        </p:nvSpPr>
        <p:spPr>
          <a:xfrm>
            <a:off x="746051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8" name="CasellaDiTesto 37"/>
          <p:cNvSpPr txBox="1"/>
          <p:nvPr/>
        </p:nvSpPr>
        <p:spPr>
          <a:xfrm>
            <a:off x="746051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pic>
        <p:nvPicPr>
          <p:cNvPr id="4" name="Elemento grafico 3" descr="Globo terrestre: Africa ed Europa">
            <a:extLst>
              <a:ext uri="{FF2B5EF4-FFF2-40B4-BE49-F238E27FC236}">
                <a16:creationId xmlns:a16="http://schemas.microsoft.com/office/drawing/2014/main" id="{2F35578B-6A4D-9D44-8902-EC0104D376DC}"/>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0513" y="1694809"/>
            <a:ext cx="385360" cy="385360"/>
          </a:xfrm>
          <a:prstGeom prst="rect">
            <a:avLst/>
          </a:prstGeom>
        </p:spPr>
      </p:pic>
      <p:pic>
        <p:nvPicPr>
          <p:cNvPr id="6" name="Elemento grafico 5" descr="Globo terrestre: Americhe">
            <a:extLst>
              <a:ext uri="{FF2B5EF4-FFF2-40B4-BE49-F238E27FC236}">
                <a16:creationId xmlns:a16="http://schemas.microsoft.com/office/drawing/2014/main" id="{FBD09986-02FD-2045-B6C2-E3DCE0D6351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638693" y="1693174"/>
            <a:ext cx="385360" cy="385360"/>
          </a:xfrm>
          <a:prstGeom prst="rect">
            <a:avLst/>
          </a:prstGeom>
        </p:spPr>
      </p:pic>
      <p:pic>
        <p:nvPicPr>
          <p:cNvPr id="10" name="Elemento grafico 9" descr="Globo terrestre: Asia e Australia">
            <a:extLst>
              <a:ext uri="{FF2B5EF4-FFF2-40B4-BE49-F238E27FC236}">
                <a16:creationId xmlns:a16="http://schemas.microsoft.com/office/drawing/2014/main" id="{C7EFCBA1-1228-A940-A39F-9EF3A1411831}"/>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416873" y="1688241"/>
            <a:ext cx="385360" cy="385360"/>
          </a:xfrm>
          <a:prstGeom prst="rect">
            <a:avLst/>
          </a:prstGeom>
        </p:spPr>
      </p:pic>
      <p:pic>
        <p:nvPicPr>
          <p:cNvPr id="12" name="Elemento grafico 11" descr="Globo terrestre - Asia">
            <a:extLst>
              <a:ext uri="{FF2B5EF4-FFF2-40B4-BE49-F238E27FC236}">
                <a16:creationId xmlns:a16="http://schemas.microsoft.com/office/drawing/2014/main" id="{4F875D8E-F5F3-3247-8B25-A1C8EE4D778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95054" y="1693174"/>
            <a:ext cx="385360" cy="385360"/>
          </a:xfrm>
          <a:prstGeom prst="rect">
            <a:avLst/>
          </a:prstGeom>
        </p:spPr>
      </p:pic>
      <p:pic>
        <p:nvPicPr>
          <p:cNvPr id="16" name="Elemento grafico 15" descr="Puntina">
            <a:extLst>
              <a:ext uri="{FF2B5EF4-FFF2-40B4-BE49-F238E27FC236}">
                <a16:creationId xmlns:a16="http://schemas.microsoft.com/office/drawing/2014/main" id="{C354CBF7-DDA5-1549-A118-C9DBCE15DDF2}"/>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973234" y="1693174"/>
            <a:ext cx="385360" cy="385360"/>
          </a:xfrm>
          <a:prstGeom prst="rect">
            <a:avLst/>
          </a:prstGeom>
        </p:spPr>
      </p:pic>
    </p:spTree>
    <p:extLst>
      <p:ext uri="{BB962C8B-B14F-4D97-AF65-F5344CB8AC3E}">
        <p14:creationId xmlns:p14="http://schemas.microsoft.com/office/powerpoint/2010/main" val="40455840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Flow </a:t>
            </a:r>
            <a:r>
              <a:rPr lang="it-IT" dirty="0" err="1"/>
              <a:t>Process</a:t>
            </a:r>
            <a:endParaRPr lang="it-IT" dirty="0"/>
          </a:p>
        </p:txBody>
      </p:sp>
      <p:grpSp>
        <p:nvGrpSpPr>
          <p:cNvPr id="3" name="Group 18"/>
          <p:cNvGrpSpPr/>
          <p:nvPr/>
        </p:nvGrpSpPr>
        <p:grpSpPr>
          <a:xfrm>
            <a:off x="3830309" y="2606027"/>
            <a:ext cx="61846" cy="59461"/>
            <a:chOff x="3649517" y="2421483"/>
            <a:chExt cx="172215" cy="171701"/>
          </a:xfrm>
          <a:solidFill>
            <a:schemeClr val="bg1">
              <a:lumMod val="75000"/>
            </a:schemeClr>
          </a:solidFill>
        </p:grpSpPr>
        <p:sp>
          <p:nvSpPr>
            <p:cNvPr id="4" name="Oval 19"/>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5" name="Freeform 20"/>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6" name="Straight Connector 21"/>
          <p:cNvCxnSpPr>
            <a:stCxn id="5" idx="2"/>
          </p:cNvCxnSpPr>
          <p:nvPr/>
        </p:nvCxnSpPr>
        <p:spPr>
          <a:xfrm flipH="1">
            <a:off x="3861230"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 name="Group 22"/>
          <p:cNvGrpSpPr/>
          <p:nvPr/>
        </p:nvGrpSpPr>
        <p:grpSpPr>
          <a:xfrm>
            <a:off x="5096582" y="2105100"/>
            <a:ext cx="61846" cy="59461"/>
            <a:chOff x="3649517" y="2421483"/>
            <a:chExt cx="172215" cy="171701"/>
          </a:xfrm>
          <a:solidFill>
            <a:schemeClr val="bg1">
              <a:lumMod val="75000"/>
            </a:schemeClr>
          </a:solidFill>
        </p:grpSpPr>
        <p:sp>
          <p:nvSpPr>
            <p:cNvPr id="8" name="Oval 23"/>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9" name="Freeform 24"/>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10" name="Straight Connector 27"/>
          <p:cNvCxnSpPr>
            <a:stCxn id="8" idx="4"/>
          </p:cNvCxnSpPr>
          <p:nvPr/>
        </p:nvCxnSpPr>
        <p:spPr>
          <a:xfrm flipH="1">
            <a:off x="5127504"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61"/>
          <p:cNvSpPr/>
          <p:nvPr/>
        </p:nvSpPr>
        <p:spPr>
          <a:xfrm>
            <a:off x="1128837" y="3669465"/>
            <a:ext cx="370706" cy="35748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2" name="Oval 64"/>
          <p:cNvSpPr/>
          <p:nvPr/>
        </p:nvSpPr>
        <p:spPr>
          <a:xfrm>
            <a:off x="7500025" y="3669465"/>
            <a:ext cx="370706" cy="35748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3" name="Oval 67"/>
          <p:cNvSpPr/>
          <p:nvPr/>
        </p:nvSpPr>
        <p:spPr>
          <a:xfrm>
            <a:off x="3661383" y="3669465"/>
            <a:ext cx="370706" cy="3574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4" name="Oval 70"/>
          <p:cNvSpPr/>
          <p:nvPr/>
        </p:nvSpPr>
        <p:spPr>
          <a:xfrm>
            <a:off x="4927654" y="3669465"/>
            <a:ext cx="370706" cy="35748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5" name="Oval 73"/>
          <p:cNvSpPr/>
          <p:nvPr/>
        </p:nvSpPr>
        <p:spPr>
          <a:xfrm>
            <a:off x="6195347" y="3669465"/>
            <a:ext cx="370706" cy="3574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21" name="Oval 113"/>
          <p:cNvSpPr/>
          <p:nvPr/>
        </p:nvSpPr>
        <p:spPr>
          <a:xfrm>
            <a:off x="3435962" y="1740290"/>
            <a:ext cx="810000" cy="810000"/>
          </a:xfrm>
          <a:prstGeom prst="ellipse">
            <a:avLst/>
          </a:prstGeom>
          <a:solidFill>
            <a:schemeClr val="accent3"/>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22" name="Oval 123"/>
          <p:cNvSpPr/>
          <p:nvPr/>
        </p:nvSpPr>
        <p:spPr>
          <a:xfrm>
            <a:off x="4567469" y="975945"/>
            <a:ext cx="1080000" cy="1080000"/>
          </a:xfrm>
          <a:prstGeom prst="ellipse">
            <a:avLst/>
          </a:prstGeom>
          <a:solidFill>
            <a:schemeClr val="accent1"/>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sz="1013" dirty="0"/>
          </a:p>
        </p:txBody>
      </p:sp>
      <p:sp>
        <p:nvSpPr>
          <p:cNvPr id="25" name="Oval 133"/>
          <p:cNvSpPr/>
          <p:nvPr/>
        </p:nvSpPr>
        <p:spPr>
          <a:xfrm>
            <a:off x="5962677" y="1740290"/>
            <a:ext cx="810000" cy="810000"/>
          </a:xfrm>
          <a:prstGeom prst="ellipse">
            <a:avLst/>
          </a:prstGeom>
          <a:solidFill>
            <a:schemeClr val="accent3"/>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27" name="Oval 145"/>
          <p:cNvSpPr/>
          <p:nvPr/>
        </p:nvSpPr>
        <p:spPr>
          <a:xfrm>
            <a:off x="900000" y="1740290"/>
            <a:ext cx="810000" cy="810000"/>
          </a:xfrm>
          <a:prstGeom prst="ellipse">
            <a:avLst/>
          </a:prstGeom>
          <a:solidFill>
            <a:schemeClr val="accent1"/>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32" name="Oval 150"/>
          <p:cNvSpPr/>
          <p:nvPr/>
        </p:nvSpPr>
        <p:spPr>
          <a:xfrm>
            <a:off x="7136423" y="975945"/>
            <a:ext cx="1080000" cy="1080000"/>
          </a:xfrm>
          <a:prstGeom prst="ellipse">
            <a:avLst/>
          </a:prstGeom>
          <a:solidFill>
            <a:schemeClr val="bg2"/>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grpSp>
        <p:nvGrpSpPr>
          <p:cNvPr id="35" name="Group 157"/>
          <p:cNvGrpSpPr/>
          <p:nvPr/>
        </p:nvGrpSpPr>
        <p:grpSpPr>
          <a:xfrm>
            <a:off x="6343995" y="2606027"/>
            <a:ext cx="61846" cy="59461"/>
            <a:chOff x="3649517" y="2421483"/>
            <a:chExt cx="172215" cy="171701"/>
          </a:xfrm>
          <a:solidFill>
            <a:schemeClr val="bg1">
              <a:lumMod val="75000"/>
            </a:schemeClr>
          </a:solidFill>
        </p:grpSpPr>
        <p:sp>
          <p:nvSpPr>
            <p:cNvPr id="36" name="Oval 158"/>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37" name="Freeform 159"/>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38" name="Straight Connector 160"/>
          <p:cNvCxnSpPr>
            <a:stCxn id="37" idx="2"/>
          </p:cNvCxnSpPr>
          <p:nvPr/>
        </p:nvCxnSpPr>
        <p:spPr>
          <a:xfrm flipH="1">
            <a:off x="6374916"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9" name="Group 165"/>
          <p:cNvGrpSpPr/>
          <p:nvPr/>
        </p:nvGrpSpPr>
        <p:grpSpPr>
          <a:xfrm>
            <a:off x="1283268" y="2606027"/>
            <a:ext cx="61846" cy="59461"/>
            <a:chOff x="3649517" y="2421483"/>
            <a:chExt cx="172215" cy="171701"/>
          </a:xfrm>
          <a:solidFill>
            <a:schemeClr val="bg1">
              <a:lumMod val="75000"/>
            </a:schemeClr>
          </a:solidFill>
        </p:grpSpPr>
        <p:sp>
          <p:nvSpPr>
            <p:cNvPr id="40" name="Oval 166"/>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41" name="Freeform 167"/>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42" name="Straight Connector 168"/>
          <p:cNvCxnSpPr>
            <a:stCxn id="41" idx="2"/>
          </p:cNvCxnSpPr>
          <p:nvPr/>
        </p:nvCxnSpPr>
        <p:spPr>
          <a:xfrm flipH="1">
            <a:off x="1314190"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43" name="Group 169"/>
          <p:cNvGrpSpPr/>
          <p:nvPr/>
        </p:nvGrpSpPr>
        <p:grpSpPr>
          <a:xfrm>
            <a:off x="7654456" y="2105100"/>
            <a:ext cx="61846" cy="59461"/>
            <a:chOff x="3649517" y="2421483"/>
            <a:chExt cx="172215" cy="171701"/>
          </a:xfrm>
          <a:solidFill>
            <a:schemeClr val="bg1">
              <a:lumMod val="75000"/>
            </a:schemeClr>
          </a:solidFill>
        </p:grpSpPr>
        <p:sp>
          <p:nvSpPr>
            <p:cNvPr id="44" name="Oval 170"/>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45" name="Freeform 171"/>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46" name="Straight Connector 172"/>
          <p:cNvCxnSpPr>
            <a:stCxn id="44" idx="4"/>
          </p:cNvCxnSpPr>
          <p:nvPr/>
        </p:nvCxnSpPr>
        <p:spPr>
          <a:xfrm flipH="1">
            <a:off x="7685378"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Oval 173"/>
          <p:cNvSpPr/>
          <p:nvPr/>
        </p:nvSpPr>
        <p:spPr>
          <a:xfrm>
            <a:off x="2395110" y="3669465"/>
            <a:ext cx="370706" cy="3574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49" name="Oval 176"/>
          <p:cNvSpPr/>
          <p:nvPr/>
        </p:nvSpPr>
        <p:spPr>
          <a:xfrm>
            <a:off x="2031509" y="975945"/>
            <a:ext cx="1080000" cy="1080000"/>
          </a:xfrm>
          <a:prstGeom prst="ellipse">
            <a:avLst/>
          </a:prstGeom>
          <a:solidFill>
            <a:schemeClr val="accent2"/>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sz="1013" dirty="0"/>
          </a:p>
        </p:txBody>
      </p:sp>
      <p:grpSp>
        <p:nvGrpSpPr>
          <p:cNvPr id="55" name="Group 182"/>
          <p:cNvGrpSpPr/>
          <p:nvPr/>
        </p:nvGrpSpPr>
        <p:grpSpPr>
          <a:xfrm>
            <a:off x="2549541" y="2105100"/>
            <a:ext cx="61846" cy="59461"/>
            <a:chOff x="3649517" y="2421483"/>
            <a:chExt cx="172215" cy="171701"/>
          </a:xfrm>
          <a:solidFill>
            <a:schemeClr val="bg1">
              <a:lumMod val="75000"/>
            </a:schemeClr>
          </a:solidFill>
        </p:grpSpPr>
        <p:sp>
          <p:nvSpPr>
            <p:cNvPr id="56" name="Oval 183"/>
            <p:cNvSpPr>
              <a:spLocks noChangeArrowheads="1"/>
            </p:cNvSpPr>
            <p:nvPr/>
          </p:nvSpPr>
          <p:spPr bwMode="auto">
            <a:xfrm>
              <a:off x="3693941" y="2465564"/>
              <a:ext cx="83369" cy="83539"/>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57" name="Freeform 184"/>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58" name="Straight Connector 185"/>
          <p:cNvCxnSpPr>
            <a:stCxn id="56" idx="4"/>
          </p:cNvCxnSpPr>
          <p:nvPr/>
        </p:nvCxnSpPr>
        <p:spPr>
          <a:xfrm flipH="1">
            <a:off x="2580463"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6" name="CasellaDiTesto 75"/>
          <p:cNvSpPr txBox="1"/>
          <p:nvPr/>
        </p:nvSpPr>
        <p:spPr>
          <a:xfrm>
            <a:off x="755331"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7" name="CasellaDiTesto 76"/>
          <p:cNvSpPr txBox="1"/>
          <p:nvPr/>
        </p:nvSpPr>
        <p:spPr>
          <a:xfrm>
            <a:off x="2003495"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8" name="CasellaDiTesto 77"/>
          <p:cNvSpPr txBox="1"/>
          <p:nvPr/>
        </p:nvSpPr>
        <p:spPr>
          <a:xfrm>
            <a:off x="3284263"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9" name="CasellaDiTesto 78"/>
          <p:cNvSpPr txBox="1"/>
          <p:nvPr/>
        </p:nvSpPr>
        <p:spPr>
          <a:xfrm>
            <a:off x="4550536"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80" name="CasellaDiTesto 79"/>
          <p:cNvSpPr txBox="1"/>
          <p:nvPr/>
        </p:nvSpPr>
        <p:spPr>
          <a:xfrm>
            <a:off x="5818701"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81" name="CasellaDiTesto 80"/>
          <p:cNvSpPr txBox="1"/>
          <p:nvPr/>
        </p:nvSpPr>
        <p:spPr>
          <a:xfrm>
            <a:off x="7108411"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grpSp>
        <p:nvGrpSpPr>
          <p:cNvPr id="18" name="Elemento grafico 16" descr="Voce">
            <a:extLst>
              <a:ext uri="{FF2B5EF4-FFF2-40B4-BE49-F238E27FC236}">
                <a16:creationId xmlns:a16="http://schemas.microsoft.com/office/drawing/2014/main" id="{E0DFE7E7-595D-414D-BDE0-87D629A2BAB4}"/>
              </a:ext>
            </a:extLst>
          </p:cNvPr>
          <p:cNvGrpSpPr/>
          <p:nvPr/>
        </p:nvGrpSpPr>
        <p:grpSpPr>
          <a:xfrm>
            <a:off x="1113920" y="1822789"/>
            <a:ext cx="375237" cy="375237"/>
            <a:chOff x="5638800" y="2971800"/>
            <a:chExt cx="914400" cy="914400"/>
          </a:xfrm>
          <a:solidFill>
            <a:schemeClr val="bg1"/>
          </a:solidFill>
        </p:grpSpPr>
        <p:sp>
          <p:nvSpPr>
            <p:cNvPr id="19" name="Figura a mano libera 18">
              <a:extLst>
                <a:ext uri="{FF2B5EF4-FFF2-40B4-BE49-F238E27FC236}">
                  <a16:creationId xmlns:a16="http://schemas.microsoft.com/office/drawing/2014/main" id="{3BF64930-C0B9-3342-B87B-35A184165BD2}"/>
                </a:ext>
              </a:extLst>
            </p:cNvPr>
            <p:cNvSpPr/>
            <p:nvPr/>
          </p:nvSpPr>
          <p:spPr>
            <a:xfrm>
              <a:off x="64484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5EF19832-B719-764F-BE8D-88A7B889CB1C}"/>
                </a:ext>
              </a:extLst>
            </p:cNvPr>
            <p:cNvSpPr/>
            <p:nvPr/>
          </p:nvSpPr>
          <p:spPr>
            <a:xfrm>
              <a:off x="62579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8EDE2FA5-605E-3347-A8DD-0CF0E5C71155}"/>
                </a:ext>
              </a:extLst>
            </p:cNvPr>
            <p:cNvSpPr/>
            <p:nvPr/>
          </p:nvSpPr>
          <p:spPr>
            <a:xfrm>
              <a:off x="56864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24940500-D9E3-6942-9A6F-786BEDF07681}"/>
                </a:ext>
              </a:extLst>
            </p:cNvPr>
            <p:cNvSpPr/>
            <p:nvPr/>
          </p:nvSpPr>
          <p:spPr>
            <a:xfrm>
              <a:off x="63531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0FCA66A7-F2D0-3E46-9A91-F5C1AC2B6C5B}"/>
                </a:ext>
              </a:extLst>
            </p:cNvPr>
            <p:cNvSpPr/>
            <p:nvPr/>
          </p:nvSpPr>
          <p:spPr>
            <a:xfrm>
              <a:off x="61626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7907EB90-540E-F841-9EDB-834EDDFC1A07}"/>
                </a:ext>
              </a:extLst>
            </p:cNvPr>
            <p:cNvSpPr/>
            <p:nvPr/>
          </p:nvSpPr>
          <p:spPr>
            <a:xfrm>
              <a:off x="57816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48" name="Figura a mano libera 47">
              <a:extLst>
                <a:ext uri="{FF2B5EF4-FFF2-40B4-BE49-F238E27FC236}">
                  <a16:creationId xmlns:a16="http://schemas.microsoft.com/office/drawing/2014/main" id="{50490BD2-7773-5546-8229-1B70747648EC}"/>
                </a:ext>
              </a:extLst>
            </p:cNvPr>
            <p:cNvSpPr/>
            <p:nvPr/>
          </p:nvSpPr>
          <p:spPr>
            <a:xfrm>
              <a:off x="6067425" y="329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326C1AD0-7137-A341-883A-8593CA1735A7}"/>
                </a:ext>
              </a:extLst>
            </p:cNvPr>
            <p:cNvSpPr/>
            <p:nvPr/>
          </p:nvSpPr>
          <p:spPr>
            <a:xfrm>
              <a:off x="5876925" y="325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C0412FFD-EE10-694B-AA91-C6A3554B7A7A}"/>
                </a:ext>
              </a:extLst>
            </p:cNvPr>
            <p:cNvSpPr/>
            <p:nvPr/>
          </p:nvSpPr>
          <p:spPr>
            <a:xfrm>
              <a:off x="5972175" y="316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59" name="Elemento grafico 52" descr="Megafono">
            <a:extLst>
              <a:ext uri="{FF2B5EF4-FFF2-40B4-BE49-F238E27FC236}">
                <a16:creationId xmlns:a16="http://schemas.microsoft.com/office/drawing/2014/main" id="{C50F9363-E86A-8347-B0FE-2F8132B8952E}"/>
              </a:ext>
            </a:extLst>
          </p:cNvPr>
          <p:cNvGrpSpPr/>
          <p:nvPr/>
        </p:nvGrpSpPr>
        <p:grpSpPr>
          <a:xfrm>
            <a:off x="3690252" y="1811591"/>
            <a:ext cx="338296" cy="338296"/>
            <a:chOff x="5638800" y="2971800"/>
            <a:chExt cx="914400" cy="914400"/>
          </a:xfrm>
          <a:solidFill>
            <a:schemeClr val="bg1"/>
          </a:solidFill>
        </p:grpSpPr>
        <p:sp>
          <p:nvSpPr>
            <p:cNvPr id="60" name="Figura a mano libera 59">
              <a:extLst>
                <a:ext uri="{FF2B5EF4-FFF2-40B4-BE49-F238E27FC236}">
                  <a16:creationId xmlns:a16="http://schemas.microsoft.com/office/drawing/2014/main" id="{3FAC86A0-21F1-4448-811C-37B3D7527FCC}"/>
                </a:ext>
              </a:extLst>
            </p:cNvPr>
            <p:cNvSpPr/>
            <p:nvPr/>
          </p:nvSpPr>
          <p:spPr>
            <a:xfrm>
              <a:off x="5718031" y="358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D72B300C-65F7-C14B-AAA6-226654BCDE9E}"/>
                </a:ext>
              </a:extLst>
            </p:cNvPr>
            <p:cNvSpPr/>
            <p:nvPr/>
          </p:nvSpPr>
          <p:spPr>
            <a:xfrm>
              <a:off x="5790247" y="312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9525" cap="flat">
              <a:noFill/>
              <a:prstDash val="solid"/>
              <a:miter/>
            </a:ln>
          </p:spPr>
          <p:txBody>
            <a:bodyPr rtlCol="0" anchor="ctr"/>
            <a:lstStyle/>
            <a:p>
              <a:endParaRPr lang="it-IT" sz="1013"/>
            </a:p>
          </p:txBody>
        </p:sp>
      </p:grpSp>
      <p:grpSp>
        <p:nvGrpSpPr>
          <p:cNvPr id="64" name="Elemento grafico 62" descr="Radiomicrofono">
            <a:extLst>
              <a:ext uri="{FF2B5EF4-FFF2-40B4-BE49-F238E27FC236}">
                <a16:creationId xmlns:a16="http://schemas.microsoft.com/office/drawing/2014/main" id="{837925FA-95A3-0A4F-957C-708F75CCCA7B}"/>
              </a:ext>
            </a:extLst>
          </p:cNvPr>
          <p:cNvGrpSpPr/>
          <p:nvPr/>
        </p:nvGrpSpPr>
        <p:grpSpPr>
          <a:xfrm>
            <a:off x="6208638" y="1805843"/>
            <a:ext cx="318078" cy="318078"/>
            <a:chOff x="5638800" y="2971800"/>
            <a:chExt cx="914400" cy="914400"/>
          </a:xfrm>
          <a:solidFill>
            <a:schemeClr val="bg1"/>
          </a:solidFill>
        </p:grpSpPr>
        <p:sp>
          <p:nvSpPr>
            <p:cNvPr id="65" name="Figura a mano libera 64">
              <a:extLst>
                <a:ext uri="{FF2B5EF4-FFF2-40B4-BE49-F238E27FC236}">
                  <a16:creationId xmlns:a16="http://schemas.microsoft.com/office/drawing/2014/main" id="{81FB3B4B-8403-2340-85A8-647569D15A88}"/>
                </a:ext>
              </a:extLst>
            </p:cNvPr>
            <p:cNvSpPr/>
            <p:nvPr/>
          </p:nvSpPr>
          <p:spPr>
            <a:xfrm>
              <a:off x="5867400" y="3362325"/>
              <a:ext cx="457200" cy="485775"/>
            </a:xfrm>
            <a:custGeom>
              <a:avLst/>
              <a:gdLst>
                <a:gd name="connsiteX0" fmla="*/ 257175 w 457200"/>
                <a:gd name="connsiteY0" fmla="*/ 428625 h 485775"/>
                <a:gd name="connsiteX1" fmla="*/ 257175 w 457200"/>
                <a:gd name="connsiteY1" fmla="*/ 312420 h 485775"/>
                <a:gd name="connsiteX2" fmla="*/ 447675 w 457200"/>
                <a:gd name="connsiteY2" fmla="*/ 95250 h 485775"/>
                <a:gd name="connsiteX3" fmla="*/ 447675 w 457200"/>
                <a:gd name="connsiteY3" fmla="*/ 0 h 485775"/>
                <a:gd name="connsiteX4" fmla="*/ 390525 w 457200"/>
                <a:gd name="connsiteY4" fmla="*/ 0 h 485775"/>
                <a:gd name="connsiteX5" fmla="*/ 390525 w 457200"/>
                <a:gd name="connsiteY5" fmla="*/ 95250 h 485775"/>
                <a:gd name="connsiteX6" fmla="*/ 228600 w 457200"/>
                <a:gd name="connsiteY6" fmla="*/ 257175 h 485775"/>
                <a:gd name="connsiteX7" fmla="*/ 66675 w 457200"/>
                <a:gd name="connsiteY7" fmla="*/ 95250 h 485775"/>
                <a:gd name="connsiteX8" fmla="*/ 66675 w 457200"/>
                <a:gd name="connsiteY8" fmla="*/ 0 h 485775"/>
                <a:gd name="connsiteX9" fmla="*/ 9525 w 457200"/>
                <a:gd name="connsiteY9" fmla="*/ 0 h 485775"/>
                <a:gd name="connsiteX10" fmla="*/ 9525 w 457200"/>
                <a:gd name="connsiteY10" fmla="*/ 95250 h 485775"/>
                <a:gd name="connsiteX11" fmla="*/ 200025 w 457200"/>
                <a:gd name="connsiteY11" fmla="*/ 312420 h 485775"/>
                <a:gd name="connsiteX12" fmla="*/ 200025 w 457200"/>
                <a:gd name="connsiteY12" fmla="*/ 428625 h 485775"/>
                <a:gd name="connsiteX13" fmla="*/ 0 w 457200"/>
                <a:gd name="connsiteY13" fmla="*/ 428625 h 485775"/>
                <a:gd name="connsiteX14" fmla="*/ 0 w 457200"/>
                <a:gd name="connsiteY14" fmla="*/ 485775 h 485775"/>
                <a:gd name="connsiteX15" fmla="*/ 457200 w 457200"/>
                <a:gd name="connsiteY15" fmla="*/ 485775 h 485775"/>
                <a:gd name="connsiteX16" fmla="*/ 457200 w 457200"/>
                <a:gd name="connsiteY16" fmla="*/ 428625 h 485775"/>
                <a:gd name="connsiteX17" fmla="*/ 257175 w 457200"/>
                <a:gd name="connsiteY17"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485775">
                  <a:moveTo>
                    <a:pt x="257175" y="428625"/>
                  </a:moveTo>
                  <a:lnTo>
                    <a:pt x="257175" y="312420"/>
                  </a:lnTo>
                  <a:cubicBezTo>
                    <a:pt x="364808" y="298133"/>
                    <a:pt x="447675" y="206693"/>
                    <a:pt x="447675" y="95250"/>
                  </a:cubicBezTo>
                  <a:lnTo>
                    <a:pt x="447675" y="0"/>
                  </a:lnTo>
                  <a:lnTo>
                    <a:pt x="390525" y="0"/>
                  </a:lnTo>
                  <a:lnTo>
                    <a:pt x="390525" y="95250"/>
                  </a:lnTo>
                  <a:cubicBezTo>
                    <a:pt x="390525" y="184785"/>
                    <a:pt x="318135" y="257175"/>
                    <a:pt x="228600" y="257175"/>
                  </a:cubicBezTo>
                  <a:cubicBezTo>
                    <a:pt x="139065" y="257175"/>
                    <a:pt x="66675" y="184785"/>
                    <a:pt x="66675" y="95250"/>
                  </a:cubicBezTo>
                  <a:lnTo>
                    <a:pt x="66675" y="0"/>
                  </a:lnTo>
                  <a:lnTo>
                    <a:pt x="9525" y="0"/>
                  </a:lnTo>
                  <a:lnTo>
                    <a:pt x="9525" y="95250"/>
                  </a:lnTo>
                  <a:cubicBezTo>
                    <a:pt x="9525" y="206693"/>
                    <a:pt x="92393" y="298133"/>
                    <a:pt x="200025" y="312420"/>
                  </a:cubicBezTo>
                  <a:lnTo>
                    <a:pt x="200025" y="428625"/>
                  </a:lnTo>
                  <a:lnTo>
                    <a:pt x="0" y="428625"/>
                  </a:lnTo>
                  <a:lnTo>
                    <a:pt x="0" y="485775"/>
                  </a:lnTo>
                  <a:lnTo>
                    <a:pt x="457200" y="485775"/>
                  </a:lnTo>
                  <a:lnTo>
                    <a:pt x="457200" y="428625"/>
                  </a:lnTo>
                  <a:lnTo>
                    <a:pt x="257175" y="428625"/>
                  </a:lnTo>
                  <a:close/>
                </a:path>
              </a:pathLst>
            </a:custGeom>
            <a:grpFill/>
            <a:ln w="9525" cap="flat">
              <a:noFill/>
              <a:prstDash val="solid"/>
              <a:miter/>
            </a:ln>
          </p:spPr>
          <p:txBody>
            <a:bodyPr rtlCol="0" anchor="ctr"/>
            <a:lstStyle/>
            <a:p>
              <a:endParaRPr lang="it-IT" sz="1013"/>
            </a:p>
          </p:txBody>
        </p:sp>
        <p:sp>
          <p:nvSpPr>
            <p:cNvPr id="66" name="Figura a mano libera 65">
              <a:extLst>
                <a:ext uri="{FF2B5EF4-FFF2-40B4-BE49-F238E27FC236}">
                  <a16:creationId xmlns:a16="http://schemas.microsoft.com/office/drawing/2014/main" id="{1D2A91C0-2ED7-F642-8F25-490519BA4E28}"/>
                </a:ext>
              </a:extLst>
            </p:cNvPr>
            <p:cNvSpPr/>
            <p:nvPr/>
          </p:nvSpPr>
          <p:spPr>
            <a:xfrm>
              <a:off x="5972175" y="3009900"/>
              <a:ext cx="247650" cy="571500"/>
            </a:xfrm>
            <a:custGeom>
              <a:avLst/>
              <a:gdLst>
                <a:gd name="connsiteX0" fmla="*/ 123825 w 247650"/>
                <a:gd name="connsiteY0" fmla="*/ 571500 h 571500"/>
                <a:gd name="connsiteX1" fmla="*/ 247650 w 247650"/>
                <a:gd name="connsiteY1" fmla="*/ 447675 h 571500"/>
                <a:gd name="connsiteX2" fmla="*/ 152400 w 247650"/>
                <a:gd name="connsiteY2" fmla="*/ 447675 h 571500"/>
                <a:gd name="connsiteX3" fmla="*/ 152400 w 247650"/>
                <a:gd name="connsiteY3" fmla="*/ 409575 h 571500"/>
                <a:gd name="connsiteX4" fmla="*/ 247650 w 247650"/>
                <a:gd name="connsiteY4" fmla="*/ 409575 h 571500"/>
                <a:gd name="connsiteX5" fmla="*/ 247650 w 247650"/>
                <a:gd name="connsiteY5" fmla="*/ 352425 h 571500"/>
                <a:gd name="connsiteX6" fmla="*/ 152400 w 247650"/>
                <a:gd name="connsiteY6" fmla="*/ 352425 h 571500"/>
                <a:gd name="connsiteX7" fmla="*/ 152400 w 247650"/>
                <a:gd name="connsiteY7" fmla="*/ 314325 h 571500"/>
                <a:gd name="connsiteX8" fmla="*/ 247650 w 247650"/>
                <a:gd name="connsiteY8" fmla="*/ 314325 h 571500"/>
                <a:gd name="connsiteX9" fmla="*/ 247650 w 247650"/>
                <a:gd name="connsiteY9" fmla="*/ 257175 h 571500"/>
                <a:gd name="connsiteX10" fmla="*/ 152400 w 247650"/>
                <a:gd name="connsiteY10" fmla="*/ 257175 h 571500"/>
                <a:gd name="connsiteX11" fmla="*/ 152400 w 247650"/>
                <a:gd name="connsiteY11" fmla="*/ 219075 h 571500"/>
                <a:gd name="connsiteX12" fmla="*/ 247650 w 247650"/>
                <a:gd name="connsiteY12" fmla="*/ 219075 h 571500"/>
                <a:gd name="connsiteX13" fmla="*/ 247650 w 247650"/>
                <a:gd name="connsiteY13" fmla="*/ 161925 h 571500"/>
                <a:gd name="connsiteX14" fmla="*/ 152400 w 247650"/>
                <a:gd name="connsiteY14" fmla="*/ 161925 h 571500"/>
                <a:gd name="connsiteX15" fmla="*/ 152400 w 247650"/>
                <a:gd name="connsiteY15" fmla="*/ 123825 h 571500"/>
                <a:gd name="connsiteX16" fmla="*/ 247650 w 247650"/>
                <a:gd name="connsiteY16" fmla="*/ 123825 h 571500"/>
                <a:gd name="connsiteX17" fmla="*/ 123825 w 247650"/>
                <a:gd name="connsiteY17" fmla="*/ 0 h 571500"/>
                <a:gd name="connsiteX18" fmla="*/ 0 w 247650"/>
                <a:gd name="connsiteY18" fmla="*/ 123825 h 571500"/>
                <a:gd name="connsiteX19" fmla="*/ 0 w 247650"/>
                <a:gd name="connsiteY19" fmla="*/ 447675 h 571500"/>
                <a:gd name="connsiteX20" fmla="*/ 123825 w 247650"/>
                <a:gd name="connsiteY20"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650" h="571500">
                  <a:moveTo>
                    <a:pt x="123825" y="571500"/>
                  </a:moveTo>
                  <a:cubicBezTo>
                    <a:pt x="192405" y="571500"/>
                    <a:pt x="247650" y="516255"/>
                    <a:pt x="247650" y="447675"/>
                  </a:cubicBezTo>
                  <a:lnTo>
                    <a:pt x="152400" y="447675"/>
                  </a:lnTo>
                  <a:lnTo>
                    <a:pt x="152400" y="409575"/>
                  </a:lnTo>
                  <a:lnTo>
                    <a:pt x="247650" y="409575"/>
                  </a:lnTo>
                  <a:lnTo>
                    <a:pt x="247650" y="352425"/>
                  </a:lnTo>
                  <a:lnTo>
                    <a:pt x="152400" y="352425"/>
                  </a:lnTo>
                  <a:lnTo>
                    <a:pt x="152400" y="314325"/>
                  </a:lnTo>
                  <a:lnTo>
                    <a:pt x="247650" y="314325"/>
                  </a:lnTo>
                  <a:lnTo>
                    <a:pt x="247650" y="257175"/>
                  </a:lnTo>
                  <a:lnTo>
                    <a:pt x="152400" y="257175"/>
                  </a:lnTo>
                  <a:lnTo>
                    <a:pt x="152400" y="219075"/>
                  </a:lnTo>
                  <a:lnTo>
                    <a:pt x="247650" y="219075"/>
                  </a:lnTo>
                  <a:lnTo>
                    <a:pt x="247650" y="161925"/>
                  </a:lnTo>
                  <a:lnTo>
                    <a:pt x="152400" y="161925"/>
                  </a:lnTo>
                  <a:lnTo>
                    <a:pt x="152400" y="123825"/>
                  </a:lnTo>
                  <a:lnTo>
                    <a:pt x="247650" y="123825"/>
                  </a:lnTo>
                  <a:cubicBezTo>
                    <a:pt x="247650" y="55245"/>
                    <a:pt x="192405" y="0"/>
                    <a:pt x="123825" y="0"/>
                  </a:cubicBezTo>
                  <a:cubicBezTo>
                    <a:pt x="55245" y="0"/>
                    <a:pt x="0" y="55245"/>
                    <a:pt x="0" y="123825"/>
                  </a:cubicBezTo>
                  <a:lnTo>
                    <a:pt x="0" y="447675"/>
                  </a:lnTo>
                  <a:cubicBezTo>
                    <a:pt x="0" y="516255"/>
                    <a:pt x="55245" y="571500"/>
                    <a:pt x="123825" y="571500"/>
                  </a:cubicBezTo>
                  <a:close/>
                </a:path>
              </a:pathLst>
            </a:custGeom>
            <a:grpFill/>
            <a:ln w="9525" cap="flat">
              <a:noFill/>
              <a:prstDash val="solid"/>
              <a:miter/>
            </a:ln>
          </p:spPr>
          <p:txBody>
            <a:bodyPr rtlCol="0" anchor="ctr"/>
            <a:lstStyle/>
            <a:p>
              <a:endParaRPr lang="it-IT" sz="1013"/>
            </a:p>
          </p:txBody>
        </p:sp>
      </p:grpSp>
      <p:grpSp>
        <p:nvGrpSpPr>
          <p:cNvPr id="69" name="Elemento grafico 67" descr="Matita">
            <a:extLst>
              <a:ext uri="{FF2B5EF4-FFF2-40B4-BE49-F238E27FC236}">
                <a16:creationId xmlns:a16="http://schemas.microsoft.com/office/drawing/2014/main" id="{9394B08A-888F-B64A-9B41-B94FB7546F91}"/>
              </a:ext>
            </a:extLst>
          </p:cNvPr>
          <p:cNvGrpSpPr/>
          <p:nvPr/>
        </p:nvGrpSpPr>
        <p:grpSpPr>
          <a:xfrm>
            <a:off x="4936019" y="1142069"/>
            <a:ext cx="342900" cy="342900"/>
            <a:chOff x="6581359" y="1522759"/>
            <a:chExt cx="457200" cy="457200"/>
          </a:xfrm>
          <a:solidFill>
            <a:schemeClr val="bg1"/>
          </a:solidFill>
        </p:grpSpPr>
        <p:sp>
          <p:nvSpPr>
            <p:cNvPr id="82" name="Figura a mano libera 81">
              <a:extLst>
                <a:ext uri="{FF2B5EF4-FFF2-40B4-BE49-F238E27FC236}">
                  <a16:creationId xmlns:a16="http://schemas.microsoft.com/office/drawing/2014/main" id="{B1B947EE-35F7-FE49-9009-07A9D0EA7782}"/>
                </a:ext>
              </a:extLst>
            </p:cNvPr>
            <p:cNvSpPr/>
            <p:nvPr/>
          </p:nvSpPr>
          <p:spPr>
            <a:xfrm>
              <a:off x="6619459" y="1612770"/>
              <a:ext cx="328613" cy="328613"/>
            </a:xfrm>
            <a:custGeom>
              <a:avLst/>
              <a:gdLst>
                <a:gd name="connsiteX0" fmla="*/ 80963 w 328612"/>
                <a:gd name="connsiteY0" fmla="*/ 248603 h 328612"/>
                <a:gd name="connsiteX1" fmla="*/ 80963 w 328612"/>
                <a:gd name="connsiteY1" fmla="*/ 282416 h 328612"/>
                <a:gd name="connsiteX2" fmla="*/ 40481 w 328612"/>
                <a:gd name="connsiteY2" fmla="*/ 295751 h 328612"/>
                <a:gd name="connsiteX3" fmla="*/ 33338 w 328612"/>
                <a:gd name="connsiteY3" fmla="*/ 288608 h 328612"/>
                <a:gd name="connsiteX4" fmla="*/ 46672 w 328612"/>
                <a:gd name="connsiteY4" fmla="*/ 248126 h 328612"/>
                <a:gd name="connsiteX5" fmla="*/ 80963 w 328612"/>
                <a:gd name="connsiteY5" fmla="*/ 248603 h 328612"/>
                <a:gd name="connsiteX6" fmla="*/ 268129 w 328612"/>
                <a:gd name="connsiteY6" fmla="*/ 0 h 328612"/>
                <a:gd name="connsiteX7" fmla="*/ 30004 w 328612"/>
                <a:gd name="connsiteY7" fmla="*/ 238601 h 328612"/>
                <a:gd name="connsiteX8" fmla="*/ 0 w 328612"/>
                <a:gd name="connsiteY8" fmla="*/ 329089 h 328612"/>
                <a:gd name="connsiteX9" fmla="*/ 90964 w 328612"/>
                <a:gd name="connsiteY9" fmla="*/ 299085 h 328612"/>
                <a:gd name="connsiteX10" fmla="*/ 329089 w 328612"/>
                <a:gd name="connsiteY10" fmla="*/ 60960 h 3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612" h="328612">
                  <a:moveTo>
                    <a:pt x="80963" y="248603"/>
                  </a:moveTo>
                  <a:cubicBezTo>
                    <a:pt x="90488" y="258128"/>
                    <a:pt x="90488" y="272891"/>
                    <a:pt x="80963" y="282416"/>
                  </a:cubicBezTo>
                  <a:lnTo>
                    <a:pt x="40481" y="295751"/>
                  </a:lnTo>
                  <a:lnTo>
                    <a:pt x="33338" y="288608"/>
                  </a:lnTo>
                  <a:lnTo>
                    <a:pt x="46672" y="248126"/>
                  </a:lnTo>
                  <a:cubicBezTo>
                    <a:pt x="56674" y="239078"/>
                    <a:pt x="71438" y="239078"/>
                    <a:pt x="80963" y="248603"/>
                  </a:cubicBezTo>
                  <a:close/>
                  <a:moveTo>
                    <a:pt x="268129" y="0"/>
                  </a:moveTo>
                  <a:lnTo>
                    <a:pt x="30004" y="238601"/>
                  </a:lnTo>
                  <a:lnTo>
                    <a:pt x="0" y="329089"/>
                  </a:lnTo>
                  <a:lnTo>
                    <a:pt x="90964" y="299085"/>
                  </a:lnTo>
                  <a:lnTo>
                    <a:pt x="329089" y="60960"/>
                  </a:lnTo>
                </a:path>
              </a:pathLst>
            </a:custGeom>
            <a:grpFill/>
            <a:ln w="4763" cap="flat">
              <a:noFill/>
              <a:prstDash val="solid"/>
              <a:miter/>
            </a:ln>
          </p:spPr>
          <p:txBody>
            <a:bodyPr rtlCol="0" anchor="ctr"/>
            <a:lstStyle/>
            <a:p>
              <a:endParaRPr lang="it-IT" sz="1013"/>
            </a:p>
          </p:txBody>
        </p:sp>
        <p:sp>
          <p:nvSpPr>
            <p:cNvPr id="83" name="Figura a mano libera 82">
              <a:extLst>
                <a:ext uri="{FF2B5EF4-FFF2-40B4-BE49-F238E27FC236}">
                  <a16:creationId xmlns:a16="http://schemas.microsoft.com/office/drawing/2014/main" id="{B2A4689C-18B6-244F-B054-E140F933031F}"/>
                </a:ext>
              </a:extLst>
            </p:cNvPr>
            <p:cNvSpPr/>
            <p:nvPr/>
          </p:nvSpPr>
          <p:spPr>
            <a:xfrm>
              <a:off x="6900923" y="1560383"/>
              <a:ext cx="95250" cy="95250"/>
            </a:xfrm>
            <a:custGeom>
              <a:avLst/>
              <a:gdLst>
                <a:gd name="connsiteX0" fmla="*/ 94298 w 95250"/>
                <a:gd name="connsiteY0" fmla="*/ 39529 h 95250"/>
                <a:gd name="connsiteX1" fmla="*/ 60484 w 95250"/>
                <a:gd name="connsiteY1" fmla="*/ 5715 h 95250"/>
                <a:gd name="connsiteX2" fmla="*/ 33338 w 95250"/>
                <a:gd name="connsiteY2" fmla="*/ 5715 h 95250"/>
                <a:gd name="connsiteX3" fmla="*/ 0 w 95250"/>
                <a:gd name="connsiteY3" fmla="*/ 39053 h 95250"/>
                <a:gd name="connsiteX4" fmla="*/ 60484 w 95250"/>
                <a:gd name="connsiteY4" fmla="*/ 99536 h 95250"/>
                <a:gd name="connsiteX5" fmla="*/ 93821 w 95250"/>
                <a:gd name="connsiteY5" fmla="*/ 66199 h 95250"/>
                <a:gd name="connsiteX6" fmla="*/ 94298 w 95250"/>
                <a:gd name="connsiteY6" fmla="*/ 3952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95250">
                  <a:moveTo>
                    <a:pt x="94298" y="39529"/>
                  </a:moveTo>
                  <a:lnTo>
                    <a:pt x="60484" y="5715"/>
                  </a:lnTo>
                  <a:cubicBezTo>
                    <a:pt x="52864" y="-1905"/>
                    <a:pt x="40957" y="-1905"/>
                    <a:pt x="33338" y="5715"/>
                  </a:cubicBezTo>
                  <a:lnTo>
                    <a:pt x="0" y="39053"/>
                  </a:lnTo>
                  <a:lnTo>
                    <a:pt x="60484" y="99536"/>
                  </a:lnTo>
                  <a:lnTo>
                    <a:pt x="93821" y="66199"/>
                  </a:lnTo>
                  <a:cubicBezTo>
                    <a:pt x="101918" y="59055"/>
                    <a:pt x="101918" y="47149"/>
                    <a:pt x="94298" y="39529"/>
                  </a:cubicBezTo>
                  <a:close/>
                </a:path>
              </a:pathLst>
            </a:custGeom>
            <a:grpFill/>
            <a:ln w="4763" cap="flat">
              <a:noFill/>
              <a:prstDash val="solid"/>
              <a:miter/>
            </a:ln>
          </p:spPr>
          <p:txBody>
            <a:bodyPr rtlCol="0" anchor="ctr"/>
            <a:lstStyle/>
            <a:p>
              <a:endParaRPr lang="it-IT" sz="1013"/>
            </a:p>
          </p:txBody>
        </p:sp>
      </p:grpSp>
      <p:grpSp>
        <p:nvGrpSpPr>
          <p:cNvPr id="86" name="Elemento grafico 84" descr="Immagini">
            <a:extLst>
              <a:ext uri="{FF2B5EF4-FFF2-40B4-BE49-F238E27FC236}">
                <a16:creationId xmlns:a16="http://schemas.microsoft.com/office/drawing/2014/main" id="{3A5A31BC-C34C-C64E-8909-5195CE8BF8BD}"/>
              </a:ext>
            </a:extLst>
          </p:cNvPr>
          <p:cNvGrpSpPr/>
          <p:nvPr/>
        </p:nvGrpSpPr>
        <p:grpSpPr>
          <a:xfrm>
            <a:off x="7466700" y="1057693"/>
            <a:ext cx="446442" cy="446442"/>
            <a:chOff x="5638800" y="2971800"/>
            <a:chExt cx="914400" cy="914400"/>
          </a:xfrm>
          <a:solidFill>
            <a:schemeClr val="accent3"/>
          </a:solidFill>
        </p:grpSpPr>
        <p:sp>
          <p:nvSpPr>
            <p:cNvPr id="87" name="Figura a mano libera 86">
              <a:extLst>
                <a:ext uri="{FF2B5EF4-FFF2-40B4-BE49-F238E27FC236}">
                  <a16:creationId xmlns:a16="http://schemas.microsoft.com/office/drawing/2014/main" id="{CDCEB5A2-3152-2349-BD96-7B237B73ADA8}"/>
                </a:ext>
              </a:extLst>
            </p:cNvPr>
            <p:cNvSpPr/>
            <p:nvPr/>
          </p:nvSpPr>
          <p:spPr>
            <a:xfrm>
              <a:off x="6134100" y="343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88" name="Figura a mano libera 87">
              <a:extLst>
                <a:ext uri="{FF2B5EF4-FFF2-40B4-BE49-F238E27FC236}">
                  <a16:creationId xmlns:a16="http://schemas.microsoft.com/office/drawing/2014/main" id="{900B8504-3F79-8E41-9E12-625464AD65F5}"/>
                </a:ext>
              </a:extLst>
            </p:cNvPr>
            <p:cNvSpPr/>
            <p:nvPr/>
          </p:nvSpPr>
          <p:spPr>
            <a:xfrm>
              <a:off x="5740101" y="331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89" name="Figura a mano libera 88">
              <a:extLst>
                <a:ext uri="{FF2B5EF4-FFF2-40B4-BE49-F238E27FC236}">
                  <a16:creationId xmlns:a16="http://schemas.microsoft.com/office/drawing/2014/main" id="{473412C6-1DB1-214A-9FB9-DA78A52BFB6B}"/>
                </a:ext>
              </a:extLst>
            </p:cNvPr>
            <p:cNvSpPr/>
            <p:nvPr/>
          </p:nvSpPr>
          <p:spPr>
            <a:xfrm>
              <a:off x="5810250" y="330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90" name="Figura a mano libera 89">
              <a:extLst>
                <a:ext uri="{FF2B5EF4-FFF2-40B4-BE49-F238E27FC236}">
                  <a16:creationId xmlns:a16="http://schemas.microsoft.com/office/drawing/2014/main" id="{8199FC66-9C0E-4A4B-AC24-EB6D2FBC66C3}"/>
                </a:ext>
              </a:extLst>
            </p:cNvPr>
            <p:cNvSpPr/>
            <p:nvPr/>
          </p:nvSpPr>
          <p:spPr>
            <a:xfrm>
              <a:off x="5657850" y="309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grpSp>
        <p:nvGrpSpPr>
          <p:cNvPr id="93" name="Elemento grafico 91" descr="Caricamento">
            <a:extLst>
              <a:ext uri="{FF2B5EF4-FFF2-40B4-BE49-F238E27FC236}">
                <a16:creationId xmlns:a16="http://schemas.microsoft.com/office/drawing/2014/main" id="{A914C0BB-2F9E-B646-ADAE-CE202850043E}"/>
              </a:ext>
            </a:extLst>
          </p:cNvPr>
          <p:cNvGrpSpPr/>
          <p:nvPr/>
        </p:nvGrpSpPr>
        <p:grpSpPr>
          <a:xfrm>
            <a:off x="2228609" y="944651"/>
            <a:ext cx="685800" cy="685800"/>
            <a:chOff x="5638800" y="2971800"/>
            <a:chExt cx="914400" cy="914400"/>
          </a:xfrm>
          <a:solidFill>
            <a:schemeClr val="bg1"/>
          </a:solidFill>
        </p:grpSpPr>
        <p:sp>
          <p:nvSpPr>
            <p:cNvPr id="94" name="Figura a mano libera 93">
              <a:extLst>
                <a:ext uri="{FF2B5EF4-FFF2-40B4-BE49-F238E27FC236}">
                  <a16:creationId xmlns:a16="http://schemas.microsoft.com/office/drawing/2014/main" id="{8178031F-D69A-144B-90C7-CBFD6E88F733}"/>
                </a:ext>
              </a:extLst>
            </p:cNvPr>
            <p:cNvSpPr/>
            <p:nvPr/>
          </p:nvSpPr>
          <p:spPr>
            <a:xfrm>
              <a:off x="5829300" y="3388900"/>
              <a:ext cx="95250" cy="95250"/>
            </a:xfrm>
            <a:custGeom>
              <a:avLst/>
              <a:gdLst>
                <a:gd name="connsiteX0" fmla="*/ 76200 w 95250"/>
                <a:gd name="connsiteY0" fmla="*/ 0 h 95250"/>
                <a:gd name="connsiteX1" fmla="*/ 95250 w 95250"/>
                <a:gd name="connsiteY1" fmla="*/ 19050 h 95250"/>
                <a:gd name="connsiteX2" fmla="*/ 95250 w 95250"/>
                <a:gd name="connsiteY2" fmla="*/ 76200 h 95250"/>
                <a:gd name="connsiteX3" fmla="*/ 76200 w 95250"/>
                <a:gd name="connsiteY3" fmla="*/ 95250 h 95250"/>
                <a:gd name="connsiteX4" fmla="*/ 19050 w 95250"/>
                <a:gd name="connsiteY4" fmla="*/ 95250 h 95250"/>
                <a:gd name="connsiteX5" fmla="*/ 0 w 95250"/>
                <a:gd name="connsiteY5" fmla="*/ 76200 h 95250"/>
                <a:gd name="connsiteX6" fmla="*/ 0 w 95250"/>
                <a:gd name="connsiteY6" fmla="*/ 19050 h 95250"/>
                <a:gd name="connsiteX7" fmla="*/ 19050 w 95250"/>
                <a:gd name="connsiteY7"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95250">
                  <a:moveTo>
                    <a:pt x="76200" y="0"/>
                  </a:moveTo>
                  <a:cubicBezTo>
                    <a:pt x="86721" y="0"/>
                    <a:pt x="95250" y="8529"/>
                    <a:pt x="95250" y="19050"/>
                  </a:cubicBezTo>
                  <a:lnTo>
                    <a:pt x="95250" y="76200"/>
                  </a:lnTo>
                  <a:cubicBezTo>
                    <a:pt x="95250" y="86721"/>
                    <a:pt x="86721" y="95250"/>
                    <a:pt x="76200" y="95250"/>
                  </a:cubicBezTo>
                  <a:lnTo>
                    <a:pt x="19050" y="95250"/>
                  </a:lnTo>
                  <a:cubicBezTo>
                    <a:pt x="8529" y="95250"/>
                    <a:pt x="0" y="86721"/>
                    <a:pt x="0" y="762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95" name="Figura a mano libera 94">
              <a:extLst>
                <a:ext uri="{FF2B5EF4-FFF2-40B4-BE49-F238E27FC236}">
                  <a16:creationId xmlns:a16="http://schemas.microsoft.com/office/drawing/2014/main" id="{05C6D8C7-B663-CB4F-A735-298D85A16FC2}"/>
                </a:ext>
              </a:extLst>
            </p:cNvPr>
            <p:cNvSpPr/>
            <p:nvPr/>
          </p:nvSpPr>
          <p:spPr>
            <a:xfrm>
              <a:off x="5962650" y="3360325"/>
              <a:ext cx="152400" cy="152400"/>
            </a:xfrm>
            <a:custGeom>
              <a:avLst/>
              <a:gdLst>
                <a:gd name="connsiteX0" fmla="*/ 133350 w 152400"/>
                <a:gd name="connsiteY0" fmla="*/ 0 h 152400"/>
                <a:gd name="connsiteX1" fmla="*/ 152400 w 152400"/>
                <a:gd name="connsiteY1" fmla="*/ 19050 h 152400"/>
                <a:gd name="connsiteX2" fmla="*/ 152400 w 152400"/>
                <a:gd name="connsiteY2" fmla="*/ 133350 h 152400"/>
                <a:gd name="connsiteX3" fmla="*/ 133350 w 152400"/>
                <a:gd name="connsiteY3" fmla="*/ 152400 h 152400"/>
                <a:gd name="connsiteX4" fmla="*/ 19050 w 152400"/>
                <a:gd name="connsiteY4" fmla="*/ 152400 h 152400"/>
                <a:gd name="connsiteX5" fmla="*/ 0 w 152400"/>
                <a:gd name="connsiteY5" fmla="*/ 133350 h 152400"/>
                <a:gd name="connsiteX6" fmla="*/ 0 w 152400"/>
                <a:gd name="connsiteY6" fmla="*/ 19050 h 152400"/>
                <a:gd name="connsiteX7" fmla="*/ 1905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33350" y="0"/>
                  </a:move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96" name="Figura a mano libera 95">
              <a:extLst>
                <a:ext uri="{FF2B5EF4-FFF2-40B4-BE49-F238E27FC236}">
                  <a16:creationId xmlns:a16="http://schemas.microsoft.com/office/drawing/2014/main" id="{0AC3C2C2-5C6C-7741-A050-323C1F51D935}"/>
                </a:ext>
              </a:extLst>
            </p:cNvPr>
            <p:cNvSpPr/>
            <p:nvPr/>
          </p:nvSpPr>
          <p:spPr>
            <a:xfrm>
              <a:off x="6153150" y="3331750"/>
              <a:ext cx="209550" cy="209550"/>
            </a:xfrm>
            <a:custGeom>
              <a:avLst/>
              <a:gdLst>
                <a:gd name="connsiteX0" fmla="*/ 190500 w 209550"/>
                <a:gd name="connsiteY0" fmla="*/ 0 h 209550"/>
                <a:gd name="connsiteX1" fmla="*/ 209550 w 209550"/>
                <a:gd name="connsiteY1" fmla="*/ 19050 h 209550"/>
                <a:gd name="connsiteX2" fmla="*/ 209550 w 209550"/>
                <a:gd name="connsiteY2" fmla="*/ 190500 h 209550"/>
                <a:gd name="connsiteX3" fmla="*/ 190500 w 209550"/>
                <a:gd name="connsiteY3" fmla="*/ 209550 h 209550"/>
                <a:gd name="connsiteX4" fmla="*/ 19050 w 209550"/>
                <a:gd name="connsiteY4" fmla="*/ 209550 h 209550"/>
                <a:gd name="connsiteX5" fmla="*/ 0 w 209550"/>
                <a:gd name="connsiteY5" fmla="*/ 190500 h 209550"/>
                <a:gd name="connsiteX6" fmla="*/ 0 w 209550"/>
                <a:gd name="connsiteY6" fmla="*/ 19050 h 209550"/>
                <a:gd name="connsiteX7" fmla="*/ 19050 w 209550"/>
                <a:gd name="connsiteY7"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209550">
                  <a:moveTo>
                    <a:pt x="190500" y="0"/>
                  </a:moveTo>
                  <a:cubicBezTo>
                    <a:pt x="201021" y="0"/>
                    <a:pt x="209550" y="8529"/>
                    <a:pt x="209550" y="19050"/>
                  </a:cubicBezTo>
                  <a:lnTo>
                    <a:pt x="209550" y="190500"/>
                  </a:lnTo>
                  <a:cubicBezTo>
                    <a:pt x="209550" y="201021"/>
                    <a:pt x="201021" y="209550"/>
                    <a:pt x="190500" y="209550"/>
                  </a:cubicBezTo>
                  <a:lnTo>
                    <a:pt x="19050" y="209550"/>
                  </a:lnTo>
                  <a:cubicBezTo>
                    <a:pt x="8529" y="209550"/>
                    <a:pt x="0" y="201021"/>
                    <a:pt x="0" y="1905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grpSp>
      <p:sp>
        <p:nvSpPr>
          <p:cNvPr id="85" name="Rectangle 128">
            <a:extLst>
              <a:ext uri="{FF2B5EF4-FFF2-40B4-BE49-F238E27FC236}">
                <a16:creationId xmlns:a16="http://schemas.microsoft.com/office/drawing/2014/main" id="{149F830D-A3A5-8242-B84E-480FD7FEA28E}"/>
              </a:ext>
            </a:extLst>
          </p:cNvPr>
          <p:cNvSpPr/>
          <p:nvPr/>
        </p:nvSpPr>
        <p:spPr>
          <a:xfrm>
            <a:off x="4685558" y="1398596"/>
            <a:ext cx="866580"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Layout</a:t>
            </a:r>
          </a:p>
        </p:txBody>
      </p:sp>
      <p:sp>
        <p:nvSpPr>
          <p:cNvPr id="91" name="Rectangle 129">
            <a:extLst>
              <a:ext uri="{FF2B5EF4-FFF2-40B4-BE49-F238E27FC236}">
                <a16:creationId xmlns:a16="http://schemas.microsoft.com/office/drawing/2014/main" id="{7CF3A23A-5C26-C143-B21D-589374A90BBE}"/>
              </a:ext>
            </a:extLst>
          </p:cNvPr>
          <p:cNvSpPr/>
          <p:nvPr/>
        </p:nvSpPr>
        <p:spPr>
          <a:xfrm>
            <a:off x="3396175" y="2036475"/>
            <a:ext cx="904370" cy="429867"/>
          </a:xfrm>
          <a:prstGeom prst="rect">
            <a:avLst/>
          </a:prstGeom>
        </p:spPr>
        <p:txBody>
          <a:bodyPr wrap="none" lIns="137132" tIns="68567" rIns="137132" bIns="68567">
            <a:noAutofit/>
          </a:bodyPr>
          <a:lstStyle/>
          <a:p>
            <a:pPr algn="ctr">
              <a:lnSpc>
                <a:spcPct val="130000"/>
              </a:lnSpc>
            </a:pPr>
            <a:r>
              <a:rPr lang="en-US" sz="1500">
                <a:solidFill>
                  <a:schemeClr val="bg1"/>
                </a:solidFill>
                <a:latin typeface="+mj-lt"/>
                <a:ea typeface="Open Sans" panose="020B0606030504020204" pitchFamily="34" charset="0"/>
                <a:cs typeface="Webnar Bold"/>
              </a:rPr>
              <a:t>Market</a:t>
            </a:r>
          </a:p>
        </p:txBody>
      </p:sp>
      <p:sp>
        <p:nvSpPr>
          <p:cNvPr id="92" name="Rectangle 144">
            <a:extLst>
              <a:ext uri="{FF2B5EF4-FFF2-40B4-BE49-F238E27FC236}">
                <a16:creationId xmlns:a16="http://schemas.microsoft.com/office/drawing/2014/main" id="{CAF25725-DC4D-EE4F-A57F-5BB65FF2EE81}"/>
              </a:ext>
            </a:extLst>
          </p:cNvPr>
          <p:cNvSpPr/>
          <p:nvPr/>
        </p:nvSpPr>
        <p:spPr>
          <a:xfrm>
            <a:off x="5936722" y="2005271"/>
            <a:ext cx="876704" cy="429867"/>
          </a:xfrm>
          <a:prstGeom prst="rect">
            <a:avLst/>
          </a:prstGeom>
        </p:spPr>
        <p:txBody>
          <a:bodyPr wrap="none" lIns="137132" tIns="68567" rIns="137132" bIns="68567">
            <a:noAutofit/>
          </a:bodyPr>
          <a:lstStyle/>
          <a:p>
            <a:pPr algn="ctr">
              <a:lnSpc>
                <a:spcPct val="130000"/>
              </a:lnSpc>
            </a:pPr>
            <a:r>
              <a:rPr lang="en-US" sz="1500">
                <a:solidFill>
                  <a:schemeClr val="bg1"/>
                </a:solidFill>
                <a:latin typeface="+mj-lt"/>
                <a:ea typeface="Open Sans" panose="020B0606030504020204" pitchFamily="34" charset="0"/>
                <a:cs typeface="Webnar Bold"/>
              </a:rPr>
              <a:t>Record</a:t>
            </a:r>
          </a:p>
        </p:txBody>
      </p:sp>
      <p:sp>
        <p:nvSpPr>
          <p:cNvPr id="97" name="Rectangle 155">
            <a:extLst>
              <a:ext uri="{FF2B5EF4-FFF2-40B4-BE49-F238E27FC236}">
                <a16:creationId xmlns:a16="http://schemas.microsoft.com/office/drawing/2014/main" id="{B71EC265-42B4-8847-9F8D-FAB2590CC1E2}"/>
              </a:ext>
            </a:extLst>
          </p:cNvPr>
          <p:cNvSpPr/>
          <p:nvPr/>
        </p:nvSpPr>
        <p:spPr>
          <a:xfrm>
            <a:off x="7210424" y="1367391"/>
            <a:ext cx="954757" cy="429867"/>
          </a:xfrm>
          <a:prstGeom prst="rect">
            <a:avLst/>
          </a:prstGeom>
        </p:spPr>
        <p:txBody>
          <a:bodyPr wrap="none" lIns="137132" tIns="68567" rIns="137132" bIns="68567">
            <a:noAutofit/>
          </a:bodyPr>
          <a:lstStyle/>
          <a:p>
            <a:pPr algn="ctr">
              <a:lnSpc>
                <a:spcPct val="130000"/>
              </a:lnSpc>
            </a:pPr>
            <a:r>
              <a:rPr lang="en-US" sz="1500">
                <a:solidFill>
                  <a:schemeClr val="accent3"/>
                </a:solidFill>
                <a:latin typeface="+mj-lt"/>
                <a:ea typeface="Open Sans" panose="020B0606030504020204" pitchFamily="34" charset="0"/>
                <a:cs typeface="Webnar Bold"/>
              </a:rPr>
              <a:t>Pictures</a:t>
            </a:r>
          </a:p>
        </p:txBody>
      </p:sp>
      <p:sp>
        <p:nvSpPr>
          <p:cNvPr id="98" name="Rectangle 156">
            <a:extLst>
              <a:ext uri="{FF2B5EF4-FFF2-40B4-BE49-F238E27FC236}">
                <a16:creationId xmlns:a16="http://schemas.microsoft.com/office/drawing/2014/main" id="{46E78DE3-2C7A-7848-97B8-7C47596972F2}"/>
              </a:ext>
            </a:extLst>
          </p:cNvPr>
          <p:cNvSpPr/>
          <p:nvPr/>
        </p:nvSpPr>
        <p:spPr>
          <a:xfrm>
            <a:off x="900007" y="2036475"/>
            <a:ext cx="824780"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Sound</a:t>
            </a:r>
          </a:p>
        </p:txBody>
      </p:sp>
      <p:sp>
        <p:nvSpPr>
          <p:cNvPr id="99" name="Rectangle 181">
            <a:extLst>
              <a:ext uri="{FF2B5EF4-FFF2-40B4-BE49-F238E27FC236}">
                <a16:creationId xmlns:a16="http://schemas.microsoft.com/office/drawing/2014/main" id="{7CFA3AED-0F7A-B74C-BFA4-F5AAF5EE49DC}"/>
              </a:ext>
            </a:extLst>
          </p:cNvPr>
          <p:cNvSpPr/>
          <p:nvPr/>
        </p:nvSpPr>
        <p:spPr>
          <a:xfrm>
            <a:off x="2186557" y="1398596"/>
            <a:ext cx="792662"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Mixer</a:t>
            </a:r>
          </a:p>
        </p:txBody>
      </p:sp>
      <p:sp>
        <p:nvSpPr>
          <p:cNvPr id="100" name="Rectangle 156">
            <a:extLst>
              <a:ext uri="{FF2B5EF4-FFF2-40B4-BE49-F238E27FC236}">
                <a16:creationId xmlns:a16="http://schemas.microsoft.com/office/drawing/2014/main" id="{6662C1BE-CA02-E142-AA76-790A0B93D5BE}"/>
              </a:ext>
            </a:extLst>
          </p:cNvPr>
          <p:cNvSpPr/>
          <p:nvPr/>
        </p:nvSpPr>
        <p:spPr>
          <a:xfrm>
            <a:off x="1128836" y="3633271"/>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01</a:t>
            </a:r>
          </a:p>
        </p:txBody>
      </p:sp>
      <p:sp>
        <p:nvSpPr>
          <p:cNvPr id="101" name="Rectangle 156">
            <a:extLst>
              <a:ext uri="{FF2B5EF4-FFF2-40B4-BE49-F238E27FC236}">
                <a16:creationId xmlns:a16="http://schemas.microsoft.com/office/drawing/2014/main" id="{8270E33F-0F0C-8F47-9959-0C44835C2BEA}"/>
              </a:ext>
            </a:extLst>
          </p:cNvPr>
          <p:cNvSpPr/>
          <p:nvPr/>
        </p:nvSpPr>
        <p:spPr>
          <a:xfrm>
            <a:off x="2381137" y="3633271"/>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02</a:t>
            </a:r>
          </a:p>
        </p:txBody>
      </p:sp>
      <p:sp>
        <p:nvSpPr>
          <p:cNvPr id="102" name="Rectangle 156">
            <a:extLst>
              <a:ext uri="{FF2B5EF4-FFF2-40B4-BE49-F238E27FC236}">
                <a16:creationId xmlns:a16="http://schemas.microsoft.com/office/drawing/2014/main" id="{BEDAE0F5-E55B-D44C-A2FF-664E07525031}"/>
              </a:ext>
            </a:extLst>
          </p:cNvPr>
          <p:cNvSpPr/>
          <p:nvPr/>
        </p:nvSpPr>
        <p:spPr>
          <a:xfrm>
            <a:off x="3672737"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03</a:t>
            </a:r>
          </a:p>
        </p:txBody>
      </p:sp>
      <p:sp>
        <p:nvSpPr>
          <p:cNvPr id="103" name="Rectangle 156">
            <a:extLst>
              <a:ext uri="{FF2B5EF4-FFF2-40B4-BE49-F238E27FC236}">
                <a16:creationId xmlns:a16="http://schemas.microsoft.com/office/drawing/2014/main" id="{5AEE2F42-A07C-F44D-ABB1-465FA8FE8FD3}"/>
              </a:ext>
            </a:extLst>
          </p:cNvPr>
          <p:cNvSpPr/>
          <p:nvPr/>
        </p:nvSpPr>
        <p:spPr>
          <a:xfrm>
            <a:off x="4936506"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04</a:t>
            </a:r>
          </a:p>
        </p:txBody>
      </p:sp>
      <p:sp>
        <p:nvSpPr>
          <p:cNvPr id="104" name="Rectangle 156">
            <a:extLst>
              <a:ext uri="{FF2B5EF4-FFF2-40B4-BE49-F238E27FC236}">
                <a16:creationId xmlns:a16="http://schemas.microsoft.com/office/drawing/2014/main" id="{147A3097-DAEB-3E4D-BFE7-EE382B5EFEBB}"/>
              </a:ext>
            </a:extLst>
          </p:cNvPr>
          <p:cNvSpPr/>
          <p:nvPr/>
        </p:nvSpPr>
        <p:spPr>
          <a:xfrm>
            <a:off x="6190494"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05</a:t>
            </a:r>
          </a:p>
        </p:txBody>
      </p:sp>
      <p:sp>
        <p:nvSpPr>
          <p:cNvPr id="105" name="Rectangle 156">
            <a:extLst>
              <a:ext uri="{FF2B5EF4-FFF2-40B4-BE49-F238E27FC236}">
                <a16:creationId xmlns:a16="http://schemas.microsoft.com/office/drawing/2014/main" id="{E3C15218-75B6-7B4C-8978-D8841F270812}"/>
              </a:ext>
            </a:extLst>
          </p:cNvPr>
          <p:cNvSpPr/>
          <p:nvPr/>
        </p:nvSpPr>
        <p:spPr>
          <a:xfrm>
            <a:off x="7483546" y="3626470"/>
            <a:ext cx="376986" cy="429867"/>
          </a:xfrm>
          <a:prstGeom prst="rect">
            <a:avLst/>
          </a:prstGeom>
        </p:spPr>
        <p:txBody>
          <a:bodyPr wrap="none" lIns="137132" tIns="68567" rIns="137132" bIns="68567">
            <a:noAutofit/>
          </a:bodyPr>
          <a:lstStyle/>
          <a:p>
            <a:pPr algn="ctr">
              <a:lnSpc>
                <a:spcPct val="130000"/>
              </a:lnSpc>
            </a:pPr>
            <a:r>
              <a:rPr lang="en-US" sz="1500" dirty="0">
                <a:solidFill>
                  <a:srgbClr val="002060"/>
                </a:solidFill>
                <a:latin typeface="+mj-lt"/>
                <a:ea typeface="Open Sans" panose="020B0606030504020204" pitchFamily="34" charset="0"/>
                <a:cs typeface="Webnar Bold"/>
              </a:rPr>
              <a:t>06</a:t>
            </a:r>
          </a:p>
        </p:txBody>
      </p:sp>
    </p:spTree>
    <p:extLst>
      <p:ext uri="{BB962C8B-B14F-4D97-AF65-F5344CB8AC3E}">
        <p14:creationId xmlns:p14="http://schemas.microsoft.com/office/powerpoint/2010/main" val="336687496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12"/>
          <p:cNvSpPr/>
          <p:nvPr/>
        </p:nvSpPr>
        <p:spPr>
          <a:xfrm>
            <a:off x="1459894" y="2609587"/>
            <a:ext cx="3722795" cy="1457402"/>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8575"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 name="Segnaposto testo 1"/>
          <p:cNvSpPr>
            <a:spLocks noGrp="1"/>
          </p:cNvSpPr>
          <p:nvPr>
            <p:ph type="body" sz="quarter" idx="10"/>
          </p:nvPr>
        </p:nvSpPr>
        <p:spPr/>
        <p:txBody>
          <a:bodyPr/>
          <a:lstStyle/>
          <a:p>
            <a:r>
              <a:rPr lang="it-IT" dirty="0"/>
              <a:t>More </a:t>
            </a:r>
            <a:r>
              <a:rPr lang="it-IT" dirty="0" err="1"/>
              <a:t>timelines</a:t>
            </a:r>
            <a:r>
              <a:rPr lang="it-IT" dirty="0"/>
              <a:t> or </a:t>
            </a:r>
            <a:r>
              <a:rPr lang="it-IT" dirty="0" err="1"/>
              <a:t>charts</a:t>
            </a:r>
            <a:endParaRPr lang="it-IT" dirty="0"/>
          </a:p>
        </p:txBody>
      </p:sp>
      <p:sp>
        <p:nvSpPr>
          <p:cNvPr id="3" name="Oval 44"/>
          <p:cNvSpPr>
            <a:spLocks noChangeArrowheads="1"/>
          </p:cNvSpPr>
          <p:nvPr/>
        </p:nvSpPr>
        <p:spPr bwMode="auto">
          <a:xfrm>
            <a:off x="649894" y="2153229"/>
            <a:ext cx="810000" cy="810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4" name="Oval 43"/>
          <p:cNvSpPr>
            <a:spLocks noChangeArrowheads="1"/>
          </p:cNvSpPr>
          <p:nvPr/>
        </p:nvSpPr>
        <p:spPr bwMode="auto">
          <a:xfrm>
            <a:off x="652986" y="914751"/>
            <a:ext cx="810000" cy="810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5" name="Oval 42"/>
          <p:cNvSpPr>
            <a:spLocks noChangeArrowheads="1"/>
          </p:cNvSpPr>
          <p:nvPr/>
        </p:nvSpPr>
        <p:spPr bwMode="auto">
          <a:xfrm>
            <a:off x="649894" y="3391707"/>
            <a:ext cx="810000" cy="8100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7" name="Oval 43"/>
          <p:cNvSpPr>
            <a:spLocks noChangeArrowheads="1"/>
          </p:cNvSpPr>
          <p:nvPr/>
        </p:nvSpPr>
        <p:spPr bwMode="auto">
          <a:xfrm>
            <a:off x="5025951" y="3391707"/>
            <a:ext cx="810000" cy="810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6" name="Oval 44"/>
          <p:cNvSpPr>
            <a:spLocks noChangeArrowheads="1"/>
          </p:cNvSpPr>
          <p:nvPr/>
        </p:nvSpPr>
        <p:spPr bwMode="auto">
          <a:xfrm>
            <a:off x="5025951" y="2153229"/>
            <a:ext cx="810000" cy="810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8" name="Oval 42"/>
          <p:cNvSpPr>
            <a:spLocks noChangeArrowheads="1"/>
          </p:cNvSpPr>
          <p:nvPr/>
        </p:nvSpPr>
        <p:spPr bwMode="auto">
          <a:xfrm>
            <a:off x="5025951" y="914751"/>
            <a:ext cx="810000" cy="8100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9" name="CasellaDiTesto 8"/>
          <p:cNvSpPr txBox="1"/>
          <p:nvPr/>
        </p:nvSpPr>
        <p:spPr>
          <a:xfrm>
            <a:off x="6211389" y="914752"/>
            <a:ext cx="1381397" cy="830997"/>
          </a:xfrm>
          <a:prstGeom prst="rect">
            <a:avLst/>
          </a:prstGeom>
          <a:noFill/>
        </p:spPr>
        <p:txBody>
          <a:bodyPr wrap="square" rtlCol="0">
            <a:spAutoFit/>
          </a:bodyPr>
          <a:lstStyle/>
          <a:p>
            <a:r>
              <a:rPr lang="it-IT" sz="1200" b="1" dirty="0"/>
              <a:t>Investor 1</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sp>
        <p:nvSpPr>
          <p:cNvPr id="24" name="Freeform 16"/>
          <p:cNvSpPr/>
          <p:nvPr/>
        </p:nvSpPr>
        <p:spPr>
          <a:xfrm flipV="1">
            <a:off x="1342292" y="1414429"/>
            <a:ext cx="3840396" cy="2315378"/>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10" name="CasellaDiTesto 9"/>
          <p:cNvSpPr txBox="1"/>
          <p:nvPr/>
        </p:nvSpPr>
        <p:spPr>
          <a:xfrm>
            <a:off x="6211389" y="2246605"/>
            <a:ext cx="1381397" cy="830997"/>
          </a:xfrm>
          <a:prstGeom prst="rect">
            <a:avLst/>
          </a:prstGeom>
          <a:noFill/>
        </p:spPr>
        <p:txBody>
          <a:bodyPr wrap="square" rtlCol="0">
            <a:spAutoFit/>
          </a:bodyPr>
          <a:lstStyle/>
          <a:p>
            <a:r>
              <a:rPr lang="it-IT" sz="1200" b="1" dirty="0"/>
              <a:t>Investor 2</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sp>
        <p:nvSpPr>
          <p:cNvPr id="11" name="CasellaDiTesto 10"/>
          <p:cNvSpPr txBox="1"/>
          <p:nvPr/>
        </p:nvSpPr>
        <p:spPr>
          <a:xfrm>
            <a:off x="6211389" y="3485083"/>
            <a:ext cx="1381397" cy="830997"/>
          </a:xfrm>
          <a:prstGeom prst="rect">
            <a:avLst/>
          </a:prstGeom>
          <a:noFill/>
        </p:spPr>
        <p:txBody>
          <a:bodyPr wrap="square" rtlCol="0">
            <a:spAutoFit/>
          </a:bodyPr>
          <a:lstStyle/>
          <a:p>
            <a:r>
              <a:rPr lang="it-IT" sz="1200" b="1" dirty="0"/>
              <a:t>Investor 3</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cxnSp>
        <p:nvCxnSpPr>
          <p:cNvPr id="15" name="Connettore 1 14"/>
          <p:cNvCxnSpPr>
            <a:stCxn id="3" idx="6"/>
            <a:endCxn id="6" idx="2"/>
          </p:cNvCxnSpPr>
          <p:nvPr/>
        </p:nvCxnSpPr>
        <p:spPr>
          <a:xfrm>
            <a:off x="1459894" y="2558229"/>
            <a:ext cx="3566057"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1 16"/>
          <p:cNvCxnSpPr>
            <a:stCxn id="5" idx="6"/>
            <a:endCxn id="7" idx="2"/>
          </p:cNvCxnSpPr>
          <p:nvPr/>
        </p:nvCxnSpPr>
        <p:spPr>
          <a:xfrm>
            <a:off x="1459894" y="3796707"/>
            <a:ext cx="3566057"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2" name="Freeform 9"/>
          <p:cNvSpPr/>
          <p:nvPr/>
        </p:nvSpPr>
        <p:spPr>
          <a:xfrm>
            <a:off x="1081364" y="1453553"/>
            <a:ext cx="4101324" cy="2533884"/>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1" name="Freeform 9"/>
          <p:cNvSpPr/>
          <p:nvPr/>
        </p:nvSpPr>
        <p:spPr>
          <a:xfrm>
            <a:off x="1459894" y="1319752"/>
            <a:ext cx="3569150" cy="1158926"/>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3" name="Freeform 10"/>
          <p:cNvSpPr/>
          <p:nvPr/>
        </p:nvSpPr>
        <p:spPr>
          <a:xfrm flipV="1">
            <a:off x="1385870" y="1319752"/>
            <a:ext cx="3643173" cy="114344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5" name="Freeform 16"/>
          <p:cNvSpPr/>
          <p:nvPr/>
        </p:nvSpPr>
        <p:spPr>
          <a:xfrm flipV="1">
            <a:off x="1385870" y="2637781"/>
            <a:ext cx="3640081" cy="1092025"/>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grpSp>
        <p:nvGrpSpPr>
          <p:cNvPr id="18" name="Elemento grafico 12" descr="Profilo maschile">
            <a:extLst>
              <a:ext uri="{FF2B5EF4-FFF2-40B4-BE49-F238E27FC236}">
                <a16:creationId xmlns:a16="http://schemas.microsoft.com/office/drawing/2014/main" id="{CD0CA01B-138F-FF40-8659-3D955942D3EC}"/>
              </a:ext>
            </a:extLst>
          </p:cNvPr>
          <p:cNvGrpSpPr/>
          <p:nvPr/>
        </p:nvGrpSpPr>
        <p:grpSpPr>
          <a:xfrm>
            <a:off x="747022" y="2248965"/>
            <a:ext cx="595270" cy="595270"/>
            <a:chOff x="5638800" y="2971800"/>
            <a:chExt cx="914400" cy="914400"/>
          </a:xfrm>
          <a:solidFill>
            <a:schemeClr val="bg1"/>
          </a:solidFill>
        </p:grpSpPr>
        <p:sp>
          <p:nvSpPr>
            <p:cNvPr id="19" name="Figura a mano libera 18">
              <a:extLst>
                <a:ext uri="{FF2B5EF4-FFF2-40B4-BE49-F238E27FC236}">
                  <a16:creationId xmlns:a16="http://schemas.microsoft.com/office/drawing/2014/main" id="{4DE5C323-632D-594F-996C-9527FD318FA4}"/>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7EE5910C-DE21-934A-BCE5-F33FC36E71E8}"/>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DAA48EA2-5CCB-D442-8FD9-CB071E38040B}"/>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28" name="Elemento grafico 15" descr="Profilo femminile">
            <a:extLst>
              <a:ext uri="{FF2B5EF4-FFF2-40B4-BE49-F238E27FC236}">
                <a16:creationId xmlns:a16="http://schemas.microsoft.com/office/drawing/2014/main" id="{D52CD2DB-0C5B-794F-A151-544A23010C2A}"/>
              </a:ext>
            </a:extLst>
          </p:cNvPr>
          <p:cNvGrpSpPr/>
          <p:nvPr/>
        </p:nvGrpSpPr>
        <p:grpSpPr>
          <a:xfrm>
            <a:off x="760351" y="1009428"/>
            <a:ext cx="595270" cy="595270"/>
            <a:chOff x="5788800" y="3121800"/>
            <a:chExt cx="914400" cy="914400"/>
          </a:xfrm>
          <a:solidFill>
            <a:schemeClr val="bg1"/>
          </a:solidFill>
        </p:grpSpPr>
        <p:sp>
          <p:nvSpPr>
            <p:cNvPr id="29" name="Figura a mano libera 28">
              <a:extLst>
                <a:ext uri="{FF2B5EF4-FFF2-40B4-BE49-F238E27FC236}">
                  <a16:creationId xmlns:a16="http://schemas.microsoft.com/office/drawing/2014/main" id="{9AA32B2C-10A7-AC43-84AD-6F07D7F5D02B}"/>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4D075C87-C824-4443-8960-7AC8351EE8C9}"/>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9B3FE9F8-E0E7-E947-918F-5FF9A30235D6}"/>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32" name="Elemento grafico 12" descr="Profilo maschile">
            <a:extLst>
              <a:ext uri="{FF2B5EF4-FFF2-40B4-BE49-F238E27FC236}">
                <a16:creationId xmlns:a16="http://schemas.microsoft.com/office/drawing/2014/main" id="{2B62D093-CD01-9A4C-8C94-8BA3D605FCB4}"/>
              </a:ext>
            </a:extLst>
          </p:cNvPr>
          <p:cNvGrpSpPr/>
          <p:nvPr/>
        </p:nvGrpSpPr>
        <p:grpSpPr>
          <a:xfrm>
            <a:off x="747022" y="3483405"/>
            <a:ext cx="595270" cy="595270"/>
            <a:chOff x="5638800" y="2971800"/>
            <a:chExt cx="914400" cy="914400"/>
          </a:xfrm>
          <a:solidFill>
            <a:schemeClr val="bg1"/>
          </a:solidFill>
        </p:grpSpPr>
        <p:sp>
          <p:nvSpPr>
            <p:cNvPr id="33" name="Figura a mano libera 32">
              <a:extLst>
                <a:ext uri="{FF2B5EF4-FFF2-40B4-BE49-F238E27FC236}">
                  <a16:creationId xmlns:a16="http://schemas.microsoft.com/office/drawing/2014/main" id="{E2FD5929-B3B5-9344-8F6D-15EEC97F8605}"/>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35A288EA-E23F-7240-A729-0DE0713FEC0B}"/>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4894C580-9FED-8140-BAF7-F2282DFBB754}"/>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36" name="Elemento grafico 15" descr="Profilo femminile">
            <a:extLst>
              <a:ext uri="{FF2B5EF4-FFF2-40B4-BE49-F238E27FC236}">
                <a16:creationId xmlns:a16="http://schemas.microsoft.com/office/drawing/2014/main" id="{3AFC897A-55FA-FA4B-B492-8CDBB523B6D1}"/>
              </a:ext>
            </a:extLst>
          </p:cNvPr>
          <p:cNvGrpSpPr/>
          <p:nvPr/>
        </p:nvGrpSpPr>
        <p:grpSpPr>
          <a:xfrm>
            <a:off x="5129877" y="2253666"/>
            <a:ext cx="595270" cy="595270"/>
            <a:chOff x="5788800" y="3121800"/>
            <a:chExt cx="914400" cy="914400"/>
          </a:xfrm>
          <a:solidFill>
            <a:schemeClr val="bg1"/>
          </a:solidFill>
        </p:grpSpPr>
        <p:sp>
          <p:nvSpPr>
            <p:cNvPr id="37" name="Figura a mano libera 36">
              <a:extLst>
                <a:ext uri="{FF2B5EF4-FFF2-40B4-BE49-F238E27FC236}">
                  <a16:creationId xmlns:a16="http://schemas.microsoft.com/office/drawing/2014/main" id="{26B9EE8E-D5D3-1847-8A92-D117B869E331}"/>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4F0A8BA5-A028-0E4F-A111-93C4B2C014AC}"/>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43482326-E497-C24D-9B50-0AF6713B743F}"/>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40" name="Elemento grafico 15" descr="Profilo femminile">
            <a:extLst>
              <a:ext uri="{FF2B5EF4-FFF2-40B4-BE49-F238E27FC236}">
                <a16:creationId xmlns:a16="http://schemas.microsoft.com/office/drawing/2014/main" id="{954F4FF8-CDA2-564A-99CF-8FE9E13C2809}"/>
              </a:ext>
            </a:extLst>
          </p:cNvPr>
          <p:cNvGrpSpPr/>
          <p:nvPr/>
        </p:nvGrpSpPr>
        <p:grpSpPr>
          <a:xfrm>
            <a:off x="5129877" y="1019226"/>
            <a:ext cx="595270" cy="595270"/>
            <a:chOff x="5788800" y="3121800"/>
            <a:chExt cx="914400" cy="914400"/>
          </a:xfrm>
          <a:solidFill>
            <a:schemeClr val="bg1"/>
          </a:solidFill>
        </p:grpSpPr>
        <p:sp>
          <p:nvSpPr>
            <p:cNvPr id="41" name="Figura a mano libera 40">
              <a:extLst>
                <a:ext uri="{FF2B5EF4-FFF2-40B4-BE49-F238E27FC236}">
                  <a16:creationId xmlns:a16="http://schemas.microsoft.com/office/drawing/2014/main" id="{4DABE79F-52A4-A647-A704-1F0F45CD094C}"/>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538FF5C5-5817-204B-85E4-F42BFEF715DE}"/>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9E9D10C6-9FCC-6F49-878B-60C9E59A9FBE}"/>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44" name="Elemento grafico 15" descr="Profilo femminile">
            <a:extLst>
              <a:ext uri="{FF2B5EF4-FFF2-40B4-BE49-F238E27FC236}">
                <a16:creationId xmlns:a16="http://schemas.microsoft.com/office/drawing/2014/main" id="{173E407A-7738-874A-BD6C-DF4B4B333965}"/>
              </a:ext>
            </a:extLst>
          </p:cNvPr>
          <p:cNvGrpSpPr/>
          <p:nvPr/>
        </p:nvGrpSpPr>
        <p:grpSpPr>
          <a:xfrm>
            <a:off x="5129877" y="3507699"/>
            <a:ext cx="595270" cy="595270"/>
            <a:chOff x="5788800" y="3121800"/>
            <a:chExt cx="914400" cy="914400"/>
          </a:xfrm>
          <a:solidFill>
            <a:schemeClr val="bg1"/>
          </a:solidFill>
        </p:grpSpPr>
        <p:sp>
          <p:nvSpPr>
            <p:cNvPr id="45" name="Figura a mano libera 44">
              <a:extLst>
                <a:ext uri="{FF2B5EF4-FFF2-40B4-BE49-F238E27FC236}">
                  <a16:creationId xmlns:a16="http://schemas.microsoft.com/office/drawing/2014/main" id="{2218E386-5B37-A643-9C79-E42D0B8FCC7C}"/>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82F6F07A-2001-D344-9BF3-9117DCCA78D4}"/>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47" name="Figura a mano libera 46">
              <a:extLst>
                <a:ext uri="{FF2B5EF4-FFF2-40B4-BE49-F238E27FC236}">
                  <a16:creationId xmlns:a16="http://schemas.microsoft.com/office/drawing/2014/main" id="{3EBAD037-BE73-A147-9CF2-3824E372B605}"/>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4483073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CB9C5F88-0D87-5C4A-995D-81D44A4C2AF4}"/>
              </a:ext>
            </a:extLst>
          </p:cNvPr>
          <p:cNvSpPr>
            <a:spLocks noGrp="1"/>
          </p:cNvSpPr>
          <p:nvPr>
            <p:ph type="pic" sz="quarter" idx="12"/>
          </p:nvPr>
        </p:nvSpPr>
        <p:spPr/>
        <p:txBody>
          <a:bodyPr/>
          <a:lstStyle/>
          <a:p>
            <a:endParaRPr lang="it-IT"/>
          </a:p>
        </p:txBody>
      </p:sp>
      <p:sp>
        <p:nvSpPr>
          <p:cNvPr id="2" name="Segnaposto testo 1"/>
          <p:cNvSpPr>
            <a:spLocks noGrp="1"/>
          </p:cNvSpPr>
          <p:nvPr>
            <p:ph type="body" sz="quarter" idx="13"/>
          </p:nvPr>
        </p:nvSpPr>
        <p:spPr>
          <a:prstGeom prst="rect">
            <a:avLst/>
          </a:prstGeom>
        </p:spPr>
        <p:txBody>
          <a:bodyPr/>
          <a:lstStyle/>
          <a:p>
            <a:r>
              <a:rPr lang="it-IT" dirty="0"/>
              <a:t>To the </a:t>
            </a:r>
            <a:r>
              <a:rPr lang="it-IT" dirty="0" err="1"/>
              <a:t>point</a:t>
            </a:r>
            <a:endParaRPr lang="it-IT" dirty="0"/>
          </a:p>
        </p:txBody>
      </p:sp>
      <p:sp>
        <p:nvSpPr>
          <p:cNvPr id="19" name="Segnaposto testo 18"/>
          <p:cNvSpPr>
            <a:spLocks noGrp="1"/>
          </p:cNvSpPr>
          <p:nvPr>
            <p:ph type="body" sz="quarter" idx="28"/>
          </p:nvPr>
        </p:nvSpPr>
        <p:spPr>
          <a:prstGeom prst="rect">
            <a:avLst/>
          </a:prstGeom>
        </p:spPr>
        <p:txBody>
          <a:bodyPr/>
          <a:lstStyle/>
          <a:p>
            <a:r>
              <a:rPr lang="it-IT" dirty="0">
                <a:solidFill>
                  <a:srgbClr val="002060"/>
                </a:solidFill>
              </a:rPr>
              <a:t>SUBHEAD GOES HERE</a:t>
            </a:r>
          </a:p>
        </p:txBody>
      </p:sp>
      <p:sp>
        <p:nvSpPr>
          <p:cNvPr id="21" name="Segnaposto testo 18"/>
          <p:cNvSpPr txBox="1">
            <a:spLocks/>
          </p:cNvSpPr>
          <p:nvPr/>
        </p:nvSpPr>
        <p:spPr>
          <a:xfrm>
            <a:off x="626198"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4" name="Segnaposto testo 18"/>
          <p:cNvSpPr txBox="1">
            <a:spLocks/>
          </p:cNvSpPr>
          <p:nvPr/>
        </p:nvSpPr>
        <p:spPr>
          <a:xfrm>
            <a:off x="3292015"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Two</a:t>
            </a:r>
            <a:endParaRPr lang="it-IT" dirty="0">
              <a:solidFill>
                <a:schemeClr val="accent1"/>
              </a:solidFill>
              <a:latin typeface="+mj-lt"/>
            </a:endParaRPr>
          </a:p>
        </p:txBody>
      </p:sp>
      <p:sp>
        <p:nvSpPr>
          <p:cNvPr id="25" name="Segnaposto testo 18"/>
          <p:cNvSpPr txBox="1">
            <a:spLocks/>
          </p:cNvSpPr>
          <p:nvPr/>
        </p:nvSpPr>
        <p:spPr>
          <a:xfrm>
            <a:off x="3292015"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6" name="Segnaposto testo 18"/>
          <p:cNvSpPr txBox="1">
            <a:spLocks/>
          </p:cNvSpPr>
          <p:nvPr/>
        </p:nvSpPr>
        <p:spPr>
          <a:xfrm>
            <a:off x="626198"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Three</a:t>
            </a:r>
          </a:p>
        </p:txBody>
      </p:sp>
      <p:sp>
        <p:nvSpPr>
          <p:cNvPr id="27" name="Segnaposto testo 18"/>
          <p:cNvSpPr txBox="1">
            <a:spLocks/>
          </p:cNvSpPr>
          <p:nvPr/>
        </p:nvSpPr>
        <p:spPr>
          <a:xfrm>
            <a:off x="626198"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8" name="Segnaposto testo 18"/>
          <p:cNvSpPr txBox="1">
            <a:spLocks/>
          </p:cNvSpPr>
          <p:nvPr/>
        </p:nvSpPr>
        <p:spPr>
          <a:xfrm>
            <a:off x="3292015"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Four</a:t>
            </a:r>
            <a:endParaRPr lang="it-IT" dirty="0">
              <a:solidFill>
                <a:schemeClr val="accent1"/>
              </a:solidFill>
              <a:latin typeface="+mj-lt"/>
            </a:endParaRPr>
          </a:p>
        </p:txBody>
      </p:sp>
      <p:sp>
        <p:nvSpPr>
          <p:cNvPr id="29" name="Segnaposto testo 18"/>
          <p:cNvSpPr txBox="1">
            <a:spLocks/>
          </p:cNvSpPr>
          <p:nvPr/>
        </p:nvSpPr>
        <p:spPr>
          <a:xfrm>
            <a:off x="3292015"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1" name="Segnaposto testo 18"/>
          <p:cNvSpPr txBox="1">
            <a:spLocks/>
          </p:cNvSpPr>
          <p:nvPr/>
        </p:nvSpPr>
        <p:spPr>
          <a:xfrm>
            <a:off x="626198"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16" name="Elemento grafico 2" descr="Puzzle">
            <a:extLst>
              <a:ext uri="{FF2B5EF4-FFF2-40B4-BE49-F238E27FC236}">
                <a16:creationId xmlns:a16="http://schemas.microsoft.com/office/drawing/2014/main" id="{6843D9AE-9AFA-9C4A-A164-9DF7BD9F5745}"/>
              </a:ext>
            </a:extLst>
          </p:cNvPr>
          <p:cNvSpPr/>
          <p:nvPr/>
        </p:nvSpPr>
        <p:spPr>
          <a:xfrm>
            <a:off x="336188"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17" name="Elemento grafico 2" descr="Puzzle">
            <a:extLst>
              <a:ext uri="{FF2B5EF4-FFF2-40B4-BE49-F238E27FC236}">
                <a16:creationId xmlns:a16="http://schemas.microsoft.com/office/drawing/2014/main" id="{8FC1B46A-1876-E942-A1D6-AD7A76748BB5}"/>
              </a:ext>
            </a:extLst>
          </p:cNvPr>
          <p:cNvSpPr/>
          <p:nvPr/>
        </p:nvSpPr>
        <p:spPr>
          <a:xfrm>
            <a:off x="2991214"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18" name="Elemento grafico 2" descr="Puzzle">
            <a:extLst>
              <a:ext uri="{FF2B5EF4-FFF2-40B4-BE49-F238E27FC236}">
                <a16:creationId xmlns:a16="http://schemas.microsoft.com/office/drawing/2014/main" id="{1CAAE713-3C27-D548-88E2-E00336BF36EA}"/>
              </a:ext>
            </a:extLst>
          </p:cNvPr>
          <p:cNvSpPr/>
          <p:nvPr/>
        </p:nvSpPr>
        <p:spPr>
          <a:xfrm>
            <a:off x="336188"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20" name="Elemento grafico 2" descr="Puzzle">
            <a:extLst>
              <a:ext uri="{FF2B5EF4-FFF2-40B4-BE49-F238E27FC236}">
                <a16:creationId xmlns:a16="http://schemas.microsoft.com/office/drawing/2014/main" id="{3913BD53-9454-D247-9515-5C7A1EE5FDC4}"/>
              </a:ext>
            </a:extLst>
          </p:cNvPr>
          <p:cNvSpPr/>
          <p:nvPr/>
        </p:nvSpPr>
        <p:spPr>
          <a:xfrm>
            <a:off x="2991214"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Tree>
    <p:extLst>
      <p:ext uri="{BB962C8B-B14F-4D97-AF65-F5344CB8AC3E}">
        <p14:creationId xmlns:p14="http://schemas.microsoft.com/office/powerpoint/2010/main" val="54927436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immagine 3">
            <a:extLst>
              <a:ext uri="{FF2B5EF4-FFF2-40B4-BE49-F238E27FC236}">
                <a16:creationId xmlns:a16="http://schemas.microsoft.com/office/drawing/2014/main" id="{1A82AC08-382E-8C44-9116-1B24D9FE0D50}"/>
              </a:ext>
            </a:extLst>
          </p:cNvPr>
          <p:cNvSpPr>
            <a:spLocks noGrp="1"/>
          </p:cNvSpPr>
          <p:nvPr>
            <p:ph type="pic" sz="quarter" idx="12"/>
          </p:nvPr>
        </p:nvSpPr>
        <p:spPr/>
        <p:txBody>
          <a:bodyPr/>
          <a:lstStyle/>
          <a:p>
            <a:endParaRPr lang="it-IT"/>
          </a:p>
        </p:txBody>
      </p:sp>
      <p:sp>
        <p:nvSpPr>
          <p:cNvPr id="2" name="Segnaposto testo 1"/>
          <p:cNvSpPr>
            <a:spLocks noGrp="1"/>
          </p:cNvSpPr>
          <p:nvPr>
            <p:ph type="body" sz="quarter" idx="13"/>
          </p:nvPr>
        </p:nvSpPr>
        <p:spPr>
          <a:prstGeom prst="rect">
            <a:avLst/>
          </a:prstGeom>
        </p:spPr>
        <p:txBody>
          <a:bodyPr/>
          <a:lstStyle/>
          <a:p>
            <a:r>
              <a:rPr lang="it-IT" dirty="0"/>
              <a:t>To the </a:t>
            </a:r>
            <a:r>
              <a:rPr lang="it-IT" dirty="0" err="1"/>
              <a:t>point</a:t>
            </a:r>
            <a:endParaRPr lang="it-IT" dirty="0"/>
          </a:p>
        </p:txBody>
      </p:sp>
      <p:sp>
        <p:nvSpPr>
          <p:cNvPr id="19" name="Segnaposto testo 18"/>
          <p:cNvSpPr>
            <a:spLocks noGrp="1"/>
          </p:cNvSpPr>
          <p:nvPr>
            <p:ph type="body" sz="quarter" idx="28"/>
          </p:nvPr>
        </p:nvSpPr>
        <p:spPr>
          <a:prstGeom prst="rect">
            <a:avLst/>
          </a:prstGeom>
        </p:spPr>
        <p:txBody>
          <a:bodyPr/>
          <a:lstStyle/>
          <a:p>
            <a:r>
              <a:rPr lang="it-IT" dirty="0">
                <a:solidFill>
                  <a:srgbClr val="002060"/>
                </a:solidFill>
              </a:rPr>
              <a:t>SUBHEAD GOES HERE</a:t>
            </a:r>
          </a:p>
        </p:txBody>
      </p:sp>
      <p:sp>
        <p:nvSpPr>
          <p:cNvPr id="13" name="Rectangle 26"/>
          <p:cNvSpPr/>
          <p:nvPr/>
        </p:nvSpPr>
        <p:spPr>
          <a:xfrm>
            <a:off x="5957832" y="1"/>
            <a:ext cx="2075825" cy="5143500"/>
          </a:xfrm>
          <a:prstGeom prst="rect">
            <a:avLst/>
          </a:prstGeom>
          <a:gradFill flip="none" rotWithShape="1">
            <a:gsLst>
              <a:gs pos="0">
                <a:schemeClr val="accent2"/>
              </a:gs>
              <a:gs pos="70000">
                <a:schemeClr val="accent1"/>
              </a:gs>
            </a:gsLst>
            <a:path path="circle">
              <a:fillToRect l="100000" t="100000"/>
            </a:path>
            <a:tileRect r="-100000" b="-100000"/>
          </a:gradFill>
        </p:spPr>
        <p:txBody>
          <a:bodyPr rtlCol="0" anchor="ctr"/>
          <a:lstStyle/>
          <a:p>
            <a:pPr algn="ctr"/>
            <a:endParaRPr lang="en-US" sz="1013" dirty="0"/>
          </a:p>
        </p:txBody>
      </p:sp>
      <p:sp>
        <p:nvSpPr>
          <p:cNvPr id="14" name="Segnaposto testo 18"/>
          <p:cNvSpPr txBox="1">
            <a:spLocks/>
          </p:cNvSpPr>
          <p:nvPr/>
        </p:nvSpPr>
        <p:spPr>
          <a:xfrm>
            <a:off x="6074403" y="88101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50K</a:t>
            </a:r>
          </a:p>
          <a:p>
            <a:pPr marL="0" indent="0" algn="ctr">
              <a:lnSpc>
                <a:spcPct val="100000"/>
              </a:lnSpc>
              <a:spcBef>
                <a:spcPts val="0"/>
              </a:spcBef>
              <a:buNone/>
            </a:pPr>
            <a:r>
              <a:rPr lang="it-IT" sz="1200" dirty="0">
                <a:solidFill>
                  <a:schemeClr val="bg1"/>
                </a:solidFill>
              </a:rPr>
              <a:t>COMMENTS</a:t>
            </a:r>
          </a:p>
        </p:txBody>
      </p:sp>
      <p:sp>
        <p:nvSpPr>
          <p:cNvPr id="15" name="Segnaposto testo 18"/>
          <p:cNvSpPr txBox="1">
            <a:spLocks/>
          </p:cNvSpPr>
          <p:nvPr/>
        </p:nvSpPr>
        <p:spPr>
          <a:xfrm>
            <a:off x="6074403" y="262310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100</a:t>
            </a:r>
            <a:endParaRPr lang="it-IT" sz="1200" b="1" dirty="0">
              <a:solidFill>
                <a:schemeClr val="bg1"/>
              </a:solidFill>
            </a:endParaRPr>
          </a:p>
          <a:p>
            <a:pPr marL="0" indent="0" algn="ctr">
              <a:lnSpc>
                <a:spcPct val="100000"/>
              </a:lnSpc>
              <a:spcBef>
                <a:spcPts val="0"/>
              </a:spcBef>
              <a:buNone/>
            </a:pPr>
            <a:r>
              <a:rPr lang="it-IT" sz="1200" dirty="0">
                <a:solidFill>
                  <a:schemeClr val="bg1"/>
                </a:solidFill>
              </a:rPr>
              <a:t>IDEAS</a:t>
            </a:r>
          </a:p>
        </p:txBody>
      </p:sp>
      <p:sp>
        <p:nvSpPr>
          <p:cNvPr id="16" name="Segnaposto testo 18"/>
          <p:cNvSpPr txBox="1">
            <a:spLocks/>
          </p:cNvSpPr>
          <p:nvPr/>
        </p:nvSpPr>
        <p:spPr>
          <a:xfrm>
            <a:off x="6074403" y="423138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300+</a:t>
            </a:r>
          </a:p>
          <a:p>
            <a:pPr marL="0" indent="0" algn="ctr">
              <a:lnSpc>
                <a:spcPct val="100000"/>
              </a:lnSpc>
              <a:spcBef>
                <a:spcPts val="0"/>
              </a:spcBef>
              <a:buNone/>
            </a:pPr>
            <a:r>
              <a:rPr lang="it-IT" sz="1200" dirty="0">
                <a:solidFill>
                  <a:schemeClr val="bg1"/>
                </a:solidFill>
              </a:rPr>
              <a:t>WEBSITE</a:t>
            </a:r>
          </a:p>
        </p:txBody>
      </p:sp>
      <p:sp>
        <p:nvSpPr>
          <p:cNvPr id="17" name="Segnaposto testo 18">
            <a:extLst>
              <a:ext uri="{FF2B5EF4-FFF2-40B4-BE49-F238E27FC236}">
                <a16:creationId xmlns:a16="http://schemas.microsoft.com/office/drawing/2014/main" id="{81C4614A-0053-534F-8C56-F208D8DF5C2F}"/>
              </a:ext>
            </a:extLst>
          </p:cNvPr>
          <p:cNvSpPr txBox="1">
            <a:spLocks/>
          </p:cNvSpPr>
          <p:nvPr/>
        </p:nvSpPr>
        <p:spPr>
          <a:xfrm>
            <a:off x="626198"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18" name="Segnaposto testo 18">
            <a:extLst>
              <a:ext uri="{FF2B5EF4-FFF2-40B4-BE49-F238E27FC236}">
                <a16:creationId xmlns:a16="http://schemas.microsoft.com/office/drawing/2014/main" id="{DB7DAAC2-3B58-934A-BD24-DD6E883AD5AC}"/>
              </a:ext>
            </a:extLst>
          </p:cNvPr>
          <p:cNvSpPr txBox="1">
            <a:spLocks/>
          </p:cNvSpPr>
          <p:nvPr/>
        </p:nvSpPr>
        <p:spPr>
          <a:xfrm>
            <a:off x="3292015"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Two</a:t>
            </a:r>
            <a:endParaRPr lang="it-IT" dirty="0">
              <a:solidFill>
                <a:schemeClr val="accent1"/>
              </a:solidFill>
              <a:latin typeface="+mj-lt"/>
            </a:endParaRPr>
          </a:p>
        </p:txBody>
      </p:sp>
      <p:sp>
        <p:nvSpPr>
          <p:cNvPr id="20" name="Segnaposto testo 18">
            <a:extLst>
              <a:ext uri="{FF2B5EF4-FFF2-40B4-BE49-F238E27FC236}">
                <a16:creationId xmlns:a16="http://schemas.microsoft.com/office/drawing/2014/main" id="{6587930D-E0F2-CE4C-9559-6C2F5A7655D5}"/>
              </a:ext>
            </a:extLst>
          </p:cNvPr>
          <p:cNvSpPr txBox="1">
            <a:spLocks/>
          </p:cNvSpPr>
          <p:nvPr/>
        </p:nvSpPr>
        <p:spPr>
          <a:xfrm>
            <a:off x="3292015"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2" name="Segnaposto testo 18">
            <a:extLst>
              <a:ext uri="{FF2B5EF4-FFF2-40B4-BE49-F238E27FC236}">
                <a16:creationId xmlns:a16="http://schemas.microsoft.com/office/drawing/2014/main" id="{36C627D8-9BE9-0047-8244-A86F0FA4CA5D}"/>
              </a:ext>
            </a:extLst>
          </p:cNvPr>
          <p:cNvSpPr txBox="1">
            <a:spLocks/>
          </p:cNvSpPr>
          <p:nvPr/>
        </p:nvSpPr>
        <p:spPr>
          <a:xfrm>
            <a:off x="626198"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Three</a:t>
            </a:r>
          </a:p>
        </p:txBody>
      </p:sp>
      <p:sp>
        <p:nvSpPr>
          <p:cNvPr id="23" name="Segnaposto testo 18">
            <a:extLst>
              <a:ext uri="{FF2B5EF4-FFF2-40B4-BE49-F238E27FC236}">
                <a16:creationId xmlns:a16="http://schemas.microsoft.com/office/drawing/2014/main" id="{41C1DBFB-6346-614B-80A7-59F69A7C6469}"/>
              </a:ext>
            </a:extLst>
          </p:cNvPr>
          <p:cNvSpPr txBox="1">
            <a:spLocks/>
          </p:cNvSpPr>
          <p:nvPr/>
        </p:nvSpPr>
        <p:spPr>
          <a:xfrm>
            <a:off x="626198"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0" name="Segnaposto testo 18">
            <a:extLst>
              <a:ext uri="{FF2B5EF4-FFF2-40B4-BE49-F238E27FC236}">
                <a16:creationId xmlns:a16="http://schemas.microsoft.com/office/drawing/2014/main" id="{9B79E54D-2770-F64D-95A0-AB15EFC72433}"/>
              </a:ext>
            </a:extLst>
          </p:cNvPr>
          <p:cNvSpPr txBox="1">
            <a:spLocks/>
          </p:cNvSpPr>
          <p:nvPr/>
        </p:nvSpPr>
        <p:spPr>
          <a:xfrm>
            <a:off x="3292015"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Four</a:t>
            </a:r>
            <a:endParaRPr lang="it-IT" dirty="0">
              <a:solidFill>
                <a:schemeClr val="accent1"/>
              </a:solidFill>
              <a:latin typeface="+mj-lt"/>
            </a:endParaRPr>
          </a:p>
        </p:txBody>
      </p:sp>
      <p:sp>
        <p:nvSpPr>
          <p:cNvPr id="32" name="Segnaposto testo 18">
            <a:extLst>
              <a:ext uri="{FF2B5EF4-FFF2-40B4-BE49-F238E27FC236}">
                <a16:creationId xmlns:a16="http://schemas.microsoft.com/office/drawing/2014/main" id="{C002AF19-5CB8-3B4C-B2C5-E6D7EC4EA2D5}"/>
              </a:ext>
            </a:extLst>
          </p:cNvPr>
          <p:cNvSpPr txBox="1">
            <a:spLocks/>
          </p:cNvSpPr>
          <p:nvPr/>
        </p:nvSpPr>
        <p:spPr>
          <a:xfrm>
            <a:off x="3292015"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3" name="Segnaposto testo 18">
            <a:extLst>
              <a:ext uri="{FF2B5EF4-FFF2-40B4-BE49-F238E27FC236}">
                <a16:creationId xmlns:a16="http://schemas.microsoft.com/office/drawing/2014/main" id="{2FFC9BB8-EB13-5446-9076-D8526A9C5B79}"/>
              </a:ext>
            </a:extLst>
          </p:cNvPr>
          <p:cNvSpPr txBox="1">
            <a:spLocks/>
          </p:cNvSpPr>
          <p:nvPr/>
        </p:nvSpPr>
        <p:spPr>
          <a:xfrm>
            <a:off x="626198"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34" name="Elemento grafico 2" descr="Puzzle">
            <a:extLst>
              <a:ext uri="{FF2B5EF4-FFF2-40B4-BE49-F238E27FC236}">
                <a16:creationId xmlns:a16="http://schemas.microsoft.com/office/drawing/2014/main" id="{8EA3EB69-7A16-D742-9CF8-BAA94AB8010E}"/>
              </a:ext>
            </a:extLst>
          </p:cNvPr>
          <p:cNvSpPr/>
          <p:nvPr/>
        </p:nvSpPr>
        <p:spPr>
          <a:xfrm>
            <a:off x="336188"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5" name="Elemento grafico 2" descr="Puzzle">
            <a:extLst>
              <a:ext uri="{FF2B5EF4-FFF2-40B4-BE49-F238E27FC236}">
                <a16:creationId xmlns:a16="http://schemas.microsoft.com/office/drawing/2014/main" id="{723EFAD7-87F4-2840-B222-4C306E5DA6E9}"/>
              </a:ext>
            </a:extLst>
          </p:cNvPr>
          <p:cNvSpPr/>
          <p:nvPr/>
        </p:nvSpPr>
        <p:spPr>
          <a:xfrm>
            <a:off x="2991214"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6" name="Elemento grafico 2" descr="Puzzle">
            <a:extLst>
              <a:ext uri="{FF2B5EF4-FFF2-40B4-BE49-F238E27FC236}">
                <a16:creationId xmlns:a16="http://schemas.microsoft.com/office/drawing/2014/main" id="{D78FB977-AAD6-D640-98C3-1D6D09555C6D}"/>
              </a:ext>
            </a:extLst>
          </p:cNvPr>
          <p:cNvSpPr/>
          <p:nvPr/>
        </p:nvSpPr>
        <p:spPr>
          <a:xfrm>
            <a:off x="336188"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7" name="Elemento grafico 2" descr="Puzzle">
            <a:extLst>
              <a:ext uri="{FF2B5EF4-FFF2-40B4-BE49-F238E27FC236}">
                <a16:creationId xmlns:a16="http://schemas.microsoft.com/office/drawing/2014/main" id="{10B7D785-1C6B-6F4B-BFF1-6F5A74EA0030}"/>
              </a:ext>
            </a:extLst>
          </p:cNvPr>
          <p:cNvSpPr/>
          <p:nvPr/>
        </p:nvSpPr>
        <p:spPr>
          <a:xfrm>
            <a:off x="2991214"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8" name="Elemento grafico 2" descr="Fumetto">
            <a:extLst>
              <a:ext uri="{FF2B5EF4-FFF2-40B4-BE49-F238E27FC236}">
                <a16:creationId xmlns:a16="http://schemas.microsoft.com/office/drawing/2014/main" id="{84A183A1-786E-D04E-8916-AFD6FAAC46E4}"/>
              </a:ext>
            </a:extLst>
          </p:cNvPr>
          <p:cNvSpPr/>
          <p:nvPr/>
        </p:nvSpPr>
        <p:spPr>
          <a:xfrm>
            <a:off x="6676060" y="285750"/>
            <a:ext cx="639369" cy="582954"/>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solidFill>
            <a:schemeClr val="bg1"/>
          </a:solidFill>
          <a:ln w="9525" cap="flat">
            <a:noFill/>
            <a:prstDash val="solid"/>
            <a:miter/>
          </a:ln>
        </p:spPr>
        <p:txBody>
          <a:bodyPr rtlCol="0" anchor="ctr"/>
          <a:lstStyle/>
          <a:p>
            <a:endParaRPr lang="it-IT" sz="1013"/>
          </a:p>
        </p:txBody>
      </p:sp>
      <p:grpSp>
        <p:nvGrpSpPr>
          <p:cNvPr id="39" name="Elemento grafico 5" descr="Lampadina">
            <a:extLst>
              <a:ext uri="{FF2B5EF4-FFF2-40B4-BE49-F238E27FC236}">
                <a16:creationId xmlns:a16="http://schemas.microsoft.com/office/drawing/2014/main" id="{81E25FF3-4709-6D4C-97D0-871A37D63DFD}"/>
              </a:ext>
            </a:extLst>
          </p:cNvPr>
          <p:cNvGrpSpPr/>
          <p:nvPr/>
        </p:nvGrpSpPr>
        <p:grpSpPr>
          <a:xfrm>
            <a:off x="6652844" y="1915624"/>
            <a:ext cx="685800" cy="685800"/>
            <a:chOff x="5638800" y="2971800"/>
            <a:chExt cx="914400" cy="914400"/>
          </a:xfrm>
          <a:solidFill>
            <a:schemeClr val="bg1"/>
          </a:solidFill>
        </p:grpSpPr>
        <p:sp>
          <p:nvSpPr>
            <p:cNvPr id="40" name="Figura a mano libera 39">
              <a:extLst>
                <a:ext uri="{FF2B5EF4-FFF2-40B4-BE49-F238E27FC236}">
                  <a16:creationId xmlns:a16="http://schemas.microsoft.com/office/drawing/2014/main" id="{C68CBD16-F222-A04C-99D1-29E5E54C47AC}"/>
                </a:ext>
              </a:extLst>
            </p:cNvPr>
            <p:cNvSpPr/>
            <p:nvPr/>
          </p:nvSpPr>
          <p:spPr>
            <a:xfrm>
              <a:off x="5972175" y="35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D3C8CFA8-2CD7-9940-B46E-EF2FDB01F1CF}"/>
                </a:ext>
              </a:extLst>
            </p:cNvPr>
            <p:cNvSpPr/>
            <p:nvPr/>
          </p:nvSpPr>
          <p:spPr>
            <a:xfrm>
              <a:off x="5972175" y="36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4D77B0B5-5086-4D40-85E7-19E35B264100}"/>
                </a:ext>
              </a:extLst>
            </p:cNvPr>
            <p:cNvSpPr/>
            <p:nvPr/>
          </p:nvSpPr>
          <p:spPr>
            <a:xfrm>
              <a:off x="6034088" y="37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4B492BC7-3D29-5A43-8D28-504B61386692}"/>
                </a:ext>
              </a:extLst>
            </p:cNvPr>
            <p:cNvSpPr/>
            <p:nvPr/>
          </p:nvSpPr>
          <p:spPr>
            <a:xfrm>
              <a:off x="5848350" y="30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
        <p:nvSpPr>
          <p:cNvPr id="44" name="Elemento grafico 12" descr="Mondo">
            <a:extLst>
              <a:ext uri="{FF2B5EF4-FFF2-40B4-BE49-F238E27FC236}">
                <a16:creationId xmlns:a16="http://schemas.microsoft.com/office/drawing/2014/main" id="{C870A930-3A9E-1745-AFEA-B341FE0A8E74}"/>
              </a:ext>
            </a:extLst>
          </p:cNvPr>
          <p:cNvSpPr/>
          <p:nvPr/>
        </p:nvSpPr>
        <p:spPr>
          <a:xfrm>
            <a:off x="6706189" y="3653766"/>
            <a:ext cx="542925" cy="542925"/>
          </a:xfrm>
          <a:custGeom>
            <a:avLst/>
            <a:gdLst>
              <a:gd name="connsiteX0" fmla="*/ 414338 w 723900"/>
              <a:gd name="connsiteY0" fmla="*/ 661988 h 723900"/>
              <a:gd name="connsiteX1" fmla="*/ 551498 w 723900"/>
              <a:gd name="connsiteY1" fmla="*/ 381000 h 723900"/>
              <a:gd name="connsiteX2" fmla="*/ 665798 w 723900"/>
              <a:gd name="connsiteY2" fmla="*/ 381000 h 723900"/>
              <a:gd name="connsiteX3" fmla="*/ 414338 w 723900"/>
              <a:gd name="connsiteY3" fmla="*/ 661988 h 723900"/>
              <a:gd name="connsiteX4" fmla="*/ 58103 w 723900"/>
              <a:gd name="connsiteY4" fmla="*/ 381000 h 723900"/>
              <a:gd name="connsiteX5" fmla="*/ 172403 w 723900"/>
              <a:gd name="connsiteY5" fmla="*/ 381000 h 723900"/>
              <a:gd name="connsiteX6" fmla="*/ 309563 w 723900"/>
              <a:gd name="connsiteY6" fmla="*/ 661988 h 723900"/>
              <a:gd name="connsiteX7" fmla="*/ 58103 w 723900"/>
              <a:gd name="connsiteY7" fmla="*/ 381000 h 723900"/>
              <a:gd name="connsiteX8" fmla="*/ 309563 w 723900"/>
              <a:gd name="connsiteY8" fmla="*/ 61913 h 723900"/>
              <a:gd name="connsiteX9" fmla="*/ 172403 w 723900"/>
              <a:gd name="connsiteY9" fmla="*/ 342900 h 723900"/>
              <a:gd name="connsiteX10" fmla="*/ 58103 w 723900"/>
              <a:gd name="connsiteY10" fmla="*/ 342900 h 723900"/>
              <a:gd name="connsiteX11" fmla="*/ 309563 w 723900"/>
              <a:gd name="connsiteY11" fmla="*/ 61913 h 723900"/>
              <a:gd name="connsiteX12" fmla="*/ 381000 w 723900"/>
              <a:gd name="connsiteY12" fmla="*/ 381000 h 723900"/>
              <a:gd name="connsiteX13" fmla="*/ 513398 w 723900"/>
              <a:gd name="connsiteY13" fmla="*/ 381000 h 723900"/>
              <a:gd name="connsiteX14" fmla="*/ 381000 w 723900"/>
              <a:gd name="connsiteY14" fmla="*/ 642938 h 723900"/>
              <a:gd name="connsiteX15" fmla="*/ 381000 w 723900"/>
              <a:gd name="connsiteY15" fmla="*/ 381000 h 723900"/>
              <a:gd name="connsiteX16" fmla="*/ 342900 w 723900"/>
              <a:gd name="connsiteY16" fmla="*/ 381000 h 723900"/>
              <a:gd name="connsiteX17" fmla="*/ 342900 w 723900"/>
              <a:gd name="connsiteY17" fmla="*/ 642938 h 723900"/>
              <a:gd name="connsiteX18" fmla="*/ 210502 w 723900"/>
              <a:gd name="connsiteY18" fmla="*/ 381000 h 723900"/>
              <a:gd name="connsiteX19" fmla="*/ 342900 w 723900"/>
              <a:gd name="connsiteY19" fmla="*/ 381000 h 723900"/>
              <a:gd name="connsiteX20" fmla="*/ 381000 w 723900"/>
              <a:gd name="connsiteY20" fmla="*/ 80963 h 723900"/>
              <a:gd name="connsiteX21" fmla="*/ 513398 w 723900"/>
              <a:gd name="connsiteY21" fmla="*/ 342900 h 723900"/>
              <a:gd name="connsiteX22" fmla="*/ 381000 w 723900"/>
              <a:gd name="connsiteY22" fmla="*/ 342900 h 723900"/>
              <a:gd name="connsiteX23" fmla="*/ 381000 w 723900"/>
              <a:gd name="connsiteY23" fmla="*/ 80963 h 723900"/>
              <a:gd name="connsiteX24" fmla="*/ 342900 w 723900"/>
              <a:gd name="connsiteY24" fmla="*/ 342900 h 723900"/>
              <a:gd name="connsiteX25" fmla="*/ 210502 w 723900"/>
              <a:gd name="connsiteY25" fmla="*/ 342900 h 723900"/>
              <a:gd name="connsiteX26" fmla="*/ 342900 w 723900"/>
              <a:gd name="connsiteY26" fmla="*/ 80963 h 723900"/>
              <a:gd name="connsiteX27" fmla="*/ 342900 w 723900"/>
              <a:gd name="connsiteY27" fmla="*/ 342900 h 723900"/>
              <a:gd name="connsiteX28" fmla="*/ 665798 w 723900"/>
              <a:gd name="connsiteY28" fmla="*/ 342900 h 723900"/>
              <a:gd name="connsiteX29" fmla="*/ 551498 w 723900"/>
              <a:gd name="connsiteY29" fmla="*/ 342900 h 723900"/>
              <a:gd name="connsiteX30" fmla="*/ 414338 w 723900"/>
              <a:gd name="connsiteY30" fmla="*/ 61913 h 723900"/>
              <a:gd name="connsiteX31" fmla="*/ 665798 w 723900"/>
              <a:gd name="connsiteY31" fmla="*/ 342900 h 723900"/>
              <a:gd name="connsiteX32" fmla="*/ 361950 w 723900"/>
              <a:gd name="connsiteY32" fmla="*/ 0 h 723900"/>
              <a:gd name="connsiteX33" fmla="*/ 0 w 723900"/>
              <a:gd name="connsiteY33" fmla="*/ 361950 h 723900"/>
              <a:gd name="connsiteX34" fmla="*/ 361950 w 723900"/>
              <a:gd name="connsiteY34" fmla="*/ 723900 h 723900"/>
              <a:gd name="connsiteX35" fmla="*/ 723900 w 723900"/>
              <a:gd name="connsiteY35" fmla="*/ 361950 h 723900"/>
              <a:gd name="connsiteX36" fmla="*/ 361950 w 723900"/>
              <a:gd name="connsiteY3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723900">
                <a:moveTo>
                  <a:pt x="414338" y="661988"/>
                </a:moveTo>
                <a:cubicBezTo>
                  <a:pt x="476250" y="585788"/>
                  <a:pt x="544830" y="489585"/>
                  <a:pt x="551498" y="381000"/>
                </a:cubicBezTo>
                <a:lnTo>
                  <a:pt x="665798" y="381000"/>
                </a:lnTo>
                <a:cubicBezTo>
                  <a:pt x="657225" y="522923"/>
                  <a:pt x="551498" y="638175"/>
                  <a:pt x="414338" y="661988"/>
                </a:cubicBezTo>
                <a:close/>
                <a:moveTo>
                  <a:pt x="58103" y="381000"/>
                </a:moveTo>
                <a:lnTo>
                  <a:pt x="172403" y="381000"/>
                </a:lnTo>
                <a:cubicBezTo>
                  <a:pt x="180023" y="489585"/>
                  <a:pt x="247650" y="585788"/>
                  <a:pt x="309563" y="661988"/>
                </a:cubicBezTo>
                <a:cubicBezTo>
                  <a:pt x="172403" y="638175"/>
                  <a:pt x="66675" y="522923"/>
                  <a:pt x="58103" y="381000"/>
                </a:cubicBezTo>
                <a:close/>
                <a:moveTo>
                  <a:pt x="309563" y="61913"/>
                </a:moveTo>
                <a:cubicBezTo>
                  <a:pt x="247650" y="138113"/>
                  <a:pt x="179070" y="234315"/>
                  <a:pt x="172403" y="342900"/>
                </a:cubicBezTo>
                <a:lnTo>
                  <a:pt x="58103" y="342900"/>
                </a:lnTo>
                <a:cubicBezTo>
                  <a:pt x="66675" y="200978"/>
                  <a:pt x="172403" y="85725"/>
                  <a:pt x="309563" y="61913"/>
                </a:cubicBezTo>
                <a:close/>
                <a:moveTo>
                  <a:pt x="381000" y="381000"/>
                </a:moveTo>
                <a:lnTo>
                  <a:pt x="513398" y="381000"/>
                </a:lnTo>
                <a:cubicBezTo>
                  <a:pt x="505778" y="479108"/>
                  <a:pt x="441960" y="567690"/>
                  <a:pt x="381000" y="642938"/>
                </a:cubicBezTo>
                <a:lnTo>
                  <a:pt x="381000" y="381000"/>
                </a:lnTo>
                <a:close/>
                <a:moveTo>
                  <a:pt x="342900" y="381000"/>
                </a:moveTo>
                <a:lnTo>
                  <a:pt x="342900" y="642938"/>
                </a:lnTo>
                <a:cubicBezTo>
                  <a:pt x="281940" y="567690"/>
                  <a:pt x="218123" y="479108"/>
                  <a:pt x="210502" y="381000"/>
                </a:cubicBezTo>
                <a:lnTo>
                  <a:pt x="342900" y="381000"/>
                </a:lnTo>
                <a:close/>
                <a:moveTo>
                  <a:pt x="381000" y="80963"/>
                </a:moveTo>
                <a:cubicBezTo>
                  <a:pt x="441960" y="156210"/>
                  <a:pt x="505778" y="243840"/>
                  <a:pt x="513398" y="342900"/>
                </a:cubicBezTo>
                <a:lnTo>
                  <a:pt x="381000" y="342900"/>
                </a:lnTo>
                <a:lnTo>
                  <a:pt x="381000" y="80963"/>
                </a:lnTo>
                <a:close/>
                <a:moveTo>
                  <a:pt x="342900" y="342900"/>
                </a:moveTo>
                <a:lnTo>
                  <a:pt x="210502" y="342900"/>
                </a:lnTo>
                <a:cubicBezTo>
                  <a:pt x="218123" y="244793"/>
                  <a:pt x="281940" y="156210"/>
                  <a:pt x="342900" y="80963"/>
                </a:cubicBezTo>
                <a:lnTo>
                  <a:pt x="342900" y="342900"/>
                </a:lnTo>
                <a:close/>
                <a:moveTo>
                  <a:pt x="665798" y="342900"/>
                </a:moveTo>
                <a:lnTo>
                  <a:pt x="551498" y="342900"/>
                </a:lnTo>
                <a:cubicBezTo>
                  <a:pt x="544830" y="234315"/>
                  <a:pt x="476250" y="138113"/>
                  <a:pt x="414338" y="61913"/>
                </a:cubicBezTo>
                <a:cubicBezTo>
                  <a:pt x="551498" y="85725"/>
                  <a:pt x="657225" y="200978"/>
                  <a:pt x="665798" y="3429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75983819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egnaposto immagine 4">
            <a:extLst>
              <a:ext uri="{FF2B5EF4-FFF2-40B4-BE49-F238E27FC236}">
                <a16:creationId xmlns:a16="http://schemas.microsoft.com/office/drawing/2014/main" id="{BFDB2EB5-3D8A-4440-90B5-6CAF5A261E4F}"/>
              </a:ext>
            </a:extLst>
          </p:cNvPr>
          <p:cNvSpPr>
            <a:spLocks noGrp="1"/>
          </p:cNvSpPr>
          <p:nvPr>
            <p:ph type="pic" sz="quarter" idx="12"/>
          </p:nvPr>
        </p:nvSpPr>
        <p:spPr/>
        <p:txBody>
          <a:bodyPr/>
          <a:lstStyle/>
          <a:p>
            <a:endParaRPr lang="it-IT"/>
          </a:p>
        </p:txBody>
      </p:sp>
      <p:sp>
        <p:nvSpPr>
          <p:cNvPr id="6" name="Segnaposto testo 5">
            <a:extLst>
              <a:ext uri="{FF2B5EF4-FFF2-40B4-BE49-F238E27FC236}">
                <a16:creationId xmlns:a16="http://schemas.microsoft.com/office/drawing/2014/main" id="{80AF5258-92ED-F248-B13A-56E0FBDE4A1D}"/>
              </a:ext>
            </a:extLst>
          </p:cNvPr>
          <p:cNvSpPr>
            <a:spLocks noGrp="1"/>
          </p:cNvSpPr>
          <p:nvPr>
            <p:ph type="body" sz="quarter" idx="13"/>
          </p:nvPr>
        </p:nvSpPr>
        <p:spPr/>
        <p:txBody>
          <a:bodyPr/>
          <a:lstStyle/>
          <a:p>
            <a:endParaRPr lang="it-IT"/>
          </a:p>
        </p:txBody>
      </p:sp>
      <p:sp>
        <p:nvSpPr>
          <p:cNvPr id="7" name="Segnaposto testo 6">
            <a:extLst>
              <a:ext uri="{FF2B5EF4-FFF2-40B4-BE49-F238E27FC236}">
                <a16:creationId xmlns:a16="http://schemas.microsoft.com/office/drawing/2014/main" id="{44A7B048-41A2-6642-A012-152B1EB6DE88}"/>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37413739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3" name="Oval 3"/>
          <p:cNvSpPr/>
          <p:nvPr/>
        </p:nvSpPr>
        <p:spPr>
          <a:xfrm>
            <a:off x="3787682" y="1580441"/>
            <a:ext cx="1350000" cy="1350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4" name="Oval 4"/>
          <p:cNvSpPr/>
          <p:nvPr/>
        </p:nvSpPr>
        <p:spPr>
          <a:xfrm>
            <a:off x="6378297" y="1580441"/>
            <a:ext cx="1350000" cy="1350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5" name="Oval 5"/>
          <p:cNvSpPr/>
          <p:nvPr/>
        </p:nvSpPr>
        <p:spPr>
          <a:xfrm>
            <a:off x="1197066" y="1580441"/>
            <a:ext cx="1350000" cy="13500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6" name="CasellaDiTesto 5"/>
          <p:cNvSpPr txBox="1"/>
          <p:nvPr/>
        </p:nvSpPr>
        <p:spPr>
          <a:xfrm>
            <a:off x="1382209" y="3017520"/>
            <a:ext cx="979715" cy="600164"/>
          </a:xfrm>
          <a:prstGeom prst="rect">
            <a:avLst/>
          </a:prstGeom>
          <a:noFill/>
        </p:spPr>
        <p:txBody>
          <a:bodyPr wrap="square" rtlCol="0">
            <a:spAutoFit/>
          </a:bodyPr>
          <a:lstStyle/>
          <a:p>
            <a:pPr algn="ctr"/>
            <a:r>
              <a:rPr lang="it-IT" sz="3300" dirty="0">
                <a:latin typeface="+mj-lt"/>
              </a:rPr>
              <a:t>229</a:t>
            </a:r>
          </a:p>
        </p:txBody>
      </p:sp>
      <p:sp>
        <p:nvSpPr>
          <p:cNvPr id="7" name="CasellaDiTesto 6"/>
          <p:cNvSpPr txBox="1"/>
          <p:nvPr/>
        </p:nvSpPr>
        <p:spPr>
          <a:xfrm>
            <a:off x="3787680" y="3017520"/>
            <a:ext cx="1350000" cy="600164"/>
          </a:xfrm>
          <a:prstGeom prst="rect">
            <a:avLst/>
          </a:prstGeom>
          <a:noFill/>
        </p:spPr>
        <p:txBody>
          <a:bodyPr wrap="square" rtlCol="0">
            <a:spAutoFit/>
          </a:bodyPr>
          <a:lstStyle/>
          <a:p>
            <a:pPr algn="ctr"/>
            <a:r>
              <a:rPr lang="it-IT" sz="3300" dirty="0">
                <a:latin typeface="+mj-lt"/>
              </a:rPr>
              <a:t>1575</a:t>
            </a:r>
          </a:p>
        </p:txBody>
      </p:sp>
      <p:sp>
        <p:nvSpPr>
          <p:cNvPr id="8" name="CasellaDiTesto 7"/>
          <p:cNvSpPr txBox="1"/>
          <p:nvPr/>
        </p:nvSpPr>
        <p:spPr>
          <a:xfrm>
            <a:off x="6563440" y="3017520"/>
            <a:ext cx="979715" cy="600164"/>
          </a:xfrm>
          <a:prstGeom prst="rect">
            <a:avLst/>
          </a:prstGeom>
          <a:noFill/>
        </p:spPr>
        <p:txBody>
          <a:bodyPr wrap="square" rtlCol="0">
            <a:spAutoFit/>
          </a:bodyPr>
          <a:lstStyle/>
          <a:p>
            <a:pPr algn="ctr"/>
            <a:r>
              <a:rPr lang="it-IT" sz="3300" dirty="0">
                <a:latin typeface="+mj-lt"/>
              </a:rPr>
              <a:t>71</a:t>
            </a:r>
          </a:p>
        </p:txBody>
      </p:sp>
      <p:sp>
        <p:nvSpPr>
          <p:cNvPr id="9" name="CasellaDiTesto 8"/>
          <p:cNvSpPr txBox="1"/>
          <p:nvPr/>
        </p:nvSpPr>
        <p:spPr>
          <a:xfrm>
            <a:off x="779685" y="3508556"/>
            <a:ext cx="2184763" cy="369332"/>
          </a:xfrm>
          <a:prstGeom prst="rect">
            <a:avLst/>
          </a:prstGeom>
          <a:noFill/>
        </p:spPr>
        <p:txBody>
          <a:bodyPr wrap="square" rtlCol="0">
            <a:spAutoFit/>
          </a:bodyPr>
          <a:lstStyle/>
          <a:p>
            <a:pPr algn="ctr"/>
            <a:r>
              <a:rPr lang="it-IT" sz="1800" dirty="0" err="1">
                <a:latin typeface="+mj-lt"/>
              </a:rPr>
              <a:t>Messages</a:t>
            </a:r>
            <a:r>
              <a:rPr lang="it-IT" sz="1800" dirty="0">
                <a:latin typeface="+mj-lt"/>
              </a:rPr>
              <a:t> </a:t>
            </a:r>
            <a:r>
              <a:rPr lang="it-IT" sz="1800" dirty="0" err="1">
                <a:latin typeface="+mj-lt"/>
              </a:rPr>
              <a:t>sent</a:t>
            </a:r>
            <a:endParaRPr lang="it-IT" sz="1800" dirty="0">
              <a:latin typeface="+mj-lt"/>
            </a:endParaRPr>
          </a:p>
        </p:txBody>
      </p:sp>
      <p:sp>
        <p:nvSpPr>
          <p:cNvPr id="10" name="CasellaDiTesto 9"/>
          <p:cNvSpPr txBox="1"/>
          <p:nvPr/>
        </p:nvSpPr>
        <p:spPr>
          <a:xfrm>
            <a:off x="3370300" y="3508556"/>
            <a:ext cx="2184763" cy="369332"/>
          </a:xfrm>
          <a:prstGeom prst="rect">
            <a:avLst/>
          </a:prstGeom>
          <a:noFill/>
        </p:spPr>
        <p:txBody>
          <a:bodyPr wrap="square" rtlCol="0">
            <a:spAutoFit/>
          </a:bodyPr>
          <a:lstStyle/>
          <a:p>
            <a:pPr algn="ctr"/>
            <a:r>
              <a:rPr lang="it-IT" sz="1800" dirty="0" err="1">
                <a:latin typeface="+mj-lt"/>
              </a:rPr>
              <a:t>Projects</a:t>
            </a:r>
            <a:endParaRPr lang="it-IT" sz="1800" dirty="0">
              <a:latin typeface="+mj-lt"/>
            </a:endParaRPr>
          </a:p>
        </p:txBody>
      </p:sp>
      <p:sp>
        <p:nvSpPr>
          <p:cNvPr id="11" name="CasellaDiTesto 10"/>
          <p:cNvSpPr txBox="1"/>
          <p:nvPr/>
        </p:nvSpPr>
        <p:spPr>
          <a:xfrm>
            <a:off x="5960916" y="3508556"/>
            <a:ext cx="2184763" cy="369332"/>
          </a:xfrm>
          <a:prstGeom prst="rect">
            <a:avLst/>
          </a:prstGeom>
          <a:noFill/>
        </p:spPr>
        <p:txBody>
          <a:bodyPr wrap="square" rtlCol="0">
            <a:spAutoFit/>
          </a:bodyPr>
          <a:lstStyle/>
          <a:p>
            <a:pPr algn="ctr"/>
            <a:r>
              <a:rPr lang="it-IT" sz="1800" dirty="0">
                <a:latin typeface="+mj-lt"/>
              </a:rPr>
              <a:t>Stars</a:t>
            </a:r>
          </a:p>
        </p:txBody>
      </p:sp>
      <p:sp>
        <p:nvSpPr>
          <p:cNvPr id="12" name="CasellaDiTesto 11"/>
          <p:cNvSpPr txBox="1"/>
          <p:nvPr/>
        </p:nvSpPr>
        <p:spPr>
          <a:xfrm>
            <a:off x="779685"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3" name="CasellaDiTesto 12"/>
          <p:cNvSpPr txBox="1"/>
          <p:nvPr/>
        </p:nvSpPr>
        <p:spPr>
          <a:xfrm>
            <a:off x="3370299"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4" name="CasellaDiTesto 13"/>
          <p:cNvSpPr txBox="1"/>
          <p:nvPr/>
        </p:nvSpPr>
        <p:spPr>
          <a:xfrm>
            <a:off x="5960914"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7" name="Elemento grafico 15" descr="Invia">
            <a:extLst>
              <a:ext uri="{FF2B5EF4-FFF2-40B4-BE49-F238E27FC236}">
                <a16:creationId xmlns:a16="http://schemas.microsoft.com/office/drawing/2014/main" id="{F6E4EF6F-C01C-6346-8BB1-4B48070C8227}"/>
              </a:ext>
            </a:extLst>
          </p:cNvPr>
          <p:cNvSpPr/>
          <p:nvPr/>
        </p:nvSpPr>
        <p:spPr>
          <a:xfrm>
            <a:off x="1527284" y="1979046"/>
            <a:ext cx="571500" cy="528638"/>
          </a:xfrm>
          <a:custGeom>
            <a:avLst/>
            <a:gdLst>
              <a:gd name="connsiteX0" fmla="*/ 632460 w 762000"/>
              <a:gd name="connsiteY0" fmla="*/ 593298 h 704850"/>
              <a:gd name="connsiteX1" fmla="*/ 461010 w 762000"/>
              <a:gd name="connsiteY1" fmla="*/ 534243 h 704850"/>
              <a:gd name="connsiteX2" fmla="*/ 460058 w 762000"/>
              <a:gd name="connsiteY2" fmla="*/ 534243 h 704850"/>
              <a:gd name="connsiteX3" fmla="*/ 391478 w 762000"/>
              <a:gd name="connsiteY3" fmla="*/ 510431 h 704850"/>
              <a:gd name="connsiteX4" fmla="*/ 712470 w 762000"/>
              <a:gd name="connsiteY4" fmla="*/ 86568 h 704850"/>
              <a:gd name="connsiteX5" fmla="*/ 632460 w 762000"/>
              <a:gd name="connsiteY5" fmla="*/ 593298 h 704850"/>
              <a:gd name="connsiteX6" fmla="*/ 418148 w 762000"/>
              <a:gd name="connsiteY6" fmla="*/ 560913 h 704850"/>
              <a:gd name="connsiteX7" fmla="*/ 355283 w 762000"/>
              <a:gd name="connsiteY7" fmla="*/ 623778 h 704850"/>
              <a:gd name="connsiteX8" fmla="*/ 372428 w 762000"/>
              <a:gd name="connsiteY8" fmla="*/ 545673 h 704850"/>
              <a:gd name="connsiteX9" fmla="*/ 418148 w 762000"/>
              <a:gd name="connsiteY9" fmla="*/ 560913 h 704850"/>
              <a:gd name="connsiteX10" fmla="*/ 418148 w 762000"/>
              <a:gd name="connsiteY10" fmla="*/ 560913 h 704850"/>
              <a:gd name="connsiteX11" fmla="*/ 341948 w 762000"/>
              <a:gd name="connsiteY11" fmla="*/ 512336 h 704850"/>
              <a:gd name="connsiteX12" fmla="*/ 338138 w 762000"/>
              <a:gd name="connsiteY12" fmla="*/ 519956 h 704850"/>
              <a:gd name="connsiteX13" fmla="*/ 335280 w 762000"/>
              <a:gd name="connsiteY13" fmla="*/ 532338 h 704850"/>
              <a:gd name="connsiteX14" fmla="*/ 316230 w 762000"/>
              <a:gd name="connsiteY14" fmla="*/ 619016 h 704850"/>
              <a:gd name="connsiteX15" fmla="*/ 270510 w 762000"/>
              <a:gd name="connsiteY15" fmla="*/ 485666 h 704850"/>
              <a:gd name="connsiteX16" fmla="*/ 626745 w 762000"/>
              <a:gd name="connsiteY16" fmla="*/ 142766 h 704850"/>
              <a:gd name="connsiteX17" fmla="*/ 353378 w 762000"/>
              <a:gd name="connsiteY17" fmla="*/ 498048 h 704850"/>
              <a:gd name="connsiteX18" fmla="*/ 341948 w 762000"/>
              <a:gd name="connsiteY18" fmla="*/ 512336 h 704850"/>
              <a:gd name="connsiteX19" fmla="*/ 66675 w 762000"/>
              <a:gd name="connsiteY19" fmla="*/ 399941 h 704850"/>
              <a:gd name="connsiteX20" fmla="*/ 624840 w 762000"/>
              <a:gd name="connsiteY20" fmla="*/ 102761 h 704850"/>
              <a:gd name="connsiteX21" fmla="*/ 242888 w 762000"/>
              <a:gd name="connsiteY21" fmla="*/ 459948 h 704850"/>
              <a:gd name="connsiteX22" fmla="*/ 66675 w 762000"/>
              <a:gd name="connsiteY22" fmla="*/ 399941 h 704850"/>
              <a:gd name="connsiteX23" fmla="*/ 754380 w 762000"/>
              <a:gd name="connsiteY23" fmla="*/ 3701 h 704850"/>
              <a:gd name="connsiteX24" fmla="*/ 733425 w 762000"/>
              <a:gd name="connsiteY24" fmla="*/ 2748 h 704850"/>
              <a:gd name="connsiteX25" fmla="*/ 10478 w 762000"/>
              <a:gd name="connsiteY25" fmla="*/ 386606 h 704850"/>
              <a:gd name="connsiteX26" fmla="*/ 0 w 762000"/>
              <a:gd name="connsiteY26" fmla="*/ 404703 h 704850"/>
              <a:gd name="connsiteX27" fmla="*/ 12383 w 762000"/>
              <a:gd name="connsiteY27" fmla="*/ 420896 h 704850"/>
              <a:gd name="connsiteX28" fmla="*/ 210503 w 762000"/>
              <a:gd name="connsiteY28" fmla="*/ 488523 h 704850"/>
              <a:gd name="connsiteX29" fmla="*/ 235268 w 762000"/>
              <a:gd name="connsiteY29" fmla="*/ 497096 h 704850"/>
              <a:gd name="connsiteX30" fmla="*/ 240983 w 762000"/>
              <a:gd name="connsiteY30" fmla="*/ 513288 h 704850"/>
              <a:gd name="connsiteX31" fmla="*/ 300038 w 762000"/>
              <a:gd name="connsiteY31" fmla="*/ 690453 h 704850"/>
              <a:gd name="connsiteX32" fmla="*/ 300038 w 762000"/>
              <a:gd name="connsiteY32" fmla="*/ 691406 h 704850"/>
              <a:gd name="connsiteX33" fmla="*/ 300038 w 762000"/>
              <a:gd name="connsiteY33" fmla="*/ 692358 h 704850"/>
              <a:gd name="connsiteX34" fmla="*/ 314325 w 762000"/>
              <a:gd name="connsiteY34" fmla="*/ 704741 h 704850"/>
              <a:gd name="connsiteX35" fmla="*/ 332423 w 762000"/>
              <a:gd name="connsiteY35" fmla="*/ 699978 h 704850"/>
              <a:gd name="connsiteX36" fmla="*/ 333375 w 762000"/>
              <a:gd name="connsiteY36" fmla="*/ 699026 h 704850"/>
              <a:gd name="connsiteX37" fmla="*/ 339090 w 762000"/>
              <a:gd name="connsiteY37" fmla="*/ 693311 h 704850"/>
              <a:gd name="connsiteX38" fmla="*/ 459105 w 762000"/>
              <a:gd name="connsiteY38" fmla="*/ 575201 h 704850"/>
              <a:gd name="connsiteX39" fmla="*/ 641985 w 762000"/>
              <a:gd name="connsiteY39" fmla="*/ 638066 h 704850"/>
              <a:gd name="connsiteX40" fmla="*/ 658178 w 762000"/>
              <a:gd name="connsiteY40" fmla="*/ 636161 h 704850"/>
              <a:gd name="connsiteX41" fmla="*/ 667703 w 762000"/>
              <a:gd name="connsiteY41" fmla="*/ 622826 h 704850"/>
              <a:gd name="connsiteX42" fmla="*/ 762953 w 762000"/>
              <a:gd name="connsiteY42" fmla="*/ 22751 h 704850"/>
              <a:gd name="connsiteX43" fmla="*/ 754380 w 762000"/>
              <a:gd name="connsiteY43" fmla="*/ 370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704850">
                <a:moveTo>
                  <a:pt x="632460" y="593298"/>
                </a:moveTo>
                <a:lnTo>
                  <a:pt x="461010" y="534243"/>
                </a:lnTo>
                <a:lnTo>
                  <a:pt x="460058" y="534243"/>
                </a:lnTo>
                <a:lnTo>
                  <a:pt x="391478" y="510431"/>
                </a:lnTo>
                <a:lnTo>
                  <a:pt x="712470" y="86568"/>
                </a:lnTo>
                <a:lnTo>
                  <a:pt x="632460" y="593298"/>
                </a:lnTo>
                <a:close/>
                <a:moveTo>
                  <a:pt x="418148" y="560913"/>
                </a:moveTo>
                <a:lnTo>
                  <a:pt x="355283" y="623778"/>
                </a:lnTo>
                <a:lnTo>
                  <a:pt x="372428" y="545673"/>
                </a:lnTo>
                <a:lnTo>
                  <a:pt x="418148" y="560913"/>
                </a:lnTo>
                <a:lnTo>
                  <a:pt x="418148" y="560913"/>
                </a:lnTo>
                <a:close/>
                <a:moveTo>
                  <a:pt x="341948" y="512336"/>
                </a:moveTo>
                <a:cubicBezTo>
                  <a:pt x="340043" y="514241"/>
                  <a:pt x="339090" y="517098"/>
                  <a:pt x="338138" y="519956"/>
                </a:cubicBezTo>
                <a:lnTo>
                  <a:pt x="335280" y="532338"/>
                </a:lnTo>
                <a:lnTo>
                  <a:pt x="316230" y="619016"/>
                </a:lnTo>
                <a:lnTo>
                  <a:pt x="270510" y="485666"/>
                </a:lnTo>
                <a:lnTo>
                  <a:pt x="626745" y="142766"/>
                </a:lnTo>
                <a:lnTo>
                  <a:pt x="353378" y="498048"/>
                </a:lnTo>
                <a:lnTo>
                  <a:pt x="341948" y="512336"/>
                </a:lnTo>
                <a:close/>
                <a:moveTo>
                  <a:pt x="66675" y="399941"/>
                </a:moveTo>
                <a:lnTo>
                  <a:pt x="624840" y="102761"/>
                </a:lnTo>
                <a:lnTo>
                  <a:pt x="242888" y="459948"/>
                </a:lnTo>
                <a:lnTo>
                  <a:pt x="66675" y="399941"/>
                </a:lnTo>
                <a:close/>
                <a:moveTo>
                  <a:pt x="754380" y="3701"/>
                </a:moveTo>
                <a:cubicBezTo>
                  <a:pt x="748665" y="-1062"/>
                  <a:pt x="740093" y="-1062"/>
                  <a:pt x="733425" y="2748"/>
                </a:cubicBezTo>
                <a:lnTo>
                  <a:pt x="10478" y="386606"/>
                </a:lnTo>
                <a:cubicBezTo>
                  <a:pt x="3810" y="390416"/>
                  <a:pt x="0" y="397083"/>
                  <a:pt x="0" y="404703"/>
                </a:cubicBezTo>
                <a:cubicBezTo>
                  <a:pt x="0" y="412323"/>
                  <a:pt x="5715" y="418991"/>
                  <a:pt x="12383" y="420896"/>
                </a:cubicBezTo>
                <a:lnTo>
                  <a:pt x="210503" y="488523"/>
                </a:lnTo>
                <a:lnTo>
                  <a:pt x="235268" y="497096"/>
                </a:lnTo>
                <a:lnTo>
                  <a:pt x="240983" y="513288"/>
                </a:lnTo>
                <a:lnTo>
                  <a:pt x="300038" y="690453"/>
                </a:lnTo>
                <a:lnTo>
                  <a:pt x="300038" y="691406"/>
                </a:lnTo>
                <a:lnTo>
                  <a:pt x="300038" y="692358"/>
                </a:lnTo>
                <a:cubicBezTo>
                  <a:pt x="301943" y="698073"/>
                  <a:pt x="307658" y="702836"/>
                  <a:pt x="314325" y="704741"/>
                </a:cubicBezTo>
                <a:cubicBezTo>
                  <a:pt x="320993" y="706646"/>
                  <a:pt x="327660" y="704741"/>
                  <a:pt x="332423" y="699978"/>
                </a:cubicBezTo>
                <a:lnTo>
                  <a:pt x="333375" y="699026"/>
                </a:lnTo>
                <a:lnTo>
                  <a:pt x="339090" y="693311"/>
                </a:lnTo>
                <a:lnTo>
                  <a:pt x="459105" y="575201"/>
                </a:lnTo>
                <a:lnTo>
                  <a:pt x="641985" y="638066"/>
                </a:lnTo>
                <a:cubicBezTo>
                  <a:pt x="647700" y="639971"/>
                  <a:pt x="653415" y="639018"/>
                  <a:pt x="658178" y="636161"/>
                </a:cubicBezTo>
                <a:cubicBezTo>
                  <a:pt x="662940" y="633303"/>
                  <a:pt x="666750" y="628541"/>
                  <a:pt x="667703" y="622826"/>
                </a:cubicBezTo>
                <a:lnTo>
                  <a:pt x="762953" y="22751"/>
                </a:lnTo>
                <a:cubicBezTo>
                  <a:pt x="763905" y="14178"/>
                  <a:pt x="760095" y="7511"/>
                  <a:pt x="754380" y="3701"/>
                </a:cubicBezTo>
                <a:close/>
              </a:path>
            </a:pathLst>
          </a:custGeom>
          <a:solidFill>
            <a:schemeClr val="bg1"/>
          </a:solidFill>
          <a:ln w="9525" cap="flat">
            <a:noFill/>
            <a:prstDash val="solid"/>
            <a:miter/>
          </a:ln>
        </p:spPr>
        <p:txBody>
          <a:bodyPr rtlCol="0" anchor="ctr"/>
          <a:lstStyle/>
          <a:p>
            <a:endParaRPr lang="it-IT" sz="1013"/>
          </a:p>
        </p:txBody>
      </p:sp>
      <p:grpSp>
        <p:nvGrpSpPr>
          <p:cNvPr id="20" name="Elemento grafico 18" descr="Ghirlanda">
            <a:extLst>
              <a:ext uri="{FF2B5EF4-FFF2-40B4-BE49-F238E27FC236}">
                <a16:creationId xmlns:a16="http://schemas.microsoft.com/office/drawing/2014/main" id="{4C9032FE-E789-9A45-B89E-78A130149511}"/>
              </a:ext>
            </a:extLst>
          </p:cNvPr>
          <p:cNvGrpSpPr/>
          <p:nvPr/>
        </p:nvGrpSpPr>
        <p:grpSpPr>
          <a:xfrm>
            <a:off x="6710395" y="1912541"/>
            <a:ext cx="685800" cy="685800"/>
            <a:chOff x="5638800" y="2971800"/>
            <a:chExt cx="914400" cy="914400"/>
          </a:xfrm>
          <a:solidFill>
            <a:schemeClr val="bg1"/>
          </a:solidFill>
        </p:grpSpPr>
        <p:sp>
          <p:nvSpPr>
            <p:cNvPr id="21" name="Figura a mano libera 20">
              <a:extLst>
                <a:ext uri="{FF2B5EF4-FFF2-40B4-BE49-F238E27FC236}">
                  <a16:creationId xmlns:a16="http://schemas.microsoft.com/office/drawing/2014/main" id="{79626C37-3A61-A749-99B0-4764B37B2D2F}"/>
                </a:ext>
              </a:extLst>
            </p:cNvPr>
            <p:cNvSpPr/>
            <p:nvPr/>
          </p:nvSpPr>
          <p:spPr>
            <a:xfrm>
              <a:off x="5734050" y="3517399"/>
              <a:ext cx="276225" cy="95250"/>
            </a:xfrm>
            <a:custGeom>
              <a:avLst/>
              <a:gdLst>
                <a:gd name="connsiteX0" fmla="*/ 276225 w 276225"/>
                <a:gd name="connsiteY0" fmla="*/ 85909 h 95250"/>
                <a:gd name="connsiteX1" fmla="*/ 149543 w 276225"/>
                <a:gd name="connsiteY1" fmla="*/ 7804 h 95250"/>
                <a:gd name="connsiteX2" fmla="*/ 0 w 276225"/>
                <a:gd name="connsiteY2" fmla="*/ 12566 h 95250"/>
                <a:gd name="connsiteX3" fmla="*/ 126682 w 276225"/>
                <a:gd name="connsiteY3" fmla="*/ 90671 h 95250"/>
                <a:gd name="connsiteX4" fmla="*/ 276225 w 276225"/>
                <a:gd name="connsiteY4" fmla="*/ 8590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276225" y="85909"/>
                  </a:moveTo>
                  <a:cubicBezTo>
                    <a:pt x="276225" y="85909"/>
                    <a:pt x="225743" y="27806"/>
                    <a:pt x="149543" y="7804"/>
                  </a:cubicBezTo>
                  <a:cubicBezTo>
                    <a:pt x="73343" y="-12199"/>
                    <a:pt x="0" y="12566"/>
                    <a:pt x="0" y="12566"/>
                  </a:cubicBezTo>
                  <a:cubicBezTo>
                    <a:pt x="0" y="12566"/>
                    <a:pt x="50483" y="70669"/>
                    <a:pt x="126682" y="90671"/>
                  </a:cubicBezTo>
                  <a:cubicBezTo>
                    <a:pt x="202883" y="110674"/>
                    <a:pt x="276225" y="85909"/>
                    <a:pt x="276225" y="85909"/>
                  </a:cubicBezTo>
                  <a:close/>
                </a:path>
              </a:pathLst>
            </a:custGeom>
            <a:grpFill/>
            <a:ln w="9525" cap="flat">
              <a:noFill/>
              <a:prstDash val="solid"/>
              <a:miter/>
            </a:ln>
          </p:spPr>
          <p:txBody>
            <a:bodyPr rtlCol="0" anchor="ctr"/>
            <a:lstStyle/>
            <a:p>
              <a:endParaRPr lang="it-IT" sz="1013"/>
            </a:p>
          </p:txBody>
        </p:sp>
        <p:sp>
          <p:nvSpPr>
            <p:cNvPr id="22" name="Figura a mano libera 21">
              <a:extLst>
                <a:ext uri="{FF2B5EF4-FFF2-40B4-BE49-F238E27FC236}">
                  <a16:creationId xmlns:a16="http://schemas.microsoft.com/office/drawing/2014/main" id="{CFA185A2-7C42-4C4F-93A9-AAFFC55B90B2}"/>
                </a:ext>
              </a:extLst>
            </p:cNvPr>
            <p:cNvSpPr/>
            <p:nvPr/>
          </p:nvSpPr>
          <p:spPr>
            <a:xfrm>
              <a:off x="5724525" y="3314700"/>
              <a:ext cx="200025" cy="200025"/>
            </a:xfrm>
            <a:custGeom>
              <a:avLst/>
              <a:gdLst>
                <a:gd name="connsiteX0" fmla="*/ 201930 w 200025"/>
                <a:gd name="connsiteY0" fmla="*/ 201930 h 200025"/>
                <a:gd name="connsiteX1" fmla="*/ 131445 w 200025"/>
                <a:gd name="connsiteY1" fmla="*/ 70485 h 200025"/>
                <a:gd name="connsiteX2" fmla="*/ 0 w 200025"/>
                <a:gd name="connsiteY2" fmla="*/ 0 h 200025"/>
                <a:gd name="connsiteX3" fmla="*/ 70485 w 200025"/>
                <a:gd name="connsiteY3" fmla="*/ 131445 h 200025"/>
                <a:gd name="connsiteX4" fmla="*/ 201930 w 200025"/>
                <a:gd name="connsiteY4" fmla="*/ 20193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201930"/>
                  </a:moveTo>
                  <a:cubicBezTo>
                    <a:pt x="201930" y="201930"/>
                    <a:pt x="186690" y="126682"/>
                    <a:pt x="131445" y="70485"/>
                  </a:cubicBezTo>
                  <a:cubicBezTo>
                    <a:pt x="75248" y="15240"/>
                    <a:pt x="0" y="0"/>
                    <a:pt x="0" y="0"/>
                  </a:cubicBezTo>
                  <a:cubicBezTo>
                    <a:pt x="0" y="0"/>
                    <a:pt x="15240" y="75248"/>
                    <a:pt x="70485" y="131445"/>
                  </a:cubicBezTo>
                  <a:cubicBezTo>
                    <a:pt x="126682" y="186690"/>
                    <a:pt x="201930" y="201930"/>
                    <a:pt x="201930" y="201930"/>
                  </a:cubicBez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05B9A57-EB5C-6F45-A232-382BA38629BF}"/>
                </a:ext>
              </a:extLst>
            </p:cNvPr>
            <p:cNvSpPr/>
            <p:nvPr/>
          </p:nvSpPr>
          <p:spPr>
            <a:xfrm>
              <a:off x="5813876" y="3126105"/>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2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2"/>
                    <a:pt x="12566" y="0"/>
                    <a:pt x="12566" y="0"/>
                  </a:cubicBezTo>
                  <a:cubicBezTo>
                    <a:pt x="12566" y="0"/>
                    <a:pt x="-12199" y="73342"/>
                    <a:pt x="7804" y="149542"/>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1C49A5A4-1C1B-1B4D-9E3C-0E41F30B03C7}"/>
                </a:ext>
              </a:extLst>
            </p:cNvPr>
            <p:cNvSpPr/>
            <p:nvPr/>
          </p:nvSpPr>
          <p:spPr>
            <a:xfrm>
              <a:off x="5928176" y="3052763"/>
              <a:ext cx="95250" cy="276225"/>
            </a:xfrm>
            <a:custGeom>
              <a:avLst/>
              <a:gdLst>
                <a:gd name="connsiteX0" fmla="*/ 90671 w 95250"/>
                <a:gd name="connsiteY0" fmla="*/ 149543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3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3"/>
                  </a:moveTo>
                  <a:cubicBezTo>
                    <a:pt x="110674" y="73343"/>
                    <a:pt x="85909" y="0"/>
                    <a:pt x="85909" y="0"/>
                  </a:cubicBezTo>
                  <a:cubicBezTo>
                    <a:pt x="85909" y="0"/>
                    <a:pt x="27806" y="50483"/>
                    <a:pt x="7804" y="126682"/>
                  </a:cubicBezTo>
                  <a:cubicBezTo>
                    <a:pt x="-12199" y="202883"/>
                    <a:pt x="12566" y="276225"/>
                    <a:pt x="12566" y="276225"/>
                  </a:cubicBezTo>
                  <a:cubicBezTo>
                    <a:pt x="12566" y="276225"/>
                    <a:pt x="69716" y="225743"/>
                    <a:pt x="90671" y="149543"/>
                  </a:cubicBez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0454E08C-C1AA-F847-8CA5-AA96F86C1DE8}"/>
                </a:ext>
              </a:extLst>
            </p:cNvPr>
            <p:cNvSpPr/>
            <p:nvPr/>
          </p:nvSpPr>
          <p:spPr>
            <a:xfrm>
              <a:off x="6181725" y="3516982"/>
              <a:ext cx="276225" cy="95250"/>
            </a:xfrm>
            <a:custGeom>
              <a:avLst/>
              <a:gdLst>
                <a:gd name="connsiteX0" fmla="*/ 126683 w 276225"/>
                <a:gd name="connsiteY0" fmla="*/ 8221 h 95250"/>
                <a:gd name="connsiteX1" fmla="*/ 0 w 276225"/>
                <a:gd name="connsiteY1" fmla="*/ 86326 h 95250"/>
                <a:gd name="connsiteX2" fmla="*/ 149542 w 276225"/>
                <a:gd name="connsiteY2" fmla="*/ 91088 h 95250"/>
                <a:gd name="connsiteX3" fmla="*/ 276225 w 276225"/>
                <a:gd name="connsiteY3" fmla="*/ 12983 h 95250"/>
                <a:gd name="connsiteX4" fmla="*/ 126683 w 276225"/>
                <a:gd name="connsiteY4" fmla="*/ 822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126683" y="8221"/>
                  </a:moveTo>
                  <a:cubicBezTo>
                    <a:pt x="50482" y="28223"/>
                    <a:pt x="0" y="86326"/>
                    <a:pt x="0" y="86326"/>
                  </a:cubicBezTo>
                  <a:cubicBezTo>
                    <a:pt x="0" y="86326"/>
                    <a:pt x="73342" y="111091"/>
                    <a:pt x="149542" y="91088"/>
                  </a:cubicBezTo>
                  <a:cubicBezTo>
                    <a:pt x="225742" y="71086"/>
                    <a:pt x="276225" y="12983"/>
                    <a:pt x="276225" y="12983"/>
                  </a:cubicBezTo>
                  <a:cubicBezTo>
                    <a:pt x="276225" y="12983"/>
                    <a:pt x="202883" y="-12734"/>
                    <a:pt x="126683" y="8221"/>
                  </a:cubicBez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62A2974D-71CC-4249-8B79-3D2A83446230}"/>
                </a:ext>
              </a:extLst>
            </p:cNvPr>
            <p:cNvSpPr/>
            <p:nvPr/>
          </p:nvSpPr>
          <p:spPr>
            <a:xfrm>
              <a:off x="6265545" y="3314700"/>
              <a:ext cx="200025" cy="200025"/>
            </a:xfrm>
            <a:custGeom>
              <a:avLst/>
              <a:gdLst>
                <a:gd name="connsiteX0" fmla="*/ 201930 w 200025"/>
                <a:gd name="connsiteY0" fmla="*/ 0 h 200025"/>
                <a:gd name="connsiteX1" fmla="*/ 70485 w 200025"/>
                <a:gd name="connsiteY1" fmla="*/ 70485 h 200025"/>
                <a:gd name="connsiteX2" fmla="*/ 0 w 200025"/>
                <a:gd name="connsiteY2" fmla="*/ 201930 h 200025"/>
                <a:gd name="connsiteX3" fmla="*/ 131445 w 200025"/>
                <a:gd name="connsiteY3" fmla="*/ 131445 h 200025"/>
                <a:gd name="connsiteX4" fmla="*/ 201930 w 200025"/>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0"/>
                  </a:moveTo>
                  <a:cubicBezTo>
                    <a:pt x="201930" y="0"/>
                    <a:pt x="126682" y="15240"/>
                    <a:pt x="70485" y="70485"/>
                  </a:cubicBezTo>
                  <a:cubicBezTo>
                    <a:pt x="14288" y="126682"/>
                    <a:pt x="0" y="201930"/>
                    <a:pt x="0" y="201930"/>
                  </a:cubicBezTo>
                  <a:cubicBezTo>
                    <a:pt x="0" y="201930"/>
                    <a:pt x="75247" y="186690"/>
                    <a:pt x="131445" y="131445"/>
                  </a:cubicBezTo>
                  <a:cubicBezTo>
                    <a:pt x="186690" y="75248"/>
                    <a:pt x="201930" y="0"/>
                    <a:pt x="201930" y="0"/>
                  </a:cubicBez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FAAAB424-227C-7344-9C12-FA49168B76A6}"/>
                </a:ext>
              </a:extLst>
            </p:cNvPr>
            <p:cNvSpPr/>
            <p:nvPr/>
          </p:nvSpPr>
          <p:spPr>
            <a:xfrm>
              <a:off x="6280601" y="3126105"/>
              <a:ext cx="95250" cy="276225"/>
            </a:xfrm>
            <a:custGeom>
              <a:avLst/>
              <a:gdLst>
                <a:gd name="connsiteX0" fmla="*/ 90671 w 95250"/>
                <a:gd name="connsiteY0" fmla="*/ 149542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2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2"/>
                  </a:moveTo>
                  <a:cubicBezTo>
                    <a:pt x="110674" y="73342"/>
                    <a:pt x="85909" y="0"/>
                    <a:pt x="85909" y="0"/>
                  </a:cubicBezTo>
                  <a:cubicBezTo>
                    <a:pt x="85909" y="0"/>
                    <a:pt x="27806" y="50482"/>
                    <a:pt x="7804" y="126682"/>
                  </a:cubicBezTo>
                  <a:cubicBezTo>
                    <a:pt x="-12199" y="202883"/>
                    <a:pt x="12566" y="276225"/>
                    <a:pt x="12566" y="276225"/>
                  </a:cubicBezTo>
                  <a:cubicBezTo>
                    <a:pt x="12566" y="276225"/>
                    <a:pt x="69716" y="225743"/>
                    <a:pt x="90671" y="149542"/>
                  </a:cubicBez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6E0A5FB-2DA2-0049-AEA2-8A3518D3F5DE}"/>
                </a:ext>
              </a:extLst>
            </p:cNvPr>
            <p:cNvSpPr/>
            <p:nvPr/>
          </p:nvSpPr>
          <p:spPr>
            <a:xfrm>
              <a:off x="6166301" y="3052763"/>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3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3"/>
                    <a:pt x="12566" y="0"/>
                    <a:pt x="12566" y="0"/>
                  </a:cubicBezTo>
                  <a:cubicBezTo>
                    <a:pt x="12566" y="0"/>
                    <a:pt x="-12199" y="73343"/>
                    <a:pt x="7804" y="149543"/>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627208BD-1570-AC4E-98C8-47D00DD2AB3C}"/>
                </a:ext>
              </a:extLst>
            </p:cNvPr>
            <p:cNvSpPr/>
            <p:nvPr/>
          </p:nvSpPr>
          <p:spPr>
            <a:xfrm>
              <a:off x="5834063" y="3626298"/>
              <a:ext cx="523875" cy="171450"/>
            </a:xfrm>
            <a:custGeom>
              <a:avLst/>
              <a:gdLst>
                <a:gd name="connsiteX0" fmla="*/ 397193 w 523875"/>
                <a:gd name="connsiteY0" fmla="*/ 8442 h 171450"/>
                <a:gd name="connsiteX1" fmla="*/ 261938 w 523875"/>
                <a:gd name="connsiteY1" fmla="*/ 8442 h 171450"/>
                <a:gd name="connsiteX2" fmla="*/ 126682 w 523875"/>
                <a:gd name="connsiteY2" fmla="*/ 7490 h 171450"/>
                <a:gd name="connsiteX3" fmla="*/ 0 w 523875"/>
                <a:gd name="connsiteY3" fmla="*/ 85595 h 171450"/>
                <a:gd name="connsiteX4" fmla="*/ 149543 w 523875"/>
                <a:gd name="connsiteY4" fmla="*/ 90357 h 171450"/>
                <a:gd name="connsiteX5" fmla="*/ 185738 w 523875"/>
                <a:gd name="connsiteY5" fmla="*/ 77022 h 171450"/>
                <a:gd name="connsiteX6" fmla="*/ 127635 w 523875"/>
                <a:gd name="connsiteY6" fmla="*/ 125600 h 171450"/>
                <a:gd name="connsiteX7" fmla="*/ 149543 w 523875"/>
                <a:gd name="connsiteY7" fmla="*/ 177987 h 171450"/>
                <a:gd name="connsiteX8" fmla="*/ 242888 w 523875"/>
                <a:gd name="connsiteY8" fmla="*/ 95120 h 171450"/>
                <a:gd name="connsiteX9" fmla="*/ 262890 w 523875"/>
                <a:gd name="connsiteY9" fmla="*/ 68450 h 171450"/>
                <a:gd name="connsiteX10" fmla="*/ 282893 w 523875"/>
                <a:gd name="connsiteY10" fmla="*/ 95120 h 171450"/>
                <a:gd name="connsiteX11" fmla="*/ 376238 w 523875"/>
                <a:gd name="connsiteY11" fmla="*/ 177987 h 171450"/>
                <a:gd name="connsiteX12" fmla="*/ 398145 w 523875"/>
                <a:gd name="connsiteY12" fmla="*/ 125600 h 171450"/>
                <a:gd name="connsiteX13" fmla="*/ 340043 w 523875"/>
                <a:gd name="connsiteY13" fmla="*/ 77022 h 171450"/>
                <a:gd name="connsiteX14" fmla="*/ 376238 w 523875"/>
                <a:gd name="connsiteY14" fmla="*/ 90357 h 171450"/>
                <a:gd name="connsiteX15" fmla="*/ 525780 w 523875"/>
                <a:gd name="connsiteY15" fmla="*/ 85595 h 171450"/>
                <a:gd name="connsiteX16" fmla="*/ 397193 w 523875"/>
                <a:gd name="connsiteY16" fmla="*/ 844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875" h="171450">
                  <a:moveTo>
                    <a:pt x="397193" y="8442"/>
                  </a:moveTo>
                  <a:cubicBezTo>
                    <a:pt x="340995" y="-6798"/>
                    <a:pt x="286703" y="2727"/>
                    <a:pt x="261938" y="8442"/>
                  </a:cubicBezTo>
                  <a:cubicBezTo>
                    <a:pt x="237173" y="2727"/>
                    <a:pt x="182880" y="-6798"/>
                    <a:pt x="126682" y="7490"/>
                  </a:cubicBezTo>
                  <a:cubicBezTo>
                    <a:pt x="50482" y="27492"/>
                    <a:pt x="0" y="85595"/>
                    <a:pt x="0" y="85595"/>
                  </a:cubicBezTo>
                  <a:cubicBezTo>
                    <a:pt x="0" y="85595"/>
                    <a:pt x="73343" y="110360"/>
                    <a:pt x="149543" y="90357"/>
                  </a:cubicBezTo>
                  <a:cubicBezTo>
                    <a:pt x="161925" y="86547"/>
                    <a:pt x="174308" y="82737"/>
                    <a:pt x="185738" y="77022"/>
                  </a:cubicBezTo>
                  <a:cubicBezTo>
                    <a:pt x="171450" y="97025"/>
                    <a:pt x="157163" y="113217"/>
                    <a:pt x="127635" y="125600"/>
                  </a:cubicBezTo>
                  <a:lnTo>
                    <a:pt x="149543" y="177987"/>
                  </a:lnTo>
                  <a:cubicBezTo>
                    <a:pt x="200977" y="156080"/>
                    <a:pt x="222885" y="123695"/>
                    <a:pt x="242888" y="95120"/>
                  </a:cubicBezTo>
                  <a:cubicBezTo>
                    <a:pt x="249555" y="85595"/>
                    <a:pt x="255270" y="77022"/>
                    <a:pt x="262890" y="68450"/>
                  </a:cubicBezTo>
                  <a:cubicBezTo>
                    <a:pt x="269558" y="77022"/>
                    <a:pt x="276225" y="85595"/>
                    <a:pt x="282893" y="95120"/>
                  </a:cubicBezTo>
                  <a:cubicBezTo>
                    <a:pt x="301943" y="123695"/>
                    <a:pt x="323850" y="156080"/>
                    <a:pt x="376238" y="177987"/>
                  </a:cubicBezTo>
                  <a:lnTo>
                    <a:pt x="398145" y="125600"/>
                  </a:lnTo>
                  <a:cubicBezTo>
                    <a:pt x="368618" y="113217"/>
                    <a:pt x="354330" y="97025"/>
                    <a:pt x="340043" y="77022"/>
                  </a:cubicBezTo>
                  <a:cubicBezTo>
                    <a:pt x="351473" y="81785"/>
                    <a:pt x="362903" y="86547"/>
                    <a:pt x="376238" y="90357"/>
                  </a:cubicBezTo>
                  <a:cubicBezTo>
                    <a:pt x="452438" y="110360"/>
                    <a:pt x="525780" y="85595"/>
                    <a:pt x="525780" y="85595"/>
                  </a:cubicBezTo>
                  <a:cubicBezTo>
                    <a:pt x="525780" y="85595"/>
                    <a:pt x="473392" y="28445"/>
                    <a:pt x="397193" y="8442"/>
                  </a:cubicBezTo>
                  <a:close/>
                </a:path>
              </a:pathLst>
            </a:custGeom>
            <a:grpFill/>
            <a:ln w="9525" cap="flat">
              <a:noFill/>
              <a:prstDash val="solid"/>
              <a:miter/>
            </a:ln>
          </p:spPr>
          <p:txBody>
            <a:bodyPr rtlCol="0" anchor="ctr"/>
            <a:lstStyle/>
            <a:p>
              <a:endParaRPr lang="it-IT" sz="1013"/>
            </a:p>
          </p:txBody>
        </p:sp>
      </p:grpSp>
      <p:grpSp>
        <p:nvGrpSpPr>
          <p:cNvPr id="32" name="Elemento grafico 30" descr="Pollice su ">
            <a:extLst>
              <a:ext uri="{FF2B5EF4-FFF2-40B4-BE49-F238E27FC236}">
                <a16:creationId xmlns:a16="http://schemas.microsoft.com/office/drawing/2014/main" id="{C896C9A2-C078-324C-9ADA-5AE75CEEAF2F}"/>
              </a:ext>
            </a:extLst>
          </p:cNvPr>
          <p:cNvGrpSpPr/>
          <p:nvPr/>
        </p:nvGrpSpPr>
        <p:grpSpPr>
          <a:xfrm>
            <a:off x="4119780" y="1885950"/>
            <a:ext cx="685800" cy="685800"/>
            <a:chOff x="5638800" y="2971800"/>
            <a:chExt cx="914400" cy="914400"/>
          </a:xfrm>
          <a:solidFill>
            <a:schemeClr val="bg1"/>
          </a:solidFill>
        </p:grpSpPr>
        <p:sp>
          <p:nvSpPr>
            <p:cNvPr id="33" name="Figura a mano libera 32">
              <a:extLst>
                <a:ext uri="{FF2B5EF4-FFF2-40B4-BE49-F238E27FC236}">
                  <a16:creationId xmlns:a16="http://schemas.microsoft.com/office/drawing/2014/main" id="{656F8746-1338-2849-BFBA-2CAEA21C6288}"/>
                </a:ext>
              </a:extLst>
            </p:cNvPr>
            <p:cNvSpPr/>
            <p:nvPr/>
          </p:nvSpPr>
          <p:spPr>
            <a:xfrm>
              <a:off x="5953125" y="3095625"/>
              <a:ext cx="523875" cy="666750"/>
            </a:xfrm>
            <a:custGeom>
              <a:avLst/>
              <a:gdLst>
                <a:gd name="connsiteX0" fmla="*/ 523875 w 523875"/>
                <a:gd name="connsiteY0" fmla="*/ 323850 h 666750"/>
                <a:gd name="connsiteX1" fmla="*/ 466725 w 523875"/>
                <a:gd name="connsiteY1" fmla="*/ 266700 h 666750"/>
                <a:gd name="connsiteX2" fmla="*/ 285750 w 523875"/>
                <a:gd name="connsiteY2" fmla="*/ 266700 h 666750"/>
                <a:gd name="connsiteX3" fmla="*/ 257175 w 523875"/>
                <a:gd name="connsiteY3" fmla="*/ 239077 h 666750"/>
                <a:gd name="connsiteX4" fmla="*/ 285750 w 523875"/>
                <a:gd name="connsiteY4" fmla="*/ 57150 h 666750"/>
                <a:gd name="connsiteX5" fmla="*/ 228600 w 523875"/>
                <a:gd name="connsiteY5" fmla="*/ 0 h 666750"/>
                <a:gd name="connsiteX6" fmla="*/ 171450 w 523875"/>
                <a:gd name="connsiteY6" fmla="*/ 57150 h 666750"/>
                <a:gd name="connsiteX7" fmla="*/ 0 w 523875"/>
                <a:gd name="connsiteY7" fmla="*/ 285750 h 666750"/>
                <a:gd name="connsiteX8" fmla="*/ 0 w 523875"/>
                <a:gd name="connsiteY8" fmla="*/ 590550 h 666750"/>
                <a:gd name="connsiteX9" fmla="*/ 200025 w 523875"/>
                <a:gd name="connsiteY9" fmla="*/ 666750 h 666750"/>
                <a:gd name="connsiteX10" fmla="*/ 371475 w 523875"/>
                <a:gd name="connsiteY10" fmla="*/ 666750 h 666750"/>
                <a:gd name="connsiteX11" fmla="*/ 428625 w 523875"/>
                <a:gd name="connsiteY11" fmla="*/ 609600 h 666750"/>
                <a:gd name="connsiteX12" fmla="*/ 413385 w 523875"/>
                <a:gd name="connsiteY12" fmla="*/ 571500 h 666750"/>
                <a:gd name="connsiteX13" fmla="*/ 419100 w 523875"/>
                <a:gd name="connsiteY13" fmla="*/ 571500 h 666750"/>
                <a:gd name="connsiteX14" fmla="*/ 476250 w 523875"/>
                <a:gd name="connsiteY14" fmla="*/ 514350 h 666750"/>
                <a:gd name="connsiteX15" fmla="*/ 460058 w 523875"/>
                <a:gd name="connsiteY15" fmla="*/ 474345 h 666750"/>
                <a:gd name="connsiteX16" fmla="*/ 504825 w 523875"/>
                <a:gd name="connsiteY16" fmla="*/ 419100 h 666750"/>
                <a:gd name="connsiteX17" fmla="*/ 486728 w 523875"/>
                <a:gd name="connsiteY17" fmla="*/ 377190 h 666750"/>
                <a:gd name="connsiteX18" fmla="*/ 523875 w 523875"/>
                <a:gd name="connsiteY18" fmla="*/ 3238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23875" h="666750">
                  <a:moveTo>
                    <a:pt x="523875" y="323850"/>
                  </a:moveTo>
                  <a:cubicBezTo>
                    <a:pt x="523875" y="292418"/>
                    <a:pt x="498158" y="266700"/>
                    <a:pt x="466725" y="266700"/>
                  </a:cubicBezTo>
                  <a:lnTo>
                    <a:pt x="285750" y="266700"/>
                  </a:lnTo>
                  <a:cubicBezTo>
                    <a:pt x="270510" y="266700"/>
                    <a:pt x="258127" y="254318"/>
                    <a:pt x="257175" y="239077"/>
                  </a:cubicBezTo>
                  <a:cubicBezTo>
                    <a:pt x="258127" y="221933"/>
                    <a:pt x="285750" y="187643"/>
                    <a:pt x="285750" y="57150"/>
                  </a:cubicBezTo>
                  <a:cubicBezTo>
                    <a:pt x="285750" y="25717"/>
                    <a:pt x="260033" y="0"/>
                    <a:pt x="228600" y="0"/>
                  </a:cubicBezTo>
                  <a:cubicBezTo>
                    <a:pt x="197168" y="0"/>
                    <a:pt x="171450" y="25717"/>
                    <a:pt x="171450" y="57150"/>
                  </a:cubicBezTo>
                  <a:cubicBezTo>
                    <a:pt x="171450" y="201930"/>
                    <a:pt x="2857" y="283845"/>
                    <a:pt x="0" y="285750"/>
                  </a:cubicBezTo>
                  <a:lnTo>
                    <a:pt x="0" y="590550"/>
                  </a:lnTo>
                  <a:cubicBezTo>
                    <a:pt x="67627" y="590550"/>
                    <a:pt x="72390" y="666750"/>
                    <a:pt x="200025" y="666750"/>
                  </a:cubicBezTo>
                  <a:cubicBezTo>
                    <a:pt x="242888" y="666750"/>
                    <a:pt x="371475" y="666750"/>
                    <a:pt x="371475" y="666750"/>
                  </a:cubicBezTo>
                  <a:cubicBezTo>
                    <a:pt x="402908" y="666750"/>
                    <a:pt x="428625" y="641033"/>
                    <a:pt x="428625" y="609600"/>
                  </a:cubicBezTo>
                  <a:cubicBezTo>
                    <a:pt x="428625" y="594360"/>
                    <a:pt x="422910" y="581025"/>
                    <a:pt x="413385" y="571500"/>
                  </a:cubicBezTo>
                  <a:cubicBezTo>
                    <a:pt x="415290" y="571500"/>
                    <a:pt x="417195" y="571500"/>
                    <a:pt x="419100" y="571500"/>
                  </a:cubicBezTo>
                  <a:cubicBezTo>
                    <a:pt x="450533" y="571500"/>
                    <a:pt x="476250" y="545783"/>
                    <a:pt x="476250" y="514350"/>
                  </a:cubicBezTo>
                  <a:cubicBezTo>
                    <a:pt x="476250" y="499110"/>
                    <a:pt x="470535" y="484823"/>
                    <a:pt x="460058" y="474345"/>
                  </a:cubicBezTo>
                  <a:cubicBezTo>
                    <a:pt x="485775" y="468630"/>
                    <a:pt x="504825" y="445770"/>
                    <a:pt x="504825" y="419100"/>
                  </a:cubicBezTo>
                  <a:cubicBezTo>
                    <a:pt x="504825" y="402908"/>
                    <a:pt x="498158" y="387668"/>
                    <a:pt x="486728" y="377190"/>
                  </a:cubicBezTo>
                  <a:cubicBezTo>
                    <a:pt x="508635" y="369570"/>
                    <a:pt x="523875" y="348615"/>
                    <a:pt x="523875" y="323850"/>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D24178B3-1761-5E47-8515-E1AE946CDF72}"/>
                </a:ext>
              </a:extLst>
            </p:cNvPr>
            <p:cNvSpPr/>
            <p:nvPr/>
          </p:nvSpPr>
          <p:spPr>
            <a:xfrm>
              <a:off x="5715000" y="3333750"/>
              <a:ext cx="180975" cy="400050"/>
            </a:xfrm>
            <a:custGeom>
              <a:avLst/>
              <a:gdLst>
                <a:gd name="connsiteX0" fmla="*/ 142875 w 180975"/>
                <a:gd name="connsiteY0" fmla="*/ 0 h 400050"/>
                <a:gd name="connsiteX1" fmla="*/ 0 w 180975"/>
                <a:gd name="connsiteY1" fmla="*/ 0 h 400050"/>
                <a:gd name="connsiteX2" fmla="*/ 0 w 180975"/>
                <a:gd name="connsiteY2" fmla="*/ 400050 h 400050"/>
                <a:gd name="connsiteX3" fmla="*/ 142875 w 180975"/>
                <a:gd name="connsiteY3" fmla="*/ 400050 h 400050"/>
                <a:gd name="connsiteX4" fmla="*/ 180975 w 180975"/>
                <a:gd name="connsiteY4" fmla="*/ 361950 h 400050"/>
                <a:gd name="connsiteX5" fmla="*/ 180975 w 180975"/>
                <a:gd name="connsiteY5" fmla="*/ 38100 h 400050"/>
                <a:gd name="connsiteX6" fmla="*/ 142875 w 180975"/>
                <a:gd name="connsiteY6"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142875" y="0"/>
                  </a:moveTo>
                  <a:lnTo>
                    <a:pt x="0" y="0"/>
                  </a:lnTo>
                  <a:lnTo>
                    <a:pt x="0" y="400050"/>
                  </a:lnTo>
                  <a:lnTo>
                    <a:pt x="142875" y="400050"/>
                  </a:lnTo>
                  <a:cubicBezTo>
                    <a:pt x="163830" y="400050"/>
                    <a:pt x="180975" y="382905"/>
                    <a:pt x="180975" y="361950"/>
                  </a:cubicBezTo>
                  <a:lnTo>
                    <a:pt x="180975" y="38100"/>
                  </a:lnTo>
                  <a:cubicBezTo>
                    <a:pt x="180975" y="17145"/>
                    <a:pt x="163830" y="0"/>
                    <a:pt x="142875" y="0"/>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404355202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Box + copy</a:t>
            </a:r>
          </a:p>
        </p:txBody>
      </p:sp>
      <p:sp>
        <p:nvSpPr>
          <p:cNvPr id="3" name="Rettangolo 2"/>
          <p:cNvSpPr/>
          <p:nvPr/>
        </p:nvSpPr>
        <p:spPr>
          <a:xfrm>
            <a:off x="0" y="1122940"/>
            <a:ext cx="9144000" cy="3413138"/>
          </a:xfrm>
          <a:prstGeom prst="rect">
            <a:avLst/>
          </a:prstGeom>
          <a:gradFill flip="none" rotWithShape="1">
            <a:gsLst>
              <a:gs pos="0">
                <a:schemeClr val="accent2"/>
              </a:gs>
              <a:gs pos="80000">
                <a:schemeClr val="accent1"/>
              </a:gs>
            </a:gsLst>
            <a:path path="circle">
              <a:fillToRect l="100000" t="100000"/>
            </a:path>
            <a:tileRect r="-100000" b="-100000"/>
          </a:gradFill>
        </p:spPr>
        <p:txBody>
          <a:bodyPr rtlCol="0" anchor="ctr"/>
          <a:lstStyle/>
          <a:p>
            <a:pPr algn="ctr"/>
            <a:endParaRPr lang="it-IT" sz="1013">
              <a:latin typeface="Arial" panose="020B0604020202020204" pitchFamily="34" charset="0"/>
              <a:cs typeface="Arial" panose="020B0604020202020204" pitchFamily="34" charset="0"/>
            </a:endParaRPr>
          </a:p>
        </p:txBody>
      </p:sp>
      <p:sp>
        <p:nvSpPr>
          <p:cNvPr id="4" name="Rettangolo 3"/>
          <p:cNvSpPr/>
          <p:nvPr/>
        </p:nvSpPr>
        <p:spPr>
          <a:xfrm>
            <a:off x="597626" y="1461780"/>
            <a:ext cx="2349000" cy="270000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 name="Rettangolo 4"/>
          <p:cNvSpPr/>
          <p:nvPr/>
        </p:nvSpPr>
        <p:spPr>
          <a:xfrm>
            <a:off x="3282043" y="1479508"/>
            <a:ext cx="2349000" cy="27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Rettangolo 5"/>
          <p:cNvSpPr/>
          <p:nvPr/>
        </p:nvSpPr>
        <p:spPr>
          <a:xfrm>
            <a:off x="6061166" y="1479508"/>
            <a:ext cx="2349000" cy="270000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7" name="CasellaDiTesto 6"/>
          <p:cNvSpPr txBox="1"/>
          <p:nvPr/>
        </p:nvSpPr>
        <p:spPr>
          <a:xfrm>
            <a:off x="757646" y="2106387"/>
            <a:ext cx="2028960" cy="507831"/>
          </a:xfrm>
          <a:prstGeom prst="rect">
            <a:avLst/>
          </a:prstGeom>
          <a:noFill/>
        </p:spPr>
        <p:txBody>
          <a:bodyPr wrap="square" rtlCol="0">
            <a:spAutoFit/>
          </a:bodyPr>
          <a:lstStyle/>
          <a:p>
            <a:pPr algn="ctr"/>
            <a:r>
              <a:rPr lang="it-IT" sz="2700" dirty="0">
                <a:solidFill>
                  <a:schemeClr val="bg1"/>
                </a:solidFill>
                <a:latin typeface="+mj-lt"/>
              </a:rPr>
              <a:t>Personal</a:t>
            </a:r>
          </a:p>
        </p:txBody>
      </p:sp>
      <p:sp>
        <p:nvSpPr>
          <p:cNvPr id="8" name="CasellaDiTesto 7"/>
          <p:cNvSpPr txBox="1"/>
          <p:nvPr/>
        </p:nvSpPr>
        <p:spPr>
          <a:xfrm>
            <a:off x="3442063" y="2106387"/>
            <a:ext cx="2028960" cy="507831"/>
          </a:xfrm>
          <a:prstGeom prst="rect">
            <a:avLst/>
          </a:prstGeom>
          <a:noFill/>
        </p:spPr>
        <p:txBody>
          <a:bodyPr wrap="square" rtlCol="0">
            <a:spAutoFit/>
          </a:bodyPr>
          <a:lstStyle/>
          <a:p>
            <a:pPr algn="ctr"/>
            <a:r>
              <a:rPr lang="it-IT" sz="2700" dirty="0">
                <a:solidFill>
                  <a:schemeClr val="bg1"/>
                </a:solidFill>
                <a:latin typeface="+mj-lt"/>
              </a:rPr>
              <a:t>Business</a:t>
            </a:r>
          </a:p>
        </p:txBody>
      </p:sp>
      <p:sp>
        <p:nvSpPr>
          <p:cNvPr id="9" name="CasellaDiTesto 8"/>
          <p:cNvSpPr txBox="1"/>
          <p:nvPr/>
        </p:nvSpPr>
        <p:spPr>
          <a:xfrm>
            <a:off x="6221186" y="2106387"/>
            <a:ext cx="2028960" cy="507831"/>
          </a:xfrm>
          <a:prstGeom prst="rect">
            <a:avLst/>
          </a:prstGeom>
          <a:noFill/>
        </p:spPr>
        <p:txBody>
          <a:bodyPr wrap="square" rtlCol="0">
            <a:spAutoFit/>
          </a:bodyPr>
          <a:lstStyle/>
          <a:p>
            <a:pPr algn="ctr"/>
            <a:r>
              <a:rPr lang="it-IT" sz="2700" dirty="0">
                <a:solidFill>
                  <a:schemeClr val="bg1"/>
                </a:solidFill>
                <a:latin typeface="+mj-lt"/>
              </a:rPr>
              <a:t>Enterprise</a:t>
            </a:r>
          </a:p>
        </p:txBody>
      </p:sp>
      <p:sp>
        <p:nvSpPr>
          <p:cNvPr id="10" name="CasellaDiTesto 9"/>
          <p:cNvSpPr txBox="1"/>
          <p:nvPr/>
        </p:nvSpPr>
        <p:spPr>
          <a:xfrm>
            <a:off x="757646"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sp>
        <p:nvSpPr>
          <p:cNvPr id="11" name="CasellaDiTesto 10"/>
          <p:cNvSpPr txBox="1"/>
          <p:nvPr/>
        </p:nvSpPr>
        <p:spPr>
          <a:xfrm>
            <a:off x="3442063"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sp>
        <p:nvSpPr>
          <p:cNvPr id="12" name="CasellaDiTesto 11"/>
          <p:cNvSpPr txBox="1"/>
          <p:nvPr/>
        </p:nvSpPr>
        <p:spPr>
          <a:xfrm>
            <a:off x="6221186"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pic>
        <p:nvPicPr>
          <p:cNvPr id="14" name="Elemento grafico 13" descr="Lampadina con riempimento a tinta unita">
            <a:extLst>
              <a:ext uri="{FF2B5EF4-FFF2-40B4-BE49-F238E27FC236}">
                <a16:creationId xmlns:a16="http://schemas.microsoft.com/office/drawing/2014/main" id="{9152FB83-A299-CDC4-2168-896C205DE11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519950" y="1605773"/>
            <a:ext cx="504352" cy="504352"/>
          </a:xfrm>
          <a:prstGeom prst="rect">
            <a:avLst/>
          </a:prstGeom>
        </p:spPr>
      </p:pic>
      <p:pic>
        <p:nvPicPr>
          <p:cNvPr id="20" name="Elemento grafico 19" descr="Foglia con riempimento a tinta unita">
            <a:extLst>
              <a:ext uri="{FF2B5EF4-FFF2-40B4-BE49-F238E27FC236}">
                <a16:creationId xmlns:a16="http://schemas.microsoft.com/office/drawing/2014/main" id="{438B1AC4-00BE-7607-DEC8-7A085B67B00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315473" y="1605773"/>
            <a:ext cx="513053" cy="513053"/>
          </a:xfrm>
          <a:prstGeom prst="rect">
            <a:avLst/>
          </a:prstGeom>
        </p:spPr>
      </p:pic>
      <p:pic>
        <p:nvPicPr>
          <p:cNvPr id="26" name="Elemento grafico 25" descr="Bottiglia d'acqua con riempimento a tinta unita">
            <a:extLst>
              <a:ext uri="{FF2B5EF4-FFF2-40B4-BE49-F238E27FC236}">
                <a16:creationId xmlns:a16="http://schemas.microsoft.com/office/drawing/2014/main" id="{E836792E-969D-DA61-7655-CBC947C67EA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981750" y="1605773"/>
            <a:ext cx="507831" cy="507831"/>
          </a:xfrm>
          <a:prstGeom prst="rect">
            <a:avLst/>
          </a:prstGeom>
        </p:spPr>
      </p:pic>
    </p:spTree>
    <p:extLst>
      <p:ext uri="{BB962C8B-B14F-4D97-AF65-F5344CB8AC3E}">
        <p14:creationId xmlns:p14="http://schemas.microsoft.com/office/powerpoint/2010/main" val="4704601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15" name="Segnaposto testo 18"/>
          <p:cNvSpPr txBox="1">
            <a:spLocks/>
          </p:cNvSpPr>
          <p:nvPr/>
        </p:nvSpPr>
        <p:spPr>
          <a:xfrm>
            <a:off x="969097"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16" name="Segnaposto testo 18"/>
          <p:cNvSpPr txBox="1">
            <a:spLocks/>
          </p:cNvSpPr>
          <p:nvPr/>
        </p:nvSpPr>
        <p:spPr>
          <a:xfrm>
            <a:off x="3634915"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17" name="Segnaposto testo 18"/>
          <p:cNvSpPr txBox="1">
            <a:spLocks/>
          </p:cNvSpPr>
          <p:nvPr/>
        </p:nvSpPr>
        <p:spPr>
          <a:xfrm>
            <a:off x="3634915"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18" name="Segnaposto testo 18"/>
          <p:cNvSpPr txBox="1">
            <a:spLocks/>
          </p:cNvSpPr>
          <p:nvPr/>
        </p:nvSpPr>
        <p:spPr>
          <a:xfrm>
            <a:off x="969097"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19" name="Segnaposto testo 18"/>
          <p:cNvSpPr txBox="1">
            <a:spLocks/>
          </p:cNvSpPr>
          <p:nvPr/>
        </p:nvSpPr>
        <p:spPr>
          <a:xfrm>
            <a:off x="969097"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0" name="Segnaposto testo 18"/>
          <p:cNvSpPr txBox="1">
            <a:spLocks/>
          </p:cNvSpPr>
          <p:nvPr/>
        </p:nvSpPr>
        <p:spPr>
          <a:xfrm>
            <a:off x="3634915"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1" name="Segnaposto testo 18"/>
          <p:cNvSpPr txBox="1">
            <a:spLocks/>
          </p:cNvSpPr>
          <p:nvPr/>
        </p:nvSpPr>
        <p:spPr>
          <a:xfrm>
            <a:off x="3634915"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2" name="Segnaposto testo 18"/>
          <p:cNvSpPr txBox="1">
            <a:spLocks/>
          </p:cNvSpPr>
          <p:nvPr/>
        </p:nvSpPr>
        <p:spPr>
          <a:xfrm>
            <a:off x="969097"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3" name="Segnaposto testo 18"/>
          <p:cNvSpPr txBox="1">
            <a:spLocks/>
          </p:cNvSpPr>
          <p:nvPr/>
        </p:nvSpPr>
        <p:spPr>
          <a:xfrm>
            <a:off x="6300732"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4" name="Segnaposto testo 18"/>
          <p:cNvSpPr txBox="1">
            <a:spLocks/>
          </p:cNvSpPr>
          <p:nvPr/>
        </p:nvSpPr>
        <p:spPr>
          <a:xfrm>
            <a:off x="6300732"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5" name="Segnaposto testo 18"/>
          <p:cNvSpPr txBox="1">
            <a:spLocks/>
          </p:cNvSpPr>
          <p:nvPr/>
        </p:nvSpPr>
        <p:spPr>
          <a:xfrm>
            <a:off x="6300732"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6" name="Segnaposto testo 18"/>
          <p:cNvSpPr txBox="1">
            <a:spLocks/>
          </p:cNvSpPr>
          <p:nvPr/>
        </p:nvSpPr>
        <p:spPr>
          <a:xfrm>
            <a:off x="6300732"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9" name="Elemento grafico 3" descr="Faccia sorridente con riempimento a tinta unita">
            <a:extLst>
              <a:ext uri="{FF2B5EF4-FFF2-40B4-BE49-F238E27FC236}">
                <a16:creationId xmlns:a16="http://schemas.microsoft.com/office/drawing/2014/main" id="{14DC2D20-9E39-7B4C-A59A-6B99725EE888}"/>
              </a:ext>
            </a:extLst>
          </p:cNvPr>
          <p:cNvSpPr/>
          <p:nvPr/>
        </p:nvSpPr>
        <p:spPr>
          <a:xfrm>
            <a:off x="1729259"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10" name="Elemento grafico 5" descr="Faccia neutra con riempimento a tinta unita">
            <a:extLst>
              <a:ext uri="{FF2B5EF4-FFF2-40B4-BE49-F238E27FC236}">
                <a16:creationId xmlns:a16="http://schemas.microsoft.com/office/drawing/2014/main" id="{E6154045-B0E1-D34A-80A3-B256EF2F18F5}"/>
              </a:ext>
            </a:extLst>
          </p:cNvPr>
          <p:cNvSpPr/>
          <p:nvPr/>
        </p:nvSpPr>
        <p:spPr>
          <a:xfrm>
            <a:off x="4395077"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1"/>
          </a:solidFill>
          <a:ln w="9525" cap="flat">
            <a:noFill/>
            <a:prstDash val="solid"/>
            <a:miter/>
          </a:ln>
        </p:spPr>
        <p:txBody>
          <a:bodyPr rtlCol="0" anchor="ctr"/>
          <a:lstStyle/>
          <a:p>
            <a:endParaRPr lang="it-IT" sz="1013"/>
          </a:p>
        </p:txBody>
      </p:sp>
      <p:sp>
        <p:nvSpPr>
          <p:cNvPr id="11" name="Elemento grafico 7" descr="Faccia triste con riempimento a tinta unita">
            <a:extLst>
              <a:ext uri="{FF2B5EF4-FFF2-40B4-BE49-F238E27FC236}">
                <a16:creationId xmlns:a16="http://schemas.microsoft.com/office/drawing/2014/main" id="{6B6B7A23-C9DC-CD40-96B4-FF8D4A5F5B93}"/>
              </a:ext>
            </a:extLst>
          </p:cNvPr>
          <p:cNvSpPr/>
          <p:nvPr/>
        </p:nvSpPr>
        <p:spPr>
          <a:xfrm>
            <a:off x="7060894"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27" name="Elemento grafico 3" descr="Faccia sorridente con riempimento a tinta unita">
            <a:extLst>
              <a:ext uri="{FF2B5EF4-FFF2-40B4-BE49-F238E27FC236}">
                <a16:creationId xmlns:a16="http://schemas.microsoft.com/office/drawing/2014/main" id="{9EC1A263-A434-404D-85E0-AAD86241F76A}"/>
              </a:ext>
            </a:extLst>
          </p:cNvPr>
          <p:cNvSpPr/>
          <p:nvPr/>
        </p:nvSpPr>
        <p:spPr>
          <a:xfrm>
            <a:off x="1729259"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28" name="Elemento grafico 5" descr="Faccia neutra con riempimento a tinta unita">
            <a:extLst>
              <a:ext uri="{FF2B5EF4-FFF2-40B4-BE49-F238E27FC236}">
                <a16:creationId xmlns:a16="http://schemas.microsoft.com/office/drawing/2014/main" id="{D3F1864C-988A-4D4B-B3E6-E22FCE70CE6F}"/>
              </a:ext>
            </a:extLst>
          </p:cNvPr>
          <p:cNvSpPr/>
          <p:nvPr/>
        </p:nvSpPr>
        <p:spPr>
          <a:xfrm>
            <a:off x="4395077"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1"/>
          </a:solidFill>
          <a:ln w="9525" cap="flat">
            <a:noFill/>
            <a:prstDash val="solid"/>
            <a:miter/>
          </a:ln>
        </p:spPr>
        <p:txBody>
          <a:bodyPr rtlCol="0" anchor="ctr"/>
          <a:lstStyle/>
          <a:p>
            <a:endParaRPr lang="it-IT" sz="1013"/>
          </a:p>
        </p:txBody>
      </p:sp>
      <p:sp>
        <p:nvSpPr>
          <p:cNvPr id="29" name="Elemento grafico 7" descr="Faccia triste con riempimento a tinta unita">
            <a:extLst>
              <a:ext uri="{FF2B5EF4-FFF2-40B4-BE49-F238E27FC236}">
                <a16:creationId xmlns:a16="http://schemas.microsoft.com/office/drawing/2014/main" id="{6072FFF7-F335-7F44-85C0-BB1CE3249D28}"/>
              </a:ext>
            </a:extLst>
          </p:cNvPr>
          <p:cNvSpPr/>
          <p:nvPr/>
        </p:nvSpPr>
        <p:spPr>
          <a:xfrm>
            <a:off x="7060894"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72652866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15" name="Segnaposto testo 18"/>
          <p:cNvSpPr txBox="1">
            <a:spLocks/>
          </p:cNvSpPr>
          <p:nvPr/>
        </p:nvSpPr>
        <p:spPr>
          <a:xfrm>
            <a:off x="782951" y="1665513"/>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16" name="Segnaposto testo 18"/>
          <p:cNvSpPr txBox="1">
            <a:spLocks/>
          </p:cNvSpPr>
          <p:nvPr/>
        </p:nvSpPr>
        <p:spPr>
          <a:xfrm>
            <a:off x="5291451" y="12117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18" name="Segnaposto testo 18"/>
          <p:cNvSpPr txBox="1">
            <a:spLocks/>
          </p:cNvSpPr>
          <p:nvPr/>
        </p:nvSpPr>
        <p:spPr>
          <a:xfrm>
            <a:off x="782951" y="3009082"/>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0" name="Segnaposto testo 18"/>
          <p:cNvSpPr txBox="1">
            <a:spLocks/>
          </p:cNvSpPr>
          <p:nvPr/>
        </p:nvSpPr>
        <p:spPr>
          <a:xfrm>
            <a:off x="5291451" y="3009082"/>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2" name="Segnaposto testo 18"/>
          <p:cNvSpPr txBox="1">
            <a:spLocks/>
          </p:cNvSpPr>
          <p:nvPr/>
        </p:nvSpPr>
        <p:spPr>
          <a:xfrm>
            <a:off x="782951" y="119488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7" name="Segnaposto testo 18"/>
          <p:cNvSpPr txBox="1">
            <a:spLocks/>
          </p:cNvSpPr>
          <p:nvPr/>
        </p:nvSpPr>
        <p:spPr>
          <a:xfrm>
            <a:off x="5291451" y="1682349"/>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28" name="Segnaposto testo 18"/>
          <p:cNvSpPr txBox="1">
            <a:spLocks/>
          </p:cNvSpPr>
          <p:nvPr/>
        </p:nvSpPr>
        <p:spPr>
          <a:xfrm>
            <a:off x="782951" y="3479707"/>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29" name="Segnaposto testo 18"/>
          <p:cNvSpPr txBox="1">
            <a:spLocks/>
          </p:cNvSpPr>
          <p:nvPr/>
        </p:nvSpPr>
        <p:spPr>
          <a:xfrm>
            <a:off x="5291451" y="3479706"/>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5" name="Elemento grafico 3" descr="Segno di spunta">
            <a:extLst>
              <a:ext uri="{FF2B5EF4-FFF2-40B4-BE49-F238E27FC236}">
                <a16:creationId xmlns:a16="http://schemas.microsoft.com/office/drawing/2014/main" id="{5E12A293-C793-D841-9129-C7B60927575E}"/>
              </a:ext>
            </a:extLst>
          </p:cNvPr>
          <p:cNvSpPr/>
          <p:nvPr/>
        </p:nvSpPr>
        <p:spPr>
          <a:xfrm>
            <a:off x="4906231" y="1251636"/>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4" name="Elemento grafico 3" descr="Segno di spunta">
            <a:extLst>
              <a:ext uri="{FF2B5EF4-FFF2-40B4-BE49-F238E27FC236}">
                <a16:creationId xmlns:a16="http://schemas.microsoft.com/office/drawing/2014/main" id="{450C92D3-0621-834F-83AF-C8905D33434E}"/>
              </a:ext>
            </a:extLst>
          </p:cNvPr>
          <p:cNvSpPr/>
          <p:nvPr/>
        </p:nvSpPr>
        <p:spPr>
          <a:xfrm>
            <a:off x="4906231" y="3048905"/>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7" name="Elemento grafico 3" descr="Segno di spunta">
            <a:extLst>
              <a:ext uri="{FF2B5EF4-FFF2-40B4-BE49-F238E27FC236}">
                <a16:creationId xmlns:a16="http://schemas.microsoft.com/office/drawing/2014/main" id="{5DDFD4A9-5C26-9049-AF6A-D5B61B74635C}"/>
              </a:ext>
            </a:extLst>
          </p:cNvPr>
          <p:cNvSpPr/>
          <p:nvPr/>
        </p:nvSpPr>
        <p:spPr>
          <a:xfrm>
            <a:off x="436707" y="1251636"/>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9" name="Elemento grafico 3" descr="Segno di spunta">
            <a:extLst>
              <a:ext uri="{FF2B5EF4-FFF2-40B4-BE49-F238E27FC236}">
                <a16:creationId xmlns:a16="http://schemas.microsoft.com/office/drawing/2014/main" id="{0C658208-0F0A-3A45-B97B-E393F2A37D12}"/>
              </a:ext>
            </a:extLst>
          </p:cNvPr>
          <p:cNvSpPr/>
          <p:nvPr/>
        </p:nvSpPr>
        <p:spPr>
          <a:xfrm>
            <a:off x="436707" y="3048905"/>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Tree>
    <p:extLst>
      <p:ext uri="{BB962C8B-B14F-4D97-AF65-F5344CB8AC3E}">
        <p14:creationId xmlns:p14="http://schemas.microsoft.com/office/powerpoint/2010/main" val="173726935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immagine 11">
            <a:extLst>
              <a:ext uri="{FF2B5EF4-FFF2-40B4-BE49-F238E27FC236}">
                <a16:creationId xmlns:a16="http://schemas.microsoft.com/office/drawing/2014/main" id="{D37D6589-FCDA-1145-8D8C-3FFEDE75044A}"/>
              </a:ext>
            </a:extLst>
          </p:cNvPr>
          <p:cNvSpPr>
            <a:spLocks noGrp="1"/>
          </p:cNvSpPr>
          <p:nvPr>
            <p:ph type="pic" sz="quarter" idx="12"/>
          </p:nvPr>
        </p:nvSpPr>
        <p:spPr/>
        <p:txBody>
          <a:bodyPr/>
          <a:lstStyle/>
          <a:p>
            <a:endParaRPr lang="it-IT"/>
          </a:p>
        </p:txBody>
      </p:sp>
      <p:sp>
        <p:nvSpPr>
          <p:cNvPr id="10" name="Segnaposto testo 9">
            <a:extLst>
              <a:ext uri="{FF2B5EF4-FFF2-40B4-BE49-F238E27FC236}">
                <a16:creationId xmlns:a16="http://schemas.microsoft.com/office/drawing/2014/main" id="{433DB730-404B-CE41-BC70-B3780F637C93}"/>
              </a:ext>
            </a:extLst>
          </p:cNvPr>
          <p:cNvSpPr>
            <a:spLocks noGrp="1"/>
          </p:cNvSpPr>
          <p:nvPr>
            <p:ph type="body" sz="quarter" idx="10"/>
          </p:nvPr>
        </p:nvSpPr>
        <p:spPr/>
        <p:txBody>
          <a:bodyPr/>
          <a:lstStyle/>
          <a:p>
            <a:endParaRPr lang="it-IT"/>
          </a:p>
        </p:txBody>
      </p:sp>
      <p:sp>
        <p:nvSpPr>
          <p:cNvPr id="11" name="Segnaposto testo 10">
            <a:extLst>
              <a:ext uri="{FF2B5EF4-FFF2-40B4-BE49-F238E27FC236}">
                <a16:creationId xmlns:a16="http://schemas.microsoft.com/office/drawing/2014/main" id="{237BC139-FE76-784F-AABB-544452719B15}"/>
              </a:ext>
            </a:extLst>
          </p:cNvPr>
          <p:cNvSpPr>
            <a:spLocks noGrp="1"/>
          </p:cNvSpPr>
          <p:nvPr>
            <p:ph type="body" sz="quarter" idx="11"/>
          </p:nvPr>
        </p:nvSpPr>
        <p:spPr/>
        <p:txBody>
          <a:bodyPr/>
          <a:lstStyle/>
          <a:p>
            <a:endParaRPr lang="it-IT"/>
          </a:p>
        </p:txBody>
      </p:sp>
      <p:sp>
        <p:nvSpPr>
          <p:cNvPr id="18" name="Segnaposto testo 18"/>
          <p:cNvSpPr txBox="1">
            <a:spLocks/>
          </p:cNvSpPr>
          <p:nvPr/>
        </p:nvSpPr>
        <p:spPr>
          <a:xfrm>
            <a:off x="969097"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19" name="Segnaposto testo 18"/>
          <p:cNvSpPr txBox="1">
            <a:spLocks/>
          </p:cNvSpPr>
          <p:nvPr/>
        </p:nvSpPr>
        <p:spPr>
          <a:xfrm>
            <a:off x="969097"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sp>
        <p:nvSpPr>
          <p:cNvPr id="20" name="Segnaposto testo 18"/>
          <p:cNvSpPr txBox="1">
            <a:spLocks/>
          </p:cNvSpPr>
          <p:nvPr/>
        </p:nvSpPr>
        <p:spPr>
          <a:xfrm>
            <a:off x="3634915"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1" name="Segnaposto testo 18"/>
          <p:cNvSpPr txBox="1">
            <a:spLocks/>
          </p:cNvSpPr>
          <p:nvPr/>
        </p:nvSpPr>
        <p:spPr>
          <a:xfrm>
            <a:off x="3634915"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sp>
        <p:nvSpPr>
          <p:cNvPr id="25" name="Segnaposto testo 18"/>
          <p:cNvSpPr txBox="1">
            <a:spLocks/>
          </p:cNvSpPr>
          <p:nvPr/>
        </p:nvSpPr>
        <p:spPr>
          <a:xfrm>
            <a:off x="6300732"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6" name="Segnaposto testo 18"/>
          <p:cNvSpPr txBox="1">
            <a:spLocks/>
          </p:cNvSpPr>
          <p:nvPr/>
        </p:nvSpPr>
        <p:spPr>
          <a:xfrm>
            <a:off x="6300732"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grpSp>
        <p:nvGrpSpPr>
          <p:cNvPr id="23" name="Elemento grafico 2" descr="Zoom avanti">
            <a:extLst>
              <a:ext uri="{FF2B5EF4-FFF2-40B4-BE49-F238E27FC236}">
                <a16:creationId xmlns:a16="http://schemas.microsoft.com/office/drawing/2014/main" id="{3F2D6215-D94C-0E45-A552-F30E3B4012A9}"/>
              </a:ext>
            </a:extLst>
          </p:cNvPr>
          <p:cNvGrpSpPr/>
          <p:nvPr/>
        </p:nvGrpSpPr>
        <p:grpSpPr>
          <a:xfrm>
            <a:off x="1687816" y="2826389"/>
            <a:ext cx="405246" cy="405246"/>
            <a:chOff x="5638800" y="2971800"/>
            <a:chExt cx="914400" cy="914400"/>
          </a:xfrm>
          <a:solidFill>
            <a:schemeClr val="accent3"/>
          </a:solidFill>
        </p:grpSpPr>
        <p:sp>
          <p:nvSpPr>
            <p:cNvPr id="24" name="Figura a mano libera 23">
              <a:extLst>
                <a:ext uri="{FF2B5EF4-FFF2-40B4-BE49-F238E27FC236}">
                  <a16:creationId xmlns:a16="http://schemas.microsoft.com/office/drawing/2014/main" id="{E57C987D-4396-424B-B04B-A65C7407F0FC}"/>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93B3F825-239A-4541-9FA0-BF813B2E9869}"/>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29" name="Elemento grafico 2" descr="Zoom avanti">
            <a:extLst>
              <a:ext uri="{FF2B5EF4-FFF2-40B4-BE49-F238E27FC236}">
                <a16:creationId xmlns:a16="http://schemas.microsoft.com/office/drawing/2014/main" id="{FB3A8B89-140F-EF4C-9C6A-61ADF37F33E8}"/>
              </a:ext>
            </a:extLst>
          </p:cNvPr>
          <p:cNvGrpSpPr/>
          <p:nvPr/>
        </p:nvGrpSpPr>
        <p:grpSpPr>
          <a:xfrm>
            <a:off x="4312774" y="2826389"/>
            <a:ext cx="405246" cy="405246"/>
            <a:chOff x="5638800" y="2971800"/>
            <a:chExt cx="914400" cy="914400"/>
          </a:xfrm>
          <a:solidFill>
            <a:schemeClr val="accent3"/>
          </a:solidFill>
        </p:grpSpPr>
        <p:sp>
          <p:nvSpPr>
            <p:cNvPr id="30" name="Figura a mano libera 29">
              <a:extLst>
                <a:ext uri="{FF2B5EF4-FFF2-40B4-BE49-F238E27FC236}">
                  <a16:creationId xmlns:a16="http://schemas.microsoft.com/office/drawing/2014/main" id="{508A74E1-D843-4047-A7E2-39B419262BC6}"/>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6CEDEE5F-B124-E445-A4BE-BC9A65B62DAE}"/>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32" name="Elemento grafico 2" descr="Zoom avanti">
            <a:extLst>
              <a:ext uri="{FF2B5EF4-FFF2-40B4-BE49-F238E27FC236}">
                <a16:creationId xmlns:a16="http://schemas.microsoft.com/office/drawing/2014/main" id="{2AA71D8A-60B7-3344-822D-84AF64AD0849}"/>
              </a:ext>
            </a:extLst>
          </p:cNvPr>
          <p:cNvGrpSpPr/>
          <p:nvPr/>
        </p:nvGrpSpPr>
        <p:grpSpPr>
          <a:xfrm>
            <a:off x="6985029" y="2826389"/>
            <a:ext cx="405246" cy="405246"/>
            <a:chOff x="5638800" y="2971800"/>
            <a:chExt cx="914400" cy="914400"/>
          </a:xfrm>
          <a:solidFill>
            <a:schemeClr val="accent3"/>
          </a:solidFill>
        </p:grpSpPr>
        <p:sp>
          <p:nvSpPr>
            <p:cNvPr id="33" name="Figura a mano libera 32">
              <a:extLst>
                <a:ext uri="{FF2B5EF4-FFF2-40B4-BE49-F238E27FC236}">
                  <a16:creationId xmlns:a16="http://schemas.microsoft.com/office/drawing/2014/main" id="{3E22F92B-0FC2-D547-B483-8C2097B5FA03}"/>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227FFE4F-8FB5-9C41-9080-6B62EB47BD26}"/>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35918109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C9500A00-82C9-BE49-9358-E86CDDE7ED3D}"/>
              </a:ext>
            </a:extLst>
          </p:cNvPr>
          <p:cNvSpPr>
            <a:spLocks noGrp="1"/>
          </p:cNvSpPr>
          <p:nvPr>
            <p:ph type="pic" sz="quarter" idx="12"/>
          </p:nvPr>
        </p:nvSpPr>
        <p:spPr/>
        <p:txBody>
          <a:bodyPr/>
          <a:lstStyle/>
          <a:p>
            <a:endParaRPr lang="it-IT"/>
          </a:p>
        </p:txBody>
      </p:sp>
      <p:sp>
        <p:nvSpPr>
          <p:cNvPr id="9" name="Segnaposto immagine 8">
            <a:extLst>
              <a:ext uri="{FF2B5EF4-FFF2-40B4-BE49-F238E27FC236}">
                <a16:creationId xmlns:a16="http://schemas.microsoft.com/office/drawing/2014/main" id="{92093F33-7314-3A4E-8DDD-012BFC900364}"/>
              </a:ext>
            </a:extLst>
          </p:cNvPr>
          <p:cNvSpPr>
            <a:spLocks noGrp="1"/>
          </p:cNvSpPr>
          <p:nvPr>
            <p:ph type="pic" sz="quarter" idx="13"/>
          </p:nvPr>
        </p:nvSpPr>
        <p:spPr/>
        <p:txBody>
          <a:bodyPr/>
          <a:lstStyle/>
          <a:p>
            <a:endParaRPr lang="it-IT"/>
          </a:p>
        </p:txBody>
      </p:sp>
      <p:sp>
        <p:nvSpPr>
          <p:cNvPr id="16" name="Segnaposto immagine 15">
            <a:extLst>
              <a:ext uri="{FF2B5EF4-FFF2-40B4-BE49-F238E27FC236}">
                <a16:creationId xmlns:a16="http://schemas.microsoft.com/office/drawing/2014/main" id="{A8572C47-0A0B-F44C-A395-21C1C31AF011}"/>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E3E3D922-D64E-8742-8848-FDF1F475E4B4}"/>
              </a:ext>
            </a:extLst>
          </p:cNvPr>
          <p:cNvSpPr>
            <a:spLocks noGrp="1"/>
          </p:cNvSpPr>
          <p:nvPr>
            <p:ph type="body" sz="quarter" idx="11"/>
          </p:nvPr>
        </p:nvSpPr>
        <p:spPr/>
        <p:txBody>
          <a:bodyPr/>
          <a:lstStyle/>
          <a:p>
            <a:endParaRPr lang="it-IT" dirty="0"/>
          </a:p>
        </p:txBody>
      </p:sp>
      <p:sp>
        <p:nvSpPr>
          <p:cNvPr id="6" name="Segnaposto testo 5">
            <a:extLst>
              <a:ext uri="{FF2B5EF4-FFF2-40B4-BE49-F238E27FC236}">
                <a16:creationId xmlns:a16="http://schemas.microsoft.com/office/drawing/2014/main" id="{DAFD3DC3-8CC8-4E4A-8686-E8A890C7B2BA}"/>
              </a:ext>
            </a:extLst>
          </p:cNvPr>
          <p:cNvSpPr>
            <a:spLocks noGrp="1"/>
          </p:cNvSpPr>
          <p:nvPr>
            <p:ph type="body" sz="quarter" idx="10"/>
          </p:nvPr>
        </p:nvSpPr>
        <p:spPr/>
        <p:txBody>
          <a:bodyPr/>
          <a:lstStyle/>
          <a:p>
            <a:endParaRPr lang="it-IT"/>
          </a:p>
        </p:txBody>
      </p:sp>
      <p:sp>
        <p:nvSpPr>
          <p:cNvPr id="10" name="Rectangle 9"/>
          <p:cNvSpPr/>
          <p:nvPr/>
        </p:nvSpPr>
        <p:spPr>
          <a:xfrm>
            <a:off x="6532405" y="2870410"/>
            <a:ext cx="2176967" cy="170410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sp>
        <p:nvSpPr>
          <p:cNvPr id="13" name="Rectangle 12"/>
          <p:cNvSpPr/>
          <p:nvPr/>
        </p:nvSpPr>
        <p:spPr>
          <a:xfrm>
            <a:off x="4355436" y="1174699"/>
            <a:ext cx="2176969" cy="170410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sp>
        <p:nvSpPr>
          <p:cNvPr id="17" name="Segnaposto testo 18"/>
          <p:cNvSpPr txBox="1">
            <a:spLocks/>
          </p:cNvSpPr>
          <p:nvPr/>
        </p:nvSpPr>
        <p:spPr>
          <a:xfrm>
            <a:off x="4522579" y="155524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18" name="Segnaposto testo 18"/>
          <p:cNvSpPr txBox="1">
            <a:spLocks/>
          </p:cNvSpPr>
          <p:nvPr/>
        </p:nvSpPr>
        <p:spPr>
          <a:xfrm>
            <a:off x="4522579" y="195492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
        <p:nvSpPr>
          <p:cNvPr id="19" name="Segnaposto testo 18"/>
          <p:cNvSpPr txBox="1">
            <a:spLocks/>
          </p:cNvSpPr>
          <p:nvPr/>
        </p:nvSpPr>
        <p:spPr>
          <a:xfrm>
            <a:off x="6723671" y="317372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20" name="Segnaposto testo 18"/>
          <p:cNvSpPr txBox="1">
            <a:spLocks/>
          </p:cNvSpPr>
          <p:nvPr/>
        </p:nvSpPr>
        <p:spPr>
          <a:xfrm>
            <a:off x="6723671" y="3573404"/>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Tree>
    <p:extLst>
      <p:ext uri="{BB962C8B-B14F-4D97-AF65-F5344CB8AC3E}">
        <p14:creationId xmlns:p14="http://schemas.microsoft.com/office/powerpoint/2010/main" val="23867297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Segnaposto immagine 15">
            <a:extLst>
              <a:ext uri="{FF2B5EF4-FFF2-40B4-BE49-F238E27FC236}">
                <a16:creationId xmlns:a16="http://schemas.microsoft.com/office/drawing/2014/main" id="{EB13F7C6-971E-0948-B4F2-3959DB9A943B}"/>
              </a:ext>
            </a:extLst>
          </p:cNvPr>
          <p:cNvSpPr>
            <a:spLocks noGrp="1"/>
          </p:cNvSpPr>
          <p:nvPr>
            <p:ph type="pic" sz="quarter" idx="12"/>
          </p:nvPr>
        </p:nvSpPr>
        <p:spPr/>
        <p:txBody>
          <a:bodyPr/>
          <a:lstStyle/>
          <a:p>
            <a:endParaRPr lang="it-IT"/>
          </a:p>
        </p:txBody>
      </p:sp>
      <p:sp>
        <p:nvSpPr>
          <p:cNvPr id="17" name="Segnaposto immagine 16">
            <a:extLst>
              <a:ext uri="{FF2B5EF4-FFF2-40B4-BE49-F238E27FC236}">
                <a16:creationId xmlns:a16="http://schemas.microsoft.com/office/drawing/2014/main" id="{A9AC4557-A0D4-194F-AD3D-34C2549081EC}"/>
              </a:ext>
            </a:extLst>
          </p:cNvPr>
          <p:cNvSpPr>
            <a:spLocks noGrp="1"/>
          </p:cNvSpPr>
          <p:nvPr>
            <p:ph type="pic" sz="quarter" idx="13"/>
          </p:nvPr>
        </p:nvSpPr>
        <p:spPr/>
        <p:txBody>
          <a:bodyPr/>
          <a:lstStyle/>
          <a:p>
            <a:endParaRPr lang="it-IT"/>
          </a:p>
        </p:txBody>
      </p:sp>
      <p:sp>
        <p:nvSpPr>
          <p:cNvPr id="15" name="Segnaposto testo 14">
            <a:extLst>
              <a:ext uri="{FF2B5EF4-FFF2-40B4-BE49-F238E27FC236}">
                <a16:creationId xmlns:a16="http://schemas.microsoft.com/office/drawing/2014/main" id="{B596084D-3C62-A247-B086-70AA51DD10D7}"/>
              </a:ext>
            </a:extLst>
          </p:cNvPr>
          <p:cNvSpPr>
            <a:spLocks noGrp="1"/>
          </p:cNvSpPr>
          <p:nvPr>
            <p:ph type="body" sz="quarter" idx="11"/>
          </p:nvPr>
        </p:nvSpPr>
        <p:spPr/>
        <p:txBody>
          <a:bodyPr/>
          <a:lstStyle/>
          <a:p>
            <a:endParaRPr lang="it-IT"/>
          </a:p>
        </p:txBody>
      </p:sp>
      <p:sp>
        <p:nvSpPr>
          <p:cNvPr id="5" name="Segnaposto testo 4">
            <a:extLst>
              <a:ext uri="{FF2B5EF4-FFF2-40B4-BE49-F238E27FC236}">
                <a16:creationId xmlns:a16="http://schemas.microsoft.com/office/drawing/2014/main" id="{38C5BD7B-B307-B342-B7B2-9259A6B4C404}"/>
              </a:ext>
            </a:extLst>
          </p:cNvPr>
          <p:cNvSpPr>
            <a:spLocks noGrp="1"/>
          </p:cNvSpPr>
          <p:nvPr>
            <p:ph type="body" sz="quarter" idx="10"/>
          </p:nvPr>
        </p:nvSpPr>
        <p:spPr/>
        <p:txBody>
          <a:bodyPr/>
          <a:lstStyle/>
          <a:p>
            <a:endParaRPr lang="it-IT"/>
          </a:p>
        </p:txBody>
      </p:sp>
      <p:sp>
        <p:nvSpPr>
          <p:cNvPr id="6" name="Rectangle 5"/>
          <p:cNvSpPr/>
          <p:nvPr/>
        </p:nvSpPr>
        <p:spPr>
          <a:xfrm>
            <a:off x="3048000" y="2283522"/>
            <a:ext cx="3048000" cy="23899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4290" tIns="17145" rIns="34290" bIns="17145" rtlCol="0" anchor="ctr"/>
          <a:lstStyle/>
          <a:p>
            <a:pPr algn="ctr"/>
            <a:endParaRPr lang="en-US" sz="1800" dirty="0">
              <a:latin typeface="Arial" panose="020B0604020202020204" pitchFamily="34" charset="0"/>
              <a:cs typeface="Arial" panose="020B0604020202020204" pitchFamily="34" charset="0"/>
            </a:endParaRPr>
          </a:p>
        </p:txBody>
      </p:sp>
      <p:sp>
        <p:nvSpPr>
          <p:cNvPr id="24" name="Segnaposto testo 18"/>
          <p:cNvSpPr txBox="1">
            <a:spLocks/>
          </p:cNvSpPr>
          <p:nvPr/>
        </p:nvSpPr>
        <p:spPr>
          <a:xfrm>
            <a:off x="528226"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5" name="Segnaposto testo 18"/>
          <p:cNvSpPr txBox="1">
            <a:spLocks/>
          </p:cNvSpPr>
          <p:nvPr/>
        </p:nvSpPr>
        <p:spPr>
          <a:xfrm>
            <a:off x="528226"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26" name="Segnaposto testo 18"/>
          <p:cNvSpPr txBox="1">
            <a:spLocks/>
          </p:cNvSpPr>
          <p:nvPr/>
        </p:nvSpPr>
        <p:spPr>
          <a:xfrm>
            <a:off x="3487957"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7" name="Segnaposto testo 18"/>
          <p:cNvSpPr txBox="1">
            <a:spLocks/>
          </p:cNvSpPr>
          <p:nvPr/>
        </p:nvSpPr>
        <p:spPr>
          <a:xfrm>
            <a:off x="3487957"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28" name="Segnaposto testo 18"/>
          <p:cNvSpPr txBox="1">
            <a:spLocks/>
          </p:cNvSpPr>
          <p:nvPr/>
        </p:nvSpPr>
        <p:spPr>
          <a:xfrm>
            <a:off x="6800386"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9" name="Segnaposto testo 18"/>
          <p:cNvSpPr txBox="1">
            <a:spLocks/>
          </p:cNvSpPr>
          <p:nvPr/>
        </p:nvSpPr>
        <p:spPr>
          <a:xfrm>
            <a:off x="6800386"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30" name="Segnaposto testo 18"/>
          <p:cNvSpPr txBox="1">
            <a:spLocks/>
          </p:cNvSpPr>
          <p:nvPr/>
        </p:nvSpPr>
        <p:spPr>
          <a:xfrm>
            <a:off x="3650659" y="29126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31" name="Segnaposto testo 18"/>
          <p:cNvSpPr txBox="1">
            <a:spLocks/>
          </p:cNvSpPr>
          <p:nvPr/>
        </p:nvSpPr>
        <p:spPr>
          <a:xfrm>
            <a:off x="3650659" y="33123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Tree>
    <p:extLst>
      <p:ext uri="{BB962C8B-B14F-4D97-AF65-F5344CB8AC3E}">
        <p14:creationId xmlns:p14="http://schemas.microsoft.com/office/powerpoint/2010/main" val="246814903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A9CC78BC-4AA6-D141-8C90-B849E731141C}"/>
              </a:ext>
            </a:extLst>
          </p:cNvPr>
          <p:cNvSpPr>
            <a:spLocks noGrp="1"/>
          </p:cNvSpPr>
          <p:nvPr>
            <p:ph type="pic" sz="quarter" idx="12"/>
          </p:nvPr>
        </p:nvSpPr>
        <p:spPr/>
        <p:txBody>
          <a:bodyPr/>
          <a:lstStyle/>
          <a:p>
            <a:endParaRPr lang="it-IT"/>
          </a:p>
        </p:txBody>
      </p:sp>
      <p:sp>
        <p:nvSpPr>
          <p:cNvPr id="4" name="Segnaposto immagine 3">
            <a:extLst>
              <a:ext uri="{FF2B5EF4-FFF2-40B4-BE49-F238E27FC236}">
                <a16:creationId xmlns:a16="http://schemas.microsoft.com/office/drawing/2014/main" id="{D5C4FC15-ADB1-5D49-981D-B8A1F4D8DD2D}"/>
              </a:ext>
            </a:extLst>
          </p:cNvPr>
          <p:cNvSpPr>
            <a:spLocks noGrp="1"/>
          </p:cNvSpPr>
          <p:nvPr>
            <p:ph type="pic" sz="quarter" idx="13"/>
          </p:nvPr>
        </p:nvSpPr>
        <p:spPr/>
        <p:txBody>
          <a:bodyPr/>
          <a:lstStyle/>
          <a:p>
            <a:endParaRPr lang="it-IT"/>
          </a:p>
        </p:txBody>
      </p:sp>
      <p:sp>
        <p:nvSpPr>
          <p:cNvPr id="2" name="Segnaposto testo 1">
            <a:extLst>
              <a:ext uri="{FF2B5EF4-FFF2-40B4-BE49-F238E27FC236}">
                <a16:creationId xmlns:a16="http://schemas.microsoft.com/office/drawing/2014/main" id="{9D6AE326-7F50-6C4B-8D9F-B630DD8C4AFB}"/>
              </a:ext>
            </a:extLst>
          </p:cNvPr>
          <p:cNvSpPr>
            <a:spLocks noGrp="1"/>
          </p:cNvSpPr>
          <p:nvPr>
            <p:ph type="body" sz="quarter" idx="10"/>
          </p:nvPr>
        </p:nvSpPr>
        <p:spPr/>
        <p:txBody>
          <a:bodyPr/>
          <a:lstStyle/>
          <a:p>
            <a:endParaRPr lang="it-IT"/>
          </a:p>
        </p:txBody>
      </p:sp>
      <p:sp>
        <p:nvSpPr>
          <p:cNvPr id="6" name="Segnaposto testo 5">
            <a:extLst>
              <a:ext uri="{FF2B5EF4-FFF2-40B4-BE49-F238E27FC236}">
                <a16:creationId xmlns:a16="http://schemas.microsoft.com/office/drawing/2014/main" id="{819D72B1-B9D8-6F43-9A57-8551B2DE5BA2}"/>
              </a:ext>
            </a:extLst>
          </p:cNvPr>
          <p:cNvSpPr>
            <a:spLocks noGrp="1"/>
          </p:cNvSpPr>
          <p:nvPr>
            <p:ph type="body" sz="quarter" idx="27"/>
          </p:nvPr>
        </p:nvSpPr>
        <p:spPr/>
        <p:txBody>
          <a:bodyPr/>
          <a:lstStyle/>
          <a:p>
            <a:endParaRPr lang="it-IT"/>
          </a:p>
        </p:txBody>
      </p:sp>
      <p:sp>
        <p:nvSpPr>
          <p:cNvPr id="5" name="Segnaposto testo 4">
            <a:extLst>
              <a:ext uri="{FF2B5EF4-FFF2-40B4-BE49-F238E27FC236}">
                <a16:creationId xmlns:a16="http://schemas.microsoft.com/office/drawing/2014/main" id="{5A01434A-ADC0-1841-AD36-0235F3F109DA}"/>
              </a:ext>
            </a:extLst>
          </p:cNvPr>
          <p:cNvSpPr>
            <a:spLocks noGrp="1"/>
          </p:cNvSpPr>
          <p:nvPr>
            <p:ph type="body" sz="quarter" idx="25"/>
          </p:nvPr>
        </p:nvSpPr>
        <p:spPr/>
        <p:txBody>
          <a:bodyPr/>
          <a:lstStyle/>
          <a:p>
            <a:endParaRPr lang="it-IT"/>
          </a:p>
        </p:txBody>
      </p:sp>
      <p:sp>
        <p:nvSpPr>
          <p:cNvPr id="7" name="Segnaposto testo 6">
            <a:extLst>
              <a:ext uri="{FF2B5EF4-FFF2-40B4-BE49-F238E27FC236}">
                <a16:creationId xmlns:a16="http://schemas.microsoft.com/office/drawing/2014/main" id="{06436C55-E11F-3740-B1AA-D10A4B067457}"/>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11482645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immagine 3">
            <a:extLst>
              <a:ext uri="{FF2B5EF4-FFF2-40B4-BE49-F238E27FC236}">
                <a16:creationId xmlns:a16="http://schemas.microsoft.com/office/drawing/2014/main" id="{C535F8BC-CEC7-5B4F-B027-BCABDEFCF8AD}"/>
              </a:ext>
            </a:extLst>
          </p:cNvPr>
          <p:cNvSpPr>
            <a:spLocks noGrp="1"/>
          </p:cNvSpPr>
          <p:nvPr>
            <p:ph type="pic" sz="quarter" idx="12"/>
          </p:nvPr>
        </p:nvSpPr>
        <p:spPr/>
        <p:txBody>
          <a:bodyPr/>
          <a:lstStyle/>
          <a:p>
            <a:endParaRPr lang="it-IT"/>
          </a:p>
        </p:txBody>
      </p:sp>
      <p:sp>
        <p:nvSpPr>
          <p:cNvPr id="5" name="Segnaposto immagine 4">
            <a:extLst>
              <a:ext uri="{FF2B5EF4-FFF2-40B4-BE49-F238E27FC236}">
                <a16:creationId xmlns:a16="http://schemas.microsoft.com/office/drawing/2014/main" id="{15489A73-D395-0944-B481-E46E8E6CF11E}"/>
              </a:ext>
            </a:extLst>
          </p:cNvPr>
          <p:cNvSpPr>
            <a:spLocks noGrp="1"/>
          </p:cNvSpPr>
          <p:nvPr>
            <p:ph type="pic" sz="quarter" idx="13"/>
          </p:nvPr>
        </p:nvSpPr>
        <p:spPr/>
        <p:txBody>
          <a:bodyPr/>
          <a:lstStyle/>
          <a:p>
            <a:endParaRPr lang="it-IT"/>
          </a:p>
        </p:txBody>
      </p:sp>
      <p:sp>
        <p:nvSpPr>
          <p:cNvPr id="6" name="Segnaposto immagine 5">
            <a:extLst>
              <a:ext uri="{FF2B5EF4-FFF2-40B4-BE49-F238E27FC236}">
                <a16:creationId xmlns:a16="http://schemas.microsoft.com/office/drawing/2014/main" id="{B9707F51-DA08-BF43-B604-59885868B4B5}"/>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C2E45762-FC8C-964E-847F-57AB17C6DCAD}"/>
              </a:ext>
            </a:extLst>
          </p:cNvPr>
          <p:cNvSpPr>
            <a:spLocks noGrp="1"/>
          </p:cNvSpPr>
          <p:nvPr>
            <p:ph type="body" sz="quarter" idx="21"/>
          </p:nvPr>
        </p:nvSpPr>
        <p:spPr/>
        <p:txBody>
          <a:bodyPr/>
          <a:lstStyle/>
          <a:p>
            <a:endParaRPr lang="it-IT"/>
          </a:p>
        </p:txBody>
      </p:sp>
      <p:sp>
        <p:nvSpPr>
          <p:cNvPr id="8" name="Segnaposto testo 7">
            <a:extLst>
              <a:ext uri="{FF2B5EF4-FFF2-40B4-BE49-F238E27FC236}">
                <a16:creationId xmlns:a16="http://schemas.microsoft.com/office/drawing/2014/main" id="{B14D9A20-26B6-2D4B-9C3E-A0239B2AF6F5}"/>
              </a:ext>
            </a:extLst>
          </p:cNvPr>
          <p:cNvSpPr>
            <a:spLocks noGrp="1"/>
          </p:cNvSpPr>
          <p:nvPr>
            <p:ph type="body" sz="quarter" idx="22"/>
          </p:nvPr>
        </p:nvSpPr>
        <p:spPr/>
        <p:txBody>
          <a:bodyPr/>
          <a:lstStyle/>
          <a:p>
            <a:endParaRPr lang="it-IT"/>
          </a:p>
        </p:txBody>
      </p:sp>
      <p:sp>
        <p:nvSpPr>
          <p:cNvPr id="9" name="Segnaposto testo 8">
            <a:extLst>
              <a:ext uri="{FF2B5EF4-FFF2-40B4-BE49-F238E27FC236}">
                <a16:creationId xmlns:a16="http://schemas.microsoft.com/office/drawing/2014/main" id="{8A32518F-5F0E-6047-8F8D-20A60DCD9BC0}"/>
              </a:ext>
            </a:extLst>
          </p:cNvPr>
          <p:cNvSpPr>
            <a:spLocks noGrp="1"/>
          </p:cNvSpPr>
          <p:nvPr>
            <p:ph type="body" sz="quarter" idx="24"/>
          </p:nvPr>
        </p:nvSpPr>
        <p:spPr/>
        <p:txBody>
          <a:bodyPr/>
          <a:lstStyle/>
          <a:p>
            <a:endParaRPr lang="it-IT"/>
          </a:p>
        </p:txBody>
      </p:sp>
      <p:sp>
        <p:nvSpPr>
          <p:cNvPr id="10" name="Segnaposto testo 9">
            <a:extLst>
              <a:ext uri="{FF2B5EF4-FFF2-40B4-BE49-F238E27FC236}">
                <a16:creationId xmlns:a16="http://schemas.microsoft.com/office/drawing/2014/main" id="{FF75CC8E-8FF1-EA41-8EF7-53DAAE6E869A}"/>
              </a:ext>
            </a:extLst>
          </p:cNvPr>
          <p:cNvSpPr>
            <a:spLocks noGrp="1"/>
          </p:cNvSpPr>
          <p:nvPr>
            <p:ph type="body" sz="quarter" idx="26"/>
          </p:nvPr>
        </p:nvSpPr>
        <p:spPr/>
        <p:txBody>
          <a:bodyPr/>
          <a:lstStyle/>
          <a:p>
            <a:endParaRPr lang="it-IT"/>
          </a:p>
        </p:txBody>
      </p:sp>
      <p:sp>
        <p:nvSpPr>
          <p:cNvPr id="11" name="Segnaposto testo 10">
            <a:extLst>
              <a:ext uri="{FF2B5EF4-FFF2-40B4-BE49-F238E27FC236}">
                <a16:creationId xmlns:a16="http://schemas.microsoft.com/office/drawing/2014/main" id="{BB29E41F-607F-7548-BC90-27685268E51C}"/>
              </a:ext>
            </a:extLst>
          </p:cNvPr>
          <p:cNvSpPr>
            <a:spLocks noGrp="1"/>
          </p:cNvSpPr>
          <p:nvPr>
            <p:ph type="body" sz="quarter" idx="27"/>
          </p:nvPr>
        </p:nvSpPr>
        <p:spPr/>
        <p:txBody>
          <a:bodyPr/>
          <a:lstStyle/>
          <a:p>
            <a:endParaRPr lang="it-IT"/>
          </a:p>
        </p:txBody>
      </p:sp>
      <p:sp>
        <p:nvSpPr>
          <p:cNvPr id="22" name="Segnaposto testo 21">
            <a:extLst>
              <a:ext uri="{FF2B5EF4-FFF2-40B4-BE49-F238E27FC236}">
                <a16:creationId xmlns:a16="http://schemas.microsoft.com/office/drawing/2014/main" id="{8100DD60-5F91-E847-9489-7461E270D3CD}"/>
              </a:ext>
            </a:extLst>
          </p:cNvPr>
          <p:cNvSpPr>
            <a:spLocks noGrp="1"/>
          </p:cNvSpPr>
          <p:nvPr>
            <p:ph type="body" sz="quarter" idx="28"/>
          </p:nvPr>
        </p:nvSpPr>
        <p:spPr/>
        <p:txBody>
          <a:bodyPr/>
          <a:lstStyle/>
          <a:p>
            <a:endParaRPr lang="it-IT"/>
          </a:p>
        </p:txBody>
      </p:sp>
      <p:sp>
        <p:nvSpPr>
          <p:cNvPr id="3" name="Segnaposto testo 2">
            <a:extLst>
              <a:ext uri="{FF2B5EF4-FFF2-40B4-BE49-F238E27FC236}">
                <a16:creationId xmlns:a16="http://schemas.microsoft.com/office/drawing/2014/main" id="{A9E790D2-5C0A-0F46-988C-08EFA8D1FF85}"/>
              </a:ext>
            </a:extLst>
          </p:cNvPr>
          <p:cNvSpPr>
            <a:spLocks noGrp="1"/>
          </p:cNvSpPr>
          <p:nvPr>
            <p:ph type="body" sz="quarter" idx="11"/>
          </p:nvPr>
        </p:nvSpPr>
        <p:spPr/>
        <p:txBody>
          <a:bodyPr/>
          <a:lstStyle/>
          <a:p>
            <a:endParaRPr lang="it-IT"/>
          </a:p>
        </p:txBody>
      </p:sp>
      <p:sp>
        <p:nvSpPr>
          <p:cNvPr id="2" name="Segnaposto testo 1">
            <a:extLst>
              <a:ext uri="{FF2B5EF4-FFF2-40B4-BE49-F238E27FC236}">
                <a16:creationId xmlns:a16="http://schemas.microsoft.com/office/drawing/2014/main" id="{D2A27674-9FBE-BA49-939B-1C51FF01B093}"/>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395452082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egnaposto immagine 14">
            <a:extLst>
              <a:ext uri="{FF2B5EF4-FFF2-40B4-BE49-F238E27FC236}">
                <a16:creationId xmlns:a16="http://schemas.microsoft.com/office/drawing/2014/main" id="{148C053D-D809-4A4D-BFE4-38FD2EC37FDC}"/>
              </a:ext>
            </a:extLst>
          </p:cNvPr>
          <p:cNvSpPr>
            <a:spLocks noGrp="1"/>
          </p:cNvSpPr>
          <p:nvPr>
            <p:ph type="pic" sz="quarter" idx="12"/>
          </p:nvPr>
        </p:nvSpPr>
        <p:spPr/>
        <p:txBody>
          <a:bodyPr/>
          <a:lstStyle/>
          <a:p>
            <a:endParaRPr lang="it-IT"/>
          </a:p>
        </p:txBody>
      </p:sp>
      <p:sp>
        <p:nvSpPr>
          <p:cNvPr id="40" name="Segnaposto testo 39">
            <a:extLst>
              <a:ext uri="{FF2B5EF4-FFF2-40B4-BE49-F238E27FC236}">
                <a16:creationId xmlns:a16="http://schemas.microsoft.com/office/drawing/2014/main" id="{FF109F11-36C3-F449-8E12-AAFC328AB466}"/>
              </a:ext>
            </a:extLst>
          </p:cNvPr>
          <p:cNvSpPr>
            <a:spLocks noGrp="1"/>
          </p:cNvSpPr>
          <p:nvPr>
            <p:ph type="body" sz="quarter" idx="27"/>
          </p:nvPr>
        </p:nvSpPr>
        <p:spPr/>
        <p:txBody>
          <a:bodyPr/>
          <a:lstStyle/>
          <a:p>
            <a:endParaRPr lang="it-IT"/>
          </a:p>
        </p:txBody>
      </p:sp>
      <p:sp>
        <p:nvSpPr>
          <p:cNvPr id="41" name="Segnaposto testo 40">
            <a:extLst>
              <a:ext uri="{FF2B5EF4-FFF2-40B4-BE49-F238E27FC236}">
                <a16:creationId xmlns:a16="http://schemas.microsoft.com/office/drawing/2014/main" id="{9568DBE0-CA8F-F44E-B3FE-AF537BD76507}"/>
              </a:ext>
            </a:extLst>
          </p:cNvPr>
          <p:cNvSpPr>
            <a:spLocks noGrp="1"/>
          </p:cNvSpPr>
          <p:nvPr>
            <p:ph type="body" sz="quarter" idx="28"/>
          </p:nvPr>
        </p:nvSpPr>
        <p:spPr/>
        <p:txBody>
          <a:bodyPr/>
          <a:lstStyle/>
          <a:p>
            <a:endParaRPr lang="it-IT"/>
          </a:p>
        </p:txBody>
      </p:sp>
      <p:sp>
        <p:nvSpPr>
          <p:cNvPr id="38" name="Segnaposto testo 37">
            <a:extLst>
              <a:ext uri="{FF2B5EF4-FFF2-40B4-BE49-F238E27FC236}">
                <a16:creationId xmlns:a16="http://schemas.microsoft.com/office/drawing/2014/main" id="{0C16E9EE-426D-B248-B59E-A39EA8C718FC}"/>
              </a:ext>
            </a:extLst>
          </p:cNvPr>
          <p:cNvSpPr>
            <a:spLocks noGrp="1"/>
          </p:cNvSpPr>
          <p:nvPr>
            <p:ph type="body" sz="quarter" idx="25"/>
          </p:nvPr>
        </p:nvSpPr>
        <p:spPr/>
        <p:txBody>
          <a:bodyPr/>
          <a:lstStyle/>
          <a:p>
            <a:endParaRPr lang="it-IT"/>
          </a:p>
        </p:txBody>
      </p:sp>
      <p:sp>
        <p:nvSpPr>
          <p:cNvPr id="39" name="Segnaposto testo 38">
            <a:extLst>
              <a:ext uri="{FF2B5EF4-FFF2-40B4-BE49-F238E27FC236}">
                <a16:creationId xmlns:a16="http://schemas.microsoft.com/office/drawing/2014/main" id="{21075F55-07EB-EB4C-B837-E12DA18BE22A}"/>
              </a:ext>
            </a:extLst>
          </p:cNvPr>
          <p:cNvSpPr>
            <a:spLocks noGrp="1"/>
          </p:cNvSpPr>
          <p:nvPr>
            <p:ph type="body" sz="quarter" idx="26"/>
          </p:nvPr>
        </p:nvSpPr>
        <p:spPr/>
        <p:txBody>
          <a:bodyPr/>
          <a:lstStyle/>
          <a:p>
            <a:endParaRPr lang="it-IT"/>
          </a:p>
        </p:txBody>
      </p:sp>
      <p:sp>
        <p:nvSpPr>
          <p:cNvPr id="36" name="Segnaposto testo 35">
            <a:extLst>
              <a:ext uri="{FF2B5EF4-FFF2-40B4-BE49-F238E27FC236}">
                <a16:creationId xmlns:a16="http://schemas.microsoft.com/office/drawing/2014/main" id="{4B968596-E206-5643-8095-752F4983D7D5}"/>
              </a:ext>
            </a:extLst>
          </p:cNvPr>
          <p:cNvSpPr>
            <a:spLocks noGrp="1"/>
          </p:cNvSpPr>
          <p:nvPr>
            <p:ph type="body" sz="quarter" idx="23"/>
          </p:nvPr>
        </p:nvSpPr>
        <p:spPr/>
        <p:txBody>
          <a:bodyPr/>
          <a:lstStyle/>
          <a:p>
            <a:endParaRPr lang="it-IT"/>
          </a:p>
        </p:txBody>
      </p:sp>
      <p:sp>
        <p:nvSpPr>
          <p:cNvPr id="37" name="Segnaposto testo 36">
            <a:extLst>
              <a:ext uri="{FF2B5EF4-FFF2-40B4-BE49-F238E27FC236}">
                <a16:creationId xmlns:a16="http://schemas.microsoft.com/office/drawing/2014/main" id="{EA3C5FFB-062D-5944-849B-501BFF227E42}"/>
              </a:ext>
            </a:extLst>
          </p:cNvPr>
          <p:cNvSpPr>
            <a:spLocks noGrp="1"/>
          </p:cNvSpPr>
          <p:nvPr>
            <p:ph type="body" sz="quarter" idx="24"/>
          </p:nvPr>
        </p:nvSpPr>
        <p:spPr/>
        <p:txBody>
          <a:bodyPr/>
          <a:lstStyle/>
          <a:p>
            <a:endParaRPr lang="it-IT"/>
          </a:p>
        </p:txBody>
      </p:sp>
      <p:sp>
        <p:nvSpPr>
          <p:cNvPr id="34" name="Segnaposto testo 33">
            <a:extLst>
              <a:ext uri="{FF2B5EF4-FFF2-40B4-BE49-F238E27FC236}">
                <a16:creationId xmlns:a16="http://schemas.microsoft.com/office/drawing/2014/main" id="{1F073CD7-3A3E-3F4E-AAB0-8C15775736F9}"/>
              </a:ext>
            </a:extLst>
          </p:cNvPr>
          <p:cNvSpPr>
            <a:spLocks noGrp="1"/>
          </p:cNvSpPr>
          <p:nvPr>
            <p:ph type="body" sz="quarter" idx="21"/>
          </p:nvPr>
        </p:nvSpPr>
        <p:spPr/>
        <p:txBody>
          <a:bodyPr/>
          <a:lstStyle/>
          <a:p>
            <a:endParaRPr lang="it-IT"/>
          </a:p>
        </p:txBody>
      </p:sp>
      <p:sp>
        <p:nvSpPr>
          <p:cNvPr id="35" name="Segnaposto testo 34">
            <a:extLst>
              <a:ext uri="{FF2B5EF4-FFF2-40B4-BE49-F238E27FC236}">
                <a16:creationId xmlns:a16="http://schemas.microsoft.com/office/drawing/2014/main" id="{32FC9B8C-D4EA-FE42-93BF-063FD49E5EE2}"/>
              </a:ext>
            </a:extLst>
          </p:cNvPr>
          <p:cNvSpPr>
            <a:spLocks noGrp="1"/>
          </p:cNvSpPr>
          <p:nvPr>
            <p:ph type="body" sz="quarter" idx="22"/>
          </p:nvPr>
        </p:nvSpPr>
        <p:spPr/>
        <p:txBody>
          <a:bodyPr/>
          <a:lstStyle/>
          <a:p>
            <a:endParaRPr lang="it-IT" dirty="0"/>
          </a:p>
        </p:txBody>
      </p:sp>
      <p:sp>
        <p:nvSpPr>
          <p:cNvPr id="14" name="Segnaposto testo 13">
            <a:extLst>
              <a:ext uri="{FF2B5EF4-FFF2-40B4-BE49-F238E27FC236}">
                <a16:creationId xmlns:a16="http://schemas.microsoft.com/office/drawing/2014/main" id="{0F8109B6-E6F5-B947-928D-6BB6186B222D}"/>
              </a:ext>
            </a:extLst>
          </p:cNvPr>
          <p:cNvSpPr>
            <a:spLocks noGrp="1"/>
          </p:cNvSpPr>
          <p:nvPr>
            <p:ph type="body" sz="quarter" idx="11"/>
          </p:nvPr>
        </p:nvSpPr>
        <p:spPr/>
        <p:txBody>
          <a:bodyPr/>
          <a:lstStyle/>
          <a:p>
            <a:endParaRPr lang="it-IT"/>
          </a:p>
        </p:txBody>
      </p:sp>
      <p:sp>
        <p:nvSpPr>
          <p:cNvPr id="13" name="Segnaposto testo 12">
            <a:extLst>
              <a:ext uri="{FF2B5EF4-FFF2-40B4-BE49-F238E27FC236}">
                <a16:creationId xmlns:a16="http://schemas.microsoft.com/office/drawing/2014/main" id="{09668B8E-68D6-6549-A74A-1A665A2501C5}"/>
              </a:ext>
            </a:extLst>
          </p:cNvPr>
          <p:cNvSpPr>
            <a:spLocks noGrp="1"/>
          </p:cNvSpPr>
          <p:nvPr>
            <p:ph type="body" sz="quarter" idx="10"/>
          </p:nvPr>
        </p:nvSpPr>
        <p:spPr/>
        <p:txBody>
          <a:bodyPr/>
          <a:lstStyle/>
          <a:p>
            <a:endParaRPr lang="it-IT"/>
          </a:p>
        </p:txBody>
      </p:sp>
      <p:grpSp>
        <p:nvGrpSpPr>
          <p:cNvPr id="42" name="Elemento grafico 2" descr="Bandiera">
            <a:extLst>
              <a:ext uri="{FF2B5EF4-FFF2-40B4-BE49-F238E27FC236}">
                <a16:creationId xmlns:a16="http://schemas.microsoft.com/office/drawing/2014/main" id="{36231EBC-4269-9D41-99F4-3C8C832FA37B}"/>
              </a:ext>
            </a:extLst>
          </p:cNvPr>
          <p:cNvGrpSpPr/>
          <p:nvPr/>
        </p:nvGrpSpPr>
        <p:grpSpPr>
          <a:xfrm>
            <a:off x="1139369" y="2073920"/>
            <a:ext cx="294989" cy="294989"/>
            <a:chOff x="5638800" y="2971800"/>
            <a:chExt cx="914400" cy="914400"/>
          </a:xfrm>
          <a:solidFill>
            <a:schemeClr val="accent1"/>
          </a:solidFill>
        </p:grpSpPr>
        <p:sp>
          <p:nvSpPr>
            <p:cNvPr id="43" name="Figura a mano libera 42">
              <a:extLst>
                <a:ext uri="{FF2B5EF4-FFF2-40B4-BE49-F238E27FC236}">
                  <a16:creationId xmlns:a16="http://schemas.microsoft.com/office/drawing/2014/main" id="{945F335F-EFEA-D34B-B9E3-90B95CF19272}"/>
                </a:ext>
              </a:extLst>
            </p:cNvPr>
            <p:cNvSpPr/>
            <p:nvPr/>
          </p:nvSpPr>
          <p:spPr>
            <a:xfrm>
              <a:off x="5829300" y="3048953"/>
              <a:ext cx="57150" cy="752475"/>
            </a:xfrm>
            <a:custGeom>
              <a:avLst/>
              <a:gdLst>
                <a:gd name="connsiteX0" fmla="*/ 28575 w 57150"/>
                <a:gd name="connsiteY0" fmla="*/ 0 h 752475"/>
                <a:gd name="connsiteX1" fmla="*/ 0 w 57150"/>
                <a:gd name="connsiteY1" fmla="*/ 28575 h 752475"/>
                <a:gd name="connsiteX2" fmla="*/ 0 w 57150"/>
                <a:gd name="connsiteY2" fmla="*/ 762000 h 752475"/>
                <a:gd name="connsiteX3" fmla="*/ 57150 w 57150"/>
                <a:gd name="connsiteY3" fmla="*/ 762000 h 752475"/>
                <a:gd name="connsiteX4" fmla="*/ 57150 w 57150"/>
                <a:gd name="connsiteY4" fmla="*/ 28575 h 752475"/>
                <a:gd name="connsiteX5" fmla="*/ 28575 w 57150"/>
                <a:gd name="connsiteY5"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752475">
                  <a:moveTo>
                    <a:pt x="28575" y="0"/>
                  </a:moveTo>
                  <a:cubicBezTo>
                    <a:pt x="12382" y="0"/>
                    <a:pt x="0" y="12382"/>
                    <a:pt x="0" y="28575"/>
                  </a:cubicBezTo>
                  <a:lnTo>
                    <a:pt x="0" y="762000"/>
                  </a:lnTo>
                  <a:lnTo>
                    <a:pt x="57150" y="762000"/>
                  </a:lnTo>
                  <a:lnTo>
                    <a:pt x="57150" y="28575"/>
                  </a:lnTo>
                  <a:cubicBezTo>
                    <a:pt x="57150" y="12382"/>
                    <a:pt x="44768" y="0"/>
                    <a:pt x="28575" y="0"/>
                  </a:cubicBez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85C3BF97-61A3-3D45-AC11-5EC674C56F57}"/>
                </a:ext>
              </a:extLst>
            </p:cNvPr>
            <p:cNvSpPr/>
            <p:nvPr/>
          </p:nvSpPr>
          <p:spPr>
            <a:xfrm>
              <a:off x="5924550" y="3047048"/>
              <a:ext cx="438150" cy="342900"/>
            </a:xfrm>
            <a:custGeom>
              <a:avLst/>
              <a:gdLst>
                <a:gd name="connsiteX0" fmla="*/ 120968 w 438150"/>
                <a:gd name="connsiteY0" fmla="*/ 0 h 342900"/>
                <a:gd name="connsiteX1" fmla="*/ 0 w 438150"/>
                <a:gd name="connsiteY1" fmla="*/ 27623 h 342900"/>
                <a:gd name="connsiteX2" fmla="*/ 0 w 438150"/>
                <a:gd name="connsiteY2" fmla="*/ 342900 h 342900"/>
                <a:gd name="connsiteX3" fmla="*/ 120968 w 438150"/>
                <a:gd name="connsiteY3" fmla="*/ 315278 h 342900"/>
                <a:gd name="connsiteX4" fmla="*/ 438150 w 438150"/>
                <a:gd name="connsiteY4" fmla="*/ 317183 h 342900"/>
                <a:gd name="connsiteX5" fmla="*/ 438150 w 438150"/>
                <a:gd name="connsiteY5" fmla="*/ 1905 h 342900"/>
                <a:gd name="connsiteX6" fmla="*/ 120968 w 438150"/>
                <a:gd name="connsiteY6"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342900">
                  <a:moveTo>
                    <a:pt x="120968" y="0"/>
                  </a:moveTo>
                  <a:cubicBezTo>
                    <a:pt x="37148" y="0"/>
                    <a:pt x="0" y="27623"/>
                    <a:pt x="0" y="27623"/>
                  </a:cubicBezTo>
                  <a:lnTo>
                    <a:pt x="0" y="342900"/>
                  </a:lnTo>
                  <a:cubicBezTo>
                    <a:pt x="0" y="342900"/>
                    <a:pt x="36195" y="315278"/>
                    <a:pt x="120968" y="315278"/>
                  </a:cubicBezTo>
                  <a:cubicBezTo>
                    <a:pt x="221933" y="315278"/>
                    <a:pt x="320993" y="370523"/>
                    <a:pt x="438150" y="317183"/>
                  </a:cubicBezTo>
                  <a:lnTo>
                    <a:pt x="438150" y="1905"/>
                  </a:lnTo>
                  <a:cubicBezTo>
                    <a:pt x="290513" y="45720"/>
                    <a:pt x="221933" y="0"/>
                    <a:pt x="120968" y="0"/>
                  </a:cubicBezTo>
                  <a:close/>
                </a:path>
              </a:pathLst>
            </a:custGeom>
            <a:grpFill/>
            <a:ln w="9525" cap="flat">
              <a:noFill/>
              <a:prstDash val="solid"/>
              <a:miter/>
            </a:ln>
          </p:spPr>
          <p:txBody>
            <a:bodyPr rtlCol="0" anchor="ctr"/>
            <a:lstStyle/>
            <a:p>
              <a:endParaRPr lang="it-IT" sz="1013"/>
            </a:p>
          </p:txBody>
        </p:sp>
      </p:grpSp>
      <p:sp>
        <p:nvSpPr>
          <p:cNvPr id="45" name="Elemento grafico 4" descr="Evidenziatore">
            <a:extLst>
              <a:ext uri="{FF2B5EF4-FFF2-40B4-BE49-F238E27FC236}">
                <a16:creationId xmlns:a16="http://schemas.microsoft.com/office/drawing/2014/main" id="{DBD5774F-1CCE-F44A-AF26-81AB7339EF04}"/>
              </a:ext>
            </a:extLst>
          </p:cNvPr>
          <p:cNvSpPr/>
          <p:nvPr/>
        </p:nvSpPr>
        <p:spPr>
          <a:xfrm>
            <a:off x="3473942" y="2132611"/>
            <a:ext cx="125985" cy="208951"/>
          </a:xfrm>
          <a:custGeom>
            <a:avLst/>
            <a:gdLst>
              <a:gd name="connsiteX0" fmla="*/ 199373 w 390525"/>
              <a:gd name="connsiteY0" fmla="*/ 285750 h 647700"/>
              <a:gd name="connsiteX1" fmla="*/ 113648 w 390525"/>
              <a:gd name="connsiteY1" fmla="*/ 200025 h 647700"/>
              <a:gd name="connsiteX2" fmla="*/ 199373 w 390525"/>
              <a:gd name="connsiteY2" fmla="*/ 114300 h 647700"/>
              <a:gd name="connsiteX3" fmla="*/ 285098 w 390525"/>
              <a:gd name="connsiteY3" fmla="*/ 200025 h 647700"/>
              <a:gd name="connsiteX4" fmla="*/ 199373 w 390525"/>
              <a:gd name="connsiteY4" fmla="*/ 285750 h 647700"/>
              <a:gd name="connsiteX5" fmla="*/ 199373 w 390525"/>
              <a:gd name="connsiteY5" fmla="*/ 0 h 647700"/>
              <a:gd name="connsiteX6" fmla="*/ 34590 w 390525"/>
              <a:gd name="connsiteY6" fmla="*/ 87630 h 647700"/>
              <a:gd name="connsiteX7" fmla="*/ 13635 w 390525"/>
              <a:gd name="connsiteY7" fmla="*/ 273368 h 647700"/>
              <a:gd name="connsiteX8" fmla="*/ 104123 w 390525"/>
              <a:gd name="connsiteY8" fmla="*/ 473393 h 647700"/>
              <a:gd name="connsiteX9" fmla="*/ 182228 w 390525"/>
              <a:gd name="connsiteY9" fmla="*/ 637223 h 647700"/>
              <a:gd name="connsiteX10" fmla="*/ 199373 w 390525"/>
              <a:gd name="connsiteY10" fmla="*/ 647700 h 647700"/>
              <a:gd name="connsiteX11" fmla="*/ 216518 w 390525"/>
              <a:gd name="connsiteY11" fmla="*/ 637223 h 647700"/>
              <a:gd name="connsiteX12" fmla="*/ 294623 w 390525"/>
              <a:gd name="connsiteY12" fmla="*/ 473393 h 647700"/>
              <a:gd name="connsiteX13" fmla="*/ 385110 w 390525"/>
              <a:gd name="connsiteY13" fmla="*/ 273368 h 647700"/>
              <a:gd name="connsiteX14" fmla="*/ 364155 w 390525"/>
              <a:gd name="connsiteY14" fmla="*/ 87630 h 647700"/>
              <a:gd name="connsiteX15" fmla="*/ 199373 w 390525"/>
              <a:gd name="connsiteY1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525" h="647700">
                <a:moveTo>
                  <a:pt x="199373" y="285750"/>
                </a:moveTo>
                <a:cubicBezTo>
                  <a:pt x="151748" y="285750"/>
                  <a:pt x="113648" y="247650"/>
                  <a:pt x="113648" y="200025"/>
                </a:cubicBezTo>
                <a:cubicBezTo>
                  <a:pt x="113648" y="152400"/>
                  <a:pt x="151748" y="114300"/>
                  <a:pt x="199373" y="114300"/>
                </a:cubicBezTo>
                <a:cubicBezTo>
                  <a:pt x="246998" y="114300"/>
                  <a:pt x="285098" y="152400"/>
                  <a:pt x="285098" y="200025"/>
                </a:cubicBezTo>
                <a:cubicBezTo>
                  <a:pt x="285098" y="247650"/>
                  <a:pt x="246998" y="285750"/>
                  <a:pt x="199373" y="285750"/>
                </a:cubicBezTo>
                <a:close/>
                <a:moveTo>
                  <a:pt x="199373" y="0"/>
                </a:moveTo>
                <a:cubicBezTo>
                  <a:pt x="133650" y="0"/>
                  <a:pt x="71738" y="32385"/>
                  <a:pt x="34590" y="87630"/>
                </a:cubicBezTo>
                <a:cubicBezTo>
                  <a:pt x="-2557" y="141923"/>
                  <a:pt x="-10177" y="211455"/>
                  <a:pt x="13635" y="273368"/>
                </a:cubicBezTo>
                <a:lnTo>
                  <a:pt x="104123" y="473393"/>
                </a:lnTo>
                <a:lnTo>
                  <a:pt x="182228" y="637223"/>
                </a:lnTo>
                <a:cubicBezTo>
                  <a:pt x="185085" y="643890"/>
                  <a:pt x="191753" y="647700"/>
                  <a:pt x="199373" y="647700"/>
                </a:cubicBezTo>
                <a:cubicBezTo>
                  <a:pt x="206993" y="647700"/>
                  <a:pt x="213660" y="643890"/>
                  <a:pt x="216518" y="637223"/>
                </a:cubicBezTo>
                <a:lnTo>
                  <a:pt x="294623" y="473393"/>
                </a:lnTo>
                <a:lnTo>
                  <a:pt x="385110" y="273368"/>
                </a:lnTo>
                <a:cubicBezTo>
                  <a:pt x="408923" y="211455"/>
                  <a:pt x="401303" y="141923"/>
                  <a:pt x="364155" y="87630"/>
                </a:cubicBezTo>
                <a:cubicBezTo>
                  <a:pt x="327008" y="32385"/>
                  <a:pt x="265095" y="0"/>
                  <a:pt x="199373" y="0"/>
                </a:cubicBezTo>
                <a:close/>
              </a:path>
            </a:pathLst>
          </a:custGeom>
          <a:solidFill>
            <a:schemeClr val="accent1"/>
          </a:solidFill>
          <a:ln w="9525" cap="flat">
            <a:noFill/>
            <a:prstDash val="solid"/>
            <a:miter/>
          </a:ln>
        </p:spPr>
        <p:txBody>
          <a:bodyPr rtlCol="0" anchor="ctr"/>
          <a:lstStyle/>
          <a:p>
            <a:endParaRPr lang="it-IT" sz="1013"/>
          </a:p>
        </p:txBody>
      </p:sp>
      <p:sp>
        <p:nvSpPr>
          <p:cNvPr id="46" name="Elemento grafico 6" descr="Puntina">
            <a:extLst>
              <a:ext uri="{FF2B5EF4-FFF2-40B4-BE49-F238E27FC236}">
                <a16:creationId xmlns:a16="http://schemas.microsoft.com/office/drawing/2014/main" id="{43AF5473-5221-1746-810C-9147132EFD3D}"/>
              </a:ext>
            </a:extLst>
          </p:cNvPr>
          <p:cNvSpPr/>
          <p:nvPr/>
        </p:nvSpPr>
        <p:spPr>
          <a:xfrm>
            <a:off x="5544075" y="2102965"/>
            <a:ext cx="218169" cy="218169"/>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accent1"/>
          </a:solidFill>
          <a:ln w="9525" cap="flat">
            <a:noFill/>
            <a:prstDash val="solid"/>
            <a:miter/>
          </a:ln>
        </p:spPr>
        <p:txBody>
          <a:bodyPr rtlCol="0" anchor="ctr"/>
          <a:lstStyle/>
          <a:p>
            <a:endParaRPr lang="it-IT" sz="1013"/>
          </a:p>
        </p:txBody>
      </p:sp>
      <p:sp>
        <p:nvSpPr>
          <p:cNvPr id="47" name="Elemento grafico 8" descr="Segnalibro">
            <a:extLst>
              <a:ext uri="{FF2B5EF4-FFF2-40B4-BE49-F238E27FC236}">
                <a16:creationId xmlns:a16="http://schemas.microsoft.com/office/drawing/2014/main" id="{8451B724-3756-C543-84F8-9850448130FA}"/>
              </a:ext>
            </a:extLst>
          </p:cNvPr>
          <p:cNvSpPr/>
          <p:nvPr/>
        </p:nvSpPr>
        <p:spPr>
          <a:xfrm>
            <a:off x="7856908" y="2132611"/>
            <a:ext cx="122912" cy="245825"/>
          </a:xfrm>
          <a:custGeom>
            <a:avLst/>
            <a:gdLst>
              <a:gd name="connsiteX0" fmla="*/ 381000 w 381000"/>
              <a:gd name="connsiteY0" fmla="*/ 762000 h 762000"/>
              <a:gd name="connsiteX1" fmla="*/ 381000 w 381000"/>
              <a:gd name="connsiteY1" fmla="*/ 38100 h 762000"/>
              <a:gd name="connsiteX2" fmla="*/ 342900 w 381000"/>
              <a:gd name="connsiteY2" fmla="*/ 0 h 762000"/>
              <a:gd name="connsiteX3" fmla="*/ 38100 w 381000"/>
              <a:gd name="connsiteY3" fmla="*/ 0 h 762000"/>
              <a:gd name="connsiteX4" fmla="*/ 0 w 381000"/>
              <a:gd name="connsiteY4" fmla="*/ 38100 h 762000"/>
              <a:gd name="connsiteX5" fmla="*/ 0 w 381000"/>
              <a:gd name="connsiteY5" fmla="*/ 762000 h 762000"/>
              <a:gd name="connsiteX6" fmla="*/ 190500 w 381000"/>
              <a:gd name="connsiteY6" fmla="*/ 571500 h 762000"/>
              <a:gd name="connsiteX7" fmla="*/ 381000 w 381000"/>
              <a:gd name="connsiteY7"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62000">
                <a:moveTo>
                  <a:pt x="381000" y="762000"/>
                </a:moveTo>
                <a:lnTo>
                  <a:pt x="381000" y="38100"/>
                </a:lnTo>
                <a:cubicBezTo>
                  <a:pt x="381000" y="17145"/>
                  <a:pt x="363855" y="0"/>
                  <a:pt x="342900" y="0"/>
                </a:cubicBezTo>
                <a:lnTo>
                  <a:pt x="38100" y="0"/>
                </a:lnTo>
                <a:cubicBezTo>
                  <a:pt x="17145" y="0"/>
                  <a:pt x="0" y="17145"/>
                  <a:pt x="0" y="38100"/>
                </a:cubicBezTo>
                <a:lnTo>
                  <a:pt x="0" y="762000"/>
                </a:lnTo>
                <a:lnTo>
                  <a:pt x="190500" y="571500"/>
                </a:lnTo>
                <a:lnTo>
                  <a:pt x="381000" y="762000"/>
                </a:lnTo>
                <a:close/>
              </a:path>
            </a:pathLst>
          </a:custGeom>
          <a:solidFill>
            <a:schemeClr val="accent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6839477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8B9A8472-0565-E24C-A4B3-5AE7C333B8D6}"/>
              </a:ext>
            </a:extLst>
          </p:cNvPr>
          <p:cNvSpPr>
            <a:spLocks noGrp="1"/>
          </p:cNvSpPr>
          <p:nvPr>
            <p:ph type="body" sz="quarter" idx="10"/>
          </p:nvPr>
        </p:nvSpPr>
        <p:spPr/>
        <p:txBody>
          <a:bodyPr/>
          <a:lstStyle/>
          <a:p>
            <a:endParaRPr lang="it-IT"/>
          </a:p>
        </p:txBody>
      </p:sp>
      <p:grpSp>
        <p:nvGrpSpPr>
          <p:cNvPr id="4" name="Group 25052"/>
          <p:cNvGrpSpPr/>
          <p:nvPr/>
        </p:nvGrpSpPr>
        <p:grpSpPr>
          <a:xfrm>
            <a:off x="765400" y="2830473"/>
            <a:ext cx="2184674" cy="1158192"/>
            <a:chOff x="0" y="0"/>
            <a:chExt cx="2989942" cy="1584891"/>
          </a:xfrm>
          <a:solidFill>
            <a:schemeClr val="accent1">
              <a:alpha val="80000"/>
            </a:schemeClr>
          </a:solidFill>
        </p:grpSpPr>
        <p:sp>
          <p:nvSpPr>
            <p:cNvPr id="5" name="Shape 25050"/>
            <p:cNvSpPr/>
            <p:nvPr/>
          </p:nvSpPr>
          <p:spPr>
            <a:xfrm>
              <a:off x="0" y="0"/>
              <a:ext cx="1494972" cy="158489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6" name="Shape 25051"/>
            <p:cNvSpPr/>
            <p:nvPr/>
          </p:nvSpPr>
          <p:spPr>
            <a:xfrm flipH="1">
              <a:off x="1494971" y="0"/>
              <a:ext cx="1494972" cy="158489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8" name="Group 25057"/>
          <p:cNvGrpSpPr/>
          <p:nvPr/>
        </p:nvGrpSpPr>
        <p:grpSpPr>
          <a:xfrm>
            <a:off x="1857737" y="2641690"/>
            <a:ext cx="2184675" cy="1346976"/>
            <a:chOff x="0" y="0"/>
            <a:chExt cx="2989942" cy="1843226"/>
          </a:xfrm>
          <a:solidFill>
            <a:schemeClr val="accent3">
              <a:alpha val="80000"/>
            </a:schemeClr>
          </a:solidFill>
        </p:grpSpPr>
        <p:sp>
          <p:nvSpPr>
            <p:cNvPr id="9" name="Shape 25055"/>
            <p:cNvSpPr/>
            <p:nvPr/>
          </p:nvSpPr>
          <p:spPr>
            <a:xfrm>
              <a:off x="0" y="0"/>
              <a:ext cx="1494972" cy="184322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0" name="Shape 25056"/>
            <p:cNvSpPr/>
            <p:nvPr/>
          </p:nvSpPr>
          <p:spPr>
            <a:xfrm flipH="1">
              <a:off x="1494971" y="0"/>
              <a:ext cx="1494972" cy="184322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12" name="Group 25062"/>
          <p:cNvGrpSpPr/>
          <p:nvPr/>
        </p:nvGrpSpPr>
        <p:grpSpPr>
          <a:xfrm>
            <a:off x="2950073" y="2958901"/>
            <a:ext cx="2184675" cy="1029765"/>
            <a:chOff x="0" y="0"/>
            <a:chExt cx="2989942" cy="822381"/>
          </a:xfrm>
          <a:solidFill>
            <a:schemeClr val="accent2">
              <a:alpha val="80000"/>
            </a:schemeClr>
          </a:solidFill>
        </p:grpSpPr>
        <p:sp>
          <p:nvSpPr>
            <p:cNvPr id="13" name="Shape 25060"/>
            <p:cNvSpPr/>
            <p:nvPr/>
          </p:nvSpPr>
          <p:spPr>
            <a:xfrm>
              <a:off x="0" y="0"/>
              <a:ext cx="1494972" cy="82238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4" name="Shape 25061"/>
            <p:cNvSpPr/>
            <p:nvPr/>
          </p:nvSpPr>
          <p:spPr>
            <a:xfrm flipH="1">
              <a:off x="1494971" y="0"/>
              <a:ext cx="1494972" cy="82238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sp>
        <p:nvSpPr>
          <p:cNvPr id="17" name="Shape 25066"/>
          <p:cNvSpPr/>
          <p:nvPr/>
        </p:nvSpPr>
        <p:spPr>
          <a:xfrm>
            <a:off x="4042410" y="2497254"/>
            <a:ext cx="1092338" cy="14914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solidFill>
            <a:schemeClr val="accent1">
              <a:alpha val="80000"/>
            </a:schemeClr>
          </a:solid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8" name="Shape 25067"/>
          <p:cNvSpPr/>
          <p:nvPr/>
        </p:nvSpPr>
        <p:spPr>
          <a:xfrm flipH="1">
            <a:off x="5134747" y="2497254"/>
            <a:ext cx="1092338" cy="14914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solidFill>
            <a:schemeClr val="accent1">
              <a:alpha val="80000"/>
            </a:schemeClr>
          </a:solid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nvGrpSpPr>
          <p:cNvPr id="19" name="Group 25072"/>
          <p:cNvGrpSpPr/>
          <p:nvPr/>
        </p:nvGrpSpPr>
        <p:grpSpPr>
          <a:xfrm>
            <a:off x="5134747" y="2266025"/>
            <a:ext cx="2184675" cy="1722641"/>
            <a:chOff x="0" y="0"/>
            <a:chExt cx="2989942" cy="2346811"/>
          </a:xfrm>
          <a:solidFill>
            <a:schemeClr val="accent3">
              <a:alpha val="80000"/>
            </a:schemeClr>
          </a:solidFill>
        </p:grpSpPr>
        <p:sp>
          <p:nvSpPr>
            <p:cNvPr id="20" name="Shape 25070"/>
            <p:cNvSpPr/>
            <p:nvPr/>
          </p:nvSpPr>
          <p:spPr>
            <a:xfrm>
              <a:off x="0" y="0"/>
              <a:ext cx="1494972" cy="234681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21" name="Shape 25071"/>
            <p:cNvSpPr/>
            <p:nvPr/>
          </p:nvSpPr>
          <p:spPr>
            <a:xfrm flipH="1">
              <a:off x="1494971" y="0"/>
              <a:ext cx="1494972" cy="23468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23" name="Group 25077"/>
          <p:cNvGrpSpPr/>
          <p:nvPr/>
        </p:nvGrpSpPr>
        <p:grpSpPr>
          <a:xfrm>
            <a:off x="6227083" y="3223933"/>
            <a:ext cx="2184675" cy="764732"/>
            <a:chOff x="0" y="0"/>
            <a:chExt cx="2989942" cy="1644762"/>
          </a:xfrm>
          <a:solidFill>
            <a:schemeClr val="bg2">
              <a:alpha val="80000"/>
            </a:schemeClr>
          </a:solidFill>
        </p:grpSpPr>
        <p:sp>
          <p:nvSpPr>
            <p:cNvPr id="24" name="Shape 25075"/>
            <p:cNvSpPr/>
            <p:nvPr/>
          </p:nvSpPr>
          <p:spPr>
            <a:xfrm>
              <a:off x="0" y="0"/>
              <a:ext cx="1494972" cy="16447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25" name="Shape 25076"/>
            <p:cNvSpPr/>
            <p:nvPr/>
          </p:nvSpPr>
          <p:spPr>
            <a:xfrm flipH="1">
              <a:off x="1494971" y="0"/>
              <a:ext cx="1494972" cy="16447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cxnSp>
        <p:nvCxnSpPr>
          <p:cNvPr id="33" name="Straight Connector 32"/>
          <p:cNvCxnSpPr/>
          <p:nvPr/>
        </p:nvCxnSpPr>
        <p:spPr>
          <a:xfrm>
            <a:off x="1852206" y="1887342"/>
            <a:ext cx="0" cy="825442"/>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949439" y="1887340"/>
            <a:ext cx="637" cy="665928"/>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042409" y="1887341"/>
            <a:ext cx="0" cy="951667"/>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28018" y="1887341"/>
            <a:ext cx="0" cy="533133"/>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6227082" y="1887341"/>
            <a:ext cx="0" cy="307527"/>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319420" y="1887340"/>
            <a:ext cx="0" cy="1240010"/>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3" name="CasellaDiTesto 2"/>
          <p:cNvSpPr txBox="1"/>
          <p:nvPr/>
        </p:nvSpPr>
        <p:spPr>
          <a:xfrm>
            <a:off x="1288870" y="4177449"/>
            <a:ext cx="1126672" cy="253916"/>
          </a:xfrm>
          <a:prstGeom prst="rect">
            <a:avLst/>
          </a:prstGeom>
          <a:noFill/>
        </p:spPr>
        <p:txBody>
          <a:bodyPr wrap="square" rtlCol="0">
            <a:spAutoFit/>
          </a:bodyPr>
          <a:lstStyle/>
          <a:p>
            <a:pPr algn="ctr"/>
            <a:r>
              <a:rPr lang="it-IT" sz="1050" b="1" dirty="0" err="1"/>
              <a:t>January</a:t>
            </a:r>
            <a:endParaRPr lang="it-IT" sz="1013" b="1" dirty="0"/>
          </a:p>
        </p:txBody>
      </p:sp>
      <p:sp>
        <p:nvSpPr>
          <p:cNvPr id="39" name="CasellaDiTesto 38"/>
          <p:cNvSpPr txBox="1"/>
          <p:nvPr/>
        </p:nvSpPr>
        <p:spPr>
          <a:xfrm>
            <a:off x="2369570" y="4177448"/>
            <a:ext cx="1126672" cy="253916"/>
          </a:xfrm>
          <a:prstGeom prst="rect">
            <a:avLst/>
          </a:prstGeom>
          <a:noFill/>
        </p:spPr>
        <p:txBody>
          <a:bodyPr wrap="square" rtlCol="0">
            <a:spAutoFit/>
          </a:bodyPr>
          <a:lstStyle/>
          <a:p>
            <a:pPr algn="ctr"/>
            <a:r>
              <a:rPr lang="it-IT" sz="1050" b="1" dirty="0" err="1"/>
              <a:t>February</a:t>
            </a:r>
            <a:endParaRPr lang="it-IT" sz="1013" b="1" dirty="0"/>
          </a:p>
        </p:txBody>
      </p:sp>
      <p:sp>
        <p:nvSpPr>
          <p:cNvPr id="40" name="CasellaDiTesto 39"/>
          <p:cNvSpPr txBox="1"/>
          <p:nvPr/>
        </p:nvSpPr>
        <p:spPr>
          <a:xfrm>
            <a:off x="3445329" y="4177446"/>
            <a:ext cx="1126672" cy="253916"/>
          </a:xfrm>
          <a:prstGeom prst="rect">
            <a:avLst/>
          </a:prstGeom>
          <a:noFill/>
        </p:spPr>
        <p:txBody>
          <a:bodyPr wrap="square" rtlCol="0">
            <a:spAutoFit/>
          </a:bodyPr>
          <a:lstStyle/>
          <a:p>
            <a:pPr algn="ctr"/>
            <a:r>
              <a:rPr lang="it-IT" sz="1050" b="1" dirty="0"/>
              <a:t>March</a:t>
            </a:r>
            <a:endParaRPr lang="it-IT" sz="1013" b="1" dirty="0"/>
          </a:p>
        </p:txBody>
      </p:sp>
      <p:sp>
        <p:nvSpPr>
          <p:cNvPr id="41" name="CasellaDiTesto 40"/>
          <p:cNvSpPr txBox="1"/>
          <p:nvPr/>
        </p:nvSpPr>
        <p:spPr>
          <a:xfrm>
            <a:off x="4471306" y="4177444"/>
            <a:ext cx="1126672" cy="253916"/>
          </a:xfrm>
          <a:prstGeom prst="rect">
            <a:avLst/>
          </a:prstGeom>
          <a:noFill/>
        </p:spPr>
        <p:txBody>
          <a:bodyPr wrap="square" rtlCol="0">
            <a:spAutoFit/>
          </a:bodyPr>
          <a:lstStyle/>
          <a:p>
            <a:pPr algn="ctr"/>
            <a:r>
              <a:rPr lang="it-IT" sz="1050" b="1" dirty="0"/>
              <a:t>April</a:t>
            </a:r>
            <a:endParaRPr lang="it-IT" sz="1013" b="1" dirty="0"/>
          </a:p>
        </p:txBody>
      </p:sp>
      <p:sp>
        <p:nvSpPr>
          <p:cNvPr id="42" name="CasellaDiTesto 41"/>
          <p:cNvSpPr txBox="1"/>
          <p:nvPr/>
        </p:nvSpPr>
        <p:spPr>
          <a:xfrm>
            <a:off x="5497284" y="4177442"/>
            <a:ext cx="1126672" cy="253916"/>
          </a:xfrm>
          <a:prstGeom prst="rect">
            <a:avLst/>
          </a:prstGeom>
          <a:noFill/>
        </p:spPr>
        <p:txBody>
          <a:bodyPr wrap="square" rtlCol="0">
            <a:spAutoFit/>
          </a:bodyPr>
          <a:lstStyle/>
          <a:p>
            <a:pPr algn="ctr"/>
            <a:r>
              <a:rPr lang="it-IT" sz="1050" b="1" dirty="0" err="1"/>
              <a:t>May</a:t>
            </a:r>
            <a:endParaRPr lang="it-IT" sz="1013" b="1" dirty="0"/>
          </a:p>
        </p:txBody>
      </p:sp>
      <p:sp>
        <p:nvSpPr>
          <p:cNvPr id="43" name="CasellaDiTesto 42"/>
          <p:cNvSpPr txBox="1"/>
          <p:nvPr/>
        </p:nvSpPr>
        <p:spPr>
          <a:xfrm>
            <a:off x="6623955" y="4179151"/>
            <a:ext cx="1126672" cy="253916"/>
          </a:xfrm>
          <a:prstGeom prst="rect">
            <a:avLst/>
          </a:prstGeom>
          <a:noFill/>
        </p:spPr>
        <p:txBody>
          <a:bodyPr wrap="square" rtlCol="0">
            <a:spAutoFit/>
          </a:bodyPr>
          <a:lstStyle/>
          <a:p>
            <a:pPr algn="ctr"/>
            <a:r>
              <a:rPr lang="it-IT" sz="1050" b="1" dirty="0" err="1"/>
              <a:t>June</a:t>
            </a:r>
            <a:endParaRPr lang="it-IT" sz="1013" b="1" dirty="0"/>
          </a:p>
        </p:txBody>
      </p:sp>
      <p:grpSp>
        <p:nvGrpSpPr>
          <p:cNvPr id="44" name="Elemento grafico 10" descr="Batteria scarica">
            <a:extLst>
              <a:ext uri="{FF2B5EF4-FFF2-40B4-BE49-F238E27FC236}">
                <a16:creationId xmlns:a16="http://schemas.microsoft.com/office/drawing/2014/main" id="{97B4A9FA-CB67-CC4F-944A-5A9269F11CD1}"/>
              </a:ext>
            </a:extLst>
          </p:cNvPr>
          <p:cNvGrpSpPr/>
          <p:nvPr/>
        </p:nvGrpSpPr>
        <p:grpSpPr>
          <a:xfrm>
            <a:off x="1702742" y="1482961"/>
            <a:ext cx="309989" cy="309989"/>
            <a:chOff x="5638800" y="2971800"/>
            <a:chExt cx="914400" cy="914400"/>
          </a:xfrm>
          <a:solidFill>
            <a:schemeClr val="accent3"/>
          </a:solidFill>
        </p:grpSpPr>
        <p:sp>
          <p:nvSpPr>
            <p:cNvPr id="45" name="Figura a mano libera 44">
              <a:extLst>
                <a:ext uri="{FF2B5EF4-FFF2-40B4-BE49-F238E27FC236}">
                  <a16:creationId xmlns:a16="http://schemas.microsoft.com/office/drawing/2014/main" id="{DA836AEB-79A4-C841-B5DE-89F3DD185015}"/>
                </a:ext>
              </a:extLst>
            </p:cNvPr>
            <p:cNvSpPr/>
            <p:nvPr/>
          </p:nvSpPr>
          <p:spPr>
            <a:xfrm>
              <a:off x="5676900" y="32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226A41E5-79FC-C445-BCA7-9F0E558C8E5C}"/>
                </a:ext>
              </a:extLst>
            </p:cNvPr>
            <p:cNvSpPr/>
            <p:nvPr/>
          </p:nvSpPr>
          <p:spPr>
            <a:xfrm>
              <a:off x="5772150" y="329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grpSp>
        <p:nvGrpSpPr>
          <p:cNvPr id="47" name="Elemento grafico 15" descr="Batteria in carica">
            <a:extLst>
              <a:ext uri="{FF2B5EF4-FFF2-40B4-BE49-F238E27FC236}">
                <a16:creationId xmlns:a16="http://schemas.microsoft.com/office/drawing/2014/main" id="{DB4B1DCD-7EE7-E84D-9730-E2E38F89D45E}"/>
              </a:ext>
            </a:extLst>
          </p:cNvPr>
          <p:cNvGrpSpPr/>
          <p:nvPr/>
        </p:nvGrpSpPr>
        <p:grpSpPr>
          <a:xfrm>
            <a:off x="2794444" y="1488929"/>
            <a:ext cx="309989" cy="309989"/>
            <a:chOff x="5788800" y="3121800"/>
            <a:chExt cx="914400" cy="914400"/>
          </a:xfrm>
          <a:solidFill>
            <a:schemeClr val="accent3"/>
          </a:solidFill>
        </p:grpSpPr>
        <p:sp>
          <p:nvSpPr>
            <p:cNvPr id="48" name="Figura a mano libera 47">
              <a:extLst>
                <a:ext uri="{FF2B5EF4-FFF2-40B4-BE49-F238E27FC236}">
                  <a16:creationId xmlns:a16="http://schemas.microsoft.com/office/drawing/2014/main" id="{782BD359-D259-3F45-B1D9-0B1B4CD631FC}"/>
                </a:ext>
              </a:extLst>
            </p:cNvPr>
            <p:cNvSpPr/>
            <p:nvPr/>
          </p:nvSpPr>
          <p:spPr>
            <a:xfrm>
              <a:off x="5826900" y="3340875"/>
              <a:ext cx="352425" cy="457200"/>
            </a:xfrm>
            <a:custGeom>
              <a:avLst/>
              <a:gdLst>
                <a:gd name="connsiteX0" fmla="*/ 352425 w 352425"/>
                <a:gd name="connsiteY0" fmla="*/ 400050 h 457200"/>
                <a:gd name="connsiteX1" fmla="*/ 57150 w 352425"/>
                <a:gd name="connsiteY1" fmla="*/ 400050 h 457200"/>
                <a:gd name="connsiteX2" fmla="*/ 57150 w 352425"/>
                <a:gd name="connsiteY2" fmla="*/ 57150 h 457200"/>
                <a:gd name="connsiteX3" fmla="*/ 317945 w 352425"/>
                <a:gd name="connsiteY3" fmla="*/ 57150 h 457200"/>
                <a:gd name="connsiteX4" fmla="*/ 341186 w 352425"/>
                <a:gd name="connsiteY4" fmla="*/ 0 h 457200"/>
                <a:gd name="connsiteX5" fmla="*/ 38100 w 352425"/>
                <a:gd name="connsiteY5" fmla="*/ 0 h 457200"/>
                <a:gd name="connsiteX6" fmla="*/ 0 w 352425"/>
                <a:gd name="connsiteY6" fmla="*/ 38100 h 457200"/>
                <a:gd name="connsiteX7" fmla="*/ 0 w 352425"/>
                <a:gd name="connsiteY7" fmla="*/ 419100 h 457200"/>
                <a:gd name="connsiteX8" fmla="*/ 38100 w 352425"/>
                <a:gd name="connsiteY8" fmla="*/ 457200 h 457200"/>
                <a:gd name="connsiteX9" fmla="*/ 352425 w 352425"/>
                <a:gd name="connsiteY9"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457200">
                  <a:moveTo>
                    <a:pt x="352425" y="400050"/>
                  </a:moveTo>
                  <a:lnTo>
                    <a:pt x="57150" y="400050"/>
                  </a:lnTo>
                  <a:lnTo>
                    <a:pt x="57150" y="57150"/>
                  </a:lnTo>
                  <a:lnTo>
                    <a:pt x="317945" y="57150"/>
                  </a:lnTo>
                  <a:lnTo>
                    <a:pt x="341186" y="0"/>
                  </a:lnTo>
                  <a:lnTo>
                    <a:pt x="38100" y="0"/>
                  </a:lnTo>
                  <a:cubicBezTo>
                    <a:pt x="17058" y="0"/>
                    <a:pt x="0" y="17058"/>
                    <a:pt x="0" y="38100"/>
                  </a:cubicBezTo>
                  <a:lnTo>
                    <a:pt x="0" y="419100"/>
                  </a:lnTo>
                  <a:cubicBezTo>
                    <a:pt x="0" y="440142"/>
                    <a:pt x="17058" y="457200"/>
                    <a:pt x="38100" y="457200"/>
                  </a:cubicBezTo>
                  <a:lnTo>
                    <a:pt x="352425" y="457200"/>
                  </a:ln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9E2FA383-DA63-0640-BF15-77B7237F69A3}"/>
                </a:ext>
              </a:extLst>
            </p:cNvPr>
            <p:cNvSpPr/>
            <p:nvPr/>
          </p:nvSpPr>
          <p:spPr>
            <a:xfrm>
              <a:off x="6274575" y="3340875"/>
              <a:ext cx="390525" cy="457200"/>
            </a:xfrm>
            <a:custGeom>
              <a:avLst/>
              <a:gdLst>
                <a:gd name="connsiteX0" fmla="*/ 352425 w 390525"/>
                <a:gd name="connsiteY0" fmla="*/ 142875 h 457200"/>
                <a:gd name="connsiteX1" fmla="*/ 314325 w 390525"/>
                <a:gd name="connsiteY1" fmla="*/ 142875 h 457200"/>
                <a:gd name="connsiteX2" fmla="*/ 314325 w 390525"/>
                <a:gd name="connsiteY2" fmla="*/ 38100 h 457200"/>
                <a:gd name="connsiteX3" fmla="*/ 276225 w 390525"/>
                <a:gd name="connsiteY3" fmla="*/ 0 h 457200"/>
                <a:gd name="connsiteX4" fmla="*/ 0 w 390525"/>
                <a:gd name="connsiteY4" fmla="*/ 0 h 457200"/>
                <a:gd name="connsiteX5" fmla="*/ 0 w 390525"/>
                <a:gd name="connsiteY5" fmla="*/ 57150 h 457200"/>
                <a:gd name="connsiteX6" fmla="*/ 257175 w 390525"/>
                <a:gd name="connsiteY6" fmla="*/ 57150 h 457200"/>
                <a:gd name="connsiteX7" fmla="*/ 257175 w 390525"/>
                <a:gd name="connsiteY7" fmla="*/ 400050 h 457200"/>
                <a:gd name="connsiteX8" fmla="*/ 47625 w 390525"/>
                <a:gd name="connsiteY8" fmla="*/ 400050 h 457200"/>
                <a:gd name="connsiteX9" fmla="*/ 22384 w 390525"/>
                <a:gd name="connsiteY9" fmla="*/ 457200 h 457200"/>
                <a:gd name="connsiteX10" fmla="*/ 276225 w 390525"/>
                <a:gd name="connsiteY10" fmla="*/ 457200 h 457200"/>
                <a:gd name="connsiteX11" fmla="*/ 314325 w 390525"/>
                <a:gd name="connsiteY11" fmla="*/ 419100 h 457200"/>
                <a:gd name="connsiteX12" fmla="*/ 314325 w 390525"/>
                <a:gd name="connsiteY12" fmla="*/ 314325 h 457200"/>
                <a:gd name="connsiteX13" fmla="*/ 352425 w 390525"/>
                <a:gd name="connsiteY13" fmla="*/ 314325 h 457200"/>
                <a:gd name="connsiteX14" fmla="*/ 390525 w 390525"/>
                <a:gd name="connsiteY14" fmla="*/ 276225 h 457200"/>
                <a:gd name="connsiteX15" fmla="*/ 390525 w 390525"/>
                <a:gd name="connsiteY15" fmla="*/ 180975 h 457200"/>
                <a:gd name="connsiteX16" fmla="*/ 352425 w 390525"/>
                <a:gd name="connsiteY16" fmla="*/ 1428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457200">
                  <a:moveTo>
                    <a:pt x="352425" y="142875"/>
                  </a:moveTo>
                  <a:lnTo>
                    <a:pt x="314325" y="142875"/>
                  </a:lnTo>
                  <a:lnTo>
                    <a:pt x="314325" y="38100"/>
                  </a:lnTo>
                  <a:cubicBezTo>
                    <a:pt x="314325" y="17058"/>
                    <a:pt x="297267" y="0"/>
                    <a:pt x="276225" y="0"/>
                  </a:cubicBezTo>
                  <a:lnTo>
                    <a:pt x="0" y="0"/>
                  </a:lnTo>
                  <a:lnTo>
                    <a:pt x="0" y="57150"/>
                  </a:lnTo>
                  <a:lnTo>
                    <a:pt x="257175" y="57150"/>
                  </a:lnTo>
                  <a:lnTo>
                    <a:pt x="257175" y="400050"/>
                  </a:lnTo>
                  <a:lnTo>
                    <a:pt x="47625" y="400050"/>
                  </a:lnTo>
                  <a:lnTo>
                    <a:pt x="22384" y="457200"/>
                  </a:lnTo>
                  <a:lnTo>
                    <a:pt x="276225" y="457200"/>
                  </a:lnTo>
                  <a:cubicBezTo>
                    <a:pt x="297267" y="457200"/>
                    <a:pt x="314325" y="440142"/>
                    <a:pt x="314325" y="419100"/>
                  </a:cubicBezTo>
                  <a:lnTo>
                    <a:pt x="314325" y="314325"/>
                  </a:lnTo>
                  <a:lnTo>
                    <a:pt x="352425" y="314325"/>
                  </a:lnTo>
                  <a:cubicBezTo>
                    <a:pt x="373467" y="314325"/>
                    <a:pt x="390525" y="297267"/>
                    <a:pt x="390525" y="276225"/>
                  </a:cubicBezTo>
                  <a:lnTo>
                    <a:pt x="390525" y="180975"/>
                  </a:lnTo>
                  <a:cubicBezTo>
                    <a:pt x="390525" y="159933"/>
                    <a:pt x="373467" y="142875"/>
                    <a:pt x="352425" y="142875"/>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F95D2D1C-9C98-AF4F-87EA-5572B166D4F4}"/>
                </a:ext>
              </a:extLst>
            </p:cNvPr>
            <p:cNvSpPr/>
            <p:nvPr/>
          </p:nvSpPr>
          <p:spPr>
            <a:xfrm>
              <a:off x="6081122" y="3274200"/>
              <a:ext cx="276225" cy="609600"/>
            </a:xfrm>
            <a:custGeom>
              <a:avLst/>
              <a:gdLst>
                <a:gd name="connsiteX0" fmla="*/ 155353 w 276225"/>
                <a:gd name="connsiteY0" fmla="*/ 285750 h 609600"/>
                <a:gd name="connsiteX1" fmla="*/ 155353 w 276225"/>
                <a:gd name="connsiteY1" fmla="*/ 0 h 609600"/>
                <a:gd name="connsiteX2" fmla="*/ 0 w 276225"/>
                <a:gd name="connsiteY2" fmla="*/ 380714 h 609600"/>
                <a:gd name="connsiteX3" fmla="*/ 136303 w 276225"/>
                <a:gd name="connsiteY3" fmla="*/ 381000 h 609600"/>
                <a:gd name="connsiteX4" fmla="*/ 136303 w 276225"/>
                <a:gd name="connsiteY4" fmla="*/ 609600 h 609600"/>
                <a:gd name="connsiteX5" fmla="*/ 279178 w 276225"/>
                <a:gd name="connsiteY5" fmla="*/ 285750 h 609600"/>
                <a:gd name="connsiteX6" fmla="*/ 155353 w 276225"/>
                <a:gd name="connsiteY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609600">
                  <a:moveTo>
                    <a:pt x="155353" y="285750"/>
                  </a:moveTo>
                  <a:lnTo>
                    <a:pt x="155353" y="0"/>
                  </a:lnTo>
                  <a:lnTo>
                    <a:pt x="0" y="380714"/>
                  </a:lnTo>
                  <a:lnTo>
                    <a:pt x="136303" y="381000"/>
                  </a:lnTo>
                  <a:lnTo>
                    <a:pt x="136303" y="609600"/>
                  </a:lnTo>
                  <a:lnTo>
                    <a:pt x="279178" y="285750"/>
                  </a:lnTo>
                  <a:lnTo>
                    <a:pt x="155353" y="285750"/>
                  </a:lnTo>
                  <a:close/>
                </a:path>
              </a:pathLst>
            </a:custGeom>
            <a:grpFill/>
            <a:ln w="9525" cap="flat">
              <a:noFill/>
              <a:prstDash val="solid"/>
              <a:miter/>
            </a:ln>
          </p:spPr>
          <p:txBody>
            <a:bodyPr rtlCol="0" anchor="ctr"/>
            <a:lstStyle/>
            <a:p>
              <a:endParaRPr lang="it-IT" sz="1013"/>
            </a:p>
          </p:txBody>
        </p:sp>
      </p:grpSp>
      <p:grpSp>
        <p:nvGrpSpPr>
          <p:cNvPr id="51" name="Elemento grafico 25" descr="Batteria carica">
            <a:extLst>
              <a:ext uri="{FF2B5EF4-FFF2-40B4-BE49-F238E27FC236}">
                <a16:creationId xmlns:a16="http://schemas.microsoft.com/office/drawing/2014/main" id="{EF2E1C1B-2F29-CD4C-A6F6-CD8C4217DE9D}"/>
              </a:ext>
            </a:extLst>
          </p:cNvPr>
          <p:cNvGrpSpPr/>
          <p:nvPr/>
        </p:nvGrpSpPr>
        <p:grpSpPr>
          <a:xfrm>
            <a:off x="3887415" y="1488929"/>
            <a:ext cx="309989" cy="309989"/>
            <a:chOff x="5938800" y="3271800"/>
            <a:chExt cx="914400" cy="914400"/>
          </a:xfrm>
          <a:solidFill>
            <a:schemeClr val="accent3"/>
          </a:solidFill>
        </p:grpSpPr>
        <p:sp>
          <p:nvSpPr>
            <p:cNvPr id="52" name="Figura a mano libera 51">
              <a:extLst>
                <a:ext uri="{FF2B5EF4-FFF2-40B4-BE49-F238E27FC236}">
                  <a16:creationId xmlns:a16="http://schemas.microsoft.com/office/drawing/2014/main" id="{E11BB1AA-1340-6547-ACEA-56FA141F065D}"/>
                </a:ext>
              </a:extLst>
            </p:cNvPr>
            <p:cNvSpPr/>
            <p:nvPr/>
          </p:nvSpPr>
          <p:spPr>
            <a:xfrm>
              <a:off x="5976900" y="35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0BE93CF3-26B0-6047-AAF1-D2C06CB80FCC}"/>
                </a:ext>
              </a:extLst>
            </p:cNvPr>
            <p:cNvSpPr/>
            <p:nvPr/>
          </p:nvSpPr>
          <p:spPr>
            <a:xfrm>
              <a:off x="6072150" y="3595650"/>
              <a:ext cx="571500" cy="266700"/>
            </a:xfrm>
            <a:custGeom>
              <a:avLst/>
              <a:gdLst>
                <a:gd name="connsiteX0" fmla="*/ 0 w 571500"/>
                <a:gd name="connsiteY0" fmla="*/ 0 h 266700"/>
                <a:gd name="connsiteX1" fmla="*/ 571500 w 571500"/>
                <a:gd name="connsiteY1" fmla="*/ 0 h 266700"/>
                <a:gd name="connsiteX2" fmla="*/ 571500 w 571500"/>
                <a:gd name="connsiteY2" fmla="*/ 266700 h 266700"/>
                <a:gd name="connsiteX3" fmla="*/ 0 w 5715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0" h="266700">
                  <a:moveTo>
                    <a:pt x="0" y="0"/>
                  </a:moveTo>
                  <a:lnTo>
                    <a:pt x="571500" y="0"/>
                  </a:lnTo>
                  <a:lnTo>
                    <a:pt x="571500" y="266700"/>
                  </a:lnTo>
                  <a:lnTo>
                    <a:pt x="0" y="266700"/>
                  </a:lnTo>
                  <a:close/>
                </a:path>
              </a:pathLst>
            </a:custGeom>
            <a:grpFill/>
            <a:ln w="9525" cap="flat">
              <a:noFill/>
              <a:prstDash val="solid"/>
              <a:miter/>
            </a:ln>
          </p:spPr>
          <p:txBody>
            <a:bodyPr rtlCol="0" anchor="ctr"/>
            <a:lstStyle/>
            <a:p>
              <a:endParaRPr lang="it-IT" sz="1013"/>
            </a:p>
          </p:txBody>
        </p:sp>
      </p:grpSp>
      <p:grpSp>
        <p:nvGrpSpPr>
          <p:cNvPr id="54" name="Elemento grafico 27" descr="Immagine">
            <a:extLst>
              <a:ext uri="{FF2B5EF4-FFF2-40B4-BE49-F238E27FC236}">
                <a16:creationId xmlns:a16="http://schemas.microsoft.com/office/drawing/2014/main" id="{3CC957D7-9EF7-A640-9DE1-FA11711FD4BC}"/>
              </a:ext>
            </a:extLst>
          </p:cNvPr>
          <p:cNvGrpSpPr/>
          <p:nvPr/>
        </p:nvGrpSpPr>
        <p:grpSpPr>
          <a:xfrm>
            <a:off x="4990485" y="1501523"/>
            <a:ext cx="309989" cy="309989"/>
            <a:chOff x="6088800" y="3421800"/>
            <a:chExt cx="914400" cy="914400"/>
          </a:xfrm>
          <a:solidFill>
            <a:schemeClr val="accent3"/>
          </a:solidFill>
        </p:grpSpPr>
        <p:sp>
          <p:nvSpPr>
            <p:cNvPr id="55" name="Figura a mano libera 54">
              <a:extLst>
                <a:ext uri="{FF2B5EF4-FFF2-40B4-BE49-F238E27FC236}">
                  <a16:creationId xmlns:a16="http://schemas.microsoft.com/office/drawing/2014/main" id="{3B2E7888-96E7-1C43-8785-92341B334444}"/>
                </a:ext>
              </a:extLst>
            </p:cNvPr>
            <p:cNvSpPr/>
            <p:nvPr/>
          </p:nvSpPr>
          <p:spPr>
            <a:xfrm>
              <a:off x="6641250" y="383270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69" y="2287"/>
                    <a:pt x="53615" y="-25"/>
                    <a:pt x="49149" y="0"/>
                  </a:cubicBezTo>
                  <a:cubicBezTo>
                    <a:pt x="44663" y="-2"/>
                    <a:pt x="40490"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56" name="Figura a mano libera 55">
              <a:extLst>
                <a:ext uri="{FF2B5EF4-FFF2-40B4-BE49-F238E27FC236}">
                  <a16:creationId xmlns:a16="http://schemas.microsoft.com/office/drawing/2014/main" id="{0D113908-6006-244B-A7AD-385AD7F5E83D}"/>
                </a:ext>
              </a:extLst>
            </p:cNvPr>
            <p:cNvSpPr/>
            <p:nvPr/>
          </p:nvSpPr>
          <p:spPr>
            <a:xfrm>
              <a:off x="6247251" y="370554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FDB706D0-F50A-4648-90A7-B68CA1CFB918}"/>
                </a:ext>
              </a:extLst>
            </p:cNvPr>
            <p:cNvSpPr/>
            <p:nvPr/>
          </p:nvSpPr>
          <p:spPr>
            <a:xfrm>
              <a:off x="6317400" y="36980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EAEB9A2D-5356-A347-BC65-F25AA5E89078}"/>
                </a:ext>
              </a:extLst>
            </p:cNvPr>
            <p:cNvSpPr/>
            <p:nvPr/>
          </p:nvSpPr>
          <p:spPr>
            <a:xfrm>
              <a:off x="6165000" y="3593250"/>
              <a:ext cx="762000" cy="590550"/>
            </a:xfrm>
            <a:custGeom>
              <a:avLst/>
              <a:gdLst>
                <a:gd name="connsiteX0" fmla="*/ 57150 w 762000"/>
                <a:gd name="connsiteY0" fmla="*/ 533400 h 590550"/>
                <a:gd name="connsiteX1" fmla="*/ 57150 w 762000"/>
                <a:gd name="connsiteY1" fmla="*/ 57150 h 590550"/>
                <a:gd name="connsiteX2" fmla="*/ 704850 w 762000"/>
                <a:gd name="connsiteY2" fmla="*/ 57150 h 590550"/>
                <a:gd name="connsiteX3" fmla="*/ 704850 w 762000"/>
                <a:gd name="connsiteY3" fmla="*/ 533400 h 590550"/>
                <a:gd name="connsiteX4" fmla="*/ 762000 w 762000"/>
                <a:gd name="connsiteY4" fmla="*/ 590550 h 590550"/>
                <a:gd name="connsiteX5" fmla="*/ 762000 w 762000"/>
                <a:gd name="connsiteY5" fmla="*/ 0 h 590550"/>
                <a:gd name="connsiteX6" fmla="*/ 0 w 762000"/>
                <a:gd name="connsiteY6" fmla="*/ 0 h 590550"/>
                <a:gd name="connsiteX7" fmla="*/ 0 w 762000"/>
                <a:gd name="connsiteY7"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0" h="590550">
                  <a:moveTo>
                    <a:pt x="57150" y="533400"/>
                  </a:moveTo>
                  <a:lnTo>
                    <a:pt x="57150" y="57150"/>
                  </a:lnTo>
                  <a:lnTo>
                    <a:pt x="704850" y="57150"/>
                  </a:lnTo>
                  <a:lnTo>
                    <a:pt x="704850" y="533400"/>
                  </a:lnTo>
                  <a:close/>
                  <a:moveTo>
                    <a:pt x="762000" y="590550"/>
                  </a:moveTo>
                  <a:lnTo>
                    <a:pt x="762000" y="0"/>
                  </a:lnTo>
                  <a:lnTo>
                    <a:pt x="0" y="0"/>
                  </a:lnTo>
                  <a:lnTo>
                    <a:pt x="0" y="590550"/>
                  </a:lnTo>
                  <a:close/>
                </a:path>
              </a:pathLst>
            </a:custGeom>
            <a:grpFill/>
            <a:ln w="9525" cap="flat">
              <a:noFill/>
              <a:prstDash val="solid"/>
              <a:miter/>
            </a:ln>
          </p:spPr>
          <p:txBody>
            <a:bodyPr rtlCol="0" anchor="ctr"/>
            <a:lstStyle/>
            <a:p>
              <a:endParaRPr lang="it-IT" sz="1013"/>
            </a:p>
          </p:txBody>
        </p:sp>
      </p:grpSp>
      <p:grpSp>
        <p:nvGrpSpPr>
          <p:cNvPr id="59" name="Elemento grafico 29" descr="Immagini">
            <a:extLst>
              <a:ext uri="{FF2B5EF4-FFF2-40B4-BE49-F238E27FC236}">
                <a16:creationId xmlns:a16="http://schemas.microsoft.com/office/drawing/2014/main" id="{789A2939-1546-894D-97F0-C7F7E95B3332}"/>
              </a:ext>
            </a:extLst>
          </p:cNvPr>
          <p:cNvGrpSpPr/>
          <p:nvPr/>
        </p:nvGrpSpPr>
        <p:grpSpPr>
          <a:xfrm>
            <a:off x="6072088" y="1506195"/>
            <a:ext cx="309989" cy="309989"/>
            <a:chOff x="6238800" y="3571800"/>
            <a:chExt cx="914400" cy="914400"/>
          </a:xfrm>
          <a:solidFill>
            <a:schemeClr val="accent3"/>
          </a:solidFill>
        </p:grpSpPr>
        <p:sp>
          <p:nvSpPr>
            <p:cNvPr id="60" name="Figura a mano libera 59">
              <a:extLst>
                <a:ext uri="{FF2B5EF4-FFF2-40B4-BE49-F238E27FC236}">
                  <a16:creationId xmlns:a16="http://schemas.microsoft.com/office/drawing/2014/main" id="{5D219D51-C1F9-194D-AF89-9028A52AAFF5}"/>
                </a:ext>
              </a:extLst>
            </p:cNvPr>
            <p:cNvSpPr/>
            <p:nvPr/>
          </p:nvSpPr>
          <p:spPr>
            <a:xfrm>
              <a:off x="6734100" y="403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1EC48ED0-2F4F-594E-ACC7-34D4285F8CA2}"/>
                </a:ext>
              </a:extLst>
            </p:cNvPr>
            <p:cNvSpPr/>
            <p:nvPr/>
          </p:nvSpPr>
          <p:spPr>
            <a:xfrm>
              <a:off x="6340101" y="391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62" name="Figura a mano libera 61">
              <a:extLst>
                <a:ext uri="{FF2B5EF4-FFF2-40B4-BE49-F238E27FC236}">
                  <a16:creationId xmlns:a16="http://schemas.microsoft.com/office/drawing/2014/main" id="{6620A59D-E03D-CB48-AE41-01102F881A8A}"/>
                </a:ext>
              </a:extLst>
            </p:cNvPr>
            <p:cNvSpPr/>
            <p:nvPr/>
          </p:nvSpPr>
          <p:spPr>
            <a:xfrm>
              <a:off x="6410250" y="390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63" name="Figura a mano libera 62">
              <a:extLst>
                <a:ext uri="{FF2B5EF4-FFF2-40B4-BE49-F238E27FC236}">
                  <a16:creationId xmlns:a16="http://schemas.microsoft.com/office/drawing/2014/main" id="{51AD5275-F85B-A742-B819-4CB6EDF428A2}"/>
                </a:ext>
              </a:extLst>
            </p:cNvPr>
            <p:cNvSpPr/>
            <p:nvPr/>
          </p:nvSpPr>
          <p:spPr>
            <a:xfrm>
              <a:off x="6257850" y="369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grpSp>
        <p:nvGrpSpPr>
          <p:cNvPr id="64" name="Elemento grafico 31" descr="Voce">
            <a:extLst>
              <a:ext uri="{FF2B5EF4-FFF2-40B4-BE49-F238E27FC236}">
                <a16:creationId xmlns:a16="http://schemas.microsoft.com/office/drawing/2014/main" id="{8544AAEB-1CB2-114B-99AA-5F37A87EF0C1}"/>
              </a:ext>
            </a:extLst>
          </p:cNvPr>
          <p:cNvGrpSpPr/>
          <p:nvPr/>
        </p:nvGrpSpPr>
        <p:grpSpPr>
          <a:xfrm>
            <a:off x="7181443" y="1553278"/>
            <a:ext cx="309989" cy="309989"/>
            <a:chOff x="6388800" y="3721800"/>
            <a:chExt cx="914400" cy="914400"/>
          </a:xfrm>
          <a:solidFill>
            <a:schemeClr val="accent3"/>
          </a:solidFill>
        </p:grpSpPr>
        <p:sp>
          <p:nvSpPr>
            <p:cNvPr id="65" name="Figura a mano libera 64">
              <a:extLst>
                <a:ext uri="{FF2B5EF4-FFF2-40B4-BE49-F238E27FC236}">
                  <a16:creationId xmlns:a16="http://schemas.microsoft.com/office/drawing/2014/main" id="{7AE0BE6B-2DEE-774B-8A4E-7E0A5A92B374}"/>
                </a:ext>
              </a:extLst>
            </p:cNvPr>
            <p:cNvSpPr/>
            <p:nvPr/>
          </p:nvSpPr>
          <p:spPr>
            <a:xfrm>
              <a:off x="71984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 name="Figura a mano libera 65">
              <a:extLst>
                <a:ext uri="{FF2B5EF4-FFF2-40B4-BE49-F238E27FC236}">
                  <a16:creationId xmlns:a16="http://schemas.microsoft.com/office/drawing/2014/main" id="{07D5B298-6870-824D-B27E-A3CBC9EF3487}"/>
                </a:ext>
              </a:extLst>
            </p:cNvPr>
            <p:cNvSpPr/>
            <p:nvPr/>
          </p:nvSpPr>
          <p:spPr>
            <a:xfrm>
              <a:off x="70079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7" name="Figura a mano libera 66">
              <a:extLst>
                <a:ext uri="{FF2B5EF4-FFF2-40B4-BE49-F238E27FC236}">
                  <a16:creationId xmlns:a16="http://schemas.microsoft.com/office/drawing/2014/main" id="{6109A058-7864-E245-AAB6-1F985FC2D58B}"/>
                </a:ext>
              </a:extLst>
            </p:cNvPr>
            <p:cNvSpPr/>
            <p:nvPr/>
          </p:nvSpPr>
          <p:spPr>
            <a:xfrm>
              <a:off x="64364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8" name="Figura a mano libera 67">
              <a:extLst>
                <a:ext uri="{FF2B5EF4-FFF2-40B4-BE49-F238E27FC236}">
                  <a16:creationId xmlns:a16="http://schemas.microsoft.com/office/drawing/2014/main" id="{EAB9CA05-EB68-7C46-A47A-DA62F9CE6F1A}"/>
                </a:ext>
              </a:extLst>
            </p:cNvPr>
            <p:cNvSpPr/>
            <p:nvPr/>
          </p:nvSpPr>
          <p:spPr>
            <a:xfrm>
              <a:off x="71031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9" name="Figura a mano libera 68">
              <a:extLst>
                <a:ext uri="{FF2B5EF4-FFF2-40B4-BE49-F238E27FC236}">
                  <a16:creationId xmlns:a16="http://schemas.microsoft.com/office/drawing/2014/main" id="{0981C2D0-6A89-A545-9586-62F4D4848D5C}"/>
                </a:ext>
              </a:extLst>
            </p:cNvPr>
            <p:cNvSpPr/>
            <p:nvPr/>
          </p:nvSpPr>
          <p:spPr>
            <a:xfrm>
              <a:off x="69126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70" name="Figura a mano libera 69">
              <a:extLst>
                <a:ext uri="{FF2B5EF4-FFF2-40B4-BE49-F238E27FC236}">
                  <a16:creationId xmlns:a16="http://schemas.microsoft.com/office/drawing/2014/main" id="{11E0B565-17DF-DF4E-BB44-10864F035A07}"/>
                </a:ext>
              </a:extLst>
            </p:cNvPr>
            <p:cNvSpPr/>
            <p:nvPr/>
          </p:nvSpPr>
          <p:spPr>
            <a:xfrm>
              <a:off x="65316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71" name="Figura a mano libera 70">
              <a:extLst>
                <a:ext uri="{FF2B5EF4-FFF2-40B4-BE49-F238E27FC236}">
                  <a16:creationId xmlns:a16="http://schemas.microsoft.com/office/drawing/2014/main" id="{CFA81FA8-CAB4-8B48-9E62-BCA03B989BA6}"/>
                </a:ext>
              </a:extLst>
            </p:cNvPr>
            <p:cNvSpPr/>
            <p:nvPr/>
          </p:nvSpPr>
          <p:spPr>
            <a:xfrm>
              <a:off x="6817425" y="40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72" name="Figura a mano libera 71">
              <a:extLst>
                <a:ext uri="{FF2B5EF4-FFF2-40B4-BE49-F238E27FC236}">
                  <a16:creationId xmlns:a16="http://schemas.microsoft.com/office/drawing/2014/main" id="{737D9A27-4FE5-5542-A0FC-59DF8417C7FE}"/>
                </a:ext>
              </a:extLst>
            </p:cNvPr>
            <p:cNvSpPr/>
            <p:nvPr/>
          </p:nvSpPr>
          <p:spPr>
            <a:xfrm>
              <a:off x="6626925" y="40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73" name="Figura a mano libera 72">
              <a:extLst>
                <a:ext uri="{FF2B5EF4-FFF2-40B4-BE49-F238E27FC236}">
                  <a16:creationId xmlns:a16="http://schemas.microsoft.com/office/drawing/2014/main" id="{5E9138DE-A7AC-D14E-853A-8C20A87B9EE3}"/>
                </a:ext>
              </a:extLst>
            </p:cNvPr>
            <p:cNvSpPr/>
            <p:nvPr/>
          </p:nvSpPr>
          <p:spPr>
            <a:xfrm>
              <a:off x="6722175" y="39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11758761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Oval 3"/>
          <p:cNvSpPr/>
          <p:nvPr/>
        </p:nvSpPr>
        <p:spPr>
          <a:xfrm>
            <a:off x="3787682" y="1580441"/>
            <a:ext cx="1350000" cy="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4" name="Oval 4"/>
          <p:cNvSpPr/>
          <p:nvPr/>
        </p:nvSpPr>
        <p:spPr>
          <a:xfrm>
            <a:off x="6378297" y="1580441"/>
            <a:ext cx="1350000" cy="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6" name="Oval 3"/>
          <p:cNvSpPr/>
          <p:nvPr/>
        </p:nvSpPr>
        <p:spPr>
          <a:xfrm>
            <a:off x="807608" y="1152633"/>
            <a:ext cx="2706384" cy="2707441"/>
          </a:xfrm>
          <a:prstGeom prst="ellipse">
            <a:avLst/>
          </a:prstGeom>
          <a:solidFill>
            <a:schemeClr val="accent1">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7" name="Oval 4"/>
          <p:cNvSpPr/>
          <p:nvPr/>
        </p:nvSpPr>
        <p:spPr>
          <a:xfrm>
            <a:off x="3099275" y="1152633"/>
            <a:ext cx="2706384" cy="2707441"/>
          </a:xfrm>
          <a:prstGeom prst="ellipse">
            <a:avLst/>
          </a:prstGeom>
          <a:solidFill>
            <a:schemeClr val="accent3">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8" name="Oval 5"/>
          <p:cNvSpPr/>
          <p:nvPr/>
        </p:nvSpPr>
        <p:spPr>
          <a:xfrm>
            <a:off x="5412432" y="1152633"/>
            <a:ext cx="2706384" cy="2707441"/>
          </a:xfrm>
          <a:prstGeom prst="ellipse">
            <a:avLst/>
          </a:prstGeom>
          <a:solidFill>
            <a:schemeClr val="accent2">
              <a:alpha val="89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5" name="Oval 5"/>
          <p:cNvSpPr/>
          <p:nvPr/>
        </p:nvSpPr>
        <p:spPr>
          <a:xfrm>
            <a:off x="1197066" y="1580441"/>
            <a:ext cx="1350000" cy="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10" name="CasellaDiTesto 9"/>
          <p:cNvSpPr txBox="1"/>
          <p:nvPr/>
        </p:nvSpPr>
        <p:spPr>
          <a:xfrm>
            <a:off x="1352536" y="2146305"/>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1" name="CasellaDiTesto 10"/>
          <p:cNvSpPr txBox="1"/>
          <p:nvPr/>
        </p:nvSpPr>
        <p:spPr>
          <a:xfrm>
            <a:off x="1304457" y="2850070"/>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2" name="CasellaDiTesto 11"/>
          <p:cNvSpPr txBox="1"/>
          <p:nvPr/>
        </p:nvSpPr>
        <p:spPr>
          <a:xfrm>
            <a:off x="1352536" y="1627467"/>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
        <p:nvSpPr>
          <p:cNvPr id="13" name="CasellaDiTesto 12"/>
          <p:cNvSpPr txBox="1"/>
          <p:nvPr/>
        </p:nvSpPr>
        <p:spPr>
          <a:xfrm>
            <a:off x="3644203" y="2095550"/>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4" name="CasellaDiTesto 13"/>
          <p:cNvSpPr txBox="1"/>
          <p:nvPr/>
        </p:nvSpPr>
        <p:spPr>
          <a:xfrm>
            <a:off x="3596124" y="2799314"/>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5" name="CasellaDiTesto 14"/>
          <p:cNvSpPr txBox="1"/>
          <p:nvPr/>
        </p:nvSpPr>
        <p:spPr>
          <a:xfrm>
            <a:off x="3644203" y="1576712"/>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
        <p:nvSpPr>
          <p:cNvPr id="16" name="CasellaDiTesto 15"/>
          <p:cNvSpPr txBox="1"/>
          <p:nvPr/>
        </p:nvSpPr>
        <p:spPr>
          <a:xfrm>
            <a:off x="5957360" y="2095550"/>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7" name="CasellaDiTesto 16"/>
          <p:cNvSpPr txBox="1"/>
          <p:nvPr/>
        </p:nvSpPr>
        <p:spPr>
          <a:xfrm>
            <a:off x="5909281" y="2799314"/>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8" name="CasellaDiTesto 17"/>
          <p:cNvSpPr txBox="1"/>
          <p:nvPr/>
        </p:nvSpPr>
        <p:spPr>
          <a:xfrm>
            <a:off x="5957360" y="1576712"/>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Tree>
    <p:extLst>
      <p:ext uri="{BB962C8B-B14F-4D97-AF65-F5344CB8AC3E}">
        <p14:creationId xmlns:p14="http://schemas.microsoft.com/office/powerpoint/2010/main" val="13053966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99E2E28-ED80-B64F-B55E-BEA8CBA7238B}"/>
              </a:ext>
            </a:extLst>
          </p:cNvPr>
          <p:cNvSpPr>
            <a:spLocks noGrp="1"/>
          </p:cNvSpPr>
          <p:nvPr>
            <p:ph type="body" sz="quarter" idx="10"/>
          </p:nvPr>
        </p:nvSpPr>
        <p:spPr/>
        <p:txBody>
          <a:bodyPr/>
          <a:lstStyle/>
          <a:p>
            <a:endParaRPr lang="it-IT"/>
          </a:p>
        </p:txBody>
      </p:sp>
      <p:sp>
        <p:nvSpPr>
          <p:cNvPr id="3" name="Segnaposto testo 2">
            <a:extLst>
              <a:ext uri="{FF2B5EF4-FFF2-40B4-BE49-F238E27FC236}">
                <a16:creationId xmlns:a16="http://schemas.microsoft.com/office/drawing/2014/main" id="{C0316E69-7CDF-8749-ACC1-53764D7FA4AD}"/>
              </a:ext>
            </a:extLst>
          </p:cNvPr>
          <p:cNvSpPr>
            <a:spLocks noGrp="1"/>
          </p:cNvSpPr>
          <p:nvPr>
            <p:ph type="body" sz="quarter" idx="11"/>
          </p:nvPr>
        </p:nvSpPr>
        <p:spPr/>
        <p:txBody>
          <a:bodyPr/>
          <a:lstStyle/>
          <a:p>
            <a:endParaRPr lang="it-IT"/>
          </a:p>
        </p:txBody>
      </p:sp>
      <p:sp>
        <p:nvSpPr>
          <p:cNvPr id="5" name="Rettangolo 4">
            <a:extLst>
              <a:ext uri="{FF2B5EF4-FFF2-40B4-BE49-F238E27FC236}">
                <a16:creationId xmlns:a16="http://schemas.microsoft.com/office/drawing/2014/main" id="{AFE2E2F9-DA95-324E-B13C-938B90102CCC}"/>
              </a:ext>
            </a:extLst>
          </p:cNvPr>
          <p:cNvSpPr/>
          <p:nvPr/>
        </p:nvSpPr>
        <p:spPr>
          <a:xfrm>
            <a:off x="496614" y="1513490"/>
            <a:ext cx="55179" cy="614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CasellaDiTesto 5">
            <a:extLst>
              <a:ext uri="{FF2B5EF4-FFF2-40B4-BE49-F238E27FC236}">
                <a16:creationId xmlns:a16="http://schemas.microsoft.com/office/drawing/2014/main" id="{559DC3B0-B911-FD42-9DC1-C5A58EFF49D9}"/>
              </a:ext>
            </a:extLst>
          </p:cNvPr>
          <p:cNvSpPr txBox="1"/>
          <p:nvPr/>
        </p:nvSpPr>
        <p:spPr>
          <a:xfrm>
            <a:off x="606972" y="1513490"/>
            <a:ext cx="2278117" cy="276999"/>
          </a:xfrm>
          <a:prstGeom prst="rect">
            <a:avLst/>
          </a:prstGeom>
          <a:noFill/>
        </p:spPr>
        <p:txBody>
          <a:bodyPr wrap="square" rtlCol="0">
            <a:spAutoFit/>
          </a:bodyPr>
          <a:lstStyle/>
          <a:p>
            <a:r>
              <a:rPr lang="it-IT" sz="1200" dirty="0">
                <a:latin typeface="+mj-lt"/>
              </a:rPr>
              <a:t>Series 1</a:t>
            </a:r>
          </a:p>
        </p:txBody>
      </p:sp>
      <p:sp>
        <p:nvSpPr>
          <p:cNvPr id="7" name="CasellaDiTesto 6">
            <a:extLst>
              <a:ext uri="{FF2B5EF4-FFF2-40B4-BE49-F238E27FC236}">
                <a16:creationId xmlns:a16="http://schemas.microsoft.com/office/drawing/2014/main" id="{EF8CC629-54E5-0A46-9FA8-4A7F4B7D4051}"/>
              </a:ext>
            </a:extLst>
          </p:cNvPr>
          <p:cNvSpPr txBox="1"/>
          <p:nvPr/>
        </p:nvSpPr>
        <p:spPr>
          <a:xfrm>
            <a:off x="606972" y="1781504"/>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8" name="Rettangolo 7">
            <a:extLst>
              <a:ext uri="{FF2B5EF4-FFF2-40B4-BE49-F238E27FC236}">
                <a16:creationId xmlns:a16="http://schemas.microsoft.com/office/drawing/2014/main" id="{F634A59A-9B64-0448-8AC5-FAFC821D328C}"/>
              </a:ext>
            </a:extLst>
          </p:cNvPr>
          <p:cNvSpPr/>
          <p:nvPr/>
        </p:nvSpPr>
        <p:spPr>
          <a:xfrm>
            <a:off x="496614" y="2388476"/>
            <a:ext cx="55179" cy="6142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CasellaDiTesto 8">
            <a:extLst>
              <a:ext uri="{FF2B5EF4-FFF2-40B4-BE49-F238E27FC236}">
                <a16:creationId xmlns:a16="http://schemas.microsoft.com/office/drawing/2014/main" id="{1980406A-607E-7F44-BD50-2E37E2737F7A}"/>
              </a:ext>
            </a:extLst>
          </p:cNvPr>
          <p:cNvSpPr txBox="1"/>
          <p:nvPr/>
        </p:nvSpPr>
        <p:spPr>
          <a:xfrm>
            <a:off x="606972" y="2388476"/>
            <a:ext cx="2278117" cy="276999"/>
          </a:xfrm>
          <a:prstGeom prst="rect">
            <a:avLst/>
          </a:prstGeom>
          <a:noFill/>
        </p:spPr>
        <p:txBody>
          <a:bodyPr wrap="square" rtlCol="0">
            <a:spAutoFit/>
          </a:bodyPr>
          <a:lstStyle/>
          <a:p>
            <a:r>
              <a:rPr lang="it-IT" sz="1200" dirty="0">
                <a:latin typeface="+mj-lt"/>
              </a:rPr>
              <a:t>Series 1</a:t>
            </a:r>
          </a:p>
        </p:txBody>
      </p:sp>
      <p:sp>
        <p:nvSpPr>
          <p:cNvPr id="10" name="CasellaDiTesto 9">
            <a:extLst>
              <a:ext uri="{FF2B5EF4-FFF2-40B4-BE49-F238E27FC236}">
                <a16:creationId xmlns:a16="http://schemas.microsoft.com/office/drawing/2014/main" id="{0752A34E-70B8-4647-A796-73DFBE335DA9}"/>
              </a:ext>
            </a:extLst>
          </p:cNvPr>
          <p:cNvSpPr txBox="1"/>
          <p:nvPr/>
        </p:nvSpPr>
        <p:spPr>
          <a:xfrm>
            <a:off x="606972" y="2656490"/>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11" name="Rettangolo 10">
            <a:extLst>
              <a:ext uri="{FF2B5EF4-FFF2-40B4-BE49-F238E27FC236}">
                <a16:creationId xmlns:a16="http://schemas.microsoft.com/office/drawing/2014/main" id="{9568384A-85A7-6540-B755-52FFFD04255E}"/>
              </a:ext>
            </a:extLst>
          </p:cNvPr>
          <p:cNvSpPr/>
          <p:nvPr/>
        </p:nvSpPr>
        <p:spPr>
          <a:xfrm>
            <a:off x="496614" y="3263463"/>
            <a:ext cx="55179" cy="6142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CasellaDiTesto 11">
            <a:extLst>
              <a:ext uri="{FF2B5EF4-FFF2-40B4-BE49-F238E27FC236}">
                <a16:creationId xmlns:a16="http://schemas.microsoft.com/office/drawing/2014/main" id="{FEF53F74-3F7C-1B4B-8AB5-1D926343C0E9}"/>
              </a:ext>
            </a:extLst>
          </p:cNvPr>
          <p:cNvSpPr txBox="1"/>
          <p:nvPr/>
        </p:nvSpPr>
        <p:spPr>
          <a:xfrm>
            <a:off x="606972" y="3263463"/>
            <a:ext cx="2278117" cy="276999"/>
          </a:xfrm>
          <a:prstGeom prst="rect">
            <a:avLst/>
          </a:prstGeom>
          <a:noFill/>
        </p:spPr>
        <p:txBody>
          <a:bodyPr wrap="square" rtlCol="0">
            <a:spAutoFit/>
          </a:bodyPr>
          <a:lstStyle/>
          <a:p>
            <a:r>
              <a:rPr lang="it-IT" sz="1200" dirty="0">
                <a:latin typeface="+mj-lt"/>
              </a:rPr>
              <a:t>Series 1</a:t>
            </a:r>
          </a:p>
        </p:txBody>
      </p:sp>
      <p:sp>
        <p:nvSpPr>
          <p:cNvPr id="13" name="CasellaDiTesto 12">
            <a:extLst>
              <a:ext uri="{FF2B5EF4-FFF2-40B4-BE49-F238E27FC236}">
                <a16:creationId xmlns:a16="http://schemas.microsoft.com/office/drawing/2014/main" id="{733CB9BD-4D33-7F43-B354-934772FFF830}"/>
              </a:ext>
            </a:extLst>
          </p:cNvPr>
          <p:cNvSpPr txBox="1"/>
          <p:nvPr/>
        </p:nvSpPr>
        <p:spPr>
          <a:xfrm>
            <a:off x="606972" y="3531476"/>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graphicFrame>
        <p:nvGraphicFramePr>
          <p:cNvPr id="23" name="Grafico 22"/>
          <p:cNvGraphicFramePr/>
          <p:nvPr>
            <p:extLst>
              <p:ext uri="{D42A27DB-BD31-4B8C-83A1-F6EECF244321}">
                <p14:modId xmlns:p14="http://schemas.microsoft.com/office/powerpoint/2010/main" val="1143017619"/>
              </p:ext>
            </p:extLst>
          </p:nvPr>
        </p:nvGraphicFramePr>
        <p:xfrm>
          <a:off x="2885088" y="1145852"/>
          <a:ext cx="6114862" cy="338230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8832333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99E2E28-ED80-B64F-B55E-BEA8CBA7238B}"/>
              </a:ext>
            </a:extLst>
          </p:cNvPr>
          <p:cNvSpPr>
            <a:spLocks noGrp="1"/>
          </p:cNvSpPr>
          <p:nvPr>
            <p:ph type="body" sz="quarter" idx="10"/>
          </p:nvPr>
        </p:nvSpPr>
        <p:spPr/>
        <p:txBody>
          <a:bodyPr/>
          <a:lstStyle/>
          <a:p>
            <a:endParaRPr lang="it-IT"/>
          </a:p>
        </p:txBody>
      </p:sp>
      <p:sp>
        <p:nvSpPr>
          <p:cNvPr id="3" name="Segnaposto testo 2">
            <a:extLst>
              <a:ext uri="{FF2B5EF4-FFF2-40B4-BE49-F238E27FC236}">
                <a16:creationId xmlns:a16="http://schemas.microsoft.com/office/drawing/2014/main" id="{C0316E69-7CDF-8749-ACC1-53764D7FA4AD}"/>
              </a:ext>
            </a:extLst>
          </p:cNvPr>
          <p:cNvSpPr>
            <a:spLocks noGrp="1"/>
          </p:cNvSpPr>
          <p:nvPr>
            <p:ph type="body" sz="quarter" idx="11"/>
          </p:nvPr>
        </p:nvSpPr>
        <p:spPr/>
        <p:txBody>
          <a:bodyPr/>
          <a:lstStyle/>
          <a:p>
            <a:endParaRPr lang="it-IT"/>
          </a:p>
        </p:txBody>
      </p:sp>
      <p:graphicFrame>
        <p:nvGraphicFramePr>
          <p:cNvPr id="4" name="Grafico 3">
            <a:extLst>
              <a:ext uri="{FF2B5EF4-FFF2-40B4-BE49-F238E27FC236}">
                <a16:creationId xmlns:a16="http://schemas.microsoft.com/office/drawing/2014/main" id="{CEB47F90-83B1-2142-A1DB-261ABBDA3BF8}"/>
              </a:ext>
            </a:extLst>
          </p:cNvPr>
          <p:cNvGraphicFramePr/>
          <p:nvPr>
            <p:extLst>
              <p:ext uri="{D42A27DB-BD31-4B8C-83A1-F6EECF244321}">
                <p14:modId xmlns:p14="http://schemas.microsoft.com/office/powerpoint/2010/main" val="2002552191"/>
              </p:ext>
            </p:extLst>
          </p:nvPr>
        </p:nvGraphicFramePr>
        <p:xfrm>
          <a:off x="3637042" y="1150883"/>
          <a:ext cx="5010344" cy="3340229"/>
        </p:xfrm>
        <a:graphic>
          <a:graphicData uri="http://schemas.openxmlformats.org/drawingml/2006/chart">
            <c:chart xmlns:c="http://schemas.openxmlformats.org/drawingml/2006/chart" xmlns:r="http://schemas.openxmlformats.org/officeDocument/2006/relationships" r:id="rId2"/>
          </a:graphicData>
        </a:graphic>
      </p:graphicFrame>
      <p:sp>
        <p:nvSpPr>
          <p:cNvPr id="5" name="Rettangolo 4">
            <a:extLst>
              <a:ext uri="{FF2B5EF4-FFF2-40B4-BE49-F238E27FC236}">
                <a16:creationId xmlns:a16="http://schemas.microsoft.com/office/drawing/2014/main" id="{AFE2E2F9-DA95-324E-B13C-938B90102CCC}"/>
              </a:ext>
            </a:extLst>
          </p:cNvPr>
          <p:cNvSpPr/>
          <p:nvPr/>
        </p:nvSpPr>
        <p:spPr>
          <a:xfrm>
            <a:off x="496614" y="1513490"/>
            <a:ext cx="55179" cy="614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CasellaDiTesto 5">
            <a:extLst>
              <a:ext uri="{FF2B5EF4-FFF2-40B4-BE49-F238E27FC236}">
                <a16:creationId xmlns:a16="http://schemas.microsoft.com/office/drawing/2014/main" id="{559DC3B0-B911-FD42-9DC1-C5A58EFF49D9}"/>
              </a:ext>
            </a:extLst>
          </p:cNvPr>
          <p:cNvSpPr txBox="1"/>
          <p:nvPr/>
        </p:nvSpPr>
        <p:spPr>
          <a:xfrm>
            <a:off x="606972" y="1513490"/>
            <a:ext cx="2278117" cy="276999"/>
          </a:xfrm>
          <a:prstGeom prst="rect">
            <a:avLst/>
          </a:prstGeom>
          <a:noFill/>
        </p:spPr>
        <p:txBody>
          <a:bodyPr wrap="square" rtlCol="0">
            <a:spAutoFit/>
          </a:bodyPr>
          <a:lstStyle/>
          <a:p>
            <a:r>
              <a:rPr lang="it-IT" sz="1200" dirty="0">
                <a:latin typeface="+mj-lt"/>
              </a:rPr>
              <a:t>Series 1</a:t>
            </a:r>
          </a:p>
        </p:txBody>
      </p:sp>
      <p:sp>
        <p:nvSpPr>
          <p:cNvPr id="7" name="CasellaDiTesto 6">
            <a:extLst>
              <a:ext uri="{FF2B5EF4-FFF2-40B4-BE49-F238E27FC236}">
                <a16:creationId xmlns:a16="http://schemas.microsoft.com/office/drawing/2014/main" id="{EF8CC629-54E5-0A46-9FA8-4A7F4B7D4051}"/>
              </a:ext>
            </a:extLst>
          </p:cNvPr>
          <p:cNvSpPr txBox="1"/>
          <p:nvPr/>
        </p:nvSpPr>
        <p:spPr>
          <a:xfrm>
            <a:off x="606972" y="1781504"/>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8" name="Rettangolo 7">
            <a:extLst>
              <a:ext uri="{FF2B5EF4-FFF2-40B4-BE49-F238E27FC236}">
                <a16:creationId xmlns:a16="http://schemas.microsoft.com/office/drawing/2014/main" id="{F634A59A-9B64-0448-8AC5-FAFC821D328C}"/>
              </a:ext>
            </a:extLst>
          </p:cNvPr>
          <p:cNvSpPr/>
          <p:nvPr/>
        </p:nvSpPr>
        <p:spPr>
          <a:xfrm>
            <a:off x="496614" y="2388476"/>
            <a:ext cx="55179" cy="6142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CasellaDiTesto 8">
            <a:extLst>
              <a:ext uri="{FF2B5EF4-FFF2-40B4-BE49-F238E27FC236}">
                <a16:creationId xmlns:a16="http://schemas.microsoft.com/office/drawing/2014/main" id="{1980406A-607E-7F44-BD50-2E37E2737F7A}"/>
              </a:ext>
            </a:extLst>
          </p:cNvPr>
          <p:cNvSpPr txBox="1"/>
          <p:nvPr/>
        </p:nvSpPr>
        <p:spPr>
          <a:xfrm>
            <a:off x="606972" y="2388476"/>
            <a:ext cx="2278117" cy="276999"/>
          </a:xfrm>
          <a:prstGeom prst="rect">
            <a:avLst/>
          </a:prstGeom>
          <a:noFill/>
        </p:spPr>
        <p:txBody>
          <a:bodyPr wrap="square" rtlCol="0">
            <a:spAutoFit/>
          </a:bodyPr>
          <a:lstStyle/>
          <a:p>
            <a:r>
              <a:rPr lang="it-IT" sz="1200" dirty="0">
                <a:latin typeface="+mj-lt"/>
              </a:rPr>
              <a:t>Series 1</a:t>
            </a:r>
          </a:p>
        </p:txBody>
      </p:sp>
      <p:sp>
        <p:nvSpPr>
          <p:cNvPr id="10" name="CasellaDiTesto 9">
            <a:extLst>
              <a:ext uri="{FF2B5EF4-FFF2-40B4-BE49-F238E27FC236}">
                <a16:creationId xmlns:a16="http://schemas.microsoft.com/office/drawing/2014/main" id="{0752A34E-70B8-4647-A796-73DFBE335DA9}"/>
              </a:ext>
            </a:extLst>
          </p:cNvPr>
          <p:cNvSpPr txBox="1"/>
          <p:nvPr/>
        </p:nvSpPr>
        <p:spPr>
          <a:xfrm>
            <a:off x="606972" y="2656490"/>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11" name="Rettangolo 10">
            <a:extLst>
              <a:ext uri="{FF2B5EF4-FFF2-40B4-BE49-F238E27FC236}">
                <a16:creationId xmlns:a16="http://schemas.microsoft.com/office/drawing/2014/main" id="{9568384A-85A7-6540-B755-52FFFD04255E}"/>
              </a:ext>
            </a:extLst>
          </p:cNvPr>
          <p:cNvSpPr/>
          <p:nvPr/>
        </p:nvSpPr>
        <p:spPr>
          <a:xfrm>
            <a:off x="496614" y="3263463"/>
            <a:ext cx="55179" cy="6142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CasellaDiTesto 11">
            <a:extLst>
              <a:ext uri="{FF2B5EF4-FFF2-40B4-BE49-F238E27FC236}">
                <a16:creationId xmlns:a16="http://schemas.microsoft.com/office/drawing/2014/main" id="{FEF53F74-3F7C-1B4B-8AB5-1D926343C0E9}"/>
              </a:ext>
            </a:extLst>
          </p:cNvPr>
          <p:cNvSpPr txBox="1"/>
          <p:nvPr/>
        </p:nvSpPr>
        <p:spPr>
          <a:xfrm>
            <a:off x="606972" y="3263463"/>
            <a:ext cx="2278117" cy="276999"/>
          </a:xfrm>
          <a:prstGeom prst="rect">
            <a:avLst/>
          </a:prstGeom>
          <a:noFill/>
        </p:spPr>
        <p:txBody>
          <a:bodyPr wrap="square" rtlCol="0">
            <a:spAutoFit/>
          </a:bodyPr>
          <a:lstStyle/>
          <a:p>
            <a:r>
              <a:rPr lang="it-IT" sz="1200" dirty="0">
                <a:latin typeface="+mj-lt"/>
              </a:rPr>
              <a:t>Series 1</a:t>
            </a:r>
          </a:p>
        </p:txBody>
      </p:sp>
      <p:sp>
        <p:nvSpPr>
          <p:cNvPr id="13" name="CasellaDiTesto 12">
            <a:extLst>
              <a:ext uri="{FF2B5EF4-FFF2-40B4-BE49-F238E27FC236}">
                <a16:creationId xmlns:a16="http://schemas.microsoft.com/office/drawing/2014/main" id="{733CB9BD-4D33-7F43-B354-934772FFF830}"/>
              </a:ext>
            </a:extLst>
          </p:cNvPr>
          <p:cNvSpPr txBox="1"/>
          <p:nvPr/>
        </p:nvSpPr>
        <p:spPr>
          <a:xfrm>
            <a:off x="606972" y="3531476"/>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Tree>
    <p:extLst>
      <p:ext uri="{BB962C8B-B14F-4D97-AF65-F5344CB8AC3E}">
        <p14:creationId xmlns:p14="http://schemas.microsoft.com/office/powerpoint/2010/main" val="16825969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egnaposto testo 12"/>
          <p:cNvSpPr>
            <a:spLocks noGrp="1"/>
          </p:cNvSpPr>
          <p:nvPr>
            <p:ph type="body" sz="quarter" idx="23"/>
          </p:nvPr>
        </p:nvSpPr>
        <p:spPr/>
        <p:txBody>
          <a:bodyPr>
            <a:normAutofit/>
          </a:bodyPr>
          <a:lstStyle/>
          <a:p>
            <a:pPr marL="0" indent="0">
              <a:buNone/>
            </a:pPr>
            <a:r>
              <a:rPr lang="it-IT" b="1" dirty="0">
                <a:cs typeface="Calibri"/>
              </a:rPr>
              <a:t>Point A</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b="1"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a:p>
            <a:endParaRPr lang="it-IT" dirty="0">
              <a:cs typeface="Calibri"/>
            </a:endParaRPr>
          </a:p>
          <a:p>
            <a:pPr marL="0" indent="0">
              <a:buNone/>
            </a:pPr>
            <a:r>
              <a:rPr lang="it-IT" b="1" dirty="0">
                <a:cs typeface="Calibri"/>
              </a:rPr>
              <a:t>Point B</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b="1" dirty="0" err="1">
                <a:cs typeface="Calibri"/>
              </a:rPr>
              <a:t>Lots</a:t>
            </a:r>
            <a:r>
              <a:rPr lang="it-IT" b="1" dirty="0">
                <a:cs typeface="Calibri"/>
              </a:rPr>
              <a:t> and </a:t>
            </a:r>
            <a:r>
              <a:rPr lang="it-IT" b="1" dirty="0" err="1">
                <a:cs typeface="Calibri"/>
              </a:rPr>
              <a:t>lots</a:t>
            </a:r>
            <a:r>
              <a:rPr lang="it-IT" b="1" dirty="0">
                <a:cs typeface="Calibri"/>
              </a:rPr>
              <a:t> of text.</a:t>
            </a:r>
            <a:r>
              <a:rPr lang="it-IT" dirty="0">
                <a:cs typeface="Calibri"/>
              </a:rPr>
              <a: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p:txBody>
      </p:sp>
      <p:sp>
        <p:nvSpPr>
          <p:cNvPr id="14" name="Segnaposto testo 13"/>
          <p:cNvSpPr>
            <a:spLocks noGrp="1"/>
          </p:cNvSpPr>
          <p:nvPr>
            <p:ph type="body" sz="quarter" idx="10"/>
          </p:nvPr>
        </p:nvSpPr>
        <p:spPr/>
        <p:txBody>
          <a:bodyPr/>
          <a:lstStyle/>
          <a:p>
            <a:r>
              <a:rPr lang="it-IT" dirty="0"/>
              <a:t>Title </a:t>
            </a:r>
            <a:r>
              <a:rPr lang="it-IT" dirty="0" err="1"/>
              <a:t>goes</a:t>
            </a:r>
            <a:r>
              <a:rPr lang="it-IT" dirty="0"/>
              <a:t> </a:t>
            </a:r>
            <a:r>
              <a:rPr lang="it-IT" dirty="0" err="1"/>
              <a:t>here</a:t>
            </a:r>
            <a:endParaRPr lang="it-IT" dirty="0"/>
          </a:p>
        </p:txBody>
      </p:sp>
      <p:sp>
        <p:nvSpPr>
          <p:cNvPr id="12" name="Segnaposto testo 11"/>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Tree>
    <p:extLst>
      <p:ext uri="{BB962C8B-B14F-4D97-AF65-F5344CB8AC3E}">
        <p14:creationId xmlns:p14="http://schemas.microsoft.com/office/powerpoint/2010/main" val="375448145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egnaposto testo 12"/>
          <p:cNvSpPr>
            <a:spLocks noGrp="1"/>
          </p:cNvSpPr>
          <p:nvPr>
            <p:ph type="body" sz="quarter" idx="23"/>
          </p:nvPr>
        </p:nvSpPr>
        <p:spPr>
          <a:prstGeom prst="rect">
            <a:avLst/>
          </a:prstGeom>
        </p:spPr>
        <p:txBody>
          <a:bodyPr>
            <a:normAutofit/>
          </a:bodyPr>
          <a:lstStyle/>
          <a:p>
            <a:pPr marL="0" indent="0">
              <a:buNone/>
            </a:pPr>
            <a:r>
              <a:rPr lang="it-IT" b="1" dirty="0">
                <a:cs typeface="Calibri"/>
              </a:rPr>
              <a:t>Point A</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b="1"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a:p>
            <a:endParaRPr lang="it-IT" dirty="0">
              <a:cs typeface="Calibri"/>
            </a:endParaRPr>
          </a:p>
          <a:p>
            <a:pPr marL="0" indent="0">
              <a:buNone/>
            </a:pPr>
            <a:r>
              <a:rPr lang="it-IT" b="1" dirty="0">
                <a:cs typeface="Calibri"/>
              </a:rPr>
              <a:t>Point B</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b="1" dirty="0" err="1">
                <a:cs typeface="Calibri"/>
              </a:rPr>
              <a:t>Lots</a:t>
            </a:r>
            <a:r>
              <a:rPr lang="it-IT" b="1" dirty="0">
                <a:cs typeface="Calibri"/>
              </a:rPr>
              <a:t> and </a:t>
            </a:r>
            <a:r>
              <a:rPr lang="it-IT" b="1" dirty="0" err="1">
                <a:cs typeface="Calibri"/>
              </a:rPr>
              <a:t>lots</a:t>
            </a:r>
            <a:r>
              <a:rPr lang="it-IT" b="1" dirty="0">
                <a:cs typeface="Calibri"/>
              </a:rPr>
              <a:t> of text.</a:t>
            </a:r>
            <a:r>
              <a:rPr lang="it-IT" dirty="0">
                <a:cs typeface="Calibri"/>
              </a:rPr>
              <a: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p:txBody>
      </p:sp>
      <p:sp>
        <p:nvSpPr>
          <p:cNvPr id="14" name="Segnaposto testo 13"/>
          <p:cNvSpPr>
            <a:spLocks noGrp="1"/>
          </p:cNvSpPr>
          <p:nvPr>
            <p:ph type="body" sz="quarter" idx="10"/>
          </p:nvPr>
        </p:nvSpPr>
        <p:spPr/>
        <p:txBody>
          <a:bodyPr/>
          <a:lstStyle/>
          <a:p>
            <a:r>
              <a:rPr lang="it-IT" dirty="0"/>
              <a:t>Title </a:t>
            </a:r>
            <a:r>
              <a:rPr lang="it-IT" dirty="0" err="1"/>
              <a:t>goes</a:t>
            </a:r>
            <a:r>
              <a:rPr lang="it-IT" dirty="0"/>
              <a:t> </a:t>
            </a:r>
            <a:r>
              <a:rPr lang="it-IT" dirty="0" err="1"/>
              <a:t>here</a:t>
            </a:r>
            <a:endParaRPr lang="it-IT" dirty="0"/>
          </a:p>
        </p:txBody>
      </p:sp>
      <p:sp>
        <p:nvSpPr>
          <p:cNvPr id="12" name="Segnaposto testo 11"/>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Tree>
    <p:extLst>
      <p:ext uri="{BB962C8B-B14F-4D97-AF65-F5344CB8AC3E}">
        <p14:creationId xmlns:p14="http://schemas.microsoft.com/office/powerpoint/2010/main" val="300565755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CE3E7031-1A10-E147-AA47-B978D237EB15}"/>
              </a:ext>
            </a:extLst>
          </p:cNvPr>
          <p:cNvSpPr>
            <a:spLocks noGrp="1"/>
          </p:cNvSpPr>
          <p:nvPr>
            <p:ph type="body" sz="quarter" idx="12"/>
          </p:nvPr>
        </p:nvSpPr>
        <p:spPr/>
        <p:txBody>
          <a:bodyPr/>
          <a:lstStyle/>
          <a:p>
            <a:endParaRPr lang="it-IT"/>
          </a:p>
        </p:txBody>
      </p:sp>
      <p:sp>
        <p:nvSpPr>
          <p:cNvPr id="3" name="Segnaposto testo 2">
            <a:extLst>
              <a:ext uri="{FF2B5EF4-FFF2-40B4-BE49-F238E27FC236}">
                <a16:creationId xmlns:a16="http://schemas.microsoft.com/office/drawing/2014/main" id="{CF5ECC08-DCB7-714E-B4AD-D735FFB27ABC}"/>
              </a:ext>
            </a:extLst>
          </p:cNvPr>
          <p:cNvSpPr>
            <a:spLocks noGrp="1"/>
          </p:cNvSpPr>
          <p:nvPr>
            <p:ph type="body" sz="quarter" idx="13"/>
          </p:nvPr>
        </p:nvSpPr>
        <p:spPr/>
        <p:txBody>
          <a:bodyPr/>
          <a:lstStyle/>
          <a:p>
            <a:endParaRPr lang="it-IT"/>
          </a:p>
        </p:txBody>
      </p:sp>
    </p:spTree>
    <p:extLst>
      <p:ext uri="{BB962C8B-B14F-4D97-AF65-F5344CB8AC3E}">
        <p14:creationId xmlns:p14="http://schemas.microsoft.com/office/powerpoint/2010/main" val="23751068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5095E82D-F8FD-8149-9360-A24CAD4C8D8B}"/>
              </a:ext>
            </a:extLst>
          </p:cNvPr>
          <p:cNvSpPr>
            <a:spLocks noGrp="1"/>
          </p:cNvSpPr>
          <p:nvPr>
            <p:ph type="pic" sz="quarter" idx="22"/>
          </p:nvPr>
        </p:nvSpPr>
        <p:spPr/>
        <p:txBody>
          <a:bodyPr/>
          <a:lstStyle/>
          <a:p>
            <a:endParaRPr lang="it-IT"/>
          </a:p>
        </p:txBody>
      </p:sp>
      <p:sp>
        <p:nvSpPr>
          <p:cNvPr id="6" name="Segnaposto testo 5">
            <a:extLst>
              <a:ext uri="{FF2B5EF4-FFF2-40B4-BE49-F238E27FC236}">
                <a16:creationId xmlns:a16="http://schemas.microsoft.com/office/drawing/2014/main" id="{FDE2A518-F29F-3C45-A623-5EA18F03644E}"/>
              </a:ext>
            </a:extLst>
          </p:cNvPr>
          <p:cNvSpPr>
            <a:spLocks noGrp="1"/>
          </p:cNvSpPr>
          <p:nvPr>
            <p:ph type="body" sz="quarter" idx="12"/>
          </p:nvPr>
        </p:nvSpPr>
        <p:spPr/>
        <p:txBody>
          <a:bodyPr/>
          <a:lstStyle/>
          <a:p>
            <a:endParaRPr lang="it-IT"/>
          </a:p>
        </p:txBody>
      </p:sp>
      <p:sp>
        <p:nvSpPr>
          <p:cNvPr id="7" name="Segnaposto testo 6">
            <a:extLst>
              <a:ext uri="{FF2B5EF4-FFF2-40B4-BE49-F238E27FC236}">
                <a16:creationId xmlns:a16="http://schemas.microsoft.com/office/drawing/2014/main" id="{2479232C-578F-5043-961F-5CD70B13C528}"/>
              </a:ext>
            </a:extLst>
          </p:cNvPr>
          <p:cNvSpPr>
            <a:spLocks noGrp="1"/>
          </p:cNvSpPr>
          <p:nvPr>
            <p:ph type="body" sz="quarter" idx="13"/>
          </p:nvPr>
        </p:nvSpPr>
        <p:spPr/>
        <p:txBody>
          <a:bodyPr/>
          <a:lstStyle/>
          <a:p>
            <a:endParaRPr lang="it-IT"/>
          </a:p>
        </p:txBody>
      </p:sp>
      <p:sp>
        <p:nvSpPr>
          <p:cNvPr id="9" name="Segnaposto testo 8">
            <a:extLst>
              <a:ext uri="{FF2B5EF4-FFF2-40B4-BE49-F238E27FC236}">
                <a16:creationId xmlns:a16="http://schemas.microsoft.com/office/drawing/2014/main" id="{E7E28925-9659-E647-AE47-C746AFDC305B}"/>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232377553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6BDE7BFC-FCD7-7B41-9794-58CD344493AB}"/>
              </a:ext>
            </a:extLst>
          </p:cNvPr>
          <p:cNvSpPr>
            <a:spLocks noGrp="1"/>
          </p:cNvSpPr>
          <p:nvPr>
            <p:ph type="pic" sz="quarter" idx="22"/>
          </p:nvPr>
        </p:nvSpPr>
        <p:spPr/>
        <p:txBody>
          <a:bodyPr/>
          <a:lstStyle/>
          <a:p>
            <a:endParaRPr lang="it-IT"/>
          </a:p>
        </p:txBody>
      </p:sp>
      <p:sp>
        <p:nvSpPr>
          <p:cNvPr id="6" name="Segnaposto testo 5">
            <a:extLst>
              <a:ext uri="{FF2B5EF4-FFF2-40B4-BE49-F238E27FC236}">
                <a16:creationId xmlns:a16="http://schemas.microsoft.com/office/drawing/2014/main" id="{8BB2EE29-DD97-184A-B455-9D71D63FB7C4}"/>
              </a:ext>
            </a:extLst>
          </p:cNvPr>
          <p:cNvSpPr>
            <a:spLocks noGrp="1"/>
          </p:cNvSpPr>
          <p:nvPr>
            <p:ph type="body" sz="quarter" idx="12"/>
          </p:nvPr>
        </p:nvSpPr>
        <p:spPr/>
        <p:txBody>
          <a:bodyPr/>
          <a:lstStyle/>
          <a:p>
            <a:endParaRPr lang="it-IT"/>
          </a:p>
        </p:txBody>
      </p:sp>
      <p:sp>
        <p:nvSpPr>
          <p:cNvPr id="7" name="Segnaposto testo 6">
            <a:extLst>
              <a:ext uri="{FF2B5EF4-FFF2-40B4-BE49-F238E27FC236}">
                <a16:creationId xmlns:a16="http://schemas.microsoft.com/office/drawing/2014/main" id="{EE9DE706-C328-EF47-A32A-2811A685AC63}"/>
              </a:ext>
            </a:extLst>
          </p:cNvPr>
          <p:cNvSpPr>
            <a:spLocks noGrp="1"/>
          </p:cNvSpPr>
          <p:nvPr>
            <p:ph type="body" sz="quarter" idx="13"/>
          </p:nvPr>
        </p:nvSpPr>
        <p:spPr/>
        <p:txBody>
          <a:bodyPr/>
          <a:lstStyle/>
          <a:p>
            <a:endParaRPr lang="it-IT"/>
          </a:p>
        </p:txBody>
      </p:sp>
      <p:sp>
        <p:nvSpPr>
          <p:cNvPr id="9" name="Segnaposto testo 8">
            <a:extLst>
              <a:ext uri="{FF2B5EF4-FFF2-40B4-BE49-F238E27FC236}">
                <a16:creationId xmlns:a16="http://schemas.microsoft.com/office/drawing/2014/main" id="{F98FADF8-1A4C-024D-A0C1-8A656F3D7A64}"/>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95508738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egnaposto testo 4">
            <a:extLst>
              <a:ext uri="{FF2B5EF4-FFF2-40B4-BE49-F238E27FC236}">
                <a16:creationId xmlns:a16="http://schemas.microsoft.com/office/drawing/2014/main" id="{8735AA86-B518-EE46-A790-C0A2DCB6EAFC}"/>
              </a:ext>
            </a:extLst>
          </p:cNvPr>
          <p:cNvSpPr>
            <a:spLocks noGrp="1"/>
          </p:cNvSpPr>
          <p:nvPr>
            <p:ph type="body" sz="quarter" idx="12"/>
          </p:nvPr>
        </p:nvSpPr>
        <p:spPr/>
        <p:txBody>
          <a:bodyPr/>
          <a:lstStyle/>
          <a:p>
            <a:endParaRPr lang="it-IT"/>
          </a:p>
        </p:txBody>
      </p:sp>
      <p:sp>
        <p:nvSpPr>
          <p:cNvPr id="6" name="Segnaposto testo 5">
            <a:extLst>
              <a:ext uri="{FF2B5EF4-FFF2-40B4-BE49-F238E27FC236}">
                <a16:creationId xmlns:a16="http://schemas.microsoft.com/office/drawing/2014/main" id="{A0BF4DC3-5DC3-814E-A94D-3B7D9FA370D7}"/>
              </a:ext>
            </a:extLst>
          </p:cNvPr>
          <p:cNvSpPr>
            <a:spLocks noGrp="1"/>
          </p:cNvSpPr>
          <p:nvPr>
            <p:ph type="body" sz="quarter" idx="13"/>
          </p:nvPr>
        </p:nvSpPr>
        <p:spPr/>
        <p:txBody>
          <a:bodyPr/>
          <a:lstStyle/>
          <a:p>
            <a:endParaRPr lang="it-IT"/>
          </a:p>
        </p:txBody>
      </p:sp>
    </p:spTree>
    <p:extLst>
      <p:ext uri="{BB962C8B-B14F-4D97-AF65-F5344CB8AC3E}">
        <p14:creationId xmlns:p14="http://schemas.microsoft.com/office/powerpoint/2010/main" val="236542424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egnaposto immagine 8">
            <a:extLst>
              <a:ext uri="{FF2B5EF4-FFF2-40B4-BE49-F238E27FC236}">
                <a16:creationId xmlns:a16="http://schemas.microsoft.com/office/drawing/2014/main" id="{F6E8FEDA-C3AA-F340-884B-03577A986F09}"/>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060A7648-B0A5-3B4A-9087-A3C4D0E40FB6}"/>
              </a:ext>
            </a:extLst>
          </p:cNvPr>
          <p:cNvSpPr>
            <a:spLocks noGrp="1"/>
          </p:cNvSpPr>
          <p:nvPr>
            <p:ph type="body" sz="quarter" idx="12"/>
          </p:nvPr>
        </p:nvSpPr>
        <p:spPr/>
        <p:txBody>
          <a:bodyPr/>
          <a:lstStyle/>
          <a:p>
            <a:endParaRPr lang="it-IT"/>
          </a:p>
        </p:txBody>
      </p:sp>
      <p:sp>
        <p:nvSpPr>
          <p:cNvPr id="11" name="Segnaposto testo 10">
            <a:extLst>
              <a:ext uri="{FF2B5EF4-FFF2-40B4-BE49-F238E27FC236}">
                <a16:creationId xmlns:a16="http://schemas.microsoft.com/office/drawing/2014/main" id="{4551CDCD-39B0-8347-B5A6-53203CD7D8B7}"/>
              </a:ext>
            </a:extLst>
          </p:cNvPr>
          <p:cNvSpPr>
            <a:spLocks noGrp="1"/>
          </p:cNvSpPr>
          <p:nvPr>
            <p:ph type="body" sz="quarter" idx="27"/>
          </p:nvPr>
        </p:nvSpPr>
        <p:spPr/>
        <p:txBody>
          <a:bodyPr/>
          <a:lstStyle/>
          <a:p>
            <a:endParaRPr lang="it-IT"/>
          </a:p>
        </p:txBody>
      </p:sp>
      <p:sp>
        <p:nvSpPr>
          <p:cNvPr id="10" name="Segnaposto testo 9">
            <a:extLst>
              <a:ext uri="{FF2B5EF4-FFF2-40B4-BE49-F238E27FC236}">
                <a16:creationId xmlns:a16="http://schemas.microsoft.com/office/drawing/2014/main" id="{7F34FD63-6BF2-594D-B491-46687C2D5D23}"/>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6382980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egnaposto immagine 8">
            <a:extLst>
              <a:ext uri="{FF2B5EF4-FFF2-40B4-BE49-F238E27FC236}">
                <a16:creationId xmlns:a16="http://schemas.microsoft.com/office/drawing/2014/main" id="{417F0B6A-9F14-E34C-82B9-874B6971233D}"/>
              </a:ext>
            </a:extLst>
          </p:cNvPr>
          <p:cNvSpPr>
            <a:spLocks noGrp="1"/>
          </p:cNvSpPr>
          <p:nvPr>
            <p:ph type="pic" sz="quarter" idx="27"/>
          </p:nvPr>
        </p:nvSpPr>
        <p:spPr/>
        <p:txBody>
          <a:bodyPr/>
          <a:lstStyle/>
          <a:p>
            <a:endParaRPr lang="it-IT"/>
          </a:p>
        </p:txBody>
      </p:sp>
      <p:sp>
        <p:nvSpPr>
          <p:cNvPr id="6" name="Segnaposto testo 5">
            <a:extLst>
              <a:ext uri="{FF2B5EF4-FFF2-40B4-BE49-F238E27FC236}">
                <a16:creationId xmlns:a16="http://schemas.microsoft.com/office/drawing/2014/main" id="{C86A87C9-3DB4-D84C-950D-203736B529A1}"/>
              </a:ext>
            </a:extLst>
          </p:cNvPr>
          <p:cNvSpPr>
            <a:spLocks noGrp="1"/>
          </p:cNvSpPr>
          <p:nvPr>
            <p:ph type="body" sz="quarter" idx="10"/>
          </p:nvPr>
        </p:nvSpPr>
        <p:spPr/>
        <p:txBody>
          <a:bodyPr/>
          <a:lstStyle/>
          <a:p>
            <a:endParaRPr lang="it-IT"/>
          </a:p>
        </p:txBody>
      </p:sp>
      <p:sp>
        <p:nvSpPr>
          <p:cNvPr id="7" name="Segnaposto testo 6">
            <a:extLst>
              <a:ext uri="{FF2B5EF4-FFF2-40B4-BE49-F238E27FC236}">
                <a16:creationId xmlns:a16="http://schemas.microsoft.com/office/drawing/2014/main" id="{48950718-8555-8141-B13C-FB4EEDDD6CDD}"/>
              </a:ext>
            </a:extLst>
          </p:cNvPr>
          <p:cNvSpPr>
            <a:spLocks noGrp="1"/>
          </p:cNvSpPr>
          <p:nvPr>
            <p:ph type="body" sz="quarter" idx="11"/>
          </p:nvPr>
        </p:nvSpPr>
        <p:spPr/>
        <p:txBody>
          <a:bodyPr/>
          <a:lstStyle/>
          <a:p>
            <a:endParaRPr lang="it-IT"/>
          </a:p>
        </p:txBody>
      </p:sp>
      <p:sp>
        <p:nvSpPr>
          <p:cNvPr id="8" name="Segnaposto testo 7">
            <a:extLst>
              <a:ext uri="{FF2B5EF4-FFF2-40B4-BE49-F238E27FC236}">
                <a16:creationId xmlns:a16="http://schemas.microsoft.com/office/drawing/2014/main" id="{C2494C75-9860-1348-B599-CAAF6235FF18}"/>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7143226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365BF3CD-0849-8547-9C59-E78D4883F67B}"/>
              </a:ext>
            </a:extLst>
          </p:cNvPr>
          <p:cNvSpPr>
            <a:spLocks noGrp="1"/>
          </p:cNvSpPr>
          <p:nvPr>
            <p:ph type="body" sz="quarter" idx="12"/>
          </p:nvPr>
        </p:nvSpPr>
        <p:spPr/>
        <p:txBody>
          <a:bodyPr/>
          <a:lstStyle/>
          <a:p>
            <a:endParaRPr lang="it-IT"/>
          </a:p>
        </p:txBody>
      </p:sp>
      <p:sp>
        <p:nvSpPr>
          <p:cNvPr id="9" name="Segnaposto testo 8">
            <a:extLst>
              <a:ext uri="{FF2B5EF4-FFF2-40B4-BE49-F238E27FC236}">
                <a16:creationId xmlns:a16="http://schemas.microsoft.com/office/drawing/2014/main" id="{A0F0535B-D25E-0843-927B-798BDB7DC58F}"/>
              </a:ext>
            </a:extLst>
          </p:cNvPr>
          <p:cNvSpPr>
            <a:spLocks noGrp="1"/>
          </p:cNvSpPr>
          <p:nvPr>
            <p:ph type="body" sz="quarter" idx="28"/>
          </p:nvPr>
        </p:nvSpPr>
        <p:spPr/>
        <p:txBody>
          <a:bodyPr/>
          <a:lstStyle/>
          <a:p>
            <a:endParaRPr lang="it-IT"/>
          </a:p>
        </p:txBody>
      </p:sp>
      <p:sp>
        <p:nvSpPr>
          <p:cNvPr id="7" name="Segnaposto testo 6">
            <a:extLst>
              <a:ext uri="{FF2B5EF4-FFF2-40B4-BE49-F238E27FC236}">
                <a16:creationId xmlns:a16="http://schemas.microsoft.com/office/drawing/2014/main" id="{5278927D-B5B6-D04A-80E8-303B607BC6A9}"/>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6345795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4826001" y="1969034"/>
            <a:ext cx="4326194" cy="1755855"/>
          </a:xfrm>
          <a:prstGeom prst="rect">
            <a:avLst/>
          </a:prstGeom>
          <a:solidFill>
            <a:schemeClr val="accent3"/>
          </a:solidFill>
          <a:ln w="12700" cmpd="sng">
            <a:noFill/>
          </a:ln>
        </p:spPr>
        <p:style>
          <a:lnRef idx="2">
            <a:schemeClr val="accent1">
              <a:shade val="50000"/>
            </a:schemeClr>
          </a:lnRef>
          <a:fillRef idx="1">
            <a:schemeClr val="accent1"/>
          </a:fillRef>
          <a:effectRef idx="0">
            <a:schemeClr val="accent1"/>
          </a:effectRef>
          <a:fontRef idx="minor">
            <a:schemeClr val="lt1"/>
          </a:fontRef>
        </p:style>
        <p:txBody>
          <a:bodyPr lIns="34290" tIns="17145" rIns="34290" bIns="17145" rtlCol="0" anchor="ctr"/>
          <a:lstStyle/>
          <a:p>
            <a:pPr algn="ctr"/>
            <a:endParaRPr lang="en-US" sz="1800" dirty="0">
              <a:solidFill>
                <a:srgbClr val="0E0E0E"/>
              </a:solidFill>
              <a:latin typeface="Arial" panose="020B0604020202020204" pitchFamily="34" charset="0"/>
              <a:cs typeface="Arial" panose="020B0604020202020204" pitchFamily="34" charset="0"/>
            </a:endParaRPr>
          </a:p>
        </p:txBody>
      </p:sp>
      <p:sp>
        <p:nvSpPr>
          <p:cNvPr id="17" name="TextBox 16"/>
          <p:cNvSpPr txBox="1"/>
          <p:nvPr/>
        </p:nvSpPr>
        <p:spPr>
          <a:xfrm>
            <a:off x="5385319" y="2710601"/>
            <a:ext cx="3297965" cy="551541"/>
          </a:xfrm>
          <a:prstGeom prst="rect">
            <a:avLst/>
          </a:prstGeom>
          <a:noFill/>
        </p:spPr>
        <p:txBody>
          <a:bodyPr wrap="square" lIns="14395" tIns="7197" rIns="14395" bIns="7197" rtlCol="0">
            <a:spAutoFit/>
          </a:bodyPr>
          <a:lstStyle/>
          <a:p>
            <a:pPr>
              <a:lnSpc>
                <a:spcPct val="120000"/>
              </a:lnSpc>
            </a:pPr>
            <a:r>
              <a:rPr lang="en-US" sz="1000" dirty="0">
                <a:solidFill>
                  <a:schemeClr val="bg1"/>
                </a:solidFill>
                <a:cs typeface="Century Gothic"/>
              </a:rPr>
              <a:t>Put supporting copy here for the above point. This is where we have a lot of copy and we can really go in depth with what we want to say. </a:t>
            </a:r>
          </a:p>
        </p:txBody>
      </p:sp>
      <p:sp>
        <p:nvSpPr>
          <p:cNvPr id="18" name="TextBox 17"/>
          <p:cNvSpPr txBox="1"/>
          <p:nvPr/>
        </p:nvSpPr>
        <p:spPr>
          <a:xfrm>
            <a:off x="5385319" y="2346174"/>
            <a:ext cx="3297965" cy="321542"/>
          </a:xfrm>
          <a:prstGeom prst="rect">
            <a:avLst/>
          </a:prstGeom>
          <a:noFill/>
          <a:ln>
            <a:noFill/>
          </a:ln>
        </p:spPr>
        <p:txBody>
          <a:bodyPr wrap="square" lIns="14395" tIns="7197" rIns="14395" bIns="7197" rtlCol="0">
            <a:spAutoFit/>
          </a:bodyPr>
          <a:lstStyle/>
          <a:p>
            <a:pPr>
              <a:lnSpc>
                <a:spcPct val="120000"/>
              </a:lnSpc>
            </a:pPr>
            <a:r>
              <a:rPr lang="en-US" sz="1800" dirty="0">
                <a:solidFill>
                  <a:schemeClr val="bg1"/>
                </a:solidFill>
                <a:latin typeface="+mj-lt"/>
                <a:cs typeface="Webnar Bold"/>
              </a:rPr>
              <a:t>Key Takeaways: </a:t>
            </a:r>
          </a:p>
        </p:txBody>
      </p:sp>
      <p:sp>
        <p:nvSpPr>
          <p:cNvPr id="5" name="Segnaposto testo 4">
            <a:extLst>
              <a:ext uri="{FF2B5EF4-FFF2-40B4-BE49-F238E27FC236}">
                <a16:creationId xmlns:a16="http://schemas.microsoft.com/office/drawing/2014/main" id="{E3FDE3B3-9413-BF42-9890-C47CA5912893}"/>
              </a:ext>
            </a:extLst>
          </p:cNvPr>
          <p:cNvSpPr>
            <a:spLocks noGrp="1"/>
          </p:cNvSpPr>
          <p:nvPr>
            <p:ph type="body" sz="quarter" idx="10"/>
          </p:nvPr>
        </p:nvSpPr>
        <p:spPr/>
        <p:txBody>
          <a:bodyPr/>
          <a:lstStyle/>
          <a:p>
            <a:endParaRPr lang="it-IT"/>
          </a:p>
        </p:txBody>
      </p:sp>
      <p:sp>
        <p:nvSpPr>
          <p:cNvPr id="6" name="Segnaposto testo 5">
            <a:extLst>
              <a:ext uri="{FF2B5EF4-FFF2-40B4-BE49-F238E27FC236}">
                <a16:creationId xmlns:a16="http://schemas.microsoft.com/office/drawing/2014/main" id="{5EAD6A32-D7D8-2C47-B5BA-5B6BD0CBE49F}"/>
              </a:ext>
            </a:extLst>
          </p:cNvPr>
          <p:cNvSpPr>
            <a:spLocks noGrp="1"/>
          </p:cNvSpPr>
          <p:nvPr>
            <p:ph type="body" sz="quarter" idx="11"/>
          </p:nvPr>
        </p:nvSpPr>
        <p:spPr/>
        <p:txBody>
          <a:bodyPr/>
          <a:lstStyle/>
          <a:p>
            <a:endParaRPr lang="it-IT"/>
          </a:p>
        </p:txBody>
      </p:sp>
      <p:sp>
        <p:nvSpPr>
          <p:cNvPr id="8" name="Segnaposto testo 7">
            <a:extLst>
              <a:ext uri="{FF2B5EF4-FFF2-40B4-BE49-F238E27FC236}">
                <a16:creationId xmlns:a16="http://schemas.microsoft.com/office/drawing/2014/main" id="{95C56E7E-8542-964F-8419-3A2CB842B0A0}"/>
              </a:ext>
            </a:extLst>
          </p:cNvPr>
          <p:cNvSpPr>
            <a:spLocks noGrp="1"/>
          </p:cNvSpPr>
          <p:nvPr>
            <p:ph type="body" sz="quarter" idx="23"/>
          </p:nvPr>
        </p:nvSpPr>
        <p:spPr/>
        <p:txBody>
          <a:bodyPr/>
          <a:lstStyle/>
          <a:p>
            <a:endParaRPr lang="it-IT"/>
          </a:p>
        </p:txBody>
      </p:sp>
      <p:sp>
        <p:nvSpPr>
          <p:cNvPr id="7" name="Elemento grafico 5" descr="Puntina">
            <a:extLst>
              <a:ext uri="{FF2B5EF4-FFF2-40B4-BE49-F238E27FC236}">
                <a16:creationId xmlns:a16="http://schemas.microsoft.com/office/drawing/2014/main" id="{CACA6335-6194-9E41-835D-65D8993442DE}"/>
              </a:ext>
            </a:extLst>
          </p:cNvPr>
          <p:cNvSpPr/>
          <p:nvPr/>
        </p:nvSpPr>
        <p:spPr>
          <a:xfrm>
            <a:off x="4951369" y="2340261"/>
            <a:ext cx="308582" cy="308582"/>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29324346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testo 7">
            <a:extLst>
              <a:ext uri="{FF2B5EF4-FFF2-40B4-BE49-F238E27FC236}">
                <a16:creationId xmlns:a16="http://schemas.microsoft.com/office/drawing/2014/main" id="{F72314B7-30BB-EC43-9E62-0B3710A23E15}"/>
              </a:ext>
            </a:extLst>
          </p:cNvPr>
          <p:cNvSpPr>
            <a:spLocks noGrp="1"/>
          </p:cNvSpPr>
          <p:nvPr>
            <p:ph type="body" sz="quarter" idx="23"/>
          </p:nvPr>
        </p:nvSpPr>
        <p:spPr>
          <a:xfrm>
            <a:off x="351878" y="1155763"/>
            <a:ext cx="8460000" cy="1171513"/>
          </a:xfrm>
        </p:spPr>
        <p:txBody>
          <a:bodyPr/>
          <a:lstStyle/>
          <a:p>
            <a:endParaRPr lang="it-IT" dirty="0"/>
          </a:p>
        </p:txBody>
      </p:sp>
      <p:sp>
        <p:nvSpPr>
          <p:cNvPr id="6" name="Segnaposto testo 5">
            <a:extLst>
              <a:ext uri="{FF2B5EF4-FFF2-40B4-BE49-F238E27FC236}">
                <a16:creationId xmlns:a16="http://schemas.microsoft.com/office/drawing/2014/main" id="{0B730D94-6BBB-894B-B904-65A09DAB6B85}"/>
              </a:ext>
            </a:extLst>
          </p:cNvPr>
          <p:cNvSpPr>
            <a:spLocks noGrp="1"/>
          </p:cNvSpPr>
          <p:nvPr>
            <p:ph type="body" sz="quarter" idx="10"/>
          </p:nvPr>
        </p:nvSpPr>
        <p:spPr/>
        <p:txBody>
          <a:bodyPr/>
          <a:lstStyle/>
          <a:p>
            <a:endParaRPr lang="it-IT"/>
          </a:p>
        </p:txBody>
      </p:sp>
      <p:sp>
        <p:nvSpPr>
          <p:cNvPr id="7" name="Segnaposto testo 6">
            <a:extLst>
              <a:ext uri="{FF2B5EF4-FFF2-40B4-BE49-F238E27FC236}">
                <a16:creationId xmlns:a16="http://schemas.microsoft.com/office/drawing/2014/main" id="{81052C83-5DAE-C24C-8F29-A4A15D9C3978}"/>
              </a:ext>
            </a:extLst>
          </p:cNvPr>
          <p:cNvSpPr>
            <a:spLocks noGrp="1"/>
          </p:cNvSpPr>
          <p:nvPr>
            <p:ph type="body" sz="quarter" idx="11"/>
          </p:nvPr>
        </p:nvSpPr>
        <p:spPr/>
        <p:txBody>
          <a:bodyPr/>
          <a:lstStyle/>
          <a:p>
            <a:endParaRPr lang="it-IT"/>
          </a:p>
        </p:txBody>
      </p:sp>
      <p:sp>
        <p:nvSpPr>
          <p:cNvPr id="5" name="Rettangolo 4">
            <a:extLst>
              <a:ext uri="{FF2B5EF4-FFF2-40B4-BE49-F238E27FC236}">
                <a16:creationId xmlns:a16="http://schemas.microsoft.com/office/drawing/2014/main" id="{F01D175C-DD95-F44E-9C03-FB096A08F055}"/>
              </a:ext>
            </a:extLst>
          </p:cNvPr>
          <p:cNvSpPr/>
          <p:nvPr/>
        </p:nvSpPr>
        <p:spPr>
          <a:xfrm>
            <a:off x="0" y="2571751"/>
            <a:ext cx="9144000" cy="1964327"/>
          </a:xfrm>
          <a:prstGeom prst="rect">
            <a:avLst/>
          </a:prstGeom>
          <a:gradFill flip="none" rotWithShape="1">
            <a:gsLst>
              <a:gs pos="0">
                <a:schemeClr val="accent2"/>
              </a:gs>
              <a:gs pos="80000">
                <a:schemeClr val="accent1"/>
              </a:gs>
            </a:gsLst>
            <a:path path="circle">
              <a:fillToRect l="100000" t="100000"/>
            </a:path>
            <a:tileRect r="-100000" b="-100000"/>
          </a:gradFill>
        </p:spPr>
        <p:txBody>
          <a:bodyPr lIns="540000" rIns="540000" rtlCol="0" anchor="ctr"/>
          <a:lstStyle/>
          <a:p>
            <a:pPr algn="ctr"/>
            <a:r>
              <a:rPr lang="it-IT" sz="2400" dirty="0" err="1">
                <a:solidFill>
                  <a:schemeClr val="bg1"/>
                </a:solidFill>
                <a:latin typeface="+mj-lt"/>
                <a:cs typeface="Arial" panose="020B0604020202020204" pitchFamily="34" charset="0"/>
              </a:rPr>
              <a:t>Highlighting</a:t>
            </a:r>
            <a:r>
              <a:rPr lang="it-IT" sz="2400" dirty="0">
                <a:solidFill>
                  <a:schemeClr val="bg1"/>
                </a:solidFill>
                <a:latin typeface="+mj-lt"/>
                <a:cs typeface="Arial" panose="020B0604020202020204" pitchFamily="34" charset="0"/>
              </a:rPr>
              <a:t> </a:t>
            </a:r>
            <a:r>
              <a:rPr lang="it-IT" sz="2400" dirty="0" err="1">
                <a:solidFill>
                  <a:schemeClr val="bg1"/>
                </a:solidFill>
                <a:latin typeface="+mj-lt"/>
                <a:cs typeface="Arial" panose="020B0604020202020204" pitchFamily="34" charset="0"/>
              </a:rPr>
              <a:t>important</a:t>
            </a:r>
            <a:r>
              <a:rPr lang="it-IT" sz="2400" dirty="0">
                <a:solidFill>
                  <a:schemeClr val="bg1"/>
                </a:solidFill>
                <a:latin typeface="+mj-lt"/>
                <a:cs typeface="Arial" panose="020B0604020202020204" pitchFamily="34" charset="0"/>
              </a:rPr>
              <a:t> </a:t>
            </a:r>
            <a:r>
              <a:rPr lang="it-IT" sz="2400" dirty="0" err="1">
                <a:solidFill>
                  <a:schemeClr val="bg1"/>
                </a:solidFill>
                <a:latin typeface="+mj-lt"/>
                <a:cs typeface="Arial" panose="020B0604020202020204" pitchFamily="34" charset="0"/>
              </a:rPr>
              <a:t>stuff</a:t>
            </a:r>
            <a:r>
              <a:rPr lang="it-IT" sz="2400" dirty="0">
                <a:solidFill>
                  <a:schemeClr val="bg1"/>
                </a:solidFill>
                <a:latin typeface="+mj-lt"/>
                <a:cs typeface="Arial" panose="020B0604020202020204" pitchFamily="34" charset="0"/>
              </a:rPr>
              <a:t>,</a:t>
            </a:r>
          </a:p>
          <a:p>
            <a:pPr algn="ctr"/>
            <a:r>
              <a:rPr lang="it-IT" sz="2400" dirty="0" err="1">
                <a:solidFill>
                  <a:schemeClr val="bg1"/>
                </a:solidFill>
                <a:latin typeface="+mj-lt"/>
                <a:cs typeface="Arial" panose="020B0604020202020204" pitchFamily="34" charset="0"/>
              </a:rPr>
              <a:t>this</a:t>
            </a:r>
            <a:r>
              <a:rPr lang="it-IT" sz="2400" dirty="0">
                <a:solidFill>
                  <a:schemeClr val="bg1"/>
                </a:solidFill>
                <a:latin typeface="+mj-lt"/>
                <a:cs typeface="Arial" panose="020B0604020202020204" pitchFamily="34" charset="0"/>
              </a:rPr>
              <a:t> can be a brief </a:t>
            </a:r>
            <a:r>
              <a:rPr lang="it-IT" sz="2400" dirty="0" err="1">
                <a:solidFill>
                  <a:schemeClr val="bg1"/>
                </a:solidFill>
                <a:latin typeface="+mj-lt"/>
                <a:cs typeface="Arial" panose="020B0604020202020204" pitchFamily="34" charset="0"/>
              </a:rPr>
              <a:t>sentence</a:t>
            </a:r>
            <a:r>
              <a:rPr lang="it-IT" sz="2400" dirty="0">
                <a:solidFill>
                  <a:schemeClr val="bg1"/>
                </a:solidFill>
                <a:latin typeface="+mj-lt"/>
                <a:cs typeface="Arial" panose="020B0604020202020204" pitchFamily="34" charset="0"/>
              </a:rPr>
              <a:t> or a </a:t>
            </a:r>
            <a:r>
              <a:rPr lang="it-IT" sz="2400" dirty="0" err="1">
                <a:solidFill>
                  <a:schemeClr val="bg1"/>
                </a:solidFill>
                <a:latin typeface="+mj-lt"/>
                <a:cs typeface="Arial" panose="020B0604020202020204" pitchFamily="34" charset="0"/>
              </a:rPr>
              <a:t>quick</a:t>
            </a:r>
            <a:r>
              <a:rPr lang="it-IT" sz="2400" dirty="0">
                <a:solidFill>
                  <a:schemeClr val="bg1"/>
                </a:solidFill>
                <a:latin typeface="+mj-lt"/>
                <a:cs typeface="Arial" panose="020B0604020202020204" pitchFamily="34" charset="0"/>
              </a:rPr>
              <a:t> pull quote.</a:t>
            </a:r>
          </a:p>
        </p:txBody>
      </p:sp>
    </p:spTree>
    <p:extLst>
      <p:ext uri="{BB962C8B-B14F-4D97-AF65-F5344CB8AC3E}">
        <p14:creationId xmlns:p14="http://schemas.microsoft.com/office/powerpoint/2010/main" val="142900693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8CF7735-01CF-0D54-19E8-B763F9F4E9EB}"/>
              </a:ext>
            </a:extLst>
          </p:cNvPr>
          <p:cNvSpPr>
            <a:spLocks noGrp="1"/>
          </p:cNvSpPr>
          <p:nvPr>
            <p:ph type="title"/>
          </p:nvPr>
        </p:nvSpPr>
        <p:spPr/>
        <p:txBody>
          <a:bodyPr/>
          <a:lstStyle/>
          <a:p>
            <a:r>
              <a:rPr lang="it-IT" dirty="0"/>
              <a:t>Q&amp;A</a:t>
            </a:r>
          </a:p>
        </p:txBody>
      </p:sp>
    </p:spTree>
    <p:extLst>
      <p:ext uri="{BB962C8B-B14F-4D97-AF65-F5344CB8AC3E}">
        <p14:creationId xmlns:p14="http://schemas.microsoft.com/office/powerpoint/2010/main" val="696861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1" y="1855682"/>
            <a:ext cx="8641184" cy="993600"/>
          </a:xfrm>
          <a:prstGeom prst="rect">
            <a:avLst/>
          </a:prstGeom>
        </p:spPr>
        <p:txBody>
          <a:bodyPr/>
          <a:lstStyle/>
          <a:p>
            <a:r>
              <a:rPr lang="it-IT" dirty="0" err="1"/>
              <a:t>Thank</a:t>
            </a:r>
            <a:r>
              <a:rPr lang="it-IT" dirty="0"/>
              <a:t> </a:t>
            </a:r>
            <a:r>
              <a:rPr lang="it-IT" dirty="0" err="1"/>
              <a:t>you</a:t>
            </a:r>
            <a:r>
              <a:rPr lang="it-IT" dirty="0"/>
              <a:t>.</a:t>
            </a:r>
          </a:p>
        </p:txBody>
      </p:sp>
    </p:spTree>
    <p:extLst>
      <p:ext uri="{BB962C8B-B14F-4D97-AF65-F5344CB8AC3E}">
        <p14:creationId xmlns:p14="http://schemas.microsoft.com/office/powerpoint/2010/main" val="230433176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ttangolo 1"/>
          <p:cNvSpPr/>
          <p:nvPr/>
        </p:nvSpPr>
        <p:spPr>
          <a:xfrm flipV="1">
            <a:off x="8598648" y="4598148"/>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3" name="Rettangolo 2"/>
          <p:cNvSpPr/>
          <p:nvPr/>
        </p:nvSpPr>
        <p:spPr>
          <a:xfrm flipV="1">
            <a:off x="8883234" y="4882734"/>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4" name="Rettangolo 3"/>
          <p:cNvSpPr/>
          <p:nvPr/>
        </p:nvSpPr>
        <p:spPr>
          <a:xfrm flipH="1" flipV="1">
            <a:off x="261471" y="4598148"/>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5" name="Rettangolo 4"/>
          <p:cNvSpPr/>
          <p:nvPr/>
        </p:nvSpPr>
        <p:spPr>
          <a:xfrm flipH="1" flipV="1">
            <a:off x="1" y="4882734"/>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6" name="Rettangolo 5"/>
          <p:cNvSpPr/>
          <p:nvPr/>
        </p:nvSpPr>
        <p:spPr>
          <a:xfrm>
            <a:off x="8598648" y="261471"/>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7" name="Rettangolo 6"/>
          <p:cNvSpPr/>
          <p:nvPr/>
        </p:nvSpPr>
        <p:spPr>
          <a:xfrm>
            <a:off x="8883234" y="1"/>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8" name="Rettangolo 7"/>
          <p:cNvSpPr/>
          <p:nvPr/>
        </p:nvSpPr>
        <p:spPr>
          <a:xfrm flipH="1">
            <a:off x="261471" y="261471"/>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9" name="Rettangolo 8"/>
          <p:cNvSpPr/>
          <p:nvPr/>
        </p:nvSpPr>
        <p:spPr>
          <a:xfrm flipH="1">
            <a:off x="1" y="1"/>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10" name="Rettangolo 9"/>
          <p:cNvSpPr/>
          <p:nvPr/>
        </p:nvSpPr>
        <p:spPr>
          <a:xfrm>
            <a:off x="549683" y="549735"/>
            <a:ext cx="8049373" cy="4044030"/>
          </a:xfrm>
          <a:prstGeom prst="rect">
            <a:avLst/>
          </a:prstGeom>
          <a:noFill/>
          <a:ln>
            <a:solidFill>
              <a:srgbClr val="FF194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a:solidFill>
                <a:srgbClr val="FFFFFF"/>
              </a:solidFill>
              <a:latin typeface="Arial"/>
            </a:endParaRPr>
          </a:p>
        </p:txBody>
      </p:sp>
      <p:cxnSp>
        <p:nvCxnSpPr>
          <p:cNvPr id="11" name="Connettore 1 10"/>
          <p:cNvCxnSpPr/>
          <p:nvPr/>
        </p:nvCxnSpPr>
        <p:spPr>
          <a:xfrm>
            <a:off x="260768" y="5032073"/>
            <a:ext cx="8622466" cy="0"/>
          </a:xfrm>
          <a:prstGeom prst="line">
            <a:avLst/>
          </a:prstGeom>
          <a:ln w="12700">
            <a:solidFill>
              <a:srgbClr val="FF1943"/>
            </a:solidFill>
          </a:ln>
          <a:effectLst/>
        </p:spPr>
        <p:style>
          <a:lnRef idx="2">
            <a:schemeClr val="accent1"/>
          </a:lnRef>
          <a:fillRef idx="0">
            <a:schemeClr val="accent1"/>
          </a:fillRef>
          <a:effectRef idx="1">
            <a:schemeClr val="accent1"/>
          </a:effectRef>
          <a:fontRef idx="minor">
            <a:schemeClr val="tx1"/>
          </a:fontRef>
        </p:style>
      </p:cxnSp>
      <p:sp>
        <p:nvSpPr>
          <p:cNvPr id="12" name="Title Placeholder 1"/>
          <p:cNvSpPr txBox="1">
            <a:spLocks/>
          </p:cNvSpPr>
          <p:nvPr/>
        </p:nvSpPr>
        <p:spPr>
          <a:xfrm>
            <a:off x="3768004" y="2171377"/>
            <a:ext cx="1608776" cy="837000"/>
          </a:xfrm>
          <a:prstGeom prst="rect">
            <a:avLst/>
          </a:prstGeom>
        </p:spPr>
        <p:txBody>
          <a:bodyPr vert="horz" lIns="91440" tIns="45720" rIns="91440" bIns="45720" rtlCol="0" anchor="ctr">
            <a:noAutofit/>
          </a:bodyPr>
          <a:lstStyle>
            <a:lvl1pPr algn="ctr" defTabSz="456210" rtl="0" eaLnBrk="1" latinLnBrk="0" hangingPunct="1">
              <a:spcBef>
                <a:spcPct val="0"/>
              </a:spcBef>
              <a:buNone/>
              <a:defRPr sz="1400" kern="1200">
                <a:solidFill>
                  <a:srgbClr val="04121E"/>
                </a:solidFill>
                <a:latin typeface="Webnar Light"/>
                <a:ea typeface="+mj-ea"/>
                <a:cs typeface="Webnar Light"/>
              </a:defRPr>
            </a:lvl1pPr>
          </a:lstStyle>
          <a:p>
            <a:pPr defTabSz="456199">
              <a:defRPr/>
            </a:pPr>
            <a:r>
              <a:rPr lang="it-IT" dirty="0">
                <a:solidFill>
                  <a:srgbClr val="00205C"/>
                </a:solidFill>
                <a:latin typeface="Arial"/>
                <a:cs typeface="Calibri"/>
              </a:rPr>
              <a:t>Content area</a:t>
            </a:r>
            <a:endParaRPr lang="en-US" dirty="0">
              <a:solidFill>
                <a:srgbClr val="00205C"/>
              </a:solidFill>
              <a:latin typeface="Arial"/>
              <a:cs typeface="Calibri"/>
            </a:endParaRPr>
          </a:p>
        </p:txBody>
      </p:sp>
      <p:sp>
        <p:nvSpPr>
          <p:cNvPr id="13" name="Title Placeholder 1"/>
          <p:cNvSpPr txBox="1">
            <a:spLocks/>
          </p:cNvSpPr>
          <p:nvPr/>
        </p:nvSpPr>
        <p:spPr>
          <a:xfrm>
            <a:off x="549683" y="246433"/>
            <a:ext cx="8043785"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Overall</a:t>
            </a:r>
            <a:r>
              <a:rPr lang="it-IT" sz="1200" dirty="0">
                <a:solidFill>
                  <a:srgbClr val="00205C"/>
                </a:solidFill>
                <a:latin typeface="Arial"/>
                <a:cs typeface="Calibri"/>
              </a:rPr>
              <a:t> </a:t>
            </a:r>
            <a:r>
              <a:rPr lang="it-IT" sz="1200" dirty="0" err="1">
                <a:solidFill>
                  <a:srgbClr val="00205C"/>
                </a:solidFill>
                <a:latin typeface="Arial"/>
                <a:cs typeface="Calibri"/>
              </a:rPr>
              <a:t>grid</a:t>
            </a:r>
            <a:endParaRPr lang="en-US" sz="1200" dirty="0">
              <a:solidFill>
                <a:srgbClr val="00205C"/>
              </a:solidFill>
              <a:latin typeface="Arial"/>
              <a:cs typeface="Calibri"/>
            </a:endParaRPr>
          </a:p>
        </p:txBody>
      </p:sp>
    </p:spTree>
    <p:extLst>
      <p:ext uri="{BB962C8B-B14F-4D97-AF65-F5344CB8AC3E}">
        <p14:creationId xmlns:p14="http://schemas.microsoft.com/office/powerpoint/2010/main" val="19600092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Elemento grafico 64" descr="Grafico a barre">
            <a:extLst>
              <a:ext uri="{FF2B5EF4-FFF2-40B4-BE49-F238E27FC236}">
                <a16:creationId xmlns:a16="http://schemas.microsoft.com/office/drawing/2014/main" id="{1026A173-9207-1E48-8E42-AAE174B8EC19}"/>
              </a:ext>
            </a:extLst>
          </p:cNvPr>
          <p:cNvGrpSpPr/>
          <p:nvPr/>
        </p:nvGrpSpPr>
        <p:grpSpPr>
          <a:xfrm>
            <a:off x="237201" y="1963894"/>
            <a:ext cx="306155" cy="306155"/>
            <a:chOff x="5638800" y="2971800"/>
            <a:chExt cx="914400" cy="914400"/>
          </a:xfrm>
          <a:solidFill>
            <a:schemeClr val="accent3"/>
          </a:solidFill>
        </p:grpSpPr>
        <p:sp>
          <p:nvSpPr>
            <p:cNvPr id="211" name="Figura a mano libera 210">
              <a:extLst>
                <a:ext uri="{FF2B5EF4-FFF2-40B4-BE49-F238E27FC236}">
                  <a16:creationId xmlns:a16="http://schemas.microsoft.com/office/drawing/2014/main" id="{BA529539-4929-2B41-A0C5-98FE51032308}"/>
                </a:ext>
              </a:extLst>
            </p:cNvPr>
            <p:cNvSpPr/>
            <p:nvPr/>
          </p:nvSpPr>
          <p:spPr>
            <a:xfrm>
              <a:off x="5772150" y="310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D303E64E-E32F-6342-A605-F89D93306723}"/>
                </a:ext>
              </a:extLst>
            </p:cNvPr>
            <p:cNvSpPr/>
            <p:nvPr/>
          </p:nvSpPr>
          <p:spPr>
            <a:xfrm>
              <a:off x="5886450" y="3305175"/>
              <a:ext cx="104775" cy="333375"/>
            </a:xfrm>
            <a:custGeom>
              <a:avLst/>
              <a:gdLst>
                <a:gd name="connsiteX0" fmla="*/ 0 w 104775"/>
                <a:gd name="connsiteY0" fmla="*/ 0 h 333375"/>
                <a:gd name="connsiteX1" fmla="*/ 104775 w 104775"/>
                <a:gd name="connsiteY1" fmla="*/ 0 h 333375"/>
                <a:gd name="connsiteX2" fmla="*/ 104775 w 104775"/>
                <a:gd name="connsiteY2" fmla="*/ 333375 h 333375"/>
                <a:gd name="connsiteX3" fmla="*/ 0 w 104775"/>
                <a:gd name="connsiteY3" fmla="*/ 333375 h 333375"/>
              </a:gdLst>
              <a:ahLst/>
              <a:cxnLst>
                <a:cxn ang="0">
                  <a:pos x="connsiteX0" y="connsiteY0"/>
                </a:cxn>
                <a:cxn ang="0">
                  <a:pos x="connsiteX1" y="connsiteY1"/>
                </a:cxn>
                <a:cxn ang="0">
                  <a:pos x="connsiteX2" y="connsiteY2"/>
                </a:cxn>
                <a:cxn ang="0">
                  <a:pos x="connsiteX3" y="connsiteY3"/>
                </a:cxn>
              </a:cxnLst>
              <a:rect l="l" t="t" r="r" b="b"/>
              <a:pathLst>
                <a:path w="104775" h="333375">
                  <a:moveTo>
                    <a:pt x="0" y="0"/>
                  </a:moveTo>
                  <a:lnTo>
                    <a:pt x="104775" y="0"/>
                  </a:lnTo>
                  <a:lnTo>
                    <a:pt x="104775" y="333375"/>
                  </a:lnTo>
                  <a:lnTo>
                    <a:pt x="0" y="333375"/>
                  </a:ln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B0790B38-114D-EF41-AA11-D6CB0EA327E6}"/>
                </a:ext>
              </a:extLst>
            </p:cNvPr>
            <p:cNvSpPr/>
            <p:nvPr/>
          </p:nvSpPr>
          <p:spPr>
            <a:xfrm>
              <a:off x="6029325" y="3105150"/>
              <a:ext cx="104775" cy="533400"/>
            </a:xfrm>
            <a:custGeom>
              <a:avLst/>
              <a:gdLst>
                <a:gd name="connsiteX0" fmla="*/ 0 w 104775"/>
                <a:gd name="connsiteY0" fmla="*/ 0 h 533400"/>
                <a:gd name="connsiteX1" fmla="*/ 104775 w 104775"/>
                <a:gd name="connsiteY1" fmla="*/ 0 h 533400"/>
                <a:gd name="connsiteX2" fmla="*/ 104775 w 104775"/>
                <a:gd name="connsiteY2" fmla="*/ 533400 h 533400"/>
                <a:gd name="connsiteX3" fmla="*/ 0 w 104775"/>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104775" h="533400">
                  <a:moveTo>
                    <a:pt x="0" y="0"/>
                  </a:moveTo>
                  <a:lnTo>
                    <a:pt x="104775" y="0"/>
                  </a:lnTo>
                  <a:lnTo>
                    <a:pt x="104775" y="533400"/>
                  </a:lnTo>
                  <a:lnTo>
                    <a:pt x="0" y="533400"/>
                  </a:ln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1702A762-010B-4B40-9315-491BD7C47FCC}"/>
                </a:ext>
              </a:extLst>
            </p:cNvPr>
            <p:cNvSpPr/>
            <p:nvPr/>
          </p:nvSpPr>
          <p:spPr>
            <a:xfrm>
              <a:off x="6172200" y="3305175"/>
              <a:ext cx="104775" cy="333375"/>
            </a:xfrm>
            <a:custGeom>
              <a:avLst/>
              <a:gdLst>
                <a:gd name="connsiteX0" fmla="*/ 0 w 104775"/>
                <a:gd name="connsiteY0" fmla="*/ 0 h 333375"/>
                <a:gd name="connsiteX1" fmla="*/ 104775 w 104775"/>
                <a:gd name="connsiteY1" fmla="*/ 0 h 333375"/>
                <a:gd name="connsiteX2" fmla="*/ 104775 w 104775"/>
                <a:gd name="connsiteY2" fmla="*/ 333375 h 333375"/>
                <a:gd name="connsiteX3" fmla="*/ 0 w 104775"/>
                <a:gd name="connsiteY3" fmla="*/ 333375 h 333375"/>
              </a:gdLst>
              <a:ahLst/>
              <a:cxnLst>
                <a:cxn ang="0">
                  <a:pos x="connsiteX0" y="connsiteY0"/>
                </a:cxn>
                <a:cxn ang="0">
                  <a:pos x="connsiteX1" y="connsiteY1"/>
                </a:cxn>
                <a:cxn ang="0">
                  <a:pos x="connsiteX2" y="connsiteY2"/>
                </a:cxn>
                <a:cxn ang="0">
                  <a:pos x="connsiteX3" y="connsiteY3"/>
                </a:cxn>
              </a:cxnLst>
              <a:rect l="l" t="t" r="r" b="b"/>
              <a:pathLst>
                <a:path w="104775" h="333375">
                  <a:moveTo>
                    <a:pt x="0" y="0"/>
                  </a:moveTo>
                  <a:lnTo>
                    <a:pt x="104775" y="0"/>
                  </a:lnTo>
                  <a:lnTo>
                    <a:pt x="104775" y="333375"/>
                  </a:lnTo>
                  <a:lnTo>
                    <a:pt x="0" y="333375"/>
                  </a:ln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569977E3-2918-B245-91E6-4D4ED75D8869}"/>
                </a:ext>
              </a:extLst>
            </p:cNvPr>
            <p:cNvSpPr/>
            <p:nvPr/>
          </p:nvSpPr>
          <p:spPr>
            <a:xfrm>
              <a:off x="6315075" y="3467100"/>
              <a:ext cx="104775" cy="171450"/>
            </a:xfrm>
            <a:custGeom>
              <a:avLst/>
              <a:gdLst>
                <a:gd name="connsiteX0" fmla="*/ 0 w 104775"/>
                <a:gd name="connsiteY0" fmla="*/ 0 h 171450"/>
                <a:gd name="connsiteX1" fmla="*/ 104775 w 104775"/>
                <a:gd name="connsiteY1" fmla="*/ 0 h 171450"/>
                <a:gd name="connsiteX2" fmla="*/ 104775 w 104775"/>
                <a:gd name="connsiteY2" fmla="*/ 171450 h 171450"/>
                <a:gd name="connsiteX3" fmla="*/ 0 w 104775"/>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104775" h="171450">
                  <a:moveTo>
                    <a:pt x="0" y="0"/>
                  </a:moveTo>
                  <a:lnTo>
                    <a:pt x="104775" y="0"/>
                  </a:lnTo>
                  <a:lnTo>
                    <a:pt x="104775" y="171450"/>
                  </a:lnTo>
                  <a:lnTo>
                    <a:pt x="0" y="171450"/>
                  </a:lnTo>
                  <a:close/>
                </a:path>
              </a:pathLst>
            </a:custGeom>
            <a:grpFill/>
            <a:ln w="9525" cap="flat">
              <a:noFill/>
              <a:prstDash val="solid"/>
              <a:miter/>
            </a:ln>
          </p:spPr>
          <p:txBody>
            <a:bodyPr rtlCol="0" anchor="ctr"/>
            <a:lstStyle/>
            <a:p>
              <a:endParaRPr lang="it-IT" sz="1013"/>
            </a:p>
          </p:txBody>
        </p:sp>
      </p:grpSp>
      <p:grpSp>
        <p:nvGrpSpPr>
          <p:cNvPr id="216" name="Elemento grafico 66" descr="Grafico a barre con andamento discendente">
            <a:extLst>
              <a:ext uri="{FF2B5EF4-FFF2-40B4-BE49-F238E27FC236}">
                <a16:creationId xmlns:a16="http://schemas.microsoft.com/office/drawing/2014/main" id="{BC95BC1D-A3B7-BD41-B2FC-2FDDDFCD5938}"/>
              </a:ext>
            </a:extLst>
          </p:cNvPr>
          <p:cNvGrpSpPr/>
          <p:nvPr/>
        </p:nvGrpSpPr>
        <p:grpSpPr>
          <a:xfrm>
            <a:off x="684798" y="1963894"/>
            <a:ext cx="306155" cy="306155"/>
            <a:chOff x="5788800" y="3121800"/>
            <a:chExt cx="914400" cy="914400"/>
          </a:xfrm>
          <a:solidFill>
            <a:schemeClr val="accent3"/>
          </a:solidFill>
        </p:grpSpPr>
        <p:sp>
          <p:nvSpPr>
            <p:cNvPr id="217" name="Figura a mano libera 216">
              <a:extLst>
                <a:ext uri="{FF2B5EF4-FFF2-40B4-BE49-F238E27FC236}">
                  <a16:creationId xmlns:a16="http://schemas.microsoft.com/office/drawing/2014/main" id="{E2BD583C-4939-B744-B02D-2DF4DF5C2FFD}"/>
                </a:ext>
              </a:extLst>
            </p:cNvPr>
            <p:cNvSpPr/>
            <p:nvPr/>
          </p:nvSpPr>
          <p:spPr>
            <a:xfrm>
              <a:off x="5912625" y="324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032F43FD-6291-144A-8204-F51B73FD8D04}"/>
                </a:ext>
              </a:extLst>
            </p:cNvPr>
            <p:cNvSpPr/>
            <p:nvPr/>
          </p:nvSpPr>
          <p:spPr>
            <a:xfrm>
              <a:off x="6026925" y="3245625"/>
              <a:ext cx="142875" cy="552450"/>
            </a:xfrm>
            <a:custGeom>
              <a:avLst/>
              <a:gdLst>
                <a:gd name="connsiteX0" fmla="*/ 0 w 142875"/>
                <a:gd name="connsiteY0" fmla="*/ 0 h 552450"/>
                <a:gd name="connsiteX1" fmla="*/ 142875 w 142875"/>
                <a:gd name="connsiteY1" fmla="*/ 0 h 552450"/>
                <a:gd name="connsiteX2" fmla="*/ 142875 w 142875"/>
                <a:gd name="connsiteY2" fmla="*/ 552450 h 552450"/>
                <a:gd name="connsiteX3" fmla="*/ 0 w 142875"/>
                <a:gd name="connsiteY3" fmla="*/ 552450 h 552450"/>
              </a:gdLst>
              <a:ahLst/>
              <a:cxnLst>
                <a:cxn ang="0">
                  <a:pos x="connsiteX0" y="connsiteY0"/>
                </a:cxn>
                <a:cxn ang="0">
                  <a:pos x="connsiteX1" y="connsiteY1"/>
                </a:cxn>
                <a:cxn ang="0">
                  <a:pos x="connsiteX2" y="connsiteY2"/>
                </a:cxn>
                <a:cxn ang="0">
                  <a:pos x="connsiteX3" y="connsiteY3"/>
                </a:cxn>
              </a:cxnLst>
              <a:rect l="l" t="t" r="r" b="b"/>
              <a:pathLst>
                <a:path w="142875" h="552450">
                  <a:moveTo>
                    <a:pt x="0" y="0"/>
                  </a:moveTo>
                  <a:lnTo>
                    <a:pt x="142875" y="0"/>
                  </a:lnTo>
                  <a:lnTo>
                    <a:pt x="142875" y="552450"/>
                  </a:lnTo>
                  <a:lnTo>
                    <a:pt x="0" y="552450"/>
                  </a:ln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BC65772D-C6E1-C642-B080-ACDC2B91C272}"/>
                </a:ext>
              </a:extLst>
            </p:cNvPr>
            <p:cNvSpPr/>
            <p:nvPr/>
          </p:nvSpPr>
          <p:spPr>
            <a:xfrm>
              <a:off x="6226950" y="3436125"/>
              <a:ext cx="142875" cy="361950"/>
            </a:xfrm>
            <a:custGeom>
              <a:avLst/>
              <a:gdLst>
                <a:gd name="connsiteX0" fmla="*/ 0 w 142875"/>
                <a:gd name="connsiteY0" fmla="*/ 0 h 361950"/>
                <a:gd name="connsiteX1" fmla="*/ 142875 w 142875"/>
                <a:gd name="connsiteY1" fmla="*/ 0 h 361950"/>
                <a:gd name="connsiteX2" fmla="*/ 142875 w 142875"/>
                <a:gd name="connsiteY2" fmla="*/ 361950 h 361950"/>
                <a:gd name="connsiteX3" fmla="*/ 0 w 142875"/>
                <a:gd name="connsiteY3" fmla="*/ 361950 h 361950"/>
              </a:gdLst>
              <a:ahLst/>
              <a:cxnLst>
                <a:cxn ang="0">
                  <a:pos x="connsiteX0" y="connsiteY0"/>
                </a:cxn>
                <a:cxn ang="0">
                  <a:pos x="connsiteX1" y="connsiteY1"/>
                </a:cxn>
                <a:cxn ang="0">
                  <a:pos x="connsiteX2" y="connsiteY2"/>
                </a:cxn>
                <a:cxn ang="0">
                  <a:pos x="connsiteX3" y="connsiteY3"/>
                </a:cxn>
              </a:cxnLst>
              <a:rect l="l" t="t" r="r" b="b"/>
              <a:pathLst>
                <a:path w="142875" h="361950">
                  <a:moveTo>
                    <a:pt x="0" y="0"/>
                  </a:moveTo>
                  <a:lnTo>
                    <a:pt x="142875" y="0"/>
                  </a:lnTo>
                  <a:lnTo>
                    <a:pt x="142875" y="361950"/>
                  </a:lnTo>
                  <a:lnTo>
                    <a:pt x="0" y="361950"/>
                  </a:ln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AA7FAAEC-1F40-FE40-9BA3-D05D82F5E754}"/>
                </a:ext>
              </a:extLst>
            </p:cNvPr>
            <p:cNvSpPr/>
            <p:nvPr/>
          </p:nvSpPr>
          <p:spPr>
            <a:xfrm>
              <a:off x="6426975" y="3607575"/>
              <a:ext cx="142875" cy="190500"/>
            </a:xfrm>
            <a:custGeom>
              <a:avLst/>
              <a:gdLst>
                <a:gd name="connsiteX0" fmla="*/ 0 w 142875"/>
                <a:gd name="connsiteY0" fmla="*/ 0 h 190500"/>
                <a:gd name="connsiteX1" fmla="*/ 142875 w 142875"/>
                <a:gd name="connsiteY1" fmla="*/ 0 h 190500"/>
                <a:gd name="connsiteX2" fmla="*/ 142875 w 142875"/>
                <a:gd name="connsiteY2" fmla="*/ 190500 h 190500"/>
                <a:gd name="connsiteX3" fmla="*/ 0 w 142875"/>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42875" h="190500">
                  <a:moveTo>
                    <a:pt x="0" y="0"/>
                  </a:moveTo>
                  <a:lnTo>
                    <a:pt x="142875" y="0"/>
                  </a:lnTo>
                  <a:lnTo>
                    <a:pt x="142875" y="190500"/>
                  </a:lnTo>
                  <a:lnTo>
                    <a:pt x="0" y="190500"/>
                  </a:ln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D9D6D596-F4E0-3F4D-9CC0-812C57D9B8B7}"/>
                </a:ext>
              </a:extLst>
            </p:cNvPr>
            <p:cNvSpPr/>
            <p:nvPr/>
          </p:nvSpPr>
          <p:spPr>
            <a:xfrm>
              <a:off x="6251620" y="3241720"/>
              <a:ext cx="304800" cy="304800"/>
            </a:xfrm>
            <a:custGeom>
              <a:avLst/>
              <a:gdLst>
                <a:gd name="connsiteX0" fmla="*/ 256699 w 304800"/>
                <a:gd name="connsiteY0" fmla="*/ 229838 h 304800"/>
                <a:gd name="connsiteX1" fmla="*/ 26860 w 304800"/>
                <a:gd name="connsiteY1" fmla="*/ 0 h 304800"/>
                <a:gd name="connsiteX2" fmla="*/ 0 w 304800"/>
                <a:gd name="connsiteY2" fmla="*/ 26860 h 304800"/>
                <a:gd name="connsiteX3" fmla="*/ 229838 w 304800"/>
                <a:gd name="connsiteY3" fmla="*/ 256699 h 304800"/>
                <a:gd name="connsiteX4" fmla="*/ 177832 w 304800"/>
                <a:gd name="connsiteY4" fmla="*/ 308705 h 304800"/>
                <a:gd name="connsiteX5" fmla="*/ 308705 w 304800"/>
                <a:gd name="connsiteY5" fmla="*/ 308705 h 304800"/>
                <a:gd name="connsiteX6" fmla="*/ 308705 w 304800"/>
                <a:gd name="connsiteY6" fmla="*/ 177832 h 304800"/>
                <a:gd name="connsiteX7" fmla="*/ 256699 w 304800"/>
                <a:gd name="connsiteY7" fmla="*/ 22983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304800">
                  <a:moveTo>
                    <a:pt x="256699" y="229838"/>
                  </a:moveTo>
                  <a:lnTo>
                    <a:pt x="26860" y="0"/>
                  </a:lnTo>
                  <a:lnTo>
                    <a:pt x="0" y="26860"/>
                  </a:lnTo>
                  <a:lnTo>
                    <a:pt x="229838" y="256699"/>
                  </a:lnTo>
                  <a:lnTo>
                    <a:pt x="177832" y="308705"/>
                  </a:lnTo>
                  <a:lnTo>
                    <a:pt x="308705" y="308705"/>
                  </a:lnTo>
                  <a:lnTo>
                    <a:pt x="308705" y="177832"/>
                  </a:lnTo>
                  <a:lnTo>
                    <a:pt x="256699" y="229838"/>
                  </a:lnTo>
                  <a:close/>
                </a:path>
              </a:pathLst>
            </a:custGeom>
            <a:grpFill/>
            <a:ln w="9525" cap="flat">
              <a:noFill/>
              <a:prstDash val="solid"/>
              <a:miter/>
            </a:ln>
          </p:spPr>
          <p:txBody>
            <a:bodyPr rtlCol="0" anchor="ctr"/>
            <a:lstStyle/>
            <a:p>
              <a:endParaRPr lang="it-IT" sz="1013"/>
            </a:p>
          </p:txBody>
        </p:sp>
      </p:grpSp>
      <p:grpSp>
        <p:nvGrpSpPr>
          <p:cNvPr id="222" name="Elemento grafico 162" descr="Grafico a barre con andamento ascendente">
            <a:extLst>
              <a:ext uri="{FF2B5EF4-FFF2-40B4-BE49-F238E27FC236}">
                <a16:creationId xmlns:a16="http://schemas.microsoft.com/office/drawing/2014/main" id="{EE8B7525-AF71-E342-914C-1215FDDBFE01}"/>
              </a:ext>
            </a:extLst>
          </p:cNvPr>
          <p:cNvGrpSpPr/>
          <p:nvPr/>
        </p:nvGrpSpPr>
        <p:grpSpPr>
          <a:xfrm>
            <a:off x="1132395" y="1963894"/>
            <a:ext cx="306155" cy="306155"/>
            <a:chOff x="5938800" y="3271800"/>
            <a:chExt cx="914400" cy="914400"/>
          </a:xfrm>
          <a:solidFill>
            <a:schemeClr val="accent3"/>
          </a:solidFill>
        </p:grpSpPr>
        <p:sp>
          <p:nvSpPr>
            <p:cNvPr id="223" name="Figura a mano libera 222">
              <a:extLst>
                <a:ext uri="{FF2B5EF4-FFF2-40B4-BE49-F238E27FC236}">
                  <a16:creationId xmlns:a16="http://schemas.microsoft.com/office/drawing/2014/main" id="{FBF6398D-FBDE-FD41-AB87-5C9B073B3C1F}"/>
                </a:ext>
              </a:extLst>
            </p:cNvPr>
            <p:cNvSpPr/>
            <p:nvPr/>
          </p:nvSpPr>
          <p:spPr>
            <a:xfrm>
              <a:off x="6072150" y="339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C116678F-3CD2-EC4C-99FA-A2A8B6D1E205}"/>
                </a:ext>
              </a:extLst>
            </p:cNvPr>
            <p:cNvSpPr/>
            <p:nvPr/>
          </p:nvSpPr>
          <p:spPr>
            <a:xfrm>
              <a:off x="6586500" y="3395625"/>
              <a:ext cx="142875" cy="552450"/>
            </a:xfrm>
            <a:custGeom>
              <a:avLst/>
              <a:gdLst>
                <a:gd name="connsiteX0" fmla="*/ 142875 w 142875"/>
                <a:gd name="connsiteY0" fmla="*/ 552450 h 552450"/>
                <a:gd name="connsiteX1" fmla="*/ 0 w 142875"/>
                <a:gd name="connsiteY1" fmla="*/ 552450 h 552450"/>
                <a:gd name="connsiteX2" fmla="*/ 0 w 142875"/>
                <a:gd name="connsiteY2" fmla="*/ 0 h 552450"/>
                <a:gd name="connsiteX3" fmla="*/ 142875 w 142875"/>
                <a:gd name="connsiteY3" fmla="*/ 0 h 552450"/>
              </a:gdLst>
              <a:ahLst/>
              <a:cxnLst>
                <a:cxn ang="0">
                  <a:pos x="connsiteX0" y="connsiteY0"/>
                </a:cxn>
                <a:cxn ang="0">
                  <a:pos x="connsiteX1" y="connsiteY1"/>
                </a:cxn>
                <a:cxn ang="0">
                  <a:pos x="connsiteX2" y="connsiteY2"/>
                </a:cxn>
                <a:cxn ang="0">
                  <a:pos x="connsiteX3" y="connsiteY3"/>
                </a:cxn>
              </a:cxnLst>
              <a:rect l="l" t="t" r="r" b="b"/>
              <a:pathLst>
                <a:path w="142875" h="552450">
                  <a:moveTo>
                    <a:pt x="142875" y="552450"/>
                  </a:moveTo>
                  <a:lnTo>
                    <a:pt x="0" y="552450"/>
                  </a:lnTo>
                  <a:lnTo>
                    <a:pt x="0" y="0"/>
                  </a:lnTo>
                  <a:lnTo>
                    <a:pt x="142875" y="0"/>
                  </a:ln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58BF1952-1ED6-8148-A23D-930C0877E9A8}"/>
                </a:ext>
              </a:extLst>
            </p:cNvPr>
            <p:cNvSpPr/>
            <p:nvPr/>
          </p:nvSpPr>
          <p:spPr>
            <a:xfrm>
              <a:off x="6386475" y="3586125"/>
              <a:ext cx="142875" cy="361950"/>
            </a:xfrm>
            <a:custGeom>
              <a:avLst/>
              <a:gdLst>
                <a:gd name="connsiteX0" fmla="*/ 142875 w 142875"/>
                <a:gd name="connsiteY0" fmla="*/ 361950 h 361950"/>
                <a:gd name="connsiteX1" fmla="*/ 0 w 142875"/>
                <a:gd name="connsiteY1" fmla="*/ 361950 h 361950"/>
                <a:gd name="connsiteX2" fmla="*/ 0 w 142875"/>
                <a:gd name="connsiteY2" fmla="*/ 0 h 361950"/>
                <a:gd name="connsiteX3" fmla="*/ 142875 w 142875"/>
                <a:gd name="connsiteY3" fmla="*/ 0 h 361950"/>
              </a:gdLst>
              <a:ahLst/>
              <a:cxnLst>
                <a:cxn ang="0">
                  <a:pos x="connsiteX0" y="connsiteY0"/>
                </a:cxn>
                <a:cxn ang="0">
                  <a:pos x="connsiteX1" y="connsiteY1"/>
                </a:cxn>
                <a:cxn ang="0">
                  <a:pos x="connsiteX2" y="connsiteY2"/>
                </a:cxn>
                <a:cxn ang="0">
                  <a:pos x="connsiteX3" y="connsiteY3"/>
                </a:cxn>
              </a:cxnLst>
              <a:rect l="l" t="t" r="r" b="b"/>
              <a:pathLst>
                <a:path w="142875" h="361950">
                  <a:moveTo>
                    <a:pt x="142875" y="361950"/>
                  </a:moveTo>
                  <a:lnTo>
                    <a:pt x="0" y="361950"/>
                  </a:lnTo>
                  <a:lnTo>
                    <a:pt x="0" y="0"/>
                  </a:lnTo>
                  <a:lnTo>
                    <a:pt x="142875" y="0"/>
                  </a:lnTo>
                  <a:close/>
                </a:path>
              </a:pathLst>
            </a:custGeom>
            <a:grpFill/>
            <a:ln w="9525" cap="flat">
              <a:noFill/>
              <a:prstDash val="solid"/>
              <a:miter/>
            </a:ln>
          </p:spPr>
          <p:txBody>
            <a:bodyPr rtlCol="0" anchor="ctr"/>
            <a:lstStyle/>
            <a:p>
              <a:endParaRPr lang="it-IT" sz="1013"/>
            </a:p>
          </p:txBody>
        </p:sp>
        <p:sp>
          <p:nvSpPr>
            <p:cNvPr id="226" name="Figura a mano libera 225">
              <a:extLst>
                <a:ext uri="{FF2B5EF4-FFF2-40B4-BE49-F238E27FC236}">
                  <a16:creationId xmlns:a16="http://schemas.microsoft.com/office/drawing/2014/main" id="{A58E4309-F106-3849-BD25-46F6D1D5AF7A}"/>
                </a:ext>
              </a:extLst>
            </p:cNvPr>
            <p:cNvSpPr/>
            <p:nvPr/>
          </p:nvSpPr>
          <p:spPr>
            <a:xfrm>
              <a:off x="6186450" y="3757575"/>
              <a:ext cx="142875" cy="190500"/>
            </a:xfrm>
            <a:custGeom>
              <a:avLst/>
              <a:gdLst>
                <a:gd name="connsiteX0" fmla="*/ 142875 w 142875"/>
                <a:gd name="connsiteY0" fmla="*/ 190500 h 190500"/>
                <a:gd name="connsiteX1" fmla="*/ 0 w 142875"/>
                <a:gd name="connsiteY1" fmla="*/ 190500 h 190500"/>
                <a:gd name="connsiteX2" fmla="*/ 0 w 142875"/>
                <a:gd name="connsiteY2" fmla="*/ 0 h 190500"/>
                <a:gd name="connsiteX3" fmla="*/ 142875 w 142875"/>
                <a:gd name="connsiteY3" fmla="*/ 0 h 190500"/>
              </a:gdLst>
              <a:ahLst/>
              <a:cxnLst>
                <a:cxn ang="0">
                  <a:pos x="connsiteX0" y="connsiteY0"/>
                </a:cxn>
                <a:cxn ang="0">
                  <a:pos x="connsiteX1" y="connsiteY1"/>
                </a:cxn>
                <a:cxn ang="0">
                  <a:pos x="connsiteX2" y="connsiteY2"/>
                </a:cxn>
                <a:cxn ang="0">
                  <a:pos x="connsiteX3" y="connsiteY3"/>
                </a:cxn>
              </a:cxnLst>
              <a:rect l="l" t="t" r="r" b="b"/>
              <a:pathLst>
                <a:path w="142875" h="190500">
                  <a:moveTo>
                    <a:pt x="142875" y="190500"/>
                  </a:moveTo>
                  <a:lnTo>
                    <a:pt x="0" y="190500"/>
                  </a:lnTo>
                  <a:lnTo>
                    <a:pt x="0" y="0"/>
                  </a:lnTo>
                  <a:lnTo>
                    <a:pt x="142875" y="0"/>
                  </a:ln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C01C7F70-0CD9-D54A-ADB1-E54E971D28EF}"/>
                </a:ext>
              </a:extLst>
            </p:cNvPr>
            <p:cNvSpPr/>
            <p:nvPr/>
          </p:nvSpPr>
          <p:spPr>
            <a:xfrm>
              <a:off x="6182545" y="3395625"/>
              <a:ext cx="304800" cy="304800"/>
            </a:xfrm>
            <a:custGeom>
              <a:avLst/>
              <a:gdLst>
                <a:gd name="connsiteX0" fmla="*/ 308705 w 304800"/>
                <a:gd name="connsiteY0" fmla="*/ 130874 h 304800"/>
                <a:gd name="connsiteX1" fmla="*/ 308705 w 304800"/>
                <a:gd name="connsiteY1" fmla="*/ 0 h 304800"/>
                <a:gd name="connsiteX2" fmla="*/ 177832 w 304800"/>
                <a:gd name="connsiteY2" fmla="*/ 0 h 304800"/>
                <a:gd name="connsiteX3" fmla="*/ 229838 w 304800"/>
                <a:gd name="connsiteY3" fmla="*/ 52006 h 304800"/>
                <a:gd name="connsiteX4" fmla="*/ 0 w 304800"/>
                <a:gd name="connsiteY4" fmla="*/ 281845 h 304800"/>
                <a:gd name="connsiteX5" fmla="*/ 26860 w 304800"/>
                <a:gd name="connsiteY5" fmla="*/ 308705 h 304800"/>
                <a:gd name="connsiteX6" fmla="*/ 256699 w 304800"/>
                <a:gd name="connsiteY6" fmla="*/ 78962 h 304800"/>
                <a:gd name="connsiteX7" fmla="*/ 308705 w 304800"/>
                <a:gd name="connsiteY7" fmla="*/ 130874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304800">
                  <a:moveTo>
                    <a:pt x="308705" y="130874"/>
                  </a:moveTo>
                  <a:lnTo>
                    <a:pt x="308705" y="0"/>
                  </a:lnTo>
                  <a:lnTo>
                    <a:pt x="177832" y="0"/>
                  </a:lnTo>
                  <a:lnTo>
                    <a:pt x="229838" y="52006"/>
                  </a:lnTo>
                  <a:lnTo>
                    <a:pt x="0" y="281845"/>
                  </a:lnTo>
                  <a:lnTo>
                    <a:pt x="26860" y="308705"/>
                  </a:lnTo>
                  <a:lnTo>
                    <a:pt x="256699" y="78962"/>
                  </a:lnTo>
                  <a:lnTo>
                    <a:pt x="308705" y="130874"/>
                  </a:lnTo>
                  <a:close/>
                </a:path>
              </a:pathLst>
            </a:custGeom>
            <a:grpFill/>
            <a:ln w="9525" cap="flat">
              <a:noFill/>
              <a:prstDash val="solid"/>
              <a:miter/>
            </a:ln>
          </p:spPr>
          <p:txBody>
            <a:bodyPr rtlCol="0" anchor="ctr"/>
            <a:lstStyle/>
            <a:p>
              <a:endParaRPr lang="it-IT" sz="1013"/>
            </a:p>
          </p:txBody>
        </p:sp>
      </p:grpSp>
      <p:grpSp>
        <p:nvGrpSpPr>
          <p:cNvPr id="228" name="Elemento grafico 164" descr="Tendenza al ribasso">
            <a:extLst>
              <a:ext uri="{FF2B5EF4-FFF2-40B4-BE49-F238E27FC236}">
                <a16:creationId xmlns:a16="http://schemas.microsoft.com/office/drawing/2014/main" id="{18F46F5C-55F4-8A44-A414-9C80D888C602}"/>
              </a:ext>
            </a:extLst>
          </p:cNvPr>
          <p:cNvGrpSpPr/>
          <p:nvPr/>
        </p:nvGrpSpPr>
        <p:grpSpPr>
          <a:xfrm>
            <a:off x="1579992" y="1963894"/>
            <a:ext cx="306155" cy="306155"/>
            <a:chOff x="6088800" y="3421800"/>
            <a:chExt cx="914400" cy="914400"/>
          </a:xfrm>
          <a:solidFill>
            <a:schemeClr val="accent3"/>
          </a:solidFill>
        </p:grpSpPr>
        <p:sp>
          <p:nvSpPr>
            <p:cNvPr id="229" name="Figura a mano libera 228">
              <a:extLst>
                <a:ext uri="{FF2B5EF4-FFF2-40B4-BE49-F238E27FC236}">
                  <a16:creationId xmlns:a16="http://schemas.microsoft.com/office/drawing/2014/main" id="{72454091-E446-0942-9C64-5D7A83491876}"/>
                </a:ext>
              </a:extLst>
            </p:cNvPr>
            <p:cNvSpPr/>
            <p:nvPr/>
          </p:nvSpPr>
          <p:spPr>
            <a:xfrm>
              <a:off x="6222150" y="355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30" name="Figura a mano libera 229">
              <a:extLst>
                <a:ext uri="{FF2B5EF4-FFF2-40B4-BE49-F238E27FC236}">
                  <a16:creationId xmlns:a16="http://schemas.microsoft.com/office/drawing/2014/main" id="{31BB3EA6-A92B-FE46-B3B0-5770DE4DAF73}"/>
                </a:ext>
              </a:extLst>
            </p:cNvPr>
            <p:cNvSpPr/>
            <p:nvPr/>
          </p:nvSpPr>
          <p:spPr>
            <a:xfrm>
              <a:off x="6316447" y="3716122"/>
              <a:ext cx="552450" cy="323850"/>
            </a:xfrm>
            <a:custGeom>
              <a:avLst/>
              <a:gdLst>
                <a:gd name="connsiteX0" fmla="*/ 497205 w 552450"/>
                <a:gd name="connsiteY0" fmla="*/ 228600 h 323850"/>
                <a:gd name="connsiteX1" fmla="*/ 381953 w 552450"/>
                <a:gd name="connsiteY1" fmla="*/ 113348 h 323850"/>
                <a:gd name="connsiteX2" fmla="*/ 324803 w 552450"/>
                <a:gd name="connsiteY2" fmla="*/ 170498 h 323850"/>
                <a:gd name="connsiteX3" fmla="*/ 229553 w 552450"/>
                <a:gd name="connsiteY3" fmla="*/ 75248 h 323850"/>
                <a:gd name="connsiteX4" fmla="*/ 172403 w 552450"/>
                <a:gd name="connsiteY4" fmla="*/ 132398 h 323850"/>
                <a:gd name="connsiteX5" fmla="*/ 40005 w 552450"/>
                <a:gd name="connsiteY5" fmla="*/ 0 h 323850"/>
                <a:gd name="connsiteX6" fmla="*/ 0 w 552450"/>
                <a:gd name="connsiteY6" fmla="*/ 40005 h 323850"/>
                <a:gd name="connsiteX7" fmla="*/ 172403 w 552450"/>
                <a:gd name="connsiteY7" fmla="*/ 212408 h 323850"/>
                <a:gd name="connsiteX8" fmla="*/ 229553 w 552450"/>
                <a:gd name="connsiteY8" fmla="*/ 155258 h 323850"/>
                <a:gd name="connsiteX9" fmla="*/ 324803 w 552450"/>
                <a:gd name="connsiteY9" fmla="*/ 250508 h 323850"/>
                <a:gd name="connsiteX10" fmla="*/ 381953 w 552450"/>
                <a:gd name="connsiteY10" fmla="*/ 193358 h 323850"/>
                <a:gd name="connsiteX11" fmla="*/ 457200 w 552450"/>
                <a:gd name="connsiteY11" fmla="*/ 268605 h 323850"/>
                <a:gd name="connsiteX12" fmla="*/ 401003 w 552450"/>
                <a:gd name="connsiteY12" fmla="*/ 324803 h 323850"/>
                <a:gd name="connsiteX13" fmla="*/ 553403 w 552450"/>
                <a:gd name="connsiteY13" fmla="*/ 324803 h 323850"/>
                <a:gd name="connsiteX14" fmla="*/ 553403 w 552450"/>
                <a:gd name="connsiteY14" fmla="*/ 17240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323850">
                  <a:moveTo>
                    <a:pt x="497205" y="228600"/>
                  </a:moveTo>
                  <a:lnTo>
                    <a:pt x="381953" y="113348"/>
                  </a:lnTo>
                  <a:lnTo>
                    <a:pt x="324803" y="170498"/>
                  </a:lnTo>
                  <a:lnTo>
                    <a:pt x="229553" y="75248"/>
                  </a:lnTo>
                  <a:lnTo>
                    <a:pt x="172403" y="132398"/>
                  </a:lnTo>
                  <a:lnTo>
                    <a:pt x="40005" y="0"/>
                  </a:lnTo>
                  <a:lnTo>
                    <a:pt x="0" y="40005"/>
                  </a:lnTo>
                  <a:lnTo>
                    <a:pt x="172403" y="212408"/>
                  </a:lnTo>
                  <a:lnTo>
                    <a:pt x="229553" y="155258"/>
                  </a:lnTo>
                  <a:lnTo>
                    <a:pt x="324803" y="250508"/>
                  </a:lnTo>
                  <a:lnTo>
                    <a:pt x="381953" y="193358"/>
                  </a:lnTo>
                  <a:lnTo>
                    <a:pt x="457200" y="268605"/>
                  </a:lnTo>
                  <a:lnTo>
                    <a:pt x="401003" y="324803"/>
                  </a:lnTo>
                  <a:lnTo>
                    <a:pt x="553403" y="324803"/>
                  </a:lnTo>
                  <a:lnTo>
                    <a:pt x="553403" y="172403"/>
                  </a:lnTo>
                  <a:close/>
                </a:path>
              </a:pathLst>
            </a:custGeom>
            <a:grpFill/>
            <a:ln w="9525" cap="flat">
              <a:noFill/>
              <a:prstDash val="solid"/>
              <a:miter/>
            </a:ln>
          </p:spPr>
          <p:txBody>
            <a:bodyPr rtlCol="0" anchor="ctr"/>
            <a:lstStyle/>
            <a:p>
              <a:endParaRPr lang="it-IT" sz="1013"/>
            </a:p>
          </p:txBody>
        </p:sp>
      </p:grpSp>
      <p:grpSp>
        <p:nvGrpSpPr>
          <p:cNvPr id="231" name="Elemento grafico 166" descr="Presentazione con grafico a torta">
            <a:extLst>
              <a:ext uri="{FF2B5EF4-FFF2-40B4-BE49-F238E27FC236}">
                <a16:creationId xmlns:a16="http://schemas.microsoft.com/office/drawing/2014/main" id="{42432054-352B-4440-86BB-DB8C9BCB518F}"/>
              </a:ext>
            </a:extLst>
          </p:cNvPr>
          <p:cNvGrpSpPr/>
          <p:nvPr/>
        </p:nvGrpSpPr>
        <p:grpSpPr>
          <a:xfrm>
            <a:off x="2027589" y="1963894"/>
            <a:ext cx="306155" cy="306155"/>
            <a:chOff x="6238800" y="3571800"/>
            <a:chExt cx="914400" cy="914400"/>
          </a:xfrm>
          <a:solidFill>
            <a:schemeClr val="accent3"/>
          </a:solidFill>
        </p:grpSpPr>
        <p:sp>
          <p:nvSpPr>
            <p:cNvPr id="232" name="Figura a mano libera 231">
              <a:extLst>
                <a:ext uri="{FF2B5EF4-FFF2-40B4-BE49-F238E27FC236}">
                  <a16:creationId xmlns:a16="http://schemas.microsoft.com/office/drawing/2014/main" id="{5B174D3A-F287-B24F-9454-F62B075A7ECC}"/>
                </a:ext>
              </a:extLst>
            </p:cNvPr>
            <p:cNvSpPr/>
            <p:nvPr/>
          </p:nvSpPr>
          <p:spPr>
            <a:xfrm>
              <a:off x="6718955" y="3962325"/>
              <a:ext cx="104775" cy="76200"/>
            </a:xfrm>
            <a:custGeom>
              <a:avLst/>
              <a:gdLst>
                <a:gd name="connsiteX0" fmla="*/ 0 w 104775"/>
                <a:gd name="connsiteY0" fmla="*/ 0 h 76200"/>
                <a:gd name="connsiteX1" fmla="*/ 77724 w 104775"/>
                <a:gd name="connsiteY1" fmla="*/ 77724 h 76200"/>
                <a:gd name="connsiteX2" fmla="*/ 110395 w 104775"/>
                <a:gd name="connsiteY2" fmla="*/ 0 h 76200"/>
              </a:gdLst>
              <a:ahLst/>
              <a:cxnLst>
                <a:cxn ang="0">
                  <a:pos x="connsiteX0" y="connsiteY0"/>
                </a:cxn>
                <a:cxn ang="0">
                  <a:pos x="connsiteX1" y="connsiteY1"/>
                </a:cxn>
                <a:cxn ang="0">
                  <a:pos x="connsiteX2" y="connsiteY2"/>
                </a:cxn>
              </a:cxnLst>
              <a:rect l="l" t="t" r="r" b="b"/>
              <a:pathLst>
                <a:path w="104775" h="76200">
                  <a:moveTo>
                    <a:pt x="0" y="0"/>
                  </a:moveTo>
                  <a:lnTo>
                    <a:pt x="77724" y="77724"/>
                  </a:lnTo>
                  <a:cubicBezTo>
                    <a:pt x="96793" y="56068"/>
                    <a:pt x="108265" y="28776"/>
                    <a:pt x="110395" y="0"/>
                  </a:cubicBezTo>
                  <a:close/>
                </a:path>
              </a:pathLst>
            </a:custGeom>
            <a:grpFill/>
            <a:ln w="9525" cap="flat">
              <a:noFill/>
              <a:prstDash val="solid"/>
              <a:miter/>
            </a:ln>
          </p:spPr>
          <p:txBody>
            <a:bodyPr rtlCol="0" anchor="ctr"/>
            <a:lstStyle/>
            <a:p>
              <a:endParaRPr lang="it-IT" sz="1013"/>
            </a:p>
          </p:txBody>
        </p:sp>
        <p:sp>
          <p:nvSpPr>
            <p:cNvPr id="233" name="Figura a mano libera 232">
              <a:extLst>
                <a:ext uri="{FF2B5EF4-FFF2-40B4-BE49-F238E27FC236}">
                  <a16:creationId xmlns:a16="http://schemas.microsoft.com/office/drawing/2014/main" id="{D621105C-8EEA-CF43-9AEC-587DA84CAFA1}"/>
                </a:ext>
              </a:extLst>
            </p:cNvPr>
            <p:cNvSpPr/>
            <p:nvPr/>
          </p:nvSpPr>
          <p:spPr>
            <a:xfrm>
              <a:off x="6562267" y="3819926"/>
              <a:ext cx="219075" cy="257175"/>
            </a:xfrm>
            <a:custGeom>
              <a:avLst/>
              <a:gdLst>
                <a:gd name="connsiteX0" fmla="*/ 124208 w 219075"/>
                <a:gd name="connsiteY0" fmla="*/ 136779 h 257175"/>
                <a:gd name="connsiteX1" fmla="*/ 124208 w 219075"/>
                <a:gd name="connsiteY1" fmla="*/ 0 h 257175"/>
                <a:gd name="connsiteX2" fmla="*/ 319 w 219075"/>
                <a:gd name="connsiteY2" fmla="*/ 142183 h 257175"/>
                <a:gd name="connsiteX3" fmla="*/ 142502 w 219075"/>
                <a:gd name="connsiteY3" fmla="*/ 266072 h 257175"/>
                <a:gd name="connsiteX4" fmla="*/ 220982 w 219075"/>
                <a:gd name="connsiteY4" fmla="*/ 233553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57175">
                  <a:moveTo>
                    <a:pt x="124208" y="136779"/>
                  </a:moveTo>
                  <a:lnTo>
                    <a:pt x="124208" y="0"/>
                  </a:lnTo>
                  <a:cubicBezTo>
                    <a:pt x="50734" y="5051"/>
                    <a:pt x="-4733" y="68709"/>
                    <a:pt x="319" y="142183"/>
                  </a:cubicBezTo>
                  <a:cubicBezTo>
                    <a:pt x="5371" y="215657"/>
                    <a:pt x="69028" y="271123"/>
                    <a:pt x="142502" y="266072"/>
                  </a:cubicBezTo>
                  <a:cubicBezTo>
                    <a:pt x="171508" y="264078"/>
                    <a:pt x="199066" y="252658"/>
                    <a:pt x="220982" y="233553"/>
                  </a:cubicBezTo>
                  <a:close/>
                </a:path>
              </a:pathLst>
            </a:custGeom>
            <a:grpFill/>
            <a:ln w="9525" cap="flat">
              <a:noFill/>
              <a:prstDash val="solid"/>
              <a:miter/>
            </a:ln>
          </p:spPr>
          <p:txBody>
            <a:bodyPr rtlCol="0" anchor="ctr"/>
            <a:lstStyle/>
            <a:p>
              <a:endParaRPr lang="it-IT" sz="1013"/>
            </a:p>
          </p:txBody>
        </p:sp>
        <p:sp>
          <p:nvSpPr>
            <p:cNvPr id="234" name="Figura a mano libera 233">
              <a:extLst>
                <a:ext uri="{FF2B5EF4-FFF2-40B4-BE49-F238E27FC236}">
                  <a16:creationId xmlns:a16="http://schemas.microsoft.com/office/drawing/2014/main" id="{BC1A1765-A08E-FC42-AD4D-69EADAD996CD}"/>
                </a:ext>
              </a:extLst>
            </p:cNvPr>
            <p:cNvSpPr/>
            <p:nvPr/>
          </p:nvSpPr>
          <p:spPr>
            <a:xfrm>
              <a:off x="6705525" y="3819926"/>
              <a:ext cx="123825" cy="114300"/>
            </a:xfrm>
            <a:custGeom>
              <a:avLst/>
              <a:gdLst>
                <a:gd name="connsiteX0" fmla="*/ 0 w 123825"/>
                <a:gd name="connsiteY0" fmla="*/ 123349 h 114300"/>
                <a:gd name="connsiteX1" fmla="*/ 123825 w 123825"/>
                <a:gd name="connsiteY1" fmla="*/ 123349 h 114300"/>
                <a:gd name="connsiteX2" fmla="*/ 0 w 123825"/>
                <a:gd name="connsiteY2" fmla="*/ 0 h 114300"/>
              </a:gdLst>
              <a:ahLst/>
              <a:cxnLst>
                <a:cxn ang="0">
                  <a:pos x="connsiteX0" y="connsiteY0"/>
                </a:cxn>
                <a:cxn ang="0">
                  <a:pos x="connsiteX1" y="connsiteY1"/>
                </a:cxn>
                <a:cxn ang="0">
                  <a:pos x="connsiteX2" y="connsiteY2"/>
                </a:cxn>
              </a:cxnLst>
              <a:rect l="l" t="t" r="r" b="b"/>
              <a:pathLst>
                <a:path w="123825" h="114300">
                  <a:moveTo>
                    <a:pt x="0" y="123349"/>
                  </a:moveTo>
                  <a:lnTo>
                    <a:pt x="123825" y="123349"/>
                  </a:lnTo>
                  <a:cubicBezTo>
                    <a:pt x="119003" y="57144"/>
                    <a:pt x="66223" y="4566"/>
                    <a:pt x="0" y="0"/>
                  </a:cubicBezTo>
                  <a:close/>
                </a:path>
              </a:pathLst>
            </a:custGeom>
            <a:grpFill/>
            <a:ln w="9525" cap="flat">
              <a:noFill/>
              <a:prstDash val="solid"/>
              <a:miter/>
            </a:ln>
          </p:spPr>
          <p:txBody>
            <a:bodyPr rtlCol="0" anchor="ctr"/>
            <a:lstStyle/>
            <a:p>
              <a:endParaRPr lang="it-IT" sz="1013"/>
            </a:p>
          </p:txBody>
        </p:sp>
        <p:sp>
          <p:nvSpPr>
            <p:cNvPr id="235" name="Figura a mano libera 234">
              <a:extLst>
                <a:ext uri="{FF2B5EF4-FFF2-40B4-BE49-F238E27FC236}">
                  <a16:creationId xmlns:a16="http://schemas.microsoft.com/office/drawing/2014/main" id="{DEDEAC9B-0F19-3844-9AA2-C5A68304C6C4}"/>
                </a:ext>
              </a:extLst>
            </p:cNvPr>
            <p:cNvSpPr/>
            <p:nvPr/>
          </p:nvSpPr>
          <p:spPr>
            <a:xfrm>
              <a:off x="6334050" y="36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grpSp>
        <p:nvGrpSpPr>
          <p:cNvPr id="236" name="Elemento grafico 168" descr="Presentazione con grafico a barre">
            <a:extLst>
              <a:ext uri="{FF2B5EF4-FFF2-40B4-BE49-F238E27FC236}">
                <a16:creationId xmlns:a16="http://schemas.microsoft.com/office/drawing/2014/main" id="{3FEFF1B6-E41D-A44B-A57B-913271BA2B26}"/>
              </a:ext>
            </a:extLst>
          </p:cNvPr>
          <p:cNvGrpSpPr/>
          <p:nvPr/>
        </p:nvGrpSpPr>
        <p:grpSpPr>
          <a:xfrm>
            <a:off x="2475186" y="1963894"/>
            <a:ext cx="306155" cy="306155"/>
            <a:chOff x="6388800" y="3721800"/>
            <a:chExt cx="914400" cy="914400"/>
          </a:xfrm>
          <a:solidFill>
            <a:schemeClr val="accent3"/>
          </a:solidFill>
        </p:grpSpPr>
        <p:sp>
          <p:nvSpPr>
            <p:cNvPr id="237" name="Figura a mano libera 236">
              <a:extLst>
                <a:ext uri="{FF2B5EF4-FFF2-40B4-BE49-F238E27FC236}">
                  <a16:creationId xmlns:a16="http://schemas.microsoft.com/office/drawing/2014/main" id="{036E6B9F-822C-E34D-8C24-12012A0B00A9}"/>
                </a:ext>
              </a:extLst>
            </p:cNvPr>
            <p:cNvSpPr/>
            <p:nvPr/>
          </p:nvSpPr>
          <p:spPr>
            <a:xfrm>
              <a:off x="6484050" y="38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238" name="Figura a mano libera 237">
              <a:extLst>
                <a:ext uri="{FF2B5EF4-FFF2-40B4-BE49-F238E27FC236}">
                  <a16:creationId xmlns:a16="http://schemas.microsoft.com/office/drawing/2014/main" id="{898D634F-0CBD-2944-A07B-30E970855117}"/>
                </a:ext>
              </a:extLst>
            </p:cNvPr>
            <p:cNvSpPr/>
            <p:nvPr/>
          </p:nvSpPr>
          <p:spPr>
            <a:xfrm>
              <a:off x="6922200" y="39694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sp>
          <p:nvSpPr>
            <p:cNvPr id="239" name="Figura a mano libera 238">
              <a:extLst>
                <a:ext uri="{FF2B5EF4-FFF2-40B4-BE49-F238E27FC236}">
                  <a16:creationId xmlns:a16="http://schemas.microsoft.com/office/drawing/2014/main" id="{F286A0E2-DFDF-A948-B955-FDE6AAA7EB87}"/>
                </a:ext>
              </a:extLst>
            </p:cNvPr>
            <p:cNvSpPr/>
            <p:nvPr/>
          </p:nvSpPr>
          <p:spPr>
            <a:xfrm>
              <a:off x="6807900" y="4055175"/>
              <a:ext cx="76200" cy="180975"/>
            </a:xfrm>
            <a:custGeom>
              <a:avLst/>
              <a:gdLst>
                <a:gd name="connsiteX0" fmla="*/ 0 w 76200"/>
                <a:gd name="connsiteY0" fmla="*/ 0 h 180975"/>
                <a:gd name="connsiteX1" fmla="*/ 76200 w 76200"/>
                <a:gd name="connsiteY1" fmla="*/ 0 h 180975"/>
                <a:gd name="connsiteX2" fmla="*/ 76200 w 76200"/>
                <a:gd name="connsiteY2" fmla="*/ 180975 h 180975"/>
                <a:gd name="connsiteX3" fmla="*/ 0 w 76200"/>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76200" h="180975">
                  <a:moveTo>
                    <a:pt x="0" y="0"/>
                  </a:moveTo>
                  <a:lnTo>
                    <a:pt x="76200" y="0"/>
                  </a:lnTo>
                  <a:lnTo>
                    <a:pt x="76200" y="180975"/>
                  </a:lnTo>
                  <a:lnTo>
                    <a:pt x="0" y="180975"/>
                  </a:lnTo>
                  <a:close/>
                </a:path>
              </a:pathLst>
            </a:custGeom>
            <a:grpFill/>
            <a:ln w="9525" cap="flat">
              <a:noFill/>
              <a:prstDash val="solid"/>
              <a:miter/>
            </a:ln>
          </p:spPr>
          <p:txBody>
            <a:bodyPr rtlCol="0" anchor="ctr"/>
            <a:lstStyle/>
            <a:p>
              <a:endParaRPr lang="it-IT" sz="1013"/>
            </a:p>
          </p:txBody>
        </p:sp>
        <p:sp>
          <p:nvSpPr>
            <p:cNvPr id="240" name="Figura a mano libera 239">
              <a:extLst>
                <a:ext uri="{FF2B5EF4-FFF2-40B4-BE49-F238E27FC236}">
                  <a16:creationId xmlns:a16="http://schemas.microsoft.com/office/drawing/2014/main" id="{C5F759E1-73DA-C243-A1CD-D4556A2A2C2A}"/>
                </a:ext>
              </a:extLst>
            </p:cNvPr>
            <p:cNvSpPr/>
            <p:nvPr/>
          </p:nvSpPr>
          <p:spPr>
            <a:xfrm>
              <a:off x="6693600" y="4121850"/>
              <a:ext cx="76200" cy="114300"/>
            </a:xfrm>
            <a:custGeom>
              <a:avLst/>
              <a:gdLst>
                <a:gd name="connsiteX0" fmla="*/ 0 w 76200"/>
                <a:gd name="connsiteY0" fmla="*/ 0 h 114300"/>
                <a:gd name="connsiteX1" fmla="*/ 76200 w 76200"/>
                <a:gd name="connsiteY1" fmla="*/ 0 h 114300"/>
                <a:gd name="connsiteX2" fmla="*/ 76200 w 76200"/>
                <a:gd name="connsiteY2" fmla="*/ 114300 h 114300"/>
                <a:gd name="connsiteX3" fmla="*/ 0 w 762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76200" h="114300">
                  <a:moveTo>
                    <a:pt x="0" y="0"/>
                  </a:moveTo>
                  <a:lnTo>
                    <a:pt x="76200" y="0"/>
                  </a:lnTo>
                  <a:lnTo>
                    <a:pt x="76200" y="114300"/>
                  </a:lnTo>
                  <a:lnTo>
                    <a:pt x="0" y="114300"/>
                  </a:lnTo>
                  <a:close/>
                </a:path>
              </a:pathLst>
            </a:custGeom>
            <a:grpFill/>
            <a:ln w="9525" cap="flat">
              <a:noFill/>
              <a:prstDash val="solid"/>
              <a:miter/>
            </a:ln>
          </p:spPr>
          <p:txBody>
            <a:bodyPr rtlCol="0" anchor="ctr"/>
            <a:lstStyle/>
            <a:p>
              <a:endParaRPr lang="it-IT" sz="1013"/>
            </a:p>
          </p:txBody>
        </p:sp>
      </p:grpSp>
      <p:grpSp>
        <p:nvGrpSpPr>
          <p:cNvPr id="241" name="Elemento grafico 170" descr="Statistiche">
            <a:extLst>
              <a:ext uri="{FF2B5EF4-FFF2-40B4-BE49-F238E27FC236}">
                <a16:creationId xmlns:a16="http://schemas.microsoft.com/office/drawing/2014/main" id="{A2FED4E8-DAF0-BF48-980B-C8251C1FDBE4}"/>
              </a:ext>
            </a:extLst>
          </p:cNvPr>
          <p:cNvGrpSpPr/>
          <p:nvPr/>
        </p:nvGrpSpPr>
        <p:grpSpPr>
          <a:xfrm>
            <a:off x="2922783" y="1963894"/>
            <a:ext cx="306155" cy="306155"/>
            <a:chOff x="6538800" y="3871800"/>
            <a:chExt cx="914400" cy="914400"/>
          </a:xfrm>
          <a:solidFill>
            <a:schemeClr val="accent3"/>
          </a:solidFill>
        </p:grpSpPr>
        <p:sp>
          <p:nvSpPr>
            <p:cNvPr id="242" name="Figura a mano libera 241">
              <a:extLst>
                <a:ext uri="{FF2B5EF4-FFF2-40B4-BE49-F238E27FC236}">
                  <a16:creationId xmlns:a16="http://schemas.microsoft.com/office/drawing/2014/main" id="{B9F96BBB-F65B-A148-93D5-582F596BCBF1}"/>
                </a:ext>
              </a:extLst>
            </p:cNvPr>
            <p:cNvSpPr/>
            <p:nvPr/>
          </p:nvSpPr>
          <p:spPr>
            <a:xfrm>
              <a:off x="6776767" y="3995570"/>
              <a:ext cx="523875" cy="571500"/>
            </a:xfrm>
            <a:custGeom>
              <a:avLst/>
              <a:gdLst>
                <a:gd name="connsiteX0" fmla="*/ 524033 w 523875"/>
                <a:gd name="connsiteY0" fmla="*/ 66730 h 571500"/>
                <a:gd name="connsiteX1" fmla="*/ 457414 w 523875"/>
                <a:gd name="connsiteY1" fmla="*/ 0 h 571500"/>
                <a:gd name="connsiteX2" fmla="*/ 390683 w 523875"/>
                <a:gd name="connsiteY2" fmla="*/ 66620 h 571500"/>
                <a:gd name="connsiteX3" fmla="*/ 420973 w 523875"/>
                <a:gd name="connsiteY3" fmla="*/ 122547 h 571500"/>
                <a:gd name="connsiteX4" fmla="*/ 371633 w 523875"/>
                <a:gd name="connsiteY4" fmla="*/ 266755 h 571500"/>
                <a:gd name="connsiteX5" fmla="*/ 371633 w 523875"/>
                <a:gd name="connsiteY5" fmla="*/ 266755 h 571500"/>
                <a:gd name="connsiteX6" fmla="*/ 333533 w 523875"/>
                <a:gd name="connsiteY6" fmla="*/ 278662 h 571500"/>
                <a:gd name="connsiteX7" fmla="*/ 234092 w 523875"/>
                <a:gd name="connsiteY7" fmla="*/ 204081 h 571500"/>
                <a:gd name="connsiteX8" fmla="*/ 194632 w 523875"/>
                <a:gd name="connsiteY8" fmla="*/ 118442 h 571500"/>
                <a:gd name="connsiteX9" fmla="*/ 108994 w 523875"/>
                <a:gd name="connsiteY9" fmla="*/ 157902 h 571500"/>
                <a:gd name="connsiteX10" fmla="*/ 134270 w 523875"/>
                <a:gd name="connsiteY10" fmla="*/ 236275 h 571500"/>
                <a:gd name="connsiteX11" fmla="*/ 70739 w 523875"/>
                <a:gd name="connsiteY11" fmla="*/ 438205 h 571500"/>
                <a:gd name="connsiteX12" fmla="*/ 66833 w 523875"/>
                <a:gd name="connsiteY12" fmla="*/ 438205 h 571500"/>
                <a:gd name="connsiteX13" fmla="*/ 0 w 523875"/>
                <a:gd name="connsiteY13" fmla="*/ 504721 h 571500"/>
                <a:gd name="connsiteX14" fmla="*/ 66516 w 523875"/>
                <a:gd name="connsiteY14" fmla="*/ 571555 h 571500"/>
                <a:gd name="connsiteX15" fmla="*/ 133349 w 523875"/>
                <a:gd name="connsiteY15" fmla="*/ 505038 h 571500"/>
                <a:gd name="connsiteX16" fmla="*/ 106553 w 523875"/>
                <a:gd name="connsiteY16" fmla="*/ 451445 h 571500"/>
                <a:gd name="connsiteX17" fmla="*/ 170656 w 523875"/>
                <a:gd name="connsiteY17" fmla="*/ 247705 h 571500"/>
                <a:gd name="connsiteX18" fmla="*/ 171608 w 523875"/>
                <a:gd name="connsiteY18" fmla="*/ 247705 h 571500"/>
                <a:gd name="connsiteX19" fmla="*/ 211232 w 523875"/>
                <a:gd name="connsiteY19" fmla="*/ 234561 h 571500"/>
                <a:gd name="connsiteX20" fmla="*/ 309816 w 523875"/>
                <a:gd name="connsiteY20" fmla="*/ 308380 h 571500"/>
                <a:gd name="connsiteX21" fmla="*/ 304958 w 523875"/>
                <a:gd name="connsiteY21" fmla="*/ 333430 h 571500"/>
                <a:gd name="connsiteX22" fmla="*/ 371608 w 523875"/>
                <a:gd name="connsiteY22" fmla="*/ 400131 h 571500"/>
                <a:gd name="connsiteX23" fmla="*/ 438308 w 523875"/>
                <a:gd name="connsiteY23" fmla="*/ 333483 h 571500"/>
                <a:gd name="connsiteX24" fmla="*/ 408209 w 523875"/>
                <a:gd name="connsiteY24" fmla="*/ 277709 h 571500"/>
                <a:gd name="connsiteX25" fmla="*/ 457358 w 523875"/>
                <a:gd name="connsiteY25" fmla="*/ 133405 h 571500"/>
                <a:gd name="connsiteX26" fmla="*/ 524033 w 523875"/>
                <a:gd name="connsiteY26" fmla="*/ 6673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875" h="571500">
                  <a:moveTo>
                    <a:pt x="524033" y="66730"/>
                  </a:moveTo>
                  <a:cubicBezTo>
                    <a:pt x="524064" y="29907"/>
                    <a:pt x="494237" y="31"/>
                    <a:pt x="457414" y="0"/>
                  </a:cubicBezTo>
                  <a:cubicBezTo>
                    <a:pt x="420590" y="-30"/>
                    <a:pt x="390714" y="29796"/>
                    <a:pt x="390683" y="66620"/>
                  </a:cubicBezTo>
                  <a:cubicBezTo>
                    <a:pt x="390664" y="89186"/>
                    <a:pt x="402062" y="110232"/>
                    <a:pt x="420973" y="122547"/>
                  </a:cubicBezTo>
                  <a:lnTo>
                    <a:pt x="371633" y="266755"/>
                  </a:lnTo>
                  <a:lnTo>
                    <a:pt x="371633" y="266755"/>
                  </a:lnTo>
                  <a:cubicBezTo>
                    <a:pt x="358015" y="266740"/>
                    <a:pt x="344719" y="270895"/>
                    <a:pt x="333533" y="278662"/>
                  </a:cubicBezTo>
                  <a:lnTo>
                    <a:pt x="234092" y="204081"/>
                  </a:lnTo>
                  <a:cubicBezTo>
                    <a:pt x="246844" y="169536"/>
                    <a:pt x="229177" y="131194"/>
                    <a:pt x="194632" y="118442"/>
                  </a:cubicBezTo>
                  <a:cubicBezTo>
                    <a:pt x="160087" y="105690"/>
                    <a:pt x="121745" y="123356"/>
                    <a:pt x="108994" y="157902"/>
                  </a:cubicBezTo>
                  <a:cubicBezTo>
                    <a:pt x="98352" y="186730"/>
                    <a:pt x="108791" y="219097"/>
                    <a:pt x="134270" y="236275"/>
                  </a:cubicBezTo>
                  <a:lnTo>
                    <a:pt x="70739" y="438205"/>
                  </a:lnTo>
                  <a:lnTo>
                    <a:pt x="66833" y="438205"/>
                  </a:lnTo>
                  <a:cubicBezTo>
                    <a:pt x="30010" y="438118"/>
                    <a:pt x="88" y="467898"/>
                    <a:pt x="0" y="504721"/>
                  </a:cubicBezTo>
                  <a:cubicBezTo>
                    <a:pt x="-87" y="541545"/>
                    <a:pt x="29692" y="571468"/>
                    <a:pt x="66516" y="571555"/>
                  </a:cubicBezTo>
                  <a:cubicBezTo>
                    <a:pt x="103340" y="571643"/>
                    <a:pt x="133262" y="541862"/>
                    <a:pt x="133349" y="505038"/>
                  </a:cubicBezTo>
                  <a:cubicBezTo>
                    <a:pt x="133400" y="483941"/>
                    <a:pt x="123461" y="464064"/>
                    <a:pt x="106553" y="451445"/>
                  </a:cubicBezTo>
                  <a:lnTo>
                    <a:pt x="170656" y="247705"/>
                  </a:lnTo>
                  <a:lnTo>
                    <a:pt x="171608" y="247705"/>
                  </a:lnTo>
                  <a:cubicBezTo>
                    <a:pt x="185882" y="247679"/>
                    <a:pt x="199772" y="243071"/>
                    <a:pt x="211232" y="234561"/>
                  </a:cubicBezTo>
                  <a:lnTo>
                    <a:pt x="309816" y="308380"/>
                  </a:lnTo>
                  <a:cubicBezTo>
                    <a:pt x="306644" y="316352"/>
                    <a:pt x="304996" y="324849"/>
                    <a:pt x="304958" y="333430"/>
                  </a:cubicBezTo>
                  <a:cubicBezTo>
                    <a:pt x="304944" y="370254"/>
                    <a:pt x="334784" y="400117"/>
                    <a:pt x="371608" y="400131"/>
                  </a:cubicBezTo>
                  <a:cubicBezTo>
                    <a:pt x="408431" y="400145"/>
                    <a:pt x="438294" y="370305"/>
                    <a:pt x="438308" y="333483"/>
                  </a:cubicBezTo>
                  <a:cubicBezTo>
                    <a:pt x="438317" y="311007"/>
                    <a:pt x="427001" y="290038"/>
                    <a:pt x="408209" y="277709"/>
                  </a:cubicBezTo>
                  <a:lnTo>
                    <a:pt x="457358" y="133405"/>
                  </a:lnTo>
                  <a:cubicBezTo>
                    <a:pt x="494182" y="133405"/>
                    <a:pt x="524033" y="103554"/>
                    <a:pt x="524033" y="66730"/>
                  </a:cubicBez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E696E759-C1EA-9342-93CF-1768105287AA}"/>
                </a:ext>
              </a:extLst>
            </p:cNvPr>
            <p:cNvSpPr/>
            <p:nvPr/>
          </p:nvSpPr>
          <p:spPr>
            <a:xfrm>
              <a:off x="6672150" y="399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grpSp>
      <p:grpSp>
        <p:nvGrpSpPr>
          <p:cNvPr id="244" name="Elemento grafico 172" descr="Tendenza in salita">
            <a:extLst>
              <a:ext uri="{FF2B5EF4-FFF2-40B4-BE49-F238E27FC236}">
                <a16:creationId xmlns:a16="http://schemas.microsoft.com/office/drawing/2014/main" id="{193031E0-1AB1-B74A-9385-57DEDD3F334D}"/>
              </a:ext>
            </a:extLst>
          </p:cNvPr>
          <p:cNvGrpSpPr/>
          <p:nvPr/>
        </p:nvGrpSpPr>
        <p:grpSpPr>
          <a:xfrm>
            <a:off x="3370380" y="1963894"/>
            <a:ext cx="306155" cy="306155"/>
            <a:chOff x="6688800" y="4021800"/>
            <a:chExt cx="914400" cy="914400"/>
          </a:xfrm>
          <a:solidFill>
            <a:schemeClr val="accent3"/>
          </a:solidFill>
        </p:grpSpPr>
        <p:sp>
          <p:nvSpPr>
            <p:cNvPr id="245" name="Figura a mano libera 244">
              <a:extLst>
                <a:ext uri="{FF2B5EF4-FFF2-40B4-BE49-F238E27FC236}">
                  <a16:creationId xmlns:a16="http://schemas.microsoft.com/office/drawing/2014/main" id="{3889C224-BC6C-0040-A0A3-2B80061C62A2}"/>
                </a:ext>
              </a:extLst>
            </p:cNvPr>
            <p:cNvSpPr/>
            <p:nvPr/>
          </p:nvSpPr>
          <p:spPr>
            <a:xfrm>
              <a:off x="6822150" y="415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46" name="Figura a mano libera 245">
              <a:extLst>
                <a:ext uri="{FF2B5EF4-FFF2-40B4-BE49-F238E27FC236}">
                  <a16:creationId xmlns:a16="http://schemas.microsoft.com/office/drawing/2014/main" id="{2B06AD09-7360-DD42-873B-4C75DA5C3B26}"/>
                </a:ext>
              </a:extLst>
            </p:cNvPr>
            <p:cNvSpPr/>
            <p:nvPr/>
          </p:nvSpPr>
          <p:spPr>
            <a:xfrm>
              <a:off x="6916447" y="4317075"/>
              <a:ext cx="552450" cy="323850"/>
            </a:xfrm>
            <a:custGeom>
              <a:avLst/>
              <a:gdLst>
                <a:gd name="connsiteX0" fmla="*/ 401003 w 552450"/>
                <a:gd name="connsiteY0" fmla="*/ 0 h 323850"/>
                <a:gd name="connsiteX1" fmla="*/ 457200 w 552450"/>
                <a:gd name="connsiteY1" fmla="*/ 56198 h 323850"/>
                <a:gd name="connsiteX2" fmla="*/ 381953 w 552450"/>
                <a:gd name="connsiteY2" fmla="*/ 131445 h 323850"/>
                <a:gd name="connsiteX3" fmla="*/ 324803 w 552450"/>
                <a:gd name="connsiteY3" fmla="*/ 74295 h 323850"/>
                <a:gd name="connsiteX4" fmla="*/ 229553 w 552450"/>
                <a:gd name="connsiteY4" fmla="*/ 169545 h 323850"/>
                <a:gd name="connsiteX5" fmla="*/ 172403 w 552450"/>
                <a:gd name="connsiteY5" fmla="*/ 112395 h 323850"/>
                <a:gd name="connsiteX6" fmla="*/ 0 w 552450"/>
                <a:gd name="connsiteY6" fmla="*/ 284798 h 323850"/>
                <a:gd name="connsiteX7" fmla="*/ 40005 w 552450"/>
                <a:gd name="connsiteY7" fmla="*/ 324803 h 323850"/>
                <a:gd name="connsiteX8" fmla="*/ 172403 w 552450"/>
                <a:gd name="connsiteY8" fmla="*/ 192405 h 323850"/>
                <a:gd name="connsiteX9" fmla="*/ 229553 w 552450"/>
                <a:gd name="connsiteY9" fmla="*/ 249555 h 323850"/>
                <a:gd name="connsiteX10" fmla="*/ 324803 w 552450"/>
                <a:gd name="connsiteY10" fmla="*/ 154305 h 323850"/>
                <a:gd name="connsiteX11" fmla="*/ 381953 w 552450"/>
                <a:gd name="connsiteY11" fmla="*/ 211455 h 323850"/>
                <a:gd name="connsiteX12" fmla="*/ 497205 w 552450"/>
                <a:gd name="connsiteY12" fmla="*/ 96202 h 323850"/>
                <a:gd name="connsiteX13" fmla="*/ 553403 w 552450"/>
                <a:gd name="connsiteY13" fmla="*/ 152400 h 323850"/>
                <a:gd name="connsiteX14" fmla="*/ 553403 w 552450"/>
                <a:gd name="connsiteY14"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323850">
                  <a:moveTo>
                    <a:pt x="401003" y="0"/>
                  </a:moveTo>
                  <a:lnTo>
                    <a:pt x="457200" y="56198"/>
                  </a:lnTo>
                  <a:lnTo>
                    <a:pt x="381953" y="131445"/>
                  </a:lnTo>
                  <a:lnTo>
                    <a:pt x="324803" y="74295"/>
                  </a:lnTo>
                  <a:lnTo>
                    <a:pt x="229553" y="169545"/>
                  </a:lnTo>
                  <a:lnTo>
                    <a:pt x="172403" y="112395"/>
                  </a:lnTo>
                  <a:lnTo>
                    <a:pt x="0" y="284798"/>
                  </a:lnTo>
                  <a:lnTo>
                    <a:pt x="40005" y="324803"/>
                  </a:lnTo>
                  <a:lnTo>
                    <a:pt x="172403" y="192405"/>
                  </a:lnTo>
                  <a:lnTo>
                    <a:pt x="229553" y="249555"/>
                  </a:lnTo>
                  <a:lnTo>
                    <a:pt x="324803" y="154305"/>
                  </a:lnTo>
                  <a:lnTo>
                    <a:pt x="381953" y="211455"/>
                  </a:lnTo>
                  <a:lnTo>
                    <a:pt x="497205" y="96202"/>
                  </a:lnTo>
                  <a:lnTo>
                    <a:pt x="553403" y="152400"/>
                  </a:lnTo>
                  <a:lnTo>
                    <a:pt x="553403" y="0"/>
                  </a:lnTo>
                  <a:close/>
                </a:path>
              </a:pathLst>
            </a:custGeom>
            <a:grpFill/>
            <a:ln w="9525" cap="flat">
              <a:noFill/>
              <a:prstDash val="solid"/>
              <a:miter/>
            </a:ln>
          </p:spPr>
          <p:txBody>
            <a:bodyPr rtlCol="0" anchor="ctr"/>
            <a:lstStyle/>
            <a:p>
              <a:endParaRPr lang="it-IT" sz="1013"/>
            </a:p>
          </p:txBody>
        </p:sp>
      </p:grpSp>
      <p:grpSp>
        <p:nvGrpSpPr>
          <p:cNvPr id="247" name="Elemento grafico 174" descr="Grafico a torta">
            <a:extLst>
              <a:ext uri="{FF2B5EF4-FFF2-40B4-BE49-F238E27FC236}">
                <a16:creationId xmlns:a16="http://schemas.microsoft.com/office/drawing/2014/main" id="{70CEEE95-BF77-A447-8180-8D7CEA46713C}"/>
              </a:ext>
            </a:extLst>
          </p:cNvPr>
          <p:cNvGrpSpPr/>
          <p:nvPr/>
        </p:nvGrpSpPr>
        <p:grpSpPr>
          <a:xfrm>
            <a:off x="3817977" y="1963894"/>
            <a:ext cx="306155" cy="306155"/>
            <a:chOff x="6838800" y="4171800"/>
            <a:chExt cx="914400" cy="914400"/>
          </a:xfrm>
          <a:solidFill>
            <a:schemeClr val="accent3"/>
          </a:solidFill>
        </p:grpSpPr>
        <p:sp>
          <p:nvSpPr>
            <p:cNvPr id="248" name="Figura a mano libera 247">
              <a:extLst>
                <a:ext uri="{FF2B5EF4-FFF2-40B4-BE49-F238E27FC236}">
                  <a16:creationId xmlns:a16="http://schemas.microsoft.com/office/drawing/2014/main" id="{576FF120-19D4-2B49-8374-A79770429188}"/>
                </a:ext>
              </a:extLst>
            </p:cNvPr>
            <p:cNvSpPr/>
            <p:nvPr/>
          </p:nvSpPr>
          <p:spPr>
            <a:xfrm>
              <a:off x="6934050" y="4267050"/>
              <a:ext cx="600075" cy="723900"/>
            </a:xfrm>
            <a:custGeom>
              <a:avLst/>
              <a:gdLst>
                <a:gd name="connsiteX0" fmla="*/ 342900 w 600075"/>
                <a:gd name="connsiteY0" fmla="*/ 0 h 723900"/>
                <a:gd name="connsiteX1" fmla="*/ 0 w 600075"/>
                <a:gd name="connsiteY1" fmla="*/ 361950 h 723900"/>
                <a:gd name="connsiteX2" fmla="*/ 361950 w 600075"/>
                <a:gd name="connsiteY2" fmla="*/ 723900 h 723900"/>
                <a:gd name="connsiteX3" fmla="*/ 603885 w 600075"/>
                <a:gd name="connsiteY3" fmla="*/ 630555 h 723900"/>
                <a:gd name="connsiteX4" fmla="*/ 342900 w 600075"/>
                <a:gd name="connsiteY4" fmla="*/ 369570 h 723900"/>
                <a:gd name="connsiteX5" fmla="*/ 342900 w 600075"/>
                <a:gd name="connsiteY5"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723900">
                  <a:moveTo>
                    <a:pt x="342900" y="0"/>
                  </a:moveTo>
                  <a:cubicBezTo>
                    <a:pt x="152400" y="9525"/>
                    <a:pt x="0" y="169545"/>
                    <a:pt x="0" y="361950"/>
                  </a:cubicBezTo>
                  <a:cubicBezTo>
                    <a:pt x="0" y="561975"/>
                    <a:pt x="161925" y="723900"/>
                    <a:pt x="361950" y="723900"/>
                  </a:cubicBezTo>
                  <a:cubicBezTo>
                    <a:pt x="452438" y="723900"/>
                    <a:pt x="537210" y="691515"/>
                    <a:pt x="603885" y="630555"/>
                  </a:cubicBezTo>
                  <a:lnTo>
                    <a:pt x="342900" y="369570"/>
                  </a:lnTo>
                  <a:lnTo>
                    <a:pt x="342900" y="0"/>
                  </a:lnTo>
                  <a:close/>
                </a:path>
              </a:pathLst>
            </a:custGeom>
            <a:grpFill/>
            <a:ln w="9525" cap="flat">
              <a:noFill/>
              <a:prstDash val="solid"/>
              <a:miter/>
            </a:ln>
          </p:spPr>
          <p:txBody>
            <a:bodyPr rtlCol="0" anchor="ctr"/>
            <a:lstStyle/>
            <a:p>
              <a:endParaRPr lang="it-IT" sz="1013"/>
            </a:p>
          </p:txBody>
        </p:sp>
        <p:sp>
          <p:nvSpPr>
            <p:cNvPr id="249" name="Figura a mano libera 248">
              <a:extLst>
                <a:ext uri="{FF2B5EF4-FFF2-40B4-BE49-F238E27FC236}">
                  <a16:creationId xmlns:a16="http://schemas.microsoft.com/office/drawing/2014/main" id="{F5825A46-3BA1-7D40-9C4A-0BE14A5B9D93}"/>
                </a:ext>
              </a:extLst>
            </p:cNvPr>
            <p:cNvSpPr/>
            <p:nvPr/>
          </p:nvSpPr>
          <p:spPr>
            <a:xfrm>
              <a:off x="7315050" y="4267050"/>
              <a:ext cx="333375" cy="342900"/>
            </a:xfrm>
            <a:custGeom>
              <a:avLst/>
              <a:gdLst>
                <a:gd name="connsiteX0" fmla="*/ 0 w 333375"/>
                <a:gd name="connsiteY0" fmla="*/ 0 h 342900"/>
                <a:gd name="connsiteX1" fmla="*/ 0 w 333375"/>
                <a:gd name="connsiteY1" fmla="*/ 342900 h 342900"/>
                <a:gd name="connsiteX2" fmla="*/ 341948 w 333375"/>
                <a:gd name="connsiteY2" fmla="*/ 342900 h 342900"/>
                <a:gd name="connsiteX3" fmla="*/ 0 w 333375"/>
                <a:gd name="connsiteY3" fmla="*/ 0 h 342900"/>
              </a:gdLst>
              <a:ahLst/>
              <a:cxnLst>
                <a:cxn ang="0">
                  <a:pos x="connsiteX0" y="connsiteY0"/>
                </a:cxn>
                <a:cxn ang="0">
                  <a:pos x="connsiteX1" y="connsiteY1"/>
                </a:cxn>
                <a:cxn ang="0">
                  <a:pos x="connsiteX2" y="connsiteY2"/>
                </a:cxn>
                <a:cxn ang="0">
                  <a:pos x="connsiteX3" y="connsiteY3"/>
                </a:cxn>
              </a:cxnLst>
              <a:rect l="l" t="t" r="r" b="b"/>
              <a:pathLst>
                <a:path w="333375" h="342900">
                  <a:moveTo>
                    <a:pt x="0" y="0"/>
                  </a:moveTo>
                  <a:lnTo>
                    <a:pt x="0" y="342900"/>
                  </a:lnTo>
                  <a:lnTo>
                    <a:pt x="341948" y="342900"/>
                  </a:lnTo>
                  <a:cubicBezTo>
                    <a:pt x="332423" y="157163"/>
                    <a:pt x="184785" y="9525"/>
                    <a:pt x="0" y="0"/>
                  </a:cubicBezTo>
                  <a:close/>
                </a:path>
              </a:pathLst>
            </a:custGeom>
            <a:grpFill/>
            <a:ln w="9525" cap="flat">
              <a:noFill/>
              <a:prstDash val="solid"/>
              <a:miter/>
            </a:ln>
          </p:spPr>
          <p:txBody>
            <a:bodyPr rtlCol="0" anchor="ctr"/>
            <a:lstStyle/>
            <a:p>
              <a:endParaRPr lang="it-IT" sz="1013"/>
            </a:p>
          </p:txBody>
        </p:sp>
        <p:sp>
          <p:nvSpPr>
            <p:cNvPr id="250" name="Figura a mano libera 249">
              <a:extLst>
                <a:ext uri="{FF2B5EF4-FFF2-40B4-BE49-F238E27FC236}">
                  <a16:creationId xmlns:a16="http://schemas.microsoft.com/office/drawing/2014/main" id="{A39858E1-2D29-EA45-A407-411BD138060A}"/>
                </a:ext>
              </a:extLst>
            </p:cNvPr>
            <p:cNvSpPr/>
            <p:nvPr/>
          </p:nvSpPr>
          <p:spPr>
            <a:xfrm>
              <a:off x="7341720" y="4648050"/>
              <a:ext cx="314325" cy="219075"/>
            </a:xfrm>
            <a:custGeom>
              <a:avLst/>
              <a:gdLst>
                <a:gd name="connsiteX0" fmla="*/ 0 w 314325"/>
                <a:gd name="connsiteY0" fmla="*/ 0 h 219075"/>
                <a:gd name="connsiteX1" fmla="*/ 222885 w 314325"/>
                <a:gd name="connsiteY1" fmla="*/ 222885 h 219075"/>
                <a:gd name="connsiteX2" fmla="*/ 315278 w 314325"/>
                <a:gd name="connsiteY2" fmla="*/ 0 h 219075"/>
                <a:gd name="connsiteX3" fmla="*/ 0 w 314325"/>
                <a:gd name="connsiteY3" fmla="*/ 0 h 219075"/>
              </a:gdLst>
              <a:ahLst/>
              <a:cxnLst>
                <a:cxn ang="0">
                  <a:pos x="connsiteX0" y="connsiteY0"/>
                </a:cxn>
                <a:cxn ang="0">
                  <a:pos x="connsiteX1" y="connsiteY1"/>
                </a:cxn>
                <a:cxn ang="0">
                  <a:pos x="connsiteX2" y="connsiteY2"/>
                </a:cxn>
                <a:cxn ang="0">
                  <a:pos x="connsiteX3" y="connsiteY3"/>
                </a:cxn>
              </a:cxnLst>
              <a:rect l="l" t="t" r="r" b="b"/>
              <a:pathLst>
                <a:path w="314325" h="219075">
                  <a:moveTo>
                    <a:pt x="0" y="0"/>
                  </a:moveTo>
                  <a:lnTo>
                    <a:pt x="222885" y="222885"/>
                  </a:lnTo>
                  <a:cubicBezTo>
                    <a:pt x="279083" y="160973"/>
                    <a:pt x="311468" y="82868"/>
                    <a:pt x="315278" y="0"/>
                  </a:cubicBezTo>
                  <a:lnTo>
                    <a:pt x="0" y="0"/>
                  </a:lnTo>
                  <a:close/>
                </a:path>
              </a:pathLst>
            </a:custGeom>
            <a:grpFill/>
            <a:ln w="9525" cap="flat">
              <a:noFill/>
              <a:prstDash val="solid"/>
              <a:miter/>
            </a:ln>
          </p:spPr>
          <p:txBody>
            <a:bodyPr rtlCol="0" anchor="ctr"/>
            <a:lstStyle/>
            <a:p>
              <a:endParaRPr lang="it-IT" sz="1013"/>
            </a:p>
          </p:txBody>
        </p:sp>
      </p:grpSp>
      <p:grpSp>
        <p:nvGrpSpPr>
          <p:cNvPr id="251" name="Elemento grafico 176" descr="Diagramma di Venn">
            <a:extLst>
              <a:ext uri="{FF2B5EF4-FFF2-40B4-BE49-F238E27FC236}">
                <a16:creationId xmlns:a16="http://schemas.microsoft.com/office/drawing/2014/main" id="{44FCC436-90A6-0749-B52E-53711C7F5E25}"/>
              </a:ext>
            </a:extLst>
          </p:cNvPr>
          <p:cNvGrpSpPr/>
          <p:nvPr/>
        </p:nvGrpSpPr>
        <p:grpSpPr>
          <a:xfrm>
            <a:off x="4265574" y="1963894"/>
            <a:ext cx="306155" cy="306155"/>
            <a:chOff x="6988800" y="4321800"/>
            <a:chExt cx="914400" cy="914400"/>
          </a:xfrm>
          <a:solidFill>
            <a:schemeClr val="accent3"/>
          </a:solidFill>
        </p:grpSpPr>
        <p:sp>
          <p:nvSpPr>
            <p:cNvPr id="252" name="Figura a mano libera 251">
              <a:extLst>
                <a:ext uri="{FF2B5EF4-FFF2-40B4-BE49-F238E27FC236}">
                  <a16:creationId xmlns:a16="http://schemas.microsoft.com/office/drawing/2014/main" id="{1EFE1D02-9B1D-684E-99D8-9AB0C469A16E}"/>
                </a:ext>
              </a:extLst>
            </p:cNvPr>
            <p:cNvSpPr/>
            <p:nvPr/>
          </p:nvSpPr>
          <p:spPr>
            <a:xfrm>
              <a:off x="7250738" y="4465532"/>
              <a:ext cx="390525" cy="247650"/>
            </a:xfrm>
            <a:custGeom>
              <a:avLst/>
              <a:gdLst>
                <a:gd name="connsiteX0" fmla="*/ 2381 w 390525"/>
                <a:gd name="connsiteY0" fmla="*/ 223838 h 247650"/>
                <a:gd name="connsiteX1" fmla="*/ 195263 w 390525"/>
                <a:gd name="connsiteY1" fmla="*/ 249746 h 247650"/>
                <a:gd name="connsiteX2" fmla="*/ 388144 w 390525"/>
                <a:gd name="connsiteY2" fmla="*/ 223838 h 247650"/>
                <a:gd name="connsiteX3" fmla="*/ 390525 w 390525"/>
                <a:gd name="connsiteY3" fmla="*/ 195263 h 247650"/>
                <a:gd name="connsiteX4" fmla="*/ 195263 w 390525"/>
                <a:gd name="connsiteY4" fmla="*/ 0 h 247650"/>
                <a:gd name="connsiteX5" fmla="*/ 0 w 390525"/>
                <a:gd name="connsiteY5" fmla="*/ 195263 h 247650"/>
                <a:gd name="connsiteX6" fmla="*/ 2381 w 390525"/>
                <a:gd name="connsiteY6" fmla="*/ 22383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47650">
                  <a:moveTo>
                    <a:pt x="2381" y="223838"/>
                  </a:moveTo>
                  <a:cubicBezTo>
                    <a:pt x="67255" y="202538"/>
                    <a:pt x="138309" y="212082"/>
                    <a:pt x="195263" y="249746"/>
                  </a:cubicBezTo>
                  <a:cubicBezTo>
                    <a:pt x="252216" y="212082"/>
                    <a:pt x="323270" y="202538"/>
                    <a:pt x="388144" y="223838"/>
                  </a:cubicBezTo>
                  <a:cubicBezTo>
                    <a:pt x="389661" y="214387"/>
                    <a:pt x="390456" y="204834"/>
                    <a:pt x="390525" y="195263"/>
                  </a:cubicBezTo>
                  <a:cubicBezTo>
                    <a:pt x="390525" y="87422"/>
                    <a:pt x="303103" y="0"/>
                    <a:pt x="195263" y="0"/>
                  </a:cubicBezTo>
                  <a:cubicBezTo>
                    <a:pt x="87422" y="0"/>
                    <a:pt x="0" y="87422"/>
                    <a:pt x="0" y="195263"/>
                  </a:cubicBezTo>
                  <a:cubicBezTo>
                    <a:pt x="69" y="204834"/>
                    <a:pt x="864" y="214387"/>
                    <a:pt x="2381" y="223838"/>
                  </a:cubicBez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9E3325EC-3A64-B042-B184-DC284D3AEF2B}"/>
                </a:ext>
              </a:extLst>
            </p:cNvPr>
            <p:cNvSpPr/>
            <p:nvPr/>
          </p:nvSpPr>
          <p:spPr>
            <a:xfrm>
              <a:off x="7470384" y="4728708"/>
              <a:ext cx="285750" cy="361950"/>
            </a:xfrm>
            <a:custGeom>
              <a:avLst/>
              <a:gdLst>
                <a:gd name="connsiteX0" fmla="*/ 188785 w 285750"/>
                <a:gd name="connsiteY0" fmla="*/ 191 h 361950"/>
                <a:gd name="connsiteX1" fmla="*/ 72676 w 285750"/>
                <a:gd name="connsiteY1" fmla="*/ 133541 h 361950"/>
                <a:gd name="connsiteX2" fmla="*/ 76200 w 285750"/>
                <a:gd name="connsiteY2" fmla="*/ 173165 h 361950"/>
                <a:gd name="connsiteX3" fmla="*/ 0 w 285750"/>
                <a:gd name="connsiteY3" fmla="*/ 341186 h 361950"/>
                <a:gd name="connsiteX4" fmla="*/ 98869 w 285750"/>
                <a:gd name="connsiteY4" fmla="*/ 368427 h 361950"/>
                <a:gd name="connsiteX5" fmla="*/ 294112 w 285750"/>
                <a:gd name="connsiteY5" fmla="*/ 173335 h 361950"/>
                <a:gd name="connsiteX6" fmla="*/ 188785 w 285750"/>
                <a:gd name="connsiteY6"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0" h="361950">
                  <a:moveTo>
                    <a:pt x="188785" y="191"/>
                  </a:moveTo>
                  <a:cubicBezTo>
                    <a:pt x="169913" y="58629"/>
                    <a:pt x="127963" y="106809"/>
                    <a:pt x="72676" y="133541"/>
                  </a:cubicBezTo>
                  <a:cubicBezTo>
                    <a:pt x="75012" y="146619"/>
                    <a:pt x="76191" y="159879"/>
                    <a:pt x="76200" y="173165"/>
                  </a:cubicBezTo>
                  <a:cubicBezTo>
                    <a:pt x="76210" y="237537"/>
                    <a:pt x="48435" y="298783"/>
                    <a:pt x="0" y="341186"/>
                  </a:cubicBezTo>
                  <a:cubicBezTo>
                    <a:pt x="29896" y="359017"/>
                    <a:pt x="64059" y="368430"/>
                    <a:pt x="98869" y="368427"/>
                  </a:cubicBezTo>
                  <a:cubicBezTo>
                    <a:pt x="206657" y="368469"/>
                    <a:pt x="294070" y="281123"/>
                    <a:pt x="294112" y="173335"/>
                  </a:cubicBezTo>
                  <a:cubicBezTo>
                    <a:pt x="294141" y="100417"/>
                    <a:pt x="253518" y="33566"/>
                    <a:pt x="188785" y="0"/>
                  </a:cubicBezTo>
                  <a:close/>
                </a:path>
              </a:pathLst>
            </a:custGeom>
            <a:grpFill/>
            <a:ln w="9525" cap="flat">
              <a:noFill/>
              <a:prstDash val="solid"/>
              <a:miter/>
            </a:ln>
          </p:spPr>
          <p:txBody>
            <a:bodyPr rtlCol="0" anchor="ctr"/>
            <a:lstStyle/>
            <a:p>
              <a:endParaRPr lang="it-IT" sz="1013"/>
            </a:p>
          </p:txBody>
        </p:sp>
        <p:sp>
          <p:nvSpPr>
            <p:cNvPr id="254" name="Figura a mano libera 253">
              <a:extLst>
                <a:ext uri="{FF2B5EF4-FFF2-40B4-BE49-F238E27FC236}">
                  <a16:creationId xmlns:a16="http://schemas.microsoft.com/office/drawing/2014/main" id="{AE2801CB-EAB0-C84E-827C-73D821205515}"/>
                </a:ext>
              </a:extLst>
            </p:cNvPr>
            <p:cNvSpPr/>
            <p:nvPr/>
          </p:nvSpPr>
          <p:spPr>
            <a:xfrm>
              <a:off x="7382468" y="4750425"/>
              <a:ext cx="123825" cy="104775"/>
            </a:xfrm>
            <a:custGeom>
              <a:avLst/>
              <a:gdLst>
                <a:gd name="connsiteX0" fmla="*/ 127063 w 123825"/>
                <a:gd name="connsiteY0" fmla="*/ 95250 h 104775"/>
                <a:gd name="connsiteX1" fmla="*/ 63532 w 123825"/>
                <a:gd name="connsiteY1" fmla="*/ 0 h 104775"/>
                <a:gd name="connsiteX2" fmla="*/ 0 w 123825"/>
                <a:gd name="connsiteY2" fmla="*/ 95250 h 104775"/>
                <a:gd name="connsiteX3" fmla="*/ 127063 w 123825"/>
                <a:gd name="connsiteY3" fmla="*/ 95250 h 104775"/>
              </a:gdLst>
              <a:ahLst/>
              <a:cxnLst>
                <a:cxn ang="0">
                  <a:pos x="connsiteX0" y="connsiteY0"/>
                </a:cxn>
                <a:cxn ang="0">
                  <a:pos x="connsiteX1" y="connsiteY1"/>
                </a:cxn>
                <a:cxn ang="0">
                  <a:pos x="connsiteX2" y="connsiteY2"/>
                </a:cxn>
                <a:cxn ang="0">
                  <a:pos x="connsiteX3" y="connsiteY3"/>
                </a:cxn>
              </a:cxnLst>
              <a:rect l="l" t="t" r="r" b="b"/>
              <a:pathLst>
                <a:path w="123825" h="104775">
                  <a:moveTo>
                    <a:pt x="127063" y="95250"/>
                  </a:moveTo>
                  <a:cubicBezTo>
                    <a:pt x="115815" y="57895"/>
                    <a:pt x="93698" y="24735"/>
                    <a:pt x="63532" y="0"/>
                  </a:cubicBezTo>
                  <a:cubicBezTo>
                    <a:pt x="33365" y="24735"/>
                    <a:pt x="11248" y="57895"/>
                    <a:pt x="0" y="95250"/>
                  </a:cubicBezTo>
                  <a:cubicBezTo>
                    <a:pt x="41138" y="109601"/>
                    <a:pt x="85925" y="109601"/>
                    <a:pt x="127063" y="95250"/>
                  </a:cubicBezTo>
                  <a:close/>
                </a:path>
              </a:pathLst>
            </a:custGeom>
            <a:grpFill/>
            <a:ln w="9525" cap="flat">
              <a:noFill/>
              <a:prstDash val="solid"/>
              <a:miter/>
            </a:ln>
          </p:spPr>
          <p:txBody>
            <a:bodyPr rtlCol="0" anchor="ctr"/>
            <a:lstStyle/>
            <a:p>
              <a:endParaRPr lang="it-IT" sz="1013"/>
            </a:p>
          </p:txBody>
        </p:sp>
        <p:sp>
          <p:nvSpPr>
            <p:cNvPr id="255" name="Figura a mano libera 254">
              <a:extLst>
                <a:ext uri="{FF2B5EF4-FFF2-40B4-BE49-F238E27FC236}">
                  <a16:creationId xmlns:a16="http://schemas.microsoft.com/office/drawing/2014/main" id="{6F693D2D-F137-F449-BEFF-6BD45F0BC8D9}"/>
                </a:ext>
              </a:extLst>
            </p:cNvPr>
            <p:cNvSpPr/>
            <p:nvPr/>
          </p:nvSpPr>
          <p:spPr>
            <a:xfrm>
              <a:off x="7127463" y="4729089"/>
              <a:ext cx="285750" cy="361950"/>
            </a:xfrm>
            <a:custGeom>
              <a:avLst/>
              <a:gdLst>
                <a:gd name="connsiteX0" fmla="*/ 195283 w 285750"/>
                <a:gd name="connsiteY0" fmla="*/ 368237 h 361950"/>
                <a:gd name="connsiteX1" fmla="*/ 294153 w 285750"/>
                <a:gd name="connsiteY1" fmla="*/ 340995 h 361950"/>
                <a:gd name="connsiteX2" fmla="*/ 217953 w 285750"/>
                <a:gd name="connsiteY2" fmla="*/ 172974 h 361950"/>
                <a:gd name="connsiteX3" fmla="*/ 221477 w 285750"/>
                <a:gd name="connsiteY3" fmla="*/ 133350 h 361950"/>
                <a:gd name="connsiteX4" fmla="*/ 105367 w 285750"/>
                <a:gd name="connsiteY4" fmla="*/ 0 h 361950"/>
                <a:gd name="connsiteX5" fmla="*/ 21948 w 285750"/>
                <a:gd name="connsiteY5" fmla="*/ 263101 h 361950"/>
                <a:gd name="connsiteX6" fmla="*/ 195283 w 285750"/>
                <a:gd name="connsiteY6" fmla="*/ 368427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0" h="361950">
                  <a:moveTo>
                    <a:pt x="195283" y="368237"/>
                  </a:moveTo>
                  <a:cubicBezTo>
                    <a:pt x="230093" y="368239"/>
                    <a:pt x="264257" y="358827"/>
                    <a:pt x="294153" y="340995"/>
                  </a:cubicBezTo>
                  <a:cubicBezTo>
                    <a:pt x="245718" y="298593"/>
                    <a:pt x="217942" y="237347"/>
                    <a:pt x="217953" y="172974"/>
                  </a:cubicBezTo>
                  <a:cubicBezTo>
                    <a:pt x="217961" y="159689"/>
                    <a:pt x="219141" y="146429"/>
                    <a:pt x="221477" y="133350"/>
                  </a:cubicBezTo>
                  <a:cubicBezTo>
                    <a:pt x="166190" y="106618"/>
                    <a:pt x="124240" y="58439"/>
                    <a:pt x="105367" y="0"/>
                  </a:cubicBezTo>
                  <a:cubicBezTo>
                    <a:pt x="9678" y="49618"/>
                    <a:pt x="-27670" y="167411"/>
                    <a:pt x="21948" y="263101"/>
                  </a:cubicBezTo>
                  <a:cubicBezTo>
                    <a:pt x="55513" y="327833"/>
                    <a:pt x="122365" y="368456"/>
                    <a:pt x="195283" y="368427"/>
                  </a:cubicBezTo>
                  <a:close/>
                </a:path>
              </a:pathLst>
            </a:custGeom>
            <a:grpFill/>
            <a:ln w="9525" cap="flat">
              <a:noFill/>
              <a:prstDash val="solid"/>
              <a:miter/>
            </a:ln>
          </p:spPr>
          <p:txBody>
            <a:bodyPr rtlCol="0" anchor="ctr"/>
            <a:lstStyle/>
            <a:p>
              <a:endParaRPr lang="it-IT" sz="1013"/>
            </a:p>
          </p:txBody>
        </p:sp>
        <p:sp>
          <p:nvSpPr>
            <p:cNvPr id="256" name="Figura a mano libera 255">
              <a:extLst>
                <a:ext uri="{FF2B5EF4-FFF2-40B4-BE49-F238E27FC236}">
                  <a16:creationId xmlns:a16="http://schemas.microsoft.com/office/drawing/2014/main" id="{04BDDCC8-974F-6143-A9BF-E9E987001F24}"/>
                </a:ext>
              </a:extLst>
            </p:cNvPr>
            <p:cNvSpPr/>
            <p:nvPr/>
          </p:nvSpPr>
          <p:spPr>
            <a:xfrm>
              <a:off x="7373991" y="4873488"/>
              <a:ext cx="142875" cy="171450"/>
            </a:xfrm>
            <a:custGeom>
              <a:avLst/>
              <a:gdLst>
                <a:gd name="connsiteX0" fmla="*/ 72009 w 142875"/>
                <a:gd name="connsiteY0" fmla="*/ 179832 h 171450"/>
                <a:gd name="connsiteX1" fmla="*/ 144018 w 142875"/>
                <a:gd name="connsiteY1" fmla="*/ 28575 h 171450"/>
                <a:gd name="connsiteX2" fmla="*/ 141732 w 142875"/>
                <a:gd name="connsiteY2" fmla="*/ 0 h 171450"/>
                <a:gd name="connsiteX3" fmla="*/ 2286 w 142875"/>
                <a:gd name="connsiteY3" fmla="*/ 0 h 171450"/>
                <a:gd name="connsiteX4" fmla="*/ 0 w 142875"/>
                <a:gd name="connsiteY4" fmla="*/ 28575 h 171450"/>
                <a:gd name="connsiteX5" fmla="*/ 72009 w 142875"/>
                <a:gd name="connsiteY5" fmla="*/ 17983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71450">
                  <a:moveTo>
                    <a:pt x="72009" y="179832"/>
                  </a:moveTo>
                  <a:cubicBezTo>
                    <a:pt x="117575" y="142837"/>
                    <a:pt x="144029" y="87268"/>
                    <a:pt x="144018" y="28575"/>
                  </a:cubicBezTo>
                  <a:cubicBezTo>
                    <a:pt x="143934" y="19008"/>
                    <a:pt x="143170" y="9459"/>
                    <a:pt x="141732" y="0"/>
                  </a:cubicBezTo>
                  <a:cubicBezTo>
                    <a:pt x="96438" y="14861"/>
                    <a:pt x="47580" y="14861"/>
                    <a:pt x="2286" y="0"/>
                  </a:cubicBezTo>
                  <a:cubicBezTo>
                    <a:pt x="848" y="9459"/>
                    <a:pt x="84" y="19008"/>
                    <a:pt x="0" y="28575"/>
                  </a:cubicBezTo>
                  <a:cubicBezTo>
                    <a:pt x="-11" y="87268"/>
                    <a:pt x="26443" y="142837"/>
                    <a:pt x="72009" y="179832"/>
                  </a:cubicBezTo>
                  <a:close/>
                </a:path>
              </a:pathLst>
            </a:custGeom>
            <a:grpFill/>
            <a:ln w="9525" cap="flat">
              <a:noFill/>
              <a:prstDash val="solid"/>
              <a:miter/>
            </a:ln>
          </p:spPr>
          <p:txBody>
            <a:bodyPr rtlCol="0" anchor="ctr"/>
            <a:lstStyle/>
            <a:p>
              <a:endParaRPr lang="it-IT" sz="1013"/>
            </a:p>
          </p:txBody>
        </p:sp>
        <p:sp>
          <p:nvSpPr>
            <p:cNvPr id="257" name="Figura a mano libera 256">
              <a:extLst>
                <a:ext uri="{FF2B5EF4-FFF2-40B4-BE49-F238E27FC236}">
                  <a16:creationId xmlns:a16="http://schemas.microsoft.com/office/drawing/2014/main" id="{D73AE131-FA36-6D49-A8EA-8A2D6ECBA475}"/>
                </a:ext>
              </a:extLst>
            </p:cNvPr>
            <p:cNvSpPr/>
            <p:nvPr/>
          </p:nvSpPr>
          <p:spPr>
            <a:xfrm>
              <a:off x="7470860" y="4706906"/>
              <a:ext cx="161925" cy="123825"/>
            </a:xfrm>
            <a:custGeom>
              <a:avLst/>
              <a:gdLst>
                <a:gd name="connsiteX0" fmla="*/ 161925 w 161925"/>
                <a:gd name="connsiteY0" fmla="*/ 10658 h 123825"/>
                <a:gd name="connsiteX1" fmla="*/ 0 w 161925"/>
                <a:gd name="connsiteY1" fmla="*/ 27041 h 123825"/>
                <a:gd name="connsiteX2" fmla="*/ 65532 w 161925"/>
                <a:gd name="connsiteY2" fmla="*/ 126958 h 123825"/>
                <a:gd name="connsiteX3" fmla="*/ 161925 w 161925"/>
                <a:gd name="connsiteY3" fmla="*/ 10658 h 123825"/>
              </a:gdLst>
              <a:ahLst/>
              <a:cxnLst>
                <a:cxn ang="0">
                  <a:pos x="connsiteX0" y="connsiteY0"/>
                </a:cxn>
                <a:cxn ang="0">
                  <a:pos x="connsiteX1" y="connsiteY1"/>
                </a:cxn>
                <a:cxn ang="0">
                  <a:pos x="connsiteX2" y="connsiteY2"/>
                </a:cxn>
                <a:cxn ang="0">
                  <a:pos x="connsiteX3" y="connsiteY3"/>
                </a:cxn>
              </a:cxnLst>
              <a:rect l="l" t="t" r="r" b="b"/>
              <a:pathLst>
                <a:path w="161925" h="123825">
                  <a:moveTo>
                    <a:pt x="161925" y="10658"/>
                  </a:moveTo>
                  <a:cubicBezTo>
                    <a:pt x="108168" y="-7969"/>
                    <a:pt x="48937" y="-1976"/>
                    <a:pt x="0" y="27041"/>
                  </a:cubicBezTo>
                  <a:cubicBezTo>
                    <a:pt x="30484" y="53802"/>
                    <a:pt x="53132" y="88336"/>
                    <a:pt x="65532" y="126958"/>
                  </a:cubicBezTo>
                  <a:cubicBezTo>
                    <a:pt x="111903" y="102617"/>
                    <a:pt x="146611" y="60740"/>
                    <a:pt x="161925" y="10658"/>
                  </a:cubicBezTo>
                  <a:close/>
                </a:path>
              </a:pathLst>
            </a:custGeom>
            <a:grpFill/>
            <a:ln w="9525" cap="flat">
              <a:noFill/>
              <a:prstDash val="solid"/>
              <a:miter/>
            </a:ln>
          </p:spPr>
          <p:txBody>
            <a:bodyPr rtlCol="0" anchor="ctr"/>
            <a:lstStyle/>
            <a:p>
              <a:endParaRPr lang="it-IT" sz="1013"/>
            </a:p>
          </p:txBody>
        </p:sp>
        <p:sp>
          <p:nvSpPr>
            <p:cNvPr id="258" name="Figura a mano libera 257">
              <a:extLst>
                <a:ext uri="{FF2B5EF4-FFF2-40B4-BE49-F238E27FC236}">
                  <a16:creationId xmlns:a16="http://schemas.microsoft.com/office/drawing/2014/main" id="{41039C27-5699-DA4C-B580-DDB0F8C1AD1E}"/>
                </a:ext>
              </a:extLst>
            </p:cNvPr>
            <p:cNvSpPr/>
            <p:nvPr/>
          </p:nvSpPr>
          <p:spPr>
            <a:xfrm>
              <a:off x="7259215" y="4706800"/>
              <a:ext cx="161925" cy="123825"/>
            </a:xfrm>
            <a:custGeom>
              <a:avLst/>
              <a:gdLst>
                <a:gd name="connsiteX0" fmla="*/ 63532 w 161925"/>
                <a:gd name="connsiteY0" fmla="*/ 0 h 123825"/>
                <a:gd name="connsiteX1" fmla="*/ 0 w 161925"/>
                <a:gd name="connsiteY1" fmla="*/ 10763 h 123825"/>
                <a:gd name="connsiteX2" fmla="*/ 96869 w 161925"/>
                <a:gd name="connsiteY2" fmla="*/ 127064 h 123825"/>
                <a:gd name="connsiteX3" fmla="*/ 162401 w 161925"/>
                <a:gd name="connsiteY3" fmla="*/ 27146 h 123825"/>
                <a:gd name="connsiteX4" fmla="*/ 63532 w 161925"/>
                <a:gd name="connsiteY4" fmla="*/ 0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23825">
                  <a:moveTo>
                    <a:pt x="63532" y="0"/>
                  </a:moveTo>
                  <a:cubicBezTo>
                    <a:pt x="41905" y="49"/>
                    <a:pt x="20436" y="3685"/>
                    <a:pt x="0" y="10763"/>
                  </a:cubicBezTo>
                  <a:cubicBezTo>
                    <a:pt x="15427" y="60930"/>
                    <a:pt x="50319" y="102821"/>
                    <a:pt x="96869" y="127064"/>
                  </a:cubicBezTo>
                  <a:cubicBezTo>
                    <a:pt x="109269" y="88442"/>
                    <a:pt x="131917" y="53908"/>
                    <a:pt x="162401" y="27146"/>
                  </a:cubicBezTo>
                  <a:cubicBezTo>
                    <a:pt x="132478" y="9387"/>
                    <a:pt x="98328" y="11"/>
                    <a:pt x="63532" y="0"/>
                  </a:cubicBezTo>
                  <a:close/>
                </a:path>
              </a:pathLst>
            </a:custGeom>
            <a:grpFill/>
            <a:ln w="9525" cap="flat">
              <a:noFill/>
              <a:prstDash val="solid"/>
              <a:miter/>
            </a:ln>
          </p:spPr>
          <p:txBody>
            <a:bodyPr rtlCol="0" anchor="ctr"/>
            <a:lstStyle/>
            <a:p>
              <a:endParaRPr lang="it-IT" sz="1013"/>
            </a:p>
          </p:txBody>
        </p:sp>
      </p:grpSp>
      <p:grpSp>
        <p:nvGrpSpPr>
          <p:cNvPr id="259" name="Elemento grafico 178" descr="Centro del bersaglio">
            <a:extLst>
              <a:ext uri="{FF2B5EF4-FFF2-40B4-BE49-F238E27FC236}">
                <a16:creationId xmlns:a16="http://schemas.microsoft.com/office/drawing/2014/main" id="{7DB45490-DB3E-7541-A20C-DD8FC7E8DB34}"/>
              </a:ext>
            </a:extLst>
          </p:cNvPr>
          <p:cNvGrpSpPr/>
          <p:nvPr/>
        </p:nvGrpSpPr>
        <p:grpSpPr>
          <a:xfrm>
            <a:off x="4713171" y="1963894"/>
            <a:ext cx="306155" cy="306155"/>
            <a:chOff x="7138800" y="4471800"/>
            <a:chExt cx="914400" cy="914400"/>
          </a:xfrm>
          <a:solidFill>
            <a:schemeClr val="accent3"/>
          </a:solidFill>
        </p:grpSpPr>
        <p:sp>
          <p:nvSpPr>
            <p:cNvPr id="260" name="Figura a mano libera 259">
              <a:extLst>
                <a:ext uri="{FF2B5EF4-FFF2-40B4-BE49-F238E27FC236}">
                  <a16:creationId xmlns:a16="http://schemas.microsoft.com/office/drawing/2014/main" id="{F2FEA748-04EA-524A-9C0F-8D27B2B96EDF}"/>
                </a:ext>
              </a:extLst>
            </p:cNvPr>
            <p:cNvSpPr/>
            <p:nvPr/>
          </p:nvSpPr>
          <p:spPr>
            <a:xfrm>
              <a:off x="7485510" y="4552763"/>
              <a:ext cx="485775" cy="485775"/>
            </a:xfrm>
            <a:custGeom>
              <a:avLst/>
              <a:gdLst>
                <a:gd name="connsiteX0" fmla="*/ 401003 w 485775"/>
                <a:gd name="connsiteY0" fmla="*/ 85725 h 485775"/>
                <a:gd name="connsiteX1" fmla="*/ 391478 w 485775"/>
                <a:gd name="connsiteY1" fmla="*/ 0 h 485775"/>
                <a:gd name="connsiteX2" fmla="*/ 286703 w 485775"/>
                <a:gd name="connsiteY2" fmla="*/ 104775 h 485775"/>
                <a:gd name="connsiteX3" fmla="*/ 292417 w 485775"/>
                <a:gd name="connsiteY3" fmla="*/ 154305 h 485775"/>
                <a:gd name="connsiteX4" fmla="*/ 140017 w 485775"/>
                <a:gd name="connsiteY4" fmla="*/ 306705 h 485775"/>
                <a:gd name="connsiteX5" fmla="*/ 95250 w 485775"/>
                <a:gd name="connsiteY5" fmla="*/ 295275 h 485775"/>
                <a:gd name="connsiteX6" fmla="*/ 0 w 485775"/>
                <a:gd name="connsiteY6" fmla="*/ 390525 h 485775"/>
                <a:gd name="connsiteX7" fmla="*/ 95250 w 485775"/>
                <a:gd name="connsiteY7" fmla="*/ 485775 h 485775"/>
                <a:gd name="connsiteX8" fmla="*/ 190500 w 485775"/>
                <a:gd name="connsiteY8" fmla="*/ 390525 h 485775"/>
                <a:gd name="connsiteX9" fmla="*/ 180022 w 485775"/>
                <a:gd name="connsiteY9" fmla="*/ 346710 h 485775"/>
                <a:gd name="connsiteX10" fmla="*/ 332423 w 485775"/>
                <a:gd name="connsiteY10" fmla="*/ 194310 h 485775"/>
                <a:gd name="connsiteX11" fmla="*/ 381953 w 485775"/>
                <a:gd name="connsiteY11" fmla="*/ 200025 h 485775"/>
                <a:gd name="connsiteX12" fmla="*/ 486728 w 485775"/>
                <a:gd name="connsiteY12" fmla="*/ 95250 h 485775"/>
                <a:gd name="connsiteX13" fmla="*/ 401003 w 485775"/>
                <a:gd name="connsiteY13" fmla="*/ 857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775" h="485775">
                  <a:moveTo>
                    <a:pt x="401003" y="85725"/>
                  </a:moveTo>
                  <a:lnTo>
                    <a:pt x="391478" y="0"/>
                  </a:lnTo>
                  <a:lnTo>
                    <a:pt x="286703" y="104775"/>
                  </a:lnTo>
                  <a:lnTo>
                    <a:pt x="292417" y="154305"/>
                  </a:lnTo>
                  <a:lnTo>
                    <a:pt x="140017" y="306705"/>
                  </a:lnTo>
                  <a:cubicBezTo>
                    <a:pt x="126682" y="300038"/>
                    <a:pt x="111442" y="295275"/>
                    <a:pt x="95250" y="295275"/>
                  </a:cubicBezTo>
                  <a:cubicBezTo>
                    <a:pt x="42863" y="295275"/>
                    <a:pt x="0" y="338138"/>
                    <a:pt x="0" y="390525"/>
                  </a:cubicBezTo>
                  <a:cubicBezTo>
                    <a:pt x="0" y="442913"/>
                    <a:pt x="42863" y="485775"/>
                    <a:pt x="95250" y="485775"/>
                  </a:cubicBezTo>
                  <a:cubicBezTo>
                    <a:pt x="147638" y="485775"/>
                    <a:pt x="190500" y="442913"/>
                    <a:pt x="190500" y="390525"/>
                  </a:cubicBezTo>
                  <a:cubicBezTo>
                    <a:pt x="190500" y="374333"/>
                    <a:pt x="186690" y="360045"/>
                    <a:pt x="180022" y="346710"/>
                  </a:cubicBezTo>
                  <a:lnTo>
                    <a:pt x="332423" y="194310"/>
                  </a:lnTo>
                  <a:lnTo>
                    <a:pt x="381953" y="200025"/>
                  </a:lnTo>
                  <a:lnTo>
                    <a:pt x="486728" y="95250"/>
                  </a:lnTo>
                  <a:lnTo>
                    <a:pt x="401003" y="85725"/>
                  </a:ln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DA71E248-8AAF-C24C-B55E-A2A84751C221}"/>
                </a:ext>
              </a:extLst>
            </p:cNvPr>
            <p:cNvSpPr/>
            <p:nvPr/>
          </p:nvSpPr>
          <p:spPr>
            <a:xfrm>
              <a:off x="7219763" y="4581338"/>
              <a:ext cx="723900" cy="723900"/>
            </a:xfrm>
            <a:custGeom>
              <a:avLst/>
              <a:gdLst>
                <a:gd name="connsiteX0" fmla="*/ 674370 w 723900"/>
                <a:gd name="connsiteY0" fmla="*/ 198120 h 723900"/>
                <a:gd name="connsiteX1" fmla="*/ 661988 w 723900"/>
                <a:gd name="connsiteY1" fmla="*/ 211455 h 723900"/>
                <a:gd name="connsiteX2" fmla="*/ 643890 w 723900"/>
                <a:gd name="connsiteY2" fmla="*/ 209550 h 723900"/>
                <a:gd name="connsiteX3" fmla="*/ 623888 w 723900"/>
                <a:gd name="connsiteY3" fmla="*/ 206693 h 723900"/>
                <a:gd name="connsiteX4" fmla="*/ 666750 w 723900"/>
                <a:gd name="connsiteY4" fmla="*/ 361950 h 723900"/>
                <a:gd name="connsiteX5" fmla="*/ 361950 w 723900"/>
                <a:gd name="connsiteY5" fmla="*/ 666750 h 723900"/>
                <a:gd name="connsiteX6" fmla="*/ 57150 w 723900"/>
                <a:gd name="connsiteY6" fmla="*/ 361950 h 723900"/>
                <a:gd name="connsiteX7" fmla="*/ 361950 w 723900"/>
                <a:gd name="connsiteY7" fmla="*/ 57150 h 723900"/>
                <a:gd name="connsiteX8" fmla="*/ 517208 w 723900"/>
                <a:gd name="connsiteY8" fmla="*/ 100013 h 723900"/>
                <a:gd name="connsiteX9" fmla="*/ 515303 w 723900"/>
                <a:gd name="connsiteY9" fmla="*/ 80963 h 723900"/>
                <a:gd name="connsiteX10" fmla="*/ 512445 w 723900"/>
                <a:gd name="connsiteY10" fmla="*/ 61913 h 723900"/>
                <a:gd name="connsiteX11" fmla="*/ 525780 w 723900"/>
                <a:gd name="connsiteY11" fmla="*/ 48578 h 723900"/>
                <a:gd name="connsiteX12" fmla="*/ 532448 w 723900"/>
                <a:gd name="connsiteY12" fmla="*/ 41910 h 723900"/>
                <a:gd name="connsiteX13" fmla="*/ 361950 w 723900"/>
                <a:gd name="connsiteY13" fmla="*/ 0 h 723900"/>
                <a:gd name="connsiteX14" fmla="*/ 0 w 723900"/>
                <a:gd name="connsiteY14" fmla="*/ 361950 h 723900"/>
                <a:gd name="connsiteX15" fmla="*/ 361950 w 723900"/>
                <a:gd name="connsiteY15" fmla="*/ 723900 h 723900"/>
                <a:gd name="connsiteX16" fmla="*/ 723900 w 723900"/>
                <a:gd name="connsiteY16" fmla="*/ 361950 h 723900"/>
                <a:gd name="connsiteX17" fmla="*/ 681038 w 723900"/>
                <a:gd name="connsiteY17" fmla="*/ 192405 h 723900"/>
                <a:gd name="connsiteX18" fmla="*/ 674370 w 723900"/>
                <a:gd name="connsiteY18" fmla="*/ 19812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3900" h="723900">
                  <a:moveTo>
                    <a:pt x="674370" y="198120"/>
                  </a:moveTo>
                  <a:lnTo>
                    <a:pt x="661988" y="211455"/>
                  </a:lnTo>
                  <a:lnTo>
                    <a:pt x="643890" y="209550"/>
                  </a:lnTo>
                  <a:lnTo>
                    <a:pt x="623888" y="206693"/>
                  </a:lnTo>
                  <a:cubicBezTo>
                    <a:pt x="650558" y="252413"/>
                    <a:pt x="666750" y="304800"/>
                    <a:pt x="666750" y="361950"/>
                  </a:cubicBezTo>
                  <a:cubicBezTo>
                    <a:pt x="666750" y="529590"/>
                    <a:pt x="529590" y="666750"/>
                    <a:pt x="361950" y="666750"/>
                  </a:cubicBezTo>
                  <a:cubicBezTo>
                    <a:pt x="194310" y="666750"/>
                    <a:pt x="57150" y="529590"/>
                    <a:pt x="57150" y="361950"/>
                  </a:cubicBezTo>
                  <a:cubicBezTo>
                    <a:pt x="57150" y="194310"/>
                    <a:pt x="194310" y="57150"/>
                    <a:pt x="361950" y="57150"/>
                  </a:cubicBezTo>
                  <a:cubicBezTo>
                    <a:pt x="418148" y="57150"/>
                    <a:pt x="471488" y="72390"/>
                    <a:pt x="517208" y="100013"/>
                  </a:cubicBezTo>
                  <a:lnTo>
                    <a:pt x="515303" y="80963"/>
                  </a:lnTo>
                  <a:lnTo>
                    <a:pt x="512445" y="61913"/>
                  </a:lnTo>
                  <a:lnTo>
                    <a:pt x="525780" y="48578"/>
                  </a:lnTo>
                  <a:lnTo>
                    <a:pt x="532448" y="41910"/>
                  </a:lnTo>
                  <a:cubicBezTo>
                    <a:pt x="481013" y="15240"/>
                    <a:pt x="423863" y="0"/>
                    <a:pt x="361950" y="0"/>
                  </a:cubicBezTo>
                  <a:cubicBezTo>
                    <a:pt x="161925" y="0"/>
                    <a:pt x="0" y="161925"/>
                    <a:pt x="0" y="361950"/>
                  </a:cubicBezTo>
                  <a:cubicBezTo>
                    <a:pt x="0" y="561975"/>
                    <a:pt x="161925" y="723900"/>
                    <a:pt x="361950" y="723900"/>
                  </a:cubicBezTo>
                  <a:cubicBezTo>
                    <a:pt x="561975" y="723900"/>
                    <a:pt x="723900" y="561975"/>
                    <a:pt x="723900" y="361950"/>
                  </a:cubicBezTo>
                  <a:cubicBezTo>
                    <a:pt x="723900" y="300038"/>
                    <a:pt x="708660" y="242888"/>
                    <a:pt x="681038" y="192405"/>
                  </a:cubicBezTo>
                  <a:lnTo>
                    <a:pt x="674370" y="198120"/>
                  </a:ln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4B0D4EA0-2253-4A49-92E6-BDEC748FF360}"/>
                </a:ext>
              </a:extLst>
            </p:cNvPr>
            <p:cNvSpPr/>
            <p:nvPr/>
          </p:nvSpPr>
          <p:spPr>
            <a:xfrm>
              <a:off x="7353113" y="4714688"/>
              <a:ext cx="457200" cy="457200"/>
            </a:xfrm>
            <a:custGeom>
              <a:avLst/>
              <a:gdLst>
                <a:gd name="connsiteX0" fmla="*/ 387668 w 457200"/>
                <a:gd name="connsiteY0" fmla="*/ 163830 h 457200"/>
                <a:gd name="connsiteX1" fmla="*/ 400050 w 457200"/>
                <a:gd name="connsiteY1" fmla="*/ 228600 h 457200"/>
                <a:gd name="connsiteX2" fmla="*/ 228600 w 457200"/>
                <a:gd name="connsiteY2" fmla="*/ 400050 h 457200"/>
                <a:gd name="connsiteX3" fmla="*/ 57150 w 457200"/>
                <a:gd name="connsiteY3" fmla="*/ 228600 h 457200"/>
                <a:gd name="connsiteX4" fmla="*/ 228600 w 457200"/>
                <a:gd name="connsiteY4" fmla="*/ 57150 h 457200"/>
                <a:gd name="connsiteX5" fmla="*/ 293370 w 457200"/>
                <a:gd name="connsiteY5" fmla="*/ 69532 h 457200"/>
                <a:gd name="connsiteX6" fmla="*/ 336233 w 457200"/>
                <a:gd name="connsiteY6" fmla="*/ 26670 h 457200"/>
                <a:gd name="connsiteX7" fmla="*/ 228600 w 457200"/>
                <a:gd name="connsiteY7" fmla="*/ 0 h 457200"/>
                <a:gd name="connsiteX8" fmla="*/ 0 w 457200"/>
                <a:gd name="connsiteY8" fmla="*/ 228600 h 457200"/>
                <a:gd name="connsiteX9" fmla="*/ 228600 w 457200"/>
                <a:gd name="connsiteY9" fmla="*/ 457200 h 457200"/>
                <a:gd name="connsiteX10" fmla="*/ 457200 w 457200"/>
                <a:gd name="connsiteY10" fmla="*/ 228600 h 457200"/>
                <a:gd name="connsiteX11" fmla="*/ 430530 w 457200"/>
                <a:gd name="connsiteY11" fmla="*/ 120968 h 457200"/>
                <a:gd name="connsiteX12" fmla="*/ 387668 w 457200"/>
                <a:gd name="connsiteY12" fmla="*/ 16383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457200">
                  <a:moveTo>
                    <a:pt x="387668" y="163830"/>
                  </a:moveTo>
                  <a:cubicBezTo>
                    <a:pt x="396240" y="183833"/>
                    <a:pt x="400050" y="205740"/>
                    <a:pt x="400050" y="228600"/>
                  </a:cubicBezTo>
                  <a:cubicBezTo>
                    <a:pt x="400050" y="322898"/>
                    <a:pt x="322898" y="400050"/>
                    <a:pt x="228600" y="400050"/>
                  </a:cubicBezTo>
                  <a:cubicBezTo>
                    <a:pt x="134302" y="400050"/>
                    <a:pt x="57150" y="322898"/>
                    <a:pt x="57150" y="228600"/>
                  </a:cubicBezTo>
                  <a:cubicBezTo>
                    <a:pt x="57150" y="134302"/>
                    <a:pt x="134302" y="57150"/>
                    <a:pt x="228600" y="57150"/>
                  </a:cubicBezTo>
                  <a:cubicBezTo>
                    <a:pt x="251460" y="57150"/>
                    <a:pt x="273368" y="61913"/>
                    <a:pt x="293370" y="69532"/>
                  </a:cubicBezTo>
                  <a:lnTo>
                    <a:pt x="336233" y="26670"/>
                  </a:lnTo>
                  <a:cubicBezTo>
                    <a:pt x="303848" y="9525"/>
                    <a:pt x="267653" y="0"/>
                    <a:pt x="228600" y="0"/>
                  </a:cubicBezTo>
                  <a:cubicBezTo>
                    <a:pt x="102870" y="0"/>
                    <a:pt x="0" y="102870"/>
                    <a:pt x="0" y="228600"/>
                  </a:cubicBezTo>
                  <a:cubicBezTo>
                    <a:pt x="0" y="354330"/>
                    <a:pt x="102870" y="457200"/>
                    <a:pt x="228600" y="457200"/>
                  </a:cubicBezTo>
                  <a:cubicBezTo>
                    <a:pt x="354330" y="457200"/>
                    <a:pt x="457200" y="354330"/>
                    <a:pt x="457200" y="228600"/>
                  </a:cubicBezTo>
                  <a:cubicBezTo>
                    <a:pt x="457200" y="189548"/>
                    <a:pt x="447675" y="153352"/>
                    <a:pt x="430530" y="120968"/>
                  </a:cubicBezTo>
                  <a:lnTo>
                    <a:pt x="387668" y="163830"/>
                  </a:lnTo>
                  <a:close/>
                </a:path>
              </a:pathLst>
            </a:custGeom>
            <a:grpFill/>
            <a:ln w="9525" cap="flat">
              <a:noFill/>
              <a:prstDash val="solid"/>
              <a:miter/>
            </a:ln>
          </p:spPr>
          <p:txBody>
            <a:bodyPr rtlCol="0" anchor="ctr"/>
            <a:lstStyle/>
            <a:p>
              <a:endParaRPr lang="it-IT" sz="1013"/>
            </a:p>
          </p:txBody>
        </p:sp>
      </p:grpSp>
      <p:grpSp>
        <p:nvGrpSpPr>
          <p:cNvPr id="263" name="Elemento grafico 180" descr="Obiettivo">
            <a:extLst>
              <a:ext uri="{FF2B5EF4-FFF2-40B4-BE49-F238E27FC236}">
                <a16:creationId xmlns:a16="http://schemas.microsoft.com/office/drawing/2014/main" id="{0A759302-B215-F647-9824-05AFE6B83084}"/>
              </a:ext>
            </a:extLst>
          </p:cNvPr>
          <p:cNvGrpSpPr/>
          <p:nvPr/>
        </p:nvGrpSpPr>
        <p:grpSpPr>
          <a:xfrm>
            <a:off x="5160768" y="1963894"/>
            <a:ext cx="306155" cy="306155"/>
            <a:chOff x="7288800" y="4621800"/>
            <a:chExt cx="914400" cy="914400"/>
          </a:xfrm>
          <a:solidFill>
            <a:schemeClr val="accent3"/>
          </a:solidFill>
        </p:grpSpPr>
        <p:sp>
          <p:nvSpPr>
            <p:cNvPr id="264" name="Figura a mano libera 263">
              <a:extLst>
                <a:ext uri="{FF2B5EF4-FFF2-40B4-BE49-F238E27FC236}">
                  <a16:creationId xmlns:a16="http://schemas.microsoft.com/office/drawing/2014/main" id="{121FDF32-FE68-B741-BF15-57D03EAB6F3C}"/>
                </a:ext>
              </a:extLst>
            </p:cNvPr>
            <p:cNvSpPr/>
            <p:nvPr/>
          </p:nvSpPr>
          <p:spPr>
            <a:xfrm>
              <a:off x="7669800" y="50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438C0140-A46E-7C47-9CB8-1223359DA2A4}"/>
                </a:ext>
              </a:extLst>
            </p:cNvPr>
            <p:cNvSpPr/>
            <p:nvPr/>
          </p:nvSpPr>
          <p:spPr>
            <a:xfrm>
              <a:off x="7355475" y="46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
        <p:nvSpPr>
          <p:cNvPr id="266" name="Elemento grafico 182" descr="Ingranaggio singolo">
            <a:extLst>
              <a:ext uri="{FF2B5EF4-FFF2-40B4-BE49-F238E27FC236}">
                <a16:creationId xmlns:a16="http://schemas.microsoft.com/office/drawing/2014/main" id="{26B768D0-31F1-4D40-BA15-0DBB929C5340}"/>
              </a:ext>
            </a:extLst>
          </p:cNvPr>
          <p:cNvSpPr/>
          <p:nvPr/>
        </p:nvSpPr>
        <p:spPr>
          <a:xfrm>
            <a:off x="5608365" y="2016750"/>
            <a:ext cx="216860" cy="216860"/>
          </a:xfrm>
          <a:custGeom>
            <a:avLst/>
            <a:gdLst>
              <a:gd name="connsiteX0" fmla="*/ 323850 w 647700"/>
              <a:gd name="connsiteY0" fmla="*/ 438150 h 647700"/>
              <a:gd name="connsiteX1" fmla="*/ 209550 w 647700"/>
              <a:gd name="connsiteY1" fmla="*/ 323850 h 647700"/>
              <a:gd name="connsiteX2" fmla="*/ 323850 w 647700"/>
              <a:gd name="connsiteY2" fmla="*/ 209550 h 647700"/>
              <a:gd name="connsiteX3" fmla="*/ 438150 w 647700"/>
              <a:gd name="connsiteY3" fmla="*/ 323850 h 647700"/>
              <a:gd name="connsiteX4" fmla="*/ 323850 w 647700"/>
              <a:gd name="connsiteY4" fmla="*/ 438150 h 647700"/>
              <a:gd name="connsiteX5" fmla="*/ 581025 w 647700"/>
              <a:gd name="connsiteY5" fmla="*/ 252413 h 647700"/>
              <a:gd name="connsiteX6" fmla="*/ 556260 w 647700"/>
              <a:gd name="connsiteY6" fmla="*/ 193358 h 647700"/>
              <a:gd name="connsiteX7" fmla="*/ 580073 w 647700"/>
              <a:gd name="connsiteY7" fmla="*/ 121920 h 647700"/>
              <a:gd name="connsiteX8" fmla="*/ 525780 w 647700"/>
              <a:gd name="connsiteY8" fmla="*/ 67628 h 647700"/>
              <a:gd name="connsiteX9" fmla="*/ 454343 w 647700"/>
              <a:gd name="connsiteY9" fmla="*/ 91440 h 647700"/>
              <a:gd name="connsiteX10" fmla="*/ 394335 w 647700"/>
              <a:gd name="connsiteY10" fmla="*/ 66675 h 647700"/>
              <a:gd name="connsiteX11" fmla="*/ 361950 w 647700"/>
              <a:gd name="connsiteY11" fmla="*/ 0 h 647700"/>
              <a:gd name="connsiteX12" fmla="*/ 285750 w 647700"/>
              <a:gd name="connsiteY12" fmla="*/ 0 h 647700"/>
              <a:gd name="connsiteX13" fmla="*/ 252413 w 647700"/>
              <a:gd name="connsiteY13" fmla="*/ 66675 h 647700"/>
              <a:gd name="connsiteX14" fmla="*/ 193358 w 647700"/>
              <a:gd name="connsiteY14" fmla="*/ 91440 h 647700"/>
              <a:gd name="connsiteX15" fmla="*/ 121920 w 647700"/>
              <a:gd name="connsiteY15" fmla="*/ 67628 h 647700"/>
              <a:gd name="connsiteX16" fmla="*/ 67628 w 647700"/>
              <a:gd name="connsiteY16" fmla="*/ 121920 h 647700"/>
              <a:gd name="connsiteX17" fmla="*/ 91440 w 647700"/>
              <a:gd name="connsiteY17" fmla="*/ 193358 h 647700"/>
              <a:gd name="connsiteX18" fmla="*/ 66675 w 647700"/>
              <a:gd name="connsiteY18" fmla="*/ 253365 h 647700"/>
              <a:gd name="connsiteX19" fmla="*/ 0 w 647700"/>
              <a:gd name="connsiteY19" fmla="*/ 285750 h 647700"/>
              <a:gd name="connsiteX20" fmla="*/ 0 w 647700"/>
              <a:gd name="connsiteY20" fmla="*/ 361950 h 647700"/>
              <a:gd name="connsiteX21" fmla="*/ 66675 w 647700"/>
              <a:gd name="connsiteY21" fmla="*/ 395288 h 647700"/>
              <a:gd name="connsiteX22" fmla="*/ 91440 w 647700"/>
              <a:gd name="connsiteY22" fmla="*/ 454343 h 647700"/>
              <a:gd name="connsiteX23" fmla="*/ 67628 w 647700"/>
              <a:gd name="connsiteY23" fmla="*/ 525780 h 647700"/>
              <a:gd name="connsiteX24" fmla="*/ 121920 w 647700"/>
              <a:gd name="connsiteY24" fmla="*/ 580073 h 647700"/>
              <a:gd name="connsiteX25" fmla="*/ 193358 w 647700"/>
              <a:gd name="connsiteY25" fmla="*/ 556260 h 647700"/>
              <a:gd name="connsiteX26" fmla="*/ 253365 w 647700"/>
              <a:gd name="connsiteY26" fmla="*/ 581025 h 647700"/>
              <a:gd name="connsiteX27" fmla="*/ 286703 w 647700"/>
              <a:gd name="connsiteY27" fmla="*/ 647700 h 647700"/>
              <a:gd name="connsiteX28" fmla="*/ 362903 w 647700"/>
              <a:gd name="connsiteY28" fmla="*/ 647700 h 647700"/>
              <a:gd name="connsiteX29" fmla="*/ 396240 w 647700"/>
              <a:gd name="connsiteY29" fmla="*/ 581025 h 647700"/>
              <a:gd name="connsiteX30" fmla="*/ 455295 w 647700"/>
              <a:gd name="connsiteY30" fmla="*/ 556260 h 647700"/>
              <a:gd name="connsiteX31" fmla="*/ 526733 w 647700"/>
              <a:gd name="connsiteY31" fmla="*/ 580073 h 647700"/>
              <a:gd name="connsiteX32" fmla="*/ 581025 w 647700"/>
              <a:gd name="connsiteY32" fmla="*/ 525780 h 647700"/>
              <a:gd name="connsiteX33" fmla="*/ 557213 w 647700"/>
              <a:gd name="connsiteY33" fmla="*/ 454343 h 647700"/>
              <a:gd name="connsiteX34" fmla="*/ 581978 w 647700"/>
              <a:gd name="connsiteY34" fmla="*/ 394335 h 647700"/>
              <a:gd name="connsiteX35" fmla="*/ 648653 w 647700"/>
              <a:gd name="connsiteY35" fmla="*/ 360998 h 647700"/>
              <a:gd name="connsiteX36" fmla="*/ 648653 w 647700"/>
              <a:gd name="connsiteY36" fmla="*/ 284798 h 647700"/>
              <a:gd name="connsiteX37" fmla="*/ 581025 w 647700"/>
              <a:gd name="connsiteY37" fmla="*/ 25241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7700" h="647700">
                <a:moveTo>
                  <a:pt x="323850" y="438150"/>
                </a:moveTo>
                <a:cubicBezTo>
                  <a:pt x="260985" y="438150"/>
                  <a:pt x="209550" y="386715"/>
                  <a:pt x="209550" y="323850"/>
                </a:cubicBezTo>
                <a:cubicBezTo>
                  <a:pt x="209550" y="260985"/>
                  <a:pt x="260985" y="209550"/>
                  <a:pt x="323850" y="209550"/>
                </a:cubicBezTo>
                <a:cubicBezTo>
                  <a:pt x="386715" y="209550"/>
                  <a:pt x="438150" y="260985"/>
                  <a:pt x="438150" y="323850"/>
                </a:cubicBezTo>
                <a:cubicBezTo>
                  <a:pt x="438150" y="386715"/>
                  <a:pt x="386715" y="438150"/>
                  <a:pt x="323850" y="438150"/>
                </a:cubicBezTo>
                <a:close/>
                <a:moveTo>
                  <a:pt x="581025" y="252413"/>
                </a:moveTo>
                <a:cubicBezTo>
                  <a:pt x="575310" y="231458"/>
                  <a:pt x="566738" y="211455"/>
                  <a:pt x="556260" y="193358"/>
                </a:cubicBezTo>
                <a:lnTo>
                  <a:pt x="580073" y="121920"/>
                </a:lnTo>
                <a:lnTo>
                  <a:pt x="525780" y="67628"/>
                </a:lnTo>
                <a:lnTo>
                  <a:pt x="454343" y="91440"/>
                </a:lnTo>
                <a:cubicBezTo>
                  <a:pt x="435293" y="80963"/>
                  <a:pt x="415290" y="72390"/>
                  <a:pt x="394335" y="66675"/>
                </a:cubicBezTo>
                <a:lnTo>
                  <a:pt x="361950" y="0"/>
                </a:lnTo>
                <a:lnTo>
                  <a:pt x="285750" y="0"/>
                </a:lnTo>
                <a:lnTo>
                  <a:pt x="252413" y="66675"/>
                </a:lnTo>
                <a:cubicBezTo>
                  <a:pt x="231458" y="72390"/>
                  <a:pt x="211455" y="80963"/>
                  <a:pt x="193358" y="91440"/>
                </a:cubicBezTo>
                <a:lnTo>
                  <a:pt x="121920" y="67628"/>
                </a:lnTo>
                <a:lnTo>
                  <a:pt x="67628" y="121920"/>
                </a:lnTo>
                <a:lnTo>
                  <a:pt x="91440" y="193358"/>
                </a:lnTo>
                <a:cubicBezTo>
                  <a:pt x="80963" y="212408"/>
                  <a:pt x="72390" y="232410"/>
                  <a:pt x="66675" y="253365"/>
                </a:cubicBezTo>
                <a:lnTo>
                  <a:pt x="0" y="285750"/>
                </a:lnTo>
                <a:lnTo>
                  <a:pt x="0" y="361950"/>
                </a:lnTo>
                <a:lnTo>
                  <a:pt x="66675" y="395288"/>
                </a:lnTo>
                <a:cubicBezTo>
                  <a:pt x="72390" y="416243"/>
                  <a:pt x="80963" y="436245"/>
                  <a:pt x="91440" y="454343"/>
                </a:cubicBezTo>
                <a:lnTo>
                  <a:pt x="67628" y="525780"/>
                </a:lnTo>
                <a:lnTo>
                  <a:pt x="121920" y="580073"/>
                </a:lnTo>
                <a:lnTo>
                  <a:pt x="193358" y="556260"/>
                </a:lnTo>
                <a:cubicBezTo>
                  <a:pt x="212408" y="566738"/>
                  <a:pt x="232410" y="575310"/>
                  <a:pt x="253365" y="581025"/>
                </a:cubicBezTo>
                <a:lnTo>
                  <a:pt x="286703" y="647700"/>
                </a:lnTo>
                <a:lnTo>
                  <a:pt x="362903" y="647700"/>
                </a:lnTo>
                <a:lnTo>
                  <a:pt x="396240" y="581025"/>
                </a:lnTo>
                <a:cubicBezTo>
                  <a:pt x="417195" y="575310"/>
                  <a:pt x="437198" y="566738"/>
                  <a:pt x="455295" y="556260"/>
                </a:cubicBezTo>
                <a:lnTo>
                  <a:pt x="526733" y="580073"/>
                </a:lnTo>
                <a:lnTo>
                  <a:pt x="581025" y="525780"/>
                </a:lnTo>
                <a:lnTo>
                  <a:pt x="557213" y="454343"/>
                </a:lnTo>
                <a:cubicBezTo>
                  <a:pt x="567690" y="435293"/>
                  <a:pt x="576263" y="415290"/>
                  <a:pt x="581978" y="394335"/>
                </a:cubicBezTo>
                <a:lnTo>
                  <a:pt x="648653" y="360998"/>
                </a:lnTo>
                <a:lnTo>
                  <a:pt x="648653" y="284798"/>
                </a:lnTo>
                <a:lnTo>
                  <a:pt x="581025" y="252413"/>
                </a:lnTo>
                <a:close/>
              </a:path>
            </a:pathLst>
          </a:custGeom>
          <a:solidFill>
            <a:schemeClr val="accent3"/>
          </a:solidFill>
          <a:ln w="9525" cap="flat">
            <a:noFill/>
            <a:prstDash val="solid"/>
            <a:miter/>
          </a:ln>
        </p:spPr>
        <p:txBody>
          <a:bodyPr rtlCol="0" anchor="ctr"/>
          <a:lstStyle/>
          <a:p>
            <a:endParaRPr lang="it-IT" sz="1013"/>
          </a:p>
        </p:txBody>
      </p:sp>
      <p:grpSp>
        <p:nvGrpSpPr>
          <p:cNvPr id="267" name="Elemento grafico 184" descr="Cronometro">
            <a:extLst>
              <a:ext uri="{FF2B5EF4-FFF2-40B4-BE49-F238E27FC236}">
                <a16:creationId xmlns:a16="http://schemas.microsoft.com/office/drawing/2014/main" id="{E3FA3F92-30C8-F647-A599-D877CAFEA0C2}"/>
              </a:ext>
            </a:extLst>
          </p:cNvPr>
          <p:cNvGrpSpPr/>
          <p:nvPr/>
        </p:nvGrpSpPr>
        <p:grpSpPr>
          <a:xfrm>
            <a:off x="5966667" y="1963894"/>
            <a:ext cx="306155" cy="306155"/>
            <a:chOff x="7588800" y="4921800"/>
            <a:chExt cx="914400" cy="914400"/>
          </a:xfrm>
          <a:solidFill>
            <a:schemeClr val="accent3"/>
          </a:solidFill>
        </p:grpSpPr>
        <p:sp>
          <p:nvSpPr>
            <p:cNvPr id="268" name="Figura a mano libera 267">
              <a:extLst>
                <a:ext uri="{FF2B5EF4-FFF2-40B4-BE49-F238E27FC236}">
                  <a16:creationId xmlns:a16="http://schemas.microsoft.com/office/drawing/2014/main" id="{CF845790-4170-7A49-BEB0-E6B35B6A6C41}"/>
                </a:ext>
              </a:extLst>
            </p:cNvPr>
            <p:cNvSpPr/>
            <p:nvPr/>
          </p:nvSpPr>
          <p:spPr>
            <a:xfrm>
              <a:off x="8026950" y="5217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B290569A-1FE0-614C-B6E7-16D9EEC812C9}"/>
                </a:ext>
              </a:extLst>
            </p:cNvPr>
            <p:cNvSpPr/>
            <p:nvPr/>
          </p:nvSpPr>
          <p:spPr>
            <a:xfrm>
              <a:off x="8026950" y="5598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0" name="Figura a mano libera 269">
              <a:extLst>
                <a:ext uri="{FF2B5EF4-FFF2-40B4-BE49-F238E27FC236}">
                  <a16:creationId xmlns:a16="http://schemas.microsoft.com/office/drawing/2014/main" id="{3AF05C3A-B213-A64A-B6E0-573E4B9E8F56}"/>
                </a:ext>
              </a:extLst>
            </p:cNvPr>
            <p:cNvSpPr/>
            <p:nvPr/>
          </p:nvSpPr>
          <p:spPr>
            <a:xfrm>
              <a:off x="8217450" y="53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1" name="Figura a mano libera 270">
              <a:extLst>
                <a:ext uri="{FF2B5EF4-FFF2-40B4-BE49-F238E27FC236}">
                  <a16:creationId xmlns:a16="http://schemas.microsoft.com/office/drawing/2014/main" id="{F314514C-4076-4441-B116-0DE5A1787707}"/>
                </a:ext>
              </a:extLst>
            </p:cNvPr>
            <p:cNvSpPr/>
            <p:nvPr/>
          </p:nvSpPr>
          <p:spPr>
            <a:xfrm>
              <a:off x="7836450" y="53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63671DDB-0374-5F47-A803-4D73C1328D94}"/>
                </a:ext>
              </a:extLst>
            </p:cNvPr>
            <p:cNvSpPr/>
            <p:nvPr/>
          </p:nvSpPr>
          <p:spPr>
            <a:xfrm>
              <a:off x="8026950" y="5283750"/>
              <a:ext cx="123825" cy="238125"/>
            </a:xfrm>
            <a:custGeom>
              <a:avLst/>
              <a:gdLst>
                <a:gd name="connsiteX0" fmla="*/ 38100 w 123825"/>
                <a:gd name="connsiteY0" fmla="*/ 0 h 238125"/>
                <a:gd name="connsiteX1" fmla="*/ 0 w 123825"/>
                <a:gd name="connsiteY1" fmla="*/ 0 h 238125"/>
                <a:gd name="connsiteX2" fmla="*/ 0 w 123825"/>
                <a:gd name="connsiteY2" fmla="*/ 133350 h 238125"/>
                <a:gd name="connsiteX3" fmla="*/ 5715 w 123825"/>
                <a:gd name="connsiteY3" fmla="*/ 146685 h 238125"/>
                <a:gd name="connsiteX4" fmla="*/ 100013 w 123825"/>
                <a:gd name="connsiteY4" fmla="*/ 240983 h 238125"/>
                <a:gd name="connsiteX5" fmla="*/ 126682 w 123825"/>
                <a:gd name="connsiteY5" fmla="*/ 214313 h 238125"/>
                <a:gd name="connsiteX6" fmla="*/ 38100 w 123825"/>
                <a:gd name="connsiteY6" fmla="*/ 125730 h 238125"/>
                <a:gd name="connsiteX7" fmla="*/ 38100 w 123825"/>
                <a:gd name="connsiteY7" fmla="*/ 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238125">
                  <a:moveTo>
                    <a:pt x="38100" y="0"/>
                  </a:moveTo>
                  <a:lnTo>
                    <a:pt x="0" y="0"/>
                  </a:lnTo>
                  <a:lnTo>
                    <a:pt x="0" y="133350"/>
                  </a:lnTo>
                  <a:cubicBezTo>
                    <a:pt x="0" y="138113"/>
                    <a:pt x="1905" y="142875"/>
                    <a:pt x="5715" y="146685"/>
                  </a:cubicBezTo>
                  <a:lnTo>
                    <a:pt x="100013" y="240983"/>
                  </a:lnTo>
                  <a:lnTo>
                    <a:pt x="126682" y="214313"/>
                  </a:lnTo>
                  <a:lnTo>
                    <a:pt x="38100" y="125730"/>
                  </a:lnTo>
                  <a:lnTo>
                    <a:pt x="38100" y="0"/>
                  </a:ln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50F19A42-185A-8F4E-AB23-DE5CDF768750}"/>
                </a:ext>
              </a:extLst>
            </p:cNvPr>
            <p:cNvSpPr/>
            <p:nvPr/>
          </p:nvSpPr>
          <p:spPr>
            <a:xfrm>
              <a:off x="7722441" y="5007525"/>
              <a:ext cx="647700" cy="733425"/>
            </a:xfrm>
            <a:custGeom>
              <a:avLst/>
              <a:gdLst>
                <a:gd name="connsiteX0" fmla="*/ 323559 w 647700"/>
                <a:gd name="connsiteY0" fmla="*/ 685800 h 733425"/>
                <a:gd name="connsiteX1" fmla="*/ 56859 w 647700"/>
                <a:gd name="connsiteY1" fmla="*/ 419100 h 733425"/>
                <a:gd name="connsiteX2" fmla="*/ 323559 w 647700"/>
                <a:gd name="connsiteY2" fmla="*/ 152400 h 733425"/>
                <a:gd name="connsiteX3" fmla="*/ 590259 w 647700"/>
                <a:gd name="connsiteY3" fmla="*/ 419100 h 733425"/>
                <a:gd name="connsiteX4" fmla="*/ 323559 w 647700"/>
                <a:gd name="connsiteY4" fmla="*/ 685800 h 733425"/>
                <a:gd name="connsiteX5" fmla="*/ 323559 w 647700"/>
                <a:gd name="connsiteY5" fmla="*/ 685800 h 733425"/>
                <a:gd name="connsiteX6" fmla="*/ 549301 w 647700"/>
                <a:gd name="connsiteY6" fmla="*/ 186690 h 733425"/>
                <a:gd name="connsiteX7" fmla="*/ 577876 w 647700"/>
                <a:gd name="connsiteY7" fmla="*/ 158115 h 733425"/>
                <a:gd name="connsiteX8" fmla="*/ 576924 w 647700"/>
                <a:gd name="connsiteY8" fmla="*/ 118110 h 733425"/>
                <a:gd name="connsiteX9" fmla="*/ 536919 w 647700"/>
                <a:gd name="connsiteY9" fmla="*/ 117157 h 733425"/>
                <a:gd name="connsiteX10" fmla="*/ 504534 w 647700"/>
                <a:gd name="connsiteY10" fmla="*/ 150495 h 733425"/>
                <a:gd name="connsiteX11" fmla="*/ 352134 w 647700"/>
                <a:gd name="connsiteY11" fmla="*/ 97155 h 733425"/>
                <a:gd name="connsiteX12" fmla="*/ 352134 w 647700"/>
                <a:gd name="connsiteY12" fmla="*/ 57150 h 733425"/>
                <a:gd name="connsiteX13" fmla="*/ 437859 w 647700"/>
                <a:gd name="connsiteY13" fmla="*/ 57150 h 733425"/>
                <a:gd name="connsiteX14" fmla="*/ 437859 w 647700"/>
                <a:gd name="connsiteY14" fmla="*/ 0 h 733425"/>
                <a:gd name="connsiteX15" fmla="*/ 209259 w 647700"/>
                <a:gd name="connsiteY15" fmla="*/ 0 h 733425"/>
                <a:gd name="connsiteX16" fmla="*/ 209259 w 647700"/>
                <a:gd name="connsiteY16" fmla="*/ 57150 h 733425"/>
                <a:gd name="connsiteX17" fmla="*/ 294984 w 647700"/>
                <a:gd name="connsiteY17" fmla="*/ 57150 h 733425"/>
                <a:gd name="connsiteX18" fmla="*/ 294984 w 647700"/>
                <a:gd name="connsiteY18" fmla="*/ 96203 h 733425"/>
                <a:gd name="connsiteX19" fmla="*/ 2566 w 647700"/>
                <a:gd name="connsiteY19" fmla="*/ 378143 h 733425"/>
                <a:gd name="connsiteX20" fmla="*/ 215926 w 647700"/>
                <a:gd name="connsiteY20" fmla="*/ 723900 h 733425"/>
                <a:gd name="connsiteX21" fmla="*/ 599784 w 647700"/>
                <a:gd name="connsiteY21" fmla="*/ 589598 h 733425"/>
                <a:gd name="connsiteX22" fmla="*/ 549301 w 647700"/>
                <a:gd name="connsiteY22" fmla="*/ 186690 h 733425"/>
                <a:gd name="connsiteX23" fmla="*/ 549301 w 647700"/>
                <a:gd name="connsiteY23" fmla="*/ 18669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7700" h="733425">
                  <a:moveTo>
                    <a:pt x="323559" y="685800"/>
                  </a:moveTo>
                  <a:cubicBezTo>
                    <a:pt x="175921" y="685800"/>
                    <a:pt x="56859" y="566738"/>
                    <a:pt x="56859" y="419100"/>
                  </a:cubicBezTo>
                  <a:cubicBezTo>
                    <a:pt x="56859" y="271463"/>
                    <a:pt x="175921" y="152400"/>
                    <a:pt x="323559" y="152400"/>
                  </a:cubicBezTo>
                  <a:cubicBezTo>
                    <a:pt x="471196" y="152400"/>
                    <a:pt x="590259" y="271463"/>
                    <a:pt x="590259" y="419100"/>
                  </a:cubicBezTo>
                  <a:cubicBezTo>
                    <a:pt x="590259" y="566738"/>
                    <a:pt x="471196" y="685800"/>
                    <a:pt x="323559" y="685800"/>
                  </a:cubicBezTo>
                  <a:lnTo>
                    <a:pt x="323559" y="685800"/>
                  </a:lnTo>
                  <a:close/>
                  <a:moveTo>
                    <a:pt x="549301" y="186690"/>
                  </a:moveTo>
                  <a:lnTo>
                    <a:pt x="577876" y="158115"/>
                  </a:lnTo>
                  <a:cubicBezTo>
                    <a:pt x="588354" y="146685"/>
                    <a:pt x="588354" y="129540"/>
                    <a:pt x="576924" y="118110"/>
                  </a:cubicBezTo>
                  <a:cubicBezTo>
                    <a:pt x="566446" y="107632"/>
                    <a:pt x="548349" y="106680"/>
                    <a:pt x="536919" y="117157"/>
                  </a:cubicBezTo>
                  <a:lnTo>
                    <a:pt x="504534" y="150495"/>
                  </a:lnTo>
                  <a:cubicBezTo>
                    <a:pt x="458814" y="120015"/>
                    <a:pt x="406426" y="100965"/>
                    <a:pt x="352134" y="97155"/>
                  </a:cubicBezTo>
                  <a:lnTo>
                    <a:pt x="352134" y="57150"/>
                  </a:lnTo>
                  <a:lnTo>
                    <a:pt x="437859" y="57150"/>
                  </a:lnTo>
                  <a:lnTo>
                    <a:pt x="437859" y="0"/>
                  </a:lnTo>
                  <a:lnTo>
                    <a:pt x="209259" y="0"/>
                  </a:lnTo>
                  <a:lnTo>
                    <a:pt x="209259" y="57150"/>
                  </a:lnTo>
                  <a:lnTo>
                    <a:pt x="294984" y="57150"/>
                  </a:lnTo>
                  <a:lnTo>
                    <a:pt x="294984" y="96203"/>
                  </a:lnTo>
                  <a:cubicBezTo>
                    <a:pt x="143536" y="109538"/>
                    <a:pt x="21616" y="226695"/>
                    <a:pt x="2566" y="378143"/>
                  </a:cubicBezTo>
                  <a:cubicBezTo>
                    <a:pt x="-16484" y="529590"/>
                    <a:pt x="72099" y="673418"/>
                    <a:pt x="215926" y="723900"/>
                  </a:cubicBezTo>
                  <a:cubicBezTo>
                    <a:pt x="359754" y="774383"/>
                    <a:pt x="518821" y="719138"/>
                    <a:pt x="599784" y="589598"/>
                  </a:cubicBezTo>
                  <a:cubicBezTo>
                    <a:pt x="680746" y="460058"/>
                    <a:pt x="657886" y="292418"/>
                    <a:pt x="549301" y="186690"/>
                  </a:cubicBezTo>
                  <a:lnTo>
                    <a:pt x="549301" y="186690"/>
                  </a:lnTo>
                  <a:close/>
                </a:path>
              </a:pathLst>
            </a:custGeom>
            <a:grpFill/>
            <a:ln w="9525" cap="flat">
              <a:noFill/>
              <a:prstDash val="solid"/>
              <a:miter/>
            </a:ln>
          </p:spPr>
          <p:txBody>
            <a:bodyPr rtlCol="0" anchor="ctr"/>
            <a:lstStyle/>
            <a:p>
              <a:endParaRPr lang="it-IT" sz="1013"/>
            </a:p>
          </p:txBody>
        </p:sp>
      </p:grpSp>
      <p:sp>
        <p:nvSpPr>
          <p:cNvPr id="274" name="Elemento grafico 186" descr="Clessidra">
            <a:extLst>
              <a:ext uri="{FF2B5EF4-FFF2-40B4-BE49-F238E27FC236}">
                <a16:creationId xmlns:a16="http://schemas.microsoft.com/office/drawing/2014/main" id="{74741740-D84D-4241-B15A-041220CCD819}"/>
              </a:ext>
            </a:extLst>
          </p:cNvPr>
          <p:cNvSpPr/>
          <p:nvPr/>
        </p:nvSpPr>
        <p:spPr>
          <a:xfrm>
            <a:off x="6414264" y="1994098"/>
            <a:ext cx="178590" cy="25512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accent3"/>
          </a:solidFill>
          <a:ln w="9525" cap="flat">
            <a:noFill/>
            <a:prstDash val="solid"/>
            <a:miter/>
          </a:ln>
        </p:spPr>
        <p:txBody>
          <a:bodyPr rtlCol="0" anchor="ctr"/>
          <a:lstStyle/>
          <a:p>
            <a:endParaRPr lang="it-IT" sz="1013"/>
          </a:p>
        </p:txBody>
      </p:sp>
      <p:grpSp>
        <p:nvGrpSpPr>
          <p:cNvPr id="275" name="Elemento grafico 188" descr="Indicatore di livello">
            <a:extLst>
              <a:ext uri="{FF2B5EF4-FFF2-40B4-BE49-F238E27FC236}">
                <a16:creationId xmlns:a16="http://schemas.microsoft.com/office/drawing/2014/main" id="{D088FB8C-2A8C-2746-BC1B-52B71DDB6C5B}"/>
              </a:ext>
            </a:extLst>
          </p:cNvPr>
          <p:cNvGrpSpPr/>
          <p:nvPr/>
        </p:nvGrpSpPr>
        <p:grpSpPr>
          <a:xfrm>
            <a:off x="6734296" y="1963894"/>
            <a:ext cx="306155" cy="306155"/>
            <a:chOff x="7888800" y="5221800"/>
            <a:chExt cx="914400" cy="914400"/>
          </a:xfrm>
          <a:solidFill>
            <a:schemeClr val="accent3"/>
          </a:solidFill>
        </p:grpSpPr>
        <p:sp>
          <p:nvSpPr>
            <p:cNvPr id="276" name="Figura a mano libera 275">
              <a:extLst>
                <a:ext uri="{FF2B5EF4-FFF2-40B4-BE49-F238E27FC236}">
                  <a16:creationId xmlns:a16="http://schemas.microsoft.com/office/drawing/2014/main" id="{28F3C253-FE84-6541-922B-AE94A0E93263}"/>
                </a:ext>
              </a:extLst>
            </p:cNvPr>
            <p:cNvSpPr/>
            <p:nvPr/>
          </p:nvSpPr>
          <p:spPr>
            <a:xfrm>
              <a:off x="7926900" y="5450400"/>
              <a:ext cx="666750" cy="457200"/>
            </a:xfrm>
            <a:custGeom>
              <a:avLst/>
              <a:gdLst>
                <a:gd name="connsiteX0" fmla="*/ 400050 w 666750"/>
                <a:gd name="connsiteY0" fmla="*/ 58103 h 457200"/>
                <a:gd name="connsiteX1" fmla="*/ 400050 w 666750"/>
                <a:gd name="connsiteY1" fmla="*/ 96202 h 457200"/>
                <a:gd name="connsiteX2" fmla="*/ 419100 w 666750"/>
                <a:gd name="connsiteY2" fmla="*/ 95250 h 457200"/>
                <a:gd name="connsiteX3" fmla="*/ 438150 w 666750"/>
                <a:gd name="connsiteY3" fmla="*/ 96202 h 457200"/>
                <a:gd name="connsiteX4" fmla="*/ 438150 w 666750"/>
                <a:gd name="connsiteY4" fmla="*/ 58103 h 457200"/>
                <a:gd name="connsiteX5" fmla="*/ 542925 w 666750"/>
                <a:gd name="connsiteY5" fmla="*/ 80010 h 457200"/>
                <a:gd name="connsiteX6" fmla="*/ 528638 w 666750"/>
                <a:gd name="connsiteY6" fmla="*/ 114300 h 457200"/>
                <a:gd name="connsiteX7" fmla="*/ 563880 w 666750"/>
                <a:gd name="connsiteY7" fmla="*/ 129540 h 457200"/>
                <a:gd name="connsiteX8" fmla="*/ 578168 w 666750"/>
                <a:gd name="connsiteY8" fmla="*/ 94298 h 457200"/>
                <a:gd name="connsiteX9" fmla="*/ 628650 w 666750"/>
                <a:gd name="connsiteY9" fmla="*/ 124777 h 457200"/>
                <a:gd name="connsiteX10" fmla="*/ 669608 w 666750"/>
                <a:gd name="connsiteY10" fmla="*/ 83820 h 457200"/>
                <a:gd name="connsiteX11" fmla="*/ 419100 w 666750"/>
                <a:gd name="connsiteY11" fmla="*/ 0 h 457200"/>
                <a:gd name="connsiteX12" fmla="*/ 0 w 666750"/>
                <a:gd name="connsiteY12" fmla="*/ 419100 h 457200"/>
                <a:gd name="connsiteX13" fmla="*/ 0 w 666750"/>
                <a:gd name="connsiteY13" fmla="*/ 457200 h 457200"/>
                <a:gd name="connsiteX14" fmla="*/ 57150 w 666750"/>
                <a:gd name="connsiteY14" fmla="*/ 457200 h 457200"/>
                <a:gd name="connsiteX15" fmla="*/ 57150 w 666750"/>
                <a:gd name="connsiteY15" fmla="*/ 419100 h 457200"/>
                <a:gd name="connsiteX16" fmla="*/ 75248 w 666750"/>
                <a:gd name="connsiteY16" fmla="*/ 306705 h 457200"/>
                <a:gd name="connsiteX17" fmla="*/ 110490 w 666750"/>
                <a:gd name="connsiteY17" fmla="*/ 320993 h 457200"/>
                <a:gd name="connsiteX18" fmla="*/ 123825 w 666750"/>
                <a:gd name="connsiteY18" fmla="*/ 285750 h 457200"/>
                <a:gd name="connsiteX19" fmla="*/ 88583 w 666750"/>
                <a:gd name="connsiteY19" fmla="*/ 271463 h 457200"/>
                <a:gd name="connsiteX20" fmla="*/ 145733 w 666750"/>
                <a:gd name="connsiteY20" fmla="*/ 182880 h 457200"/>
                <a:gd name="connsiteX21" fmla="*/ 172403 w 666750"/>
                <a:gd name="connsiteY21" fmla="*/ 209550 h 457200"/>
                <a:gd name="connsiteX22" fmla="*/ 199073 w 666750"/>
                <a:gd name="connsiteY22" fmla="*/ 181927 h 457200"/>
                <a:gd name="connsiteX23" fmla="*/ 172403 w 666750"/>
                <a:gd name="connsiteY23" fmla="*/ 155258 h 457200"/>
                <a:gd name="connsiteX24" fmla="*/ 260033 w 666750"/>
                <a:gd name="connsiteY24" fmla="*/ 94298 h 457200"/>
                <a:gd name="connsiteX25" fmla="*/ 274320 w 666750"/>
                <a:gd name="connsiteY25" fmla="*/ 129540 h 457200"/>
                <a:gd name="connsiteX26" fmla="*/ 309563 w 666750"/>
                <a:gd name="connsiteY26" fmla="*/ 114300 h 457200"/>
                <a:gd name="connsiteX27" fmla="*/ 295275 w 666750"/>
                <a:gd name="connsiteY27" fmla="*/ 79057 h 457200"/>
                <a:gd name="connsiteX28" fmla="*/ 400050 w 666750"/>
                <a:gd name="connsiteY28" fmla="*/ 58103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66750" h="457200">
                  <a:moveTo>
                    <a:pt x="400050" y="58103"/>
                  </a:moveTo>
                  <a:lnTo>
                    <a:pt x="400050" y="96202"/>
                  </a:lnTo>
                  <a:cubicBezTo>
                    <a:pt x="406718" y="96202"/>
                    <a:pt x="412433" y="95250"/>
                    <a:pt x="419100" y="95250"/>
                  </a:cubicBezTo>
                  <a:cubicBezTo>
                    <a:pt x="425768" y="95250"/>
                    <a:pt x="431483" y="95250"/>
                    <a:pt x="438150" y="96202"/>
                  </a:cubicBezTo>
                  <a:lnTo>
                    <a:pt x="438150" y="58103"/>
                  </a:lnTo>
                  <a:cubicBezTo>
                    <a:pt x="475298" y="60007"/>
                    <a:pt x="510540" y="67628"/>
                    <a:pt x="542925" y="80010"/>
                  </a:cubicBezTo>
                  <a:lnTo>
                    <a:pt x="528638" y="114300"/>
                  </a:lnTo>
                  <a:cubicBezTo>
                    <a:pt x="541020" y="119063"/>
                    <a:pt x="552450" y="123825"/>
                    <a:pt x="563880" y="129540"/>
                  </a:cubicBezTo>
                  <a:lnTo>
                    <a:pt x="578168" y="94298"/>
                  </a:lnTo>
                  <a:cubicBezTo>
                    <a:pt x="596265" y="102870"/>
                    <a:pt x="612458" y="113348"/>
                    <a:pt x="628650" y="124777"/>
                  </a:cubicBezTo>
                  <a:lnTo>
                    <a:pt x="669608" y="83820"/>
                  </a:lnTo>
                  <a:cubicBezTo>
                    <a:pt x="600075" y="31432"/>
                    <a:pt x="513398" y="0"/>
                    <a:pt x="419100" y="0"/>
                  </a:cubicBezTo>
                  <a:cubicBezTo>
                    <a:pt x="187643" y="0"/>
                    <a:pt x="0" y="187643"/>
                    <a:pt x="0" y="419100"/>
                  </a:cubicBezTo>
                  <a:lnTo>
                    <a:pt x="0" y="457200"/>
                  </a:lnTo>
                  <a:lnTo>
                    <a:pt x="57150" y="457200"/>
                  </a:lnTo>
                  <a:lnTo>
                    <a:pt x="57150" y="419100"/>
                  </a:lnTo>
                  <a:cubicBezTo>
                    <a:pt x="57150" y="380048"/>
                    <a:pt x="63818" y="341948"/>
                    <a:pt x="75248" y="306705"/>
                  </a:cubicBezTo>
                  <a:lnTo>
                    <a:pt x="110490" y="320993"/>
                  </a:lnTo>
                  <a:cubicBezTo>
                    <a:pt x="114300" y="308610"/>
                    <a:pt x="119063" y="297180"/>
                    <a:pt x="123825" y="285750"/>
                  </a:cubicBezTo>
                  <a:lnTo>
                    <a:pt x="88583" y="271463"/>
                  </a:lnTo>
                  <a:cubicBezTo>
                    <a:pt x="102870" y="239077"/>
                    <a:pt x="122873" y="208598"/>
                    <a:pt x="145733" y="182880"/>
                  </a:cubicBezTo>
                  <a:lnTo>
                    <a:pt x="172403" y="209550"/>
                  </a:lnTo>
                  <a:cubicBezTo>
                    <a:pt x="180975" y="200025"/>
                    <a:pt x="189548" y="190500"/>
                    <a:pt x="199073" y="181927"/>
                  </a:cubicBezTo>
                  <a:lnTo>
                    <a:pt x="172403" y="155258"/>
                  </a:lnTo>
                  <a:cubicBezTo>
                    <a:pt x="198120" y="131445"/>
                    <a:pt x="227648" y="110490"/>
                    <a:pt x="260033" y="94298"/>
                  </a:cubicBezTo>
                  <a:lnTo>
                    <a:pt x="274320" y="129540"/>
                  </a:lnTo>
                  <a:cubicBezTo>
                    <a:pt x="285750" y="123825"/>
                    <a:pt x="297180" y="119063"/>
                    <a:pt x="309563" y="114300"/>
                  </a:cubicBezTo>
                  <a:lnTo>
                    <a:pt x="295275" y="79057"/>
                  </a:lnTo>
                  <a:cubicBezTo>
                    <a:pt x="327660" y="66675"/>
                    <a:pt x="362903" y="60007"/>
                    <a:pt x="400050" y="58103"/>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211F1997-D761-4444-BFB6-BAF5D26DD363}"/>
                </a:ext>
              </a:extLst>
            </p:cNvPr>
            <p:cNvSpPr/>
            <p:nvPr/>
          </p:nvSpPr>
          <p:spPr>
            <a:xfrm>
              <a:off x="8641275" y="5629470"/>
              <a:ext cx="123825" cy="276225"/>
            </a:xfrm>
            <a:custGeom>
              <a:avLst/>
              <a:gdLst>
                <a:gd name="connsiteX0" fmla="*/ 48577 w 123825"/>
                <a:gd name="connsiteY0" fmla="*/ 0 h 276225"/>
                <a:gd name="connsiteX1" fmla="*/ 7620 w 123825"/>
                <a:gd name="connsiteY1" fmla="*/ 40957 h 276225"/>
                <a:gd name="connsiteX2" fmla="*/ 35242 w 123825"/>
                <a:gd name="connsiteY2" fmla="*/ 91440 h 276225"/>
                <a:gd name="connsiteX3" fmla="*/ 0 w 123825"/>
                <a:gd name="connsiteY3" fmla="*/ 106680 h 276225"/>
                <a:gd name="connsiteX4" fmla="*/ 13335 w 123825"/>
                <a:gd name="connsiteY4" fmla="*/ 141923 h 276225"/>
                <a:gd name="connsiteX5" fmla="*/ 48577 w 123825"/>
                <a:gd name="connsiteY5" fmla="*/ 127635 h 276225"/>
                <a:gd name="connsiteX6" fmla="*/ 66675 w 123825"/>
                <a:gd name="connsiteY6" fmla="*/ 240030 h 276225"/>
                <a:gd name="connsiteX7" fmla="*/ 66675 w 123825"/>
                <a:gd name="connsiteY7" fmla="*/ 278130 h 276225"/>
                <a:gd name="connsiteX8" fmla="*/ 123825 w 123825"/>
                <a:gd name="connsiteY8" fmla="*/ 278130 h 276225"/>
                <a:gd name="connsiteX9" fmla="*/ 123825 w 123825"/>
                <a:gd name="connsiteY9" fmla="*/ 240030 h 276225"/>
                <a:gd name="connsiteX10" fmla="*/ 48577 w 123825"/>
                <a:gd name="connsiteY10"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825" h="276225">
                  <a:moveTo>
                    <a:pt x="48577" y="0"/>
                  </a:moveTo>
                  <a:lnTo>
                    <a:pt x="7620" y="40957"/>
                  </a:lnTo>
                  <a:cubicBezTo>
                    <a:pt x="18098" y="57150"/>
                    <a:pt x="27623" y="74295"/>
                    <a:pt x="35242" y="91440"/>
                  </a:cubicBezTo>
                  <a:lnTo>
                    <a:pt x="0" y="106680"/>
                  </a:lnTo>
                  <a:cubicBezTo>
                    <a:pt x="4763" y="118110"/>
                    <a:pt x="9525" y="130493"/>
                    <a:pt x="13335" y="141923"/>
                  </a:cubicBezTo>
                  <a:lnTo>
                    <a:pt x="48577" y="127635"/>
                  </a:lnTo>
                  <a:cubicBezTo>
                    <a:pt x="60008" y="162878"/>
                    <a:pt x="66675" y="200978"/>
                    <a:pt x="66675" y="240030"/>
                  </a:cubicBezTo>
                  <a:lnTo>
                    <a:pt x="66675" y="278130"/>
                  </a:lnTo>
                  <a:lnTo>
                    <a:pt x="123825" y="278130"/>
                  </a:lnTo>
                  <a:lnTo>
                    <a:pt x="123825" y="240030"/>
                  </a:lnTo>
                  <a:cubicBezTo>
                    <a:pt x="123825" y="150495"/>
                    <a:pt x="96202" y="68580"/>
                    <a:pt x="48577" y="0"/>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2876B933-087B-0E4E-BAB1-8777FD30DF8D}"/>
                </a:ext>
              </a:extLst>
            </p:cNvPr>
            <p:cNvSpPr/>
            <p:nvPr/>
          </p:nvSpPr>
          <p:spPr>
            <a:xfrm>
              <a:off x="8305735" y="5555175"/>
              <a:ext cx="361950" cy="361950"/>
            </a:xfrm>
            <a:custGeom>
              <a:avLst/>
              <a:gdLst>
                <a:gd name="connsiteX0" fmla="*/ 13595 w 361950"/>
                <a:gd name="connsiteY0" fmla="*/ 297180 h 361950"/>
                <a:gd name="connsiteX1" fmla="*/ 8833 w 361950"/>
                <a:gd name="connsiteY1" fmla="*/ 301942 h 361950"/>
                <a:gd name="connsiteX2" fmla="*/ 13595 w 361950"/>
                <a:gd name="connsiteY2" fmla="*/ 356235 h 361950"/>
                <a:gd name="connsiteX3" fmla="*/ 67888 w 361950"/>
                <a:gd name="connsiteY3" fmla="*/ 351473 h 361950"/>
                <a:gd name="connsiteX4" fmla="*/ 364115 w 361950"/>
                <a:gd name="connsiteY4" fmla="*/ 0 h 361950"/>
                <a:gd name="connsiteX5" fmla="*/ 13595 w 361950"/>
                <a:gd name="connsiteY5" fmla="*/ 29718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361950">
                  <a:moveTo>
                    <a:pt x="13595" y="297180"/>
                  </a:moveTo>
                  <a:cubicBezTo>
                    <a:pt x="11690" y="298133"/>
                    <a:pt x="10738" y="300038"/>
                    <a:pt x="8833" y="301942"/>
                  </a:cubicBezTo>
                  <a:cubicBezTo>
                    <a:pt x="-4502" y="318135"/>
                    <a:pt x="-2597" y="341948"/>
                    <a:pt x="13595" y="356235"/>
                  </a:cubicBezTo>
                  <a:cubicBezTo>
                    <a:pt x="29788" y="369570"/>
                    <a:pt x="53600" y="367665"/>
                    <a:pt x="67888" y="351473"/>
                  </a:cubicBezTo>
                  <a:lnTo>
                    <a:pt x="364115" y="0"/>
                  </a:lnTo>
                  <a:lnTo>
                    <a:pt x="13595" y="297180"/>
                  </a:lnTo>
                  <a:close/>
                </a:path>
              </a:pathLst>
            </a:custGeom>
            <a:grpFill/>
            <a:ln w="9525" cap="flat">
              <a:noFill/>
              <a:prstDash val="solid"/>
              <a:miter/>
            </a:ln>
          </p:spPr>
          <p:txBody>
            <a:bodyPr rtlCol="0" anchor="ctr"/>
            <a:lstStyle/>
            <a:p>
              <a:endParaRPr lang="it-IT" sz="1013"/>
            </a:p>
          </p:txBody>
        </p:sp>
      </p:grpSp>
      <p:grpSp>
        <p:nvGrpSpPr>
          <p:cNvPr id="279" name="Elemento grafico 190" descr="Ingranaggi">
            <a:extLst>
              <a:ext uri="{FF2B5EF4-FFF2-40B4-BE49-F238E27FC236}">
                <a16:creationId xmlns:a16="http://schemas.microsoft.com/office/drawing/2014/main" id="{C71D8D63-84AD-334E-8CD5-82ACA9BD09C4}"/>
              </a:ext>
            </a:extLst>
          </p:cNvPr>
          <p:cNvGrpSpPr/>
          <p:nvPr/>
        </p:nvGrpSpPr>
        <p:grpSpPr>
          <a:xfrm>
            <a:off x="7181893" y="1963894"/>
            <a:ext cx="306155" cy="306155"/>
            <a:chOff x="8038800" y="5371800"/>
            <a:chExt cx="914400" cy="914400"/>
          </a:xfrm>
          <a:solidFill>
            <a:schemeClr val="accent3"/>
          </a:solidFill>
        </p:grpSpPr>
        <p:sp>
          <p:nvSpPr>
            <p:cNvPr id="280" name="Figura a mano libera 279">
              <a:extLst>
                <a:ext uri="{FF2B5EF4-FFF2-40B4-BE49-F238E27FC236}">
                  <a16:creationId xmlns:a16="http://schemas.microsoft.com/office/drawing/2014/main" id="{09F2117A-71D3-7441-BCB4-1C29F66160A1}"/>
                </a:ext>
              </a:extLst>
            </p:cNvPr>
            <p:cNvSpPr/>
            <p:nvPr/>
          </p:nvSpPr>
          <p:spPr>
            <a:xfrm>
              <a:off x="8400750" y="5452763"/>
              <a:ext cx="400050" cy="400050"/>
            </a:xfrm>
            <a:custGeom>
              <a:avLst/>
              <a:gdLst>
                <a:gd name="connsiteX0" fmla="*/ 202883 w 400050"/>
                <a:gd name="connsiteY0" fmla="*/ 274320 h 400050"/>
                <a:gd name="connsiteX1" fmla="*/ 131445 w 400050"/>
                <a:gd name="connsiteY1" fmla="*/ 202883 h 400050"/>
                <a:gd name="connsiteX2" fmla="*/ 202883 w 400050"/>
                <a:gd name="connsiteY2" fmla="*/ 131445 h 400050"/>
                <a:gd name="connsiteX3" fmla="*/ 274320 w 400050"/>
                <a:gd name="connsiteY3" fmla="*/ 202883 h 400050"/>
                <a:gd name="connsiteX4" fmla="*/ 202883 w 400050"/>
                <a:gd name="connsiteY4" fmla="*/ 274320 h 400050"/>
                <a:gd name="connsiteX5" fmla="*/ 363855 w 400050"/>
                <a:gd name="connsiteY5" fmla="*/ 158115 h 400050"/>
                <a:gd name="connsiteX6" fmla="*/ 348615 w 400050"/>
                <a:gd name="connsiteY6" fmla="*/ 120968 h 400050"/>
                <a:gd name="connsiteX7" fmla="*/ 363855 w 400050"/>
                <a:gd name="connsiteY7" fmla="*/ 76200 h 400050"/>
                <a:gd name="connsiteX8" fmla="*/ 329565 w 400050"/>
                <a:gd name="connsiteY8" fmla="*/ 41910 h 400050"/>
                <a:gd name="connsiteX9" fmla="*/ 284798 w 400050"/>
                <a:gd name="connsiteY9" fmla="*/ 57150 h 400050"/>
                <a:gd name="connsiteX10" fmla="*/ 247650 w 400050"/>
                <a:gd name="connsiteY10" fmla="*/ 41910 h 400050"/>
                <a:gd name="connsiteX11" fmla="*/ 226695 w 400050"/>
                <a:gd name="connsiteY11" fmla="*/ 0 h 400050"/>
                <a:gd name="connsiteX12" fmla="*/ 179070 w 400050"/>
                <a:gd name="connsiteY12" fmla="*/ 0 h 400050"/>
                <a:gd name="connsiteX13" fmla="*/ 158115 w 400050"/>
                <a:gd name="connsiteY13" fmla="*/ 41910 h 400050"/>
                <a:gd name="connsiteX14" fmla="*/ 120968 w 400050"/>
                <a:gd name="connsiteY14" fmla="*/ 57150 h 400050"/>
                <a:gd name="connsiteX15" fmla="*/ 76200 w 400050"/>
                <a:gd name="connsiteY15" fmla="*/ 41910 h 400050"/>
                <a:gd name="connsiteX16" fmla="*/ 41910 w 400050"/>
                <a:gd name="connsiteY16" fmla="*/ 76200 h 400050"/>
                <a:gd name="connsiteX17" fmla="*/ 57150 w 400050"/>
                <a:gd name="connsiteY17" fmla="*/ 120968 h 400050"/>
                <a:gd name="connsiteX18" fmla="*/ 41910 w 400050"/>
                <a:gd name="connsiteY18" fmla="*/ 158115 h 400050"/>
                <a:gd name="connsiteX19" fmla="*/ 0 w 400050"/>
                <a:gd name="connsiteY19" fmla="*/ 179070 h 400050"/>
                <a:gd name="connsiteX20" fmla="*/ 0 w 400050"/>
                <a:gd name="connsiteY20" fmla="*/ 226695 h 400050"/>
                <a:gd name="connsiteX21" fmla="*/ 41910 w 400050"/>
                <a:gd name="connsiteY21" fmla="*/ 247650 h 400050"/>
                <a:gd name="connsiteX22" fmla="*/ 57150 w 400050"/>
                <a:gd name="connsiteY22" fmla="*/ 284798 h 400050"/>
                <a:gd name="connsiteX23" fmla="*/ 41910 w 400050"/>
                <a:gd name="connsiteY23" fmla="*/ 329565 h 400050"/>
                <a:gd name="connsiteX24" fmla="*/ 75248 w 400050"/>
                <a:gd name="connsiteY24" fmla="*/ 362903 h 400050"/>
                <a:gd name="connsiteX25" fmla="*/ 120015 w 400050"/>
                <a:gd name="connsiteY25" fmla="*/ 347663 h 400050"/>
                <a:gd name="connsiteX26" fmla="*/ 157163 w 400050"/>
                <a:gd name="connsiteY26" fmla="*/ 362903 h 400050"/>
                <a:gd name="connsiteX27" fmla="*/ 178118 w 400050"/>
                <a:gd name="connsiteY27" fmla="*/ 404813 h 400050"/>
                <a:gd name="connsiteX28" fmla="*/ 225743 w 400050"/>
                <a:gd name="connsiteY28" fmla="*/ 404813 h 400050"/>
                <a:gd name="connsiteX29" fmla="*/ 246698 w 400050"/>
                <a:gd name="connsiteY29" fmla="*/ 362903 h 400050"/>
                <a:gd name="connsiteX30" fmla="*/ 283845 w 400050"/>
                <a:gd name="connsiteY30" fmla="*/ 347663 h 400050"/>
                <a:gd name="connsiteX31" fmla="*/ 328613 w 400050"/>
                <a:gd name="connsiteY31" fmla="*/ 362903 h 400050"/>
                <a:gd name="connsiteX32" fmla="*/ 362903 w 400050"/>
                <a:gd name="connsiteY32" fmla="*/ 329565 h 400050"/>
                <a:gd name="connsiteX33" fmla="*/ 347663 w 400050"/>
                <a:gd name="connsiteY33" fmla="*/ 284798 h 400050"/>
                <a:gd name="connsiteX34" fmla="*/ 363855 w 400050"/>
                <a:gd name="connsiteY34" fmla="*/ 247650 h 400050"/>
                <a:gd name="connsiteX35" fmla="*/ 405765 w 400050"/>
                <a:gd name="connsiteY35" fmla="*/ 226695 h 400050"/>
                <a:gd name="connsiteX36" fmla="*/ 405765 w 400050"/>
                <a:gd name="connsiteY36" fmla="*/ 179070 h 400050"/>
                <a:gd name="connsiteX37" fmla="*/ 363855 w 400050"/>
                <a:gd name="connsiteY37" fmla="*/ 15811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0050" h="400050">
                  <a:moveTo>
                    <a:pt x="202883" y="274320"/>
                  </a:moveTo>
                  <a:cubicBezTo>
                    <a:pt x="162877" y="274320"/>
                    <a:pt x="131445" y="241935"/>
                    <a:pt x="131445" y="202883"/>
                  </a:cubicBezTo>
                  <a:cubicBezTo>
                    <a:pt x="131445" y="163830"/>
                    <a:pt x="163830" y="131445"/>
                    <a:pt x="202883" y="131445"/>
                  </a:cubicBezTo>
                  <a:cubicBezTo>
                    <a:pt x="242888" y="131445"/>
                    <a:pt x="274320" y="163830"/>
                    <a:pt x="274320" y="202883"/>
                  </a:cubicBezTo>
                  <a:cubicBezTo>
                    <a:pt x="274320" y="241935"/>
                    <a:pt x="241935" y="274320"/>
                    <a:pt x="202883" y="274320"/>
                  </a:cubicBezTo>
                  <a:close/>
                  <a:moveTo>
                    <a:pt x="363855" y="158115"/>
                  </a:moveTo>
                  <a:cubicBezTo>
                    <a:pt x="360045" y="144780"/>
                    <a:pt x="355283" y="132398"/>
                    <a:pt x="348615" y="120968"/>
                  </a:cubicBezTo>
                  <a:lnTo>
                    <a:pt x="363855" y="76200"/>
                  </a:lnTo>
                  <a:lnTo>
                    <a:pt x="329565" y="41910"/>
                  </a:lnTo>
                  <a:lnTo>
                    <a:pt x="284798" y="57150"/>
                  </a:lnTo>
                  <a:cubicBezTo>
                    <a:pt x="273367" y="50483"/>
                    <a:pt x="260985" y="45720"/>
                    <a:pt x="247650" y="41910"/>
                  </a:cubicBezTo>
                  <a:lnTo>
                    <a:pt x="226695" y="0"/>
                  </a:lnTo>
                  <a:lnTo>
                    <a:pt x="179070" y="0"/>
                  </a:lnTo>
                  <a:lnTo>
                    <a:pt x="158115" y="41910"/>
                  </a:lnTo>
                  <a:cubicBezTo>
                    <a:pt x="144780" y="45720"/>
                    <a:pt x="132398" y="50483"/>
                    <a:pt x="120968" y="57150"/>
                  </a:cubicBezTo>
                  <a:lnTo>
                    <a:pt x="76200" y="41910"/>
                  </a:lnTo>
                  <a:lnTo>
                    <a:pt x="41910" y="76200"/>
                  </a:lnTo>
                  <a:lnTo>
                    <a:pt x="57150" y="120968"/>
                  </a:lnTo>
                  <a:cubicBezTo>
                    <a:pt x="50482" y="132398"/>
                    <a:pt x="45720" y="144780"/>
                    <a:pt x="41910" y="158115"/>
                  </a:cubicBezTo>
                  <a:lnTo>
                    <a:pt x="0" y="179070"/>
                  </a:lnTo>
                  <a:lnTo>
                    <a:pt x="0" y="226695"/>
                  </a:lnTo>
                  <a:lnTo>
                    <a:pt x="41910" y="247650"/>
                  </a:lnTo>
                  <a:cubicBezTo>
                    <a:pt x="45720" y="260985"/>
                    <a:pt x="50482" y="273368"/>
                    <a:pt x="57150" y="284798"/>
                  </a:cubicBezTo>
                  <a:lnTo>
                    <a:pt x="41910" y="329565"/>
                  </a:lnTo>
                  <a:lnTo>
                    <a:pt x="75248" y="362903"/>
                  </a:lnTo>
                  <a:lnTo>
                    <a:pt x="120015" y="347663"/>
                  </a:lnTo>
                  <a:cubicBezTo>
                    <a:pt x="131445" y="354330"/>
                    <a:pt x="143827" y="359093"/>
                    <a:pt x="157163" y="362903"/>
                  </a:cubicBezTo>
                  <a:lnTo>
                    <a:pt x="178118" y="404813"/>
                  </a:lnTo>
                  <a:lnTo>
                    <a:pt x="225743" y="404813"/>
                  </a:lnTo>
                  <a:lnTo>
                    <a:pt x="246698" y="362903"/>
                  </a:lnTo>
                  <a:cubicBezTo>
                    <a:pt x="260033" y="359093"/>
                    <a:pt x="272415" y="354330"/>
                    <a:pt x="283845" y="347663"/>
                  </a:cubicBezTo>
                  <a:lnTo>
                    <a:pt x="328613" y="362903"/>
                  </a:lnTo>
                  <a:lnTo>
                    <a:pt x="362903" y="329565"/>
                  </a:lnTo>
                  <a:lnTo>
                    <a:pt x="347663" y="284798"/>
                  </a:lnTo>
                  <a:cubicBezTo>
                    <a:pt x="354330" y="273368"/>
                    <a:pt x="360045" y="260033"/>
                    <a:pt x="363855" y="247650"/>
                  </a:cubicBezTo>
                  <a:lnTo>
                    <a:pt x="405765" y="226695"/>
                  </a:lnTo>
                  <a:lnTo>
                    <a:pt x="405765" y="179070"/>
                  </a:lnTo>
                  <a:lnTo>
                    <a:pt x="363855" y="158115"/>
                  </a:ln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B3AC63B2-CCD6-624A-AE8B-8DB81E2E8F34}"/>
                </a:ext>
              </a:extLst>
            </p:cNvPr>
            <p:cNvSpPr/>
            <p:nvPr/>
          </p:nvSpPr>
          <p:spPr>
            <a:xfrm>
              <a:off x="8185485" y="5799473"/>
              <a:ext cx="400050" cy="400050"/>
            </a:xfrm>
            <a:custGeom>
              <a:avLst/>
              <a:gdLst>
                <a:gd name="connsiteX0" fmla="*/ 202883 w 400050"/>
                <a:gd name="connsiteY0" fmla="*/ 274320 h 400050"/>
                <a:gd name="connsiteX1" fmla="*/ 131445 w 400050"/>
                <a:gd name="connsiteY1" fmla="*/ 202882 h 400050"/>
                <a:gd name="connsiteX2" fmla="*/ 202883 w 400050"/>
                <a:gd name="connsiteY2" fmla="*/ 131445 h 400050"/>
                <a:gd name="connsiteX3" fmla="*/ 274320 w 400050"/>
                <a:gd name="connsiteY3" fmla="*/ 202882 h 400050"/>
                <a:gd name="connsiteX4" fmla="*/ 202883 w 400050"/>
                <a:gd name="connsiteY4" fmla="*/ 274320 h 400050"/>
                <a:gd name="connsiteX5" fmla="*/ 202883 w 400050"/>
                <a:gd name="connsiteY5" fmla="*/ 274320 h 400050"/>
                <a:gd name="connsiteX6" fmla="*/ 348615 w 400050"/>
                <a:gd name="connsiteY6" fmla="*/ 120967 h 400050"/>
                <a:gd name="connsiteX7" fmla="*/ 363855 w 400050"/>
                <a:gd name="connsiteY7" fmla="*/ 76200 h 400050"/>
                <a:gd name="connsiteX8" fmla="*/ 329565 w 400050"/>
                <a:gd name="connsiteY8" fmla="*/ 41910 h 400050"/>
                <a:gd name="connsiteX9" fmla="*/ 284798 w 400050"/>
                <a:gd name="connsiteY9" fmla="*/ 57150 h 400050"/>
                <a:gd name="connsiteX10" fmla="*/ 247650 w 400050"/>
                <a:gd name="connsiteY10" fmla="*/ 41910 h 400050"/>
                <a:gd name="connsiteX11" fmla="*/ 226695 w 400050"/>
                <a:gd name="connsiteY11" fmla="*/ 0 h 400050"/>
                <a:gd name="connsiteX12" fmla="*/ 179070 w 400050"/>
                <a:gd name="connsiteY12" fmla="*/ 0 h 400050"/>
                <a:gd name="connsiteX13" fmla="*/ 158115 w 400050"/>
                <a:gd name="connsiteY13" fmla="*/ 41910 h 400050"/>
                <a:gd name="connsiteX14" fmla="*/ 120968 w 400050"/>
                <a:gd name="connsiteY14" fmla="*/ 57150 h 400050"/>
                <a:gd name="connsiteX15" fmla="*/ 76200 w 400050"/>
                <a:gd name="connsiteY15" fmla="*/ 41910 h 400050"/>
                <a:gd name="connsiteX16" fmla="*/ 42863 w 400050"/>
                <a:gd name="connsiteY16" fmla="*/ 75247 h 400050"/>
                <a:gd name="connsiteX17" fmla="*/ 57150 w 400050"/>
                <a:gd name="connsiteY17" fmla="*/ 120015 h 400050"/>
                <a:gd name="connsiteX18" fmla="*/ 41910 w 400050"/>
                <a:gd name="connsiteY18" fmla="*/ 157163 h 400050"/>
                <a:gd name="connsiteX19" fmla="*/ 0 w 400050"/>
                <a:gd name="connsiteY19" fmla="*/ 178117 h 400050"/>
                <a:gd name="connsiteX20" fmla="*/ 0 w 400050"/>
                <a:gd name="connsiteY20" fmla="*/ 225742 h 400050"/>
                <a:gd name="connsiteX21" fmla="*/ 41910 w 400050"/>
                <a:gd name="connsiteY21" fmla="*/ 246698 h 400050"/>
                <a:gd name="connsiteX22" fmla="*/ 57150 w 400050"/>
                <a:gd name="connsiteY22" fmla="*/ 283845 h 400050"/>
                <a:gd name="connsiteX23" fmla="*/ 42863 w 400050"/>
                <a:gd name="connsiteY23" fmla="*/ 328613 h 400050"/>
                <a:gd name="connsiteX24" fmla="*/ 76200 w 400050"/>
                <a:gd name="connsiteY24" fmla="*/ 361950 h 400050"/>
                <a:gd name="connsiteX25" fmla="*/ 120968 w 400050"/>
                <a:gd name="connsiteY25" fmla="*/ 347663 h 400050"/>
                <a:gd name="connsiteX26" fmla="*/ 158115 w 400050"/>
                <a:gd name="connsiteY26" fmla="*/ 362903 h 400050"/>
                <a:gd name="connsiteX27" fmla="*/ 179070 w 400050"/>
                <a:gd name="connsiteY27" fmla="*/ 404813 h 400050"/>
                <a:gd name="connsiteX28" fmla="*/ 226695 w 400050"/>
                <a:gd name="connsiteY28" fmla="*/ 404813 h 400050"/>
                <a:gd name="connsiteX29" fmla="*/ 247650 w 400050"/>
                <a:gd name="connsiteY29" fmla="*/ 362903 h 400050"/>
                <a:gd name="connsiteX30" fmla="*/ 284798 w 400050"/>
                <a:gd name="connsiteY30" fmla="*/ 347663 h 400050"/>
                <a:gd name="connsiteX31" fmla="*/ 329565 w 400050"/>
                <a:gd name="connsiteY31" fmla="*/ 362903 h 400050"/>
                <a:gd name="connsiteX32" fmla="*/ 362903 w 400050"/>
                <a:gd name="connsiteY32" fmla="*/ 328613 h 400050"/>
                <a:gd name="connsiteX33" fmla="*/ 348615 w 400050"/>
                <a:gd name="connsiteY33" fmla="*/ 284798 h 400050"/>
                <a:gd name="connsiteX34" fmla="*/ 363855 w 400050"/>
                <a:gd name="connsiteY34" fmla="*/ 247650 h 400050"/>
                <a:gd name="connsiteX35" fmla="*/ 405765 w 400050"/>
                <a:gd name="connsiteY35" fmla="*/ 226695 h 400050"/>
                <a:gd name="connsiteX36" fmla="*/ 405765 w 400050"/>
                <a:gd name="connsiteY36" fmla="*/ 179070 h 400050"/>
                <a:gd name="connsiteX37" fmla="*/ 363855 w 400050"/>
                <a:gd name="connsiteY37" fmla="*/ 158115 h 400050"/>
                <a:gd name="connsiteX38" fmla="*/ 348615 w 400050"/>
                <a:gd name="connsiteY38" fmla="*/ 120967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0050" h="400050">
                  <a:moveTo>
                    <a:pt x="202883" y="274320"/>
                  </a:moveTo>
                  <a:cubicBezTo>
                    <a:pt x="162878" y="274320"/>
                    <a:pt x="131445" y="241935"/>
                    <a:pt x="131445" y="202882"/>
                  </a:cubicBezTo>
                  <a:cubicBezTo>
                    <a:pt x="131445" y="162877"/>
                    <a:pt x="163830" y="131445"/>
                    <a:pt x="202883" y="131445"/>
                  </a:cubicBezTo>
                  <a:cubicBezTo>
                    <a:pt x="242888" y="131445"/>
                    <a:pt x="274320" y="163830"/>
                    <a:pt x="274320" y="202882"/>
                  </a:cubicBezTo>
                  <a:cubicBezTo>
                    <a:pt x="274320" y="241935"/>
                    <a:pt x="242888" y="274320"/>
                    <a:pt x="202883" y="274320"/>
                  </a:cubicBezTo>
                  <a:lnTo>
                    <a:pt x="202883" y="274320"/>
                  </a:lnTo>
                  <a:close/>
                  <a:moveTo>
                    <a:pt x="348615" y="120967"/>
                  </a:moveTo>
                  <a:lnTo>
                    <a:pt x="363855" y="76200"/>
                  </a:lnTo>
                  <a:lnTo>
                    <a:pt x="329565" y="41910"/>
                  </a:lnTo>
                  <a:lnTo>
                    <a:pt x="284798" y="57150"/>
                  </a:lnTo>
                  <a:cubicBezTo>
                    <a:pt x="273368" y="50482"/>
                    <a:pt x="260033" y="45720"/>
                    <a:pt x="247650" y="41910"/>
                  </a:cubicBezTo>
                  <a:lnTo>
                    <a:pt x="226695" y="0"/>
                  </a:lnTo>
                  <a:lnTo>
                    <a:pt x="179070" y="0"/>
                  </a:lnTo>
                  <a:lnTo>
                    <a:pt x="158115" y="41910"/>
                  </a:lnTo>
                  <a:cubicBezTo>
                    <a:pt x="144780" y="45720"/>
                    <a:pt x="132398" y="50482"/>
                    <a:pt x="120968" y="57150"/>
                  </a:cubicBezTo>
                  <a:lnTo>
                    <a:pt x="76200" y="41910"/>
                  </a:lnTo>
                  <a:lnTo>
                    <a:pt x="42863" y="75247"/>
                  </a:lnTo>
                  <a:lnTo>
                    <a:pt x="57150" y="120015"/>
                  </a:lnTo>
                  <a:cubicBezTo>
                    <a:pt x="50483" y="131445"/>
                    <a:pt x="45720" y="144780"/>
                    <a:pt x="41910" y="157163"/>
                  </a:cubicBezTo>
                  <a:lnTo>
                    <a:pt x="0" y="178117"/>
                  </a:lnTo>
                  <a:lnTo>
                    <a:pt x="0" y="225742"/>
                  </a:lnTo>
                  <a:lnTo>
                    <a:pt x="41910" y="246698"/>
                  </a:lnTo>
                  <a:cubicBezTo>
                    <a:pt x="45720" y="260032"/>
                    <a:pt x="50483" y="272415"/>
                    <a:pt x="57150" y="283845"/>
                  </a:cubicBezTo>
                  <a:lnTo>
                    <a:pt x="42863" y="328613"/>
                  </a:lnTo>
                  <a:lnTo>
                    <a:pt x="76200" y="361950"/>
                  </a:lnTo>
                  <a:lnTo>
                    <a:pt x="120968" y="347663"/>
                  </a:lnTo>
                  <a:cubicBezTo>
                    <a:pt x="132398" y="354330"/>
                    <a:pt x="144780" y="359092"/>
                    <a:pt x="158115" y="362903"/>
                  </a:cubicBezTo>
                  <a:lnTo>
                    <a:pt x="179070" y="404813"/>
                  </a:lnTo>
                  <a:lnTo>
                    <a:pt x="226695" y="404813"/>
                  </a:lnTo>
                  <a:lnTo>
                    <a:pt x="247650" y="362903"/>
                  </a:lnTo>
                  <a:cubicBezTo>
                    <a:pt x="260985" y="359092"/>
                    <a:pt x="273368" y="354330"/>
                    <a:pt x="284798" y="347663"/>
                  </a:cubicBezTo>
                  <a:lnTo>
                    <a:pt x="329565" y="362903"/>
                  </a:lnTo>
                  <a:lnTo>
                    <a:pt x="362903" y="328613"/>
                  </a:lnTo>
                  <a:lnTo>
                    <a:pt x="348615" y="284798"/>
                  </a:lnTo>
                  <a:cubicBezTo>
                    <a:pt x="355283" y="273367"/>
                    <a:pt x="360045" y="260985"/>
                    <a:pt x="363855" y="247650"/>
                  </a:cubicBezTo>
                  <a:lnTo>
                    <a:pt x="405765" y="226695"/>
                  </a:lnTo>
                  <a:lnTo>
                    <a:pt x="405765" y="179070"/>
                  </a:lnTo>
                  <a:lnTo>
                    <a:pt x="363855" y="158115"/>
                  </a:lnTo>
                  <a:cubicBezTo>
                    <a:pt x="360045" y="144780"/>
                    <a:pt x="355283" y="132397"/>
                    <a:pt x="348615" y="120967"/>
                  </a:cubicBezTo>
                  <a:close/>
                </a:path>
              </a:pathLst>
            </a:custGeom>
            <a:grpFill/>
            <a:ln w="9525" cap="flat">
              <a:noFill/>
              <a:prstDash val="solid"/>
              <a:miter/>
            </a:ln>
          </p:spPr>
          <p:txBody>
            <a:bodyPr rtlCol="0" anchor="ctr"/>
            <a:lstStyle/>
            <a:p>
              <a:endParaRPr lang="it-IT" sz="1013"/>
            </a:p>
          </p:txBody>
        </p:sp>
      </p:grpSp>
      <p:grpSp>
        <p:nvGrpSpPr>
          <p:cNvPr id="282" name="Elemento grafico 192" descr="Testa con ingranaggi">
            <a:extLst>
              <a:ext uri="{FF2B5EF4-FFF2-40B4-BE49-F238E27FC236}">
                <a16:creationId xmlns:a16="http://schemas.microsoft.com/office/drawing/2014/main" id="{38D738E2-DB37-BA46-A030-897C108D6D8B}"/>
              </a:ext>
            </a:extLst>
          </p:cNvPr>
          <p:cNvGrpSpPr/>
          <p:nvPr/>
        </p:nvGrpSpPr>
        <p:grpSpPr>
          <a:xfrm>
            <a:off x="7629490" y="1963894"/>
            <a:ext cx="306155" cy="306155"/>
            <a:chOff x="8188800" y="5521800"/>
            <a:chExt cx="914400" cy="914400"/>
          </a:xfrm>
          <a:solidFill>
            <a:schemeClr val="accent3"/>
          </a:solidFill>
        </p:grpSpPr>
        <p:sp>
          <p:nvSpPr>
            <p:cNvPr id="283" name="Figura a mano libera 282">
              <a:extLst>
                <a:ext uri="{FF2B5EF4-FFF2-40B4-BE49-F238E27FC236}">
                  <a16:creationId xmlns:a16="http://schemas.microsoft.com/office/drawing/2014/main" id="{204083D5-C2E2-EB47-AD98-BEC3D6F90BF2}"/>
                </a:ext>
              </a:extLst>
            </p:cNvPr>
            <p:cNvSpPr/>
            <p:nvPr/>
          </p:nvSpPr>
          <p:spPr>
            <a:xfrm>
              <a:off x="8597423" y="5709443"/>
              <a:ext cx="76200" cy="76200"/>
            </a:xfrm>
            <a:custGeom>
              <a:avLst/>
              <a:gdLst>
                <a:gd name="connsiteX0" fmla="*/ 40005 w 76200"/>
                <a:gd name="connsiteY0" fmla="*/ 0 h 76200"/>
                <a:gd name="connsiteX1" fmla="*/ 0 w 76200"/>
                <a:gd name="connsiteY1" fmla="*/ 40005 h 76200"/>
                <a:gd name="connsiteX2" fmla="*/ 40005 w 76200"/>
                <a:gd name="connsiteY2" fmla="*/ 80010 h 76200"/>
                <a:gd name="connsiteX3" fmla="*/ 80010 w 76200"/>
                <a:gd name="connsiteY3" fmla="*/ 40005 h 76200"/>
                <a:gd name="connsiteX4" fmla="*/ 40005 w 76200"/>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40005" y="0"/>
                  </a:moveTo>
                  <a:cubicBezTo>
                    <a:pt x="18097" y="0"/>
                    <a:pt x="0" y="18097"/>
                    <a:pt x="0" y="40005"/>
                  </a:cubicBezTo>
                  <a:cubicBezTo>
                    <a:pt x="0" y="61913"/>
                    <a:pt x="18097" y="80010"/>
                    <a:pt x="40005" y="80010"/>
                  </a:cubicBezTo>
                  <a:cubicBezTo>
                    <a:pt x="61913" y="80010"/>
                    <a:pt x="80010" y="61913"/>
                    <a:pt x="80010" y="40005"/>
                  </a:cubicBezTo>
                  <a:cubicBezTo>
                    <a:pt x="80010" y="18097"/>
                    <a:pt x="61913" y="0"/>
                    <a:pt x="40005" y="0"/>
                  </a:cubicBezTo>
                  <a:close/>
                </a:path>
              </a:pathLst>
            </a:custGeom>
            <a:grpFill/>
            <a:ln w="9525" cap="flat">
              <a:noFill/>
              <a:prstDash val="solid"/>
              <a:miter/>
            </a:ln>
          </p:spPr>
          <p:txBody>
            <a:bodyPr rtlCol="0" anchor="ctr"/>
            <a:lstStyle/>
            <a:p>
              <a:endParaRPr lang="it-IT" sz="1013"/>
            </a:p>
          </p:txBody>
        </p:sp>
        <p:sp>
          <p:nvSpPr>
            <p:cNvPr id="284" name="Figura a mano libera 283">
              <a:extLst>
                <a:ext uri="{FF2B5EF4-FFF2-40B4-BE49-F238E27FC236}">
                  <a16:creationId xmlns:a16="http://schemas.microsoft.com/office/drawing/2014/main" id="{1B8E7040-F91E-9148-BB65-39A98F12F15A}"/>
                </a:ext>
              </a:extLst>
            </p:cNvPr>
            <p:cNvSpPr/>
            <p:nvPr/>
          </p:nvSpPr>
          <p:spPr>
            <a:xfrm>
              <a:off x="8477408" y="5902800"/>
              <a:ext cx="76200" cy="76200"/>
            </a:xfrm>
            <a:custGeom>
              <a:avLst/>
              <a:gdLst>
                <a:gd name="connsiteX0" fmla="*/ 80010 w 76200"/>
                <a:gd name="connsiteY0" fmla="*/ 40005 h 76200"/>
                <a:gd name="connsiteX1" fmla="*/ 40005 w 76200"/>
                <a:gd name="connsiteY1" fmla="*/ 80010 h 76200"/>
                <a:gd name="connsiteX2" fmla="*/ 0 w 76200"/>
                <a:gd name="connsiteY2" fmla="*/ 40005 h 76200"/>
                <a:gd name="connsiteX3" fmla="*/ 40005 w 76200"/>
                <a:gd name="connsiteY3" fmla="*/ 0 h 76200"/>
                <a:gd name="connsiteX4" fmla="*/ 80010 w 76200"/>
                <a:gd name="connsiteY4" fmla="*/ 40005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80010" y="40005"/>
                  </a:moveTo>
                  <a:cubicBezTo>
                    <a:pt x="80010" y="62099"/>
                    <a:pt x="62099" y="80010"/>
                    <a:pt x="40005" y="80010"/>
                  </a:cubicBezTo>
                  <a:cubicBezTo>
                    <a:pt x="17911" y="80010"/>
                    <a:pt x="0" y="62099"/>
                    <a:pt x="0" y="40005"/>
                  </a:cubicBezTo>
                  <a:cubicBezTo>
                    <a:pt x="0" y="17911"/>
                    <a:pt x="17911" y="0"/>
                    <a:pt x="40005" y="0"/>
                  </a:cubicBezTo>
                  <a:cubicBezTo>
                    <a:pt x="62099" y="0"/>
                    <a:pt x="80010" y="17911"/>
                    <a:pt x="80010" y="40005"/>
                  </a:cubicBezTo>
                  <a:close/>
                </a:path>
              </a:pathLst>
            </a:custGeom>
            <a:grpFill/>
            <a:ln w="9525" cap="flat">
              <a:noFill/>
              <a:prstDash val="solid"/>
              <a:miter/>
            </a:ln>
          </p:spPr>
          <p:txBody>
            <a:bodyPr rtlCol="0" anchor="ctr"/>
            <a:lstStyle/>
            <a:p>
              <a:endParaRPr lang="it-IT" sz="1013"/>
            </a:p>
          </p:txBody>
        </p:sp>
        <p:sp>
          <p:nvSpPr>
            <p:cNvPr id="285" name="Figura a mano libera 284">
              <a:extLst>
                <a:ext uri="{FF2B5EF4-FFF2-40B4-BE49-F238E27FC236}">
                  <a16:creationId xmlns:a16="http://schemas.microsoft.com/office/drawing/2014/main" id="{83986A06-8C1E-E745-84E9-8B19E1E40FB0}"/>
                </a:ext>
              </a:extLst>
            </p:cNvPr>
            <p:cNvSpPr/>
            <p:nvPr/>
          </p:nvSpPr>
          <p:spPr>
            <a:xfrm>
              <a:off x="8321959" y="5575140"/>
              <a:ext cx="647700" cy="762000"/>
            </a:xfrm>
            <a:custGeom>
              <a:avLst/>
              <a:gdLst>
                <a:gd name="connsiteX0" fmla="*/ 428816 w 647700"/>
                <a:gd name="connsiteY0" fmla="*/ 187643 h 762000"/>
                <a:gd name="connsiteX1" fmla="*/ 405004 w 647700"/>
                <a:gd name="connsiteY1" fmla="*/ 199073 h 762000"/>
                <a:gd name="connsiteX2" fmla="*/ 395479 w 647700"/>
                <a:gd name="connsiteY2" fmla="*/ 220028 h 762000"/>
                <a:gd name="connsiteX3" fmla="*/ 404051 w 647700"/>
                <a:gd name="connsiteY3" fmla="*/ 244793 h 762000"/>
                <a:gd name="connsiteX4" fmla="*/ 385001 w 647700"/>
                <a:gd name="connsiteY4" fmla="*/ 263843 h 762000"/>
                <a:gd name="connsiteX5" fmla="*/ 360236 w 647700"/>
                <a:gd name="connsiteY5" fmla="*/ 255270 h 762000"/>
                <a:gd name="connsiteX6" fmla="*/ 339281 w 647700"/>
                <a:gd name="connsiteY6" fmla="*/ 263843 h 762000"/>
                <a:gd name="connsiteX7" fmla="*/ 327851 w 647700"/>
                <a:gd name="connsiteY7" fmla="*/ 286703 h 762000"/>
                <a:gd name="connsiteX8" fmla="*/ 301181 w 647700"/>
                <a:gd name="connsiteY8" fmla="*/ 286703 h 762000"/>
                <a:gd name="connsiteX9" fmla="*/ 289751 w 647700"/>
                <a:gd name="connsiteY9" fmla="*/ 262890 h 762000"/>
                <a:gd name="connsiteX10" fmla="*/ 268796 w 647700"/>
                <a:gd name="connsiteY10" fmla="*/ 254318 h 762000"/>
                <a:gd name="connsiteX11" fmla="*/ 244031 w 647700"/>
                <a:gd name="connsiteY11" fmla="*/ 262890 h 762000"/>
                <a:gd name="connsiteX12" fmla="*/ 224981 w 647700"/>
                <a:gd name="connsiteY12" fmla="*/ 243840 h 762000"/>
                <a:gd name="connsiteX13" fmla="*/ 233554 w 647700"/>
                <a:gd name="connsiteY13" fmla="*/ 219075 h 762000"/>
                <a:gd name="connsiteX14" fmla="*/ 224981 w 647700"/>
                <a:gd name="connsiteY14" fmla="*/ 198120 h 762000"/>
                <a:gd name="connsiteX15" fmla="*/ 201169 w 647700"/>
                <a:gd name="connsiteY15" fmla="*/ 186690 h 762000"/>
                <a:gd name="connsiteX16" fmla="*/ 201169 w 647700"/>
                <a:gd name="connsiteY16" fmla="*/ 160020 h 762000"/>
                <a:gd name="connsiteX17" fmla="*/ 224981 w 647700"/>
                <a:gd name="connsiteY17" fmla="*/ 148590 h 762000"/>
                <a:gd name="connsiteX18" fmla="*/ 233554 w 647700"/>
                <a:gd name="connsiteY18" fmla="*/ 127635 h 762000"/>
                <a:gd name="connsiteX19" fmla="*/ 225934 w 647700"/>
                <a:gd name="connsiteY19" fmla="*/ 102870 h 762000"/>
                <a:gd name="connsiteX20" fmla="*/ 244984 w 647700"/>
                <a:gd name="connsiteY20" fmla="*/ 83820 h 762000"/>
                <a:gd name="connsiteX21" fmla="*/ 269749 w 647700"/>
                <a:gd name="connsiteY21" fmla="*/ 92393 h 762000"/>
                <a:gd name="connsiteX22" fmla="*/ 290704 w 647700"/>
                <a:gd name="connsiteY22" fmla="*/ 83820 h 762000"/>
                <a:gd name="connsiteX23" fmla="*/ 302134 w 647700"/>
                <a:gd name="connsiteY23" fmla="*/ 60007 h 762000"/>
                <a:gd name="connsiteX24" fmla="*/ 328804 w 647700"/>
                <a:gd name="connsiteY24" fmla="*/ 60007 h 762000"/>
                <a:gd name="connsiteX25" fmla="*/ 340234 w 647700"/>
                <a:gd name="connsiteY25" fmla="*/ 82868 h 762000"/>
                <a:gd name="connsiteX26" fmla="*/ 361189 w 647700"/>
                <a:gd name="connsiteY26" fmla="*/ 91440 h 762000"/>
                <a:gd name="connsiteX27" fmla="*/ 385954 w 647700"/>
                <a:gd name="connsiteY27" fmla="*/ 82868 h 762000"/>
                <a:gd name="connsiteX28" fmla="*/ 405004 w 647700"/>
                <a:gd name="connsiteY28" fmla="*/ 101917 h 762000"/>
                <a:gd name="connsiteX29" fmla="*/ 396431 w 647700"/>
                <a:gd name="connsiteY29" fmla="*/ 126683 h 762000"/>
                <a:gd name="connsiteX30" fmla="*/ 405004 w 647700"/>
                <a:gd name="connsiteY30" fmla="*/ 147638 h 762000"/>
                <a:gd name="connsiteX31" fmla="*/ 428816 w 647700"/>
                <a:gd name="connsiteY31" fmla="*/ 159068 h 762000"/>
                <a:gd name="connsiteX32" fmla="*/ 428816 w 647700"/>
                <a:gd name="connsiteY32" fmla="*/ 187643 h 762000"/>
                <a:gd name="connsiteX33" fmla="*/ 308801 w 647700"/>
                <a:gd name="connsiteY33" fmla="*/ 381000 h 762000"/>
                <a:gd name="connsiteX34" fmla="*/ 284989 w 647700"/>
                <a:gd name="connsiteY34" fmla="*/ 392430 h 762000"/>
                <a:gd name="connsiteX35" fmla="*/ 276416 w 647700"/>
                <a:gd name="connsiteY35" fmla="*/ 413385 h 762000"/>
                <a:gd name="connsiteX36" fmla="*/ 284036 w 647700"/>
                <a:gd name="connsiteY36" fmla="*/ 438150 h 762000"/>
                <a:gd name="connsiteX37" fmla="*/ 264986 w 647700"/>
                <a:gd name="connsiteY37" fmla="*/ 457200 h 762000"/>
                <a:gd name="connsiteX38" fmla="*/ 240221 w 647700"/>
                <a:gd name="connsiteY38" fmla="*/ 448628 h 762000"/>
                <a:gd name="connsiteX39" fmla="*/ 219266 w 647700"/>
                <a:gd name="connsiteY39" fmla="*/ 457200 h 762000"/>
                <a:gd name="connsiteX40" fmla="*/ 208789 w 647700"/>
                <a:gd name="connsiteY40" fmla="*/ 480060 h 762000"/>
                <a:gd name="connsiteX41" fmla="*/ 182119 w 647700"/>
                <a:gd name="connsiteY41" fmla="*/ 480060 h 762000"/>
                <a:gd name="connsiteX42" fmla="*/ 170689 w 647700"/>
                <a:gd name="connsiteY42" fmla="*/ 456248 h 762000"/>
                <a:gd name="connsiteX43" fmla="*/ 149734 w 647700"/>
                <a:gd name="connsiteY43" fmla="*/ 447675 h 762000"/>
                <a:gd name="connsiteX44" fmla="*/ 124969 w 647700"/>
                <a:gd name="connsiteY44" fmla="*/ 455295 h 762000"/>
                <a:gd name="connsiteX45" fmla="*/ 105919 w 647700"/>
                <a:gd name="connsiteY45" fmla="*/ 436245 h 762000"/>
                <a:gd name="connsiteX46" fmla="*/ 114491 w 647700"/>
                <a:gd name="connsiteY46" fmla="*/ 411480 h 762000"/>
                <a:gd name="connsiteX47" fmla="*/ 105919 w 647700"/>
                <a:gd name="connsiteY47" fmla="*/ 390525 h 762000"/>
                <a:gd name="connsiteX48" fmla="*/ 82106 w 647700"/>
                <a:gd name="connsiteY48" fmla="*/ 379095 h 762000"/>
                <a:gd name="connsiteX49" fmla="*/ 82106 w 647700"/>
                <a:gd name="connsiteY49" fmla="*/ 352425 h 762000"/>
                <a:gd name="connsiteX50" fmla="*/ 105919 w 647700"/>
                <a:gd name="connsiteY50" fmla="*/ 340995 h 762000"/>
                <a:gd name="connsiteX51" fmla="*/ 114491 w 647700"/>
                <a:gd name="connsiteY51" fmla="*/ 320040 h 762000"/>
                <a:gd name="connsiteX52" fmla="*/ 105919 w 647700"/>
                <a:gd name="connsiteY52" fmla="*/ 295275 h 762000"/>
                <a:gd name="connsiteX53" fmla="*/ 124969 w 647700"/>
                <a:gd name="connsiteY53" fmla="*/ 276225 h 762000"/>
                <a:gd name="connsiteX54" fmla="*/ 149734 w 647700"/>
                <a:gd name="connsiteY54" fmla="*/ 284798 h 762000"/>
                <a:gd name="connsiteX55" fmla="*/ 170689 w 647700"/>
                <a:gd name="connsiteY55" fmla="*/ 276225 h 762000"/>
                <a:gd name="connsiteX56" fmla="*/ 182119 w 647700"/>
                <a:gd name="connsiteY56" fmla="*/ 252412 h 762000"/>
                <a:gd name="connsiteX57" fmla="*/ 209741 w 647700"/>
                <a:gd name="connsiteY57" fmla="*/ 252412 h 762000"/>
                <a:gd name="connsiteX58" fmla="*/ 221171 w 647700"/>
                <a:gd name="connsiteY58" fmla="*/ 276225 h 762000"/>
                <a:gd name="connsiteX59" fmla="*/ 242126 w 647700"/>
                <a:gd name="connsiteY59" fmla="*/ 284798 h 762000"/>
                <a:gd name="connsiteX60" fmla="*/ 266891 w 647700"/>
                <a:gd name="connsiteY60" fmla="*/ 276225 h 762000"/>
                <a:gd name="connsiteX61" fmla="*/ 285941 w 647700"/>
                <a:gd name="connsiteY61" fmla="*/ 295275 h 762000"/>
                <a:gd name="connsiteX62" fmla="*/ 277369 w 647700"/>
                <a:gd name="connsiteY62" fmla="*/ 320040 h 762000"/>
                <a:gd name="connsiteX63" fmla="*/ 285941 w 647700"/>
                <a:gd name="connsiteY63" fmla="*/ 340995 h 762000"/>
                <a:gd name="connsiteX64" fmla="*/ 309754 w 647700"/>
                <a:gd name="connsiteY64" fmla="*/ 352425 h 762000"/>
                <a:gd name="connsiteX65" fmla="*/ 308801 w 647700"/>
                <a:gd name="connsiteY65" fmla="*/ 381000 h 762000"/>
                <a:gd name="connsiteX66" fmla="*/ 308801 w 647700"/>
                <a:gd name="connsiteY66" fmla="*/ 381000 h 762000"/>
                <a:gd name="connsiteX67" fmla="*/ 638366 w 647700"/>
                <a:gd name="connsiteY67" fmla="*/ 416243 h 762000"/>
                <a:gd name="connsiteX68" fmla="*/ 572644 w 647700"/>
                <a:gd name="connsiteY68" fmla="*/ 301943 h 762000"/>
                <a:gd name="connsiteX69" fmla="*/ 572644 w 647700"/>
                <a:gd name="connsiteY69" fmla="*/ 297180 h 762000"/>
                <a:gd name="connsiteX70" fmla="*/ 432626 w 647700"/>
                <a:gd name="connsiteY70" fmla="*/ 40005 h 762000"/>
                <a:gd name="connsiteX71" fmla="*/ 140209 w 647700"/>
                <a:gd name="connsiteY71" fmla="*/ 40005 h 762000"/>
                <a:gd name="connsiteX72" fmla="*/ 191 w 647700"/>
                <a:gd name="connsiteY72" fmla="*/ 297180 h 762000"/>
                <a:gd name="connsiteX73" fmla="*/ 112586 w 647700"/>
                <a:gd name="connsiteY73" fmla="*/ 527685 h 762000"/>
                <a:gd name="connsiteX74" fmla="*/ 112586 w 647700"/>
                <a:gd name="connsiteY74" fmla="*/ 768668 h 762000"/>
                <a:gd name="connsiteX75" fmla="*/ 413576 w 647700"/>
                <a:gd name="connsiteY75" fmla="*/ 768668 h 762000"/>
                <a:gd name="connsiteX76" fmla="*/ 413576 w 647700"/>
                <a:gd name="connsiteY76" fmla="*/ 654368 h 762000"/>
                <a:gd name="connsiteX77" fmla="*/ 460249 w 647700"/>
                <a:gd name="connsiteY77" fmla="*/ 654368 h 762000"/>
                <a:gd name="connsiteX78" fmla="*/ 540259 w 647700"/>
                <a:gd name="connsiteY78" fmla="*/ 621030 h 762000"/>
                <a:gd name="connsiteX79" fmla="*/ 572644 w 647700"/>
                <a:gd name="connsiteY79" fmla="*/ 540068 h 762000"/>
                <a:gd name="connsiteX80" fmla="*/ 572644 w 647700"/>
                <a:gd name="connsiteY80" fmla="*/ 482918 h 762000"/>
                <a:gd name="connsiteX81" fmla="*/ 614554 w 647700"/>
                <a:gd name="connsiteY81" fmla="*/ 482918 h 762000"/>
                <a:gd name="connsiteX82" fmla="*/ 638366 w 647700"/>
                <a:gd name="connsiteY82" fmla="*/ 41624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47700" h="762000">
                  <a:moveTo>
                    <a:pt x="428816" y="187643"/>
                  </a:moveTo>
                  <a:lnTo>
                    <a:pt x="405004" y="199073"/>
                  </a:lnTo>
                  <a:cubicBezTo>
                    <a:pt x="403099" y="206693"/>
                    <a:pt x="399289" y="213360"/>
                    <a:pt x="395479" y="220028"/>
                  </a:cubicBezTo>
                  <a:lnTo>
                    <a:pt x="404051" y="244793"/>
                  </a:lnTo>
                  <a:lnTo>
                    <a:pt x="385001" y="263843"/>
                  </a:lnTo>
                  <a:lnTo>
                    <a:pt x="360236" y="255270"/>
                  </a:lnTo>
                  <a:cubicBezTo>
                    <a:pt x="353569" y="259080"/>
                    <a:pt x="346901" y="261937"/>
                    <a:pt x="339281" y="263843"/>
                  </a:cubicBezTo>
                  <a:lnTo>
                    <a:pt x="327851" y="286703"/>
                  </a:lnTo>
                  <a:lnTo>
                    <a:pt x="301181" y="286703"/>
                  </a:lnTo>
                  <a:lnTo>
                    <a:pt x="289751" y="262890"/>
                  </a:lnTo>
                  <a:cubicBezTo>
                    <a:pt x="282131" y="260985"/>
                    <a:pt x="275464" y="258128"/>
                    <a:pt x="268796" y="254318"/>
                  </a:cubicBezTo>
                  <a:lnTo>
                    <a:pt x="244031" y="262890"/>
                  </a:lnTo>
                  <a:lnTo>
                    <a:pt x="224981" y="243840"/>
                  </a:lnTo>
                  <a:lnTo>
                    <a:pt x="233554" y="219075"/>
                  </a:lnTo>
                  <a:cubicBezTo>
                    <a:pt x="229744" y="212408"/>
                    <a:pt x="226886" y="205740"/>
                    <a:pt x="224981" y="198120"/>
                  </a:cubicBezTo>
                  <a:lnTo>
                    <a:pt x="201169" y="186690"/>
                  </a:lnTo>
                  <a:lnTo>
                    <a:pt x="201169" y="160020"/>
                  </a:lnTo>
                  <a:lnTo>
                    <a:pt x="224981" y="148590"/>
                  </a:lnTo>
                  <a:cubicBezTo>
                    <a:pt x="226886" y="140970"/>
                    <a:pt x="229744" y="134303"/>
                    <a:pt x="233554" y="127635"/>
                  </a:cubicBezTo>
                  <a:lnTo>
                    <a:pt x="225934" y="102870"/>
                  </a:lnTo>
                  <a:lnTo>
                    <a:pt x="244984" y="83820"/>
                  </a:lnTo>
                  <a:lnTo>
                    <a:pt x="269749" y="92393"/>
                  </a:lnTo>
                  <a:cubicBezTo>
                    <a:pt x="276416" y="88583"/>
                    <a:pt x="283084" y="85725"/>
                    <a:pt x="290704" y="83820"/>
                  </a:cubicBezTo>
                  <a:lnTo>
                    <a:pt x="302134" y="60007"/>
                  </a:lnTo>
                  <a:lnTo>
                    <a:pt x="328804" y="60007"/>
                  </a:lnTo>
                  <a:lnTo>
                    <a:pt x="340234" y="82868"/>
                  </a:lnTo>
                  <a:cubicBezTo>
                    <a:pt x="347854" y="84773"/>
                    <a:pt x="354521" y="87630"/>
                    <a:pt x="361189" y="91440"/>
                  </a:cubicBezTo>
                  <a:lnTo>
                    <a:pt x="385954" y="82868"/>
                  </a:lnTo>
                  <a:lnTo>
                    <a:pt x="405004" y="101917"/>
                  </a:lnTo>
                  <a:lnTo>
                    <a:pt x="396431" y="126683"/>
                  </a:lnTo>
                  <a:cubicBezTo>
                    <a:pt x="400241" y="133350"/>
                    <a:pt x="403099" y="140018"/>
                    <a:pt x="405004" y="147638"/>
                  </a:cubicBezTo>
                  <a:lnTo>
                    <a:pt x="428816" y="159068"/>
                  </a:lnTo>
                  <a:lnTo>
                    <a:pt x="428816" y="187643"/>
                  </a:lnTo>
                  <a:close/>
                  <a:moveTo>
                    <a:pt x="308801" y="381000"/>
                  </a:moveTo>
                  <a:lnTo>
                    <a:pt x="284989" y="392430"/>
                  </a:lnTo>
                  <a:cubicBezTo>
                    <a:pt x="283084" y="400050"/>
                    <a:pt x="280226" y="406718"/>
                    <a:pt x="276416" y="413385"/>
                  </a:cubicBezTo>
                  <a:lnTo>
                    <a:pt x="284036" y="438150"/>
                  </a:lnTo>
                  <a:lnTo>
                    <a:pt x="264986" y="457200"/>
                  </a:lnTo>
                  <a:lnTo>
                    <a:pt x="240221" y="448628"/>
                  </a:lnTo>
                  <a:cubicBezTo>
                    <a:pt x="233554" y="452438"/>
                    <a:pt x="226886" y="455295"/>
                    <a:pt x="219266" y="457200"/>
                  </a:cubicBezTo>
                  <a:lnTo>
                    <a:pt x="208789" y="480060"/>
                  </a:lnTo>
                  <a:lnTo>
                    <a:pt x="182119" y="480060"/>
                  </a:lnTo>
                  <a:lnTo>
                    <a:pt x="170689" y="456248"/>
                  </a:lnTo>
                  <a:cubicBezTo>
                    <a:pt x="163069" y="454343"/>
                    <a:pt x="156401" y="451485"/>
                    <a:pt x="149734" y="447675"/>
                  </a:cubicBezTo>
                  <a:lnTo>
                    <a:pt x="124969" y="455295"/>
                  </a:lnTo>
                  <a:lnTo>
                    <a:pt x="105919" y="436245"/>
                  </a:lnTo>
                  <a:lnTo>
                    <a:pt x="114491" y="411480"/>
                  </a:lnTo>
                  <a:cubicBezTo>
                    <a:pt x="110681" y="404813"/>
                    <a:pt x="107824" y="398145"/>
                    <a:pt x="105919" y="390525"/>
                  </a:cubicBezTo>
                  <a:lnTo>
                    <a:pt x="82106" y="379095"/>
                  </a:lnTo>
                  <a:lnTo>
                    <a:pt x="82106" y="352425"/>
                  </a:lnTo>
                  <a:lnTo>
                    <a:pt x="105919" y="340995"/>
                  </a:lnTo>
                  <a:cubicBezTo>
                    <a:pt x="107824" y="333375"/>
                    <a:pt x="110681" y="326708"/>
                    <a:pt x="114491" y="320040"/>
                  </a:cubicBezTo>
                  <a:lnTo>
                    <a:pt x="105919" y="295275"/>
                  </a:lnTo>
                  <a:lnTo>
                    <a:pt x="124969" y="276225"/>
                  </a:lnTo>
                  <a:lnTo>
                    <a:pt x="149734" y="284798"/>
                  </a:lnTo>
                  <a:cubicBezTo>
                    <a:pt x="156401" y="280988"/>
                    <a:pt x="163069" y="278130"/>
                    <a:pt x="170689" y="276225"/>
                  </a:cubicBezTo>
                  <a:lnTo>
                    <a:pt x="182119" y="252412"/>
                  </a:lnTo>
                  <a:lnTo>
                    <a:pt x="209741" y="252412"/>
                  </a:lnTo>
                  <a:lnTo>
                    <a:pt x="221171" y="276225"/>
                  </a:lnTo>
                  <a:cubicBezTo>
                    <a:pt x="228791" y="278130"/>
                    <a:pt x="235459" y="280988"/>
                    <a:pt x="242126" y="284798"/>
                  </a:cubicBezTo>
                  <a:lnTo>
                    <a:pt x="266891" y="276225"/>
                  </a:lnTo>
                  <a:lnTo>
                    <a:pt x="285941" y="295275"/>
                  </a:lnTo>
                  <a:lnTo>
                    <a:pt x="277369" y="320040"/>
                  </a:lnTo>
                  <a:cubicBezTo>
                    <a:pt x="281179" y="326708"/>
                    <a:pt x="284036" y="333375"/>
                    <a:pt x="285941" y="340995"/>
                  </a:cubicBezTo>
                  <a:lnTo>
                    <a:pt x="309754" y="352425"/>
                  </a:lnTo>
                  <a:lnTo>
                    <a:pt x="308801" y="381000"/>
                  </a:lnTo>
                  <a:lnTo>
                    <a:pt x="308801" y="381000"/>
                  </a:lnTo>
                  <a:close/>
                  <a:moveTo>
                    <a:pt x="638366" y="416243"/>
                  </a:moveTo>
                  <a:lnTo>
                    <a:pt x="572644" y="301943"/>
                  </a:lnTo>
                  <a:lnTo>
                    <a:pt x="572644" y="297180"/>
                  </a:lnTo>
                  <a:cubicBezTo>
                    <a:pt x="576454" y="192405"/>
                    <a:pt x="523114" y="94298"/>
                    <a:pt x="432626" y="40005"/>
                  </a:cubicBezTo>
                  <a:cubicBezTo>
                    <a:pt x="342139" y="-13335"/>
                    <a:pt x="230696" y="-13335"/>
                    <a:pt x="140209" y="40005"/>
                  </a:cubicBezTo>
                  <a:cubicBezTo>
                    <a:pt x="49721" y="93345"/>
                    <a:pt x="-3619" y="192405"/>
                    <a:pt x="191" y="297180"/>
                  </a:cubicBezTo>
                  <a:cubicBezTo>
                    <a:pt x="191" y="387668"/>
                    <a:pt x="41149" y="472440"/>
                    <a:pt x="112586" y="527685"/>
                  </a:cubicBezTo>
                  <a:lnTo>
                    <a:pt x="112586" y="768668"/>
                  </a:lnTo>
                  <a:lnTo>
                    <a:pt x="413576" y="768668"/>
                  </a:lnTo>
                  <a:lnTo>
                    <a:pt x="413576" y="654368"/>
                  </a:lnTo>
                  <a:lnTo>
                    <a:pt x="460249" y="654368"/>
                  </a:lnTo>
                  <a:cubicBezTo>
                    <a:pt x="490729" y="654368"/>
                    <a:pt x="519304" y="641985"/>
                    <a:pt x="540259" y="621030"/>
                  </a:cubicBezTo>
                  <a:cubicBezTo>
                    <a:pt x="561214" y="599123"/>
                    <a:pt x="572644" y="570548"/>
                    <a:pt x="572644" y="540068"/>
                  </a:cubicBezTo>
                  <a:lnTo>
                    <a:pt x="572644" y="482918"/>
                  </a:lnTo>
                  <a:lnTo>
                    <a:pt x="614554" y="482918"/>
                  </a:lnTo>
                  <a:cubicBezTo>
                    <a:pt x="639319" y="480060"/>
                    <a:pt x="661226" y="451485"/>
                    <a:pt x="638366" y="416243"/>
                  </a:cubicBezTo>
                  <a:close/>
                </a:path>
              </a:pathLst>
            </a:custGeom>
            <a:grpFill/>
            <a:ln w="9525" cap="flat">
              <a:noFill/>
              <a:prstDash val="solid"/>
              <a:miter/>
            </a:ln>
          </p:spPr>
          <p:txBody>
            <a:bodyPr rtlCol="0" anchor="ctr"/>
            <a:lstStyle/>
            <a:p>
              <a:endParaRPr lang="it-IT" sz="1013"/>
            </a:p>
          </p:txBody>
        </p:sp>
      </p:grpSp>
      <p:grpSp>
        <p:nvGrpSpPr>
          <p:cNvPr id="286" name="Elemento grafico 194" descr="Lampadina">
            <a:extLst>
              <a:ext uri="{FF2B5EF4-FFF2-40B4-BE49-F238E27FC236}">
                <a16:creationId xmlns:a16="http://schemas.microsoft.com/office/drawing/2014/main" id="{EF40289D-6B35-BB4F-8A6A-28EC4E4DB52C}"/>
              </a:ext>
            </a:extLst>
          </p:cNvPr>
          <p:cNvGrpSpPr/>
          <p:nvPr/>
        </p:nvGrpSpPr>
        <p:grpSpPr>
          <a:xfrm>
            <a:off x="8077087" y="1963894"/>
            <a:ext cx="306155" cy="306155"/>
            <a:chOff x="8338800" y="5671800"/>
            <a:chExt cx="914400" cy="914400"/>
          </a:xfrm>
          <a:solidFill>
            <a:schemeClr val="accent3"/>
          </a:solidFill>
        </p:grpSpPr>
        <p:sp>
          <p:nvSpPr>
            <p:cNvPr id="287" name="Figura a mano libera 286">
              <a:extLst>
                <a:ext uri="{FF2B5EF4-FFF2-40B4-BE49-F238E27FC236}">
                  <a16:creationId xmlns:a16="http://schemas.microsoft.com/office/drawing/2014/main" id="{A0D4C65C-1092-E147-8834-09F75B232C42}"/>
                </a:ext>
              </a:extLst>
            </p:cNvPr>
            <p:cNvSpPr/>
            <p:nvPr/>
          </p:nvSpPr>
          <p:spPr>
            <a:xfrm>
              <a:off x="8672175" y="62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288" name="Figura a mano libera 287">
              <a:extLst>
                <a:ext uri="{FF2B5EF4-FFF2-40B4-BE49-F238E27FC236}">
                  <a16:creationId xmlns:a16="http://schemas.microsoft.com/office/drawing/2014/main" id="{C9FE51B5-2944-9D44-974D-F954E0185217}"/>
                </a:ext>
              </a:extLst>
            </p:cNvPr>
            <p:cNvSpPr/>
            <p:nvPr/>
          </p:nvSpPr>
          <p:spPr>
            <a:xfrm>
              <a:off x="8672175" y="63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9ECC59F1-4009-D644-8249-8EA435947F4B}"/>
                </a:ext>
              </a:extLst>
            </p:cNvPr>
            <p:cNvSpPr/>
            <p:nvPr/>
          </p:nvSpPr>
          <p:spPr>
            <a:xfrm>
              <a:off x="8734088" y="64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FC802347-B54B-FE42-A67A-33BB6A93AB56}"/>
                </a:ext>
              </a:extLst>
            </p:cNvPr>
            <p:cNvSpPr/>
            <p:nvPr/>
          </p:nvSpPr>
          <p:spPr>
            <a:xfrm>
              <a:off x="8548350" y="57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
        <p:nvSpPr>
          <p:cNvPr id="291" name="Elemento grafico 196" descr="Lente di ingrandimento">
            <a:extLst>
              <a:ext uri="{FF2B5EF4-FFF2-40B4-BE49-F238E27FC236}">
                <a16:creationId xmlns:a16="http://schemas.microsoft.com/office/drawing/2014/main" id="{B77048D6-FA39-EE44-814E-68A8B09783C1}"/>
              </a:ext>
            </a:extLst>
          </p:cNvPr>
          <p:cNvSpPr/>
          <p:nvPr/>
        </p:nvSpPr>
        <p:spPr>
          <a:xfrm>
            <a:off x="8524681" y="1988132"/>
            <a:ext cx="248750" cy="248750"/>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accent3"/>
          </a:solidFill>
          <a:ln w="9525" cap="flat">
            <a:noFill/>
            <a:prstDash val="solid"/>
            <a:miter/>
          </a:ln>
        </p:spPr>
        <p:txBody>
          <a:bodyPr rtlCol="0" anchor="ctr"/>
          <a:lstStyle/>
          <a:p>
            <a:endParaRPr lang="it-IT" sz="1013"/>
          </a:p>
        </p:txBody>
      </p:sp>
      <p:sp>
        <p:nvSpPr>
          <p:cNvPr id="292" name="Elemento grafico 198" descr="Tavolo">
            <a:extLst>
              <a:ext uri="{FF2B5EF4-FFF2-40B4-BE49-F238E27FC236}">
                <a16:creationId xmlns:a16="http://schemas.microsoft.com/office/drawing/2014/main" id="{B54EEA6A-EA36-3240-91E5-3EF191BDA85A}"/>
              </a:ext>
            </a:extLst>
          </p:cNvPr>
          <p:cNvSpPr/>
          <p:nvPr/>
        </p:nvSpPr>
        <p:spPr>
          <a:xfrm>
            <a:off x="275471" y="2494358"/>
            <a:ext cx="255128" cy="178590"/>
          </a:xfrm>
          <a:custGeom>
            <a:avLst/>
            <a:gdLst>
              <a:gd name="connsiteX0" fmla="*/ 704850 w 762000"/>
              <a:gd name="connsiteY0" fmla="*/ 171450 h 533400"/>
              <a:gd name="connsiteX1" fmla="*/ 514350 w 762000"/>
              <a:gd name="connsiteY1" fmla="*/ 171450 h 533400"/>
              <a:gd name="connsiteX2" fmla="*/ 514350 w 762000"/>
              <a:gd name="connsiteY2" fmla="*/ 57150 h 533400"/>
              <a:gd name="connsiteX3" fmla="*/ 704850 w 762000"/>
              <a:gd name="connsiteY3" fmla="*/ 57150 h 533400"/>
              <a:gd name="connsiteX4" fmla="*/ 704850 w 762000"/>
              <a:gd name="connsiteY4" fmla="*/ 171450 h 533400"/>
              <a:gd name="connsiteX5" fmla="*/ 704850 w 762000"/>
              <a:gd name="connsiteY5" fmla="*/ 323850 h 533400"/>
              <a:gd name="connsiteX6" fmla="*/ 514350 w 762000"/>
              <a:gd name="connsiteY6" fmla="*/ 323850 h 533400"/>
              <a:gd name="connsiteX7" fmla="*/ 514350 w 762000"/>
              <a:gd name="connsiteY7" fmla="*/ 209550 h 533400"/>
              <a:gd name="connsiteX8" fmla="*/ 704850 w 762000"/>
              <a:gd name="connsiteY8" fmla="*/ 209550 h 533400"/>
              <a:gd name="connsiteX9" fmla="*/ 704850 w 762000"/>
              <a:gd name="connsiteY9" fmla="*/ 323850 h 533400"/>
              <a:gd name="connsiteX10" fmla="*/ 704850 w 762000"/>
              <a:gd name="connsiteY10" fmla="*/ 476250 h 533400"/>
              <a:gd name="connsiteX11" fmla="*/ 514350 w 762000"/>
              <a:gd name="connsiteY11" fmla="*/ 476250 h 533400"/>
              <a:gd name="connsiteX12" fmla="*/ 514350 w 762000"/>
              <a:gd name="connsiteY12" fmla="*/ 361950 h 533400"/>
              <a:gd name="connsiteX13" fmla="*/ 704850 w 762000"/>
              <a:gd name="connsiteY13" fmla="*/ 361950 h 533400"/>
              <a:gd name="connsiteX14" fmla="*/ 704850 w 762000"/>
              <a:gd name="connsiteY14" fmla="*/ 476250 h 533400"/>
              <a:gd name="connsiteX15" fmla="*/ 285750 w 762000"/>
              <a:gd name="connsiteY15" fmla="*/ 476250 h 533400"/>
              <a:gd name="connsiteX16" fmla="*/ 285750 w 762000"/>
              <a:gd name="connsiteY16" fmla="*/ 361950 h 533400"/>
              <a:gd name="connsiteX17" fmla="*/ 476250 w 762000"/>
              <a:gd name="connsiteY17" fmla="*/ 361950 h 533400"/>
              <a:gd name="connsiteX18" fmla="*/ 476250 w 762000"/>
              <a:gd name="connsiteY18" fmla="*/ 476250 h 533400"/>
              <a:gd name="connsiteX19" fmla="*/ 285750 w 762000"/>
              <a:gd name="connsiteY19" fmla="*/ 476250 h 533400"/>
              <a:gd name="connsiteX20" fmla="*/ 57150 w 762000"/>
              <a:gd name="connsiteY20" fmla="*/ 476250 h 533400"/>
              <a:gd name="connsiteX21" fmla="*/ 57150 w 762000"/>
              <a:gd name="connsiteY21" fmla="*/ 361950 h 533400"/>
              <a:gd name="connsiteX22" fmla="*/ 247650 w 762000"/>
              <a:gd name="connsiteY22" fmla="*/ 361950 h 533400"/>
              <a:gd name="connsiteX23" fmla="*/ 247650 w 762000"/>
              <a:gd name="connsiteY23" fmla="*/ 476250 h 533400"/>
              <a:gd name="connsiteX24" fmla="*/ 57150 w 762000"/>
              <a:gd name="connsiteY24" fmla="*/ 476250 h 533400"/>
              <a:gd name="connsiteX25" fmla="*/ 57150 w 762000"/>
              <a:gd name="connsiteY25" fmla="*/ 209550 h 533400"/>
              <a:gd name="connsiteX26" fmla="*/ 247650 w 762000"/>
              <a:gd name="connsiteY26" fmla="*/ 209550 h 533400"/>
              <a:gd name="connsiteX27" fmla="*/ 247650 w 762000"/>
              <a:gd name="connsiteY27" fmla="*/ 323850 h 533400"/>
              <a:gd name="connsiteX28" fmla="*/ 57150 w 762000"/>
              <a:gd name="connsiteY28" fmla="*/ 323850 h 533400"/>
              <a:gd name="connsiteX29" fmla="*/ 57150 w 762000"/>
              <a:gd name="connsiteY29" fmla="*/ 209550 h 533400"/>
              <a:gd name="connsiteX30" fmla="*/ 57150 w 762000"/>
              <a:gd name="connsiteY30" fmla="*/ 57150 h 533400"/>
              <a:gd name="connsiteX31" fmla="*/ 247650 w 762000"/>
              <a:gd name="connsiteY31" fmla="*/ 57150 h 533400"/>
              <a:gd name="connsiteX32" fmla="*/ 247650 w 762000"/>
              <a:gd name="connsiteY32" fmla="*/ 171450 h 533400"/>
              <a:gd name="connsiteX33" fmla="*/ 57150 w 762000"/>
              <a:gd name="connsiteY33" fmla="*/ 171450 h 533400"/>
              <a:gd name="connsiteX34" fmla="*/ 57150 w 762000"/>
              <a:gd name="connsiteY34" fmla="*/ 57150 h 533400"/>
              <a:gd name="connsiteX35" fmla="*/ 476250 w 762000"/>
              <a:gd name="connsiteY35" fmla="*/ 209550 h 533400"/>
              <a:gd name="connsiteX36" fmla="*/ 476250 w 762000"/>
              <a:gd name="connsiteY36" fmla="*/ 323850 h 533400"/>
              <a:gd name="connsiteX37" fmla="*/ 285750 w 762000"/>
              <a:gd name="connsiteY37" fmla="*/ 323850 h 533400"/>
              <a:gd name="connsiteX38" fmla="*/ 285750 w 762000"/>
              <a:gd name="connsiteY38" fmla="*/ 209550 h 533400"/>
              <a:gd name="connsiteX39" fmla="*/ 476250 w 762000"/>
              <a:gd name="connsiteY39" fmla="*/ 209550 h 533400"/>
              <a:gd name="connsiteX40" fmla="*/ 476250 w 762000"/>
              <a:gd name="connsiteY40" fmla="*/ 57150 h 533400"/>
              <a:gd name="connsiteX41" fmla="*/ 476250 w 762000"/>
              <a:gd name="connsiteY41" fmla="*/ 171450 h 533400"/>
              <a:gd name="connsiteX42" fmla="*/ 285750 w 762000"/>
              <a:gd name="connsiteY42" fmla="*/ 171450 h 533400"/>
              <a:gd name="connsiteX43" fmla="*/ 285750 w 762000"/>
              <a:gd name="connsiteY43" fmla="*/ 57150 h 533400"/>
              <a:gd name="connsiteX44" fmla="*/ 476250 w 762000"/>
              <a:gd name="connsiteY44" fmla="*/ 57150 h 533400"/>
              <a:gd name="connsiteX45" fmla="*/ 0 w 762000"/>
              <a:gd name="connsiteY45" fmla="*/ 0 h 533400"/>
              <a:gd name="connsiteX46" fmla="*/ 0 w 762000"/>
              <a:gd name="connsiteY46" fmla="*/ 533400 h 533400"/>
              <a:gd name="connsiteX47" fmla="*/ 762000 w 762000"/>
              <a:gd name="connsiteY47" fmla="*/ 533400 h 533400"/>
              <a:gd name="connsiteX48" fmla="*/ 762000 w 762000"/>
              <a:gd name="connsiteY48" fmla="*/ 0 h 533400"/>
              <a:gd name="connsiteX49" fmla="*/ 0 w 762000"/>
              <a:gd name="connsiteY49"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62000" h="533400">
                <a:moveTo>
                  <a:pt x="704850" y="171450"/>
                </a:moveTo>
                <a:lnTo>
                  <a:pt x="514350" y="171450"/>
                </a:lnTo>
                <a:lnTo>
                  <a:pt x="514350" y="57150"/>
                </a:lnTo>
                <a:lnTo>
                  <a:pt x="704850" y="57150"/>
                </a:lnTo>
                <a:lnTo>
                  <a:pt x="704850" y="171450"/>
                </a:lnTo>
                <a:close/>
                <a:moveTo>
                  <a:pt x="704850" y="323850"/>
                </a:moveTo>
                <a:lnTo>
                  <a:pt x="514350" y="323850"/>
                </a:lnTo>
                <a:lnTo>
                  <a:pt x="514350" y="209550"/>
                </a:lnTo>
                <a:lnTo>
                  <a:pt x="704850" y="209550"/>
                </a:lnTo>
                <a:lnTo>
                  <a:pt x="704850" y="323850"/>
                </a:lnTo>
                <a:close/>
                <a:moveTo>
                  <a:pt x="704850" y="476250"/>
                </a:moveTo>
                <a:lnTo>
                  <a:pt x="514350" y="476250"/>
                </a:lnTo>
                <a:lnTo>
                  <a:pt x="514350" y="361950"/>
                </a:lnTo>
                <a:lnTo>
                  <a:pt x="704850" y="361950"/>
                </a:lnTo>
                <a:lnTo>
                  <a:pt x="704850" y="476250"/>
                </a:lnTo>
                <a:close/>
                <a:moveTo>
                  <a:pt x="285750" y="476250"/>
                </a:moveTo>
                <a:lnTo>
                  <a:pt x="285750" y="361950"/>
                </a:lnTo>
                <a:lnTo>
                  <a:pt x="476250" y="361950"/>
                </a:lnTo>
                <a:lnTo>
                  <a:pt x="476250" y="476250"/>
                </a:lnTo>
                <a:lnTo>
                  <a:pt x="285750" y="476250"/>
                </a:lnTo>
                <a:close/>
                <a:moveTo>
                  <a:pt x="57150" y="476250"/>
                </a:moveTo>
                <a:lnTo>
                  <a:pt x="57150" y="361950"/>
                </a:lnTo>
                <a:lnTo>
                  <a:pt x="247650" y="361950"/>
                </a:lnTo>
                <a:lnTo>
                  <a:pt x="247650" y="476250"/>
                </a:lnTo>
                <a:lnTo>
                  <a:pt x="57150" y="476250"/>
                </a:lnTo>
                <a:close/>
                <a:moveTo>
                  <a:pt x="57150" y="209550"/>
                </a:moveTo>
                <a:lnTo>
                  <a:pt x="247650" y="209550"/>
                </a:lnTo>
                <a:lnTo>
                  <a:pt x="247650" y="323850"/>
                </a:lnTo>
                <a:lnTo>
                  <a:pt x="57150" y="323850"/>
                </a:lnTo>
                <a:lnTo>
                  <a:pt x="57150" y="209550"/>
                </a:lnTo>
                <a:close/>
                <a:moveTo>
                  <a:pt x="57150" y="57150"/>
                </a:moveTo>
                <a:lnTo>
                  <a:pt x="247650" y="57150"/>
                </a:lnTo>
                <a:lnTo>
                  <a:pt x="247650" y="171450"/>
                </a:lnTo>
                <a:lnTo>
                  <a:pt x="57150" y="171450"/>
                </a:lnTo>
                <a:lnTo>
                  <a:pt x="57150" y="57150"/>
                </a:lnTo>
                <a:close/>
                <a:moveTo>
                  <a:pt x="476250" y="209550"/>
                </a:moveTo>
                <a:lnTo>
                  <a:pt x="476250" y="323850"/>
                </a:lnTo>
                <a:lnTo>
                  <a:pt x="285750" y="323850"/>
                </a:lnTo>
                <a:lnTo>
                  <a:pt x="285750" y="209550"/>
                </a:lnTo>
                <a:lnTo>
                  <a:pt x="476250" y="209550"/>
                </a:lnTo>
                <a:close/>
                <a:moveTo>
                  <a:pt x="476250" y="57150"/>
                </a:moveTo>
                <a:lnTo>
                  <a:pt x="476250" y="171450"/>
                </a:lnTo>
                <a:lnTo>
                  <a:pt x="285750" y="171450"/>
                </a:lnTo>
                <a:lnTo>
                  <a:pt x="285750" y="57150"/>
                </a:lnTo>
                <a:lnTo>
                  <a:pt x="476250" y="57150"/>
                </a:lnTo>
                <a:close/>
                <a:moveTo>
                  <a:pt x="0" y="0"/>
                </a:moveTo>
                <a:lnTo>
                  <a:pt x="0" y="533400"/>
                </a:lnTo>
                <a:lnTo>
                  <a:pt x="762000" y="533400"/>
                </a:lnTo>
                <a:lnTo>
                  <a:pt x="762000" y="0"/>
                </a:lnTo>
                <a:lnTo>
                  <a:pt x="0" y="0"/>
                </a:lnTo>
                <a:close/>
              </a:path>
            </a:pathLst>
          </a:custGeom>
          <a:solidFill>
            <a:schemeClr val="accent3"/>
          </a:solidFill>
          <a:ln w="9525" cap="flat">
            <a:noFill/>
            <a:prstDash val="solid"/>
            <a:miter/>
          </a:ln>
        </p:spPr>
        <p:txBody>
          <a:bodyPr rtlCol="0" anchor="ctr"/>
          <a:lstStyle/>
          <a:p>
            <a:endParaRPr lang="it-IT" sz="1013"/>
          </a:p>
        </p:txBody>
      </p:sp>
      <p:grpSp>
        <p:nvGrpSpPr>
          <p:cNvPr id="293" name="Elemento grafico 200" descr="Libro di giochi">
            <a:extLst>
              <a:ext uri="{FF2B5EF4-FFF2-40B4-BE49-F238E27FC236}">
                <a16:creationId xmlns:a16="http://schemas.microsoft.com/office/drawing/2014/main" id="{114DE991-435D-3E46-80BA-50B5800942CC}"/>
              </a:ext>
            </a:extLst>
          </p:cNvPr>
          <p:cNvGrpSpPr/>
          <p:nvPr/>
        </p:nvGrpSpPr>
        <p:grpSpPr>
          <a:xfrm>
            <a:off x="683522" y="2418847"/>
            <a:ext cx="306155" cy="306155"/>
            <a:chOff x="8788800" y="6121800"/>
            <a:chExt cx="914400" cy="914400"/>
          </a:xfrm>
          <a:solidFill>
            <a:schemeClr val="accent3"/>
          </a:solidFill>
        </p:grpSpPr>
        <p:sp>
          <p:nvSpPr>
            <p:cNvPr id="294" name="Figura a mano libera 293">
              <a:extLst>
                <a:ext uri="{FF2B5EF4-FFF2-40B4-BE49-F238E27FC236}">
                  <a16:creationId xmlns:a16="http://schemas.microsoft.com/office/drawing/2014/main" id="{547F02DC-2A15-AD43-84AD-D0C241528B5B}"/>
                </a:ext>
              </a:extLst>
            </p:cNvPr>
            <p:cNvSpPr/>
            <p:nvPr/>
          </p:nvSpPr>
          <p:spPr>
            <a:xfrm>
              <a:off x="8938342" y="6255150"/>
              <a:ext cx="628650" cy="647700"/>
            </a:xfrm>
            <a:custGeom>
              <a:avLst/>
              <a:gdLst>
                <a:gd name="connsiteX0" fmla="*/ 574358 w 628650"/>
                <a:gd name="connsiteY0" fmla="*/ 590550 h 647700"/>
                <a:gd name="connsiteX1" fmla="*/ 98108 w 628650"/>
                <a:gd name="connsiteY1" fmla="*/ 590550 h 647700"/>
                <a:gd name="connsiteX2" fmla="*/ 98108 w 628650"/>
                <a:gd name="connsiteY2" fmla="*/ 57150 h 647700"/>
                <a:gd name="connsiteX3" fmla="*/ 574358 w 628650"/>
                <a:gd name="connsiteY3" fmla="*/ 57150 h 647700"/>
                <a:gd name="connsiteX4" fmla="*/ 574358 w 628650"/>
                <a:gd name="connsiteY4" fmla="*/ 590550 h 647700"/>
                <a:gd name="connsiteX5" fmla="*/ 40958 w 628650"/>
                <a:gd name="connsiteY5" fmla="*/ 0 h 647700"/>
                <a:gd name="connsiteX6" fmla="*/ 40958 w 628650"/>
                <a:gd name="connsiteY6" fmla="*/ 57150 h 647700"/>
                <a:gd name="connsiteX7" fmla="*/ 28575 w 628650"/>
                <a:gd name="connsiteY7" fmla="*/ 57150 h 647700"/>
                <a:gd name="connsiteX8" fmla="*/ 2858 w 628650"/>
                <a:gd name="connsiteY8" fmla="*/ 85725 h 647700"/>
                <a:gd name="connsiteX9" fmla="*/ 28575 w 628650"/>
                <a:gd name="connsiteY9" fmla="*/ 114300 h 647700"/>
                <a:gd name="connsiteX10" fmla="*/ 40958 w 628650"/>
                <a:gd name="connsiteY10" fmla="*/ 114300 h 647700"/>
                <a:gd name="connsiteX11" fmla="*/ 40958 w 628650"/>
                <a:gd name="connsiteY11" fmla="*/ 152400 h 647700"/>
                <a:gd name="connsiteX12" fmla="*/ 28575 w 628650"/>
                <a:gd name="connsiteY12" fmla="*/ 152400 h 647700"/>
                <a:gd name="connsiteX13" fmla="*/ 0 w 628650"/>
                <a:gd name="connsiteY13" fmla="*/ 180975 h 647700"/>
                <a:gd name="connsiteX14" fmla="*/ 28575 w 628650"/>
                <a:gd name="connsiteY14" fmla="*/ 209550 h 647700"/>
                <a:gd name="connsiteX15" fmla="*/ 40958 w 628650"/>
                <a:gd name="connsiteY15" fmla="*/ 209550 h 647700"/>
                <a:gd name="connsiteX16" fmla="*/ 40958 w 628650"/>
                <a:gd name="connsiteY16" fmla="*/ 247650 h 647700"/>
                <a:gd name="connsiteX17" fmla="*/ 28575 w 628650"/>
                <a:gd name="connsiteY17" fmla="*/ 247650 h 647700"/>
                <a:gd name="connsiteX18" fmla="*/ 0 w 628650"/>
                <a:gd name="connsiteY18" fmla="*/ 276225 h 647700"/>
                <a:gd name="connsiteX19" fmla="*/ 28575 w 628650"/>
                <a:gd name="connsiteY19" fmla="*/ 304800 h 647700"/>
                <a:gd name="connsiteX20" fmla="*/ 40958 w 628650"/>
                <a:gd name="connsiteY20" fmla="*/ 304800 h 647700"/>
                <a:gd name="connsiteX21" fmla="*/ 40958 w 628650"/>
                <a:gd name="connsiteY21" fmla="*/ 342900 h 647700"/>
                <a:gd name="connsiteX22" fmla="*/ 28575 w 628650"/>
                <a:gd name="connsiteY22" fmla="*/ 342900 h 647700"/>
                <a:gd name="connsiteX23" fmla="*/ 0 w 628650"/>
                <a:gd name="connsiteY23" fmla="*/ 371475 h 647700"/>
                <a:gd name="connsiteX24" fmla="*/ 28575 w 628650"/>
                <a:gd name="connsiteY24" fmla="*/ 400050 h 647700"/>
                <a:gd name="connsiteX25" fmla="*/ 40958 w 628650"/>
                <a:gd name="connsiteY25" fmla="*/ 400050 h 647700"/>
                <a:gd name="connsiteX26" fmla="*/ 40958 w 628650"/>
                <a:gd name="connsiteY26" fmla="*/ 438150 h 647700"/>
                <a:gd name="connsiteX27" fmla="*/ 28575 w 628650"/>
                <a:gd name="connsiteY27" fmla="*/ 438150 h 647700"/>
                <a:gd name="connsiteX28" fmla="*/ 0 w 628650"/>
                <a:gd name="connsiteY28" fmla="*/ 466725 h 647700"/>
                <a:gd name="connsiteX29" fmla="*/ 28575 w 628650"/>
                <a:gd name="connsiteY29" fmla="*/ 495300 h 647700"/>
                <a:gd name="connsiteX30" fmla="*/ 40958 w 628650"/>
                <a:gd name="connsiteY30" fmla="*/ 495300 h 647700"/>
                <a:gd name="connsiteX31" fmla="*/ 40958 w 628650"/>
                <a:gd name="connsiteY31" fmla="*/ 533400 h 647700"/>
                <a:gd name="connsiteX32" fmla="*/ 28575 w 628650"/>
                <a:gd name="connsiteY32" fmla="*/ 533400 h 647700"/>
                <a:gd name="connsiteX33" fmla="*/ 0 w 628650"/>
                <a:gd name="connsiteY33" fmla="*/ 561975 h 647700"/>
                <a:gd name="connsiteX34" fmla="*/ 28575 w 628650"/>
                <a:gd name="connsiteY34" fmla="*/ 590550 h 647700"/>
                <a:gd name="connsiteX35" fmla="*/ 40958 w 628650"/>
                <a:gd name="connsiteY35" fmla="*/ 590550 h 647700"/>
                <a:gd name="connsiteX36" fmla="*/ 40958 w 628650"/>
                <a:gd name="connsiteY36" fmla="*/ 647700 h 647700"/>
                <a:gd name="connsiteX37" fmla="*/ 631508 w 628650"/>
                <a:gd name="connsiteY37" fmla="*/ 647700 h 647700"/>
                <a:gd name="connsiteX38" fmla="*/ 631508 w 628650"/>
                <a:gd name="connsiteY38" fmla="*/ 0 h 647700"/>
                <a:gd name="connsiteX39" fmla="*/ 40958 w 628650"/>
                <a:gd name="connsiteY39"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8650" h="647700">
                  <a:moveTo>
                    <a:pt x="574358" y="590550"/>
                  </a:moveTo>
                  <a:lnTo>
                    <a:pt x="98108" y="590550"/>
                  </a:lnTo>
                  <a:lnTo>
                    <a:pt x="98108" y="57150"/>
                  </a:lnTo>
                  <a:lnTo>
                    <a:pt x="574358" y="57150"/>
                  </a:lnTo>
                  <a:lnTo>
                    <a:pt x="574358" y="590550"/>
                  </a:lnTo>
                  <a:close/>
                  <a:moveTo>
                    <a:pt x="40958" y="0"/>
                  </a:moveTo>
                  <a:lnTo>
                    <a:pt x="40958" y="57150"/>
                  </a:lnTo>
                  <a:lnTo>
                    <a:pt x="28575" y="57150"/>
                  </a:lnTo>
                  <a:cubicBezTo>
                    <a:pt x="13335" y="58103"/>
                    <a:pt x="2858" y="70485"/>
                    <a:pt x="2858" y="85725"/>
                  </a:cubicBezTo>
                  <a:cubicBezTo>
                    <a:pt x="1905" y="100965"/>
                    <a:pt x="13335" y="113348"/>
                    <a:pt x="28575" y="114300"/>
                  </a:cubicBezTo>
                  <a:lnTo>
                    <a:pt x="40958" y="114300"/>
                  </a:lnTo>
                  <a:lnTo>
                    <a:pt x="40958" y="152400"/>
                  </a:lnTo>
                  <a:lnTo>
                    <a:pt x="28575" y="152400"/>
                  </a:lnTo>
                  <a:cubicBezTo>
                    <a:pt x="12383" y="152400"/>
                    <a:pt x="0" y="164783"/>
                    <a:pt x="0" y="180975"/>
                  </a:cubicBezTo>
                  <a:cubicBezTo>
                    <a:pt x="0" y="197168"/>
                    <a:pt x="12383" y="209550"/>
                    <a:pt x="28575" y="209550"/>
                  </a:cubicBezTo>
                  <a:lnTo>
                    <a:pt x="40958" y="209550"/>
                  </a:lnTo>
                  <a:lnTo>
                    <a:pt x="40958" y="247650"/>
                  </a:lnTo>
                  <a:lnTo>
                    <a:pt x="28575" y="247650"/>
                  </a:lnTo>
                  <a:cubicBezTo>
                    <a:pt x="12383" y="247650"/>
                    <a:pt x="0" y="260033"/>
                    <a:pt x="0" y="276225"/>
                  </a:cubicBezTo>
                  <a:cubicBezTo>
                    <a:pt x="0" y="292418"/>
                    <a:pt x="12383" y="304800"/>
                    <a:pt x="28575" y="304800"/>
                  </a:cubicBezTo>
                  <a:lnTo>
                    <a:pt x="40958" y="304800"/>
                  </a:lnTo>
                  <a:lnTo>
                    <a:pt x="40958" y="342900"/>
                  </a:lnTo>
                  <a:lnTo>
                    <a:pt x="28575" y="342900"/>
                  </a:lnTo>
                  <a:cubicBezTo>
                    <a:pt x="12383" y="342900"/>
                    <a:pt x="0" y="355283"/>
                    <a:pt x="0" y="371475"/>
                  </a:cubicBezTo>
                  <a:cubicBezTo>
                    <a:pt x="0" y="387668"/>
                    <a:pt x="12383" y="400050"/>
                    <a:pt x="28575" y="400050"/>
                  </a:cubicBezTo>
                  <a:lnTo>
                    <a:pt x="40958" y="400050"/>
                  </a:lnTo>
                  <a:lnTo>
                    <a:pt x="40958" y="438150"/>
                  </a:lnTo>
                  <a:lnTo>
                    <a:pt x="28575" y="438150"/>
                  </a:lnTo>
                  <a:cubicBezTo>
                    <a:pt x="12383" y="438150"/>
                    <a:pt x="0" y="450533"/>
                    <a:pt x="0" y="466725"/>
                  </a:cubicBezTo>
                  <a:cubicBezTo>
                    <a:pt x="0" y="482917"/>
                    <a:pt x="12383" y="495300"/>
                    <a:pt x="28575" y="495300"/>
                  </a:cubicBezTo>
                  <a:lnTo>
                    <a:pt x="40958" y="495300"/>
                  </a:lnTo>
                  <a:lnTo>
                    <a:pt x="40958" y="533400"/>
                  </a:lnTo>
                  <a:lnTo>
                    <a:pt x="28575" y="533400"/>
                  </a:lnTo>
                  <a:cubicBezTo>
                    <a:pt x="12383" y="533400"/>
                    <a:pt x="0" y="545783"/>
                    <a:pt x="0" y="561975"/>
                  </a:cubicBezTo>
                  <a:cubicBezTo>
                    <a:pt x="0" y="578168"/>
                    <a:pt x="12383" y="590550"/>
                    <a:pt x="28575" y="590550"/>
                  </a:cubicBezTo>
                  <a:lnTo>
                    <a:pt x="40958" y="590550"/>
                  </a:lnTo>
                  <a:lnTo>
                    <a:pt x="40958" y="647700"/>
                  </a:lnTo>
                  <a:lnTo>
                    <a:pt x="631508" y="647700"/>
                  </a:lnTo>
                  <a:lnTo>
                    <a:pt x="631508" y="0"/>
                  </a:lnTo>
                  <a:lnTo>
                    <a:pt x="40958" y="0"/>
                  </a:lnTo>
                  <a:close/>
                </a:path>
              </a:pathLst>
            </a:custGeom>
            <a:grpFill/>
            <a:ln w="9525" cap="flat">
              <a:noFill/>
              <a:prstDash val="solid"/>
              <a:miter/>
            </a:ln>
          </p:spPr>
          <p:txBody>
            <a:bodyPr rtlCol="0" anchor="ctr"/>
            <a:lstStyle/>
            <a:p>
              <a:endParaRPr lang="it-IT" sz="1013"/>
            </a:p>
          </p:txBody>
        </p:sp>
        <p:sp>
          <p:nvSpPr>
            <p:cNvPr id="295" name="Figura a mano libera 294">
              <a:extLst>
                <a:ext uri="{FF2B5EF4-FFF2-40B4-BE49-F238E27FC236}">
                  <a16:creationId xmlns:a16="http://schemas.microsoft.com/office/drawing/2014/main" id="{E1EB3772-61DF-554E-B390-231D32E4EC55}"/>
                </a:ext>
              </a:extLst>
            </p:cNvPr>
            <p:cNvSpPr/>
            <p:nvPr/>
          </p:nvSpPr>
          <p:spPr>
            <a:xfrm>
              <a:off x="9093948" y="6369450"/>
              <a:ext cx="352425" cy="419100"/>
            </a:xfrm>
            <a:custGeom>
              <a:avLst/>
              <a:gdLst>
                <a:gd name="connsiteX0" fmla="*/ 75852 w 352425"/>
                <a:gd name="connsiteY0" fmla="*/ 304800 h 419100"/>
                <a:gd name="connsiteX1" fmla="*/ 113952 w 352425"/>
                <a:gd name="connsiteY1" fmla="*/ 342900 h 419100"/>
                <a:gd name="connsiteX2" fmla="*/ 75852 w 352425"/>
                <a:gd name="connsiteY2" fmla="*/ 381000 h 419100"/>
                <a:gd name="connsiteX3" fmla="*/ 37752 w 352425"/>
                <a:gd name="connsiteY3" fmla="*/ 342900 h 419100"/>
                <a:gd name="connsiteX4" fmla="*/ 75852 w 352425"/>
                <a:gd name="connsiteY4" fmla="*/ 304800 h 419100"/>
                <a:gd name="connsiteX5" fmla="*/ 75852 w 352425"/>
                <a:gd name="connsiteY5" fmla="*/ 419100 h 419100"/>
                <a:gd name="connsiteX6" fmla="*/ 151099 w 352425"/>
                <a:gd name="connsiteY6" fmla="*/ 352425 h 419100"/>
                <a:gd name="connsiteX7" fmla="*/ 94902 w 352425"/>
                <a:gd name="connsiteY7" fmla="*/ 269558 h 419100"/>
                <a:gd name="connsiteX8" fmla="*/ 94902 w 352425"/>
                <a:gd name="connsiteY8" fmla="*/ 247650 h 419100"/>
                <a:gd name="connsiteX9" fmla="*/ 113952 w 352425"/>
                <a:gd name="connsiteY9" fmla="*/ 228600 h 419100"/>
                <a:gd name="connsiteX10" fmla="*/ 247302 w 352425"/>
                <a:gd name="connsiteY10" fmla="*/ 228600 h 419100"/>
                <a:gd name="connsiteX11" fmla="*/ 304452 w 352425"/>
                <a:gd name="connsiteY11" fmla="*/ 171450 h 419100"/>
                <a:gd name="connsiteX12" fmla="*/ 304452 w 352425"/>
                <a:gd name="connsiteY12" fmla="*/ 64770 h 419100"/>
                <a:gd name="connsiteX13" fmla="*/ 329217 w 352425"/>
                <a:gd name="connsiteY13" fmla="*/ 89535 h 419100"/>
                <a:gd name="connsiteX14" fmla="*/ 355887 w 352425"/>
                <a:gd name="connsiteY14" fmla="*/ 89535 h 419100"/>
                <a:gd name="connsiteX15" fmla="*/ 355887 w 352425"/>
                <a:gd name="connsiteY15" fmla="*/ 62865 h 419100"/>
                <a:gd name="connsiteX16" fmla="*/ 298737 w 352425"/>
                <a:gd name="connsiteY16" fmla="*/ 5715 h 419100"/>
                <a:gd name="connsiteX17" fmla="*/ 285402 w 352425"/>
                <a:gd name="connsiteY17" fmla="*/ 0 h 419100"/>
                <a:gd name="connsiteX18" fmla="*/ 272067 w 352425"/>
                <a:gd name="connsiteY18" fmla="*/ 5715 h 419100"/>
                <a:gd name="connsiteX19" fmla="*/ 214917 w 352425"/>
                <a:gd name="connsiteY19" fmla="*/ 62865 h 419100"/>
                <a:gd name="connsiteX20" fmla="*/ 214917 w 352425"/>
                <a:gd name="connsiteY20" fmla="*/ 89535 h 419100"/>
                <a:gd name="connsiteX21" fmla="*/ 241587 w 352425"/>
                <a:gd name="connsiteY21" fmla="*/ 89535 h 419100"/>
                <a:gd name="connsiteX22" fmla="*/ 266352 w 352425"/>
                <a:gd name="connsiteY22" fmla="*/ 64770 h 419100"/>
                <a:gd name="connsiteX23" fmla="*/ 266352 w 352425"/>
                <a:gd name="connsiteY23" fmla="*/ 171450 h 419100"/>
                <a:gd name="connsiteX24" fmla="*/ 247302 w 352425"/>
                <a:gd name="connsiteY24" fmla="*/ 190500 h 419100"/>
                <a:gd name="connsiteX25" fmla="*/ 113952 w 352425"/>
                <a:gd name="connsiteY25" fmla="*/ 190500 h 419100"/>
                <a:gd name="connsiteX26" fmla="*/ 56802 w 352425"/>
                <a:gd name="connsiteY26" fmla="*/ 247650 h 419100"/>
                <a:gd name="connsiteX27" fmla="*/ 56802 w 352425"/>
                <a:gd name="connsiteY27" fmla="*/ 269558 h 419100"/>
                <a:gd name="connsiteX28" fmla="*/ 604 w 352425"/>
                <a:gd name="connsiteY28" fmla="*/ 352425 h 419100"/>
                <a:gd name="connsiteX29" fmla="*/ 75852 w 352425"/>
                <a:gd name="connsiteY2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52425" h="419100">
                  <a:moveTo>
                    <a:pt x="75852" y="304800"/>
                  </a:moveTo>
                  <a:cubicBezTo>
                    <a:pt x="96807" y="304800"/>
                    <a:pt x="113952" y="321945"/>
                    <a:pt x="113952" y="342900"/>
                  </a:cubicBezTo>
                  <a:cubicBezTo>
                    <a:pt x="113952" y="363855"/>
                    <a:pt x="96807" y="381000"/>
                    <a:pt x="75852" y="381000"/>
                  </a:cubicBezTo>
                  <a:cubicBezTo>
                    <a:pt x="54897" y="381000"/>
                    <a:pt x="37752" y="363855"/>
                    <a:pt x="37752" y="342900"/>
                  </a:cubicBezTo>
                  <a:cubicBezTo>
                    <a:pt x="37752" y="321945"/>
                    <a:pt x="54897" y="304800"/>
                    <a:pt x="75852" y="304800"/>
                  </a:cubicBezTo>
                  <a:close/>
                  <a:moveTo>
                    <a:pt x="75852" y="419100"/>
                  </a:moveTo>
                  <a:cubicBezTo>
                    <a:pt x="113952" y="419100"/>
                    <a:pt x="146337" y="390525"/>
                    <a:pt x="151099" y="352425"/>
                  </a:cubicBezTo>
                  <a:cubicBezTo>
                    <a:pt x="155862" y="314325"/>
                    <a:pt x="132049" y="279083"/>
                    <a:pt x="94902" y="269558"/>
                  </a:cubicBezTo>
                  <a:lnTo>
                    <a:pt x="94902" y="247650"/>
                  </a:lnTo>
                  <a:cubicBezTo>
                    <a:pt x="94902" y="237173"/>
                    <a:pt x="103474" y="228600"/>
                    <a:pt x="113952" y="228600"/>
                  </a:cubicBezTo>
                  <a:lnTo>
                    <a:pt x="247302" y="228600"/>
                  </a:lnTo>
                  <a:cubicBezTo>
                    <a:pt x="278734" y="228600"/>
                    <a:pt x="304452" y="202883"/>
                    <a:pt x="304452" y="171450"/>
                  </a:cubicBezTo>
                  <a:lnTo>
                    <a:pt x="304452" y="64770"/>
                  </a:lnTo>
                  <a:lnTo>
                    <a:pt x="329217" y="89535"/>
                  </a:lnTo>
                  <a:cubicBezTo>
                    <a:pt x="336837" y="97155"/>
                    <a:pt x="348267" y="97155"/>
                    <a:pt x="355887" y="89535"/>
                  </a:cubicBezTo>
                  <a:cubicBezTo>
                    <a:pt x="363507" y="81915"/>
                    <a:pt x="363507" y="70485"/>
                    <a:pt x="355887" y="62865"/>
                  </a:cubicBezTo>
                  <a:lnTo>
                    <a:pt x="298737" y="5715"/>
                  </a:lnTo>
                  <a:cubicBezTo>
                    <a:pt x="294927" y="1905"/>
                    <a:pt x="290164" y="0"/>
                    <a:pt x="285402" y="0"/>
                  </a:cubicBezTo>
                  <a:cubicBezTo>
                    <a:pt x="280639" y="0"/>
                    <a:pt x="275877" y="1905"/>
                    <a:pt x="272067" y="5715"/>
                  </a:cubicBezTo>
                  <a:lnTo>
                    <a:pt x="214917" y="62865"/>
                  </a:lnTo>
                  <a:cubicBezTo>
                    <a:pt x="207297" y="70485"/>
                    <a:pt x="207297" y="81915"/>
                    <a:pt x="214917" y="89535"/>
                  </a:cubicBezTo>
                  <a:cubicBezTo>
                    <a:pt x="222537" y="97155"/>
                    <a:pt x="233967" y="97155"/>
                    <a:pt x="241587" y="89535"/>
                  </a:cubicBezTo>
                  <a:lnTo>
                    <a:pt x="266352" y="64770"/>
                  </a:lnTo>
                  <a:lnTo>
                    <a:pt x="266352" y="171450"/>
                  </a:lnTo>
                  <a:cubicBezTo>
                    <a:pt x="266352" y="181927"/>
                    <a:pt x="257779" y="190500"/>
                    <a:pt x="247302" y="190500"/>
                  </a:cubicBezTo>
                  <a:lnTo>
                    <a:pt x="113952" y="190500"/>
                  </a:lnTo>
                  <a:cubicBezTo>
                    <a:pt x="82519" y="190500"/>
                    <a:pt x="56802" y="216218"/>
                    <a:pt x="56802" y="247650"/>
                  </a:cubicBezTo>
                  <a:lnTo>
                    <a:pt x="56802" y="269558"/>
                  </a:lnTo>
                  <a:cubicBezTo>
                    <a:pt x="19654" y="279083"/>
                    <a:pt x="-4158" y="315278"/>
                    <a:pt x="604" y="352425"/>
                  </a:cubicBezTo>
                  <a:cubicBezTo>
                    <a:pt x="5367" y="390525"/>
                    <a:pt x="37752" y="419100"/>
                    <a:pt x="75852" y="419100"/>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0E510F7B-C1A6-E14E-89EA-230E84D1C967}"/>
                </a:ext>
              </a:extLst>
            </p:cNvPr>
            <p:cNvSpPr/>
            <p:nvPr/>
          </p:nvSpPr>
          <p:spPr>
            <a:xfrm>
              <a:off x="9303150" y="6636150"/>
              <a:ext cx="142875" cy="142875"/>
            </a:xfrm>
            <a:custGeom>
              <a:avLst/>
              <a:gdLst>
                <a:gd name="connsiteX0" fmla="*/ 146685 w 142875"/>
                <a:gd name="connsiteY0" fmla="*/ 5715 h 142875"/>
                <a:gd name="connsiteX1" fmla="*/ 133350 w 142875"/>
                <a:gd name="connsiteY1" fmla="*/ 0 h 142875"/>
                <a:gd name="connsiteX2" fmla="*/ 120015 w 142875"/>
                <a:gd name="connsiteY2" fmla="*/ 5715 h 142875"/>
                <a:gd name="connsiteX3" fmla="*/ 76200 w 142875"/>
                <a:gd name="connsiteY3" fmla="*/ 49530 h 142875"/>
                <a:gd name="connsiteX4" fmla="*/ 32385 w 142875"/>
                <a:gd name="connsiteY4" fmla="*/ 5715 h 142875"/>
                <a:gd name="connsiteX5" fmla="*/ 5715 w 142875"/>
                <a:gd name="connsiteY5" fmla="*/ 5715 h 142875"/>
                <a:gd name="connsiteX6" fmla="*/ 5715 w 142875"/>
                <a:gd name="connsiteY6" fmla="*/ 32385 h 142875"/>
                <a:gd name="connsiteX7" fmla="*/ 49530 w 142875"/>
                <a:gd name="connsiteY7" fmla="*/ 76200 h 142875"/>
                <a:gd name="connsiteX8" fmla="*/ 5715 w 142875"/>
                <a:gd name="connsiteY8" fmla="*/ 120015 h 142875"/>
                <a:gd name="connsiteX9" fmla="*/ 5715 w 142875"/>
                <a:gd name="connsiteY9" fmla="*/ 146685 h 142875"/>
                <a:gd name="connsiteX10" fmla="*/ 32385 w 142875"/>
                <a:gd name="connsiteY10" fmla="*/ 146685 h 142875"/>
                <a:gd name="connsiteX11" fmla="*/ 76200 w 142875"/>
                <a:gd name="connsiteY11" fmla="*/ 102870 h 142875"/>
                <a:gd name="connsiteX12" fmla="*/ 120015 w 142875"/>
                <a:gd name="connsiteY12" fmla="*/ 146685 h 142875"/>
                <a:gd name="connsiteX13" fmla="*/ 146685 w 142875"/>
                <a:gd name="connsiteY13" fmla="*/ 146685 h 142875"/>
                <a:gd name="connsiteX14" fmla="*/ 146685 w 142875"/>
                <a:gd name="connsiteY14" fmla="*/ 120015 h 142875"/>
                <a:gd name="connsiteX15" fmla="*/ 102870 w 142875"/>
                <a:gd name="connsiteY15" fmla="*/ 76200 h 142875"/>
                <a:gd name="connsiteX16" fmla="*/ 146685 w 142875"/>
                <a:gd name="connsiteY16" fmla="*/ 32385 h 142875"/>
                <a:gd name="connsiteX17" fmla="*/ 146685 w 142875"/>
                <a:gd name="connsiteY17" fmla="*/ 571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875" h="142875">
                  <a:moveTo>
                    <a:pt x="146685" y="5715"/>
                  </a:moveTo>
                  <a:cubicBezTo>
                    <a:pt x="142875" y="1905"/>
                    <a:pt x="138113" y="0"/>
                    <a:pt x="133350" y="0"/>
                  </a:cubicBezTo>
                  <a:cubicBezTo>
                    <a:pt x="128588" y="0"/>
                    <a:pt x="123825" y="1905"/>
                    <a:pt x="120015" y="5715"/>
                  </a:cubicBezTo>
                  <a:lnTo>
                    <a:pt x="76200" y="49530"/>
                  </a:lnTo>
                  <a:lnTo>
                    <a:pt x="32385" y="5715"/>
                  </a:lnTo>
                  <a:cubicBezTo>
                    <a:pt x="24765" y="-1905"/>
                    <a:pt x="13335" y="-1905"/>
                    <a:pt x="5715" y="5715"/>
                  </a:cubicBezTo>
                  <a:cubicBezTo>
                    <a:pt x="-1905" y="13335"/>
                    <a:pt x="-1905" y="24765"/>
                    <a:pt x="5715" y="32385"/>
                  </a:cubicBezTo>
                  <a:lnTo>
                    <a:pt x="49530" y="76200"/>
                  </a:lnTo>
                  <a:lnTo>
                    <a:pt x="5715" y="120015"/>
                  </a:lnTo>
                  <a:cubicBezTo>
                    <a:pt x="-1905" y="127635"/>
                    <a:pt x="-1905" y="139065"/>
                    <a:pt x="5715" y="146685"/>
                  </a:cubicBezTo>
                  <a:cubicBezTo>
                    <a:pt x="13335" y="154305"/>
                    <a:pt x="24765" y="154305"/>
                    <a:pt x="32385" y="146685"/>
                  </a:cubicBezTo>
                  <a:lnTo>
                    <a:pt x="76200" y="102870"/>
                  </a:lnTo>
                  <a:lnTo>
                    <a:pt x="120015" y="146685"/>
                  </a:lnTo>
                  <a:cubicBezTo>
                    <a:pt x="127635" y="154305"/>
                    <a:pt x="139065" y="154305"/>
                    <a:pt x="146685" y="146685"/>
                  </a:cubicBezTo>
                  <a:cubicBezTo>
                    <a:pt x="154305" y="139065"/>
                    <a:pt x="154305" y="127635"/>
                    <a:pt x="146685" y="120015"/>
                  </a:cubicBezTo>
                  <a:lnTo>
                    <a:pt x="102870" y="76200"/>
                  </a:lnTo>
                  <a:lnTo>
                    <a:pt x="146685" y="32385"/>
                  </a:lnTo>
                  <a:cubicBezTo>
                    <a:pt x="154305" y="24765"/>
                    <a:pt x="154305" y="13335"/>
                    <a:pt x="146685" y="5715"/>
                  </a:cubicBezTo>
                  <a:close/>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9A2388BF-7661-D14E-B6CC-0EF58F3A9AFC}"/>
                </a:ext>
              </a:extLst>
            </p:cNvPr>
            <p:cNvSpPr/>
            <p:nvPr/>
          </p:nvSpPr>
          <p:spPr>
            <a:xfrm>
              <a:off x="9093600" y="6369450"/>
              <a:ext cx="152400" cy="152400"/>
            </a:xfrm>
            <a:custGeom>
              <a:avLst/>
              <a:gdLst>
                <a:gd name="connsiteX0" fmla="*/ 5715 w 152400"/>
                <a:gd name="connsiteY0" fmla="*/ 146685 h 152400"/>
                <a:gd name="connsiteX1" fmla="*/ 19050 w 152400"/>
                <a:gd name="connsiteY1" fmla="*/ 152400 h 152400"/>
                <a:gd name="connsiteX2" fmla="*/ 32385 w 152400"/>
                <a:gd name="connsiteY2" fmla="*/ 146685 h 152400"/>
                <a:gd name="connsiteX3" fmla="*/ 76200 w 152400"/>
                <a:gd name="connsiteY3" fmla="*/ 102870 h 152400"/>
                <a:gd name="connsiteX4" fmla="*/ 120015 w 152400"/>
                <a:gd name="connsiteY4" fmla="*/ 146685 h 152400"/>
                <a:gd name="connsiteX5" fmla="*/ 146685 w 152400"/>
                <a:gd name="connsiteY5" fmla="*/ 146685 h 152400"/>
                <a:gd name="connsiteX6" fmla="*/ 146685 w 152400"/>
                <a:gd name="connsiteY6" fmla="*/ 120015 h 152400"/>
                <a:gd name="connsiteX7" fmla="*/ 102870 w 152400"/>
                <a:gd name="connsiteY7" fmla="*/ 76200 h 152400"/>
                <a:gd name="connsiteX8" fmla="*/ 146685 w 152400"/>
                <a:gd name="connsiteY8" fmla="*/ 32385 h 152400"/>
                <a:gd name="connsiteX9" fmla="*/ 146685 w 152400"/>
                <a:gd name="connsiteY9" fmla="*/ 5715 h 152400"/>
                <a:gd name="connsiteX10" fmla="*/ 120015 w 152400"/>
                <a:gd name="connsiteY10" fmla="*/ 5715 h 152400"/>
                <a:gd name="connsiteX11" fmla="*/ 76200 w 152400"/>
                <a:gd name="connsiteY11" fmla="*/ 49530 h 152400"/>
                <a:gd name="connsiteX12" fmla="*/ 32385 w 152400"/>
                <a:gd name="connsiteY12" fmla="*/ 5715 h 152400"/>
                <a:gd name="connsiteX13" fmla="*/ 5715 w 152400"/>
                <a:gd name="connsiteY13" fmla="*/ 5715 h 152400"/>
                <a:gd name="connsiteX14" fmla="*/ 5715 w 152400"/>
                <a:gd name="connsiteY14" fmla="*/ 32385 h 152400"/>
                <a:gd name="connsiteX15" fmla="*/ 49530 w 152400"/>
                <a:gd name="connsiteY15" fmla="*/ 76200 h 152400"/>
                <a:gd name="connsiteX16" fmla="*/ 5715 w 152400"/>
                <a:gd name="connsiteY16" fmla="*/ 120015 h 152400"/>
                <a:gd name="connsiteX17" fmla="*/ 5715 w 152400"/>
                <a:gd name="connsiteY17" fmla="*/ 14668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2400" h="152400">
                  <a:moveTo>
                    <a:pt x="5715" y="146685"/>
                  </a:moveTo>
                  <a:cubicBezTo>
                    <a:pt x="9525" y="150495"/>
                    <a:pt x="14288" y="152400"/>
                    <a:pt x="19050" y="152400"/>
                  </a:cubicBezTo>
                  <a:cubicBezTo>
                    <a:pt x="23813" y="152400"/>
                    <a:pt x="28575" y="150495"/>
                    <a:pt x="32385" y="146685"/>
                  </a:cubicBezTo>
                  <a:lnTo>
                    <a:pt x="76200" y="102870"/>
                  </a:lnTo>
                  <a:lnTo>
                    <a:pt x="120015" y="146685"/>
                  </a:lnTo>
                  <a:cubicBezTo>
                    <a:pt x="127635" y="154305"/>
                    <a:pt x="139065" y="154305"/>
                    <a:pt x="146685" y="146685"/>
                  </a:cubicBezTo>
                  <a:cubicBezTo>
                    <a:pt x="154305" y="139065"/>
                    <a:pt x="154305" y="127635"/>
                    <a:pt x="146685" y="120015"/>
                  </a:cubicBezTo>
                  <a:lnTo>
                    <a:pt x="102870" y="76200"/>
                  </a:lnTo>
                  <a:lnTo>
                    <a:pt x="146685" y="32385"/>
                  </a:lnTo>
                  <a:cubicBezTo>
                    <a:pt x="154305" y="24765"/>
                    <a:pt x="154305" y="13335"/>
                    <a:pt x="146685" y="5715"/>
                  </a:cubicBezTo>
                  <a:cubicBezTo>
                    <a:pt x="139065" y="-1905"/>
                    <a:pt x="127635" y="-1905"/>
                    <a:pt x="120015" y="5715"/>
                  </a:cubicBezTo>
                  <a:lnTo>
                    <a:pt x="76200" y="49530"/>
                  </a:lnTo>
                  <a:lnTo>
                    <a:pt x="32385" y="5715"/>
                  </a:lnTo>
                  <a:cubicBezTo>
                    <a:pt x="24765" y="-1905"/>
                    <a:pt x="13335" y="-1905"/>
                    <a:pt x="5715" y="5715"/>
                  </a:cubicBezTo>
                  <a:cubicBezTo>
                    <a:pt x="-1905" y="13335"/>
                    <a:pt x="-1905" y="24765"/>
                    <a:pt x="5715" y="32385"/>
                  </a:cubicBezTo>
                  <a:lnTo>
                    <a:pt x="49530" y="76200"/>
                  </a:lnTo>
                  <a:lnTo>
                    <a:pt x="5715" y="120015"/>
                  </a:lnTo>
                  <a:cubicBezTo>
                    <a:pt x="-1905" y="127635"/>
                    <a:pt x="-1905" y="139065"/>
                    <a:pt x="5715" y="146685"/>
                  </a:cubicBezTo>
                  <a:close/>
                </a:path>
              </a:pathLst>
            </a:custGeom>
            <a:grpFill/>
            <a:ln w="9525" cap="flat">
              <a:noFill/>
              <a:prstDash val="solid"/>
              <a:miter/>
            </a:ln>
          </p:spPr>
          <p:txBody>
            <a:bodyPr rtlCol="0" anchor="ctr"/>
            <a:lstStyle/>
            <a:p>
              <a:endParaRPr lang="it-IT" sz="1013"/>
            </a:p>
          </p:txBody>
        </p:sp>
      </p:grpSp>
      <p:grpSp>
        <p:nvGrpSpPr>
          <p:cNvPr id="298" name="Elemento grafico 202" descr="Occhio">
            <a:extLst>
              <a:ext uri="{FF2B5EF4-FFF2-40B4-BE49-F238E27FC236}">
                <a16:creationId xmlns:a16="http://schemas.microsoft.com/office/drawing/2014/main" id="{E2879801-4DC7-C84D-B52B-B2761B577B8D}"/>
              </a:ext>
            </a:extLst>
          </p:cNvPr>
          <p:cNvGrpSpPr/>
          <p:nvPr/>
        </p:nvGrpSpPr>
        <p:grpSpPr>
          <a:xfrm>
            <a:off x="1142600" y="2418847"/>
            <a:ext cx="306155" cy="306155"/>
            <a:chOff x="8938800" y="6271800"/>
            <a:chExt cx="914400" cy="914400"/>
          </a:xfrm>
          <a:solidFill>
            <a:schemeClr val="accent3"/>
          </a:solidFill>
        </p:grpSpPr>
        <p:sp>
          <p:nvSpPr>
            <p:cNvPr id="299" name="Figura a mano libera 298">
              <a:extLst>
                <a:ext uri="{FF2B5EF4-FFF2-40B4-BE49-F238E27FC236}">
                  <a16:creationId xmlns:a16="http://schemas.microsoft.com/office/drawing/2014/main" id="{4CBCE698-BB4B-DA4D-A622-FEAB74DC932A}"/>
                </a:ext>
              </a:extLst>
            </p:cNvPr>
            <p:cNvSpPr/>
            <p:nvPr/>
          </p:nvSpPr>
          <p:spPr>
            <a:xfrm>
              <a:off x="9015331" y="6500400"/>
              <a:ext cx="752475" cy="457200"/>
            </a:xfrm>
            <a:custGeom>
              <a:avLst/>
              <a:gdLst>
                <a:gd name="connsiteX0" fmla="*/ 513066 w 752475"/>
                <a:gd name="connsiteY0" fmla="*/ 365760 h 457200"/>
                <a:gd name="connsiteX1" fmla="*/ 520686 w 752475"/>
                <a:gd name="connsiteY1" fmla="*/ 100013 h 457200"/>
                <a:gd name="connsiteX2" fmla="*/ 694041 w 752475"/>
                <a:gd name="connsiteY2" fmla="*/ 239077 h 457200"/>
                <a:gd name="connsiteX3" fmla="*/ 513066 w 752475"/>
                <a:gd name="connsiteY3" fmla="*/ 365760 h 457200"/>
                <a:gd name="connsiteX4" fmla="*/ 138734 w 752475"/>
                <a:gd name="connsiteY4" fmla="*/ 169545 h 457200"/>
                <a:gd name="connsiteX5" fmla="*/ 239699 w 752475"/>
                <a:gd name="connsiteY5" fmla="*/ 100965 h 457200"/>
                <a:gd name="connsiteX6" fmla="*/ 248271 w 752475"/>
                <a:gd name="connsiteY6" fmla="*/ 365760 h 457200"/>
                <a:gd name="connsiteX7" fmla="*/ 67296 w 752475"/>
                <a:gd name="connsiteY7" fmla="*/ 239077 h 457200"/>
                <a:gd name="connsiteX8" fmla="*/ 138734 w 752475"/>
                <a:gd name="connsiteY8" fmla="*/ 169545 h 457200"/>
                <a:gd name="connsiteX9" fmla="*/ 138734 w 752475"/>
                <a:gd name="connsiteY9" fmla="*/ 169545 h 457200"/>
                <a:gd name="connsiteX10" fmla="*/ 380669 w 752475"/>
                <a:gd name="connsiteY10" fmla="*/ 381000 h 457200"/>
                <a:gd name="connsiteX11" fmla="*/ 228269 w 752475"/>
                <a:gd name="connsiteY11" fmla="*/ 228600 h 457200"/>
                <a:gd name="connsiteX12" fmla="*/ 380669 w 752475"/>
                <a:gd name="connsiteY12" fmla="*/ 76200 h 457200"/>
                <a:gd name="connsiteX13" fmla="*/ 533069 w 752475"/>
                <a:gd name="connsiteY13" fmla="*/ 228600 h 457200"/>
                <a:gd name="connsiteX14" fmla="*/ 380669 w 752475"/>
                <a:gd name="connsiteY14" fmla="*/ 381000 h 457200"/>
                <a:gd name="connsiteX15" fmla="*/ 751191 w 752475"/>
                <a:gd name="connsiteY15" fmla="*/ 212408 h 457200"/>
                <a:gd name="connsiteX16" fmla="*/ 380669 w 752475"/>
                <a:gd name="connsiteY16" fmla="*/ 0 h 457200"/>
                <a:gd name="connsiteX17" fmla="*/ 10146 w 752475"/>
                <a:gd name="connsiteY17" fmla="*/ 212408 h 457200"/>
                <a:gd name="connsiteX18" fmla="*/ 12051 w 752475"/>
                <a:gd name="connsiteY18" fmla="*/ 269558 h 457200"/>
                <a:gd name="connsiteX19" fmla="*/ 380669 w 752475"/>
                <a:gd name="connsiteY19" fmla="*/ 457200 h 457200"/>
                <a:gd name="connsiteX20" fmla="*/ 750239 w 752475"/>
                <a:gd name="connsiteY20" fmla="*/ 269558 h 457200"/>
                <a:gd name="connsiteX21" fmla="*/ 751191 w 752475"/>
                <a:gd name="connsiteY21" fmla="*/ 212408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2475" h="457200">
                  <a:moveTo>
                    <a:pt x="513066" y="365760"/>
                  </a:moveTo>
                  <a:cubicBezTo>
                    <a:pt x="587361" y="294323"/>
                    <a:pt x="591171" y="176213"/>
                    <a:pt x="520686" y="100013"/>
                  </a:cubicBezTo>
                  <a:cubicBezTo>
                    <a:pt x="595934" y="139065"/>
                    <a:pt x="657846" y="199073"/>
                    <a:pt x="694041" y="239077"/>
                  </a:cubicBezTo>
                  <a:cubicBezTo>
                    <a:pt x="655941" y="276225"/>
                    <a:pt x="591171" y="331470"/>
                    <a:pt x="513066" y="365760"/>
                  </a:cubicBezTo>
                  <a:close/>
                  <a:moveTo>
                    <a:pt x="138734" y="169545"/>
                  </a:moveTo>
                  <a:cubicBezTo>
                    <a:pt x="170166" y="142875"/>
                    <a:pt x="203504" y="120015"/>
                    <a:pt x="239699" y="100965"/>
                  </a:cubicBezTo>
                  <a:cubicBezTo>
                    <a:pt x="170166" y="177165"/>
                    <a:pt x="173976" y="294323"/>
                    <a:pt x="248271" y="365760"/>
                  </a:cubicBezTo>
                  <a:cubicBezTo>
                    <a:pt x="170166" y="331470"/>
                    <a:pt x="104444" y="276225"/>
                    <a:pt x="67296" y="239077"/>
                  </a:cubicBezTo>
                  <a:cubicBezTo>
                    <a:pt x="89204" y="214313"/>
                    <a:pt x="113016" y="191452"/>
                    <a:pt x="138734" y="169545"/>
                  </a:cubicBezTo>
                  <a:lnTo>
                    <a:pt x="138734" y="169545"/>
                  </a:lnTo>
                  <a:close/>
                  <a:moveTo>
                    <a:pt x="380669" y="381000"/>
                  </a:moveTo>
                  <a:cubicBezTo>
                    <a:pt x="296849" y="381000"/>
                    <a:pt x="228269" y="312420"/>
                    <a:pt x="228269" y="228600"/>
                  </a:cubicBezTo>
                  <a:cubicBezTo>
                    <a:pt x="228269" y="144780"/>
                    <a:pt x="296849" y="76200"/>
                    <a:pt x="380669" y="76200"/>
                  </a:cubicBezTo>
                  <a:cubicBezTo>
                    <a:pt x="464489" y="76200"/>
                    <a:pt x="533069" y="144780"/>
                    <a:pt x="533069" y="228600"/>
                  </a:cubicBezTo>
                  <a:cubicBezTo>
                    <a:pt x="533069" y="312420"/>
                    <a:pt x="464489" y="381000"/>
                    <a:pt x="380669" y="381000"/>
                  </a:cubicBezTo>
                  <a:close/>
                  <a:moveTo>
                    <a:pt x="751191" y="212408"/>
                  </a:moveTo>
                  <a:cubicBezTo>
                    <a:pt x="695946" y="147638"/>
                    <a:pt x="551166" y="0"/>
                    <a:pt x="380669" y="0"/>
                  </a:cubicBezTo>
                  <a:cubicBezTo>
                    <a:pt x="210171" y="0"/>
                    <a:pt x="65391" y="147638"/>
                    <a:pt x="10146" y="212408"/>
                  </a:cubicBezTo>
                  <a:cubicBezTo>
                    <a:pt x="-4141" y="229552"/>
                    <a:pt x="-3189" y="253365"/>
                    <a:pt x="12051" y="269558"/>
                  </a:cubicBezTo>
                  <a:cubicBezTo>
                    <a:pt x="68249" y="328613"/>
                    <a:pt x="212076" y="457200"/>
                    <a:pt x="380669" y="457200"/>
                  </a:cubicBezTo>
                  <a:cubicBezTo>
                    <a:pt x="549261" y="457200"/>
                    <a:pt x="693089" y="328613"/>
                    <a:pt x="750239" y="269558"/>
                  </a:cubicBezTo>
                  <a:cubicBezTo>
                    <a:pt x="764526" y="254318"/>
                    <a:pt x="765479" y="229552"/>
                    <a:pt x="751191" y="212408"/>
                  </a:cubicBezTo>
                  <a:close/>
                </a:path>
              </a:pathLst>
            </a:custGeom>
            <a:grpFill/>
            <a:ln w="9525" cap="flat">
              <a:noFill/>
              <a:prstDash val="solid"/>
              <a:miter/>
            </a:ln>
          </p:spPr>
          <p:txBody>
            <a:bodyPr rtlCol="0" anchor="ctr"/>
            <a:lstStyle/>
            <a:p>
              <a:endParaRPr lang="it-IT" sz="1013"/>
            </a:p>
          </p:txBody>
        </p:sp>
        <p:sp>
          <p:nvSpPr>
            <p:cNvPr id="300" name="Figura a mano libera 299">
              <a:extLst>
                <a:ext uri="{FF2B5EF4-FFF2-40B4-BE49-F238E27FC236}">
                  <a16:creationId xmlns:a16="http://schemas.microsoft.com/office/drawing/2014/main" id="{5B49FAE1-A1BB-A64A-9C0F-D7A9BDEACA2F}"/>
                </a:ext>
              </a:extLst>
            </p:cNvPr>
            <p:cNvSpPr/>
            <p:nvPr/>
          </p:nvSpPr>
          <p:spPr>
            <a:xfrm>
              <a:off x="9300750" y="6633750"/>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grpSp>
      <p:grpSp>
        <p:nvGrpSpPr>
          <p:cNvPr id="301" name="Elemento grafico 204" descr="Ricerca">
            <a:extLst>
              <a:ext uri="{FF2B5EF4-FFF2-40B4-BE49-F238E27FC236}">
                <a16:creationId xmlns:a16="http://schemas.microsoft.com/office/drawing/2014/main" id="{5901EEF9-1DBA-3446-AA8D-A4FD74EF0A11}"/>
              </a:ext>
            </a:extLst>
          </p:cNvPr>
          <p:cNvGrpSpPr/>
          <p:nvPr/>
        </p:nvGrpSpPr>
        <p:grpSpPr>
          <a:xfrm>
            <a:off x="1601678" y="2418847"/>
            <a:ext cx="306155" cy="306155"/>
            <a:chOff x="9088800" y="6421800"/>
            <a:chExt cx="914400" cy="914400"/>
          </a:xfrm>
          <a:solidFill>
            <a:schemeClr val="accent3"/>
          </a:solidFill>
        </p:grpSpPr>
        <p:sp>
          <p:nvSpPr>
            <p:cNvPr id="302" name="Figura a mano libera 301">
              <a:extLst>
                <a:ext uri="{FF2B5EF4-FFF2-40B4-BE49-F238E27FC236}">
                  <a16:creationId xmlns:a16="http://schemas.microsoft.com/office/drawing/2014/main" id="{649E2F7A-3761-9D4A-B537-0290257B8440}"/>
                </a:ext>
              </a:extLst>
            </p:cNvPr>
            <p:cNvSpPr/>
            <p:nvPr/>
          </p:nvSpPr>
          <p:spPr>
            <a:xfrm>
              <a:off x="9163090" y="6500852"/>
              <a:ext cx="752475" cy="752475"/>
            </a:xfrm>
            <a:custGeom>
              <a:avLst/>
              <a:gdLst>
                <a:gd name="connsiteX0" fmla="*/ 616273 w 752475"/>
                <a:gd name="connsiteY0" fmla="*/ 521975 h 752475"/>
                <a:gd name="connsiteX1" fmla="*/ 557218 w 752475"/>
                <a:gd name="connsiteY1" fmla="*/ 503878 h 752475"/>
                <a:gd name="connsiteX2" fmla="*/ 514355 w 752475"/>
                <a:gd name="connsiteY2" fmla="*/ 461968 h 752475"/>
                <a:gd name="connsiteX3" fmla="*/ 573410 w 752475"/>
                <a:gd name="connsiteY3" fmla="*/ 288613 h 752475"/>
                <a:gd name="connsiteX4" fmla="*/ 287660 w 752475"/>
                <a:gd name="connsiteY4" fmla="*/ 5 h 752475"/>
                <a:gd name="connsiteX5" fmla="*/ 5 w 752475"/>
                <a:gd name="connsiteY5" fmla="*/ 285755 h 752475"/>
                <a:gd name="connsiteX6" fmla="*/ 285755 w 752475"/>
                <a:gd name="connsiteY6" fmla="*/ 573410 h 752475"/>
                <a:gd name="connsiteX7" fmla="*/ 461015 w 752475"/>
                <a:gd name="connsiteY7" fmla="*/ 514355 h 752475"/>
                <a:gd name="connsiteX8" fmla="*/ 502925 w 752475"/>
                <a:gd name="connsiteY8" fmla="*/ 556265 h 752475"/>
                <a:gd name="connsiteX9" fmla="*/ 521023 w 752475"/>
                <a:gd name="connsiteY9" fmla="*/ 616273 h 752475"/>
                <a:gd name="connsiteX10" fmla="*/ 640085 w 752475"/>
                <a:gd name="connsiteY10" fmla="*/ 735335 h 752475"/>
                <a:gd name="connsiteX11" fmla="*/ 734383 w 752475"/>
                <a:gd name="connsiteY11" fmla="*/ 735335 h 752475"/>
                <a:gd name="connsiteX12" fmla="*/ 734383 w 752475"/>
                <a:gd name="connsiteY12" fmla="*/ 641038 h 752475"/>
                <a:gd name="connsiteX13" fmla="*/ 616273 w 752475"/>
                <a:gd name="connsiteY13" fmla="*/ 521975 h 752475"/>
                <a:gd name="connsiteX14" fmla="*/ 287660 w 752475"/>
                <a:gd name="connsiteY14" fmla="*/ 516260 h 752475"/>
                <a:gd name="connsiteX15" fmla="*/ 59060 w 752475"/>
                <a:gd name="connsiteY15" fmla="*/ 287660 h 752475"/>
                <a:gd name="connsiteX16" fmla="*/ 287660 w 752475"/>
                <a:gd name="connsiteY16" fmla="*/ 59060 h 752475"/>
                <a:gd name="connsiteX17" fmla="*/ 516260 w 752475"/>
                <a:gd name="connsiteY17" fmla="*/ 287660 h 752475"/>
                <a:gd name="connsiteX18" fmla="*/ 287660 w 752475"/>
                <a:gd name="connsiteY18" fmla="*/ 51626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616273" y="521975"/>
                  </a:moveTo>
                  <a:cubicBezTo>
                    <a:pt x="601033" y="506735"/>
                    <a:pt x="578173" y="499115"/>
                    <a:pt x="557218" y="503878"/>
                  </a:cubicBezTo>
                  <a:lnTo>
                    <a:pt x="514355" y="461968"/>
                  </a:lnTo>
                  <a:cubicBezTo>
                    <a:pt x="552455" y="412438"/>
                    <a:pt x="573410" y="351478"/>
                    <a:pt x="573410" y="288613"/>
                  </a:cubicBezTo>
                  <a:cubicBezTo>
                    <a:pt x="574363" y="129545"/>
                    <a:pt x="445775" y="958"/>
                    <a:pt x="287660" y="5"/>
                  </a:cubicBezTo>
                  <a:cubicBezTo>
                    <a:pt x="129545" y="-947"/>
                    <a:pt x="958" y="127640"/>
                    <a:pt x="5" y="285755"/>
                  </a:cubicBezTo>
                  <a:cubicBezTo>
                    <a:pt x="-947" y="443870"/>
                    <a:pt x="127640" y="572458"/>
                    <a:pt x="285755" y="573410"/>
                  </a:cubicBezTo>
                  <a:cubicBezTo>
                    <a:pt x="348620" y="573410"/>
                    <a:pt x="410533" y="552455"/>
                    <a:pt x="461015" y="514355"/>
                  </a:cubicBezTo>
                  <a:lnTo>
                    <a:pt x="502925" y="556265"/>
                  </a:lnTo>
                  <a:cubicBezTo>
                    <a:pt x="499115" y="578173"/>
                    <a:pt x="505783" y="600080"/>
                    <a:pt x="521023" y="616273"/>
                  </a:cubicBezTo>
                  <a:lnTo>
                    <a:pt x="640085" y="735335"/>
                  </a:lnTo>
                  <a:cubicBezTo>
                    <a:pt x="665803" y="761053"/>
                    <a:pt x="708665" y="761053"/>
                    <a:pt x="734383" y="735335"/>
                  </a:cubicBezTo>
                  <a:cubicBezTo>
                    <a:pt x="760100" y="709618"/>
                    <a:pt x="760100" y="666755"/>
                    <a:pt x="734383" y="641038"/>
                  </a:cubicBezTo>
                  <a:lnTo>
                    <a:pt x="616273" y="521975"/>
                  </a:lnTo>
                  <a:close/>
                  <a:moveTo>
                    <a:pt x="287660" y="516260"/>
                  </a:moveTo>
                  <a:cubicBezTo>
                    <a:pt x="160978" y="516260"/>
                    <a:pt x="59060" y="414343"/>
                    <a:pt x="59060" y="287660"/>
                  </a:cubicBezTo>
                  <a:cubicBezTo>
                    <a:pt x="59060" y="160978"/>
                    <a:pt x="160978" y="59060"/>
                    <a:pt x="287660" y="59060"/>
                  </a:cubicBezTo>
                  <a:cubicBezTo>
                    <a:pt x="414343" y="59060"/>
                    <a:pt x="516260" y="160978"/>
                    <a:pt x="516260" y="287660"/>
                  </a:cubicBezTo>
                  <a:cubicBezTo>
                    <a:pt x="516260" y="413390"/>
                    <a:pt x="413390" y="516260"/>
                    <a:pt x="287660" y="516260"/>
                  </a:cubicBezTo>
                  <a:close/>
                </a:path>
              </a:pathLst>
            </a:custGeom>
            <a:grpFill/>
            <a:ln w="9525" cap="flat">
              <a:noFill/>
              <a:prstDash val="solid"/>
              <a:miter/>
            </a:ln>
          </p:spPr>
          <p:txBody>
            <a:bodyPr rtlCol="0" anchor="ctr"/>
            <a:lstStyle/>
            <a:p>
              <a:endParaRPr lang="it-IT" sz="1013"/>
            </a:p>
          </p:txBody>
        </p:sp>
        <p:sp>
          <p:nvSpPr>
            <p:cNvPr id="303" name="Figura a mano libera 302">
              <a:extLst>
                <a:ext uri="{FF2B5EF4-FFF2-40B4-BE49-F238E27FC236}">
                  <a16:creationId xmlns:a16="http://schemas.microsoft.com/office/drawing/2014/main" id="{65FFB686-9A9A-E14D-BE54-5D75777A74DF}"/>
                </a:ext>
              </a:extLst>
            </p:cNvPr>
            <p:cNvSpPr/>
            <p:nvPr/>
          </p:nvSpPr>
          <p:spPr>
            <a:xfrm>
              <a:off x="9245963" y="6642415"/>
              <a:ext cx="409575" cy="295275"/>
            </a:xfrm>
            <a:custGeom>
              <a:avLst/>
              <a:gdLst>
                <a:gd name="connsiteX0" fmla="*/ 409575 w 409575"/>
                <a:gd name="connsiteY0" fmla="*/ 131810 h 295275"/>
                <a:gd name="connsiteX1" fmla="*/ 355283 w 409575"/>
                <a:gd name="connsiteY1" fmla="*/ 131810 h 295275"/>
                <a:gd name="connsiteX2" fmla="*/ 342900 w 409575"/>
                <a:gd name="connsiteY2" fmla="*/ 139430 h 295275"/>
                <a:gd name="connsiteX3" fmla="*/ 306705 w 409575"/>
                <a:gd name="connsiteY3" fmla="*/ 178483 h 295275"/>
                <a:gd name="connsiteX4" fmla="*/ 276225 w 409575"/>
                <a:gd name="connsiteY4" fmla="*/ 72755 h 295275"/>
                <a:gd name="connsiteX5" fmla="*/ 255270 w 409575"/>
                <a:gd name="connsiteY5" fmla="*/ 61325 h 295275"/>
                <a:gd name="connsiteX6" fmla="*/ 243840 w 409575"/>
                <a:gd name="connsiteY6" fmla="*/ 71803 h 295275"/>
                <a:gd name="connsiteX7" fmla="*/ 186690 w 409575"/>
                <a:gd name="connsiteY7" fmla="*/ 223250 h 295275"/>
                <a:gd name="connsiteX8" fmla="*/ 147638 w 409575"/>
                <a:gd name="connsiteY8" fmla="*/ 13700 h 295275"/>
                <a:gd name="connsiteX9" fmla="*/ 128588 w 409575"/>
                <a:gd name="connsiteY9" fmla="*/ 365 h 295275"/>
                <a:gd name="connsiteX10" fmla="*/ 115253 w 409575"/>
                <a:gd name="connsiteY10" fmla="*/ 11795 h 295275"/>
                <a:gd name="connsiteX11" fmla="*/ 74295 w 409575"/>
                <a:gd name="connsiteY11" fmla="*/ 131810 h 295275"/>
                <a:gd name="connsiteX12" fmla="*/ 0 w 409575"/>
                <a:gd name="connsiteY12" fmla="*/ 131810 h 295275"/>
                <a:gd name="connsiteX13" fmla="*/ 0 w 409575"/>
                <a:gd name="connsiteY13" fmla="*/ 169910 h 295275"/>
                <a:gd name="connsiteX14" fmla="*/ 86678 w 409575"/>
                <a:gd name="connsiteY14" fmla="*/ 169910 h 295275"/>
                <a:gd name="connsiteX15" fmla="*/ 102870 w 409575"/>
                <a:gd name="connsiteY15" fmla="*/ 155623 h 295275"/>
                <a:gd name="connsiteX16" fmla="*/ 126682 w 409575"/>
                <a:gd name="connsiteY16" fmla="*/ 83232 h 295275"/>
                <a:gd name="connsiteX17" fmla="*/ 164783 w 409575"/>
                <a:gd name="connsiteY17" fmla="*/ 288020 h 295275"/>
                <a:gd name="connsiteX18" fmla="*/ 180023 w 409575"/>
                <a:gd name="connsiteY18" fmla="*/ 301355 h 295275"/>
                <a:gd name="connsiteX19" fmla="*/ 181927 w 409575"/>
                <a:gd name="connsiteY19" fmla="*/ 301355 h 295275"/>
                <a:gd name="connsiteX20" fmla="*/ 198120 w 409575"/>
                <a:gd name="connsiteY20" fmla="*/ 290878 h 295275"/>
                <a:gd name="connsiteX21" fmla="*/ 259080 w 409575"/>
                <a:gd name="connsiteY21" fmla="*/ 130858 h 295275"/>
                <a:gd name="connsiteX22" fmla="*/ 283845 w 409575"/>
                <a:gd name="connsiteY22" fmla="*/ 216583 h 295275"/>
                <a:gd name="connsiteX23" fmla="*/ 304800 w 409575"/>
                <a:gd name="connsiteY23" fmla="*/ 228012 h 295275"/>
                <a:gd name="connsiteX24" fmla="*/ 312420 w 409575"/>
                <a:gd name="connsiteY24" fmla="*/ 223250 h 295275"/>
                <a:gd name="connsiteX25" fmla="*/ 363855 w 409575"/>
                <a:gd name="connsiteY25" fmla="*/ 169910 h 295275"/>
                <a:gd name="connsiteX26" fmla="*/ 410528 w 409575"/>
                <a:gd name="connsiteY26" fmla="*/ 169910 h 295275"/>
                <a:gd name="connsiteX27" fmla="*/ 410528 w 409575"/>
                <a:gd name="connsiteY27" fmla="*/ 13181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9575" h="295275">
                  <a:moveTo>
                    <a:pt x="409575" y="131810"/>
                  </a:moveTo>
                  <a:lnTo>
                    <a:pt x="355283" y="131810"/>
                  </a:lnTo>
                  <a:cubicBezTo>
                    <a:pt x="350520" y="132762"/>
                    <a:pt x="345758" y="135620"/>
                    <a:pt x="342900" y="139430"/>
                  </a:cubicBezTo>
                  <a:lnTo>
                    <a:pt x="306705" y="178483"/>
                  </a:lnTo>
                  <a:lnTo>
                    <a:pt x="276225" y="72755"/>
                  </a:lnTo>
                  <a:cubicBezTo>
                    <a:pt x="273368" y="64182"/>
                    <a:pt x="263843" y="58467"/>
                    <a:pt x="255270" y="61325"/>
                  </a:cubicBezTo>
                  <a:cubicBezTo>
                    <a:pt x="250508" y="63230"/>
                    <a:pt x="245745" y="66088"/>
                    <a:pt x="243840" y="71803"/>
                  </a:cubicBezTo>
                  <a:lnTo>
                    <a:pt x="186690" y="223250"/>
                  </a:lnTo>
                  <a:lnTo>
                    <a:pt x="147638" y="13700"/>
                  </a:lnTo>
                  <a:cubicBezTo>
                    <a:pt x="145733" y="4175"/>
                    <a:pt x="137160" y="-1540"/>
                    <a:pt x="128588" y="365"/>
                  </a:cubicBezTo>
                  <a:cubicBezTo>
                    <a:pt x="122873" y="1317"/>
                    <a:pt x="118110" y="6080"/>
                    <a:pt x="115253" y="11795"/>
                  </a:cubicBezTo>
                  <a:lnTo>
                    <a:pt x="74295" y="131810"/>
                  </a:lnTo>
                  <a:lnTo>
                    <a:pt x="0" y="131810"/>
                  </a:lnTo>
                  <a:lnTo>
                    <a:pt x="0" y="169910"/>
                  </a:lnTo>
                  <a:lnTo>
                    <a:pt x="86678" y="169910"/>
                  </a:lnTo>
                  <a:cubicBezTo>
                    <a:pt x="94298" y="168958"/>
                    <a:pt x="100965" y="163242"/>
                    <a:pt x="102870" y="155623"/>
                  </a:cubicBezTo>
                  <a:lnTo>
                    <a:pt x="126682" y="83232"/>
                  </a:lnTo>
                  <a:lnTo>
                    <a:pt x="164783" y="288020"/>
                  </a:lnTo>
                  <a:cubicBezTo>
                    <a:pt x="165735" y="295640"/>
                    <a:pt x="172402" y="301355"/>
                    <a:pt x="180023" y="301355"/>
                  </a:cubicBezTo>
                  <a:lnTo>
                    <a:pt x="181927" y="301355"/>
                  </a:lnTo>
                  <a:cubicBezTo>
                    <a:pt x="188595" y="301355"/>
                    <a:pt x="195263" y="297545"/>
                    <a:pt x="198120" y="290878"/>
                  </a:cubicBezTo>
                  <a:lnTo>
                    <a:pt x="259080" y="130858"/>
                  </a:lnTo>
                  <a:lnTo>
                    <a:pt x="283845" y="216583"/>
                  </a:lnTo>
                  <a:cubicBezTo>
                    <a:pt x="286703" y="225155"/>
                    <a:pt x="295275" y="230870"/>
                    <a:pt x="304800" y="228012"/>
                  </a:cubicBezTo>
                  <a:cubicBezTo>
                    <a:pt x="307658" y="227060"/>
                    <a:pt x="310515" y="225155"/>
                    <a:pt x="312420" y="223250"/>
                  </a:cubicBezTo>
                  <a:lnTo>
                    <a:pt x="363855" y="169910"/>
                  </a:lnTo>
                  <a:lnTo>
                    <a:pt x="410528" y="169910"/>
                  </a:lnTo>
                  <a:lnTo>
                    <a:pt x="410528" y="131810"/>
                  </a:lnTo>
                  <a:close/>
                </a:path>
              </a:pathLst>
            </a:custGeom>
            <a:grpFill/>
            <a:ln w="9525" cap="flat">
              <a:noFill/>
              <a:prstDash val="solid"/>
              <a:miter/>
            </a:ln>
          </p:spPr>
          <p:txBody>
            <a:bodyPr rtlCol="0" anchor="ctr"/>
            <a:lstStyle/>
            <a:p>
              <a:endParaRPr lang="it-IT" sz="1013"/>
            </a:p>
          </p:txBody>
        </p:sp>
      </p:grpSp>
      <p:grpSp>
        <p:nvGrpSpPr>
          <p:cNvPr id="304" name="Elemento grafico 206" descr="Database">
            <a:extLst>
              <a:ext uri="{FF2B5EF4-FFF2-40B4-BE49-F238E27FC236}">
                <a16:creationId xmlns:a16="http://schemas.microsoft.com/office/drawing/2014/main" id="{74E3A004-A2C7-C943-9E77-B650ED4EB531}"/>
              </a:ext>
            </a:extLst>
          </p:cNvPr>
          <p:cNvGrpSpPr/>
          <p:nvPr/>
        </p:nvGrpSpPr>
        <p:grpSpPr>
          <a:xfrm>
            <a:off x="2060756" y="2418847"/>
            <a:ext cx="306155" cy="306155"/>
            <a:chOff x="9238800" y="6571800"/>
            <a:chExt cx="914400" cy="914400"/>
          </a:xfrm>
          <a:solidFill>
            <a:schemeClr val="accent3"/>
          </a:solidFill>
        </p:grpSpPr>
        <p:sp>
          <p:nvSpPr>
            <p:cNvPr id="305" name="Figura a mano libera 304">
              <a:extLst>
                <a:ext uri="{FF2B5EF4-FFF2-40B4-BE49-F238E27FC236}">
                  <a16:creationId xmlns:a16="http://schemas.microsoft.com/office/drawing/2014/main" id="{CA97E45E-B319-0945-9BE2-7F8CAE40311A}"/>
                </a:ext>
              </a:extLst>
            </p:cNvPr>
            <p:cNvSpPr/>
            <p:nvPr/>
          </p:nvSpPr>
          <p:spPr>
            <a:xfrm>
              <a:off x="9429300" y="66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306" name="Figura a mano libera 305">
              <a:extLst>
                <a:ext uri="{FF2B5EF4-FFF2-40B4-BE49-F238E27FC236}">
                  <a16:creationId xmlns:a16="http://schemas.microsoft.com/office/drawing/2014/main" id="{18E077A2-4248-CE44-A89C-57B726764AF0}"/>
                </a:ext>
              </a:extLst>
            </p:cNvPr>
            <p:cNvSpPr/>
            <p:nvPr/>
          </p:nvSpPr>
          <p:spPr>
            <a:xfrm>
              <a:off x="9429300" y="67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5147FF15-FE56-C44A-A8B9-97CB646ABDEA}"/>
                </a:ext>
              </a:extLst>
            </p:cNvPr>
            <p:cNvSpPr/>
            <p:nvPr/>
          </p:nvSpPr>
          <p:spPr>
            <a:xfrm>
              <a:off x="9429300" y="69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394093E2-89B8-D144-84BB-B4010F7A6987}"/>
                </a:ext>
              </a:extLst>
            </p:cNvPr>
            <p:cNvSpPr/>
            <p:nvPr/>
          </p:nvSpPr>
          <p:spPr>
            <a:xfrm>
              <a:off x="9429300" y="71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sp>
        <p:nvSpPr>
          <p:cNvPr id="309" name="Elemento grafico 208" descr="Filtro">
            <a:extLst>
              <a:ext uri="{FF2B5EF4-FFF2-40B4-BE49-F238E27FC236}">
                <a16:creationId xmlns:a16="http://schemas.microsoft.com/office/drawing/2014/main" id="{75E72D82-D99A-A542-8BC8-1F86895D8612}"/>
              </a:ext>
            </a:extLst>
          </p:cNvPr>
          <p:cNvSpPr/>
          <p:nvPr/>
        </p:nvSpPr>
        <p:spPr>
          <a:xfrm>
            <a:off x="2519833" y="2471704"/>
            <a:ext cx="216860" cy="216860"/>
          </a:xfrm>
          <a:custGeom>
            <a:avLst/>
            <a:gdLst>
              <a:gd name="connsiteX0" fmla="*/ 647700 w 647700"/>
              <a:gd name="connsiteY0" fmla="*/ 0 h 647700"/>
              <a:gd name="connsiteX1" fmla="*/ 0 w 647700"/>
              <a:gd name="connsiteY1" fmla="*/ 0 h 647700"/>
              <a:gd name="connsiteX2" fmla="*/ 285750 w 647700"/>
              <a:gd name="connsiteY2" fmla="*/ 285750 h 647700"/>
              <a:gd name="connsiteX3" fmla="*/ 285750 w 647700"/>
              <a:gd name="connsiteY3" fmla="*/ 571500 h 647700"/>
              <a:gd name="connsiteX4" fmla="*/ 285750 w 647700"/>
              <a:gd name="connsiteY4" fmla="*/ 647700 h 647700"/>
              <a:gd name="connsiteX5" fmla="*/ 361950 w 647700"/>
              <a:gd name="connsiteY5" fmla="*/ 571500 h 647700"/>
              <a:gd name="connsiteX6" fmla="*/ 361950 w 647700"/>
              <a:gd name="connsiteY6" fmla="*/ 2857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0" h="647700">
                <a:moveTo>
                  <a:pt x="647700" y="0"/>
                </a:moveTo>
                <a:lnTo>
                  <a:pt x="0" y="0"/>
                </a:lnTo>
                <a:lnTo>
                  <a:pt x="285750" y="285750"/>
                </a:lnTo>
                <a:lnTo>
                  <a:pt x="285750" y="571500"/>
                </a:lnTo>
                <a:lnTo>
                  <a:pt x="285750" y="647700"/>
                </a:lnTo>
                <a:lnTo>
                  <a:pt x="361950" y="571500"/>
                </a:lnTo>
                <a:lnTo>
                  <a:pt x="361950" y="285750"/>
                </a:lnTo>
                <a:close/>
              </a:path>
            </a:pathLst>
          </a:custGeom>
          <a:solidFill>
            <a:schemeClr val="accent3"/>
          </a:solidFill>
          <a:ln w="9525" cap="flat">
            <a:noFill/>
            <a:prstDash val="solid"/>
            <a:miter/>
          </a:ln>
        </p:spPr>
        <p:txBody>
          <a:bodyPr rtlCol="0" anchor="ctr"/>
          <a:lstStyle/>
          <a:p>
            <a:endParaRPr lang="it-IT" sz="1013"/>
          </a:p>
        </p:txBody>
      </p:sp>
      <p:sp>
        <p:nvSpPr>
          <p:cNvPr id="350" name="Elemento grafico 310" descr="Gatto">
            <a:extLst>
              <a:ext uri="{FF2B5EF4-FFF2-40B4-BE49-F238E27FC236}">
                <a16:creationId xmlns:a16="http://schemas.microsoft.com/office/drawing/2014/main" id="{CBE2EE3A-EA62-744F-9292-FD23034C9F4A}"/>
              </a:ext>
            </a:extLst>
          </p:cNvPr>
          <p:cNvSpPr/>
          <p:nvPr/>
        </p:nvSpPr>
        <p:spPr>
          <a:xfrm>
            <a:off x="268523" y="3335653"/>
            <a:ext cx="198863" cy="260804"/>
          </a:xfrm>
          <a:custGeom>
            <a:avLst/>
            <a:gdLst>
              <a:gd name="connsiteX0" fmla="*/ 575310 w 581025"/>
              <a:gd name="connsiteY0" fmla="*/ 159880 h 762000"/>
              <a:gd name="connsiteX1" fmla="*/ 495300 w 581025"/>
              <a:gd name="connsiteY1" fmla="*/ 43675 h 762000"/>
              <a:gd name="connsiteX2" fmla="*/ 495300 w 581025"/>
              <a:gd name="connsiteY2" fmla="*/ 9385 h 762000"/>
              <a:gd name="connsiteX3" fmla="*/ 479108 w 581025"/>
              <a:gd name="connsiteY3" fmla="*/ 2717 h 762000"/>
              <a:gd name="connsiteX4" fmla="*/ 347663 w 581025"/>
              <a:gd name="connsiteY4" fmla="*/ 125590 h 762000"/>
              <a:gd name="connsiteX5" fmla="*/ 323850 w 581025"/>
              <a:gd name="connsiteY5" fmla="*/ 180835 h 762000"/>
              <a:gd name="connsiteX6" fmla="*/ 323850 w 581025"/>
              <a:gd name="connsiteY6" fmla="*/ 186550 h 762000"/>
              <a:gd name="connsiteX7" fmla="*/ 104775 w 581025"/>
              <a:gd name="connsiteY7" fmla="*/ 558025 h 762000"/>
              <a:gd name="connsiteX8" fmla="*/ 111443 w 581025"/>
              <a:gd name="connsiteY8" fmla="*/ 646608 h 762000"/>
              <a:gd name="connsiteX9" fmla="*/ 104775 w 581025"/>
              <a:gd name="connsiteY9" fmla="*/ 640892 h 762000"/>
              <a:gd name="connsiteX10" fmla="*/ 57150 w 581025"/>
              <a:gd name="connsiteY10" fmla="*/ 472300 h 762000"/>
              <a:gd name="connsiteX11" fmla="*/ 91440 w 581025"/>
              <a:gd name="connsiteY11" fmla="*/ 366572 h 762000"/>
              <a:gd name="connsiteX12" fmla="*/ 96203 w 581025"/>
              <a:gd name="connsiteY12" fmla="*/ 195122 h 762000"/>
              <a:gd name="connsiteX13" fmla="*/ 56197 w 581025"/>
              <a:gd name="connsiteY13" fmla="*/ 195122 h 762000"/>
              <a:gd name="connsiteX14" fmla="*/ 56197 w 581025"/>
              <a:gd name="connsiteY14" fmla="*/ 235127 h 762000"/>
              <a:gd name="connsiteX15" fmla="*/ 40957 w 581025"/>
              <a:gd name="connsiteY15" fmla="*/ 340855 h 762000"/>
              <a:gd name="connsiteX16" fmla="*/ 0 w 581025"/>
              <a:gd name="connsiteY16" fmla="*/ 472300 h 762000"/>
              <a:gd name="connsiteX17" fmla="*/ 66675 w 581025"/>
              <a:gd name="connsiteY17" fmla="*/ 683755 h 762000"/>
              <a:gd name="connsiteX18" fmla="*/ 131445 w 581025"/>
              <a:gd name="connsiteY18" fmla="*/ 718045 h 762000"/>
              <a:gd name="connsiteX19" fmla="*/ 180975 w 581025"/>
              <a:gd name="connsiteY19" fmla="*/ 767575 h 762000"/>
              <a:gd name="connsiteX20" fmla="*/ 295275 w 581025"/>
              <a:gd name="connsiteY20" fmla="*/ 767575 h 762000"/>
              <a:gd name="connsiteX21" fmla="*/ 323850 w 581025"/>
              <a:gd name="connsiteY21" fmla="*/ 739000 h 762000"/>
              <a:gd name="connsiteX22" fmla="*/ 299085 w 581025"/>
              <a:gd name="connsiteY22" fmla="*/ 710425 h 762000"/>
              <a:gd name="connsiteX23" fmla="*/ 266700 w 581025"/>
              <a:gd name="connsiteY23" fmla="*/ 710425 h 762000"/>
              <a:gd name="connsiteX24" fmla="*/ 333375 w 581025"/>
              <a:gd name="connsiteY24" fmla="*/ 577075 h 762000"/>
              <a:gd name="connsiteX25" fmla="*/ 279083 w 581025"/>
              <a:gd name="connsiteY25" fmla="*/ 465632 h 762000"/>
              <a:gd name="connsiteX26" fmla="*/ 273368 w 581025"/>
              <a:gd name="connsiteY26" fmla="*/ 446582 h 762000"/>
              <a:gd name="connsiteX27" fmla="*/ 292418 w 581025"/>
              <a:gd name="connsiteY27" fmla="*/ 440867 h 762000"/>
              <a:gd name="connsiteX28" fmla="*/ 361950 w 581025"/>
              <a:gd name="connsiteY28" fmla="*/ 577075 h 762000"/>
              <a:gd name="connsiteX29" fmla="*/ 342900 w 581025"/>
              <a:gd name="connsiteY29" fmla="*/ 667562 h 762000"/>
              <a:gd name="connsiteX30" fmla="*/ 342900 w 581025"/>
              <a:gd name="connsiteY30" fmla="*/ 739000 h 762000"/>
              <a:gd name="connsiteX31" fmla="*/ 371475 w 581025"/>
              <a:gd name="connsiteY31" fmla="*/ 767575 h 762000"/>
              <a:gd name="connsiteX32" fmla="*/ 400050 w 581025"/>
              <a:gd name="connsiteY32" fmla="*/ 739000 h 762000"/>
              <a:gd name="connsiteX33" fmla="*/ 400050 w 581025"/>
              <a:gd name="connsiteY33" fmla="*/ 651370 h 762000"/>
              <a:gd name="connsiteX34" fmla="*/ 419100 w 581025"/>
              <a:gd name="connsiteY34" fmla="*/ 625652 h 762000"/>
              <a:gd name="connsiteX35" fmla="*/ 419100 w 581025"/>
              <a:gd name="connsiteY35" fmla="*/ 739000 h 762000"/>
              <a:gd name="connsiteX36" fmla="*/ 447675 w 581025"/>
              <a:gd name="connsiteY36" fmla="*/ 767575 h 762000"/>
              <a:gd name="connsiteX37" fmla="*/ 476250 w 581025"/>
              <a:gd name="connsiteY37" fmla="*/ 739000 h 762000"/>
              <a:gd name="connsiteX38" fmla="*/ 476250 w 581025"/>
              <a:gd name="connsiteY38" fmla="*/ 485635 h 762000"/>
              <a:gd name="connsiteX39" fmla="*/ 485775 w 581025"/>
              <a:gd name="connsiteY39" fmla="*/ 415150 h 762000"/>
              <a:gd name="connsiteX40" fmla="*/ 466725 w 581025"/>
              <a:gd name="connsiteY40" fmla="*/ 291325 h 762000"/>
              <a:gd name="connsiteX41" fmla="*/ 504825 w 581025"/>
              <a:gd name="connsiteY41" fmla="*/ 253225 h 762000"/>
              <a:gd name="connsiteX42" fmla="*/ 581025 w 581025"/>
              <a:gd name="connsiteY42" fmla="*/ 177025 h 762000"/>
              <a:gd name="connsiteX43" fmla="*/ 575310 w 581025"/>
              <a:gd name="connsiteY43" fmla="*/ 15988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81025" h="762000">
                <a:moveTo>
                  <a:pt x="575310" y="159880"/>
                </a:moveTo>
                <a:lnTo>
                  <a:pt x="495300" y="43675"/>
                </a:lnTo>
                <a:lnTo>
                  <a:pt x="495300" y="9385"/>
                </a:lnTo>
                <a:cubicBezTo>
                  <a:pt x="495300" y="812"/>
                  <a:pt x="484823" y="-2998"/>
                  <a:pt x="479108" y="2717"/>
                </a:cubicBezTo>
                <a:lnTo>
                  <a:pt x="347663" y="125590"/>
                </a:lnTo>
                <a:cubicBezTo>
                  <a:pt x="332423" y="139877"/>
                  <a:pt x="323850" y="159880"/>
                  <a:pt x="323850" y="180835"/>
                </a:cubicBezTo>
                <a:lnTo>
                  <a:pt x="323850" y="186550"/>
                </a:lnTo>
                <a:cubicBezTo>
                  <a:pt x="323850" y="267512"/>
                  <a:pt x="104775" y="300850"/>
                  <a:pt x="104775" y="558025"/>
                </a:cubicBezTo>
                <a:cubicBezTo>
                  <a:pt x="104775" y="592315"/>
                  <a:pt x="106680" y="621842"/>
                  <a:pt x="111443" y="646608"/>
                </a:cubicBezTo>
                <a:cubicBezTo>
                  <a:pt x="109538" y="644702"/>
                  <a:pt x="107632" y="642797"/>
                  <a:pt x="104775" y="640892"/>
                </a:cubicBezTo>
                <a:cubicBezTo>
                  <a:pt x="82868" y="619937"/>
                  <a:pt x="57150" y="573265"/>
                  <a:pt x="57150" y="472300"/>
                </a:cubicBezTo>
                <a:cubicBezTo>
                  <a:pt x="57150" y="437057"/>
                  <a:pt x="74295" y="400862"/>
                  <a:pt x="91440" y="366572"/>
                </a:cubicBezTo>
                <a:cubicBezTo>
                  <a:pt x="118110" y="311327"/>
                  <a:pt x="148590" y="248462"/>
                  <a:pt x="96203" y="195122"/>
                </a:cubicBezTo>
                <a:cubicBezTo>
                  <a:pt x="84773" y="183692"/>
                  <a:pt x="66675" y="183692"/>
                  <a:pt x="56197" y="195122"/>
                </a:cubicBezTo>
                <a:cubicBezTo>
                  <a:pt x="44768" y="206552"/>
                  <a:pt x="44768" y="224650"/>
                  <a:pt x="56197" y="235127"/>
                </a:cubicBezTo>
                <a:cubicBezTo>
                  <a:pt x="78105" y="257035"/>
                  <a:pt x="68580" y="282752"/>
                  <a:pt x="40957" y="340855"/>
                </a:cubicBezTo>
                <a:cubicBezTo>
                  <a:pt x="20955" y="379907"/>
                  <a:pt x="0" y="424675"/>
                  <a:pt x="0" y="472300"/>
                </a:cubicBezTo>
                <a:cubicBezTo>
                  <a:pt x="0" y="570408"/>
                  <a:pt x="22860" y="641845"/>
                  <a:pt x="66675" y="683755"/>
                </a:cubicBezTo>
                <a:cubicBezTo>
                  <a:pt x="89535" y="705662"/>
                  <a:pt x="114300" y="714235"/>
                  <a:pt x="131445" y="718045"/>
                </a:cubicBezTo>
                <a:cubicBezTo>
                  <a:pt x="149543" y="756145"/>
                  <a:pt x="171450" y="767575"/>
                  <a:pt x="180975" y="767575"/>
                </a:cubicBezTo>
                <a:lnTo>
                  <a:pt x="295275" y="767575"/>
                </a:lnTo>
                <a:cubicBezTo>
                  <a:pt x="311468" y="767575"/>
                  <a:pt x="323850" y="755192"/>
                  <a:pt x="323850" y="739000"/>
                </a:cubicBezTo>
                <a:cubicBezTo>
                  <a:pt x="323850" y="724712"/>
                  <a:pt x="313373" y="712330"/>
                  <a:pt x="299085" y="710425"/>
                </a:cubicBezTo>
                <a:lnTo>
                  <a:pt x="266700" y="710425"/>
                </a:lnTo>
                <a:cubicBezTo>
                  <a:pt x="302895" y="690422"/>
                  <a:pt x="333375" y="649465"/>
                  <a:pt x="333375" y="577075"/>
                </a:cubicBezTo>
                <a:cubicBezTo>
                  <a:pt x="333375" y="514210"/>
                  <a:pt x="320993" y="488492"/>
                  <a:pt x="279083" y="465632"/>
                </a:cubicBezTo>
                <a:cubicBezTo>
                  <a:pt x="272415" y="461822"/>
                  <a:pt x="269558" y="453250"/>
                  <a:pt x="273368" y="446582"/>
                </a:cubicBezTo>
                <a:cubicBezTo>
                  <a:pt x="277178" y="439915"/>
                  <a:pt x="285750" y="437057"/>
                  <a:pt x="292418" y="440867"/>
                </a:cubicBezTo>
                <a:cubicBezTo>
                  <a:pt x="350520" y="471347"/>
                  <a:pt x="361950" y="514210"/>
                  <a:pt x="361950" y="577075"/>
                </a:cubicBezTo>
                <a:cubicBezTo>
                  <a:pt x="361950" y="611365"/>
                  <a:pt x="355283" y="641845"/>
                  <a:pt x="342900" y="667562"/>
                </a:cubicBezTo>
                <a:lnTo>
                  <a:pt x="342900" y="739000"/>
                </a:lnTo>
                <a:cubicBezTo>
                  <a:pt x="342900" y="755192"/>
                  <a:pt x="355283" y="767575"/>
                  <a:pt x="371475" y="767575"/>
                </a:cubicBezTo>
                <a:cubicBezTo>
                  <a:pt x="387668" y="767575"/>
                  <a:pt x="400050" y="755192"/>
                  <a:pt x="400050" y="739000"/>
                </a:cubicBezTo>
                <a:lnTo>
                  <a:pt x="400050" y="651370"/>
                </a:lnTo>
                <a:cubicBezTo>
                  <a:pt x="406718" y="643750"/>
                  <a:pt x="413385" y="635177"/>
                  <a:pt x="419100" y="625652"/>
                </a:cubicBezTo>
                <a:lnTo>
                  <a:pt x="419100" y="739000"/>
                </a:lnTo>
                <a:cubicBezTo>
                  <a:pt x="419100" y="755192"/>
                  <a:pt x="431483" y="767575"/>
                  <a:pt x="447675" y="767575"/>
                </a:cubicBezTo>
                <a:cubicBezTo>
                  <a:pt x="463867" y="767575"/>
                  <a:pt x="476250" y="755192"/>
                  <a:pt x="476250" y="739000"/>
                </a:cubicBezTo>
                <a:lnTo>
                  <a:pt x="476250" y="485635"/>
                </a:lnTo>
                <a:cubicBezTo>
                  <a:pt x="482917" y="457060"/>
                  <a:pt x="485775" y="432295"/>
                  <a:pt x="485775" y="415150"/>
                </a:cubicBezTo>
                <a:cubicBezTo>
                  <a:pt x="485775" y="339902"/>
                  <a:pt x="466725" y="332282"/>
                  <a:pt x="466725" y="291325"/>
                </a:cubicBezTo>
                <a:cubicBezTo>
                  <a:pt x="466725" y="270370"/>
                  <a:pt x="483870" y="253225"/>
                  <a:pt x="504825" y="253225"/>
                </a:cubicBezTo>
                <a:cubicBezTo>
                  <a:pt x="546735" y="253225"/>
                  <a:pt x="581025" y="218935"/>
                  <a:pt x="581025" y="177025"/>
                </a:cubicBezTo>
                <a:cubicBezTo>
                  <a:pt x="581025" y="170357"/>
                  <a:pt x="579120" y="164642"/>
                  <a:pt x="575310" y="159880"/>
                </a:cubicBezTo>
                <a:close/>
              </a:path>
            </a:pathLst>
          </a:custGeom>
          <a:solidFill>
            <a:schemeClr val="accent3"/>
          </a:solidFill>
          <a:ln w="9525" cap="flat">
            <a:noFill/>
            <a:prstDash val="solid"/>
            <a:miter/>
          </a:ln>
        </p:spPr>
        <p:txBody>
          <a:bodyPr rtlCol="0" anchor="ctr"/>
          <a:lstStyle/>
          <a:p>
            <a:endParaRPr lang="it-IT" sz="1013"/>
          </a:p>
        </p:txBody>
      </p:sp>
      <p:grpSp>
        <p:nvGrpSpPr>
          <p:cNvPr id="351" name="Elemento grafico 312" descr="Cane">
            <a:extLst>
              <a:ext uri="{FF2B5EF4-FFF2-40B4-BE49-F238E27FC236}">
                <a16:creationId xmlns:a16="http://schemas.microsoft.com/office/drawing/2014/main" id="{49C2C9C6-EA24-1348-AA25-B6058553AF1D}"/>
              </a:ext>
            </a:extLst>
          </p:cNvPr>
          <p:cNvGrpSpPr/>
          <p:nvPr/>
        </p:nvGrpSpPr>
        <p:grpSpPr>
          <a:xfrm>
            <a:off x="613892" y="3309573"/>
            <a:ext cx="312964" cy="312964"/>
            <a:chOff x="5788800" y="3121800"/>
            <a:chExt cx="914400" cy="914400"/>
          </a:xfrm>
          <a:solidFill>
            <a:schemeClr val="accent3"/>
          </a:solidFill>
        </p:grpSpPr>
        <p:sp>
          <p:nvSpPr>
            <p:cNvPr id="352" name="Figura a mano libera 351">
              <a:extLst>
                <a:ext uri="{FF2B5EF4-FFF2-40B4-BE49-F238E27FC236}">
                  <a16:creationId xmlns:a16="http://schemas.microsoft.com/office/drawing/2014/main" id="{08178FD3-6506-FC4B-8B14-5772C62B05F2}"/>
                </a:ext>
              </a:extLst>
            </p:cNvPr>
            <p:cNvSpPr/>
            <p:nvPr/>
          </p:nvSpPr>
          <p:spPr>
            <a:xfrm>
              <a:off x="5827429" y="3321825"/>
              <a:ext cx="828675" cy="514350"/>
            </a:xfrm>
            <a:custGeom>
              <a:avLst/>
              <a:gdLst>
                <a:gd name="connsiteX0" fmla="*/ 778616 w 828675"/>
                <a:gd name="connsiteY0" fmla="*/ 59055 h 514350"/>
                <a:gd name="connsiteX1" fmla="*/ 704321 w 828675"/>
                <a:gd name="connsiteY1" fmla="*/ 0 h 514350"/>
                <a:gd name="connsiteX2" fmla="*/ 651933 w 828675"/>
                <a:gd name="connsiteY2" fmla="*/ 0 h 514350"/>
                <a:gd name="connsiteX3" fmla="*/ 641456 w 828675"/>
                <a:gd name="connsiteY3" fmla="*/ 60960 h 514350"/>
                <a:gd name="connsiteX4" fmla="*/ 643361 w 828675"/>
                <a:gd name="connsiteY4" fmla="*/ 79057 h 514350"/>
                <a:gd name="connsiteX5" fmla="*/ 664316 w 828675"/>
                <a:gd name="connsiteY5" fmla="*/ 95250 h 514350"/>
                <a:gd name="connsiteX6" fmla="*/ 690033 w 828675"/>
                <a:gd name="connsiteY6" fmla="*/ 86678 h 514350"/>
                <a:gd name="connsiteX7" fmla="*/ 697653 w 828675"/>
                <a:gd name="connsiteY7" fmla="*/ 70485 h 514350"/>
                <a:gd name="connsiteX8" fmla="*/ 704321 w 828675"/>
                <a:gd name="connsiteY8" fmla="*/ 34290 h 514350"/>
                <a:gd name="connsiteX9" fmla="*/ 715751 w 828675"/>
                <a:gd name="connsiteY9" fmla="*/ 26670 h 514350"/>
                <a:gd name="connsiteX10" fmla="*/ 723371 w 828675"/>
                <a:gd name="connsiteY10" fmla="*/ 38100 h 514350"/>
                <a:gd name="connsiteX11" fmla="*/ 717656 w 828675"/>
                <a:gd name="connsiteY11" fmla="*/ 73343 h 514350"/>
                <a:gd name="connsiteX12" fmla="*/ 696701 w 828675"/>
                <a:gd name="connsiteY12" fmla="*/ 106680 h 514350"/>
                <a:gd name="connsiteX13" fmla="*/ 670031 w 828675"/>
                <a:gd name="connsiteY13" fmla="*/ 114300 h 514350"/>
                <a:gd name="connsiteX14" fmla="*/ 661458 w 828675"/>
                <a:gd name="connsiteY14" fmla="*/ 113348 h 514350"/>
                <a:gd name="connsiteX15" fmla="*/ 628121 w 828675"/>
                <a:gd name="connsiteY15" fmla="*/ 90488 h 514350"/>
                <a:gd name="connsiteX16" fmla="*/ 622406 w 828675"/>
                <a:gd name="connsiteY16" fmla="*/ 57150 h 514350"/>
                <a:gd name="connsiteX17" fmla="*/ 630978 w 828675"/>
                <a:gd name="connsiteY17" fmla="*/ 6668 h 514350"/>
                <a:gd name="connsiteX18" fmla="*/ 564303 w 828675"/>
                <a:gd name="connsiteY18" fmla="*/ 80010 h 514350"/>
                <a:gd name="connsiteX19" fmla="*/ 509058 w 828675"/>
                <a:gd name="connsiteY19" fmla="*/ 104775 h 514350"/>
                <a:gd name="connsiteX20" fmla="*/ 237596 w 828675"/>
                <a:gd name="connsiteY20" fmla="*/ 104775 h 514350"/>
                <a:gd name="connsiteX21" fmla="*/ 172826 w 828675"/>
                <a:gd name="connsiteY21" fmla="*/ 130493 h 514350"/>
                <a:gd name="connsiteX22" fmla="*/ 53763 w 828675"/>
                <a:gd name="connsiteY22" fmla="*/ 53340 h 514350"/>
                <a:gd name="connsiteX23" fmla="*/ 15663 w 828675"/>
                <a:gd name="connsiteY23" fmla="*/ 40957 h 514350"/>
                <a:gd name="connsiteX24" fmla="*/ 4233 w 828675"/>
                <a:gd name="connsiteY24" fmla="*/ 80963 h 514350"/>
                <a:gd name="connsiteX25" fmla="*/ 145203 w 828675"/>
                <a:gd name="connsiteY25" fmla="*/ 182880 h 514350"/>
                <a:gd name="connsiteX26" fmla="*/ 142346 w 828675"/>
                <a:gd name="connsiteY26" fmla="*/ 200025 h 514350"/>
                <a:gd name="connsiteX27" fmla="*/ 142346 w 828675"/>
                <a:gd name="connsiteY27" fmla="*/ 484823 h 514350"/>
                <a:gd name="connsiteX28" fmla="*/ 165206 w 828675"/>
                <a:gd name="connsiteY28" fmla="*/ 514350 h 514350"/>
                <a:gd name="connsiteX29" fmla="*/ 199496 w 828675"/>
                <a:gd name="connsiteY29" fmla="*/ 486728 h 514350"/>
                <a:gd name="connsiteX30" fmla="*/ 199496 w 828675"/>
                <a:gd name="connsiteY30" fmla="*/ 304800 h 514350"/>
                <a:gd name="connsiteX31" fmla="*/ 329036 w 828675"/>
                <a:gd name="connsiteY31" fmla="*/ 304800 h 514350"/>
                <a:gd name="connsiteX32" fmla="*/ 428096 w 828675"/>
                <a:gd name="connsiteY32" fmla="*/ 333375 h 514350"/>
                <a:gd name="connsiteX33" fmla="*/ 466196 w 828675"/>
                <a:gd name="connsiteY33" fmla="*/ 333375 h 514350"/>
                <a:gd name="connsiteX34" fmla="*/ 466196 w 828675"/>
                <a:gd name="connsiteY34" fmla="*/ 483870 h 514350"/>
                <a:gd name="connsiteX35" fmla="*/ 492866 w 828675"/>
                <a:gd name="connsiteY35" fmla="*/ 514350 h 514350"/>
                <a:gd name="connsiteX36" fmla="*/ 523346 w 828675"/>
                <a:gd name="connsiteY36" fmla="*/ 485775 h 514350"/>
                <a:gd name="connsiteX37" fmla="*/ 523346 w 828675"/>
                <a:gd name="connsiteY37" fmla="*/ 333375 h 514350"/>
                <a:gd name="connsiteX38" fmla="*/ 561446 w 828675"/>
                <a:gd name="connsiteY38" fmla="*/ 333375 h 514350"/>
                <a:gd name="connsiteX39" fmla="*/ 561446 w 828675"/>
                <a:gd name="connsiteY39" fmla="*/ 484823 h 514350"/>
                <a:gd name="connsiteX40" fmla="*/ 584306 w 828675"/>
                <a:gd name="connsiteY40" fmla="*/ 514350 h 514350"/>
                <a:gd name="connsiteX41" fmla="*/ 618596 w 828675"/>
                <a:gd name="connsiteY41" fmla="*/ 486728 h 514350"/>
                <a:gd name="connsiteX42" fmla="*/ 618596 w 828675"/>
                <a:gd name="connsiteY42" fmla="*/ 309563 h 514350"/>
                <a:gd name="connsiteX43" fmla="*/ 656696 w 828675"/>
                <a:gd name="connsiteY43" fmla="*/ 238125 h 514350"/>
                <a:gd name="connsiteX44" fmla="*/ 694796 w 828675"/>
                <a:gd name="connsiteY44" fmla="*/ 142875 h 514350"/>
                <a:gd name="connsiteX45" fmla="*/ 780521 w 828675"/>
                <a:gd name="connsiteY45" fmla="*/ 142875 h 514350"/>
                <a:gd name="connsiteX46" fmla="*/ 837671 w 828675"/>
                <a:gd name="connsiteY46" fmla="*/ 85725 h 514350"/>
                <a:gd name="connsiteX47" fmla="*/ 778616 w 828675"/>
                <a:gd name="connsiteY47" fmla="*/ 5905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28675" h="514350">
                  <a:moveTo>
                    <a:pt x="778616" y="59055"/>
                  </a:moveTo>
                  <a:cubicBezTo>
                    <a:pt x="770996" y="25718"/>
                    <a:pt x="740516" y="0"/>
                    <a:pt x="704321" y="0"/>
                  </a:cubicBezTo>
                  <a:lnTo>
                    <a:pt x="651933" y="0"/>
                  </a:lnTo>
                  <a:lnTo>
                    <a:pt x="641456" y="60960"/>
                  </a:lnTo>
                  <a:cubicBezTo>
                    <a:pt x="640503" y="66675"/>
                    <a:pt x="640503" y="73343"/>
                    <a:pt x="643361" y="79057"/>
                  </a:cubicBezTo>
                  <a:cubicBezTo>
                    <a:pt x="647171" y="87630"/>
                    <a:pt x="655743" y="93345"/>
                    <a:pt x="664316" y="95250"/>
                  </a:cubicBezTo>
                  <a:cubicBezTo>
                    <a:pt x="673841" y="97155"/>
                    <a:pt x="683366" y="94298"/>
                    <a:pt x="690033" y="86678"/>
                  </a:cubicBezTo>
                  <a:cubicBezTo>
                    <a:pt x="693843" y="81915"/>
                    <a:pt x="696701" y="76200"/>
                    <a:pt x="697653" y="70485"/>
                  </a:cubicBezTo>
                  <a:lnTo>
                    <a:pt x="704321" y="34290"/>
                  </a:lnTo>
                  <a:cubicBezTo>
                    <a:pt x="705273" y="29528"/>
                    <a:pt x="710036" y="25718"/>
                    <a:pt x="715751" y="26670"/>
                  </a:cubicBezTo>
                  <a:cubicBezTo>
                    <a:pt x="720513" y="27622"/>
                    <a:pt x="724323" y="32385"/>
                    <a:pt x="723371" y="38100"/>
                  </a:cubicBezTo>
                  <a:lnTo>
                    <a:pt x="717656" y="73343"/>
                  </a:lnTo>
                  <a:cubicBezTo>
                    <a:pt x="715751" y="86678"/>
                    <a:pt x="708131" y="99060"/>
                    <a:pt x="696701" y="106680"/>
                  </a:cubicBezTo>
                  <a:cubicBezTo>
                    <a:pt x="689081" y="112395"/>
                    <a:pt x="679556" y="114300"/>
                    <a:pt x="670031" y="114300"/>
                  </a:cubicBezTo>
                  <a:cubicBezTo>
                    <a:pt x="667173" y="114300"/>
                    <a:pt x="664316" y="114300"/>
                    <a:pt x="661458" y="113348"/>
                  </a:cubicBezTo>
                  <a:cubicBezTo>
                    <a:pt x="647171" y="110490"/>
                    <a:pt x="635741" y="102870"/>
                    <a:pt x="628121" y="90488"/>
                  </a:cubicBezTo>
                  <a:cubicBezTo>
                    <a:pt x="622406" y="80010"/>
                    <a:pt x="620501" y="68580"/>
                    <a:pt x="622406" y="57150"/>
                  </a:cubicBezTo>
                  <a:lnTo>
                    <a:pt x="630978" y="6668"/>
                  </a:lnTo>
                  <a:lnTo>
                    <a:pt x="564303" y="80010"/>
                  </a:lnTo>
                  <a:cubicBezTo>
                    <a:pt x="550968" y="95250"/>
                    <a:pt x="530013" y="104775"/>
                    <a:pt x="509058" y="104775"/>
                  </a:cubicBezTo>
                  <a:lnTo>
                    <a:pt x="237596" y="104775"/>
                  </a:lnTo>
                  <a:cubicBezTo>
                    <a:pt x="212831" y="104775"/>
                    <a:pt x="189971" y="114300"/>
                    <a:pt x="172826" y="130493"/>
                  </a:cubicBezTo>
                  <a:cubicBezTo>
                    <a:pt x="140441" y="124777"/>
                    <a:pt x="86148" y="107632"/>
                    <a:pt x="53763" y="53340"/>
                  </a:cubicBezTo>
                  <a:cubicBezTo>
                    <a:pt x="46143" y="40005"/>
                    <a:pt x="28998" y="34290"/>
                    <a:pt x="15663" y="40957"/>
                  </a:cubicBezTo>
                  <a:cubicBezTo>
                    <a:pt x="423" y="48578"/>
                    <a:pt x="-4339" y="66675"/>
                    <a:pt x="4233" y="80963"/>
                  </a:cubicBezTo>
                  <a:cubicBezTo>
                    <a:pt x="42333" y="145733"/>
                    <a:pt x="101388" y="171450"/>
                    <a:pt x="145203" y="182880"/>
                  </a:cubicBezTo>
                  <a:cubicBezTo>
                    <a:pt x="143298" y="188595"/>
                    <a:pt x="142346" y="194310"/>
                    <a:pt x="142346" y="200025"/>
                  </a:cubicBezTo>
                  <a:lnTo>
                    <a:pt x="142346" y="484823"/>
                  </a:lnTo>
                  <a:cubicBezTo>
                    <a:pt x="142346" y="499110"/>
                    <a:pt x="151871" y="511492"/>
                    <a:pt x="165206" y="514350"/>
                  </a:cubicBezTo>
                  <a:cubicBezTo>
                    <a:pt x="183303" y="518160"/>
                    <a:pt x="199496" y="503873"/>
                    <a:pt x="199496" y="486728"/>
                  </a:cubicBezTo>
                  <a:lnTo>
                    <a:pt x="199496" y="304800"/>
                  </a:lnTo>
                  <a:lnTo>
                    <a:pt x="329036" y="304800"/>
                  </a:lnTo>
                  <a:cubicBezTo>
                    <a:pt x="349038" y="321945"/>
                    <a:pt x="385233" y="333375"/>
                    <a:pt x="428096" y="333375"/>
                  </a:cubicBezTo>
                  <a:cubicBezTo>
                    <a:pt x="428096" y="333375"/>
                    <a:pt x="444288" y="333375"/>
                    <a:pt x="466196" y="333375"/>
                  </a:cubicBezTo>
                  <a:lnTo>
                    <a:pt x="466196" y="483870"/>
                  </a:lnTo>
                  <a:cubicBezTo>
                    <a:pt x="466196" y="499110"/>
                    <a:pt x="477626" y="513398"/>
                    <a:pt x="492866" y="514350"/>
                  </a:cubicBezTo>
                  <a:cubicBezTo>
                    <a:pt x="509058" y="515303"/>
                    <a:pt x="523346" y="501967"/>
                    <a:pt x="523346" y="485775"/>
                  </a:cubicBezTo>
                  <a:lnTo>
                    <a:pt x="523346" y="333375"/>
                  </a:lnTo>
                  <a:lnTo>
                    <a:pt x="561446" y="333375"/>
                  </a:lnTo>
                  <a:lnTo>
                    <a:pt x="561446" y="484823"/>
                  </a:lnTo>
                  <a:cubicBezTo>
                    <a:pt x="561446" y="499110"/>
                    <a:pt x="570971" y="511492"/>
                    <a:pt x="584306" y="514350"/>
                  </a:cubicBezTo>
                  <a:cubicBezTo>
                    <a:pt x="602403" y="518160"/>
                    <a:pt x="618596" y="503873"/>
                    <a:pt x="618596" y="486728"/>
                  </a:cubicBezTo>
                  <a:lnTo>
                    <a:pt x="618596" y="309563"/>
                  </a:lnTo>
                  <a:cubicBezTo>
                    <a:pt x="641456" y="280988"/>
                    <a:pt x="656696" y="238125"/>
                    <a:pt x="656696" y="238125"/>
                  </a:cubicBezTo>
                  <a:lnTo>
                    <a:pt x="694796" y="142875"/>
                  </a:lnTo>
                  <a:lnTo>
                    <a:pt x="780521" y="142875"/>
                  </a:lnTo>
                  <a:cubicBezTo>
                    <a:pt x="811953" y="142875"/>
                    <a:pt x="837671" y="117157"/>
                    <a:pt x="837671" y="85725"/>
                  </a:cubicBezTo>
                  <a:lnTo>
                    <a:pt x="778616" y="59055"/>
                  </a:lnTo>
                  <a:close/>
                </a:path>
              </a:pathLst>
            </a:custGeom>
            <a:grpFill/>
            <a:ln w="9525" cap="flat">
              <a:noFill/>
              <a:prstDash val="solid"/>
              <a:miter/>
            </a:ln>
          </p:spPr>
          <p:txBody>
            <a:bodyPr rtlCol="0" anchor="ctr"/>
            <a:lstStyle/>
            <a:p>
              <a:endParaRPr lang="it-IT" sz="1013"/>
            </a:p>
          </p:txBody>
        </p:sp>
        <p:sp>
          <p:nvSpPr>
            <p:cNvPr id="353" name="Figura a mano libera 352">
              <a:extLst>
                <a:ext uri="{FF2B5EF4-FFF2-40B4-BE49-F238E27FC236}">
                  <a16:creationId xmlns:a16="http://schemas.microsoft.com/office/drawing/2014/main" id="{25ACAB75-29E2-B343-A7B2-79BFD46863F7}"/>
                </a:ext>
              </a:extLst>
            </p:cNvPr>
            <p:cNvSpPr/>
            <p:nvPr/>
          </p:nvSpPr>
          <p:spPr>
            <a:xfrm>
              <a:off x="6065025" y="3636150"/>
              <a:ext cx="57150" cy="190500"/>
            </a:xfrm>
            <a:custGeom>
              <a:avLst/>
              <a:gdLst>
                <a:gd name="connsiteX0" fmla="*/ 0 w 57150"/>
                <a:gd name="connsiteY0" fmla="*/ 161925 h 190500"/>
                <a:gd name="connsiteX1" fmla="*/ 28575 w 57150"/>
                <a:gd name="connsiteY1" fmla="*/ 190500 h 190500"/>
                <a:gd name="connsiteX2" fmla="*/ 57150 w 57150"/>
                <a:gd name="connsiteY2" fmla="*/ 161925 h 190500"/>
                <a:gd name="connsiteX3" fmla="*/ 57150 w 57150"/>
                <a:gd name="connsiteY3" fmla="*/ 0 h 190500"/>
                <a:gd name="connsiteX4" fmla="*/ 0 w 57150"/>
                <a:gd name="connsiteY4" fmla="*/ 0 h 190500"/>
                <a:gd name="connsiteX5" fmla="*/ 0 w 57150"/>
                <a:gd name="connsiteY5" fmla="*/ 16192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90500">
                  <a:moveTo>
                    <a:pt x="0" y="161925"/>
                  </a:moveTo>
                  <a:cubicBezTo>
                    <a:pt x="0" y="178117"/>
                    <a:pt x="12382" y="190500"/>
                    <a:pt x="28575" y="190500"/>
                  </a:cubicBezTo>
                  <a:cubicBezTo>
                    <a:pt x="44768" y="190500"/>
                    <a:pt x="57150" y="178117"/>
                    <a:pt x="57150" y="161925"/>
                  </a:cubicBezTo>
                  <a:lnTo>
                    <a:pt x="57150" y="0"/>
                  </a:lnTo>
                  <a:lnTo>
                    <a:pt x="0" y="0"/>
                  </a:lnTo>
                  <a:lnTo>
                    <a:pt x="0" y="161925"/>
                  </a:lnTo>
                  <a:close/>
                </a:path>
              </a:pathLst>
            </a:custGeom>
            <a:grpFill/>
            <a:ln w="9525" cap="flat">
              <a:noFill/>
              <a:prstDash val="solid"/>
              <a:miter/>
            </a:ln>
          </p:spPr>
          <p:txBody>
            <a:bodyPr rtlCol="0" anchor="ctr"/>
            <a:lstStyle/>
            <a:p>
              <a:endParaRPr lang="it-IT" sz="1013"/>
            </a:p>
          </p:txBody>
        </p:sp>
      </p:grpSp>
      <p:grpSp>
        <p:nvGrpSpPr>
          <p:cNvPr id="354" name="Elemento grafico 314" descr="Acquario">
            <a:extLst>
              <a:ext uri="{FF2B5EF4-FFF2-40B4-BE49-F238E27FC236}">
                <a16:creationId xmlns:a16="http://schemas.microsoft.com/office/drawing/2014/main" id="{35C24024-424D-9345-BD29-EEA0C0615353}"/>
              </a:ext>
            </a:extLst>
          </p:cNvPr>
          <p:cNvGrpSpPr/>
          <p:nvPr/>
        </p:nvGrpSpPr>
        <p:grpSpPr>
          <a:xfrm>
            <a:off x="1073361" y="3309573"/>
            <a:ext cx="312964" cy="312964"/>
            <a:chOff x="5938800" y="3271800"/>
            <a:chExt cx="914400" cy="914400"/>
          </a:xfrm>
          <a:solidFill>
            <a:schemeClr val="accent3"/>
          </a:solidFill>
        </p:grpSpPr>
        <p:sp>
          <p:nvSpPr>
            <p:cNvPr id="355" name="Figura a mano libera 354">
              <a:extLst>
                <a:ext uri="{FF2B5EF4-FFF2-40B4-BE49-F238E27FC236}">
                  <a16:creationId xmlns:a16="http://schemas.microsoft.com/office/drawing/2014/main" id="{92038FC8-6149-7840-B621-49E0B22A9F2B}"/>
                </a:ext>
              </a:extLst>
            </p:cNvPr>
            <p:cNvSpPr/>
            <p:nvPr/>
          </p:nvSpPr>
          <p:spPr>
            <a:xfrm>
              <a:off x="6015000" y="3367050"/>
              <a:ext cx="762000" cy="723900"/>
            </a:xfrm>
            <a:custGeom>
              <a:avLst/>
              <a:gdLst>
                <a:gd name="connsiteX0" fmla="*/ 533400 w 762000"/>
                <a:gd name="connsiteY0" fmla="*/ 523875 h 723900"/>
                <a:gd name="connsiteX1" fmla="*/ 457200 w 762000"/>
                <a:gd name="connsiteY1" fmla="*/ 523875 h 723900"/>
                <a:gd name="connsiteX2" fmla="*/ 457200 w 762000"/>
                <a:gd name="connsiteY2" fmla="*/ 485775 h 723900"/>
                <a:gd name="connsiteX3" fmla="*/ 495300 w 762000"/>
                <a:gd name="connsiteY3" fmla="*/ 447675 h 723900"/>
                <a:gd name="connsiteX4" fmla="*/ 533400 w 762000"/>
                <a:gd name="connsiteY4" fmla="*/ 485775 h 723900"/>
                <a:gd name="connsiteX5" fmla="*/ 533400 w 762000"/>
                <a:gd name="connsiteY5" fmla="*/ 523875 h 723900"/>
                <a:gd name="connsiteX6" fmla="*/ 103823 w 762000"/>
                <a:gd name="connsiteY6" fmla="*/ 214313 h 723900"/>
                <a:gd name="connsiteX7" fmla="*/ 117157 w 762000"/>
                <a:gd name="connsiteY7" fmla="*/ 218123 h 723900"/>
                <a:gd name="connsiteX8" fmla="*/ 160020 w 762000"/>
                <a:gd name="connsiteY8" fmla="*/ 224790 h 723900"/>
                <a:gd name="connsiteX9" fmla="*/ 202883 w 762000"/>
                <a:gd name="connsiteY9" fmla="*/ 218123 h 723900"/>
                <a:gd name="connsiteX10" fmla="*/ 234315 w 762000"/>
                <a:gd name="connsiteY10" fmla="*/ 213360 h 723900"/>
                <a:gd name="connsiteX11" fmla="*/ 265748 w 762000"/>
                <a:gd name="connsiteY11" fmla="*/ 218123 h 723900"/>
                <a:gd name="connsiteX12" fmla="*/ 308610 w 762000"/>
                <a:gd name="connsiteY12" fmla="*/ 224790 h 723900"/>
                <a:gd name="connsiteX13" fmla="*/ 351473 w 762000"/>
                <a:gd name="connsiteY13" fmla="*/ 218123 h 723900"/>
                <a:gd name="connsiteX14" fmla="*/ 382905 w 762000"/>
                <a:gd name="connsiteY14" fmla="*/ 213360 h 723900"/>
                <a:gd name="connsiteX15" fmla="*/ 414338 w 762000"/>
                <a:gd name="connsiteY15" fmla="*/ 218123 h 723900"/>
                <a:gd name="connsiteX16" fmla="*/ 457200 w 762000"/>
                <a:gd name="connsiteY16" fmla="*/ 224790 h 723900"/>
                <a:gd name="connsiteX17" fmla="*/ 500063 w 762000"/>
                <a:gd name="connsiteY17" fmla="*/ 218123 h 723900"/>
                <a:gd name="connsiteX18" fmla="*/ 531495 w 762000"/>
                <a:gd name="connsiteY18" fmla="*/ 213360 h 723900"/>
                <a:gd name="connsiteX19" fmla="*/ 562928 w 762000"/>
                <a:gd name="connsiteY19" fmla="*/ 218123 h 723900"/>
                <a:gd name="connsiteX20" fmla="*/ 605790 w 762000"/>
                <a:gd name="connsiteY20" fmla="*/ 224790 h 723900"/>
                <a:gd name="connsiteX21" fmla="*/ 648653 w 762000"/>
                <a:gd name="connsiteY21" fmla="*/ 218123 h 723900"/>
                <a:gd name="connsiteX22" fmla="*/ 661988 w 762000"/>
                <a:gd name="connsiteY22" fmla="*/ 214313 h 723900"/>
                <a:gd name="connsiteX23" fmla="*/ 704850 w 762000"/>
                <a:gd name="connsiteY23" fmla="*/ 381000 h 723900"/>
                <a:gd name="connsiteX24" fmla="*/ 671513 w 762000"/>
                <a:gd name="connsiteY24" fmla="*/ 523875 h 723900"/>
                <a:gd name="connsiteX25" fmla="*/ 571500 w 762000"/>
                <a:gd name="connsiteY25" fmla="*/ 523875 h 723900"/>
                <a:gd name="connsiteX26" fmla="*/ 571500 w 762000"/>
                <a:gd name="connsiteY26" fmla="*/ 447675 h 723900"/>
                <a:gd name="connsiteX27" fmla="*/ 590550 w 762000"/>
                <a:gd name="connsiteY27" fmla="*/ 447675 h 723900"/>
                <a:gd name="connsiteX28" fmla="*/ 590550 w 762000"/>
                <a:gd name="connsiteY28" fmla="*/ 409575 h 723900"/>
                <a:gd name="connsiteX29" fmla="*/ 590550 w 762000"/>
                <a:gd name="connsiteY29" fmla="*/ 371475 h 723900"/>
                <a:gd name="connsiteX30" fmla="*/ 552450 w 762000"/>
                <a:gd name="connsiteY30" fmla="*/ 371475 h 723900"/>
                <a:gd name="connsiteX31" fmla="*/ 552450 w 762000"/>
                <a:gd name="connsiteY31" fmla="*/ 409575 h 723900"/>
                <a:gd name="connsiteX32" fmla="*/ 514350 w 762000"/>
                <a:gd name="connsiteY32" fmla="*/ 409575 h 723900"/>
                <a:gd name="connsiteX33" fmla="*/ 514350 w 762000"/>
                <a:gd name="connsiteY33" fmla="*/ 371475 h 723900"/>
                <a:gd name="connsiteX34" fmla="*/ 476250 w 762000"/>
                <a:gd name="connsiteY34" fmla="*/ 371475 h 723900"/>
                <a:gd name="connsiteX35" fmla="*/ 476250 w 762000"/>
                <a:gd name="connsiteY35" fmla="*/ 409575 h 723900"/>
                <a:gd name="connsiteX36" fmla="*/ 438150 w 762000"/>
                <a:gd name="connsiteY36" fmla="*/ 409575 h 723900"/>
                <a:gd name="connsiteX37" fmla="*/ 438150 w 762000"/>
                <a:gd name="connsiteY37" fmla="*/ 371475 h 723900"/>
                <a:gd name="connsiteX38" fmla="*/ 400050 w 762000"/>
                <a:gd name="connsiteY38" fmla="*/ 371475 h 723900"/>
                <a:gd name="connsiteX39" fmla="*/ 400050 w 762000"/>
                <a:gd name="connsiteY39" fmla="*/ 409575 h 723900"/>
                <a:gd name="connsiteX40" fmla="*/ 400050 w 762000"/>
                <a:gd name="connsiteY40" fmla="*/ 447675 h 723900"/>
                <a:gd name="connsiteX41" fmla="*/ 419100 w 762000"/>
                <a:gd name="connsiteY41" fmla="*/ 447675 h 723900"/>
                <a:gd name="connsiteX42" fmla="*/ 419100 w 762000"/>
                <a:gd name="connsiteY42" fmla="*/ 523875 h 723900"/>
                <a:gd name="connsiteX43" fmla="*/ 90488 w 762000"/>
                <a:gd name="connsiteY43" fmla="*/ 523875 h 723900"/>
                <a:gd name="connsiteX44" fmla="*/ 57150 w 762000"/>
                <a:gd name="connsiteY44" fmla="*/ 381000 h 723900"/>
                <a:gd name="connsiteX45" fmla="*/ 103823 w 762000"/>
                <a:gd name="connsiteY45" fmla="*/ 214313 h 723900"/>
                <a:gd name="connsiteX46" fmla="*/ 211455 w 762000"/>
                <a:gd name="connsiteY46" fmla="*/ 105728 h 723900"/>
                <a:gd name="connsiteX47" fmla="*/ 238125 w 762000"/>
                <a:gd name="connsiteY47" fmla="*/ 88582 h 723900"/>
                <a:gd name="connsiteX48" fmla="*/ 238125 w 762000"/>
                <a:gd name="connsiteY48" fmla="*/ 57150 h 723900"/>
                <a:gd name="connsiteX49" fmla="*/ 523875 w 762000"/>
                <a:gd name="connsiteY49" fmla="*/ 57150 h 723900"/>
                <a:gd name="connsiteX50" fmla="*/ 523875 w 762000"/>
                <a:gd name="connsiteY50" fmla="*/ 88582 h 723900"/>
                <a:gd name="connsiteX51" fmla="*/ 550545 w 762000"/>
                <a:gd name="connsiteY51" fmla="*/ 105728 h 723900"/>
                <a:gd name="connsiteX52" fmla="*/ 635318 w 762000"/>
                <a:gd name="connsiteY52" fmla="*/ 180975 h 723900"/>
                <a:gd name="connsiteX53" fmla="*/ 633413 w 762000"/>
                <a:gd name="connsiteY53" fmla="*/ 181928 h 723900"/>
                <a:gd name="connsiteX54" fmla="*/ 601980 w 762000"/>
                <a:gd name="connsiteY54" fmla="*/ 186690 h 723900"/>
                <a:gd name="connsiteX55" fmla="*/ 570548 w 762000"/>
                <a:gd name="connsiteY55" fmla="*/ 181928 h 723900"/>
                <a:gd name="connsiteX56" fmla="*/ 527685 w 762000"/>
                <a:gd name="connsiteY56" fmla="*/ 175260 h 723900"/>
                <a:gd name="connsiteX57" fmla="*/ 484823 w 762000"/>
                <a:gd name="connsiteY57" fmla="*/ 181928 h 723900"/>
                <a:gd name="connsiteX58" fmla="*/ 453390 w 762000"/>
                <a:gd name="connsiteY58" fmla="*/ 186690 h 723900"/>
                <a:gd name="connsiteX59" fmla="*/ 421958 w 762000"/>
                <a:gd name="connsiteY59" fmla="*/ 181928 h 723900"/>
                <a:gd name="connsiteX60" fmla="*/ 379095 w 762000"/>
                <a:gd name="connsiteY60" fmla="*/ 175260 h 723900"/>
                <a:gd name="connsiteX61" fmla="*/ 336233 w 762000"/>
                <a:gd name="connsiteY61" fmla="*/ 181928 h 723900"/>
                <a:gd name="connsiteX62" fmla="*/ 304800 w 762000"/>
                <a:gd name="connsiteY62" fmla="*/ 186690 h 723900"/>
                <a:gd name="connsiteX63" fmla="*/ 273368 w 762000"/>
                <a:gd name="connsiteY63" fmla="*/ 181928 h 723900"/>
                <a:gd name="connsiteX64" fmla="*/ 230505 w 762000"/>
                <a:gd name="connsiteY64" fmla="*/ 175260 h 723900"/>
                <a:gd name="connsiteX65" fmla="*/ 187643 w 762000"/>
                <a:gd name="connsiteY65" fmla="*/ 181928 h 723900"/>
                <a:gd name="connsiteX66" fmla="*/ 156210 w 762000"/>
                <a:gd name="connsiteY66" fmla="*/ 186690 h 723900"/>
                <a:gd name="connsiteX67" fmla="*/ 124778 w 762000"/>
                <a:gd name="connsiteY67" fmla="*/ 181928 h 723900"/>
                <a:gd name="connsiteX68" fmla="*/ 122873 w 762000"/>
                <a:gd name="connsiteY68" fmla="*/ 180975 h 723900"/>
                <a:gd name="connsiteX69" fmla="*/ 211455 w 762000"/>
                <a:gd name="connsiteY69" fmla="*/ 105728 h 723900"/>
                <a:gd name="connsiteX70" fmla="*/ 581025 w 762000"/>
                <a:gd name="connsiteY70" fmla="*/ 57150 h 723900"/>
                <a:gd name="connsiteX71" fmla="*/ 581025 w 762000"/>
                <a:gd name="connsiteY71" fmla="*/ 19050 h 723900"/>
                <a:gd name="connsiteX72" fmla="*/ 561975 w 762000"/>
                <a:gd name="connsiteY72" fmla="*/ 0 h 723900"/>
                <a:gd name="connsiteX73" fmla="*/ 200025 w 762000"/>
                <a:gd name="connsiteY73" fmla="*/ 0 h 723900"/>
                <a:gd name="connsiteX74" fmla="*/ 180975 w 762000"/>
                <a:gd name="connsiteY74" fmla="*/ 19050 h 723900"/>
                <a:gd name="connsiteX75" fmla="*/ 180975 w 762000"/>
                <a:gd name="connsiteY75" fmla="*/ 57150 h 723900"/>
                <a:gd name="connsiteX76" fmla="*/ 0 w 762000"/>
                <a:gd name="connsiteY76" fmla="*/ 381000 h 723900"/>
                <a:gd name="connsiteX77" fmla="*/ 206693 w 762000"/>
                <a:gd name="connsiteY77" fmla="*/ 720090 h 723900"/>
                <a:gd name="connsiteX78" fmla="*/ 223838 w 762000"/>
                <a:gd name="connsiteY78" fmla="*/ 723900 h 723900"/>
                <a:gd name="connsiteX79" fmla="*/ 538163 w 762000"/>
                <a:gd name="connsiteY79" fmla="*/ 723900 h 723900"/>
                <a:gd name="connsiteX80" fmla="*/ 555308 w 762000"/>
                <a:gd name="connsiteY80" fmla="*/ 720090 h 723900"/>
                <a:gd name="connsiteX81" fmla="*/ 762000 w 762000"/>
                <a:gd name="connsiteY81" fmla="*/ 381000 h 723900"/>
                <a:gd name="connsiteX82" fmla="*/ 581025 w 762000"/>
                <a:gd name="connsiteY82"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762000" h="723900">
                  <a:moveTo>
                    <a:pt x="533400" y="523875"/>
                  </a:moveTo>
                  <a:lnTo>
                    <a:pt x="457200" y="523875"/>
                  </a:lnTo>
                  <a:lnTo>
                    <a:pt x="457200" y="485775"/>
                  </a:lnTo>
                  <a:cubicBezTo>
                    <a:pt x="457200" y="464820"/>
                    <a:pt x="474345" y="447675"/>
                    <a:pt x="495300" y="447675"/>
                  </a:cubicBezTo>
                  <a:cubicBezTo>
                    <a:pt x="516255" y="447675"/>
                    <a:pt x="533400" y="464820"/>
                    <a:pt x="533400" y="485775"/>
                  </a:cubicBezTo>
                  <a:lnTo>
                    <a:pt x="533400" y="523875"/>
                  </a:lnTo>
                  <a:close/>
                  <a:moveTo>
                    <a:pt x="103823" y="214313"/>
                  </a:moveTo>
                  <a:cubicBezTo>
                    <a:pt x="108585" y="215265"/>
                    <a:pt x="112395" y="216218"/>
                    <a:pt x="117157" y="218123"/>
                  </a:cubicBezTo>
                  <a:cubicBezTo>
                    <a:pt x="126682" y="220980"/>
                    <a:pt x="138113" y="224790"/>
                    <a:pt x="160020" y="224790"/>
                  </a:cubicBezTo>
                  <a:cubicBezTo>
                    <a:pt x="181928" y="224790"/>
                    <a:pt x="192405" y="220980"/>
                    <a:pt x="202883" y="218123"/>
                  </a:cubicBezTo>
                  <a:cubicBezTo>
                    <a:pt x="211455" y="215265"/>
                    <a:pt x="218123" y="213360"/>
                    <a:pt x="234315" y="213360"/>
                  </a:cubicBezTo>
                  <a:cubicBezTo>
                    <a:pt x="249555" y="213360"/>
                    <a:pt x="256223" y="215265"/>
                    <a:pt x="265748" y="218123"/>
                  </a:cubicBezTo>
                  <a:cubicBezTo>
                    <a:pt x="275273" y="220980"/>
                    <a:pt x="286703" y="224790"/>
                    <a:pt x="308610" y="224790"/>
                  </a:cubicBezTo>
                  <a:cubicBezTo>
                    <a:pt x="330518" y="224790"/>
                    <a:pt x="340995" y="220980"/>
                    <a:pt x="351473" y="218123"/>
                  </a:cubicBezTo>
                  <a:cubicBezTo>
                    <a:pt x="360045" y="215265"/>
                    <a:pt x="366713" y="213360"/>
                    <a:pt x="382905" y="213360"/>
                  </a:cubicBezTo>
                  <a:cubicBezTo>
                    <a:pt x="399098" y="213360"/>
                    <a:pt x="404813" y="215265"/>
                    <a:pt x="414338" y="218123"/>
                  </a:cubicBezTo>
                  <a:cubicBezTo>
                    <a:pt x="423863" y="220980"/>
                    <a:pt x="435293" y="224790"/>
                    <a:pt x="457200" y="224790"/>
                  </a:cubicBezTo>
                  <a:cubicBezTo>
                    <a:pt x="479108" y="224790"/>
                    <a:pt x="489585" y="220980"/>
                    <a:pt x="500063" y="218123"/>
                  </a:cubicBezTo>
                  <a:cubicBezTo>
                    <a:pt x="508635" y="215265"/>
                    <a:pt x="515303" y="213360"/>
                    <a:pt x="531495" y="213360"/>
                  </a:cubicBezTo>
                  <a:cubicBezTo>
                    <a:pt x="546735" y="213360"/>
                    <a:pt x="554355" y="215265"/>
                    <a:pt x="562928" y="218123"/>
                  </a:cubicBezTo>
                  <a:cubicBezTo>
                    <a:pt x="572453" y="220980"/>
                    <a:pt x="583883" y="224790"/>
                    <a:pt x="605790" y="224790"/>
                  </a:cubicBezTo>
                  <a:cubicBezTo>
                    <a:pt x="627698" y="224790"/>
                    <a:pt x="638175" y="220980"/>
                    <a:pt x="648653" y="218123"/>
                  </a:cubicBezTo>
                  <a:cubicBezTo>
                    <a:pt x="653415" y="216218"/>
                    <a:pt x="657225" y="215265"/>
                    <a:pt x="661988" y="214313"/>
                  </a:cubicBezTo>
                  <a:cubicBezTo>
                    <a:pt x="688658" y="263843"/>
                    <a:pt x="704850" y="320993"/>
                    <a:pt x="704850" y="381000"/>
                  </a:cubicBezTo>
                  <a:cubicBezTo>
                    <a:pt x="704850" y="431483"/>
                    <a:pt x="693420" y="480060"/>
                    <a:pt x="671513" y="523875"/>
                  </a:cubicBezTo>
                  <a:lnTo>
                    <a:pt x="571500" y="523875"/>
                  </a:lnTo>
                  <a:lnTo>
                    <a:pt x="571500" y="447675"/>
                  </a:lnTo>
                  <a:lnTo>
                    <a:pt x="590550" y="447675"/>
                  </a:lnTo>
                  <a:lnTo>
                    <a:pt x="590550" y="409575"/>
                  </a:lnTo>
                  <a:lnTo>
                    <a:pt x="590550" y="371475"/>
                  </a:lnTo>
                  <a:lnTo>
                    <a:pt x="552450" y="371475"/>
                  </a:lnTo>
                  <a:lnTo>
                    <a:pt x="552450" y="409575"/>
                  </a:lnTo>
                  <a:lnTo>
                    <a:pt x="514350" y="409575"/>
                  </a:lnTo>
                  <a:lnTo>
                    <a:pt x="514350" y="371475"/>
                  </a:lnTo>
                  <a:lnTo>
                    <a:pt x="476250" y="371475"/>
                  </a:lnTo>
                  <a:lnTo>
                    <a:pt x="476250" y="409575"/>
                  </a:lnTo>
                  <a:lnTo>
                    <a:pt x="438150" y="409575"/>
                  </a:lnTo>
                  <a:lnTo>
                    <a:pt x="438150" y="371475"/>
                  </a:lnTo>
                  <a:lnTo>
                    <a:pt x="400050" y="371475"/>
                  </a:lnTo>
                  <a:lnTo>
                    <a:pt x="400050" y="409575"/>
                  </a:lnTo>
                  <a:lnTo>
                    <a:pt x="400050" y="447675"/>
                  </a:lnTo>
                  <a:lnTo>
                    <a:pt x="419100" y="447675"/>
                  </a:lnTo>
                  <a:lnTo>
                    <a:pt x="419100" y="523875"/>
                  </a:lnTo>
                  <a:lnTo>
                    <a:pt x="90488" y="523875"/>
                  </a:lnTo>
                  <a:cubicBezTo>
                    <a:pt x="69533" y="480060"/>
                    <a:pt x="57150" y="431483"/>
                    <a:pt x="57150" y="381000"/>
                  </a:cubicBezTo>
                  <a:cubicBezTo>
                    <a:pt x="57150" y="320993"/>
                    <a:pt x="73343" y="263843"/>
                    <a:pt x="103823" y="214313"/>
                  </a:cubicBezTo>
                  <a:close/>
                  <a:moveTo>
                    <a:pt x="211455" y="105728"/>
                  </a:moveTo>
                  <a:lnTo>
                    <a:pt x="238125" y="88582"/>
                  </a:lnTo>
                  <a:lnTo>
                    <a:pt x="238125" y="57150"/>
                  </a:lnTo>
                  <a:lnTo>
                    <a:pt x="523875" y="57150"/>
                  </a:lnTo>
                  <a:lnTo>
                    <a:pt x="523875" y="88582"/>
                  </a:lnTo>
                  <a:lnTo>
                    <a:pt x="550545" y="105728"/>
                  </a:lnTo>
                  <a:cubicBezTo>
                    <a:pt x="583883" y="126682"/>
                    <a:pt x="612458" y="152400"/>
                    <a:pt x="635318" y="180975"/>
                  </a:cubicBezTo>
                  <a:cubicBezTo>
                    <a:pt x="634365" y="180975"/>
                    <a:pt x="634365" y="180975"/>
                    <a:pt x="633413" y="181928"/>
                  </a:cubicBezTo>
                  <a:cubicBezTo>
                    <a:pt x="624840" y="184785"/>
                    <a:pt x="618173" y="186690"/>
                    <a:pt x="601980" y="186690"/>
                  </a:cubicBezTo>
                  <a:cubicBezTo>
                    <a:pt x="586740" y="186690"/>
                    <a:pt x="579120" y="184785"/>
                    <a:pt x="570548" y="181928"/>
                  </a:cubicBezTo>
                  <a:cubicBezTo>
                    <a:pt x="561023" y="179070"/>
                    <a:pt x="549593" y="175260"/>
                    <a:pt x="527685" y="175260"/>
                  </a:cubicBezTo>
                  <a:cubicBezTo>
                    <a:pt x="506730" y="175260"/>
                    <a:pt x="495300" y="179070"/>
                    <a:pt x="484823" y="181928"/>
                  </a:cubicBezTo>
                  <a:cubicBezTo>
                    <a:pt x="476250" y="184785"/>
                    <a:pt x="469583" y="186690"/>
                    <a:pt x="453390" y="186690"/>
                  </a:cubicBezTo>
                  <a:cubicBezTo>
                    <a:pt x="438150" y="186690"/>
                    <a:pt x="431483" y="184785"/>
                    <a:pt x="421958" y="181928"/>
                  </a:cubicBezTo>
                  <a:cubicBezTo>
                    <a:pt x="412433" y="179070"/>
                    <a:pt x="401003" y="175260"/>
                    <a:pt x="379095" y="175260"/>
                  </a:cubicBezTo>
                  <a:cubicBezTo>
                    <a:pt x="357188" y="175260"/>
                    <a:pt x="346710" y="179070"/>
                    <a:pt x="336233" y="181928"/>
                  </a:cubicBezTo>
                  <a:cubicBezTo>
                    <a:pt x="327660" y="184785"/>
                    <a:pt x="320993" y="186690"/>
                    <a:pt x="304800" y="186690"/>
                  </a:cubicBezTo>
                  <a:cubicBezTo>
                    <a:pt x="288608" y="186690"/>
                    <a:pt x="282893" y="184785"/>
                    <a:pt x="273368" y="181928"/>
                  </a:cubicBezTo>
                  <a:cubicBezTo>
                    <a:pt x="263843" y="179070"/>
                    <a:pt x="252413" y="175260"/>
                    <a:pt x="230505" y="175260"/>
                  </a:cubicBezTo>
                  <a:cubicBezTo>
                    <a:pt x="208598" y="175260"/>
                    <a:pt x="198120" y="179070"/>
                    <a:pt x="187643" y="181928"/>
                  </a:cubicBezTo>
                  <a:cubicBezTo>
                    <a:pt x="179070" y="184785"/>
                    <a:pt x="172403" y="186690"/>
                    <a:pt x="156210" y="186690"/>
                  </a:cubicBezTo>
                  <a:cubicBezTo>
                    <a:pt x="140970" y="186690"/>
                    <a:pt x="134303" y="184785"/>
                    <a:pt x="124778" y="181928"/>
                  </a:cubicBezTo>
                  <a:cubicBezTo>
                    <a:pt x="123825" y="181928"/>
                    <a:pt x="123825" y="181928"/>
                    <a:pt x="122873" y="180975"/>
                  </a:cubicBezTo>
                  <a:cubicBezTo>
                    <a:pt x="149543" y="152400"/>
                    <a:pt x="178118" y="126682"/>
                    <a:pt x="211455" y="105728"/>
                  </a:cubicBezTo>
                  <a:close/>
                  <a:moveTo>
                    <a:pt x="581025" y="57150"/>
                  </a:moveTo>
                  <a:lnTo>
                    <a:pt x="581025" y="19050"/>
                  </a:lnTo>
                  <a:cubicBezTo>
                    <a:pt x="581025" y="8572"/>
                    <a:pt x="572453" y="0"/>
                    <a:pt x="561975" y="0"/>
                  </a:cubicBezTo>
                  <a:lnTo>
                    <a:pt x="200025" y="0"/>
                  </a:lnTo>
                  <a:cubicBezTo>
                    <a:pt x="189548" y="0"/>
                    <a:pt x="180975" y="8572"/>
                    <a:pt x="180975" y="19050"/>
                  </a:cubicBezTo>
                  <a:lnTo>
                    <a:pt x="180975" y="57150"/>
                  </a:lnTo>
                  <a:cubicBezTo>
                    <a:pt x="72390" y="124778"/>
                    <a:pt x="0" y="243840"/>
                    <a:pt x="0" y="381000"/>
                  </a:cubicBezTo>
                  <a:cubicBezTo>
                    <a:pt x="0" y="528638"/>
                    <a:pt x="83820" y="656273"/>
                    <a:pt x="206693" y="720090"/>
                  </a:cubicBezTo>
                  <a:cubicBezTo>
                    <a:pt x="212408" y="722948"/>
                    <a:pt x="218123" y="723900"/>
                    <a:pt x="223838" y="723900"/>
                  </a:cubicBezTo>
                  <a:lnTo>
                    <a:pt x="538163" y="723900"/>
                  </a:lnTo>
                  <a:cubicBezTo>
                    <a:pt x="543878" y="723900"/>
                    <a:pt x="549593" y="722948"/>
                    <a:pt x="555308" y="720090"/>
                  </a:cubicBezTo>
                  <a:cubicBezTo>
                    <a:pt x="678180" y="656273"/>
                    <a:pt x="762000" y="528638"/>
                    <a:pt x="762000" y="381000"/>
                  </a:cubicBezTo>
                  <a:cubicBezTo>
                    <a:pt x="762000" y="243840"/>
                    <a:pt x="689610" y="124778"/>
                    <a:pt x="581025" y="57150"/>
                  </a:cubicBezTo>
                  <a:close/>
                </a:path>
              </a:pathLst>
            </a:custGeom>
            <a:grpFill/>
            <a:ln w="9525" cap="flat">
              <a:noFill/>
              <a:prstDash val="solid"/>
              <a:miter/>
            </a:ln>
          </p:spPr>
          <p:txBody>
            <a:bodyPr rtlCol="0" anchor="ctr"/>
            <a:lstStyle/>
            <a:p>
              <a:endParaRPr lang="it-IT" sz="1013"/>
            </a:p>
          </p:txBody>
        </p:sp>
        <p:sp>
          <p:nvSpPr>
            <p:cNvPr id="356" name="Figura a mano libera 355">
              <a:extLst>
                <a:ext uri="{FF2B5EF4-FFF2-40B4-BE49-F238E27FC236}">
                  <a16:creationId xmlns:a16="http://schemas.microsoft.com/office/drawing/2014/main" id="{98025590-A975-CA4F-BC36-D0707635B37F}"/>
                </a:ext>
              </a:extLst>
            </p:cNvPr>
            <p:cNvSpPr/>
            <p:nvPr/>
          </p:nvSpPr>
          <p:spPr>
            <a:xfrm>
              <a:off x="6177878" y="3681375"/>
              <a:ext cx="180975" cy="114300"/>
            </a:xfrm>
            <a:custGeom>
              <a:avLst/>
              <a:gdLst>
                <a:gd name="connsiteX0" fmla="*/ 46672 w 180975"/>
                <a:gd name="connsiteY0" fmla="*/ 84773 h 114300"/>
                <a:gd name="connsiteX1" fmla="*/ 113348 w 180975"/>
                <a:gd name="connsiteY1" fmla="*/ 114300 h 114300"/>
                <a:gd name="connsiteX2" fmla="*/ 189548 w 180975"/>
                <a:gd name="connsiteY2" fmla="*/ 57150 h 114300"/>
                <a:gd name="connsiteX3" fmla="*/ 113348 w 180975"/>
                <a:gd name="connsiteY3" fmla="*/ 0 h 114300"/>
                <a:gd name="connsiteX4" fmla="*/ 46672 w 180975"/>
                <a:gd name="connsiteY4" fmla="*/ 29527 h 114300"/>
                <a:gd name="connsiteX5" fmla="*/ 0 w 180975"/>
                <a:gd name="connsiteY5" fmla="*/ 1905 h 114300"/>
                <a:gd name="connsiteX6" fmla="*/ 18097 w 180975"/>
                <a:gd name="connsiteY6" fmla="*/ 57150 h 114300"/>
                <a:gd name="connsiteX7" fmla="*/ 0 w 180975"/>
                <a:gd name="connsiteY7" fmla="*/ 112395 h 114300"/>
                <a:gd name="connsiteX8" fmla="*/ 46672 w 180975"/>
                <a:gd name="connsiteY8" fmla="*/ 8477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14300">
                  <a:moveTo>
                    <a:pt x="46672" y="84773"/>
                  </a:moveTo>
                  <a:cubicBezTo>
                    <a:pt x="60007" y="101918"/>
                    <a:pt x="84773" y="114300"/>
                    <a:pt x="113348" y="114300"/>
                  </a:cubicBezTo>
                  <a:cubicBezTo>
                    <a:pt x="155258" y="114300"/>
                    <a:pt x="189548" y="78105"/>
                    <a:pt x="189548" y="57150"/>
                  </a:cubicBezTo>
                  <a:cubicBezTo>
                    <a:pt x="189548" y="36195"/>
                    <a:pt x="155258" y="0"/>
                    <a:pt x="113348" y="0"/>
                  </a:cubicBezTo>
                  <a:cubicBezTo>
                    <a:pt x="84773" y="0"/>
                    <a:pt x="60007" y="12382"/>
                    <a:pt x="46672" y="29527"/>
                  </a:cubicBezTo>
                  <a:cubicBezTo>
                    <a:pt x="37147" y="16193"/>
                    <a:pt x="20003" y="6668"/>
                    <a:pt x="0" y="1905"/>
                  </a:cubicBezTo>
                  <a:cubicBezTo>
                    <a:pt x="10478" y="16193"/>
                    <a:pt x="18097" y="35243"/>
                    <a:pt x="18097" y="57150"/>
                  </a:cubicBezTo>
                  <a:cubicBezTo>
                    <a:pt x="18097" y="79057"/>
                    <a:pt x="11430" y="98107"/>
                    <a:pt x="0" y="112395"/>
                  </a:cubicBezTo>
                  <a:cubicBezTo>
                    <a:pt x="20003" y="107632"/>
                    <a:pt x="37147" y="98107"/>
                    <a:pt x="46672" y="84773"/>
                  </a:cubicBezTo>
                  <a:close/>
                </a:path>
              </a:pathLst>
            </a:custGeom>
            <a:grpFill/>
            <a:ln w="9525" cap="flat">
              <a:noFill/>
              <a:prstDash val="solid"/>
              <a:miter/>
            </a:ln>
          </p:spPr>
          <p:txBody>
            <a:bodyPr rtlCol="0" anchor="ctr"/>
            <a:lstStyle/>
            <a:p>
              <a:endParaRPr lang="it-IT" sz="1013"/>
            </a:p>
          </p:txBody>
        </p:sp>
      </p:grpSp>
      <p:sp>
        <p:nvSpPr>
          <p:cNvPr id="357" name="Elemento grafico 316" descr="Criceto">
            <a:extLst>
              <a:ext uri="{FF2B5EF4-FFF2-40B4-BE49-F238E27FC236}">
                <a16:creationId xmlns:a16="http://schemas.microsoft.com/office/drawing/2014/main" id="{CCC657FA-FA83-E549-8B5C-6A6B7BE3C132}"/>
              </a:ext>
            </a:extLst>
          </p:cNvPr>
          <p:cNvSpPr/>
          <p:nvPr/>
        </p:nvSpPr>
        <p:spPr>
          <a:xfrm>
            <a:off x="1532831" y="3337284"/>
            <a:ext cx="234723" cy="257543"/>
          </a:xfrm>
          <a:custGeom>
            <a:avLst/>
            <a:gdLst>
              <a:gd name="connsiteX0" fmla="*/ 323850 w 685800"/>
              <a:gd name="connsiteY0" fmla="*/ 342900 h 752475"/>
              <a:gd name="connsiteX1" fmla="*/ 342900 w 685800"/>
              <a:gd name="connsiteY1" fmla="*/ 323850 h 752475"/>
              <a:gd name="connsiteX2" fmla="*/ 361950 w 685800"/>
              <a:gd name="connsiteY2" fmla="*/ 342900 h 752475"/>
              <a:gd name="connsiteX3" fmla="*/ 342900 w 685800"/>
              <a:gd name="connsiteY3" fmla="*/ 361950 h 752475"/>
              <a:gd name="connsiteX4" fmla="*/ 323850 w 685800"/>
              <a:gd name="connsiteY4" fmla="*/ 342900 h 752475"/>
              <a:gd name="connsiteX5" fmla="*/ 38100 w 685800"/>
              <a:gd name="connsiteY5" fmla="*/ 342900 h 752475"/>
              <a:gd name="connsiteX6" fmla="*/ 342900 w 685800"/>
              <a:gd name="connsiteY6" fmla="*/ 38100 h 752475"/>
              <a:gd name="connsiteX7" fmla="*/ 647700 w 685800"/>
              <a:gd name="connsiteY7" fmla="*/ 342900 h 752475"/>
              <a:gd name="connsiteX8" fmla="*/ 611505 w 685800"/>
              <a:gd name="connsiteY8" fmla="*/ 487680 h 752475"/>
              <a:gd name="connsiteX9" fmla="*/ 568643 w 685800"/>
              <a:gd name="connsiteY9" fmla="*/ 467678 h 752475"/>
              <a:gd name="connsiteX10" fmla="*/ 572453 w 685800"/>
              <a:gd name="connsiteY10" fmla="*/ 438150 h 752475"/>
              <a:gd name="connsiteX11" fmla="*/ 587693 w 685800"/>
              <a:gd name="connsiteY11" fmla="*/ 413385 h 752475"/>
              <a:gd name="connsiteX12" fmla="*/ 604838 w 685800"/>
              <a:gd name="connsiteY12" fmla="*/ 396240 h 752475"/>
              <a:gd name="connsiteX13" fmla="*/ 610553 w 685800"/>
              <a:gd name="connsiteY13" fmla="*/ 382905 h 752475"/>
              <a:gd name="connsiteX14" fmla="*/ 610553 w 685800"/>
              <a:gd name="connsiteY14" fmla="*/ 361950 h 752475"/>
              <a:gd name="connsiteX15" fmla="*/ 601028 w 685800"/>
              <a:gd name="connsiteY15" fmla="*/ 352425 h 752475"/>
              <a:gd name="connsiteX16" fmla="*/ 513398 w 685800"/>
              <a:gd name="connsiteY16" fmla="*/ 352425 h 752475"/>
              <a:gd name="connsiteX17" fmla="*/ 499110 w 685800"/>
              <a:gd name="connsiteY17" fmla="*/ 355283 h 752475"/>
              <a:gd name="connsiteX18" fmla="*/ 462915 w 685800"/>
              <a:gd name="connsiteY18" fmla="*/ 369570 h 752475"/>
              <a:gd name="connsiteX19" fmla="*/ 460058 w 685800"/>
              <a:gd name="connsiteY19" fmla="*/ 376238 h 752475"/>
              <a:gd name="connsiteX20" fmla="*/ 466725 w 685800"/>
              <a:gd name="connsiteY20" fmla="*/ 390525 h 752475"/>
              <a:gd name="connsiteX21" fmla="*/ 381000 w 685800"/>
              <a:gd name="connsiteY21" fmla="*/ 447675 h 752475"/>
              <a:gd name="connsiteX22" fmla="*/ 326708 w 685800"/>
              <a:gd name="connsiteY22" fmla="*/ 447675 h 752475"/>
              <a:gd name="connsiteX23" fmla="*/ 297180 w 685800"/>
              <a:gd name="connsiteY23" fmla="*/ 453390 h 752475"/>
              <a:gd name="connsiteX24" fmla="*/ 330518 w 685800"/>
              <a:gd name="connsiteY24" fmla="*/ 399098 h 752475"/>
              <a:gd name="connsiteX25" fmla="*/ 342900 w 685800"/>
              <a:gd name="connsiteY25" fmla="*/ 400050 h 752475"/>
              <a:gd name="connsiteX26" fmla="*/ 400050 w 685800"/>
              <a:gd name="connsiteY26" fmla="*/ 342900 h 752475"/>
              <a:gd name="connsiteX27" fmla="*/ 342900 w 685800"/>
              <a:gd name="connsiteY27" fmla="*/ 285750 h 752475"/>
              <a:gd name="connsiteX28" fmla="*/ 285750 w 685800"/>
              <a:gd name="connsiteY28" fmla="*/ 342900 h 752475"/>
              <a:gd name="connsiteX29" fmla="*/ 298133 w 685800"/>
              <a:gd name="connsiteY29" fmla="*/ 379095 h 752475"/>
              <a:gd name="connsiteX30" fmla="*/ 166688 w 685800"/>
              <a:gd name="connsiteY30" fmla="*/ 591503 h 752475"/>
              <a:gd name="connsiteX31" fmla="*/ 38100 w 685800"/>
              <a:gd name="connsiteY31" fmla="*/ 342900 h 752475"/>
              <a:gd name="connsiteX32" fmla="*/ 561975 w 685800"/>
              <a:gd name="connsiteY32" fmla="*/ 554355 h 752475"/>
              <a:gd name="connsiteX33" fmla="*/ 561975 w 685800"/>
              <a:gd name="connsiteY33" fmla="*/ 516255 h 752475"/>
              <a:gd name="connsiteX34" fmla="*/ 598170 w 685800"/>
              <a:gd name="connsiteY34" fmla="*/ 508635 h 752475"/>
              <a:gd name="connsiteX35" fmla="*/ 561975 w 685800"/>
              <a:gd name="connsiteY35" fmla="*/ 554355 h 752475"/>
              <a:gd name="connsiteX36" fmla="*/ 300038 w 685800"/>
              <a:gd name="connsiteY36" fmla="*/ 644843 h 752475"/>
              <a:gd name="connsiteX37" fmla="*/ 340995 w 685800"/>
              <a:gd name="connsiteY37" fmla="*/ 617220 h 752475"/>
              <a:gd name="connsiteX38" fmla="*/ 387668 w 685800"/>
              <a:gd name="connsiteY38" fmla="*/ 644843 h 752475"/>
              <a:gd name="connsiteX39" fmla="*/ 342900 w 685800"/>
              <a:gd name="connsiteY39" fmla="*/ 647700 h 752475"/>
              <a:gd name="connsiteX40" fmla="*/ 300038 w 685800"/>
              <a:gd name="connsiteY40" fmla="*/ 644843 h 752475"/>
              <a:gd name="connsiteX41" fmla="*/ 248602 w 685800"/>
              <a:gd name="connsiteY41" fmla="*/ 532448 h 752475"/>
              <a:gd name="connsiteX42" fmla="*/ 302895 w 685800"/>
              <a:gd name="connsiteY42" fmla="*/ 597218 h 752475"/>
              <a:gd name="connsiteX43" fmla="*/ 287655 w 685800"/>
              <a:gd name="connsiteY43" fmla="*/ 642938 h 752475"/>
              <a:gd name="connsiteX44" fmla="*/ 199073 w 685800"/>
              <a:gd name="connsiteY44" fmla="*/ 611505 h 752475"/>
              <a:gd name="connsiteX45" fmla="*/ 248602 w 685800"/>
              <a:gd name="connsiteY45" fmla="*/ 532448 h 752475"/>
              <a:gd name="connsiteX46" fmla="*/ 537210 w 685800"/>
              <a:gd name="connsiteY46" fmla="*/ 535305 h 752475"/>
              <a:gd name="connsiteX47" fmla="*/ 550545 w 685800"/>
              <a:gd name="connsiteY47" fmla="*/ 565785 h 752475"/>
              <a:gd name="connsiteX48" fmla="*/ 407670 w 685800"/>
              <a:gd name="connsiteY48" fmla="*/ 640080 h 752475"/>
              <a:gd name="connsiteX49" fmla="*/ 400050 w 685800"/>
              <a:gd name="connsiteY49" fmla="*/ 584835 h 752475"/>
              <a:gd name="connsiteX50" fmla="*/ 537210 w 685800"/>
              <a:gd name="connsiteY50" fmla="*/ 535305 h 752475"/>
              <a:gd name="connsiteX51" fmla="*/ 590550 w 685800"/>
              <a:gd name="connsiteY51" fmla="*/ 723900 h 752475"/>
              <a:gd name="connsiteX52" fmla="*/ 129540 w 685800"/>
              <a:gd name="connsiteY52" fmla="*/ 723900 h 752475"/>
              <a:gd name="connsiteX53" fmla="*/ 179070 w 685800"/>
              <a:gd name="connsiteY53" fmla="*/ 643890 h 752475"/>
              <a:gd name="connsiteX54" fmla="*/ 342900 w 685800"/>
              <a:gd name="connsiteY54" fmla="*/ 685800 h 752475"/>
              <a:gd name="connsiteX55" fmla="*/ 685800 w 685800"/>
              <a:gd name="connsiteY55" fmla="*/ 342900 h 752475"/>
              <a:gd name="connsiteX56" fmla="*/ 342900 w 685800"/>
              <a:gd name="connsiteY56" fmla="*/ 0 h 752475"/>
              <a:gd name="connsiteX57" fmla="*/ 0 w 685800"/>
              <a:gd name="connsiteY57" fmla="*/ 342900 h 752475"/>
              <a:gd name="connsiteX58" fmla="*/ 146685 w 685800"/>
              <a:gd name="connsiteY58" fmla="*/ 623888 h 752475"/>
              <a:gd name="connsiteX59" fmla="*/ 79057 w 685800"/>
              <a:gd name="connsiteY59" fmla="*/ 732473 h 752475"/>
              <a:gd name="connsiteX60" fmla="*/ 79057 w 685800"/>
              <a:gd name="connsiteY60" fmla="*/ 751523 h 752475"/>
              <a:gd name="connsiteX61" fmla="*/ 95250 w 685800"/>
              <a:gd name="connsiteY61" fmla="*/ 761048 h 752475"/>
              <a:gd name="connsiteX62" fmla="*/ 590550 w 685800"/>
              <a:gd name="connsiteY62" fmla="*/ 761048 h 752475"/>
              <a:gd name="connsiteX63" fmla="*/ 609600 w 685800"/>
              <a:gd name="connsiteY63" fmla="*/ 741998 h 752475"/>
              <a:gd name="connsiteX64" fmla="*/ 590550 w 685800"/>
              <a:gd name="connsiteY64" fmla="*/ 72390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85800" h="752475">
                <a:moveTo>
                  <a:pt x="323850" y="342900"/>
                </a:moveTo>
                <a:cubicBezTo>
                  <a:pt x="323850" y="332423"/>
                  <a:pt x="332423" y="323850"/>
                  <a:pt x="342900" y="323850"/>
                </a:cubicBezTo>
                <a:cubicBezTo>
                  <a:pt x="353378" y="323850"/>
                  <a:pt x="361950" y="332423"/>
                  <a:pt x="361950" y="342900"/>
                </a:cubicBezTo>
                <a:cubicBezTo>
                  <a:pt x="361950" y="353378"/>
                  <a:pt x="353378" y="361950"/>
                  <a:pt x="342900" y="361950"/>
                </a:cubicBezTo>
                <a:cubicBezTo>
                  <a:pt x="332423" y="361950"/>
                  <a:pt x="323850" y="353378"/>
                  <a:pt x="323850" y="342900"/>
                </a:cubicBezTo>
                <a:close/>
                <a:moveTo>
                  <a:pt x="38100" y="342900"/>
                </a:moveTo>
                <a:cubicBezTo>
                  <a:pt x="38100" y="175260"/>
                  <a:pt x="175260" y="38100"/>
                  <a:pt x="342900" y="38100"/>
                </a:cubicBezTo>
                <a:cubicBezTo>
                  <a:pt x="510540" y="38100"/>
                  <a:pt x="647700" y="175260"/>
                  <a:pt x="647700" y="342900"/>
                </a:cubicBezTo>
                <a:cubicBezTo>
                  <a:pt x="647700" y="395288"/>
                  <a:pt x="634365" y="444818"/>
                  <a:pt x="611505" y="487680"/>
                </a:cubicBezTo>
                <a:lnTo>
                  <a:pt x="568643" y="467678"/>
                </a:lnTo>
                <a:cubicBezTo>
                  <a:pt x="569595" y="456248"/>
                  <a:pt x="569595" y="445770"/>
                  <a:pt x="572453" y="438150"/>
                </a:cubicBezTo>
                <a:cubicBezTo>
                  <a:pt x="575310" y="428625"/>
                  <a:pt x="581025" y="420053"/>
                  <a:pt x="587693" y="413385"/>
                </a:cubicBezTo>
                <a:lnTo>
                  <a:pt x="604838" y="396240"/>
                </a:lnTo>
                <a:cubicBezTo>
                  <a:pt x="608648" y="392430"/>
                  <a:pt x="610553" y="387668"/>
                  <a:pt x="610553" y="382905"/>
                </a:cubicBezTo>
                <a:lnTo>
                  <a:pt x="610553" y="361950"/>
                </a:lnTo>
                <a:cubicBezTo>
                  <a:pt x="610553" y="356235"/>
                  <a:pt x="606743" y="352425"/>
                  <a:pt x="601028" y="352425"/>
                </a:cubicBezTo>
                <a:lnTo>
                  <a:pt x="513398" y="352425"/>
                </a:lnTo>
                <a:cubicBezTo>
                  <a:pt x="508635" y="352425"/>
                  <a:pt x="503873" y="353378"/>
                  <a:pt x="499110" y="355283"/>
                </a:cubicBezTo>
                <a:lnTo>
                  <a:pt x="462915" y="369570"/>
                </a:lnTo>
                <a:cubicBezTo>
                  <a:pt x="460058" y="370523"/>
                  <a:pt x="459105" y="373380"/>
                  <a:pt x="460058" y="376238"/>
                </a:cubicBezTo>
                <a:lnTo>
                  <a:pt x="466725" y="390525"/>
                </a:lnTo>
                <a:cubicBezTo>
                  <a:pt x="466725" y="390525"/>
                  <a:pt x="440055" y="442913"/>
                  <a:pt x="381000" y="447675"/>
                </a:cubicBezTo>
                <a:lnTo>
                  <a:pt x="326708" y="447675"/>
                </a:lnTo>
                <a:cubicBezTo>
                  <a:pt x="316230" y="447675"/>
                  <a:pt x="306705" y="449580"/>
                  <a:pt x="297180" y="453390"/>
                </a:cubicBezTo>
                <a:lnTo>
                  <a:pt x="330518" y="399098"/>
                </a:lnTo>
                <a:cubicBezTo>
                  <a:pt x="334328" y="400050"/>
                  <a:pt x="338138" y="400050"/>
                  <a:pt x="342900" y="400050"/>
                </a:cubicBezTo>
                <a:cubicBezTo>
                  <a:pt x="374333" y="400050"/>
                  <a:pt x="400050" y="374333"/>
                  <a:pt x="400050" y="342900"/>
                </a:cubicBezTo>
                <a:cubicBezTo>
                  <a:pt x="400050" y="311468"/>
                  <a:pt x="374333" y="285750"/>
                  <a:pt x="342900" y="285750"/>
                </a:cubicBezTo>
                <a:cubicBezTo>
                  <a:pt x="311468" y="285750"/>
                  <a:pt x="285750" y="311468"/>
                  <a:pt x="285750" y="342900"/>
                </a:cubicBezTo>
                <a:cubicBezTo>
                  <a:pt x="285750" y="356235"/>
                  <a:pt x="290513" y="368618"/>
                  <a:pt x="298133" y="379095"/>
                </a:cubicBezTo>
                <a:lnTo>
                  <a:pt x="166688" y="591503"/>
                </a:lnTo>
                <a:cubicBezTo>
                  <a:pt x="88582" y="536258"/>
                  <a:pt x="38100" y="445770"/>
                  <a:pt x="38100" y="342900"/>
                </a:cubicBezTo>
                <a:close/>
                <a:moveTo>
                  <a:pt x="561975" y="554355"/>
                </a:moveTo>
                <a:lnTo>
                  <a:pt x="561975" y="516255"/>
                </a:lnTo>
                <a:lnTo>
                  <a:pt x="598170" y="508635"/>
                </a:lnTo>
                <a:cubicBezTo>
                  <a:pt x="587693" y="525780"/>
                  <a:pt x="575310" y="540068"/>
                  <a:pt x="561975" y="554355"/>
                </a:cubicBezTo>
                <a:close/>
                <a:moveTo>
                  <a:pt x="300038" y="644843"/>
                </a:moveTo>
                <a:lnTo>
                  <a:pt x="340995" y="617220"/>
                </a:lnTo>
                <a:lnTo>
                  <a:pt x="387668" y="644843"/>
                </a:lnTo>
                <a:cubicBezTo>
                  <a:pt x="373380" y="646748"/>
                  <a:pt x="358140" y="647700"/>
                  <a:pt x="342900" y="647700"/>
                </a:cubicBezTo>
                <a:cubicBezTo>
                  <a:pt x="328613" y="647700"/>
                  <a:pt x="314325" y="646748"/>
                  <a:pt x="300038" y="644843"/>
                </a:cubicBezTo>
                <a:close/>
                <a:moveTo>
                  <a:pt x="248602" y="532448"/>
                </a:moveTo>
                <a:cubicBezTo>
                  <a:pt x="252413" y="563880"/>
                  <a:pt x="274320" y="588645"/>
                  <a:pt x="302895" y="597218"/>
                </a:cubicBezTo>
                <a:lnTo>
                  <a:pt x="287655" y="642938"/>
                </a:lnTo>
                <a:cubicBezTo>
                  <a:pt x="256223" y="637223"/>
                  <a:pt x="226695" y="626745"/>
                  <a:pt x="199073" y="611505"/>
                </a:cubicBezTo>
                <a:lnTo>
                  <a:pt x="248602" y="532448"/>
                </a:lnTo>
                <a:close/>
                <a:moveTo>
                  <a:pt x="537210" y="535305"/>
                </a:moveTo>
                <a:lnTo>
                  <a:pt x="550545" y="565785"/>
                </a:lnTo>
                <a:cubicBezTo>
                  <a:pt x="511492" y="601980"/>
                  <a:pt x="461963" y="628650"/>
                  <a:pt x="407670" y="640080"/>
                </a:cubicBezTo>
                <a:lnTo>
                  <a:pt x="400050" y="584835"/>
                </a:lnTo>
                <a:cubicBezTo>
                  <a:pt x="441960" y="578168"/>
                  <a:pt x="495300" y="563880"/>
                  <a:pt x="537210" y="535305"/>
                </a:cubicBezTo>
                <a:close/>
                <a:moveTo>
                  <a:pt x="590550" y="723900"/>
                </a:moveTo>
                <a:lnTo>
                  <a:pt x="129540" y="723900"/>
                </a:lnTo>
                <a:lnTo>
                  <a:pt x="179070" y="643890"/>
                </a:lnTo>
                <a:cubicBezTo>
                  <a:pt x="227648" y="670560"/>
                  <a:pt x="283845" y="685800"/>
                  <a:pt x="342900" y="685800"/>
                </a:cubicBezTo>
                <a:cubicBezTo>
                  <a:pt x="532448" y="685800"/>
                  <a:pt x="685800" y="532448"/>
                  <a:pt x="685800" y="342900"/>
                </a:cubicBezTo>
                <a:cubicBezTo>
                  <a:pt x="685800" y="153353"/>
                  <a:pt x="532448" y="0"/>
                  <a:pt x="342900" y="0"/>
                </a:cubicBezTo>
                <a:cubicBezTo>
                  <a:pt x="153353" y="0"/>
                  <a:pt x="0" y="153353"/>
                  <a:pt x="0" y="342900"/>
                </a:cubicBezTo>
                <a:cubicBezTo>
                  <a:pt x="0" y="459105"/>
                  <a:pt x="58103" y="561975"/>
                  <a:pt x="146685" y="623888"/>
                </a:cubicBezTo>
                <a:lnTo>
                  <a:pt x="79057" y="732473"/>
                </a:lnTo>
                <a:cubicBezTo>
                  <a:pt x="75248" y="738188"/>
                  <a:pt x="75248" y="745808"/>
                  <a:pt x="79057" y="751523"/>
                </a:cubicBezTo>
                <a:cubicBezTo>
                  <a:pt x="82868" y="757238"/>
                  <a:pt x="88582" y="761048"/>
                  <a:pt x="95250" y="761048"/>
                </a:cubicBezTo>
                <a:lnTo>
                  <a:pt x="590550" y="761048"/>
                </a:lnTo>
                <a:cubicBezTo>
                  <a:pt x="601028" y="761048"/>
                  <a:pt x="609600" y="752475"/>
                  <a:pt x="609600" y="741998"/>
                </a:cubicBezTo>
                <a:cubicBezTo>
                  <a:pt x="609600" y="731520"/>
                  <a:pt x="601028" y="723900"/>
                  <a:pt x="590550" y="723900"/>
                </a:cubicBezTo>
                <a:close/>
              </a:path>
            </a:pathLst>
          </a:custGeom>
          <a:solidFill>
            <a:schemeClr val="accent3"/>
          </a:solidFill>
          <a:ln w="9525" cap="flat">
            <a:noFill/>
            <a:prstDash val="solid"/>
            <a:miter/>
          </a:ln>
        </p:spPr>
        <p:txBody>
          <a:bodyPr rtlCol="0" anchor="ctr"/>
          <a:lstStyle/>
          <a:p>
            <a:endParaRPr lang="it-IT" sz="1013"/>
          </a:p>
        </p:txBody>
      </p:sp>
      <p:sp>
        <p:nvSpPr>
          <p:cNvPr id="358" name="Elemento grafico 318" descr="Coniglio">
            <a:extLst>
              <a:ext uri="{FF2B5EF4-FFF2-40B4-BE49-F238E27FC236}">
                <a16:creationId xmlns:a16="http://schemas.microsoft.com/office/drawing/2014/main" id="{F5248984-1F49-CA45-9C18-6E57476B3A40}"/>
              </a:ext>
            </a:extLst>
          </p:cNvPr>
          <p:cNvSpPr/>
          <p:nvPr/>
        </p:nvSpPr>
        <p:spPr>
          <a:xfrm>
            <a:off x="1914059" y="3355214"/>
            <a:ext cx="244503" cy="221683"/>
          </a:xfrm>
          <a:custGeom>
            <a:avLst/>
            <a:gdLst>
              <a:gd name="connsiteX0" fmla="*/ 710565 w 714375"/>
              <a:gd name="connsiteY0" fmla="*/ 358140 h 647700"/>
              <a:gd name="connsiteX1" fmla="*/ 661988 w 714375"/>
              <a:gd name="connsiteY1" fmla="*/ 275273 h 647700"/>
              <a:gd name="connsiteX2" fmla="*/ 585788 w 714375"/>
              <a:gd name="connsiteY2" fmla="*/ 220980 h 647700"/>
              <a:gd name="connsiteX3" fmla="*/ 572453 w 714375"/>
              <a:gd name="connsiteY3" fmla="*/ 120015 h 647700"/>
              <a:gd name="connsiteX4" fmla="*/ 451485 w 714375"/>
              <a:gd name="connsiteY4" fmla="*/ 0 h 647700"/>
              <a:gd name="connsiteX5" fmla="*/ 431483 w 714375"/>
              <a:gd name="connsiteY5" fmla="*/ 47625 h 647700"/>
              <a:gd name="connsiteX6" fmla="*/ 513398 w 714375"/>
              <a:gd name="connsiteY6" fmla="*/ 122873 h 647700"/>
              <a:gd name="connsiteX7" fmla="*/ 548640 w 714375"/>
              <a:gd name="connsiteY7" fmla="*/ 219075 h 647700"/>
              <a:gd name="connsiteX8" fmla="*/ 528638 w 714375"/>
              <a:gd name="connsiteY8" fmla="*/ 219075 h 647700"/>
              <a:gd name="connsiteX9" fmla="*/ 496253 w 714375"/>
              <a:gd name="connsiteY9" fmla="*/ 132398 h 647700"/>
              <a:gd name="connsiteX10" fmla="*/ 354330 w 714375"/>
              <a:gd name="connsiteY10" fmla="*/ 38100 h 647700"/>
              <a:gd name="connsiteX11" fmla="*/ 364808 w 714375"/>
              <a:gd name="connsiteY11" fmla="*/ 208598 h 647700"/>
              <a:gd name="connsiteX12" fmla="*/ 381000 w 714375"/>
              <a:gd name="connsiteY12" fmla="*/ 234315 h 647700"/>
              <a:gd name="connsiteX13" fmla="*/ 300038 w 714375"/>
              <a:gd name="connsiteY13" fmla="*/ 220027 h 647700"/>
              <a:gd name="connsiteX14" fmla="*/ 93345 w 714375"/>
              <a:gd name="connsiteY14" fmla="*/ 345758 h 647700"/>
              <a:gd name="connsiteX15" fmla="*/ 76200 w 714375"/>
              <a:gd name="connsiteY15" fmla="*/ 342900 h 647700"/>
              <a:gd name="connsiteX16" fmla="*/ 0 w 714375"/>
              <a:gd name="connsiteY16" fmla="*/ 419100 h 647700"/>
              <a:gd name="connsiteX17" fmla="*/ 70485 w 714375"/>
              <a:gd name="connsiteY17" fmla="*/ 495300 h 647700"/>
              <a:gd name="connsiteX18" fmla="*/ 172403 w 714375"/>
              <a:gd name="connsiteY18" fmla="*/ 647700 h 647700"/>
              <a:gd name="connsiteX19" fmla="*/ 371475 w 714375"/>
              <a:gd name="connsiteY19" fmla="*/ 647700 h 647700"/>
              <a:gd name="connsiteX20" fmla="*/ 400050 w 714375"/>
              <a:gd name="connsiteY20" fmla="*/ 619125 h 647700"/>
              <a:gd name="connsiteX21" fmla="*/ 371475 w 714375"/>
              <a:gd name="connsiteY21" fmla="*/ 590550 h 647700"/>
              <a:gd name="connsiteX22" fmla="*/ 284798 w 714375"/>
              <a:gd name="connsiteY22" fmla="*/ 590550 h 647700"/>
              <a:gd name="connsiteX23" fmla="*/ 366713 w 714375"/>
              <a:gd name="connsiteY23" fmla="*/ 481013 h 647700"/>
              <a:gd name="connsiteX24" fmla="*/ 252413 w 714375"/>
              <a:gd name="connsiteY24" fmla="*/ 366713 h 647700"/>
              <a:gd name="connsiteX25" fmla="*/ 222885 w 714375"/>
              <a:gd name="connsiteY25" fmla="*/ 370523 h 647700"/>
              <a:gd name="connsiteX26" fmla="*/ 205740 w 714375"/>
              <a:gd name="connsiteY26" fmla="*/ 360045 h 647700"/>
              <a:gd name="connsiteX27" fmla="*/ 216218 w 714375"/>
              <a:gd name="connsiteY27" fmla="*/ 342900 h 647700"/>
              <a:gd name="connsiteX28" fmla="*/ 253365 w 714375"/>
              <a:gd name="connsiteY28" fmla="*/ 338138 h 647700"/>
              <a:gd name="connsiteX29" fmla="*/ 396240 w 714375"/>
              <a:gd name="connsiteY29" fmla="*/ 481013 h 647700"/>
              <a:gd name="connsiteX30" fmla="*/ 363855 w 714375"/>
              <a:gd name="connsiteY30" fmla="*/ 571500 h 647700"/>
              <a:gd name="connsiteX31" fmla="*/ 422910 w 714375"/>
              <a:gd name="connsiteY31" fmla="*/ 546735 h 647700"/>
              <a:gd name="connsiteX32" fmla="*/ 440055 w 714375"/>
              <a:gd name="connsiteY32" fmla="*/ 624840 h 647700"/>
              <a:gd name="connsiteX33" fmla="*/ 466725 w 714375"/>
              <a:gd name="connsiteY33" fmla="*/ 647700 h 647700"/>
              <a:gd name="connsiteX34" fmla="*/ 472440 w 714375"/>
              <a:gd name="connsiteY34" fmla="*/ 646748 h 647700"/>
              <a:gd name="connsiteX35" fmla="*/ 494348 w 714375"/>
              <a:gd name="connsiteY35" fmla="*/ 621030 h 647700"/>
              <a:gd name="connsiteX36" fmla="*/ 495300 w 714375"/>
              <a:gd name="connsiteY36" fmla="*/ 624840 h 647700"/>
              <a:gd name="connsiteX37" fmla="*/ 523875 w 714375"/>
              <a:gd name="connsiteY37" fmla="*/ 647700 h 647700"/>
              <a:gd name="connsiteX38" fmla="*/ 529590 w 714375"/>
              <a:gd name="connsiteY38" fmla="*/ 646748 h 647700"/>
              <a:gd name="connsiteX39" fmla="*/ 551498 w 714375"/>
              <a:gd name="connsiteY39" fmla="*/ 612458 h 647700"/>
              <a:gd name="connsiteX40" fmla="*/ 521970 w 714375"/>
              <a:gd name="connsiteY40" fmla="*/ 475298 h 647700"/>
              <a:gd name="connsiteX41" fmla="*/ 581025 w 714375"/>
              <a:gd name="connsiteY41" fmla="*/ 457200 h 647700"/>
              <a:gd name="connsiteX42" fmla="*/ 674370 w 714375"/>
              <a:gd name="connsiteY42" fmla="*/ 445770 h 647700"/>
              <a:gd name="connsiteX43" fmla="*/ 714375 w 714375"/>
              <a:gd name="connsiteY43" fmla="*/ 408623 h 647700"/>
              <a:gd name="connsiteX44" fmla="*/ 715328 w 714375"/>
              <a:gd name="connsiteY44" fmla="*/ 405765 h 647700"/>
              <a:gd name="connsiteX45" fmla="*/ 710565 w 714375"/>
              <a:gd name="connsiteY45" fmla="*/ 35814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14375" h="647700">
                <a:moveTo>
                  <a:pt x="710565" y="358140"/>
                </a:moveTo>
                <a:lnTo>
                  <a:pt x="661988" y="275273"/>
                </a:lnTo>
                <a:cubicBezTo>
                  <a:pt x="644843" y="246698"/>
                  <a:pt x="617220" y="227648"/>
                  <a:pt x="585788" y="220980"/>
                </a:cubicBezTo>
                <a:cubicBezTo>
                  <a:pt x="588645" y="191452"/>
                  <a:pt x="583883" y="156210"/>
                  <a:pt x="572453" y="120015"/>
                </a:cubicBezTo>
                <a:cubicBezTo>
                  <a:pt x="544830" y="40957"/>
                  <a:pt x="451485" y="0"/>
                  <a:pt x="451485" y="0"/>
                </a:cubicBezTo>
                <a:cubicBezTo>
                  <a:pt x="451485" y="0"/>
                  <a:pt x="441008" y="19050"/>
                  <a:pt x="431483" y="47625"/>
                </a:cubicBezTo>
                <a:cubicBezTo>
                  <a:pt x="461010" y="63818"/>
                  <a:pt x="492443" y="87630"/>
                  <a:pt x="513398" y="122873"/>
                </a:cubicBezTo>
                <a:cubicBezTo>
                  <a:pt x="532448" y="156210"/>
                  <a:pt x="544830" y="189548"/>
                  <a:pt x="548640" y="219075"/>
                </a:cubicBezTo>
                <a:lnTo>
                  <a:pt x="528638" y="219075"/>
                </a:lnTo>
                <a:cubicBezTo>
                  <a:pt x="523875" y="192405"/>
                  <a:pt x="513398" y="161925"/>
                  <a:pt x="496253" y="132398"/>
                </a:cubicBezTo>
                <a:cubicBezTo>
                  <a:pt x="454343" y="59055"/>
                  <a:pt x="354330" y="38100"/>
                  <a:pt x="354330" y="38100"/>
                </a:cubicBezTo>
                <a:cubicBezTo>
                  <a:pt x="354330" y="38100"/>
                  <a:pt x="322898" y="135255"/>
                  <a:pt x="364808" y="208598"/>
                </a:cubicBezTo>
                <a:cubicBezTo>
                  <a:pt x="369570" y="217170"/>
                  <a:pt x="375285" y="225743"/>
                  <a:pt x="381000" y="234315"/>
                </a:cubicBezTo>
                <a:cubicBezTo>
                  <a:pt x="355283" y="224790"/>
                  <a:pt x="328613" y="220027"/>
                  <a:pt x="300038" y="220027"/>
                </a:cubicBezTo>
                <a:cubicBezTo>
                  <a:pt x="209550" y="220027"/>
                  <a:pt x="131445" y="271463"/>
                  <a:pt x="93345" y="345758"/>
                </a:cubicBezTo>
                <a:cubicBezTo>
                  <a:pt x="87630" y="343853"/>
                  <a:pt x="81915" y="342900"/>
                  <a:pt x="76200" y="342900"/>
                </a:cubicBezTo>
                <a:cubicBezTo>
                  <a:pt x="34290" y="342900"/>
                  <a:pt x="0" y="377190"/>
                  <a:pt x="0" y="419100"/>
                </a:cubicBezTo>
                <a:cubicBezTo>
                  <a:pt x="0" y="459105"/>
                  <a:pt x="31433" y="492442"/>
                  <a:pt x="70485" y="495300"/>
                </a:cubicBezTo>
                <a:cubicBezTo>
                  <a:pt x="81915" y="559118"/>
                  <a:pt x="120015" y="613410"/>
                  <a:pt x="172403" y="647700"/>
                </a:cubicBezTo>
                <a:lnTo>
                  <a:pt x="371475" y="647700"/>
                </a:lnTo>
                <a:cubicBezTo>
                  <a:pt x="387668" y="647700"/>
                  <a:pt x="400050" y="635318"/>
                  <a:pt x="400050" y="619125"/>
                </a:cubicBezTo>
                <a:cubicBezTo>
                  <a:pt x="400050" y="602933"/>
                  <a:pt x="387668" y="590550"/>
                  <a:pt x="371475" y="590550"/>
                </a:cubicBezTo>
                <a:lnTo>
                  <a:pt x="284798" y="590550"/>
                </a:lnTo>
                <a:cubicBezTo>
                  <a:pt x="332423" y="576263"/>
                  <a:pt x="366713" y="532448"/>
                  <a:pt x="366713" y="481013"/>
                </a:cubicBezTo>
                <a:cubicBezTo>
                  <a:pt x="366713" y="418148"/>
                  <a:pt x="315278" y="366713"/>
                  <a:pt x="252413" y="366713"/>
                </a:cubicBezTo>
                <a:cubicBezTo>
                  <a:pt x="241935" y="366713"/>
                  <a:pt x="232410" y="367665"/>
                  <a:pt x="222885" y="370523"/>
                </a:cubicBezTo>
                <a:cubicBezTo>
                  <a:pt x="215265" y="372428"/>
                  <a:pt x="207645" y="367665"/>
                  <a:pt x="205740" y="360045"/>
                </a:cubicBezTo>
                <a:cubicBezTo>
                  <a:pt x="203835" y="352425"/>
                  <a:pt x="208598" y="344805"/>
                  <a:pt x="216218" y="342900"/>
                </a:cubicBezTo>
                <a:cubicBezTo>
                  <a:pt x="228600" y="340043"/>
                  <a:pt x="240983" y="338138"/>
                  <a:pt x="253365" y="338138"/>
                </a:cubicBezTo>
                <a:cubicBezTo>
                  <a:pt x="332423" y="338138"/>
                  <a:pt x="396240" y="401955"/>
                  <a:pt x="396240" y="481013"/>
                </a:cubicBezTo>
                <a:cubicBezTo>
                  <a:pt x="396240" y="515303"/>
                  <a:pt x="383858" y="546735"/>
                  <a:pt x="363855" y="571500"/>
                </a:cubicBezTo>
                <a:cubicBezTo>
                  <a:pt x="381953" y="571500"/>
                  <a:pt x="401955" y="561023"/>
                  <a:pt x="422910" y="546735"/>
                </a:cubicBezTo>
                <a:lnTo>
                  <a:pt x="440055" y="624840"/>
                </a:lnTo>
                <a:cubicBezTo>
                  <a:pt x="441960" y="638175"/>
                  <a:pt x="453390" y="647700"/>
                  <a:pt x="466725" y="647700"/>
                </a:cubicBezTo>
                <a:cubicBezTo>
                  <a:pt x="468630" y="647700"/>
                  <a:pt x="470535" y="647700"/>
                  <a:pt x="472440" y="646748"/>
                </a:cubicBezTo>
                <a:cubicBezTo>
                  <a:pt x="484823" y="643890"/>
                  <a:pt x="493395" y="633413"/>
                  <a:pt x="494348" y="621030"/>
                </a:cubicBezTo>
                <a:lnTo>
                  <a:pt x="495300" y="624840"/>
                </a:lnTo>
                <a:cubicBezTo>
                  <a:pt x="499110" y="638175"/>
                  <a:pt x="510540" y="647700"/>
                  <a:pt x="523875" y="647700"/>
                </a:cubicBezTo>
                <a:cubicBezTo>
                  <a:pt x="525780" y="647700"/>
                  <a:pt x="527685" y="647700"/>
                  <a:pt x="529590" y="646748"/>
                </a:cubicBezTo>
                <a:cubicBezTo>
                  <a:pt x="544830" y="642938"/>
                  <a:pt x="554355" y="627698"/>
                  <a:pt x="551498" y="612458"/>
                </a:cubicBezTo>
                <a:lnTo>
                  <a:pt x="521970" y="475298"/>
                </a:lnTo>
                <a:cubicBezTo>
                  <a:pt x="541973" y="464820"/>
                  <a:pt x="561023" y="457200"/>
                  <a:pt x="581025" y="457200"/>
                </a:cubicBezTo>
                <a:cubicBezTo>
                  <a:pt x="612458" y="457200"/>
                  <a:pt x="643890" y="453390"/>
                  <a:pt x="674370" y="445770"/>
                </a:cubicBezTo>
                <a:cubicBezTo>
                  <a:pt x="693420" y="441008"/>
                  <a:pt x="708660" y="426720"/>
                  <a:pt x="714375" y="408623"/>
                </a:cubicBezTo>
                <a:lnTo>
                  <a:pt x="715328" y="405765"/>
                </a:lnTo>
                <a:cubicBezTo>
                  <a:pt x="721043" y="389573"/>
                  <a:pt x="719138" y="372428"/>
                  <a:pt x="710565" y="358140"/>
                </a:cubicBezTo>
                <a:close/>
              </a:path>
            </a:pathLst>
          </a:custGeom>
          <a:solidFill>
            <a:schemeClr val="accent3"/>
          </a:solidFill>
          <a:ln w="9525" cap="flat">
            <a:noFill/>
            <a:prstDash val="solid"/>
            <a:miter/>
          </a:ln>
        </p:spPr>
        <p:txBody>
          <a:bodyPr rtlCol="0" anchor="ctr"/>
          <a:lstStyle/>
          <a:p>
            <a:endParaRPr lang="it-IT" sz="1013"/>
          </a:p>
        </p:txBody>
      </p:sp>
      <p:sp>
        <p:nvSpPr>
          <p:cNvPr id="359" name="Elemento grafico 320" descr="Topo">
            <a:extLst>
              <a:ext uri="{FF2B5EF4-FFF2-40B4-BE49-F238E27FC236}">
                <a16:creationId xmlns:a16="http://schemas.microsoft.com/office/drawing/2014/main" id="{F0780701-17D4-254F-BD80-46135AFB0BC9}"/>
              </a:ext>
            </a:extLst>
          </p:cNvPr>
          <p:cNvSpPr/>
          <p:nvPr/>
        </p:nvSpPr>
        <p:spPr>
          <a:xfrm>
            <a:off x="2305068" y="3387814"/>
            <a:ext cx="260804" cy="156482"/>
          </a:xfrm>
          <a:custGeom>
            <a:avLst/>
            <a:gdLst>
              <a:gd name="connsiteX0" fmla="*/ 730592 w 762000"/>
              <a:gd name="connsiteY0" fmla="*/ 222885 h 457200"/>
              <a:gd name="connsiteX1" fmla="*/ 559142 w 762000"/>
              <a:gd name="connsiteY1" fmla="*/ 192405 h 457200"/>
              <a:gd name="connsiteX2" fmla="*/ 506755 w 762000"/>
              <a:gd name="connsiteY2" fmla="*/ 151448 h 457200"/>
              <a:gd name="connsiteX3" fmla="*/ 491515 w 762000"/>
              <a:gd name="connsiteY3" fmla="*/ 157163 h 457200"/>
              <a:gd name="connsiteX4" fmla="*/ 480085 w 762000"/>
              <a:gd name="connsiteY4" fmla="*/ 202883 h 457200"/>
              <a:gd name="connsiteX5" fmla="*/ 307682 w 762000"/>
              <a:gd name="connsiteY5" fmla="*/ 142875 h 457200"/>
              <a:gd name="connsiteX6" fmla="*/ 115277 w 762000"/>
              <a:gd name="connsiteY6" fmla="*/ 307658 h 457200"/>
              <a:gd name="connsiteX7" fmla="*/ 126707 w 762000"/>
              <a:gd name="connsiteY7" fmla="*/ 389573 h 457200"/>
              <a:gd name="connsiteX8" fmla="*/ 38125 w 762000"/>
              <a:gd name="connsiteY8" fmla="*/ 228600 h 457200"/>
              <a:gd name="connsiteX9" fmla="*/ 227672 w 762000"/>
              <a:gd name="connsiteY9" fmla="*/ 38100 h 457200"/>
              <a:gd name="connsiteX10" fmla="*/ 247675 w 762000"/>
              <a:gd name="connsiteY10" fmla="*/ 21907 h 457200"/>
              <a:gd name="connsiteX11" fmla="*/ 228625 w 762000"/>
              <a:gd name="connsiteY11" fmla="*/ 0 h 457200"/>
              <a:gd name="connsiteX12" fmla="*/ 25 w 762000"/>
              <a:gd name="connsiteY12" fmla="*/ 224790 h 457200"/>
              <a:gd name="connsiteX13" fmla="*/ 233387 w 762000"/>
              <a:gd name="connsiteY13" fmla="*/ 457200 h 457200"/>
              <a:gd name="connsiteX14" fmla="*/ 333400 w 762000"/>
              <a:gd name="connsiteY14" fmla="*/ 457200 h 457200"/>
              <a:gd name="connsiteX15" fmla="*/ 361975 w 762000"/>
              <a:gd name="connsiteY15" fmla="*/ 428625 h 457200"/>
              <a:gd name="connsiteX16" fmla="*/ 333400 w 762000"/>
              <a:gd name="connsiteY16" fmla="*/ 400050 h 457200"/>
              <a:gd name="connsiteX17" fmla="*/ 287680 w 762000"/>
              <a:gd name="connsiteY17" fmla="*/ 400050 h 457200"/>
              <a:gd name="connsiteX18" fmla="*/ 309587 w 762000"/>
              <a:gd name="connsiteY18" fmla="*/ 357188 h 457200"/>
              <a:gd name="connsiteX19" fmla="*/ 272440 w 762000"/>
              <a:gd name="connsiteY19" fmla="*/ 306705 h 457200"/>
              <a:gd name="connsiteX20" fmla="*/ 262915 w 762000"/>
              <a:gd name="connsiteY20" fmla="*/ 288608 h 457200"/>
              <a:gd name="connsiteX21" fmla="*/ 281012 w 762000"/>
              <a:gd name="connsiteY21" fmla="*/ 279083 h 457200"/>
              <a:gd name="connsiteX22" fmla="*/ 339115 w 762000"/>
              <a:gd name="connsiteY22" fmla="*/ 356235 h 457200"/>
              <a:gd name="connsiteX23" fmla="*/ 337210 w 762000"/>
              <a:gd name="connsiteY23" fmla="*/ 370523 h 457200"/>
              <a:gd name="connsiteX24" fmla="*/ 391502 w 762000"/>
              <a:gd name="connsiteY24" fmla="*/ 427673 h 457200"/>
              <a:gd name="connsiteX25" fmla="*/ 387692 w 762000"/>
              <a:gd name="connsiteY25" fmla="*/ 446723 h 457200"/>
              <a:gd name="connsiteX26" fmla="*/ 477227 w 762000"/>
              <a:gd name="connsiteY26" fmla="*/ 456248 h 457200"/>
              <a:gd name="connsiteX27" fmla="*/ 562952 w 762000"/>
              <a:gd name="connsiteY27" fmla="*/ 456248 h 457200"/>
              <a:gd name="connsiteX28" fmla="*/ 591527 w 762000"/>
              <a:gd name="connsiteY28" fmla="*/ 427673 h 457200"/>
              <a:gd name="connsiteX29" fmla="*/ 562952 w 762000"/>
              <a:gd name="connsiteY29" fmla="*/ 399098 h 457200"/>
              <a:gd name="connsiteX30" fmla="*/ 534377 w 762000"/>
              <a:gd name="connsiteY30" fmla="*/ 399098 h 457200"/>
              <a:gd name="connsiteX31" fmla="*/ 748690 w 762000"/>
              <a:gd name="connsiteY31" fmla="*/ 282893 h 457200"/>
              <a:gd name="connsiteX32" fmla="*/ 762977 w 762000"/>
              <a:gd name="connsiteY32" fmla="*/ 260985 h 457200"/>
              <a:gd name="connsiteX33" fmla="*/ 730592 w 762000"/>
              <a:gd name="connsiteY33" fmla="*/ 22288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457200">
                <a:moveTo>
                  <a:pt x="730592" y="222885"/>
                </a:moveTo>
                <a:lnTo>
                  <a:pt x="559142" y="192405"/>
                </a:lnTo>
                <a:lnTo>
                  <a:pt x="506755" y="151448"/>
                </a:lnTo>
                <a:cubicBezTo>
                  <a:pt x="501040" y="147638"/>
                  <a:pt x="493420" y="150495"/>
                  <a:pt x="491515" y="157163"/>
                </a:cubicBezTo>
                <a:lnTo>
                  <a:pt x="480085" y="202883"/>
                </a:lnTo>
                <a:cubicBezTo>
                  <a:pt x="439127" y="168593"/>
                  <a:pt x="377215" y="145733"/>
                  <a:pt x="307682" y="142875"/>
                </a:cubicBezTo>
                <a:cubicBezTo>
                  <a:pt x="210527" y="140018"/>
                  <a:pt x="123850" y="210502"/>
                  <a:pt x="115277" y="307658"/>
                </a:cubicBezTo>
                <a:cubicBezTo>
                  <a:pt x="112420" y="337185"/>
                  <a:pt x="117182" y="364808"/>
                  <a:pt x="126707" y="389573"/>
                </a:cubicBezTo>
                <a:cubicBezTo>
                  <a:pt x="73367" y="355283"/>
                  <a:pt x="38125" y="296228"/>
                  <a:pt x="38125" y="228600"/>
                </a:cubicBezTo>
                <a:cubicBezTo>
                  <a:pt x="38125" y="123825"/>
                  <a:pt x="122897" y="39053"/>
                  <a:pt x="227672" y="38100"/>
                </a:cubicBezTo>
                <a:cubicBezTo>
                  <a:pt x="237197" y="38100"/>
                  <a:pt x="246722" y="31432"/>
                  <a:pt x="247675" y="21907"/>
                </a:cubicBezTo>
                <a:cubicBezTo>
                  <a:pt x="249580" y="9525"/>
                  <a:pt x="240055" y="0"/>
                  <a:pt x="228625" y="0"/>
                </a:cubicBezTo>
                <a:cubicBezTo>
                  <a:pt x="103847" y="0"/>
                  <a:pt x="1930" y="100013"/>
                  <a:pt x="25" y="224790"/>
                </a:cubicBezTo>
                <a:cubicBezTo>
                  <a:pt x="-1880" y="352425"/>
                  <a:pt x="105752" y="457200"/>
                  <a:pt x="233387" y="457200"/>
                </a:cubicBezTo>
                <a:lnTo>
                  <a:pt x="333400" y="457200"/>
                </a:lnTo>
                <a:cubicBezTo>
                  <a:pt x="349592" y="457200"/>
                  <a:pt x="361975" y="444817"/>
                  <a:pt x="361975" y="428625"/>
                </a:cubicBezTo>
                <a:cubicBezTo>
                  <a:pt x="361975" y="412433"/>
                  <a:pt x="349592" y="400050"/>
                  <a:pt x="333400" y="400050"/>
                </a:cubicBezTo>
                <a:lnTo>
                  <a:pt x="287680" y="400050"/>
                </a:lnTo>
                <a:cubicBezTo>
                  <a:pt x="301015" y="390525"/>
                  <a:pt x="309587" y="375285"/>
                  <a:pt x="309587" y="357188"/>
                </a:cubicBezTo>
                <a:cubicBezTo>
                  <a:pt x="309587" y="334328"/>
                  <a:pt x="294347" y="313373"/>
                  <a:pt x="272440" y="306705"/>
                </a:cubicBezTo>
                <a:cubicBezTo>
                  <a:pt x="264820" y="304800"/>
                  <a:pt x="261010" y="296228"/>
                  <a:pt x="262915" y="288608"/>
                </a:cubicBezTo>
                <a:cubicBezTo>
                  <a:pt x="264820" y="280988"/>
                  <a:pt x="273392" y="277178"/>
                  <a:pt x="281012" y="279083"/>
                </a:cubicBezTo>
                <a:cubicBezTo>
                  <a:pt x="315302" y="289560"/>
                  <a:pt x="339115" y="320993"/>
                  <a:pt x="339115" y="356235"/>
                </a:cubicBezTo>
                <a:cubicBezTo>
                  <a:pt x="339115" y="360998"/>
                  <a:pt x="338162" y="365760"/>
                  <a:pt x="337210" y="370523"/>
                </a:cubicBezTo>
                <a:cubicBezTo>
                  <a:pt x="366737" y="372428"/>
                  <a:pt x="391502" y="397192"/>
                  <a:pt x="391502" y="427673"/>
                </a:cubicBezTo>
                <a:cubicBezTo>
                  <a:pt x="391502" y="434340"/>
                  <a:pt x="390550" y="441008"/>
                  <a:pt x="387692" y="446723"/>
                </a:cubicBezTo>
                <a:cubicBezTo>
                  <a:pt x="412457" y="452438"/>
                  <a:pt x="441985" y="456248"/>
                  <a:pt x="477227" y="456248"/>
                </a:cubicBezTo>
                <a:lnTo>
                  <a:pt x="562952" y="456248"/>
                </a:lnTo>
                <a:cubicBezTo>
                  <a:pt x="579145" y="456248"/>
                  <a:pt x="591527" y="443865"/>
                  <a:pt x="591527" y="427673"/>
                </a:cubicBezTo>
                <a:cubicBezTo>
                  <a:pt x="591527" y="411480"/>
                  <a:pt x="579145" y="399098"/>
                  <a:pt x="562952" y="399098"/>
                </a:cubicBezTo>
                <a:lnTo>
                  <a:pt x="534377" y="399098"/>
                </a:lnTo>
                <a:lnTo>
                  <a:pt x="748690" y="282893"/>
                </a:lnTo>
                <a:cubicBezTo>
                  <a:pt x="757262" y="278130"/>
                  <a:pt x="762025" y="269558"/>
                  <a:pt x="762977" y="260985"/>
                </a:cubicBezTo>
                <a:cubicBezTo>
                  <a:pt x="762977" y="242888"/>
                  <a:pt x="748690" y="226695"/>
                  <a:pt x="730592" y="222885"/>
                </a:cubicBezTo>
                <a:close/>
              </a:path>
            </a:pathLst>
          </a:custGeom>
          <a:solidFill>
            <a:schemeClr val="accent3"/>
          </a:solidFill>
          <a:ln w="9525" cap="flat">
            <a:noFill/>
            <a:prstDash val="solid"/>
            <a:miter/>
          </a:ln>
        </p:spPr>
        <p:txBody>
          <a:bodyPr rtlCol="0" anchor="ctr"/>
          <a:lstStyle/>
          <a:p>
            <a:endParaRPr lang="it-IT" sz="1013"/>
          </a:p>
        </p:txBody>
      </p:sp>
      <p:grpSp>
        <p:nvGrpSpPr>
          <p:cNvPr id="360" name="Elemento grafico 322" descr="Serpente">
            <a:extLst>
              <a:ext uri="{FF2B5EF4-FFF2-40B4-BE49-F238E27FC236}">
                <a16:creationId xmlns:a16="http://schemas.microsoft.com/office/drawing/2014/main" id="{0024B369-4C59-8F4C-9358-614E40E111D9}"/>
              </a:ext>
            </a:extLst>
          </p:cNvPr>
          <p:cNvGrpSpPr/>
          <p:nvPr/>
        </p:nvGrpSpPr>
        <p:grpSpPr>
          <a:xfrm>
            <a:off x="2712378" y="3309573"/>
            <a:ext cx="312964" cy="312964"/>
            <a:chOff x="6538800" y="3871800"/>
            <a:chExt cx="914400" cy="914400"/>
          </a:xfrm>
          <a:solidFill>
            <a:schemeClr val="accent3"/>
          </a:solidFill>
        </p:grpSpPr>
        <p:sp>
          <p:nvSpPr>
            <p:cNvPr id="361" name="Figura a mano libera 360">
              <a:extLst>
                <a:ext uri="{FF2B5EF4-FFF2-40B4-BE49-F238E27FC236}">
                  <a16:creationId xmlns:a16="http://schemas.microsoft.com/office/drawing/2014/main" id="{015EBB32-D9D0-C14B-A8AD-F20D50708DD2}"/>
                </a:ext>
              </a:extLst>
            </p:cNvPr>
            <p:cNvSpPr/>
            <p:nvPr/>
          </p:nvSpPr>
          <p:spPr>
            <a:xfrm>
              <a:off x="7129350" y="3948000"/>
              <a:ext cx="66675" cy="66675"/>
            </a:xfrm>
            <a:custGeom>
              <a:avLst/>
              <a:gdLst>
                <a:gd name="connsiteX0" fmla="*/ 9525 w 66675"/>
                <a:gd name="connsiteY0" fmla="*/ 47625 h 66675"/>
                <a:gd name="connsiteX1" fmla="*/ 34290 w 66675"/>
                <a:gd name="connsiteY1" fmla="*/ 47625 h 66675"/>
                <a:gd name="connsiteX2" fmla="*/ 60008 w 66675"/>
                <a:gd name="connsiteY2" fmla="*/ 73343 h 66675"/>
                <a:gd name="connsiteX3" fmla="*/ 73342 w 66675"/>
                <a:gd name="connsiteY3" fmla="*/ 60008 h 66675"/>
                <a:gd name="connsiteX4" fmla="*/ 47625 w 66675"/>
                <a:gd name="connsiteY4" fmla="*/ 34290 h 66675"/>
                <a:gd name="connsiteX5" fmla="*/ 47625 w 66675"/>
                <a:gd name="connsiteY5" fmla="*/ 9525 h 66675"/>
                <a:gd name="connsiteX6" fmla="*/ 38100 w 66675"/>
                <a:gd name="connsiteY6" fmla="*/ 0 h 66675"/>
                <a:gd name="connsiteX7" fmla="*/ 28575 w 66675"/>
                <a:gd name="connsiteY7" fmla="*/ 9525 h 66675"/>
                <a:gd name="connsiteX8" fmla="*/ 28575 w 66675"/>
                <a:gd name="connsiteY8" fmla="*/ 28575 h 66675"/>
                <a:gd name="connsiteX9" fmla="*/ 9525 w 66675"/>
                <a:gd name="connsiteY9" fmla="*/ 28575 h 66675"/>
                <a:gd name="connsiteX10" fmla="*/ 0 w 66675"/>
                <a:gd name="connsiteY10" fmla="*/ 38100 h 66675"/>
                <a:gd name="connsiteX11" fmla="*/ 9525 w 66675"/>
                <a:gd name="connsiteY11" fmla="*/ 4762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 h="66675">
                  <a:moveTo>
                    <a:pt x="9525" y="47625"/>
                  </a:moveTo>
                  <a:lnTo>
                    <a:pt x="34290" y="47625"/>
                  </a:lnTo>
                  <a:lnTo>
                    <a:pt x="60008" y="73343"/>
                  </a:lnTo>
                  <a:lnTo>
                    <a:pt x="73342" y="60008"/>
                  </a:lnTo>
                  <a:lnTo>
                    <a:pt x="47625" y="34290"/>
                  </a:lnTo>
                  <a:lnTo>
                    <a:pt x="47625" y="9525"/>
                  </a:lnTo>
                  <a:cubicBezTo>
                    <a:pt x="47625" y="3810"/>
                    <a:pt x="43815" y="0"/>
                    <a:pt x="38100" y="0"/>
                  </a:cubicBezTo>
                  <a:cubicBezTo>
                    <a:pt x="32385" y="0"/>
                    <a:pt x="28575" y="3810"/>
                    <a:pt x="28575" y="9525"/>
                  </a:cubicBezTo>
                  <a:lnTo>
                    <a:pt x="28575" y="28575"/>
                  </a:lnTo>
                  <a:lnTo>
                    <a:pt x="9525" y="28575"/>
                  </a:lnTo>
                  <a:cubicBezTo>
                    <a:pt x="3810" y="28575"/>
                    <a:pt x="0" y="32385"/>
                    <a:pt x="0" y="38100"/>
                  </a:cubicBezTo>
                  <a:cubicBezTo>
                    <a:pt x="0" y="43815"/>
                    <a:pt x="3810" y="47625"/>
                    <a:pt x="9525" y="47625"/>
                  </a:cubicBez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C5BE8C1A-0671-9548-BB64-B41D916F6292}"/>
                </a:ext>
              </a:extLst>
            </p:cNvPr>
            <p:cNvSpPr/>
            <p:nvPr/>
          </p:nvSpPr>
          <p:spPr>
            <a:xfrm>
              <a:off x="6613006" y="4013686"/>
              <a:ext cx="771525" cy="704850"/>
            </a:xfrm>
            <a:custGeom>
              <a:avLst/>
              <a:gdLst>
                <a:gd name="connsiteX0" fmla="*/ 763041 w 771525"/>
                <a:gd name="connsiteY0" fmla="*/ 180059 h 704850"/>
                <a:gd name="connsiteX1" fmla="*/ 739229 w 771525"/>
                <a:gd name="connsiteY1" fmla="*/ 68617 h 704850"/>
                <a:gd name="connsiteX2" fmla="*/ 642074 w 771525"/>
                <a:gd name="connsiteY2" fmla="*/ 6704 h 704850"/>
                <a:gd name="connsiteX3" fmla="*/ 607784 w 771525"/>
                <a:gd name="connsiteY3" fmla="*/ 1942 h 704850"/>
                <a:gd name="connsiteX4" fmla="*/ 582066 w 771525"/>
                <a:gd name="connsiteY4" fmla="*/ 53377 h 704850"/>
                <a:gd name="connsiteX5" fmla="*/ 618261 w 771525"/>
                <a:gd name="connsiteY5" fmla="*/ 162914 h 704850"/>
                <a:gd name="connsiteX6" fmla="*/ 650646 w 771525"/>
                <a:gd name="connsiteY6" fmla="*/ 204824 h 704850"/>
                <a:gd name="connsiteX7" fmla="*/ 710654 w 771525"/>
                <a:gd name="connsiteY7" fmla="*/ 216254 h 704850"/>
                <a:gd name="connsiteX8" fmla="*/ 639216 w 771525"/>
                <a:gd name="connsiteY8" fmla="*/ 344842 h 704850"/>
                <a:gd name="connsiteX9" fmla="*/ 496341 w 771525"/>
                <a:gd name="connsiteY9" fmla="*/ 163867 h 704850"/>
                <a:gd name="connsiteX10" fmla="*/ 172491 w 771525"/>
                <a:gd name="connsiteY10" fmla="*/ 182917 h 704850"/>
                <a:gd name="connsiteX11" fmla="*/ 210591 w 771525"/>
                <a:gd name="connsiteY11" fmla="*/ 392467 h 704850"/>
                <a:gd name="connsiteX12" fmla="*/ 353466 w 771525"/>
                <a:gd name="connsiteY12" fmla="*/ 516292 h 704850"/>
                <a:gd name="connsiteX13" fmla="*/ 267741 w 771525"/>
                <a:gd name="connsiteY13" fmla="*/ 506767 h 704850"/>
                <a:gd name="connsiteX14" fmla="*/ 97244 w 771525"/>
                <a:gd name="connsiteY14" fmla="*/ 381989 h 704850"/>
                <a:gd name="connsiteX15" fmla="*/ 59144 w 771525"/>
                <a:gd name="connsiteY15" fmla="*/ 524864 h 704850"/>
                <a:gd name="connsiteX16" fmla="*/ 144869 w 771525"/>
                <a:gd name="connsiteY16" fmla="*/ 658214 h 704850"/>
                <a:gd name="connsiteX17" fmla="*/ 11519 w 771525"/>
                <a:gd name="connsiteY17" fmla="*/ 658214 h 704850"/>
                <a:gd name="connsiteX18" fmla="*/ 4851 w 771525"/>
                <a:gd name="connsiteY18" fmla="*/ 675359 h 704850"/>
                <a:gd name="connsiteX19" fmla="*/ 202019 w 771525"/>
                <a:gd name="connsiteY19" fmla="*/ 676312 h 704850"/>
                <a:gd name="connsiteX20" fmla="*/ 125819 w 771525"/>
                <a:gd name="connsiteY20" fmla="*/ 504862 h 704850"/>
                <a:gd name="connsiteX21" fmla="*/ 182969 w 771525"/>
                <a:gd name="connsiteY21" fmla="*/ 514387 h 704850"/>
                <a:gd name="connsiteX22" fmla="*/ 316319 w 771525"/>
                <a:gd name="connsiteY22" fmla="*/ 657262 h 704850"/>
                <a:gd name="connsiteX23" fmla="*/ 460146 w 771525"/>
                <a:gd name="connsiteY23" fmla="*/ 528674 h 704850"/>
                <a:gd name="connsiteX24" fmla="*/ 344894 w 771525"/>
                <a:gd name="connsiteY24" fmla="*/ 381989 h 704850"/>
                <a:gd name="connsiteX25" fmla="*/ 316319 w 771525"/>
                <a:gd name="connsiteY25" fmla="*/ 220064 h 704850"/>
                <a:gd name="connsiteX26" fmla="*/ 459194 w 771525"/>
                <a:gd name="connsiteY26" fmla="*/ 353414 h 704850"/>
                <a:gd name="connsiteX27" fmla="*/ 583019 w 771525"/>
                <a:gd name="connsiteY27" fmla="*/ 439139 h 704850"/>
                <a:gd name="connsiteX28" fmla="*/ 744944 w 771525"/>
                <a:gd name="connsiteY28" fmla="*/ 343889 h 704850"/>
                <a:gd name="connsiteX29" fmla="*/ 754469 w 771525"/>
                <a:gd name="connsiteY29" fmla="*/ 190537 h 704850"/>
                <a:gd name="connsiteX30" fmla="*/ 763041 w 771525"/>
                <a:gd name="connsiteY30" fmla="*/ 180059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1525" h="704850">
                  <a:moveTo>
                    <a:pt x="763041" y="180059"/>
                  </a:moveTo>
                  <a:cubicBezTo>
                    <a:pt x="786854" y="142912"/>
                    <a:pt x="776376" y="92429"/>
                    <a:pt x="739229" y="68617"/>
                  </a:cubicBezTo>
                  <a:lnTo>
                    <a:pt x="642074" y="6704"/>
                  </a:lnTo>
                  <a:cubicBezTo>
                    <a:pt x="632549" y="37"/>
                    <a:pt x="619214" y="-1868"/>
                    <a:pt x="607784" y="1942"/>
                  </a:cubicBezTo>
                  <a:cubicBezTo>
                    <a:pt x="586829" y="8609"/>
                    <a:pt x="575399" y="31469"/>
                    <a:pt x="582066" y="53377"/>
                  </a:cubicBezTo>
                  <a:lnTo>
                    <a:pt x="618261" y="162914"/>
                  </a:lnTo>
                  <a:cubicBezTo>
                    <a:pt x="623976" y="180059"/>
                    <a:pt x="635406" y="194347"/>
                    <a:pt x="650646" y="204824"/>
                  </a:cubicBezTo>
                  <a:cubicBezTo>
                    <a:pt x="669696" y="217207"/>
                    <a:pt x="690651" y="220064"/>
                    <a:pt x="710654" y="216254"/>
                  </a:cubicBezTo>
                  <a:cubicBezTo>
                    <a:pt x="709701" y="263879"/>
                    <a:pt x="694461" y="322934"/>
                    <a:pt x="639216" y="344842"/>
                  </a:cubicBezTo>
                  <a:cubicBezTo>
                    <a:pt x="559206" y="376274"/>
                    <a:pt x="555396" y="285787"/>
                    <a:pt x="496341" y="163867"/>
                  </a:cubicBezTo>
                  <a:cubicBezTo>
                    <a:pt x="437286" y="41947"/>
                    <a:pt x="218211" y="79094"/>
                    <a:pt x="172491" y="182917"/>
                  </a:cubicBezTo>
                  <a:cubicBezTo>
                    <a:pt x="122961" y="295312"/>
                    <a:pt x="186779" y="361987"/>
                    <a:pt x="210591" y="392467"/>
                  </a:cubicBezTo>
                  <a:cubicBezTo>
                    <a:pt x="234404" y="422947"/>
                    <a:pt x="331559" y="482954"/>
                    <a:pt x="353466" y="516292"/>
                  </a:cubicBezTo>
                  <a:cubicBezTo>
                    <a:pt x="375374" y="549629"/>
                    <a:pt x="333464" y="609637"/>
                    <a:pt x="267741" y="506767"/>
                  </a:cubicBezTo>
                  <a:cubicBezTo>
                    <a:pt x="202019" y="403897"/>
                    <a:pt x="148679" y="364844"/>
                    <a:pt x="97244" y="381989"/>
                  </a:cubicBezTo>
                  <a:cubicBezTo>
                    <a:pt x="45809" y="399134"/>
                    <a:pt x="35331" y="458189"/>
                    <a:pt x="59144" y="524864"/>
                  </a:cubicBezTo>
                  <a:cubicBezTo>
                    <a:pt x="82956" y="591539"/>
                    <a:pt x="172491" y="636307"/>
                    <a:pt x="144869" y="658214"/>
                  </a:cubicBezTo>
                  <a:cubicBezTo>
                    <a:pt x="129629" y="670597"/>
                    <a:pt x="52476" y="667739"/>
                    <a:pt x="11519" y="658214"/>
                  </a:cubicBezTo>
                  <a:cubicBezTo>
                    <a:pt x="1041" y="655357"/>
                    <a:pt x="-4674" y="670597"/>
                    <a:pt x="4851" y="675359"/>
                  </a:cubicBezTo>
                  <a:cubicBezTo>
                    <a:pt x="57239" y="705839"/>
                    <a:pt x="172491" y="734414"/>
                    <a:pt x="202019" y="676312"/>
                  </a:cubicBezTo>
                  <a:cubicBezTo>
                    <a:pt x="240119" y="602969"/>
                    <a:pt x="159156" y="588682"/>
                    <a:pt x="125819" y="504862"/>
                  </a:cubicBezTo>
                  <a:cubicBezTo>
                    <a:pt x="92481" y="421042"/>
                    <a:pt x="158204" y="479144"/>
                    <a:pt x="182969" y="514387"/>
                  </a:cubicBezTo>
                  <a:cubicBezTo>
                    <a:pt x="207734" y="549629"/>
                    <a:pt x="253454" y="634402"/>
                    <a:pt x="316319" y="657262"/>
                  </a:cubicBezTo>
                  <a:cubicBezTo>
                    <a:pt x="379184" y="680122"/>
                    <a:pt x="455384" y="609637"/>
                    <a:pt x="460146" y="528674"/>
                  </a:cubicBezTo>
                  <a:cubicBezTo>
                    <a:pt x="464909" y="447712"/>
                    <a:pt x="389661" y="418184"/>
                    <a:pt x="344894" y="381989"/>
                  </a:cubicBezTo>
                  <a:cubicBezTo>
                    <a:pt x="300126" y="345794"/>
                    <a:pt x="239166" y="261974"/>
                    <a:pt x="316319" y="220064"/>
                  </a:cubicBezTo>
                  <a:cubicBezTo>
                    <a:pt x="393471" y="178154"/>
                    <a:pt x="439191" y="307694"/>
                    <a:pt x="459194" y="353414"/>
                  </a:cubicBezTo>
                  <a:cubicBezTo>
                    <a:pt x="479196" y="399134"/>
                    <a:pt x="525869" y="432472"/>
                    <a:pt x="583019" y="439139"/>
                  </a:cubicBezTo>
                  <a:cubicBezTo>
                    <a:pt x="640169" y="445807"/>
                    <a:pt x="703986" y="418184"/>
                    <a:pt x="744944" y="343889"/>
                  </a:cubicBezTo>
                  <a:cubicBezTo>
                    <a:pt x="772566" y="294359"/>
                    <a:pt x="765899" y="233399"/>
                    <a:pt x="754469" y="190537"/>
                  </a:cubicBezTo>
                  <a:cubicBezTo>
                    <a:pt x="757326" y="187679"/>
                    <a:pt x="760184" y="183869"/>
                    <a:pt x="763041" y="180059"/>
                  </a:cubicBezTo>
                  <a:close/>
                </a:path>
              </a:pathLst>
            </a:custGeom>
            <a:grpFill/>
            <a:ln w="9525" cap="flat">
              <a:noFill/>
              <a:prstDash val="solid"/>
              <a:miter/>
            </a:ln>
          </p:spPr>
          <p:txBody>
            <a:bodyPr rtlCol="0" anchor="ctr"/>
            <a:lstStyle/>
            <a:p>
              <a:endParaRPr lang="it-IT" sz="1013"/>
            </a:p>
          </p:txBody>
        </p:sp>
      </p:grpSp>
      <p:grpSp>
        <p:nvGrpSpPr>
          <p:cNvPr id="363" name="Elemento grafico 324" descr="Tartaruga">
            <a:extLst>
              <a:ext uri="{FF2B5EF4-FFF2-40B4-BE49-F238E27FC236}">
                <a16:creationId xmlns:a16="http://schemas.microsoft.com/office/drawing/2014/main" id="{7EF3DB0A-1BDC-1C41-A4E3-85859E5961C7}"/>
              </a:ext>
            </a:extLst>
          </p:cNvPr>
          <p:cNvGrpSpPr/>
          <p:nvPr/>
        </p:nvGrpSpPr>
        <p:grpSpPr>
          <a:xfrm>
            <a:off x="3171847" y="3309573"/>
            <a:ext cx="312964" cy="312964"/>
            <a:chOff x="6688800" y="4021800"/>
            <a:chExt cx="914400" cy="914400"/>
          </a:xfrm>
          <a:solidFill>
            <a:schemeClr val="accent3"/>
          </a:solidFill>
        </p:grpSpPr>
        <p:sp>
          <p:nvSpPr>
            <p:cNvPr id="364" name="Figura a mano libera 363">
              <a:extLst>
                <a:ext uri="{FF2B5EF4-FFF2-40B4-BE49-F238E27FC236}">
                  <a16:creationId xmlns:a16="http://schemas.microsoft.com/office/drawing/2014/main" id="{2BA288E5-D89F-8D40-A034-AA34F9F7FC93}"/>
                </a:ext>
              </a:extLst>
            </p:cNvPr>
            <p:cNvSpPr/>
            <p:nvPr/>
          </p:nvSpPr>
          <p:spPr>
            <a:xfrm>
              <a:off x="6726900" y="4507575"/>
              <a:ext cx="838200" cy="200025"/>
            </a:xfrm>
            <a:custGeom>
              <a:avLst/>
              <a:gdLst>
                <a:gd name="connsiteX0" fmla="*/ 766763 w 838200"/>
                <a:gd name="connsiteY0" fmla="*/ 0 h 200025"/>
                <a:gd name="connsiteX1" fmla="*/ 712470 w 838200"/>
                <a:gd name="connsiteY1" fmla="*/ 13335 h 200025"/>
                <a:gd name="connsiteX2" fmla="*/ 422910 w 838200"/>
                <a:gd name="connsiteY2" fmla="*/ 94298 h 200025"/>
                <a:gd name="connsiteX3" fmla="*/ 395288 w 838200"/>
                <a:gd name="connsiteY3" fmla="*/ 94298 h 200025"/>
                <a:gd name="connsiteX4" fmla="*/ 0 w 838200"/>
                <a:gd name="connsiteY4" fmla="*/ 16193 h 200025"/>
                <a:gd name="connsiteX5" fmla="*/ 55245 w 838200"/>
                <a:gd name="connsiteY5" fmla="*/ 96202 h 200025"/>
                <a:gd name="connsiteX6" fmla="*/ 84773 w 838200"/>
                <a:gd name="connsiteY6" fmla="*/ 106680 h 200025"/>
                <a:gd name="connsiteX7" fmla="*/ 76200 w 838200"/>
                <a:gd name="connsiteY7" fmla="*/ 156210 h 200025"/>
                <a:gd name="connsiteX8" fmla="*/ 107633 w 838200"/>
                <a:gd name="connsiteY8" fmla="*/ 200025 h 200025"/>
                <a:gd name="connsiteX9" fmla="*/ 114300 w 838200"/>
                <a:gd name="connsiteY9" fmla="*/ 200977 h 200025"/>
                <a:gd name="connsiteX10" fmla="*/ 151448 w 838200"/>
                <a:gd name="connsiteY10" fmla="*/ 169545 h 200025"/>
                <a:gd name="connsiteX11" fmla="*/ 158115 w 838200"/>
                <a:gd name="connsiteY11" fmla="*/ 127635 h 200025"/>
                <a:gd name="connsiteX12" fmla="*/ 394335 w 838200"/>
                <a:gd name="connsiteY12" fmla="*/ 154305 h 200025"/>
                <a:gd name="connsiteX13" fmla="*/ 534353 w 838200"/>
                <a:gd name="connsiteY13" fmla="*/ 145733 h 200025"/>
                <a:gd name="connsiteX14" fmla="*/ 547688 w 838200"/>
                <a:gd name="connsiteY14" fmla="*/ 143827 h 200025"/>
                <a:gd name="connsiteX15" fmla="*/ 552450 w 838200"/>
                <a:gd name="connsiteY15" fmla="*/ 170498 h 200025"/>
                <a:gd name="connsiteX16" fmla="*/ 589598 w 838200"/>
                <a:gd name="connsiteY16" fmla="*/ 201930 h 200025"/>
                <a:gd name="connsiteX17" fmla="*/ 596265 w 838200"/>
                <a:gd name="connsiteY17" fmla="*/ 200977 h 200025"/>
                <a:gd name="connsiteX18" fmla="*/ 627698 w 838200"/>
                <a:gd name="connsiteY18" fmla="*/ 157163 h 200025"/>
                <a:gd name="connsiteX19" fmla="*/ 623888 w 838200"/>
                <a:gd name="connsiteY19" fmla="*/ 137160 h 200025"/>
                <a:gd name="connsiteX20" fmla="*/ 765810 w 838200"/>
                <a:gd name="connsiteY20" fmla="*/ 133350 h 200025"/>
                <a:gd name="connsiteX21" fmla="*/ 766763 w 838200"/>
                <a:gd name="connsiteY21" fmla="*/ 133350 h 200025"/>
                <a:gd name="connsiteX22" fmla="*/ 838200 w 838200"/>
                <a:gd name="connsiteY22" fmla="*/ 66675 h 200025"/>
                <a:gd name="connsiteX23" fmla="*/ 766763 w 838200"/>
                <a:gd name="connsiteY23"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38200" h="200025">
                  <a:moveTo>
                    <a:pt x="766763" y="0"/>
                  </a:moveTo>
                  <a:cubicBezTo>
                    <a:pt x="745808" y="0"/>
                    <a:pt x="727710" y="5715"/>
                    <a:pt x="712470" y="13335"/>
                  </a:cubicBezTo>
                  <a:cubicBezTo>
                    <a:pt x="621983" y="60960"/>
                    <a:pt x="523875" y="92393"/>
                    <a:pt x="422910" y="94298"/>
                  </a:cubicBezTo>
                  <a:cubicBezTo>
                    <a:pt x="413385" y="94298"/>
                    <a:pt x="404813" y="94298"/>
                    <a:pt x="395288" y="94298"/>
                  </a:cubicBezTo>
                  <a:cubicBezTo>
                    <a:pt x="245745" y="95250"/>
                    <a:pt x="108585" y="65723"/>
                    <a:pt x="0" y="16193"/>
                  </a:cubicBezTo>
                  <a:cubicBezTo>
                    <a:pt x="0" y="51435"/>
                    <a:pt x="21908" y="83820"/>
                    <a:pt x="55245" y="96202"/>
                  </a:cubicBezTo>
                  <a:cubicBezTo>
                    <a:pt x="64770" y="100013"/>
                    <a:pt x="75248" y="102870"/>
                    <a:pt x="84773" y="106680"/>
                  </a:cubicBezTo>
                  <a:lnTo>
                    <a:pt x="76200" y="156210"/>
                  </a:lnTo>
                  <a:cubicBezTo>
                    <a:pt x="72390" y="177165"/>
                    <a:pt x="86678" y="196215"/>
                    <a:pt x="107633" y="200025"/>
                  </a:cubicBezTo>
                  <a:cubicBezTo>
                    <a:pt x="109538" y="200025"/>
                    <a:pt x="111443" y="200977"/>
                    <a:pt x="114300" y="200977"/>
                  </a:cubicBezTo>
                  <a:cubicBezTo>
                    <a:pt x="132398" y="200977"/>
                    <a:pt x="148590" y="187642"/>
                    <a:pt x="151448" y="169545"/>
                  </a:cubicBezTo>
                  <a:lnTo>
                    <a:pt x="158115" y="127635"/>
                  </a:lnTo>
                  <a:cubicBezTo>
                    <a:pt x="231458" y="144780"/>
                    <a:pt x="310515" y="154305"/>
                    <a:pt x="394335" y="154305"/>
                  </a:cubicBezTo>
                  <a:cubicBezTo>
                    <a:pt x="442913" y="154305"/>
                    <a:pt x="489585" y="151448"/>
                    <a:pt x="534353" y="145733"/>
                  </a:cubicBezTo>
                  <a:cubicBezTo>
                    <a:pt x="539115" y="144780"/>
                    <a:pt x="542925" y="144780"/>
                    <a:pt x="547688" y="143827"/>
                  </a:cubicBezTo>
                  <a:lnTo>
                    <a:pt x="552450" y="170498"/>
                  </a:lnTo>
                  <a:cubicBezTo>
                    <a:pt x="555308" y="189548"/>
                    <a:pt x="571500" y="201930"/>
                    <a:pt x="589598" y="201930"/>
                  </a:cubicBezTo>
                  <a:cubicBezTo>
                    <a:pt x="591503" y="201930"/>
                    <a:pt x="593408" y="201930"/>
                    <a:pt x="596265" y="200977"/>
                  </a:cubicBezTo>
                  <a:cubicBezTo>
                    <a:pt x="617220" y="197167"/>
                    <a:pt x="631508" y="178117"/>
                    <a:pt x="627698" y="157163"/>
                  </a:cubicBezTo>
                  <a:lnTo>
                    <a:pt x="623888" y="137160"/>
                  </a:lnTo>
                  <a:cubicBezTo>
                    <a:pt x="671513" y="133350"/>
                    <a:pt x="719138" y="133350"/>
                    <a:pt x="765810" y="133350"/>
                  </a:cubicBezTo>
                  <a:cubicBezTo>
                    <a:pt x="765810" y="133350"/>
                    <a:pt x="765810" y="133350"/>
                    <a:pt x="766763" y="133350"/>
                  </a:cubicBezTo>
                  <a:cubicBezTo>
                    <a:pt x="805815" y="133350"/>
                    <a:pt x="838200" y="103823"/>
                    <a:pt x="838200" y="66675"/>
                  </a:cubicBezTo>
                  <a:cubicBezTo>
                    <a:pt x="838200" y="29527"/>
                    <a:pt x="805815" y="0"/>
                    <a:pt x="766763" y="0"/>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5AF16845-C711-844D-839D-E64FB056851F}"/>
                </a:ext>
              </a:extLst>
            </p:cNvPr>
            <p:cNvSpPr/>
            <p:nvPr/>
          </p:nvSpPr>
          <p:spPr>
            <a:xfrm>
              <a:off x="6769763" y="4250400"/>
              <a:ext cx="600075" cy="314325"/>
            </a:xfrm>
            <a:custGeom>
              <a:avLst/>
              <a:gdLst>
                <a:gd name="connsiteX0" fmla="*/ 379095 w 600075"/>
                <a:gd name="connsiteY0" fmla="*/ 314325 h 314325"/>
                <a:gd name="connsiteX1" fmla="*/ 601980 w 600075"/>
                <a:gd name="connsiteY1" fmla="*/ 261938 h 314325"/>
                <a:gd name="connsiteX2" fmla="*/ 300038 w 600075"/>
                <a:gd name="connsiteY2" fmla="*/ 0 h 314325"/>
                <a:gd name="connsiteX3" fmla="*/ 0 w 600075"/>
                <a:gd name="connsiteY3" fmla="*/ 250508 h 314325"/>
                <a:gd name="connsiteX4" fmla="*/ 352425 w 600075"/>
                <a:gd name="connsiteY4" fmla="*/ 314325 h 314325"/>
                <a:gd name="connsiteX5" fmla="*/ 379095 w 600075"/>
                <a:gd name="connsiteY5"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314325">
                  <a:moveTo>
                    <a:pt x="379095" y="314325"/>
                  </a:moveTo>
                  <a:cubicBezTo>
                    <a:pt x="451485" y="312420"/>
                    <a:pt x="525780" y="295275"/>
                    <a:pt x="601980" y="261938"/>
                  </a:cubicBezTo>
                  <a:cubicBezTo>
                    <a:pt x="580073" y="113348"/>
                    <a:pt x="453390" y="0"/>
                    <a:pt x="300038" y="0"/>
                  </a:cubicBezTo>
                  <a:cubicBezTo>
                    <a:pt x="150495" y="0"/>
                    <a:pt x="25717" y="107632"/>
                    <a:pt x="0" y="250508"/>
                  </a:cubicBezTo>
                  <a:cubicBezTo>
                    <a:pt x="101918" y="292418"/>
                    <a:pt x="225743" y="314325"/>
                    <a:pt x="352425" y="314325"/>
                  </a:cubicBezTo>
                  <a:cubicBezTo>
                    <a:pt x="360998" y="314325"/>
                    <a:pt x="370523" y="314325"/>
                    <a:pt x="379095" y="314325"/>
                  </a:cubicBezTo>
                  <a:close/>
                </a:path>
              </a:pathLst>
            </a:custGeom>
            <a:grpFill/>
            <a:ln w="9525" cap="flat">
              <a:noFill/>
              <a:prstDash val="solid"/>
              <a:miter/>
            </a:ln>
          </p:spPr>
          <p:txBody>
            <a:bodyPr rtlCol="0" anchor="ctr"/>
            <a:lstStyle/>
            <a:p>
              <a:endParaRPr lang="it-IT" sz="1013"/>
            </a:p>
          </p:txBody>
        </p:sp>
      </p:grpSp>
      <p:sp>
        <p:nvSpPr>
          <p:cNvPr id="366" name="Elemento grafico 326" descr="Rondine">
            <a:extLst>
              <a:ext uri="{FF2B5EF4-FFF2-40B4-BE49-F238E27FC236}">
                <a16:creationId xmlns:a16="http://schemas.microsoft.com/office/drawing/2014/main" id="{D1B4A2DC-C679-4249-8EF9-1D4DD2512081}"/>
              </a:ext>
            </a:extLst>
          </p:cNvPr>
          <p:cNvSpPr/>
          <p:nvPr/>
        </p:nvSpPr>
        <p:spPr>
          <a:xfrm>
            <a:off x="3631317" y="3363364"/>
            <a:ext cx="251023" cy="205382"/>
          </a:xfrm>
          <a:custGeom>
            <a:avLst/>
            <a:gdLst>
              <a:gd name="connsiteX0" fmla="*/ 693792 w 733425"/>
              <a:gd name="connsiteY0" fmla="*/ 109538 h 600075"/>
              <a:gd name="connsiteX1" fmla="*/ 741417 w 733425"/>
              <a:gd name="connsiteY1" fmla="*/ 109538 h 600075"/>
              <a:gd name="connsiteX2" fmla="*/ 692459 w 733425"/>
              <a:gd name="connsiteY2" fmla="*/ 62770 h 600075"/>
              <a:gd name="connsiteX3" fmla="*/ 608163 w 733425"/>
              <a:gd name="connsiteY3" fmla="*/ 0 h 600075"/>
              <a:gd name="connsiteX4" fmla="*/ 461287 w 733425"/>
              <a:gd name="connsiteY4" fmla="*/ 119539 h 600075"/>
              <a:gd name="connsiteX5" fmla="*/ 152868 w 733425"/>
              <a:gd name="connsiteY5" fmla="*/ 319564 h 600075"/>
              <a:gd name="connsiteX6" fmla="*/ 3706 w 733425"/>
              <a:gd name="connsiteY6" fmla="*/ 468916 h 600075"/>
              <a:gd name="connsiteX7" fmla="*/ 3715 w 733425"/>
              <a:gd name="connsiteY7" fmla="*/ 486831 h 600075"/>
              <a:gd name="connsiteX8" fmla="*/ 12660 w 733425"/>
              <a:gd name="connsiteY8" fmla="*/ 490538 h 600075"/>
              <a:gd name="connsiteX9" fmla="*/ 63047 w 733425"/>
              <a:gd name="connsiteY9" fmla="*/ 490538 h 600075"/>
              <a:gd name="connsiteX10" fmla="*/ 63047 w 733425"/>
              <a:gd name="connsiteY10" fmla="*/ 540925 h 600075"/>
              <a:gd name="connsiteX11" fmla="*/ 75724 w 733425"/>
              <a:gd name="connsiteY11" fmla="*/ 553584 h 600075"/>
              <a:gd name="connsiteX12" fmla="*/ 84669 w 733425"/>
              <a:gd name="connsiteY12" fmla="*/ 549878 h 600075"/>
              <a:gd name="connsiteX13" fmla="*/ 206017 w 733425"/>
              <a:gd name="connsiteY13" fmla="*/ 428530 h 600075"/>
              <a:gd name="connsiteX14" fmla="*/ 339367 w 733425"/>
              <a:gd name="connsiteY14" fmla="*/ 461772 h 600075"/>
              <a:gd name="connsiteX15" fmla="*/ 339367 w 733425"/>
              <a:gd name="connsiteY15" fmla="*/ 528447 h 600075"/>
              <a:gd name="connsiteX16" fmla="*/ 320317 w 733425"/>
              <a:gd name="connsiteY16" fmla="*/ 547497 h 600075"/>
              <a:gd name="connsiteX17" fmla="*/ 339367 w 733425"/>
              <a:gd name="connsiteY17" fmla="*/ 566547 h 600075"/>
              <a:gd name="connsiteX18" fmla="*/ 350797 w 733425"/>
              <a:gd name="connsiteY18" fmla="*/ 566547 h 600075"/>
              <a:gd name="connsiteX19" fmla="*/ 383182 w 733425"/>
              <a:gd name="connsiteY19" fmla="*/ 598932 h 600075"/>
              <a:gd name="connsiteX20" fmla="*/ 409171 w 733425"/>
              <a:gd name="connsiteY20" fmla="*/ 599613 h 600075"/>
              <a:gd name="connsiteX21" fmla="*/ 409852 w 733425"/>
              <a:gd name="connsiteY21" fmla="*/ 598932 h 600075"/>
              <a:gd name="connsiteX22" fmla="*/ 410533 w 733425"/>
              <a:gd name="connsiteY22" fmla="*/ 572943 h 600075"/>
              <a:gd name="connsiteX23" fmla="*/ 409852 w 733425"/>
              <a:gd name="connsiteY23" fmla="*/ 572262 h 600075"/>
              <a:gd name="connsiteX24" fmla="*/ 404137 w 733425"/>
              <a:gd name="connsiteY24" fmla="*/ 566547 h 600075"/>
              <a:gd name="connsiteX25" fmla="*/ 425092 w 733425"/>
              <a:gd name="connsiteY25" fmla="*/ 566547 h 600075"/>
              <a:gd name="connsiteX26" fmla="*/ 444142 w 733425"/>
              <a:gd name="connsiteY26" fmla="*/ 547497 h 600075"/>
              <a:gd name="connsiteX27" fmla="*/ 425092 w 733425"/>
              <a:gd name="connsiteY27" fmla="*/ 528447 h 600075"/>
              <a:gd name="connsiteX28" fmla="*/ 377467 w 733425"/>
              <a:gd name="connsiteY28" fmla="*/ 528447 h 600075"/>
              <a:gd name="connsiteX29" fmla="*/ 377467 w 733425"/>
              <a:gd name="connsiteY29" fmla="*/ 460438 h 600075"/>
              <a:gd name="connsiteX30" fmla="*/ 415567 w 733425"/>
              <a:gd name="connsiteY30" fmla="*/ 454438 h 600075"/>
              <a:gd name="connsiteX31" fmla="*/ 415567 w 733425"/>
              <a:gd name="connsiteY31" fmla="*/ 490538 h 600075"/>
              <a:gd name="connsiteX32" fmla="*/ 396517 w 733425"/>
              <a:gd name="connsiteY32" fmla="*/ 509588 h 600075"/>
              <a:gd name="connsiteX33" fmla="*/ 425092 w 733425"/>
              <a:gd name="connsiteY33" fmla="*/ 509588 h 600075"/>
              <a:gd name="connsiteX34" fmla="*/ 463115 w 733425"/>
              <a:gd name="connsiteY34" fmla="*/ 547765 h 600075"/>
              <a:gd name="connsiteX35" fmla="*/ 460335 w 733425"/>
              <a:gd name="connsiteY35" fmla="*/ 561975 h 600075"/>
              <a:gd name="connsiteX36" fmla="*/ 472717 w 733425"/>
              <a:gd name="connsiteY36" fmla="*/ 566738 h 600075"/>
              <a:gd name="connsiteX37" fmla="*/ 486052 w 733425"/>
              <a:gd name="connsiteY37" fmla="*/ 561023 h 600075"/>
              <a:gd name="connsiteX38" fmla="*/ 486733 w 733425"/>
              <a:gd name="connsiteY38" fmla="*/ 535034 h 600075"/>
              <a:gd name="connsiteX39" fmla="*/ 486052 w 733425"/>
              <a:gd name="connsiteY39" fmla="*/ 534353 h 600075"/>
              <a:gd name="connsiteX40" fmla="*/ 480337 w 733425"/>
              <a:gd name="connsiteY40" fmla="*/ 528638 h 600075"/>
              <a:gd name="connsiteX41" fmla="*/ 501292 w 733425"/>
              <a:gd name="connsiteY41" fmla="*/ 528638 h 600075"/>
              <a:gd name="connsiteX42" fmla="*/ 520342 w 733425"/>
              <a:gd name="connsiteY42" fmla="*/ 509588 h 600075"/>
              <a:gd name="connsiteX43" fmla="*/ 501292 w 733425"/>
              <a:gd name="connsiteY43" fmla="*/ 490538 h 600075"/>
              <a:gd name="connsiteX44" fmla="*/ 453667 w 733425"/>
              <a:gd name="connsiteY44" fmla="*/ 490538 h 600075"/>
              <a:gd name="connsiteX45" fmla="*/ 453667 w 733425"/>
              <a:gd name="connsiteY45" fmla="*/ 443484 h 600075"/>
              <a:gd name="connsiteX46" fmla="*/ 661598 w 733425"/>
              <a:gd name="connsiteY46" fmla="*/ 158210 h 600075"/>
              <a:gd name="connsiteX47" fmla="*/ 693792 w 733425"/>
              <a:gd name="connsiteY47" fmla="*/ 10953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33425" h="600075">
                <a:moveTo>
                  <a:pt x="693792" y="109538"/>
                </a:moveTo>
                <a:lnTo>
                  <a:pt x="741417" y="109538"/>
                </a:lnTo>
                <a:cubicBezTo>
                  <a:pt x="727486" y="91626"/>
                  <a:pt x="710989" y="75868"/>
                  <a:pt x="692459" y="62770"/>
                </a:cubicBezTo>
                <a:cubicBezTo>
                  <a:pt x="681309" y="25524"/>
                  <a:pt x="647041" y="8"/>
                  <a:pt x="608163" y="0"/>
                </a:cubicBezTo>
                <a:cubicBezTo>
                  <a:pt x="546536" y="0"/>
                  <a:pt x="486909" y="71914"/>
                  <a:pt x="461287" y="119539"/>
                </a:cubicBezTo>
                <a:cubicBezTo>
                  <a:pt x="337107" y="145354"/>
                  <a:pt x="227085" y="216710"/>
                  <a:pt x="152868" y="319564"/>
                </a:cubicBezTo>
                <a:lnTo>
                  <a:pt x="3706" y="468916"/>
                </a:lnTo>
                <a:cubicBezTo>
                  <a:pt x="-1239" y="473865"/>
                  <a:pt x="-1235" y="481887"/>
                  <a:pt x="3715" y="486831"/>
                </a:cubicBezTo>
                <a:cubicBezTo>
                  <a:pt x="6088" y="489202"/>
                  <a:pt x="9305" y="490536"/>
                  <a:pt x="12660" y="490538"/>
                </a:cubicBezTo>
                <a:lnTo>
                  <a:pt x="63047" y="490538"/>
                </a:lnTo>
                <a:lnTo>
                  <a:pt x="63047" y="540925"/>
                </a:lnTo>
                <a:cubicBezTo>
                  <a:pt x="63052" y="547921"/>
                  <a:pt x="68728" y="553589"/>
                  <a:pt x="75724" y="553584"/>
                </a:cubicBezTo>
                <a:cubicBezTo>
                  <a:pt x="79078" y="553583"/>
                  <a:pt x="82295" y="552249"/>
                  <a:pt x="84669" y="549878"/>
                </a:cubicBezTo>
                <a:lnTo>
                  <a:pt x="206017" y="428530"/>
                </a:lnTo>
                <a:cubicBezTo>
                  <a:pt x="247444" y="449383"/>
                  <a:pt x="292999" y="460739"/>
                  <a:pt x="339367" y="461772"/>
                </a:cubicBezTo>
                <a:lnTo>
                  <a:pt x="339367" y="528447"/>
                </a:lnTo>
                <a:cubicBezTo>
                  <a:pt x="328846" y="528447"/>
                  <a:pt x="320317" y="536976"/>
                  <a:pt x="320317" y="547497"/>
                </a:cubicBezTo>
                <a:cubicBezTo>
                  <a:pt x="320317" y="558018"/>
                  <a:pt x="328846" y="566547"/>
                  <a:pt x="339367" y="566547"/>
                </a:cubicBezTo>
                <a:lnTo>
                  <a:pt x="350797" y="566547"/>
                </a:lnTo>
                <a:lnTo>
                  <a:pt x="383182" y="598932"/>
                </a:lnTo>
                <a:cubicBezTo>
                  <a:pt x="390171" y="606297"/>
                  <a:pt x="401806" y="606602"/>
                  <a:pt x="409171" y="599613"/>
                </a:cubicBezTo>
                <a:cubicBezTo>
                  <a:pt x="409405" y="599392"/>
                  <a:pt x="409631" y="599164"/>
                  <a:pt x="409852" y="598932"/>
                </a:cubicBezTo>
                <a:cubicBezTo>
                  <a:pt x="417217" y="591944"/>
                  <a:pt x="417522" y="580308"/>
                  <a:pt x="410533" y="572943"/>
                </a:cubicBezTo>
                <a:cubicBezTo>
                  <a:pt x="410312" y="572711"/>
                  <a:pt x="410086" y="572483"/>
                  <a:pt x="409852" y="572262"/>
                </a:cubicBezTo>
                <a:lnTo>
                  <a:pt x="404137" y="566547"/>
                </a:lnTo>
                <a:lnTo>
                  <a:pt x="425092" y="566547"/>
                </a:lnTo>
                <a:cubicBezTo>
                  <a:pt x="435613" y="566547"/>
                  <a:pt x="444142" y="558018"/>
                  <a:pt x="444142" y="547497"/>
                </a:cubicBezTo>
                <a:cubicBezTo>
                  <a:pt x="444142" y="536976"/>
                  <a:pt x="435613" y="528447"/>
                  <a:pt x="425092" y="528447"/>
                </a:cubicBezTo>
                <a:lnTo>
                  <a:pt x="377467" y="528447"/>
                </a:lnTo>
                <a:lnTo>
                  <a:pt x="377467" y="460438"/>
                </a:lnTo>
                <a:cubicBezTo>
                  <a:pt x="390278" y="459220"/>
                  <a:pt x="403002" y="457216"/>
                  <a:pt x="415567" y="454438"/>
                </a:cubicBezTo>
                <a:lnTo>
                  <a:pt x="415567" y="490538"/>
                </a:lnTo>
                <a:cubicBezTo>
                  <a:pt x="405046" y="490538"/>
                  <a:pt x="396517" y="499066"/>
                  <a:pt x="396517" y="509588"/>
                </a:cubicBezTo>
                <a:lnTo>
                  <a:pt x="425092" y="509588"/>
                </a:lnTo>
                <a:cubicBezTo>
                  <a:pt x="446134" y="509630"/>
                  <a:pt x="463158" y="526723"/>
                  <a:pt x="463115" y="547765"/>
                </a:cubicBezTo>
                <a:cubicBezTo>
                  <a:pt x="463105" y="552636"/>
                  <a:pt x="462162" y="557459"/>
                  <a:pt x="460335" y="561975"/>
                </a:cubicBezTo>
                <a:cubicBezTo>
                  <a:pt x="463804" y="564918"/>
                  <a:pt x="468170" y="566597"/>
                  <a:pt x="472717" y="566738"/>
                </a:cubicBezTo>
                <a:cubicBezTo>
                  <a:pt x="477742" y="566666"/>
                  <a:pt x="482535" y="564612"/>
                  <a:pt x="486052" y="561023"/>
                </a:cubicBezTo>
                <a:cubicBezTo>
                  <a:pt x="493417" y="554034"/>
                  <a:pt x="493722" y="542398"/>
                  <a:pt x="486733" y="535034"/>
                </a:cubicBezTo>
                <a:cubicBezTo>
                  <a:pt x="486512" y="534801"/>
                  <a:pt x="486286" y="534574"/>
                  <a:pt x="486052" y="534353"/>
                </a:cubicBezTo>
                <a:lnTo>
                  <a:pt x="480337" y="528638"/>
                </a:lnTo>
                <a:lnTo>
                  <a:pt x="501292" y="528638"/>
                </a:lnTo>
                <a:cubicBezTo>
                  <a:pt x="511813" y="528638"/>
                  <a:pt x="520342" y="520109"/>
                  <a:pt x="520342" y="509588"/>
                </a:cubicBezTo>
                <a:cubicBezTo>
                  <a:pt x="520342" y="499066"/>
                  <a:pt x="511813" y="490538"/>
                  <a:pt x="501292" y="490538"/>
                </a:cubicBezTo>
                <a:lnTo>
                  <a:pt x="453667" y="490538"/>
                </a:lnTo>
                <a:lnTo>
                  <a:pt x="453667" y="443484"/>
                </a:lnTo>
                <a:cubicBezTo>
                  <a:pt x="574789" y="399856"/>
                  <a:pt x="657140" y="286873"/>
                  <a:pt x="661598" y="158210"/>
                </a:cubicBezTo>
                <a:cubicBezTo>
                  <a:pt x="677558" y="146125"/>
                  <a:pt x="688916" y="128954"/>
                  <a:pt x="693792" y="109538"/>
                </a:cubicBezTo>
                <a:close/>
              </a:path>
            </a:pathLst>
          </a:custGeom>
          <a:solidFill>
            <a:schemeClr val="accent3"/>
          </a:solidFill>
          <a:ln w="9525" cap="flat">
            <a:noFill/>
            <a:prstDash val="solid"/>
            <a:miter/>
          </a:ln>
        </p:spPr>
        <p:txBody>
          <a:bodyPr rtlCol="0" anchor="ctr"/>
          <a:lstStyle/>
          <a:p>
            <a:endParaRPr lang="it-IT" sz="1013"/>
          </a:p>
        </p:txBody>
      </p:sp>
      <p:grpSp>
        <p:nvGrpSpPr>
          <p:cNvPr id="367" name="Elemento grafico 328" descr="Pipistrelli">
            <a:extLst>
              <a:ext uri="{FF2B5EF4-FFF2-40B4-BE49-F238E27FC236}">
                <a16:creationId xmlns:a16="http://schemas.microsoft.com/office/drawing/2014/main" id="{9E530BC2-A1AA-C84C-BE07-E350FE817208}"/>
              </a:ext>
            </a:extLst>
          </p:cNvPr>
          <p:cNvGrpSpPr/>
          <p:nvPr/>
        </p:nvGrpSpPr>
        <p:grpSpPr>
          <a:xfrm>
            <a:off x="4028845" y="3309573"/>
            <a:ext cx="312964" cy="312964"/>
            <a:chOff x="6988800" y="4321800"/>
            <a:chExt cx="914400" cy="914400"/>
          </a:xfrm>
          <a:solidFill>
            <a:schemeClr val="accent3"/>
          </a:solidFill>
        </p:grpSpPr>
        <p:sp>
          <p:nvSpPr>
            <p:cNvPr id="368" name="Figura a mano libera 367">
              <a:extLst>
                <a:ext uri="{FF2B5EF4-FFF2-40B4-BE49-F238E27FC236}">
                  <a16:creationId xmlns:a16="http://schemas.microsoft.com/office/drawing/2014/main" id="{F1C09864-A3EE-9349-BED9-B44EDE478529}"/>
                </a:ext>
              </a:extLst>
            </p:cNvPr>
            <p:cNvSpPr/>
            <p:nvPr/>
          </p:nvSpPr>
          <p:spPr>
            <a:xfrm>
              <a:off x="7027096" y="4398000"/>
              <a:ext cx="771525" cy="466725"/>
            </a:xfrm>
            <a:custGeom>
              <a:avLst/>
              <a:gdLst>
                <a:gd name="connsiteX0" fmla="*/ 484626 w 771525"/>
                <a:gd name="connsiteY0" fmla="*/ 217170 h 466725"/>
                <a:gd name="connsiteX1" fmla="*/ 583686 w 771525"/>
                <a:gd name="connsiteY1" fmla="*/ 217170 h 466725"/>
                <a:gd name="connsiteX2" fmla="*/ 640836 w 771525"/>
                <a:gd name="connsiteY2" fmla="*/ 131445 h 466725"/>
                <a:gd name="connsiteX3" fmla="*/ 780854 w 771525"/>
                <a:gd name="connsiteY3" fmla="*/ 145733 h 466725"/>
                <a:gd name="connsiteX4" fmla="*/ 536061 w 771525"/>
                <a:gd name="connsiteY4" fmla="*/ 0 h 466725"/>
                <a:gd name="connsiteX5" fmla="*/ 384614 w 771525"/>
                <a:gd name="connsiteY5" fmla="*/ 160020 h 466725"/>
                <a:gd name="connsiteX6" fmla="*/ 381756 w 771525"/>
                <a:gd name="connsiteY6" fmla="*/ 151448 h 466725"/>
                <a:gd name="connsiteX7" fmla="*/ 378899 w 771525"/>
                <a:gd name="connsiteY7" fmla="*/ 144780 h 466725"/>
                <a:gd name="connsiteX8" fmla="*/ 386519 w 771525"/>
                <a:gd name="connsiteY8" fmla="*/ 120015 h 466725"/>
                <a:gd name="connsiteX9" fmla="*/ 367469 w 771525"/>
                <a:gd name="connsiteY9" fmla="*/ 91440 h 466725"/>
                <a:gd name="connsiteX10" fmla="*/ 352229 w 771525"/>
                <a:gd name="connsiteY10" fmla="*/ 120015 h 466725"/>
                <a:gd name="connsiteX11" fmla="*/ 316986 w 771525"/>
                <a:gd name="connsiteY11" fmla="*/ 119063 h 466725"/>
                <a:gd name="connsiteX12" fmla="*/ 292221 w 771525"/>
                <a:gd name="connsiteY12" fmla="*/ 147638 h 466725"/>
                <a:gd name="connsiteX13" fmla="*/ 258884 w 771525"/>
                <a:gd name="connsiteY13" fmla="*/ 136208 h 466725"/>
                <a:gd name="connsiteX14" fmla="*/ 265551 w 771525"/>
                <a:gd name="connsiteY14" fmla="*/ 169545 h 466725"/>
                <a:gd name="connsiteX15" fmla="*/ 291269 w 771525"/>
                <a:gd name="connsiteY15" fmla="*/ 181928 h 466725"/>
                <a:gd name="connsiteX16" fmla="*/ 293174 w 771525"/>
                <a:gd name="connsiteY16" fmla="*/ 187643 h 466725"/>
                <a:gd name="connsiteX17" fmla="*/ 296984 w 771525"/>
                <a:gd name="connsiteY17" fmla="*/ 195263 h 466725"/>
                <a:gd name="connsiteX18" fmla="*/ 76956 w 771525"/>
                <a:gd name="connsiteY18" fmla="*/ 188595 h 466725"/>
                <a:gd name="connsiteX19" fmla="*/ 7424 w 771525"/>
                <a:gd name="connsiteY19" fmla="*/ 466725 h 466725"/>
                <a:gd name="connsiteX20" fmla="*/ 96006 w 771525"/>
                <a:gd name="connsiteY20" fmla="*/ 358140 h 466725"/>
                <a:gd name="connsiteX21" fmla="*/ 196971 w 771525"/>
                <a:gd name="connsiteY21" fmla="*/ 378143 h 466725"/>
                <a:gd name="connsiteX22" fmla="*/ 267456 w 771525"/>
                <a:gd name="connsiteY22" fmla="*/ 307658 h 466725"/>
                <a:gd name="connsiteX23" fmla="*/ 409379 w 771525"/>
                <a:gd name="connsiteY23" fmla="*/ 341948 h 466725"/>
                <a:gd name="connsiteX24" fmla="*/ 484626 w 771525"/>
                <a:gd name="connsiteY24" fmla="*/ 21717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525" h="466725">
                  <a:moveTo>
                    <a:pt x="484626" y="217170"/>
                  </a:moveTo>
                  <a:cubicBezTo>
                    <a:pt x="534156" y="200025"/>
                    <a:pt x="583686" y="217170"/>
                    <a:pt x="583686" y="217170"/>
                  </a:cubicBezTo>
                  <a:cubicBezTo>
                    <a:pt x="583686" y="217170"/>
                    <a:pt x="615119" y="143828"/>
                    <a:pt x="640836" y="131445"/>
                  </a:cubicBezTo>
                  <a:cubicBezTo>
                    <a:pt x="714179" y="100965"/>
                    <a:pt x="780854" y="145733"/>
                    <a:pt x="780854" y="145733"/>
                  </a:cubicBezTo>
                  <a:cubicBezTo>
                    <a:pt x="780854" y="145733"/>
                    <a:pt x="702749" y="9525"/>
                    <a:pt x="536061" y="0"/>
                  </a:cubicBezTo>
                  <a:cubicBezTo>
                    <a:pt x="491294" y="62865"/>
                    <a:pt x="462719" y="112395"/>
                    <a:pt x="384614" y="160020"/>
                  </a:cubicBezTo>
                  <a:cubicBezTo>
                    <a:pt x="383661" y="157163"/>
                    <a:pt x="382709" y="154305"/>
                    <a:pt x="381756" y="151448"/>
                  </a:cubicBezTo>
                  <a:cubicBezTo>
                    <a:pt x="380804" y="149543"/>
                    <a:pt x="379851" y="146685"/>
                    <a:pt x="378899" y="144780"/>
                  </a:cubicBezTo>
                  <a:cubicBezTo>
                    <a:pt x="383661" y="139065"/>
                    <a:pt x="386519" y="129540"/>
                    <a:pt x="386519" y="120015"/>
                  </a:cubicBezTo>
                  <a:cubicBezTo>
                    <a:pt x="386519" y="103823"/>
                    <a:pt x="377946" y="91440"/>
                    <a:pt x="367469" y="91440"/>
                  </a:cubicBezTo>
                  <a:cubicBezTo>
                    <a:pt x="358896" y="91440"/>
                    <a:pt x="353181" y="105728"/>
                    <a:pt x="352229" y="120015"/>
                  </a:cubicBezTo>
                  <a:cubicBezTo>
                    <a:pt x="340799" y="115253"/>
                    <a:pt x="328416" y="114300"/>
                    <a:pt x="316986" y="119063"/>
                  </a:cubicBezTo>
                  <a:cubicBezTo>
                    <a:pt x="304604" y="123825"/>
                    <a:pt x="296031" y="135255"/>
                    <a:pt x="292221" y="147638"/>
                  </a:cubicBezTo>
                  <a:cubicBezTo>
                    <a:pt x="280791" y="138113"/>
                    <a:pt x="265551" y="129540"/>
                    <a:pt x="258884" y="136208"/>
                  </a:cubicBezTo>
                  <a:cubicBezTo>
                    <a:pt x="251264" y="143828"/>
                    <a:pt x="254121" y="159068"/>
                    <a:pt x="265551" y="169545"/>
                  </a:cubicBezTo>
                  <a:cubicBezTo>
                    <a:pt x="273171" y="177165"/>
                    <a:pt x="283649" y="181928"/>
                    <a:pt x="291269" y="181928"/>
                  </a:cubicBezTo>
                  <a:cubicBezTo>
                    <a:pt x="292221" y="183833"/>
                    <a:pt x="292221" y="185738"/>
                    <a:pt x="293174" y="187643"/>
                  </a:cubicBezTo>
                  <a:cubicBezTo>
                    <a:pt x="294126" y="190500"/>
                    <a:pt x="296031" y="193358"/>
                    <a:pt x="296984" y="195263"/>
                  </a:cubicBezTo>
                  <a:cubicBezTo>
                    <a:pt x="207449" y="216218"/>
                    <a:pt x="153156" y="201930"/>
                    <a:pt x="76956" y="188595"/>
                  </a:cubicBezTo>
                  <a:cubicBezTo>
                    <a:pt x="-33534" y="314325"/>
                    <a:pt x="7424" y="466725"/>
                    <a:pt x="7424" y="466725"/>
                  </a:cubicBezTo>
                  <a:cubicBezTo>
                    <a:pt x="7424" y="466725"/>
                    <a:pt x="22664" y="388620"/>
                    <a:pt x="96006" y="358140"/>
                  </a:cubicBezTo>
                  <a:cubicBezTo>
                    <a:pt x="123629" y="348615"/>
                    <a:pt x="196971" y="378143"/>
                    <a:pt x="196971" y="378143"/>
                  </a:cubicBezTo>
                  <a:cubicBezTo>
                    <a:pt x="196971" y="378143"/>
                    <a:pt x="219831" y="331470"/>
                    <a:pt x="267456" y="307658"/>
                  </a:cubicBezTo>
                  <a:cubicBezTo>
                    <a:pt x="330321" y="292418"/>
                    <a:pt x="409379" y="341948"/>
                    <a:pt x="409379" y="341948"/>
                  </a:cubicBezTo>
                  <a:cubicBezTo>
                    <a:pt x="409379" y="341948"/>
                    <a:pt x="429381" y="250508"/>
                    <a:pt x="484626" y="217170"/>
                  </a:cubicBezTo>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4AA15524-C860-2545-91E9-4E68D65F114D}"/>
                </a:ext>
              </a:extLst>
            </p:cNvPr>
            <p:cNvSpPr/>
            <p:nvPr/>
          </p:nvSpPr>
          <p:spPr>
            <a:xfrm>
              <a:off x="7332652" y="4842818"/>
              <a:ext cx="523875" cy="314325"/>
            </a:xfrm>
            <a:custGeom>
              <a:avLst/>
              <a:gdLst>
                <a:gd name="connsiteX0" fmla="*/ 479108 w 523875"/>
                <a:gd name="connsiteY0" fmla="*/ 128587 h 314325"/>
                <a:gd name="connsiteX1" fmla="*/ 329565 w 523875"/>
                <a:gd name="connsiteY1" fmla="*/ 132397 h 314325"/>
                <a:gd name="connsiteX2" fmla="*/ 332423 w 523875"/>
                <a:gd name="connsiteY2" fmla="*/ 126682 h 314325"/>
                <a:gd name="connsiteX3" fmla="*/ 334328 w 523875"/>
                <a:gd name="connsiteY3" fmla="*/ 121920 h 314325"/>
                <a:gd name="connsiteX4" fmla="*/ 349568 w 523875"/>
                <a:gd name="connsiteY4" fmla="*/ 113347 h 314325"/>
                <a:gd name="connsiteX5" fmla="*/ 354330 w 523875"/>
                <a:gd name="connsiteY5" fmla="*/ 90487 h 314325"/>
                <a:gd name="connsiteX6" fmla="*/ 333375 w 523875"/>
                <a:gd name="connsiteY6" fmla="*/ 97155 h 314325"/>
                <a:gd name="connsiteX7" fmla="*/ 317183 w 523875"/>
                <a:gd name="connsiteY7" fmla="*/ 80010 h 314325"/>
                <a:gd name="connsiteX8" fmla="*/ 291465 w 523875"/>
                <a:gd name="connsiteY8" fmla="*/ 81915 h 314325"/>
                <a:gd name="connsiteX9" fmla="*/ 280988 w 523875"/>
                <a:gd name="connsiteY9" fmla="*/ 60960 h 314325"/>
                <a:gd name="connsiteX10" fmla="*/ 267653 w 523875"/>
                <a:gd name="connsiteY10" fmla="*/ 80010 h 314325"/>
                <a:gd name="connsiteX11" fmla="*/ 274320 w 523875"/>
                <a:gd name="connsiteY11" fmla="*/ 98107 h 314325"/>
                <a:gd name="connsiteX12" fmla="*/ 272415 w 523875"/>
                <a:gd name="connsiteY12" fmla="*/ 101918 h 314325"/>
                <a:gd name="connsiteX13" fmla="*/ 270510 w 523875"/>
                <a:gd name="connsiteY13" fmla="*/ 107632 h 314325"/>
                <a:gd name="connsiteX14" fmla="*/ 167640 w 523875"/>
                <a:gd name="connsiteY14" fmla="*/ 0 h 314325"/>
                <a:gd name="connsiteX15" fmla="*/ 0 w 523875"/>
                <a:gd name="connsiteY15" fmla="*/ 99060 h 314325"/>
                <a:gd name="connsiteX16" fmla="*/ 95250 w 523875"/>
                <a:gd name="connsiteY16" fmla="*/ 89535 h 314325"/>
                <a:gd name="connsiteX17" fmla="*/ 134303 w 523875"/>
                <a:gd name="connsiteY17" fmla="*/ 147637 h 314325"/>
                <a:gd name="connsiteX18" fmla="*/ 201930 w 523875"/>
                <a:gd name="connsiteY18" fmla="*/ 147637 h 314325"/>
                <a:gd name="connsiteX19" fmla="*/ 253365 w 523875"/>
                <a:gd name="connsiteY19" fmla="*/ 232410 h 314325"/>
                <a:gd name="connsiteX20" fmla="*/ 349568 w 523875"/>
                <a:gd name="connsiteY20" fmla="*/ 209550 h 314325"/>
                <a:gd name="connsiteX21" fmla="*/ 397193 w 523875"/>
                <a:gd name="connsiteY21" fmla="*/ 257175 h 314325"/>
                <a:gd name="connsiteX22" fmla="*/ 465773 w 523875"/>
                <a:gd name="connsiteY22" fmla="*/ 243840 h 314325"/>
                <a:gd name="connsiteX23" fmla="*/ 525780 w 523875"/>
                <a:gd name="connsiteY23" fmla="*/ 318135 h 314325"/>
                <a:gd name="connsiteX24" fmla="*/ 479108 w 523875"/>
                <a:gd name="connsiteY24" fmla="*/ 128587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23875" h="314325">
                  <a:moveTo>
                    <a:pt x="479108" y="128587"/>
                  </a:moveTo>
                  <a:cubicBezTo>
                    <a:pt x="426720" y="137160"/>
                    <a:pt x="390525" y="147637"/>
                    <a:pt x="329565" y="132397"/>
                  </a:cubicBezTo>
                  <a:cubicBezTo>
                    <a:pt x="330518" y="130493"/>
                    <a:pt x="331470" y="128587"/>
                    <a:pt x="332423" y="126682"/>
                  </a:cubicBezTo>
                  <a:cubicBezTo>
                    <a:pt x="333375" y="124778"/>
                    <a:pt x="333375" y="123825"/>
                    <a:pt x="334328" y="121920"/>
                  </a:cubicBezTo>
                  <a:cubicBezTo>
                    <a:pt x="339090" y="120968"/>
                    <a:pt x="344805" y="118110"/>
                    <a:pt x="349568" y="113347"/>
                  </a:cubicBezTo>
                  <a:cubicBezTo>
                    <a:pt x="357188" y="105728"/>
                    <a:pt x="359093" y="95250"/>
                    <a:pt x="354330" y="90487"/>
                  </a:cubicBezTo>
                  <a:cubicBezTo>
                    <a:pt x="350520" y="86677"/>
                    <a:pt x="340995" y="90487"/>
                    <a:pt x="333375" y="97155"/>
                  </a:cubicBezTo>
                  <a:cubicBezTo>
                    <a:pt x="330518" y="89535"/>
                    <a:pt x="324803" y="82868"/>
                    <a:pt x="317183" y="80010"/>
                  </a:cubicBezTo>
                  <a:cubicBezTo>
                    <a:pt x="308610" y="76200"/>
                    <a:pt x="300038" y="77152"/>
                    <a:pt x="291465" y="81915"/>
                  </a:cubicBezTo>
                  <a:cubicBezTo>
                    <a:pt x="290513" y="71438"/>
                    <a:pt x="287655" y="60960"/>
                    <a:pt x="280988" y="60960"/>
                  </a:cubicBezTo>
                  <a:cubicBezTo>
                    <a:pt x="273368" y="60960"/>
                    <a:pt x="267653" y="69532"/>
                    <a:pt x="267653" y="80010"/>
                  </a:cubicBezTo>
                  <a:cubicBezTo>
                    <a:pt x="267653" y="87630"/>
                    <a:pt x="270510" y="95250"/>
                    <a:pt x="274320" y="98107"/>
                  </a:cubicBezTo>
                  <a:cubicBezTo>
                    <a:pt x="273368" y="99060"/>
                    <a:pt x="273368" y="100012"/>
                    <a:pt x="272415" y="101918"/>
                  </a:cubicBezTo>
                  <a:cubicBezTo>
                    <a:pt x="271463" y="103822"/>
                    <a:pt x="271463" y="105728"/>
                    <a:pt x="270510" y="107632"/>
                  </a:cubicBezTo>
                  <a:cubicBezTo>
                    <a:pt x="218123" y="76200"/>
                    <a:pt x="199073" y="42863"/>
                    <a:pt x="167640" y="0"/>
                  </a:cubicBezTo>
                  <a:cubicBezTo>
                    <a:pt x="53340" y="6668"/>
                    <a:pt x="0" y="99060"/>
                    <a:pt x="0" y="99060"/>
                  </a:cubicBezTo>
                  <a:cubicBezTo>
                    <a:pt x="0" y="99060"/>
                    <a:pt x="44768" y="68580"/>
                    <a:pt x="95250" y="89535"/>
                  </a:cubicBezTo>
                  <a:cubicBezTo>
                    <a:pt x="113348" y="98107"/>
                    <a:pt x="134303" y="147637"/>
                    <a:pt x="134303" y="147637"/>
                  </a:cubicBezTo>
                  <a:cubicBezTo>
                    <a:pt x="134303" y="147637"/>
                    <a:pt x="167640" y="136208"/>
                    <a:pt x="201930" y="147637"/>
                  </a:cubicBezTo>
                  <a:cubicBezTo>
                    <a:pt x="240030" y="170497"/>
                    <a:pt x="253365" y="232410"/>
                    <a:pt x="253365" y="232410"/>
                  </a:cubicBezTo>
                  <a:cubicBezTo>
                    <a:pt x="253365" y="232410"/>
                    <a:pt x="306705" y="198120"/>
                    <a:pt x="349568" y="209550"/>
                  </a:cubicBezTo>
                  <a:cubicBezTo>
                    <a:pt x="381953" y="225743"/>
                    <a:pt x="397193" y="257175"/>
                    <a:pt x="397193" y="257175"/>
                  </a:cubicBezTo>
                  <a:cubicBezTo>
                    <a:pt x="397193" y="257175"/>
                    <a:pt x="447675" y="237172"/>
                    <a:pt x="465773" y="243840"/>
                  </a:cubicBezTo>
                  <a:cubicBezTo>
                    <a:pt x="516255" y="264795"/>
                    <a:pt x="525780" y="318135"/>
                    <a:pt x="525780" y="318135"/>
                  </a:cubicBezTo>
                  <a:cubicBezTo>
                    <a:pt x="525780" y="318135"/>
                    <a:pt x="555308" y="214312"/>
                    <a:pt x="479108" y="128587"/>
                  </a:cubicBezTo>
                </a:path>
              </a:pathLst>
            </a:custGeom>
            <a:grpFill/>
            <a:ln w="9525" cap="flat">
              <a:noFill/>
              <a:prstDash val="solid"/>
              <a:miter/>
            </a:ln>
          </p:spPr>
          <p:txBody>
            <a:bodyPr rtlCol="0" anchor="ctr"/>
            <a:lstStyle/>
            <a:p>
              <a:endParaRPr lang="it-IT" sz="1013"/>
            </a:p>
          </p:txBody>
        </p:sp>
      </p:grpSp>
      <p:sp>
        <p:nvSpPr>
          <p:cNvPr id="370" name="Elemento grafico 330" descr="Coccodrillo">
            <a:extLst>
              <a:ext uri="{FF2B5EF4-FFF2-40B4-BE49-F238E27FC236}">
                <a16:creationId xmlns:a16="http://schemas.microsoft.com/office/drawing/2014/main" id="{5D367473-A47F-DE4A-94BE-F6C73B8CF79A}"/>
              </a:ext>
            </a:extLst>
          </p:cNvPr>
          <p:cNvSpPr/>
          <p:nvPr/>
        </p:nvSpPr>
        <p:spPr>
          <a:xfrm>
            <a:off x="4488314" y="3405744"/>
            <a:ext cx="299924" cy="120622"/>
          </a:xfrm>
          <a:custGeom>
            <a:avLst/>
            <a:gdLst>
              <a:gd name="connsiteX0" fmla="*/ 857250 w 876300"/>
              <a:gd name="connsiteY0" fmla="*/ 156865 h 352425"/>
              <a:gd name="connsiteX1" fmla="*/ 695325 w 876300"/>
              <a:gd name="connsiteY1" fmla="*/ 156865 h 352425"/>
              <a:gd name="connsiteX2" fmla="*/ 735806 w 876300"/>
              <a:gd name="connsiteY2" fmla="*/ 127528 h 352425"/>
              <a:gd name="connsiteX3" fmla="*/ 754285 w 876300"/>
              <a:gd name="connsiteY3" fmla="*/ 138768 h 352425"/>
              <a:gd name="connsiteX4" fmla="*/ 749332 w 876300"/>
              <a:gd name="connsiteY4" fmla="*/ 117718 h 352425"/>
              <a:gd name="connsiteX5" fmla="*/ 763715 w 876300"/>
              <a:gd name="connsiteY5" fmla="*/ 107335 h 352425"/>
              <a:gd name="connsiteX6" fmla="*/ 781622 w 876300"/>
              <a:gd name="connsiteY6" fmla="*/ 118765 h 352425"/>
              <a:gd name="connsiteX7" fmla="*/ 776859 w 876300"/>
              <a:gd name="connsiteY7" fmla="*/ 98287 h 352425"/>
              <a:gd name="connsiteX8" fmla="*/ 791528 w 876300"/>
              <a:gd name="connsiteY8" fmla="*/ 87619 h 352425"/>
              <a:gd name="connsiteX9" fmla="*/ 808673 w 876300"/>
              <a:gd name="connsiteY9" fmla="*/ 98191 h 352425"/>
              <a:gd name="connsiteX10" fmla="*/ 804101 w 876300"/>
              <a:gd name="connsiteY10" fmla="*/ 78570 h 352425"/>
              <a:gd name="connsiteX11" fmla="*/ 819150 w 876300"/>
              <a:gd name="connsiteY11" fmla="*/ 67140 h 352425"/>
              <a:gd name="connsiteX12" fmla="*/ 836009 w 876300"/>
              <a:gd name="connsiteY12" fmla="*/ 77427 h 352425"/>
              <a:gd name="connsiteX13" fmla="*/ 831533 w 876300"/>
              <a:gd name="connsiteY13" fmla="*/ 58377 h 352425"/>
              <a:gd name="connsiteX14" fmla="*/ 861155 w 876300"/>
              <a:gd name="connsiteY14" fmla="*/ 36850 h 352425"/>
              <a:gd name="connsiteX15" fmla="*/ 863822 w 876300"/>
              <a:gd name="connsiteY15" fmla="*/ 27325 h 352425"/>
              <a:gd name="connsiteX16" fmla="*/ 859631 w 876300"/>
              <a:gd name="connsiteY16" fmla="*/ 18943 h 352425"/>
              <a:gd name="connsiteX17" fmla="*/ 822674 w 876300"/>
              <a:gd name="connsiteY17" fmla="*/ 3989 h 352425"/>
              <a:gd name="connsiteX18" fmla="*/ 647700 w 876300"/>
              <a:gd name="connsiteY18" fmla="*/ 61615 h 352425"/>
              <a:gd name="connsiteX19" fmla="*/ 642842 w 876300"/>
              <a:gd name="connsiteY19" fmla="*/ 54853 h 352425"/>
              <a:gd name="connsiteX20" fmla="*/ 569529 w 876300"/>
              <a:gd name="connsiteY20" fmla="*/ 42441 h 352425"/>
              <a:gd name="connsiteX21" fmla="*/ 557117 w 876300"/>
              <a:gd name="connsiteY21" fmla="*/ 54853 h 352425"/>
              <a:gd name="connsiteX22" fmla="*/ 552450 w 876300"/>
              <a:gd name="connsiteY22" fmla="*/ 61615 h 352425"/>
              <a:gd name="connsiteX23" fmla="*/ 88773 w 876300"/>
              <a:gd name="connsiteY23" fmla="*/ 73903 h 352425"/>
              <a:gd name="connsiteX24" fmla="*/ 64865 w 876300"/>
              <a:gd name="connsiteY24" fmla="*/ 89905 h 352425"/>
              <a:gd name="connsiteX25" fmla="*/ 63341 w 876300"/>
              <a:gd name="connsiteY25" fmla="*/ 91048 h 352425"/>
              <a:gd name="connsiteX26" fmla="*/ 63341 w 876300"/>
              <a:gd name="connsiteY26" fmla="*/ 91048 h 352425"/>
              <a:gd name="connsiteX27" fmla="*/ 0 w 876300"/>
              <a:gd name="connsiteY27" fmla="*/ 189536 h 352425"/>
              <a:gd name="connsiteX28" fmla="*/ 327470 w 876300"/>
              <a:gd name="connsiteY28" fmla="*/ 356890 h 352425"/>
              <a:gd name="connsiteX29" fmla="*/ 457867 w 876300"/>
              <a:gd name="connsiteY29" fmla="*/ 356890 h 352425"/>
              <a:gd name="connsiteX30" fmla="*/ 474972 w 876300"/>
              <a:gd name="connsiteY30" fmla="*/ 337134 h 352425"/>
              <a:gd name="connsiteX31" fmla="*/ 457867 w 876300"/>
              <a:gd name="connsiteY31" fmla="*/ 320029 h 352425"/>
              <a:gd name="connsiteX32" fmla="*/ 363665 w 876300"/>
              <a:gd name="connsiteY32" fmla="*/ 320029 h 352425"/>
              <a:gd name="connsiteX33" fmla="*/ 100775 w 876300"/>
              <a:gd name="connsiteY33" fmla="*/ 195442 h 352425"/>
              <a:gd name="connsiteX34" fmla="*/ 190500 w 876300"/>
              <a:gd name="connsiteY34" fmla="*/ 195442 h 352425"/>
              <a:gd name="connsiteX35" fmla="*/ 190500 w 876300"/>
              <a:gd name="connsiteY35" fmla="*/ 243067 h 352425"/>
              <a:gd name="connsiteX36" fmla="*/ 219075 w 876300"/>
              <a:gd name="connsiteY36" fmla="*/ 271642 h 352425"/>
              <a:gd name="connsiteX37" fmla="*/ 295275 w 876300"/>
              <a:gd name="connsiteY37" fmla="*/ 271642 h 352425"/>
              <a:gd name="connsiteX38" fmla="*/ 323881 w 876300"/>
              <a:gd name="connsiteY38" fmla="*/ 244253 h 352425"/>
              <a:gd name="connsiteX39" fmla="*/ 323850 w 876300"/>
              <a:gd name="connsiteY39" fmla="*/ 242209 h 352425"/>
              <a:gd name="connsiteX40" fmla="*/ 293751 w 876300"/>
              <a:gd name="connsiteY40" fmla="*/ 214015 h 352425"/>
              <a:gd name="connsiteX41" fmla="*/ 249079 w 876300"/>
              <a:gd name="connsiteY41" fmla="*/ 214015 h 352425"/>
              <a:gd name="connsiteX42" fmla="*/ 265271 w 876300"/>
              <a:gd name="connsiteY42" fmla="*/ 194965 h 352425"/>
              <a:gd name="connsiteX43" fmla="*/ 241920 w 876300"/>
              <a:gd name="connsiteY43" fmla="*/ 123662 h 352425"/>
              <a:gd name="connsiteX44" fmla="*/ 241268 w 876300"/>
              <a:gd name="connsiteY44" fmla="*/ 123337 h 352425"/>
              <a:gd name="connsiteX45" fmla="*/ 236411 w 876300"/>
              <a:gd name="connsiteY45" fmla="*/ 112098 h 352425"/>
              <a:gd name="connsiteX46" fmla="*/ 248266 w 876300"/>
              <a:gd name="connsiteY46" fmla="*/ 105703 h 352425"/>
              <a:gd name="connsiteX47" fmla="*/ 249555 w 876300"/>
              <a:gd name="connsiteY47" fmla="*/ 106192 h 352425"/>
              <a:gd name="connsiteX48" fmla="*/ 285750 w 876300"/>
              <a:gd name="connsiteY48" fmla="*/ 194965 h 352425"/>
              <a:gd name="connsiteX49" fmla="*/ 285750 w 876300"/>
              <a:gd name="connsiteY49" fmla="*/ 194965 h 352425"/>
              <a:gd name="connsiteX50" fmla="*/ 409575 w 876300"/>
              <a:gd name="connsiteY50" fmla="*/ 194965 h 352425"/>
              <a:gd name="connsiteX51" fmla="*/ 409575 w 876300"/>
              <a:gd name="connsiteY51" fmla="*/ 242590 h 352425"/>
              <a:gd name="connsiteX52" fmla="*/ 438150 w 876300"/>
              <a:gd name="connsiteY52" fmla="*/ 271165 h 352425"/>
              <a:gd name="connsiteX53" fmla="*/ 514350 w 876300"/>
              <a:gd name="connsiteY53" fmla="*/ 271165 h 352425"/>
              <a:gd name="connsiteX54" fmla="*/ 542956 w 876300"/>
              <a:gd name="connsiteY54" fmla="*/ 243777 h 352425"/>
              <a:gd name="connsiteX55" fmla="*/ 542925 w 876300"/>
              <a:gd name="connsiteY55" fmla="*/ 241733 h 352425"/>
              <a:gd name="connsiteX56" fmla="*/ 512826 w 876300"/>
              <a:gd name="connsiteY56" fmla="*/ 214015 h 352425"/>
              <a:gd name="connsiteX57" fmla="*/ 468154 w 876300"/>
              <a:gd name="connsiteY57" fmla="*/ 214015 h 352425"/>
              <a:gd name="connsiteX58" fmla="*/ 484346 w 876300"/>
              <a:gd name="connsiteY58" fmla="*/ 194965 h 352425"/>
              <a:gd name="connsiteX59" fmla="*/ 460995 w 876300"/>
              <a:gd name="connsiteY59" fmla="*/ 123662 h 352425"/>
              <a:gd name="connsiteX60" fmla="*/ 460343 w 876300"/>
              <a:gd name="connsiteY60" fmla="*/ 123337 h 352425"/>
              <a:gd name="connsiteX61" fmla="*/ 455486 w 876300"/>
              <a:gd name="connsiteY61" fmla="*/ 112098 h 352425"/>
              <a:gd name="connsiteX62" fmla="*/ 467341 w 876300"/>
              <a:gd name="connsiteY62" fmla="*/ 105703 h 352425"/>
              <a:gd name="connsiteX63" fmla="*/ 468630 w 876300"/>
              <a:gd name="connsiteY63" fmla="*/ 106192 h 352425"/>
              <a:gd name="connsiteX64" fmla="*/ 504825 w 876300"/>
              <a:gd name="connsiteY64" fmla="*/ 194965 h 352425"/>
              <a:gd name="connsiteX65" fmla="*/ 504825 w 876300"/>
              <a:gd name="connsiteY65" fmla="*/ 194965 h 352425"/>
              <a:gd name="connsiteX66" fmla="*/ 857250 w 876300"/>
              <a:gd name="connsiteY66" fmla="*/ 194965 h 352425"/>
              <a:gd name="connsiteX67" fmla="*/ 876300 w 876300"/>
              <a:gd name="connsiteY67" fmla="*/ 175915 h 352425"/>
              <a:gd name="connsiteX68" fmla="*/ 857250 w 876300"/>
              <a:gd name="connsiteY68" fmla="*/ 1568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76300" h="352425">
                <a:moveTo>
                  <a:pt x="857250" y="156865"/>
                </a:moveTo>
                <a:lnTo>
                  <a:pt x="695325" y="156865"/>
                </a:lnTo>
                <a:lnTo>
                  <a:pt x="735806" y="127528"/>
                </a:lnTo>
                <a:lnTo>
                  <a:pt x="754285" y="138768"/>
                </a:lnTo>
                <a:lnTo>
                  <a:pt x="749332" y="117718"/>
                </a:lnTo>
                <a:lnTo>
                  <a:pt x="763715" y="107335"/>
                </a:lnTo>
                <a:lnTo>
                  <a:pt x="781622" y="118765"/>
                </a:lnTo>
                <a:lnTo>
                  <a:pt x="776859" y="98287"/>
                </a:lnTo>
                <a:lnTo>
                  <a:pt x="791528" y="87619"/>
                </a:lnTo>
                <a:lnTo>
                  <a:pt x="808673" y="98191"/>
                </a:lnTo>
                <a:lnTo>
                  <a:pt x="804101" y="78570"/>
                </a:lnTo>
                <a:lnTo>
                  <a:pt x="819150" y="67140"/>
                </a:lnTo>
                <a:lnTo>
                  <a:pt x="836009" y="77427"/>
                </a:lnTo>
                <a:lnTo>
                  <a:pt x="831533" y="58377"/>
                </a:lnTo>
                <a:lnTo>
                  <a:pt x="861155" y="36850"/>
                </a:lnTo>
                <a:cubicBezTo>
                  <a:pt x="864299" y="34787"/>
                  <a:pt x="865438" y="30721"/>
                  <a:pt x="863822" y="27325"/>
                </a:cubicBezTo>
                <a:lnTo>
                  <a:pt x="859631" y="18943"/>
                </a:lnTo>
                <a:cubicBezTo>
                  <a:pt x="852822" y="5378"/>
                  <a:pt x="837001" y="-1024"/>
                  <a:pt x="822674" y="3989"/>
                </a:cubicBezTo>
                <a:lnTo>
                  <a:pt x="647700" y="61615"/>
                </a:lnTo>
                <a:lnTo>
                  <a:pt x="642842" y="54853"/>
                </a:lnTo>
                <a:cubicBezTo>
                  <a:pt x="626025" y="31180"/>
                  <a:pt x="593201" y="25623"/>
                  <a:pt x="569529" y="42441"/>
                </a:cubicBezTo>
                <a:cubicBezTo>
                  <a:pt x="564726" y="45853"/>
                  <a:pt x="560530" y="50049"/>
                  <a:pt x="557117" y="54853"/>
                </a:cubicBezTo>
                <a:lnTo>
                  <a:pt x="552450" y="61615"/>
                </a:lnTo>
                <a:cubicBezTo>
                  <a:pt x="430816" y="-33635"/>
                  <a:pt x="223552" y="-9727"/>
                  <a:pt x="88773" y="73903"/>
                </a:cubicBezTo>
                <a:cubicBezTo>
                  <a:pt x="80391" y="79046"/>
                  <a:pt x="72390" y="84380"/>
                  <a:pt x="64865" y="89905"/>
                </a:cubicBezTo>
                <a:lnTo>
                  <a:pt x="63341" y="91048"/>
                </a:lnTo>
                <a:lnTo>
                  <a:pt x="63341" y="91048"/>
                </a:lnTo>
                <a:cubicBezTo>
                  <a:pt x="25241" y="119623"/>
                  <a:pt x="0" y="153436"/>
                  <a:pt x="0" y="189536"/>
                </a:cubicBezTo>
                <a:cubicBezTo>
                  <a:pt x="0" y="271165"/>
                  <a:pt x="83344" y="356890"/>
                  <a:pt x="327470" y="356890"/>
                </a:cubicBezTo>
                <a:lnTo>
                  <a:pt x="457867" y="356890"/>
                </a:lnTo>
                <a:cubicBezTo>
                  <a:pt x="468046" y="356158"/>
                  <a:pt x="475704" y="347313"/>
                  <a:pt x="474972" y="337134"/>
                </a:cubicBezTo>
                <a:cubicBezTo>
                  <a:pt x="474313" y="327973"/>
                  <a:pt x="467027" y="320688"/>
                  <a:pt x="457867" y="320029"/>
                </a:cubicBezTo>
                <a:lnTo>
                  <a:pt x="363665" y="320029"/>
                </a:lnTo>
                <a:cubicBezTo>
                  <a:pt x="194119" y="320029"/>
                  <a:pt x="116681" y="265260"/>
                  <a:pt x="100775" y="195442"/>
                </a:cubicBezTo>
                <a:lnTo>
                  <a:pt x="190500" y="195442"/>
                </a:lnTo>
                <a:lnTo>
                  <a:pt x="190500" y="243067"/>
                </a:lnTo>
                <a:cubicBezTo>
                  <a:pt x="190500" y="258849"/>
                  <a:pt x="203293" y="271642"/>
                  <a:pt x="219075" y="271642"/>
                </a:cubicBezTo>
                <a:lnTo>
                  <a:pt x="295275" y="271642"/>
                </a:lnTo>
                <a:cubicBezTo>
                  <a:pt x="310737" y="271978"/>
                  <a:pt x="323544" y="259715"/>
                  <a:pt x="323881" y="244253"/>
                </a:cubicBezTo>
                <a:cubicBezTo>
                  <a:pt x="323895" y="243571"/>
                  <a:pt x="323885" y="242890"/>
                  <a:pt x="323850" y="242209"/>
                </a:cubicBezTo>
                <a:cubicBezTo>
                  <a:pt x="323280" y="226132"/>
                  <a:pt x="309831" y="213533"/>
                  <a:pt x="293751" y="214015"/>
                </a:cubicBezTo>
                <a:lnTo>
                  <a:pt x="249079" y="214015"/>
                </a:lnTo>
                <a:cubicBezTo>
                  <a:pt x="255963" y="209097"/>
                  <a:pt x="261526" y="202553"/>
                  <a:pt x="265271" y="194965"/>
                </a:cubicBezTo>
                <a:cubicBezTo>
                  <a:pt x="278513" y="168827"/>
                  <a:pt x="268058" y="136903"/>
                  <a:pt x="241920" y="123662"/>
                </a:cubicBezTo>
                <a:cubicBezTo>
                  <a:pt x="241704" y="123552"/>
                  <a:pt x="241486" y="123444"/>
                  <a:pt x="241268" y="123337"/>
                </a:cubicBezTo>
                <a:cubicBezTo>
                  <a:pt x="237136" y="121266"/>
                  <a:pt x="235088" y="116527"/>
                  <a:pt x="236411" y="112098"/>
                </a:cubicBezTo>
                <a:cubicBezTo>
                  <a:pt x="237918" y="107058"/>
                  <a:pt x="243226" y="104195"/>
                  <a:pt x="248266" y="105703"/>
                </a:cubicBezTo>
                <a:cubicBezTo>
                  <a:pt x="248707" y="105834"/>
                  <a:pt x="249138" y="105998"/>
                  <a:pt x="249555" y="106192"/>
                </a:cubicBezTo>
                <a:cubicBezTo>
                  <a:pt x="282260" y="122441"/>
                  <a:pt x="297770" y="160482"/>
                  <a:pt x="285750" y="194965"/>
                </a:cubicBezTo>
                <a:lnTo>
                  <a:pt x="285750" y="194965"/>
                </a:lnTo>
                <a:lnTo>
                  <a:pt x="409575" y="194965"/>
                </a:lnTo>
                <a:lnTo>
                  <a:pt x="409575" y="242590"/>
                </a:lnTo>
                <a:cubicBezTo>
                  <a:pt x="409575" y="258372"/>
                  <a:pt x="422368" y="271165"/>
                  <a:pt x="438150" y="271165"/>
                </a:cubicBezTo>
                <a:lnTo>
                  <a:pt x="514350" y="271165"/>
                </a:lnTo>
                <a:cubicBezTo>
                  <a:pt x="529812" y="271502"/>
                  <a:pt x="542619" y="259239"/>
                  <a:pt x="542956" y="243777"/>
                </a:cubicBezTo>
                <a:cubicBezTo>
                  <a:pt x="542970" y="243095"/>
                  <a:pt x="542960" y="242414"/>
                  <a:pt x="542925" y="241733"/>
                </a:cubicBezTo>
                <a:cubicBezTo>
                  <a:pt x="542103" y="225844"/>
                  <a:pt x="528729" y="213528"/>
                  <a:pt x="512826" y="214015"/>
                </a:cubicBezTo>
                <a:lnTo>
                  <a:pt x="468154" y="214015"/>
                </a:lnTo>
                <a:cubicBezTo>
                  <a:pt x="475038" y="209097"/>
                  <a:pt x="480601" y="202553"/>
                  <a:pt x="484346" y="194965"/>
                </a:cubicBezTo>
                <a:cubicBezTo>
                  <a:pt x="497588" y="168827"/>
                  <a:pt x="487133" y="136903"/>
                  <a:pt x="460995" y="123662"/>
                </a:cubicBezTo>
                <a:cubicBezTo>
                  <a:pt x="460779" y="123552"/>
                  <a:pt x="460561" y="123444"/>
                  <a:pt x="460343" y="123337"/>
                </a:cubicBezTo>
                <a:cubicBezTo>
                  <a:pt x="456211" y="121266"/>
                  <a:pt x="454163" y="116527"/>
                  <a:pt x="455486" y="112098"/>
                </a:cubicBezTo>
                <a:cubicBezTo>
                  <a:pt x="456993" y="107058"/>
                  <a:pt x="462302" y="104195"/>
                  <a:pt x="467341" y="105703"/>
                </a:cubicBezTo>
                <a:cubicBezTo>
                  <a:pt x="467782" y="105834"/>
                  <a:pt x="468213" y="105998"/>
                  <a:pt x="468630" y="106192"/>
                </a:cubicBezTo>
                <a:cubicBezTo>
                  <a:pt x="501335" y="122441"/>
                  <a:pt x="516845" y="160482"/>
                  <a:pt x="504825" y="194965"/>
                </a:cubicBezTo>
                <a:lnTo>
                  <a:pt x="504825" y="194965"/>
                </a:lnTo>
                <a:lnTo>
                  <a:pt x="857250" y="194965"/>
                </a:lnTo>
                <a:cubicBezTo>
                  <a:pt x="867771" y="194965"/>
                  <a:pt x="876300" y="186437"/>
                  <a:pt x="876300" y="175915"/>
                </a:cubicBezTo>
                <a:cubicBezTo>
                  <a:pt x="876300" y="165394"/>
                  <a:pt x="867771" y="156865"/>
                  <a:pt x="857250" y="156865"/>
                </a:cubicBezTo>
                <a:close/>
              </a:path>
            </a:pathLst>
          </a:custGeom>
          <a:solidFill>
            <a:schemeClr val="accent3"/>
          </a:solidFill>
          <a:ln w="9525" cap="flat">
            <a:noFill/>
            <a:prstDash val="solid"/>
            <a:miter/>
          </a:ln>
        </p:spPr>
        <p:txBody>
          <a:bodyPr rtlCol="0" anchor="ctr"/>
          <a:lstStyle/>
          <a:p>
            <a:endParaRPr lang="it-IT" sz="1013"/>
          </a:p>
        </p:txBody>
      </p:sp>
      <p:sp>
        <p:nvSpPr>
          <p:cNvPr id="371" name="Elemento grafico 332" descr="Rana">
            <a:extLst>
              <a:ext uri="{FF2B5EF4-FFF2-40B4-BE49-F238E27FC236}">
                <a16:creationId xmlns:a16="http://schemas.microsoft.com/office/drawing/2014/main" id="{6E51E1FB-A890-6144-91EE-5CF753D3B3B9}"/>
              </a:ext>
            </a:extLst>
          </p:cNvPr>
          <p:cNvSpPr/>
          <p:nvPr/>
        </p:nvSpPr>
        <p:spPr>
          <a:xfrm>
            <a:off x="4934744" y="3368254"/>
            <a:ext cx="231463" cy="195602"/>
          </a:xfrm>
          <a:custGeom>
            <a:avLst/>
            <a:gdLst>
              <a:gd name="connsiteX0" fmla="*/ 554727 w 676275"/>
              <a:gd name="connsiteY0" fmla="*/ 238340 h 571500"/>
              <a:gd name="connsiteX1" fmla="*/ 676742 w 676275"/>
              <a:gd name="connsiteY1" fmla="*/ 141281 h 571500"/>
              <a:gd name="connsiteX2" fmla="*/ 563014 w 676275"/>
              <a:gd name="connsiteY2" fmla="*/ 60890 h 571500"/>
              <a:gd name="connsiteX3" fmla="*/ 555870 w 676275"/>
              <a:gd name="connsiteY3" fmla="*/ 59270 h 571500"/>
              <a:gd name="connsiteX4" fmla="*/ 417948 w 676275"/>
              <a:gd name="connsiteY4" fmla="*/ 35077 h 571500"/>
              <a:gd name="connsiteX5" fmla="*/ 398898 w 676275"/>
              <a:gd name="connsiteY5" fmla="*/ 39458 h 571500"/>
              <a:gd name="connsiteX6" fmla="*/ 398898 w 676275"/>
              <a:gd name="connsiteY6" fmla="*/ 39458 h 571500"/>
              <a:gd name="connsiteX7" fmla="*/ 563 w 676275"/>
              <a:gd name="connsiteY7" fmla="*/ 415410 h 571500"/>
              <a:gd name="connsiteX8" fmla="*/ 40663 w 676275"/>
              <a:gd name="connsiteY8" fmla="*/ 485419 h 571500"/>
              <a:gd name="connsiteX9" fmla="*/ 94765 w 676275"/>
              <a:gd name="connsiteY9" fmla="*/ 508279 h 571500"/>
              <a:gd name="connsiteX10" fmla="*/ 87335 w 676275"/>
              <a:gd name="connsiteY10" fmla="*/ 517804 h 571500"/>
              <a:gd name="connsiteX11" fmla="*/ 91737 w 676275"/>
              <a:gd name="connsiteY11" fmla="*/ 552278 h 571500"/>
              <a:gd name="connsiteX12" fmla="*/ 98289 w 676275"/>
              <a:gd name="connsiteY12" fmla="*/ 555904 h 571500"/>
              <a:gd name="connsiteX13" fmla="*/ 98289 w 676275"/>
              <a:gd name="connsiteY13" fmla="*/ 555904 h 571500"/>
              <a:gd name="connsiteX14" fmla="*/ 229829 w 676275"/>
              <a:gd name="connsiteY14" fmla="*/ 572858 h 571500"/>
              <a:gd name="connsiteX15" fmla="*/ 372704 w 676275"/>
              <a:gd name="connsiteY15" fmla="*/ 572858 h 571500"/>
              <a:gd name="connsiteX16" fmla="*/ 325079 w 676275"/>
              <a:gd name="connsiteY16" fmla="*/ 534758 h 571500"/>
              <a:gd name="connsiteX17" fmla="*/ 372704 w 676275"/>
              <a:gd name="connsiteY17" fmla="*/ 496658 h 571500"/>
              <a:gd name="connsiteX18" fmla="*/ 258785 w 676275"/>
              <a:gd name="connsiteY18" fmla="*/ 496658 h 571500"/>
              <a:gd name="connsiteX19" fmla="*/ 279443 w 676275"/>
              <a:gd name="connsiteY19" fmla="*/ 336339 h 571500"/>
              <a:gd name="connsiteX20" fmla="*/ 189443 w 676275"/>
              <a:gd name="connsiteY20" fmla="*/ 291871 h 571500"/>
              <a:gd name="connsiteX21" fmla="*/ 159916 w 676275"/>
              <a:gd name="connsiteY21" fmla="*/ 295681 h 571500"/>
              <a:gd name="connsiteX22" fmla="*/ 142771 w 676275"/>
              <a:gd name="connsiteY22" fmla="*/ 285203 h 571500"/>
              <a:gd name="connsiteX23" fmla="*/ 153248 w 676275"/>
              <a:gd name="connsiteY23" fmla="*/ 268058 h 571500"/>
              <a:gd name="connsiteX24" fmla="*/ 190396 w 676275"/>
              <a:gd name="connsiteY24" fmla="*/ 263296 h 571500"/>
              <a:gd name="connsiteX25" fmla="*/ 333271 w 676275"/>
              <a:gd name="connsiteY25" fmla="*/ 406171 h 571500"/>
              <a:gd name="connsiteX26" fmla="*/ 323746 w 676275"/>
              <a:gd name="connsiteY26" fmla="*/ 455796 h 571500"/>
              <a:gd name="connsiteX27" fmla="*/ 410138 w 676275"/>
              <a:gd name="connsiteY27" fmla="*/ 368166 h 571500"/>
              <a:gd name="connsiteX28" fmla="*/ 410138 w 676275"/>
              <a:gd name="connsiteY28" fmla="*/ 401408 h 571500"/>
              <a:gd name="connsiteX29" fmla="*/ 413757 w 676275"/>
              <a:gd name="connsiteY29" fmla="*/ 415315 h 571500"/>
              <a:gd name="connsiteX30" fmla="*/ 461382 w 676275"/>
              <a:gd name="connsiteY30" fmla="*/ 501040 h 571500"/>
              <a:gd name="connsiteX31" fmla="*/ 486814 w 676275"/>
              <a:gd name="connsiteY31" fmla="*/ 515708 h 571500"/>
              <a:gd name="connsiteX32" fmla="*/ 620164 w 676275"/>
              <a:gd name="connsiteY32" fmla="*/ 515708 h 571500"/>
              <a:gd name="connsiteX33" fmla="*/ 591589 w 676275"/>
              <a:gd name="connsiteY33" fmla="*/ 487133 h 571500"/>
              <a:gd name="connsiteX34" fmla="*/ 620164 w 676275"/>
              <a:gd name="connsiteY34" fmla="*/ 458558 h 571500"/>
              <a:gd name="connsiteX35" fmla="*/ 503673 w 676275"/>
              <a:gd name="connsiteY35" fmla="*/ 458558 h 571500"/>
              <a:gd name="connsiteX36" fmla="*/ 467764 w 676275"/>
              <a:gd name="connsiteY36" fmla="*/ 393979 h 571500"/>
              <a:gd name="connsiteX37" fmla="*/ 467764 w 676275"/>
              <a:gd name="connsiteY37" fmla="*/ 306158 h 571500"/>
              <a:gd name="connsiteX38" fmla="*/ 554727 w 676275"/>
              <a:gd name="connsiteY38" fmla="*/ 23834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76275" h="571500">
                <a:moveTo>
                  <a:pt x="554727" y="238340"/>
                </a:moveTo>
                <a:cubicBezTo>
                  <a:pt x="620164" y="220433"/>
                  <a:pt x="676742" y="172808"/>
                  <a:pt x="676742" y="141281"/>
                </a:cubicBezTo>
                <a:cubicBezTo>
                  <a:pt x="676742" y="96608"/>
                  <a:pt x="563014" y="60890"/>
                  <a:pt x="563014" y="60890"/>
                </a:cubicBezTo>
                <a:lnTo>
                  <a:pt x="555870" y="59270"/>
                </a:lnTo>
                <a:cubicBezTo>
                  <a:pt x="553489" y="1358"/>
                  <a:pt x="467764" y="-27217"/>
                  <a:pt x="417948" y="35077"/>
                </a:cubicBezTo>
                <a:lnTo>
                  <a:pt x="398898" y="39458"/>
                </a:lnTo>
                <a:lnTo>
                  <a:pt x="398898" y="39458"/>
                </a:lnTo>
                <a:cubicBezTo>
                  <a:pt x="204493" y="73463"/>
                  <a:pt x="26375" y="220433"/>
                  <a:pt x="563" y="415410"/>
                </a:cubicBezTo>
                <a:cubicBezTo>
                  <a:pt x="-3308" y="445103"/>
                  <a:pt x="13092" y="473735"/>
                  <a:pt x="40663" y="485419"/>
                </a:cubicBezTo>
                <a:lnTo>
                  <a:pt x="94765" y="508279"/>
                </a:lnTo>
                <a:lnTo>
                  <a:pt x="87335" y="517804"/>
                </a:lnTo>
                <a:cubicBezTo>
                  <a:pt x="79031" y="528539"/>
                  <a:pt x="81001" y="543974"/>
                  <a:pt x="91737" y="552278"/>
                </a:cubicBezTo>
                <a:cubicBezTo>
                  <a:pt x="93723" y="553814"/>
                  <a:pt x="95933" y="555037"/>
                  <a:pt x="98289" y="555904"/>
                </a:cubicBezTo>
                <a:lnTo>
                  <a:pt x="98289" y="555904"/>
                </a:lnTo>
                <a:cubicBezTo>
                  <a:pt x="141223" y="567196"/>
                  <a:pt x="185435" y="572895"/>
                  <a:pt x="229829" y="572858"/>
                </a:cubicBezTo>
                <a:lnTo>
                  <a:pt x="372704" y="572858"/>
                </a:lnTo>
                <a:lnTo>
                  <a:pt x="325079" y="534758"/>
                </a:lnTo>
                <a:lnTo>
                  <a:pt x="372704" y="496658"/>
                </a:lnTo>
                <a:lnTo>
                  <a:pt x="258785" y="496658"/>
                </a:lnTo>
                <a:cubicBezTo>
                  <a:pt x="308761" y="458092"/>
                  <a:pt x="318010" y="386315"/>
                  <a:pt x="279443" y="336339"/>
                </a:cubicBezTo>
                <a:cubicBezTo>
                  <a:pt x="257906" y="308431"/>
                  <a:pt x="224695" y="292021"/>
                  <a:pt x="189443" y="291871"/>
                </a:cubicBezTo>
                <a:cubicBezTo>
                  <a:pt x="179466" y="291668"/>
                  <a:pt x="169514" y="292952"/>
                  <a:pt x="159916" y="295681"/>
                </a:cubicBezTo>
                <a:cubicBezTo>
                  <a:pt x="152288" y="297522"/>
                  <a:pt x="144612" y="292831"/>
                  <a:pt x="142771" y="285203"/>
                </a:cubicBezTo>
                <a:cubicBezTo>
                  <a:pt x="140930" y="277576"/>
                  <a:pt x="145621" y="269900"/>
                  <a:pt x="153248" y="268058"/>
                </a:cubicBezTo>
                <a:cubicBezTo>
                  <a:pt x="165411" y="265070"/>
                  <a:pt x="177873" y="263472"/>
                  <a:pt x="190396" y="263296"/>
                </a:cubicBezTo>
                <a:cubicBezTo>
                  <a:pt x="269304" y="263296"/>
                  <a:pt x="333271" y="327263"/>
                  <a:pt x="333271" y="406171"/>
                </a:cubicBezTo>
                <a:cubicBezTo>
                  <a:pt x="333115" y="423152"/>
                  <a:pt x="329888" y="439965"/>
                  <a:pt x="323746" y="455796"/>
                </a:cubicBezTo>
                <a:cubicBezTo>
                  <a:pt x="356569" y="430849"/>
                  <a:pt x="385660" y="401341"/>
                  <a:pt x="410138" y="368166"/>
                </a:cubicBezTo>
                <a:lnTo>
                  <a:pt x="410138" y="401408"/>
                </a:lnTo>
                <a:cubicBezTo>
                  <a:pt x="410139" y="406277"/>
                  <a:pt x="411385" y="411063"/>
                  <a:pt x="413757" y="415315"/>
                </a:cubicBezTo>
                <a:lnTo>
                  <a:pt x="461382" y="501040"/>
                </a:lnTo>
                <a:cubicBezTo>
                  <a:pt x="466507" y="510243"/>
                  <a:pt x="476281" y="515881"/>
                  <a:pt x="486814" y="515708"/>
                </a:cubicBezTo>
                <a:lnTo>
                  <a:pt x="620164" y="515708"/>
                </a:lnTo>
                <a:lnTo>
                  <a:pt x="591589" y="487133"/>
                </a:lnTo>
                <a:lnTo>
                  <a:pt x="620164" y="458558"/>
                </a:lnTo>
                <a:lnTo>
                  <a:pt x="503673" y="458558"/>
                </a:lnTo>
                <a:lnTo>
                  <a:pt x="467764" y="393979"/>
                </a:lnTo>
                <a:lnTo>
                  <a:pt x="467764" y="306158"/>
                </a:lnTo>
                <a:cubicBezTo>
                  <a:pt x="485337" y="271838"/>
                  <a:pt x="517160" y="247021"/>
                  <a:pt x="554727" y="238340"/>
                </a:cubicBezTo>
                <a:close/>
              </a:path>
            </a:pathLst>
          </a:custGeom>
          <a:solidFill>
            <a:schemeClr val="accent3"/>
          </a:solidFill>
          <a:ln w="9525" cap="flat">
            <a:noFill/>
            <a:prstDash val="solid"/>
            <a:miter/>
          </a:ln>
        </p:spPr>
        <p:txBody>
          <a:bodyPr rtlCol="0" anchor="ctr"/>
          <a:lstStyle/>
          <a:p>
            <a:endParaRPr lang="it-IT" sz="1013"/>
          </a:p>
        </p:txBody>
      </p:sp>
      <p:sp>
        <p:nvSpPr>
          <p:cNvPr id="372" name="Elemento grafico 334" descr="Colibrì">
            <a:extLst>
              <a:ext uri="{FF2B5EF4-FFF2-40B4-BE49-F238E27FC236}">
                <a16:creationId xmlns:a16="http://schemas.microsoft.com/office/drawing/2014/main" id="{FCC705D5-742E-4A4F-B36F-4CA831561415}"/>
              </a:ext>
            </a:extLst>
          </p:cNvPr>
          <p:cNvSpPr/>
          <p:nvPr/>
        </p:nvSpPr>
        <p:spPr>
          <a:xfrm>
            <a:off x="5312713" y="3366623"/>
            <a:ext cx="257543" cy="198863"/>
          </a:xfrm>
          <a:custGeom>
            <a:avLst/>
            <a:gdLst>
              <a:gd name="connsiteX0" fmla="*/ 755624 w 752475"/>
              <a:gd name="connsiteY0" fmla="*/ 164513 h 581025"/>
              <a:gd name="connsiteX1" fmla="*/ 609511 w 752475"/>
              <a:gd name="connsiteY1" fmla="*/ 169085 h 581025"/>
              <a:gd name="connsiteX2" fmla="*/ 540359 w 752475"/>
              <a:gd name="connsiteY2" fmla="*/ 150035 h 581025"/>
              <a:gd name="connsiteX3" fmla="*/ 422059 w 752475"/>
              <a:gd name="connsiteY3" fmla="*/ 226997 h 581025"/>
              <a:gd name="connsiteX4" fmla="*/ 254609 w 752475"/>
              <a:gd name="connsiteY4" fmla="*/ 3064 h 581025"/>
              <a:gd name="connsiteX5" fmla="*/ 234416 w 752475"/>
              <a:gd name="connsiteY5" fmla="*/ 5511 h 581025"/>
              <a:gd name="connsiteX6" fmla="*/ 231368 w 752475"/>
              <a:gd name="connsiteY6" fmla="*/ 13732 h 581025"/>
              <a:gd name="connsiteX7" fmla="*/ 245084 w 752475"/>
              <a:gd name="connsiteY7" fmla="*/ 138795 h 581025"/>
              <a:gd name="connsiteX8" fmla="*/ 383482 w 752475"/>
              <a:gd name="connsiteY8" fmla="*/ 258143 h 581025"/>
              <a:gd name="connsiteX9" fmla="*/ 367385 w 752475"/>
              <a:gd name="connsiteY9" fmla="*/ 268621 h 581025"/>
              <a:gd name="connsiteX10" fmla="*/ 56775 w 752475"/>
              <a:gd name="connsiteY10" fmla="*/ 80502 h 581025"/>
              <a:gd name="connsiteX11" fmla="*/ 39820 w 752475"/>
              <a:gd name="connsiteY11" fmla="*/ 91740 h 581025"/>
              <a:gd name="connsiteX12" fmla="*/ 40678 w 752475"/>
              <a:gd name="connsiteY12" fmla="*/ 100219 h 581025"/>
              <a:gd name="connsiteX13" fmla="*/ 237845 w 752475"/>
              <a:gd name="connsiteY13" fmla="*/ 336820 h 581025"/>
              <a:gd name="connsiteX14" fmla="*/ 2197 w 752475"/>
              <a:gd name="connsiteY14" fmla="*/ 571325 h 581025"/>
              <a:gd name="connsiteX15" fmla="*/ 2784 w 752475"/>
              <a:gd name="connsiteY15" fmla="*/ 583299 h 581025"/>
              <a:gd name="connsiteX16" fmla="*/ 11722 w 752475"/>
              <a:gd name="connsiteY16" fmla="*/ 584851 h 581025"/>
              <a:gd name="connsiteX17" fmla="*/ 293757 w 752475"/>
              <a:gd name="connsiteY17" fmla="*/ 483886 h 581025"/>
              <a:gd name="connsiteX18" fmla="*/ 614273 w 752475"/>
              <a:gd name="connsiteY18" fmla="*/ 194421 h 581025"/>
              <a:gd name="connsiteX19" fmla="*/ 756005 w 752475"/>
              <a:gd name="connsiteY19" fmla="*/ 169180 h 581025"/>
              <a:gd name="connsiteX20" fmla="*/ 757681 w 752475"/>
              <a:gd name="connsiteY20" fmla="*/ 166259 h 581025"/>
              <a:gd name="connsiteX21" fmla="*/ 755624 w 752475"/>
              <a:gd name="connsiteY21" fmla="*/ 16451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2475" h="581025">
                <a:moveTo>
                  <a:pt x="755624" y="164513"/>
                </a:moveTo>
                <a:lnTo>
                  <a:pt x="609511" y="169085"/>
                </a:lnTo>
                <a:cubicBezTo>
                  <a:pt x="598938" y="160703"/>
                  <a:pt x="577411" y="149177"/>
                  <a:pt x="540359" y="150035"/>
                </a:cubicBezTo>
                <a:cubicBezTo>
                  <a:pt x="490734" y="151559"/>
                  <a:pt x="467207" y="186896"/>
                  <a:pt x="422059" y="226997"/>
                </a:cubicBezTo>
                <a:cubicBezTo>
                  <a:pt x="384911" y="143462"/>
                  <a:pt x="316141" y="51927"/>
                  <a:pt x="254609" y="3064"/>
                </a:cubicBezTo>
                <a:cubicBezTo>
                  <a:pt x="248358" y="-1837"/>
                  <a:pt x="239317" y="-741"/>
                  <a:pt x="234416" y="5511"/>
                </a:cubicBezTo>
                <a:cubicBezTo>
                  <a:pt x="232569" y="7866"/>
                  <a:pt x="231503" y="10741"/>
                  <a:pt x="231368" y="13732"/>
                </a:cubicBezTo>
                <a:cubicBezTo>
                  <a:pt x="231147" y="55807"/>
                  <a:pt x="235749" y="97768"/>
                  <a:pt x="245084" y="138795"/>
                </a:cubicBezTo>
                <a:cubicBezTo>
                  <a:pt x="302234" y="173276"/>
                  <a:pt x="354145" y="214995"/>
                  <a:pt x="383482" y="258143"/>
                </a:cubicBezTo>
                <a:cubicBezTo>
                  <a:pt x="378434" y="261668"/>
                  <a:pt x="373005" y="265192"/>
                  <a:pt x="367385" y="268621"/>
                </a:cubicBezTo>
                <a:cubicBezTo>
                  <a:pt x="310902" y="187754"/>
                  <a:pt x="160978" y="102124"/>
                  <a:pt x="56775" y="80502"/>
                </a:cubicBezTo>
                <a:cubicBezTo>
                  <a:pt x="48990" y="78924"/>
                  <a:pt x="41400" y="83955"/>
                  <a:pt x="39820" y="91740"/>
                </a:cubicBezTo>
                <a:cubicBezTo>
                  <a:pt x="39243" y="94588"/>
                  <a:pt x="39542" y="97544"/>
                  <a:pt x="40678" y="100219"/>
                </a:cubicBezTo>
                <a:cubicBezTo>
                  <a:pt x="70110" y="165751"/>
                  <a:pt x="156883" y="275288"/>
                  <a:pt x="237845" y="336820"/>
                </a:cubicBezTo>
                <a:lnTo>
                  <a:pt x="2197" y="571325"/>
                </a:lnTo>
                <a:cubicBezTo>
                  <a:pt x="-948" y="574794"/>
                  <a:pt x="-685" y="580155"/>
                  <a:pt x="2784" y="583299"/>
                </a:cubicBezTo>
                <a:cubicBezTo>
                  <a:pt x="5212" y="585502"/>
                  <a:pt x="8693" y="586105"/>
                  <a:pt x="11722" y="584851"/>
                </a:cubicBezTo>
                <a:cubicBezTo>
                  <a:pt x="79159" y="549227"/>
                  <a:pt x="197935" y="493316"/>
                  <a:pt x="293757" y="483886"/>
                </a:cubicBezTo>
                <a:cubicBezTo>
                  <a:pt x="477875" y="465788"/>
                  <a:pt x="579507" y="354727"/>
                  <a:pt x="614273" y="194421"/>
                </a:cubicBezTo>
                <a:lnTo>
                  <a:pt x="756005" y="169180"/>
                </a:lnTo>
                <a:cubicBezTo>
                  <a:pt x="757275" y="168836"/>
                  <a:pt x="758025" y="167528"/>
                  <a:pt x="757681" y="166259"/>
                </a:cubicBezTo>
                <a:cubicBezTo>
                  <a:pt x="757423" y="165307"/>
                  <a:pt x="756605" y="164613"/>
                  <a:pt x="755624" y="164513"/>
                </a:cubicBezTo>
                <a:close/>
              </a:path>
            </a:pathLst>
          </a:custGeom>
          <a:solidFill>
            <a:schemeClr val="accent3"/>
          </a:solidFill>
          <a:ln w="9525" cap="flat">
            <a:noFill/>
            <a:prstDash val="solid"/>
            <a:miter/>
          </a:ln>
        </p:spPr>
        <p:txBody>
          <a:bodyPr rtlCol="0" anchor="ctr"/>
          <a:lstStyle/>
          <a:p>
            <a:endParaRPr lang="it-IT" sz="1013"/>
          </a:p>
        </p:txBody>
      </p:sp>
      <p:grpSp>
        <p:nvGrpSpPr>
          <p:cNvPr id="373" name="Elemento grafico 336" descr="Gufo">
            <a:extLst>
              <a:ext uri="{FF2B5EF4-FFF2-40B4-BE49-F238E27FC236}">
                <a16:creationId xmlns:a16="http://schemas.microsoft.com/office/drawing/2014/main" id="{C9F14072-9599-9942-A996-7E113BD49AF8}"/>
              </a:ext>
            </a:extLst>
          </p:cNvPr>
          <p:cNvGrpSpPr/>
          <p:nvPr/>
        </p:nvGrpSpPr>
        <p:grpSpPr>
          <a:xfrm>
            <a:off x="5716761" y="3309573"/>
            <a:ext cx="312964" cy="312964"/>
            <a:chOff x="7588800" y="4921800"/>
            <a:chExt cx="914400" cy="914400"/>
          </a:xfrm>
          <a:solidFill>
            <a:schemeClr val="accent3"/>
          </a:solidFill>
        </p:grpSpPr>
        <p:sp>
          <p:nvSpPr>
            <p:cNvPr id="374" name="Figura a mano libera 373">
              <a:extLst>
                <a:ext uri="{FF2B5EF4-FFF2-40B4-BE49-F238E27FC236}">
                  <a16:creationId xmlns:a16="http://schemas.microsoft.com/office/drawing/2014/main" id="{B050E6DB-B401-634A-B0E4-017FA8CD999C}"/>
                </a:ext>
              </a:extLst>
            </p:cNvPr>
            <p:cNvSpPr/>
            <p:nvPr/>
          </p:nvSpPr>
          <p:spPr>
            <a:xfrm>
              <a:off x="8066002" y="5273273"/>
              <a:ext cx="219075" cy="371475"/>
            </a:xfrm>
            <a:custGeom>
              <a:avLst/>
              <a:gdLst>
                <a:gd name="connsiteX0" fmla="*/ 4763 w 219075"/>
                <a:gd name="connsiteY0" fmla="*/ 104775 h 371475"/>
                <a:gd name="connsiteX1" fmla="*/ 0 w 219075"/>
                <a:gd name="connsiteY1" fmla="*/ 153352 h 371475"/>
                <a:gd name="connsiteX2" fmla="*/ 149543 w 219075"/>
                <a:gd name="connsiteY2" fmla="*/ 379095 h 371475"/>
                <a:gd name="connsiteX3" fmla="*/ 219075 w 219075"/>
                <a:gd name="connsiteY3" fmla="*/ 143827 h 371475"/>
                <a:gd name="connsiteX4" fmla="*/ 185738 w 219075"/>
                <a:gd name="connsiteY4" fmla="*/ 0 h 371475"/>
                <a:gd name="connsiteX5" fmla="*/ 4763 w 219075"/>
                <a:gd name="connsiteY5" fmla="*/ 10477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371475">
                  <a:moveTo>
                    <a:pt x="4763" y="104775"/>
                  </a:moveTo>
                  <a:cubicBezTo>
                    <a:pt x="1905" y="120967"/>
                    <a:pt x="0" y="137160"/>
                    <a:pt x="0" y="153352"/>
                  </a:cubicBezTo>
                  <a:cubicBezTo>
                    <a:pt x="0" y="254317"/>
                    <a:pt x="61913" y="340995"/>
                    <a:pt x="149543" y="379095"/>
                  </a:cubicBezTo>
                  <a:cubicBezTo>
                    <a:pt x="192405" y="319088"/>
                    <a:pt x="219075" y="236220"/>
                    <a:pt x="219075" y="143827"/>
                  </a:cubicBezTo>
                  <a:cubicBezTo>
                    <a:pt x="219075" y="81915"/>
                    <a:pt x="206693" y="35242"/>
                    <a:pt x="185738" y="0"/>
                  </a:cubicBezTo>
                  <a:cubicBezTo>
                    <a:pt x="148590" y="57150"/>
                    <a:pt x="81915" y="97155"/>
                    <a:pt x="4763" y="104775"/>
                  </a:cubicBez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2E63EDA1-817F-4C4F-B47D-4F79F5810C73}"/>
                </a:ext>
              </a:extLst>
            </p:cNvPr>
            <p:cNvSpPr/>
            <p:nvPr/>
          </p:nvSpPr>
          <p:spPr>
            <a:xfrm>
              <a:off x="7807875" y="5274225"/>
              <a:ext cx="219075" cy="371475"/>
            </a:xfrm>
            <a:custGeom>
              <a:avLst/>
              <a:gdLst>
                <a:gd name="connsiteX0" fmla="*/ 219075 w 219075"/>
                <a:gd name="connsiteY0" fmla="*/ 152400 h 371475"/>
                <a:gd name="connsiteX1" fmla="*/ 214313 w 219075"/>
                <a:gd name="connsiteY1" fmla="*/ 103823 h 371475"/>
                <a:gd name="connsiteX2" fmla="*/ 33338 w 219075"/>
                <a:gd name="connsiteY2" fmla="*/ 0 h 371475"/>
                <a:gd name="connsiteX3" fmla="*/ 0 w 219075"/>
                <a:gd name="connsiteY3" fmla="*/ 143827 h 371475"/>
                <a:gd name="connsiteX4" fmla="*/ 69532 w 219075"/>
                <a:gd name="connsiteY4" fmla="*/ 379095 h 371475"/>
                <a:gd name="connsiteX5" fmla="*/ 219075 w 219075"/>
                <a:gd name="connsiteY5" fmla="*/ 15240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371475">
                  <a:moveTo>
                    <a:pt x="219075" y="152400"/>
                  </a:moveTo>
                  <a:cubicBezTo>
                    <a:pt x="219075" y="135255"/>
                    <a:pt x="217170" y="119063"/>
                    <a:pt x="214313" y="103823"/>
                  </a:cubicBezTo>
                  <a:cubicBezTo>
                    <a:pt x="137160" y="97155"/>
                    <a:pt x="71438" y="57150"/>
                    <a:pt x="33338" y="0"/>
                  </a:cubicBezTo>
                  <a:cubicBezTo>
                    <a:pt x="12382" y="35243"/>
                    <a:pt x="0" y="81915"/>
                    <a:pt x="0" y="143827"/>
                  </a:cubicBezTo>
                  <a:cubicBezTo>
                    <a:pt x="0" y="235268"/>
                    <a:pt x="26670" y="318135"/>
                    <a:pt x="69532" y="379095"/>
                  </a:cubicBezTo>
                  <a:cubicBezTo>
                    <a:pt x="158115" y="340042"/>
                    <a:pt x="219075" y="253365"/>
                    <a:pt x="219075" y="152400"/>
                  </a:cubicBez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C111AD5B-DD9D-4446-AD11-1CCBFE446C18}"/>
                </a:ext>
              </a:extLst>
            </p:cNvPr>
            <p:cNvSpPr/>
            <p:nvPr/>
          </p:nvSpPr>
          <p:spPr>
            <a:xfrm>
              <a:off x="7845975" y="5007435"/>
              <a:ext cx="400050" cy="333375"/>
            </a:xfrm>
            <a:custGeom>
              <a:avLst/>
              <a:gdLst>
                <a:gd name="connsiteX0" fmla="*/ 138113 w 400050"/>
                <a:gd name="connsiteY0" fmla="*/ 49620 h 333375"/>
                <a:gd name="connsiteX1" fmla="*/ 200977 w 400050"/>
                <a:gd name="connsiteY1" fmla="*/ 75338 h 333375"/>
                <a:gd name="connsiteX2" fmla="*/ 263843 w 400050"/>
                <a:gd name="connsiteY2" fmla="*/ 49620 h 333375"/>
                <a:gd name="connsiteX3" fmla="*/ 351473 w 400050"/>
                <a:gd name="connsiteY3" fmla="*/ 136298 h 333375"/>
                <a:gd name="connsiteX4" fmla="*/ 263843 w 400050"/>
                <a:gd name="connsiteY4" fmla="*/ 222976 h 333375"/>
                <a:gd name="connsiteX5" fmla="*/ 234315 w 400050"/>
                <a:gd name="connsiteY5" fmla="*/ 218213 h 333375"/>
                <a:gd name="connsiteX6" fmla="*/ 200025 w 400050"/>
                <a:gd name="connsiteY6" fmla="*/ 266791 h 333375"/>
                <a:gd name="connsiteX7" fmla="*/ 166688 w 400050"/>
                <a:gd name="connsiteY7" fmla="*/ 217260 h 333375"/>
                <a:gd name="connsiteX8" fmla="*/ 137160 w 400050"/>
                <a:gd name="connsiteY8" fmla="*/ 222023 h 333375"/>
                <a:gd name="connsiteX9" fmla="*/ 49530 w 400050"/>
                <a:gd name="connsiteY9" fmla="*/ 135346 h 333375"/>
                <a:gd name="connsiteX10" fmla="*/ 138113 w 400050"/>
                <a:gd name="connsiteY10" fmla="*/ 49620 h 333375"/>
                <a:gd name="connsiteX11" fmla="*/ 200977 w 400050"/>
                <a:gd name="connsiteY11" fmla="*/ 333466 h 333375"/>
                <a:gd name="connsiteX12" fmla="*/ 401955 w 400050"/>
                <a:gd name="connsiteY12" fmla="*/ 156300 h 333375"/>
                <a:gd name="connsiteX13" fmla="*/ 390525 w 400050"/>
                <a:gd name="connsiteY13" fmla="*/ 99150 h 333375"/>
                <a:gd name="connsiteX14" fmla="*/ 391478 w 400050"/>
                <a:gd name="connsiteY14" fmla="*/ 91531 h 333375"/>
                <a:gd name="connsiteX15" fmla="*/ 395288 w 400050"/>
                <a:gd name="connsiteY15" fmla="*/ 16283 h 333375"/>
                <a:gd name="connsiteX16" fmla="*/ 375285 w 400050"/>
                <a:gd name="connsiteY16" fmla="*/ 1043 h 333375"/>
                <a:gd name="connsiteX17" fmla="*/ 300990 w 400050"/>
                <a:gd name="connsiteY17" fmla="*/ 22950 h 333375"/>
                <a:gd name="connsiteX18" fmla="*/ 300038 w 400050"/>
                <a:gd name="connsiteY18" fmla="*/ 22950 h 333375"/>
                <a:gd name="connsiteX19" fmla="*/ 200025 w 400050"/>
                <a:gd name="connsiteY19" fmla="*/ 13425 h 333375"/>
                <a:gd name="connsiteX20" fmla="*/ 100013 w 400050"/>
                <a:gd name="connsiteY20" fmla="*/ 22950 h 333375"/>
                <a:gd name="connsiteX21" fmla="*/ 99060 w 400050"/>
                <a:gd name="connsiteY21" fmla="*/ 22950 h 333375"/>
                <a:gd name="connsiteX22" fmla="*/ 26670 w 400050"/>
                <a:gd name="connsiteY22" fmla="*/ 90 h 333375"/>
                <a:gd name="connsiteX23" fmla="*/ 6668 w 400050"/>
                <a:gd name="connsiteY23" fmla="*/ 15330 h 333375"/>
                <a:gd name="connsiteX24" fmla="*/ 10478 w 400050"/>
                <a:gd name="connsiteY24" fmla="*/ 90578 h 333375"/>
                <a:gd name="connsiteX25" fmla="*/ 11430 w 400050"/>
                <a:gd name="connsiteY25" fmla="*/ 98198 h 333375"/>
                <a:gd name="connsiteX26" fmla="*/ 0 w 400050"/>
                <a:gd name="connsiteY26" fmla="*/ 155348 h 333375"/>
                <a:gd name="connsiteX27" fmla="*/ 200977 w 400050"/>
                <a:gd name="connsiteY27" fmla="*/ 333466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0050" h="333375">
                  <a:moveTo>
                    <a:pt x="138113" y="49620"/>
                  </a:moveTo>
                  <a:cubicBezTo>
                    <a:pt x="162877" y="49620"/>
                    <a:pt x="184785" y="59145"/>
                    <a:pt x="200977" y="75338"/>
                  </a:cubicBezTo>
                  <a:cubicBezTo>
                    <a:pt x="217170" y="59145"/>
                    <a:pt x="239077" y="49620"/>
                    <a:pt x="263843" y="49620"/>
                  </a:cubicBezTo>
                  <a:cubicBezTo>
                    <a:pt x="312420" y="49620"/>
                    <a:pt x="351473" y="88673"/>
                    <a:pt x="351473" y="136298"/>
                  </a:cubicBezTo>
                  <a:cubicBezTo>
                    <a:pt x="351473" y="183923"/>
                    <a:pt x="312420" y="222976"/>
                    <a:pt x="263843" y="222976"/>
                  </a:cubicBezTo>
                  <a:cubicBezTo>
                    <a:pt x="253365" y="222976"/>
                    <a:pt x="243840" y="221071"/>
                    <a:pt x="234315" y="218213"/>
                  </a:cubicBezTo>
                  <a:lnTo>
                    <a:pt x="200025" y="266791"/>
                  </a:lnTo>
                  <a:lnTo>
                    <a:pt x="166688" y="217260"/>
                  </a:lnTo>
                  <a:cubicBezTo>
                    <a:pt x="157163" y="220118"/>
                    <a:pt x="147638" y="222023"/>
                    <a:pt x="137160" y="222023"/>
                  </a:cubicBezTo>
                  <a:cubicBezTo>
                    <a:pt x="88582" y="222023"/>
                    <a:pt x="49530" y="182971"/>
                    <a:pt x="49530" y="135346"/>
                  </a:cubicBezTo>
                  <a:cubicBezTo>
                    <a:pt x="49530" y="88673"/>
                    <a:pt x="89535" y="49620"/>
                    <a:pt x="138113" y="49620"/>
                  </a:cubicBezTo>
                  <a:close/>
                  <a:moveTo>
                    <a:pt x="200977" y="333466"/>
                  </a:moveTo>
                  <a:cubicBezTo>
                    <a:pt x="312420" y="333466"/>
                    <a:pt x="401955" y="254408"/>
                    <a:pt x="401955" y="156300"/>
                  </a:cubicBezTo>
                  <a:cubicBezTo>
                    <a:pt x="401955" y="136298"/>
                    <a:pt x="398145" y="116296"/>
                    <a:pt x="390525" y="99150"/>
                  </a:cubicBezTo>
                  <a:cubicBezTo>
                    <a:pt x="391478" y="97246"/>
                    <a:pt x="391478" y="94388"/>
                    <a:pt x="391478" y="91531"/>
                  </a:cubicBezTo>
                  <a:lnTo>
                    <a:pt x="395288" y="16283"/>
                  </a:lnTo>
                  <a:cubicBezTo>
                    <a:pt x="394335" y="6758"/>
                    <a:pt x="384810" y="90"/>
                    <a:pt x="375285" y="1043"/>
                  </a:cubicBezTo>
                  <a:lnTo>
                    <a:pt x="300990" y="22950"/>
                  </a:lnTo>
                  <a:cubicBezTo>
                    <a:pt x="300990" y="22950"/>
                    <a:pt x="300990" y="22950"/>
                    <a:pt x="300038" y="22950"/>
                  </a:cubicBezTo>
                  <a:cubicBezTo>
                    <a:pt x="276225" y="17235"/>
                    <a:pt x="243840" y="13425"/>
                    <a:pt x="200025" y="13425"/>
                  </a:cubicBezTo>
                  <a:cubicBezTo>
                    <a:pt x="157163" y="13425"/>
                    <a:pt x="124777" y="17235"/>
                    <a:pt x="100013" y="22950"/>
                  </a:cubicBezTo>
                  <a:lnTo>
                    <a:pt x="99060" y="22950"/>
                  </a:lnTo>
                  <a:lnTo>
                    <a:pt x="26670" y="90"/>
                  </a:lnTo>
                  <a:cubicBezTo>
                    <a:pt x="17145" y="-862"/>
                    <a:pt x="7620" y="5805"/>
                    <a:pt x="6668" y="15330"/>
                  </a:cubicBezTo>
                  <a:lnTo>
                    <a:pt x="10478" y="90578"/>
                  </a:lnTo>
                  <a:cubicBezTo>
                    <a:pt x="10478" y="93435"/>
                    <a:pt x="10478" y="95340"/>
                    <a:pt x="11430" y="98198"/>
                  </a:cubicBezTo>
                  <a:cubicBezTo>
                    <a:pt x="4763" y="116296"/>
                    <a:pt x="0" y="135346"/>
                    <a:pt x="0" y="155348"/>
                  </a:cubicBezTo>
                  <a:cubicBezTo>
                    <a:pt x="0" y="254408"/>
                    <a:pt x="89535" y="333466"/>
                    <a:pt x="200977" y="333466"/>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9DAD6DBC-7E20-484A-A531-225BFE94DB80}"/>
                </a:ext>
              </a:extLst>
            </p:cNvPr>
            <p:cNvSpPr/>
            <p:nvPr/>
          </p:nvSpPr>
          <p:spPr>
            <a:xfrm>
              <a:off x="8071718" y="5106585"/>
              <a:ext cx="76200" cy="66675"/>
            </a:xfrm>
            <a:custGeom>
              <a:avLst/>
              <a:gdLst>
                <a:gd name="connsiteX0" fmla="*/ 76200 w 76200"/>
                <a:gd name="connsiteY0" fmla="*/ 37147 h 66675"/>
                <a:gd name="connsiteX1" fmla="*/ 38100 w 76200"/>
                <a:gd name="connsiteY1" fmla="*/ 74295 h 66675"/>
                <a:gd name="connsiteX2" fmla="*/ 0 w 76200"/>
                <a:gd name="connsiteY2" fmla="*/ 37147 h 66675"/>
                <a:gd name="connsiteX3" fmla="*/ 38100 w 76200"/>
                <a:gd name="connsiteY3" fmla="*/ 0 h 66675"/>
                <a:gd name="connsiteX4" fmla="*/ 76200 w 76200"/>
                <a:gd name="connsiteY4" fmla="*/ 3714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66675">
                  <a:moveTo>
                    <a:pt x="76200" y="37147"/>
                  </a:moveTo>
                  <a:cubicBezTo>
                    <a:pt x="76200" y="57663"/>
                    <a:pt x="59142" y="74295"/>
                    <a:pt x="38100" y="74295"/>
                  </a:cubicBezTo>
                  <a:cubicBezTo>
                    <a:pt x="17058" y="74295"/>
                    <a:pt x="0" y="57663"/>
                    <a:pt x="0" y="37147"/>
                  </a:cubicBezTo>
                  <a:cubicBezTo>
                    <a:pt x="0" y="16632"/>
                    <a:pt x="17058" y="0"/>
                    <a:pt x="38100" y="0"/>
                  </a:cubicBezTo>
                  <a:cubicBezTo>
                    <a:pt x="59142" y="0"/>
                    <a:pt x="76200" y="16632"/>
                    <a:pt x="76200" y="37147"/>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F7A9BF52-A6C1-D74B-B2E6-72C8337CE748}"/>
                </a:ext>
              </a:extLst>
            </p:cNvPr>
            <p:cNvSpPr/>
            <p:nvPr/>
          </p:nvSpPr>
          <p:spPr>
            <a:xfrm>
              <a:off x="7945988" y="5106585"/>
              <a:ext cx="76200" cy="66675"/>
            </a:xfrm>
            <a:custGeom>
              <a:avLst/>
              <a:gdLst>
                <a:gd name="connsiteX0" fmla="*/ 76200 w 76200"/>
                <a:gd name="connsiteY0" fmla="*/ 37147 h 66675"/>
                <a:gd name="connsiteX1" fmla="*/ 38100 w 76200"/>
                <a:gd name="connsiteY1" fmla="*/ 74295 h 66675"/>
                <a:gd name="connsiteX2" fmla="*/ 0 w 76200"/>
                <a:gd name="connsiteY2" fmla="*/ 37147 h 66675"/>
                <a:gd name="connsiteX3" fmla="*/ 38100 w 76200"/>
                <a:gd name="connsiteY3" fmla="*/ 0 h 66675"/>
                <a:gd name="connsiteX4" fmla="*/ 76200 w 76200"/>
                <a:gd name="connsiteY4" fmla="*/ 3714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66675">
                  <a:moveTo>
                    <a:pt x="76200" y="37147"/>
                  </a:moveTo>
                  <a:cubicBezTo>
                    <a:pt x="76200" y="57663"/>
                    <a:pt x="59142" y="74295"/>
                    <a:pt x="38100" y="74295"/>
                  </a:cubicBezTo>
                  <a:cubicBezTo>
                    <a:pt x="17058" y="74295"/>
                    <a:pt x="0" y="57663"/>
                    <a:pt x="0" y="37147"/>
                  </a:cubicBezTo>
                  <a:cubicBezTo>
                    <a:pt x="0" y="16632"/>
                    <a:pt x="17058" y="0"/>
                    <a:pt x="38100" y="0"/>
                  </a:cubicBezTo>
                  <a:cubicBezTo>
                    <a:pt x="59142" y="0"/>
                    <a:pt x="76200" y="16632"/>
                    <a:pt x="76200" y="37147"/>
                  </a:cubicBez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58177CCF-6CC4-DC4D-AA31-83033292BF29}"/>
                </a:ext>
              </a:extLst>
            </p:cNvPr>
            <p:cNvSpPr/>
            <p:nvPr/>
          </p:nvSpPr>
          <p:spPr>
            <a:xfrm>
              <a:off x="7874550" y="5702850"/>
              <a:ext cx="95250" cy="57150"/>
            </a:xfrm>
            <a:custGeom>
              <a:avLst/>
              <a:gdLst>
                <a:gd name="connsiteX0" fmla="*/ 76200 w 95250"/>
                <a:gd name="connsiteY0" fmla="*/ 57150 h 57150"/>
                <a:gd name="connsiteX1" fmla="*/ 95250 w 95250"/>
                <a:gd name="connsiteY1" fmla="*/ 19050 h 57150"/>
                <a:gd name="connsiteX2" fmla="*/ 76200 w 95250"/>
                <a:gd name="connsiteY2" fmla="*/ 0 h 57150"/>
                <a:gd name="connsiteX3" fmla="*/ 61913 w 95250"/>
                <a:gd name="connsiteY3" fmla="*/ 6667 h 57150"/>
                <a:gd name="connsiteX4" fmla="*/ 47625 w 95250"/>
                <a:gd name="connsiteY4" fmla="*/ 0 h 57150"/>
                <a:gd name="connsiteX5" fmla="*/ 33338 w 95250"/>
                <a:gd name="connsiteY5" fmla="*/ 6667 h 57150"/>
                <a:gd name="connsiteX6" fmla="*/ 19050 w 95250"/>
                <a:gd name="connsiteY6" fmla="*/ 0 h 57150"/>
                <a:gd name="connsiteX7" fmla="*/ 0 w 95250"/>
                <a:gd name="connsiteY7" fmla="*/ 19050 h 57150"/>
                <a:gd name="connsiteX8" fmla="*/ 19050 w 95250"/>
                <a:gd name="connsiteY8" fmla="*/ 57150 h 57150"/>
                <a:gd name="connsiteX9" fmla="*/ 33338 w 95250"/>
                <a:gd name="connsiteY9" fmla="*/ 40005 h 57150"/>
                <a:gd name="connsiteX10" fmla="*/ 47625 w 95250"/>
                <a:gd name="connsiteY10" fmla="*/ 57150 h 57150"/>
                <a:gd name="connsiteX11" fmla="*/ 61913 w 95250"/>
                <a:gd name="connsiteY11" fmla="*/ 40005 h 57150"/>
                <a:gd name="connsiteX12" fmla="*/ 76200 w 95250"/>
                <a:gd name="connsiteY12"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57150">
                  <a:moveTo>
                    <a:pt x="76200" y="57150"/>
                  </a:moveTo>
                  <a:cubicBezTo>
                    <a:pt x="86677" y="57150"/>
                    <a:pt x="95250" y="29527"/>
                    <a:pt x="95250" y="19050"/>
                  </a:cubicBezTo>
                  <a:cubicBezTo>
                    <a:pt x="95250" y="8573"/>
                    <a:pt x="86677" y="0"/>
                    <a:pt x="76200" y="0"/>
                  </a:cubicBezTo>
                  <a:cubicBezTo>
                    <a:pt x="70485" y="0"/>
                    <a:pt x="65723" y="2858"/>
                    <a:pt x="61913" y="6667"/>
                  </a:cubicBezTo>
                  <a:cubicBezTo>
                    <a:pt x="58102" y="2858"/>
                    <a:pt x="53340" y="0"/>
                    <a:pt x="47625" y="0"/>
                  </a:cubicBezTo>
                  <a:cubicBezTo>
                    <a:pt x="41910" y="0"/>
                    <a:pt x="37148" y="2858"/>
                    <a:pt x="33338" y="6667"/>
                  </a:cubicBezTo>
                  <a:cubicBezTo>
                    <a:pt x="29527" y="2858"/>
                    <a:pt x="24765" y="0"/>
                    <a:pt x="19050" y="0"/>
                  </a:cubicBezTo>
                  <a:cubicBezTo>
                    <a:pt x="8572" y="0"/>
                    <a:pt x="0" y="8573"/>
                    <a:pt x="0" y="19050"/>
                  </a:cubicBezTo>
                  <a:cubicBezTo>
                    <a:pt x="0" y="29527"/>
                    <a:pt x="8572" y="57150"/>
                    <a:pt x="19050" y="57150"/>
                  </a:cubicBezTo>
                  <a:cubicBezTo>
                    <a:pt x="24765" y="57150"/>
                    <a:pt x="29527" y="48577"/>
                    <a:pt x="33338" y="40005"/>
                  </a:cubicBezTo>
                  <a:cubicBezTo>
                    <a:pt x="37148" y="49530"/>
                    <a:pt x="41910" y="57150"/>
                    <a:pt x="47625" y="57150"/>
                  </a:cubicBezTo>
                  <a:cubicBezTo>
                    <a:pt x="53340" y="57150"/>
                    <a:pt x="58102" y="48577"/>
                    <a:pt x="61913" y="40005"/>
                  </a:cubicBezTo>
                  <a:cubicBezTo>
                    <a:pt x="65723" y="48577"/>
                    <a:pt x="70485" y="57150"/>
                    <a:pt x="76200" y="57150"/>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275BE712-0218-5646-8E07-D6CEC85AB153}"/>
                </a:ext>
              </a:extLst>
            </p:cNvPr>
            <p:cNvSpPr/>
            <p:nvPr/>
          </p:nvSpPr>
          <p:spPr>
            <a:xfrm>
              <a:off x="7932652" y="5528543"/>
              <a:ext cx="219075" cy="219075"/>
            </a:xfrm>
            <a:custGeom>
              <a:avLst/>
              <a:gdLst>
                <a:gd name="connsiteX0" fmla="*/ 208598 w 219075"/>
                <a:gd name="connsiteY0" fmla="*/ 136208 h 219075"/>
                <a:gd name="connsiteX1" fmla="*/ 222885 w 219075"/>
                <a:gd name="connsiteY1" fmla="*/ 138112 h 219075"/>
                <a:gd name="connsiteX2" fmla="*/ 226695 w 219075"/>
                <a:gd name="connsiteY2" fmla="*/ 137160 h 219075"/>
                <a:gd name="connsiteX3" fmla="*/ 113348 w 219075"/>
                <a:gd name="connsiteY3" fmla="*/ 0 h 219075"/>
                <a:gd name="connsiteX4" fmla="*/ 0 w 219075"/>
                <a:gd name="connsiteY4" fmla="*/ 137160 h 219075"/>
                <a:gd name="connsiteX5" fmla="*/ 2858 w 219075"/>
                <a:gd name="connsiteY5" fmla="*/ 138112 h 219075"/>
                <a:gd name="connsiteX6" fmla="*/ 17145 w 219075"/>
                <a:gd name="connsiteY6" fmla="*/ 136208 h 219075"/>
                <a:gd name="connsiteX7" fmla="*/ 74295 w 219075"/>
                <a:gd name="connsiteY7" fmla="*/ 193358 h 219075"/>
                <a:gd name="connsiteX8" fmla="*/ 70485 w 219075"/>
                <a:gd name="connsiteY8" fmla="*/ 216218 h 219075"/>
                <a:gd name="connsiteX9" fmla="*/ 112395 w 219075"/>
                <a:gd name="connsiteY9" fmla="*/ 221933 h 219075"/>
                <a:gd name="connsiteX10" fmla="*/ 153353 w 219075"/>
                <a:gd name="connsiteY10" fmla="*/ 217170 h 219075"/>
                <a:gd name="connsiteX11" fmla="*/ 149543 w 219075"/>
                <a:gd name="connsiteY11" fmla="*/ 193358 h 219075"/>
                <a:gd name="connsiteX12" fmla="*/ 208598 w 219075"/>
                <a:gd name="connsiteY12" fmla="*/ 13620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075" h="219075">
                  <a:moveTo>
                    <a:pt x="208598" y="136208"/>
                  </a:moveTo>
                  <a:cubicBezTo>
                    <a:pt x="213360" y="136208"/>
                    <a:pt x="218123" y="137160"/>
                    <a:pt x="222885" y="138112"/>
                  </a:cubicBezTo>
                  <a:cubicBezTo>
                    <a:pt x="223838" y="138112"/>
                    <a:pt x="225743" y="137160"/>
                    <a:pt x="226695" y="137160"/>
                  </a:cubicBezTo>
                  <a:cubicBezTo>
                    <a:pt x="176213" y="104775"/>
                    <a:pt x="136208" y="57150"/>
                    <a:pt x="113348" y="0"/>
                  </a:cubicBezTo>
                  <a:cubicBezTo>
                    <a:pt x="91440" y="56197"/>
                    <a:pt x="51435" y="104775"/>
                    <a:pt x="0" y="137160"/>
                  </a:cubicBezTo>
                  <a:cubicBezTo>
                    <a:pt x="953" y="137160"/>
                    <a:pt x="1905" y="137160"/>
                    <a:pt x="2858" y="138112"/>
                  </a:cubicBezTo>
                  <a:cubicBezTo>
                    <a:pt x="7620" y="137160"/>
                    <a:pt x="12383" y="136208"/>
                    <a:pt x="17145" y="136208"/>
                  </a:cubicBezTo>
                  <a:cubicBezTo>
                    <a:pt x="48578" y="136208"/>
                    <a:pt x="74295" y="161925"/>
                    <a:pt x="74295" y="193358"/>
                  </a:cubicBezTo>
                  <a:cubicBezTo>
                    <a:pt x="74295" y="199072"/>
                    <a:pt x="73343" y="207645"/>
                    <a:pt x="70485" y="216218"/>
                  </a:cubicBezTo>
                  <a:cubicBezTo>
                    <a:pt x="83820" y="220028"/>
                    <a:pt x="98108" y="221933"/>
                    <a:pt x="112395" y="221933"/>
                  </a:cubicBezTo>
                  <a:cubicBezTo>
                    <a:pt x="126683" y="221933"/>
                    <a:pt x="140018" y="220028"/>
                    <a:pt x="153353" y="217170"/>
                  </a:cubicBezTo>
                  <a:cubicBezTo>
                    <a:pt x="150495" y="207645"/>
                    <a:pt x="149543" y="199072"/>
                    <a:pt x="149543" y="193358"/>
                  </a:cubicBezTo>
                  <a:cubicBezTo>
                    <a:pt x="151448" y="161925"/>
                    <a:pt x="177165" y="136208"/>
                    <a:pt x="208598" y="136208"/>
                  </a:cubicBez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D7A1028B-EA95-374B-BED6-8C06F8606E7D}"/>
                </a:ext>
              </a:extLst>
            </p:cNvPr>
            <p:cNvSpPr/>
            <p:nvPr/>
          </p:nvSpPr>
          <p:spPr>
            <a:xfrm>
              <a:off x="8122200" y="5702850"/>
              <a:ext cx="95250" cy="57150"/>
            </a:xfrm>
            <a:custGeom>
              <a:avLst/>
              <a:gdLst>
                <a:gd name="connsiteX0" fmla="*/ 76200 w 95250"/>
                <a:gd name="connsiteY0" fmla="*/ 0 h 57150"/>
                <a:gd name="connsiteX1" fmla="*/ 61913 w 95250"/>
                <a:gd name="connsiteY1" fmla="*/ 6667 h 57150"/>
                <a:gd name="connsiteX2" fmla="*/ 47625 w 95250"/>
                <a:gd name="connsiteY2" fmla="*/ 0 h 57150"/>
                <a:gd name="connsiteX3" fmla="*/ 33338 w 95250"/>
                <a:gd name="connsiteY3" fmla="*/ 6667 h 57150"/>
                <a:gd name="connsiteX4" fmla="*/ 19050 w 95250"/>
                <a:gd name="connsiteY4" fmla="*/ 0 h 57150"/>
                <a:gd name="connsiteX5" fmla="*/ 0 w 95250"/>
                <a:gd name="connsiteY5" fmla="*/ 19050 h 57150"/>
                <a:gd name="connsiteX6" fmla="*/ 19050 w 95250"/>
                <a:gd name="connsiteY6" fmla="*/ 57150 h 57150"/>
                <a:gd name="connsiteX7" fmla="*/ 33338 w 95250"/>
                <a:gd name="connsiteY7" fmla="*/ 40005 h 57150"/>
                <a:gd name="connsiteX8" fmla="*/ 47625 w 95250"/>
                <a:gd name="connsiteY8" fmla="*/ 57150 h 57150"/>
                <a:gd name="connsiteX9" fmla="*/ 61913 w 95250"/>
                <a:gd name="connsiteY9" fmla="*/ 40005 h 57150"/>
                <a:gd name="connsiteX10" fmla="*/ 76200 w 95250"/>
                <a:gd name="connsiteY10" fmla="*/ 57150 h 57150"/>
                <a:gd name="connsiteX11" fmla="*/ 95250 w 95250"/>
                <a:gd name="connsiteY11" fmla="*/ 19050 h 57150"/>
                <a:gd name="connsiteX12" fmla="*/ 76200 w 95250"/>
                <a:gd name="connsiteY1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57150">
                  <a:moveTo>
                    <a:pt x="76200" y="0"/>
                  </a:moveTo>
                  <a:cubicBezTo>
                    <a:pt x="70485" y="0"/>
                    <a:pt x="65723" y="2858"/>
                    <a:pt x="61913" y="6667"/>
                  </a:cubicBezTo>
                  <a:cubicBezTo>
                    <a:pt x="58102" y="2858"/>
                    <a:pt x="53340" y="0"/>
                    <a:pt x="47625" y="0"/>
                  </a:cubicBezTo>
                  <a:cubicBezTo>
                    <a:pt x="41910" y="0"/>
                    <a:pt x="37148" y="2858"/>
                    <a:pt x="33338" y="6667"/>
                  </a:cubicBezTo>
                  <a:cubicBezTo>
                    <a:pt x="29527" y="2858"/>
                    <a:pt x="24765" y="0"/>
                    <a:pt x="19050" y="0"/>
                  </a:cubicBezTo>
                  <a:cubicBezTo>
                    <a:pt x="8573" y="0"/>
                    <a:pt x="0" y="8573"/>
                    <a:pt x="0" y="19050"/>
                  </a:cubicBezTo>
                  <a:cubicBezTo>
                    <a:pt x="0" y="29527"/>
                    <a:pt x="8573" y="57150"/>
                    <a:pt x="19050" y="57150"/>
                  </a:cubicBezTo>
                  <a:cubicBezTo>
                    <a:pt x="24765" y="57150"/>
                    <a:pt x="29527" y="48577"/>
                    <a:pt x="33338" y="40005"/>
                  </a:cubicBezTo>
                  <a:cubicBezTo>
                    <a:pt x="37148" y="49530"/>
                    <a:pt x="41910" y="57150"/>
                    <a:pt x="47625" y="57150"/>
                  </a:cubicBezTo>
                  <a:cubicBezTo>
                    <a:pt x="53340" y="57150"/>
                    <a:pt x="58102" y="48577"/>
                    <a:pt x="61913" y="40005"/>
                  </a:cubicBezTo>
                  <a:cubicBezTo>
                    <a:pt x="65723" y="49530"/>
                    <a:pt x="70485" y="57150"/>
                    <a:pt x="76200" y="57150"/>
                  </a:cubicBezTo>
                  <a:cubicBezTo>
                    <a:pt x="86677" y="57150"/>
                    <a:pt x="95250" y="29527"/>
                    <a:pt x="95250" y="19050"/>
                  </a:cubicBezTo>
                  <a:cubicBezTo>
                    <a:pt x="95250" y="8573"/>
                    <a:pt x="86677" y="0"/>
                    <a:pt x="76200" y="0"/>
                  </a:cubicBezTo>
                  <a:close/>
                </a:path>
              </a:pathLst>
            </a:custGeom>
            <a:grpFill/>
            <a:ln w="9525" cap="flat">
              <a:noFill/>
              <a:prstDash val="solid"/>
              <a:miter/>
            </a:ln>
          </p:spPr>
          <p:txBody>
            <a:bodyPr rtlCol="0" anchor="ctr"/>
            <a:lstStyle/>
            <a:p>
              <a:endParaRPr lang="it-IT" sz="1013"/>
            </a:p>
          </p:txBody>
        </p:sp>
      </p:grpSp>
      <p:grpSp>
        <p:nvGrpSpPr>
          <p:cNvPr id="382" name="Elemento grafico 338" descr="Pavone">
            <a:extLst>
              <a:ext uri="{FF2B5EF4-FFF2-40B4-BE49-F238E27FC236}">
                <a16:creationId xmlns:a16="http://schemas.microsoft.com/office/drawing/2014/main" id="{105EE976-4025-FF4B-9FD4-E8B1625F32B4}"/>
              </a:ext>
            </a:extLst>
          </p:cNvPr>
          <p:cNvGrpSpPr/>
          <p:nvPr/>
        </p:nvGrpSpPr>
        <p:grpSpPr>
          <a:xfrm>
            <a:off x="6176231" y="3309573"/>
            <a:ext cx="312964" cy="312964"/>
            <a:chOff x="7738800" y="5071800"/>
            <a:chExt cx="914400" cy="914400"/>
          </a:xfrm>
          <a:solidFill>
            <a:schemeClr val="accent3"/>
          </a:solidFill>
        </p:grpSpPr>
        <p:sp>
          <p:nvSpPr>
            <p:cNvPr id="383" name="Figura a mano libera 382">
              <a:extLst>
                <a:ext uri="{FF2B5EF4-FFF2-40B4-BE49-F238E27FC236}">
                  <a16:creationId xmlns:a16="http://schemas.microsoft.com/office/drawing/2014/main" id="{D7B83511-E4C8-4E46-B3FE-150C3BC05E01}"/>
                </a:ext>
              </a:extLst>
            </p:cNvPr>
            <p:cNvSpPr/>
            <p:nvPr/>
          </p:nvSpPr>
          <p:spPr>
            <a:xfrm>
              <a:off x="7993258" y="5247057"/>
              <a:ext cx="38100" cy="38100"/>
            </a:xfrm>
            <a:custGeom>
              <a:avLst/>
              <a:gdLst>
                <a:gd name="connsiteX0" fmla="*/ 24815 w 38100"/>
                <a:gd name="connsiteY0" fmla="*/ 45627 h 38100"/>
                <a:gd name="connsiteX1" fmla="*/ 9766 w 38100"/>
                <a:gd name="connsiteY1" fmla="*/ 38198 h 38100"/>
                <a:gd name="connsiteX2" fmla="*/ 3955 w 38100"/>
                <a:gd name="connsiteY2" fmla="*/ 30673 h 38100"/>
                <a:gd name="connsiteX3" fmla="*/ 7432 w 38100"/>
                <a:gd name="connsiteY3" fmla="*/ 3955 h 38100"/>
                <a:gd name="connsiteX4" fmla="*/ 34150 w 38100"/>
                <a:gd name="connsiteY4" fmla="*/ 7432 h 38100"/>
                <a:gd name="connsiteX5" fmla="*/ 39960 w 38100"/>
                <a:gd name="connsiteY5" fmla="*/ 14957 h 38100"/>
                <a:gd name="connsiteX6" fmla="*/ 36485 w 38100"/>
                <a:gd name="connsiteY6" fmla="*/ 41673 h 38100"/>
                <a:gd name="connsiteX7" fmla="*/ 24815 w 38100"/>
                <a:gd name="connsiteY7" fmla="*/ 45627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24815" y="45627"/>
                  </a:moveTo>
                  <a:cubicBezTo>
                    <a:pt x="18919" y="45613"/>
                    <a:pt x="13362" y="42870"/>
                    <a:pt x="9766" y="38198"/>
                  </a:cubicBezTo>
                  <a:lnTo>
                    <a:pt x="3955" y="30673"/>
                  </a:lnTo>
                  <a:cubicBezTo>
                    <a:pt x="-2463" y="22335"/>
                    <a:pt x="-906" y="10373"/>
                    <a:pt x="7432" y="3955"/>
                  </a:cubicBezTo>
                  <a:cubicBezTo>
                    <a:pt x="15770" y="-2463"/>
                    <a:pt x="27732" y="-906"/>
                    <a:pt x="34150" y="7432"/>
                  </a:cubicBezTo>
                  <a:lnTo>
                    <a:pt x="39960" y="14957"/>
                  </a:lnTo>
                  <a:cubicBezTo>
                    <a:pt x="46378" y="23294"/>
                    <a:pt x="44822" y="35255"/>
                    <a:pt x="36485" y="41673"/>
                  </a:cubicBezTo>
                  <a:cubicBezTo>
                    <a:pt x="33141" y="44247"/>
                    <a:pt x="29036" y="45639"/>
                    <a:pt x="24815" y="45627"/>
                  </a:cubicBez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B99EABF4-C95E-7345-88C5-D576B0A9F3A4}"/>
                </a:ext>
              </a:extLst>
            </p:cNvPr>
            <p:cNvSpPr/>
            <p:nvPr/>
          </p:nvSpPr>
          <p:spPr>
            <a:xfrm>
              <a:off x="8092188" y="5190103"/>
              <a:ext cx="38100" cy="38100"/>
            </a:xfrm>
            <a:custGeom>
              <a:avLst/>
              <a:gdLst>
                <a:gd name="connsiteX0" fmla="*/ 22278 w 38100"/>
                <a:gd name="connsiteY0" fmla="*/ 46099 h 38100"/>
                <a:gd name="connsiteX1" fmla="*/ 4561 w 38100"/>
                <a:gd name="connsiteY1" fmla="*/ 34097 h 38100"/>
                <a:gd name="connsiteX2" fmla="*/ 1037 w 38100"/>
                <a:gd name="connsiteY2" fmla="*/ 25239 h 38100"/>
                <a:gd name="connsiteX3" fmla="*/ 12870 w 38100"/>
                <a:gd name="connsiteY3" fmla="*/ 1036 h 38100"/>
                <a:gd name="connsiteX4" fmla="*/ 36470 w 38100"/>
                <a:gd name="connsiteY4" fmla="*/ 11333 h 38100"/>
                <a:gd name="connsiteX5" fmla="*/ 39994 w 38100"/>
                <a:gd name="connsiteY5" fmla="*/ 20191 h 38100"/>
                <a:gd name="connsiteX6" fmla="*/ 29231 w 38100"/>
                <a:gd name="connsiteY6" fmla="*/ 44861 h 38100"/>
                <a:gd name="connsiteX7" fmla="*/ 22278 w 38100"/>
                <a:gd name="connsiteY7" fmla="*/ 4609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22278" y="46099"/>
                  </a:moveTo>
                  <a:cubicBezTo>
                    <a:pt x="14471" y="46106"/>
                    <a:pt x="7450" y="41350"/>
                    <a:pt x="4561" y="34097"/>
                  </a:cubicBezTo>
                  <a:lnTo>
                    <a:pt x="1037" y="25239"/>
                  </a:lnTo>
                  <a:cubicBezTo>
                    <a:pt x="-2378" y="15288"/>
                    <a:pt x="2918" y="4452"/>
                    <a:pt x="12870" y="1036"/>
                  </a:cubicBezTo>
                  <a:cubicBezTo>
                    <a:pt x="22216" y="-2173"/>
                    <a:pt x="32465" y="2298"/>
                    <a:pt x="36470" y="11333"/>
                  </a:cubicBezTo>
                  <a:lnTo>
                    <a:pt x="39994" y="20191"/>
                  </a:lnTo>
                  <a:cubicBezTo>
                    <a:pt x="43823" y="29975"/>
                    <a:pt x="39009" y="41012"/>
                    <a:pt x="29231" y="44861"/>
                  </a:cubicBezTo>
                  <a:cubicBezTo>
                    <a:pt x="27018" y="45728"/>
                    <a:pt x="24654" y="46149"/>
                    <a:pt x="22278" y="46099"/>
                  </a:cubicBez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9BB401DF-FEF3-764F-B67B-6696FA62FA80}"/>
                </a:ext>
              </a:extLst>
            </p:cNvPr>
            <p:cNvSpPr/>
            <p:nvPr/>
          </p:nvSpPr>
          <p:spPr>
            <a:xfrm>
              <a:off x="7911545" y="5327393"/>
              <a:ext cx="38100" cy="38100"/>
            </a:xfrm>
            <a:custGeom>
              <a:avLst/>
              <a:gdLst>
                <a:gd name="connsiteX0" fmla="*/ 27280 w 38100"/>
                <a:gd name="connsiteY0" fmla="*/ 44064 h 38100"/>
                <a:gd name="connsiteX1" fmla="*/ 16040 w 38100"/>
                <a:gd name="connsiteY1" fmla="*/ 40349 h 38100"/>
                <a:gd name="connsiteX2" fmla="*/ 8230 w 38100"/>
                <a:gd name="connsiteY2" fmla="*/ 34729 h 38100"/>
                <a:gd name="connsiteX3" fmla="*/ 3374 w 38100"/>
                <a:gd name="connsiteY3" fmla="*/ 8230 h 38100"/>
                <a:gd name="connsiteX4" fmla="*/ 29875 w 38100"/>
                <a:gd name="connsiteY4" fmla="*/ 3374 h 38100"/>
                <a:gd name="connsiteX5" fmla="*/ 30804 w 38100"/>
                <a:gd name="connsiteY5" fmla="*/ 4059 h 38100"/>
                <a:gd name="connsiteX6" fmla="*/ 38519 w 38100"/>
                <a:gd name="connsiteY6" fmla="*/ 9679 h 38100"/>
                <a:gd name="connsiteX7" fmla="*/ 42553 w 38100"/>
                <a:gd name="connsiteY7" fmla="*/ 36315 h 38100"/>
                <a:gd name="connsiteX8" fmla="*/ 27280 w 38100"/>
                <a:gd name="connsiteY8" fmla="*/ 4406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38100">
                  <a:moveTo>
                    <a:pt x="27280" y="44064"/>
                  </a:moveTo>
                  <a:cubicBezTo>
                    <a:pt x="23234" y="44051"/>
                    <a:pt x="19297" y="42749"/>
                    <a:pt x="16040" y="40349"/>
                  </a:cubicBezTo>
                  <a:lnTo>
                    <a:pt x="8230" y="34729"/>
                  </a:lnTo>
                  <a:cubicBezTo>
                    <a:pt x="-428" y="28752"/>
                    <a:pt x="-2603" y="16888"/>
                    <a:pt x="3374" y="8230"/>
                  </a:cubicBezTo>
                  <a:cubicBezTo>
                    <a:pt x="9351" y="-428"/>
                    <a:pt x="21215" y="-2603"/>
                    <a:pt x="29875" y="3374"/>
                  </a:cubicBezTo>
                  <a:cubicBezTo>
                    <a:pt x="30191" y="3593"/>
                    <a:pt x="30501" y="3822"/>
                    <a:pt x="30804" y="4059"/>
                  </a:cubicBezTo>
                  <a:lnTo>
                    <a:pt x="38519" y="9679"/>
                  </a:lnTo>
                  <a:cubicBezTo>
                    <a:pt x="46989" y="15920"/>
                    <a:pt x="48795" y="27847"/>
                    <a:pt x="42553" y="36315"/>
                  </a:cubicBezTo>
                  <a:cubicBezTo>
                    <a:pt x="38976" y="41170"/>
                    <a:pt x="33310" y="44044"/>
                    <a:pt x="27280" y="44064"/>
                  </a:cubicBezTo>
                  <a:close/>
                </a:path>
              </a:pathLst>
            </a:custGeom>
            <a:grpFill/>
            <a:ln w="9525" cap="flat">
              <a:noFill/>
              <a:prstDash val="solid"/>
              <a:miter/>
            </a:ln>
          </p:spPr>
          <p:txBody>
            <a:bodyPr rtlCol="0" anchor="ctr"/>
            <a:lstStyle/>
            <a:p>
              <a:endParaRPr lang="it-IT" sz="1013"/>
            </a:p>
          </p:txBody>
        </p:sp>
        <p:sp>
          <p:nvSpPr>
            <p:cNvPr id="386" name="Figura a mano libera 385">
              <a:extLst>
                <a:ext uri="{FF2B5EF4-FFF2-40B4-BE49-F238E27FC236}">
                  <a16:creationId xmlns:a16="http://schemas.microsoft.com/office/drawing/2014/main" id="{73BE9638-0409-8F4B-899D-4405C5D07EF4}"/>
                </a:ext>
              </a:extLst>
            </p:cNvPr>
            <p:cNvSpPr/>
            <p:nvPr/>
          </p:nvSpPr>
          <p:spPr>
            <a:xfrm>
              <a:off x="8203844" y="5162607"/>
              <a:ext cx="38100" cy="47625"/>
            </a:xfrm>
            <a:custGeom>
              <a:avLst/>
              <a:gdLst>
                <a:gd name="connsiteX0" fmla="*/ 19874 w 38100"/>
                <a:gd name="connsiteY0" fmla="*/ 47592 h 47625"/>
                <a:gd name="connsiteX1" fmla="*/ 824 w 38100"/>
                <a:gd name="connsiteY1" fmla="*/ 30161 h 47625"/>
                <a:gd name="connsiteX2" fmla="*/ 62 w 38100"/>
                <a:gd name="connsiteY2" fmla="*/ 20636 h 47625"/>
                <a:gd name="connsiteX3" fmla="*/ 17588 w 38100"/>
                <a:gd name="connsiteY3" fmla="*/ 62 h 47625"/>
                <a:gd name="connsiteX4" fmla="*/ 38162 w 38100"/>
                <a:gd name="connsiteY4" fmla="*/ 17588 h 47625"/>
                <a:gd name="connsiteX5" fmla="*/ 39019 w 38100"/>
                <a:gd name="connsiteY5" fmla="*/ 27113 h 47625"/>
                <a:gd name="connsiteX6" fmla="*/ 21615 w 38100"/>
                <a:gd name="connsiteY6" fmla="*/ 47677 h 47625"/>
                <a:gd name="connsiteX7" fmla="*/ 21493 w 38100"/>
                <a:gd name="connsiteY7" fmla="*/ 47687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47625">
                  <a:moveTo>
                    <a:pt x="19874" y="47592"/>
                  </a:moveTo>
                  <a:cubicBezTo>
                    <a:pt x="9955" y="47628"/>
                    <a:pt x="1667" y="40045"/>
                    <a:pt x="824" y="30161"/>
                  </a:cubicBezTo>
                  <a:lnTo>
                    <a:pt x="62" y="20636"/>
                  </a:lnTo>
                  <a:cubicBezTo>
                    <a:pt x="-780" y="10115"/>
                    <a:pt x="7067" y="904"/>
                    <a:pt x="17588" y="62"/>
                  </a:cubicBezTo>
                  <a:cubicBezTo>
                    <a:pt x="28109" y="-780"/>
                    <a:pt x="37320" y="7067"/>
                    <a:pt x="38162" y="17588"/>
                  </a:cubicBezTo>
                  <a:lnTo>
                    <a:pt x="39019" y="27113"/>
                  </a:lnTo>
                  <a:cubicBezTo>
                    <a:pt x="39892" y="37598"/>
                    <a:pt x="32099" y="46805"/>
                    <a:pt x="21615" y="47677"/>
                  </a:cubicBezTo>
                  <a:cubicBezTo>
                    <a:pt x="21574" y="47680"/>
                    <a:pt x="21534" y="47684"/>
                    <a:pt x="21493" y="47687"/>
                  </a:cubicBezTo>
                  <a:close/>
                </a:path>
              </a:pathLst>
            </a:custGeom>
            <a:grpFill/>
            <a:ln w="9525" cap="flat">
              <a:noFill/>
              <a:prstDash val="solid"/>
              <a:miter/>
            </a:ln>
          </p:spPr>
          <p:txBody>
            <a:bodyPr rtlCol="0" anchor="ctr"/>
            <a:lstStyle/>
            <a:p>
              <a:endParaRPr lang="it-IT" sz="1013"/>
            </a:p>
          </p:txBody>
        </p:sp>
        <p:sp>
          <p:nvSpPr>
            <p:cNvPr id="387" name="Figura a mano libera 386">
              <a:extLst>
                <a:ext uri="{FF2B5EF4-FFF2-40B4-BE49-F238E27FC236}">
                  <a16:creationId xmlns:a16="http://schemas.microsoft.com/office/drawing/2014/main" id="{FF18ADEA-0322-D349-9BEA-2C7308F2CB9D}"/>
                </a:ext>
              </a:extLst>
            </p:cNvPr>
            <p:cNvSpPr/>
            <p:nvPr/>
          </p:nvSpPr>
          <p:spPr>
            <a:xfrm>
              <a:off x="8316311" y="5167592"/>
              <a:ext cx="38100" cy="47625"/>
            </a:xfrm>
            <a:custGeom>
              <a:avLst/>
              <a:gdLst>
                <a:gd name="connsiteX0" fmla="*/ 19040 w 38100"/>
                <a:gd name="connsiteY0" fmla="*/ 47655 h 47625"/>
                <a:gd name="connsiteX1" fmla="*/ 15230 w 38100"/>
                <a:gd name="connsiteY1" fmla="*/ 47655 h 47625"/>
                <a:gd name="connsiteX2" fmla="*/ 371 w 38100"/>
                <a:gd name="connsiteY2" fmla="*/ 25271 h 47625"/>
                <a:gd name="connsiteX3" fmla="*/ 2180 w 38100"/>
                <a:gd name="connsiteY3" fmla="*/ 15746 h 47625"/>
                <a:gd name="connsiteX4" fmla="*/ 24249 w 38100"/>
                <a:gd name="connsiteY4" fmla="*/ 292 h 47625"/>
                <a:gd name="connsiteX5" fmla="*/ 39702 w 38100"/>
                <a:gd name="connsiteY5" fmla="*/ 22361 h 47625"/>
                <a:gd name="connsiteX6" fmla="*/ 39518 w 38100"/>
                <a:gd name="connsiteY6" fmla="*/ 23271 h 47625"/>
                <a:gd name="connsiteX7" fmla="*/ 37708 w 38100"/>
                <a:gd name="connsiteY7" fmla="*/ 32796 h 47625"/>
                <a:gd name="connsiteX8" fmla="*/ 19040 w 38100"/>
                <a:gd name="connsiteY8" fmla="*/ 4765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47625">
                  <a:moveTo>
                    <a:pt x="19040" y="47655"/>
                  </a:moveTo>
                  <a:cubicBezTo>
                    <a:pt x="17774" y="47796"/>
                    <a:pt x="16495" y="47796"/>
                    <a:pt x="15230" y="47655"/>
                  </a:cubicBezTo>
                  <a:cubicBezTo>
                    <a:pt x="4963" y="45551"/>
                    <a:pt x="-1676" y="35549"/>
                    <a:pt x="371" y="25271"/>
                  </a:cubicBezTo>
                  <a:lnTo>
                    <a:pt x="2180" y="15746"/>
                  </a:lnTo>
                  <a:cubicBezTo>
                    <a:pt x="4007" y="5385"/>
                    <a:pt x="13887" y="-1534"/>
                    <a:pt x="24249" y="292"/>
                  </a:cubicBezTo>
                  <a:cubicBezTo>
                    <a:pt x="34609" y="2119"/>
                    <a:pt x="41528" y="12000"/>
                    <a:pt x="39702" y="22361"/>
                  </a:cubicBezTo>
                  <a:cubicBezTo>
                    <a:pt x="39648" y="22666"/>
                    <a:pt x="39587" y="22969"/>
                    <a:pt x="39518" y="23271"/>
                  </a:cubicBezTo>
                  <a:lnTo>
                    <a:pt x="37708" y="32796"/>
                  </a:lnTo>
                  <a:cubicBezTo>
                    <a:pt x="35743" y="41515"/>
                    <a:pt x="27978" y="47695"/>
                    <a:pt x="19040" y="47655"/>
                  </a:cubicBez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5F485D7E-D36B-B64F-9A28-E899A52B450A}"/>
                </a:ext>
              </a:extLst>
            </p:cNvPr>
            <p:cNvSpPr/>
            <p:nvPr/>
          </p:nvSpPr>
          <p:spPr>
            <a:xfrm>
              <a:off x="7834060" y="5537058"/>
              <a:ext cx="47625" cy="38100"/>
            </a:xfrm>
            <a:custGeom>
              <a:avLst/>
              <a:gdLst>
                <a:gd name="connsiteX0" fmla="*/ 28565 w 47625"/>
                <a:gd name="connsiteY0" fmla="*/ 38805 h 38100"/>
                <a:gd name="connsiteX1" fmla="*/ 27422 w 47625"/>
                <a:gd name="connsiteY1" fmla="*/ 38805 h 38100"/>
                <a:gd name="connsiteX2" fmla="*/ 17897 w 47625"/>
                <a:gd name="connsiteY2" fmla="*/ 38138 h 38100"/>
                <a:gd name="connsiteX3" fmla="*/ 38 w 47625"/>
                <a:gd name="connsiteY3" fmla="*/ 17897 h 38100"/>
                <a:gd name="connsiteX4" fmla="*/ 20278 w 47625"/>
                <a:gd name="connsiteY4" fmla="*/ 38 h 38100"/>
                <a:gd name="connsiteX5" fmla="*/ 29803 w 47625"/>
                <a:gd name="connsiteY5" fmla="*/ 609 h 38100"/>
                <a:gd name="connsiteX6" fmla="*/ 48282 w 47625"/>
                <a:gd name="connsiteY6" fmla="*/ 20231 h 38100"/>
                <a:gd name="connsiteX7" fmla="*/ 28660 w 47625"/>
                <a:gd name="connsiteY7" fmla="*/ 387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38100">
                  <a:moveTo>
                    <a:pt x="28565" y="38805"/>
                  </a:moveTo>
                  <a:lnTo>
                    <a:pt x="27422" y="38805"/>
                  </a:lnTo>
                  <a:lnTo>
                    <a:pt x="17897" y="38138"/>
                  </a:lnTo>
                  <a:cubicBezTo>
                    <a:pt x="7376" y="37481"/>
                    <a:pt x="-620" y="28419"/>
                    <a:pt x="38" y="17897"/>
                  </a:cubicBezTo>
                  <a:cubicBezTo>
                    <a:pt x="695" y="7376"/>
                    <a:pt x="9757" y="-619"/>
                    <a:pt x="20278" y="38"/>
                  </a:cubicBezTo>
                  <a:lnTo>
                    <a:pt x="29803" y="609"/>
                  </a:lnTo>
                  <a:cubicBezTo>
                    <a:pt x="40325" y="925"/>
                    <a:pt x="48597" y="9709"/>
                    <a:pt x="48282" y="20231"/>
                  </a:cubicBezTo>
                  <a:cubicBezTo>
                    <a:pt x="47967" y="30752"/>
                    <a:pt x="39182" y="39025"/>
                    <a:pt x="28660" y="38709"/>
                  </a:cubicBez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EF0023C3-A833-7A41-A473-3AA0BC0AA1D5}"/>
                </a:ext>
              </a:extLst>
            </p:cNvPr>
            <p:cNvSpPr/>
            <p:nvPr/>
          </p:nvSpPr>
          <p:spPr>
            <a:xfrm>
              <a:off x="7854632" y="5425101"/>
              <a:ext cx="47625" cy="38100"/>
            </a:xfrm>
            <a:custGeom>
              <a:avLst/>
              <a:gdLst>
                <a:gd name="connsiteX0" fmla="*/ 28662 w 47625"/>
                <a:gd name="connsiteY0" fmla="*/ 41034 h 38100"/>
                <a:gd name="connsiteX1" fmla="*/ 22281 w 47625"/>
                <a:gd name="connsiteY1" fmla="*/ 39890 h 38100"/>
                <a:gd name="connsiteX2" fmla="*/ 13327 w 47625"/>
                <a:gd name="connsiteY2" fmla="*/ 37224 h 38100"/>
                <a:gd name="connsiteX3" fmla="*/ 887 w 47625"/>
                <a:gd name="connsiteY3" fmla="*/ 13327 h 38100"/>
                <a:gd name="connsiteX4" fmla="*/ 24784 w 47625"/>
                <a:gd name="connsiteY4" fmla="*/ 887 h 38100"/>
                <a:gd name="connsiteX5" fmla="*/ 25995 w 47625"/>
                <a:gd name="connsiteY5" fmla="*/ 1314 h 38100"/>
                <a:gd name="connsiteX6" fmla="*/ 35044 w 47625"/>
                <a:gd name="connsiteY6" fmla="*/ 4458 h 38100"/>
                <a:gd name="connsiteX7" fmla="*/ 46818 w 47625"/>
                <a:gd name="connsiteY7" fmla="*/ 28689 h 38100"/>
                <a:gd name="connsiteX8" fmla="*/ 28662 w 47625"/>
                <a:gd name="connsiteY8" fmla="*/ 4151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28662" y="41034"/>
                  </a:moveTo>
                  <a:cubicBezTo>
                    <a:pt x="26484" y="41034"/>
                    <a:pt x="24324" y="40647"/>
                    <a:pt x="22281" y="39890"/>
                  </a:cubicBezTo>
                  <a:lnTo>
                    <a:pt x="13327" y="37224"/>
                  </a:lnTo>
                  <a:cubicBezTo>
                    <a:pt x="3293" y="34060"/>
                    <a:pt x="-2277" y="23361"/>
                    <a:pt x="887" y="13327"/>
                  </a:cubicBezTo>
                  <a:cubicBezTo>
                    <a:pt x="4051" y="3293"/>
                    <a:pt x="14749" y="-2277"/>
                    <a:pt x="24784" y="887"/>
                  </a:cubicBezTo>
                  <a:cubicBezTo>
                    <a:pt x="25192" y="1015"/>
                    <a:pt x="25596" y="1158"/>
                    <a:pt x="25995" y="1314"/>
                  </a:cubicBezTo>
                  <a:lnTo>
                    <a:pt x="35044" y="4458"/>
                  </a:lnTo>
                  <a:cubicBezTo>
                    <a:pt x="44987" y="7898"/>
                    <a:pt x="50258" y="18747"/>
                    <a:pt x="46818" y="28689"/>
                  </a:cubicBezTo>
                  <a:cubicBezTo>
                    <a:pt x="44144" y="36416"/>
                    <a:pt x="36839" y="41575"/>
                    <a:pt x="28662" y="41510"/>
                  </a:cubicBezTo>
                  <a:close/>
                </a:path>
              </a:pathLst>
            </a:custGeom>
            <a:grpFill/>
            <a:ln w="9525" cap="flat">
              <a:noFill/>
              <a:prstDash val="solid"/>
              <a:miter/>
            </a:ln>
          </p:spPr>
          <p:txBody>
            <a:bodyPr rtlCol="0" anchor="ctr"/>
            <a:lstStyle/>
            <a:p>
              <a:endParaRPr lang="it-IT" sz="1013"/>
            </a:p>
          </p:txBody>
        </p:sp>
        <p:sp>
          <p:nvSpPr>
            <p:cNvPr id="390" name="Figura a mano libera 389">
              <a:extLst>
                <a:ext uri="{FF2B5EF4-FFF2-40B4-BE49-F238E27FC236}">
                  <a16:creationId xmlns:a16="http://schemas.microsoft.com/office/drawing/2014/main" id="{DB53F066-E0AA-5B40-8975-147F0995EE13}"/>
                </a:ext>
              </a:extLst>
            </p:cNvPr>
            <p:cNvSpPr/>
            <p:nvPr/>
          </p:nvSpPr>
          <p:spPr>
            <a:xfrm>
              <a:off x="7839363" y="5648726"/>
              <a:ext cx="47625" cy="38100"/>
            </a:xfrm>
            <a:custGeom>
              <a:avLst/>
              <a:gdLst>
                <a:gd name="connsiteX0" fmla="*/ 21262 w 47625"/>
                <a:gd name="connsiteY0" fmla="*/ 40770 h 38100"/>
                <a:gd name="connsiteX1" fmla="*/ 117 w 47625"/>
                <a:gd name="connsiteY1" fmla="*/ 23815 h 38100"/>
                <a:gd name="connsiteX2" fmla="*/ 17071 w 47625"/>
                <a:gd name="connsiteY2" fmla="*/ 2670 h 38100"/>
                <a:gd name="connsiteX3" fmla="*/ 26596 w 47625"/>
                <a:gd name="connsiteY3" fmla="*/ 670 h 38100"/>
                <a:gd name="connsiteX4" fmla="*/ 49970 w 47625"/>
                <a:gd name="connsiteY4" fmla="*/ 14066 h 38100"/>
                <a:gd name="connsiteX5" fmla="*/ 36574 w 47625"/>
                <a:gd name="connsiteY5" fmla="*/ 37440 h 38100"/>
                <a:gd name="connsiteX6" fmla="*/ 34883 w 47625"/>
                <a:gd name="connsiteY6" fmla="*/ 37817 h 38100"/>
                <a:gd name="connsiteX7" fmla="*/ 25358 w 47625"/>
                <a:gd name="connsiteY7" fmla="*/ 39913 h 38100"/>
                <a:gd name="connsiteX8" fmla="*/ 21262 w 47625"/>
                <a:gd name="connsiteY8" fmla="*/ 4077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21262" y="40770"/>
                  </a:moveTo>
                  <a:cubicBezTo>
                    <a:pt x="10741" y="41927"/>
                    <a:pt x="1274" y="34337"/>
                    <a:pt x="117" y="23815"/>
                  </a:cubicBezTo>
                  <a:cubicBezTo>
                    <a:pt x="-1041" y="13294"/>
                    <a:pt x="6550" y="3827"/>
                    <a:pt x="17071" y="2670"/>
                  </a:cubicBezTo>
                  <a:lnTo>
                    <a:pt x="26596" y="670"/>
                  </a:lnTo>
                  <a:cubicBezTo>
                    <a:pt x="36750" y="-2086"/>
                    <a:pt x="47215" y="3912"/>
                    <a:pt x="49970" y="14066"/>
                  </a:cubicBezTo>
                  <a:cubicBezTo>
                    <a:pt x="52726" y="24219"/>
                    <a:pt x="46728" y="34684"/>
                    <a:pt x="36574" y="37440"/>
                  </a:cubicBezTo>
                  <a:cubicBezTo>
                    <a:pt x="36016" y="37591"/>
                    <a:pt x="35452" y="37717"/>
                    <a:pt x="34883" y="37817"/>
                  </a:cubicBezTo>
                  <a:lnTo>
                    <a:pt x="25358" y="39913"/>
                  </a:lnTo>
                  <a:cubicBezTo>
                    <a:pt x="24023" y="40330"/>
                    <a:pt x="22652" y="40617"/>
                    <a:pt x="21262" y="40770"/>
                  </a:cubicBezTo>
                  <a:close/>
                </a:path>
              </a:pathLst>
            </a:custGeom>
            <a:grpFill/>
            <a:ln w="9525" cap="flat">
              <a:noFill/>
              <a:prstDash val="solid"/>
              <a:miter/>
            </a:ln>
          </p:spPr>
          <p:txBody>
            <a:bodyPr rtlCol="0" anchor="ctr"/>
            <a:lstStyle/>
            <a:p>
              <a:endParaRPr lang="it-IT" sz="1013"/>
            </a:p>
          </p:txBody>
        </p:sp>
        <p:sp>
          <p:nvSpPr>
            <p:cNvPr id="391" name="Figura a mano libera 390">
              <a:extLst>
                <a:ext uri="{FF2B5EF4-FFF2-40B4-BE49-F238E27FC236}">
                  <a16:creationId xmlns:a16="http://schemas.microsoft.com/office/drawing/2014/main" id="{9B086076-889D-B447-8F1A-2739427AF7B1}"/>
                </a:ext>
              </a:extLst>
            </p:cNvPr>
            <p:cNvSpPr/>
            <p:nvPr/>
          </p:nvSpPr>
          <p:spPr>
            <a:xfrm>
              <a:off x="7767651" y="5096459"/>
              <a:ext cx="857250" cy="866775"/>
            </a:xfrm>
            <a:custGeom>
              <a:avLst/>
              <a:gdLst>
                <a:gd name="connsiteX0" fmla="*/ 780774 w 857250"/>
                <a:gd name="connsiteY0" fmla="*/ 217943 h 866775"/>
                <a:gd name="connsiteX1" fmla="*/ 815349 w 857250"/>
                <a:gd name="connsiteY1" fmla="*/ 200703 h 866775"/>
                <a:gd name="connsiteX2" fmla="*/ 861641 w 857250"/>
                <a:gd name="connsiteY2" fmla="*/ 200703 h 866775"/>
                <a:gd name="connsiteX3" fmla="*/ 829542 w 857250"/>
                <a:gd name="connsiteY3" fmla="*/ 165174 h 866775"/>
                <a:gd name="connsiteX4" fmla="*/ 829542 w 857250"/>
                <a:gd name="connsiteY4" fmla="*/ 164317 h 866775"/>
                <a:gd name="connsiteX5" fmla="*/ 782488 w 857250"/>
                <a:gd name="connsiteY5" fmla="*/ 110977 h 866775"/>
                <a:gd name="connsiteX6" fmla="*/ 810396 w 857250"/>
                <a:gd name="connsiteY6" fmla="*/ 82974 h 866775"/>
                <a:gd name="connsiteX7" fmla="*/ 833845 w 857250"/>
                <a:gd name="connsiteY7" fmla="*/ 69708 h 866775"/>
                <a:gd name="connsiteX8" fmla="*/ 820579 w 857250"/>
                <a:gd name="connsiteY8" fmla="*/ 46259 h 866775"/>
                <a:gd name="connsiteX9" fmla="*/ 801633 w 857250"/>
                <a:gd name="connsiteY9" fmla="*/ 51541 h 866775"/>
                <a:gd name="connsiteX10" fmla="*/ 796776 w 857250"/>
                <a:gd name="connsiteY10" fmla="*/ 69924 h 866775"/>
                <a:gd name="connsiteX11" fmla="*/ 775821 w 857250"/>
                <a:gd name="connsiteY11" fmla="*/ 90879 h 866775"/>
                <a:gd name="connsiteX12" fmla="*/ 775821 w 857250"/>
                <a:gd name="connsiteY12" fmla="*/ 53637 h 866775"/>
                <a:gd name="connsiteX13" fmla="*/ 785346 w 857250"/>
                <a:gd name="connsiteY13" fmla="*/ 37254 h 866775"/>
                <a:gd name="connsiteX14" fmla="*/ 766296 w 857250"/>
                <a:gd name="connsiteY14" fmla="*/ 18204 h 866775"/>
                <a:gd name="connsiteX15" fmla="*/ 747246 w 857250"/>
                <a:gd name="connsiteY15" fmla="*/ 37254 h 866775"/>
                <a:gd name="connsiteX16" fmla="*/ 756771 w 857250"/>
                <a:gd name="connsiteY16" fmla="*/ 53637 h 866775"/>
                <a:gd name="connsiteX17" fmla="*/ 756771 w 857250"/>
                <a:gd name="connsiteY17" fmla="*/ 90498 h 866775"/>
                <a:gd name="connsiteX18" fmla="*/ 736959 w 857250"/>
                <a:gd name="connsiteY18" fmla="*/ 70591 h 866775"/>
                <a:gd name="connsiteX19" fmla="*/ 732101 w 857250"/>
                <a:gd name="connsiteY19" fmla="*/ 52303 h 866775"/>
                <a:gd name="connsiteX20" fmla="*/ 705160 w 857250"/>
                <a:gd name="connsiteY20" fmla="*/ 52198 h 866775"/>
                <a:gd name="connsiteX21" fmla="*/ 705056 w 857250"/>
                <a:gd name="connsiteY21" fmla="*/ 79139 h 866775"/>
                <a:gd name="connsiteX22" fmla="*/ 723528 w 857250"/>
                <a:gd name="connsiteY22" fmla="*/ 84117 h 866775"/>
                <a:gd name="connsiteX23" fmla="*/ 754199 w 857250"/>
                <a:gd name="connsiteY23" fmla="*/ 114787 h 866775"/>
                <a:gd name="connsiteX24" fmla="*/ 721623 w 857250"/>
                <a:gd name="connsiteY24" fmla="*/ 164222 h 866775"/>
                <a:gd name="connsiteX25" fmla="*/ 723624 w 857250"/>
                <a:gd name="connsiteY25" fmla="*/ 177843 h 866775"/>
                <a:gd name="connsiteX26" fmla="*/ 723624 w 857250"/>
                <a:gd name="connsiteY26" fmla="*/ 322718 h 866775"/>
                <a:gd name="connsiteX27" fmla="*/ 723624 w 857250"/>
                <a:gd name="connsiteY27" fmla="*/ 322718 h 866775"/>
                <a:gd name="connsiteX28" fmla="*/ 702478 w 857250"/>
                <a:gd name="connsiteY28" fmla="*/ 349197 h 866775"/>
                <a:gd name="connsiteX29" fmla="*/ 584273 w 857250"/>
                <a:gd name="connsiteY29" fmla="*/ 345768 h 866775"/>
                <a:gd name="connsiteX30" fmla="*/ 575891 w 857250"/>
                <a:gd name="connsiteY30" fmla="*/ 347483 h 866775"/>
                <a:gd name="connsiteX31" fmla="*/ 631231 w 857250"/>
                <a:gd name="connsiteY31" fmla="*/ 73830 h 866775"/>
                <a:gd name="connsiteX32" fmla="*/ 589035 w 857250"/>
                <a:gd name="connsiteY32" fmla="*/ 4896 h 866775"/>
                <a:gd name="connsiteX33" fmla="*/ 520102 w 857250"/>
                <a:gd name="connsiteY33" fmla="*/ 47092 h 866775"/>
                <a:gd name="connsiteX34" fmla="*/ 519217 w 857250"/>
                <a:gd name="connsiteY34" fmla="*/ 51541 h 866775"/>
                <a:gd name="connsiteX35" fmla="*/ 512550 w 857250"/>
                <a:gd name="connsiteY35" fmla="*/ 84498 h 866775"/>
                <a:gd name="connsiteX36" fmla="*/ 509978 w 857250"/>
                <a:gd name="connsiteY36" fmla="*/ 52589 h 866775"/>
                <a:gd name="connsiteX37" fmla="*/ 448065 w 857250"/>
                <a:gd name="connsiteY37" fmla="*/ 201 h 866775"/>
                <a:gd name="connsiteX38" fmla="*/ 395678 w 857250"/>
                <a:gd name="connsiteY38" fmla="*/ 62114 h 866775"/>
                <a:gd name="connsiteX39" fmla="*/ 398535 w 857250"/>
                <a:gd name="connsiteY39" fmla="*/ 97833 h 866775"/>
                <a:gd name="connsiteX40" fmla="*/ 386058 w 857250"/>
                <a:gd name="connsiteY40" fmla="*/ 64305 h 866775"/>
                <a:gd name="connsiteX41" fmla="*/ 311905 w 857250"/>
                <a:gd name="connsiteY41" fmla="*/ 32062 h 866775"/>
                <a:gd name="connsiteX42" fmla="*/ 279663 w 857250"/>
                <a:gd name="connsiteY42" fmla="*/ 106215 h 866775"/>
                <a:gd name="connsiteX43" fmla="*/ 291951 w 857250"/>
                <a:gd name="connsiteY43" fmla="*/ 137266 h 866775"/>
                <a:gd name="connsiteX44" fmla="*/ 272901 w 857250"/>
                <a:gd name="connsiteY44" fmla="*/ 112025 h 866775"/>
                <a:gd name="connsiteX45" fmla="*/ 192748 w 857250"/>
                <a:gd name="connsiteY45" fmla="*/ 101595 h 866775"/>
                <a:gd name="connsiteX46" fmla="*/ 182318 w 857250"/>
                <a:gd name="connsiteY46" fmla="*/ 181748 h 866775"/>
                <a:gd name="connsiteX47" fmla="*/ 201939 w 857250"/>
                <a:gd name="connsiteY47" fmla="*/ 207275 h 866775"/>
                <a:gd name="connsiteX48" fmla="*/ 174698 w 857250"/>
                <a:gd name="connsiteY48" fmla="*/ 187272 h 866775"/>
                <a:gd name="connsiteX49" fmla="*/ 94540 w 857250"/>
                <a:gd name="connsiteY49" fmla="*/ 197616 h 866775"/>
                <a:gd name="connsiteX50" fmla="*/ 104884 w 857250"/>
                <a:gd name="connsiteY50" fmla="*/ 277774 h 866775"/>
                <a:gd name="connsiteX51" fmla="*/ 107070 w 857250"/>
                <a:gd name="connsiteY51" fmla="*/ 279379 h 866775"/>
                <a:gd name="connsiteX52" fmla="*/ 126120 w 857250"/>
                <a:gd name="connsiteY52" fmla="*/ 293476 h 866775"/>
                <a:gd name="connsiteX53" fmla="*/ 99069 w 857250"/>
                <a:gd name="connsiteY53" fmla="*/ 283951 h 866775"/>
                <a:gd name="connsiteX54" fmla="*/ 26996 w 857250"/>
                <a:gd name="connsiteY54" fmla="*/ 320525 h 866775"/>
                <a:gd name="connsiteX55" fmla="*/ 60969 w 857250"/>
                <a:gd name="connsiteY55" fmla="*/ 391679 h 866775"/>
                <a:gd name="connsiteX56" fmla="*/ 92592 w 857250"/>
                <a:gd name="connsiteY56" fmla="*/ 402918 h 866775"/>
                <a:gd name="connsiteX57" fmla="*/ 60684 w 857250"/>
                <a:gd name="connsiteY57" fmla="*/ 401013 h 866775"/>
                <a:gd name="connsiteX58" fmla="*/ 105 w 857250"/>
                <a:gd name="connsiteY58" fmla="*/ 454734 h 866775"/>
                <a:gd name="connsiteX59" fmla="*/ 53826 w 857250"/>
                <a:gd name="connsiteY59" fmla="*/ 515313 h 866775"/>
                <a:gd name="connsiteX60" fmla="*/ 85925 w 857250"/>
                <a:gd name="connsiteY60" fmla="*/ 517218 h 866775"/>
                <a:gd name="connsiteX61" fmla="*/ 52968 w 857250"/>
                <a:gd name="connsiteY61" fmla="*/ 524648 h 866775"/>
                <a:gd name="connsiteX62" fmla="*/ 10853 w 857250"/>
                <a:gd name="connsiteY62" fmla="*/ 593630 h 866775"/>
                <a:gd name="connsiteX63" fmla="*/ 64970 w 857250"/>
                <a:gd name="connsiteY63" fmla="*/ 637329 h 866775"/>
                <a:gd name="connsiteX64" fmla="*/ 77543 w 857250"/>
                <a:gd name="connsiteY64" fmla="*/ 635995 h 866775"/>
                <a:gd name="connsiteX65" fmla="*/ 114786 w 857250"/>
                <a:gd name="connsiteY65" fmla="*/ 627613 h 866775"/>
                <a:gd name="connsiteX66" fmla="*/ 84210 w 857250"/>
                <a:gd name="connsiteY66" fmla="*/ 644568 h 866775"/>
                <a:gd name="connsiteX67" fmla="*/ 62017 w 857250"/>
                <a:gd name="connsiteY67" fmla="*/ 722292 h 866775"/>
                <a:gd name="connsiteX68" fmla="*/ 139741 w 857250"/>
                <a:gd name="connsiteY68" fmla="*/ 744485 h 866775"/>
                <a:gd name="connsiteX69" fmla="*/ 420443 w 857250"/>
                <a:gd name="connsiteY69" fmla="*/ 588465 h 866775"/>
                <a:gd name="connsiteX70" fmla="*/ 484832 w 857250"/>
                <a:gd name="connsiteY70" fmla="*/ 629137 h 866775"/>
                <a:gd name="connsiteX71" fmla="*/ 484832 w 857250"/>
                <a:gd name="connsiteY71" fmla="*/ 792681 h 866775"/>
                <a:gd name="connsiteX72" fmla="*/ 465782 w 857250"/>
                <a:gd name="connsiteY72" fmla="*/ 811731 h 866775"/>
                <a:gd name="connsiteX73" fmla="*/ 484832 w 857250"/>
                <a:gd name="connsiteY73" fmla="*/ 830781 h 866775"/>
                <a:gd name="connsiteX74" fmla="*/ 496262 w 857250"/>
                <a:gd name="connsiteY74" fmla="*/ 830781 h 866775"/>
                <a:gd name="connsiteX75" fmla="*/ 528647 w 857250"/>
                <a:gd name="connsiteY75" fmla="*/ 863166 h 866775"/>
                <a:gd name="connsiteX76" fmla="*/ 554636 w 857250"/>
                <a:gd name="connsiteY76" fmla="*/ 863847 h 866775"/>
                <a:gd name="connsiteX77" fmla="*/ 555317 w 857250"/>
                <a:gd name="connsiteY77" fmla="*/ 863166 h 866775"/>
                <a:gd name="connsiteX78" fmla="*/ 555998 w 857250"/>
                <a:gd name="connsiteY78" fmla="*/ 837177 h 866775"/>
                <a:gd name="connsiteX79" fmla="*/ 555317 w 857250"/>
                <a:gd name="connsiteY79" fmla="*/ 836496 h 866775"/>
                <a:gd name="connsiteX80" fmla="*/ 549602 w 857250"/>
                <a:gd name="connsiteY80" fmla="*/ 830781 h 866775"/>
                <a:gd name="connsiteX81" fmla="*/ 570652 w 857250"/>
                <a:gd name="connsiteY81" fmla="*/ 830781 h 866775"/>
                <a:gd name="connsiteX82" fmla="*/ 589702 w 857250"/>
                <a:gd name="connsiteY82" fmla="*/ 811731 h 866775"/>
                <a:gd name="connsiteX83" fmla="*/ 570652 w 857250"/>
                <a:gd name="connsiteY83" fmla="*/ 792681 h 866775"/>
                <a:gd name="connsiteX84" fmla="*/ 523027 w 857250"/>
                <a:gd name="connsiteY84" fmla="*/ 792681 h 866775"/>
                <a:gd name="connsiteX85" fmla="*/ 523027 w 857250"/>
                <a:gd name="connsiteY85" fmla="*/ 638472 h 866775"/>
                <a:gd name="connsiteX86" fmla="*/ 532552 w 857250"/>
                <a:gd name="connsiteY86" fmla="*/ 638472 h 866775"/>
                <a:gd name="connsiteX87" fmla="*/ 561127 w 857250"/>
                <a:gd name="connsiteY87" fmla="*/ 636090 h 866775"/>
                <a:gd name="connsiteX88" fmla="*/ 561127 w 857250"/>
                <a:gd name="connsiteY88" fmla="*/ 754296 h 866775"/>
                <a:gd name="connsiteX89" fmla="*/ 542077 w 857250"/>
                <a:gd name="connsiteY89" fmla="*/ 773346 h 866775"/>
                <a:gd name="connsiteX90" fmla="*/ 570652 w 857250"/>
                <a:gd name="connsiteY90" fmla="*/ 773346 h 866775"/>
                <a:gd name="connsiteX91" fmla="*/ 608675 w 857250"/>
                <a:gd name="connsiteY91" fmla="*/ 811523 h 866775"/>
                <a:gd name="connsiteX92" fmla="*/ 605895 w 857250"/>
                <a:gd name="connsiteY92" fmla="*/ 825733 h 866775"/>
                <a:gd name="connsiteX93" fmla="*/ 618277 w 857250"/>
                <a:gd name="connsiteY93" fmla="*/ 830496 h 866775"/>
                <a:gd name="connsiteX94" fmla="*/ 631612 w 857250"/>
                <a:gd name="connsiteY94" fmla="*/ 824781 h 866775"/>
                <a:gd name="connsiteX95" fmla="*/ 632293 w 857250"/>
                <a:gd name="connsiteY95" fmla="*/ 798792 h 866775"/>
                <a:gd name="connsiteX96" fmla="*/ 631612 w 857250"/>
                <a:gd name="connsiteY96" fmla="*/ 798111 h 866775"/>
                <a:gd name="connsiteX97" fmla="*/ 625897 w 857250"/>
                <a:gd name="connsiteY97" fmla="*/ 792396 h 866775"/>
                <a:gd name="connsiteX98" fmla="*/ 647138 w 857250"/>
                <a:gd name="connsiteY98" fmla="*/ 792396 h 866775"/>
                <a:gd name="connsiteX99" fmla="*/ 666188 w 857250"/>
                <a:gd name="connsiteY99" fmla="*/ 773346 h 866775"/>
                <a:gd name="connsiteX100" fmla="*/ 647138 w 857250"/>
                <a:gd name="connsiteY100" fmla="*/ 754296 h 866775"/>
                <a:gd name="connsiteX101" fmla="*/ 599513 w 857250"/>
                <a:gd name="connsiteY101" fmla="*/ 754296 h 866775"/>
                <a:gd name="connsiteX102" fmla="*/ 599513 w 857250"/>
                <a:gd name="connsiteY102" fmla="*/ 626946 h 866775"/>
                <a:gd name="connsiteX103" fmla="*/ 652281 w 857250"/>
                <a:gd name="connsiteY103" fmla="*/ 595704 h 866775"/>
                <a:gd name="connsiteX104" fmla="*/ 708669 w 857250"/>
                <a:gd name="connsiteY104" fmla="*/ 558747 h 866775"/>
                <a:gd name="connsiteX105" fmla="*/ 825922 w 857250"/>
                <a:gd name="connsiteY105" fmla="*/ 406347 h 866775"/>
                <a:gd name="connsiteX106" fmla="*/ 780774 w 857250"/>
                <a:gd name="connsiteY106" fmla="*/ 285285 h 866775"/>
                <a:gd name="connsiteX107" fmla="*/ 70113 w 857250"/>
                <a:gd name="connsiteY107" fmla="*/ 364723 h 866775"/>
                <a:gd name="connsiteX108" fmla="*/ 51038 w 857250"/>
                <a:gd name="connsiteY108" fmla="*/ 329098 h 866775"/>
                <a:gd name="connsiteX109" fmla="*/ 86664 w 857250"/>
                <a:gd name="connsiteY109" fmla="*/ 310022 h 866775"/>
                <a:gd name="connsiteX110" fmla="*/ 89163 w 857250"/>
                <a:gd name="connsiteY110" fmla="*/ 310907 h 866775"/>
                <a:gd name="connsiteX111" fmla="*/ 125073 w 857250"/>
                <a:gd name="connsiteY111" fmla="*/ 323670 h 866775"/>
                <a:gd name="connsiteX112" fmla="*/ 142546 w 857250"/>
                <a:gd name="connsiteY112" fmla="*/ 360108 h 866775"/>
                <a:gd name="connsiteX113" fmla="*/ 115548 w 857250"/>
                <a:gd name="connsiteY113" fmla="*/ 379201 h 866775"/>
                <a:gd name="connsiteX114" fmla="*/ 106023 w 857250"/>
                <a:gd name="connsiteY114" fmla="*/ 377487 h 866775"/>
                <a:gd name="connsiteX115" fmla="*/ 55159 w 857250"/>
                <a:gd name="connsiteY115" fmla="*/ 486548 h 866775"/>
                <a:gd name="connsiteX116" fmla="*/ 28299 w 857250"/>
                <a:gd name="connsiteY116" fmla="*/ 456258 h 866775"/>
                <a:gd name="connsiteX117" fmla="*/ 58588 w 857250"/>
                <a:gd name="connsiteY117" fmla="*/ 429398 h 866775"/>
                <a:gd name="connsiteX118" fmla="*/ 96688 w 857250"/>
                <a:gd name="connsiteY118" fmla="*/ 431684 h 866775"/>
                <a:gd name="connsiteX119" fmla="*/ 124453 w 857250"/>
                <a:gd name="connsiteY119" fmla="*/ 461068 h 866775"/>
                <a:gd name="connsiteX120" fmla="*/ 95069 w 857250"/>
                <a:gd name="connsiteY120" fmla="*/ 488834 h 866775"/>
                <a:gd name="connsiteX121" fmla="*/ 93259 w 857250"/>
                <a:gd name="connsiteY121" fmla="*/ 488834 h 866775"/>
                <a:gd name="connsiteX122" fmla="*/ 108499 w 857250"/>
                <a:gd name="connsiteY122" fmla="*/ 599705 h 866775"/>
                <a:gd name="connsiteX123" fmla="*/ 71352 w 857250"/>
                <a:gd name="connsiteY123" fmla="*/ 608087 h 866775"/>
                <a:gd name="connsiteX124" fmla="*/ 65065 w 857250"/>
                <a:gd name="connsiteY124" fmla="*/ 608754 h 866775"/>
                <a:gd name="connsiteX125" fmla="*/ 36755 w 857250"/>
                <a:gd name="connsiteY125" fmla="*/ 579917 h 866775"/>
                <a:gd name="connsiteX126" fmla="*/ 58779 w 857250"/>
                <a:gd name="connsiteY126" fmla="*/ 552366 h 866775"/>
                <a:gd name="connsiteX127" fmla="*/ 96021 w 857250"/>
                <a:gd name="connsiteY127" fmla="*/ 543984 h 866775"/>
                <a:gd name="connsiteX128" fmla="*/ 129227 w 857250"/>
                <a:gd name="connsiteY128" fmla="*/ 567015 h 866775"/>
                <a:gd name="connsiteX129" fmla="*/ 108499 w 857250"/>
                <a:gd name="connsiteY129" fmla="*/ 599705 h 866775"/>
                <a:gd name="connsiteX130" fmla="*/ 159172 w 857250"/>
                <a:gd name="connsiteY130" fmla="*/ 700956 h 866775"/>
                <a:gd name="connsiteX131" fmla="*/ 125930 w 857250"/>
                <a:gd name="connsiteY131" fmla="*/ 719529 h 866775"/>
                <a:gd name="connsiteX132" fmla="*/ 112023 w 857250"/>
                <a:gd name="connsiteY132" fmla="*/ 723149 h 866775"/>
                <a:gd name="connsiteX133" fmla="*/ 83289 w 857250"/>
                <a:gd name="connsiteY133" fmla="*/ 694734 h 866775"/>
                <a:gd name="connsiteX134" fmla="*/ 98117 w 857250"/>
                <a:gd name="connsiteY134" fmla="*/ 669523 h 866775"/>
                <a:gd name="connsiteX135" fmla="*/ 131454 w 857250"/>
                <a:gd name="connsiteY135" fmla="*/ 651045 h 866775"/>
                <a:gd name="connsiteX136" fmla="*/ 170774 w 857250"/>
                <a:gd name="connsiteY136" fmla="*/ 660376 h 866775"/>
                <a:gd name="connsiteX137" fmla="*/ 161442 w 857250"/>
                <a:gd name="connsiteY137" fmla="*/ 699695 h 866775"/>
                <a:gd name="connsiteX138" fmla="*/ 159172 w 857250"/>
                <a:gd name="connsiteY138" fmla="*/ 700956 h 866775"/>
                <a:gd name="connsiteX139" fmla="*/ 194224 w 857250"/>
                <a:gd name="connsiteY139" fmla="*/ 272902 h 866775"/>
                <a:gd name="connsiteX140" fmla="*/ 154314 w 857250"/>
                <a:gd name="connsiteY140" fmla="*/ 278998 h 866775"/>
                <a:gd name="connsiteX141" fmla="*/ 123549 w 857250"/>
                <a:gd name="connsiteY141" fmla="*/ 256424 h 866775"/>
                <a:gd name="connsiteX142" fmla="*/ 115709 w 857250"/>
                <a:gd name="connsiteY142" fmla="*/ 216781 h 866775"/>
                <a:gd name="connsiteX143" fmla="*/ 155353 w 857250"/>
                <a:gd name="connsiteY143" fmla="*/ 208941 h 866775"/>
                <a:gd name="connsiteX144" fmla="*/ 157362 w 857250"/>
                <a:gd name="connsiteY144" fmla="*/ 210418 h 866775"/>
                <a:gd name="connsiteX145" fmla="*/ 188128 w 857250"/>
                <a:gd name="connsiteY145" fmla="*/ 232516 h 866775"/>
                <a:gd name="connsiteX146" fmla="*/ 194589 w 857250"/>
                <a:gd name="connsiteY146" fmla="*/ 272408 h 866775"/>
                <a:gd name="connsiteX147" fmla="*/ 194224 w 857250"/>
                <a:gd name="connsiteY147" fmla="*/ 272902 h 866775"/>
                <a:gd name="connsiteX148" fmla="*/ 267852 w 857250"/>
                <a:gd name="connsiteY148" fmla="*/ 199845 h 866775"/>
                <a:gd name="connsiteX149" fmla="*/ 228324 w 857250"/>
                <a:gd name="connsiteY149" fmla="*/ 194416 h 866775"/>
                <a:gd name="connsiteX150" fmla="*/ 205083 w 857250"/>
                <a:gd name="connsiteY150" fmla="*/ 164222 h 866775"/>
                <a:gd name="connsiteX151" fmla="*/ 208907 w 857250"/>
                <a:gd name="connsiteY151" fmla="*/ 123992 h 866775"/>
                <a:gd name="connsiteX152" fmla="*/ 249137 w 857250"/>
                <a:gd name="connsiteY152" fmla="*/ 127816 h 866775"/>
                <a:gd name="connsiteX153" fmla="*/ 250326 w 857250"/>
                <a:gd name="connsiteY153" fmla="*/ 129360 h 866775"/>
                <a:gd name="connsiteX154" fmla="*/ 273567 w 857250"/>
                <a:gd name="connsiteY154" fmla="*/ 159555 h 866775"/>
                <a:gd name="connsiteX155" fmla="*/ 268173 w 857250"/>
                <a:gd name="connsiteY155" fmla="*/ 199604 h 866775"/>
                <a:gd name="connsiteX156" fmla="*/ 267852 w 857250"/>
                <a:gd name="connsiteY156" fmla="*/ 199845 h 866775"/>
                <a:gd name="connsiteX157" fmla="*/ 539601 w 857250"/>
                <a:gd name="connsiteY157" fmla="*/ 94118 h 866775"/>
                <a:gd name="connsiteX158" fmla="*/ 547221 w 857250"/>
                <a:gd name="connsiteY158" fmla="*/ 56780 h 866775"/>
                <a:gd name="connsiteX159" fmla="*/ 580529 w 857250"/>
                <a:gd name="connsiteY159" fmla="*/ 33897 h 866775"/>
                <a:gd name="connsiteX160" fmla="*/ 603411 w 857250"/>
                <a:gd name="connsiteY160" fmla="*/ 67205 h 866775"/>
                <a:gd name="connsiteX161" fmla="*/ 603228 w 857250"/>
                <a:gd name="connsiteY161" fmla="*/ 68115 h 866775"/>
                <a:gd name="connsiteX162" fmla="*/ 595703 w 857250"/>
                <a:gd name="connsiteY162" fmla="*/ 105453 h 866775"/>
                <a:gd name="connsiteX163" fmla="*/ 567699 w 857250"/>
                <a:gd name="connsiteY163" fmla="*/ 128408 h 866775"/>
                <a:gd name="connsiteX164" fmla="*/ 561699 w 857250"/>
                <a:gd name="connsiteY164" fmla="*/ 127741 h 866775"/>
                <a:gd name="connsiteX165" fmla="*/ 539601 w 857250"/>
                <a:gd name="connsiteY165" fmla="*/ 94118 h 866775"/>
                <a:gd name="connsiteX166" fmla="*/ 450732 w 857250"/>
                <a:gd name="connsiteY166" fmla="*/ 28300 h 866775"/>
                <a:gd name="connsiteX167" fmla="*/ 481498 w 857250"/>
                <a:gd name="connsiteY167" fmla="*/ 54399 h 866775"/>
                <a:gd name="connsiteX168" fmla="*/ 484546 w 857250"/>
                <a:gd name="connsiteY168" fmla="*/ 92499 h 866775"/>
                <a:gd name="connsiteX169" fmla="*/ 458448 w 857250"/>
                <a:gd name="connsiteY169" fmla="*/ 123264 h 866775"/>
                <a:gd name="connsiteX170" fmla="*/ 456066 w 857250"/>
                <a:gd name="connsiteY170" fmla="*/ 123264 h 866775"/>
                <a:gd name="connsiteX171" fmla="*/ 427491 w 857250"/>
                <a:gd name="connsiteY171" fmla="*/ 97071 h 866775"/>
                <a:gd name="connsiteX172" fmla="*/ 424443 w 857250"/>
                <a:gd name="connsiteY172" fmla="*/ 58971 h 866775"/>
                <a:gd name="connsiteX173" fmla="*/ 450732 w 857250"/>
                <a:gd name="connsiteY173" fmla="*/ 28300 h 866775"/>
                <a:gd name="connsiteX174" fmla="*/ 320240 w 857250"/>
                <a:gd name="connsiteY174" fmla="*/ 131170 h 866775"/>
                <a:gd name="connsiteX175" fmla="*/ 306238 w 857250"/>
                <a:gd name="connsiteY175" fmla="*/ 95737 h 866775"/>
                <a:gd name="connsiteX176" fmla="*/ 322383 w 857250"/>
                <a:gd name="connsiteY176" fmla="*/ 58637 h 866775"/>
                <a:gd name="connsiteX177" fmla="*/ 359483 w 857250"/>
                <a:gd name="connsiteY177" fmla="*/ 74782 h 866775"/>
                <a:gd name="connsiteX178" fmla="*/ 373389 w 857250"/>
                <a:gd name="connsiteY178" fmla="*/ 110215 h 866775"/>
                <a:gd name="connsiteX179" fmla="*/ 358241 w 857250"/>
                <a:gd name="connsiteY179" fmla="*/ 147680 h 866775"/>
                <a:gd name="connsiteX180" fmla="*/ 320776 w 857250"/>
                <a:gd name="connsiteY180" fmla="*/ 132531 h 866775"/>
                <a:gd name="connsiteX181" fmla="*/ 320240 w 857250"/>
                <a:gd name="connsiteY181" fmla="*/ 131170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57250" h="866775">
                  <a:moveTo>
                    <a:pt x="780774" y="217943"/>
                  </a:moveTo>
                  <a:cubicBezTo>
                    <a:pt x="794050" y="216727"/>
                    <a:pt x="806389" y="210575"/>
                    <a:pt x="815349" y="200703"/>
                  </a:cubicBezTo>
                  <a:lnTo>
                    <a:pt x="861641" y="200703"/>
                  </a:lnTo>
                  <a:cubicBezTo>
                    <a:pt x="852698" y="187384"/>
                    <a:pt x="841888" y="175418"/>
                    <a:pt x="829542" y="165174"/>
                  </a:cubicBezTo>
                  <a:lnTo>
                    <a:pt x="829542" y="164317"/>
                  </a:lnTo>
                  <a:cubicBezTo>
                    <a:pt x="829517" y="137229"/>
                    <a:pt x="809362" y="114381"/>
                    <a:pt x="782488" y="110977"/>
                  </a:cubicBezTo>
                  <a:lnTo>
                    <a:pt x="810396" y="82974"/>
                  </a:lnTo>
                  <a:cubicBezTo>
                    <a:pt x="820535" y="85785"/>
                    <a:pt x="831033" y="79846"/>
                    <a:pt x="833845" y="69708"/>
                  </a:cubicBezTo>
                  <a:cubicBezTo>
                    <a:pt x="836657" y="59569"/>
                    <a:pt x="830717" y="49071"/>
                    <a:pt x="820579" y="46259"/>
                  </a:cubicBezTo>
                  <a:cubicBezTo>
                    <a:pt x="813773" y="44372"/>
                    <a:pt x="806481" y="46405"/>
                    <a:pt x="801633" y="51541"/>
                  </a:cubicBezTo>
                  <a:cubicBezTo>
                    <a:pt x="796853" y="56365"/>
                    <a:pt x="795002" y="63369"/>
                    <a:pt x="796776" y="69924"/>
                  </a:cubicBezTo>
                  <a:lnTo>
                    <a:pt x="775821" y="90879"/>
                  </a:lnTo>
                  <a:lnTo>
                    <a:pt x="775821" y="53637"/>
                  </a:lnTo>
                  <a:cubicBezTo>
                    <a:pt x="781679" y="50254"/>
                    <a:pt x="785305" y="44018"/>
                    <a:pt x="785346" y="37254"/>
                  </a:cubicBezTo>
                  <a:cubicBezTo>
                    <a:pt x="785346" y="26733"/>
                    <a:pt x="776817" y="18204"/>
                    <a:pt x="766296" y="18204"/>
                  </a:cubicBezTo>
                  <a:cubicBezTo>
                    <a:pt x="755774" y="18204"/>
                    <a:pt x="747246" y="26733"/>
                    <a:pt x="747246" y="37254"/>
                  </a:cubicBezTo>
                  <a:cubicBezTo>
                    <a:pt x="747287" y="44018"/>
                    <a:pt x="750912" y="50254"/>
                    <a:pt x="756771" y="53637"/>
                  </a:cubicBezTo>
                  <a:lnTo>
                    <a:pt x="756771" y="90498"/>
                  </a:lnTo>
                  <a:lnTo>
                    <a:pt x="736959" y="70591"/>
                  </a:lnTo>
                  <a:cubicBezTo>
                    <a:pt x="738695" y="64065"/>
                    <a:pt x="736847" y="57107"/>
                    <a:pt x="732101" y="52303"/>
                  </a:cubicBezTo>
                  <a:cubicBezTo>
                    <a:pt x="724690" y="44835"/>
                    <a:pt x="712629" y="44788"/>
                    <a:pt x="705160" y="52198"/>
                  </a:cubicBezTo>
                  <a:cubicBezTo>
                    <a:pt x="697692" y="59609"/>
                    <a:pt x="697645" y="71670"/>
                    <a:pt x="705056" y="79139"/>
                  </a:cubicBezTo>
                  <a:cubicBezTo>
                    <a:pt x="709873" y="83994"/>
                    <a:pt x="716924" y="85894"/>
                    <a:pt x="723528" y="84117"/>
                  </a:cubicBezTo>
                  <a:lnTo>
                    <a:pt x="754199" y="114787"/>
                  </a:lnTo>
                  <a:cubicBezTo>
                    <a:pt x="734438" y="123276"/>
                    <a:pt x="721628" y="142714"/>
                    <a:pt x="721623" y="164222"/>
                  </a:cubicBezTo>
                  <a:cubicBezTo>
                    <a:pt x="721684" y="168831"/>
                    <a:pt x="722358" y="173411"/>
                    <a:pt x="723624" y="177843"/>
                  </a:cubicBezTo>
                  <a:lnTo>
                    <a:pt x="723624" y="322718"/>
                  </a:lnTo>
                  <a:lnTo>
                    <a:pt x="723624" y="322718"/>
                  </a:lnTo>
                  <a:cubicBezTo>
                    <a:pt x="723626" y="335400"/>
                    <a:pt x="714846" y="346394"/>
                    <a:pt x="702478" y="349197"/>
                  </a:cubicBezTo>
                  <a:cubicBezTo>
                    <a:pt x="663719" y="340029"/>
                    <a:pt x="623498" y="338863"/>
                    <a:pt x="584273" y="345768"/>
                  </a:cubicBezTo>
                  <a:cubicBezTo>
                    <a:pt x="581415" y="345768"/>
                    <a:pt x="578748" y="346911"/>
                    <a:pt x="575891" y="347483"/>
                  </a:cubicBezTo>
                  <a:lnTo>
                    <a:pt x="631231" y="73830"/>
                  </a:lnTo>
                  <a:cubicBezTo>
                    <a:pt x="638615" y="43142"/>
                    <a:pt x="619723" y="12280"/>
                    <a:pt x="589035" y="4896"/>
                  </a:cubicBezTo>
                  <a:cubicBezTo>
                    <a:pt x="558348" y="-2487"/>
                    <a:pt x="527486" y="16405"/>
                    <a:pt x="520102" y="47092"/>
                  </a:cubicBezTo>
                  <a:cubicBezTo>
                    <a:pt x="519749" y="48563"/>
                    <a:pt x="519453" y="50047"/>
                    <a:pt x="519217" y="51541"/>
                  </a:cubicBezTo>
                  <a:lnTo>
                    <a:pt x="512550" y="84498"/>
                  </a:lnTo>
                  <a:lnTo>
                    <a:pt x="509978" y="52589"/>
                  </a:lnTo>
                  <a:cubicBezTo>
                    <a:pt x="507348" y="21026"/>
                    <a:pt x="479628" y="-2429"/>
                    <a:pt x="448065" y="201"/>
                  </a:cubicBezTo>
                  <a:cubicBezTo>
                    <a:pt x="416502" y="2832"/>
                    <a:pt x="393048" y="30551"/>
                    <a:pt x="395678" y="62114"/>
                  </a:cubicBezTo>
                  <a:lnTo>
                    <a:pt x="398535" y="97833"/>
                  </a:lnTo>
                  <a:lnTo>
                    <a:pt x="386058" y="64305"/>
                  </a:lnTo>
                  <a:cubicBezTo>
                    <a:pt x="374485" y="34925"/>
                    <a:pt x="341285" y="20489"/>
                    <a:pt x="311905" y="32062"/>
                  </a:cubicBezTo>
                  <a:cubicBezTo>
                    <a:pt x="282526" y="43636"/>
                    <a:pt x="268090" y="76835"/>
                    <a:pt x="279663" y="106215"/>
                  </a:cubicBezTo>
                  <a:lnTo>
                    <a:pt x="291951" y="137266"/>
                  </a:lnTo>
                  <a:lnTo>
                    <a:pt x="272901" y="112025"/>
                  </a:lnTo>
                  <a:cubicBezTo>
                    <a:pt x="253647" y="87011"/>
                    <a:pt x="217761" y="82341"/>
                    <a:pt x="192748" y="101595"/>
                  </a:cubicBezTo>
                  <a:cubicBezTo>
                    <a:pt x="167734" y="120849"/>
                    <a:pt x="163064" y="156734"/>
                    <a:pt x="182318" y="181748"/>
                  </a:cubicBezTo>
                  <a:lnTo>
                    <a:pt x="201939" y="207275"/>
                  </a:lnTo>
                  <a:lnTo>
                    <a:pt x="174698" y="187272"/>
                  </a:lnTo>
                  <a:cubicBezTo>
                    <a:pt x="149706" y="167994"/>
                    <a:pt x="113819" y="172625"/>
                    <a:pt x="94540" y="197616"/>
                  </a:cubicBezTo>
                  <a:cubicBezTo>
                    <a:pt x="75262" y="222607"/>
                    <a:pt x="79893" y="258495"/>
                    <a:pt x="104884" y="277774"/>
                  </a:cubicBezTo>
                  <a:cubicBezTo>
                    <a:pt x="105600" y="278326"/>
                    <a:pt x="106329" y="278861"/>
                    <a:pt x="107070" y="279379"/>
                  </a:cubicBezTo>
                  <a:lnTo>
                    <a:pt x="126120" y="293476"/>
                  </a:lnTo>
                  <a:lnTo>
                    <a:pt x="99069" y="283951"/>
                  </a:lnTo>
                  <a:cubicBezTo>
                    <a:pt x="69067" y="274148"/>
                    <a:pt x="36799" y="290523"/>
                    <a:pt x="26996" y="320525"/>
                  </a:cubicBezTo>
                  <a:cubicBezTo>
                    <a:pt x="17526" y="349509"/>
                    <a:pt x="32477" y="380821"/>
                    <a:pt x="60969" y="391679"/>
                  </a:cubicBezTo>
                  <a:lnTo>
                    <a:pt x="92592" y="402918"/>
                  </a:lnTo>
                  <a:lnTo>
                    <a:pt x="60684" y="401013"/>
                  </a:lnTo>
                  <a:cubicBezTo>
                    <a:pt x="29120" y="399120"/>
                    <a:pt x="1998" y="423171"/>
                    <a:pt x="105" y="454734"/>
                  </a:cubicBezTo>
                  <a:cubicBezTo>
                    <a:pt x="-1789" y="486297"/>
                    <a:pt x="22262" y="513420"/>
                    <a:pt x="53826" y="515313"/>
                  </a:cubicBezTo>
                  <a:lnTo>
                    <a:pt x="85925" y="517218"/>
                  </a:lnTo>
                  <a:lnTo>
                    <a:pt x="52968" y="524648"/>
                  </a:lnTo>
                  <a:cubicBezTo>
                    <a:pt x="22290" y="532067"/>
                    <a:pt x="3434" y="562952"/>
                    <a:pt x="10853" y="593630"/>
                  </a:cubicBezTo>
                  <a:cubicBezTo>
                    <a:pt x="16931" y="618761"/>
                    <a:pt x="39123" y="636681"/>
                    <a:pt x="64970" y="637329"/>
                  </a:cubicBezTo>
                  <a:cubicBezTo>
                    <a:pt x="69198" y="637357"/>
                    <a:pt x="73415" y="636909"/>
                    <a:pt x="77543" y="635995"/>
                  </a:cubicBezTo>
                  <a:lnTo>
                    <a:pt x="114786" y="627613"/>
                  </a:lnTo>
                  <a:lnTo>
                    <a:pt x="84210" y="644568"/>
                  </a:lnTo>
                  <a:cubicBezTo>
                    <a:pt x="56619" y="659902"/>
                    <a:pt x="46683" y="694700"/>
                    <a:pt x="62017" y="722292"/>
                  </a:cubicBezTo>
                  <a:cubicBezTo>
                    <a:pt x="77351" y="749883"/>
                    <a:pt x="112150" y="759819"/>
                    <a:pt x="139741" y="744485"/>
                  </a:cubicBezTo>
                  <a:lnTo>
                    <a:pt x="420443" y="588465"/>
                  </a:lnTo>
                  <a:cubicBezTo>
                    <a:pt x="439352" y="605697"/>
                    <a:pt x="461148" y="619464"/>
                    <a:pt x="484832" y="629137"/>
                  </a:cubicBezTo>
                  <a:lnTo>
                    <a:pt x="484832" y="792681"/>
                  </a:lnTo>
                  <a:cubicBezTo>
                    <a:pt x="474311" y="792681"/>
                    <a:pt x="465782" y="801210"/>
                    <a:pt x="465782" y="811731"/>
                  </a:cubicBezTo>
                  <a:cubicBezTo>
                    <a:pt x="465782" y="822253"/>
                    <a:pt x="474311" y="830781"/>
                    <a:pt x="484832" y="830781"/>
                  </a:cubicBezTo>
                  <a:lnTo>
                    <a:pt x="496262" y="830781"/>
                  </a:lnTo>
                  <a:lnTo>
                    <a:pt x="528647" y="863166"/>
                  </a:lnTo>
                  <a:cubicBezTo>
                    <a:pt x="535635" y="870531"/>
                    <a:pt x="547271" y="870836"/>
                    <a:pt x="554636" y="863847"/>
                  </a:cubicBezTo>
                  <a:cubicBezTo>
                    <a:pt x="554869" y="863626"/>
                    <a:pt x="555096" y="863400"/>
                    <a:pt x="555317" y="863166"/>
                  </a:cubicBezTo>
                  <a:cubicBezTo>
                    <a:pt x="562682" y="856178"/>
                    <a:pt x="562986" y="844542"/>
                    <a:pt x="555998" y="837177"/>
                  </a:cubicBezTo>
                  <a:cubicBezTo>
                    <a:pt x="555777" y="836945"/>
                    <a:pt x="555550" y="836717"/>
                    <a:pt x="555317" y="836496"/>
                  </a:cubicBezTo>
                  <a:lnTo>
                    <a:pt x="549602" y="830781"/>
                  </a:lnTo>
                  <a:lnTo>
                    <a:pt x="570652" y="830781"/>
                  </a:lnTo>
                  <a:cubicBezTo>
                    <a:pt x="581173" y="830781"/>
                    <a:pt x="589702" y="822253"/>
                    <a:pt x="589702" y="811731"/>
                  </a:cubicBezTo>
                  <a:cubicBezTo>
                    <a:pt x="589702" y="801210"/>
                    <a:pt x="581173" y="792681"/>
                    <a:pt x="570652" y="792681"/>
                  </a:cubicBezTo>
                  <a:lnTo>
                    <a:pt x="523027" y="792681"/>
                  </a:lnTo>
                  <a:lnTo>
                    <a:pt x="523027" y="638472"/>
                  </a:lnTo>
                  <a:cubicBezTo>
                    <a:pt x="526075" y="638472"/>
                    <a:pt x="529123" y="638472"/>
                    <a:pt x="532552" y="638472"/>
                  </a:cubicBezTo>
                  <a:cubicBezTo>
                    <a:pt x="542123" y="638380"/>
                    <a:pt x="551674" y="637584"/>
                    <a:pt x="561127" y="636090"/>
                  </a:cubicBezTo>
                  <a:lnTo>
                    <a:pt x="561127" y="754296"/>
                  </a:lnTo>
                  <a:cubicBezTo>
                    <a:pt x="550606" y="754296"/>
                    <a:pt x="542077" y="762824"/>
                    <a:pt x="542077" y="773346"/>
                  </a:cubicBezTo>
                  <a:lnTo>
                    <a:pt x="570652" y="773346"/>
                  </a:lnTo>
                  <a:cubicBezTo>
                    <a:pt x="591694" y="773388"/>
                    <a:pt x="608718" y="790480"/>
                    <a:pt x="608675" y="811523"/>
                  </a:cubicBezTo>
                  <a:cubicBezTo>
                    <a:pt x="608665" y="816394"/>
                    <a:pt x="607722" y="821217"/>
                    <a:pt x="605895" y="825733"/>
                  </a:cubicBezTo>
                  <a:cubicBezTo>
                    <a:pt x="609386" y="828638"/>
                    <a:pt x="613738" y="830312"/>
                    <a:pt x="618277" y="830496"/>
                  </a:cubicBezTo>
                  <a:cubicBezTo>
                    <a:pt x="623302" y="830424"/>
                    <a:pt x="628095" y="828370"/>
                    <a:pt x="631612" y="824781"/>
                  </a:cubicBezTo>
                  <a:cubicBezTo>
                    <a:pt x="638977" y="817792"/>
                    <a:pt x="639282" y="806156"/>
                    <a:pt x="632293" y="798792"/>
                  </a:cubicBezTo>
                  <a:cubicBezTo>
                    <a:pt x="632072" y="798559"/>
                    <a:pt x="631845" y="798332"/>
                    <a:pt x="631612" y="798111"/>
                  </a:cubicBezTo>
                  <a:lnTo>
                    <a:pt x="625897" y="792396"/>
                  </a:lnTo>
                  <a:lnTo>
                    <a:pt x="647138" y="792396"/>
                  </a:lnTo>
                  <a:cubicBezTo>
                    <a:pt x="657659" y="792396"/>
                    <a:pt x="666188" y="783867"/>
                    <a:pt x="666188" y="773346"/>
                  </a:cubicBezTo>
                  <a:cubicBezTo>
                    <a:pt x="666188" y="762824"/>
                    <a:pt x="657659" y="754296"/>
                    <a:pt x="647138" y="754296"/>
                  </a:cubicBezTo>
                  <a:lnTo>
                    <a:pt x="599513" y="754296"/>
                  </a:lnTo>
                  <a:lnTo>
                    <a:pt x="599513" y="626946"/>
                  </a:lnTo>
                  <a:cubicBezTo>
                    <a:pt x="619117" y="620387"/>
                    <a:pt x="637103" y="609738"/>
                    <a:pt x="652281" y="595704"/>
                  </a:cubicBezTo>
                  <a:cubicBezTo>
                    <a:pt x="668669" y="580054"/>
                    <a:pt x="687779" y="567529"/>
                    <a:pt x="708669" y="558747"/>
                  </a:cubicBezTo>
                  <a:cubicBezTo>
                    <a:pt x="776868" y="528553"/>
                    <a:pt x="825922" y="472260"/>
                    <a:pt x="825922" y="406347"/>
                  </a:cubicBezTo>
                  <a:cubicBezTo>
                    <a:pt x="825540" y="361947"/>
                    <a:pt x="809558" y="319094"/>
                    <a:pt x="780774" y="285285"/>
                  </a:cubicBezTo>
                  <a:close/>
                  <a:moveTo>
                    <a:pt x="70113" y="364723"/>
                  </a:moveTo>
                  <a:cubicBezTo>
                    <a:pt x="55008" y="360153"/>
                    <a:pt x="46468" y="344202"/>
                    <a:pt x="51038" y="329098"/>
                  </a:cubicBezTo>
                  <a:cubicBezTo>
                    <a:pt x="55608" y="313992"/>
                    <a:pt x="71558" y="305452"/>
                    <a:pt x="86664" y="310022"/>
                  </a:cubicBezTo>
                  <a:cubicBezTo>
                    <a:pt x="87510" y="310278"/>
                    <a:pt x="88344" y="310573"/>
                    <a:pt x="89163" y="310907"/>
                  </a:cubicBezTo>
                  <a:lnTo>
                    <a:pt x="125073" y="323670"/>
                  </a:lnTo>
                  <a:cubicBezTo>
                    <a:pt x="139960" y="328907"/>
                    <a:pt x="147783" y="345222"/>
                    <a:pt x="142546" y="360108"/>
                  </a:cubicBezTo>
                  <a:cubicBezTo>
                    <a:pt x="138517" y="371562"/>
                    <a:pt x="127689" y="379219"/>
                    <a:pt x="115548" y="379201"/>
                  </a:cubicBezTo>
                  <a:cubicBezTo>
                    <a:pt x="112299" y="379175"/>
                    <a:pt x="109077" y="378595"/>
                    <a:pt x="106023" y="377487"/>
                  </a:cubicBezTo>
                  <a:close/>
                  <a:moveTo>
                    <a:pt x="55159" y="486548"/>
                  </a:moveTo>
                  <a:cubicBezTo>
                    <a:pt x="39378" y="485601"/>
                    <a:pt x="27352" y="472040"/>
                    <a:pt x="28299" y="456258"/>
                  </a:cubicBezTo>
                  <a:cubicBezTo>
                    <a:pt x="29245" y="440476"/>
                    <a:pt x="42807" y="428451"/>
                    <a:pt x="58588" y="429398"/>
                  </a:cubicBezTo>
                  <a:lnTo>
                    <a:pt x="96688" y="431684"/>
                  </a:lnTo>
                  <a:cubicBezTo>
                    <a:pt x="112470" y="432131"/>
                    <a:pt x="124900" y="445286"/>
                    <a:pt x="124453" y="461068"/>
                  </a:cubicBezTo>
                  <a:cubicBezTo>
                    <a:pt x="124007" y="476850"/>
                    <a:pt x="110851" y="489281"/>
                    <a:pt x="95069" y="488834"/>
                  </a:cubicBezTo>
                  <a:lnTo>
                    <a:pt x="93259" y="488834"/>
                  </a:lnTo>
                  <a:close/>
                  <a:moveTo>
                    <a:pt x="108499" y="599705"/>
                  </a:moveTo>
                  <a:lnTo>
                    <a:pt x="71352" y="608087"/>
                  </a:lnTo>
                  <a:cubicBezTo>
                    <a:pt x="69288" y="608541"/>
                    <a:pt x="67179" y="608765"/>
                    <a:pt x="65065" y="608754"/>
                  </a:cubicBezTo>
                  <a:cubicBezTo>
                    <a:pt x="49284" y="608608"/>
                    <a:pt x="36609" y="595698"/>
                    <a:pt x="36755" y="579917"/>
                  </a:cubicBezTo>
                  <a:cubicBezTo>
                    <a:pt x="36876" y="566757"/>
                    <a:pt x="45969" y="555382"/>
                    <a:pt x="58779" y="552366"/>
                  </a:cubicBezTo>
                  <a:lnTo>
                    <a:pt x="96021" y="543984"/>
                  </a:lnTo>
                  <a:cubicBezTo>
                    <a:pt x="111551" y="541174"/>
                    <a:pt x="126418" y="551485"/>
                    <a:pt x="129227" y="567015"/>
                  </a:cubicBezTo>
                  <a:cubicBezTo>
                    <a:pt x="131874" y="581644"/>
                    <a:pt x="122861" y="595860"/>
                    <a:pt x="108499" y="599705"/>
                  </a:cubicBezTo>
                  <a:close/>
                  <a:moveTo>
                    <a:pt x="159172" y="700956"/>
                  </a:moveTo>
                  <a:lnTo>
                    <a:pt x="125930" y="719529"/>
                  </a:lnTo>
                  <a:cubicBezTo>
                    <a:pt x="121660" y="721855"/>
                    <a:pt x="116885" y="723098"/>
                    <a:pt x="112023" y="723149"/>
                  </a:cubicBezTo>
                  <a:cubicBezTo>
                    <a:pt x="96242" y="723237"/>
                    <a:pt x="83377" y="710516"/>
                    <a:pt x="83289" y="694734"/>
                  </a:cubicBezTo>
                  <a:cubicBezTo>
                    <a:pt x="83230" y="684246"/>
                    <a:pt x="88922" y="674568"/>
                    <a:pt x="98117" y="669523"/>
                  </a:cubicBezTo>
                  <a:lnTo>
                    <a:pt x="131454" y="651045"/>
                  </a:lnTo>
                  <a:cubicBezTo>
                    <a:pt x="144888" y="642764"/>
                    <a:pt x="162493" y="646941"/>
                    <a:pt x="170774" y="660376"/>
                  </a:cubicBezTo>
                  <a:cubicBezTo>
                    <a:pt x="179055" y="673810"/>
                    <a:pt x="174876" y="691414"/>
                    <a:pt x="161442" y="699695"/>
                  </a:cubicBezTo>
                  <a:cubicBezTo>
                    <a:pt x="160705" y="700150"/>
                    <a:pt x="159947" y="700570"/>
                    <a:pt x="159172" y="700956"/>
                  </a:cubicBezTo>
                  <a:close/>
                  <a:moveTo>
                    <a:pt x="194224" y="272902"/>
                  </a:moveTo>
                  <a:cubicBezTo>
                    <a:pt x="184878" y="285592"/>
                    <a:pt x="167023" y="288319"/>
                    <a:pt x="154314" y="278998"/>
                  </a:cubicBezTo>
                  <a:lnTo>
                    <a:pt x="123549" y="256424"/>
                  </a:lnTo>
                  <a:cubicBezTo>
                    <a:pt x="110436" y="247642"/>
                    <a:pt x="106927" y="229893"/>
                    <a:pt x="115709" y="216781"/>
                  </a:cubicBezTo>
                  <a:cubicBezTo>
                    <a:pt x="124491" y="203669"/>
                    <a:pt x="142240" y="200159"/>
                    <a:pt x="155353" y="208941"/>
                  </a:cubicBezTo>
                  <a:cubicBezTo>
                    <a:pt x="156043" y="209404"/>
                    <a:pt x="156714" y="209896"/>
                    <a:pt x="157362" y="210418"/>
                  </a:cubicBezTo>
                  <a:lnTo>
                    <a:pt x="188128" y="232516"/>
                  </a:lnTo>
                  <a:cubicBezTo>
                    <a:pt x="200928" y="241748"/>
                    <a:pt x="203821" y="259608"/>
                    <a:pt x="194589" y="272408"/>
                  </a:cubicBezTo>
                  <a:cubicBezTo>
                    <a:pt x="194469" y="272573"/>
                    <a:pt x="194348" y="272738"/>
                    <a:pt x="194224" y="272902"/>
                  </a:cubicBezTo>
                  <a:close/>
                  <a:moveTo>
                    <a:pt x="267852" y="199845"/>
                  </a:moveTo>
                  <a:cubicBezTo>
                    <a:pt x="255385" y="209057"/>
                    <a:pt x="237846" y="206648"/>
                    <a:pt x="228324" y="194416"/>
                  </a:cubicBezTo>
                  <a:lnTo>
                    <a:pt x="205083" y="164222"/>
                  </a:lnTo>
                  <a:cubicBezTo>
                    <a:pt x="195029" y="152056"/>
                    <a:pt x="196742" y="134046"/>
                    <a:pt x="208907" y="123992"/>
                  </a:cubicBezTo>
                  <a:cubicBezTo>
                    <a:pt x="221071" y="113938"/>
                    <a:pt x="239083" y="115651"/>
                    <a:pt x="249137" y="127816"/>
                  </a:cubicBezTo>
                  <a:cubicBezTo>
                    <a:pt x="249550" y="128317"/>
                    <a:pt x="249947" y="128832"/>
                    <a:pt x="250326" y="129360"/>
                  </a:cubicBezTo>
                  <a:lnTo>
                    <a:pt x="273567" y="159555"/>
                  </a:lnTo>
                  <a:cubicBezTo>
                    <a:pt x="283137" y="172104"/>
                    <a:pt x="280723" y="190035"/>
                    <a:pt x="268173" y="199604"/>
                  </a:cubicBezTo>
                  <a:cubicBezTo>
                    <a:pt x="268067" y="199685"/>
                    <a:pt x="267960" y="199765"/>
                    <a:pt x="267852" y="199845"/>
                  </a:cubicBezTo>
                  <a:close/>
                  <a:moveTo>
                    <a:pt x="539601" y="94118"/>
                  </a:moveTo>
                  <a:lnTo>
                    <a:pt x="547221" y="56780"/>
                  </a:lnTo>
                  <a:cubicBezTo>
                    <a:pt x="550099" y="41263"/>
                    <a:pt x="565011" y="31018"/>
                    <a:pt x="580529" y="33897"/>
                  </a:cubicBezTo>
                  <a:cubicBezTo>
                    <a:pt x="596046" y="36775"/>
                    <a:pt x="606291" y="51688"/>
                    <a:pt x="603411" y="67205"/>
                  </a:cubicBezTo>
                  <a:cubicBezTo>
                    <a:pt x="603355" y="67509"/>
                    <a:pt x="603294" y="67812"/>
                    <a:pt x="603228" y="68115"/>
                  </a:cubicBezTo>
                  <a:lnTo>
                    <a:pt x="595703" y="105453"/>
                  </a:lnTo>
                  <a:cubicBezTo>
                    <a:pt x="593026" y="118797"/>
                    <a:pt x="581310" y="128401"/>
                    <a:pt x="567699" y="128408"/>
                  </a:cubicBezTo>
                  <a:cubicBezTo>
                    <a:pt x="565681" y="128394"/>
                    <a:pt x="563670" y="128170"/>
                    <a:pt x="561699" y="127741"/>
                  </a:cubicBezTo>
                  <a:cubicBezTo>
                    <a:pt x="546353" y="124498"/>
                    <a:pt x="536491" y="109491"/>
                    <a:pt x="539601" y="94118"/>
                  </a:cubicBezTo>
                  <a:close/>
                  <a:moveTo>
                    <a:pt x="450732" y="28300"/>
                  </a:moveTo>
                  <a:cubicBezTo>
                    <a:pt x="466427" y="27038"/>
                    <a:pt x="480185" y="38709"/>
                    <a:pt x="481498" y="54399"/>
                  </a:cubicBezTo>
                  <a:lnTo>
                    <a:pt x="484546" y="92499"/>
                  </a:lnTo>
                  <a:cubicBezTo>
                    <a:pt x="485808" y="108193"/>
                    <a:pt x="474137" y="121951"/>
                    <a:pt x="458448" y="123264"/>
                  </a:cubicBezTo>
                  <a:lnTo>
                    <a:pt x="456066" y="123264"/>
                  </a:lnTo>
                  <a:cubicBezTo>
                    <a:pt x="441170" y="123316"/>
                    <a:pt x="428732" y="111915"/>
                    <a:pt x="427491" y="97071"/>
                  </a:cubicBezTo>
                  <a:lnTo>
                    <a:pt x="424443" y="58971"/>
                  </a:lnTo>
                  <a:cubicBezTo>
                    <a:pt x="423239" y="43244"/>
                    <a:pt x="435007" y="29516"/>
                    <a:pt x="450732" y="28300"/>
                  </a:cubicBezTo>
                  <a:close/>
                  <a:moveTo>
                    <a:pt x="320240" y="131170"/>
                  </a:moveTo>
                  <a:lnTo>
                    <a:pt x="306238" y="95737"/>
                  </a:lnTo>
                  <a:cubicBezTo>
                    <a:pt x="300452" y="81034"/>
                    <a:pt x="307680" y="64424"/>
                    <a:pt x="322383" y="58637"/>
                  </a:cubicBezTo>
                  <a:cubicBezTo>
                    <a:pt x="337086" y="52851"/>
                    <a:pt x="353696" y="60079"/>
                    <a:pt x="359483" y="74782"/>
                  </a:cubicBezTo>
                  <a:lnTo>
                    <a:pt x="373389" y="110215"/>
                  </a:lnTo>
                  <a:cubicBezTo>
                    <a:pt x="379552" y="124744"/>
                    <a:pt x="372769" y="141517"/>
                    <a:pt x="358241" y="147680"/>
                  </a:cubicBezTo>
                  <a:cubicBezTo>
                    <a:pt x="343712" y="153842"/>
                    <a:pt x="326939" y="147060"/>
                    <a:pt x="320776" y="132531"/>
                  </a:cubicBezTo>
                  <a:cubicBezTo>
                    <a:pt x="320586" y="132083"/>
                    <a:pt x="320407" y="131628"/>
                    <a:pt x="320240" y="131170"/>
                  </a:cubicBezTo>
                  <a:close/>
                </a:path>
              </a:pathLst>
            </a:custGeom>
            <a:grpFill/>
            <a:ln w="9525" cap="flat">
              <a:noFill/>
              <a:prstDash val="solid"/>
              <a:miter/>
            </a:ln>
          </p:spPr>
          <p:txBody>
            <a:bodyPr rtlCol="0" anchor="ctr"/>
            <a:lstStyle/>
            <a:p>
              <a:endParaRPr lang="it-IT" sz="1013"/>
            </a:p>
          </p:txBody>
        </p:sp>
        <p:sp>
          <p:nvSpPr>
            <p:cNvPr id="392" name="Figura a mano libera 391">
              <a:extLst>
                <a:ext uri="{FF2B5EF4-FFF2-40B4-BE49-F238E27FC236}">
                  <a16:creationId xmlns:a16="http://schemas.microsoft.com/office/drawing/2014/main" id="{8A7BFB2F-755B-6B47-84EA-89CE6D282427}"/>
                </a:ext>
              </a:extLst>
            </p:cNvPr>
            <p:cNvSpPr/>
            <p:nvPr/>
          </p:nvSpPr>
          <p:spPr>
            <a:xfrm>
              <a:off x="7885273" y="5753257"/>
              <a:ext cx="38100" cy="38100"/>
            </a:xfrm>
            <a:custGeom>
              <a:avLst/>
              <a:gdLst>
                <a:gd name="connsiteX0" fmla="*/ 19357 w 38100"/>
                <a:gd name="connsiteY0" fmla="*/ 42919 h 38100"/>
                <a:gd name="connsiteX1" fmla="*/ 2 w 38100"/>
                <a:gd name="connsiteY1" fmla="*/ 24178 h 38100"/>
                <a:gd name="connsiteX2" fmla="*/ 9832 w 38100"/>
                <a:gd name="connsiteY2" fmla="*/ 7200 h 38100"/>
                <a:gd name="connsiteX3" fmla="*/ 18119 w 38100"/>
                <a:gd name="connsiteY3" fmla="*/ 2533 h 38100"/>
                <a:gd name="connsiteX4" fmla="*/ 44313 w 38100"/>
                <a:gd name="connsiteY4" fmla="*/ 9677 h 38100"/>
                <a:gd name="connsiteX5" fmla="*/ 37169 w 38100"/>
                <a:gd name="connsiteY5" fmla="*/ 35870 h 38100"/>
                <a:gd name="connsiteX6" fmla="*/ 28787 w 38100"/>
                <a:gd name="connsiteY6" fmla="*/ 40538 h 38100"/>
                <a:gd name="connsiteX7" fmla="*/ 19357 w 38100"/>
                <a:gd name="connsiteY7" fmla="*/ 4291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19357" y="42919"/>
                  </a:moveTo>
                  <a:cubicBezTo>
                    <a:pt x="8838" y="43088"/>
                    <a:pt x="172" y="34698"/>
                    <a:pt x="2" y="24178"/>
                  </a:cubicBezTo>
                  <a:cubicBezTo>
                    <a:pt x="-111" y="17138"/>
                    <a:pt x="3670" y="10608"/>
                    <a:pt x="9832" y="7200"/>
                  </a:cubicBezTo>
                  <a:lnTo>
                    <a:pt x="18119" y="2533"/>
                  </a:lnTo>
                  <a:cubicBezTo>
                    <a:pt x="27325" y="-2728"/>
                    <a:pt x="39052" y="471"/>
                    <a:pt x="44313" y="9677"/>
                  </a:cubicBezTo>
                  <a:cubicBezTo>
                    <a:pt x="49573" y="18883"/>
                    <a:pt x="46375" y="30610"/>
                    <a:pt x="37169" y="35870"/>
                  </a:cubicBezTo>
                  <a:lnTo>
                    <a:pt x="28787" y="40538"/>
                  </a:lnTo>
                  <a:cubicBezTo>
                    <a:pt x="25903" y="42134"/>
                    <a:pt x="22654" y="42954"/>
                    <a:pt x="19357" y="42919"/>
                  </a:cubicBezTo>
                  <a:close/>
                </a:path>
              </a:pathLst>
            </a:custGeom>
            <a:grpFill/>
            <a:ln w="9525" cap="flat">
              <a:noFill/>
              <a:prstDash val="solid"/>
              <a:miter/>
            </a:ln>
          </p:spPr>
          <p:txBody>
            <a:bodyPr rtlCol="0" anchor="ctr"/>
            <a:lstStyle/>
            <a:p>
              <a:endParaRPr lang="it-IT" sz="1013"/>
            </a:p>
          </p:txBody>
        </p:sp>
      </p:grpSp>
      <p:grpSp>
        <p:nvGrpSpPr>
          <p:cNvPr id="393" name="Elemento grafico 340" descr="Anatra">
            <a:extLst>
              <a:ext uri="{FF2B5EF4-FFF2-40B4-BE49-F238E27FC236}">
                <a16:creationId xmlns:a16="http://schemas.microsoft.com/office/drawing/2014/main" id="{98F4311D-C715-5E46-93DE-BC515C004D14}"/>
              </a:ext>
            </a:extLst>
          </p:cNvPr>
          <p:cNvGrpSpPr/>
          <p:nvPr/>
        </p:nvGrpSpPr>
        <p:grpSpPr>
          <a:xfrm>
            <a:off x="6635700" y="3309573"/>
            <a:ext cx="312964" cy="312964"/>
            <a:chOff x="7888800" y="5221800"/>
            <a:chExt cx="914400" cy="914400"/>
          </a:xfrm>
          <a:solidFill>
            <a:schemeClr val="accent3"/>
          </a:solidFill>
        </p:grpSpPr>
        <p:sp>
          <p:nvSpPr>
            <p:cNvPr id="394" name="Figura a mano libera 393">
              <a:extLst>
                <a:ext uri="{FF2B5EF4-FFF2-40B4-BE49-F238E27FC236}">
                  <a16:creationId xmlns:a16="http://schemas.microsoft.com/office/drawing/2014/main" id="{9B4E7C5E-F10E-1C41-8016-5D95A6F49CBA}"/>
                </a:ext>
              </a:extLst>
            </p:cNvPr>
            <p:cNvSpPr/>
            <p:nvPr/>
          </p:nvSpPr>
          <p:spPr>
            <a:xfrm>
              <a:off x="8003100" y="5336100"/>
              <a:ext cx="600075" cy="676275"/>
            </a:xfrm>
            <a:custGeom>
              <a:avLst/>
              <a:gdLst>
                <a:gd name="connsiteX0" fmla="*/ 514350 w 600075"/>
                <a:gd name="connsiteY0" fmla="*/ 0 h 676275"/>
                <a:gd name="connsiteX1" fmla="*/ 428625 w 600075"/>
                <a:gd name="connsiteY1" fmla="*/ 85725 h 676275"/>
                <a:gd name="connsiteX2" fmla="*/ 428625 w 600075"/>
                <a:gd name="connsiteY2" fmla="*/ 219075 h 676275"/>
                <a:gd name="connsiteX3" fmla="*/ 361950 w 600075"/>
                <a:gd name="connsiteY3" fmla="*/ 285750 h 676275"/>
                <a:gd name="connsiteX4" fmla="*/ 130493 w 600075"/>
                <a:gd name="connsiteY4" fmla="*/ 285750 h 676275"/>
                <a:gd name="connsiteX5" fmla="*/ 47625 w 600075"/>
                <a:gd name="connsiteY5" fmla="*/ 238125 h 676275"/>
                <a:gd name="connsiteX6" fmla="*/ 0 w 600075"/>
                <a:gd name="connsiteY6" fmla="*/ 285750 h 676275"/>
                <a:gd name="connsiteX7" fmla="*/ 30480 w 600075"/>
                <a:gd name="connsiteY7" fmla="*/ 330518 h 676275"/>
                <a:gd name="connsiteX8" fmla="*/ 28575 w 600075"/>
                <a:gd name="connsiteY8" fmla="*/ 342900 h 676275"/>
                <a:gd name="connsiteX9" fmla="*/ 76200 w 600075"/>
                <a:gd name="connsiteY9" fmla="*/ 390525 h 676275"/>
                <a:gd name="connsiteX10" fmla="*/ 76200 w 600075"/>
                <a:gd name="connsiteY10" fmla="*/ 390525 h 676275"/>
                <a:gd name="connsiteX11" fmla="*/ 276225 w 600075"/>
                <a:gd name="connsiteY11" fmla="*/ 551498 h 676275"/>
                <a:gd name="connsiteX12" fmla="*/ 276225 w 600075"/>
                <a:gd name="connsiteY12" fmla="*/ 609600 h 676275"/>
                <a:gd name="connsiteX13" fmla="*/ 257175 w 600075"/>
                <a:gd name="connsiteY13" fmla="*/ 627698 h 676275"/>
                <a:gd name="connsiteX14" fmla="*/ 266700 w 600075"/>
                <a:gd name="connsiteY14" fmla="*/ 644843 h 676275"/>
                <a:gd name="connsiteX15" fmla="*/ 322898 w 600075"/>
                <a:gd name="connsiteY15" fmla="*/ 681990 h 676275"/>
                <a:gd name="connsiteX16" fmla="*/ 333375 w 600075"/>
                <a:gd name="connsiteY16" fmla="*/ 684848 h 676275"/>
                <a:gd name="connsiteX17" fmla="*/ 341948 w 600075"/>
                <a:gd name="connsiteY17" fmla="*/ 682943 h 676275"/>
                <a:gd name="connsiteX18" fmla="*/ 352425 w 600075"/>
                <a:gd name="connsiteY18" fmla="*/ 665798 h 676275"/>
                <a:gd name="connsiteX19" fmla="*/ 352425 w 600075"/>
                <a:gd name="connsiteY19" fmla="*/ 664845 h 676275"/>
                <a:gd name="connsiteX20" fmla="*/ 365760 w 600075"/>
                <a:gd name="connsiteY20" fmla="*/ 646748 h 676275"/>
                <a:gd name="connsiteX21" fmla="*/ 368618 w 600075"/>
                <a:gd name="connsiteY21" fmla="*/ 645795 h 676275"/>
                <a:gd name="connsiteX22" fmla="*/ 381000 w 600075"/>
                <a:gd name="connsiteY22" fmla="*/ 621030 h 676275"/>
                <a:gd name="connsiteX23" fmla="*/ 361950 w 600075"/>
                <a:gd name="connsiteY23" fmla="*/ 608648 h 676275"/>
                <a:gd name="connsiteX24" fmla="*/ 314325 w 600075"/>
                <a:gd name="connsiteY24" fmla="*/ 608648 h 676275"/>
                <a:gd name="connsiteX25" fmla="*/ 314325 w 600075"/>
                <a:gd name="connsiteY25" fmla="*/ 550545 h 676275"/>
                <a:gd name="connsiteX26" fmla="*/ 352425 w 600075"/>
                <a:gd name="connsiteY26" fmla="*/ 543878 h 676275"/>
                <a:gd name="connsiteX27" fmla="*/ 352425 w 600075"/>
                <a:gd name="connsiteY27" fmla="*/ 571500 h 676275"/>
                <a:gd name="connsiteX28" fmla="*/ 333375 w 600075"/>
                <a:gd name="connsiteY28" fmla="*/ 589598 h 676275"/>
                <a:gd name="connsiteX29" fmla="*/ 333375 w 600075"/>
                <a:gd name="connsiteY29" fmla="*/ 590550 h 676275"/>
                <a:gd name="connsiteX30" fmla="*/ 360998 w 600075"/>
                <a:gd name="connsiteY30" fmla="*/ 590550 h 676275"/>
                <a:gd name="connsiteX31" fmla="*/ 398145 w 600075"/>
                <a:gd name="connsiteY31" fmla="*/ 616268 h 676275"/>
                <a:gd name="connsiteX32" fmla="*/ 397193 w 600075"/>
                <a:gd name="connsiteY32" fmla="*/ 643890 h 676275"/>
                <a:gd name="connsiteX33" fmla="*/ 399098 w 600075"/>
                <a:gd name="connsiteY33" fmla="*/ 644843 h 676275"/>
                <a:gd name="connsiteX34" fmla="*/ 409575 w 600075"/>
                <a:gd name="connsiteY34" fmla="*/ 647700 h 676275"/>
                <a:gd name="connsiteX35" fmla="*/ 418148 w 600075"/>
                <a:gd name="connsiteY35" fmla="*/ 645795 h 676275"/>
                <a:gd name="connsiteX36" fmla="*/ 428625 w 600075"/>
                <a:gd name="connsiteY36" fmla="*/ 628650 h 676275"/>
                <a:gd name="connsiteX37" fmla="*/ 428625 w 600075"/>
                <a:gd name="connsiteY37" fmla="*/ 627698 h 676275"/>
                <a:gd name="connsiteX38" fmla="*/ 441960 w 600075"/>
                <a:gd name="connsiteY38" fmla="*/ 609600 h 676275"/>
                <a:gd name="connsiteX39" fmla="*/ 444818 w 600075"/>
                <a:gd name="connsiteY39" fmla="*/ 608648 h 676275"/>
                <a:gd name="connsiteX40" fmla="*/ 457200 w 600075"/>
                <a:gd name="connsiteY40" fmla="*/ 583883 h 676275"/>
                <a:gd name="connsiteX41" fmla="*/ 438150 w 600075"/>
                <a:gd name="connsiteY41" fmla="*/ 571500 h 676275"/>
                <a:gd name="connsiteX42" fmla="*/ 390525 w 600075"/>
                <a:gd name="connsiteY42" fmla="*/ 571500 h 676275"/>
                <a:gd name="connsiteX43" fmla="*/ 390525 w 600075"/>
                <a:gd name="connsiteY43" fmla="*/ 531495 h 676275"/>
                <a:gd name="connsiteX44" fmla="*/ 523875 w 600075"/>
                <a:gd name="connsiteY44" fmla="*/ 323850 h 676275"/>
                <a:gd name="connsiteX45" fmla="*/ 523875 w 600075"/>
                <a:gd name="connsiteY45" fmla="*/ 170498 h 676275"/>
                <a:gd name="connsiteX46" fmla="*/ 600075 w 600075"/>
                <a:gd name="connsiteY46" fmla="*/ 85725 h 676275"/>
                <a:gd name="connsiteX47" fmla="*/ 514350 w 600075"/>
                <a:gd name="connsiteY47" fmla="*/ 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0075" h="676275">
                  <a:moveTo>
                    <a:pt x="514350" y="0"/>
                  </a:moveTo>
                  <a:cubicBezTo>
                    <a:pt x="466725" y="0"/>
                    <a:pt x="428625" y="38100"/>
                    <a:pt x="428625" y="85725"/>
                  </a:cubicBezTo>
                  <a:lnTo>
                    <a:pt x="428625" y="219075"/>
                  </a:lnTo>
                  <a:cubicBezTo>
                    <a:pt x="428625" y="256223"/>
                    <a:pt x="399098" y="285750"/>
                    <a:pt x="361950" y="285750"/>
                  </a:cubicBezTo>
                  <a:lnTo>
                    <a:pt x="130493" y="285750"/>
                  </a:lnTo>
                  <a:cubicBezTo>
                    <a:pt x="114300" y="257175"/>
                    <a:pt x="82868" y="238125"/>
                    <a:pt x="47625" y="238125"/>
                  </a:cubicBezTo>
                  <a:cubicBezTo>
                    <a:pt x="20955" y="238125"/>
                    <a:pt x="0" y="259080"/>
                    <a:pt x="0" y="285750"/>
                  </a:cubicBezTo>
                  <a:cubicBezTo>
                    <a:pt x="0" y="305753"/>
                    <a:pt x="12383" y="322898"/>
                    <a:pt x="30480" y="330518"/>
                  </a:cubicBezTo>
                  <a:cubicBezTo>
                    <a:pt x="29528" y="334328"/>
                    <a:pt x="28575" y="338138"/>
                    <a:pt x="28575" y="342900"/>
                  </a:cubicBezTo>
                  <a:cubicBezTo>
                    <a:pt x="28575" y="369570"/>
                    <a:pt x="49530" y="390525"/>
                    <a:pt x="76200" y="390525"/>
                  </a:cubicBezTo>
                  <a:lnTo>
                    <a:pt x="76200" y="390525"/>
                  </a:lnTo>
                  <a:cubicBezTo>
                    <a:pt x="102870" y="478155"/>
                    <a:pt x="180975" y="543878"/>
                    <a:pt x="276225" y="551498"/>
                  </a:cubicBezTo>
                  <a:lnTo>
                    <a:pt x="276225" y="609600"/>
                  </a:lnTo>
                  <a:cubicBezTo>
                    <a:pt x="265748" y="609600"/>
                    <a:pt x="257175" y="617220"/>
                    <a:pt x="257175" y="627698"/>
                  </a:cubicBezTo>
                  <a:cubicBezTo>
                    <a:pt x="257175" y="634365"/>
                    <a:pt x="260985" y="641033"/>
                    <a:pt x="266700" y="644843"/>
                  </a:cubicBezTo>
                  <a:lnTo>
                    <a:pt x="322898" y="681990"/>
                  </a:lnTo>
                  <a:cubicBezTo>
                    <a:pt x="325755" y="683895"/>
                    <a:pt x="329565" y="684848"/>
                    <a:pt x="333375" y="684848"/>
                  </a:cubicBezTo>
                  <a:cubicBezTo>
                    <a:pt x="336233" y="684848"/>
                    <a:pt x="339090" y="683895"/>
                    <a:pt x="341948" y="682943"/>
                  </a:cubicBezTo>
                  <a:cubicBezTo>
                    <a:pt x="348615" y="680085"/>
                    <a:pt x="352425" y="673418"/>
                    <a:pt x="352425" y="665798"/>
                  </a:cubicBezTo>
                  <a:lnTo>
                    <a:pt x="352425" y="664845"/>
                  </a:lnTo>
                  <a:cubicBezTo>
                    <a:pt x="352425" y="656273"/>
                    <a:pt x="358140" y="649605"/>
                    <a:pt x="365760" y="646748"/>
                  </a:cubicBezTo>
                  <a:lnTo>
                    <a:pt x="368618" y="645795"/>
                  </a:lnTo>
                  <a:cubicBezTo>
                    <a:pt x="378143" y="642938"/>
                    <a:pt x="383858" y="631508"/>
                    <a:pt x="381000" y="621030"/>
                  </a:cubicBezTo>
                  <a:cubicBezTo>
                    <a:pt x="378143" y="613410"/>
                    <a:pt x="370523" y="608648"/>
                    <a:pt x="361950" y="608648"/>
                  </a:cubicBezTo>
                  <a:lnTo>
                    <a:pt x="314325" y="608648"/>
                  </a:lnTo>
                  <a:lnTo>
                    <a:pt x="314325" y="550545"/>
                  </a:lnTo>
                  <a:cubicBezTo>
                    <a:pt x="327660" y="549593"/>
                    <a:pt x="340043" y="547688"/>
                    <a:pt x="352425" y="543878"/>
                  </a:cubicBezTo>
                  <a:lnTo>
                    <a:pt x="352425" y="571500"/>
                  </a:lnTo>
                  <a:cubicBezTo>
                    <a:pt x="341948" y="571500"/>
                    <a:pt x="333375" y="579120"/>
                    <a:pt x="333375" y="589598"/>
                  </a:cubicBezTo>
                  <a:cubicBezTo>
                    <a:pt x="333375" y="589598"/>
                    <a:pt x="333375" y="589598"/>
                    <a:pt x="333375" y="590550"/>
                  </a:cubicBezTo>
                  <a:lnTo>
                    <a:pt x="360998" y="590550"/>
                  </a:lnTo>
                  <a:cubicBezTo>
                    <a:pt x="378143" y="590550"/>
                    <a:pt x="392430" y="601028"/>
                    <a:pt x="398145" y="616268"/>
                  </a:cubicBezTo>
                  <a:cubicBezTo>
                    <a:pt x="401003" y="624840"/>
                    <a:pt x="401003" y="634365"/>
                    <a:pt x="397193" y="643890"/>
                  </a:cubicBezTo>
                  <a:lnTo>
                    <a:pt x="399098" y="644843"/>
                  </a:lnTo>
                  <a:cubicBezTo>
                    <a:pt x="401955" y="646748"/>
                    <a:pt x="405765" y="647700"/>
                    <a:pt x="409575" y="647700"/>
                  </a:cubicBezTo>
                  <a:cubicBezTo>
                    <a:pt x="412433" y="647700"/>
                    <a:pt x="415290" y="646748"/>
                    <a:pt x="418148" y="645795"/>
                  </a:cubicBezTo>
                  <a:cubicBezTo>
                    <a:pt x="424815" y="642938"/>
                    <a:pt x="428625" y="636270"/>
                    <a:pt x="428625" y="628650"/>
                  </a:cubicBezTo>
                  <a:lnTo>
                    <a:pt x="428625" y="627698"/>
                  </a:lnTo>
                  <a:cubicBezTo>
                    <a:pt x="428625" y="619125"/>
                    <a:pt x="434340" y="612458"/>
                    <a:pt x="441960" y="609600"/>
                  </a:cubicBezTo>
                  <a:lnTo>
                    <a:pt x="444818" y="608648"/>
                  </a:lnTo>
                  <a:cubicBezTo>
                    <a:pt x="454343" y="605790"/>
                    <a:pt x="460058" y="594360"/>
                    <a:pt x="457200" y="583883"/>
                  </a:cubicBezTo>
                  <a:cubicBezTo>
                    <a:pt x="454343" y="576263"/>
                    <a:pt x="446723" y="571500"/>
                    <a:pt x="438150" y="571500"/>
                  </a:cubicBezTo>
                  <a:lnTo>
                    <a:pt x="390525" y="571500"/>
                  </a:lnTo>
                  <a:lnTo>
                    <a:pt x="390525" y="531495"/>
                  </a:lnTo>
                  <a:cubicBezTo>
                    <a:pt x="469583" y="495300"/>
                    <a:pt x="523875" y="416243"/>
                    <a:pt x="523875" y="323850"/>
                  </a:cubicBezTo>
                  <a:lnTo>
                    <a:pt x="523875" y="170498"/>
                  </a:lnTo>
                  <a:cubicBezTo>
                    <a:pt x="566738" y="165735"/>
                    <a:pt x="600075" y="129540"/>
                    <a:pt x="600075" y="85725"/>
                  </a:cubicBezTo>
                  <a:cubicBezTo>
                    <a:pt x="600075" y="38100"/>
                    <a:pt x="561975" y="0"/>
                    <a:pt x="514350" y="0"/>
                  </a:cubicBezTo>
                  <a:close/>
                </a:path>
              </a:pathLst>
            </a:custGeom>
            <a:grpFill/>
            <a:ln w="9525" cap="flat">
              <a:noFill/>
              <a:prstDash val="solid"/>
              <a:miter/>
            </a:ln>
          </p:spPr>
          <p:txBody>
            <a:bodyPr rtlCol="0" anchor="ctr"/>
            <a:lstStyle/>
            <a:p>
              <a:endParaRPr lang="it-IT" sz="1013"/>
            </a:p>
          </p:txBody>
        </p:sp>
        <p:sp>
          <p:nvSpPr>
            <p:cNvPr id="395" name="Figura a mano libera 394">
              <a:extLst>
                <a:ext uri="{FF2B5EF4-FFF2-40B4-BE49-F238E27FC236}">
                  <a16:creationId xmlns:a16="http://schemas.microsoft.com/office/drawing/2014/main" id="{D2163CEC-6B76-FA48-98FB-ACE9A2190015}"/>
                </a:ext>
              </a:extLst>
            </p:cNvPr>
            <p:cNvSpPr/>
            <p:nvPr/>
          </p:nvSpPr>
          <p:spPr>
            <a:xfrm>
              <a:off x="8610795" y="5422778"/>
              <a:ext cx="76200" cy="38100"/>
            </a:xfrm>
            <a:custGeom>
              <a:avLst/>
              <a:gdLst>
                <a:gd name="connsiteX0" fmla="*/ 37147 w 76200"/>
                <a:gd name="connsiteY0" fmla="*/ 5715 h 38100"/>
                <a:gd name="connsiteX1" fmla="*/ 11430 w 76200"/>
                <a:gd name="connsiteY1" fmla="*/ 0 h 38100"/>
                <a:gd name="connsiteX2" fmla="*/ 0 w 76200"/>
                <a:gd name="connsiteY2" fmla="*/ 46672 h 38100"/>
                <a:gd name="connsiteX3" fmla="*/ 13335 w 76200"/>
                <a:gd name="connsiteY3" fmla="*/ 46672 h 38100"/>
                <a:gd name="connsiteX4" fmla="*/ 68580 w 76200"/>
                <a:gd name="connsiteY4" fmla="*/ 22860 h 38100"/>
                <a:gd name="connsiteX5" fmla="*/ 78105 w 76200"/>
                <a:gd name="connsiteY5" fmla="*/ 8572 h 38100"/>
                <a:gd name="connsiteX6" fmla="*/ 37147 w 76200"/>
                <a:gd name="connsiteY6" fmla="*/ 5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38100">
                  <a:moveTo>
                    <a:pt x="37147" y="5715"/>
                  </a:moveTo>
                  <a:cubicBezTo>
                    <a:pt x="27622" y="4763"/>
                    <a:pt x="19050" y="2857"/>
                    <a:pt x="11430" y="0"/>
                  </a:cubicBezTo>
                  <a:cubicBezTo>
                    <a:pt x="11430" y="17145"/>
                    <a:pt x="7620" y="33338"/>
                    <a:pt x="0" y="46672"/>
                  </a:cubicBezTo>
                  <a:cubicBezTo>
                    <a:pt x="4763" y="46672"/>
                    <a:pt x="8572" y="46672"/>
                    <a:pt x="13335" y="46672"/>
                  </a:cubicBezTo>
                  <a:cubicBezTo>
                    <a:pt x="40957" y="46672"/>
                    <a:pt x="58102" y="34290"/>
                    <a:pt x="68580" y="22860"/>
                  </a:cubicBezTo>
                  <a:cubicBezTo>
                    <a:pt x="73342" y="18097"/>
                    <a:pt x="76200" y="12382"/>
                    <a:pt x="78105" y="8572"/>
                  </a:cubicBezTo>
                  <a:cubicBezTo>
                    <a:pt x="70485" y="8572"/>
                    <a:pt x="58102" y="7620"/>
                    <a:pt x="37147" y="5715"/>
                  </a:cubicBezTo>
                  <a:close/>
                </a:path>
              </a:pathLst>
            </a:custGeom>
            <a:grpFill/>
            <a:ln w="9525" cap="flat">
              <a:noFill/>
              <a:prstDash val="solid"/>
              <a:miter/>
            </a:ln>
          </p:spPr>
          <p:txBody>
            <a:bodyPr rtlCol="0" anchor="ctr"/>
            <a:lstStyle/>
            <a:p>
              <a:endParaRPr lang="it-IT" sz="1013"/>
            </a:p>
          </p:txBody>
        </p:sp>
      </p:grpSp>
      <p:grpSp>
        <p:nvGrpSpPr>
          <p:cNvPr id="396" name="Elemento grafico 342" descr="Capra">
            <a:extLst>
              <a:ext uri="{FF2B5EF4-FFF2-40B4-BE49-F238E27FC236}">
                <a16:creationId xmlns:a16="http://schemas.microsoft.com/office/drawing/2014/main" id="{9C5FDD76-C1F7-C948-AE1A-DA1A00C1AE2C}"/>
              </a:ext>
            </a:extLst>
          </p:cNvPr>
          <p:cNvGrpSpPr/>
          <p:nvPr/>
        </p:nvGrpSpPr>
        <p:grpSpPr>
          <a:xfrm>
            <a:off x="7095170" y="3309573"/>
            <a:ext cx="312964" cy="312964"/>
            <a:chOff x="8038800" y="5371800"/>
            <a:chExt cx="914400" cy="914400"/>
          </a:xfrm>
          <a:solidFill>
            <a:schemeClr val="accent3"/>
          </a:solidFill>
        </p:grpSpPr>
        <p:sp>
          <p:nvSpPr>
            <p:cNvPr id="397" name="Figura a mano libera 396">
              <a:extLst>
                <a:ext uri="{FF2B5EF4-FFF2-40B4-BE49-F238E27FC236}">
                  <a16:creationId xmlns:a16="http://schemas.microsoft.com/office/drawing/2014/main" id="{121D51D2-85B0-D84D-A487-73F831CDB099}"/>
                </a:ext>
              </a:extLst>
            </p:cNvPr>
            <p:cNvSpPr/>
            <p:nvPr/>
          </p:nvSpPr>
          <p:spPr>
            <a:xfrm>
              <a:off x="8210250" y="5984258"/>
              <a:ext cx="123825" cy="180975"/>
            </a:xfrm>
            <a:custGeom>
              <a:avLst/>
              <a:gdLst>
                <a:gd name="connsiteX0" fmla="*/ 20955 w 123825"/>
                <a:gd name="connsiteY0" fmla="*/ 50482 h 180975"/>
                <a:gd name="connsiteX1" fmla="*/ 0 w 123825"/>
                <a:gd name="connsiteY1" fmla="*/ 63817 h 180975"/>
                <a:gd name="connsiteX2" fmla="*/ 0 w 123825"/>
                <a:gd name="connsiteY2" fmla="*/ 159067 h 180975"/>
                <a:gd name="connsiteX3" fmla="*/ 28575 w 123825"/>
                <a:gd name="connsiteY3" fmla="*/ 187642 h 180975"/>
                <a:gd name="connsiteX4" fmla="*/ 57150 w 123825"/>
                <a:gd name="connsiteY4" fmla="*/ 159067 h 180975"/>
                <a:gd name="connsiteX5" fmla="*/ 57150 w 123825"/>
                <a:gd name="connsiteY5" fmla="*/ 42863 h 180975"/>
                <a:gd name="connsiteX6" fmla="*/ 102870 w 123825"/>
                <a:gd name="connsiteY6" fmla="*/ 37147 h 180975"/>
                <a:gd name="connsiteX7" fmla="*/ 125730 w 123825"/>
                <a:gd name="connsiteY7" fmla="*/ 14288 h 180975"/>
                <a:gd name="connsiteX8" fmla="*/ 71438 w 123825"/>
                <a:gd name="connsiteY8" fmla="*/ 0 h 180975"/>
                <a:gd name="connsiteX9" fmla="*/ 20955 w 123825"/>
                <a:gd name="connsiteY9" fmla="*/ 5048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180975">
                  <a:moveTo>
                    <a:pt x="20955" y="50482"/>
                  </a:moveTo>
                  <a:cubicBezTo>
                    <a:pt x="15240" y="56197"/>
                    <a:pt x="7620" y="60960"/>
                    <a:pt x="0" y="63817"/>
                  </a:cubicBezTo>
                  <a:lnTo>
                    <a:pt x="0" y="159067"/>
                  </a:lnTo>
                  <a:cubicBezTo>
                    <a:pt x="0" y="175260"/>
                    <a:pt x="12382" y="187642"/>
                    <a:pt x="28575" y="187642"/>
                  </a:cubicBezTo>
                  <a:cubicBezTo>
                    <a:pt x="44768" y="187642"/>
                    <a:pt x="57150" y="175260"/>
                    <a:pt x="57150" y="159067"/>
                  </a:cubicBezTo>
                  <a:lnTo>
                    <a:pt x="57150" y="42863"/>
                  </a:lnTo>
                  <a:cubicBezTo>
                    <a:pt x="71438" y="50482"/>
                    <a:pt x="89535" y="50482"/>
                    <a:pt x="102870" y="37147"/>
                  </a:cubicBezTo>
                  <a:lnTo>
                    <a:pt x="125730" y="14288"/>
                  </a:lnTo>
                  <a:cubicBezTo>
                    <a:pt x="107632" y="12382"/>
                    <a:pt x="89535" y="7620"/>
                    <a:pt x="71438" y="0"/>
                  </a:cubicBezTo>
                  <a:lnTo>
                    <a:pt x="20955" y="50482"/>
                  </a:lnTo>
                  <a:close/>
                </a:path>
              </a:pathLst>
            </a:custGeom>
            <a:grpFill/>
            <a:ln w="9525" cap="flat">
              <a:noFill/>
              <a:prstDash val="solid"/>
              <a:miter/>
            </a:ln>
          </p:spPr>
          <p:txBody>
            <a:bodyPr rtlCol="0" anchor="ctr"/>
            <a:lstStyle/>
            <a:p>
              <a:endParaRPr lang="it-IT" sz="1013"/>
            </a:p>
          </p:txBody>
        </p:sp>
        <p:sp>
          <p:nvSpPr>
            <p:cNvPr id="398" name="Figura a mano libera 397">
              <a:extLst>
                <a:ext uri="{FF2B5EF4-FFF2-40B4-BE49-F238E27FC236}">
                  <a16:creationId xmlns:a16="http://schemas.microsoft.com/office/drawing/2014/main" id="{D6D27331-735D-8E49-A3AA-2BA126CFC800}"/>
                </a:ext>
              </a:extLst>
            </p:cNvPr>
            <p:cNvSpPr/>
            <p:nvPr/>
          </p:nvSpPr>
          <p:spPr>
            <a:xfrm>
              <a:off x="8115000" y="5486100"/>
              <a:ext cx="762000" cy="685800"/>
            </a:xfrm>
            <a:custGeom>
              <a:avLst/>
              <a:gdLst>
                <a:gd name="connsiteX0" fmla="*/ 667703 w 762000"/>
                <a:gd name="connsiteY0" fmla="*/ 84773 h 685800"/>
                <a:gd name="connsiteX1" fmla="*/ 643890 w 762000"/>
                <a:gd name="connsiteY1" fmla="*/ 76200 h 685800"/>
                <a:gd name="connsiteX2" fmla="*/ 626745 w 762000"/>
                <a:gd name="connsiteY2" fmla="*/ 76200 h 685800"/>
                <a:gd name="connsiteX3" fmla="*/ 628650 w 762000"/>
                <a:gd name="connsiteY3" fmla="*/ 68580 h 685800"/>
                <a:gd name="connsiteX4" fmla="*/ 629603 w 762000"/>
                <a:gd name="connsiteY4" fmla="*/ 61913 h 685800"/>
                <a:gd name="connsiteX5" fmla="*/ 627698 w 762000"/>
                <a:gd name="connsiteY5" fmla="*/ 52388 h 685800"/>
                <a:gd name="connsiteX6" fmla="*/ 622935 w 762000"/>
                <a:gd name="connsiteY6" fmla="*/ 41910 h 685800"/>
                <a:gd name="connsiteX7" fmla="*/ 609600 w 762000"/>
                <a:gd name="connsiteY7" fmla="*/ 19050 h 685800"/>
                <a:gd name="connsiteX8" fmla="*/ 600075 w 762000"/>
                <a:gd name="connsiteY8" fmla="*/ 6667 h 685800"/>
                <a:gd name="connsiteX9" fmla="*/ 593408 w 762000"/>
                <a:gd name="connsiteY9" fmla="*/ 1905 h 685800"/>
                <a:gd name="connsiteX10" fmla="*/ 585788 w 762000"/>
                <a:gd name="connsiteY10" fmla="*/ 0 h 685800"/>
                <a:gd name="connsiteX11" fmla="*/ 580073 w 762000"/>
                <a:gd name="connsiteY11" fmla="*/ 953 h 685800"/>
                <a:gd name="connsiteX12" fmla="*/ 575310 w 762000"/>
                <a:gd name="connsiteY12" fmla="*/ 4763 h 685800"/>
                <a:gd name="connsiteX13" fmla="*/ 573405 w 762000"/>
                <a:gd name="connsiteY13" fmla="*/ 10478 h 685800"/>
                <a:gd name="connsiteX14" fmla="*/ 574358 w 762000"/>
                <a:gd name="connsiteY14" fmla="*/ 15240 h 685800"/>
                <a:gd name="connsiteX15" fmla="*/ 575310 w 762000"/>
                <a:gd name="connsiteY15" fmla="*/ 19050 h 685800"/>
                <a:gd name="connsiteX16" fmla="*/ 579120 w 762000"/>
                <a:gd name="connsiteY16" fmla="*/ 28575 h 685800"/>
                <a:gd name="connsiteX17" fmla="*/ 587693 w 762000"/>
                <a:gd name="connsiteY17" fmla="*/ 49530 h 685800"/>
                <a:gd name="connsiteX18" fmla="*/ 589598 w 762000"/>
                <a:gd name="connsiteY18" fmla="*/ 60007 h 685800"/>
                <a:gd name="connsiteX19" fmla="*/ 586740 w 762000"/>
                <a:gd name="connsiteY19" fmla="*/ 67628 h 685800"/>
                <a:gd name="connsiteX20" fmla="*/ 578168 w 762000"/>
                <a:gd name="connsiteY20" fmla="*/ 75248 h 685800"/>
                <a:gd name="connsiteX21" fmla="*/ 578168 w 762000"/>
                <a:gd name="connsiteY21" fmla="*/ 75248 h 685800"/>
                <a:gd name="connsiteX22" fmla="*/ 552450 w 762000"/>
                <a:gd name="connsiteY22" fmla="*/ 75248 h 685800"/>
                <a:gd name="connsiteX23" fmla="*/ 466725 w 762000"/>
                <a:gd name="connsiteY23" fmla="*/ 75248 h 685800"/>
                <a:gd name="connsiteX24" fmla="*/ 504825 w 762000"/>
                <a:gd name="connsiteY24" fmla="*/ 113348 h 685800"/>
                <a:gd name="connsiteX25" fmla="*/ 542925 w 762000"/>
                <a:gd name="connsiteY25" fmla="*/ 113348 h 685800"/>
                <a:gd name="connsiteX26" fmla="*/ 409575 w 762000"/>
                <a:gd name="connsiteY26" fmla="*/ 218123 h 685800"/>
                <a:gd name="connsiteX27" fmla="*/ 95250 w 762000"/>
                <a:gd name="connsiteY27" fmla="*/ 218123 h 685800"/>
                <a:gd name="connsiteX28" fmla="*/ 57150 w 762000"/>
                <a:gd name="connsiteY28" fmla="*/ 256223 h 685800"/>
                <a:gd name="connsiteX29" fmla="*/ 57150 w 762000"/>
                <a:gd name="connsiteY29" fmla="*/ 456248 h 685800"/>
                <a:gd name="connsiteX30" fmla="*/ 57150 w 762000"/>
                <a:gd name="connsiteY30" fmla="*/ 446723 h 685800"/>
                <a:gd name="connsiteX31" fmla="*/ 28575 w 762000"/>
                <a:gd name="connsiteY31" fmla="*/ 418148 h 685800"/>
                <a:gd name="connsiteX32" fmla="*/ 0 w 762000"/>
                <a:gd name="connsiteY32" fmla="*/ 446723 h 685800"/>
                <a:gd name="connsiteX33" fmla="*/ 0 w 762000"/>
                <a:gd name="connsiteY33" fmla="*/ 656273 h 685800"/>
                <a:gd name="connsiteX34" fmla="*/ 28575 w 762000"/>
                <a:gd name="connsiteY34" fmla="*/ 684848 h 685800"/>
                <a:gd name="connsiteX35" fmla="*/ 57150 w 762000"/>
                <a:gd name="connsiteY35" fmla="*/ 656273 h 685800"/>
                <a:gd name="connsiteX36" fmla="*/ 57150 w 762000"/>
                <a:gd name="connsiteY36" fmla="*/ 541020 h 685800"/>
                <a:gd name="connsiteX37" fmla="*/ 102870 w 762000"/>
                <a:gd name="connsiteY37" fmla="*/ 535305 h 685800"/>
                <a:gd name="connsiteX38" fmla="*/ 162878 w 762000"/>
                <a:gd name="connsiteY38" fmla="*/ 475298 h 685800"/>
                <a:gd name="connsiteX39" fmla="*/ 247650 w 762000"/>
                <a:gd name="connsiteY39" fmla="*/ 495300 h 685800"/>
                <a:gd name="connsiteX40" fmla="*/ 371475 w 762000"/>
                <a:gd name="connsiteY40" fmla="*/ 495300 h 685800"/>
                <a:gd name="connsiteX41" fmla="*/ 371475 w 762000"/>
                <a:gd name="connsiteY41" fmla="*/ 657225 h 685800"/>
                <a:gd name="connsiteX42" fmla="*/ 400050 w 762000"/>
                <a:gd name="connsiteY42" fmla="*/ 685800 h 685800"/>
                <a:gd name="connsiteX43" fmla="*/ 428625 w 762000"/>
                <a:gd name="connsiteY43" fmla="*/ 657225 h 685800"/>
                <a:gd name="connsiteX44" fmla="*/ 428625 w 762000"/>
                <a:gd name="connsiteY44" fmla="*/ 495300 h 685800"/>
                <a:gd name="connsiteX45" fmla="*/ 466725 w 762000"/>
                <a:gd name="connsiteY45" fmla="*/ 495300 h 685800"/>
                <a:gd name="connsiteX46" fmla="*/ 466725 w 762000"/>
                <a:gd name="connsiteY46" fmla="*/ 657225 h 685800"/>
                <a:gd name="connsiteX47" fmla="*/ 495300 w 762000"/>
                <a:gd name="connsiteY47" fmla="*/ 685800 h 685800"/>
                <a:gd name="connsiteX48" fmla="*/ 523875 w 762000"/>
                <a:gd name="connsiteY48" fmla="*/ 657225 h 685800"/>
                <a:gd name="connsiteX49" fmla="*/ 523875 w 762000"/>
                <a:gd name="connsiteY49" fmla="*/ 469583 h 685800"/>
                <a:gd name="connsiteX50" fmla="*/ 542925 w 762000"/>
                <a:gd name="connsiteY50" fmla="*/ 419100 h 685800"/>
                <a:gd name="connsiteX51" fmla="*/ 542925 w 762000"/>
                <a:gd name="connsiteY51" fmla="*/ 371475 h 685800"/>
                <a:gd name="connsiteX52" fmla="*/ 657225 w 762000"/>
                <a:gd name="connsiteY52" fmla="*/ 219075 h 685800"/>
                <a:gd name="connsiteX53" fmla="*/ 657225 w 762000"/>
                <a:gd name="connsiteY53" fmla="*/ 276225 h 685800"/>
                <a:gd name="connsiteX54" fmla="*/ 695325 w 762000"/>
                <a:gd name="connsiteY54" fmla="*/ 238125 h 685800"/>
                <a:gd name="connsiteX55" fmla="*/ 695325 w 762000"/>
                <a:gd name="connsiteY55" fmla="*/ 219075 h 685800"/>
                <a:gd name="connsiteX56" fmla="*/ 704850 w 762000"/>
                <a:gd name="connsiteY56" fmla="*/ 219075 h 685800"/>
                <a:gd name="connsiteX57" fmla="*/ 762000 w 762000"/>
                <a:gd name="connsiteY57" fmla="*/ 161925 h 685800"/>
                <a:gd name="connsiteX58" fmla="*/ 667703 w 762000"/>
                <a:gd name="connsiteY58" fmla="*/ 84773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62000" h="685800">
                  <a:moveTo>
                    <a:pt x="667703" y="84773"/>
                  </a:moveTo>
                  <a:cubicBezTo>
                    <a:pt x="661035" y="79057"/>
                    <a:pt x="652463" y="76200"/>
                    <a:pt x="643890" y="76200"/>
                  </a:cubicBezTo>
                  <a:lnTo>
                    <a:pt x="626745" y="76200"/>
                  </a:lnTo>
                  <a:cubicBezTo>
                    <a:pt x="627698" y="73343"/>
                    <a:pt x="627698" y="70485"/>
                    <a:pt x="628650" y="68580"/>
                  </a:cubicBezTo>
                  <a:cubicBezTo>
                    <a:pt x="628650" y="66675"/>
                    <a:pt x="629603" y="63818"/>
                    <a:pt x="629603" y="61913"/>
                  </a:cubicBezTo>
                  <a:cubicBezTo>
                    <a:pt x="629603" y="59055"/>
                    <a:pt x="628650" y="56197"/>
                    <a:pt x="627698" y="52388"/>
                  </a:cubicBezTo>
                  <a:cubicBezTo>
                    <a:pt x="626745" y="49530"/>
                    <a:pt x="624840" y="45720"/>
                    <a:pt x="622935" y="41910"/>
                  </a:cubicBezTo>
                  <a:cubicBezTo>
                    <a:pt x="619125" y="34290"/>
                    <a:pt x="614363" y="25717"/>
                    <a:pt x="609600" y="19050"/>
                  </a:cubicBezTo>
                  <a:cubicBezTo>
                    <a:pt x="606743" y="14288"/>
                    <a:pt x="602933" y="10478"/>
                    <a:pt x="600075" y="6667"/>
                  </a:cubicBezTo>
                  <a:cubicBezTo>
                    <a:pt x="598170" y="4763"/>
                    <a:pt x="596265" y="2858"/>
                    <a:pt x="593408" y="1905"/>
                  </a:cubicBezTo>
                  <a:cubicBezTo>
                    <a:pt x="591503" y="953"/>
                    <a:pt x="589598" y="0"/>
                    <a:pt x="585788" y="0"/>
                  </a:cubicBezTo>
                  <a:cubicBezTo>
                    <a:pt x="583883" y="0"/>
                    <a:pt x="581978" y="0"/>
                    <a:pt x="580073" y="953"/>
                  </a:cubicBezTo>
                  <a:cubicBezTo>
                    <a:pt x="578168" y="1905"/>
                    <a:pt x="576263" y="2858"/>
                    <a:pt x="575310" y="4763"/>
                  </a:cubicBezTo>
                  <a:cubicBezTo>
                    <a:pt x="573405" y="7620"/>
                    <a:pt x="573405" y="9525"/>
                    <a:pt x="573405" y="10478"/>
                  </a:cubicBezTo>
                  <a:cubicBezTo>
                    <a:pt x="573405" y="12383"/>
                    <a:pt x="573405" y="13335"/>
                    <a:pt x="574358" y="15240"/>
                  </a:cubicBezTo>
                  <a:cubicBezTo>
                    <a:pt x="574358" y="16192"/>
                    <a:pt x="575310" y="18097"/>
                    <a:pt x="575310" y="19050"/>
                  </a:cubicBezTo>
                  <a:cubicBezTo>
                    <a:pt x="576263" y="21908"/>
                    <a:pt x="577215" y="24765"/>
                    <a:pt x="579120" y="28575"/>
                  </a:cubicBezTo>
                  <a:cubicBezTo>
                    <a:pt x="581978" y="35243"/>
                    <a:pt x="584835" y="42863"/>
                    <a:pt x="587693" y="49530"/>
                  </a:cubicBezTo>
                  <a:cubicBezTo>
                    <a:pt x="588645" y="54293"/>
                    <a:pt x="589598" y="58103"/>
                    <a:pt x="589598" y="60007"/>
                  </a:cubicBezTo>
                  <a:cubicBezTo>
                    <a:pt x="589598" y="61913"/>
                    <a:pt x="588645" y="64770"/>
                    <a:pt x="586740" y="67628"/>
                  </a:cubicBezTo>
                  <a:cubicBezTo>
                    <a:pt x="584835" y="70485"/>
                    <a:pt x="581978" y="73343"/>
                    <a:pt x="578168" y="75248"/>
                  </a:cubicBezTo>
                  <a:lnTo>
                    <a:pt x="578168" y="75248"/>
                  </a:lnTo>
                  <a:lnTo>
                    <a:pt x="552450" y="75248"/>
                  </a:lnTo>
                  <a:lnTo>
                    <a:pt x="466725" y="75248"/>
                  </a:lnTo>
                  <a:cubicBezTo>
                    <a:pt x="466725" y="96203"/>
                    <a:pt x="483870" y="113348"/>
                    <a:pt x="504825" y="113348"/>
                  </a:cubicBezTo>
                  <a:lnTo>
                    <a:pt x="542925" y="113348"/>
                  </a:lnTo>
                  <a:cubicBezTo>
                    <a:pt x="516255" y="113348"/>
                    <a:pt x="447675" y="218123"/>
                    <a:pt x="409575" y="218123"/>
                  </a:cubicBezTo>
                  <a:lnTo>
                    <a:pt x="95250" y="218123"/>
                  </a:lnTo>
                  <a:cubicBezTo>
                    <a:pt x="74295" y="218123"/>
                    <a:pt x="57150" y="235268"/>
                    <a:pt x="57150" y="256223"/>
                  </a:cubicBezTo>
                  <a:lnTo>
                    <a:pt x="57150" y="456248"/>
                  </a:lnTo>
                  <a:lnTo>
                    <a:pt x="57150" y="446723"/>
                  </a:lnTo>
                  <a:cubicBezTo>
                    <a:pt x="57150" y="430530"/>
                    <a:pt x="44768" y="418148"/>
                    <a:pt x="28575" y="418148"/>
                  </a:cubicBezTo>
                  <a:cubicBezTo>
                    <a:pt x="12383" y="418148"/>
                    <a:pt x="0" y="430530"/>
                    <a:pt x="0" y="446723"/>
                  </a:cubicBezTo>
                  <a:lnTo>
                    <a:pt x="0" y="656273"/>
                  </a:lnTo>
                  <a:cubicBezTo>
                    <a:pt x="0" y="672465"/>
                    <a:pt x="12383" y="684848"/>
                    <a:pt x="28575" y="684848"/>
                  </a:cubicBezTo>
                  <a:cubicBezTo>
                    <a:pt x="44768" y="684848"/>
                    <a:pt x="57150" y="672465"/>
                    <a:pt x="57150" y="656273"/>
                  </a:cubicBezTo>
                  <a:lnTo>
                    <a:pt x="57150" y="541020"/>
                  </a:lnTo>
                  <a:cubicBezTo>
                    <a:pt x="71438" y="548640"/>
                    <a:pt x="89535" y="548640"/>
                    <a:pt x="102870" y="535305"/>
                  </a:cubicBezTo>
                  <a:lnTo>
                    <a:pt x="162878" y="475298"/>
                  </a:lnTo>
                  <a:cubicBezTo>
                    <a:pt x="188595" y="487680"/>
                    <a:pt x="217170" y="495300"/>
                    <a:pt x="247650" y="495300"/>
                  </a:cubicBezTo>
                  <a:lnTo>
                    <a:pt x="371475" y="495300"/>
                  </a:lnTo>
                  <a:lnTo>
                    <a:pt x="371475" y="657225"/>
                  </a:lnTo>
                  <a:cubicBezTo>
                    <a:pt x="371475" y="673418"/>
                    <a:pt x="383858" y="685800"/>
                    <a:pt x="400050" y="685800"/>
                  </a:cubicBezTo>
                  <a:cubicBezTo>
                    <a:pt x="416243" y="685800"/>
                    <a:pt x="428625" y="673418"/>
                    <a:pt x="428625" y="657225"/>
                  </a:cubicBezTo>
                  <a:lnTo>
                    <a:pt x="428625" y="495300"/>
                  </a:lnTo>
                  <a:lnTo>
                    <a:pt x="466725" y="495300"/>
                  </a:lnTo>
                  <a:lnTo>
                    <a:pt x="466725" y="657225"/>
                  </a:lnTo>
                  <a:cubicBezTo>
                    <a:pt x="466725" y="673418"/>
                    <a:pt x="479108" y="685800"/>
                    <a:pt x="495300" y="685800"/>
                  </a:cubicBezTo>
                  <a:cubicBezTo>
                    <a:pt x="511493" y="685800"/>
                    <a:pt x="523875" y="673418"/>
                    <a:pt x="523875" y="657225"/>
                  </a:cubicBezTo>
                  <a:lnTo>
                    <a:pt x="523875" y="469583"/>
                  </a:lnTo>
                  <a:cubicBezTo>
                    <a:pt x="535305" y="456248"/>
                    <a:pt x="542925" y="438150"/>
                    <a:pt x="542925" y="419100"/>
                  </a:cubicBezTo>
                  <a:lnTo>
                    <a:pt x="542925" y="371475"/>
                  </a:lnTo>
                  <a:cubicBezTo>
                    <a:pt x="542925" y="287655"/>
                    <a:pt x="594360" y="219075"/>
                    <a:pt x="657225" y="219075"/>
                  </a:cubicBezTo>
                  <a:lnTo>
                    <a:pt x="657225" y="276225"/>
                  </a:lnTo>
                  <a:cubicBezTo>
                    <a:pt x="678180" y="276225"/>
                    <a:pt x="695325" y="259080"/>
                    <a:pt x="695325" y="238125"/>
                  </a:cubicBezTo>
                  <a:lnTo>
                    <a:pt x="695325" y="219075"/>
                  </a:lnTo>
                  <a:lnTo>
                    <a:pt x="704850" y="219075"/>
                  </a:lnTo>
                  <a:cubicBezTo>
                    <a:pt x="736283" y="219075"/>
                    <a:pt x="762000" y="193358"/>
                    <a:pt x="762000" y="161925"/>
                  </a:cubicBezTo>
                  <a:lnTo>
                    <a:pt x="667703" y="84773"/>
                  </a:lnTo>
                  <a:close/>
                </a:path>
              </a:pathLst>
            </a:custGeom>
            <a:grpFill/>
            <a:ln w="9525" cap="flat">
              <a:noFill/>
              <a:prstDash val="solid"/>
              <a:miter/>
            </a:ln>
          </p:spPr>
          <p:txBody>
            <a:bodyPr rtlCol="0" anchor="ctr"/>
            <a:lstStyle/>
            <a:p>
              <a:endParaRPr lang="it-IT" sz="1013"/>
            </a:p>
          </p:txBody>
        </p:sp>
      </p:grpSp>
      <p:grpSp>
        <p:nvGrpSpPr>
          <p:cNvPr id="399" name="Elemento grafico 344" descr="Mucca">
            <a:extLst>
              <a:ext uri="{FF2B5EF4-FFF2-40B4-BE49-F238E27FC236}">
                <a16:creationId xmlns:a16="http://schemas.microsoft.com/office/drawing/2014/main" id="{DD3F16E1-A7A3-0748-957E-2D080014B076}"/>
              </a:ext>
            </a:extLst>
          </p:cNvPr>
          <p:cNvGrpSpPr/>
          <p:nvPr/>
        </p:nvGrpSpPr>
        <p:grpSpPr>
          <a:xfrm>
            <a:off x="7554639" y="3309573"/>
            <a:ext cx="312964" cy="312964"/>
            <a:chOff x="8188800" y="5521800"/>
            <a:chExt cx="914400" cy="914400"/>
          </a:xfrm>
          <a:solidFill>
            <a:schemeClr val="accent3"/>
          </a:solidFill>
        </p:grpSpPr>
        <p:sp>
          <p:nvSpPr>
            <p:cNvPr id="400" name="Figura a mano libera 399">
              <a:extLst>
                <a:ext uri="{FF2B5EF4-FFF2-40B4-BE49-F238E27FC236}">
                  <a16:creationId xmlns:a16="http://schemas.microsoft.com/office/drawing/2014/main" id="{B434278F-C5C3-024D-AF0B-1DE79CF8F52D}"/>
                </a:ext>
              </a:extLst>
            </p:cNvPr>
            <p:cNvSpPr/>
            <p:nvPr/>
          </p:nvSpPr>
          <p:spPr>
            <a:xfrm>
              <a:off x="8381205" y="6151402"/>
              <a:ext cx="57150" cy="114300"/>
            </a:xfrm>
            <a:custGeom>
              <a:avLst/>
              <a:gdLst>
                <a:gd name="connsiteX0" fmla="*/ 0 w 57150"/>
                <a:gd name="connsiteY0" fmla="*/ 85725 h 114300"/>
                <a:gd name="connsiteX1" fmla="*/ 28575 w 57150"/>
                <a:gd name="connsiteY1" fmla="*/ 114300 h 114300"/>
                <a:gd name="connsiteX2" fmla="*/ 57150 w 57150"/>
                <a:gd name="connsiteY2" fmla="*/ 85725 h 114300"/>
                <a:gd name="connsiteX3" fmla="*/ 57150 w 57150"/>
                <a:gd name="connsiteY3" fmla="*/ 0 h 114300"/>
                <a:gd name="connsiteX4" fmla="*/ 0 w 57150"/>
                <a:gd name="connsiteY4" fmla="*/ 0 h 114300"/>
                <a:gd name="connsiteX5" fmla="*/ 0 w 57150"/>
                <a:gd name="connsiteY5" fmla="*/ 8572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14300">
                  <a:moveTo>
                    <a:pt x="0" y="85725"/>
                  </a:moveTo>
                  <a:cubicBezTo>
                    <a:pt x="0" y="101918"/>
                    <a:pt x="12382" y="114300"/>
                    <a:pt x="28575" y="114300"/>
                  </a:cubicBezTo>
                  <a:cubicBezTo>
                    <a:pt x="44767" y="114300"/>
                    <a:pt x="57150" y="101918"/>
                    <a:pt x="57150" y="85725"/>
                  </a:cubicBezTo>
                  <a:lnTo>
                    <a:pt x="57150" y="0"/>
                  </a:lnTo>
                  <a:lnTo>
                    <a:pt x="0" y="0"/>
                  </a:lnTo>
                  <a:lnTo>
                    <a:pt x="0" y="85725"/>
                  </a:lnTo>
                  <a:close/>
                </a:path>
              </a:pathLst>
            </a:custGeom>
            <a:grpFill/>
            <a:ln w="9525" cap="flat">
              <a:noFill/>
              <a:prstDash val="solid"/>
              <a:miter/>
            </a:ln>
          </p:spPr>
          <p:txBody>
            <a:bodyPr rtlCol="0" anchor="ctr"/>
            <a:lstStyle/>
            <a:p>
              <a:endParaRPr lang="it-IT" sz="1013"/>
            </a:p>
          </p:txBody>
        </p:sp>
        <p:sp>
          <p:nvSpPr>
            <p:cNvPr id="401" name="Figura a mano libera 400">
              <a:extLst>
                <a:ext uri="{FF2B5EF4-FFF2-40B4-BE49-F238E27FC236}">
                  <a16:creationId xmlns:a16="http://schemas.microsoft.com/office/drawing/2014/main" id="{E573B2FB-B3B5-0D4A-832F-608505F3999B}"/>
                </a:ext>
              </a:extLst>
            </p:cNvPr>
            <p:cNvSpPr/>
            <p:nvPr/>
          </p:nvSpPr>
          <p:spPr>
            <a:xfrm>
              <a:off x="8228805" y="5692297"/>
              <a:ext cx="828675" cy="571500"/>
            </a:xfrm>
            <a:custGeom>
              <a:avLst/>
              <a:gdLst>
                <a:gd name="connsiteX0" fmla="*/ 828675 w 828675"/>
                <a:gd name="connsiteY0" fmla="*/ 199073 h 571500"/>
                <a:gd name="connsiteX1" fmla="*/ 738188 w 828675"/>
                <a:gd name="connsiteY1" fmla="*/ 93345 h 571500"/>
                <a:gd name="connsiteX2" fmla="*/ 781050 w 828675"/>
                <a:gd name="connsiteY2" fmla="*/ 38100 h 571500"/>
                <a:gd name="connsiteX3" fmla="*/ 781050 w 828675"/>
                <a:gd name="connsiteY3" fmla="*/ 19050 h 571500"/>
                <a:gd name="connsiteX4" fmla="*/ 762000 w 828675"/>
                <a:gd name="connsiteY4" fmla="*/ 0 h 571500"/>
                <a:gd name="connsiteX5" fmla="*/ 742950 w 828675"/>
                <a:gd name="connsiteY5" fmla="*/ 19050 h 571500"/>
                <a:gd name="connsiteX6" fmla="*/ 742950 w 828675"/>
                <a:gd name="connsiteY6" fmla="*/ 38100 h 571500"/>
                <a:gd name="connsiteX7" fmla="*/ 723900 w 828675"/>
                <a:gd name="connsiteY7" fmla="*/ 57150 h 571500"/>
                <a:gd name="connsiteX8" fmla="*/ 666750 w 828675"/>
                <a:gd name="connsiteY8" fmla="*/ 57150 h 571500"/>
                <a:gd name="connsiteX9" fmla="*/ 647700 w 828675"/>
                <a:gd name="connsiteY9" fmla="*/ 38100 h 571500"/>
                <a:gd name="connsiteX10" fmla="*/ 647700 w 828675"/>
                <a:gd name="connsiteY10" fmla="*/ 19050 h 571500"/>
                <a:gd name="connsiteX11" fmla="*/ 628650 w 828675"/>
                <a:gd name="connsiteY11" fmla="*/ 0 h 571500"/>
                <a:gd name="connsiteX12" fmla="*/ 609600 w 828675"/>
                <a:gd name="connsiteY12" fmla="*/ 19050 h 571500"/>
                <a:gd name="connsiteX13" fmla="*/ 609600 w 828675"/>
                <a:gd name="connsiteY13" fmla="*/ 38100 h 571500"/>
                <a:gd name="connsiteX14" fmla="*/ 623888 w 828675"/>
                <a:gd name="connsiteY14" fmla="*/ 76200 h 571500"/>
                <a:gd name="connsiteX15" fmla="*/ 542925 w 828675"/>
                <a:gd name="connsiteY15" fmla="*/ 76200 h 571500"/>
                <a:gd name="connsiteX16" fmla="*/ 95250 w 828675"/>
                <a:gd name="connsiteY16" fmla="*/ 76200 h 571500"/>
                <a:gd name="connsiteX17" fmla="*/ 57150 w 828675"/>
                <a:gd name="connsiteY17" fmla="*/ 114300 h 571500"/>
                <a:gd name="connsiteX18" fmla="*/ 0 w 828675"/>
                <a:gd name="connsiteY18" fmla="*/ 171450 h 571500"/>
                <a:gd name="connsiteX19" fmla="*/ 0 w 828675"/>
                <a:gd name="connsiteY19" fmla="*/ 381000 h 571500"/>
                <a:gd name="connsiteX20" fmla="*/ 19050 w 828675"/>
                <a:gd name="connsiteY20" fmla="*/ 400050 h 571500"/>
                <a:gd name="connsiteX21" fmla="*/ 38100 w 828675"/>
                <a:gd name="connsiteY21" fmla="*/ 381000 h 571500"/>
                <a:gd name="connsiteX22" fmla="*/ 38100 w 828675"/>
                <a:gd name="connsiteY22" fmla="*/ 172403 h 571500"/>
                <a:gd name="connsiteX23" fmla="*/ 57150 w 828675"/>
                <a:gd name="connsiteY23" fmla="*/ 153353 h 571500"/>
                <a:gd name="connsiteX24" fmla="*/ 57150 w 828675"/>
                <a:gd name="connsiteY24" fmla="*/ 401003 h 571500"/>
                <a:gd name="connsiteX25" fmla="*/ 57150 w 828675"/>
                <a:gd name="connsiteY25" fmla="*/ 543878 h 571500"/>
                <a:gd name="connsiteX26" fmla="*/ 85725 w 828675"/>
                <a:gd name="connsiteY26" fmla="*/ 572453 h 571500"/>
                <a:gd name="connsiteX27" fmla="*/ 114300 w 828675"/>
                <a:gd name="connsiteY27" fmla="*/ 543878 h 571500"/>
                <a:gd name="connsiteX28" fmla="*/ 114300 w 828675"/>
                <a:gd name="connsiteY28" fmla="*/ 439103 h 571500"/>
                <a:gd name="connsiteX29" fmla="*/ 209550 w 828675"/>
                <a:gd name="connsiteY29" fmla="*/ 439103 h 571500"/>
                <a:gd name="connsiteX30" fmla="*/ 247650 w 828675"/>
                <a:gd name="connsiteY30" fmla="*/ 401003 h 571500"/>
                <a:gd name="connsiteX31" fmla="*/ 438150 w 828675"/>
                <a:gd name="connsiteY31" fmla="*/ 401003 h 571500"/>
                <a:gd name="connsiteX32" fmla="*/ 438150 w 828675"/>
                <a:gd name="connsiteY32" fmla="*/ 543878 h 571500"/>
                <a:gd name="connsiteX33" fmla="*/ 466725 w 828675"/>
                <a:gd name="connsiteY33" fmla="*/ 572453 h 571500"/>
                <a:gd name="connsiteX34" fmla="*/ 495300 w 828675"/>
                <a:gd name="connsiteY34" fmla="*/ 543878 h 571500"/>
                <a:gd name="connsiteX35" fmla="*/ 495300 w 828675"/>
                <a:gd name="connsiteY35" fmla="*/ 401003 h 571500"/>
                <a:gd name="connsiteX36" fmla="*/ 533400 w 828675"/>
                <a:gd name="connsiteY36" fmla="*/ 401003 h 571500"/>
                <a:gd name="connsiteX37" fmla="*/ 533400 w 828675"/>
                <a:gd name="connsiteY37" fmla="*/ 543878 h 571500"/>
                <a:gd name="connsiteX38" fmla="*/ 561975 w 828675"/>
                <a:gd name="connsiteY38" fmla="*/ 572453 h 571500"/>
                <a:gd name="connsiteX39" fmla="*/ 590550 w 828675"/>
                <a:gd name="connsiteY39" fmla="*/ 543878 h 571500"/>
                <a:gd name="connsiteX40" fmla="*/ 590550 w 828675"/>
                <a:gd name="connsiteY40" fmla="*/ 399098 h 571500"/>
                <a:gd name="connsiteX41" fmla="*/ 647700 w 828675"/>
                <a:gd name="connsiteY41" fmla="*/ 325755 h 571500"/>
                <a:gd name="connsiteX42" fmla="*/ 714375 w 828675"/>
                <a:gd name="connsiteY42" fmla="*/ 240030 h 571500"/>
                <a:gd name="connsiteX43" fmla="*/ 784860 w 828675"/>
                <a:gd name="connsiteY43" fmla="*/ 260985 h 571500"/>
                <a:gd name="connsiteX44" fmla="*/ 809625 w 828675"/>
                <a:gd name="connsiteY44" fmla="*/ 254317 h 571500"/>
                <a:gd name="connsiteX45" fmla="*/ 829628 w 828675"/>
                <a:gd name="connsiteY45" fmla="*/ 223838 h 571500"/>
                <a:gd name="connsiteX46" fmla="*/ 828675 w 828675"/>
                <a:gd name="connsiteY46" fmla="*/ 19907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28675" h="571500">
                  <a:moveTo>
                    <a:pt x="828675" y="199073"/>
                  </a:moveTo>
                  <a:lnTo>
                    <a:pt x="738188" y="93345"/>
                  </a:lnTo>
                  <a:cubicBezTo>
                    <a:pt x="762953" y="86678"/>
                    <a:pt x="781050" y="64770"/>
                    <a:pt x="781050" y="38100"/>
                  </a:cubicBezTo>
                  <a:lnTo>
                    <a:pt x="781050" y="19050"/>
                  </a:lnTo>
                  <a:cubicBezTo>
                    <a:pt x="781050" y="8572"/>
                    <a:pt x="772478" y="0"/>
                    <a:pt x="762000" y="0"/>
                  </a:cubicBezTo>
                  <a:cubicBezTo>
                    <a:pt x="751523" y="0"/>
                    <a:pt x="742950" y="8572"/>
                    <a:pt x="742950" y="19050"/>
                  </a:cubicBezTo>
                  <a:lnTo>
                    <a:pt x="742950" y="38100"/>
                  </a:lnTo>
                  <a:cubicBezTo>
                    <a:pt x="742950" y="48578"/>
                    <a:pt x="734378" y="57150"/>
                    <a:pt x="723900" y="57150"/>
                  </a:cubicBezTo>
                  <a:lnTo>
                    <a:pt x="666750" y="57150"/>
                  </a:lnTo>
                  <a:cubicBezTo>
                    <a:pt x="656273" y="57150"/>
                    <a:pt x="647700" y="48578"/>
                    <a:pt x="647700" y="38100"/>
                  </a:cubicBezTo>
                  <a:lnTo>
                    <a:pt x="647700" y="19050"/>
                  </a:lnTo>
                  <a:cubicBezTo>
                    <a:pt x="647700" y="8572"/>
                    <a:pt x="639128" y="0"/>
                    <a:pt x="628650" y="0"/>
                  </a:cubicBezTo>
                  <a:cubicBezTo>
                    <a:pt x="618173" y="0"/>
                    <a:pt x="609600" y="8572"/>
                    <a:pt x="609600" y="19050"/>
                  </a:cubicBezTo>
                  <a:lnTo>
                    <a:pt x="609600" y="38100"/>
                  </a:lnTo>
                  <a:cubicBezTo>
                    <a:pt x="609600" y="52388"/>
                    <a:pt x="615315" y="65723"/>
                    <a:pt x="623888" y="76200"/>
                  </a:cubicBezTo>
                  <a:lnTo>
                    <a:pt x="542925" y="76200"/>
                  </a:lnTo>
                  <a:lnTo>
                    <a:pt x="95250" y="76200"/>
                  </a:lnTo>
                  <a:cubicBezTo>
                    <a:pt x="74295" y="76200"/>
                    <a:pt x="57150" y="93345"/>
                    <a:pt x="57150" y="114300"/>
                  </a:cubicBezTo>
                  <a:cubicBezTo>
                    <a:pt x="25718" y="114300"/>
                    <a:pt x="0" y="140017"/>
                    <a:pt x="0" y="171450"/>
                  </a:cubicBezTo>
                  <a:lnTo>
                    <a:pt x="0" y="381000"/>
                  </a:lnTo>
                  <a:cubicBezTo>
                    <a:pt x="0" y="391478"/>
                    <a:pt x="8573" y="400050"/>
                    <a:pt x="19050" y="400050"/>
                  </a:cubicBezTo>
                  <a:cubicBezTo>
                    <a:pt x="29528" y="400050"/>
                    <a:pt x="38100" y="391478"/>
                    <a:pt x="38100" y="381000"/>
                  </a:cubicBezTo>
                  <a:lnTo>
                    <a:pt x="38100" y="172403"/>
                  </a:lnTo>
                  <a:cubicBezTo>
                    <a:pt x="38100" y="161925"/>
                    <a:pt x="46673" y="153353"/>
                    <a:pt x="57150" y="153353"/>
                  </a:cubicBezTo>
                  <a:lnTo>
                    <a:pt x="57150" y="401003"/>
                  </a:lnTo>
                  <a:lnTo>
                    <a:pt x="57150" y="543878"/>
                  </a:lnTo>
                  <a:cubicBezTo>
                    <a:pt x="57150" y="560070"/>
                    <a:pt x="69533" y="572453"/>
                    <a:pt x="85725" y="572453"/>
                  </a:cubicBezTo>
                  <a:cubicBezTo>
                    <a:pt x="101918" y="572453"/>
                    <a:pt x="114300" y="560070"/>
                    <a:pt x="114300" y="543878"/>
                  </a:cubicBezTo>
                  <a:lnTo>
                    <a:pt x="114300" y="439103"/>
                  </a:lnTo>
                  <a:lnTo>
                    <a:pt x="209550" y="439103"/>
                  </a:lnTo>
                  <a:cubicBezTo>
                    <a:pt x="230505" y="439103"/>
                    <a:pt x="247650" y="421958"/>
                    <a:pt x="247650" y="401003"/>
                  </a:cubicBezTo>
                  <a:lnTo>
                    <a:pt x="438150" y="401003"/>
                  </a:lnTo>
                  <a:lnTo>
                    <a:pt x="438150" y="543878"/>
                  </a:lnTo>
                  <a:cubicBezTo>
                    <a:pt x="438150" y="560070"/>
                    <a:pt x="450533" y="572453"/>
                    <a:pt x="466725" y="572453"/>
                  </a:cubicBezTo>
                  <a:cubicBezTo>
                    <a:pt x="482918" y="572453"/>
                    <a:pt x="495300" y="560070"/>
                    <a:pt x="495300" y="543878"/>
                  </a:cubicBezTo>
                  <a:lnTo>
                    <a:pt x="495300" y="401003"/>
                  </a:lnTo>
                  <a:lnTo>
                    <a:pt x="533400" y="401003"/>
                  </a:lnTo>
                  <a:lnTo>
                    <a:pt x="533400" y="543878"/>
                  </a:lnTo>
                  <a:cubicBezTo>
                    <a:pt x="533400" y="560070"/>
                    <a:pt x="545783" y="572453"/>
                    <a:pt x="561975" y="572453"/>
                  </a:cubicBezTo>
                  <a:cubicBezTo>
                    <a:pt x="578168" y="572453"/>
                    <a:pt x="590550" y="560070"/>
                    <a:pt x="590550" y="543878"/>
                  </a:cubicBezTo>
                  <a:lnTo>
                    <a:pt x="590550" y="399098"/>
                  </a:lnTo>
                  <a:cubicBezTo>
                    <a:pt x="622935" y="390525"/>
                    <a:pt x="647700" y="360998"/>
                    <a:pt x="647700" y="325755"/>
                  </a:cubicBezTo>
                  <a:cubicBezTo>
                    <a:pt x="647700" y="291465"/>
                    <a:pt x="675323" y="240030"/>
                    <a:pt x="714375" y="240030"/>
                  </a:cubicBezTo>
                  <a:cubicBezTo>
                    <a:pt x="740093" y="240030"/>
                    <a:pt x="768668" y="252413"/>
                    <a:pt x="784860" y="260985"/>
                  </a:cubicBezTo>
                  <a:cubicBezTo>
                    <a:pt x="793433" y="265748"/>
                    <a:pt x="803910" y="262890"/>
                    <a:pt x="809625" y="254317"/>
                  </a:cubicBezTo>
                  <a:lnTo>
                    <a:pt x="829628" y="223838"/>
                  </a:lnTo>
                  <a:cubicBezTo>
                    <a:pt x="835343" y="215265"/>
                    <a:pt x="834390" y="205740"/>
                    <a:pt x="828675" y="199073"/>
                  </a:cubicBezTo>
                  <a:close/>
                </a:path>
              </a:pathLst>
            </a:custGeom>
            <a:grpFill/>
            <a:ln w="9525" cap="flat">
              <a:noFill/>
              <a:prstDash val="solid"/>
              <a:miter/>
            </a:ln>
          </p:spPr>
          <p:txBody>
            <a:bodyPr rtlCol="0" anchor="ctr"/>
            <a:lstStyle/>
            <a:p>
              <a:endParaRPr lang="it-IT" sz="1013"/>
            </a:p>
          </p:txBody>
        </p:sp>
      </p:grpSp>
      <p:grpSp>
        <p:nvGrpSpPr>
          <p:cNvPr id="402" name="Elemento grafico 346" descr="Gallo">
            <a:extLst>
              <a:ext uri="{FF2B5EF4-FFF2-40B4-BE49-F238E27FC236}">
                <a16:creationId xmlns:a16="http://schemas.microsoft.com/office/drawing/2014/main" id="{9CE3EFB7-FF0A-C14B-A207-79EBA7625411}"/>
              </a:ext>
            </a:extLst>
          </p:cNvPr>
          <p:cNvGrpSpPr/>
          <p:nvPr/>
        </p:nvGrpSpPr>
        <p:grpSpPr>
          <a:xfrm>
            <a:off x="8014109" y="3309573"/>
            <a:ext cx="312964" cy="312964"/>
            <a:chOff x="8338800" y="5671800"/>
            <a:chExt cx="914400" cy="914400"/>
          </a:xfrm>
          <a:solidFill>
            <a:schemeClr val="accent3"/>
          </a:solidFill>
        </p:grpSpPr>
        <p:sp>
          <p:nvSpPr>
            <p:cNvPr id="403" name="Figura a mano libera 402">
              <a:extLst>
                <a:ext uri="{FF2B5EF4-FFF2-40B4-BE49-F238E27FC236}">
                  <a16:creationId xmlns:a16="http://schemas.microsoft.com/office/drawing/2014/main" id="{7B10168F-DE49-274C-AC72-E5847EC597B5}"/>
                </a:ext>
              </a:extLst>
            </p:cNvPr>
            <p:cNvSpPr/>
            <p:nvPr/>
          </p:nvSpPr>
          <p:spPr>
            <a:xfrm>
              <a:off x="8853150" y="5749905"/>
              <a:ext cx="276225" cy="285750"/>
            </a:xfrm>
            <a:custGeom>
              <a:avLst/>
              <a:gdLst>
                <a:gd name="connsiteX0" fmla="*/ 221933 w 276225"/>
                <a:gd name="connsiteY0" fmla="*/ 136208 h 285750"/>
                <a:gd name="connsiteX1" fmla="*/ 196215 w 276225"/>
                <a:gd name="connsiteY1" fmla="*/ 88583 h 285750"/>
                <a:gd name="connsiteX2" fmla="*/ 158115 w 276225"/>
                <a:gd name="connsiteY2" fmla="*/ 8573 h 285750"/>
                <a:gd name="connsiteX3" fmla="*/ 135255 w 276225"/>
                <a:gd name="connsiteY3" fmla="*/ 1905 h 285750"/>
                <a:gd name="connsiteX4" fmla="*/ 123825 w 276225"/>
                <a:gd name="connsiteY4" fmla="*/ 22860 h 285750"/>
                <a:gd name="connsiteX5" fmla="*/ 108585 w 276225"/>
                <a:gd name="connsiteY5" fmla="*/ 5715 h 285750"/>
                <a:gd name="connsiteX6" fmla="*/ 81915 w 276225"/>
                <a:gd name="connsiteY6" fmla="*/ 5715 h 285750"/>
                <a:gd name="connsiteX7" fmla="*/ 81915 w 276225"/>
                <a:gd name="connsiteY7" fmla="*/ 32385 h 285750"/>
                <a:gd name="connsiteX8" fmla="*/ 85725 w 276225"/>
                <a:gd name="connsiteY8" fmla="*/ 35242 h 285750"/>
                <a:gd name="connsiteX9" fmla="*/ 55245 w 276225"/>
                <a:gd name="connsiteY9" fmla="*/ 20003 h 285750"/>
                <a:gd name="connsiteX10" fmla="*/ 30480 w 276225"/>
                <a:gd name="connsiteY10" fmla="*/ 30480 h 285750"/>
                <a:gd name="connsiteX11" fmla="*/ 40957 w 276225"/>
                <a:gd name="connsiteY11" fmla="*/ 55245 h 285750"/>
                <a:gd name="connsiteX12" fmla="*/ 48577 w 276225"/>
                <a:gd name="connsiteY12" fmla="*/ 59055 h 285750"/>
                <a:gd name="connsiteX13" fmla="*/ 19050 w 276225"/>
                <a:gd name="connsiteY13" fmla="*/ 57150 h 285750"/>
                <a:gd name="connsiteX14" fmla="*/ 0 w 276225"/>
                <a:gd name="connsiteY14" fmla="*/ 76200 h 285750"/>
                <a:gd name="connsiteX15" fmla="*/ 19050 w 276225"/>
                <a:gd name="connsiteY15" fmla="*/ 95250 h 285750"/>
                <a:gd name="connsiteX16" fmla="*/ 59055 w 276225"/>
                <a:gd name="connsiteY16" fmla="*/ 100013 h 285750"/>
                <a:gd name="connsiteX17" fmla="*/ 46673 w 276225"/>
                <a:gd name="connsiteY17" fmla="*/ 180975 h 285750"/>
                <a:gd name="connsiteX18" fmla="*/ 46673 w 276225"/>
                <a:gd name="connsiteY18" fmla="*/ 252413 h 285750"/>
                <a:gd name="connsiteX19" fmla="*/ 45720 w 276225"/>
                <a:gd name="connsiteY19" fmla="*/ 266700 h 285750"/>
                <a:gd name="connsiteX20" fmla="*/ 65723 w 276225"/>
                <a:gd name="connsiteY20" fmla="*/ 286703 h 285750"/>
                <a:gd name="connsiteX21" fmla="*/ 87630 w 276225"/>
                <a:gd name="connsiteY21" fmla="*/ 264795 h 285750"/>
                <a:gd name="connsiteX22" fmla="*/ 100965 w 276225"/>
                <a:gd name="connsiteY22" fmla="*/ 264795 h 285750"/>
                <a:gd name="connsiteX23" fmla="*/ 122873 w 276225"/>
                <a:gd name="connsiteY23" fmla="*/ 286703 h 285750"/>
                <a:gd name="connsiteX24" fmla="*/ 141923 w 276225"/>
                <a:gd name="connsiteY24" fmla="*/ 267653 h 285750"/>
                <a:gd name="connsiteX25" fmla="*/ 141923 w 276225"/>
                <a:gd name="connsiteY25" fmla="*/ 242888 h 285750"/>
                <a:gd name="connsiteX26" fmla="*/ 158115 w 276225"/>
                <a:gd name="connsiteY26" fmla="*/ 239078 h 285750"/>
                <a:gd name="connsiteX27" fmla="*/ 160973 w 276225"/>
                <a:gd name="connsiteY27" fmla="*/ 239078 h 285750"/>
                <a:gd name="connsiteX28" fmla="*/ 160973 w 276225"/>
                <a:gd name="connsiteY28" fmla="*/ 258128 h 285750"/>
                <a:gd name="connsiteX29" fmla="*/ 180023 w 276225"/>
                <a:gd name="connsiteY29" fmla="*/ 277178 h 285750"/>
                <a:gd name="connsiteX30" fmla="*/ 199073 w 276225"/>
                <a:gd name="connsiteY30" fmla="*/ 258128 h 285750"/>
                <a:gd name="connsiteX31" fmla="*/ 199073 w 276225"/>
                <a:gd name="connsiteY31" fmla="*/ 214313 h 285750"/>
                <a:gd name="connsiteX32" fmla="*/ 214313 w 276225"/>
                <a:gd name="connsiteY32" fmla="*/ 191453 h 285750"/>
                <a:gd name="connsiteX33" fmla="*/ 276225 w 276225"/>
                <a:gd name="connsiteY33" fmla="*/ 191453 h 285750"/>
                <a:gd name="connsiteX34" fmla="*/ 221933 w 276225"/>
                <a:gd name="connsiteY34" fmla="*/ 13620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6225" h="285750">
                  <a:moveTo>
                    <a:pt x="221933" y="136208"/>
                  </a:moveTo>
                  <a:cubicBezTo>
                    <a:pt x="218123" y="118110"/>
                    <a:pt x="209550" y="100965"/>
                    <a:pt x="196215" y="88583"/>
                  </a:cubicBezTo>
                  <a:cubicBezTo>
                    <a:pt x="188595" y="60008"/>
                    <a:pt x="175260" y="32385"/>
                    <a:pt x="158115" y="8573"/>
                  </a:cubicBezTo>
                  <a:cubicBezTo>
                    <a:pt x="153352" y="953"/>
                    <a:pt x="143827" y="-1905"/>
                    <a:pt x="135255" y="1905"/>
                  </a:cubicBezTo>
                  <a:cubicBezTo>
                    <a:pt x="126683" y="5715"/>
                    <a:pt x="121920" y="14287"/>
                    <a:pt x="123825" y="22860"/>
                  </a:cubicBezTo>
                  <a:cubicBezTo>
                    <a:pt x="117158" y="15240"/>
                    <a:pt x="112395" y="9525"/>
                    <a:pt x="108585" y="5715"/>
                  </a:cubicBezTo>
                  <a:cubicBezTo>
                    <a:pt x="100965" y="-1905"/>
                    <a:pt x="88582" y="-1905"/>
                    <a:pt x="81915" y="5715"/>
                  </a:cubicBezTo>
                  <a:cubicBezTo>
                    <a:pt x="74295" y="13335"/>
                    <a:pt x="74295" y="25717"/>
                    <a:pt x="81915" y="32385"/>
                  </a:cubicBezTo>
                  <a:lnTo>
                    <a:pt x="85725" y="35242"/>
                  </a:lnTo>
                  <a:cubicBezTo>
                    <a:pt x="76200" y="29528"/>
                    <a:pt x="65723" y="24765"/>
                    <a:pt x="55245" y="20003"/>
                  </a:cubicBezTo>
                  <a:cubicBezTo>
                    <a:pt x="45720" y="16192"/>
                    <a:pt x="34290" y="20955"/>
                    <a:pt x="30480" y="30480"/>
                  </a:cubicBezTo>
                  <a:cubicBezTo>
                    <a:pt x="26670" y="40005"/>
                    <a:pt x="31432" y="51435"/>
                    <a:pt x="40957" y="55245"/>
                  </a:cubicBezTo>
                  <a:lnTo>
                    <a:pt x="48577" y="59055"/>
                  </a:lnTo>
                  <a:cubicBezTo>
                    <a:pt x="39052" y="57150"/>
                    <a:pt x="29527" y="57150"/>
                    <a:pt x="19050" y="57150"/>
                  </a:cubicBezTo>
                  <a:cubicBezTo>
                    <a:pt x="8573" y="57150"/>
                    <a:pt x="0" y="65723"/>
                    <a:pt x="0" y="76200"/>
                  </a:cubicBezTo>
                  <a:cubicBezTo>
                    <a:pt x="0" y="86677"/>
                    <a:pt x="8573" y="95250"/>
                    <a:pt x="19050" y="95250"/>
                  </a:cubicBezTo>
                  <a:cubicBezTo>
                    <a:pt x="32385" y="95250"/>
                    <a:pt x="45720" y="97155"/>
                    <a:pt x="59055" y="100013"/>
                  </a:cubicBezTo>
                  <a:cubicBezTo>
                    <a:pt x="41910" y="123825"/>
                    <a:pt x="38100" y="153353"/>
                    <a:pt x="46673" y="180975"/>
                  </a:cubicBezTo>
                  <a:lnTo>
                    <a:pt x="46673" y="252413"/>
                  </a:lnTo>
                  <a:cubicBezTo>
                    <a:pt x="46673" y="257175"/>
                    <a:pt x="46673" y="261938"/>
                    <a:pt x="45720" y="266700"/>
                  </a:cubicBezTo>
                  <a:lnTo>
                    <a:pt x="65723" y="286703"/>
                  </a:lnTo>
                  <a:lnTo>
                    <a:pt x="87630" y="264795"/>
                  </a:lnTo>
                  <a:cubicBezTo>
                    <a:pt x="91440" y="260985"/>
                    <a:pt x="97155" y="260985"/>
                    <a:pt x="100965" y="264795"/>
                  </a:cubicBezTo>
                  <a:lnTo>
                    <a:pt x="122873" y="286703"/>
                  </a:lnTo>
                  <a:lnTo>
                    <a:pt x="141923" y="267653"/>
                  </a:lnTo>
                  <a:lnTo>
                    <a:pt x="141923" y="242888"/>
                  </a:lnTo>
                  <a:cubicBezTo>
                    <a:pt x="147638" y="241935"/>
                    <a:pt x="153352" y="240983"/>
                    <a:pt x="158115" y="239078"/>
                  </a:cubicBezTo>
                  <a:lnTo>
                    <a:pt x="160973" y="239078"/>
                  </a:lnTo>
                  <a:lnTo>
                    <a:pt x="160973" y="258128"/>
                  </a:lnTo>
                  <a:cubicBezTo>
                    <a:pt x="160973" y="268605"/>
                    <a:pt x="169545" y="277178"/>
                    <a:pt x="180023" y="277178"/>
                  </a:cubicBezTo>
                  <a:cubicBezTo>
                    <a:pt x="190500" y="277178"/>
                    <a:pt x="199073" y="268605"/>
                    <a:pt x="199073" y="258128"/>
                  </a:cubicBezTo>
                  <a:lnTo>
                    <a:pt x="199073" y="214313"/>
                  </a:lnTo>
                  <a:cubicBezTo>
                    <a:pt x="205740" y="207645"/>
                    <a:pt x="210502" y="200025"/>
                    <a:pt x="214313" y="191453"/>
                  </a:cubicBezTo>
                  <a:lnTo>
                    <a:pt x="276225" y="191453"/>
                  </a:lnTo>
                  <a:cubicBezTo>
                    <a:pt x="261938" y="169545"/>
                    <a:pt x="243840" y="150495"/>
                    <a:pt x="221933" y="136208"/>
                  </a:cubicBezTo>
                  <a:close/>
                </a:path>
              </a:pathLst>
            </a:custGeom>
            <a:grpFill/>
            <a:ln w="9525" cap="flat">
              <a:noFill/>
              <a:prstDash val="solid"/>
              <a:miter/>
            </a:ln>
          </p:spPr>
          <p:txBody>
            <a:bodyPr rtlCol="0" anchor="ctr"/>
            <a:lstStyle/>
            <a:p>
              <a:endParaRPr lang="it-IT" sz="1013"/>
            </a:p>
          </p:txBody>
        </p:sp>
        <p:sp>
          <p:nvSpPr>
            <p:cNvPr id="404" name="Figura a mano libera 403">
              <a:extLst>
                <a:ext uri="{FF2B5EF4-FFF2-40B4-BE49-F238E27FC236}">
                  <a16:creationId xmlns:a16="http://schemas.microsoft.com/office/drawing/2014/main" id="{4C81184B-0E88-4A4C-A58F-5E0F9E75E9F1}"/>
                </a:ext>
              </a:extLst>
            </p:cNvPr>
            <p:cNvSpPr/>
            <p:nvPr/>
          </p:nvSpPr>
          <p:spPr>
            <a:xfrm>
              <a:off x="8444528" y="5780688"/>
              <a:ext cx="542925" cy="723900"/>
            </a:xfrm>
            <a:custGeom>
              <a:avLst/>
              <a:gdLst>
                <a:gd name="connsiteX0" fmla="*/ 525780 w 542925"/>
                <a:gd name="connsiteY0" fmla="*/ 276875 h 723900"/>
                <a:gd name="connsiteX1" fmla="*/ 503873 w 542925"/>
                <a:gd name="connsiteY1" fmla="*/ 254967 h 723900"/>
                <a:gd name="connsiteX2" fmla="*/ 481965 w 542925"/>
                <a:gd name="connsiteY2" fmla="*/ 276875 h 723900"/>
                <a:gd name="connsiteX3" fmla="*/ 468630 w 542925"/>
                <a:gd name="connsiteY3" fmla="*/ 276875 h 723900"/>
                <a:gd name="connsiteX4" fmla="*/ 449580 w 542925"/>
                <a:gd name="connsiteY4" fmla="*/ 257825 h 723900"/>
                <a:gd name="connsiteX5" fmla="*/ 351473 w 542925"/>
                <a:gd name="connsiteY5" fmla="*/ 322595 h 723900"/>
                <a:gd name="connsiteX6" fmla="*/ 301943 w 542925"/>
                <a:gd name="connsiteY6" fmla="*/ 285447 h 723900"/>
                <a:gd name="connsiteX7" fmla="*/ 322898 w 542925"/>
                <a:gd name="connsiteY7" fmla="*/ 227345 h 723900"/>
                <a:gd name="connsiteX8" fmla="*/ 328612 w 542925"/>
                <a:gd name="connsiteY8" fmla="*/ 223535 h 723900"/>
                <a:gd name="connsiteX9" fmla="*/ 360998 w 542925"/>
                <a:gd name="connsiteY9" fmla="*/ 63515 h 723900"/>
                <a:gd name="connsiteX10" fmla="*/ 37147 w 542925"/>
                <a:gd name="connsiteY10" fmla="*/ 102567 h 723900"/>
                <a:gd name="connsiteX11" fmla="*/ 11430 w 542925"/>
                <a:gd name="connsiteY11" fmla="*/ 153050 h 723900"/>
                <a:gd name="connsiteX12" fmla="*/ 13335 w 542925"/>
                <a:gd name="connsiteY12" fmla="*/ 161622 h 723900"/>
                <a:gd name="connsiteX13" fmla="*/ 21907 w 542925"/>
                <a:gd name="connsiteY13" fmla="*/ 162575 h 723900"/>
                <a:gd name="connsiteX14" fmla="*/ 125730 w 542925"/>
                <a:gd name="connsiteY14" fmla="*/ 130190 h 723900"/>
                <a:gd name="connsiteX15" fmla="*/ 8572 w 542925"/>
                <a:gd name="connsiteY15" fmla="*/ 274970 h 723900"/>
                <a:gd name="connsiteX16" fmla="*/ 0 w 542925"/>
                <a:gd name="connsiteY16" fmla="*/ 331167 h 723900"/>
                <a:gd name="connsiteX17" fmla="*/ 4763 w 542925"/>
                <a:gd name="connsiteY17" fmla="*/ 338787 h 723900"/>
                <a:gd name="connsiteX18" fmla="*/ 13335 w 542925"/>
                <a:gd name="connsiteY18" fmla="*/ 336882 h 723900"/>
                <a:gd name="connsiteX19" fmla="*/ 106680 w 542925"/>
                <a:gd name="connsiteY19" fmla="*/ 270207 h 723900"/>
                <a:gd name="connsiteX20" fmla="*/ 59055 w 542925"/>
                <a:gd name="connsiteY20" fmla="*/ 476900 h 723900"/>
                <a:gd name="connsiteX21" fmla="*/ 65723 w 542925"/>
                <a:gd name="connsiteY21" fmla="*/ 482615 h 723900"/>
                <a:gd name="connsiteX22" fmla="*/ 73342 w 542925"/>
                <a:gd name="connsiteY22" fmla="*/ 477852 h 723900"/>
                <a:gd name="connsiteX23" fmla="*/ 111442 w 542925"/>
                <a:gd name="connsiteY23" fmla="*/ 417845 h 723900"/>
                <a:gd name="connsiteX24" fmla="*/ 178117 w 542925"/>
                <a:gd name="connsiteY24" fmla="*/ 541670 h 723900"/>
                <a:gd name="connsiteX25" fmla="*/ 179070 w 542925"/>
                <a:gd name="connsiteY25" fmla="*/ 540717 h 723900"/>
                <a:gd name="connsiteX26" fmla="*/ 301943 w 542925"/>
                <a:gd name="connsiteY26" fmla="*/ 594057 h 723900"/>
                <a:gd name="connsiteX27" fmla="*/ 301943 w 542925"/>
                <a:gd name="connsiteY27" fmla="*/ 650255 h 723900"/>
                <a:gd name="connsiteX28" fmla="*/ 282893 w 542925"/>
                <a:gd name="connsiteY28" fmla="*/ 669305 h 723900"/>
                <a:gd name="connsiteX29" fmla="*/ 301943 w 542925"/>
                <a:gd name="connsiteY29" fmla="*/ 688355 h 723900"/>
                <a:gd name="connsiteX30" fmla="*/ 313373 w 542925"/>
                <a:gd name="connsiteY30" fmla="*/ 688355 h 723900"/>
                <a:gd name="connsiteX31" fmla="*/ 345758 w 542925"/>
                <a:gd name="connsiteY31" fmla="*/ 720740 h 723900"/>
                <a:gd name="connsiteX32" fmla="*/ 359093 w 542925"/>
                <a:gd name="connsiteY32" fmla="*/ 726455 h 723900"/>
                <a:gd name="connsiteX33" fmla="*/ 372428 w 542925"/>
                <a:gd name="connsiteY33" fmla="*/ 720740 h 723900"/>
                <a:gd name="connsiteX34" fmla="*/ 378143 w 542925"/>
                <a:gd name="connsiteY34" fmla="*/ 707405 h 723900"/>
                <a:gd name="connsiteX35" fmla="*/ 372428 w 542925"/>
                <a:gd name="connsiteY35" fmla="*/ 694070 h 723900"/>
                <a:gd name="connsiteX36" fmla="*/ 366712 w 542925"/>
                <a:gd name="connsiteY36" fmla="*/ 688355 h 723900"/>
                <a:gd name="connsiteX37" fmla="*/ 389573 w 542925"/>
                <a:gd name="connsiteY37" fmla="*/ 688355 h 723900"/>
                <a:gd name="connsiteX38" fmla="*/ 408623 w 542925"/>
                <a:gd name="connsiteY38" fmla="*/ 669305 h 723900"/>
                <a:gd name="connsiteX39" fmla="*/ 389573 w 542925"/>
                <a:gd name="connsiteY39" fmla="*/ 650255 h 723900"/>
                <a:gd name="connsiteX40" fmla="*/ 341948 w 542925"/>
                <a:gd name="connsiteY40" fmla="*/ 650255 h 723900"/>
                <a:gd name="connsiteX41" fmla="*/ 341948 w 542925"/>
                <a:gd name="connsiteY41" fmla="*/ 593105 h 723900"/>
                <a:gd name="connsiteX42" fmla="*/ 353378 w 542925"/>
                <a:gd name="connsiteY42" fmla="*/ 592152 h 723900"/>
                <a:gd name="connsiteX43" fmla="*/ 380048 w 542925"/>
                <a:gd name="connsiteY43" fmla="*/ 588342 h 723900"/>
                <a:gd name="connsiteX44" fmla="*/ 380048 w 542925"/>
                <a:gd name="connsiteY44" fmla="*/ 612155 h 723900"/>
                <a:gd name="connsiteX45" fmla="*/ 360998 w 542925"/>
                <a:gd name="connsiteY45" fmla="*/ 631205 h 723900"/>
                <a:gd name="connsiteX46" fmla="*/ 389573 w 542925"/>
                <a:gd name="connsiteY46" fmla="*/ 631205 h 723900"/>
                <a:gd name="connsiteX47" fmla="*/ 421005 w 542925"/>
                <a:gd name="connsiteY47" fmla="*/ 648350 h 723900"/>
                <a:gd name="connsiteX48" fmla="*/ 424815 w 542925"/>
                <a:gd name="connsiteY48" fmla="*/ 683592 h 723900"/>
                <a:gd name="connsiteX49" fmla="*/ 437198 w 542925"/>
                <a:gd name="connsiteY49" fmla="*/ 688355 h 723900"/>
                <a:gd name="connsiteX50" fmla="*/ 450533 w 542925"/>
                <a:gd name="connsiteY50" fmla="*/ 682640 h 723900"/>
                <a:gd name="connsiteX51" fmla="*/ 456248 w 542925"/>
                <a:gd name="connsiteY51" fmla="*/ 669305 h 723900"/>
                <a:gd name="connsiteX52" fmla="*/ 450533 w 542925"/>
                <a:gd name="connsiteY52" fmla="*/ 655970 h 723900"/>
                <a:gd name="connsiteX53" fmla="*/ 444818 w 542925"/>
                <a:gd name="connsiteY53" fmla="*/ 650255 h 723900"/>
                <a:gd name="connsiteX54" fmla="*/ 465773 w 542925"/>
                <a:gd name="connsiteY54" fmla="*/ 650255 h 723900"/>
                <a:gd name="connsiteX55" fmla="*/ 484823 w 542925"/>
                <a:gd name="connsiteY55" fmla="*/ 631205 h 723900"/>
                <a:gd name="connsiteX56" fmla="*/ 465773 w 542925"/>
                <a:gd name="connsiteY56" fmla="*/ 612155 h 723900"/>
                <a:gd name="connsiteX57" fmla="*/ 418148 w 542925"/>
                <a:gd name="connsiteY57" fmla="*/ 612155 h 723900"/>
                <a:gd name="connsiteX58" fmla="*/ 418148 w 542925"/>
                <a:gd name="connsiteY58" fmla="*/ 574055 h 723900"/>
                <a:gd name="connsiteX59" fmla="*/ 551498 w 542925"/>
                <a:gd name="connsiteY59" fmla="*/ 366410 h 723900"/>
                <a:gd name="connsiteX60" fmla="*/ 551498 w 542925"/>
                <a:gd name="connsiteY60" fmla="*/ 264492 h 723900"/>
                <a:gd name="connsiteX61" fmla="*/ 539115 w 542925"/>
                <a:gd name="connsiteY61" fmla="*/ 276875 h 723900"/>
                <a:gd name="connsiteX62" fmla="*/ 525780 w 542925"/>
                <a:gd name="connsiteY62" fmla="*/ 2768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42925" h="723900">
                  <a:moveTo>
                    <a:pt x="525780" y="276875"/>
                  </a:moveTo>
                  <a:lnTo>
                    <a:pt x="503873" y="254967"/>
                  </a:lnTo>
                  <a:lnTo>
                    <a:pt x="481965" y="276875"/>
                  </a:lnTo>
                  <a:cubicBezTo>
                    <a:pt x="478155" y="280685"/>
                    <a:pt x="472440" y="280685"/>
                    <a:pt x="468630" y="276875"/>
                  </a:cubicBezTo>
                  <a:lnTo>
                    <a:pt x="449580" y="257825"/>
                  </a:lnTo>
                  <a:cubicBezTo>
                    <a:pt x="435293" y="298782"/>
                    <a:pt x="397193" y="322595"/>
                    <a:pt x="351473" y="322595"/>
                  </a:cubicBezTo>
                  <a:cubicBezTo>
                    <a:pt x="328612" y="322595"/>
                    <a:pt x="308610" y="307355"/>
                    <a:pt x="301943" y="285447"/>
                  </a:cubicBezTo>
                  <a:cubicBezTo>
                    <a:pt x="295275" y="263540"/>
                    <a:pt x="303848" y="239727"/>
                    <a:pt x="322898" y="227345"/>
                  </a:cubicBezTo>
                  <a:lnTo>
                    <a:pt x="328612" y="223535"/>
                  </a:lnTo>
                  <a:cubicBezTo>
                    <a:pt x="379095" y="186387"/>
                    <a:pt x="393383" y="116855"/>
                    <a:pt x="360998" y="63515"/>
                  </a:cubicBezTo>
                  <a:cubicBezTo>
                    <a:pt x="306705" y="-44118"/>
                    <a:pt x="110490" y="-4113"/>
                    <a:pt x="37147" y="102567"/>
                  </a:cubicBezTo>
                  <a:cubicBezTo>
                    <a:pt x="26670" y="117807"/>
                    <a:pt x="18097" y="134952"/>
                    <a:pt x="11430" y="153050"/>
                  </a:cubicBezTo>
                  <a:cubicBezTo>
                    <a:pt x="10477" y="155907"/>
                    <a:pt x="11430" y="159717"/>
                    <a:pt x="13335" y="161622"/>
                  </a:cubicBezTo>
                  <a:cubicBezTo>
                    <a:pt x="15240" y="163527"/>
                    <a:pt x="19050" y="164480"/>
                    <a:pt x="21907" y="162575"/>
                  </a:cubicBezTo>
                  <a:cubicBezTo>
                    <a:pt x="53340" y="143525"/>
                    <a:pt x="88582" y="132095"/>
                    <a:pt x="125730" y="130190"/>
                  </a:cubicBezTo>
                  <a:cubicBezTo>
                    <a:pt x="67628" y="159717"/>
                    <a:pt x="25717" y="212105"/>
                    <a:pt x="8572" y="274970"/>
                  </a:cubicBezTo>
                  <a:cubicBezTo>
                    <a:pt x="3810" y="293067"/>
                    <a:pt x="952" y="312117"/>
                    <a:pt x="0" y="331167"/>
                  </a:cubicBezTo>
                  <a:cubicBezTo>
                    <a:pt x="0" y="334025"/>
                    <a:pt x="1905" y="337835"/>
                    <a:pt x="4763" y="338787"/>
                  </a:cubicBezTo>
                  <a:cubicBezTo>
                    <a:pt x="7620" y="339740"/>
                    <a:pt x="11430" y="338787"/>
                    <a:pt x="13335" y="336882"/>
                  </a:cubicBezTo>
                  <a:cubicBezTo>
                    <a:pt x="38100" y="307355"/>
                    <a:pt x="70485" y="284495"/>
                    <a:pt x="106680" y="270207"/>
                  </a:cubicBezTo>
                  <a:cubicBezTo>
                    <a:pt x="58103" y="327357"/>
                    <a:pt x="40957" y="404510"/>
                    <a:pt x="59055" y="476900"/>
                  </a:cubicBezTo>
                  <a:cubicBezTo>
                    <a:pt x="60007" y="479757"/>
                    <a:pt x="62865" y="482615"/>
                    <a:pt x="65723" y="482615"/>
                  </a:cubicBezTo>
                  <a:cubicBezTo>
                    <a:pt x="68580" y="482615"/>
                    <a:pt x="72390" y="481662"/>
                    <a:pt x="73342" y="477852"/>
                  </a:cubicBezTo>
                  <a:cubicBezTo>
                    <a:pt x="83820" y="456897"/>
                    <a:pt x="96203" y="436895"/>
                    <a:pt x="111442" y="417845"/>
                  </a:cubicBezTo>
                  <a:cubicBezTo>
                    <a:pt x="111442" y="454992"/>
                    <a:pt x="162878" y="522620"/>
                    <a:pt x="178117" y="541670"/>
                  </a:cubicBezTo>
                  <a:lnTo>
                    <a:pt x="179070" y="540717"/>
                  </a:lnTo>
                  <a:cubicBezTo>
                    <a:pt x="205740" y="570245"/>
                    <a:pt x="244792" y="591200"/>
                    <a:pt x="301943" y="594057"/>
                  </a:cubicBezTo>
                  <a:lnTo>
                    <a:pt x="301943" y="650255"/>
                  </a:lnTo>
                  <a:cubicBezTo>
                    <a:pt x="291465" y="650255"/>
                    <a:pt x="282893" y="658827"/>
                    <a:pt x="282893" y="669305"/>
                  </a:cubicBezTo>
                  <a:cubicBezTo>
                    <a:pt x="282893" y="679782"/>
                    <a:pt x="291465" y="688355"/>
                    <a:pt x="301943" y="688355"/>
                  </a:cubicBezTo>
                  <a:lnTo>
                    <a:pt x="313373" y="688355"/>
                  </a:lnTo>
                  <a:lnTo>
                    <a:pt x="345758" y="720740"/>
                  </a:lnTo>
                  <a:cubicBezTo>
                    <a:pt x="349568" y="724550"/>
                    <a:pt x="354330" y="726455"/>
                    <a:pt x="359093" y="726455"/>
                  </a:cubicBezTo>
                  <a:cubicBezTo>
                    <a:pt x="363855" y="726455"/>
                    <a:pt x="368618" y="724550"/>
                    <a:pt x="372428" y="720740"/>
                  </a:cubicBezTo>
                  <a:cubicBezTo>
                    <a:pt x="376237" y="716930"/>
                    <a:pt x="378143" y="712167"/>
                    <a:pt x="378143" y="707405"/>
                  </a:cubicBezTo>
                  <a:cubicBezTo>
                    <a:pt x="378143" y="702642"/>
                    <a:pt x="376237" y="697880"/>
                    <a:pt x="372428" y="694070"/>
                  </a:cubicBezTo>
                  <a:lnTo>
                    <a:pt x="366712" y="688355"/>
                  </a:lnTo>
                  <a:lnTo>
                    <a:pt x="389573" y="688355"/>
                  </a:lnTo>
                  <a:cubicBezTo>
                    <a:pt x="400050" y="688355"/>
                    <a:pt x="408623" y="679782"/>
                    <a:pt x="408623" y="669305"/>
                  </a:cubicBezTo>
                  <a:cubicBezTo>
                    <a:pt x="408623" y="658827"/>
                    <a:pt x="400050" y="650255"/>
                    <a:pt x="389573" y="650255"/>
                  </a:cubicBezTo>
                  <a:lnTo>
                    <a:pt x="341948" y="650255"/>
                  </a:lnTo>
                  <a:lnTo>
                    <a:pt x="341948" y="593105"/>
                  </a:lnTo>
                  <a:cubicBezTo>
                    <a:pt x="345758" y="593105"/>
                    <a:pt x="349568" y="592152"/>
                    <a:pt x="353378" y="592152"/>
                  </a:cubicBezTo>
                  <a:cubicBezTo>
                    <a:pt x="361950" y="591200"/>
                    <a:pt x="370523" y="590247"/>
                    <a:pt x="380048" y="588342"/>
                  </a:cubicBezTo>
                  <a:lnTo>
                    <a:pt x="380048" y="612155"/>
                  </a:lnTo>
                  <a:cubicBezTo>
                    <a:pt x="369570" y="612155"/>
                    <a:pt x="360998" y="620727"/>
                    <a:pt x="360998" y="631205"/>
                  </a:cubicBezTo>
                  <a:lnTo>
                    <a:pt x="389573" y="631205"/>
                  </a:lnTo>
                  <a:cubicBezTo>
                    <a:pt x="401955" y="631205"/>
                    <a:pt x="414337" y="637872"/>
                    <a:pt x="421005" y="648350"/>
                  </a:cubicBezTo>
                  <a:cubicBezTo>
                    <a:pt x="427673" y="658827"/>
                    <a:pt x="429578" y="672162"/>
                    <a:pt x="424815" y="683592"/>
                  </a:cubicBezTo>
                  <a:cubicBezTo>
                    <a:pt x="428625" y="686450"/>
                    <a:pt x="432435" y="688355"/>
                    <a:pt x="437198" y="688355"/>
                  </a:cubicBezTo>
                  <a:cubicBezTo>
                    <a:pt x="441960" y="688355"/>
                    <a:pt x="446723" y="686450"/>
                    <a:pt x="450533" y="682640"/>
                  </a:cubicBezTo>
                  <a:cubicBezTo>
                    <a:pt x="454343" y="678830"/>
                    <a:pt x="456248" y="674067"/>
                    <a:pt x="456248" y="669305"/>
                  </a:cubicBezTo>
                  <a:cubicBezTo>
                    <a:pt x="456248" y="664542"/>
                    <a:pt x="454343" y="659780"/>
                    <a:pt x="450533" y="655970"/>
                  </a:cubicBezTo>
                  <a:lnTo>
                    <a:pt x="444818" y="650255"/>
                  </a:lnTo>
                  <a:lnTo>
                    <a:pt x="465773" y="650255"/>
                  </a:lnTo>
                  <a:cubicBezTo>
                    <a:pt x="476250" y="650255"/>
                    <a:pt x="484823" y="641682"/>
                    <a:pt x="484823" y="631205"/>
                  </a:cubicBezTo>
                  <a:cubicBezTo>
                    <a:pt x="484823" y="620727"/>
                    <a:pt x="476250" y="612155"/>
                    <a:pt x="465773" y="612155"/>
                  </a:cubicBezTo>
                  <a:lnTo>
                    <a:pt x="418148" y="612155"/>
                  </a:lnTo>
                  <a:lnTo>
                    <a:pt x="418148" y="574055"/>
                  </a:lnTo>
                  <a:cubicBezTo>
                    <a:pt x="499110" y="536907"/>
                    <a:pt x="551498" y="455945"/>
                    <a:pt x="551498" y="366410"/>
                  </a:cubicBezTo>
                  <a:lnTo>
                    <a:pt x="551498" y="264492"/>
                  </a:lnTo>
                  <a:lnTo>
                    <a:pt x="539115" y="276875"/>
                  </a:lnTo>
                  <a:cubicBezTo>
                    <a:pt x="535305" y="279732"/>
                    <a:pt x="529590" y="279732"/>
                    <a:pt x="525780" y="276875"/>
                  </a:cubicBezTo>
                  <a:close/>
                </a:path>
              </a:pathLst>
            </a:custGeom>
            <a:grpFill/>
            <a:ln w="9525" cap="flat">
              <a:noFill/>
              <a:prstDash val="solid"/>
              <a:miter/>
            </a:ln>
          </p:spPr>
          <p:txBody>
            <a:bodyPr rtlCol="0" anchor="ctr"/>
            <a:lstStyle/>
            <a:p>
              <a:endParaRPr lang="it-IT" sz="1013"/>
            </a:p>
          </p:txBody>
        </p:sp>
      </p:grpSp>
      <p:grpSp>
        <p:nvGrpSpPr>
          <p:cNvPr id="405" name="Elemento grafico 348" descr="Pollo">
            <a:extLst>
              <a:ext uri="{FF2B5EF4-FFF2-40B4-BE49-F238E27FC236}">
                <a16:creationId xmlns:a16="http://schemas.microsoft.com/office/drawing/2014/main" id="{6715E55B-7B5E-964D-9B86-A93FE096C591}"/>
              </a:ext>
            </a:extLst>
          </p:cNvPr>
          <p:cNvGrpSpPr/>
          <p:nvPr/>
        </p:nvGrpSpPr>
        <p:grpSpPr>
          <a:xfrm>
            <a:off x="8473583" y="3309573"/>
            <a:ext cx="312964" cy="312964"/>
            <a:chOff x="8488800" y="5821800"/>
            <a:chExt cx="914400" cy="914400"/>
          </a:xfrm>
          <a:solidFill>
            <a:schemeClr val="accent3"/>
          </a:solidFill>
        </p:grpSpPr>
        <p:sp>
          <p:nvSpPr>
            <p:cNvPr id="406" name="Figura a mano libera 405">
              <a:extLst>
                <a:ext uri="{FF2B5EF4-FFF2-40B4-BE49-F238E27FC236}">
                  <a16:creationId xmlns:a16="http://schemas.microsoft.com/office/drawing/2014/main" id="{119C88D5-F6A1-AA4A-9B8A-11B11A44BC68}"/>
                </a:ext>
              </a:extLst>
            </p:cNvPr>
            <p:cNvSpPr/>
            <p:nvPr/>
          </p:nvSpPr>
          <p:spPr>
            <a:xfrm>
              <a:off x="8622085" y="6117046"/>
              <a:ext cx="542925" cy="523875"/>
            </a:xfrm>
            <a:custGeom>
              <a:avLst/>
              <a:gdLst>
                <a:gd name="connsiteX0" fmla="*/ 526798 w 542925"/>
                <a:gd name="connsiteY0" fmla="*/ 58131 h 523875"/>
                <a:gd name="connsiteX1" fmla="*/ 511558 w 542925"/>
                <a:gd name="connsiteY1" fmla="*/ 73371 h 523875"/>
                <a:gd name="connsiteX2" fmla="*/ 498223 w 542925"/>
                <a:gd name="connsiteY2" fmla="*/ 73371 h 523875"/>
                <a:gd name="connsiteX3" fmla="*/ 476315 w 542925"/>
                <a:gd name="connsiteY3" fmla="*/ 51464 h 523875"/>
                <a:gd name="connsiteX4" fmla="*/ 454408 w 542925"/>
                <a:gd name="connsiteY4" fmla="*/ 73371 h 523875"/>
                <a:gd name="connsiteX5" fmla="*/ 441073 w 542925"/>
                <a:gd name="connsiteY5" fmla="*/ 73371 h 523875"/>
                <a:gd name="connsiteX6" fmla="*/ 422023 w 542925"/>
                <a:gd name="connsiteY6" fmla="*/ 54321 h 523875"/>
                <a:gd name="connsiteX7" fmla="*/ 323915 w 542925"/>
                <a:gd name="connsiteY7" fmla="*/ 123854 h 523875"/>
                <a:gd name="connsiteX8" fmla="*/ 285815 w 542925"/>
                <a:gd name="connsiteY8" fmla="*/ 123854 h 523875"/>
                <a:gd name="connsiteX9" fmla="*/ 61978 w 542925"/>
                <a:gd name="connsiteY9" fmla="*/ 29 h 523875"/>
                <a:gd name="connsiteX10" fmla="*/ 65 w 542925"/>
                <a:gd name="connsiteY10" fmla="*/ 54321 h 523875"/>
                <a:gd name="connsiteX11" fmla="*/ 23878 w 542925"/>
                <a:gd name="connsiteY11" fmla="*/ 103851 h 523875"/>
                <a:gd name="connsiteX12" fmla="*/ 19115 w 542925"/>
                <a:gd name="connsiteY12" fmla="*/ 123854 h 523875"/>
                <a:gd name="connsiteX13" fmla="*/ 49595 w 542925"/>
                <a:gd name="connsiteY13" fmla="*/ 168621 h 523875"/>
                <a:gd name="connsiteX14" fmla="*/ 47690 w 542925"/>
                <a:gd name="connsiteY14" fmla="*/ 181004 h 523875"/>
                <a:gd name="connsiteX15" fmla="*/ 75313 w 542925"/>
                <a:gd name="connsiteY15" fmla="*/ 223866 h 523875"/>
                <a:gd name="connsiteX16" fmla="*/ 276290 w 542925"/>
                <a:gd name="connsiteY16" fmla="*/ 389601 h 523875"/>
                <a:gd name="connsiteX17" fmla="*/ 276290 w 542925"/>
                <a:gd name="connsiteY17" fmla="*/ 447704 h 523875"/>
                <a:gd name="connsiteX18" fmla="*/ 257240 w 542925"/>
                <a:gd name="connsiteY18" fmla="*/ 466754 h 523875"/>
                <a:gd name="connsiteX19" fmla="*/ 276290 w 542925"/>
                <a:gd name="connsiteY19" fmla="*/ 485804 h 523875"/>
                <a:gd name="connsiteX20" fmla="*/ 287720 w 542925"/>
                <a:gd name="connsiteY20" fmla="*/ 485804 h 523875"/>
                <a:gd name="connsiteX21" fmla="*/ 320105 w 542925"/>
                <a:gd name="connsiteY21" fmla="*/ 518189 h 523875"/>
                <a:gd name="connsiteX22" fmla="*/ 333440 w 542925"/>
                <a:gd name="connsiteY22" fmla="*/ 523904 h 523875"/>
                <a:gd name="connsiteX23" fmla="*/ 346775 w 542925"/>
                <a:gd name="connsiteY23" fmla="*/ 518189 h 523875"/>
                <a:gd name="connsiteX24" fmla="*/ 346775 w 542925"/>
                <a:gd name="connsiteY24" fmla="*/ 491519 h 523875"/>
                <a:gd name="connsiteX25" fmla="*/ 341060 w 542925"/>
                <a:gd name="connsiteY25" fmla="*/ 485804 h 523875"/>
                <a:gd name="connsiteX26" fmla="*/ 362015 w 542925"/>
                <a:gd name="connsiteY26" fmla="*/ 485804 h 523875"/>
                <a:gd name="connsiteX27" fmla="*/ 381065 w 542925"/>
                <a:gd name="connsiteY27" fmla="*/ 466754 h 523875"/>
                <a:gd name="connsiteX28" fmla="*/ 362015 w 542925"/>
                <a:gd name="connsiteY28" fmla="*/ 447704 h 523875"/>
                <a:gd name="connsiteX29" fmla="*/ 314390 w 542925"/>
                <a:gd name="connsiteY29" fmla="*/ 447704 h 523875"/>
                <a:gd name="connsiteX30" fmla="*/ 314390 w 542925"/>
                <a:gd name="connsiteY30" fmla="*/ 390554 h 523875"/>
                <a:gd name="connsiteX31" fmla="*/ 352490 w 542925"/>
                <a:gd name="connsiteY31" fmla="*/ 385791 h 523875"/>
                <a:gd name="connsiteX32" fmla="*/ 352490 w 542925"/>
                <a:gd name="connsiteY32" fmla="*/ 409604 h 523875"/>
                <a:gd name="connsiteX33" fmla="*/ 333440 w 542925"/>
                <a:gd name="connsiteY33" fmla="*/ 428654 h 523875"/>
                <a:gd name="connsiteX34" fmla="*/ 362015 w 542925"/>
                <a:gd name="connsiteY34" fmla="*/ 428654 h 523875"/>
                <a:gd name="connsiteX35" fmla="*/ 400115 w 542925"/>
                <a:gd name="connsiteY35" fmla="*/ 466754 h 523875"/>
                <a:gd name="connsiteX36" fmla="*/ 397258 w 542925"/>
                <a:gd name="connsiteY36" fmla="*/ 481041 h 523875"/>
                <a:gd name="connsiteX37" fmla="*/ 409640 w 542925"/>
                <a:gd name="connsiteY37" fmla="*/ 485804 h 523875"/>
                <a:gd name="connsiteX38" fmla="*/ 422975 w 542925"/>
                <a:gd name="connsiteY38" fmla="*/ 480089 h 523875"/>
                <a:gd name="connsiteX39" fmla="*/ 422975 w 542925"/>
                <a:gd name="connsiteY39" fmla="*/ 453419 h 523875"/>
                <a:gd name="connsiteX40" fmla="*/ 417260 w 542925"/>
                <a:gd name="connsiteY40" fmla="*/ 447704 h 523875"/>
                <a:gd name="connsiteX41" fmla="*/ 438215 w 542925"/>
                <a:gd name="connsiteY41" fmla="*/ 447704 h 523875"/>
                <a:gd name="connsiteX42" fmla="*/ 457265 w 542925"/>
                <a:gd name="connsiteY42" fmla="*/ 428654 h 523875"/>
                <a:gd name="connsiteX43" fmla="*/ 438215 w 542925"/>
                <a:gd name="connsiteY43" fmla="*/ 409604 h 523875"/>
                <a:gd name="connsiteX44" fmla="*/ 390590 w 542925"/>
                <a:gd name="connsiteY44" fmla="*/ 409604 h 523875"/>
                <a:gd name="connsiteX45" fmla="*/ 390590 w 542925"/>
                <a:gd name="connsiteY45" fmla="*/ 375314 h 523875"/>
                <a:gd name="connsiteX46" fmla="*/ 542990 w 542925"/>
                <a:gd name="connsiteY46" fmla="*/ 161954 h 523875"/>
                <a:gd name="connsiteX47" fmla="*/ 535370 w 542925"/>
                <a:gd name="connsiteY47" fmla="*/ 104804 h 523875"/>
                <a:gd name="connsiteX48" fmla="*/ 526798 w 542925"/>
                <a:gd name="connsiteY48" fmla="*/ 58131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42925" h="523875">
                  <a:moveTo>
                    <a:pt x="526798" y="58131"/>
                  </a:moveTo>
                  <a:lnTo>
                    <a:pt x="511558" y="73371"/>
                  </a:lnTo>
                  <a:cubicBezTo>
                    <a:pt x="507748" y="77181"/>
                    <a:pt x="502033" y="77181"/>
                    <a:pt x="498223" y="73371"/>
                  </a:cubicBezTo>
                  <a:lnTo>
                    <a:pt x="476315" y="51464"/>
                  </a:lnTo>
                  <a:lnTo>
                    <a:pt x="454408" y="73371"/>
                  </a:lnTo>
                  <a:cubicBezTo>
                    <a:pt x="450598" y="77181"/>
                    <a:pt x="444883" y="77181"/>
                    <a:pt x="441073" y="73371"/>
                  </a:cubicBezTo>
                  <a:lnTo>
                    <a:pt x="422023" y="54321"/>
                  </a:lnTo>
                  <a:cubicBezTo>
                    <a:pt x="407735" y="95279"/>
                    <a:pt x="369635" y="123854"/>
                    <a:pt x="323915" y="123854"/>
                  </a:cubicBezTo>
                  <a:lnTo>
                    <a:pt x="285815" y="123854"/>
                  </a:lnTo>
                  <a:cubicBezTo>
                    <a:pt x="162943" y="123854"/>
                    <a:pt x="167705" y="3839"/>
                    <a:pt x="61978" y="29"/>
                  </a:cubicBezTo>
                  <a:cubicBezTo>
                    <a:pt x="30545" y="-924"/>
                    <a:pt x="1970" y="21936"/>
                    <a:pt x="65" y="54321"/>
                  </a:cubicBezTo>
                  <a:cubicBezTo>
                    <a:pt x="-887" y="74324"/>
                    <a:pt x="8638" y="92421"/>
                    <a:pt x="23878" y="103851"/>
                  </a:cubicBezTo>
                  <a:cubicBezTo>
                    <a:pt x="21020" y="109566"/>
                    <a:pt x="19115" y="116234"/>
                    <a:pt x="19115" y="123854"/>
                  </a:cubicBezTo>
                  <a:cubicBezTo>
                    <a:pt x="19115" y="143856"/>
                    <a:pt x="31498" y="161001"/>
                    <a:pt x="49595" y="168621"/>
                  </a:cubicBezTo>
                  <a:cubicBezTo>
                    <a:pt x="48643" y="172431"/>
                    <a:pt x="47690" y="176241"/>
                    <a:pt x="47690" y="181004"/>
                  </a:cubicBezTo>
                  <a:cubicBezTo>
                    <a:pt x="47690" y="200054"/>
                    <a:pt x="59120" y="216246"/>
                    <a:pt x="75313" y="223866"/>
                  </a:cubicBezTo>
                  <a:cubicBezTo>
                    <a:pt x="101030" y="314354"/>
                    <a:pt x="180088" y="381981"/>
                    <a:pt x="276290" y="389601"/>
                  </a:cubicBezTo>
                  <a:lnTo>
                    <a:pt x="276290" y="447704"/>
                  </a:lnTo>
                  <a:cubicBezTo>
                    <a:pt x="265813" y="447704"/>
                    <a:pt x="257240" y="456276"/>
                    <a:pt x="257240" y="466754"/>
                  </a:cubicBezTo>
                  <a:cubicBezTo>
                    <a:pt x="257240" y="477231"/>
                    <a:pt x="265813" y="485804"/>
                    <a:pt x="276290" y="485804"/>
                  </a:cubicBezTo>
                  <a:lnTo>
                    <a:pt x="287720" y="485804"/>
                  </a:lnTo>
                  <a:lnTo>
                    <a:pt x="320105" y="518189"/>
                  </a:lnTo>
                  <a:cubicBezTo>
                    <a:pt x="323915" y="521999"/>
                    <a:pt x="328678" y="523904"/>
                    <a:pt x="333440" y="523904"/>
                  </a:cubicBezTo>
                  <a:cubicBezTo>
                    <a:pt x="338203" y="523904"/>
                    <a:pt x="342965" y="521999"/>
                    <a:pt x="346775" y="518189"/>
                  </a:cubicBezTo>
                  <a:cubicBezTo>
                    <a:pt x="354395" y="510569"/>
                    <a:pt x="354395" y="499139"/>
                    <a:pt x="346775" y="491519"/>
                  </a:cubicBezTo>
                  <a:lnTo>
                    <a:pt x="341060" y="485804"/>
                  </a:lnTo>
                  <a:lnTo>
                    <a:pt x="362015" y="485804"/>
                  </a:lnTo>
                  <a:cubicBezTo>
                    <a:pt x="372493" y="485804"/>
                    <a:pt x="381065" y="477231"/>
                    <a:pt x="381065" y="466754"/>
                  </a:cubicBezTo>
                  <a:cubicBezTo>
                    <a:pt x="381065" y="456276"/>
                    <a:pt x="372493" y="447704"/>
                    <a:pt x="362015" y="447704"/>
                  </a:cubicBezTo>
                  <a:lnTo>
                    <a:pt x="314390" y="447704"/>
                  </a:lnTo>
                  <a:lnTo>
                    <a:pt x="314390" y="390554"/>
                  </a:lnTo>
                  <a:cubicBezTo>
                    <a:pt x="327725" y="389601"/>
                    <a:pt x="340108" y="388649"/>
                    <a:pt x="352490" y="385791"/>
                  </a:cubicBezTo>
                  <a:lnTo>
                    <a:pt x="352490" y="409604"/>
                  </a:lnTo>
                  <a:cubicBezTo>
                    <a:pt x="342013" y="409604"/>
                    <a:pt x="333440" y="418176"/>
                    <a:pt x="333440" y="428654"/>
                  </a:cubicBezTo>
                  <a:lnTo>
                    <a:pt x="362015" y="428654"/>
                  </a:lnTo>
                  <a:cubicBezTo>
                    <a:pt x="382970" y="428654"/>
                    <a:pt x="400115" y="445799"/>
                    <a:pt x="400115" y="466754"/>
                  </a:cubicBezTo>
                  <a:cubicBezTo>
                    <a:pt x="400115" y="471516"/>
                    <a:pt x="399163" y="476279"/>
                    <a:pt x="397258" y="481041"/>
                  </a:cubicBezTo>
                  <a:cubicBezTo>
                    <a:pt x="401068" y="483899"/>
                    <a:pt x="404878" y="485804"/>
                    <a:pt x="409640" y="485804"/>
                  </a:cubicBezTo>
                  <a:cubicBezTo>
                    <a:pt x="414403" y="485804"/>
                    <a:pt x="419165" y="483899"/>
                    <a:pt x="422975" y="480089"/>
                  </a:cubicBezTo>
                  <a:cubicBezTo>
                    <a:pt x="430595" y="472469"/>
                    <a:pt x="430595" y="461039"/>
                    <a:pt x="422975" y="453419"/>
                  </a:cubicBezTo>
                  <a:lnTo>
                    <a:pt x="417260" y="447704"/>
                  </a:lnTo>
                  <a:lnTo>
                    <a:pt x="438215" y="447704"/>
                  </a:lnTo>
                  <a:cubicBezTo>
                    <a:pt x="448693" y="447704"/>
                    <a:pt x="457265" y="439131"/>
                    <a:pt x="457265" y="428654"/>
                  </a:cubicBezTo>
                  <a:cubicBezTo>
                    <a:pt x="457265" y="418176"/>
                    <a:pt x="448693" y="409604"/>
                    <a:pt x="438215" y="409604"/>
                  </a:cubicBezTo>
                  <a:lnTo>
                    <a:pt x="390590" y="409604"/>
                  </a:lnTo>
                  <a:lnTo>
                    <a:pt x="390590" y="375314"/>
                  </a:lnTo>
                  <a:cubicBezTo>
                    <a:pt x="480125" y="341976"/>
                    <a:pt x="542990" y="259109"/>
                    <a:pt x="542990" y="161954"/>
                  </a:cubicBezTo>
                  <a:cubicBezTo>
                    <a:pt x="542990" y="141951"/>
                    <a:pt x="540133" y="123854"/>
                    <a:pt x="535370" y="104804"/>
                  </a:cubicBezTo>
                  <a:cubicBezTo>
                    <a:pt x="531560" y="89564"/>
                    <a:pt x="528703" y="74324"/>
                    <a:pt x="526798" y="58131"/>
                  </a:cubicBezTo>
                  <a:close/>
                </a:path>
              </a:pathLst>
            </a:custGeom>
            <a:grpFill/>
            <a:ln w="9525" cap="flat">
              <a:noFill/>
              <a:prstDash val="solid"/>
              <a:miter/>
            </a:ln>
          </p:spPr>
          <p:txBody>
            <a:bodyPr rtlCol="0" anchor="ctr"/>
            <a:lstStyle/>
            <a:p>
              <a:endParaRPr lang="it-IT" sz="1013"/>
            </a:p>
          </p:txBody>
        </p:sp>
        <p:sp>
          <p:nvSpPr>
            <p:cNvPr id="407" name="Figura a mano libera 406">
              <a:extLst>
                <a:ext uri="{FF2B5EF4-FFF2-40B4-BE49-F238E27FC236}">
                  <a16:creationId xmlns:a16="http://schemas.microsoft.com/office/drawing/2014/main" id="{6781A568-812D-5747-B703-DB8249DF6A28}"/>
                </a:ext>
              </a:extLst>
            </p:cNvPr>
            <p:cNvSpPr/>
            <p:nvPr/>
          </p:nvSpPr>
          <p:spPr>
            <a:xfrm>
              <a:off x="9041250" y="5918003"/>
              <a:ext cx="228600" cy="247650"/>
            </a:xfrm>
            <a:custGeom>
              <a:avLst/>
              <a:gdLst>
                <a:gd name="connsiteX0" fmla="*/ 180023 w 228600"/>
                <a:gd name="connsiteY0" fmla="*/ 109538 h 247650"/>
                <a:gd name="connsiteX1" fmla="*/ 149542 w 228600"/>
                <a:gd name="connsiteY1" fmla="*/ 56197 h 247650"/>
                <a:gd name="connsiteX2" fmla="*/ 161925 w 228600"/>
                <a:gd name="connsiteY2" fmla="*/ 37147 h 247650"/>
                <a:gd name="connsiteX3" fmla="*/ 160973 w 228600"/>
                <a:gd name="connsiteY3" fmla="*/ 24765 h 247650"/>
                <a:gd name="connsiteX4" fmla="*/ 144780 w 228600"/>
                <a:gd name="connsiteY4" fmla="*/ 9525 h 247650"/>
                <a:gd name="connsiteX5" fmla="*/ 121920 w 228600"/>
                <a:gd name="connsiteY5" fmla="*/ 16192 h 247650"/>
                <a:gd name="connsiteX6" fmla="*/ 96202 w 228600"/>
                <a:gd name="connsiteY6" fmla="*/ 0 h 247650"/>
                <a:gd name="connsiteX7" fmla="*/ 70485 w 228600"/>
                <a:gd name="connsiteY7" fmla="*/ 16192 h 247650"/>
                <a:gd name="connsiteX8" fmla="*/ 47625 w 228600"/>
                <a:gd name="connsiteY8" fmla="*/ 9525 h 247650"/>
                <a:gd name="connsiteX9" fmla="*/ 31432 w 228600"/>
                <a:gd name="connsiteY9" fmla="*/ 24765 h 247650"/>
                <a:gd name="connsiteX10" fmla="*/ 29527 w 228600"/>
                <a:gd name="connsiteY10" fmla="*/ 37147 h 247650"/>
                <a:gd name="connsiteX11" fmla="*/ 29527 w 228600"/>
                <a:gd name="connsiteY11" fmla="*/ 38100 h 247650"/>
                <a:gd name="connsiteX12" fmla="*/ 12382 w 228600"/>
                <a:gd name="connsiteY12" fmla="*/ 40957 h 247650"/>
                <a:gd name="connsiteX13" fmla="*/ 0 w 228600"/>
                <a:gd name="connsiteY13" fmla="*/ 61913 h 247650"/>
                <a:gd name="connsiteX14" fmla="*/ 952 w 228600"/>
                <a:gd name="connsiteY14" fmla="*/ 66675 h 247650"/>
                <a:gd name="connsiteX15" fmla="*/ 18098 w 228600"/>
                <a:gd name="connsiteY15" fmla="*/ 88582 h 247650"/>
                <a:gd name="connsiteX16" fmla="*/ 9525 w 228600"/>
                <a:gd name="connsiteY16" fmla="*/ 122873 h 247650"/>
                <a:gd name="connsiteX17" fmla="*/ 9525 w 228600"/>
                <a:gd name="connsiteY17" fmla="*/ 218123 h 247650"/>
                <a:gd name="connsiteX18" fmla="*/ 8573 w 228600"/>
                <a:gd name="connsiteY18" fmla="*/ 232410 h 247650"/>
                <a:gd name="connsiteX19" fmla="*/ 28575 w 228600"/>
                <a:gd name="connsiteY19" fmla="*/ 252412 h 247650"/>
                <a:gd name="connsiteX20" fmla="*/ 50482 w 228600"/>
                <a:gd name="connsiteY20" fmla="*/ 230505 h 247650"/>
                <a:gd name="connsiteX21" fmla="*/ 63817 w 228600"/>
                <a:gd name="connsiteY21" fmla="*/ 230505 h 247650"/>
                <a:gd name="connsiteX22" fmla="*/ 85725 w 228600"/>
                <a:gd name="connsiteY22" fmla="*/ 252412 h 247650"/>
                <a:gd name="connsiteX23" fmla="*/ 105727 w 228600"/>
                <a:gd name="connsiteY23" fmla="*/ 232410 h 247650"/>
                <a:gd name="connsiteX24" fmla="*/ 104775 w 228600"/>
                <a:gd name="connsiteY24" fmla="*/ 207645 h 247650"/>
                <a:gd name="connsiteX25" fmla="*/ 175260 w 228600"/>
                <a:gd name="connsiteY25" fmla="*/ 153353 h 247650"/>
                <a:gd name="connsiteX26" fmla="*/ 228600 w 228600"/>
                <a:gd name="connsiteY26" fmla="*/ 151448 h 247650"/>
                <a:gd name="connsiteX27" fmla="*/ 180023 w 228600"/>
                <a:gd name="connsiteY27" fmla="*/ 10953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8600" h="247650">
                  <a:moveTo>
                    <a:pt x="180023" y="109538"/>
                  </a:moveTo>
                  <a:cubicBezTo>
                    <a:pt x="177165" y="87630"/>
                    <a:pt x="165735" y="68580"/>
                    <a:pt x="149542" y="56197"/>
                  </a:cubicBezTo>
                  <a:cubicBezTo>
                    <a:pt x="156210" y="52388"/>
                    <a:pt x="160973" y="44768"/>
                    <a:pt x="161925" y="37147"/>
                  </a:cubicBezTo>
                  <a:cubicBezTo>
                    <a:pt x="162877" y="33338"/>
                    <a:pt x="162877" y="28575"/>
                    <a:pt x="160973" y="24765"/>
                  </a:cubicBezTo>
                  <a:cubicBezTo>
                    <a:pt x="158115" y="17145"/>
                    <a:pt x="152400" y="11430"/>
                    <a:pt x="144780" y="9525"/>
                  </a:cubicBezTo>
                  <a:cubicBezTo>
                    <a:pt x="135255" y="7620"/>
                    <a:pt x="127635" y="10477"/>
                    <a:pt x="121920" y="16192"/>
                  </a:cubicBezTo>
                  <a:cubicBezTo>
                    <a:pt x="117158" y="6667"/>
                    <a:pt x="107633" y="0"/>
                    <a:pt x="96202" y="0"/>
                  </a:cubicBezTo>
                  <a:cubicBezTo>
                    <a:pt x="84773" y="0"/>
                    <a:pt x="75248" y="6667"/>
                    <a:pt x="70485" y="16192"/>
                  </a:cubicBezTo>
                  <a:cubicBezTo>
                    <a:pt x="64770" y="10477"/>
                    <a:pt x="56198" y="7620"/>
                    <a:pt x="47625" y="9525"/>
                  </a:cubicBezTo>
                  <a:cubicBezTo>
                    <a:pt x="40005" y="11430"/>
                    <a:pt x="33338" y="17145"/>
                    <a:pt x="31432" y="24765"/>
                  </a:cubicBezTo>
                  <a:cubicBezTo>
                    <a:pt x="28575" y="28575"/>
                    <a:pt x="28575" y="33338"/>
                    <a:pt x="29527" y="37147"/>
                  </a:cubicBezTo>
                  <a:cubicBezTo>
                    <a:pt x="29527" y="37147"/>
                    <a:pt x="29527" y="37147"/>
                    <a:pt x="29527" y="38100"/>
                  </a:cubicBezTo>
                  <a:cubicBezTo>
                    <a:pt x="24765" y="37147"/>
                    <a:pt x="19050" y="37147"/>
                    <a:pt x="12382" y="40957"/>
                  </a:cubicBezTo>
                  <a:cubicBezTo>
                    <a:pt x="5715" y="45720"/>
                    <a:pt x="0" y="53340"/>
                    <a:pt x="0" y="61913"/>
                  </a:cubicBezTo>
                  <a:cubicBezTo>
                    <a:pt x="0" y="63817"/>
                    <a:pt x="0" y="64770"/>
                    <a:pt x="952" y="66675"/>
                  </a:cubicBezTo>
                  <a:cubicBezTo>
                    <a:pt x="2857" y="76200"/>
                    <a:pt x="8573" y="84773"/>
                    <a:pt x="18098" y="88582"/>
                  </a:cubicBezTo>
                  <a:cubicBezTo>
                    <a:pt x="12382" y="98107"/>
                    <a:pt x="9525" y="110490"/>
                    <a:pt x="9525" y="122873"/>
                  </a:cubicBezTo>
                  <a:lnTo>
                    <a:pt x="9525" y="218123"/>
                  </a:lnTo>
                  <a:cubicBezTo>
                    <a:pt x="9525" y="222885"/>
                    <a:pt x="9525" y="227648"/>
                    <a:pt x="8573" y="232410"/>
                  </a:cubicBezTo>
                  <a:lnTo>
                    <a:pt x="28575" y="252412"/>
                  </a:lnTo>
                  <a:lnTo>
                    <a:pt x="50482" y="230505"/>
                  </a:lnTo>
                  <a:cubicBezTo>
                    <a:pt x="54293" y="226695"/>
                    <a:pt x="60008" y="226695"/>
                    <a:pt x="63817" y="230505"/>
                  </a:cubicBezTo>
                  <a:lnTo>
                    <a:pt x="85725" y="252412"/>
                  </a:lnTo>
                  <a:lnTo>
                    <a:pt x="105727" y="232410"/>
                  </a:lnTo>
                  <a:cubicBezTo>
                    <a:pt x="105727" y="223837"/>
                    <a:pt x="104775" y="216217"/>
                    <a:pt x="104775" y="207645"/>
                  </a:cubicBezTo>
                  <a:cubicBezTo>
                    <a:pt x="137160" y="203835"/>
                    <a:pt x="163830" y="182880"/>
                    <a:pt x="175260" y="153353"/>
                  </a:cubicBezTo>
                  <a:cubicBezTo>
                    <a:pt x="203835" y="145733"/>
                    <a:pt x="228600" y="151448"/>
                    <a:pt x="228600" y="151448"/>
                  </a:cubicBezTo>
                  <a:cubicBezTo>
                    <a:pt x="218123" y="134303"/>
                    <a:pt x="194310" y="119063"/>
                    <a:pt x="180023" y="109538"/>
                  </a:cubicBezTo>
                  <a:close/>
                </a:path>
              </a:pathLst>
            </a:custGeom>
            <a:grpFill/>
            <a:ln w="9525" cap="flat">
              <a:noFill/>
              <a:prstDash val="solid"/>
              <a:miter/>
            </a:ln>
          </p:spPr>
          <p:txBody>
            <a:bodyPr rtlCol="0" anchor="ctr"/>
            <a:lstStyle/>
            <a:p>
              <a:endParaRPr lang="it-IT" sz="1013"/>
            </a:p>
          </p:txBody>
        </p:sp>
      </p:grpSp>
      <p:grpSp>
        <p:nvGrpSpPr>
          <p:cNvPr id="448" name="Elemento grafico 408" descr="Cavallo">
            <a:extLst>
              <a:ext uri="{FF2B5EF4-FFF2-40B4-BE49-F238E27FC236}">
                <a16:creationId xmlns:a16="http://schemas.microsoft.com/office/drawing/2014/main" id="{DEE78427-8AED-DC4B-A335-7C17903E359F}"/>
              </a:ext>
            </a:extLst>
          </p:cNvPr>
          <p:cNvGrpSpPr/>
          <p:nvPr/>
        </p:nvGrpSpPr>
        <p:grpSpPr>
          <a:xfrm>
            <a:off x="693234" y="3859117"/>
            <a:ext cx="305086" cy="305086"/>
            <a:chOff x="5638800" y="2971800"/>
            <a:chExt cx="914400" cy="914400"/>
          </a:xfrm>
          <a:solidFill>
            <a:schemeClr val="accent3"/>
          </a:solidFill>
        </p:grpSpPr>
        <p:sp>
          <p:nvSpPr>
            <p:cNvPr id="449" name="Figura a mano libera 448">
              <a:extLst>
                <a:ext uri="{FF2B5EF4-FFF2-40B4-BE49-F238E27FC236}">
                  <a16:creationId xmlns:a16="http://schemas.microsoft.com/office/drawing/2014/main" id="{2101DFC4-9BA6-6F4A-92B5-D40B6927542D}"/>
                </a:ext>
              </a:extLst>
            </p:cNvPr>
            <p:cNvSpPr/>
            <p:nvPr/>
          </p:nvSpPr>
          <p:spPr>
            <a:xfrm>
              <a:off x="5829300" y="3565207"/>
              <a:ext cx="123825" cy="219075"/>
            </a:xfrm>
            <a:custGeom>
              <a:avLst/>
              <a:gdLst>
                <a:gd name="connsiteX0" fmla="*/ 20955 w 123825"/>
                <a:gd name="connsiteY0" fmla="*/ 50482 h 219075"/>
                <a:gd name="connsiteX1" fmla="*/ 0 w 123825"/>
                <a:gd name="connsiteY1" fmla="*/ 63818 h 219075"/>
                <a:gd name="connsiteX2" fmla="*/ 0 w 123825"/>
                <a:gd name="connsiteY2" fmla="*/ 197168 h 219075"/>
                <a:gd name="connsiteX3" fmla="*/ 28575 w 123825"/>
                <a:gd name="connsiteY3" fmla="*/ 225743 h 219075"/>
                <a:gd name="connsiteX4" fmla="*/ 57150 w 123825"/>
                <a:gd name="connsiteY4" fmla="*/ 197168 h 219075"/>
                <a:gd name="connsiteX5" fmla="*/ 57150 w 123825"/>
                <a:gd name="connsiteY5" fmla="*/ 42863 h 219075"/>
                <a:gd name="connsiteX6" fmla="*/ 102870 w 123825"/>
                <a:gd name="connsiteY6" fmla="*/ 37147 h 219075"/>
                <a:gd name="connsiteX7" fmla="*/ 125730 w 123825"/>
                <a:gd name="connsiteY7" fmla="*/ 14288 h 219075"/>
                <a:gd name="connsiteX8" fmla="*/ 71438 w 123825"/>
                <a:gd name="connsiteY8" fmla="*/ 0 h 219075"/>
                <a:gd name="connsiteX9" fmla="*/ 20955 w 123825"/>
                <a:gd name="connsiteY9" fmla="*/ 5048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219075">
                  <a:moveTo>
                    <a:pt x="20955" y="50482"/>
                  </a:moveTo>
                  <a:cubicBezTo>
                    <a:pt x="15240" y="56197"/>
                    <a:pt x="7620" y="60960"/>
                    <a:pt x="0" y="63818"/>
                  </a:cubicBezTo>
                  <a:lnTo>
                    <a:pt x="0" y="197168"/>
                  </a:lnTo>
                  <a:cubicBezTo>
                    <a:pt x="0" y="213360"/>
                    <a:pt x="12382" y="225743"/>
                    <a:pt x="28575" y="225743"/>
                  </a:cubicBezTo>
                  <a:cubicBezTo>
                    <a:pt x="44768" y="225743"/>
                    <a:pt x="57150" y="213360"/>
                    <a:pt x="57150" y="197168"/>
                  </a:cubicBezTo>
                  <a:lnTo>
                    <a:pt x="57150" y="42863"/>
                  </a:lnTo>
                  <a:cubicBezTo>
                    <a:pt x="71438" y="50482"/>
                    <a:pt x="89535" y="50482"/>
                    <a:pt x="102870" y="37147"/>
                  </a:cubicBezTo>
                  <a:lnTo>
                    <a:pt x="125730" y="14288"/>
                  </a:lnTo>
                  <a:cubicBezTo>
                    <a:pt x="107632" y="12382"/>
                    <a:pt x="89535" y="7620"/>
                    <a:pt x="71438" y="0"/>
                  </a:cubicBezTo>
                  <a:lnTo>
                    <a:pt x="20955" y="50482"/>
                  </a:lnTo>
                  <a:close/>
                </a:path>
              </a:pathLst>
            </a:custGeom>
            <a:grpFill/>
            <a:ln w="9525" cap="flat">
              <a:noFill/>
              <a:prstDash val="solid"/>
              <a:miter/>
            </a:ln>
          </p:spPr>
          <p:txBody>
            <a:bodyPr rtlCol="0" anchor="ctr"/>
            <a:lstStyle/>
            <a:p>
              <a:endParaRPr lang="it-IT" sz="1013"/>
            </a:p>
          </p:txBody>
        </p:sp>
        <p:sp>
          <p:nvSpPr>
            <p:cNvPr id="450" name="Figura a mano libera 449">
              <a:extLst>
                <a:ext uri="{FF2B5EF4-FFF2-40B4-BE49-F238E27FC236}">
                  <a16:creationId xmlns:a16="http://schemas.microsoft.com/office/drawing/2014/main" id="{22252CBF-C0BE-1440-AD6D-A903F136F07F}"/>
                </a:ext>
              </a:extLst>
            </p:cNvPr>
            <p:cNvSpPr/>
            <p:nvPr/>
          </p:nvSpPr>
          <p:spPr>
            <a:xfrm>
              <a:off x="5715000" y="3076575"/>
              <a:ext cx="762000" cy="714375"/>
            </a:xfrm>
            <a:custGeom>
              <a:avLst/>
              <a:gdLst>
                <a:gd name="connsiteX0" fmla="*/ 754380 w 762000"/>
                <a:gd name="connsiteY0" fmla="*/ 163830 h 714375"/>
                <a:gd name="connsiteX1" fmla="*/ 645795 w 762000"/>
                <a:gd name="connsiteY1" fmla="*/ 55245 h 714375"/>
                <a:gd name="connsiteX2" fmla="*/ 619125 w 762000"/>
                <a:gd name="connsiteY2" fmla="*/ 40005 h 714375"/>
                <a:gd name="connsiteX3" fmla="*/ 619125 w 762000"/>
                <a:gd name="connsiteY3" fmla="*/ 4763 h 714375"/>
                <a:gd name="connsiteX4" fmla="*/ 614363 w 762000"/>
                <a:gd name="connsiteY4" fmla="*/ 0 h 714375"/>
                <a:gd name="connsiteX5" fmla="*/ 581025 w 762000"/>
                <a:gd name="connsiteY5" fmla="*/ 33338 h 714375"/>
                <a:gd name="connsiteX6" fmla="*/ 581025 w 762000"/>
                <a:gd name="connsiteY6" fmla="*/ 41910 h 714375"/>
                <a:gd name="connsiteX7" fmla="*/ 342900 w 762000"/>
                <a:gd name="connsiteY7" fmla="*/ 228600 h 714375"/>
                <a:gd name="connsiteX8" fmla="*/ 190500 w 762000"/>
                <a:gd name="connsiteY8" fmla="*/ 228600 h 714375"/>
                <a:gd name="connsiteX9" fmla="*/ 127635 w 762000"/>
                <a:gd name="connsiteY9" fmla="*/ 247650 h 714375"/>
                <a:gd name="connsiteX10" fmla="*/ 76200 w 762000"/>
                <a:gd name="connsiteY10" fmla="*/ 247650 h 714375"/>
                <a:gd name="connsiteX11" fmla="*/ 0 w 762000"/>
                <a:gd name="connsiteY11" fmla="*/ 323850 h 714375"/>
                <a:gd name="connsiteX12" fmla="*/ 0 w 762000"/>
                <a:gd name="connsiteY12" fmla="*/ 438150 h 714375"/>
                <a:gd name="connsiteX13" fmla="*/ 76200 w 762000"/>
                <a:gd name="connsiteY13" fmla="*/ 403860 h 714375"/>
                <a:gd name="connsiteX14" fmla="*/ 76200 w 762000"/>
                <a:gd name="connsiteY14" fmla="*/ 476250 h 714375"/>
                <a:gd name="connsiteX15" fmla="*/ 47625 w 762000"/>
                <a:gd name="connsiteY15" fmla="*/ 447675 h 714375"/>
                <a:gd name="connsiteX16" fmla="*/ 19050 w 762000"/>
                <a:gd name="connsiteY16" fmla="*/ 476250 h 714375"/>
                <a:gd name="connsiteX17" fmla="*/ 19050 w 762000"/>
                <a:gd name="connsiteY17" fmla="*/ 685800 h 714375"/>
                <a:gd name="connsiteX18" fmla="*/ 47625 w 762000"/>
                <a:gd name="connsiteY18" fmla="*/ 714375 h 714375"/>
                <a:gd name="connsiteX19" fmla="*/ 47625 w 762000"/>
                <a:gd name="connsiteY19" fmla="*/ 714375 h 714375"/>
                <a:gd name="connsiteX20" fmla="*/ 76200 w 762000"/>
                <a:gd name="connsiteY20" fmla="*/ 685800 h 714375"/>
                <a:gd name="connsiteX21" fmla="*/ 76200 w 762000"/>
                <a:gd name="connsiteY21" fmla="*/ 531495 h 714375"/>
                <a:gd name="connsiteX22" fmla="*/ 121920 w 762000"/>
                <a:gd name="connsiteY22" fmla="*/ 525780 h 714375"/>
                <a:gd name="connsiteX23" fmla="*/ 181928 w 762000"/>
                <a:gd name="connsiteY23" fmla="*/ 465773 h 714375"/>
                <a:gd name="connsiteX24" fmla="*/ 266700 w 762000"/>
                <a:gd name="connsiteY24" fmla="*/ 485775 h 714375"/>
                <a:gd name="connsiteX25" fmla="*/ 390525 w 762000"/>
                <a:gd name="connsiteY25" fmla="*/ 485775 h 714375"/>
                <a:gd name="connsiteX26" fmla="*/ 390525 w 762000"/>
                <a:gd name="connsiteY26" fmla="*/ 685800 h 714375"/>
                <a:gd name="connsiteX27" fmla="*/ 419100 w 762000"/>
                <a:gd name="connsiteY27" fmla="*/ 714375 h 714375"/>
                <a:gd name="connsiteX28" fmla="*/ 447675 w 762000"/>
                <a:gd name="connsiteY28" fmla="*/ 685800 h 714375"/>
                <a:gd name="connsiteX29" fmla="*/ 447675 w 762000"/>
                <a:gd name="connsiteY29" fmla="*/ 485775 h 714375"/>
                <a:gd name="connsiteX30" fmla="*/ 485775 w 762000"/>
                <a:gd name="connsiteY30" fmla="*/ 479108 h 714375"/>
                <a:gd name="connsiteX31" fmla="*/ 485775 w 762000"/>
                <a:gd name="connsiteY31" fmla="*/ 685800 h 714375"/>
                <a:gd name="connsiteX32" fmla="*/ 514350 w 762000"/>
                <a:gd name="connsiteY32" fmla="*/ 714375 h 714375"/>
                <a:gd name="connsiteX33" fmla="*/ 542925 w 762000"/>
                <a:gd name="connsiteY33" fmla="*/ 685800 h 714375"/>
                <a:gd name="connsiteX34" fmla="*/ 542925 w 762000"/>
                <a:gd name="connsiteY34" fmla="*/ 434340 h 714375"/>
                <a:gd name="connsiteX35" fmla="*/ 561975 w 762000"/>
                <a:gd name="connsiteY35" fmla="*/ 371475 h 714375"/>
                <a:gd name="connsiteX36" fmla="*/ 561975 w 762000"/>
                <a:gd name="connsiteY36" fmla="*/ 390525 h 714375"/>
                <a:gd name="connsiteX37" fmla="*/ 619125 w 762000"/>
                <a:gd name="connsiteY37" fmla="*/ 190500 h 714375"/>
                <a:gd name="connsiteX38" fmla="*/ 630555 w 762000"/>
                <a:gd name="connsiteY38" fmla="*/ 201930 h 714375"/>
                <a:gd name="connsiteX39" fmla="*/ 670560 w 762000"/>
                <a:gd name="connsiteY39" fmla="*/ 219075 h 714375"/>
                <a:gd name="connsiteX40" fmla="*/ 695325 w 762000"/>
                <a:gd name="connsiteY40" fmla="*/ 219075 h 714375"/>
                <a:gd name="connsiteX41" fmla="*/ 697230 w 762000"/>
                <a:gd name="connsiteY41" fmla="*/ 220980 h 714375"/>
                <a:gd name="connsiteX42" fmla="*/ 751523 w 762000"/>
                <a:gd name="connsiteY42" fmla="*/ 220980 h 714375"/>
                <a:gd name="connsiteX43" fmla="*/ 754380 w 762000"/>
                <a:gd name="connsiteY43" fmla="*/ 218123 h 714375"/>
                <a:gd name="connsiteX44" fmla="*/ 754380 w 762000"/>
                <a:gd name="connsiteY44" fmla="*/ 16383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62000" h="714375">
                  <a:moveTo>
                    <a:pt x="754380" y="163830"/>
                  </a:moveTo>
                  <a:lnTo>
                    <a:pt x="645795" y="55245"/>
                  </a:lnTo>
                  <a:cubicBezTo>
                    <a:pt x="638175" y="47625"/>
                    <a:pt x="628650" y="42863"/>
                    <a:pt x="619125" y="40005"/>
                  </a:cubicBezTo>
                  <a:lnTo>
                    <a:pt x="619125" y="4763"/>
                  </a:lnTo>
                  <a:cubicBezTo>
                    <a:pt x="619125" y="1905"/>
                    <a:pt x="617220" y="0"/>
                    <a:pt x="614363" y="0"/>
                  </a:cubicBezTo>
                  <a:cubicBezTo>
                    <a:pt x="596265" y="0"/>
                    <a:pt x="581025" y="15240"/>
                    <a:pt x="581025" y="33338"/>
                  </a:cubicBezTo>
                  <a:lnTo>
                    <a:pt x="581025" y="41910"/>
                  </a:lnTo>
                  <a:cubicBezTo>
                    <a:pt x="512445" y="68580"/>
                    <a:pt x="447675" y="228600"/>
                    <a:pt x="342900" y="228600"/>
                  </a:cubicBezTo>
                  <a:lnTo>
                    <a:pt x="190500" y="228600"/>
                  </a:lnTo>
                  <a:cubicBezTo>
                    <a:pt x="166688" y="228600"/>
                    <a:pt x="145733" y="235268"/>
                    <a:pt x="127635" y="247650"/>
                  </a:cubicBezTo>
                  <a:lnTo>
                    <a:pt x="76200" y="247650"/>
                  </a:lnTo>
                  <a:cubicBezTo>
                    <a:pt x="34290" y="247650"/>
                    <a:pt x="0" y="281940"/>
                    <a:pt x="0" y="323850"/>
                  </a:cubicBezTo>
                  <a:lnTo>
                    <a:pt x="0" y="438150"/>
                  </a:lnTo>
                  <a:lnTo>
                    <a:pt x="76200" y="403860"/>
                  </a:lnTo>
                  <a:lnTo>
                    <a:pt x="76200" y="476250"/>
                  </a:lnTo>
                  <a:cubicBezTo>
                    <a:pt x="76200" y="460058"/>
                    <a:pt x="63818" y="447675"/>
                    <a:pt x="47625" y="447675"/>
                  </a:cubicBezTo>
                  <a:cubicBezTo>
                    <a:pt x="31433" y="447675"/>
                    <a:pt x="19050" y="460058"/>
                    <a:pt x="19050" y="476250"/>
                  </a:cubicBezTo>
                  <a:lnTo>
                    <a:pt x="19050" y="685800"/>
                  </a:lnTo>
                  <a:cubicBezTo>
                    <a:pt x="19050" y="701993"/>
                    <a:pt x="31433" y="714375"/>
                    <a:pt x="47625" y="714375"/>
                  </a:cubicBezTo>
                  <a:lnTo>
                    <a:pt x="47625" y="714375"/>
                  </a:lnTo>
                  <a:cubicBezTo>
                    <a:pt x="63818" y="714375"/>
                    <a:pt x="76200" y="701993"/>
                    <a:pt x="76200" y="685800"/>
                  </a:cubicBezTo>
                  <a:lnTo>
                    <a:pt x="76200" y="531495"/>
                  </a:lnTo>
                  <a:cubicBezTo>
                    <a:pt x="90488" y="539115"/>
                    <a:pt x="108585" y="539115"/>
                    <a:pt x="121920" y="525780"/>
                  </a:cubicBezTo>
                  <a:lnTo>
                    <a:pt x="181928" y="465773"/>
                  </a:lnTo>
                  <a:cubicBezTo>
                    <a:pt x="207645" y="478155"/>
                    <a:pt x="236220" y="485775"/>
                    <a:pt x="266700" y="485775"/>
                  </a:cubicBezTo>
                  <a:lnTo>
                    <a:pt x="390525" y="485775"/>
                  </a:lnTo>
                  <a:lnTo>
                    <a:pt x="390525" y="685800"/>
                  </a:lnTo>
                  <a:cubicBezTo>
                    <a:pt x="390525" y="701993"/>
                    <a:pt x="402908" y="714375"/>
                    <a:pt x="419100" y="714375"/>
                  </a:cubicBezTo>
                  <a:cubicBezTo>
                    <a:pt x="435293" y="714375"/>
                    <a:pt x="447675" y="701993"/>
                    <a:pt x="447675" y="685800"/>
                  </a:cubicBezTo>
                  <a:lnTo>
                    <a:pt x="447675" y="485775"/>
                  </a:lnTo>
                  <a:cubicBezTo>
                    <a:pt x="461010" y="485775"/>
                    <a:pt x="473393" y="482918"/>
                    <a:pt x="485775" y="479108"/>
                  </a:cubicBezTo>
                  <a:lnTo>
                    <a:pt x="485775" y="685800"/>
                  </a:lnTo>
                  <a:cubicBezTo>
                    <a:pt x="485775" y="701993"/>
                    <a:pt x="498158" y="714375"/>
                    <a:pt x="514350" y="714375"/>
                  </a:cubicBezTo>
                  <a:cubicBezTo>
                    <a:pt x="530543" y="714375"/>
                    <a:pt x="542925" y="701993"/>
                    <a:pt x="542925" y="685800"/>
                  </a:cubicBezTo>
                  <a:lnTo>
                    <a:pt x="542925" y="434340"/>
                  </a:lnTo>
                  <a:cubicBezTo>
                    <a:pt x="555308" y="416243"/>
                    <a:pt x="561975" y="394335"/>
                    <a:pt x="561975" y="371475"/>
                  </a:cubicBezTo>
                  <a:lnTo>
                    <a:pt x="561975" y="390525"/>
                  </a:lnTo>
                  <a:cubicBezTo>
                    <a:pt x="561975" y="280035"/>
                    <a:pt x="587693" y="190500"/>
                    <a:pt x="619125" y="190500"/>
                  </a:cubicBezTo>
                  <a:lnTo>
                    <a:pt x="630555" y="201930"/>
                  </a:lnTo>
                  <a:cubicBezTo>
                    <a:pt x="641033" y="212408"/>
                    <a:pt x="656273" y="219075"/>
                    <a:pt x="670560" y="219075"/>
                  </a:cubicBezTo>
                  <a:lnTo>
                    <a:pt x="695325" y="219075"/>
                  </a:lnTo>
                  <a:lnTo>
                    <a:pt x="697230" y="220980"/>
                  </a:lnTo>
                  <a:cubicBezTo>
                    <a:pt x="712470" y="236220"/>
                    <a:pt x="736283" y="236220"/>
                    <a:pt x="751523" y="220980"/>
                  </a:cubicBezTo>
                  <a:lnTo>
                    <a:pt x="754380" y="218123"/>
                  </a:lnTo>
                  <a:cubicBezTo>
                    <a:pt x="768668" y="202883"/>
                    <a:pt x="768668" y="178118"/>
                    <a:pt x="754380" y="163830"/>
                  </a:cubicBezTo>
                  <a:close/>
                </a:path>
              </a:pathLst>
            </a:custGeom>
            <a:grpFill/>
            <a:ln w="9525" cap="flat">
              <a:noFill/>
              <a:prstDash val="solid"/>
              <a:miter/>
            </a:ln>
          </p:spPr>
          <p:txBody>
            <a:bodyPr rtlCol="0" anchor="ctr"/>
            <a:lstStyle/>
            <a:p>
              <a:endParaRPr lang="it-IT" sz="1013"/>
            </a:p>
          </p:txBody>
        </p:sp>
      </p:grpSp>
      <p:grpSp>
        <p:nvGrpSpPr>
          <p:cNvPr id="451" name="Elemento grafico 410" descr="Maiale">
            <a:extLst>
              <a:ext uri="{FF2B5EF4-FFF2-40B4-BE49-F238E27FC236}">
                <a16:creationId xmlns:a16="http://schemas.microsoft.com/office/drawing/2014/main" id="{ADD03F6C-AB8E-6048-93C6-FC4FE1FE4FDA}"/>
              </a:ext>
            </a:extLst>
          </p:cNvPr>
          <p:cNvGrpSpPr/>
          <p:nvPr/>
        </p:nvGrpSpPr>
        <p:grpSpPr>
          <a:xfrm>
            <a:off x="250491" y="3859117"/>
            <a:ext cx="305086" cy="305086"/>
            <a:chOff x="5788800" y="3121800"/>
            <a:chExt cx="914400" cy="914400"/>
          </a:xfrm>
          <a:solidFill>
            <a:schemeClr val="accent3"/>
          </a:solidFill>
        </p:grpSpPr>
        <p:sp>
          <p:nvSpPr>
            <p:cNvPr id="452" name="Figura a mano libera 451">
              <a:extLst>
                <a:ext uri="{FF2B5EF4-FFF2-40B4-BE49-F238E27FC236}">
                  <a16:creationId xmlns:a16="http://schemas.microsoft.com/office/drawing/2014/main" id="{9C4C8DDE-0879-6945-B96E-1419CC677C1E}"/>
                </a:ext>
              </a:extLst>
            </p:cNvPr>
            <p:cNvSpPr/>
            <p:nvPr/>
          </p:nvSpPr>
          <p:spPr>
            <a:xfrm>
              <a:off x="6084075" y="3707588"/>
              <a:ext cx="57150" cy="104775"/>
            </a:xfrm>
            <a:custGeom>
              <a:avLst/>
              <a:gdLst>
                <a:gd name="connsiteX0" fmla="*/ 0 w 57150"/>
                <a:gd name="connsiteY0" fmla="*/ 76200 h 104775"/>
                <a:gd name="connsiteX1" fmla="*/ 28575 w 57150"/>
                <a:gd name="connsiteY1" fmla="*/ 104775 h 104775"/>
                <a:gd name="connsiteX2" fmla="*/ 57150 w 57150"/>
                <a:gd name="connsiteY2" fmla="*/ 76200 h 104775"/>
                <a:gd name="connsiteX3" fmla="*/ 57150 w 57150"/>
                <a:gd name="connsiteY3" fmla="*/ 0 h 104775"/>
                <a:gd name="connsiteX4" fmla="*/ 0 w 57150"/>
                <a:gd name="connsiteY4" fmla="*/ 0 h 104775"/>
                <a:gd name="connsiteX5" fmla="*/ 0 w 57150"/>
                <a:gd name="connsiteY5" fmla="*/ 7620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0" y="76200"/>
                  </a:moveTo>
                  <a:cubicBezTo>
                    <a:pt x="0" y="92392"/>
                    <a:pt x="12382" y="104775"/>
                    <a:pt x="28575" y="104775"/>
                  </a:cubicBezTo>
                  <a:cubicBezTo>
                    <a:pt x="44768" y="104775"/>
                    <a:pt x="57150" y="92392"/>
                    <a:pt x="57150" y="76200"/>
                  </a:cubicBezTo>
                  <a:lnTo>
                    <a:pt x="57150" y="0"/>
                  </a:lnTo>
                  <a:lnTo>
                    <a:pt x="0" y="0"/>
                  </a:lnTo>
                  <a:lnTo>
                    <a:pt x="0" y="76200"/>
                  </a:lnTo>
                  <a:close/>
                </a:path>
              </a:pathLst>
            </a:custGeom>
            <a:grpFill/>
            <a:ln w="9525" cap="flat">
              <a:noFill/>
              <a:prstDash val="solid"/>
              <a:miter/>
            </a:ln>
          </p:spPr>
          <p:txBody>
            <a:bodyPr rtlCol="0" anchor="ctr"/>
            <a:lstStyle/>
            <a:p>
              <a:endParaRPr lang="it-IT" sz="1013"/>
            </a:p>
          </p:txBody>
        </p:sp>
        <p:sp>
          <p:nvSpPr>
            <p:cNvPr id="453" name="Figura a mano libera 452">
              <a:extLst>
                <a:ext uri="{FF2B5EF4-FFF2-40B4-BE49-F238E27FC236}">
                  <a16:creationId xmlns:a16="http://schemas.microsoft.com/office/drawing/2014/main" id="{2345239D-8B0B-B841-A699-9EDDD7D56768}"/>
                </a:ext>
              </a:extLst>
            </p:cNvPr>
            <p:cNvSpPr/>
            <p:nvPr/>
          </p:nvSpPr>
          <p:spPr>
            <a:xfrm>
              <a:off x="5874315" y="3345638"/>
              <a:ext cx="742950" cy="466725"/>
            </a:xfrm>
            <a:custGeom>
              <a:avLst/>
              <a:gdLst>
                <a:gd name="connsiteX0" fmla="*/ 680295 w 742950"/>
                <a:gd name="connsiteY0" fmla="*/ 314325 h 466725"/>
                <a:gd name="connsiteX1" fmla="*/ 743160 w 742950"/>
                <a:gd name="connsiteY1" fmla="*/ 314325 h 466725"/>
                <a:gd name="connsiteX2" fmla="*/ 666960 w 742950"/>
                <a:gd name="connsiteY2" fmla="*/ 238125 h 466725"/>
                <a:gd name="connsiteX3" fmla="*/ 633622 w 742950"/>
                <a:gd name="connsiteY3" fmla="*/ 238125 h 466725"/>
                <a:gd name="connsiteX4" fmla="*/ 585997 w 742950"/>
                <a:gd name="connsiteY4" fmla="*/ 125730 h 466725"/>
                <a:gd name="connsiteX5" fmla="*/ 462172 w 742950"/>
                <a:gd name="connsiteY5" fmla="*/ 39053 h 466725"/>
                <a:gd name="connsiteX6" fmla="*/ 447885 w 742950"/>
                <a:gd name="connsiteY6" fmla="*/ 38100 h 466725"/>
                <a:gd name="connsiteX7" fmla="*/ 431692 w 742950"/>
                <a:gd name="connsiteY7" fmla="*/ 39053 h 466725"/>
                <a:gd name="connsiteX8" fmla="*/ 428835 w 742950"/>
                <a:gd name="connsiteY8" fmla="*/ 38100 h 466725"/>
                <a:gd name="connsiteX9" fmla="*/ 190710 w 742950"/>
                <a:gd name="connsiteY9" fmla="*/ 38100 h 466725"/>
                <a:gd name="connsiteX10" fmla="*/ 189757 w 742950"/>
                <a:gd name="connsiteY10" fmla="*/ 39053 h 466725"/>
                <a:gd name="connsiteX11" fmla="*/ 98317 w 742950"/>
                <a:gd name="connsiteY11" fmla="*/ 78105 h 466725"/>
                <a:gd name="connsiteX12" fmla="*/ 89745 w 742950"/>
                <a:gd name="connsiteY12" fmla="*/ 84773 h 466725"/>
                <a:gd name="connsiteX13" fmla="*/ 55455 w 742950"/>
                <a:gd name="connsiteY13" fmla="*/ 93345 h 466725"/>
                <a:gd name="connsiteX14" fmla="*/ 39262 w 742950"/>
                <a:gd name="connsiteY14" fmla="*/ 60960 h 466725"/>
                <a:gd name="connsiteX15" fmla="*/ 66885 w 742950"/>
                <a:gd name="connsiteY15" fmla="*/ 38100 h 466725"/>
                <a:gd name="connsiteX16" fmla="*/ 85935 w 742950"/>
                <a:gd name="connsiteY16" fmla="*/ 19050 h 466725"/>
                <a:gd name="connsiteX17" fmla="*/ 66885 w 742950"/>
                <a:gd name="connsiteY17" fmla="*/ 0 h 466725"/>
                <a:gd name="connsiteX18" fmla="*/ 210 w 742950"/>
                <a:gd name="connsiteY18" fmla="*/ 62865 h 466725"/>
                <a:gd name="connsiteX19" fmla="*/ 59265 w 742950"/>
                <a:gd name="connsiteY19" fmla="*/ 133350 h 466725"/>
                <a:gd name="connsiteX20" fmla="*/ 124035 w 742950"/>
                <a:gd name="connsiteY20" fmla="*/ 322898 h 466725"/>
                <a:gd name="connsiteX21" fmla="*/ 124035 w 742950"/>
                <a:gd name="connsiteY21" fmla="*/ 439103 h 466725"/>
                <a:gd name="connsiteX22" fmla="*/ 152610 w 742950"/>
                <a:gd name="connsiteY22" fmla="*/ 467678 h 466725"/>
                <a:gd name="connsiteX23" fmla="*/ 181185 w 742950"/>
                <a:gd name="connsiteY23" fmla="*/ 439103 h 466725"/>
                <a:gd name="connsiteX24" fmla="*/ 181185 w 742950"/>
                <a:gd name="connsiteY24" fmla="*/ 343853 h 466725"/>
                <a:gd name="connsiteX25" fmla="*/ 362160 w 742950"/>
                <a:gd name="connsiteY25" fmla="*/ 343853 h 466725"/>
                <a:gd name="connsiteX26" fmla="*/ 362160 w 742950"/>
                <a:gd name="connsiteY26" fmla="*/ 439103 h 466725"/>
                <a:gd name="connsiteX27" fmla="*/ 390735 w 742950"/>
                <a:gd name="connsiteY27" fmla="*/ 467678 h 466725"/>
                <a:gd name="connsiteX28" fmla="*/ 419310 w 742950"/>
                <a:gd name="connsiteY28" fmla="*/ 439103 h 466725"/>
                <a:gd name="connsiteX29" fmla="*/ 419310 w 742950"/>
                <a:gd name="connsiteY29" fmla="*/ 343853 h 466725"/>
                <a:gd name="connsiteX30" fmla="*/ 447885 w 742950"/>
                <a:gd name="connsiteY30" fmla="*/ 343853 h 466725"/>
                <a:gd name="connsiteX31" fmla="*/ 447885 w 742950"/>
                <a:gd name="connsiteY31" fmla="*/ 439103 h 466725"/>
                <a:gd name="connsiteX32" fmla="*/ 476460 w 742950"/>
                <a:gd name="connsiteY32" fmla="*/ 467678 h 466725"/>
                <a:gd name="connsiteX33" fmla="*/ 505035 w 742950"/>
                <a:gd name="connsiteY33" fmla="*/ 439103 h 466725"/>
                <a:gd name="connsiteX34" fmla="*/ 505035 w 742950"/>
                <a:gd name="connsiteY34" fmla="*/ 366713 h 466725"/>
                <a:gd name="connsiteX35" fmla="*/ 620287 w 742950"/>
                <a:gd name="connsiteY35" fmla="*/ 437198 h 466725"/>
                <a:gd name="connsiteX36" fmla="*/ 678390 w 742950"/>
                <a:gd name="connsiteY36" fmla="*/ 445770 h 466725"/>
                <a:gd name="connsiteX37" fmla="*/ 725062 w 742950"/>
                <a:gd name="connsiteY37" fmla="*/ 411480 h 466725"/>
                <a:gd name="connsiteX38" fmla="*/ 733635 w 742950"/>
                <a:gd name="connsiteY38" fmla="*/ 397192 h 466725"/>
                <a:gd name="connsiteX39" fmla="*/ 704107 w 742950"/>
                <a:gd name="connsiteY39" fmla="*/ 379095 h 466725"/>
                <a:gd name="connsiteX40" fmla="*/ 680295 w 742950"/>
                <a:gd name="connsiteY40" fmla="*/ 3143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2950" h="466725">
                  <a:moveTo>
                    <a:pt x="680295" y="314325"/>
                  </a:moveTo>
                  <a:lnTo>
                    <a:pt x="743160" y="314325"/>
                  </a:lnTo>
                  <a:cubicBezTo>
                    <a:pt x="743160" y="272415"/>
                    <a:pt x="708870" y="238125"/>
                    <a:pt x="666960" y="238125"/>
                  </a:cubicBezTo>
                  <a:lnTo>
                    <a:pt x="633622" y="238125"/>
                  </a:lnTo>
                  <a:cubicBezTo>
                    <a:pt x="623145" y="198120"/>
                    <a:pt x="606952" y="160973"/>
                    <a:pt x="585997" y="125730"/>
                  </a:cubicBezTo>
                  <a:cubicBezTo>
                    <a:pt x="563137" y="77153"/>
                    <a:pt x="515512" y="43815"/>
                    <a:pt x="462172" y="39053"/>
                  </a:cubicBezTo>
                  <a:cubicBezTo>
                    <a:pt x="457410" y="38100"/>
                    <a:pt x="452647" y="38100"/>
                    <a:pt x="447885" y="38100"/>
                  </a:cubicBezTo>
                  <a:cubicBezTo>
                    <a:pt x="442170" y="38100"/>
                    <a:pt x="436455" y="38100"/>
                    <a:pt x="431692" y="39053"/>
                  </a:cubicBezTo>
                  <a:lnTo>
                    <a:pt x="428835" y="38100"/>
                  </a:lnTo>
                  <a:lnTo>
                    <a:pt x="190710" y="38100"/>
                  </a:lnTo>
                  <a:lnTo>
                    <a:pt x="189757" y="39053"/>
                  </a:lnTo>
                  <a:cubicBezTo>
                    <a:pt x="155467" y="40957"/>
                    <a:pt x="123082" y="55245"/>
                    <a:pt x="98317" y="78105"/>
                  </a:cubicBezTo>
                  <a:cubicBezTo>
                    <a:pt x="94507" y="79057"/>
                    <a:pt x="91650" y="81915"/>
                    <a:pt x="89745" y="84773"/>
                  </a:cubicBezTo>
                  <a:cubicBezTo>
                    <a:pt x="82125" y="95250"/>
                    <a:pt x="66885" y="99060"/>
                    <a:pt x="55455" y="93345"/>
                  </a:cubicBezTo>
                  <a:cubicBezTo>
                    <a:pt x="43072" y="87630"/>
                    <a:pt x="36405" y="74295"/>
                    <a:pt x="39262" y="60960"/>
                  </a:cubicBezTo>
                  <a:cubicBezTo>
                    <a:pt x="42120" y="47625"/>
                    <a:pt x="53550" y="38100"/>
                    <a:pt x="66885" y="38100"/>
                  </a:cubicBezTo>
                  <a:cubicBezTo>
                    <a:pt x="77362" y="38100"/>
                    <a:pt x="85935" y="29528"/>
                    <a:pt x="85935" y="19050"/>
                  </a:cubicBezTo>
                  <a:cubicBezTo>
                    <a:pt x="85935" y="8572"/>
                    <a:pt x="77362" y="0"/>
                    <a:pt x="66885" y="0"/>
                  </a:cubicBezTo>
                  <a:cubicBezTo>
                    <a:pt x="31642" y="0"/>
                    <a:pt x="3067" y="27622"/>
                    <a:pt x="210" y="62865"/>
                  </a:cubicBezTo>
                  <a:cubicBezTo>
                    <a:pt x="-2648" y="98107"/>
                    <a:pt x="24022" y="128588"/>
                    <a:pt x="59265" y="133350"/>
                  </a:cubicBezTo>
                  <a:cubicBezTo>
                    <a:pt x="30690" y="203835"/>
                    <a:pt x="58312" y="284798"/>
                    <a:pt x="124035" y="322898"/>
                  </a:cubicBezTo>
                  <a:lnTo>
                    <a:pt x="124035" y="439103"/>
                  </a:lnTo>
                  <a:cubicBezTo>
                    <a:pt x="124035" y="455295"/>
                    <a:pt x="136417" y="467678"/>
                    <a:pt x="152610" y="467678"/>
                  </a:cubicBezTo>
                  <a:cubicBezTo>
                    <a:pt x="168802" y="467678"/>
                    <a:pt x="181185" y="455295"/>
                    <a:pt x="181185" y="439103"/>
                  </a:cubicBezTo>
                  <a:lnTo>
                    <a:pt x="181185" y="343853"/>
                  </a:lnTo>
                  <a:lnTo>
                    <a:pt x="362160" y="343853"/>
                  </a:lnTo>
                  <a:lnTo>
                    <a:pt x="362160" y="439103"/>
                  </a:lnTo>
                  <a:cubicBezTo>
                    <a:pt x="362160" y="455295"/>
                    <a:pt x="374542" y="467678"/>
                    <a:pt x="390735" y="467678"/>
                  </a:cubicBezTo>
                  <a:cubicBezTo>
                    <a:pt x="406927" y="467678"/>
                    <a:pt x="419310" y="455295"/>
                    <a:pt x="419310" y="439103"/>
                  </a:cubicBezTo>
                  <a:lnTo>
                    <a:pt x="419310" y="343853"/>
                  </a:lnTo>
                  <a:lnTo>
                    <a:pt x="447885" y="343853"/>
                  </a:lnTo>
                  <a:lnTo>
                    <a:pt x="447885" y="439103"/>
                  </a:lnTo>
                  <a:cubicBezTo>
                    <a:pt x="447885" y="455295"/>
                    <a:pt x="460267" y="467678"/>
                    <a:pt x="476460" y="467678"/>
                  </a:cubicBezTo>
                  <a:cubicBezTo>
                    <a:pt x="492652" y="467678"/>
                    <a:pt x="505035" y="455295"/>
                    <a:pt x="505035" y="439103"/>
                  </a:cubicBezTo>
                  <a:lnTo>
                    <a:pt x="505035" y="366713"/>
                  </a:lnTo>
                  <a:lnTo>
                    <a:pt x="620287" y="437198"/>
                  </a:lnTo>
                  <a:cubicBezTo>
                    <a:pt x="637432" y="447675"/>
                    <a:pt x="658387" y="450533"/>
                    <a:pt x="678390" y="445770"/>
                  </a:cubicBezTo>
                  <a:cubicBezTo>
                    <a:pt x="698392" y="441008"/>
                    <a:pt x="714585" y="428625"/>
                    <a:pt x="725062" y="411480"/>
                  </a:cubicBezTo>
                  <a:lnTo>
                    <a:pt x="733635" y="397192"/>
                  </a:lnTo>
                  <a:lnTo>
                    <a:pt x="704107" y="379095"/>
                  </a:lnTo>
                  <a:lnTo>
                    <a:pt x="680295" y="314325"/>
                  </a:lnTo>
                  <a:close/>
                </a:path>
              </a:pathLst>
            </a:custGeom>
            <a:grpFill/>
            <a:ln w="9525" cap="flat">
              <a:noFill/>
              <a:prstDash val="solid"/>
              <a:miter/>
            </a:ln>
          </p:spPr>
          <p:txBody>
            <a:bodyPr rtlCol="0" anchor="ctr"/>
            <a:lstStyle/>
            <a:p>
              <a:endParaRPr lang="it-IT" sz="1013"/>
            </a:p>
          </p:txBody>
        </p:sp>
      </p:grpSp>
      <p:grpSp>
        <p:nvGrpSpPr>
          <p:cNvPr id="454" name="Elemento grafico 412" descr="Pecora">
            <a:extLst>
              <a:ext uri="{FF2B5EF4-FFF2-40B4-BE49-F238E27FC236}">
                <a16:creationId xmlns:a16="http://schemas.microsoft.com/office/drawing/2014/main" id="{92E477A5-DDD6-604A-A2F1-7DF1BFB6C180}"/>
              </a:ext>
            </a:extLst>
          </p:cNvPr>
          <p:cNvGrpSpPr/>
          <p:nvPr/>
        </p:nvGrpSpPr>
        <p:grpSpPr>
          <a:xfrm>
            <a:off x="1135977" y="3859117"/>
            <a:ext cx="305086" cy="305086"/>
            <a:chOff x="5938800" y="3271800"/>
            <a:chExt cx="914400" cy="914400"/>
          </a:xfrm>
          <a:solidFill>
            <a:schemeClr val="accent3"/>
          </a:solidFill>
        </p:grpSpPr>
        <p:sp>
          <p:nvSpPr>
            <p:cNvPr id="455" name="Figura a mano libera 454">
              <a:extLst>
                <a:ext uri="{FF2B5EF4-FFF2-40B4-BE49-F238E27FC236}">
                  <a16:creationId xmlns:a16="http://schemas.microsoft.com/office/drawing/2014/main" id="{7434BCDD-9091-3840-A8B9-D0E674077511}"/>
                </a:ext>
              </a:extLst>
            </p:cNvPr>
            <p:cNvSpPr/>
            <p:nvPr/>
          </p:nvSpPr>
          <p:spPr>
            <a:xfrm>
              <a:off x="6033960" y="3462300"/>
              <a:ext cx="723900" cy="533400"/>
            </a:xfrm>
            <a:custGeom>
              <a:avLst/>
              <a:gdLst>
                <a:gd name="connsiteX0" fmla="*/ 706845 w 723900"/>
                <a:gd name="connsiteY0" fmla="*/ 78105 h 533400"/>
                <a:gd name="connsiteX1" fmla="*/ 630645 w 723900"/>
                <a:gd name="connsiteY1" fmla="*/ 9525 h 533400"/>
                <a:gd name="connsiteX2" fmla="*/ 604927 w 723900"/>
                <a:gd name="connsiteY2" fmla="*/ 0 h 533400"/>
                <a:gd name="connsiteX3" fmla="*/ 486817 w 723900"/>
                <a:gd name="connsiteY3" fmla="*/ 0 h 533400"/>
                <a:gd name="connsiteX4" fmla="*/ 466815 w 723900"/>
                <a:gd name="connsiteY4" fmla="*/ 15240 h 533400"/>
                <a:gd name="connsiteX5" fmla="*/ 471577 w 723900"/>
                <a:gd name="connsiteY5" fmla="*/ 30480 h 533400"/>
                <a:gd name="connsiteX6" fmla="*/ 485865 w 723900"/>
                <a:gd name="connsiteY6" fmla="*/ 37147 h 533400"/>
                <a:gd name="connsiteX7" fmla="*/ 523965 w 723900"/>
                <a:gd name="connsiteY7" fmla="*/ 37147 h 533400"/>
                <a:gd name="connsiteX8" fmla="*/ 523965 w 723900"/>
                <a:gd name="connsiteY8" fmla="*/ 46672 h 533400"/>
                <a:gd name="connsiteX9" fmla="*/ 506820 w 723900"/>
                <a:gd name="connsiteY9" fmla="*/ 60960 h 533400"/>
                <a:gd name="connsiteX10" fmla="*/ 443955 w 723900"/>
                <a:gd name="connsiteY10" fmla="*/ 80963 h 533400"/>
                <a:gd name="connsiteX11" fmla="*/ 406807 w 723900"/>
                <a:gd name="connsiteY11" fmla="*/ 65723 h 533400"/>
                <a:gd name="connsiteX12" fmla="*/ 371565 w 723900"/>
                <a:gd name="connsiteY12" fmla="*/ 84773 h 533400"/>
                <a:gd name="connsiteX13" fmla="*/ 333465 w 723900"/>
                <a:gd name="connsiteY13" fmla="*/ 65723 h 533400"/>
                <a:gd name="connsiteX14" fmla="*/ 295365 w 723900"/>
                <a:gd name="connsiteY14" fmla="*/ 84773 h 533400"/>
                <a:gd name="connsiteX15" fmla="*/ 257265 w 723900"/>
                <a:gd name="connsiteY15" fmla="*/ 65723 h 533400"/>
                <a:gd name="connsiteX16" fmla="*/ 219165 w 723900"/>
                <a:gd name="connsiteY16" fmla="*/ 84773 h 533400"/>
                <a:gd name="connsiteX17" fmla="*/ 178207 w 723900"/>
                <a:gd name="connsiteY17" fmla="*/ 65723 h 533400"/>
                <a:gd name="connsiteX18" fmla="*/ 140107 w 723900"/>
                <a:gd name="connsiteY18" fmla="*/ 90488 h 533400"/>
                <a:gd name="connsiteX19" fmla="*/ 92482 w 723900"/>
                <a:gd name="connsiteY19" fmla="*/ 77153 h 533400"/>
                <a:gd name="connsiteX20" fmla="*/ 59145 w 723900"/>
                <a:gd name="connsiteY20" fmla="*/ 113348 h 533400"/>
                <a:gd name="connsiteX21" fmla="*/ 57240 w 723900"/>
                <a:gd name="connsiteY21" fmla="*/ 113348 h 533400"/>
                <a:gd name="connsiteX22" fmla="*/ 14377 w 723900"/>
                <a:gd name="connsiteY22" fmla="*/ 140018 h 533400"/>
                <a:gd name="connsiteX23" fmla="*/ 19140 w 723900"/>
                <a:gd name="connsiteY23" fmla="*/ 189548 h 533400"/>
                <a:gd name="connsiteX24" fmla="*/ 90 w 723900"/>
                <a:gd name="connsiteY24" fmla="*/ 231458 h 533400"/>
                <a:gd name="connsiteX25" fmla="*/ 25807 w 723900"/>
                <a:gd name="connsiteY25" fmla="*/ 269558 h 533400"/>
                <a:gd name="connsiteX26" fmla="*/ 24855 w 723900"/>
                <a:gd name="connsiteY26" fmla="*/ 317183 h 533400"/>
                <a:gd name="connsiteX27" fmla="*/ 66765 w 723900"/>
                <a:gd name="connsiteY27" fmla="*/ 342900 h 533400"/>
                <a:gd name="connsiteX28" fmla="*/ 76290 w 723900"/>
                <a:gd name="connsiteY28" fmla="*/ 341948 h 533400"/>
                <a:gd name="connsiteX29" fmla="*/ 76290 w 723900"/>
                <a:gd name="connsiteY29" fmla="*/ 504825 h 533400"/>
                <a:gd name="connsiteX30" fmla="*/ 104865 w 723900"/>
                <a:gd name="connsiteY30" fmla="*/ 533400 h 533400"/>
                <a:gd name="connsiteX31" fmla="*/ 133440 w 723900"/>
                <a:gd name="connsiteY31" fmla="*/ 504825 h 533400"/>
                <a:gd name="connsiteX32" fmla="*/ 133440 w 723900"/>
                <a:gd name="connsiteY32" fmla="*/ 367665 h 533400"/>
                <a:gd name="connsiteX33" fmla="*/ 181065 w 723900"/>
                <a:gd name="connsiteY33" fmla="*/ 361950 h 533400"/>
                <a:gd name="connsiteX34" fmla="*/ 212497 w 723900"/>
                <a:gd name="connsiteY34" fmla="*/ 381000 h 533400"/>
                <a:gd name="connsiteX35" fmla="*/ 247740 w 723900"/>
                <a:gd name="connsiteY35" fmla="*/ 371475 h 533400"/>
                <a:gd name="connsiteX36" fmla="*/ 279172 w 723900"/>
                <a:gd name="connsiteY36" fmla="*/ 390525 h 533400"/>
                <a:gd name="connsiteX37" fmla="*/ 314415 w 723900"/>
                <a:gd name="connsiteY37" fmla="*/ 381000 h 533400"/>
                <a:gd name="connsiteX38" fmla="*/ 345847 w 723900"/>
                <a:gd name="connsiteY38" fmla="*/ 400050 h 533400"/>
                <a:gd name="connsiteX39" fmla="*/ 381090 w 723900"/>
                <a:gd name="connsiteY39" fmla="*/ 390525 h 533400"/>
                <a:gd name="connsiteX40" fmla="*/ 412522 w 723900"/>
                <a:gd name="connsiteY40" fmla="*/ 409575 h 533400"/>
                <a:gd name="connsiteX41" fmla="*/ 447765 w 723900"/>
                <a:gd name="connsiteY41" fmla="*/ 400050 h 533400"/>
                <a:gd name="connsiteX42" fmla="*/ 447765 w 723900"/>
                <a:gd name="connsiteY42" fmla="*/ 504825 h 533400"/>
                <a:gd name="connsiteX43" fmla="*/ 476340 w 723900"/>
                <a:gd name="connsiteY43" fmla="*/ 533400 h 533400"/>
                <a:gd name="connsiteX44" fmla="*/ 504915 w 723900"/>
                <a:gd name="connsiteY44" fmla="*/ 504825 h 533400"/>
                <a:gd name="connsiteX45" fmla="*/ 504915 w 723900"/>
                <a:gd name="connsiteY45" fmla="*/ 396240 h 533400"/>
                <a:gd name="connsiteX46" fmla="*/ 532537 w 723900"/>
                <a:gd name="connsiteY46" fmla="*/ 360998 h 533400"/>
                <a:gd name="connsiteX47" fmla="*/ 577305 w 723900"/>
                <a:gd name="connsiteY47" fmla="*/ 347663 h 533400"/>
                <a:gd name="connsiteX48" fmla="*/ 587782 w 723900"/>
                <a:gd name="connsiteY48" fmla="*/ 301943 h 533400"/>
                <a:gd name="connsiteX49" fmla="*/ 615405 w 723900"/>
                <a:gd name="connsiteY49" fmla="*/ 273368 h 533400"/>
                <a:gd name="connsiteX50" fmla="*/ 611595 w 723900"/>
                <a:gd name="connsiteY50" fmla="*/ 233363 h 533400"/>
                <a:gd name="connsiteX51" fmla="*/ 637312 w 723900"/>
                <a:gd name="connsiteY51" fmla="*/ 197168 h 533400"/>
                <a:gd name="connsiteX52" fmla="*/ 621120 w 723900"/>
                <a:gd name="connsiteY52" fmla="*/ 155258 h 533400"/>
                <a:gd name="connsiteX53" fmla="*/ 628740 w 723900"/>
                <a:gd name="connsiteY53" fmla="*/ 133350 h 533400"/>
                <a:gd name="connsiteX54" fmla="*/ 694462 w 723900"/>
                <a:gd name="connsiteY54" fmla="*/ 133350 h 533400"/>
                <a:gd name="connsiteX55" fmla="*/ 723990 w 723900"/>
                <a:gd name="connsiteY55" fmla="*/ 107632 h 533400"/>
                <a:gd name="connsiteX56" fmla="*/ 706845 w 723900"/>
                <a:gd name="connsiteY56" fmla="*/ 7810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3900" h="533400">
                  <a:moveTo>
                    <a:pt x="706845" y="78105"/>
                  </a:moveTo>
                  <a:lnTo>
                    <a:pt x="630645" y="9525"/>
                  </a:lnTo>
                  <a:cubicBezTo>
                    <a:pt x="623977" y="2857"/>
                    <a:pt x="614452" y="0"/>
                    <a:pt x="604927" y="0"/>
                  </a:cubicBezTo>
                  <a:lnTo>
                    <a:pt x="486817" y="0"/>
                  </a:lnTo>
                  <a:cubicBezTo>
                    <a:pt x="477292" y="0"/>
                    <a:pt x="468720" y="5715"/>
                    <a:pt x="466815" y="15240"/>
                  </a:cubicBezTo>
                  <a:cubicBezTo>
                    <a:pt x="465862" y="20955"/>
                    <a:pt x="467767" y="26670"/>
                    <a:pt x="471577" y="30480"/>
                  </a:cubicBezTo>
                  <a:cubicBezTo>
                    <a:pt x="475387" y="35243"/>
                    <a:pt x="481102" y="37147"/>
                    <a:pt x="485865" y="37147"/>
                  </a:cubicBezTo>
                  <a:lnTo>
                    <a:pt x="523965" y="37147"/>
                  </a:lnTo>
                  <a:lnTo>
                    <a:pt x="523965" y="46672"/>
                  </a:lnTo>
                  <a:lnTo>
                    <a:pt x="506820" y="60960"/>
                  </a:lnTo>
                  <a:cubicBezTo>
                    <a:pt x="483960" y="49530"/>
                    <a:pt x="456337" y="58103"/>
                    <a:pt x="443955" y="80963"/>
                  </a:cubicBezTo>
                  <a:cubicBezTo>
                    <a:pt x="434430" y="70485"/>
                    <a:pt x="421095" y="64770"/>
                    <a:pt x="406807" y="65723"/>
                  </a:cubicBezTo>
                  <a:cubicBezTo>
                    <a:pt x="392520" y="66675"/>
                    <a:pt x="380137" y="73343"/>
                    <a:pt x="371565" y="84773"/>
                  </a:cubicBezTo>
                  <a:cubicBezTo>
                    <a:pt x="362992" y="72390"/>
                    <a:pt x="348705" y="65723"/>
                    <a:pt x="333465" y="65723"/>
                  </a:cubicBezTo>
                  <a:cubicBezTo>
                    <a:pt x="318225" y="65723"/>
                    <a:pt x="303937" y="72390"/>
                    <a:pt x="295365" y="84773"/>
                  </a:cubicBezTo>
                  <a:cubicBezTo>
                    <a:pt x="286792" y="72390"/>
                    <a:pt x="272505" y="65723"/>
                    <a:pt x="257265" y="65723"/>
                  </a:cubicBezTo>
                  <a:cubicBezTo>
                    <a:pt x="242025" y="65723"/>
                    <a:pt x="227737" y="72390"/>
                    <a:pt x="219165" y="84773"/>
                  </a:cubicBezTo>
                  <a:cubicBezTo>
                    <a:pt x="209640" y="71438"/>
                    <a:pt x="194400" y="64770"/>
                    <a:pt x="178207" y="65723"/>
                  </a:cubicBezTo>
                  <a:cubicBezTo>
                    <a:pt x="162015" y="66675"/>
                    <a:pt x="147727" y="76200"/>
                    <a:pt x="140107" y="90488"/>
                  </a:cubicBezTo>
                  <a:cubicBezTo>
                    <a:pt x="127725" y="77153"/>
                    <a:pt x="109627" y="72390"/>
                    <a:pt x="92482" y="77153"/>
                  </a:cubicBezTo>
                  <a:cubicBezTo>
                    <a:pt x="75337" y="81915"/>
                    <a:pt x="62002" y="96203"/>
                    <a:pt x="59145" y="113348"/>
                  </a:cubicBezTo>
                  <a:lnTo>
                    <a:pt x="57240" y="113348"/>
                  </a:lnTo>
                  <a:cubicBezTo>
                    <a:pt x="39142" y="113348"/>
                    <a:pt x="22950" y="123825"/>
                    <a:pt x="14377" y="140018"/>
                  </a:cubicBezTo>
                  <a:cubicBezTo>
                    <a:pt x="6757" y="156210"/>
                    <a:pt x="7710" y="175260"/>
                    <a:pt x="19140" y="189548"/>
                  </a:cubicBezTo>
                  <a:cubicBezTo>
                    <a:pt x="5805" y="199073"/>
                    <a:pt x="-863" y="215265"/>
                    <a:pt x="90" y="231458"/>
                  </a:cubicBezTo>
                  <a:cubicBezTo>
                    <a:pt x="1042" y="247650"/>
                    <a:pt x="11520" y="261938"/>
                    <a:pt x="25807" y="269558"/>
                  </a:cubicBezTo>
                  <a:cubicBezTo>
                    <a:pt x="17235" y="283845"/>
                    <a:pt x="17235" y="302895"/>
                    <a:pt x="24855" y="317183"/>
                  </a:cubicBezTo>
                  <a:cubicBezTo>
                    <a:pt x="33427" y="333375"/>
                    <a:pt x="49620" y="342900"/>
                    <a:pt x="66765" y="342900"/>
                  </a:cubicBezTo>
                  <a:cubicBezTo>
                    <a:pt x="69622" y="342900"/>
                    <a:pt x="73432" y="342900"/>
                    <a:pt x="76290" y="341948"/>
                  </a:cubicBezTo>
                  <a:lnTo>
                    <a:pt x="76290" y="504825"/>
                  </a:lnTo>
                  <a:cubicBezTo>
                    <a:pt x="76290" y="521017"/>
                    <a:pt x="88672" y="533400"/>
                    <a:pt x="104865" y="533400"/>
                  </a:cubicBezTo>
                  <a:cubicBezTo>
                    <a:pt x="121057" y="533400"/>
                    <a:pt x="133440" y="521017"/>
                    <a:pt x="133440" y="504825"/>
                  </a:cubicBezTo>
                  <a:lnTo>
                    <a:pt x="133440" y="367665"/>
                  </a:lnTo>
                  <a:cubicBezTo>
                    <a:pt x="149632" y="374333"/>
                    <a:pt x="167730" y="372428"/>
                    <a:pt x="181065" y="361950"/>
                  </a:cubicBezTo>
                  <a:cubicBezTo>
                    <a:pt x="188685" y="372428"/>
                    <a:pt x="200115" y="379095"/>
                    <a:pt x="212497" y="381000"/>
                  </a:cubicBezTo>
                  <a:cubicBezTo>
                    <a:pt x="224880" y="382905"/>
                    <a:pt x="238215" y="379095"/>
                    <a:pt x="247740" y="371475"/>
                  </a:cubicBezTo>
                  <a:cubicBezTo>
                    <a:pt x="255360" y="381953"/>
                    <a:pt x="266790" y="388620"/>
                    <a:pt x="279172" y="390525"/>
                  </a:cubicBezTo>
                  <a:cubicBezTo>
                    <a:pt x="291555" y="392430"/>
                    <a:pt x="304890" y="388620"/>
                    <a:pt x="314415" y="381000"/>
                  </a:cubicBezTo>
                  <a:cubicBezTo>
                    <a:pt x="322035" y="391478"/>
                    <a:pt x="333465" y="398145"/>
                    <a:pt x="345847" y="400050"/>
                  </a:cubicBezTo>
                  <a:cubicBezTo>
                    <a:pt x="358230" y="401955"/>
                    <a:pt x="371565" y="398145"/>
                    <a:pt x="381090" y="390525"/>
                  </a:cubicBezTo>
                  <a:cubicBezTo>
                    <a:pt x="388710" y="401003"/>
                    <a:pt x="400140" y="407670"/>
                    <a:pt x="412522" y="409575"/>
                  </a:cubicBezTo>
                  <a:cubicBezTo>
                    <a:pt x="424905" y="411480"/>
                    <a:pt x="438240" y="407670"/>
                    <a:pt x="447765" y="400050"/>
                  </a:cubicBezTo>
                  <a:lnTo>
                    <a:pt x="447765" y="504825"/>
                  </a:lnTo>
                  <a:cubicBezTo>
                    <a:pt x="447765" y="521017"/>
                    <a:pt x="460147" y="533400"/>
                    <a:pt x="476340" y="533400"/>
                  </a:cubicBezTo>
                  <a:cubicBezTo>
                    <a:pt x="492532" y="533400"/>
                    <a:pt x="504915" y="521017"/>
                    <a:pt x="504915" y="504825"/>
                  </a:cubicBezTo>
                  <a:lnTo>
                    <a:pt x="504915" y="396240"/>
                  </a:lnTo>
                  <a:cubicBezTo>
                    <a:pt x="519202" y="389573"/>
                    <a:pt x="529680" y="376238"/>
                    <a:pt x="532537" y="360998"/>
                  </a:cubicBezTo>
                  <a:cubicBezTo>
                    <a:pt x="548730" y="364808"/>
                    <a:pt x="565875" y="360045"/>
                    <a:pt x="577305" y="347663"/>
                  </a:cubicBezTo>
                  <a:cubicBezTo>
                    <a:pt x="588735" y="335280"/>
                    <a:pt x="592545" y="318135"/>
                    <a:pt x="587782" y="301943"/>
                  </a:cubicBezTo>
                  <a:cubicBezTo>
                    <a:pt x="601117" y="297180"/>
                    <a:pt x="610642" y="286703"/>
                    <a:pt x="615405" y="273368"/>
                  </a:cubicBezTo>
                  <a:cubicBezTo>
                    <a:pt x="620167" y="260033"/>
                    <a:pt x="618262" y="245745"/>
                    <a:pt x="611595" y="233363"/>
                  </a:cubicBezTo>
                  <a:cubicBezTo>
                    <a:pt x="625882" y="225743"/>
                    <a:pt x="635407" y="212408"/>
                    <a:pt x="637312" y="197168"/>
                  </a:cubicBezTo>
                  <a:cubicBezTo>
                    <a:pt x="639217" y="181927"/>
                    <a:pt x="633502" y="165735"/>
                    <a:pt x="621120" y="155258"/>
                  </a:cubicBezTo>
                  <a:cubicBezTo>
                    <a:pt x="626835" y="141923"/>
                    <a:pt x="628740" y="133350"/>
                    <a:pt x="628740" y="133350"/>
                  </a:cubicBezTo>
                  <a:lnTo>
                    <a:pt x="694462" y="133350"/>
                  </a:lnTo>
                  <a:cubicBezTo>
                    <a:pt x="709702" y="133350"/>
                    <a:pt x="722085" y="122873"/>
                    <a:pt x="723990" y="107632"/>
                  </a:cubicBezTo>
                  <a:cubicBezTo>
                    <a:pt x="724942" y="94298"/>
                    <a:pt x="706845" y="78105"/>
                    <a:pt x="706845" y="78105"/>
                  </a:cubicBezTo>
                  <a:close/>
                </a:path>
              </a:pathLst>
            </a:custGeom>
            <a:grpFill/>
            <a:ln w="9525" cap="flat">
              <a:noFill/>
              <a:prstDash val="solid"/>
              <a:miter/>
            </a:ln>
          </p:spPr>
          <p:txBody>
            <a:bodyPr rtlCol="0" anchor="ctr"/>
            <a:lstStyle/>
            <a:p>
              <a:endParaRPr lang="it-IT" sz="1013"/>
            </a:p>
          </p:txBody>
        </p:sp>
        <p:sp>
          <p:nvSpPr>
            <p:cNvPr id="456" name="Figura a mano libera 455">
              <a:extLst>
                <a:ext uri="{FF2B5EF4-FFF2-40B4-BE49-F238E27FC236}">
                  <a16:creationId xmlns:a16="http://schemas.microsoft.com/office/drawing/2014/main" id="{52F4CD12-CF92-E647-887D-8A1ABC4B4DED}"/>
                </a:ext>
              </a:extLst>
            </p:cNvPr>
            <p:cNvSpPr/>
            <p:nvPr/>
          </p:nvSpPr>
          <p:spPr>
            <a:xfrm>
              <a:off x="6205500" y="3852825"/>
              <a:ext cx="57150" cy="142875"/>
            </a:xfrm>
            <a:custGeom>
              <a:avLst/>
              <a:gdLst>
                <a:gd name="connsiteX0" fmla="*/ 0 w 57150"/>
                <a:gd name="connsiteY0" fmla="*/ 114300 h 142875"/>
                <a:gd name="connsiteX1" fmla="*/ 28575 w 57150"/>
                <a:gd name="connsiteY1" fmla="*/ 142875 h 142875"/>
                <a:gd name="connsiteX2" fmla="*/ 57150 w 57150"/>
                <a:gd name="connsiteY2" fmla="*/ 114300 h 142875"/>
                <a:gd name="connsiteX3" fmla="*/ 57150 w 57150"/>
                <a:gd name="connsiteY3" fmla="*/ 4763 h 142875"/>
                <a:gd name="connsiteX4" fmla="*/ 0 w 57150"/>
                <a:gd name="connsiteY4" fmla="*/ 0 h 142875"/>
                <a:gd name="connsiteX5" fmla="*/ 0 w 57150"/>
                <a:gd name="connsiteY5" fmla="*/ 1143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42875">
                  <a:moveTo>
                    <a:pt x="0" y="114300"/>
                  </a:moveTo>
                  <a:cubicBezTo>
                    <a:pt x="0" y="130492"/>
                    <a:pt x="12382" y="142875"/>
                    <a:pt x="28575" y="142875"/>
                  </a:cubicBezTo>
                  <a:cubicBezTo>
                    <a:pt x="44768" y="142875"/>
                    <a:pt x="57150" y="130492"/>
                    <a:pt x="57150" y="114300"/>
                  </a:cubicBezTo>
                  <a:lnTo>
                    <a:pt x="57150" y="4763"/>
                  </a:lnTo>
                  <a:lnTo>
                    <a:pt x="0" y="0"/>
                  </a:lnTo>
                  <a:lnTo>
                    <a:pt x="0" y="114300"/>
                  </a:lnTo>
                  <a:close/>
                </a:path>
              </a:pathLst>
            </a:custGeom>
            <a:grpFill/>
            <a:ln w="9525" cap="flat">
              <a:noFill/>
              <a:prstDash val="solid"/>
              <a:miter/>
            </a:ln>
          </p:spPr>
          <p:txBody>
            <a:bodyPr rtlCol="0" anchor="ctr"/>
            <a:lstStyle/>
            <a:p>
              <a:endParaRPr lang="it-IT" sz="1013"/>
            </a:p>
          </p:txBody>
        </p:sp>
        <p:sp>
          <p:nvSpPr>
            <p:cNvPr id="457" name="Figura a mano libera 456">
              <a:extLst>
                <a:ext uri="{FF2B5EF4-FFF2-40B4-BE49-F238E27FC236}">
                  <a16:creationId xmlns:a16="http://schemas.microsoft.com/office/drawing/2014/main" id="{EE800DDB-BFF2-3B4E-995B-E5F81436ECB7}"/>
                </a:ext>
              </a:extLst>
            </p:cNvPr>
            <p:cNvSpPr/>
            <p:nvPr/>
          </p:nvSpPr>
          <p:spPr>
            <a:xfrm>
              <a:off x="6386475" y="3878543"/>
              <a:ext cx="57150" cy="114300"/>
            </a:xfrm>
            <a:custGeom>
              <a:avLst/>
              <a:gdLst>
                <a:gd name="connsiteX0" fmla="*/ 0 w 57150"/>
                <a:gd name="connsiteY0" fmla="*/ 88582 h 114300"/>
                <a:gd name="connsiteX1" fmla="*/ 28575 w 57150"/>
                <a:gd name="connsiteY1" fmla="*/ 117157 h 114300"/>
                <a:gd name="connsiteX2" fmla="*/ 57150 w 57150"/>
                <a:gd name="connsiteY2" fmla="*/ 88582 h 114300"/>
                <a:gd name="connsiteX3" fmla="*/ 57150 w 57150"/>
                <a:gd name="connsiteY3" fmla="*/ 4762 h 114300"/>
                <a:gd name="connsiteX4" fmla="*/ 0 w 57150"/>
                <a:gd name="connsiteY4" fmla="*/ 0 h 114300"/>
                <a:gd name="connsiteX5" fmla="*/ 0 w 57150"/>
                <a:gd name="connsiteY5" fmla="*/ 8858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14300">
                  <a:moveTo>
                    <a:pt x="0" y="88582"/>
                  </a:moveTo>
                  <a:cubicBezTo>
                    <a:pt x="0" y="104775"/>
                    <a:pt x="12382" y="117157"/>
                    <a:pt x="28575" y="117157"/>
                  </a:cubicBezTo>
                  <a:cubicBezTo>
                    <a:pt x="44768" y="117157"/>
                    <a:pt x="57150" y="104775"/>
                    <a:pt x="57150" y="88582"/>
                  </a:cubicBezTo>
                  <a:lnTo>
                    <a:pt x="57150" y="4762"/>
                  </a:lnTo>
                  <a:lnTo>
                    <a:pt x="0" y="0"/>
                  </a:lnTo>
                  <a:lnTo>
                    <a:pt x="0" y="88582"/>
                  </a:lnTo>
                  <a:close/>
                </a:path>
              </a:pathLst>
            </a:custGeom>
            <a:grpFill/>
            <a:ln w="9525" cap="flat">
              <a:noFill/>
              <a:prstDash val="solid"/>
              <a:miter/>
            </a:ln>
          </p:spPr>
          <p:txBody>
            <a:bodyPr rtlCol="0" anchor="ctr"/>
            <a:lstStyle/>
            <a:p>
              <a:endParaRPr lang="it-IT" sz="1013"/>
            </a:p>
          </p:txBody>
        </p:sp>
      </p:grpSp>
      <p:grpSp>
        <p:nvGrpSpPr>
          <p:cNvPr id="458" name="Elemento grafico 414" descr="Cervo">
            <a:extLst>
              <a:ext uri="{FF2B5EF4-FFF2-40B4-BE49-F238E27FC236}">
                <a16:creationId xmlns:a16="http://schemas.microsoft.com/office/drawing/2014/main" id="{838CE16D-1CF6-3149-AD7B-E858E0ECF009}"/>
              </a:ext>
            </a:extLst>
          </p:cNvPr>
          <p:cNvGrpSpPr/>
          <p:nvPr/>
        </p:nvGrpSpPr>
        <p:grpSpPr>
          <a:xfrm>
            <a:off x="1578720" y="3859117"/>
            <a:ext cx="305086" cy="305086"/>
            <a:chOff x="6088800" y="3421800"/>
            <a:chExt cx="914400" cy="914400"/>
          </a:xfrm>
          <a:solidFill>
            <a:schemeClr val="accent3"/>
          </a:solidFill>
        </p:grpSpPr>
        <p:sp>
          <p:nvSpPr>
            <p:cNvPr id="459" name="Figura a mano libera 458">
              <a:extLst>
                <a:ext uri="{FF2B5EF4-FFF2-40B4-BE49-F238E27FC236}">
                  <a16:creationId xmlns:a16="http://schemas.microsoft.com/office/drawing/2014/main" id="{BC5A180B-059D-954B-A31B-508E08E3A8F7}"/>
                </a:ext>
              </a:extLst>
            </p:cNvPr>
            <p:cNvSpPr/>
            <p:nvPr/>
          </p:nvSpPr>
          <p:spPr>
            <a:xfrm>
              <a:off x="6193573" y="3497928"/>
              <a:ext cx="714375" cy="762000"/>
            </a:xfrm>
            <a:custGeom>
              <a:avLst/>
              <a:gdLst>
                <a:gd name="connsiteX0" fmla="*/ 708471 w 714375"/>
                <a:gd name="connsiteY0" fmla="*/ 270392 h 762000"/>
                <a:gd name="connsiteX1" fmla="*/ 633033 w 714375"/>
                <a:gd name="connsiteY1" fmla="*/ 194954 h 762000"/>
                <a:gd name="connsiteX2" fmla="*/ 599505 w 714375"/>
                <a:gd name="connsiteY2" fmla="*/ 181047 h 762000"/>
                <a:gd name="connsiteX3" fmla="*/ 593695 w 714375"/>
                <a:gd name="connsiteY3" fmla="*/ 181047 h 762000"/>
                <a:gd name="connsiteX4" fmla="*/ 589504 w 714375"/>
                <a:gd name="connsiteY4" fmla="*/ 166855 h 762000"/>
                <a:gd name="connsiteX5" fmla="*/ 604601 w 714375"/>
                <a:gd name="connsiteY5" fmla="*/ 139185 h 762000"/>
                <a:gd name="connsiteX6" fmla="*/ 610935 w 714375"/>
                <a:gd name="connsiteY6" fmla="*/ 138280 h 762000"/>
                <a:gd name="connsiteX7" fmla="*/ 676277 w 714375"/>
                <a:gd name="connsiteY7" fmla="*/ 138280 h 762000"/>
                <a:gd name="connsiteX8" fmla="*/ 690564 w 714375"/>
                <a:gd name="connsiteY8" fmla="*/ 123993 h 762000"/>
                <a:gd name="connsiteX9" fmla="*/ 676277 w 714375"/>
                <a:gd name="connsiteY9" fmla="*/ 109705 h 762000"/>
                <a:gd name="connsiteX10" fmla="*/ 610935 w 714375"/>
                <a:gd name="connsiteY10" fmla="*/ 109705 h 762000"/>
                <a:gd name="connsiteX11" fmla="*/ 572835 w 714375"/>
                <a:gd name="connsiteY11" fmla="*/ 127326 h 762000"/>
                <a:gd name="connsiteX12" fmla="*/ 572835 w 714375"/>
                <a:gd name="connsiteY12" fmla="*/ 115992 h 762000"/>
                <a:gd name="connsiteX13" fmla="*/ 661704 w 714375"/>
                <a:gd name="connsiteY13" fmla="*/ 30267 h 762000"/>
                <a:gd name="connsiteX14" fmla="*/ 672943 w 714375"/>
                <a:gd name="connsiteY14" fmla="*/ 28647 h 762000"/>
                <a:gd name="connsiteX15" fmla="*/ 685802 w 714375"/>
                <a:gd name="connsiteY15" fmla="*/ 12931 h 762000"/>
                <a:gd name="connsiteX16" fmla="*/ 670086 w 714375"/>
                <a:gd name="connsiteY16" fmla="*/ 72 h 762000"/>
                <a:gd name="connsiteX17" fmla="*/ 658751 w 714375"/>
                <a:gd name="connsiteY17" fmla="*/ 1215 h 762000"/>
                <a:gd name="connsiteX18" fmla="*/ 544451 w 714375"/>
                <a:gd name="connsiteY18" fmla="*/ 113134 h 762000"/>
                <a:gd name="connsiteX19" fmla="*/ 557024 w 714375"/>
                <a:gd name="connsiteY19" fmla="*/ 181047 h 762000"/>
                <a:gd name="connsiteX20" fmla="*/ 504827 w 714375"/>
                <a:gd name="connsiteY20" fmla="*/ 181047 h 762000"/>
                <a:gd name="connsiteX21" fmla="*/ 542927 w 714375"/>
                <a:gd name="connsiteY21" fmla="*/ 219147 h 762000"/>
                <a:gd name="connsiteX22" fmla="*/ 474347 w 714375"/>
                <a:gd name="connsiteY22" fmla="*/ 302967 h 762000"/>
                <a:gd name="connsiteX23" fmla="*/ 430151 w 714375"/>
                <a:gd name="connsiteY23" fmla="*/ 323922 h 762000"/>
                <a:gd name="connsiteX24" fmla="*/ 76202 w 714375"/>
                <a:gd name="connsiteY24" fmla="*/ 323922 h 762000"/>
                <a:gd name="connsiteX25" fmla="*/ 19052 w 714375"/>
                <a:gd name="connsiteY25" fmla="*/ 381072 h 762000"/>
                <a:gd name="connsiteX26" fmla="*/ 19052 w 714375"/>
                <a:gd name="connsiteY26" fmla="*/ 476322 h 762000"/>
                <a:gd name="connsiteX27" fmla="*/ 57152 w 714375"/>
                <a:gd name="connsiteY27" fmla="*/ 459177 h 762000"/>
                <a:gd name="connsiteX28" fmla="*/ 57152 w 714375"/>
                <a:gd name="connsiteY28" fmla="*/ 523947 h 762000"/>
                <a:gd name="connsiteX29" fmla="*/ 28590 w 714375"/>
                <a:gd name="connsiteY29" fmla="*/ 495359 h 762000"/>
                <a:gd name="connsiteX30" fmla="*/ 27720 w 714375"/>
                <a:gd name="connsiteY30" fmla="*/ 495372 h 762000"/>
                <a:gd name="connsiteX31" fmla="*/ 2 w 714375"/>
                <a:gd name="connsiteY31" fmla="*/ 524995 h 762000"/>
                <a:gd name="connsiteX32" fmla="*/ 2 w 714375"/>
                <a:gd name="connsiteY32" fmla="*/ 733497 h 762000"/>
                <a:gd name="connsiteX33" fmla="*/ 28577 w 714375"/>
                <a:gd name="connsiteY33" fmla="*/ 762072 h 762000"/>
                <a:gd name="connsiteX34" fmla="*/ 57152 w 714375"/>
                <a:gd name="connsiteY34" fmla="*/ 733497 h 762000"/>
                <a:gd name="connsiteX35" fmla="*/ 57152 w 714375"/>
                <a:gd name="connsiteY35" fmla="*/ 579097 h 762000"/>
                <a:gd name="connsiteX36" fmla="*/ 102872 w 714375"/>
                <a:gd name="connsiteY36" fmla="*/ 573382 h 762000"/>
                <a:gd name="connsiteX37" fmla="*/ 162879 w 714375"/>
                <a:gd name="connsiteY37" fmla="*/ 513375 h 762000"/>
                <a:gd name="connsiteX38" fmla="*/ 247652 w 714375"/>
                <a:gd name="connsiteY38" fmla="*/ 533472 h 762000"/>
                <a:gd name="connsiteX39" fmla="*/ 371477 w 714375"/>
                <a:gd name="connsiteY39" fmla="*/ 533472 h 762000"/>
                <a:gd name="connsiteX40" fmla="*/ 371477 w 714375"/>
                <a:gd name="connsiteY40" fmla="*/ 733497 h 762000"/>
                <a:gd name="connsiteX41" fmla="*/ 398865 w 714375"/>
                <a:gd name="connsiteY41" fmla="*/ 762103 h 762000"/>
                <a:gd name="connsiteX42" fmla="*/ 400909 w 714375"/>
                <a:gd name="connsiteY42" fmla="*/ 762072 h 762000"/>
                <a:gd name="connsiteX43" fmla="*/ 428627 w 714375"/>
                <a:gd name="connsiteY43" fmla="*/ 732354 h 762000"/>
                <a:gd name="connsiteX44" fmla="*/ 428627 w 714375"/>
                <a:gd name="connsiteY44" fmla="*/ 533472 h 762000"/>
                <a:gd name="connsiteX45" fmla="*/ 466727 w 714375"/>
                <a:gd name="connsiteY45" fmla="*/ 526805 h 762000"/>
                <a:gd name="connsiteX46" fmla="*/ 466727 w 714375"/>
                <a:gd name="connsiteY46" fmla="*/ 733497 h 762000"/>
                <a:gd name="connsiteX47" fmla="*/ 494115 w 714375"/>
                <a:gd name="connsiteY47" fmla="*/ 762103 h 762000"/>
                <a:gd name="connsiteX48" fmla="*/ 496159 w 714375"/>
                <a:gd name="connsiteY48" fmla="*/ 762072 h 762000"/>
                <a:gd name="connsiteX49" fmla="*/ 523877 w 714375"/>
                <a:gd name="connsiteY49" fmla="*/ 732354 h 762000"/>
                <a:gd name="connsiteX50" fmla="*/ 523877 w 714375"/>
                <a:gd name="connsiteY50" fmla="*/ 510517 h 762000"/>
                <a:gd name="connsiteX51" fmla="*/ 556929 w 714375"/>
                <a:gd name="connsiteY51" fmla="*/ 486324 h 762000"/>
                <a:gd name="connsiteX52" fmla="*/ 579217 w 714375"/>
                <a:gd name="connsiteY52" fmla="*/ 451748 h 762000"/>
                <a:gd name="connsiteX53" fmla="*/ 609602 w 714375"/>
                <a:gd name="connsiteY53" fmla="*/ 304872 h 762000"/>
                <a:gd name="connsiteX54" fmla="*/ 694184 w 714375"/>
                <a:gd name="connsiteY54" fmla="*/ 304872 h 762000"/>
                <a:gd name="connsiteX55" fmla="*/ 714395 w 714375"/>
                <a:gd name="connsiteY55" fmla="*/ 284697 h 762000"/>
                <a:gd name="connsiteX56" fmla="*/ 708471 w 714375"/>
                <a:gd name="connsiteY56" fmla="*/ 270392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4375" h="762000">
                  <a:moveTo>
                    <a:pt x="708471" y="270392"/>
                  </a:moveTo>
                  <a:lnTo>
                    <a:pt x="633033" y="194954"/>
                  </a:lnTo>
                  <a:cubicBezTo>
                    <a:pt x="624131" y="186075"/>
                    <a:pt x="612079" y="181075"/>
                    <a:pt x="599505" y="181047"/>
                  </a:cubicBezTo>
                  <a:lnTo>
                    <a:pt x="593695" y="181047"/>
                  </a:lnTo>
                  <a:lnTo>
                    <a:pt x="589504" y="166855"/>
                  </a:lnTo>
                  <a:cubicBezTo>
                    <a:pt x="586032" y="155045"/>
                    <a:pt x="592791" y="142657"/>
                    <a:pt x="604601" y="139185"/>
                  </a:cubicBezTo>
                  <a:cubicBezTo>
                    <a:pt x="606658" y="138580"/>
                    <a:pt x="608791" y="138275"/>
                    <a:pt x="610935" y="138280"/>
                  </a:cubicBezTo>
                  <a:lnTo>
                    <a:pt x="676277" y="138280"/>
                  </a:lnTo>
                  <a:cubicBezTo>
                    <a:pt x="684167" y="138280"/>
                    <a:pt x="690564" y="131883"/>
                    <a:pt x="690564" y="123993"/>
                  </a:cubicBezTo>
                  <a:cubicBezTo>
                    <a:pt x="690564" y="116102"/>
                    <a:pt x="684167" y="109705"/>
                    <a:pt x="676277" y="109705"/>
                  </a:cubicBezTo>
                  <a:lnTo>
                    <a:pt x="610935" y="109705"/>
                  </a:lnTo>
                  <a:cubicBezTo>
                    <a:pt x="596274" y="109744"/>
                    <a:pt x="582359" y="116180"/>
                    <a:pt x="572835" y="127326"/>
                  </a:cubicBezTo>
                  <a:cubicBezTo>
                    <a:pt x="572596" y="123552"/>
                    <a:pt x="572596" y="119766"/>
                    <a:pt x="572835" y="115992"/>
                  </a:cubicBezTo>
                  <a:cubicBezTo>
                    <a:pt x="578369" y="69952"/>
                    <a:pt x="615494" y="34138"/>
                    <a:pt x="661704" y="30267"/>
                  </a:cubicBezTo>
                  <a:lnTo>
                    <a:pt x="672943" y="28647"/>
                  </a:lnTo>
                  <a:cubicBezTo>
                    <a:pt x="680834" y="27859"/>
                    <a:pt x="686591" y="20822"/>
                    <a:pt x="685802" y="12931"/>
                  </a:cubicBezTo>
                  <a:cubicBezTo>
                    <a:pt x="685013" y="5040"/>
                    <a:pt x="677976" y="-717"/>
                    <a:pt x="670086" y="72"/>
                  </a:cubicBezTo>
                  <a:lnTo>
                    <a:pt x="658751" y="1215"/>
                  </a:lnTo>
                  <a:cubicBezTo>
                    <a:pt x="598854" y="6528"/>
                    <a:pt x="551023" y="53362"/>
                    <a:pt x="544451" y="113134"/>
                  </a:cubicBezTo>
                  <a:cubicBezTo>
                    <a:pt x="542271" y="136500"/>
                    <a:pt x="546624" y="160011"/>
                    <a:pt x="557024" y="181047"/>
                  </a:cubicBezTo>
                  <a:lnTo>
                    <a:pt x="504827" y="181047"/>
                  </a:lnTo>
                  <a:lnTo>
                    <a:pt x="542927" y="219147"/>
                  </a:lnTo>
                  <a:lnTo>
                    <a:pt x="474347" y="302967"/>
                  </a:lnTo>
                  <a:cubicBezTo>
                    <a:pt x="463499" y="316222"/>
                    <a:pt x="447279" y="323913"/>
                    <a:pt x="430151" y="323922"/>
                  </a:cubicBezTo>
                  <a:lnTo>
                    <a:pt x="76202" y="323922"/>
                  </a:lnTo>
                  <a:cubicBezTo>
                    <a:pt x="44639" y="323922"/>
                    <a:pt x="19052" y="349509"/>
                    <a:pt x="19052" y="381072"/>
                  </a:cubicBezTo>
                  <a:lnTo>
                    <a:pt x="19052" y="476322"/>
                  </a:lnTo>
                  <a:lnTo>
                    <a:pt x="57152" y="459177"/>
                  </a:lnTo>
                  <a:lnTo>
                    <a:pt x="57152" y="523947"/>
                  </a:lnTo>
                  <a:cubicBezTo>
                    <a:pt x="57159" y="508165"/>
                    <a:pt x="44371" y="495367"/>
                    <a:pt x="28590" y="495359"/>
                  </a:cubicBezTo>
                  <a:cubicBezTo>
                    <a:pt x="28300" y="495359"/>
                    <a:pt x="28009" y="495364"/>
                    <a:pt x="27720" y="495372"/>
                  </a:cubicBezTo>
                  <a:cubicBezTo>
                    <a:pt x="12042" y="496238"/>
                    <a:pt x="-175" y="509294"/>
                    <a:pt x="2" y="524995"/>
                  </a:cubicBezTo>
                  <a:lnTo>
                    <a:pt x="2" y="733497"/>
                  </a:lnTo>
                  <a:cubicBezTo>
                    <a:pt x="2" y="749279"/>
                    <a:pt x="12795" y="762072"/>
                    <a:pt x="28577" y="762072"/>
                  </a:cubicBezTo>
                  <a:cubicBezTo>
                    <a:pt x="44359" y="762072"/>
                    <a:pt x="57152" y="749279"/>
                    <a:pt x="57152" y="733497"/>
                  </a:cubicBezTo>
                  <a:lnTo>
                    <a:pt x="57152" y="579097"/>
                  </a:lnTo>
                  <a:cubicBezTo>
                    <a:pt x="71948" y="587667"/>
                    <a:pt x="90641" y="585330"/>
                    <a:pt x="102872" y="573382"/>
                  </a:cubicBezTo>
                  <a:lnTo>
                    <a:pt x="162879" y="513375"/>
                  </a:lnTo>
                  <a:cubicBezTo>
                    <a:pt x="189257" y="526389"/>
                    <a:pt x="218240" y="533259"/>
                    <a:pt x="247652" y="533472"/>
                  </a:cubicBezTo>
                  <a:lnTo>
                    <a:pt x="371477" y="533472"/>
                  </a:lnTo>
                  <a:lnTo>
                    <a:pt x="371477" y="733497"/>
                  </a:lnTo>
                  <a:cubicBezTo>
                    <a:pt x="371141" y="748959"/>
                    <a:pt x="383403" y="761767"/>
                    <a:pt x="398865" y="762103"/>
                  </a:cubicBezTo>
                  <a:cubicBezTo>
                    <a:pt x="399547" y="762117"/>
                    <a:pt x="400228" y="762108"/>
                    <a:pt x="400909" y="762072"/>
                  </a:cubicBezTo>
                  <a:cubicBezTo>
                    <a:pt x="416646" y="761253"/>
                    <a:pt x="428905" y="748111"/>
                    <a:pt x="428627" y="732354"/>
                  </a:cubicBezTo>
                  <a:lnTo>
                    <a:pt x="428627" y="533472"/>
                  </a:lnTo>
                  <a:cubicBezTo>
                    <a:pt x="441591" y="533192"/>
                    <a:pt x="454438" y="530944"/>
                    <a:pt x="466727" y="526805"/>
                  </a:cubicBezTo>
                  <a:lnTo>
                    <a:pt x="466727" y="733497"/>
                  </a:lnTo>
                  <a:cubicBezTo>
                    <a:pt x="466391" y="748959"/>
                    <a:pt x="478653" y="761767"/>
                    <a:pt x="494115" y="762103"/>
                  </a:cubicBezTo>
                  <a:cubicBezTo>
                    <a:pt x="494797" y="762117"/>
                    <a:pt x="495478" y="762108"/>
                    <a:pt x="496159" y="762072"/>
                  </a:cubicBezTo>
                  <a:cubicBezTo>
                    <a:pt x="511896" y="761253"/>
                    <a:pt x="524155" y="748111"/>
                    <a:pt x="523877" y="732354"/>
                  </a:cubicBezTo>
                  <a:lnTo>
                    <a:pt x="523877" y="510517"/>
                  </a:lnTo>
                  <a:lnTo>
                    <a:pt x="556929" y="486324"/>
                  </a:lnTo>
                  <a:cubicBezTo>
                    <a:pt x="568392" y="477964"/>
                    <a:pt x="576337" y="465640"/>
                    <a:pt x="579217" y="451748"/>
                  </a:cubicBezTo>
                  <a:lnTo>
                    <a:pt x="609602" y="304872"/>
                  </a:lnTo>
                  <a:lnTo>
                    <a:pt x="694184" y="304872"/>
                  </a:lnTo>
                  <a:cubicBezTo>
                    <a:pt x="705336" y="304882"/>
                    <a:pt x="714385" y="295849"/>
                    <a:pt x="714395" y="284697"/>
                  </a:cubicBezTo>
                  <a:cubicBezTo>
                    <a:pt x="714400" y="279331"/>
                    <a:pt x="712268" y="274184"/>
                    <a:pt x="708471" y="270392"/>
                  </a:cubicBezTo>
                  <a:close/>
                </a:path>
              </a:pathLst>
            </a:custGeom>
            <a:grpFill/>
            <a:ln w="9525" cap="flat">
              <a:noFill/>
              <a:prstDash val="solid"/>
              <a:miter/>
            </a:ln>
          </p:spPr>
          <p:txBody>
            <a:bodyPr rtlCol="0" anchor="ctr"/>
            <a:lstStyle/>
            <a:p>
              <a:endParaRPr lang="it-IT" sz="1013"/>
            </a:p>
          </p:txBody>
        </p:sp>
        <p:sp>
          <p:nvSpPr>
            <p:cNvPr id="460" name="Figura a mano libera 459">
              <a:extLst>
                <a:ext uri="{FF2B5EF4-FFF2-40B4-BE49-F238E27FC236}">
                  <a16:creationId xmlns:a16="http://schemas.microsoft.com/office/drawing/2014/main" id="{2E47AEAA-CAA1-8945-8D39-219042E2EE1C}"/>
                </a:ext>
              </a:extLst>
            </p:cNvPr>
            <p:cNvSpPr/>
            <p:nvPr/>
          </p:nvSpPr>
          <p:spPr>
            <a:xfrm>
              <a:off x="6288825" y="4034162"/>
              <a:ext cx="123825" cy="219075"/>
            </a:xfrm>
            <a:custGeom>
              <a:avLst/>
              <a:gdLst>
                <a:gd name="connsiteX0" fmla="*/ 21050 w 123825"/>
                <a:gd name="connsiteY0" fmla="*/ 50482 h 219075"/>
                <a:gd name="connsiteX1" fmla="*/ 0 w 123825"/>
                <a:gd name="connsiteY1" fmla="*/ 63913 h 219075"/>
                <a:gd name="connsiteX2" fmla="*/ 0 w 123825"/>
                <a:gd name="connsiteY2" fmla="*/ 197263 h 219075"/>
                <a:gd name="connsiteX3" fmla="*/ 28575 w 123825"/>
                <a:gd name="connsiteY3" fmla="*/ 225838 h 219075"/>
                <a:gd name="connsiteX4" fmla="*/ 57150 w 123825"/>
                <a:gd name="connsiteY4" fmla="*/ 197263 h 219075"/>
                <a:gd name="connsiteX5" fmla="*/ 57150 w 123825"/>
                <a:gd name="connsiteY5" fmla="*/ 42863 h 219075"/>
                <a:gd name="connsiteX6" fmla="*/ 102870 w 123825"/>
                <a:gd name="connsiteY6" fmla="*/ 37148 h 219075"/>
                <a:gd name="connsiteX7" fmla="*/ 125730 w 123825"/>
                <a:gd name="connsiteY7" fmla="*/ 14288 h 219075"/>
                <a:gd name="connsiteX8" fmla="*/ 71438 w 123825"/>
                <a:gd name="connsiteY8" fmla="*/ 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219075">
                  <a:moveTo>
                    <a:pt x="21050" y="50482"/>
                  </a:moveTo>
                  <a:cubicBezTo>
                    <a:pt x="15042" y="56373"/>
                    <a:pt x="7873" y="60947"/>
                    <a:pt x="0" y="63913"/>
                  </a:cubicBezTo>
                  <a:lnTo>
                    <a:pt x="0" y="197263"/>
                  </a:lnTo>
                  <a:cubicBezTo>
                    <a:pt x="0" y="213045"/>
                    <a:pt x="12793" y="225838"/>
                    <a:pt x="28575" y="225838"/>
                  </a:cubicBezTo>
                  <a:cubicBezTo>
                    <a:pt x="44357" y="225838"/>
                    <a:pt x="57150" y="213045"/>
                    <a:pt x="57150" y="197263"/>
                  </a:cubicBezTo>
                  <a:lnTo>
                    <a:pt x="57150" y="42863"/>
                  </a:lnTo>
                  <a:cubicBezTo>
                    <a:pt x="71946" y="51432"/>
                    <a:pt x="90639" y="49096"/>
                    <a:pt x="102870" y="37148"/>
                  </a:cubicBezTo>
                  <a:lnTo>
                    <a:pt x="125730" y="14288"/>
                  </a:lnTo>
                  <a:cubicBezTo>
                    <a:pt x="107028" y="12224"/>
                    <a:pt x="88733" y="7410"/>
                    <a:pt x="71438" y="0"/>
                  </a:cubicBezTo>
                  <a:close/>
                </a:path>
              </a:pathLst>
            </a:custGeom>
            <a:grpFill/>
            <a:ln w="9525" cap="flat">
              <a:noFill/>
              <a:prstDash val="solid"/>
              <a:miter/>
            </a:ln>
          </p:spPr>
          <p:txBody>
            <a:bodyPr rtlCol="0" anchor="ctr"/>
            <a:lstStyle/>
            <a:p>
              <a:endParaRPr lang="it-IT" sz="1013"/>
            </a:p>
          </p:txBody>
        </p:sp>
      </p:grpSp>
      <p:sp>
        <p:nvSpPr>
          <p:cNvPr id="461" name="Elemento grafico 416" descr="Rinoceronte">
            <a:extLst>
              <a:ext uri="{FF2B5EF4-FFF2-40B4-BE49-F238E27FC236}">
                <a16:creationId xmlns:a16="http://schemas.microsoft.com/office/drawing/2014/main" id="{74C63541-BB71-DA43-A367-04871EE7352C}"/>
              </a:ext>
            </a:extLst>
          </p:cNvPr>
          <p:cNvSpPr/>
          <p:nvPr/>
        </p:nvSpPr>
        <p:spPr>
          <a:xfrm>
            <a:off x="2021463" y="3948100"/>
            <a:ext cx="276484" cy="127119"/>
          </a:xfrm>
          <a:custGeom>
            <a:avLst/>
            <a:gdLst>
              <a:gd name="connsiteX0" fmla="*/ 832676 w 828675"/>
              <a:gd name="connsiteY0" fmla="*/ 45694 h 381000"/>
              <a:gd name="connsiteX1" fmla="*/ 829056 w 828675"/>
              <a:gd name="connsiteY1" fmla="*/ 39789 h 381000"/>
              <a:gd name="connsiteX2" fmla="*/ 823151 w 828675"/>
              <a:gd name="connsiteY2" fmla="*/ 43408 h 381000"/>
              <a:gd name="connsiteX3" fmla="*/ 724853 w 828675"/>
              <a:gd name="connsiteY3" fmla="*/ 151803 h 381000"/>
              <a:gd name="connsiteX4" fmla="*/ 733330 w 828675"/>
              <a:gd name="connsiteY4" fmla="*/ 104749 h 381000"/>
              <a:gd name="connsiteX5" fmla="*/ 729439 w 828675"/>
              <a:gd name="connsiteY5" fmla="*/ 99251 h 381000"/>
              <a:gd name="connsiteX6" fmla="*/ 724662 w 828675"/>
              <a:gd name="connsiteY6" fmla="*/ 101320 h 381000"/>
              <a:gd name="connsiteX7" fmla="*/ 691229 w 828675"/>
              <a:gd name="connsiteY7" fmla="*/ 121037 h 381000"/>
              <a:gd name="connsiteX8" fmla="*/ 654558 w 828675"/>
              <a:gd name="connsiteY8" fmla="*/ 82270 h 381000"/>
              <a:gd name="connsiteX9" fmla="*/ 669512 w 828675"/>
              <a:gd name="connsiteY9" fmla="*/ 73888 h 381000"/>
              <a:gd name="connsiteX10" fmla="*/ 670560 w 828675"/>
              <a:gd name="connsiteY10" fmla="*/ 24739 h 381000"/>
              <a:gd name="connsiteX11" fmla="*/ 633508 w 828675"/>
              <a:gd name="connsiteY11" fmla="*/ 60172 h 381000"/>
              <a:gd name="connsiteX12" fmla="*/ 615696 w 828675"/>
              <a:gd name="connsiteY12" fmla="*/ 41122 h 381000"/>
              <a:gd name="connsiteX13" fmla="*/ 513588 w 828675"/>
              <a:gd name="connsiteY13" fmla="*/ 165 h 381000"/>
              <a:gd name="connsiteX14" fmla="*/ 408813 w 828675"/>
              <a:gd name="connsiteY14" fmla="*/ 17500 h 381000"/>
              <a:gd name="connsiteX15" fmla="*/ 280988 w 828675"/>
              <a:gd name="connsiteY15" fmla="*/ 23025 h 381000"/>
              <a:gd name="connsiteX16" fmla="*/ 192500 w 828675"/>
              <a:gd name="connsiteY16" fmla="*/ 16262 h 381000"/>
              <a:gd name="connsiteX17" fmla="*/ 159163 w 828675"/>
              <a:gd name="connsiteY17" fmla="*/ 17881 h 381000"/>
              <a:gd name="connsiteX18" fmla="*/ 0 w 828675"/>
              <a:gd name="connsiteY18" fmla="*/ 170853 h 381000"/>
              <a:gd name="connsiteX19" fmla="*/ 0 w 828675"/>
              <a:gd name="connsiteY19" fmla="*/ 205238 h 381000"/>
              <a:gd name="connsiteX20" fmla="*/ 31337 w 828675"/>
              <a:gd name="connsiteY20" fmla="*/ 191141 h 381000"/>
              <a:gd name="connsiteX21" fmla="*/ 31337 w 828675"/>
              <a:gd name="connsiteY21" fmla="*/ 359924 h 381000"/>
              <a:gd name="connsiteX22" fmla="*/ 59912 w 828675"/>
              <a:gd name="connsiteY22" fmla="*/ 388499 h 381000"/>
              <a:gd name="connsiteX23" fmla="*/ 88487 w 828675"/>
              <a:gd name="connsiteY23" fmla="*/ 359924 h 381000"/>
              <a:gd name="connsiteX24" fmla="*/ 88487 w 828675"/>
              <a:gd name="connsiteY24" fmla="*/ 293916 h 381000"/>
              <a:gd name="connsiteX25" fmla="*/ 126587 w 828675"/>
              <a:gd name="connsiteY25" fmla="*/ 277818 h 381000"/>
              <a:gd name="connsiteX26" fmla="*/ 126587 w 828675"/>
              <a:gd name="connsiteY26" fmla="*/ 359924 h 381000"/>
              <a:gd name="connsiteX27" fmla="*/ 155162 w 828675"/>
              <a:gd name="connsiteY27" fmla="*/ 388499 h 381000"/>
              <a:gd name="connsiteX28" fmla="*/ 183737 w 828675"/>
              <a:gd name="connsiteY28" fmla="*/ 359924 h 381000"/>
              <a:gd name="connsiteX29" fmla="*/ 183737 w 828675"/>
              <a:gd name="connsiteY29" fmla="*/ 290201 h 381000"/>
              <a:gd name="connsiteX30" fmla="*/ 139827 w 828675"/>
              <a:gd name="connsiteY30" fmla="*/ 262483 h 381000"/>
              <a:gd name="connsiteX31" fmla="*/ 147828 w 828675"/>
              <a:gd name="connsiteY31" fmla="*/ 244862 h 381000"/>
              <a:gd name="connsiteX32" fmla="*/ 393287 w 828675"/>
              <a:gd name="connsiteY32" fmla="*/ 296011 h 381000"/>
              <a:gd name="connsiteX33" fmla="*/ 393287 w 828675"/>
              <a:gd name="connsiteY33" fmla="*/ 359924 h 381000"/>
              <a:gd name="connsiteX34" fmla="*/ 421862 w 828675"/>
              <a:gd name="connsiteY34" fmla="*/ 388499 h 381000"/>
              <a:gd name="connsiteX35" fmla="*/ 450437 w 828675"/>
              <a:gd name="connsiteY35" fmla="*/ 359924 h 381000"/>
              <a:gd name="connsiteX36" fmla="*/ 450437 w 828675"/>
              <a:gd name="connsiteY36" fmla="*/ 274199 h 381000"/>
              <a:gd name="connsiteX37" fmla="*/ 488537 w 828675"/>
              <a:gd name="connsiteY37" fmla="*/ 258387 h 381000"/>
              <a:gd name="connsiteX38" fmla="*/ 488537 w 828675"/>
              <a:gd name="connsiteY38" fmla="*/ 359924 h 381000"/>
              <a:gd name="connsiteX39" fmla="*/ 517112 w 828675"/>
              <a:gd name="connsiteY39" fmla="*/ 388499 h 381000"/>
              <a:gd name="connsiteX40" fmla="*/ 545687 w 828675"/>
              <a:gd name="connsiteY40" fmla="*/ 359924 h 381000"/>
              <a:gd name="connsiteX41" fmla="*/ 545687 w 828675"/>
              <a:gd name="connsiteY41" fmla="*/ 234289 h 381000"/>
              <a:gd name="connsiteX42" fmla="*/ 563690 w 828675"/>
              <a:gd name="connsiteY42" fmla="*/ 226860 h 381000"/>
              <a:gd name="connsiteX43" fmla="*/ 612362 w 828675"/>
              <a:gd name="connsiteY43" fmla="*/ 206762 h 381000"/>
              <a:gd name="connsiteX44" fmla="*/ 617982 w 828675"/>
              <a:gd name="connsiteY44" fmla="*/ 211620 h 381000"/>
              <a:gd name="connsiteX45" fmla="*/ 701040 w 828675"/>
              <a:gd name="connsiteY45" fmla="*/ 242862 h 381000"/>
              <a:gd name="connsiteX46" fmla="*/ 714375 w 828675"/>
              <a:gd name="connsiteY46" fmla="*/ 242862 h 381000"/>
              <a:gd name="connsiteX47" fmla="*/ 748856 w 828675"/>
              <a:gd name="connsiteY47" fmla="*/ 224764 h 381000"/>
              <a:gd name="connsiteX48" fmla="*/ 751618 w 828675"/>
              <a:gd name="connsiteY48" fmla="*/ 218763 h 381000"/>
              <a:gd name="connsiteX49" fmla="*/ 755237 w 828675"/>
              <a:gd name="connsiteY49" fmla="*/ 203238 h 381000"/>
              <a:gd name="connsiteX50" fmla="*/ 754094 w 828675"/>
              <a:gd name="connsiteY50" fmla="*/ 193141 h 381000"/>
              <a:gd name="connsiteX51" fmla="*/ 832676 w 828675"/>
              <a:gd name="connsiteY51" fmla="*/ 4569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28675" h="381000">
                <a:moveTo>
                  <a:pt x="832676" y="45694"/>
                </a:moveTo>
                <a:cubicBezTo>
                  <a:pt x="833307" y="43064"/>
                  <a:pt x="831686" y="40420"/>
                  <a:pt x="829056" y="39789"/>
                </a:cubicBezTo>
                <a:cubicBezTo>
                  <a:pt x="826426" y="39157"/>
                  <a:pt x="823782" y="40778"/>
                  <a:pt x="823151" y="43408"/>
                </a:cubicBezTo>
                <a:cubicBezTo>
                  <a:pt x="792861" y="108654"/>
                  <a:pt x="767906" y="133896"/>
                  <a:pt x="724853" y="151803"/>
                </a:cubicBezTo>
                <a:lnTo>
                  <a:pt x="733330" y="104749"/>
                </a:lnTo>
                <a:cubicBezTo>
                  <a:pt x="733774" y="102156"/>
                  <a:pt x="732032" y="99695"/>
                  <a:pt x="729439" y="99251"/>
                </a:cubicBezTo>
                <a:cubicBezTo>
                  <a:pt x="727578" y="98932"/>
                  <a:pt x="725703" y="99744"/>
                  <a:pt x="724662" y="101320"/>
                </a:cubicBezTo>
                <a:cubicBezTo>
                  <a:pt x="716334" y="111795"/>
                  <a:pt x="704425" y="118817"/>
                  <a:pt x="691229" y="121037"/>
                </a:cubicBezTo>
                <a:lnTo>
                  <a:pt x="654558" y="82270"/>
                </a:lnTo>
                <a:cubicBezTo>
                  <a:pt x="660177" y="80799"/>
                  <a:pt x="665325" y="77913"/>
                  <a:pt x="669512" y="73888"/>
                </a:cubicBezTo>
                <a:cubicBezTo>
                  <a:pt x="683371" y="60604"/>
                  <a:pt x="683840" y="38602"/>
                  <a:pt x="670560" y="24739"/>
                </a:cubicBezTo>
                <a:lnTo>
                  <a:pt x="633508" y="60172"/>
                </a:lnTo>
                <a:lnTo>
                  <a:pt x="615696" y="41122"/>
                </a:lnTo>
                <a:cubicBezTo>
                  <a:pt x="589277" y="13208"/>
                  <a:pt x="551973" y="-1756"/>
                  <a:pt x="513588" y="165"/>
                </a:cubicBezTo>
                <a:lnTo>
                  <a:pt x="408813" y="17500"/>
                </a:lnTo>
                <a:cubicBezTo>
                  <a:pt x="366587" y="24524"/>
                  <a:pt x="323662" y="26379"/>
                  <a:pt x="280988" y="23025"/>
                </a:cubicBezTo>
                <a:lnTo>
                  <a:pt x="192500" y="16262"/>
                </a:lnTo>
                <a:cubicBezTo>
                  <a:pt x="181367" y="16236"/>
                  <a:pt x="170240" y="16776"/>
                  <a:pt x="159163" y="17881"/>
                </a:cubicBezTo>
                <a:cubicBezTo>
                  <a:pt x="66294" y="22453"/>
                  <a:pt x="0" y="89604"/>
                  <a:pt x="0" y="170853"/>
                </a:cubicBezTo>
                <a:lnTo>
                  <a:pt x="0" y="205238"/>
                </a:lnTo>
                <a:lnTo>
                  <a:pt x="31337" y="191141"/>
                </a:lnTo>
                <a:lnTo>
                  <a:pt x="31337" y="359924"/>
                </a:lnTo>
                <a:cubicBezTo>
                  <a:pt x="31337" y="375706"/>
                  <a:pt x="44131" y="388499"/>
                  <a:pt x="59912" y="388499"/>
                </a:cubicBezTo>
                <a:cubicBezTo>
                  <a:pt x="75694" y="388499"/>
                  <a:pt x="88487" y="375706"/>
                  <a:pt x="88487" y="359924"/>
                </a:cubicBezTo>
                <a:lnTo>
                  <a:pt x="88487" y="293916"/>
                </a:lnTo>
                <a:cubicBezTo>
                  <a:pt x="102549" y="292630"/>
                  <a:pt x="115863" y="287004"/>
                  <a:pt x="126587" y="277818"/>
                </a:cubicBezTo>
                <a:lnTo>
                  <a:pt x="126587" y="359924"/>
                </a:lnTo>
                <a:cubicBezTo>
                  <a:pt x="126587" y="375706"/>
                  <a:pt x="139380" y="388499"/>
                  <a:pt x="155162" y="388499"/>
                </a:cubicBezTo>
                <a:cubicBezTo>
                  <a:pt x="170944" y="388499"/>
                  <a:pt x="183737" y="375706"/>
                  <a:pt x="183737" y="359924"/>
                </a:cubicBezTo>
                <a:lnTo>
                  <a:pt x="183737" y="290201"/>
                </a:lnTo>
                <a:cubicBezTo>
                  <a:pt x="168280" y="282330"/>
                  <a:pt x="153581" y="273052"/>
                  <a:pt x="139827" y="262483"/>
                </a:cubicBezTo>
                <a:cubicBezTo>
                  <a:pt x="143302" y="257010"/>
                  <a:pt x="145994" y="251080"/>
                  <a:pt x="147828" y="244862"/>
                </a:cubicBezTo>
                <a:cubicBezTo>
                  <a:pt x="217594" y="298392"/>
                  <a:pt x="307947" y="317220"/>
                  <a:pt x="393287" y="296011"/>
                </a:cubicBezTo>
                <a:lnTo>
                  <a:pt x="393287" y="359924"/>
                </a:lnTo>
                <a:cubicBezTo>
                  <a:pt x="393287" y="375706"/>
                  <a:pt x="406080" y="388499"/>
                  <a:pt x="421862" y="388499"/>
                </a:cubicBezTo>
                <a:cubicBezTo>
                  <a:pt x="437644" y="388499"/>
                  <a:pt x="450437" y="375706"/>
                  <a:pt x="450437" y="359924"/>
                </a:cubicBezTo>
                <a:lnTo>
                  <a:pt x="450437" y="274199"/>
                </a:lnTo>
                <a:lnTo>
                  <a:pt x="488537" y="258387"/>
                </a:lnTo>
                <a:lnTo>
                  <a:pt x="488537" y="359924"/>
                </a:lnTo>
                <a:cubicBezTo>
                  <a:pt x="488537" y="375706"/>
                  <a:pt x="501330" y="388499"/>
                  <a:pt x="517112" y="388499"/>
                </a:cubicBezTo>
                <a:cubicBezTo>
                  <a:pt x="532894" y="388499"/>
                  <a:pt x="545687" y="375706"/>
                  <a:pt x="545687" y="359924"/>
                </a:cubicBezTo>
                <a:lnTo>
                  <a:pt x="545687" y="234289"/>
                </a:lnTo>
                <a:lnTo>
                  <a:pt x="563690" y="226860"/>
                </a:lnTo>
                <a:lnTo>
                  <a:pt x="612362" y="206762"/>
                </a:lnTo>
                <a:lnTo>
                  <a:pt x="617982" y="211620"/>
                </a:lnTo>
                <a:cubicBezTo>
                  <a:pt x="640969" y="231753"/>
                  <a:pt x="670483" y="242854"/>
                  <a:pt x="701040" y="242862"/>
                </a:cubicBezTo>
                <a:lnTo>
                  <a:pt x="714375" y="242862"/>
                </a:lnTo>
                <a:cubicBezTo>
                  <a:pt x="728152" y="242892"/>
                  <a:pt x="741056" y="236120"/>
                  <a:pt x="748856" y="224764"/>
                </a:cubicBezTo>
                <a:cubicBezTo>
                  <a:pt x="750036" y="222894"/>
                  <a:pt x="750965" y="220876"/>
                  <a:pt x="751618" y="218763"/>
                </a:cubicBezTo>
                <a:cubicBezTo>
                  <a:pt x="753609" y="213803"/>
                  <a:pt x="754830" y="208567"/>
                  <a:pt x="755237" y="203238"/>
                </a:cubicBezTo>
                <a:cubicBezTo>
                  <a:pt x="755258" y="199839"/>
                  <a:pt x="754874" y="196449"/>
                  <a:pt x="754094" y="193141"/>
                </a:cubicBezTo>
                <a:cubicBezTo>
                  <a:pt x="799088" y="156591"/>
                  <a:pt x="827422" y="103425"/>
                  <a:pt x="832676" y="45694"/>
                </a:cubicBezTo>
                <a:close/>
              </a:path>
            </a:pathLst>
          </a:custGeom>
          <a:solidFill>
            <a:schemeClr val="accent3"/>
          </a:solidFill>
          <a:ln w="9525" cap="flat">
            <a:noFill/>
            <a:prstDash val="solid"/>
            <a:miter/>
          </a:ln>
        </p:spPr>
        <p:txBody>
          <a:bodyPr rtlCol="0" anchor="ctr"/>
          <a:lstStyle/>
          <a:p>
            <a:endParaRPr lang="it-IT" sz="1013"/>
          </a:p>
        </p:txBody>
      </p:sp>
      <p:grpSp>
        <p:nvGrpSpPr>
          <p:cNvPr id="462" name="Elemento grafico 418" descr="Elefante">
            <a:extLst>
              <a:ext uri="{FF2B5EF4-FFF2-40B4-BE49-F238E27FC236}">
                <a16:creationId xmlns:a16="http://schemas.microsoft.com/office/drawing/2014/main" id="{8C14B27A-7C79-4743-BE85-2E9742C58DC8}"/>
              </a:ext>
            </a:extLst>
          </p:cNvPr>
          <p:cNvGrpSpPr/>
          <p:nvPr/>
        </p:nvGrpSpPr>
        <p:grpSpPr>
          <a:xfrm>
            <a:off x="2435604" y="3859117"/>
            <a:ext cx="305086" cy="305086"/>
            <a:chOff x="6388800" y="3721800"/>
            <a:chExt cx="914400" cy="914400"/>
          </a:xfrm>
          <a:solidFill>
            <a:schemeClr val="accent3"/>
          </a:solidFill>
        </p:grpSpPr>
        <p:sp>
          <p:nvSpPr>
            <p:cNvPr id="463" name="Figura a mano libera 462">
              <a:extLst>
                <a:ext uri="{FF2B5EF4-FFF2-40B4-BE49-F238E27FC236}">
                  <a16:creationId xmlns:a16="http://schemas.microsoft.com/office/drawing/2014/main" id="{EB10FCE8-DAB8-F748-A473-7354754D7962}"/>
                </a:ext>
              </a:extLst>
            </p:cNvPr>
            <p:cNvSpPr/>
            <p:nvPr/>
          </p:nvSpPr>
          <p:spPr>
            <a:xfrm>
              <a:off x="6626258" y="4302825"/>
              <a:ext cx="76200" cy="161925"/>
            </a:xfrm>
            <a:custGeom>
              <a:avLst/>
              <a:gdLst>
                <a:gd name="connsiteX0" fmla="*/ 0 w 76200"/>
                <a:gd name="connsiteY0" fmla="*/ 0 h 161925"/>
                <a:gd name="connsiteX1" fmla="*/ 0 w 76200"/>
                <a:gd name="connsiteY1" fmla="*/ 123825 h 161925"/>
                <a:gd name="connsiteX2" fmla="*/ 38100 w 76200"/>
                <a:gd name="connsiteY2" fmla="*/ 161925 h 161925"/>
                <a:gd name="connsiteX3" fmla="*/ 76200 w 76200"/>
                <a:gd name="connsiteY3" fmla="*/ 123825 h 161925"/>
                <a:gd name="connsiteX4" fmla="*/ 76200 w 76200"/>
                <a:gd name="connsiteY4" fmla="*/ 6953 h 161925"/>
                <a:gd name="connsiteX5" fmla="*/ 0 w 76200"/>
                <a:gd name="connsiteY5"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61925">
                  <a:moveTo>
                    <a:pt x="0" y="0"/>
                  </a:moveTo>
                  <a:lnTo>
                    <a:pt x="0" y="123825"/>
                  </a:lnTo>
                  <a:cubicBezTo>
                    <a:pt x="0" y="144867"/>
                    <a:pt x="17058" y="161925"/>
                    <a:pt x="38100" y="161925"/>
                  </a:cubicBezTo>
                  <a:cubicBezTo>
                    <a:pt x="59142" y="161925"/>
                    <a:pt x="76200" y="144867"/>
                    <a:pt x="76200" y="123825"/>
                  </a:cubicBezTo>
                  <a:lnTo>
                    <a:pt x="76200" y="6953"/>
                  </a:lnTo>
                  <a:cubicBezTo>
                    <a:pt x="50674" y="6330"/>
                    <a:pt x="25217" y="4007"/>
                    <a:pt x="0" y="0"/>
                  </a:cubicBezTo>
                  <a:close/>
                </a:path>
              </a:pathLst>
            </a:custGeom>
            <a:grpFill/>
            <a:ln w="9525" cap="flat">
              <a:noFill/>
              <a:prstDash val="solid"/>
              <a:miter/>
            </a:ln>
          </p:spPr>
          <p:txBody>
            <a:bodyPr rtlCol="0" anchor="ctr"/>
            <a:lstStyle/>
            <a:p>
              <a:endParaRPr lang="it-IT" sz="1013"/>
            </a:p>
          </p:txBody>
        </p:sp>
        <p:sp>
          <p:nvSpPr>
            <p:cNvPr id="464" name="Figura a mano libera 463">
              <a:extLst>
                <a:ext uri="{FF2B5EF4-FFF2-40B4-BE49-F238E27FC236}">
                  <a16:creationId xmlns:a16="http://schemas.microsoft.com/office/drawing/2014/main" id="{8264971F-008C-C64D-BCD7-6AEEDD606AAB}"/>
                </a:ext>
              </a:extLst>
            </p:cNvPr>
            <p:cNvSpPr/>
            <p:nvPr/>
          </p:nvSpPr>
          <p:spPr>
            <a:xfrm>
              <a:off x="6417410" y="3883908"/>
              <a:ext cx="857250" cy="581025"/>
            </a:xfrm>
            <a:custGeom>
              <a:avLst/>
              <a:gdLst>
                <a:gd name="connsiteX0" fmla="*/ 849309 w 857250"/>
                <a:gd name="connsiteY0" fmla="*/ 440920 h 581025"/>
                <a:gd name="connsiteX1" fmla="*/ 824830 w 857250"/>
                <a:gd name="connsiteY1" fmla="*/ 450445 h 581025"/>
                <a:gd name="connsiteX2" fmla="*/ 818543 w 857250"/>
                <a:gd name="connsiteY2" fmla="*/ 462256 h 581025"/>
                <a:gd name="connsiteX3" fmla="*/ 789159 w 857250"/>
                <a:gd name="connsiteY3" fmla="*/ 470715 h 581025"/>
                <a:gd name="connsiteX4" fmla="*/ 788063 w 857250"/>
                <a:gd name="connsiteY4" fmla="*/ 470066 h 581025"/>
                <a:gd name="connsiteX5" fmla="*/ 779015 w 857250"/>
                <a:gd name="connsiteY5" fmla="*/ 445015 h 581025"/>
                <a:gd name="connsiteX6" fmla="*/ 780634 w 857250"/>
                <a:gd name="connsiteY6" fmla="*/ 438919 h 581025"/>
                <a:gd name="connsiteX7" fmla="*/ 830831 w 857250"/>
                <a:gd name="connsiteY7" fmla="*/ 302236 h 581025"/>
                <a:gd name="connsiteX8" fmla="*/ 819115 w 857250"/>
                <a:gd name="connsiteY8" fmla="*/ 155551 h 581025"/>
                <a:gd name="connsiteX9" fmla="*/ 766632 w 857250"/>
                <a:gd name="connsiteY9" fmla="*/ 54967 h 581025"/>
                <a:gd name="connsiteX10" fmla="*/ 720055 w 857250"/>
                <a:gd name="connsiteY10" fmla="*/ 26392 h 581025"/>
                <a:gd name="connsiteX11" fmla="*/ 666143 w 857250"/>
                <a:gd name="connsiteY11" fmla="*/ 26392 h 581025"/>
                <a:gd name="connsiteX12" fmla="*/ 640712 w 857250"/>
                <a:gd name="connsiteY12" fmla="*/ 7913 h 581025"/>
                <a:gd name="connsiteX13" fmla="*/ 636044 w 857250"/>
                <a:gd name="connsiteY13" fmla="*/ 5151 h 581025"/>
                <a:gd name="connsiteX14" fmla="*/ 564226 w 857250"/>
                <a:gd name="connsiteY14" fmla="*/ 18867 h 581025"/>
                <a:gd name="connsiteX15" fmla="*/ 557368 w 857250"/>
                <a:gd name="connsiteY15" fmla="*/ 27058 h 581025"/>
                <a:gd name="connsiteX16" fmla="*/ 518030 w 857250"/>
                <a:gd name="connsiteY16" fmla="*/ 116974 h 581025"/>
                <a:gd name="connsiteX17" fmla="*/ 515839 w 857250"/>
                <a:gd name="connsiteY17" fmla="*/ 140025 h 581025"/>
                <a:gd name="connsiteX18" fmla="*/ 535651 w 857250"/>
                <a:gd name="connsiteY18" fmla="*/ 161742 h 581025"/>
                <a:gd name="connsiteX19" fmla="*/ 630901 w 857250"/>
                <a:gd name="connsiteY19" fmla="*/ 199842 h 581025"/>
                <a:gd name="connsiteX20" fmla="*/ 660905 w 857250"/>
                <a:gd name="connsiteY20" fmla="*/ 196984 h 581025"/>
                <a:gd name="connsiteX21" fmla="*/ 675002 w 857250"/>
                <a:gd name="connsiteY21" fmla="*/ 187459 h 581025"/>
                <a:gd name="connsiteX22" fmla="*/ 688718 w 857250"/>
                <a:gd name="connsiteY22" fmla="*/ 190412 h 581025"/>
                <a:gd name="connsiteX23" fmla="*/ 685765 w 857250"/>
                <a:gd name="connsiteY23" fmla="*/ 204128 h 581025"/>
                <a:gd name="connsiteX24" fmla="*/ 671573 w 857250"/>
                <a:gd name="connsiteY24" fmla="*/ 213082 h 581025"/>
                <a:gd name="connsiteX25" fmla="*/ 643569 w 857250"/>
                <a:gd name="connsiteY25" fmla="*/ 221273 h 581025"/>
                <a:gd name="connsiteX26" fmla="*/ 624519 w 857250"/>
                <a:gd name="connsiteY26" fmla="*/ 217654 h 581025"/>
                <a:gd name="connsiteX27" fmla="*/ 530317 w 857250"/>
                <a:gd name="connsiteY27" fmla="*/ 180792 h 581025"/>
                <a:gd name="connsiteX28" fmla="*/ 501742 w 857250"/>
                <a:gd name="connsiteY28" fmla="*/ 155551 h 581025"/>
                <a:gd name="connsiteX29" fmla="*/ 500408 w 857250"/>
                <a:gd name="connsiteY29" fmla="*/ 110688 h 581025"/>
                <a:gd name="connsiteX30" fmla="*/ 534127 w 857250"/>
                <a:gd name="connsiteY30" fmla="*/ 34488 h 581025"/>
                <a:gd name="connsiteX31" fmla="*/ 532031 w 857250"/>
                <a:gd name="connsiteY31" fmla="*/ 34488 h 581025"/>
                <a:gd name="connsiteX32" fmla="*/ 501551 w 857250"/>
                <a:gd name="connsiteY32" fmla="*/ 29249 h 581025"/>
                <a:gd name="connsiteX33" fmla="*/ 451164 w 857250"/>
                <a:gd name="connsiteY33" fmla="*/ 14866 h 581025"/>
                <a:gd name="connsiteX34" fmla="*/ 422589 w 857250"/>
                <a:gd name="connsiteY34" fmla="*/ 10771 h 581025"/>
                <a:gd name="connsiteX35" fmla="*/ 239423 w 857250"/>
                <a:gd name="connsiteY35" fmla="*/ 10771 h 581025"/>
                <a:gd name="connsiteX36" fmla="*/ 84261 w 857250"/>
                <a:gd name="connsiteY36" fmla="*/ 71540 h 581025"/>
                <a:gd name="connsiteX37" fmla="*/ 27397 w 857250"/>
                <a:gd name="connsiteY37" fmla="*/ 199842 h 581025"/>
                <a:gd name="connsiteX38" fmla="*/ 27397 w 857250"/>
                <a:gd name="connsiteY38" fmla="*/ 351480 h 581025"/>
                <a:gd name="connsiteX39" fmla="*/ 6537 w 857250"/>
                <a:gd name="connsiteY39" fmla="*/ 387008 h 581025"/>
                <a:gd name="connsiteX40" fmla="*/ 2288 w 857250"/>
                <a:gd name="connsiteY40" fmla="*/ 406762 h 581025"/>
                <a:gd name="connsiteX41" fmla="*/ 14252 w 857250"/>
                <a:gd name="connsiteY41" fmla="*/ 413297 h 581025"/>
                <a:gd name="connsiteX42" fmla="*/ 21396 w 857250"/>
                <a:gd name="connsiteY42" fmla="*/ 411392 h 581025"/>
                <a:gd name="connsiteX43" fmla="*/ 55972 w 857250"/>
                <a:gd name="connsiteY43" fmla="*/ 351480 h 581025"/>
                <a:gd name="connsiteX44" fmla="*/ 55972 w 857250"/>
                <a:gd name="connsiteY44" fmla="*/ 263088 h 581025"/>
                <a:gd name="connsiteX45" fmla="*/ 103597 w 857250"/>
                <a:gd name="connsiteY45" fmla="*/ 349765 h 581025"/>
                <a:gd name="connsiteX46" fmla="*/ 103597 w 857250"/>
                <a:gd name="connsiteY46" fmla="*/ 541123 h 581025"/>
                <a:gd name="connsiteX47" fmla="*/ 138268 w 857250"/>
                <a:gd name="connsiteY47" fmla="*/ 580842 h 581025"/>
                <a:gd name="connsiteX48" fmla="*/ 179987 w 857250"/>
                <a:gd name="connsiteY48" fmla="*/ 546743 h 581025"/>
                <a:gd name="connsiteX49" fmla="*/ 180178 w 857250"/>
                <a:gd name="connsiteY49" fmla="*/ 542742 h 581025"/>
                <a:gd name="connsiteX50" fmla="*/ 180178 w 857250"/>
                <a:gd name="connsiteY50" fmla="*/ 395009 h 581025"/>
                <a:gd name="connsiteX51" fmla="*/ 432781 w 857250"/>
                <a:gd name="connsiteY51" fmla="*/ 384627 h 581025"/>
                <a:gd name="connsiteX52" fmla="*/ 432781 w 857250"/>
                <a:gd name="connsiteY52" fmla="*/ 541123 h 581025"/>
                <a:gd name="connsiteX53" fmla="*/ 467166 w 857250"/>
                <a:gd name="connsiteY53" fmla="*/ 580842 h 581025"/>
                <a:gd name="connsiteX54" fmla="*/ 508800 w 857250"/>
                <a:gd name="connsiteY54" fmla="*/ 546639 h 581025"/>
                <a:gd name="connsiteX55" fmla="*/ 508981 w 857250"/>
                <a:gd name="connsiteY55" fmla="*/ 542742 h 581025"/>
                <a:gd name="connsiteX56" fmla="*/ 508981 w 857250"/>
                <a:gd name="connsiteY56" fmla="*/ 354814 h 581025"/>
                <a:gd name="connsiteX57" fmla="*/ 537556 w 857250"/>
                <a:gd name="connsiteY57" fmla="*/ 341193 h 581025"/>
                <a:gd name="connsiteX58" fmla="*/ 537556 w 857250"/>
                <a:gd name="connsiteY58" fmla="*/ 541218 h 581025"/>
                <a:gd name="connsiteX59" fmla="*/ 572036 w 857250"/>
                <a:gd name="connsiteY59" fmla="*/ 580842 h 581025"/>
                <a:gd name="connsiteX60" fmla="*/ 613670 w 857250"/>
                <a:gd name="connsiteY60" fmla="*/ 546639 h 581025"/>
                <a:gd name="connsiteX61" fmla="*/ 613851 w 857250"/>
                <a:gd name="connsiteY61" fmla="*/ 542742 h 581025"/>
                <a:gd name="connsiteX62" fmla="*/ 613851 w 857250"/>
                <a:gd name="connsiteY62" fmla="*/ 317571 h 581025"/>
                <a:gd name="connsiteX63" fmla="*/ 613851 w 857250"/>
                <a:gd name="connsiteY63" fmla="*/ 308046 h 581025"/>
                <a:gd name="connsiteX64" fmla="*/ 614899 w 857250"/>
                <a:gd name="connsiteY64" fmla="*/ 298521 h 581025"/>
                <a:gd name="connsiteX65" fmla="*/ 622138 w 857250"/>
                <a:gd name="connsiteY65" fmla="*/ 264707 h 581025"/>
                <a:gd name="connsiteX66" fmla="*/ 639717 w 857250"/>
                <a:gd name="connsiteY66" fmla="*/ 254474 h 581025"/>
                <a:gd name="connsiteX67" fmla="*/ 641759 w 857250"/>
                <a:gd name="connsiteY67" fmla="*/ 255182 h 581025"/>
                <a:gd name="connsiteX68" fmla="*/ 652237 w 857250"/>
                <a:gd name="connsiteY68" fmla="*/ 264707 h 581025"/>
                <a:gd name="connsiteX69" fmla="*/ 695290 w 857250"/>
                <a:gd name="connsiteY69" fmla="*/ 278423 h 581025"/>
                <a:gd name="connsiteX70" fmla="*/ 714340 w 857250"/>
                <a:gd name="connsiteY70" fmla="*/ 278423 h 581025"/>
                <a:gd name="connsiteX71" fmla="*/ 749678 w 857250"/>
                <a:gd name="connsiteY71" fmla="*/ 316523 h 581025"/>
                <a:gd name="connsiteX72" fmla="*/ 741010 w 857250"/>
                <a:gd name="connsiteY72" fmla="*/ 445587 h 581025"/>
                <a:gd name="connsiteX73" fmla="*/ 777967 w 857250"/>
                <a:gd name="connsiteY73" fmla="*/ 506833 h 581025"/>
                <a:gd name="connsiteX74" fmla="*/ 800255 w 857250"/>
                <a:gd name="connsiteY74" fmla="*/ 511119 h 581025"/>
                <a:gd name="connsiteX75" fmla="*/ 852833 w 857250"/>
                <a:gd name="connsiteY75" fmla="*/ 479972 h 581025"/>
                <a:gd name="connsiteX76" fmla="*/ 859691 w 857250"/>
                <a:gd name="connsiteY76" fmla="*/ 466923 h 581025"/>
                <a:gd name="connsiteX77" fmla="*/ 850713 w 857250"/>
                <a:gd name="connsiteY77" fmla="*/ 441523 h 581025"/>
                <a:gd name="connsiteX78" fmla="*/ 849309 w 857250"/>
                <a:gd name="connsiteY78" fmla="*/ 44092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57250" h="581025">
                  <a:moveTo>
                    <a:pt x="849309" y="440920"/>
                  </a:moveTo>
                  <a:cubicBezTo>
                    <a:pt x="839916" y="437497"/>
                    <a:pt x="829440" y="441573"/>
                    <a:pt x="824830" y="450445"/>
                  </a:cubicBezTo>
                  <a:lnTo>
                    <a:pt x="818543" y="462256"/>
                  </a:lnTo>
                  <a:cubicBezTo>
                    <a:pt x="812765" y="472705"/>
                    <a:pt x="799610" y="476494"/>
                    <a:pt x="789159" y="470715"/>
                  </a:cubicBezTo>
                  <a:cubicBezTo>
                    <a:pt x="788787" y="470509"/>
                    <a:pt x="788422" y="470293"/>
                    <a:pt x="788063" y="470066"/>
                  </a:cubicBezTo>
                  <a:cubicBezTo>
                    <a:pt x="779892" y="464594"/>
                    <a:pt x="776227" y="454446"/>
                    <a:pt x="779015" y="445015"/>
                  </a:cubicBezTo>
                  <a:lnTo>
                    <a:pt x="780634" y="438919"/>
                  </a:lnTo>
                  <a:lnTo>
                    <a:pt x="830831" y="302236"/>
                  </a:lnTo>
                  <a:cubicBezTo>
                    <a:pt x="848531" y="253975"/>
                    <a:pt x="844251" y="200390"/>
                    <a:pt x="819115" y="155551"/>
                  </a:cubicBezTo>
                  <a:lnTo>
                    <a:pt x="766632" y="54967"/>
                  </a:lnTo>
                  <a:cubicBezTo>
                    <a:pt x="757747" y="37411"/>
                    <a:pt x="739731" y="26357"/>
                    <a:pt x="720055" y="26392"/>
                  </a:cubicBezTo>
                  <a:lnTo>
                    <a:pt x="666143" y="26392"/>
                  </a:lnTo>
                  <a:lnTo>
                    <a:pt x="640712" y="7913"/>
                  </a:lnTo>
                  <a:cubicBezTo>
                    <a:pt x="639256" y="6833"/>
                    <a:pt x="637692" y="5907"/>
                    <a:pt x="636044" y="5151"/>
                  </a:cubicBezTo>
                  <a:cubicBezTo>
                    <a:pt x="611525" y="-5138"/>
                    <a:pt x="583227" y="266"/>
                    <a:pt x="564226" y="18867"/>
                  </a:cubicBezTo>
                  <a:cubicBezTo>
                    <a:pt x="561566" y="21261"/>
                    <a:pt x="559258" y="24019"/>
                    <a:pt x="557368" y="27058"/>
                  </a:cubicBezTo>
                  <a:lnTo>
                    <a:pt x="518030" y="116974"/>
                  </a:lnTo>
                  <a:cubicBezTo>
                    <a:pt x="514709" y="124188"/>
                    <a:pt x="513937" y="132315"/>
                    <a:pt x="515839" y="140025"/>
                  </a:cubicBezTo>
                  <a:cubicBezTo>
                    <a:pt x="518656" y="149978"/>
                    <a:pt x="525996" y="158025"/>
                    <a:pt x="535651" y="161742"/>
                  </a:cubicBezTo>
                  <a:lnTo>
                    <a:pt x="630901" y="199842"/>
                  </a:lnTo>
                  <a:cubicBezTo>
                    <a:pt x="640782" y="203755"/>
                    <a:pt x="651940" y="202692"/>
                    <a:pt x="660905" y="196984"/>
                  </a:cubicBezTo>
                  <a:lnTo>
                    <a:pt x="675002" y="187459"/>
                  </a:lnTo>
                  <a:cubicBezTo>
                    <a:pt x="679604" y="184488"/>
                    <a:pt x="685746" y="185810"/>
                    <a:pt x="688718" y="190412"/>
                  </a:cubicBezTo>
                  <a:cubicBezTo>
                    <a:pt x="691689" y="195016"/>
                    <a:pt x="690368" y="201156"/>
                    <a:pt x="685765" y="204128"/>
                  </a:cubicBezTo>
                  <a:lnTo>
                    <a:pt x="671573" y="213082"/>
                  </a:lnTo>
                  <a:cubicBezTo>
                    <a:pt x="663215" y="218438"/>
                    <a:pt x="653495" y="221282"/>
                    <a:pt x="643569" y="221273"/>
                  </a:cubicBezTo>
                  <a:cubicBezTo>
                    <a:pt x="637051" y="221239"/>
                    <a:pt x="630595" y="220012"/>
                    <a:pt x="624519" y="217654"/>
                  </a:cubicBezTo>
                  <a:lnTo>
                    <a:pt x="530317" y="180792"/>
                  </a:lnTo>
                  <a:cubicBezTo>
                    <a:pt x="518076" y="176072"/>
                    <a:pt x="507936" y="167115"/>
                    <a:pt x="501742" y="155551"/>
                  </a:cubicBezTo>
                  <a:cubicBezTo>
                    <a:pt x="494508" y="141575"/>
                    <a:pt x="494017" y="125069"/>
                    <a:pt x="500408" y="110688"/>
                  </a:cubicBezTo>
                  <a:lnTo>
                    <a:pt x="534127" y="34488"/>
                  </a:lnTo>
                  <a:lnTo>
                    <a:pt x="532031" y="34488"/>
                  </a:lnTo>
                  <a:cubicBezTo>
                    <a:pt x="521730" y="33694"/>
                    <a:pt x="511526" y="31941"/>
                    <a:pt x="501551" y="29249"/>
                  </a:cubicBezTo>
                  <a:lnTo>
                    <a:pt x="451164" y="14866"/>
                  </a:lnTo>
                  <a:cubicBezTo>
                    <a:pt x="441870" y="12207"/>
                    <a:pt x="432256" y="10829"/>
                    <a:pt x="422589" y="10771"/>
                  </a:cubicBezTo>
                  <a:lnTo>
                    <a:pt x="239423" y="10771"/>
                  </a:lnTo>
                  <a:cubicBezTo>
                    <a:pt x="177130" y="10771"/>
                    <a:pt x="116837" y="36393"/>
                    <a:pt x="84261" y="71540"/>
                  </a:cubicBezTo>
                  <a:cubicBezTo>
                    <a:pt x="48454" y="104657"/>
                    <a:pt x="27883" y="151070"/>
                    <a:pt x="27397" y="199842"/>
                  </a:cubicBezTo>
                  <a:lnTo>
                    <a:pt x="27397" y="351480"/>
                  </a:lnTo>
                  <a:cubicBezTo>
                    <a:pt x="26964" y="366107"/>
                    <a:pt x="19099" y="379502"/>
                    <a:pt x="6537" y="387008"/>
                  </a:cubicBezTo>
                  <a:cubicBezTo>
                    <a:pt x="-91" y="391290"/>
                    <a:pt x="-1994" y="400134"/>
                    <a:pt x="2288" y="406762"/>
                  </a:cubicBezTo>
                  <a:cubicBezTo>
                    <a:pt x="4912" y="410825"/>
                    <a:pt x="9415" y="413285"/>
                    <a:pt x="14252" y="413297"/>
                  </a:cubicBezTo>
                  <a:cubicBezTo>
                    <a:pt x="16756" y="413274"/>
                    <a:pt x="19213" y="412619"/>
                    <a:pt x="21396" y="411392"/>
                  </a:cubicBezTo>
                  <a:cubicBezTo>
                    <a:pt x="42742" y="398978"/>
                    <a:pt x="55903" y="376173"/>
                    <a:pt x="55972" y="351480"/>
                  </a:cubicBezTo>
                  <a:lnTo>
                    <a:pt x="55972" y="263088"/>
                  </a:lnTo>
                  <a:cubicBezTo>
                    <a:pt x="64704" y="295366"/>
                    <a:pt x="81033" y="325086"/>
                    <a:pt x="103597" y="349765"/>
                  </a:cubicBezTo>
                  <a:lnTo>
                    <a:pt x="103597" y="541123"/>
                  </a:lnTo>
                  <a:cubicBezTo>
                    <a:pt x="103170" y="561327"/>
                    <a:pt x="118191" y="578536"/>
                    <a:pt x="138268" y="580842"/>
                  </a:cubicBezTo>
                  <a:cubicBezTo>
                    <a:pt x="159205" y="582946"/>
                    <a:pt x="177883" y="567680"/>
                    <a:pt x="179987" y="546743"/>
                  </a:cubicBezTo>
                  <a:cubicBezTo>
                    <a:pt x="180121" y="545414"/>
                    <a:pt x="180184" y="544078"/>
                    <a:pt x="180178" y="542742"/>
                  </a:cubicBezTo>
                  <a:lnTo>
                    <a:pt x="180178" y="395009"/>
                  </a:lnTo>
                  <a:cubicBezTo>
                    <a:pt x="276190" y="413964"/>
                    <a:pt x="352390" y="410154"/>
                    <a:pt x="432781" y="384627"/>
                  </a:cubicBezTo>
                  <a:lnTo>
                    <a:pt x="432781" y="541123"/>
                  </a:lnTo>
                  <a:cubicBezTo>
                    <a:pt x="432383" y="561214"/>
                    <a:pt x="447225" y="578359"/>
                    <a:pt x="467166" y="580842"/>
                  </a:cubicBezTo>
                  <a:cubicBezTo>
                    <a:pt x="488108" y="582894"/>
                    <a:pt x="506748" y="567580"/>
                    <a:pt x="508800" y="546639"/>
                  </a:cubicBezTo>
                  <a:cubicBezTo>
                    <a:pt x="508927" y="545344"/>
                    <a:pt x="508987" y="544043"/>
                    <a:pt x="508981" y="542742"/>
                  </a:cubicBezTo>
                  <a:lnTo>
                    <a:pt x="508981" y="354814"/>
                  </a:lnTo>
                  <a:cubicBezTo>
                    <a:pt x="518506" y="350527"/>
                    <a:pt x="528031" y="345955"/>
                    <a:pt x="537556" y="341193"/>
                  </a:cubicBezTo>
                  <a:lnTo>
                    <a:pt x="537556" y="541218"/>
                  </a:lnTo>
                  <a:cubicBezTo>
                    <a:pt x="537213" y="561304"/>
                    <a:pt x="552095" y="578406"/>
                    <a:pt x="572036" y="580842"/>
                  </a:cubicBezTo>
                  <a:cubicBezTo>
                    <a:pt x="592978" y="582894"/>
                    <a:pt x="611618" y="567580"/>
                    <a:pt x="613670" y="546639"/>
                  </a:cubicBezTo>
                  <a:cubicBezTo>
                    <a:pt x="613797" y="545344"/>
                    <a:pt x="613857" y="544043"/>
                    <a:pt x="613851" y="542742"/>
                  </a:cubicBezTo>
                  <a:lnTo>
                    <a:pt x="613851" y="317571"/>
                  </a:lnTo>
                  <a:lnTo>
                    <a:pt x="613851" y="308046"/>
                  </a:lnTo>
                  <a:cubicBezTo>
                    <a:pt x="613887" y="304844"/>
                    <a:pt x="614239" y="301654"/>
                    <a:pt x="614899" y="298521"/>
                  </a:cubicBezTo>
                  <a:lnTo>
                    <a:pt x="622138" y="264707"/>
                  </a:lnTo>
                  <a:cubicBezTo>
                    <a:pt x="624167" y="257027"/>
                    <a:pt x="632037" y="252446"/>
                    <a:pt x="639717" y="254474"/>
                  </a:cubicBezTo>
                  <a:cubicBezTo>
                    <a:pt x="640414" y="254659"/>
                    <a:pt x="641097" y="254895"/>
                    <a:pt x="641759" y="255182"/>
                  </a:cubicBezTo>
                  <a:lnTo>
                    <a:pt x="652237" y="264707"/>
                  </a:lnTo>
                  <a:cubicBezTo>
                    <a:pt x="664122" y="274949"/>
                    <a:pt x="679670" y="279902"/>
                    <a:pt x="695290" y="278423"/>
                  </a:cubicBezTo>
                  <a:lnTo>
                    <a:pt x="714340" y="278423"/>
                  </a:lnTo>
                  <a:cubicBezTo>
                    <a:pt x="734566" y="279299"/>
                    <a:pt x="750322" y="296287"/>
                    <a:pt x="749678" y="316523"/>
                  </a:cubicBezTo>
                  <a:lnTo>
                    <a:pt x="741010" y="445587"/>
                  </a:lnTo>
                  <a:cubicBezTo>
                    <a:pt x="738420" y="471930"/>
                    <a:pt x="753453" y="496844"/>
                    <a:pt x="777967" y="506833"/>
                  </a:cubicBezTo>
                  <a:cubicBezTo>
                    <a:pt x="785050" y="509689"/>
                    <a:pt x="792618" y="511145"/>
                    <a:pt x="800255" y="511119"/>
                  </a:cubicBezTo>
                  <a:cubicBezTo>
                    <a:pt x="822151" y="511106"/>
                    <a:pt x="842303" y="499169"/>
                    <a:pt x="852833" y="479972"/>
                  </a:cubicBezTo>
                  <a:lnTo>
                    <a:pt x="859691" y="466923"/>
                  </a:lnTo>
                  <a:cubicBezTo>
                    <a:pt x="864226" y="457429"/>
                    <a:pt x="860207" y="446057"/>
                    <a:pt x="850713" y="441523"/>
                  </a:cubicBezTo>
                  <a:cubicBezTo>
                    <a:pt x="850253" y="441303"/>
                    <a:pt x="849785" y="441102"/>
                    <a:pt x="849309" y="440920"/>
                  </a:cubicBezTo>
                  <a:close/>
                </a:path>
              </a:pathLst>
            </a:custGeom>
            <a:grpFill/>
            <a:ln w="9525" cap="flat">
              <a:noFill/>
              <a:prstDash val="solid"/>
              <a:miter/>
            </a:ln>
          </p:spPr>
          <p:txBody>
            <a:bodyPr rtlCol="0" anchor="ctr"/>
            <a:lstStyle/>
            <a:p>
              <a:endParaRPr lang="it-IT" sz="1013"/>
            </a:p>
          </p:txBody>
        </p:sp>
      </p:grpSp>
      <p:grpSp>
        <p:nvGrpSpPr>
          <p:cNvPr id="465" name="Elemento grafico 420" descr="Giraffa">
            <a:extLst>
              <a:ext uri="{FF2B5EF4-FFF2-40B4-BE49-F238E27FC236}">
                <a16:creationId xmlns:a16="http://schemas.microsoft.com/office/drawing/2014/main" id="{4A0A6106-D667-F046-9B01-21C7FC4DC729}"/>
              </a:ext>
            </a:extLst>
          </p:cNvPr>
          <p:cNvGrpSpPr/>
          <p:nvPr/>
        </p:nvGrpSpPr>
        <p:grpSpPr>
          <a:xfrm>
            <a:off x="2878347" y="3859117"/>
            <a:ext cx="305086" cy="305086"/>
            <a:chOff x="6538800" y="3871800"/>
            <a:chExt cx="914400" cy="914400"/>
          </a:xfrm>
          <a:solidFill>
            <a:schemeClr val="accent3"/>
          </a:solidFill>
        </p:grpSpPr>
        <p:sp>
          <p:nvSpPr>
            <p:cNvPr id="466" name="Figura a mano libera 465">
              <a:extLst>
                <a:ext uri="{FF2B5EF4-FFF2-40B4-BE49-F238E27FC236}">
                  <a16:creationId xmlns:a16="http://schemas.microsoft.com/office/drawing/2014/main" id="{EDDFEC99-5D83-6745-8C87-0D5E246B79ED}"/>
                </a:ext>
              </a:extLst>
            </p:cNvPr>
            <p:cNvSpPr/>
            <p:nvPr/>
          </p:nvSpPr>
          <p:spPr>
            <a:xfrm>
              <a:off x="6662321" y="3891243"/>
              <a:ext cx="685800" cy="866775"/>
            </a:xfrm>
            <a:custGeom>
              <a:avLst/>
              <a:gdLst>
                <a:gd name="connsiteX0" fmla="*/ 686104 w 685800"/>
                <a:gd name="connsiteY0" fmla="*/ 148197 h 866775"/>
                <a:gd name="connsiteX1" fmla="*/ 678865 w 685800"/>
                <a:gd name="connsiteY1" fmla="*/ 132386 h 866775"/>
                <a:gd name="connsiteX2" fmla="*/ 655720 w 685800"/>
                <a:gd name="connsiteY2" fmla="*/ 109335 h 866775"/>
                <a:gd name="connsiteX3" fmla="*/ 648862 w 685800"/>
                <a:gd name="connsiteY3" fmla="*/ 97715 h 866775"/>
                <a:gd name="connsiteX4" fmla="*/ 644004 w 685800"/>
                <a:gd name="connsiteY4" fmla="*/ 81141 h 866775"/>
                <a:gd name="connsiteX5" fmla="*/ 626002 w 685800"/>
                <a:gd name="connsiteY5" fmla="*/ 59710 h 866775"/>
                <a:gd name="connsiteX6" fmla="*/ 606094 w 685800"/>
                <a:gd name="connsiteY6" fmla="*/ 52852 h 866775"/>
                <a:gd name="connsiteX7" fmla="*/ 611714 w 685800"/>
                <a:gd name="connsiteY7" fmla="*/ 26277 h 866775"/>
                <a:gd name="connsiteX8" fmla="*/ 618572 w 685800"/>
                <a:gd name="connsiteY8" fmla="*/ 16752 h 866775"/>
                <a:gd name="connsiteX9" fmla="*/ 605365 w 685800"/>
                <a:gd name="connsiteY9" fmla="*/ 1461 h 866775"/>
                <a:gd name="connsiteX10" fmla="*/ 590854 w 685800"/>
                <a:gd name="connsiteY10" fmla="*/ 10942 h 866775"/>
                <a:gd name="connsiteX11" fmla="*/ 593331 w 685800"/>
                <a:gd name="connsiteY11" fmla="*/ 22277 h 866775"/>
                <a:gd name="connsiteX12" fmla="*/ 587902 w 685800"/>
                <a:gd name="connsiteY12" fmla="*/ 47232 h 866775"/>
                <a:gd name="connsiteX13" fmla="*/ 587330 w 685800"/>
                <a:gd name="connsiteY13" fmla="*/ 47232 h 866775"/>
                <a:gd name="connsiteX14" fmla="*/ 582472 w 685800"/>
                <a:gd name="connsiteY14" fmla="*/ 22658 h 866775"/>
                <a:gd name="connsiteX15" fmla="*/ 579261 w 685800"/>
                <a:gd name="connsiteY15" fmla="*/ 2709 h 866775"/>
                <a:gd name="connsiteX16" fmla="*/ 559312 w 685800"/>
                <a:gd name="connsiteY16" fmla="*/ 5920 h 866775"/>
                <a:gd name="connsiteX17" fmla="*/ 562523 w 685800"/>
                <a:gd name="connsiteY17" fmla="*/ 25868 h 866775"/>
                <a:gd name="connsiteX18" fmla="*/ 563422 w 685800"/>
                <a:gd name="connsiteY18" fmla="*/ 26468 h 866775"/>
                <a:gd name="connsiteX19" fmla="*/ 567994 w 685800"/>
                <a:gd name="connsiteY19" fmla="*/ 47232 h 866775"/>
                <a:gd name="connsiteX20" fmla="*/ 560374 w 685800"/>
                <a:gd name="connsiteY20" fmla="*/ 50375 h 866775"/>
                <a:gd name="connsiteX21" fmla="*/ 553135 w 685800"/>
                <a:gd name="connsiteY21" fmla="*/ 55138 h 866775"/>
                <a:gd name="connsiteX22" fmla="*/ 519226 w 685800"/>
                <a:gd name="connsiteY22" fmla="*/ 47518 h 866775"/>
                <a:gd name="connsiteX23" fmla="*/ 509906 w 685800"/>
                <a:gd name="connsiteY23" fmla="*/ 53191 h 866775"/>
                <a:gd name="connsiteX24" fmla="*/ 511511 w 685800"/>
                <a:gd name="connsiteY24" fmla="*/ 59996 h 866775"/>
                <a:gd name="connsiteX25" fmla="*/ 529990 w 685800"/>
                <a:gd name="connsiteY25" fmla="*/ 79522 h 866775"/>
                <a:gd name="connsiteX26" fmla="*/ 322630 w 685800"/>
                <a:gd name="connsiteY26" fmla="*/ 402515 h 866775"/>
                <a:gd name="connsiteX27" fmla="*/ 300913 w 685800"/>
                <a:gd name="connsiteY27" fmla="*/ 417278 h 866775"/>
                <a:gd name="connsiteX28" fmla="*/ 133654 w 685800"/>
                <a:gd name="connsiteY28" fmla="*/ 461570 h 866775"/>
                <a:gd name="connsiteX29" fmla="*/ 115747 w 685800"/>
                <a:gd name="connsiteY29" fmla="*/ 466713 h 866775"/>
                <a:gd name="connsiteX30" fmla="*/ 19354 w 685800"/>
                <a:gd name="connsiteY30" fmla="*/ 583680 h 866775"/>
                <a:gd name="connsiteX31" fmla="*/ 19354 w 685800"/>
                <a:gd name="connsiteY31" fmla="*/ 690265 h 866775"/>
                <a:gd name="connsiteX32" fmla="*/ 7162 w 685800"/>
                <a:gd name="connsiteY32" fmla="*/ 711410 h 866775"/>
                <a:gd name="connsiteX33" fmla="*/ 1907 w 685800"/>
                <a:gd name="connsiteY33" fmla="*/ 730920 h 866775"/>
                <a:gd name="connsiteX34" fmla="*/ 14306 w 685800"/>
                <a:gd name="connsiteY34" fmla="*/ 738080 h 866775"/>
                <a:gd name="connsiteX35" fmla="*/ 21450 w 685800"/>
                <a:gd name="connsiteY35" fmla="*/ 736175 h 866775"/>
                <a:gd name="connsiteX36" fmla="*/ 47929 w 685800"/>
                <a:gd name="connsiteY36" fmla="*/ 690265 h 866775"/>
                <a:gd name="connsiteX37" fmla="*/ 47929 w 685800"/>
                <a:gd name="connsiteY37" fmla="*/ 583680 h 866775"/>
                <a:gd name="connsiteX38" fmla="*/ 69837 w 685800"/>
                <a:gd name="connsiteY38" fmla="*/ 524720 h 866775"/>
                <a:gd name="connsiteX39" fmla="*/ 66979 w 685800"/>
                <a:gd name="connsiteY39" fmla="*/ 563392 h 866775"/>
                <a:gd name="connsiteX40" fmla="*/ 66979 w 685800"/>
                <a:gd name="connsiteY40" fmla="*/ 596825 h 866775"/>
                <a:gd name="connsiteX41" fmla="*/ 66979 w 685800"/>
                <a:gd name="connsiteY41" fmla="*/ 647307 h 866775"/>
                <a:gd name="connsiteX42" fmla="*/ 66979 w 685800"/>
                <a:gd name="connsiteY42" fmla="*/ 844094 h 866775"/>
                <a:gd name="connsiteX43" fmla="*/ 95554 w 685800"/>
                <a:gd name="connsiteY43" fmla="*/ 872669 h 866775"/>
                <a:gd name="connsiteX44" fmla="*/ 124129 w 685800"/>
                <a:gd name="connsiteY44" fmla="*/ 844094 h 866775"/>
                <a:gd name="connsiteX45" fmla="*/ 124129 w 685800"/>
                <a:gd name="connsiteY45" fmla="*/ 640830 h 866775"/>
                <a:gd name="connsiteX46" fmla="*/ 276529 w 685800"/>
                <a:gd name="connsiteY46" fmla="*/ 623971 h 866775"/>
                <a:gd name="connsiteX47" fmla="*/ 276529 w 685800"/>
                <a:gd name="connsiteY47" fmla="*/ 844094 h 866775"/>
                <a:gd name="connsiteX48" fmla="*/ 305104 w 685800"/>
                <a:gd name="connsiteY48" fmla="*/ 872669 h 866775"/>
                <a:gd name="connsiteX49" fmla="*/ 333679 w 685800"/>
                <a:gd name="connsiteY49" fmla="*/ 844094 h 866775"/>
                <a:gd name="connsiteX50" fmla="*/ 333679 w 685800"/>
                <a:gd name="connsiteY50" fmla="*/ 617589 h 866775"/>
                <a:gd name="connsiteX51" fmla="*/ 352729 w 685800"/>
                <a:gd name="connsiteY51" fmla="*/ 615494 h 866775"/>
                <a:gd name="connsiteX52" fmla="*/ 352729 w 685800"/>
                <a:gd name="connsiteY52" fmla="*/ 844094 h 866775"/>
                <a:gd name="connsiteX53" fmla="*/ 381304 w 685800"/>
                <a:gd name="connsiteY53" fmla="*/ 872669 h 866775"/>
                <a:gd name="connsiteX54" fmla="*/ 409879 w 685800"/>
                <a:gd name="connsiteY54" fmla="*/ 844094 h 866775"/>
                <a:gd name="connsiteX55" fmla="*/ 409879 w 685800"/>
                <a:gd name="connsiteY55" fmla="*/ 609207 h 866775"/>
                <a:gd name="connsiteX56" fmla="*/ 409879 w 685800"/>
                <a:gd name="connsiteY56" fmla="*/ 609207 h 866775"/>
                <a:gd name="connsiteX57" fmla="*/ 444455 w 685800"/>
                <a:gd name="connsiteY57" fmla="*/ 558153 h 866775"/>
                <a:gd name="connsiteX58" fmla="*/ 457504 w 685800"/>
                <a:gd name="connsiteY58" fmla="*/ 522053 h 866775"/>
                <a:gd name="connsiteX59" fmla="*/ 457504 w 685800"/>
                <a:gd name="connsiteY59" fmla="*/ 478810 h 866775"/>
                <a:gd name="connsiteX60" fmla="*/ 462934 w 685800"/>
                <a:gd name="connsiteY60" fmla="*/ 445091 h 866775"/>
                <a:gd name="connsiteX61" fmla="*/ 572281 w 685800"/>
                <a:gd name="connsiteY61" fmla="*/ 145911 h 866775"/>
                <a:gd name="connsiteX62" fmla="*/ 592378 w 685800"/>
                <a:gd name="connsiteY62" fmla="*/ 138958 h 866775"/>
                <a:gd name="connsiteX63" fmla="*/ 604285 w 685800"/>
                <a:gd name="connsiteY63" fmla="*/ 144673 h 866775"/>
                <a:gd name="connsiteX64" fmla="*/ 618667 w 685800"/>
                <a:gd name="connsiteY64" fmla="*/ 148007 h 866775"/>
                <a:gd name="connsiteX65" fmla="*/ 639337 w 685800"/>
                <a:gd name="connsiteY65" fmla="*/ 148007 h 866775"/>
                <a:gd name="connsiteX66" fmla="*/ 647433 w 685800"/>
                <a:gd name="connsiteY66" fmla="*/ 150864 h 866775"/>
                <a:gd name="connsiteX67" fmla="*/ 656958 w 685800"/>
                <a:gd name="connsiteY67" fmla="*/ 158579 h 866775"/>
                <a:gd name="connsiteX68" fmla="*/ 668483 w 685800"/>
                <a:gd name="connsiteY68" fmla="*/ 161437 h 866775"/>
                <a:gd name="connsiteX69" fmla="*/ 675532 w 685800"/>
                <a:gd name="connsiteY69" fmla="*/ 160008 h 866775"/>
                <a:gd name="connsiteX70" fmla="*/ 687247 w 685800"/>
                <a:gd name="connsiteY70" fmla="*/ 156770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85800" h="866775">
                  <a:moveTo>
                    <a:pt x="686104" y="148197"/>
                  </a:moveTo>
                  <a:cubicBezTo>
                    <a:pt x="685691" y="142223"/>
                    <a:pt x="683117" y="136602"/>
                    <a:pt x="678865" y="132386"/>
                  </a:cubicBezTo>
                  <a:lnTo>
                    <a:pt x="655720" y="109335"/>
                  </a:lnTo>
                  <a:cubicBezTo>
                    <a:pt x="652512" y="106086"/>
                    <a:pt x="650155" y="102094"/>
                    <a:pt x="648862" y="97715"/>
                  </a:cubicBezTo>
                  <a:lnTo>
                    <a:pt x="644004" y="81141"/>
                  </a:lnTo>
                  <a:cubicBezTo>
                    <a:pt x="641260" y="71796"/>
                    <a:pt x="634732" y="64025"/>
                    <a:pt x="626002" y="59710"/>
                  </a:cubicBezTo>
                  <a:lnTo>
                    <a:pt x="606094" y="52852"/>
                  </a:lnTo>
                  <a:lnTo>
                    <a:pt x="611714" y="26277"/>
                  </a:lnTo>
                  <a:cubicBezTo>
                    <a:pt x="615277" y="24250"/>
                    <a:pt x="617780" y="20773"/>
                    <a:pt x="618572" y="16752"/>
                  </a:cubicBezTo>
                  <a:cubicBezTo>
                    <a:pt x="619147" y="8882"/>
                    <a:pt x="613234" y="2036"/>
                    <a:pt x="605365" y="1461"/>
                  </a:cubicBezTo>
                  <a:cubicBezTo>
                    <a:pt x="598944" y="991"/>
                    <a:pt x="593003" y="4874"/>
                    <a:pt x="590854" y="10942"/>
                  </a:cubicBezTo>
                  <a:cubicBezTo>
                    <a:pt x="589935" y="14900"/>
                    <a:pt x="590845" y="19062"/>
                    <a:pt x="593331" y="22277"/>
                  </a:cubicBezTo>
                  <a:lnTo>
                    <a:pt x="587902" y="47232"/>
                  </a:lnTo>
                  <a:lnTo>
                    <a:pt x="587330" y="47232"/>
                  </a:lnTo>
                  <a:lnTo>
                    <a:pt x="582472" y="22658"/>
                  </a:lnTo>
                  <a:cubicBezTo>
                    <a:pt x="587095" y="16262"/>
                    <a:pt x="585657" y="7331"/>
                    <a:pt x="579261" y="2709"/>
                  </a:cubicBezTo>
                  <a:cubicBezTo>
                    <a:pt x="572866" y="-1913"/>
                    <a:pt x="563935" y="-476"/>
                    <a:pt x="559312" y="5920"/>
                  </a:cubicBezTo>
                  <a:cubicBezTo>
                    <a:pt x="554691" y="12315"/>
                    <a:pt x="556128" y="21246"/>
                    <a:pt x="562523" y="25868"/>
                  </a:cubicBezTo>
                  <a:cubicBezTo>
                    <a:pt x="562816" y="26079"/>
                    <a:pt x="563116" y="26279"/>
                    <a:pt x="563422" y="26468"/>
                  </a:cubicBezTo>
                  <a:lnTo>
                    <a:pt x="567994" y="47232"/>
                  </a:lnTo>
                  <a:cubicBezTo>
                    <a:pt x="565268" y="47755"/>
                    <a:pt x="562677" y="48824"/>
                    <a:pt x="560374" y="50375"/>
                  </a:cubicBezTo>
                  <a:lnTo>
                    <a:pt x="553135" y="55138"/>
                  </a:lnTo>
                  <a:lnTo>
                    <a:pt x="519226" y="47518"/>
                  </a:lnTo>
                  <a:cubicBezTo>
                    <a:pt x="515086" y="46511"/>
                    <a:pt x="510913" y="49051"/>
                    <a:pt x="509906" y="53191"/>
                  </a:cubicBezTo>
                  <a:cubicBezTo>
                    <a:pt x="509324" y="55585"/>
                    <a:pt x="509920" y="58114"/>
                    <a:pt x="511511" y="59996"/>
                  </a:cubicBezTo>
                  <a:lnTo>
                    <a:pt x="529990" y="79522"/>
                  </a:lnTo>
                  <a:lnTo>
                    <a:pt x="322630" y="402515"/>
                  </a:lnTo>
                  <a:cubicBezTo>
                    <a:pt x="317724" y="410208"/>
                    <a:pt x="309872" y="415546"/>
                    <a:pt x="300913" y="417278"/>
                  </a:cubicBezTo>
                  <a:lnTo>
                    <a:pt x="133654" y="461570"/>
                  </a:lnTo>
                  <a:cubicBezTo>
                    <a:pt x="127540" y="462733"/>
                    <a:pt x="121546" y="464454"/>
                    <a:pt x="115747" y="466713"/>
                  </a:cubicBezTo>
                  <a:cubicBezTo>
                    <a:pt x="59826" y="477712"/>
                    <a:pt x="19465" y="526687"/>
                    <a:pt x="19354" y="583680"/>
                  </a:cubicBezTo>
                  <a:lnTo>
                    <a:pt x="19354" y="690265"/>
                  </a:lnTo>
                  <a:cubicBezTo>
                    <a:pt x="19345" y="698981"/>
                    <a:pt x="14701" y="707036"/>
                    <a:pt x="7162" y="711410"/>
                  </a:cubicBezTo>
                  <a:cubicBezTo>
                    <a:pt x="323" y="715347"/>
                    <a:pt x="-2029" y="724082"/>
                    <a:pt x="1907" y="730920"/>
                  </a:cubicBezTo>
                  <a:cubicBezTo>
                    <a:pt x="4460" y="735355"/>
                    <a:pt x="9189" y="738086"/>
                    <a:pt x="14306" y="738080"/>
                  </a:cubicBezTo>
                  <a:cubicBezTo>
                    <a:pt x="16816" y="738101"/>
                    <a:pt x="19284" y="737443"/>
                    <a:pt x="21450" y="736175"/>
                  </a:cubicBezTo>
                  <a:cubicBezTo>
                    <a:pt x="37807" y="726664"/>
                    <a:pt x="47887" y="709186"/>
                    <a:pt x="47929" y="690265"/>
                  </a:cubicBezTo>
                  <a:lnTo>
                    <a:pt x="47929" y="583680"/>
                  </a:lnTo>
                  <a:cubicBezTo>
                    <a:pt x="47938" y="562038"/>
                    <a:pt x="55711" y="541118"/>
                    <a:pt x="69837" y="524720"/>
                  </a:cubicBezTo>
                  <a:cubicBezTo>
                    <a:pt x="67600" y="537484"/>
                    <a:pt x="66643" y="550439"/>
                    <a:pt x="66979" y="563392"/>
                  </a:cubicBezTo>
                  <a:lnTo>
                    <a:pt x="66979" y="596825"/>
                  </a:lnTo>
                  <a:lnTo>
                    <a:pt x="66979" y="647307"/>
                  </a:lnTo>
                  <a:lnTo>
                    <a:pt x="66979" y="844094"/>
                  </a:lnTo>
                  <a:cubicBezTo>
                    <a:pt x="66979" y="859876"/>
                    <a:pt x="79772" y="872669"/>
                    <a:pt x="95554" y="872669"/>
                  </a:cubicBezTo>
                  <a:cubicBezTo>
                    <a:pt x="111336" y="872669"/>
                    <a:pt x="124129" y="859876"/>
                    <a:pt x="124129" y="844094"/>
                  </a:cubicBezTo>
                  <a:lnTo>
                    <a:pt x="124129" y="640830"/>
                  </a:lnTo>
                  <a:lnTo>
                    <a:pt x="276529" y="623971"/>
                  </a:lnTo>
                  <a:lnTo>
                    <a:pt x="276529" y="844094"/>
                  </a:lnTo>
                  <a:cubicBezTo>
                    <a:pt x="276529" y="859876"/>
                    <a:pt x="289322" y="872669"/>
                    <a:pt x="305104" y="872669"/>
                  </a:cubicBezTo>
                  <a:cubicBezTo>
                    <a:pt x="320886" y="872669"/>
                    <a:pt x="333679" y="859876"/>
                    <a:pt x="333679" y="844094"/>
                  </a:cubicBezTo>
                  <a:lnTo>
                    <a:pt x="333679" y="617589"/>
                  </a:lnTo>
                  <a:lnTo>
                    <a:pt x="352729" y="615494"/>
                  </a:lnTo>
                  <a:lnTo>
                    <a:pt x="352729" y="844094"/>
                  </a:lnTo>
                  <a:cubicBezTo>
                    <a:pt x="352729" y="859876"/>
                    <a:pt x="365522" y="872669"/>
                    <a:pt x="381304" y="872669"/>
                  </a:cubicBezTo>
                  <a:cubicBezTo>
                    <a:pt x="397086" y="872669"/>
                    <a:pt x="409879" y="859876"/>
                    <a:pt x="409879" y="844094"/>
                  </a:cubicBezTo>
                  <a:lnTo>
                    <a:pt x="409879" y="609207"/>
                  </a:lnTo>
                  <a:lnTo>
                    <a:pt x="409879" y="609207"/>
                  </a:lnTo>
                  <a:lnTo>
                    <a:pt x="444455" y="558153"/>
                  </a:lnTo>
                  <a:cubicBezTo>
                    <a:pt x="452879" y="548008"/>
                    <a:pt x="457494" y="535240"/>
                    <a:pt x="457504" y="522053"/>
                  </a:cubicBezTo>
                  <a:lnTo>
                    <a:pt x="457504" y="478810"/>
                  </a:lnTo>
                  <a:cubicBezTo>
                    <a:pt x="457493" y="467352"/>
                    <a:pt x="459327" y="455967"/>
                    <a:pt x="462934" y="445091"/>
                  </a:cubicBezTo>
                  <a:lnTo>
                    <a:pt x="572281" y="145911"/>
                  </a:lnTo>
                  <a:cubicBezTo>
                    <a:pt x="575915" y="138446"/>
                    <a:pt x="584908" y="135336"/>
                    <a:pt x="592378" y="138958"/>
                  </a:cubicBezTo>
                  <a:lnTo>
                    <a:pt x="604285" y="144673"/>
                  </a:lnTo>
                  <a:cubicBezTo>
                    <a:pt x="608764" y="146861"/>
                    <a:pt x="613682" y="148001"/>
                    <a:pt x="618667" y="148007"/>
                  </a:cubicBezTo>
                  <a:lnTo>
                    <a:pt x="639337" y="148007"/>
                  </a:lnTo>
                  <a:cubicBezTo>
                    <a:pt x="642288" y="147980"/>
                    <a:pt x="645153" y="148992"/>
                    <a:pt x="647433" y="150864"/>
                  </a:cubicBezTo>
                  <a:lnTo>
                    <a:pt x="656958" y="158579"/>
                  </a:lnTo>
                  <a:cubicBezTo>
                    <a:pt x="660154" y="161258"/>
                    <a:pt x="664406" y="162312"/>
                    <a:pt x="668483" y="161437"/>
                  </a:cubicBezTo>
                  <a:lnTo>
                    <a:pt x="675532" y="160008"/>
                  </a:lnTo>
                  <a:lnTo>
                    <a:pt x="687247" y="156770"/>
                  </a:lnTo>
                  <a:close/>
                </a:path>
              </a:pathLst>
            </a:custGeom>
            <a:grpFill/>
            <a:ln w="9525" cap="flat">
              <a:noFill/>
              <a:prstDash val="solid"/>
              <a:miter/>
            </a:ln>
          </p:spPr>
          <p:txBody>
            <a:bodyPr rtlCol="0" anchor="ctr"/>
            <a:lstStyle/>
            <a:p>
              <a:endParaRPr lang="it-IT" sz="1013"/>
            </a:p>
          </p:txBody>
        </p:sp>
        <p:sp>
          <p:nvSpPr>
            <p:cNvPr id="467" name="Figura a mano libera 466">
              <a:extLst>
                <a:ext uri="{FF2B5EF4-FFF2-40B4-BE49-F238E27FC236}">
                  <a16:creationId xmlns:a16="http://schemas.microsoft.com/office/drawing/2014/main" id="{7E57FD80-EB75-5947-8A24-EF1B5F609C2F}"/>
                </a:ext>
              </a:extLst>
            </p:cNvPr>
            <p:cNvSpPr/>
            <p:nvPr/>
          </p:nvSpPr>
          <p:spPr>
            <a:xfrm>
              <a:off x="6805500" y="4542836"/>
              <a:ext cx="57150" cy="219075"/>
            </a:xfrm>
            <a:custGeom>
              <a:avLst/>
              <a:gdLst>
                <a:gd name="connsiteX0" fmla="*/ 0 w 57150"/>
                <a:gd name="connsiteY0" fmla="*/ 192500 h 219075"/>
                <a:gd name="connsiteX1" fmla="*/ 28575 w 57150"/>
                <a:gd name="connsiteY1" fmla="*/ 221075 h 219075"/>
                <a:gd name="connsiteX2" fmla="*/ 57150 w 57150"/>
                <a:gd name="connsiteY2" fmla="*/ 192500 h 219075"/>
                <a:gd name="connsiteX3" fmla="*/ 57150 w 57150"/>
                <a:gd name="connsiteY3" fmla="*/ 0 h 219075"/>
                <a:gd name="connsiteX4" fmla="*/ 0 w 57150"/>
                <a:gd name="connsiteY4" fmla="*/ 628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219075">
                  <a:moveTo>
                    <a:pt x="0" y="192500"/>
                  </a:moveTo>
                  <a:cubicBezTo>
                    <a:pt x="0" y="208282"/>
                    <a:pt x="12793" y="221075"/>
                    <a:pt x="28575" y="221075"/>
                  </a:cubicBezTo>
                  <a:cubicBezTo>
                    <a:pt x="44357" y="221075"/>
                    <a:pt x="57150" y="208282"/>
                    <a:pt x="57150" y="192500"/>
                  </a:cubicBezTo>
                  <a:lnTo>
                    <a:pt x="57150" y="0"/>
                  </a:lnTo>
                  <a:lnTo>
                    <a:pt x="0" y="6287"/>
                  </a:lnTo>
                  <a:close/>
                </a:path>
              </a:pathLst>
            </a:custGeom>
            <a:grpFill/>
            <a:ln w="9525" cap="flat">
              <a:noFill/>
              <a:prstDash val="solid"/>
              <a:miter/>
            </a:ln>
          </p:spPr>
          <p:txBody>
            <a:bodyPr rtlCol="0" anchor="ctr"/>
            <a:lstStyle/>
            <a:p>
              <a:endParaRPr lang="it-IT" sz="1013"/>
            </a:p>
          </p:txBody>
        </p:sp>
      </p:grpSp>
      <p:grpSp>
        <p:nvGrpSpPr>
          <p:cNvPr id="468" name="Elemento grafico 422" descr="Zebra">
            <a:extLst>
              <a:ext uri="{FF2B5EF4-FFF2-40B4-BE49-F238E27FC236}">
                <a16:creationId xmlns:a16="http://schemas.microsoft.com/office/drawing/2014/main" id="{15155247-CE3A-BE49-AD75-57B8B18C3764}"/>
              </a:ext>
            </a:extLst>
          </p:cNvPr>
          <p:cNvGrpSpPr/>
          <p:nvPr/>
        </p:nvGrpSpPr>
        <p:grpSpPr>
          <a:xfrm>
            <a:off x="3321090" y="3859117"/>
            <a:ext cx="305086" cy="305086"/>
            <a:chOff x="6688800" y="4021800"/>
            <a:chExt cx="914400" cy="914400"/>
          </a:xfrm>
          <a:solidFill>
            <a:schemeClr val="accent3"/>
          </a:solidFill>
        </p:grpSpPr>
        <p:sp>
          <p:nvSpPr>
            <p:cNvPr id="469" name="Figura a mano libera 468">
              <a:extLst>
                <a:ext uri="{FF2B5EF4-FFF2-40B4-BE49-F238E27FC236}">
                  <a16:creationId xmlns:a16="http://schemas.microsoft.com/office/drawing/2014/main" id="{2BB6F905-7CAA-4642-AFFE-4E4A9482BF2E}"/>
                </a:ext>
              </a:extLst>
            </p:cNvPr>
            <p:cNvSpPr/>
            <p:nvPr/>
          </p:nvSpPr>
          <p:spPr>
            <a:xfrm>
              <a:off x="6763095" y="4127528"/>
              <a:ext cx="762000" cy="704850"/>
            </a:xfrm>
            <a:custGeom>
              <a:avLst/>
              <a:gdLst>
                <a:gd name="connsiteX0" fmla="*/ 755333 w 762000"/>
                <a:gd name="connsiteY0" fmla="*/ 162878 h 704850"/>
                <a:gd name="connsiteX1" fmla="*/ 646748 w 762000"/>
                <a:gd name="connsiteY1" fmla="*/ 54292 h 704850"/>
                <a:gd name="connsiteX2" fmla="*/ 621030 w 762000"/>
                <a:gd name="connsiteY2" fmla="*/ 40005 h 704850"/>
                <a:gd name="connsiteX3" fmla="*/ 620078 w 762000"/>
                <a:gd name="connsiteY3" fmla="*/ 40005 h 704850"/>
                <a:gd name="connsiteX4" fmla="*/ 620078 w 762000"/>
                <a:gd name="connsiteY4" fmla="*/ 4763 h 704850"/>
                <a:gd name="connsiteX5" fmla="*/ 615315 w 762000"/>
                <a:gd name="connsiteY5" fmla="*/ 0 h 704850"/>
                <a:gd name="connsiteX6" fmla="*/ 615315 w 762000"/>
                <a:gd name="connsiteY6" fmla="*/ 0 h 704850"/>
                <a:gd name="connsiteX7" fmla="*/ 581978 w 762000"/>
                <a:gd name="connsiteY7" fmla="*/ 33338 h 704850"/>
                <a:gd name="connsiteX8" fmla="*/ 581978 w 762000"/>
                <a:gd name="connsiteY8" fmla="*/ 41910 h 704850"/>
                <a:gd name="connsiteX9" fmla="*/ 581025 w 762000"/>
                <a:gd name="connsiteY9" fmla="*/ 41910 h 704850"/>
                <a:gd name="connsiteX10" fmla="*/ 498157 w 762000"/>
                <a:gd name="connsiteY10" fmla="*/ 119063 h 704850"/>
                <a:gd name="connsiteX11" fmla="*/ 343853 w 762000"/>
                <a:gd name="connsiteY11" fmla="*/ 227648 h 704850"/>
                <a:gd name="connsiteX12" fmla="*/ 191453 w 762000"/>
                <a:gd name="connsiteY12" fmla="*/ 227648 h 704850"/>
                <a:gd name="connsiteX13" fmla="*/ 128587 w 762000"/>
                <a:gd name="connsiteY13" fmla="*/ 246698 h 704850"/>
                <a:gd name="connsiteX14" fmla="*/ 127635 w 762000"/>
                <a:gd name="connsiteY14" fmla="*/ 247650 h 704850"/>
                <a:gd name="connsiteX15" fmla="*/ 127635 w 762000"/>
                <a:gd name="connsiteY15" fmla="*/ 246698 h 704850"/>
                <a:gd name="connsiteX16" fmla="*/ 76200 w 762000"/>
                <a:gd name="connsiteY16" fmla="*/ 246698 h 704850"/>
                <a:gd name="connsiteX17" fmla="*/ 0 w 762000"/>
                <a:gd name="connsiteY17" fmla="*/ 322898 h 704850"/>
                <a:gd name="connsiteX18" fmla="*/ 0 w 762000"/>
                <a:gd name="connsiteY18" fmla="*/ 437198 h 704850"/>
                <a:gd name="connsiteX19" fmla="*/ 76200 w 762000"/>
                <a:gd name="connsiteY19" fmla="*/ 402908 h 704850"/>
                <a:gd name="connsiteX20" fmla="*/ 77152 w 762000"/>
                <a:gd name="connsiteY20" fmla="*/ 401003 h 704850"/>
                <a:gd name="connsiteX21" fmla="*/ 77152 w 762000"/>
                <a:gd name="connsiteY21" fmla="*/ 464820 h 704850"/>
                <a:gd name="connsiteX22" fmla="*/ 75248 w 762000"/>
                <a:gd name="connsiteY22" fmla="*/ 464820 h 704850"/>
                <a:gd name="connsiteX23" fmla="*/ 47625 w 762000"/>
                <a:gd name="connsiteY23" fmla="*/ 446723 h 704850"/>
                <a:gd name="connsiteX24" fmla="*/ 20002 w 762000"/>
                <a:gd name="connsiteY24" fmla="*/ 476250 h 704850"/>
                <a:gd name="connsiteX25" fmla="*/ 20002 w 762000"/>
                <a:gd name="connsiteY25" fmla="*/ 684848 h 704850"/>
                <a:gd name="connsiteX26" fmla="*/ 47625 w 762000"/>
                <a:gd name="connsiteY26" fmla="*/ 713423 h 704850"/>
                <a:gd name="connsiteX27" fmla="*/ 48577 w 762000"/>
                <a:gd name="connsiteY27" fmla="*/ 713423 h 704850"/>
                <a:gd name="connsiteX28" fmla="*/ 77152 w 762000"/>
                <a:gd name="connsiteY28" fmla="*/ 685800 h 704850"/>
                <a:gd name="connsiteX29" fmla="*/ 77152 w 762000"/>
                <a:gd name="connsiteY29" fmla="*/ 684848 h 704850"/>
                <a:gd name="connsiteX30" fmla="*/ 77152 w 762000"/>
                <a:gd name="connsiteY30" fmla="*/ 530543 h 704850"/>
                <a:gd name="connsiteX31" fmla="*/ 78105 w 762000"/>
                <a:gd name="connsiteY31" fmla="*/ 531495 h 704850"/>
                <a:gd name="connsiteX32" fmla="*/ 97155 w 762000"/>
                <a:gd name="connsiteY32" fmla="*/ 536258 h 704850"/>
                <a:gd name="connsiteX33" fmla="*/ 122873 w 762000"/>
                <a:gd name="connsiteY33" fmla="*/ 525780 h 704850"/>
                <a:gd name="connsiteX34" fmla="*/ 182880 w 762000"/>
                <a:gd name="connsiteY34" fmla="*/ 465773 h 704850"/>
                <a:gd name="connsiteX35" fmla="*/ 183833 w 762000"/>
                <a:gd name="connsiteY35" fmla="*/ 465773 h 704850"/>
                <a:gd name="connsiteX36" fmla="*/ 267653 w 762000"/>
                <a:gd name="connsiteY36" fmla="*/ 485775 h 704850"/>
                <a:gd name="connsiteX37" fmla="*/ 391478 w 762000"/>
                <a:gd name="connsiteY37" fmla="*/ 485775 h 704850"/>
                <a:gd name="connsiteX38" fmla="*/ 391478 w 762000"/>
                <a:gd name="connsiteY38" fmla="*/ 684848 h 704850"/>
                <a:gd name="connsiteX39" fmla="*/ 420053 w 762000"/>
                <a:gd name="connsiteY39" fmla="*/ 714375 h 704850"/>
                <a:gd name="connsiteX40" fmla="*/ 448628 w 762000"/>
                <a:gd name="connsiteY40" fmla="*/ 686752 h 704850"/>
                <a:gd name="connsiteX41" fmla="*/ 448628 w 762000"/>
                <a:gd name="connsiteY41" fmla="*/ 685800 h 704850"/>
                <a:gd name="connsiteX42" fmla="*/ 448628 w 762000"/>
                <a:gd name="connsiteY42" fmla="*/ 484823 h 704850"/>
                <a:gd name="connsiteX43" fmla="*/ 449580 w 762000"/>
                <a:gd name="connsiteY43" fmla="*/ 484823 h 704850"/>
                <a:gd name="connsiteX44" fmla="*/ 485775 w 762000"/>
                <a:gd name="connsiteY44" fmla="*/ 478155 h 704850"/>
                <a:gd name="connsiteX45" fmla="*/ 486728 w 762000"/>
                <a:gd name="connsiteY45" fmla="*/ 478155 h 704850"/>
                <a:gd name="connsiteX46" fmla="*/ 486728 w 762000"/>
                <a:gd name="connsiteY46" fmla="*/ 683895 h 704850"/>
                <a:gd name="connsiteX47" fmla="*/ 514350 w 762000"/>
                <a:gd name="connsiteY47" fmla="*/ 713423 h 704850"/>
                <a:gd name="connsiteX48" fmla="*/ 515303 w 762000"/>
                <a:gd name="connsiteY48" fmla="*/ 713423 h 704850"/>
                <a:gd name="connsiteX49" fmla="*/ 543878 w 762000"/>
                <a:gd name="connsiteY49" fmla="*/ 685800 h 704850"/>
                <a:gd name="connsiteX50" fmla="*/ 543878 w 762000"/>
                <a:gd name="connsiteY50" fmla="*/ 684848 h 704850"/>
                <a:gd name="connsiteX51" fmla="*/ 543878 w 762000"/>
                <a:gd name="connsiteY51" fmla="*/ 433387 h 704850"/>
                <a:gd name="connsiteX52" fmla="*/ 562928 w 762000"/>
                <a:gd name="connsiteY52" fmla="*/ 390525 h 704850"/>
                <a:gd name="connsiteX53" fmla="*/ 562928 w 762000"/>
                <a:gd name="connsiteY53" fmla="*/ 389573 h 704850"/>
                <a:gd name="connsiteX54" fmla="*/ 620078 w 762000"/>
                <a:gd name="connsiteY54" fmla="*/ 189548 h 704850"/>
                <a:gd name="connsiteX55" fmla="*/ 631508 w 762000"/>
                <a:gd name="connsiteY55" fmla="*/ 200978 h 704850"/>
                <a:gd name="connsiteX56" fmla="*/ 671513 w 762000"/>
                <a:gd name="connsiteY56" fmla="*/ 218123 h 704850"/>
                <a:gd name="connsiteX57" fmla="*/ 696278 w 762000"/>
                <a:gd name="connsiteY57" fmla="*/ 218123 h 704850"/>
                <a:gd name="connsiteX58" fmla="*/ 698183 w 762000"/>
                <a:gd name="connsiteY58" fmla="*/ 220028 h 704850"/>
                <a:gd name="connsiteX59" fmla="*/ 752475 w 762000"/>
                <a:gd name="connsiteY59" fmla="*/ 220028 h 704850"/>
                <a:gd name="connsiteX60" fmla="*/ 752475 w 762000"/>
                <a:gd name="connsiteY60" fmla="*/ 220028 h 704850"/>
                <a:gd name="connsiteX61" fmla="*/ 755333 w 762000"/>
                <a:gd name="connsiteY61" fmla="*/ 217170 h 704850"/>
                <a:gd name="connsiteX62" fmla="*/ 755333 w 762000"/>
                <a:gd name="connsiteY62" fmla="*/ 162878 h 704850"/>
                <a:gd name="connsiteX63" fmla="*/ 58102 w 762000"/>
                <a:gd name="connsiteY63" fmla="*/ 657225 h 704850"/>
                <a:gd name="connsiteX64" fmla="*/ 57150 w 762000"/>
                <a:gd name="connsiteY64" fmla="*/ 657225 h 704850"/>
                <a:gd name="connsiteX65" fmla="*/ 49530 w 762000"/>
                <a:gd name="connsiteY65" fmla="*/ 656273 h 704850"/>
                <a:gd name="connsiteX66" fmla="*/ 40005 w 762000"/>
                <a:gd name="connsiteY66" fmla="*/ 657225 h 704850"/>
                <a:gd name="connsiteX67" fmla="*/ 39052 w 762000"/>
                <a:gd name="connsiteY67" fmla="*/ 657225 h 704850"/>
                <a:gd name="connsiteX68" fmla="*/ 39052 w 762000"/>
                <a:gd name="connsiteY68" fmla="*/ 638175 h 704850"/>
                <a:gd name="connsiteX69" fmla="*/ 40005 w 762000"/>
                <a:gd name="connsiteY69" fmla="*/ 638175 h 704850"/>
                <a:gd name="connsiteX70" fmla="*/ 49530 w 762000"/>
                <a:gd name="connsiteY70" fmla="*/ 637223 h 704850"/>
                <a:gd name="connsiteX71" fmla="*/ 57150 w 762000"/>
                <a:gd name="connsiteY71" fmla="*/ 637223 h 704850"/>
                <a:gd name="connsiteX72" fmla="*/ 58102 w 762000"/>
                <a:gd name="connsiteY72" fmla="*/ 637223 h 704850"/>
                <a:gd name="connsiteX73" fmla="*/ 58102 w 762000"/>
                <a:gd name="connsiteY73" fmla="*/ 657225 h 704850"/>
                <a:gd name="connsiteX74" fmla="*/ 58102 w 762000"/>
                <a:gd name="connsiteY74" fmla="*/ 590550 h 704850"/>
                <a:gd name="connsiteX75" fmla="*/ 57150 w 762000"/>
                <a:gd name="connsiteY75" fmla="*/ 590550 h 704850"/>
                <a:gd name="connsiteX76" fmla="*/ 49530 w 762000"/>
                <a:gd name="connsiteY76" fmla="*/ 589598 h 704850"/>
                <a:gd name="connsiteX77" fmla="*/ 40005 w 762000"/>
                <a:gd name="connsiteY77" fmla="*/ 590550 h 704850"/>
                <a:gd name="connsiteX78" fmla="*/ 39052 w 762000"/>
                <a:gd name="connsiteY78" fmla="*/ 590550 h 704850"/>
                <a:gd name="connsiteX79" fmla="*/ 39052 w 762000"/>
                <a:gd name="connsiteY79" fmla="*/ 571500 h 704850"/>
                <a:gd name="connsiteX80" fmla="*/ 40005 w 762000"/>
                <a:gd name="connsiteY80" fmla="*/ 571500 h 704850"/>
                <a:gd name="connsiteX81" fmla="*/ 49530 w 762000"/>
                <a:gd name="connsiteY81" fmla="*/ 570548 h 704850"/>
                <a:gd name="connsiteX82" fmla="*/ 57150 w 762000"/>
                <a:gd name="connsiteY82" fmla="*/ 570548 h 704850"/>
                <a:gd name="connsiteX83" fmla="*/ 58102 w 762000"/>
                <a:gd name="connsiteY83" fmla="*/ 570548 h 704850"/>
                <a:gd name="connsiteX84" fmla="*/ 58102 w 762000"/>
                <a:gd name="connsiteY84" fmla="*/ 590550 h 704850"/>
                <a:gd name="connsiteX85" fmla="*/ 58102 w 762000"/>
                <a:gd name="connsiteY85" fmla="*/ 521018 h 704850"/>
                <a:gd name="connsiteX86" fmla="*/ 57150 w 762000"/>
                <a:gd name="connsiteY86" fmla="*/ 521018 h 704850"/>
                <a:gd name="connsiteX87" fmla="*/ 49530 w 762000"/>
                <a:gd name="connsiteY87" fmla="*/ 520065 h 704850"/>
                <a:gd name="connsiteX88" fmla="*/ 40005 w 762000"/>
                <a:gd name="connsiteY88" fmla="*/ 521018 h 704850"/>
                <a:gd name="connsiteX89" fmla="*/ 39052 w 762000"/>
                <a:gd name="connsiteY89" fmla="*/ 521018 h 704850"/>
                <a:gd name="connsiteX90" fmla="*/ 39052 w 762000"/>
                <a:gd name="connsiteY90" fmla="*/ 501968 h 704850"/>
                <a:gd name="connsiteX91" fmla="*/ 40005 w 762000"/>
                <a:gd name="connsiteY91" fmla="*/ 501968 h 704850"/>
                <a:gd name="connsiteX92" fmla="*/ 49530 w 762000"/>
                <a:gd name="connsiteY92" fmla="*/ 501015 h 704850"/>
                <a:gd name="connsiteX93" fmla="*/ 57150 w 762000"/>
                <a:gd name="connsiteY93" fmla="*/ 501015 h 704850"/>
                <a:gd name="connsiteX94" fmla="*/ 58102 w 762000"/>
                <a:gd name="connsiteY94" fmla="*/ 501015 h 704850"/>
                <a:gd name="connsiteX95" fmla="*/ 58102 w 762000"/>
                <a:gd name="connsiteY95" fmla="*/ 521018 h 704850"/>
                <a:gd name="connsiteX96" fmla="*/ 136208 w 762000"/>
                <a:gd name="connsiteY96" fmla="*/ 484823 h 704850"/>
                <a:gd name="connsiteX97" fmla="*/ 136208 w 762000"/>
                <a:gd name="connsiteY97" fmla="*/ 484823 h 704850"/>
                <a:gd name="connsiteX98" fmla="*/ 97155 w 762000"/>
                <a:gd name="connsiteY98" fmla="*/ 461962 h 704850"/>
                <a:gd name="connsiteX99" fmla="*/ 97155 w 762000"/>
                <a:gd name="connsiteY99" fmla="*/ 461962 h 704850"/>
                <a:gd name="connsiteX100" fmla="*/ 97155 w 762000"/>
                <a:gd name="connsiteY100" fmla="*/ 442912 h 704850"/>
                <a:gd name="connsiteX101" fmla="*/ 98108 w 762000"/>
                <a:gd name="connsiteY101" fmla="*/ 442912 h 704850"/>
                <a:gd name="connsiteX102" fmla="*/ 149543 w 762000"/>
                <a:gd name="connsiteY102" fmla="*/ 470535 h 704850"/>
                <a:gd name="connsiteX103" fmla="*/ 150495 w 762000"/>
                <a:gd name="connsiteY103" fmla="*/ 471487 h 704850"/>
                <a:gd name="connsiteX104" fmla="*/ 136208 w 762000"/>
                <a:gd name="connsiteY104" fmla="*/ 484823 h 704850"/>
                <a:gd name="connsiteX105" fmla="*/ 206693 w 762000"/>
                <a:gd name="connsiteY105" fmla="*/ 454343 h 704850"/>
                <a:gd name="connsiteX106" fmla="*/ 191453 w 762000"/>
                <a:gd name="connsiteY106" fmla="*/ 447675 h 704850"/>
                <a:gd name="connsiteX107" fmla="*/ 180975 w 762000"/>
                <a:gd name="connsiteY107" fmla="*/ 441960 h 704850"/>
                <a:gd name="connsiteX108" fmla="*/ 97155 w 762000"/>
                <a:gd name="connsiteY108" fmla="*/ 388620 h 704850"/>
                <a:gd name="connsiteX109" fmla="*/ 96202 w 762000"/>
                <a:gd name="connsiteY109" fmla="*/ 388620 h 704850"/>
                <a:gd name="connsiteX110" fmla="*/ 96202 w 762000"/>
                <a:gd name="connsiteY110" fmla="*/ 369570 h 704850"/>
                <a:gd name="connsiteX111" fmla="*/ 97155 w 762000"/>
                <a:gd name="connsiteY111" fmla="*/ 369570 h 704850"/>
                <a:gd name="connsiteX112" fmla="*/ 207645 w 762000"/>
                <a:gd name="connsiteY112" fmla="*/ 452437 h 704850"/>
                <a:gd name="connsiteX113" fmla="*/ 208598 w 762000"/>
                <a:gd name="connsiteY113" fmla="*/ 454343 h 704850"/>
                <a:gd name="connsiteX114" fmla="*/ 206693 w 762000"/>
                <a:gd name="connsiteY114" fmla="*/ 454343 h 704850"/>
                <a:gd name="connsiteX115" fmla="*/ 267653 w 762000"/>
                <a:gd name="connsiteY115" fmla="*/ 465773 h 704850"/>
                <a:gd name="connsiteX116" fmla="*/ 251460 w 762000"/>
                <a:gd name="connsiteY116" fmla="*/ 464820 h 704850"/>
                <a:gd name="connsiteX117" fmla="*/ 250507 w 762000"/>
                <a:gd name="connsiteY117" fmla="*/ 464820 h 704850"/>
                <a:gd name="connsiteX118" fmla="*/ 250507 w 762000"/>
                <a:gd name="connsiteY118" fmla="*/ 463868 h 704850"/>
                <a:gd name="connsiteX119" fmla="*/ 104775 w 762000"/>
                <a:gd name="connsiteY119" fmla="*/ 316230 h 704850"/>
                <a:gd name="connsiteX120" fmla="*/ 110490 w 762000"/>
                <a:gd name="connsiteY120" fmla="*/ 299085 h 704850"/>
                <a:gd name="connsiteX121" fmla="*/ 110490 w 762000"/>
                <a:gd name="connsiteY121" fmla="*/ 299085 h 704850"/>
                <a:gd name="connsiteX122" fmla="*/ 269557 w 762000"/>
                <a:gd name="connsiteY122" fmla="*/ 464820 h 704850"/>
                <a:gd name="connsiteX123" fmla="*/ 269557 w 762000"/>
                <a:gd name="connsiteY123" fmla="*/ 465773 h 704850"/>
                <a:gd name="connsiteX124" fmla="*/ 267653 w 762000"/>
                <a:gd name="connsiteY124" fmla="*/ 465773 h 704850"/>
                <a:gd name="connsiteX125" fmla="*/ 333375 w 762000"/>
                <a:gd name="connsiteY125" fmla="*/ 247650 h 704850"/>
                <a:gd name="connsiteX126" fmla="*/ 312420 w 762000"/>
                <a:gd name="connsiteY126" fmla="*/ 464820 h 704850"/>
                <a:gd name="connsiteX127" fmla="*/ 312420 w 762000"/>
                <a:gd name="connsiteY127" fmla="*/ 465773 h 704850"/>
                <a:gd name="connsiteX128" fmla="*/ 291465 w 762000"/>
                <a:gd name="connsiteY128" fmla="*/ 465773 h 704850"/>
                <a:gd name="connsiteX129" fmla="*/ 291465 w 762000"/>
                <a:gd name="connsiteY129" fmla="*/ 464820 h 704850"/>
                <a:gd name="connsiteX130" fmla="*/ 140970 w 762000"/>
                <a:gd name="connsiteY130" fmla="*/ 263843 h 704850"/>
                <a:gd name="connsiteX131" fmla="*/ 139065 w 762000"/>
                <a:gd name="connsiteY131" fmla="*/ 262890 h 704850"/>
                <a:gd name="connsiteX132" fmla="*/ 140970 w 762000"/>
                <a:gd name="connsiteY132" fmla="*/ 261937 h 704850"/>
                <a:gd name="connsiteX133" fmla="*/ 160973 w 762000"/>
                <a:gd name="connsiteY133" fmla="*/ 252412 h 704850"/>
                <a:gd name="connsiteX134" fmla="*/ 160973 w 762000"/>
                <a:gd name="connsiteY134" fmla="*/ 252412 h 704850"/>
                <a:gd name="connsiteX135" fmla="*/ 160973 w 762000"/>
                <a:gd name="connsiteY135" fmla="*/ 252412 h 704850"/>
                <a:gd name="connsiteX136" fmla="*/ 255270 w 762000"/>
                <a:gd name="connsiteY136" fmla="*/ 326708 h 704850"/>
                <a:gd name="connsiteX137" fmla="*/ 244793 w 762000"/>
                <a:gd name="connsiteY137" fmla="*/ 248603 h 704850"/>
                <a:gd name="connsiteX138" fmla="*/ 244793 w 762000"/>
                <a:gd name="connsiteY138" fmla="*/ 246698 h 704850"/>
                <a:gd name="connsiteX139" fmla="*/ 263843 w 762000"/>
                <a:gd name="connsiteY139" fmla="*/ 246698 h 704850"/>
                <a:gd name="connsiteX140" fmla="*/ 263843 w 762000"/>
                <a:gd name="connsiteY140" fmla="*/ 247650 h 704850"/>
                <a:gd name="connsiteX141" fmla="*/ 289560 w 762000"/>
                <a:gd name="connsiteY141" fmla="*/ 374333 h 704850"/>
                <a:gd name="connsiteX142" fmla="*/ 314325 w 762000"/>
                <a:gd name="connsiteY142" fmla="*/ 247650 h 704850"/>
                <a:gd name="connsiteX143" fmla="*/ 314325 w 762000"/>
                <a:gd name="connsiteY143" fmla="*/ 246698 h 704850"/>
                <a:gd name="connsiteX144" fmla="*/ 333375 w 762000"/>
                <a:gd name="connsiteY144" fmla="*/ 247650 h 704850"/>
                <a:gd name="connsiteX145" fmla="*/ 333375 w 762000"/>
                <a:gd name="connsiteY145" fmla="*/ 247650 h 704850"/>
                <a:gd name="connsiteX146" fmla="*/ 341948 w 762000"/>
                <a:gd name="connsiteY146" fmla="*/ 465773 h 704850"/>
                <a:gd name="connsiteX147" fmla="*/ 341948 w 762000"/>
                <a:gd name="connsiteY147" fmla="*/ 465773 h 704850"/>
                <a:gd name="connsiteX148" fmla="*/ 381000 w 762000"/>
                <a:gd name="connsiteY148" fmla="*/ 240983 h 704850"/>
                <a:gd name="connsiteX149" fmla="*/ 401003 w 762000"/>
                <a:gd name="connsiteY149" fmla="*/ 233362 h 704850"/>
                <a:gd name="connsiteX150" fmla="*/ 402907 w 762000"/>
                <a:gd name="connsiteY150" fmla="*/ 232410 h 704850"/>
                <a:gd name="connsiteX151" fmla="*/ 401955 w 762000"/>
                <a:gd name="connsiteY151" fmla="*/ 234315 h 704850"/>
                <a:gd name="connsiteX152" fmla="*/ 359093 w 762000"/>
                <a:gd name="connsiteY152" fmla="*/ 465773 h 704850"/>
                <a:gd name="connsiteX153" fmla="*/ 359093 w 762000"/>
                <a:gd name="connsiteY153" fmla="*/ 465773 h 704850"/>
                <a:gd name="connsiteX154" fmla="*/ 341948 w 762000"/>
                <a:gd name="connsiteY154" fmla="*/ 465773 h 704850"/>
                <a:gd name="connsiteX155" fmla="*/ 429578 w 762000"/>
                <a:gd name="connsiteY155" fmla="*/ 656273 h 704850"/>
                <a:gd name="connsiteX156" fmla="*/ 428625 w 762000"/>
                <a:gd name="connsiteY156" fmla="*/ 656273 h 704850"/>
                <a:gd name="connsiteX157" fmla="*/ 421005 w 762000"/>
                <a:gd name="connsiteY157" fmla="*/ 656273 h 704850"/>
                <a:gd name="connsiteX158" fmla="*/ 411480 w 762000"/>
                <a:gd name="connsiteY158" fmla="*/ 657225 h 704850"/>
                <a:gd name="connsiteX159" fmla="*/ 410528 w 762000"/>
                <a:gd name="connsiteY159" fmla="*/ 657225 h 704850"/>
                <a:gd name="connsiteX160" fmla="*/ 410528 w 762000"/>
                <a:gd name="connsiteY160" fmla="*/ 638175 h 704850"/>
                <a:gd name="connsiteX161" fmla="*/ 411480 w 762000"/>
                <a:gd name="connsiteY161" fmla="*/ 638175 h 704850"/>
                <a:gd name="connsiteX162" fmla="*/ 421005 w 762000"/>
                <a:gd name="connsiteY162" fmla="*/ 637223 h 704850"/>
                <a:gd name="connsiteX163" fmla="*/ 428625 w 762000"/>
                <a:gd name="connsiteY163" fmla="*/ 637223 h 704850"/>
                <a:gd name="connsiteX164" fmla="*/ 429578 w 762000"/>
                <a:gd name="connsiteY164" fmla="*/ 637223 h 704850"/>
                <a:gd name="connsiteX165" fmla="*/ 429578 w 762000"/>
                <a:gd name="connsiteY165" fmla="*/ 656273 h 704850"/>
                <a:gd name="connsiteX166" fmla="*/ 429578 w 762000"/>
                <a:gd name="connsiteY166" fmla="*/ 589598 h 704850"/>
                <a:gd name="connsiteX167" fmla="*/ 428625 w 762000"/>
                <a:gd name="connsiteY167" fmla="*/ 589598 h 704850"/>
                <a:gd name="connsiteX168" fmla="*/ 421005 w 762000"/>
                <a:gd name="connsiteY168" fmla="*/ 589598 h 704850"/>
                <a:gd name="connsiteX169" fmla="*/ 411480 w 762000"/>
                <a:gd name="connsiteY169" fmla="*/ 590550 h 704850"/>
                <a:gd name="connsiteX170" fmla="*/ 410528 w 762000"/>
                <a:gd name="connsiteY170" fmla="*/ 590550 h 704850"/>
                <a:gd name="connsiteX171" fmla="*/ 410528 w 762000"/>
                <a:gd name="connsiteY171" fmla="*/ 571500 h 704850"/>
                <a:gd name="connsiteX172" fmla="*/ 411480 w 762000"/>
                <a:gd name="connsiteY172" fmla="*/ 571500 h 704850"/>
                <a:gd name="connsiteX173" fmla="*/ 421005 w 762000"/>
                <a:gd name="connsiteY173" fmla="*/ 570548 h 704850"/>
                <a:gd name="connsiteX174" fmla="*/ 428625 w 762000"/>
                <a:gd name="connsiteY174" fmla="*/ 570548 h 704850"/>
                <a:gd name="connsiteX175" fmla="*/ 429578 w 762000"/>
                <a:gd name="connsiteY175" fmla="*/ 570548 h 704850"/>
                <a:gd name="connsiteX176" fmla="*/ 429578 w 762000"/>
                <a:gd name="connsiteY176" fmla="*/ 589598 h 704850"/>
                <a:gd name="connsiteX177" fmla="*/ 429578 w 762000"/>
                <a:gd name="connsiteY177" fmla="*/ 524827 h 704850"/>
                <a:gd name="connsiteX178" fmla="*/ 428625 w 762000"/>
                <a:gd name="connsiteY178" fmla="*/ 523875 h 704850"/>
                <a:gd name="connsiteX179" fmla="*/ 421005 w 762000"/>
                <a:gd name="connsiteY179" fmla="*/ 522923 h 704850"/>
                <a:gd name="connsiteX180" fmla="*/ 412432 w 762000"/>
                <a:gd name="connsiteY180" fmla="*/ 525780 h 704850"/>
                <a:gd name="connsiteX181" fmla="*/ 410528 w 762000"/>
                <a:gd name="connsiteY181" fmla="*/ 526733 h 704850"/>
                <a:gd name="connsiteX182" fmla="*/ 410528 w 762000"/>
                <a:gd name="connsiteY182" fmla="*/ 506730 h 704850"/>
                <a:gd name="connsiteX183" fmla="*/ 411480 w 762000"/>
                <a:gd name="connsiteY183" fmla="*/ 506730 h 704850"/>
                <a:gd name="connsiteX184" fmla="*/ 421005 w 762000"/>
                <a:gd name="connsiteY184" fmla="*/ 504825 h 704850"/>
                <a:gd name="connsiteX185" fmla="*/ 428625 w 762000"/>
                <a:gd name="connsiteY185" fmla="*/ 505777 h 704850"/>
                <a:gd name="connsiteX186" fmla="*/ 429578 w 762000"/>
                <a:gd name="connsiteY186" fmla="*/ 505777 h 704850"/>
                <a:gd name="connsiteX187" fmla="*/ 429578 w 762000"/>
                <a:gd name="connsiteY187" fmla="*/ 524827 h 704850"/>
                <a:gd name="connsiteX188" fmla="*/ 443865 w 762000"/>
                <a:gd name="connsiteY188" fmla="*/ 465773 h 704850"/>
                <a:gd name="connsiteX189" fmla="*/ 423863 w 762000"/>
                <a:gd name="connsiteY189" fmla="*/ 410528 h 704850"/>
                <a:gd name="connsiteX190" fmla="*/ 418148 w 762000"/>
                <a:gd name="connsiteY190" fmla="*/ 410528 h 704850"/>
                <a:gd name="connsiteX191" fmla="*/ 398145 w 762000"/>
                <a:gd name="connsiteY191" fmla="*/ 465773 h 704850"/>
                <a:gd name="connsiteX192" fmla="*/ 398145 w 762000"/>
                <a:gd name="connsiteY192" fmla="*/ 465773 h 704850"/>
                <a:gd name="connsiteX193" fmla="*/ 379095 w 762000"/>
                <a:gd name="connsiteY193" fmla="*/ 465773 h 704850"/>
                <a:gd name="connsiteX194" fmla="*/ 379095 w 762000"/>
                <a:gd name="connsiteY194" fmla="*/ 464820 h 704850"/>
                <a:gd name="connsiteX195" fmla="*/ 395288 w 762000"/>
                <a:gd name="connsiteY195" fmla="*/ 409575 h 704850"/>
                <a:gd name="connsiteX196" fmla="*/ 395288 w 762000"/>
                <a:gd name="connsiteY196" fmla="*/ 409575 h 704850"/>
                <a:gd name="connsiteX197" fmla="*/ 415290 w 762000"/>
                <a:gd name="connsiteY197" fmla="*/ 330518 h 704850"/>
                <a:gd name="connsiteX198" fmla="*/ 416243 w 762000"/>
                <a:gd name="connsiteY198" fmla="*/ 330518 h 704850"/>
                <a:gd name="connsiteX199" fmla="*/ 416243 w 762000"/>
                <a:gd name="connsiteY199" fmla="*/ 330518 h 704850"/>
                <a:gd name="connsiteX200" fmla="*/ 441007 w 762000"/>
                <a:gd name="connsiteY200" fmla="*/ 397193 h 704850"/>
                <a:gd name="connsiteX201" fmla="*/ 445770 w 762000"/>
                <a:gd name="connsiteY201" fmla="*/ 408623 h 704850"/>
                <a:gd name="connsiteX202" fmla="*/ 461963 w 762000"/>
                <a:gd name="connsiteY202" fmla="*/ 463868 h 704850"/>
                <a:gd name="connsiteX203" fmla="*/ 461963 w 762000"/>
                <a:gd name="connsiteY203" fmla="*/ 464820 h 704850"/>
                <a:gd name="connsiteX204" fmla="*/ 461010 w 762000"/>
                <a:gd name="connsiteY204" fmla="*/ 464820 h 704850"/>
                <a:gd name="connsiteX205" fmla="*/ 448628 w 762000"/>
                <a:gd name="connsiteY205" fmla="*/ 465773 h 704850"/>
                <a:gd name="connsiteX206" fmla="*/ 443865 w 762000"/>
                <a:gd name="connsiteY206" fmla="*/ 465773 h 704850"/>
                <a:gd name="connsiteX207" fmla="*/ 418148 w 762000"/>
                <a:gd name="connsiteY207" fmla="*/ 223837 h 704850"/>
                <a:gd name="connsiteX208" fmla="*/ 432435 w 762000"/>
                <a:gd name="connsiteY208" fmla="*/ 213360 h 704850"/>
                <a:gd name="connsiteX209" fmla="*/ 433388 w 762000"/>
                <a:gd name="connsiteY209" fmla="*/ 212408 h 704850"/>
                <a:gd name="connsiteX210" fmla="*/ 433388 w 762000"/>
                <a:gd name="connsiteY210" fmla="*/ 214312 h 704850"/>
                <a:gd name="connsiteX211" fmla="*/ 525780 w 762000"/>
                <a:gd name="connsiteY211" fmla="*/ 424815 h 704850"/>
                <a:gd name="connsiteX212" fmla="*/ 526733 w 762000"/>
                <a:gd name="connsiteY212" fmla="*/ 425768 h 704850"/>
                <a:gd name="connsiteX213" fmla="*/ 525780 w 762000"/>
                <a:gd name="connsiteY213" fmla="*/ 427673 h 704850"/>
                <a:gd name="connsiteX214" fmla="*/ 525780 w 762000"/>
                <a:gd name="connsiteY214" fmla="*/ 453390 h 704850"/>
                <a:gd name="connsiteX215" fmla="*/ 523875 w 762000"/>
                <a:gd name="connsiteY215" fmla="*/ 451485 h 704850"/>
                <a:gd name="connsiteX216" fmla="*/ 418148 w 762000"/>
                <a:gd name="connsiteY216" fmla="*/ 223837 h 704850"/>
                <a:gd name="connsiteX217" fmla="*/ 418148 w 762000"/>
                <a:gd name="connsiteY217" fmla="*/ 223837 h 704850"/>
                <a:gd name="connsiteX218" fmla="*/ 544830 w 762000"/>
                <a:gd name="connsiteY218" fmla="*/ 363855 h 704850"/>
                <a:gd name="connsiteX219" fmla="*/ 453390 w 762000"/>
                <a:gd name="connsiteY219" fmla="*/ 198120 h 704850"/>
                <a:gd name="connsiteX220" fmla="*/ 453390 w 762000"/>
                <a:gd name="connsiteY220" fmla="*/ 197167 h 704850"/>
                <a:gd name="connsiteX221" fmla="*/ 453390 w 762000"/>
                <a:gd name="connsiteY221" fmla="*/ 197167 h 704850"/>
                <a:gd name="connsiteX222" fmla="*/ 466725 w 762000"/>
                <a:gd name="connsiteY222" fmla="*/ 183833 h 704850"/>
                <a:gd name="connsiteX223" fmla="*/ 467678 w 762000"/>
                <a:gd name="connsiteY223" fmla="*/ 182880 h 704850"/>
                <a:gd name="connsiteX224" fmla="*/ 467678 w 762000"/>
                <a:gd name="connsiteY224" fmla="*/ 184785 h 704850"/>
                <a:gd name="connsiteX225" fmla="*/ 545783 w 762000"/>
                <a:gd name="connsiteY225" fmla="*/ 338137 h 704850"/>
                <a:gd name="connsiteX226" fmla="*/ 544830 w 762000"/>
                <a:gd name="connsiteY226" fmla="*/ 363855 h 704850"/>
                <a:gd name="connsiteX227" fmla="*/ 553403 w 762000"/>
                <a:gd name="connsiteY227" fmla="*/ 278130 h 704850"/>
                <a:gd name="connsiteX228" fmla="*/ 553403 w 762000"/>
                <a:gd name="connsiteY228" fmla="*/ 280035 h 704850"/>
                <a:gd name="connsiteX229" fmla="*/ 552450 w 762000"/>
                <a:gd name="connsiteY229" fmla="*/ 278130 h 704850"/>
                <a:gd name="connsiteX230" fmla="*/ 493395 w 762000"/>
                <a:gd name="connsiteY230" fmla="*/ 154305 h 704850"/>
                <a:gd name="connsiteX231" fmla="*/ 505778 w 762000"/>
                <a:gd name="connsiteY231" fmla="*/ 139065 h 704850"/>
                <a:gd name="connsiteX232" fmla="*/ 506730 w 762000"/>
                <a:gd name="connsiteY232" fmla="*/ 138113 h 704850"/>
                <a:gd name="connsiteX233" fmla="*/ 506730 w 762000"/>
                <a:gd name="connsiteY233" fmla="*/ 140017 h 704850"/>
                <a:gd name="connsiteX234" fmla="*/ 557213 w 762000"/>
                <a:gd name="connsiteY234" fmla="*/ 254317 h 704850"/>
                <a:gd name="connsiteX235" fmla="*/ 553403 w 762000"/>
                <a:gd name="connsiteY235" fmla="*/ 278130 h 704850"/>
                <a:gd name="connsiteX236" fmla="*/ 553403 w 762000"/>
                <a:gd name="connsiteY236" fmla="*/ 278130 h 704850"/>
                <a:gd name="connsiteX237" fmla="*/ 586740 w 762000"/>
                <a:gd name="connsiteY237" fmla="*/ 189548 h 704850"/>
                <a:gd name="connsiteX238" fmla="*/ 576263 w 762000"/>
                <a:gd name="connsiteY238" fmla="*/ 204787 h 704850"/>
                <a:gd name="connsiteX239" fmla="*/ 575310 w 762000"/>
                <a:gd name="connsiteY239" fmla="*/ 206692 h 704850"/>
                <a:gd name="connsiteX240" fmla="*/ 574358 w 762000"/>
                <a:gd name="connsiteY240" fmla="*/ 204787 h 704850"/>
                <a:gd name="connsiteX241" fmla="*/ 531495 w 762000"/>
                <a:gd name="connsiteY241" fmla="*/ 109538 h 704850"/>
                <a:gd name="connsiteX242" fmla="*/ 544830 w 762000"/>
                <a:gd name="connsiteY242" fmla="*/ 95250 h 704850"/>
                <a:gd name="connsiteX243" fmla="*/ 545783 w 762000"/>
                <a:gd name="connsiteY243" fmla="*/ 94298 h 704850"/>
                <a:gd name="connsiteX244" fmla="*/ 546735 w 762000"/>
                <a:gd name="connsiteY244" fmla="*/ 96203 h 704850"/>
                <a:gd name="connsiteX245" fmla="*/ 586740 w 762000"/>
                <a:gd name="connsiteY245" fmla="*/ 189548 h 704850"/>
                <a:gd name="connsiteX246" fmla="*/ 586740 w 762000"/>
                <a:gd name="connsiteY246" fmla="*/ 189548 h 704850"/>
                <a:gd name="connsiteX247" fmla="*/ 586740 w 762000"/>
                <a:gd name="connsiteY247" fmla="*/ 189548 h 704850"/>
                <a:gd name="connsiteX248" fmla="*/ 661988 w 762000"/>
                <a:gd name="connsiteY248" fmla="*/ 198120 h 704850"/>
                <a:gd name="connsiteX249" fmla="*/ 645795 w 762000"/>
                <a:gd name="connsiteY249" fmla="*/ 188595 h 704850"/>
                <a:gd name="connsiteX250" fmla="*/ 628650 w 762000"/>
                <a:gd name="connsiteY250" fmla="*/ 170498 h 704850"/>
                <a:gd name="connsiteX251" fmla="*/ 621030 w 762000"/>
                <a:gd name="connsiteY251" fmla="*/ 170498 h 704850"/>
                <a:gd name="connsiteX252" fmla="*/ 574358 w 762000"/>
                <a:gd name="connsiteY252" fmla="*/ 69532 h 704850"/>
                <a:gd name="connsiteX253" fmla="*/ 574358 w 762000"/>
                <a:gd name="connsiteY253" fmla="*/ 68580 h 704850"/>
                <a:gd name="connsiteX254" fmla="*/ 575310 w 762000"/>
                <a:gd name="connsiteY254" fmla="*/ 68580 h 704850"/>
                <a:gd name="connsiteX255" fmla="*/ 590550 w 762000"/>
                <a:gd name="connsiteY255" fmla="*/ 60007 h 704850"/>
                <a:gd name="connsiteX256" fmla="*/ 591503 w 762000"/>
                <a:gd name="connsiteY256" fmla="*/ 60007 h 704850"/>
                <a:gd name="connsiteX257" fmla="*/ 591503 w 762000"/>
                <a:gd name="connsiteY257" fmla="*/ 60960 h 704850"/>
                <a:gd name="connsiteX258" fmla="*/ 663893 w 762000"/>
                <a:gd name="connsiteY258" fmla="*/ 197167 h 704850"/>
                <a:gd name="connsiteX259" fmla="*/ 666750 w 762000"/>
                <a:gd name="connsiteY259" fmla="*/ 200025 h 704850"/>
                <a:gd name="connsiteX260" fmla="*/ 661988 w 762000"/>
                <a:gd name="connsiteY260" fmla="*/ 198120 h 704850"/>
                <a:gd name="connsiteX261" fmla="*/ 689610 w 762000"/>
                <a:gd name="connsiteY261" fmla="*/ 179070 h 704850"/>
                <a:gd name="connsiteX262" fmla="*/ 689610 w 762000"/>
                <a:gd name="connsiteY262" fmla="*/ 179070 h 704850"/>
                <a:gd name="connsiteX263" fmla="*/ 655320 w 762000"/>
                <a:gd name="connsiteY263" fmla="*/ 92392 h 704850"/>
                <a:gd name="connsiteX264" fmla="*/ 654368 w 762000"/>
                <a:gd name="connsiteY264" fmla="*/ 89535 h 704850"/>
                <a:gd name="connsiteX265" fmla="*/ 679133 w 762000"/>
                <a:gd name="connsiteY265" fmla="*/ 114300 h 704850"/>
                <a:gd name="connsiteX266" fmla="*/ 703898 w 762000"/>
                <a:gd name="connsiteY266" fmla="*/ 166688 h 704850"/>
                <a:gd name="connsiteX267" fmla="*/ 704850 w 762000"/>
                <a:gd name="connsiteY267" fmla="*/ 167640 h 704850"/>
                <a:gd name="connsiteX268" fmla="*/ 689610 w 762000"/>
                <a:gd name="connsiteY268" fmla="*/ 17907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762000" h="704850">
                  <a:moveTo>
                    <a:pt x="755333" y="162878"/>
                  </a:moveTo>
                  <a:lnTo>
                    <a:pt x="646748" y="54292"/>
                  </a:lnTo>
                  <a:cubicBezTo>
                    <a:pt x="640080" y="47625"/>
                    <a:pt x="630555" y="41910"/>
                    <a:pt x="621030" y="40005"/>
                  </a:cubicBezTo>
                  <a:lnTo>
                    <a:pt x="620078" y="40005"/>
                  </a:lnTo>
                  <a:lnTo>
                    <a:pt x="620078" y="4763"/>
                  </a:lnTo>
                  <a:cubicBezTo>
                    <a:pt x="620078" y="1905"/>
                    <a:pt x="618173" y="0"/>
                    <a:pt x="615315" y="0"/>
                  </a:cubicBezTo>
                  <a:cubicBezTo>
                    <a:pt x="615315" y="0"/>
                    <a:pt x="615315" y="0"/>
                    <a:pt x="615315" y="0"/>
                  </a:cubicBezTo>
                  <a:cubicBezTo>
                    <a:pt x="597218" y="0"/>
                    <a:pt x="581978" y="15240"/>
                    <a:pt x="581978" y="33338"/>
                  </a:cubicBezTo>
                  <a:lnTo>
                    <a:pt x="581978" y="41910"/>
                  </a:lnTo>
                  <a:lnTo>
                    <a:pt x="581025" y="41910"/>
                  </a:lnTo>
                  <a:cubicBezTo>
                    <a:pt x="553403" y="52388"/>
                    <a:pt x="526733" y="85725"/>
                    <a:pt x="498157" y="119063"/>
                  </a:cubicBezTo>
                  <a:cubicBezTo>
                    <a:pt x="456248" y="169545"/>
                    <a:pt x="406718" y="227648"/>
                    <a:pt x="343853" y="227648"/>
                  </a:cubicBezTo>
                  <a:lnTo>
                    <a:pt x="191453" y="227648"/>
                  </a:lnTo>
                  <a:cubicBezTo>
                    <a:pt x="168593" y="227648"/>
                    <a:pt x="146685" y="234315"/>
                    <a:pt x="128587" y="246698"/>
                  </a:cubicBezTo>
                  <a:lnTo>
                    <a:pt x="127635" y="247650"/>
                  </a:lnTo>
                  <a:lnTo>
                    <a:pt x="127635" y="246698"/>
                  </a:lnTo>
                  <a:lnTo>
                    <a:pt x="76200" y="246698"/>
                  </a:lnTo>
                  <a:cubicBezTo>
                    <a:pt x="34290" y="246698"/>
                    <a:pt x="0" y="280987"/>
                    <a:pt x="0" y="322898"/>
                  </a:cubicBezTo>
                  <a:lnTo>
                    <a:pt x="0" y="437198"/>
                  </a:lnTo>
                  <a:lnTo>
                    <a:pt x="76200" y="402908"/>
                  </a:lnTo>
                  <a:lnTo>
                    <a:pt x="77152" y="401003"/>
                  </a:lnTo>
                  <a:lnTo>
                    <a:pt x="77152" y="464820"/>
                  </a:lnTo>
                  <a:lnTo>
                    <a:pt x="75248" y="464820"/>
                  </a:lnTo>
                  <a:cubicBezTo>
                    <a:pt x="70485" y="453390"/>
                    <a:pt x="60008" y="446723"/>
                    <a:pt x="47625" y="446723"/>
                  </a:cubicBezTo>
                  <a:cubicBezTo>
                    <a:pt x="32385" y="447675"/>
                    <a:pt x="20002" y="461010"/>
                    <a:pt x="20002" y="476250"/>
                  </a:cubicBezTo>
                  <a:lnTo>
                    <a:pt x="20002" y="684848"/>
                  </a:lnTo>
                  <a:cubicBezTo>
                    <a:pt x="20002" y="700088"/>
                    <a:pt x="31433" y="713423"/>
                    <a:pt x="47625" y="713423"/>
                  </a:cubicBezTo>
                  <a:cubicBezTo>
                    <a:pt x="47625" y="713423"/>
                    <a:pt x="48577" y="713423"/>
                    <a:pt x="48577" y="713423"/>
                  </a:cubicBezTo>
                  <a:cubicBezTo>
                    <a:pt x="63818" y="713423"/>
                    <a:pt x="77152" y="701993"/>
                    <a:pt x="77152" y="685800"/>
                  </a:cubicBezTo>
                  <a:cubicBezTo>
                    <a:pt x="77152" y="685800"/>
                    <a:pt x="77152" y="684848"/>
                    <a:pt x="77152" y="684848"/>
                  </a:cubicBezTo>
                  <a:lnTo>
                    <a:pt x="77152" y="530543"/>
                  </a:lnTo>
                  <a:lnTo>
                    <a:pt x="78105" y="531495"/>
                  </a:lnTo>
                  <a:cubicBezTo>
                    <a:pt x="83820" y="534352"/>
                    <a:pt x="90487" y="536258"/>
                    <a:pt x="97155" y="536258"/>
                  </a:cubicBezTo>
                  <a:cubicBezTo>
                    <a:pt x="106680" y="536258"/>
                    <a:pt x="116205" y="532448"/>
                    <a:pt x="122873" y="525780"/>
                  </a:cubicBezTo>
                  <a:lnTo>
                    <a:pt x="182880" y="465773"/>
                  </a:lnTo>
                  <a:lnTo>
                    <a:pt x="183833" y="465773"/>
                  </a:lnTo>
                  <a:cubicBezTo>
                    <a:pt x="210503" y="478155"/>
                    <a:pt x="239078" y="484823"/>
                    <a:pt x="267653" y="485775"/>
                  </a:cubicBezTo>
                  <a:lnTo>
                    <a:pt x="391478" y="485775"/>
                  </a:lnTo>
                  <a:lnTo>
                    <a:pt x="391478" y="684848"/>
                  </a:lnTo>
                  <a:cubicBezTo>
                    <a:pt x="391478" y="701040"/>
                    <a:pt x="403860" y="714375"/>
                    <a:pt x="420053" y="714375"/>
                  </a:cubicBezTo>
                  <a:cubicBezTo>
                    <a:pt x="435293" y="714375"/>
                    <a:pt x="448628" y="702945"/>
                    <a:pt x="448628" y="686752"/>
                  </a:cubicBezTo>
                  <a:cubicBezTo>
                    <a:pt x="448628" y="686752"/>
                    <a:pt x="448628" y="685800"/>
                    <a:pt x="448628" y="685800"/>
                  </a:cubicBezTo>
                  <a:lnTo>
                    <a:pt x="448628" y="484823"/>
                  </a:lnTo>
                  <a:lnTo>
                    <a:pt x="449580" y="484823"/>
                  </a:lnTo>
                  <a:cubicBezTo>
                    <a:pt x="461963" y="484823"/>
                    <a:pt x="474345" y="481965"/>
                    <a:pt x="485775" y="478155"/>
                  </a:cubicBezTo>
                  <a:lnTo>
                    <a:pt x="486728" y="478155"/>
                  </a:lnTo>
                  <a:lnTo>
                    <a:pt x="486728" y="683895"/>
                  </a:lnTo>
                  <a:cubicBezTo>
                    <a:pt x="486728" y="699135"/>
                    <a:pt x="499110" y="712470"/>
                    <a:pt x="514350" y="713423"/>
                  </a:cubicBezTo>
                  <a:lnTo>
                    <a:pt x="515303" y="713423"/>
                  </a:lnTo>
                  <a:cubicBezTo>
                    <a:pt x="530543" y="713423"/>
                    <a:pt x="543878" y="701993"/>
                    <a:pt x="543878" y="685800"/>
                  </a:cubicBezTo>
                  <a:cubicBezTo>
                    <a:pt x="543878" y="685800"/>
                    <a:pt x="543878" y="684848"/>
                    <a:pt x="543878" y="684848"/>
                  </a:cubicBezTo>
                  <a:lnTo>
                    <a:pt x="543878" y="433387"/>
                  </a:lnTo>
                  <a:cubicBezTo>
                    <a:pt x="553403" y="421005"/>
                    <a:pt x="560070" y="405765"/>
                    <a:pt x="562928" y="390525"/>
                  </a:cubicBezTo>
                  <a:lnTo>
                    <a:pt x="562928" y="389573"/>
                  </a:lnTo>
                  <a:cubicBezTo>
                    <a:pt x="562928" y="279083"/>
                    <a:pt x="588645" y="189548"/>
                    <a:pt x="620078" y="189548"/>
                  </a:cubicBezTo>
                  <a:lnTo>
                    <a:pt x="631508" y="200978"/>
                  </a:lnTo>
                  <a:cubicBezTo>
                    <a:pt x="641985" y="211455"/>
                    <a:pt x="656273" y="218123"/>
                    <a:pt x="671513" y="218123"/>
                  </a:cubicBezTo>
                  <a:lnTo>
                    <a:pt x="696278" y="218123"/>
                  </a:lnTo>
                  <a:lnTo>
                    <a:pt x="698183" y="220028"/>
                  </a:lnTo>
                  <a:cubicBezTo>
                    <a:pt x="713423" y="235267"/>
                    <a:pt x="737235" y="235267"/>
                    <a:pt x="752475" y="220028"/>
                  </a:cubicBezTo>
                  <a:cubicBezTo>
                    <a:pt x="752475" y="220028"/>
                    <a:pt x="752475" y="220028"/>
                    <a:pt x="752475" y="220028"/>
                  </a:cubicBezTo>
                  <a:lnTo>
                    <a:pt x="755333" y="217170"/>
                  </a:lnTo>
                  <a:cubicBezTo>
                    <a:pt x="769620" y="201930"/>
                    <a:pt x="769620" y="178117"/>
                    <a:pt x="755333" y="162878"/>
                  </a:cubicBezTo>
                  <a:close/>
                  <a:moveTo>
                    <a:pt x="58102" y="657225"/>
                  </a:moveTo>
                  <a:lnTo>
                    <a:pt x="57150" y="657225"/>
                  </a:lnTo>
                  <a:cubicBezTo>
                    <a:pt x="54293" y="656273"/>
                    <a:pt x="52388" y="656273"/>
                    <a:pt x="49530" y="656273"/>
                  </a:cubicBezTo>
                  <a:cubicBezTo>
                    <a:pt x="46672" y="656273"/>
                    <a:pt x="42863" y="656273"/>
                    <a:pt x="40005" y="657225"/>
                  </a:cubicBezTo>
                  <a:lnTo>
                    <a:pt x="39052" y="657225"/>
                  </a:lnTo>
                  <a:lnTo>
                    <a:pt x="39052" y="638175"/>
                  </a:lnTo>
                  <a:lnTo>
                    <a:pt x="40005" y="638175"/>
                  </a:lnTo>
                  <a:cubicBezTo>
                    <a:pt x="42863" y="637223"/>
                    <a:pt x="46672" y="637223"/>
                    <a:pt x="49530" y="637223"/>
                  </a:cubicBezTo>
                  <a:cubicBezTo>
                    <a:pt x="52388" y="637223"/>
                    <a:pt x="55245" y="637223"/>
                    <a:pt x="57150" y="637223"/>
                  </a:cubicBezTo>
                  <a:lnTo>
                    <a:pt x="58102" y="637223"/>
                  </a:lnTo>
                  <a:lnTo>
                    <a:pt x="58102" y="657225"/>
                  </a:lnTo>
                  <a:close/>
                  <a:moveTo>
                    <a:pt x="58102" y="590550"/>
                  </a:moveTo>
                  <a:lnTo>
                    <a:pt x="57150" y="590550"/>
                  </a:lnTo>
                  <a:cubicBezTo>
                    <a:pt x="54293" y="589598"/>
                    <a:pt x="52388" y="589598"/>
                    <a:pt x="49530" y="589598"/>
                  </a:cubicBezTo>
                  <a:cubicBezTo>
                    <a:pt x="46672" y="589598"/>
                    <a:pt x="42863" y="589598"/>
                    <a:pt x="40005" y="590550"/>
                  </a:cubicBezTo>
                  <a:lnTo>
                    <a:pt x="39052" y="590550"/>
                  </a:lnTo>
                  <a:lnTo>
                    <a:pt x="39052" y="571500"/>
                  </a:lnTo>
                  <a:lnTo>
                    <a:pt x="40005" y="571500"/>
                  </a:lnTo>
                  <a:cubicBezTo>
                    <a:pt x="42863" y="570548"/>
                    <a:pt x="46672" y="570548"/>
                    <a:pt x="49530" y="570548"/>
                  </a:cubicBezTo>
                  <a:cubicBezTo>
                    <a:pt x="52388" y="570548"/>
                    <a:pt x="55245" y="570548"/>
                    <a:pt x="57150" y="570548"/>
                  </a:cubicBezTo>
                  <a:lnTo>
                    <a:pt x="58102" y="570548"/>
                  </a:lnTo>
                  <a:lnTo>
                    <a:pt x="58102" y="590550"/>
                  </a:lnTo>
                  <a:close/>
                  <a:moveTo>
                    <a:pt x="58102" y="521018"/>
                  </a:moveTo>
                  <a:lnTo>
                    <a:pt x="57150" y="521018"/>
                  </a:lnTo>
                  <a:cubicBezTo>
                    <a:pt x="54293" y="521018"/>
                    <a:pt x="52388" y="520065"/>
                    <a:pt x="49530" y="520065"/>
                  </a:cubicBezTo>
                  <a:cubicBezTo>
                    <a:pt x="46672" y="520065"/>
                    <a:pt x="42863" y="520065"/>
                    <a:pt x="40005" y="521018"/>
                  </a:cubicBezTo>
                  <a:lnTo>
                    <a:pt x="39052" y="521018"/>
                  </a:lnTo>
                  <a:lnTo>
                    <a:pt x="39052" y="501968"/>
                  </a:lnTo>
                  <a:lnTo>
                    <a:pt x="40005" y="501968"/>
                  </a:lnTo>
                  <a:cubicBezTo>
                    <a:pt x="42863" y="501015"/>
                    <a:pt x="46672" y="501015"/>
                    <a:pt x="49530" y="501015"/>
                  </a:cubicBezTo>
                  <a:cubicBezTo>
                    <a:pt x="52388" y="501015"/>
                    <a:pt x="55245" y="501015"/>
                    <a:pt x="57150" y="501015"/>
                  </a:cubicBezTo>
                  <a:lnTo>
                    <a:pt x="58102" y="501015"/>
                  </a:lnTo>
                  <a:lnTo>
                    <a:pt x="58102" y="521018"/>
                  </a:lnTo>
                  <a:close/>
                  <a:moveTo>
                    <a:pt x="136208" y="484823"/>
                  </a:moveTo>
                  <a:lnTo>
                    <a:pt x="136208" y="484823"/>
                  </a:lnTo>
                  <a:cubicBezTo>
                    <a:pt x="125730" y="472440"/>
                    <a:pt x="112395" y="463868"/>
                    <a:pt x="97155" y="461962"/>
                  </a:cubicBezTo>
                  <a:lnTo>
                    <a:pt x="97155" y="461962"/>
                  </a:lnTo>
                  <a:lnTo>
                    <a:pt x="97155" y="442912"/>
                  </a:lnTo>
                  <a:lnTo>
                    <a:pt x="98108" y="442912"/>
                  </a:lnTo>
                  <a:cubicBezTo>
                    <a:pt x="118110" y="444818"/>
                    <a:pt x="136208" y="455295"/>
                    <a:pt x="149543" y="470535"/>
                  </a:cubicBezTo>
                  <a:lnTo>
                    <a:pt x="150495" y="471487"/>
                  </a:lnTo>
                  <a:lnTo>
                    <a:pt x="136208" y="484823"/>
                  </a:lnTo>
                  <a:close/>
                  <a:moveTo>
                    <a:pt x="206693" y="454343"/>
                  </a:moveTo>
                  <a:cubicBezTo>
                    <a:pt x="200978" y="452437"/>
                    <a:pt x="196215" y="450533"/>
                    <a:pt x="191453" y="447675"/>
                  </a:cubicBezTo>
                  <a:lnTo>
                    <a:pt x="180975" y="441960"/>
                  </a:lnTo>
                  <a:cubicBezTo>
                    <a:pt x="160973" y="414337"/>
                    <a:pt x="131445" y="395287"/>
                    <a:pt x="97155" y="388620"/>
                  </a:cubicBezTo>
                  <a:lnTo>
                    <a:pt x="96202" y="388620"/>
                  </a:lnTo>
                  <a:lnTo>
                    <a:pt x="96202" y="369570"/>
                  </a:lnTo>
                  <a:lnTo>
                    <a:pt x="97155" y="369570"/>
                  </a:lnTo>
                  <a:cubicBezTo>
                    <a:pt x="127635" y="375285"/>
                    <a:pt x="181928" y="393383"/>
                    <a:pt x="207645" y="452437"/>
                  </a:cubicBezTo>
                  <a:lnTo>
                    <a:pt x="208598" y="454343"/>
                  </a:lnTo>
                  <a:lnTo>
                    <a:pt x="206693" y="454343"/>
                  </a:lnTo>
                  <a:close/>
                  <a:moveTo>
                    <a:pt x="267653" y="465773"/>
                  </a:moveTo>
                  <a:cubicBezTo>
                    <a:pt x="262890" y="465773"/>
                    <a:pt x="257175" y="465773"/>
                    <a:pt x="251460" y="464820"/>
                  </a:cubicBezTo>
                  <a:lnTo>
                    <a:pt x="250507" y="464820"/>
                  </a:lnTo>
                  <a:lnTo>
                    <a:pt x="250507" y="463868"/>
                  </a:lnTo>
                  <a:cubicBezTo>
                    <a:pt x="228600" y="394335"/>
                    <a:pt x="174308" y="339090"/>
                    <a:pt x="104775" y="316230"/>
                  </a:cubicBezTo>
                  <a:lnTo>
                    <a:pt x="110490" y="299085"/>
                  </a:lnTo>
                  <a:lnTo>
                    <a:pt x="110490" y="299085"/>
                  </a:lnTo>
                  <a:cubicBezTo>
                    <a:pt x="146685" y="310515"/>
                    <a:pt x="233362" y="348615"/>
                    <a:pt x="269557" y="464820"/>
                  </a:cubicBezTo>
                  <a:lnTo>
                    <a:pt x="269557" y="465773"/>
                  </a:lnTo>
                  <a:lnTo>
                    <a:pt x="267653" y="465773"/>
                  </a:lnTo>
                  <a:close/>
                  <a:moveTo>
                    <a:pt x="333375" y="247650"/>
                  </a:moveTo>
                  <a:cubicBezTo>
                    <a:pt x="300038" y="357187"/>
                    <a:pt x="305753" y="430530"/>
                    <a:pt x="312420" y="464820"/>
                  </a:cubicBezTo>
                  <a:lnTo>
                    <a:pt x="312420" y="465773"/>
                  </a:lnTo>
                  <a:lnTo>
                    <a:pt x="291465" y="465773"/>
                  </a:lnTo>
                  <a:lnTo>
                    <a:pt x="291465" y="464820"/>
                  </a:lnTo>
                  <a:cubicBezTo>
                    <a:pt x="275273" y="322898"/>
                    <a:pt x="172403" y="275273"/>
                    <a:pt x="140970" y="263843"/>
                  </a:cubicBezTo>
                  <a:lnTo>
                    <a:pt x="139065" y="262890"/>
                  </a:lnTo>
                  <a:lnTo>
                    <a:pt x="140970" y="261937"/>
                  </a:lnTo>
                  <a:cubicBezTo>
                    <a:pt x="147637" y="258128"/>
                    <a:pt x="154305" y="254317"/>
                    <a:pt x="160973" y="252412"/>
                  </a:cubicBezTo>
                  <a:lnTo>
                    <a:pt x="160973" y="252412"/>
                  </a:lnTo>
                  <a:lnTo>
                    <a:pt x="160973" y="252412"/>
                  </a:lnTo>
                  <a:cubicBezTo>
                    <a:pt x="198120" y="268605"/>
                    <a:pt x="230505" y="294323"/>
                    <a:pt x="255270" y="326708"/>
                  </a:cubicBezTo>
                  <a:cubicBezTo>
                    <a:pt x="249555" y="300990"/>
                    <a:pt x="246698" y="275273"/>
                    <a:pt x="244793" y="248603"/>
                  </a:cubicBezTo>
                  <a:lnTo>
                    <a:pt x="244793" y="246698"/>
                  </a:lnTo>
                  <a:lnTo>
                    <a:pt x="263843" y="246698"/>
                  </a:lnTo>
                  <a:lnTo>
                    <a:pt x="263843" y="247650"/>
                  </a:lnTo>
                  <a:cubicBezTo>
                    <a:pt x="265748" y="290512"/>
                    <a:pt x="274320" y="333375"/>
                    <a:pt x="289560" y="374333"/>
                  </a:cubicBezTo>
                  <a:cubicBezTo>
                    <a:pt x="293370" y="331470"/>
                    <a:pt x="301943" y="289560"/>
                    <a:pt x="314325" y="247650"/>
                  </a:cubicBezTo>
                  <a:lnTo>
                    <a:pt x="314325" y="246698"/>
                  </a:lnTo>
                  <a:lnTo>
                    <a:pt x="333375" y="247650"/>
                  </a:lnTo>
                  <a:lnTo>
                    <a:pt x="333375" y="247650"/>
                  </a:lnTo>
                  <a:close/>
                  <a:moveTo>
                    <a:pt x="341948" y="465773"/>
                  </a:moveTo>
                  <a:lnTo>
                    <a:pt x="341948" y="465773"/>
                  </a:lnTo>
                  <a:cubicBezTo>
                    <a:pt x="339090" y="429578"/>
                    <a:pt x="340995" y="353378"/>
                    <a:pt x="381000" y="240983"/>
                  </a:cubicBezTo>
                  <a:cubicBezTo>
                    <a:pt x="387668" y="239078"/>
                    <a:pt x="395288" y="236220"/>
                    <a:pt x="401003" y="233362"/>
                  </a:cubicBezTo>
                  <a:lnTo>
                    <a:pt x="402907" y="232410"/>
                  </a:lnTo>
                  <a:lnTo>
                    <a:pt x="401955" y="234315"/>
                  </a:lnTo>
                  <a:cubicBezTo>
                    <a:pt x="359093" y="350520"/>
                    <a:pt x="357188" y="428625"/>
                    <a:pt x="359093" y="465773"/>
                  </a:cubicBezTo>
                  <a:lnTo>
                    <a:pt x="359093" y="465773"/>
                  </a:lnTo>
                  <a:lnTo>
                    <a:pt x="341948" y="465773"/>
                  </a:lnTo>
                  <a:close/>
                  <a:moveTo>
                    <a:pt x="429578" y="656273"/>
                  </a:moveTo>
                  <a:lnTo>
                    <a:pt x="428625" y="656273"/>
                  </a:lnTo>
                  <a:cubicBezTo>
                    <a:pt x="425768" y="656273"/>
                    <a:pt x="423863" y="656273"/>
                    <a:pt x="421005" y="656273"/>
                  </a:cubicBezTo>
                  <a:cubicBezTo>
                    <a:pt x="418148" y="656273"/>
                    <a:pt x="414338" y="656273"/>
                    <a:pt x="411480" y="657225"/>
                  </a:cubicBezTo>
                  <a:lnTo>
                    <a:pt x="410528" y="657225"/>
                  </a:lnTo>
                  <a:lnTo>
                    <a:pt x="410528" y="638175"/>
                  </a:lnTo>
                  <a:lnTo>
                    <a:pt x="411480" y="638175"/>
                  </a:lnTo>
                  <a:cubicBezTo>
                    <a:pt x="414338" y="637223"/>
                    <a:pt x="418148" y="637223"/>
                    <a:pt x="421005" y="637223"/>
                  </a:cubicBezTo>
                  <a:cubicBezTo>
                    <a:pt x="423863" y="637223"/>
                    <a:pt x="426720" y="637223"/>
                    <a:pt x="428625" y="637223"/>
                  </a:cubicBezTo>
                  <a:lnTo>
                    <a:pt x="429578" y="637223"/>
                  </a:lnTo>
                  <a:lnTo>
                    <a:pt x="429578" y="656273"/>
                  </a:lnTo>
                  <a:close/>
                  <a:moveTo>
                    <a:pt x="429578" y="589598"/>
                  </a:moveTo>
                  <a:lnTo>
                    <a:pt x="428625" y="589598"/>
                  </a:lnTo>
                  <a:cubicBezTo>
                    <a:pt x="425768" y="589598"/>
                    <a:pt x="423863" y="589598"/>
                    <a:pt x="421005" y="589598"/>
                  </a:cubicBezTo>
                  <a:cubicBezTo>
                    <a:pt x="418148" y="589598"/>
                    <a:pt x="414338" y="589598"/>
                    <a:pt x="411480" y="590550"/>
                  </a:cubicBezTo>
                  <a:lnTo>
                    <a:pt x="410528" y="590550"/>
                  </a:lnTo>
                  <a:lnTo>
                    <a:pt x="410528" y="571500"/>
                  </a:lnTo>
                  <a:lnTo>
                    <a:pt x="411480" y="571500"/>
                  </a:lnTo>
                  <a:cubicBezTo>
                    <a:pt x="414338" y="570548"/>
                    <a:pt x="418148" y="570548"/>
                    <a:pt x="421005" y="570548"/>
                  </a:cubicBezTo>
                  <a:cubicBezTo>
                    <a:pt x="423863" y="570548"/>
                    <a:pt x="426720" y="570548"/>
                    <a:pt x="428625" y="570548"/>
                  </a:cubicBezTo>
                  <a:lnTo>
                    <a:pt x="429578" y="570548"/>
                  </a:lnTo>
                  <a:lnTo>
                    <a:pt x="429578" y="589598"/>
                  </a:lnTo>
                  <a:close/>
                  <a:moveTo>
                    <a:pt x="429578" y="524827"/>
                  </a:moveTo>
                  <a:lnTo>
                    <a:pt x="428625" y="523875"/>
                  </a:lnTo>
                  <a:cubicBezTo>
                    <a:pt x="425768" y="522923"/>
                    <a:pt x="423863" y="522923"/>
                    <a:pt x="421005" y="522923"/>
                  </a:cubicBezTo>
                  <a:cubicBezTo>
                    <a:pt x="418148" y="522923"/>
                    <a:pt x="415290" y="523875"/>
                    <a:pt x="412432" y="525780"/>
                  </a:cubicBezTo>
                  <a:lnTo>
                    <a:pt x="410528" y="526733"/>
                  </a:lnTo>
                  <a:lnTo>
                    <a:pt x="410528" y="506730"/>
                  </a:lnTo>
                  <a:lnTo>
                    <a:pt x="411480" y="506730"/>
                  </a:lnTo>
                  <a:cubicBezTo>
                    <a:pt x="414338" y="505777"/>
                    <a:pt x="418148" y="504825"/>
                    <a:pt x="421005" y="504825"/>
                  </a:cubicBezTo>
                  <a:cubicBezTo>
                    <a:pt x="423863" y="504825"/>
                    <a:pt x="426720" y="504825"/>
                    <a:pt x="428625" y="505777"/>
                  </a:cubicBezTo>
                  <a:lnTo>
                    <a:pt x="429578" y="505777"/>
                  </a:lnTo>
                  <a:lnTo>
                    <a:pt x="429578" y="524827"/>
                  </a:lnTo>
                  <a:close/>
                  <a:moveTo>
                    <a:pt x="443865" y="465773"/>
                  </a:moveTo>
                  <a:cubicBezTo>
                    <a:pt x="439103" y="442912"/>
                    <a:pt x="431482" y="415290"/>
                    <a:pt x="423863" y="410528"/>
                  </a:cubicBezTo>
                  <a:lnTo>
                    <a:pt x="418148" y="410528"/>
                  </a:lnTo>
                  <a:cubicBezTo>
                    <a:pt x="410528" y="416243"/>
                    <a:pt x="401955" y="443865"/>
                    <a:pt x="398145" y="465773"/>
                  </a:cubicBezTo>
                  <a:lnTo>
                    <a:pt x="398145" y="465773"/>
                  </a:lnTo>
                  <a:lnTo>
                    <a:pt x="379095" y="465773"/>
                  </a:lnTo>
                  <a:lnTo>
                    <a:pt x="379095" y="464820"/>
                  </a:lnTo>
                  <a:cubicBezTo>
                    <a:pt x="381953" y="445770"/>
                    <a:pt x="386715" y="426720"/>
                    <a:pt x="395288" y="409575"/>
                  </a:cubicBezTo>
                  <a:lnTo>
                    <a:pt x="395288" y="409575"/>
                  </a:lnTo>
                  <a:lnTo>
                    <a:pt x="415290" y="330518"/>
                  </a:lnTo>
                  <a:cubicBezTo>
                    <a:pt x="415290" y="330518"/>
                    <a:pt x="415290" y="330518"/>
                    <a:pt x="416243" y="330518"/>
                  </a:cubicBezTo>
                  <a:cubicBezTo>
                    <a:pt x="416243" y="330518"/>
                    <a:pt x="416243" y="330518"/>
                    <a:pt x="416243" y="330518"/>
                  </a:cubicBezTo>
                  <a:lnTo>
                    <a:pt x="441007" y="397193"/>
                  </a:lnTo>
                  <a:lnTo>
                    <a:pt x="445770" y="408623"/>
                  </a:lnTo>
                  <a:cubicBezTo>
                    <a:pt x="454343" y="425768"/>
                    <a:pt x="460057" y="444818"/>
                    <a:pt x="461963" y="463868"/>
                  </a:cubicBezTo>
                  <a:lnTo>
                    <a:pt x="461963" y="464820"/>
                  </a:lnTo>
                  <a:lnTo>
                    <a:pt x="461010" y="464820"/>
                  </a:lnTo>
                  <a:cubicBezTo>
                    <a:pt x="457200" y="465773"/>
                    <a:pt x="452438" y="465773"/>
                    <a:pt x="448628" y="465773"/>
                  </a:cubicBezTo>
                  <a:lnTo>
                    <a:pt x="443865" y="465773"/>
                  </a:lnTo>
                  <a:close/>
                  <a:moveTo>
                    <a:pt x="418148" y="223837"/>
                  </a:moveTo>
                  <a:cubicBezTo>
                    <a:pt x="422910" y="220980"/>
                    <a:pt x="427673" y="218123"/>
                    <a:pt x="432435" y="213360"/>
                  </a:cubicBezTo>
                  <a:lnTo>
                    <a:pt x="433388" y="212408"/>
                  </a:lnTo>
                  <a:lnTo>
                    <a:pt x="433388" y="214312"/>
                  </a:lnTo>
                  <a:cubicBezTo>
                    <a:pt x="461010" y="322898"/>
                    <a:pt x="499110" y="388620"/>
                    <a:pt x="525780" y="424815"/>
                  </a:cubicBezTo>
                  <a:cubicBezTo>
                    <a:pt x="525780" y="424815"/>
                    <a:pt x="525780" y="425768"/>
                    <a:pt x="526733" y="425768"/>
                  </a:cubicBezTo>
                  <a:lnTo>
                    <a:pt x="525780" y="427673"/>
                  </a:lnTo>
                  <a:lnTo>
                    <a:pt x="525780" y="453390"/>
                  </a:lnTo>
                  <a:lnTo>
                    <a:pt x="523875" y="451485"/>
                  </a:lnTo>
                  <a:cubicBezTo>
                    <a:pt x="492443" y="414337"/>
                    <a:pt x="448628" y="345758"/>
                    <a:pt x="418148" y="223837"/>
                  </a:cubicBezTo>
                  <a:lnTo>
                    <a:pt x="418148" y="223837"/>
                  </a:lnTo>
                  <a:close/>
                  <a:moveTo>
                    <a:pt x="544830" y="363855"/>
                  </a:moveTo>
                  <a:cubicBezTo>
                    <a:pt x="544830" y="363855"/>
                    <a:pt x="503873" y="329565"/>
                    <a:pt x="453390" y="198120"/>
                  </a:cubicBezTo>
                  <a:lnTo>
                    <a:pt x="453390" y="197167"/>
                  </a:lnTo>
                  <a:lnTo>
                    <a:pt x="453390" y="197167"/>
                  </a:lnTo>
                  <a:cubicBezTo>
                    <a:pt x="458153" y="193358"/>
                    <a:pt x="462915" y="188595"/>
                    <a:pt x="466725" y="183833"/>
                  </a:cubicBezTo>
                  <a:lnTo>
                    <a:pt x="467678" y="182880"/>
                  </a:lnTo>
                  <a:lnTo>
                    <a:pt x="467678" y="184785"/>
                  </a:lnTo>
                  <a:cubicBezTo>
                    <a:pt x="483870" y="240983"/>
                    <a:pt x="509588" y="292418"/>
                    <a:pt x="545783" y="338137"/>
                  </a:cubicBezTo>
                  <a:cubicBezTo>
                    <a:pt x="545783" y="344805"/>
                    <a:pt x="544830" y="363855"/>
                    <a:pt x="544830" y="363855"/>
                  </a:cubicBezTo>
                  <a:close/>
                  <a:moveTo>
                    <a:pt x="553403" y="278130"/>
                  </a:moveTo>
                  <a:lnTo>
                    <a:pt x="553403" y="280035"/>
                  </a:lnTo>
                  <a:lnTo>
                    <a:pt x="552450" y="278130"/>
                  </a:lnTo>
                  <a:cubicBezTo>
                    <a:pt x="526733" y="240030"/>
                    <a:pt x="506730" y="198120"/>
                    <a:pt x="493395" y="154305"/>
                  </a:cubicBezTo>
                  <a:lnTo>
                    <a:pt x="505778" y="139065"/>
                  </a:lnTo>
                  <a:lnTo>
                    <a:pt x="506730" y="138113"/>
                  </a:lnTo>
                  <a:lnTo>
                    <a:pt x="506730" y="140017"/>
                  </a:lnTo>
                  <a:cubicBezTo>
                    <a:pt x="519113" y="180023"/>
                    <a:pt x="536258" y="218123"/>
                    <a:pt x="557213" y="254317"/>
                  </a:cubicBezTo>
                  <a:cubicBezTo>
                    <a:pt x="557213" y="260985"/>
                    <a:pt x="555308" y="268605"/>
                    <a:pt x="553403" y="278130"/>
                  </a:cubicBezTo>
                  <a:lnTo>
                    <a:pt x="553403" y="278130"/>
                  </a:lnTo>
                  <a:close/>
                  <a:moveTo>
                    <a:pt x="586740" y="189548"/>
                  </a:moveTo>
                  <a:cubicBezTo>
                    <a:pt x="582930" y="194310"/>
                    <a:pt x="579120" y="200025"/>
                    <a:pt x="576263" y="204787"/>
                  </a:cubicBezTo>
                  <a:lnTo>
                    <a:pt x="575310" y="206692"/>
                  </a:lnTo>
                  <a:lnTo>
                    <a:pt x="574358" y="204787"/>
                  </a:lnTo>
                  <a:cubicBezTo>
                    <a:pt x="556260" y="175260"/>
                    <a:pt x="541973" y="142875"/>
                    <a:pt x="531495" y="109538"/>
                  </a:cubicBezTo>
                  <a:cubicBezTo>
                    <a:pt x="536258" y="104775"/>
                    <a:pt x="540068" y="100013"/>
                    <a:pt x="544830" y="95250"/>
                  </a:cubicBezTo>
                  <a:lnTo>
                    <a:pt x="545783" y="94298"/>
                  </a:lnTo>
                  <a:lnTo>
                    <a:pt x="546735" y="96203"/>
                  </a:lnTo>
                  <a:cubicBezTo>
                    <a:pt x="556260" y="128588"/>
                    <a:pt x="569595" y="159067"/>
                    <a:pt x="586740" y="189548"/>
                  </a:cubicBezTo>
                  <a:lnTo>
                    <a:pt x="586740" y="189548"/>
                  </a:lnTo>
                  <a:lnTo>
                    <a:pt x="586740" y="189548"/>
                  </a:lnTo>
                  <a:close/>
                  <a:moveTo>
                    <a:pt x="661988" y="198120"/>
                  </a:moveTo>
                  <a:cubicBezTo>
                    <a:pt x="656273" y="196215"/>
                    <a:pt x="650558" y="193358"/>
                    <a:pt x="645795" y="188595"/>
                  </a:cubicBezTo>
                  <a:lnTo>
                    <a:pt x="628650" y="170498"/>
                  </a:lnTo>
                  <a:lnTo>
                    <a:pt x="621030" y="170498"/>
                  </a:lnTo>
                  <a:cubicBezTo>
                    <a:pt x="601028" y="139065"/>
                    <a:pt x="585788" y="104775"/>
                    <a:pt x="574358" y="69532"/>
                  </a:cubicBezTo>
                  <a:lnTo>
                    <a:pt x="574358" y="68580"/>
                  </a:lnTo>
                  <a:lnTo>
                    <a:pt x="575310" y="68580"/>
                  </a:lnTo>
                  <a:cubicBezTo>
                    <a:pt x="580073" y="64770"/>
                    <a:pt x="584835" y="61913"/>
                    <a:pt x="590550" y="60007"/>
                  </a:cubicBezTo>
                  <a:lnTo>
                    <a:pt x="591503" y="60007"/>
                  </a:lnTo>
                  <a:lnTo>
                    <a:pt x="591503" y="60960"/>
                  </a:lnTo>
                  <a:cubicBezTo>
                    <a:pt x="615315" y="132398"/>
                    <a:pt x="643890" y="174308"/>
                    <a:pt x="663893" y="197167"/>
                  </a:cubicBezTo>
                  <a:lnTo>
                    <a:pt x="666750" y="200025"/>
                  </a:lnTo>
                  <a:lnTo>
                    <a:pt x="661988" y="198120"/>
                  </a:lnTo>
                  <a:close/>
                  <a:moveTo>
                    <a:pt x="689610" y="179070"/>
                  </a:moveTo>
                  <a:lnTo>
                    <a:pt x="689610" y="179070"/>
                  </a:lnTo>
                  <a:cubicBezTo>
                    <a:pt x="672465" y="152400"/>
                    <a:pt x="661035" y="122873"/>
                    <a:pt x="655320" y="92392"/>
                  </a:cubicBezTo>
                  <a:lnTo>
                    <a:pt x="654368" y="89535"/>
                  </a:lnTo>
                  <a:lnTo>
                    <a:pt x="679133" y="114300"/>
                  </a:lnTo>
                  <a:cubicBezTo>
                    <a:pt x="684848" y="133350"/>
                    <a:pt x="693420" y="150495"/>
                    <a:pt x="703898" y="166688"/>
                  </a:cubicBezTo>
                  <a:lnTo>
                    <a:pt x="704850" y="167640"/>
                  </a:lnTo>
                  <a:lnTo>
                    <a:pt x="689610" y="179070"/>
                  </a:lnTo>
                  <a:close/>
                </a:path>
              </a:pathLst>
            </a:custGeom>
            <a:grpFill/>
            <a:ln w="9525" cap="flat">
              <a:noFill/>
              <a:prstDash val="solid"/>
              <a:miter/>
            </a:ln>
          </p:spPr>
          <p:txBody>
            <a:bodyPr rtlCol="0" anchor="ctr"/>
            <a:lstStyle/>
            <a:p>
              <a:endParaRPr lang="it-IT" sz="1013"/>
            </a:p>
          </p:txBody>
        </p:sp>
        <p:sp>
          <p:nvSpPr>
            <p:cNvPr id="470" name="Figura a mano libera 469">
              <a:extLst>
                <a:ext uri="{FF2B5EF4-FFF2-40B4-BE49-F238E27FC236}">
                  <a16:creationId xmlns:a16="http://schemas.microsoft.com/office/drawing/2014/main" id="{8AA17B0B-A7FF-CD47-AB6C-95A156270D17}"/>
                </a:ext>
              </a:extLst>
            </p:cNvPr>
            <p:cNvSpPr/>
            <p:nvPr/>
          </p:nvSpPr>
          <p:spPr>
            <a:xfrm>
              <a:off x="6879300" y="4616160"/>
              <a:ext cx="123825" cy="219075"/>
            </a:xfrm>
            <a:custGeom>
              <a:avLst/>
              <a:gdLst>
                <a:gd name="connsiteX0" fmla="*/ 27622 w 123825"/>
                <a:gd name="connsiteY0" fmla="*/ 223838 h 219075"/>
                <a:gd name="connsiteX1" fmla="*/ 0 w 123825"/>
                <a:gd name="connsiteY1" fmla="*/ 197167 h 219075"/>
                <a:gd name="connsiteX2" fmla="*/ 0 w 123825"/>
                <a:gd name="connsiteY2" fmla="*/ 195263 h 219075"/>
                <a:gd name="connsiteX3" fmla="*/ 0 w 123825"/>
                <a:gd name="connsiteY3" fmla="*/ 63817 h 219075"/>
                <a:gd name="connsiteX4" fmla="*/ 20955 w 123825"/>
                <a:gd name="connsiteY4" fmla="*/ 50482 h 219075"/>
                <a:gd name="connsiteX5" fmla="*/ 71438 w 123825"/>
                <a:gd name="connsiteY5" fmla="*/ 0 h 219075"/>
                <a:gd name="connsiteX6" fmla="*/ 123825 w 123825"/>
                <a:gd name="connsiteY6" fmla="*/ 14288 h 219075"/>
                <a:gd name="connsiteX7" fmla="*/ 101918 w 123825"/>
                <a:gd name="connsiteY7" fmla="*/ 36195 h 219075"/>
                <a:gd name="connsiteX8" fmla="*/ 76200 w 123825"/>
                <a:gd name="connsiteY8" fmla="*/ 46673 h 219075"/>
                <a:gd name="connsiteX9" fmla="*/ 57150 w 123825"/>
                <a:gd name="connsiteY9" fmla="*/ 41910 h 219075"/>
                <a:gd name="connsiteX10" fmla="*/ 56197 w 123825"/>
                <a:gd name="connsiteY10" fmla="*/ 40957 h 219075"/>
                <a:gd name="connsiteX11" fmla="*/ 56197 w 123825"/>
                <a:gd name="connsiteY11" fmla="*/ 196215 h 219075"/>
                <a:gd name="connsiteX12" fmla="*/ 30480 w 123825"/>
                <a:gd name="connsiteY12" fmla="*/ 223838 h 219075"/>
                <a:gd name="connsiteX13" fmla="*/ 27622 w 123825"/>
                <a:gd name="connsiteY13" fmla="*/ 22383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3825" h="219075">
                  <a:moveTo>
                    <a:pt x="27622" y="223838"/>
                  </a:moveTo>
                  <a:cubicBezTo>
                    <a:pt x="12382" y="223838"/>
                    <a:pt x="0" y="212407"/>
                    <a:pt x="0" y="197167"/>
                  </a:cubicBezTo>
                  <a:cubicBezTo>
                    <a:pt x="0" y="196215"/>
                    <a:pt x="0" y="196215"/>
                    <a:pt x="0" y="195263"/>
                  </a:cubicBezTo>
                  <a:lnTo>
                    <a:pt x="0" y="63817"/>
                  </a:lnTo>
                  <a:cubicBezTo>
                    <a:pt x="7620" y="60960"/>
                    <a:pt x="14288" y="56198"/>
                    <a:pt x="20955" y="50482"/>
                  </a:cubicBezTo>
                  <a:lnTo>
                    <a:pt x="71438" y="0"/>
                  </a:lnTo>
                  <a:cubicBezTo>
                    <a:pt x="87630" y="6667"/>
                    <a:pt x="105728" y="11430"/>
                    <a:pt x="123825" y="14288"/>
                  </a:cubicBezTo>
                  <a:lnTo>
                    <a:pt x="101918" y="36195"/>
                  </a:lnTo>
                  <a:cubicBezTo>
                    <a:pt x="95250" y="42863"/>
                    <a:pt x="85725" y="46673"/>
                    <a:pt x="76200" y="46673"/>
                  </a:cubicBezTo>
                  <a:cubicBezTo>
                    <a:pt x="69532" y="46673"/>
                    <a:pt x="62865" y="44767"/>
                    <a:pt x="57150" y="41910"/>
                  </a:cubicBezTo>
                  <a:lnTo>
                    <a:pt x="56197" y="40957"/>
                  </a:lnTo>
                  <a:lnTo>
                    <a:pt x="56197" y="196215"/>
                  </a:lnTo>
                  <a:cubicBezTo>
                    <a:pt x="57150" y="211455"/>
                    <a:pt x="44768" y="223838"/>
                    <a:pt x="30480" y="223838"/>
                  </a:cubicBezTo>
                  <a:cubicBezTo>
                    <a:pt x="28575" y="223838"/>
                    <a:pt x="28575" y="223838"/>
                    <a:pt x="27622" y="223838"/>
                  </a:cubicBezTo>
                  <a:close/>
                </a:path>
              </a:pathLst>
            </a:custGeom>
            <a:grpFill/>
            <a:ln w="9525" cap="flat">
              <a:noFill/>
              <a:prstDash val="solid"/>
              <a:miter/>
            </a:ln>
          </p:spPr>
          <p:txBody>
            <a:bodyPr rtlCol="0" anchor="ctr"/>
            <a:lstStyle/>
            <a:p>
              <a:endParaRPr lang="it-IT" sz="1013"/>
            </a:p>
          </p:txBody>
        </p:sp>
      </p:grpSp>
      <p:grpSp>
        <p:nvGrpSpPr>
          <p:cNvPr id="471" name="Elemento grafico 424" descr="Ippopotamo">
            <a:extLst>
              <a:ext uri="{FF2B5EF4-FFF2-40B4-BE49-F238E27FC236}">
                <a16:creationId xmlns:a16="http://schemas.microsoft.com/office/drawing/2014/main" id="{27545D06-4430-1A43-97D0-C39E0D00BD59}"/>
              </a:ext>
            </a:extLst>
          </p:cNvPr>
          <p:cNvGrpSpPr/>
          <p:nvPr/>
        </p:nvGrpSpPr>
        <p:grpSpPr>
          <a:xfrm>
            <a:off x="3763833" y="3859117"/>
            <a:ext cx="305086" cy="305086"/>
            <a:chOff x="6838800" y="4171800"/>
            <a:chExt cx="914400" cy="914400"/>
          </a:xfrm>
          <a:solidFill>
            <a:schemeClr val="accent3"/>
          </a:solidFill>
        </p:grpSpPr>
        <p:sp>
          <p:nvSpPr>
            <p:cNvPr id="472" name="Figura a mano libera 471">
              <a:extLst>
                <a:ext uri="{FF2B5EF4-FFF2-40B4-BE49-F238E27FC236}">
                  <a16:creationId xmlns:a16="http://schemas.microsoft.com/office/drawing/2014/main" id="{C4D6D12A-83B0-AC4B-B9CF-0F436DAE7366}"/>
                </a:ext>
              </a:extLst>
            </p:cNvPr>
            <p:cNvSpPr/>
            <p:nvPr/>
          </p:nvSpPr>
          <p:spPr>
            <a:xfrm>
              <a:off x="7048350" y="4761398"/>
              <a:ext cx="76200" cy="85725"/>
            </a:xfrm>
            <a:custGeom>
              <a:avLst/>
              <a:gdLst>
                <a:gd name="connsiteX0" fmla="*/ 0 w 76200"/>
                <a:gd name="connsiteY0" fmla="*/ 53340 h 85725"/>
                <a:gd name="connsiteX1" fmla="*/ 38100 w 76200"/>
                <a:gd name="connsiteY1" fmla="*/ 91440 h 85725"/>
                <a:gd name="connsiteX2" fmla="*/ 76200 w 76200"/>
                <a:gd name="connsiteY2" fmla="*/ 53340 h 85725"/>
                <a:gd name="connsiteX3" fmla="*/ 76200 w 76200"/>
                <a:gd name="connsiteY3" fmla="*/ 10477 h 85725"/>
                <a:gd name="connsiteX4" fmla="*/ 0 w 76200"/>
                <a:gd name="connsiteY4" fmla="*/ 0 h 85725"/>
                <a:gd name="connsiteX5" fmla="*/ 0 w 76200"/>
                <a:gd name="connsiteY5" fmla="*/ 533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85725">
                  <a:moveTo>
                    <a:pt x="0" y="53340"/>
                  </a:moveTo>
                  <a:cubicBezTo>
                    <a:pt x="0" y="74295"/>
                    <a:pt x="17145" y="91440"/>
                    <a:pt x="38100" y="91440"/>
                  </a:cubicBezTo>
                  <a:cubicBezTo>
                    <a:pt x="59055" y="91440"/>
                    <a:pt x="76200" y="74295"/>
                    <a:pt x="76200" y="53340"/>
                  </a:cubicBezTo>
                  <a:lnTo>
                    <a:pt x="76200" y="10477"/>
                  </a:lnTo>
                  <a:cubicBezTo>
                    <a:pt x="50482" y="8572"/>
                    <a:pt x="24765" y="4763"/>
                    <a:pt x="0" y="0"/>
                  </a:cubicBezTo>
                  <a:lnTo>
                    <a:pt x="0" y="53340"/>
                  </a:lnTo>
                  <a:close/>
                </a:path>
              </a:pathLst>
            </a:custGeom>
            <a:grpFill/>
            <a:ln w="9525" cap="flat">
              <a:noFill/>
              <a:prstDash val="solid"/>
              <a:miter/>
            </a:ln>
          </p:spPr>
          <p:txBody>
            <a:bodyPr rtlCol="0" anchor="ctr"/>
            <a:lstStyle/>
            <a:p>
              <a:endParaRPr lang="it-IT" sz="1013"/>
            </a:p>
          </p:txBody>
        </p:sp>
        <p:sp>
          <p:nvSpPr>
            <p:cNvPr id="473" name="Figura a mano libera 472">
              <a:extLst>
                <a:ext uri="{FF2B5EF4-FFF2-40B4-BE49-F238E27FC236}">
                  <a16:creationId xmlns:a16="http://schemas.microsoft.com/office/drawing/2014/main" id="{BA62B532-36C2-E542-BB5D-5BFE5EA495A8}"/>
                </a:ext>
              </a:extLst>
            </p:cNvPr>
            <p:cNvSpPr/>
            <p:nvPr/>
          </p:nvSpPr>
          <p:spPr>
            <a:xfrm>
              <a:off x="6858802" y="4365739"/>
              <a:ext cx="866775" cy="485775"/>
            </a:xfrm>
            <a:custGeom>
              <a:avLst/>
              <a:gdLst>
                <a:gd name="connsiteX0" fmla="*/ 612458 w 866775"/>
                <a:gd name="connsiteY0" fmla="*/ 59426 h 485775"/>
                <a:gd name="connsiteX1" fmla="*/ 488633 w 866775"/>
                <a:gd name="connsiteY1" fmla="*/ 59426 h 485775"/>
                <a:gd name="connsiteX2" fmla="*/ 281940 w 866775"/>
                <a:gd name="connsiteY2" fmla="*/ 58474 h 485775"/>
                <a:gd name="connsiteX3" fmla="*/ 152400 w 866775"/>
                <a:gd name="connsiteY3" fmla="*/ 58474 h 485775"/>
                <a:gd name="connsiteX4" fmla="*/ 0 w 866775"/>
                <a:gd name="connsiteY4" fmla="*/ 210874 h 485775"/>
                <a:gd name="connsiteX5" fmla="*/ 0 w 866775"/>
                <a:gd name="connsiteY5" fmla="*/ 245164 h 485775"/>
                <a:gd name="connsiteX6" fmla="*/ 29528 w 866775"/>
                <a:gd name="connsiteY6" fmla="*/ 231829 h 485775"/>
                <a:gd name="connsiteX7" fmla="*/ 83820 w 866775"/>
                <a:gd name="connsiteY7" fmla="*/ 332794 h 485775"/>
                <a:gd name="connsiteX8" fmla="*/ 83820 w 866775"/>
                <a:gd name="connsiteY8" fmla="*/ 332794 h 485775"/>
                <a:gd name="connsiteX9" fmla="*/ 83820 w 866775"/>
                <a:gd name="connsiteY9" fmla="*/ 448999 h 485775"/>
                <a:gd name="connsiteX10" fmla="*/ 121920 w 866775"/>
                <a:gd name="connsiteY10" fmla="*/ 487099 h 485775"/>
                <a:gd name="connsiteX11" fmla="*/ 160020 w 866775"/>
                <a:gd name="connsiteY11" fmla="*/ 448999 h 485775"/>
                <a:gd name="connsiteX12" fmla="*/ 160020 w 866775"/>
                <a:gd name="connsiteY12" fmla="*/ 369941 h 485775"/>
                <a:gd name="connsiteX13" fmla="*/ 325755 w 866775"/>
                <a:gd name="connsiteY13" fmla="*/ 389944 h 485775"/>
                <a:gd name="connsiteX14" fmla="*/ 436245 w 866775"/>
                <a:gd name="connsiteY14" fmla="*/ 381371 h 485775"/>
                <a:gd name="connsiteX15" fmla="*/ 436245 w 866775"/>
                <a:gd name="connsiteY15" fmla="*/ 448999 h 485775"/>
                <a:gd name="connsiteX16" fmla="*/ 474345 w 866775"/>
                <a:gd name="connsiteY16" fmla="*/ 487099 h 485775"/>
                <a:gd name="connsiteX17" fmla="*/ 512445 w 866775"/>
                <a:gd name="connsiteY17" fmla="*/ 448999 h 485775"/>
                <a:gd name="connsiteX18" fmla="*/ 512445 w 866775"/>
                <a:gd name="connsiteY18" fmla="*/ 362321 h 485775"/>
                <a:gd name="connsiteX19" fmla="*/ 541020 w 866775"/>
                <a:gd name="connsiteY19" fmla="*/ 349939 h 485775"/>
                <a:gd name="connsiteX20" fmla="*/ 541020 w 866775"/>
                <a:gd name="connsiteY20" fmla="*/ 448046 h 485775"/>
                <a:gd name="connsiteX21" fmla="*/ 579120 w 866775"/>
                <a:gd name="connsiteY21" fmla="*/ 486146 h 485775"/>
                <a:gd name="connsiteX22" fmla="*/ 617220 w 866775"/>
                <a:gd name="connsiteY22" fmla="*/ 448046 h 485775"/>
                <a:gd name="connsiteX23" fmla="*/ 617220 w 866775"/>
                <a:gd name="connsiteY23" fmla="*/ 299456 h 485775"/>
                <a:gd name="connsiteX24" fmla="*/ 621030 w 866775"/>
                <a:gd name="connsiteY24" fmla="*/ 289931 h 485775"/>
                <a:gd name="connsiteX25" fmla="*/ 701993 w 866775"/>
                <a:gd name="connsiteY25" fmla="*/ 245164 h 485775"/>
                <a:gd name="connsiteX26" fmla="*/ 719138 w 866775"/>
                <a:gd name="connsiteY26" fmla="*/ 248021 h 485775"/>
                <a:gd name="connsiteX27" fmla="*/ 852488 w 866775"/>
                <a:gd name="connsiteY27" fmla="*/ 203254 h 485775"/>
                <a:gd name="connsiteX28" fmla="*/ 860108 w 866775"/>
                <a:gd name="connsiteY28" fmla="*/ 190871 h 485775"/>
                <a:gd name="connsiteX29" fmla="*/ 869633 w 866775"/>
                <a:gd name="connsiteY29" fmla="*/ 159439 h 485775"/>
                <a:gd name="connsiteX30" fmla="*/ 831533 w 866775"/>
                <a:gd name="connsiteY30" fmla="*/ 121339 h 485775"/>
                <a:gd name="connsiteX31" fmla="*/ 813435 w 866775"/>
                <a:gd name="connsiteY31" fmla="*/ 126101 h 485775"/>
                <a:gd name="connsiteX32" fmla="*/ 808673 w 866775"/>
                <a:gd name="connsiteY32" fmla="*/ 128959 h 485775"/>
                <a:gd name="connsiteX33" fmla="*/ 728663 w 866775"/>
                <a:gd name="connsiteY33" fmla="*/ 93716 h 485775"/>
                <a:gd name="connsiteX34" fmla="*/ 728663 w 866775"/>
                <a:gd name="connsiteY34" fmla="*/ 91811 h 485775"/>
                <a:gd name="connsiteX35" fmla="*/ 691515 w 866775"/>
                <a:gd name="connsiteY35" fmla="*/ 54664 h 485775"/>
                <a:gd name="connsiteX36" fmla="*/ 664845 w 866775"/>
                <a:gd name="connsiteY36" fmla="*/ 66094 h 485775"/>
                <a:gd name="connsiteX37" fmla="*/ 654368 w 866775"/>
                <a:gd name="connsiteY37" fmla="*/ 61331 h 485775"/>
                <a:gd name="connsiteX38" fmla="*/ 662940 w 866775"/>
                <a:gd name="connsiteY38" fmla="*/ 39424 h 485775"/>
                <a:gd name="connsiteX39" fmla="*/ 620078 w 866775"/>
                <a:gd name="connsiteY39" fmla="*/ 2276 h 485775"/>
                <a:gd name="connsiteX40" fmla="*/ 607695 w 866775"/>
                <a:gd name="connsiteY40" fmla="*/ 57521 h 485775"/>
                <a:gd name="connsiteX41" fmla="*/ 612458 w 866775"/>
                <a:gd name="connsiteY41" fmla="*/ 59426 h 485775"/>
                <a:gd name="connsiteX42" fmla="*/ 612458 w 866775"/>
                <a:gd name="connsiteY42" fmla="*/ 59426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6775" h="485775">
                  <a:moveTo>
                    <a:pt x="612458" y="59426"/>
                  </a:moveTo>
                  <a:lnTo>
                    <a:pt x="488633" y="59426"/>
                  </a:lnTo>
                  <a:lnTo>
                    <a:pt x="281940" y="58474"/>
                  </a:lnTo>
                  <a:lnTo>
                    <a:pt x="152400" y="58474"/>
                  </a:lnTo>
                  <a:cubicBezTo>
                    <a:pt x="68580" y="58474"/>
                    <a:pt x="0" y="127054"/>
                    <a:pt x="0" y="210874"/>
                  </a:cubicBezTo>
                  <a:lnTo>
                    <a:pt x="0" y="245164"/>
                  </a:lnTo>
                  <a:lnTo>
                    <a:pt x="29528" y="231829"/>
                  </a:lnTo>
                  <a:cubicBezTo>
                    <a:pt x="33338" y="271834"/>
                    <a:pt x="53340" y="308029"/>
                    <a:pt x="83820" y="332794"/>
                  </a:cubicBezTo>
                  <a:lnTo>
                    <a:pt x="83820" y="332794"/>
                  </a:lnTo>
                  <a:lnTo>
                    <a:pt x="83820" y="448999"/>
                  </a:lnTo>
                  <a:cubicBezTo>
                    <a:pt x="83820" y="469954"/>
                    <a:pt x="100965" y="487099"/>
                    <a:pt x="121920" y="487099"/>
                  </a:cubicBezTo>
                  <a:cubicBezTo>
                    <a:pt x="142875" y="487099"/>
                    <a:pt x="160020" y="469954"/>
                    <a:pt x="160020" y="448999"/>
                  </a:cubicBezTo>
                  <a:lnTo>
                    <a:pt x="160020" y="369941"/>
                  </a:lnTo>
                  <a:cubicBezTo>
                    <a:pt x="214313" y="384229"/>
                    <a:pt x="269558" y="390896"/>
                    <a:pt x="325755" y="389944"/>
                  </a:cubicBezTo>
                  <a:cubicBezTo>
                    <a:pt x="362903" y="389944"/>
                    <a:pt x="400050" y="387086"/>
                    <a:pt x="436245" y="381371"/>
                  </a:cubicBezTo>
                  <a:lnTo>
                    <a:pt x="436245" y="448999"/>
                  </a:lnTo>
                  <a:cubicBezTo>
                    <a:pt x="436245" y="469954"/>
                    <a:pt x="453390" y="487099"/>
                    <a:pt x="474345" y="487099"/>
                  </a:cubicBezTo>
                  <a:cubicBezTo>
                    <a:pt x="495300" y="487099"/>
                    <a:pt x="512445" y="469954"/>
                    <a:pt x="512445" y="448999"/>
                  </a:cubicBezTo>
                  <a:lnTo>
                    <a:pt x="512445" y="362321"/>
                  </a:lnTo>
                  <a:cubicBezTo>
                    <a:pt x="521970" y="358511"/>
                    <a:pt x="531495" y="354701"/>
                    <a:pt x="541020" y="349939"/>
                  </a:cubicBezTo>
                  <a:lnTo>
                    <a:pt x="541020" y="448046"/>
                  </a:lnTo>
                  <a:cubicBezTo>
                    <a:pt x="541020" y="469001"/>
                    <a:pt x="558165" y="486146"/>
                    <a:pt x="579120" y="486146"/>
                  </a:cubicBezTo>
                  <a:cubicBezTo>
                    <a:pt x="600075" y="486146"/>
                    <a:pt x="617220" y="469001"/>
                    <a:pt x="617220" y="448046"/>
                  </a:cubicBezTo>
                  <a:lnTo>
                    <a:pt x="617220" y="299456"/>
                  </a:lnTo>
                  <a:lnTo>
                    <a:pt x="621030" y="289931"/>
                  </a:lnTo>
                  <a:cubicBezTo>
                    <a:pt x="633413" y="257546"/>
                    <a:pt x="667703" y="238496"/>
                    <a:pt x="701993" y="245164"/>
                  </a:cubicBezTo>
                  <a:lnTo>
                    <a:pt x="719138" y="248021"/>
                  </a:lnTo>
                  <a:cubicBezTo>
                    <a:pt x="770573" y="260404"/>
                    <a:pt x="824865" y="248021"/>
                    <a:pt x="852488" y="203254"/>
                  </a:cubicBezTo>
                  <a:lnTo>
                    <a:pt x="860108" y="190871"/>
                  </a:lnTo>
                  <a:cubicBezTo>
                    <a:pt x="865823" y="181346"/>
                    <a:pt x="869633" y="169916"/>
                    <a:pt x="869633" y="159439"/>
                  </a:cubicBezTo>
                  <a:cubicBezTo>
                    <a:pt x="869633" y="138484"/>
                    <a:pt x="852488" y="121339"/>
                    <a:pt x="831533" y="121339"/>
                  </a:cubicBezTo>
                  <a:cubicBezTo>
                    <a:pt x="824865" y="121339"/>
                    <a:pt x="819150" y="123244"/>
                    <a:pt x="813435" y="126101"/>
                  </a:cubicBezTo>
                  <a:lnTo>
                    <a:pt x="808673" y="128959"/>
                  </a:lnTo>
                  <a:lnTo>
                    <a:pt x="728663" y="93716"/>
                  </a:lnTo>
                  <a:cubicBezTo>
                    <a:pt x="728663" y="92764"/>
                    <a:pt x="728663" y="92764"/>
                    <a:pt x="728663" y="91811"/>
                  </a:cubicBezTo>
                  <a:cubicBezTo>
                    <a:pt x="728663" y="70856"/>
                    <a:pt x="712470" y="54664"/>
                    <a:pt x="691515" y="54664"/>
                  </a:cubicBezTo>
                  <a:cubicBezTo>
                    <a:pt x="681038" y="54664"/>
                    <a:pt x="671513" y="58474"/>
                    <a:pt x="664845" y="66094"/>
                  </a:cubicBezTo>
                  <a:lnTo>
                    <a:pt x="654368" y="61331"/>
                  </a:lnTo>
                  <a:lnTo>
                    <a:pt x="662940" y="39424"/>
                  </a:lnTo>
                  <a:cubicBezTo>
                    <a:pt x="673418" y="14659"/>
                    <a:pt x="647700" y="-7249"/>
                    <a:pt x="620078" y="2276"/>
                  </a:cubicBezTo>
                  <a:cubicBezTo>
                    <a:pt x="592455" y="11801"/>
                    <a:pt x="585788" y="43234"/>
                    <a:pt x="607695" y="57521"/>
                  </a:cubicBezTo>
                  <a:lnTo>
                    <a:pt x="612458" y="59426"/>
                  </a:lnTo>
                  <a:lnTo>
                    <a:pt x="612458" y="59426"/>
                  </a:lnTo>
                  <a:close/>
                </a:path>
              </a:pathLst>
            </a:custGeom>
            <a:grpFill/>
            <a:ln w="9525" cap="flat">
              <a:noFill/>
              <a:prstDash val="solid"/>
              <a:miter/>
            </a:ln>
          </p:spPr>
          <p:txBody>
            <a:bodyPr rtlCol="0" anchor="ctr"/>
            <a:lstStyle/>
            <a:p>
              <a:endParaRPr lang="it-IT" sz="1013"/>
            </a:p>
          </p:txBody>
        </p:sp>
      </p:grpSp>
      <p:grpSp>
        <p:nvGrpSpPr>
          <p:cNvPr id="474" name="Elemento grafico 426" descr="Leone">
            <a:extLst>
              <a:ext uri="{FF2B5EF4-FFF2-40B4-BE49-F238E27FC236}">
                <a16:creationId xmlns:a16="http://schemas.microsoft.com/office/drawing/2014/main" id="{17269FBA-AC1E-A546-8738-21AF8167392E}"/>
              </a:ext>
            </a:extLst>
          </p:cNvPr>
          <p:cNvGrpSpPr/>
          <p:nvPr/>
        </p:nvGrpSpPr>
        <p:grpSpPr>
          <a:xfrm>
            <a:off x="4206576" y="3859117"/>
            <a:ext cx="305086" cy="305086"/>
            <a:chOff x="6988800" y="4321800"/>
            <a:chExt cx="914400" cy="914400"/>
          </a:xfrm>
          <a:solidFill>
            <a:schemeClr val="accent3"/>
          </a:solidFill>
        </p:grpSpPr>
        <p:sp>
          <p:nvSpPr>
            <p:cNvPr id="475" name="Figura a mano libera 474">
              <a:extLst>
                <a:ext uri="{FF2B5EF4-FFF2-40B4-BE49-F238E27FC236}">
                  <a16:creationId xmlns:a16="http://schemas.microsoft.com/office/drawing/2014/main" id="{317595D0-44CC-5245-8BA1-ED9B4E38E62A}"/>
                </a:ext>
              </a:extLst>
            </p:cNvPr>
            <p:cNvSpPr/>
            <p:nvPr/>
          </p:nvSpPr>
          <p:spPr>
            <a:xfrm>
              <a:off x="7253214" y="4855200"/>
              <a:ext cx="47625" cy="228600"/>
            </a:xfrm>
            <a:custGeom>
              <a:avLst/>
              <a:gdLst>
                <a:gd name="connsiteX0" fmla="*/ 0 w 47625"/>
                <a:gd name="connsiteY0" fmla="*/ 200025 h 228600"/>
                <a:gd name="connsiteX1" fmla="*/ 28575 w 47625"/>
                <a:gd name="connsiteY1" fmla="*/ 228600 h 228600"/>
                <a:gd name="connsiteX2" fmla="*/ 57150 w 47625"/>
                <a:gd name="connsiteY2" fmla="*/ 200025 h 228600"/>
                <a:gd name="connsiteX3" fmla="*/ 57150 w 47625"/>
                <a:gd name="connsiteY3" fmla="*/ 0 h 228600"/>
                <a:gd name="connsiteX4" fmla="*/ 0 w 47625"/>
                <a:gd name="connsiteY4" fmla="*/ 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228600">
                  <a:moveTo>
                    <a:pt x="0" y="200025"/>
                  </a:moveTo>
                  <a:cubicBezTo>
                    <a:pt x="0" y="215807"/>
                    <a:pt x="12793" y="228600"/>
                    <a:pt x="28575" y="228600"/>
                  </a:cubicBezTo>
                  <a:cubicBezTo>
                    <a:pt x="44357" y="228600"/>
                    <a:pt x="57150" y="215807"/>
                    <a:pt x="57150" y="200025"/>
                  </a:cubicBezTo>
                  <a:lnTo>
                    <a:pt x="57150" y="0"/>
                  </a:lnTo>
                  <a:lnTo>
                    <a:pt x="0" y="0"/>
                  </a:lnTo>
                  <a:close/>
                </a:path>
              </a:pathLst>
            </a:custGeom>
            <a:grpFill/>
            <a:ln w="9525" cap="flat">
              <a:noFill/>
              <a:prstDash val="solid"/>
              <a:miter/>
            </a:ln>
          </p:spPr>
          <p:txBody>
            <a:bodyPr rtlCol="0" anchor="ctr"/>
            <a:lstStyle/>
            <a:p>
              <a:endParaRPr lang="it-IT" sz="1013"/>
            </a:p>
          </p:txBody>
        </p:sp>
        <p:sp>
          <p:nvSpPr>
            <p:cNvPr id="476" name="Figura a mano libera 475">
              <a:extLst>
                <a:ext uri="{FF2B5EF4-FFF2-40B4-BE49-F238E27FC236}">
                  <a16:creationId xmlns:a16="http://schemas.microsoft.com/office/drawing/2014/main" id="{A46B80FE-053C-0B42-8A97-1F8DCECB81A6}"/>
                </a:ext>
              </a:extLst>
            </p:cNvPr>
            <p:cNvSpPr/>
            <p:nvPr/>
          </p:nvSpPr>
          <p:spPr>
            <a:xfrm>
              <a:off x="7015793" y="4474683"/>
              <a:ext cx="857250" cy="609600"/>
            </a:xfrm>
            <a:custGeom>
              <a:avLst/>
              <a:gdLst>
                <a:gd name="connsiteX0" fmla="*/ 19775 w 857250"/>
                <a:gd name="connsiteY0" fmla="*/ 394900 h 609600"/>
                <a:gd name="connsiteX1" fmla="*/ 249 w 857250"/>
                <a:gd name="connsiteY1" fmla="*/ 410902 h 609600"/>
                <a:gd name="connsiteX2" fmla="*/ 16003 w 857250"/>
                <a:gd name="connsiteY2" fmla="*/ 432756 h 609600"/>
                <a:gd name="connsiteX3" fmla="*/ 19299 w 857250"/>
                <a:gd name="connsiteY3" fmla="*/ 433000 h 609600"/>
                <a:gd name="connsiteX4" fmla="*/ 45873 w 857250"/>
                <a:gd name="connsiteY4" fmla="*/ 433000 h 609600"/>
                <a:gd name="connsiteX5" fmla="*/ 122073 w 857250"/>
                <a:gd name="connsiteY5" fmla="*/ 361372 h 609600"/>
                <a:gd name="connsiteX6" fmla="*/ 122073 w 857250"/>
                <a:gd name="connsiteY6" fmla="*/ 296983 h 609600"/>
                <a:gd name="connsiteX7" fmla="*/ 163126 w 857250"/>
                <a:gd name="connsiteY7" fmla="*/ 240595 h 609600"/>
                <a:gd name="connsiteX8" fmla="*/ 144457 w 857250"/>
                <a:gd name="connsiteY8" fmla="*/ 276790 h 609600"/>
                <a:gd name="connsiteX9" fmla="*/ 142171 w 857250"/>
                <a:gd name="connsiteY9" fmla="*/ 294792 h 609600"/>
                <a:gd name="connsiteX10" fmla="*/ 142171 w 857250"/>
                <a:gd name="connsiteY10" fmla="*/ 579590 h 609600"/>
                <a:gd name="connsiteX11" fmla="*/ 165031 w 857250"/>
                <a:gd name="connsiteY11" fmla="*/ 609117 h 609600"/>
                <a:gd name="connsiteX12" fmla="*/ 198746 w 857250"/>
                <a:gd name="connsiteY12" fmla="*/ 586837 h 609600"/>
                <a:gd name="connsiteX13" fmla="*/ 199321 w 857250"/>
                <a:gd name="connsiteY13" fmla="*/ 581495 h 609600"/>
                <a:gd name="connsiteX14" fmla="*/ 199321 w 857250"/>
                <a:gd name="connsiteY14" fmla="*/ 361467 h 609600"/>
                <a:gd name="connsiteX15" fmla="*/ 299524 w 857250"/>
                <a:gd name="connsiteY15" fmla="*/ 361467 h 609600"/>
                <a:gd name="connsiteX16" fmla="*/ 513646 w 857250"/>
                <a:gd name="connsiteY16" fmla="*/ 453669 h 609600"/>
                <a:gd name="connsiteX17" fmla="*/ 518409 w 857250"/>
                <a:gd name="connsiteY17" fmla="*/ 453669 h 609600"/>
                <a:gd name="connsiteX18" fmla="*/ 518409 w 857250"/>
                <a:gd name="connsiteY18" fmla="*/ 578447 h 609600"/>
                <a:gd name="connsiteX19" fmla="*/ 545079 w 857250"/>
                <a:gd name="connsiteY19" fmla="*/ 608927 h 609600"/>
                <a:gd name="connsiteX20" fmla="*/ 575526 w 857250"/>
                <a:gd name="connsiteY20" fmla="*/ 581343 h 609600"/>
                <a:gd name="connsiteX21" fmla="*/ 575559 w 857250"/>
                <a:gd name="connsiteY21" fmla="*/ 580352 h 609600"/>
                <a:gd name="connsiteX22" fmla="*/ 575559 w 857250"/>
                <a:gd name="connsiteY22" fmla="*/ 451764 h 609600"/>
                <a:gd name="connsiteX23" fmla="*/ 613659 w 857250"/>
                <a:gd name="connsiteY23" fmla="*/ 451764 h 609600"/>
                <a:gd name="connsiteX24" fmla="*/ 613659 w 857250"/>
                <a:gd name="connsiteY24" fmla="*/ 579399 h 609600"/>
                <a:gd name="connsiteX25" fmla="*/ 636519 w 857250"/>
                <a:gd name="connsiteY25" fmla="*/ 608927 h 609600"/>
                <a:gd name="connsiteX26" fmla="*/ 670233 w 857250"/>
                <a:gd name="connsiteY26" fmla="*/ 586647 h 609600"/>
                <a:gd name="connsiteX27" fmla="*/ 670809 w 857250"/>
                <a:gd name="connsiteY27" fmla="*/ 581304 h 609600"/>
                <a:gd name="connsiteX28" fmla="*/ 670809 w 857250"/>
                <a:gd name="connsiteY28" fmla="*/ 388423 h 609600"/>
                <a:gd name="connsiteX29" fmla="*/ 688239 w 857250"/>
                <a:gd name="connsiteY29" fmla="*/ 419189 h 609600"/>
                <a:gd name="connsiteX30" fmla="*/ 688239 w 857250"/>
                <a:gd name="connsiteY30" fmla="*/ 419189 h 609600"/>
                <a:gd name="connsiteX31" fmla="*/ 692811 w 857250"/>
                <a:gd name="connsiteY31" fmla="*/ 413855 h 609600"/>
                <a:gd name="connsiteX32" fmla="*/ 697479 w 857250"/>
                <a:gd name="connsiteY32" fmla="*/ 408521 h 609600"/>
                <a:gd name="connsiteX33" fmla="*/ 708147 w 857250"/>
                <a:gd name="connsiteY33" fmla="*/ 376326 h 609600"/>
                <a:gd name="connsiteX34" fmla="*/ 706432 w 857250"/>
                <a:gd name="connsiteY34" fmla="*/ 339179 h 609600"/>
                <a:gd name="connsiteX35" fmla="*/ 728054 w 857250"/>
                <a:gd name="connsiteY35" fmla="*/ 367754 h 609600"/>
                <a:gd name="connsiteX36" fmla="*/ 728054 w 857250"/>
                <a:gd name="connsiteY36" fmla="*/ 367754 h 609600"/>
                <a:gd name="connsiteX37" fmla="*/ 735579 w 857250"/>
                <a:gd name="connsiteY37" fmla="*/ 347847 h 609600"/>
                <a:gd name="connsiteX38" fmla="*/ 742437 w 857250"/>
                <a:gd name="connsiteY38" fmla="*/ 279171 h 609600"/>
                <a:gd name="connsiteX39" fmla="*/ 753806 w 857250"/>
                <a:gd name="connsiteY39" fmla="*/ 268256 h 609600"/>
                <a:gd name="connsiteX40" fmla="*/ 754724 w 857250"/>
                <a:gd name="connsiteY40" fmla="*/ 268313 h 609600"/>
                <a:gd name="connsiteX41" fmla="*/ 811874 w 857250"/>
                <a:gd name="connsiteY41" fmla="*/ 276123 h 609600"/>
                <a:gd name="connsiteX42" fmla="*/ 830790 w 857250"/>
                <a:gd name="connsiteY42" fmla="*/ 256941 h 609600"/>
                <a:gd name="connsiteX43" fmla="*/ 830257 w 857250"/>
                <a:gd name="connsiteY43" fmla="*/ 252597 h 609600"/>
                <a:gd name="connsiteX44" fmla="*/ 825304 w 857250"/>
                <a:gd name="connsiteY44" fmla="*/ 233547 h 609600"/>
                <a:gd name="connsiteX45" fmla="*/ 830733 w 857250"/>
                <a:gd name="connsiteY45" fmla="*/ 235071 h 609600"/>
                <a:gd name="connsiteX46" fmla="*/ 848164 w 857250"/>
                <a:gd name="connsiteY46" fmla="*/ 227165 h 609600"/>
                <a:gd name="connsiteX47" fmla="*/ 859880 w 857250"/>
                <a:gd name="connsiteY47" fmla="*/ 202781 h 609600"/>
                <a:gd name="connsiteX48" fmla="*/ 855784 w 857250"/>
                <a:gd name="connsiteY48" fmla="*/ 183731 h 609600"/>
                <a:gd name="connsiteX49" fmla="*/ 820732 w 857250"/>
                <a:gd name="connsiteY49" fmla="*/ 153632 h 609600"/>
                <a:gd name="connsiteX50" fmla="*/ 799110 w 857250"/>
                <a:gd name="connsiteY50" fmla="*/ 113341 h 609600"/>
                <a:gd name="connsiteX51" fmla="*/ 811207 w 857250"/>
                <a:gd name="connsiteY51" fmla="*/ 77622 h 609600"/>
                <a:gd name="connsiteX52" fmla="*/ 764344 w 857250"/>
                <a:gd name="connsiteY52" fmla="*/ 21996 h 609600"/>
                <a:gd name="connsiteX53" fmla="*/ 764344 w 857250"/>
                <a:gd name="connsiteY53" fmla="*/ 56667 h 609600"/>
                <a:gd name="connsiteX54" fmla="*/ 609087 w 857250"/>
                <a:gd name="connsiteY54" fmla="*/ 756 h 609600"/>
                <a:gd name="connsiteX55" fmla="*/ 556699 w 857250"/>
                <a:gd name="connsiteY55" fmla="*/ 8471 h 609600"/>
                <a:gd name="connsiteX56" fmla="*/ 556699 w 857250"/>
                <a:gd name="connsiteY56" fmla="*/ 8471 h 609600"/>
                <a:gd name="connsiteX57" fmla="*/ 609087 w 857250"/>
                <a:gd name="connsiteY57" fmla="*/ 44190 h 609600"/>
                <a:gd name="connsiteX58" fmla="*/ 530696 w 857250"/>
                <a:gd name="connsiteY58" fmla="*/ 76860 h 609600"/>
                <a:gd name="connsiteX59" fmla="*/ 442494 w 857250"/>
                <a:gd name="connsiteY59" fmla="*/ 126581 h 609600"/>
                <a:gd name="connsiteX60" fmla="*/ 442494 w 857250"/>
                <a:gd name="connsiteY60" fmla="*/ 126581 h 609600"/>
                <a:gd name="connsiteX61" fmla="*/ 474784 w 857250"/>
                <a:gd name="connsiteY61" fmla="*/ 147250 h 609600"/>
                <a:gd name="connsiteX62" fmla="*/ 500787 w 857250"/>
                <a:gd name="connsiteY62" fmla="*/ 150679 h 609600"/>
                <a:gd name="connsiteX63" fmla="*/ 400584 w 857250"/>
                <a:gd name="connsiteY63" fmla="*/ 173158 h 609600"/>
                <a:gd name="connsiteX64" fmla="*/ 400584 w 857250"/>
                <a:gd name="connsiteY64" fmla="*/ 173158 h 609600"/>
                <a:gd name="connsiteX65" fmla="*/ 426969 w 857250"/>
                <a:gd name="connsiteY65" fmla="*/ 199542 h 609600"/>
                <a:gd name="connsiteX66" fmla="*/ 237421 w 857250"/>
                <a:gd name="connsiteY66" fmla="*/ 199542 h 609600"/>
                <a:gd name="connsiteX67" fmla="*/ 181128 w 857250"/>
                <a:gd name="connsiteY67" fmla="*/ 199542 h 609600"/>
                <a:gd name="connsiteX68" fmla="*/ 83592 w 857250"/>
                <a:gd name="connsiteY68" fmla="*/ 296983 h 609600"/>
                <a:gd name="connsiteX69" fmla="*/ 83592 w 857250"/>
                <a:gd name="connsiteY69" fmla="*/ 356705 h 609600"/>
                <a:gd name="connsiteX70" fmla="*/ 45492 w 857250"/>
                <a:gd name="connsiteY70" fmla="*/ 39480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57250" h="609600">
                  <a:moveTo>
                    <a:pt x="19775" y="394900"/>
                  </a:moveTo>
                  <a:cubicBezTo>
                    <a:pt x="10257" y="394822"/>
                    <a:pt x="2042" y="401554"/>
                    <a:pt x="249" y="410902"/>
                  </a:cubicBezTo>
                  <a:cubicBezTo>
                    <a:pt x="-1436" y="421287"/>
                    <a:pt x="5618" y="431071"/>
                    <a:pt x="16003" y="432756"/>
                  </a:cubicBezTo>
                  <a:cubicBezTo>
                    <a:pt x="17093" y="432933"/>
                    <a:pt x="18195" y="433014"/>
                    <a:pt x="19299" y="433000"/>
                  </a:cubicBezTo>
                  <a:lnTo>
                    <a:pt x="45873" y="433000"/>
                  </a:lnTo>
                  <a:cubicBezTo>
                    <a:pt x="87021" y="430047"/>
                    <a:pt x="122073" y="399948"/>
                    <a:pt x="122073" y="361372"/>
                  </a:cubicBezTo>
                  <a:lnTo>
                    <a:pt x="122073" y="296983"/>
                  </a:lnTo>
                  <a:cubicBezTo>
                    <a:pt x="122131" y="271289"/>
                    <a:pt x="138693" y="248542"/>
                    <a:pt x="163126" y="240595"/>
                  </a:cubicBezTo>
                  <a:cubicBezTo>
                    <a:pt x="154658" y="251363"/>
                    <a:pt x="148322" y="263648"/>
                    <a:pt x="144457" y="276790"/>
                  </a:cubicBezTo>
                  <a:cubicBezTo>
                    <a:pt x="142751" y="282633"/>
                    <a:pt x="141979" y="288709"/>
                    <a:pt x="142171" y="294792"/>
                  </a:cubicBezTo>
                  <a:lnTo>
                    <a:pt x="142171" y="579590"/>
                  </a:lnTo>
                  <a:cubicBezTo>
                    <a:pt x="141920" y="593576"/>
                    <a:pt x="151427" y="605857"/>
                    <a:pt x="165031" y="609117"/>
                  </a:cubicBezTo>
                  <a:cubicBezTo>
                    <a:pt x="180493" y="612275"/>
                    <a:pt x="195588" y="602300"/>
                    <a:pt x="198746" y="586837"/>
                  </a:cubicBezTo>
                  <a:cubicBezTo>
                    <a:pt x="199105" y="585079"/>
                    <a:pt x="199297" y="583290"/>
                    <a:pt x="199321" y="581495"/>
                  </a:cubicBezTo>
                  <a:lnTo>
                    <a:pt x="199321" y="361467"/>
                  </a:lnTo>
                  <a:lnTo>
                    <a:pt x="299524" y="361467"/>
                  </a:lnTo>
                  <a:cubicBezTo>
                    <a:pt x="351626" y="464433"/>
                    <a:pt x="460973" y="452050"/>
                    <a:pt x="513646" y="453669"/>
                  </a:cubicBezTo>
                  <a:lnTo>
                    <a:pt x="518409" y="453669"/>
                  </a:lnTo>
                  <a:lnTo>
                    <a:pt x="518409" y="578447"/>
                  </a:lnTo>
                  <a:cubicBezTo>
                    <a:pt x="518111" y="593963"/>
                    <a:pt x="529660" y="607162"/>
                    <a:pt x="545079" y="608927"/>
                  </a:cubicBezTo>
                  <a:cubicBezTo>
                    <a:pt x="561103" y="609718"/>
                    <a:pt x="574736" y="597368"/>
                    <a:pt x="575526" y="581343"/>
                  </a:cubicBezTo>
                  <a:cubicBezTo>
                    <a:pt x="575543" y="581013"/>
                    <a:pt x="575554" y="580682"/>
                    <a:pt x="575559" y="580352"/>
                  </a:cubicBezTo>
                  <a:lnTo>
                    <a:pt x="575559" y="451764"/>
                  </a:lnTo>
                  <a:lnTo>
                    <a:pt x="613659" y="451764"/>
                  </a:lnTo>
                  <a:lnTo>
                    <a:pt x="613659" y="579399"/>
                  </a:lnTo>
                  <a:cubicBezTo>
                    <a:pt x="613407" y="593386"/>
                    <a:pt x="622915" y="605667"/>
                    <a:pt x="636519" y="608927"/>
                  </a:cubicBezTo>
                  <a:cubicBezTo>
                    <a:pt x="651981" y="612084"/>
                    <a:pt x="667076" y="602110"/>
                    <a:pt x="670233" y="586647"/>
                  </a:cubicBezTo>
                  <a:cubicBezTo>
                    <a:pt x="670592" y="584889"/>
                    <a:pt x="670785" y="583099"/>
                    <a:pt x="670809" y="581304"/>
                  </a:cubicBezTo>
                  <a:lnTo>
                    <a:pt x="670809" y="388423"/>
                  </a:lnTo>
                  <a:cubicBezTo>
                    <a:pt x="680647" y="395806"/>
                    <a:pt x="686964" y="406955"/>
                    <a:pt x="688239" y="419189"/>
                  </a:cubicBezTo>
                  <a:lnTo>
                    <a:pt x="688239" y="419189"/>
                  </a:lnTo>
                  <a:cubicBezTo>
                    <a:pt x="689668" y="417379"/>
                    <a:pt x="691192" y="415665"/>
                    <a:pt x="692811" y="413855"/>
                  </a:cubicBezTo>
                  <a:cubicBezTo>
                    <a:pt x="694431" y="412045"/>
                    <a:pt x="695955" y="410331"/>
                    <a:pt x="697479" y="408521"/>
                  </a:cubicBezTo>
                  <a:cubicBezTo>
                    <a:pt x="705165" y="399630"/>
                    <a:pt x="709003" y="388048"/>
                    <a:pt x="708147" y="376326"/>
                  </a:cubicBezTo>
                  <a:cubicBezTo>
                    <a:pt x="706718" y="357276"/>
                    <a:pt x="706432" y="339179"/>
                    <a:pt x="706432" y="339179"/>
                  </a:cubicBezTo>
                  <a:cubicBezTo>
                    <a:pt x="718095" y="344324"/>
                    <a:pt x="726273" y="355131"/>
                    <a:pt x="728054" y="367754"/>
                  </a:cubicBezTo>
                  <a:lnTo>
                    <a:pt x="728054" y="367754"/>
                  </a:lnTo>
                  <a:cubicBezTo>
                    <a:pt x="731176" y="361366"/>
                    <a:pt x="733695" y="354702"/>
                    <a:pt x="735579" y="347847"/>
                  </a:cubicBezTo>
                  <a:cubicBezTo>
                    <a:pt x="739960" y="330416"/>
                    <a:pt x="739579" y="298698"/>
                    <a:pt x="742437" y="279171"/>
                  </a:cubicBezTo>
                  <a:cubicBezTo>
                    <a:pt x="742561" y="273018"/>
                    <a:pt x="747652" y="268131"/>
                    <a:pt x="753806" y="268256"/>
                  </a:cubicBezTo>
                  <a:cubicBezTo>
                    <a:pt x="754112" y="268262"/>
                    <a:pt x="754418" y="268281"/>
                    <a:pt x="754724" y="268313"/>
                  </a:cubicBezTo>
                  <a:lnTo>
                    <a:pt x="811874" y="276123"/>
                  </a:lnTo>
                  <a:cubicBezTo>
                    <a:pt x="822394" y="276050"/>
                    <a:pt x="830864" y="267461"/>
                    <a:pt x="830790" y="256941"/>
                  </a:cubicBezTo>
                  <a:cubicBezTo>
                    <a:pt x="830780" y="255477"/>
                    <a:pt x="830601" y="254020"/>
                    <a:pt x="830257" y="252597"/>
                  </a:cubicBezTo>
                  <a:lnTo>
                    <a:pt x="825304" y="233547"/>
                  </a:lnTo>
                  <a:lnTo>
                    <a:pt x="830733" y="235071"/>
                  </a:lnTo>
                  <a:cubicBezTo>
                    <a:pt x="837690" y="236985"/>
                    <a:pt x="845022" y="233660"/>
                    <a:pt x="848164" y="227165"/>
                  </a:cubicBezTo>
                  <a:lnTo>
                    <a:pt x="859880" y="202781"/>
                  </a:lnTo>
                  <a:cubicBezTo>
                    <a:pt x="863054" y="196244"/>
                    <a:pt x="861365" y="188385"/>
                    <a:pt x="855784" y="183731"/>
                  </a:cubicBezTo>
                  <a:cubicBezTo>
                    <a:pt x="842830" y="172872"/>
                    <a:pt x="820732" y="154108"/>
                    <a:pt x="820732" y="153632"/>
                  </a:cubicBezTo>
                  <a:cubicBezTo>
                    <a:pt x="826447" y="129724"/>
                    <a:pt x="799110" y="113341"/>
                    <a:pt x="799110" y="113341"/>
                  </a:cubicBezTo>
                  <a:cubicBezTo>
                    <a:pt x="808160" y="103769"/>
                    <a:pt x="812579" y="90723"/>
                    <a:pt x="811207" y="77622"/>
                  </a:cubicBezTo>
                  <a:cubicBezTo>
                    <a:pt x="810280" y="50493"/>
                    <a:pt x="790923" y="27515"/>
                    <a:pt x="764344" y="21996"/>
                  </a:cubicBezTo>
                  <a:lnTo>
                    <a:pt x="764344" y="56667"/>
                  </a:lnTo>
                  <a:cubicBezTo>
                    <a:pt x="744532" y="25521"/>
                    <a:pt x="696907" y="-5245"/>
                    <a:pt x="609087" y="756"/>
                  </a:cubicBezTo>
                  <a:cubicBezTo>
                    <a:pt x="591386" y="1314"/>
                    <a:pt x="573809" y="3903"/>
                    <a:pt x="556699" y="8471"/>
                  </a:cubicBezTo>
                  <a:cubicBezTo>
                    <a:pt x="556699" y="8471"/>
                    <a:pt x="556699" y="8471"/>
                    <a:pt x="556699" y="8471"/>
                  </a:cubicBezTo>
                  <a:cubicBezTo>
                    <a:pt x="577024" y="15512"/>
                    <a:pt x="595108" y="27841"/>
                    <a:pt x="609087" y="44190"/>
                  </a:cubicBezTo>
                  <a:cubicBezTo>
                    <a:pt x="609087" y="44190"/>
                    <a:pt x="557080" y="35617"/>
                    <a:pt x="530696" y="76860"/>
                  </a:cubicBezTo>
                  <a:cubicBezTo>
                    <a:pt x="504312" y="118104"/>
                    <a:pt x="447543" y="126009"/>
                    <a:pt x="442494" y="126581"/>
                  </a:cubicBezTo>
                  <a:cubicBezTo>
                    <a:pt x="442494" y="126581"/>
                    <a:pt x="442494" y="126581"/>
                    <a:pt x="442494" y="126581"/>
                  </a:cubicBezTo>
                  <a:cubicBezTo>
                    <a:pt x="451503" y="135889"/>
                    <a:pt x="462560" y="142967"/>
                    <a:pt x="474784" y="147250"/>
                  </a:cubicBezTo>
                  <a:cubicBezTo>
                    <a:pt x="483385" y="148851"/>
                    <a:pt x="492065" y="149996"/>
                    <a:pt x="500787" y="150679"/>
                  </a:cubicBezTo>
                  <a:cubicBezTo>
                    <a:pt x="462687" y="180588"/>
                    <a:pt x="405537" y="173825"/>
                    <a:pt x="400584" y="173158"/>
                  </a:cubicBezTo>
                  <a:cubicBezTo>
                    <a:pt x="400584" y="173158"/>
                    <a:pt x="400584" y="173158"/>
                    <a:pt x="400584" y="173158"/>
                  </a:cubicBezTo>
                  <a:cubicBezTo>
                    <a:pt x="408794" y="182519"/>
                    <a:pt x="417607" y="191333"/>
                    <a:pt x="426969" y="199542"/>
                  </a:cubicBezTo>
                  <a:lnTo>
                    <a:pt x="237421" y="199542"/>
                  </a:lnTo>
                  <a:lnTo>
                    <a:pt x="181128" y="199542"/>
                  </a:lnTo>
                  <a:cubicBezTo>
                    <a:pt x="127320" y="199595"/>
                    <a:pt x="83697" y="243175"/>
                    <a:pt x="83592" y="296983"/>
                  </a:cubicBezTo>
                  <a:lnTo>
                    <a:pt x="83592" y="356705"/>
                  </a:lnTo>
                  <a:cubicBezTo>
                    <a:pt x="83592" y="377747"/>
                    <a:pt x="66534" y="394805"/>
                    <a:pt x="45492" y="394805"/>
                  </a:cubicBezTo>
                  <a:close/>
                </a:path>
              </a:pathLst>
            </a:custGeom>
            <a:grpFill/>
            <a:ln w="9525" cap="flat">
              <a:noFill/>
              <a:prstDash val="solid"/>
              <a:miter/>
            </a:ln>
          </p:spPr>
          <p:txBody>
            <a:bodyPr rtlCol="0" anchor="ctr"/>
            <a:lstStyle/>
            <a:p>
              <a:endParaRPr lang="it-IT" sz="1013"/>
            </a:p>
          </p:txBody>
        </p:sp>
      </p:grpSp>
      <p:grpSp>
        <p:nvGrpSpPr>
          <p:cNvPr id="477" name="Elemento grafico 428" descr="Tigre">
            <a:extLst>
              <a:ext uri="{FF2B5EF4-FFF2-40B4-BE49-F238E27FC236}">
                <a16:creationId xmlns:a16="http://schemas.microsoft.com/office/drawing/2014/main" id="{E751AC22-DEE3-7F44-9A45-C136E1D0AD52}"/>
              </a:ext>
            </a:extLst>
          </p:cNvPr>
          <p:cNvGrpSpPr/>
          <p:nvPr/>
        </p:nvGrpSpPr>
        <p:grpSpPr>
          <a:xfrm>
            <a:off x="4649319" y="3859117"/>
            <a:ext cx="305086" cy="305086"/>
            <a:chOff x="7138800" y="4471800"/>
            <a:chExt cx="914400" cy="914400"/>
          </a:xfrm>
          <a:solidFill>
            <a:schemeClr val="accent3"/>
          </a:solidFill>
        </p:grpSpPr>
        <p:sp>
          <p:nvSpPr>
            <p:cNvPr id="478" name="Figura a mano libera 477">
              <a:extLst>
                <a:ext uri="{FF2B5EF4-FFF2-40B4-BE49-F238E27FC236}">
                  <a16:creationId xmlns:a16="http://schemas.microsoft.com/office/drawing/2014/main" id="{070E100C-1A77-044C-AF42-C165478467D3}"/>
                </a:ext>
              </a:extLst>
            </p:cNvPr>
            <p:cNvSpPr/>
            <p:nvPr/>
          </p:nvSpPr>
          <p:spPr>
            <a:xfrm>
              <a:off x="7401690" y="4945193"/>
              <a:ext cx="47625" cy="219075"/>
            </a:xfrm>
            <a:custGeom>
              <a:avLst/>
              <a:gdLst>
                <a:gd name="connsiteX0" fmla="*/ 0 w 47625"/>
                <a:gd name="connsiteY0" fmla="*/ 200025 h 219075"/>
                <a:gd name="connsiteX1" fmla="*/ 28575 w 47625"/>
                <a:gd name="connsiteY1" fmla="*/ 228600 h 219075"/>
                <a:gd name="connsiteX2" fmla="*/ 57150 w 47625"/>
                <a:gd name="connsiteY2" fmla="*/ 200025 h 219075"/>
                <a:gd name="connsiteX3" fmla="*/ 57150 w 47625"/>
                <a:gd name="connsiteY3" fmla="*/ 0 h 219075"/>
                <a:gd name="connsiteX4" fmla="*/ 0 w 47625"/>
                <a:gd name="connsiteY4" fmla="*/ 0 h 219075"/>
                <a:gd name="connsiteX5" fmla="*/ 0 w 47625"/>
                <a:gd name="connsiteY5" fmla="*/ 20002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219075">
                  <a:moveTo>
                    <a:pt x="0" y="200025"/>
                  </a:moveTo>
                  <a:cubicBezTo>
                    <a:pt x="0" y="216218"/>
                    <a:pt x="12382" y="228600"/>
                    <a:pt x="28575" y="228600"/>
                  </a:cubicBezTo>
                  <a:cubicBezTo>
                    <a:pt x="44767" y="228600"/>
                    <a:pt x="57150" y="216218"/>
                    <a:pt x="57150" y="200025"/>
                  </a:cubicBezTo>
                  <a:lnTo>
                    <a:pt x="57150" y="0"/>
                  </a:lnTo>
                  <a:lnTo>
                    <a:pt x="0" y="0"/>
                  </a:lnTo>
                  <a:lnTo>
                    <a:pt x="0" y="200025"/>
                  </a:lnTo>
                  <a:close/>
                </a:path>
              </a:pathLst>
            </a:custGeom>
            <a:grpFill/>
            <a:ln w="9525" cap="flat">
              <a:noFill/>
              <a:prstDash val="solid"/>
              <a:miter/>
            </a:ln>
          </p:spPr>
          <p:txBody>
            <a:bodyPr rtlCol="0" anchor="ctr"/>
            <a:lstStyle/>
            <a:p>
              <a:endParaRPr lang="it-IT" sz="1013"/>
            </a:p>
          </p:txBody>
        </p:sp>
        <p:sp>
          <p:nvSpPr>
            <p:cNvPr id="479" name="Figura a mano libera 478">
              <a:extLst>
                <a:ext uri="{FF2B5EF4-FFF2-40B4-BE49-F238E27FC236}">
                  <a16:creationId xmlns:a16="http://schemas.microsoft.com/office/drawing/2014/main" id="{DDF110F1-8FB8-FD49-8F49-ACC45C2A127E}"/>
                </a:ext>
              </a:extLst>
            </p:cNvPr>
            <p:cNvSpPr/>
            <p:nvPr/>
          </p:nvSpPr>
          <p:spPr>
            <a:xfrm>
              <a:off x="7165177" y="4678493"/>
              <a:ext cx="857250" cy="495300"/>
            </a:xfrm>
            <a:custGeom>
              <a:avLst/>
              <a:gdLst>
                <a:gd name="connsiteX0" fmla="*/ 862305 w 857250"/>
                <a:gd name="connsiteY0" fmla="*/ 129540 h 495300"/>
                <a:gd name="connsiteX1" fmla="*/ 834683 w 857250"/>
                <a:gd name="connsiteY1" fmla="*/ 91440 h 495300"/>
                <a:gd name="connsiteX2" fmla="*/ 835635 w 857250"/>
                <a:gd name="connsiteY2" fmla="*/ 77152 h 495300"/>
                <a:gd name="connsiteX3" fmla="*/ 824205 w 857250"/>
                <a:gd name="connsiteY3" fmla="*/ 53340 h 495300"/>
                <a:gd name="connsiteX4" fmla="*/ 788963 w 857250"/>
                <a:gd name="connsiteY4" fmla="*/ 30480 h 495300"/>
                <a:gd name="connsiteX5" fmla="*/ 762293 w 857250"/>
                <a:gd name="connsiteY5" fmla="*/ 22860 h 495300"/>
                <a:gd name="connsiteX6" fmla="*/ 749910 w 857250"/>
                <a:gd name="connsiteY6" fmla="*/ 26670 h 495300"/>
                <a:gd name="connsiteX7" fmla="*/ 723240 w 857250"/>
                <a:gd name="connsiteY7" fmla="*/ 0 h 495300"/>
                <a:gd name="connsiteX8" fmla="*/ 722288 w 857250"/>
                <a:gd name="connsiteY8" fmla="*/ 32385 h 495300"/>
                <a:gd name="connsiteX9" fmla="*/ 723240 w 857250"/>
                <a:gd name="connsiteY9" fmla="*/ 33338 h 495300"/>
                <a:gd name="connsiteX10" fmla="*/ 547028 w 857250"/>
                <a:gd name="connsiteY10" fmla="*/ 83820 h 495300"/>
                <a:gd name="connsiteX11" fmla="*/ 528930 w 857250"/>
                <a:gd name="connsiteY11" fmla="*/ 86677 h 495300"/>
                <a:gd name="connsiteX12" fmla="*/ 283185 w 857250"/>
                <a:gd name="connsiteY12" fmla="*/ 87630 h 495300"/>
                <a:gd name="connsiteX13" fmla="*/ 180315 w 857250"/>
                <a:gd name="connsiteY13" fmla="*/ 87630 h 495300"/>
                <a:gd name="connsiteX14" fmla="*/ 83160 w 857250"/>
                <a:gd name="connsiteY14" fmla="*/ 184785 h 495300"/>
                <a:gd name="connsiteX15" fmla="*/ 83160 w 857250"/>
                <a:gd name="connsiteY15" fmla="*/ 184785 h 495300"/>
                <a:gd name="connsiteX16" fmla="*/ 83160 w 857250"/>
                <a:gd name="connsiteY16" fmla="*/ 292418 h 495300"/>
                <a:gd name="connsiteX17" fmla="*/ 45060 w 857250"/>
                <a:gd name="connsiteY17" fmla="*/ 330518 h 495300"/>
                <a:gd name="connsiteX18" fmla="*/ 45060 w 857250"/>
                <a:gd name="connsiteY18" fmla="*/ 330518 h 495300"/>
                <a:gd name="connsiteX19" fmla="*/ 19343 w 857250"/>
                <a:gd name="connsiteY19" fmla="*/ 330518 h 495300"/>
                <a:gd name="connsiteX20" fmla="*/ 293 w 857250"/>
                <a:gd name="connsiteY20" fmla="*/ 346710 h 495300"/>
                <a:gd name="connsiteX21" fmla="*/ 16485 w 857250"/>
                <a:gd name="connsiteY21" fmla="*/ 368618 h 495300"/>
                <a:gd name="connsiteX22" fmla="*/ 19343 w 857250"/>
                <a:gd name="connsiteY22" fmla="*/ 368618 h 495300"/>
                <a:gd name="connsiteX23" fmla="*/ 19343 w 857250"/>
                <a:gd name="connsiteY23" fmla="*/ 368618 h 495300"/>
                <a:gd name="connsiteX24" fmla="*/ 46013 w 857250"/>
                <a:gd name="connsiteY24" fmla="*/ 368618 h 495300"/>
                <a:gd name="connsiteX25" fmla="*/ 46013 w 857250"/>
                <a:gd name="connsiteY25" fmla="*/ 368618 h 495300"/>
                <a:gd name="connsiteX26" fmla="*/ 122213 w 857250"/>
                <a:gd name="connsiteY26" fmla="*/ 297180 h 495300"/>
                <a:gd name="connsiteX27" fmla="*/ 122213 w 857250"/>
                <a:gd name="connsiteY27" fmla="*/ 183833 h 495300"/>
                <a:gd name="connsiteX28" fmla="*/ 163170 w 857250"/>
                <a:gd name="connsiteY28" fmla="*/ 127635 h 495300"/>
                <a:gd name="connsiteX29" fmla="*/ 145073 w 857250"/>
                <a:gd name="connsiteY29" fmla="*/ 163830 h 495300"/>
                <a:gd name="connsiteX30" fmla="*/ 142215 w 857250"/>
                <a:gd name="connsiteY30" fmla="*/ 180975 h 495300"/>
                <a:gd name="connsiteX31" fmla="*/ 142215 w 857250"/>
                <a:gd name="connsiteY31" fmla="*/ 223838 h 495300"/>
                <a:gd name="connsiteX32" fmla="*/ 142215 w 857250"/>
                <a:gd name="connsiteY32" fmla="*/ 465772 h 495300"/>
                <a:gd name="connsiteX33" fmla="*/ 165075 w 857250"/>
                <a:gd name="connsiteY33" fmla="*/ 495300 h 495300"/>
                <a:gd name="connsiteX34" fmla="*/ 170790 w 857250"/>
                <a:gd name="connsiteY34" fmla="*/ 496253 h 495300"/>
                <a:gd name="connsiteX35" fmla="*/ 199365 w 857250"/>
                <a:gd name="connsiteY35" fmla="*/ 467678 h 495300"/>
                <a:gd name="connsiteX36" fmla="*/ 199365 w 857250"/>
                <a:gd name="connsiteY36" fmla="*/ 247650 h 495300"/>
                <a:gd name="connsiteX37" fmla="*/ 298425 w 857250"/>
                <a:gd name="connsiteY37" fmla="*/ 247650 h 495300"/>
                <a:gd name="connsiteX38" fmla="*/ 471780 w 857250"/>
                <a:gd name="connsiteY38" fmla="*/ 340043 h 495300"/>
                <a:gd name="connsiteX39" fmla="*/ 498450 w 857250"/>
                <a:gd name="connsiteY39" fmla="*/ 340043 h 495300"/>
                <a:gd name="connsiteX40" fmla="*/ 503213 w 857250"/>
                <a:gd name="connsiteY40" fmla="*/ 340043 h 495300"/>
                <a:gd name="connsiteX41" fmla="*/ 503213 w 857250"/>
                <a:gd name="connsiteY41" fmla="*/ 464820 h 495300"/>
                <a:gd name="connsiteX42" fmla="*/ 529883 w 857250"/>
                <a:gd name="connsiteY42" fmla="*/ 495300 h 495300"/>
                <a:gd name="connsiteX43" fmla="*/ 531788 w 857250"/>
                <a:gd name="connsiteY43" fmla="*/ 495300 h 495300"/>
                <a:gd name="connsiteX44" fmla="*/ 560363 w 857250"/>
                <a:gd name="connsiteY44" fmla="*/ 466725 h 495300"/>
                <a:gd name="connsiteX45" fmla="*/ 560363 w 857250"/>
                <a:gd name="connsiteY45" fmla="*/ 338138 h 495300"/>
                <a:gd name="connsiteX46" fmla="*/ 598463 w 857250"/>
                <a:gd name="connsiteY46" fmla="*/ 338138 h 495300"/>
                <a:gd name="connsiteX47" fmla="*/ 598463 w 857250"/>
                <a:gd name="connsiteY47" fmla="*/ 465772 h 495300"/>
                <a:gd name="connsiteX48" fmla="*/ 621323 w 857250"/>
                <a:gd name="connsiteY48" fmla="*/ 495300 h 495300"/>
                <a:gd name="connsiteX49" fmla="*/ 627038 w 857250"/>
                <a:gd name="connsiteY49" fmla="*/ 496253 h 495300"/>
                <a:gd name="connsiteX50" fmla="*/ 655613 w 857250"/>
                <a:gd name="connsiteY50" fmla="*/ 467678 h 495300"/>
                <a:gd name="connsiteX51" fmla="*/ 655613 w 857250"/>
                <a:gd name="connsiteY51" fmla="*/ 340995 h 495300"/>
                <a:gd name="connsiteX52" fmla="*/ 662280 w 857250"/>
                <a:gd name="connsiteY52" fmla="*/ 310515 h 495300"/>
                <a:gd name="connsiteX53" fmla="*/ 687998 w 857250"/>
                <a:gd name="connsiteY53" fmla="*/ 229552 h 495300"/>
                <a:gd name="connsiteX54" fmla="*/ 717525 w 857250"/>
                <a:gd name="connsiteY54" fmla="*/ 193358 h 495300"/>
                <a:gd name="connsiteX55" fmla="*/ 746100 w 857250"/>
                <a:gd name="connsiteY55" fmla="*/ 173355 h 495300"/>
                <a:gd name="connsiteX56" fmla="*/ 755625 w 857250"/>
                <a:gd name="connsiteY56" fmla="*/ 170497 h 495300"/>
                <a:gd name="connsiteX57" fmla="*/ 760388 w 857250"/>
                <a:gd name="connsiteY57" fmla="*/ 171450 h 495300"/>
                <a:gd name="connsiteX58" fmla="*/ 804203 w 857250"/>
                <a:gd name="connsiteY58" fmla="*/ 186690 h 495300"/>
                <a:gd name="connsiteX59" fmla="*/ 821348 w 857250"/>
                <a:gd name="connsiteY59" fmla="*/ 191452 h 495300"/>
                <a:gd name="connsiteX60" fmla="*/ 830873 w 857250"/>
                <a:gd name="connsiteY60" fmla="*/ 188595 h 495300"/>
                <a:gd name="connsiteX61" fmla="*/ 836588 w 857250"/>
                <a:gd name="connsiteY61" fmla="*/ 175260 h 495300"/>
                <a:gd name="connsiteX62" fmla="*/ 831825 w 857250"/>
                <a:gd name="connsiteY62" fmla="*/ 160972 h 495300"/>
                <a:gd name="connsiteX63" fmla="*/ 844208 w 857250"/>
                <a:gd name="connsiteY63" fmla="*/ 164783 h 495300"/>
                <a:gd name="connsiteX64" fmla="*/ 846113 w 857250"/>
                <a:gd name="connsiteY64" fmla="*/ 164783 h 495300"/>
                <a:gd name="connsiteX65" fmla="*/ 856590 w 857250"/>
                <a:gd name="connsiteY65" fmla="*/ 160020 h 495300"/>
                <a:gd name="connsiteX66" fmla="*/ 862305 w 857250"/>
                <a:gd name="connsiteY66" fmla="*/ 129540 h 495300"/>
                <a:gd name="connsiteX67" fmla="*/ 632753 w 857250"/>
                <a:gd name="connsiteY67" fmla="*/ 143827 h 495300"/>
                <a:gd name="connsiteX68" fmla="*/ 627038 w 857250"/>
                <a:gd name="connsiteY68" fmla="*/ 157163 h 495300"/>
                <a:gd name="connsiteX69" fmla="*/ 627990 w 857250"/>
                <a:gd name="connsiteY69" fmla="*/ 142875 h 495300"/>
                <a:gd name="connsiteX70" fmla="*/ 647040 w 857250"/>
                <a:gd name="connsiteY70" fmla="*/ 63817 h 495300"/>
                <a:gd name="connsiteX71" fmla="*/ 694665 w 857250"/>
                <a:gd name="connsiteY71" fmla="*/ 50482 h 495300"/>
                <a:gd name="connsiteX72" fmla="*/ 632753 w 857250"/>
                <a:gd name="connsiteY72" fmla="*/ 143827 h 495300"/>
                <a:gd name="connsiteX73" fmla="*/ 559410 w 857250"/>
                <a:gd name="connsiteY73" fmla="*/ 328613 h 495300"/>
                <a:gd name="connsiteX74" fmla="*/ 562268 w 857250"/>
                <a:gd name="connsiteY74" fmla="*/ 181927 h 495300"/>
                <a:gd name="connsiteX75" fmla="*/ 566078 w 857250"/>
                <a:gd name="connsiteY75" fmla="*/ 163830 h 495300"/>
                <a:gd name="connsiteX76" fmla="*/ 567030 w 857250"/>
                <a:gd name="connsiteY76" fmla="*/ 181927 h 495300"/>
                <a:gd name="connsiteX77" fmla="*/ 596558 w 857250"/>
                <a:gd name="connsiteY77" fmla="*/ 328613 h 495300"/>
                <a:gd name="connsiteX78" fmla="*/ 559410 w 857250"/>
                <a:gd name="connsiteY78" fmla="*/ 328613 h 495300"/>
                <a:gd name="connsiteX79" fmla="*/ 150788 w 857250"/>
                <a:gd name="connsiteY79" fmla="*/ 425768 h 495300"/>
                <a:gd name="connsiteX80" fmla="*/ 150788 w 857250"/>
                <a:gd name="connsiteY80" fmla="*/ 405765 h 495300"/>
                <a:gd name="connsiteX81" fmla="*/ 188888 w 857250"/>
                <a:gd name="connsiteY81" fmla="*/ 417195 h 495300"/>
                <a:gd name="connsiteX82" fmla="*/ 188888 w 857250"/>
                <a:gd name="connsiteY82" fmla="*/ 421958 h 495300"/>
                <a:gd name="connsiteX83" fmla="*/ 150788 w 857250"/>
                <a:gd name="connsiteY83" fmla="*/ 425768 h 495300"/>
                <a:gd name="connsiteX84" fmla="*/ 150788 w 857250"/>
                <a:gd name="connsiteY84" fmla="*/ 337185 h 495300"/>
                <a:gd name="connsiteX85" fmla="*/ 150788 w 857250"/>
                <a:gd name="connsiteY85" fmla="*/ 335280 h 495300"/>
                <a:gd name="connsiteX86" fmla="*/ 188888 w 857250"/>
                <a:gd name="connsiteY86" fmla="*/ 325755 h 495300"/>
                <a:gd name="connsiteX87" fmla="*/ 188888 w 857250"/>
                <a:gd name="connsiteY87" fmla="*/ 343853 h 495300"/>
                <a:gd name="connsiteX88" fmla="*/ 150788 w 857250"/>
                <a:gd name="connsiteY88" fmla="*/ 337185 h 495300"/>
                <a:gd name="connsiteX89" fmla="*/ 93638 w 857250"/>
                <a:gd name="connsiteY89" fmla="*/ 336233 h 495300"/>
                <a:gd name="connsiteX90" fmla="*/ 81255 w 857250"/>
                <a:gd name="connsiteY90" fmla="*/ 320993 h 495300"/>
                <a:gd name="connsiteX91" fmla="*/ 82208 w 857250"/>
                <a:gd name="connsiteY91" fmla="*/ 320040 h 495300"/>
                <a:gd name="connsiteX92" fmla="*/ 102210 w 857250"/>
                <a:gd name="connsiteY92" fmla="*/ 326708 h 495300"/>
                <a:gd name="connsiteX93" fmla="*/ 93638 w 857250"/>
                <a:gd name="connsiteY93" fmla="*/ 336233 h 495300"/>
                <a:gd name="connsiteX94" fmla="*/ 93638 w 857250"/>
                <a:gd name="connsiteY94" fmla="*/ 336233 h 495300"/>
                <a:gd name="connsiteX95" fmla="*/ 40298 w 857250"/>
                <a:gd name="connsiteY95" fmla="*/ 340043 h 495300"/>
                <a:gd name="connsiteX96" fmla="*/ 59348 w 857250"/>
                <a:gd name="connsiteY96" fmla="*/ 354330 h 495300"/>
                <a:gd name="connsiteX97" fmla="*/ 46013 w 857250"/>
                <a:gd name="connsiteY97" fmla="*/ 357188 h 495300"/>
                <a:gd name="connsiteX98" fmla="*/ 40298 w 857250"/>
                <a:gd name="connsiteY98" fmla="*/ 340043 h 495300"/>
                <a:gd name="connsiteX99" fmla="*/ 40298 w 857250"/>
                <a:gd name="connsiteY99" fmla="*/ 340043 h 495300"/>
                <a:gd name="connsiteX100" fmla="*/ 91733 w 857250"/>
                <a:gd name="connsiteY100" fmla="*/ 277178 h 495300"/>
                <a:gd name="connsiteX101" fmla="*/ 91733 w 857250"/>
                <a:gd name="connsiteY101" fmla="*/ 264795 h 495300"/>
                <a:gd name="connsiteX102" fmla="*/ 110783 w 857250"/>
                <a:gd name="connsiteY102" fmla="*/ 271463 h 495300"/>
                <a:gd name="connsiteX103" fmla="*/ 110783 w 857250"/>
                <a:gd name="connsiteY103" fmla="*/ 273368 h 495300"/>
                <a:gd name="connsiteX104" fmla="*/ 91733 w 857250"/>
                <a:gd name="connsiteY104" fmla="*/ 277178 h 495300"/>
                <a:gd name="connsiteX105" fmla="*/ 91733 w 857250"/>
                <a:gd name="connsiteY105" fmla="*/ 277178 h 495300"/>
                <a:gd name="connsiteX106" fmla="*/ 91733 w 857250"/>
                <a:gd name="connsiteY106" fmla="*/ 219075 h 495300"/>
                <a:gd name="connsiteX107" fmla="*/ 91733 w 857250"/>
                <a:gd name="connsiteY107" fmla="*/ 216218 h 495300"/>
                <a:gd name="connsiteX108" fmla="*/ 110783 w 857250"/>
                <a:gd name="connsiteY108" fmla="*/ 207645 h 495300"/>
                <a:gd name="connsiteX109" fmla="*/ 110783 w 857250"/>
                <a:gd name="connsiteY109" fmla="*/ 221933 h 495300"/>
                <a:gd name="connsiteX110" fmla="*/ 91733 w 857250"/>
                <a:gd name="connsiteY110" fmla="*/ 219075 h 495300"/>
                <a:gd name="connsiteX111" fmla="*/ 91733 w 857250"/>
                <a:gd name="connsiteY111" fmla="*/ 219075 h 495300"/>
                <a:gd name="connsiteX112" fmla="*/ 113640 w 857250"/>
                <a:gd name="connsiteY112" fmla="*/ 162877 h 495300"/>
                <a:gd name="connsiteX113" fmla="*/ 92685 w 857250"/>
                <a:gd name="connsiteY113" fmla="*/ 167640 h 495300"/>
                <a:gd name="connsiteX114" fmla="*/ 95543 w 857250"/>
                <a:gd name="connsiteY114" fmla="*/ 157163 h 495300"/>
                <a:gd name="connsiteX115" fmla="*/ 113640 w 857250"/>
                <a:gd name="connsiteY115" fmla="*/ 162877 h 495300"/>
                <a:gd name="connsiteX116" fmla="*/ 113640 w 857250"/>
                <a:gd name="connsiteY116" fmla="*/ 162877 h 495300"/>
                <a:gd name="connsiteX117" fmla="*/ 122213 w 857250"/>
                <a:gd name="connsiteY117" fmla="*/ 117157 h 495300"/>
                <a:gd name="connsiteX118" fmla="*/ 130785 w 857250"/>
                <a:gd name="connsiteY118" fmla="*/ 110490 h 495300"/>
                <a:gd name="connsiteX119" fmla="*/ 141263 w 857250"/>
                <a:gd name="connsiteY119" fmla="*/ 126682 h 495300"/>
                <a:gd name="connsiteX120" fmla="*/ 140310 w 857250"/>
                <a:gd name="connsiteY120" fmla="*/ 127635 h 495300"/>
                <a:gd name="connsiteX121" fmla="*/ 122213 w 857250"/>
                <a:gd name="connsiteY121" fmla="*/ 117157 h 495300"/>
                <a:gd name="connsiteX122" fmla="*/ 396533 w 857250"/>
                <a:gd name="connsiteY122" fmla="*/ 95250 h 495300"/>
                <a:gd name="connsiteX123" fmla="*/ 425108 w 857250"/>
                <a:gd name="connsiteY123" fmla="*/ 95250 h 495300"/>
                <a:gd name="connsiteX124" fmla="*/ 398438 w 857250"/>
                <a:gd name="connsiteY124" fmla="*/ 165735 h 495300"/>
                <a:gd name="connsiteX125" fmla="*/ 395580 w 857250"/>
                <a:gd name="connsiteY125" fmla="*/ 179070 h 495300"/>
                <a:gd name="connsiteX126" fmla="*/ 392723 w 857250"/>
                <a:gd name="connsiteY126" fmla="*/ 165735 h 495300"/>
                <a:gd name="connsiteX127" fmla="*/ 396533 w 857250"/>
                <a:gd name="connsiteY127" fmla="*/ 95250 h 495300"/>
                <a:gd name="connsiteX128" fmla="*/ 306998 w 857250"/>
                <a:gd name="connsiteY128" fmla="*/ 95250 h 495300"/>
                <a:gd name="connsiteX129" fmla="*/ 336525 w 857250"/>
                <a:gd name="connsiteY129" fmla="*/ 95250 h 495300"/>
                <a:gd name="connsiteX130" fmla="*/ 306998 w 857250"/>
                <a:gd name="connsiteY130" fmla="*/ 203835 h 495300"/>
                <a:gd name="connsiteX131" fmla="*/ 306045 w 857250"/>
                <a:gd name="connsiteY131" fmla="*/ 198120 h 495300"/>
                <a:gd name="connsiteX132" fmla="*/ 306998 w 857250"/>
                <a:gd name="connsiteY132" fmla="*/ 95250 h 495300"/>
                <a:gd name="connsiteX133" fmla="*/ 306998 w 857250"/>
                <a:gd name="connsiteY133" fmla="*/ 95250 h 495300"/>
                <a:gd name="connsiteX134" fmla="*/ 216510 w 857250"/>
                <a:gd name="connsiteY134" fmla="*/ 95250 h 495300"/>
                <a:gd name="connsiteX135" fmla="*/ 235560 w 857250"/>
                <a:gd name="connsiteY135" fmla="*/ 95250 h 495300"/>
                <a:gd name="connsiteX136" fmla="*/ 230798 w 857250"/>
                <a:gd name="connsiteY136" fmla="*/ 140018 h 495300"/>
                <a:gd name="connsiteX137" fmla="*/ 230798 w 857250"/>
                <a:gd name="connsiteY137" fmla="*/ 153352 h 495300"/>
                <a:gd name="connsiteX138" fmla="*/ 226988 w 857250"/>
                <a:gd name="connsiteY138" fmla="*/ 140018 h 495300"/>
                <a:gd name="connsiteX139" fmla="*/ 216510 w 857250"/>
                <a:gd name="connsiteY139" fmla="*/ 95250 h 495300"/>
                <a:gd name="connsiteX140" fmla="*/ 216510 w 857250"/>
                <a:gd name="connsiteY140" fmla="*/ 95250 h 495300"/>
                <a:gd name="connsiteX141" fmla="*/ 264135 w 857250"/>
                <a:gd name="connsiteY141" fmla="*/ 172402 h 495300"/>
                <a:gd name="connsiteX142" fmla="*/ 268898 w 857250"/>
                <a:gd name="connsiteY142" fmla="*/ 164783 h 495300"/>
                <a:gd name="connsiteX143" fmla="*/ 268898 w 857250"/>
                <a:gd name="connsiteY143" fmla="*/ 174308 h 495300"/>
                <a:gd name="connsiteX144" fmla="*/ 281280 w 857250"/>
                <a:gd name="connsiteY144" fmla="*/ 238125 h 495300"/>
                <a:gd name="connsiteX145" fmla="*/ 255563 w 857250"/>
                <a:gd name="connsiteY145" fmla="*/ 238125 h 495300"/>
                <a:gd name="connsiteX146" fmla="*/ 264135 w 857250"/>
                <a:gd name="connsiteY146" fmla="*/ 172402 h 495300"/>
                <a:gd name="connsiteX147" fmla="*/ 264135 w 857250"/>
                <a:gd name="connsiteY147" fmla="*/ 172402 h 495300"/>
                <a:gd name="connsiteX148" fmla="*/ 356528 w 857250"/>
                <a:gd name="connsiteY148" fmla="*/ 260985 h 495300"/>
                <a:gd name="connsiteX149" fmla="*/ 358433 w 857250"/>
                <a:gd name="connsiteY149" fmla="*/ 245745 h 495300"/>
                <a:gd name="connsiteX150" fmla="*/ 361290 w 857250"/>
                <a:gd name="connsiteY150" fmla="*/ 260985 h 495300"/>
                <a:gd name="connsiteX151" fmla="*/ 372720 w 857250"/>
                <a:gd name="connsiteY151" fmla="*/ 310515 h 495300"/>
                <a:gd name="connsiteX152" fmla="*/ 353670 w 857250"/>
                <a:gd name="connsiteY152" fmla="*/ 299085 h 495300"/>
                <a:gd name="connsiteX153" fmla="*/ 356528 w 857250"/>
                <a:gd name="connsiteY153" fmla="*/ 260985 h 495300"/>
                <a:gd name="connsiteX154" fmla="*/ 356528 w 857250"/>
                <a:gd name="connsiteY154" fmla="*/ 260985 h 495300"/>
                <a:gd name="connsiteX155" fmla="*/ 431775 w 857250"/>
                <a:gd name="connsiteY155" fmla="*/ 212408 h 495300"/>
                <a:gd name="connsiteX156" fmla="*/ 435585 w 857250"/>
                <a:gd name="connsiteY156" fmla="*/ 197168 h 495300"/>
                <a:gd name="connsiteX157" fmla="*/ 436538 w 857250"/>
                <a:gd name="connsiteY157" fmla="*/ 212408 h 495300"/>
                <a:gd name="connsiteX158" fmla="*/ 463208 w 857250"/>
                <a:gd name="connsiteY158" fmla="*/ 330518 h 495300"/>
                <a:gd name="connsiteX159" fmla="*/ 426060 w 857250"/>
                <a:gd name="connsiteY159" fmla="*/ 327660 h 495300"/>
                <a:gd name="connsiteX160" fmla="*/ 431775 w 857250"/>
                <a:gd name="connsiteY160" fmla="*/ 212408 h 495300"/>
                <a:gd name="connsiteX161" fmla="*/ 512738 w 857250"/>
                <a:gd name="connsiteY161" fmla="*/ 424815 h 495300"/>
                <a:gd name="connsiteX162" fmla="*/ 550838 w 857250"/>
                <a:gd name="connsiteY162" fmla="*/ 434340 h 495300"/>
                <a:gd name="connsiteX163" fmla="*/ 550838 w 857250"/>
                <a:gd name="connsiteY163" fmla="*/ 436245 h 495300"/>
                <a:gd name="connsiteX164" fmla="*/ 512738 w 857250"/>
                <a:gd name="connsiteY164" fmla="*/ 442912 h 495300"/>
                <a:gd name="connsiteX165" fmla="*/ 512738 w 857250"/>
                <a:gd name="connsiteY165" fmla="*/ 424815 h 495300"/>
                <a:gd name="connsiteX166" fmla="*/ 512738 w 857250"/>
                <a:gd name="connsiteY166" fmla="*/ 374333 h 495300"/>
                <a:gd name="connsiteX167" fmla="*/ 512738 w 857250"/>
                <a:gd name="connsiteY167" fmla="*/ 369570 h 495300"/>
                <a:gd name="connsiteX168" fmla="*/ 550838 w 857250"/>
                <a:gd name="connsiteY168" fmla="*/ 359093 h 495300"/>
                <a:gd name="connsiteX169" fmla="*/ 550838 w 857250"/>
                <a:gd name="connsiteY169" fmla="*/ 379095 h 495300"/>
                <a:gd name="connsiteX170" fmla="*/ 512738 w 857250"/>
                <a:gd name="connsiteY170" fmla="*/ 374333 h 495300"/>
                <a:gd name="connsiteX171" fmla="*/ 512738 w 857250"/>
                <a:gd name="connsiteY171" fmla="*/ 374333 h 495300"/>
                <a:gd name="connsiteX172" fmla="*/ 529883 w 857250"/>
                <a:gd name="connsiteY172" fmla="*/ 95250 h 495300"/>
                <a:gd name="connsiteX173" fmla="*/ 549885 w 857250"/>
                <a:gd name="connsiteY173" fmla="*/ 91440 h 495300"/>
                <a:gd name="connsiteX174" fmla="*/ 551790 w 857250"/>
                <a:gd name="connsiteY174" fmla="*/ 90488 h 495300"/>
                <a:gd name="connsiteX175" fmla="*/ 512738 w 857250"/>
                <a:gd name="connsiteY175" fmla="*/ 210502 h 495300"/>
                <a:gd name="connsiteX176" fmla="*/ 509880 w 857250"/>
                <a:gd name="connsiteY176" fmla="*/ 225743 h 495300"/>
                <a:gd name="connsiteX177" fmla="*/ 507023 w 857250"/>
                <a:gd name="connsiteY177" fmla="*/ 210502 h 495300"/>
                <a:gd name="connsiteX178" fmla="*/ 511785 w 857250"/>
                <a:gd name="connsiteY178" fmla="*/ 95250 h 495300"/>
                <a:gd name="connsiteX179" fmla="*/ 529883 w 857250"/>
                <a:gd name="connsiteY179" fmla="*/ 95250 h 495300"/>
                <a:gd name="connsiteX180" fmla="*/ 152693 w 857250"/>
                <a:gd name="connsiteY180" fmla="*/ 165735 h 495300"/>
                <a:gd name="connsiteX181" fmla="*/ 158408 w 857250"/>
                <a:gd name="connsiteY181" fmla="*/ 151447 h 495300"/>
                <a:gd name="connsiteX182" fmla="*/ 186030 w 857250"/>
                <a:gd name="connsiteY182" fmla="*/ 201930 h 495300"/>
                <a:gd name="connsiteX183" fmla="*/ 192698 w 857250"/>
                <a:gd name="connsiteY183" fmla="*/ 208597 h 495300"/>
                <a:gd name="connsiteX184" fmla="*/ 183173 w 857250"/>
                <a:gd name="connsiteY184" fmla="*/ 206693 h 495300"/>
                <a:gd name="connsiteX185" fmla="*/ 149835 w 857250"/>
                <a:gd name="connsiteY185" fmla="*/ 189547 h 495300"/>
                <a:gd name="connsiteX186" fmla="*/ 149835 w 857250"/>
                <a:gd name="connsiteY186" fmla="*/ 181927 h 495300"/>
                <a:gd name="connsiteX187" fmla="*/ 151740 w 857250"/>
                <a:gd name="connsiteY187" fmla="*/ 167640 h 495300"/>
                <a:gd name="connsiteX188" fmla="*/ 152693 w 857250"/>
                <a:gd name="connsiteY188" fmla="*/ 165735 h 495300"/>
                <a:gd name="connsiteX189" fmla="*/ 653708 w 857250"/>
                <a:gd name="connsiteY189" fmla="*/ 303847 h 495300"/>
                <a:gd name="connsiteX190" fmla="*/ 621323 w 857250"/>
                <a:gd name="connsiteY190" fmla="*/ 223838 h 495300"/>
                <a:gd name="connsiteX191" fmla="*/ 617513 w 857250"/>
                <a:gd name="connsiteY191" fmla="*/ 208597 h 495300"/>
                <a:gd name="connsiteX192" fmla="*/ 625133 w 857250"/>
                <a:gd name="connsiteY192" fmla="*/ 221933 h 495300"/>
                <a:gd name="connsiteX193" fmla="*/ 663233 w 857250"/>
                <a:gd name="connsiteY193" fmla="*/ 273368 h 495300"/>
                <a:gd name="connsiteX194" fmla="*/ 653708 w 857250"/>
                <a:gd name="connsiteY194" fmla="*/ 303847 h 495300"/>
                <a:gd name="connsiteX195" fmla="*/ 710858 w 857250"/>
                <a:gd name="connsiteY195" fmla="*/ 185738 h 495300"/>
                <a:gd name="connsiteX196" fmla="*/ 701333 w 857250"/>
                <a:gd name="connsiteY196" fmla="*/ 193358 h 495300"/>
                <a:gd name="connsiteX197" fmla="*/ 713715 w 857250"/>
                <a:gd name="connsiteY197" fmla="*/ 136208 h 495300"/>
                <a:gd name="connsiteX198" fmla="*/ 713715 w 857250"/>
                <a:gd name="connsiteY198" fmla="*/ 123825 h 495300"/>
                <a:gd name="connsiteX199" fmla="*/ 718478 w 857250"/>
                <a:gd name="connsiteY199" fmla="*/ 135255 h 495300"/>
                <a:gd name="connsiteX200" fmla="*/ 726098 w 857250"/>
                <a:gd name="connsiteY200" fmla="*/ 173355 h 495300"/>
                <a:gd name="connsiteX201" fmla="*/ 710858 w 857250"/>
                <a:gd name="connsiteY201" fmla="*/ 1857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857250" h="495300">
                  <a:moveTo>
                    <a:pt x="862305" y="129540"/>
                  </a:moveTo>
                  <a:lnTo>
                    <a:pt x="834683" y="91440"/>
                  </a:lnTo>
                  <a:lnTo>
                    <a:pt x="835635" y="77152"/>
                  </a:lnTo>
                  <a:cubicBezTo>
                    <a:pt x="836588" y="67627"/>
                    <a:pt x="831825" y="58102"/>
                    <a:pt x="824205" y="53340"/>
                  </a:cubicBezTo>
                  <a:lnTo>
                    <a:pt x="788963" y="30480"/>
                  </a:lnTo>
                  <a:cubicBezTo>
                    <a:pt x="781343" y="25717"/>
                    <a:pt x="771818" y="22860"/>
                    <a:pt x="762293" y="22860"/>
                  </a:cubicBezTo>
                  <a:lnTo>
                    <a:pt x="749910" y="26670"/>
                  </a:lnTo>
                  <a:lnTo>
                    <a:pt x="723240" y="0"/>
                  </a:lnTo>
                  <a:cubicBezTo>
                    <a:pt x="715620" y="9525"/>
                    <a:pt x="715620" y="22860"/>
                    <a:pt x="722288" y="32385"/>
                  </a:cubicBezTo>
                  <a:lnTo>
                    <a:pt x="723240" y="33338"/>
                  </a:lnTo>
                  <a:lnTo>
                    <a:pt x="547028" y="83820"/>
                  </a:lnTo>
                  <a:cubicBezTo>
                    <a:pt x="541313" y="85725"/>
                    <a:pt x="535598" y="86677"/>
                    <a:pt x="528930" y="86677"/>
                  </a:cubicBezTo>
                  <a:lnTo>
                    <a:pt x="283185" y="87630"/>
                  </a:lnTo>
                  <a:lnTo>
                    <a:pt x="180315" y="87630"/>
                  </a:lnTo>
                  <a:cubicBezTo>
                    <a:pt x="126023" y="87630"/>
                    <a:pt x="83160" y="131445"/>
                    <a:pt x="83160" y="184785"/>
                  </a:cubicBezTo>
                  <a:cubicBezTo>
                    <a:pt x="83160" y="184785"/>
                    <a:pt x="83160" y="184785"/>
                    <a:pt x="83160" y="184785"/>
                  </a:cubicBezTo>
                  <a:lnTo>
                    <a:pt x="83160" y="292418"/>
                  </a:lnTo>
                  <a:cubicBezTo>
                    <a:pt x="83160" y="313372"/>
                    <a:pt x="66015" y="330518"/>
                    <a:pt x="45060" y="330518"/>
                  </a:cubicBezTo>
                  <a:lnTo>
                    <a:pt x="45060" y="330518"/>
                  </a:lnTo>
                  <a:lnTo>
                    <a:pt x="19343" y="330518"/>
                  </a:lnTo>
                  <a:cubicBezTo>
                    <a:pt x="9818" y="330518"/>
                    <a:pt x="2198" y="337185"/>
                    <a:pt x="293" y="346710"/>
                  </a:cubicBezTo>
                  <a:cubicBezTo>
                    <a:pt x="-1612" y="357188"/>
                    <a:pt x="6008" y="366713"/>
                    <a:pt x="16485" y="368618"/>
                  </a:cubicBezTo>
                  <a:cubicBezTo>
                    <a:pt x="17438" y="368618"/>
                    <a:pt x="18390" y="368618"/>
                    <a:pt x="19343" y="368618"/>
                  </a:cubicBezTo>
                  <a:lnTo>
                    <a:pt x="19343" y="368618"/>
                  </a:lnTo>
                  <a:lnTo>
                    <a:pt x="46013" y="368618"/>
                  </a:lnTo>
                  <a:lnTo>
                    <a:pt x="46013" y="368618"/>
                  </a:lnTo>
                  <a:cubicBezTo>
                    <a:pt x="86970" y="362903"/>
                    <a:pt x="122213" y="339090"/>
                    <a:pt x="122213" y="297180"/>
                  </a:cubicBezTo>
                  <a:lnTo>
                    <a:pt x="122213" y="183833"/>
                  </a:lnTo>
                  <a:cubicBezTo>
                    <a:pt x="122213" y="158115"/>
                    <a:pt x="138405" y="135255"/>
                    <a:pt x="163170" y="127635"/>
                  </a:cubicBezTo>
                  <a:cubicBezTo>
                    <a:pt x="155550" y="139065"/>
                    <a:pt x="148883" y="151447"/>
                    <a:pt x="145073" y="163830"/>
                  </a:cubicBezTo>
                  <a:cubicBezTo>
                    <a:pt x="143168" y="169545"/>
                    <a:pt x="142215" y="175260"/>
                    <a:pt x="142215" y="180975"/>
                  </a:cubicBezTo>
                  <a:lnTo>
                    <a:pt x="142215" y="223838"/>
                  </a:lnTo>
                  <a:lnTo>
                    <a:pt x="142215" y="465772"/>
                  </a:lnTo>
                  <a:cubicBezTo>
                    <a:pt x="142215" y="480060"/>
                    <a:pt x="151740" y="492443"/>
                    <a:pt x="165075" y="495300"/>
                  </a:cubicBezTo>
                  <a:cubicBezTo>
                    <a:pt x="166980" y="495300"/>
                    <a:pt x="168885" y="496253"/>
                    <a:pt x="170790" y="496253"/>
                  </a:cubicBezTo>
                  <a:cubicBezTo>
                    <a:pt x="186983" y="496253"/>
                    <a:pt x="199365" y="483870"/>
                    <a:pt x="199365" y="467678"/>
                  </a:cubicBezTo>
                  <a:lnTo>
                    <a:pt x="199365" y="247650"/>
                  </a:lnTo>
                  <a:lnTo>
                    <a:pt x="298425" y="247650"/>
                  </a:lnTo>
                  <a:cubicBezTo>
                    <a:pt x="341288" y="333375"/>
                    <a:pt x="421298" y="340043"/>
                    <a:pt x="471780" y="340043"/>
                  </a:cubicBezTo>
                  <a:cubicBezTo>
                    <a:pt x="482258" y="340043"/>
                    <a:pt x="490830" y="340043"/>
                    <a:pt x="498450" y="340043"/>
                  </a:cubicBezTo>
                  <a:lnTo>
                    <a:pt x="503213" y="340043"/>
                  </a:lnTo>
                  <a:lnTo>
                    <a:pt x="503213" y="464820"/>
                  </a:lnTo>
                  <a:cubicBezTo>
                    <a:pt x="503213" y="480060"/>
                    <a:pt x="514643" y="493395"/>
                    <a:pt x="529883" y="495300"/>
                  </a:cubicBezTo>
                  <a:lnTo>
                    <a:pt x="531788" y="495300"/>
                  </a:lnTo>
                  <a:cubicBezTo>
                    <a:pt x="547028" y="495300"/>
                    <a:pt x="560363" y="481965"/>
                    <a:pt x="560363" y="466725"/>
                  </a:cubicBezTo>
                  <a:lnTo>
                    <a:pt x="560363" y="338138"/>
                  </a:lnTo>
                  <a:lnTo>
                    <a:pt x="598463" y="338138"/>
                  </a:lnTo>
                  <a:lnTo>
                    <a:pt x="598463" y="465772"/>
                  </a:lnTo>
                  <a:cubicBezTo>
                    <a:pt x="598463" y="480060"/>
                    <a:pt x="607988" y="492443"/>
                    <a:pt x="621323" y="495300"/>
                  </a:cubicBezTo>
                  <a:cubicBezTo>
                    <a:pt x="623228" y="495300"/>
                    <a:pt x="625133" y="496253"/>
                    <a:pt x="627038" y="496253"/>
                  </a:cubicBezTo>
                  <a:cubicBezTo>
                    <a:pt x="643230" y="496253"/>
                    <a:pt x="655613" y="483870"/>
                    <a:pt x="655613" y="467678"/>
                  </a:cubicBezTo>
                  <a:lnTo>
                    <a:pt x="655613" y="340995"/>
                  </a:lnTo>
                  <a:cubicBezTo>
                    <a:pt x="655613" y="330518"/>
                    <a:pt x="657518" y="320040"/>
                    <a:pt x="662280" y="310515"/>
                  </a:cubicBezTo>
                  <a:lnTo>
                    <a:pt x="687998" y="229552"/>
                  </a:lnTo>
                  <a:cubicBezTo>
                    <a:pt x="694665" y="215265"/>
                    <a:pt x="705143" y="202883"/>
                    <a:pt x="717525" y="193358"/>
                  </a:cubicBezTo>
                  <a:lnTo>
                    <a:pt x="746100" y="173355"/>
                  </a:lnTo>
                  <a:cubicBezTo>
                    <a:pt x="748958" y="171450"/>
                    <a:pt x="751815" y="170497"/>
                    <a:pt x="755625" y="170497"/>
                  </a:cubicBezTo>
                  <a:cubicBezTo>
                    <a:pt x="757530" y="170497"/>
                    <a:pt x="759435" y="170497"/>
                    <a:pt x="760388" y="171450"/>
                  </a:cubicBezTo>
                  <a:lnTo>
                    <a:pt x="804203" y="186690"/>
                  </a:lnTo>
                  <a:cubicBezTo>
                    <a:pt x="809918" y="189547"/>
                    <a:pt x="815633" y="190500"/>
                    <a:pt x="821348" y="191452"/>
                  </a:cubicBezTo>
                  <a:cubicBezTo>
                    <a:pt x="825158" y="191452"/>
                    <a:pt x="828015" y="190500"/>
                    <a:pt x="830873" y="188595"/>
                  </a:cubicBezTo>
                  <a:cubicBezTo>
                    <a:pt x="835635" y="185738"/>
                    <a:pt x="837540" y="180022"/>
                    <a:pt x="836588" y="175260"/>
                  </a:cubicBezTo>
                  <a:lnTo>
                    <a:pt x="831825" y="160972"/>
                  </a:lnTo>
                  <a:lnTo>
                    <a:pt x="844208" y="164783"/>
                  </a:lnTo>
                  <a:lnTo>
                    <a:pt x="846113" y="164783"/>
                  </a:lnTo>
                  <a:cubicBezTo>
                    <a:pt x="849923" y="164783"/>
                    <a:pt x="853733" y="162877"/>
                    <a:pt x="856590" y="160020"/>
                  </a:cubicBezTo>
                  <a:cubicBezTo>
                    <a:pt x="865163" y="147638"/>
                    <a:pt x="868020" y="136208"/>
                    <a:pt x="862305" y="129540"/>
                  </a:cubicBezTo>
                  <a:close/>
                  <a:moveTo>
                    <a:pt x="632753" y="143827"/>
                  </a:moveTo>
                  <a:lnTo>
                    <a:pt x="627038" y="157163"/>
                  </a:lnTo>
                  <a:lnTo>
                    <a:pt x="627990" y="142875"/>
                  </a:lnTo>
                  <a:cubicBezTo>
                    <a:pt x="630848" y="116205"/>
                    <a:pt x="637515" y="89535"/>
                    <a:pt x="647040" y="63817"/>
                  </a:cubicBezTo>
                  <a:lnTo>
                    <a:pt x="694665" y="50482"/>
                  </a:lnTo>
                  <a:cubicBezTo>
                    <a:pt x="659423" y="82867"/>
                    <a:pt x="632753" y="142875"/>
                    <a:pt x="632753" y="143827"/>
                  </a:cubicBezTo>
                  <a:close/>
                  <a:moveTo>
                    <a:pt x="559410" y="328613"/>
                  </a:moveTo>
                  <a:cubicBezTo>
                    <a:pt x="547028" y="261938"/>
                    <a:pt x="562268" y="182880"/>
                    <a:pt x="562268" y="181927"/>
                  </a:cubicBezTo>
                  <a:lnTo>
                    <a:pt x="566078" y="163830"/>
                  </a:lnTo>
                  <a:lnTo>
                    <a:pt x="567030" y="181927"/>
                  </a:lnTo>
                  <a:cubicBezTo>
                    <a:pt x="567030" y="182880"/>
                    <a:pt x="572745" y="274320"/>
                    <a:pt x="596558" y="328613"/>
                  </a:cubicBezTo>
                  <a:lnTo>
                    <a:pt x="559410" y="328613"/>
                  </a:lnTo>
                  <a:close/>
                  <a:moveTo>
                    <a:pt x="150788" y="425768"/>
                  </a:moveTo>
                  <a:lnTo>
                    <a:pt x="150788" y="405765"/>
                  </a:lnTo>
                  <a:cubicBezTo>
                    <a:pt x="163170" y="411480"/>
                    <a:pt x="175553" y="415290"/>
                    <a:pt x="188888" y="417195"/>
                  </a:cubicBezTo>
                  <a:lnTo>
                    <a:pt x="188888" y="421958"/>
                  </a:lnTo>
                  <a:cubicBezTo>
                    <a:pt x="176505" y="425768"/>
                    <a:pt x="163170" y="426720"/>
                    <a:pt x="150788" y="425768"/>
                  </a:cubicBezTo>
                  <a:close/>
                  <a:moveTo>
                    <a:pt x="150788" y="337185"/>
                  </a:moveTo>
                  <a:lnTo>
                    <a:pt x="150788" y="335280"/>
                  </a:lnTo>
                  <a:cubicBezTo>
                    <a:pt x="164123" y="333375"/>
                    <a:pt x="176505" y="330518"/>
                    <a:pt x="188888" y="325755"/>
                  </a:cubicBezTo>
                  <a:lnTo>
                    <a:pt x="188888" y="343853"/>
                  </a:lnTo>
                  <a:cubicBezTo>
                    <a:pt x="175553" y="342900"/>
                    <a:pt x="163170" y="340995"/>
                    <a:pt x="150788" y="337185"/>
                  </a:cubicBezTo>
                  <a:close/>
                  <a:moveTo>
                    <a:pt x="93638" y="336233"/>
                  </a:moveTo>
                  <a:cubicBezTo>
                    <a:pt x="87923" y="332422"/>
                    <a:pt x="84113" y="326708"/>
                    <a:pt x="81255" y="320993"/>
                  </a:cubicBezTo>
                  <a:lnTo>
                    <a:pt x="82208" y="320040"/>
                  </a:lnTo>
                  <a:cubicBezTo>
                    <a:pt x="87923" y="323850"/>
                    <a:pt x="95543" y="325755"/>
                    <a:pt x="102210" y="326708"/>
                  </a:cubicBezTo>
                  <a:cubicBezTo>
                    <a:pt x="99353" y="329565"/>
                    <a:pt x="96495" y="333375"/>
                    <a:pt x="93638" y="336233"/>
                  </a:cubicBezTo>
                  <a:lnTo>
                    <a:pt x="93638" y="336233"/>
                  </a:lnTo>
                  <a:close/>
                  <a:moveTo>
                    <a:pt x="40298" y="340043"/>
                  </a:moveTo>
                  <a:cubicBezTo>
                    <a:pt x="46013" y="345758"/>
                    <a:pt x="51728" y="351472"/>
                    <a:pt x="59348" y="354330"/>
                  </a:cubicBezTo>
                  <a:cubicBezTo>
                    <a:pt x="54585" y="355283"/>
                    <a:pt x="50775" y="356235"/>
                    <a:pt x="46013" y="357188"/>
                  </a:cubicBezTo>
                  <a:cubicBezTo>
                    <a:pt x="43155" y="352425"/>
                    <a:pt x="41250" y="345758"/>
                    <a:pt x="40298" y="340043"/>
                  </a:cubicBezTo>
                  <a:lnTo>
                    <a:pt x="40298" y="340043"/>
                  </a:lnTo>
                  <a:close/>
                  <a:moveTo>
                    <a:pt x="91733" y="277178"/>
                  </a:moveTo>
                  <a:lnTo>
                    <a:pt x="91733" y="264795"/>
                  </a:lnTo>
                  <a:cubicBezTo>
                    <a:pt x="97448" y="268605"/>
                    <a:pt x="104115" y="270510"/>
                    <a:pt x="110783" y="271463"/>
                  </a:cubicBezTo>
                  <a:lnTo>
                    <a:pt x="110783" y="273368"/>
                  </a:lnTo>
                  <a:cubicBezTo>
                    <a:pt x="105068" y="276225"/>
                    <a:pt x="98400" y="277178"/>
                    <a:pt x="91733" y="277178"/>
                  </a:cubicBezTo>
                  <a:lnTo>
                    <a:pt x="91733" y="277178"/>
                  </a:lnTo>
                  <a:close/>
                  <a:moveTo>
                    <a:pt x="91733" y="219075"/>
                  </a:moveTo>
                  <a:lnTo>
                    <a:pt x="91733" y="216218"/>
                  </a:lnTo>
                  <a:cubicBezTo>
                    <a:pt x="98400" y="214313"/>
                    <a:pt x="105068" y="211455"/>
                    <a:pt x="110783" y="207645"/>
                  </a:cubicBezTo>
                  <a:lnTo>
                    <a:pt x="110783" y="221933"/>
                  </a:lnTo>
                  <a:cubicBezTo>
                    <a:pt x="104115" y="222885"/>
                    <a:pt x="97448" y="221933"/>
                    <a:pt x="91733" y="219075"/>
                  </a:cubicBezTo>
                  <a:lnTo>
                    <a:pt x="91733" y="219075"/>
                  </a:lnTo>
                  <a:close/>
                  <a:moveTo>
                    <a:pt x="113640" y="162877"/>
                  </a:moveTo>
                  <a:cubicBezTo>
                    <a:pt x="106973" y="165735"/>
                    <a:pt x="100305" y="167640"/>
                    <a:pt x="92685" y="167640"/>
                  </a:cubicBezTo>
                  <a:cubicBezTo>
                    <a:pt x="93638" y="163830"/>
                    <a:pt x="94590" y="160020"/>
                    <a:pt x="95543" y="157163"/>
                  </a:cubicBezTo>
                  <a:cubicBezTo>
                    <a:pt x="101258" y="160020"/>
                    <a:pt x="107925" y="161925"/>
                    <a:pt x="113640" y="162877"/>
                  </a:cubicBezTo>
                  <a:lnTo>
                    <a:pt x="113640" y="162877"/>
                  </a:lnTo>
                  <a:close/>
                  <a:moveTo>
                    <a:pt x="122213" y="117157"/>
                  </a:moveTo>
                  <a:cubicBezTo>
                    <a:pt x="125070" y="114300"/>
                    <a:pt x="127928" y="112395"/>
                    <a:pt x="130785" y="110490"/>
                  </a:cubicBezTo>
                  <a:cubicBezTo>
                    <a:pt x="133643" y="116205"/>
                    <a:pt x="136500" y="121920"/>
                    <a:pt x="141263" y="126682"/>
                  </a:cubicBezTo>
                  <a:lnTo>
                    <a:pt x="140310" y="127635"/>
                  </a:lnTo>
                  <a:cubicBezTo>
                    <a:pt x="133643" y="125730"/>
                    <a:pt x="127928" y="121920"/>
                    <a:pt x="122213" y="117157"/>
                  </a:cubicBezTo>
                  <a:close/>
                  <a:moveTo>
                    <a:pt x="396533" y="95250"/>
                  </a:moveTo>
                  <a:lnTo>
                    <a:pt x="425108" y="95250"/>
                  </a:lnTo>
                  <a:cubicBezTo>
                    <a:pt x="413678" y="118110"/>
                    <a:pt x="405105" y="141922"/>
                    <a:pt x="398438" y="165735"/>
                  </a:cubicBezTo>
                  <a:lnTo>
                    <a:pt x="395580" y="179070"/>
                  </a:lnTo>
                  <a:lnTo>
                    <a:pt x="392723" y="165735"/>
                  </a:lnTo>
                  <a:cubicBezTo>
                    <a:pt x="390818" y="141922"/>
                    <a:pt x="392723" y="118110"/>
                    <a:pt x="396533" y="95250"/>
                  </a:cubicBezTo>
                  <a:close/>
                  <a:moveTo>
                    <a:pt x="306998" y="95250"/>
                  </a:moveTo>
                  <a:lnTo>
                    <a:pt x="336525" y="95250"/>
                  </a:lnTo>
                  <a:cubicBezTo>
                    <a:pt x="321285" y="129540"/>
                    <a:pt x="311760" y="166688"/>
                    <a:pt x="306998" y="203835"/>
                  </a:cubicBezTo>
                  <a:lnTo>
                    <a:pt x="306045" y="198120"/>
                  </a:lnTo>
                  <a:cubicBezTo>
                    <a:pt x="301283" y="164783"/>
                    <a:pt x="301283" y="129540"/>
                    <a:pt x="306998" y="95250"/>
                  </a:cubicBezTo>
                  <a:lnTo>
                    <a:pt x="306998" y="95250"/>
                  </a:lnTo>
                  <a:close/>
                  <a:moveTo>
                    <a:pt x="216510" y="95250"/>
                  </a:moveTo>
                  <a:lnTo>
                    <a:pt x="235560" y="95250"/>
                  </a:lnTo>
                  <a:cubicBezTo>
                    <a:pt x="232703" y="110490"/>
                    <a:pt x="230798" y="125730"/>
                    <a:pt x="230798" y="140018"/>
                  </a:cubicBezTo>
                  <a:lnTo>
                    <a:pt x="230798" y="153352"/>
                  </a:lnTo>
                  <a:lnTo>
                    <a:pt x="226988" y="140018"/>
                  </a:lnTo>
                  <a:cubicBezTo>
                    <a:pt x="221273" y="125730"/>
                    <a:pt x="217463" y="111443"/>
                    <a:pt x="216510" y="95250"/>
                  </a:cubicBezTo>
                  <a:lnTo>
                    <a:pt x="216510" y="95250"/>
                  </a:lnTo>
                  <a:close/>
                  <a:moveTo>
                    <a:pt x="264135" y="172402"/>
                  </a:moveTo>
                  <a:lnTo>
                    <a:pt x="268898" y="164783"/>
                  </a:lnTo>
                  <a:lnTo>
                    <a:pt x="268898" y="174308"/>
                  </a:lnTo>
                  <a:cubicBezTo>
                    <a:pt x="268898" y="196215"/>
                    <a:pt x="273660" y="218122"/>
                    <a:pt x="281280" y="238125"/>
                  </a:cubicBezTo>
                  <a:lnTo>
                    <a:pt x="255563" y="238125"/>
                  </a:lnTo>
                  <a:cubicBezTo>
                    <a:pt x="252705" y="191452"/>
                    <a:pt x="263183" y="174308"/>
                    <a:pt x="264135" y="172402"/>
                  </a:cubicBezTo>
                  <a:lnTo>
                    <a:pt x="264135" y="172402"/>
                  </a:lnTo>
                  <a:close/>
                  <a:moveTo>
                    <a:pt x="356528" y="260985"/>
                  </a:moveTo>
                  <a:lnTo>
                    <a:pt x="358433" y="245745"/>
                  </a:lnTo>
                  <a:lnTo>
                    <a:pt x="361290" y="260985"/>
                  </a:lnTo>
                  <a:cubicBezTo>
                    <a:pt x="364148" y="277178"/>
                    <a:pt x="367958" y="294322"/>
                    <a:pt x="372720" y="310515"/>
                  </a:cubicBezTo>
                  <a:cubicBezTo>
                    <a:pt x="366053" y="307658"/>
                    <a:pt x="359385" y="303847"/>
                    <a:pt x="353670" y="299085"/>
                  </a:cubicBezTo>
                  <a:cubicBezTo>
                    <a:pt x="353670" y="286703"/>
                    <a:pt x="354623" y="274320"/>
                    <a:pt x="356528" y="260985"/>
                  </a:cubicBezTo>
                  <a:lnTo>
                    <a:pt x="356528" y="260985"/>
                  </a:lnTo>
                  <a:close/>
                  <a:moveTo>
                    <a:pt x="431775" y="212408"/>
                  </a:moveTo>
                  <a:lnTo>
                    <a:pt x="435585" y="197168"/>
                  </a:lnTo>
                  <a:lnTo>
                    <a:pt x="436538" y="212408"/>
                  </a:lnTo>
                  <a:cubicBezTo>
                    <a:pt x="436538" y="213360"/>
                    <a:pt x="441300" y="284797"/>
                    <a:pt x="463208" y="330518"/>
                  </a:cubicBezTo>
                  <a:cubicBezTo>
                    <a:pt x="450825" y="330518"/>
                    <a:pt x="438443" y="329565"/>
                    <a:pt x="426060" y="327660"/>
                  </a:cubicBezTo>
                  <a:cubicBezTo>
                    <a:pt x="422250" y="289560"/>
                    <a:pt x="424155" y="250508"/>
                    <a:pt x="431775" y="212408"/>
                  </a:cubicBezTo>
                  <a:close/>
                  <a:moveTo>
                    <a:pt x="512738" y="424815"/>
                  </a:moveTo>
                  <a:cubicBezTo>
                    <a:pt x="525120" y="429578"/>
                    <a:pt x="537503" y="433387"/>
                    <a:pt x="550838" y="434340"/>
                  </a:cubicBezTo>
                  <a:lnTo>
                    <a:pt x="550838" y="436245"/>
                  </a:lnTo>
                  <a:cubicBezTo>
                    <a:pt x="538455" y="441008"/>
                    <a:pt x="526073" y="442912"/>
                    <a:pt x="512738" y="442912"/>
                  </a:cubicBezTo>
                  <a:lnTo>
                    <a:pt x="512738" y="424815"/>
                  </a:lnTo>
                  <a:close/>
                  <a:moveTo>
                    <a:pt x="512738" y="374333"/>
                  </a:moveTo>
                  <a:lnTo>
                    <a:pt x="512738" y="369570"/>
                  </a:lnTo>
                  <a:cubicBezTo>
                    <a:pt x="526073" y="367665"/>
                    <a:pt x="538455" y="363855"/>
                    <a:pt x="550838" y="359093"/>
                  </a:cubicBezTo>
                  <a:lnTo>
                    <a:pt x="550838" y="379095"/>
                  </a:lnTo>
                  <a:cubicBezTo>
                    <a:pt x="537503" y="379095"/>
                    <a:pt x="525120" y="378143"/>
                    <a:pt x="512738" y="374333"/>
                  </a:cubicBezTo>
                  <a:lnTo>
                    <a:pt x="512738" y="374333"/>
                  </a:lnTo>
                  <a:close/>
                  <a:moveTo>
                    <a:pt x="529883" y="95250"/>
                  </a:moveTo>
                  <a:cubicBezTo>
                    <a:pt x="536550" y="95250"/>
                    <a:pt x="543218" y="94298"/>
                    <a:pt x="549885" y="91440"/>
                  </a:cubicBezTo>
                  <a:lnTo>
                    <a:pt x="551790" y="90488"/>
                  </a:lnTo>
                  <a:cubicBezTo>
                    <a:pt x="524168" y="134302"/>
                    <a:pt x="512738" y="209550"/>
                    <a:pt x="512738" y="210502"/>
                  </a:cubicBezTo>
                  <a:lnTo>
                    <a:pt x="509880" y="225743"/>
                  </a:lnTo>
                  <a:lnTo>
                    <a:pt x="507023" y="210502"/>
                  </a:lnTo>
                  <a:cubicBezTo>
                    <a:pt x="502260" y="172402"/>
                    <a:pt x="503213" y="132397"/>
                    <a:pt x="511785" y="95250"/>
                  </a:cubicBezTo>
                  <a:lnTo>
                    <a:pt x="529883" y="95250"/>
                  </a:lnTo>
                  <a:close/>
                  <a:moveTo>
                    <a:pt x="152693" y="165735"/>
                  </a:moveTo>
                  <a:cubicBezTo>
                    <a:pt x="153645" y="160972"/>
                    <a:pt x="155550" y="156210"/>
                    <a:pt x="158408" y="151447"/>
                  </a:cubicBezTo>
                  <a:cubicBezTo>
                    <a:pt x="161265" y="178118"/>
                    <a:pt x="186030" y="201930"/>
                    <a:pt x="186030" y="201930"/>
                  </a:cubicBezTo>
                  <a:lnTo>
                    <a:pt x="192698" y="208597"/>
                  </a:lnTo>
                  <a:lnTo>
                    <a:pt x="183173" y="206693"/>
                  </a:lnTo>
                  <a:cubicBezTo>
                    <a:pt x="170790" y="202883"/>
                    <a:pt x="159360" y="197168"/>
                    <a:pt x="149835" y="189547"/>
                  </a:cubicBezTo>
                  <a:lnTo>
                    <a:pt x="149835" y="181927"/>
                  </a:lnTo>
                  <a:cubicBezTo>
                    <a:pt x="149835" y="177165"/>
                    <a:pt x="150788" y="172402"/>
                    <a:pt x="151740" y="167640"/>
                  </a:cubicBezTo>
                  <a:lnTo>
                    <a:pt x="152693" y="165735"/>
                  </a:lnTo>
                  <a:close/>
                  <a:moveTo>
                    <a:pt x="653708" y="303847"/>
                  </a:moveTo>
                  <a:cubicBezTo>
                    <a:pt x="639420" y="279083"/>
                    <a:pt x="628943" y="252413"/>
                    <a:pt x="621323" y="223838"/>
                  </a:cubicBezTo>
                  <a:lnTo>
                    <a:pt x="617513" y="208597"/>
                  </a:lnTo>
                  <a:lnTo>
                    <a:pt x="625133" y="221933"/>
                  </a:lnTo>
                  <a:cubicBezTo>
                    <a:pt x="636563" y="240030"/>
                    <a:pt x="649898" y="257175"/>
                    <a:pt x="663233" y="273368"/>
                  </a:cubicBezTo>
                  <a:lnTo>
                    <a:pt x="653708" y="303847"/>
                  </a:lnTo>
                  <a:close/>
                  <a:moveTo>
                    <a:pt x="710858" y="185738"/>
                  </a:moveTo>
                  <a:cubicBezTo>
                    <a:pt x="707048" y="188595"/>
                    <a:pt x="704190" y="190500"/>
                    <a:pt x="701333" y="193358"/>
                  </a:cubicBezTo>
                  <a:cubicBezTo>
                    <a:pt x="708953" y="175260"/>
                    <a:pt x="713715" y="156210"/>
                    <a:pt x="713715" y="136208"/>
                  </a:cubicBezTo>
                  <a:lnTo>
                    <a:pt x="713715" y="123825"/>
                  </a:lnTo>
                  <a:lnTo>
                    <a:pt x="718478" y="135255"/>
                  </a:lnTo>
                  <a:cubicBezTo>
                    <a:pt x="723240" y="147638"/>
                    <a:pt x="725145" y="160020"/>
                    <a:pt x="726098" y="173355"/>
                  </a:cubicBezTo>
                  <a:lnTo>
                    <a:pt x="710858" y="185738"/>
                  </a:lnTo>
                  <a:close/>
                </a:path>
              </a:pathLst>
            </a:custGeom>
            <a:grpFill/>
            <a:ln w="9525" cap="flat">
              <a:noFill/>
              <a:prstDash val="solid"/>
              <a:miter/>
            </a:ln>
          </p:spPr>
          <p:txBody>
            <a:bodyPr rtlCol="0" anchor="ctr"/>
            <a:lstStyle/>
            <a:p>
              <a:endParaRPr lang="it-IT" sz="1013"/>
            </a:p>
          </p:txBody>
        </p:sp>
      </p:grpSp>
      <p:sp>
        <p:nvSpPr>
          <p:cNvPr id="480" name="Elemento grafico 430" descr="Scimmia">
            <a:extLst>
              <a:ext uri="{FF2B5EF4-FFF2-40B4-BE49-F238E27FC236}">
                <a16:creationId xmlns:a16="http://schemas.microsoft.com/office/drawing/2014/main" id="{540842CB-1DDF-CE48-8454-7D76994EFE14}"/>
              </a:ext>
            </a:extLst>
          </p:cNvPr>
          <p:cNvSpPr/>
          <p:nvPr/>
        </p:nvSpPr>
        <p:spPr>
          <a:xfrm>
            <a:off x="5092062" y="3889307"/>
            <a:ext cx="254238" cy="244704"/>
          </a:xfrm>
          <a:custGeom>
            <a:avLst/>
            <a:gdLst>
              <a:gd name="connsiteX0" fmla="*/ 410337 w 762000"/>
              <a:gd name="connsiteY0" fmla="*/ 732971 h 733425"/>
              <a:gd name="connsiteX1" fmla="*/ 520446 w 762000"/>
              <a:gd name="connsiteY1" fmla="*/ 732971 h 733425"/>
              <a:gd name="connsiteX2" fmla="*/ 558546 w 762000"/>
              <a:gd name="connsiteY2" fmla="*/ 694871 h 733425"/>
              <a:gd name="connsiteX3" fmla="*/ 520446 w 762000"/>
              <a:gd name="connsiteY3" fmla="*/ 656771 h 733425"/>
              <a:gd name="connsiteX4" fmla="*/ 443579 w 762000"/>
              <a:gd name="connsiteY4" fmla="*/ 656771 h 733425"/>
              <a:gd name="connsiteX5" fmla="*/ 445474 w 762000"/>
              <a:gd name="connsiteY5" fmla="*/ 504164 h 733425"/>
              <a:gd name="connsiteX6" fmla="*/ 367379 w 762000"/>
              <a:gd name="connsiteY6" fmla="*/ 471605 h 733425"/>
              <a:gd name="connsiteX7" fmla="*/ 309277 w 762000"/>
              <a:gd name="connsiteY7" fmla="*/ 488941 h 733425"/>
              <a:gd name="connsiteX8" fmla="*/ 293084 w 762000"/>
              <a:gd name="connsiteY8" fmla="*/ 478940 h 733425"/>
              <a:gd name="connsiteX9" fmla="*/ 302609 w 762000"/>
              <a:gd name="connsiteY9" fmla="*/ 462747 h 733425"/>
              <a:gd name="connsiteX10" fmla="*/ 484297 w 762000"/>
              <a:gd name="connsiteY10" fmla="*/ 510180 h 733425"/>
              <a:gd name="connsiteX11" fmla="*/ 496443 w 762000"/>
              <a:gd name="connsiteY11" fmla="*/ 537614 h 733425"/>
              <a:gd name="connsiteX12" fmla="*/ 565023 w 762000"/>
              <a:gd name="connsiteY12" fmla="*/ 573904 h 733425"/>
              <a:gd name="connsiteX13" fmla="*/ 565023 w 762000"/>
              <a:gd name="connsiteY13" fmla="*/ 601336 h 733425"/>
              <a:gd name="connsiteX14" fmla="*/ 603123 w 762000"/>
              <a:gd name="connsiteY14" fmla="*/ 639436 h 733425"/>
              <a:gd name="connsiteX15" fmla="*/ 641223 w 762000"/>
              <a:gd name="connsiteY15" fmla="*/ 601336 h 733425"/>
              <a:gd name="connsiteX16" fmla="*/ 641223 w 762000"/>
              <a:gd name="connsiteY16" fmla="*/ 550949 h 733425"/>
              <a:gd name="connsiteX17" fmla="*/ 621887 w 762000"/>
              <a:gd name="connsiteY17" fmla="*/ 517230 h 733425"/>
              <a:gd name="connsiteX18" fmla="*/ 505778 w 762000"/>
              <a:gd name="connsiteY18" fmla="*/ 455889 h 733425"/>
              <a:gd name="connsiteX19" fmla="*/ 612362 w 762000"/>
              <a:gd name="connsiteY19" fmla="*/ 321777 h 733425"/>
              <a:gd name="connsiteX20" fmla="*/ 609791 w 762000"/>
              <a:gd name="connsiteY20" fmla="*/ 249768 h 733425"/>
              <a:gd name="connsiteX21" fmla="*/ 621887 w 762000"/>
              <a:gd name="connsiteY21" fmla="*/ 237671 h 733425"/>
              <a:gd name="connsiteX22" fmla="*/ 719804 w 762000"/>
              <a:gd name="connsiteY22" fmla="*/ 237671 h 733425"/>
              <a:gd name="connsiteX23" fmla="*/ 735616 w 762000"/>
              <a:gd name="connsiteY23" fmla="*/ 233385 h 733425"/>
              <a:gd name="connsiteX24" fmla="*/ 768572 w 762000"/>
              <a:gd name="connsiteY24" fmla="*/ 158804 h 733425"/>
              <a:gd name="connsiteX25" fmla="*/ 765905 w 762000"/>
              <a:gd name="connsiteY25" fmla="*/ 151851 h 733425"/>
              <a:gd name="connsiteX26" fmla="*/ 735044 w 762000"/>
              <a:gd name="connsiteY26" fmla="*/ 113084 h 733425"/>
              <a:gd name="connsiteX27" fmla="*/ 735044 w 762000"/>
              <a:gd name="connsiteY27" fmla="*/ 113084 h 733425"/>
              <a:gd name="connsiteX28" fmla="*/ 610171 w 762000"/>
              <a:gd name="connsiteY28" fmla="*/ 23 h 733425"/>
              <a:gd name="connsiteX29" fmla="*/ 484606 w 762000"/>
              <a:gd name="connsiteY29" fmla="*/ 120920 h 733425"/>
              <a:gd name="connsiteX30" fmla="*/ 485108 w 762000"/>
              <a:gd name="connsiteY30" fmla="*/ 134611 h 733425"/>
              <a:gd name="connsiteX31" fmla="*/ 473202 w 762000"/>
              <a:gd name="connsiteY31" fmla="*/ 152613 h 733425"/>
              <a:gd name="connsiteX32" fmla="*/ 176498 w 762000"/>
              <a:gd name="connsiteY32" fmla="*/ 548567 h 733425"/>
              <a:gd name="connsiteX33" fmla="*/ 152400 w 762000"/>
              <a:gd name="connsiteY33" fmla="*/ 524183 h 733425"/>
              <a:gd name="connsiteX34" fmla="*/ 152400 w 762000"/>
              <a:gd name="connsiteY34" fmla="*/ 200333 h 733425"/>
              <a:gd name="connsiteX35" fmla="*/ 76200 w 762000"/>
              <a:gd name="connsiteY35" fmla="*/ 124133 h 733425"/>
              <a:gd name="connsiteX36" fmla="*/ 0 w 762000"/>
              <a:gd name="connsiteY36" fmla="*/ 200333 h 733425"/>
              <a:gd name="connsiteX37" fmla="*/ 0 w 762000"/>
              <a:gd name="connsiteY37" fmla="*/ 242053 h 733425"/>
              <a:gd name="connsiteX38" fmla="*/ 28575 w 762000"/>
              <a:gd name="connsiteY38" fmla="*/ 270628 h 733425"/>
              <a:gd name="connsiteX39" fmla="*/ 57150 w 762000"/>
              <a:gd name="connsiteY39" fmla="*/ 242053 h 733425"/>
              <a:gd name="connsiteX40" fmla="*/ 57150 w 762000"/>
              <a:gd name="connsiteY40" fmla="*/ 201286 h 733425"/>
              <a:gd name="connsiteX41" fmla="*/ 76200 w 762000"/>
              <a:gd name="connsiteY41" fmla="*/ 182236 h 733425"/>
              <a:gd name="connsiteX42" fmla="*/ 95250 w 762000"/>
              <a:gd name="connsiteY42" fmla="*/ 201286 h 733425"/>
              <a:gd name="connsiteX43" fmla="*/ 95250 w 762000"/>
              <a:gd name="connsiteY43" fmla="*/ 525136 h 733425"/>
              <a:gd name="connsiteX44" fmla="*/ 182594 w 762000"/>
              <a:gd name="connsiteY44" fmla="*/ 607718 h 733425"/>
              <a:gd name="connsiteX45" fmla="*/ 398907 w 762000"/>
              <a:gd name="connsiteY45" fmla="*/ 733733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62000" h="733425">
                <a:moveTo>
                  <a:pt x="410337" y="732971"/>
                </a:moveTo>
                <a:lnTo>
                  <a:pt x="520446" y="732971"/>
                </a:lnTo>
                <a:cubicBezTo>
                  <a:pt x="541488" y="732971"/>
                  <a:pt x="558546" y="715913"/>
                  <a:pt x="558546" y="694871"/>
                </a:cubicBezTo>
                <a:cubicBezTo>
                  <a:pt x="558546" y="673830"/>
                  <a:pt x="541488" y="656771"/>
                  <a:pt x="520446" y="656771"/>
                </a:cubicBezTo>
                <a:lnTo>
                  <a:pt x="443579" y="656771"/>
                </a:lnTo>
                <a:cubicBezTo>
                  <a:pt x="486244" y="615153"/>
                  <a:pt x="487092" y="546828"/>
                  <a:pt x="445474" y="504164"/>
                </a:cubicBezTo>
                <a:cubicBezTo>
                  <a:pt x="424959" y="483133"/>
                  <a:pt x="396757" y="471376"/>
                  <a:pt x="367379" y="471605"/>
                </a:cubicBezTo>
                <a:cubicBezTo>
                  <a:pt x="332327" y="472558"/>
                  <a:pt x="318326" y="486179"/>
                  <a:pt x="309277" y="488941"/>
                </a:cubicBezTo>
                <a:cubicBezTo>
                  <a:pt x="302050" y="490611"/>
                  <a:pt x="294826" y="486149"/>
                  <a:pt x="293084" y="478940"/>
                </a:cubicBezTo>
                <a:cubicBezTo>
                  <a:pt x="291933" y="471950"/>
                  <a:pt x="295941" y="465137"/>
                  <a:pt x="302609" y="462747"/>
                </a:cubicBezTo>
                <a:cubicBezTo>
                  <a:pt x="365879" y="425674"/>
                  <a:pt x="447224" y="446910"/>
                  <a:pt x="484297" y="510180"/>
                </a:cubicBezTo>
                <a:cubicBezTo>
                  <a:pt x="489369" y="518836"/>
                  <a:pt x="493444" y="528040"/>
                  <a:pt x="496443" y="537614"/>
                </a:cubicBezTo>
                <a:lnTo>
                  <a:pt x="565023" y="573904"/>
                </a:lnTo>
                <a:lnTo>
                  <a:pt x="565023" y="601336"/>
                </a:lnTo>
                <a:cubicBezTo>
                  <a:pt x="565023" y="622378"/>
                  <a:pt x="582081" y="639436"/>
                  <a:pt x="603123" y="639436"/>
                </a:cubicBezTo>
                <a:cubicBezTo>
                  <a:pt x="624165" y="639436"/>
                  <a:pt x="641223" y="622378"/>
                  <a:pt x="641223" y="601336"/>
                </a:cubicBezTo>
                <a:lnTo>
                  <a:pt x="641223" y="550949"/>
                </a:lnTo>
                <a:cubicBezTo>
                  <a:pt x="641427" y="537019"/>
                  <a:pt x="634013" y="524089"/>
                  <a:pt x="621887" y="517230"/>
                </a:cubicBezTo>
                <a:lnTo>
                  <a:pt x="505778" y="455889"/>
                </a:lnTo>
                <a:cubicBezTo>
                  <a:pt x="555212" y="412265"/>
                  <a:pt x="597122" y="385785"/>
                  <a:pt x="612362" y="321777"/>
                </a:cubicBezTo>
                <a:cubicBezTo>
                  <a:pt x="616340" y="297845"/>
                  <a:pt x="615466" y="273356"/>
                  <a:pt x="609791" y="249768"/>
                </a:cubicBezTo>
                <a:cubicBezTo>
                  <a:pt x="609791" y="243087"/>
                  <a:pt x="615206" y="237671"/>
                  <a:pt x="621887" y="237671"/>
                </a:cubicBezTo>
                <a:lnTo>
                  <a:pt x="719804" y="237671"/>
                </a:lnTo>
                <a:cubicBezTo>
                  <a:pt x="725353" y="237605"/>
                  <a:pt x="730793" y="236129"/>
                  <a:pt x="735616" y="233385"/>
                </a:cubicBezTo>
                <a:cubicBezTo>
                  <a:pt x="769049" y="213764"/>
                  <a:pt x="769334" y="171854"/>
                  <a:pt x="768572" y="158804"/>
                </a:cubicBezTo>
                <a:cubicBezTo>
                  <a:pt x="768378" y="156276"/>
                  <a:pt x="767451" y="153861"/>
                  <a:pt x="765905" y="151851"/>
                </a:cubicBezTo>
                <a:lnTo>
                  <a:pt x="735044" y="113084"/>
                </a:lnTo>
                <a:lnTo>
                  <a:pt x="735044" y="113084"/>
                </a:lnTo>
                <a:cubicBezTo>
                  <a:pt x="735044" y="44219"/>
                  <a:pt x="679037" y="213"/>
                  <a:pt x="610171" y="23"/>
                </a:cubicBezTo>
                <a:cubicBezTo>
                  <a:pt x="542113" y="-1267"/>
                  <a:pt x="485895" y="52861"/>
                  <a:pt x="484606" y="120920"/>
                </a:cubicBezTo>
                <a:cubicBezTo>
                  <a:pt x="484520" y="125490"/>
                  <a:pt x="484687" y="130060"/>
                  <a:pt x="485108" y="134611"/>
                </a:cubicBezTo>
                <a:cubicBezTo>
                  <a:pt x="485744" y="142634"/>
                  <a:pt x="480833" y="150058"/>
                  <a:pt x="473202" y="152613"/>
                </a:cubicBezTo>
                <a:cubicBezTo>
                  <a:pt x="217932" y="241767"/>
                  <a:pt x="178689" y="444840"/>
                  <a:pt x="176498" y="548567"/>
                </a:cubicBezTo>
                <a:cubicBezTo>
                  <a:pt x="152591" y="544662"/>
                  <a:pt x="152400" y="536185"/>
                  <a:pt x="152400" y="524183"/>
                </a:cubicBezTo>
                <a:lnTo>
                  <a:pt x="152400" y="200333"/>
                </a:lnTo>
                <a:cubicBezTo>
                  <a:pt x="152400" y="158249"/>
                  <a:pt x="118284" y="124133"/>
                  <a:pt x="76200" y="124133"/>
                </a:cubicBezTo>
                <a:cubicBezTo>
                  <a:pt x="34116" y="124133"/>
                  <a:pt x="0" y="158249"/>
                  <a:pt x="0" y="200333"/>
                </a:cubicBezTo>
                <a:lnTo>
                  <a:pt x="0" y="242053"/>
                </a:lnTo>
                <a:cubicBezTo>
                  <a:pt x="0" y="257835"/>
                  <a:pt x="12794" y="270628"/>
                  <a:pt x="28575" y="270628"/>
                </a:cubicBezTo>
                <a:cubicBezTo>
                  <a:pt x="44357" y="270628"/>
                  <a:pt x="57150" y="257835"/>
                  <a:pt x="57150" y="242053"/>
                </a:cubicBezTo>
                <a:lnTo>
                  <a:pt x="57150" y="201286"/>
                </a:lnTo>
                <a:cubicBezTo>
                  <a:pt x="57150" y="190764"/>
                  <a:pt x="65679" y="182236"/>
                  <a:pt x="76200" y="182236"/>
                </a:cubicBezTo>
                <a:cubicBezTo>
                  <a:pt x="86721" y="182236"/>
                  <a:pt x="95250" y="190764"/>
                  <a:pt x="95250" y="201286"/>
                </a:cubicBezTo>
                <a:lnTo>
                  <a:pt x="95250" y="525136"/>
                </a:lnTo>
                <a:cubicBezTo>
                  <a:pt x="95250" y="588572"/>
                  <a:pt x="142875" y="604003"/>
                  <a:pt x="182594" y="607718"/>
                </a:cubicBezTo>
                <a:cubicBezTo>
                  <a:pt x="200882" y="676393"/>
                  <a:pt x="263271" y="730781"/>
                  <a:pt x="398907" y="733733"/>
                </a:cubicBezTo>
                <a:close/>
              </a:path>
            </a:pathLst>
          </a:custGeom>
          <a:solidFill>
            <a:schemeClr val="accent3"/>
          </a:solidFill>
          <a:ln w="9525" cap="flat">
            <a:noFill/>
            <a:prstDash val="solid"/>
            <a:miter/>
          </a:ln>
        </p:spPr>
        <p:txBody>
          <a:bodyPr rtlCol="0" anchor="ctr"/>
          <a:lstStyle/>
          <a:p>
            <a:endParaRPr lang="it-IT" sz="1013"/>
          </a:p>
        </p:txBody>
      </p:sp>
      <p:grpSp>
        <p:nvGrpSpPr>
          <p:cNvPr id="481" name="Elemento grafico 432" descr="Gorilla">
            <a:extLst>
              <a:ext uri="{FF2B5EF4-FFF2-40B4-BE49-F238E27FC236}">
                <a16:creationId xmlns:a16="http://schemas.microsoft.com/office/drawing/2014/main" id="{4841BF3E-E97F-F34B-B827-6717084D33FF}"/>
              </a:ext>
            </a:extLst>
          </p:cNvPr>
          <p:cNvGrpSpPr/>
          <p:nvPr/>
        </p:nvGrpSpPr>
        <p:grpSpPr>
          <a:xfrm>
            <a:off x="5483958" y="3859117"/>
            <a:ext cx="305086" cy="305086"/>
            <a:chOff x="7438800" y="4771800"/>
            <a:chExt cx="914400" cy="914400"/>
          </a:xfrm>
          <a:solidFill>
            <a:schemeClr val="accent3"/>
          </a:solidFill>
        </p:grpSpPr>
        <p:sp>
          <p:nvSpPr>
            <p:cNvPr id="482" name="Figura a mano libera 481">
              <a:extLst>
                <a:ext uri="{FF2B5EF4-FFF2-40B4-BE49-F238E27FC236}">
                  <a16:creationId xmlns:a16="http://schemas.microsoft.com/office/drawing/2014/main" id="{CDFE8C71-6F2D-A746-B03C-EE1678651FA9}"/>
                </a:ext>
              </a:extLst>
            </p:cNvPr>
            <p:cNvSpPr/>
            <p:nvPr/>
          </p:nvSpPr>
          <p:spPr>
            <a:xfrm>
              <a:off x="7543575" y="4905150"/>
              <a:ext cx="704850" cy="638175"/>
            </a:xfrm>
            <a:custGeom>
              <a:avLst/>
              <a:gdLst>
                <a:gd name="connsiteX0" fmla="*/ 701802 w 704850"/>
                <a:gd name="connsiteY0" fmla="*/ 190500 h 638175"/>
                <a:gd name="connsiteX1" fmla="*/ 673227 w 704850"/>
                <a:gd name="connsiteY1" fmla="*/ 161925 h 638175"/>
                <a:gd name="connsiteX2" fmla="*/ 681990 w 704850"/>
                <a:gd name="connsiteY2" fmla="*/ 137065 h 638175"/>
                <a:gd name="connsiteX3" fmla="*/ 672465 w 704850"/>
                <a:gd name="connsiteY3" fmla="*/ 84106 h 638175"/>
                <a:gd name="connsiteX4" fmla="*/ 621411 w 704850"/>
                <a:gd name="connsiteY4" fmla="*/ 22098 h 638175"/>
                <a:gd name="connsiteX5" fmla="*/ 575310 w 704850"/>
                <a:gd name="connsiteY5" fmla="*/ 0 h 638175"/>
                <a:gd name="connsiteX6" fmla="*/ 476250 w 704850"/>
                <a:gd name="connsiteY6" fmla="*/ 47625 h 638175"/>
                <a:gd name="connsiteX7" fmla="*/ 460153 w 704850"/>
                <a:gd name="connsiteY7" fmla="*/ 79534 h 638175"/>
                <a:gd name="connsiteX8" fmla="*/ 434531 w 704850"/>
                <a:gd name="connsiteY8" fmla="*/ 102394 h 638175"/>
                <a:gd name="connsiteX9" fmla="*/ 414909 w 704850"/>
                <a:gd name="connsiteY9" fmla="*/ 102870 h 638175"/>
                <a:gd name="connsiteX10" fmla="*/ 325184 w 704850"/>
                <a:gd name="connsiteY10" fmla="*/ 133350 h 638175"/>
                <a:gd name="connsiteX11" fmla="*/ 183452 w 704850"/>
                <a:gd name="connsiteY11" fmla="*/ 271177 h 638175"/>
                <a:gd name="connsiteX12" fmla="*/ 152781 w 704850"/>
                <a:gd name="connsiteY12" fmla="*/ 279464 h 638175"/>
                <a:gd name="connsiteX13" fmla="*/ 91059 w 704850"/>
                <a:gd name="connsiteY13" fmla="*/ 277463 h 638175"/>
                <a:gd name="connsiteX14" fmla="*/ 0 w 704850"/>
                <a:gd name="connsiteY14" fmla="*/ 381762 h 638175"/>
                <a:gd name="connsiteX15" fmla="*/ 57150 w 704850"/>
                <a:gd name="connsiteY15" fmla="*/ 482346 h 638175"/>
                <a:gd name="connsiteX16" fmla="*/ 57150 w 704850"/>
                <a:gd name="connsiteY16" fmla="*/ 599313 h 638175"/>
                <a:gd name="connsiteX17" fmla="*/ 104775 w 704850"/>
                <a:gd name="connsiteY17" fmla="*/ 646938 h 638175"/>
                <a:gd name="connsiteX18" fmla="*/ 152400 w 704850"/>
                <a:gd name="connsiteY18" fmla="*/ 599313 h 638175"/>
                <a:gd name="connsiteX19" fmla="*/ 152400 w 704850"/>
                <a:gd name="connsiteY19" fmla="*/ 495300 h 638175"/>
                <a:gd name="connsiteX20" fmla="*/ 238125 w 704850"/>
                <a:gd name="connsiteY20" fmla="*/ 495300 h 638175"/>
                <a:gd name="connsiteX21" fmla="*/ 349091 w 704850"/>
                <a:gd name="connsiteY21" fmla="*/ 477298 h 638175"/>
                <a:gd name="connsiteX22" fmla="*/ 371189 w 704850"/>
                <a:gd name="connsiteY22" fmla="*/ 467773 h 638175"/>
                <a:gd name="connsiteX23" fmla="*/ 371189 w 704850"/>
                <a:gd name="connsiteY23" fmla="*/ 599313 h 638175"/>
                <a:gd name="connsiteX24" fmla="*/ 418814 w 704850"/>
                <a:gd name="connsiteY24" fmla="*/ 646938 h 638175"/>
                <a:gd name="connsiteX25" fmla="*/ 466439 w 704850"/>
                <a:gd name="connsiteY25" fmla="*/ 599313 h 638175"/>
                <a:gd name="connsiteX26" fmla="*/ 466439 w 704850"/>
                <a:gd name="connsiteY26" fmla="*/ 423100 h 638175"/>
                <a:gd name="connsiteX27" fmla="*/ 466439 w 704850"/>
                <a:gd name="connsiteY27" fmla="*/ 422053 h 638175"/>
                <a:gd name="connsiteX28" fmla="*/ 485489 w 704850"/>
                <a:gd name="connsiteY28" fmla="*/ 410623 h 638175"/>
                <a:gd name="connsiteX29" fmla="*/ 485489 w 704850"/>
                <a:gd name="connsiteY29" fmla="*/ 599313 h 638175"/>
                <a:gd name="connsiteX30" fmla="*/ 533114 w 704850"/>
                <a:gd name="connsiteY30" fmla="*/ 646938 h 638175"/>
                <a:gd name="connsiteX31" fmla="*/ 580739 w 704850"/>
                <a:gd name="connsiteY31" fmla="*/ 599313 h 638175"/>
                <a:gd name="connsiteX32" fmla="*/ 580739 w 704850"/>
                <a:gd name="connsiteY32" fmla="*/ 290608 h 638175"/>
                <a:gd name="connsiteX33" fmla="*/ 587693 w 704850"/>
                <a:gd name="connsiteY33" fmla="*/ 278892 h 638175"/>
                <a:gd name="connsiteX34" fmla="*/ 593788 w 704850"/>
                <a:gd name="connsiteY34" fmla="*/ 272796 h 638175"/>
                <a:gd name="connsiteX35" fmla="*/ 608743 w 704850"/>
                <a:gd name="connsiteY35" fmla="*/ 266700 h 638175"/>
                <a:gd name="connsiteX36" fmla="*/ 676275 w 704850"/>
                <a:gd name="connsiteY36" fmla="*/ 266700 h 638175"/>
                <a:gd name="connsiteX37" fmla="*/ 701231 w 704850"/>
                <a:gd name="connsiteY37" fmla="*/ 244602 h 638175"/>
                <a:gd name="connsiteX38" fmla="*/ 707708 w 704850"/>
                <a:gd name="connsiteY38" fmla="*/ 219742 h 638175"/>
                <a:gd name="connsiteX39" fmla="*/ 701802 w 704850"/>
                <a:gd name="connsiteY39" fmla="*/ 19050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04850" h="638175">
                  <a:moveTo>
                    <a:pt x="701802" y="190500"/>
                  </a:moveTo>
                  <a:lnTo>
                    <a:pt x="673227" y="161925"/>
                  </a:lnTo>
                  <a:lnTo>
                    <a:pt x="681990" y="137065"/>
                  </a:lnTo>
                  <a:cubicBezTo>
                    <a:pt x="688342" y="118964"/>
                    <a:pt x="684727" y="98858"/>
                    <a:pt x="672465" y="84106"/>
                  </a:cubicBezTo>
                  <a:lnTo>
                    <a:pt x="621411" y="22098"/>
                  </a:lnTo>
                  <a:cubicBezTo>
                    <a:pt x="610091" y="8249"/>
                    <a:pt x="593197" y="150"/>
                    <a:pt x="575310" y="0"/>
                  </a:cubicBezTo>
                  <a:cubicBezTo>
                    <a:pt x="531495" y="0"/>
                    <a:pt x="495300" y="9525"/>
                    <a:pt x="476250" y="47625"/>
                  </a:cubicBezTo>
                  <a:lnTo>
                    <a:pt x="460153" y="79534"/>
                  </a:lnTo>
                  <a:cubicBezTo>
                    <a:pt x="456369" y="91223"/>
                    <a:pt x="446574" y="99962"/>
                    <a:pt x="434531" y="102394"/>
                  </a:cubicBezTo>
                  <a:lnTo>
                    <a:pt x="414909" y="102870"/>
                  </a:lnTo>
                  <a:cubicBezTo>
                    <a:pt x="382570" y="103513"/>
                    <a:pt x="351223" y="114162"/>
                    <a:pt x="325184" y="133350"/>
                  </a:cubicBezTo>
                  <a:lnTo>
                    <a:pt x="183452" y="271177"/>
                  </a:lnTo>
                  <a:cubicBezTo>
                    <a:pt x="175428" y="279194"/>
                    <a:pt x="163751" y="282349"/>
                    <a:pt x="152781" y="279464"/>
                  </a:cubicBezTo>
                  <a:cubicBezTo>
                    <a:pt x="132664" y="273861"/>
                    <a:pt x="111496" y="273174"/>
                    <a:pt x="91059" y="277463"/>
                  </a:cubicBezTo>
                  <a:cubicBezTo>
                    <a:pt x="39719" y="288036"/>
                    <a:pt x="0" y="329375"/>
                    <a:pt x="0" y="381762"/>
                  </a:cubicBezTo>
                  <a:cubicBezTo>
                    <a:pt x="0" y="422434"/>
                    <a:pt x="25241" y="459676"/>
                    <a:pt x="57150" y="482346"/>
                  </a:cubicBezTo>
                  <a:lnTo>
                    <a:pt x="57150" y="599313"/>
                  </a:lnTo>
                  <a:cubicBezTo>
                    <a:pt x="57150" y="625615"/>
                    <a:pt x="78473" y="646938"/>
                    <a:pt x="104775" y="646938"/>
                  </a:cubicBezTo>
                  <a:cubicBezTo>
                    <a:pt x="131077" y="646938"/>
                    <a:pt x="152400" y="625615"/>
                    <a:pt x="152400" y="599313"/>
                  </a:cubicBezTo>
                  <a:lnTo>
                    <a:pt x="152400" y="495300"/>
                  </a:lnTo>
                  <a:lnTo>
                    <a:pt x="238125" y="495300"/>
                  </a:lnTo>
                  <a:cubicBezTo>
                    <a:pt x="275840" y="495289"/>
                    <a:pt x="313307" y="489210"/>
                    <a:pt x="349091" y="477298"/>
                  </a:cubicBezTo>
                  <a:lnTo>
                    <a:pt x="371189" y="467773"/>
                  </a:lnTo>
                  <a:lnTo>
                    <a:pt x="371189" y="599313"/>
                  </a:lnTo>
                  <a:cubicBezTo>
                    <a:pt x="371189" y="625615"/>
                    <a:pt x="392512" y="646938"/>
                    <a:pt x="418814" y="646938"/>
                  </a:cubicBezTo>
                  <a:cubicBezTo>
                    <a:pt x="445117" y="646938"/>
                    <a:pt x="466439" y="625615"/>
                    <a:pt x="466439" y="599313"/>
                  </a:cubicBezTo>
                  <a:lnTo>
                    <a:pt x="466439" y="423100"/>
                  </a:lnTo>
                  <a:cubicBezTo>
                    <a:pt x="466439" y="423100"/>
                    <a:pt x="466439" y="422339"/>
                    <a:pt x="466439" y="422053"/>
                  </a:cubicBezTo>
                  <a:lnTo>
                    <a:pt x="485489" y="410623"/>
                  </a:lnTo>
                  <a:lnTo>
                    <a:pt x="485489" y="599313"/>
                  </a:lnTo>
                  <a:cubicBezTo>
                    <a:pt x="485489" y="625615"/>
                    <a:pt x="506812" y="646938"/>
                    <a:pt x="533114" y="646938"/>
                  </a:cubicBezTo>
                  <a:cubicBezTo>
                    <a:pt x="559417" y="646938"/>
                    <a:pt x="580739" y="625615"/>
                    <a:pt x="580739" y="599313"/>
                  </a:cubicBezTo>
                  <a:lnTo>
                    <a:pt x="580739" y="290608"/>
                  </a:lnTo>
                  <a:cubicBezTo>
                    <a:pt x="582079" y="286199"/>
                    <a:pt x="584465" y="282179"/>
                    <a:pt x="587693" y="278892"/>
                  </a:cubicBezTo>
                  <a:lnTo>
                    <a:pt x="593788" y="272796"/>
                  </a:lnTo>
                  <a:cubicBezTo>
                    <a:pt x="597759" y="268848"/>
                    <a:pt x="603144" y="266652"/>
                    <a:pt x="608743" y="266700"/>
                  </a:cubicBezTo>
                  <a:lnTo>
                    <a:pt x="676275" y="266700"/>
                  </a:lnTo>
                  <a:cubicBezTo>
                    <a:pt x="688887" y="266451"/>
                    <a:pt x="699458" y="257091"/>
                    <a:pt x="701231" y="244602"/>
                  </a:cubicBezTo>
                  <a:lnTo>
                    <a:pt x="707708" y="219742"/>
                  </a:lnTo>
                  <a:cubicBezTo>
                    <a:pt x="711830" y="209697"/>
                    <a:pt x="709500" y="198158"/>
                    <a:pt x="701802" y="190500"/>
                  </a:cubicBezTo>
                  <a:close/>
                </a:path>
              </a:pathLst>
            </a:custGeom>
            <a:grpFill/>
            <a:ln w="9525" cap="flat">
              <a:noFill/>
              <a:prstDash val="solid"/>
              <a:miter/>
            </a:ln>
          </p:spPr>
          <p:txBody>
            <a:bodyPr rtlCol="0" anchor="ctr"/>
            <a:lstStyle/>
            <a:p>
              <a:endParaRPr lang="it-IT" sz="1013"/>
            </a:p>
          </p:txBody>
        </p:sp>
        <p:sp>
          <p:nvSpPr>
            <p:cNvPr id="483" name="Figura a mano libera 482">
              <a:extLst>
                <a:ext uri="{FF2B5EF4-FFF2-40B4-BE49-F238E27FC236}">
                  <a16:creationId xmlns:a16="http://schemas.microsoft.com/office/drawing/2014/main" id="{24E846A9-236F-FC4D-85E1-6DC80576CF57}"/>
                </a:ext>
              </a:extLst>
            </p:cNvPr>
            <p:cNvSpPr/>
            <p:nvPr/>
          </p:nvSpPr>
          <p:spPr>
            <a:xfrm>
              <a:off x="7715025" y="5418738"/>
              <a:ext cx="95250" cy="133350"/>
            </a:xfrm>
            <a:custGeom>
              <a:avLst/>
              <a:gdLst>
                <a:gd name="connsiteX0" fmla="*/ 0 w 95250"/>
                <a:gd name="connsiteY0" fmla="*/ 762 h 133350"/>
                <a:gd name="connsiteX1" fmla="*/ 0 w 95250"/>
                <a:gd name="connsiteY1" fmla="*/ 85725 h 133350"/>
                <a:gd name="connsiteX2" fmla="*/ 47625 w 95250"/>
                <a:gd name="connsiteY2" fmla="*/ 133350 h 133350"/>
                <a:gd name="connsiteX3" fmla="*/ 95250 w 95250"/>
                <a:gd name="connsiteY3" fmla="*/ 85725 h 133350"/>
                <a:gd name="connsiteX4" fmla="*/ 95250 w 95250"/>
                <a:gd name="connsiteY4" fmla="*/ 0 h 133350"/>
                <a:gd name="connsiteX5" fmla="*/ 66675 w 95250"/>
                <a:gd name="connsiteY5" fmla="*/ 7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33350">
                  <a:moveTo>
                    <a:pt x="0" y="762"/>
                  </a:moveTo>
                  <a:lnTo>
                    <a:pt x="0" y="85725"/>
                  </a:lnTo>
                  <a:cubicBezTo>
                    <a:pt x="0" y="112027"/>
                    <a:pt x="21323" y="133350"/>
                    <a:pt x="47625" y="133350"/>
                  </a:cubicBezTo>
                  <a:cubicBezTo>
                    <a:pt x="73927" y="133350"/>
                    <a:pt x="95250" y="112027"/>
                    <a:pt x="95250" y="85725"/>
                  </a:cubicBezTo>
                  <a:lnTo>
                    <a:pt x="95250" y="0"/>
                  </a:lnTo>
                  <a:cubicBezTo>
                    <a:pt x="85725" y="762"/>
                    <a:pt x="76200" y="762"/>
                    <a:pt x="66675" y="762"/>
                  </a:cubicBezTo>
                  <a:close/>
                </a:path>
              </a:pathLst>
            </a:custGeom>
            <a:grpFill/>
            <a:ln w="9525" cap="flat">
              <a:noFill/>
              <a:prstDash val="solid"/>
              <a:miter/>
            </a:ln>
          </p:spPr>
          <p:txBody>
            <a:bodyPr rtlCol="0" anchor="ctr"/>
            <a:lstStyle/>
            <a:p>
              <a:endParaRPr lang="it-IT" sz="1013"/>
            </a:p>
          </p:txBody>
        </p:sp>
      </p:grpSp>
      <p:grpSp>
        <p:nvGrpSpPr>
          <p:cNvPr id="484" name="Elemento grafico 434" descr="Panda">
            <a:extLst>
              <a:ext uri="{FF2B5EF4-FFF2-40B4-BE49-F238E27FC236}">
                <a16:creationId xmlns:a16="http://schemas.microsoft.com/office/drawing/2014/main" id="{7DBC609B-1181-9D4F-96C5-683DA3B76814}"/>
              </a:ext>
            </a:extLst>
          </p:cNvPr>
          <p:cNvGrpSpPr/>
          <p:nvPr/>
        </p:nvGrpSpPr>
        <p:grpSpPr>
          <a:xfrm>
            <a:off x="5926701" y="3859117"/>
            <a:ext cx="305086" cy="305086"/>
            <a:chOff x="7588800" y="4921800"/>
            <a:chExt cx="914400" cy="914400"/>
          </a:xfrm>
          <a:solidFill>
            <a:schemeClr val="accent3"/>
          </a:solidFill>
        </p:grpSpPr>
        <p:sp>
          <p:nvSpPr>
            <p:cNvPr id="485" name="Figura a mano libera 484">
              <a:extLst>
                <a:ext uri="{FF2B5EF4-FFF2-40B4-BE49-F238E27FC236}">
                  <a16:creationId xmlns:a16="http://schemas.microsoft.com/office/drawing/2014/main" id="{CE7DDCFE-4B8E-6144-843B-1C3D499FEC66}"/>
                </a:ext>
              </a:extLst>
            </p:cNvPr>
            <p:cNvSpPr/>
            <p:nvPr/>
          </p:nvSpPr>
          <p:spPr>
            <a:xfrm>
              <a:off x="8333291" y="5274834"/>
              <a:ext cx="47625" cy="76200"/>
            </a:xfrm>
            <a:custGeom>
              <a:avLst/>
              <a:gdLst>
                <a:gd name="connsiteX0" fmla="*/ 36559 w 47625"/>
                <a:gd name="connsiteY0" fmla="*/ 344 h 76200"/>
                <a:gd name="connsiteX1" fmla="*/ 1316 w 47625"/>
                <a:gd name="connsiteY1" fmla="*/ 35586 h 76200"/>
                <a:gd name="connsiteX2" fmla="*/ 20366 w 47625"/>
                <a:gd name="connsiteY2" fmla="*/ 81306 h 76200"/>
                <a:gd name="connsiteX3" fmla="*/ 55609 w 47625"/>
                <a:gd name="connsiteY3" fmla="*/ 46064 h 76200"/>
                <a:gd name="connsiteX4" fmla="*/ 36559 w 47625"/>
                <a:gd name="connsiteY4" fmla="*/ 34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76200">
                  <a:moveTo>
                    <a:pt x="36559" y="344"/>
                  </a:moveTo>
                  <a:cubicBezTo>
                    <a:pt x="21319" y="-2514"/>
                    <a:pt x="6079" y="12726"/>
                    <a:pt x="1316" y="35586"/>
                  </a:cubicBezTo>
                  <a:cubicBezTo>
                    <a:pt x="-3446" y="58446"/>
                    <a:pt x="5126" y="78449"/>
                    <a:pt x="20366" y="81306"/>
                  </a:cubicBezTo>
                  <a:cubicBezTo>
                    <a:pt x="35606" y="84164"/>
                    <a:pt x="50846" y="68924"/>
                    <a:pt x="55609" y="46064"/>
                  </a:cubicBezTo>
                  <a:cubicBezTo>
                    <a:pt x="60371" y="23204"/>
                    <a:pt x="50846" y="3201"/>
                    <a:pt x="36559" y="344"/>
                  </a:cubicBezTo>
                  <a:close/>
                </a:path>
              </a:pathLst>
            </a:custGeom>
            <a:grpFill/>
            <a:ln w="9525" cap="flat">
              <a:noFill/>
              <a:prstDash val="solid"/>
              <a:miter/>
            </a:ln>
          </p:spPr>
          <p:txBody>
            <a:bodyPr rtlCol="0" anchor="ctr"/>
            <a:lstStyle/>
            <a:p>
              <a:endParaRPr lang="it-IT" sz="1013"/>
            </a:p>
          </p:txBody>
        </p:sp>
        <p:sp>
          <p:nvSpPr>
            <p:cNvPr id="486" name="Figura a mano libera 485">
              <a:extLst>
                <a:ext uri="{FF2B5EF4-FFF2-40B4-BE49-F238E27FC236}">
                  <a16:creationId xmlns:a16="http://schemas.microsoft.com/office/drawing/2014/main" id="{CDD89F90-4F0F-D540-8291-30D2A04177EB}"/>
                </a:ext>
              </a:extLst>
            </p:cNvPr>
            <p:cNvSpPr/>
            <p:nvPr/>
          </p:nvSpPr>
          <p:spPr>
            <a:xfrm>
              <a:off x="7612613" y="5122658"/>
              <a:ext cx="866775" cy="485775"/>
            </a:xfrm>
            <a:custGeom>
              <a:avLst/>
              <a:gdLst>
                <a:gd name="connsiteX0" fmla="*/ 41910 w 866775"/>
                <a:gd name="connsiteY0" fmla="*/ 332542 h 485775"/>
                <a:gd name="connsiteX1" fmla="*/ 29528 w 866775"/>
                <a:gd name="connsiteY1" fmla="*/ 309682 h 485775"/>
                <a:gd name="connsiteX2" fmla="*/ 26670 w 866775"/>
                <a:gd name="connsiteY2" fmla="*/ 291585 h 485775"/>
                <a:gd name="connsiteX3" fmla="*/ 26670 w 866775"/>
                <a:gd name="connsiteY3" fmla="*/ 281107 h 485775"/>
                <a:gd name="connsiteX4" fmla="*/ 279083 w 866775"/>
                <a:gd name="connsiteY4" fmla="*/ 40125 h 485775"/>
                <a:gd name="connsiteX5" fmla="*/ 294323 w 866775"/>
                <a:gd name="connsiteY5" fmla="*/ 40125 h 485775"/>
                <a:gd name="connsiteX6" fmla="*/ 379095 w 866775"/>
                <a:gd name="connsiteY6" fmla="*/ 41077 h 485775"/>
                <a:gd name="connsiteX7" fmla="*/ 414338 w 866775"/>
                <a:gd name="connsiteY7" fmla="*/ 40125 h 485775"/>
                <a:gd name="connsiteX8" fmla="*/ 434340 w 866775"/>
                <a:gd name="connsiteY8" fmla="*/ 37267 h 485775"/>
                <a:gd name="connsiteX9" fmla="*/ 406718 w 866775"/>
                <a:gd name="connsiteY9" fmla="*/ 355402 h 485775"/>
                <a:gd name="connsiteX10" fmla="*/ 402908 w 866775"/>
                <a:gd name="connsiteY10" fmla="*/ 356355 h 485775"/>
                <a:gd name="connsiteX11" fmla="*/ 309563 w 866775"/>
                <a:gd name="connsiteY11" fmla="*/ 365880 h 485775"/>
                <a:gd name="connsiteX12" fmla="*/ 223838 w 866775"/>
                <a:gd name="connsiteY12" fmla="*/ 365880 h 485775"/>
                <a:gd name="connsiteX13" fmla="*/ 155258 w 866775"/>
                <a:gd name="connsiteY13" fmla="*/ 408742 h 485775"/>
                <a:gd name="connsiteX14" fmla="*/ 155258 w 866775"/>
                <a:gd name="connsiteY14" fmla="*/ 441127 h 485775"/>
                <a:gd name="connsiteX15" fmla="*/ 202883 w 866775"/>
                <a:gd name="connsiteY15" fmla="*/ 488752 h 485775"/>
                <a:gd name="connsiteX16" fmla="*/ 250508 w 866775"/>
                <a:gd name="connsiteY16" fmla="*/ 441127 h 485775"/>
                <a:gd name="connsiteX17" fmla="*/ 250508 w 866775"/>
                <a:gd name="connsiteY17" fmla="*/ 394455 h 485775"/>
                <a:gd name="connsiteX18" fmla="*/ 309563 w 866775"/>
                <a:gd name="connsiteY18" fmla="*/ 394455 h 485775"/>
                <a:gd name="connsiteX19" fmla="*/ 408623 w 866775"/>
                <a:gd name="connsiteY19" fmla="*/ 383977 h 485775"/>
                <a:gd name="connsiteX20" fmla="*/ 421958 w 866775"/>
                <a:gd name="connsiteY20" fmla="*/ 381120 h 485775"/>
                <a:gd name="connsiteX21" fmla="*/ 421958 w 866775"/>
                <a:gd name="connsiteY21" fmla="*/ 441127 h 485775"/>
                <a:gd name="connsiteX22" fmla="*/ 469583 w 866775"/>
                <a:gd name="connsiteY22" fmla="*/ 488752 h 485775"/>
                <a:gd name="connsiteX23" fmla="*/ 517208 w 866775"/>
                <a:gd name="connsiteY23" fmla="*/ 441127 h 485775"/>
                <a:gd name="connsiteX24" fmla="*/ 517208 w 866775"/>
                <a:gd name="connsiteY24" fmla="*/ 352545 h 485775"/>
                <a:gd name="connsiteX25" fmla="*/ 536258 w 866775"/>
                <a:gd name="connsiteY25" fmla="*/ 343972 h 485775"/>
                <a:gd name="connsiteX26" fmla="*/ 536258 w 866775"/>
                <a:gd name="connsiteY26" fmla="*/ 440175 h 485775"/>
                <a:gd name="connsiteX27" fmla="*/ 583883 w 866775"/>
                <a:gd name="connsiteY27" fmla="*/ 487800 h 485775"/>
                <a:gd name="connsiteX28" fmla="*/ 631508 w 866775"/>
                <a:gd name="connsiteY28" fmla="*/ 440175 h 485775"/>
                <a:gd name="connsiteX29" fmla="*/ 631508 w 866775"/>
                <a:gd name="connsiteY29" fmla="*/ 323017 h 485775"/>
                <a:gd name="connsiteX30" fmla="*/ 687705 w 866775"/>
                <a:gd name="connsiteY30" fmla="*/ 321112 h 485775"/>
                <a:gd name="connsiteX31" fmla="*/ 805815 w 866775"/>
                <a:gd name="connsiteY31" fmla="*/ 343972 h 485775"/>
                <a:gd name="connsiteX32" fmla="*/ 811530 w 866775"/>
                <a:gd name="connsiteY32" fmla="*/ 343972 h 485775"/>
                <a:gd name="connsiteX33" fmla="*/ 842963 w 866775"/>
                <a:gd name="connsiteY33" fmla="*/ 326827 h 485775"/>
                <a:gd name="connsiteX34" fmla="*/ 865823 w 866775"/>
                <a:gd name="connsiteY34" fmla="*/ 279202 h 485775"/>
                <a:gd name="connsiteX35" fmla="*/ 856298 w 866775"/>
                <a:gd name="connsiteY35" fmla="*/ 238245 h 485775"/>
                <a:gd name="connsiteX36" fmla="*/ 821055 w 866775"/>
                <a:gd name="connsiteY36" fmla="*/ 192525 h 485775"/>
                <a:gd name="connsiteX37" fmla="*/ 754380 w 866775"/>
                <a:gd name="connsiteY37" fmla="*/ 76320 h 485775"/>
                <a:gd name="connsiteX38" fmla="*/ 717233 w 866775"/>
                <a:gd name="connsiteY38" fmla="*/ 22980 h 485775"/>
                <a:gd name="connsiteX39" fmla="*/ 681990 w 866775"/>
                <a:gd name="connsiteY39" fmla="*/ 47745 h 485775"/>
                <a:gd name="connsiteX40" fmla="*/ 594360 w 866775"/>
                <a:gd name="connsiteY40" fmla="*/ 13455 h 485775"/>
                <a:gd name="connsiteX41" fmla="*/ 512445 w 866775"/>
                <a:gd name="connsiteY41" fmla="*/ 120 h 485775"/>
                <a:gd name="connsiteX42" fmla="*/ 467678 w 866775"/>
                <a:gd name="connsiteY42" fmla="*/ 2977 h 485775"/>
                <a:gd name="connsiteX43" fmla="*/ 412433 w 866775"/>
                <a:gd name="connsiteY43" fmla="*/ 10597 h 485775"/>
                <a:gd name="connsiteX44" fmla="*/ 380048 w 866775"/>
                <a:gd name="connsiteY44" fmla="*/ 11550 h 485775"/>
                <a:gd name="connsiteX45" fmla="*/ 296228 w 866775"/>
                <a:gd name="connsiteY45" fmla="*/ 10597 h 485775"/>
                <a:gd name="connsiteX46" fmla="*/ 280988 w 866775"/>
                <a:gd name="connsiteY46" fmla="*/ 10597 h 485775"/>
                <a:gd name="connsiteX47" fmla="*/ 0 w 866775"/>
                <a:gd name="connsiteY47" fmla="*/ 280155 h 485775"/>
                <a:gd name="connsiteX48" fmla="*/ 0 w 866775"/>
                <a:gd name="connsiteY48" fmla="*/ 290632 h 485775"/>
                <a:gd name="connsiteX49" fmla="*/ 3810 w 866775"/>
                <a:gd name="connsiteY49" fmla="*/ 316350 h 485775"/>
                <a:gd name="connsiteX50" fmla="*/ 43815 w 866775"/>
                <a:gd name="connsiteY50" fmla="*/ 368737 h 485775"/>
                <a:gd name="connsiteX51" fmla="*/ 43815 w 866775"/>
                <a:gd name="connsiteY51" fmla="*/ 439222 h 485775"/>
                <a:gd name="connsiteX52" fmla="*/ 91440 w 866775"/>
                <a:gd name="connsiteY52" fmla="*/ 486847 h 485775"/>
                <a:gd name="connsiteX53" fmla="*/ 139065 w 866775"/>
                <a:gd name="connsiteY53" fmla="*/ 439222 h 485775"/>
                <a:gd name="connsiteX54" fmla="*/ 139065 w 866775"/>
                <a:gd name="connsiteY54" fmla="*/ 439222 h 485775"/>
                <a:gd name="connsiteX55" fmla="*/ 139065 w 866775"/>
                <a:gd name="connsiteY55" fmla="*/ 394455 h 485775"/>
                <a:gd name="connsiteX56" fmla="*/ 255270 w 866775"/>
                <a:gd name="connsiteY56" fmla="*/ 272535 h 485775"/>
                <a:gd name="connsiteX57" fmla="*/ 160020 w 866775"/>
                <a:gd name="connsiteY57" fmla="*/ 198240 h 485775"/>
                <a:gd name="connsiteX58" fmla="*/ 44768 w 866775"/>
                <a:gd name="connsiteY58" fmla="*/ 309682 h 485775"/>
                <a:gd name="connsiteX59" fmla="*/ 44768 w 866775"/>
                <a:gd name="connsiteY59" fmla="*/ 332542 h 485775"/>
                <a:gd name="connsiteX60" fmla="*/ 822960 w 866775"/>
                <a:gd name="connsiteY60" fmla="*/ 306825 h 485775"/>
                <a:gd name="connsiteX61" fmla="*/ 808673 w 866775"/>
                <a:gd name="connsiteY61" fmla="*/ 315397 h 485775"/>
                <a:gd name="connsiteX62" fmla="*/ 692468 w 866775"/>
                <a:gd name="connsiteY62" fmla="*/ 293490 h 485775"/>
                <a:gd name="connsiteX63" fmla="*/ 689610 w 866775"/>
                <a:gd name="connsiteY63" fmla="*/ 293490 h 485775"/>
                <a:gd name="connsiteX64" fmla="*/ 581025 w 866775"/>
                <a:gd name="connsiteY64" fmla="*/ 296347 h 485775"/>
                <a:gd name="connsiteX65" fmla="*/ 600075 w 866775"/>
                <a:gd name="connsiteY65" fmla="*/ 240150 h 485775"/>
                <a:gd name="connsiteX66" fmla="*/ 527685 w 866775"/>
                <a:gd name="connsiteY66" fmla="*/ 30600 h 485775"/>
                <a:gd name="connsiteX67" fmla="*/ 583883 w 866775"/>
                <a:gd name="connsiteY67" fmla="*/ 42030 h 485775"/>
                <a:gd name="connsiteX68" fmla="*/ 668655 w 866775"/>
                <a:gd name="connsiteY68" fmla="*/ 75367 h 485775"/>
                <a:gd name="connsiteX69" fmla="*/ 662940 w 866775"/>
                <a:gd name="connsiteY69" fmla="*/ 112515 h 485775"/>
                <a:gd name="connsiteX70" fmla="*/ 674370 w 866775"/>
                <a:gd name="connsiteY70" fmla="*/ 125850 h 485775"/>
                <a:gd name="connsiteX71" fmla="*/ 681038 w 866775"/>
                <a:gd name="connsiteY71" fmla="*/ 124897 h 485775"/>
                <a:gd name="connsiteX72" fmla="*/ 730568 w 866775"/>
                <a:gd name="connsiteY72" fmla="*/ 111562 h 485775"/>
                <a:gd name="connsiteX73" fmla="*/ 744855 w 866775"/>
                <a:gd name="connsiteY73" fmla="*/ 106800 h 485775"/>
                <a:gd name="connsiteX74" fmla="*/ 793433 w 866775"/>
                <a:gd name="connsiteY74" fmla="*/ 199192 h 485775"/>
                <a:gd name="connsiteX75" fmla="*/ 837248 w 866775"/>
                <a:gd name="connsiteY75" fmla="*/ 261105 h 485775"/>
                <a:gd name="connsiteX76" fmla="*/ 822960 w 866775"/>
                <a:gd name="connsiteY76" fmla="*/ 306825 h 485775"/>
                <a:gd name="connsiteX77" fmla="*/ 822960 w 866775"/>
                <a:gd name="connsiteY77" fmla="*/ 3068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66775" h="485775">
                  <a:moveTo>
                    <a:pt x="41910" y="332542"/>
                  </a:moveTo>
                  <a:cubicBezTo>
                    <a:pt x="36195" y="325875"/>
                    <a:pt x="32385" y="318255"/>
                    <a:pt x="29528" y="309682"/>
                  </a:cubicBezTo>
                  <a:cubicBezTo>
                    <a:pt x="27623" y="303967"/>
                    <a:pt x="26670" y="297300"/>
                    <a:pt x="26670" y="291585"/>
                  </a:cubicBezTo>
                  <a:lnTo>
                    <a:pt x="26670" y="281107"/>
                  </a:lnTo>
                  <a:cubicBezTo>
                    <a:pt x="26670" y="157282"/>
                    <a:pt x="149543" y="40125"/>
                    <a:pt x="279083" y="40125"/>
                  </a:cubicBezTo>
                  <a:lnTo>
                    <a:pt x="294323" y="40125"/>
                  </a:lnTo>
                  <a:cubicBezTo>
                    <a:pt x="317183" y="40125"/>
                    <a:pt x="360045" y="41077"/>
                    <a:pt x="379095" y="41077"/>
                  </a:cubicBezTo>
                  <a:cubicBezTo>
                    <a:pt x="386715" y="41077"/>
                    <a:pt x="404813" y="41077"/>
                    <a:pt x="414338" y="40125"/>
                  </a:cubicBezTo>
                  <a:lnTo>
                    <a:pt x="434340" y="37267"/>
                  </a:lnTo>
                  <a:cubicBezTo>
                    <a:pt x="373380" y="147757"/>
                    <a:pt x="396240" y="303015"/>
                    <a:pt x="406718" y="355402"/>
                  </a:cubicBezTo>
                  <a:lnTo>
                    <a:pt x="402908" y="356355"/>
                  </a:lnTo>
                  <a:cubicBezTo>
                    <a:pt x="372428" y="363022"/>
                    <a:pt x="340995" y="365880"/>
                    <a:pt x="309563" y="365880"/>
                  </a:cubicBezTo>
                  <a:lnTo>
                    <a:pt x="223838" y="365880"/>
                  </a:lnTo>
                  <a:cubicBezTo>
                    <a:pt x="203835" y="383977"/>
                    <a:pt x="180023" y="398265"/>
                    <a:pt x="155258" y="408742"/>
                  </a:cubicBezTo>
                  <a:lnTo>
                    <a:pt x="155258" y="441127"/>
                  </a:lnTo>
                  <a:cubicBezTo>
                    <a:pt x="155258" y="467797"/>
                    <a:pt x="176213" y="488752"/>
                    <a:pt x="202883" y="488752"/>
                  </a:cubicBezTo>
                  <a:cubicBezTo>
                    <a:pt x="229553" y="488752"/>
                    <a:pt x="250508" y="467797"/>
                    <a:pt x="250508" y="441127"/>
                  </a:cubicBezTo>
                  <a:lnTo>
                    <a:pt x="250508" y="394455"/>
                  </a:lnTo>
                  <a:lnTo>
                    <a:pt x="309563" y="394455"/>
                  </a:lnTo>
                  <a:cubicBezTo>
                    <a:pt x="342900" y="394455"/>
                    <a:pt x="376238" y="390645"/>
                    <a:pt x="408623" y="383977"/>
                  </a:cubicBezTo>
                  <a:lnTo>
                    <a:pt x="421958" y="381120"/>
                  </a:lnTo>
                  <a:lnTo>
                    <a:pt x="421958" y="441127"/>
                  </a:lnTo>
                  <a:cubicBezTo>
                    <a:pt x="421958" y="467797"/>
                    <a:pt x="442913" y="488752"/>
                    <a:pt x="469583" y="488752"/>
                  </a:cubicBezTo>
                  <a:cubicBezTo>
                    <a:pt x="496253" y="488752"/>
                    <a:pt x="517208" y="467797"/>
                    <a:pt x="517208" y="441127"/>
                  </a:cubicBezTo>
                  <a:lnTo>
                    <a:pt x="517208" y="352545"/>
                  </a:lnTo>
                  <a:cubicBezTo>
                    <a:pt x="523875" y="349687"/>
                    <a:pt x="530543" y="346830"/>
                    <a:pt x="536258" y="343972"/>
                  </a:cubicBezTo>
                  <a:lnTo>
                    <a:pt x="536258" y="440175"/>
                  </a:lnTo>
                  <a:cubicBezTo>
                    <a:pt x="536258" y="466845"/>
                    <a:pt x="557213" y="487800"/>
                    <a:pt x="583883" y="487800"/>
                  </a:cubicBezTo>
                  <a:cubicBezTo>
                    <a:pt x="610553" y="487800"/>
                    <a:pt x="631508" y="466845"/>
                    <a:pt x="631508" y="440175"/>
                  </a:cubicBezTo>
                  <a:lnTo>
                    <a:pt x="631508" y="323017"/>
                  </a:lnTo>
                  <a:lnTo>
                    <a:pt x="687705" y="321112"/>
                  </a:lnTo>
                  <a:lnTo>
                    <a:pt x="805815" y="343972"/>
                  </a:lnTo>
                  <a:cubicBezTo>
                    <a:pt x="807720" y="343972"/>
                    <a:pt x="809625" y="343972"/>
                    <a:pt x="811530" y="343972"/>
                  </a:cubicBezTo>
                  <a:cubicBezTo>
                    <a:pt x="822960" y="341115"/>
                    <a:pt x="834390" y="335400"/>
                    <a:pt x="842963" y="326827"/>
                  </a:cubicBezTo>
                  <a:cubicBezTo>
                    <a:pt x="852488" y="317302"/>
                    <a:pt x="859155" y="298252"/>
                    <a:pt x="865823" y="279202"/>
                  </a:cubicBezTo>
                  <a:cubicBezTo>
                    <a:pt x="870585" y="264915"/>
                    <a:pt x="866775" y="249675"/>
                    <a:pt x="856298" y="238245"/>
                  </a:cubicBezTo>
                  <a:cubicBezTo>
                    <a:pt x="842963" y="223957"/>
                    <a:pt x="831533" y="208717"/>
                    <a:pt x="821055" y="192525"/>
                  </a:cubicBezTo>
                  <a:cubicBezTo>
                    <a:pt x="821055" y="144900"/>
                    <a:pt x="795338" y="100132"/>
                    <a:pt x="754380" y="76320"/>
                  </a:cubicBezTo>
                  <a:cubicBezTo>
                    <a:pt x="757238" y="44887"/>
                    <a:pt x="750570" y="13455"/>
                    <a:pt x="717233" y="22980"/>
                  </a:cubicBezTo>
                  <a:cubicBezTo>
                    <a:pt x="702945" y="26790"/>
                    <a:pt x="690563" y="36315"/>
                    <a:pt x="681990" y="47745"/>
                  </a:cubicBezTo>
                  <a:lnTo>
                    <a:pt x="594360" y="13455"/>
                  </a:lnTo>
                  <a:cubicBezTo>
                    <a:pt x="567690" y="3930"/>
                    <a:pt x="540068" y="-833"/>
                    <a:pt x="512445" y="120"/>
                  </a:cubicBezTo>
                  <a:cubicBezTo>
                    <a:pt x="497205" y="120"/>
                    <a:pt x="482918" y="1072"/>
                    <a:pt x="467678" y="2977"/>
                  </a:cubicBezTo>
                  <a:lnTo>
                    <a:pt x="412433" y="10597"/>
                  </a:lnTo>
                  <a:cubicBezTo>
                    <a:pt x="405765" y="11550"/>
                    <a:pt x="389573" y="11550"/>
                    <a:pt x="380048" y="11550"/>
                  </a:cubicBezTo>
                  <a:cubicBezTo>
                    <a:pt x="361950" y="11550"/>
                    <a:pt x="319088" y="10597"/>
                    <a:pt x="296228" y="10597"/>
                  </a:cubicBezTo>
                  <a:lnTo>
                    <a:pt x="280988" y="10597"/>
                  </a:lnTo>
                  <a:cubicBezTo>
                    <a:pt x="133350" y="10597"/>
                    <a:pt x="0" y="139185"/>
                    <a:pt x="0" y="280155"/>
                  </a:cubicBezTo>
                  <a:lnTo>
                    <a:pt x="0" y="290632"/>
                  </a:lnTo>
                  <a:cubicBezTo>
                    <a:pt x="0" y="299205"/>
                    <a:pt x="952" y="307777"/>
                    <a:pt x="3810" y="316350"/>
                  </a:cubicBezTo>
                  <a:cubicBezTo>
                    <a:pt x="10477" y="338257"/>
                    <a:pt x="24765" y="356355"/>
                    <a:pt x="43815" y="368737"/>
                  </a:cubicBezTo>
                  <a:lnTo>
                    <a:pt x="43815" y="439222"/>
                  </a:lnTo>
                  <a:cubicBezTo>
                    <a:pt x="43815" y="465892"/>
                    <a:pt x="64770" y="486847"/>
                    <a:pt x="91440" y="486847"/>
                  </a:cubicBezTo>
                  <a:cubicBezTo>
                    <a:pt x="118110" y="486847"/>
                    <a:pt x="139065" y="465892"/>
                    <a:pt x="139065" y="439222"/>
                  </a:cubicBezTo>
                  <a:cubicBezTo>
                    <a:pt x="139065" y="439222"/>
                    <a:pt x="139065" y="439222"/>
                    <a:pt x="139065" y="439222"/>
                  </a:cubicBezTo>
                  <a:lnTo>
                    <a:pt x="139065" y="394455"/>
                  </a:lnTo>
                  <a:cubicBezTo>
                    <a:pt x="220028" y="363975"/>
                    <a:pt x="254318" y="310635"/>
                    <a:pt x="255270" y="272535"/>
                  </a:cubicBezTo>
                  <a:cubicBezTo>
                    <a:pt x="255270" y="249675"/>
                    <a:pt x="242888" y="193477"/>
                    <a:pt x="160020" y="198240"/>
                  </a:cubicBezTo>
                  <a:cubicBezTo>
                    <a:pt x="99060" y="201097"/>
                    <a:pt x="49530" y="248722"/>
                    <a:pt x="44768" y="309682"/>
                  </a:cubicBezTo>
                  <a:lnTo>
                    <a:pt x="44768" y="332542"/>
                  </a:lnTo>
                  <a:close/>
                  <a:moveTo>
                    <a:pt x="822960" y="306825"/>
                  </a:moveTo>
                  <a:cubicBezTo>
                    <a:pt x="819150" y="310635"/>
                    <a:pt x="815340" y="316350"/>
                    <a:pt x="808673" y="315397"/>
                  </a:cubicBezTo>
                  <a:lnTo>
                    <a:pt x="692468" y="293490"/>
                  </a:lnTo>
                  <a:cubicBezTo>
                    <a:pt x="691515" y="293490"/>
                    <a:pt x="690563" y="293490"/>
                    <a:pt x="689610" y="293490"/>
                  </a:cubicBezTo>
                  <a:lnTo>
                    <a:pt x="581025" y="296347"/>
                  </a:lnTo>
                  <a:cubicBezTo>
                    <a:pt x="591503" y="279202"/>
                    <a:pt x="598170" y="260152"/>
                    <a:pt x="600075" y="240150"/>
                  </a:cubicBezTo>
                  <a:cubicBezTo>
                    <a:pt x="613410" y="121087"/>
                    <a:pt x="511493" y="108705"/>
                    <a:pt x="527685" y="30600"/>
                  </a:cubicBezTo>
                  <a:cubicBezTo>
                    <a:pt x="546735" y="31552"/>
                    <a:pt x="565785" y="35362"/>
                    <a:pt x="583883" y="42030"/>
                  </a:cubicBezTo>
                  <a:lnTo>
                    <a:pt x="668655" y="75367"/>
                  </a:lnTo>
                  <a:cubicBezTo>
                    <a:pt x="664845" y="87750"/>
                    <a:pt x="662940" y="100132"/>
                    <a:pt x="662940" y="112515"/>
                  </a:cubicBezTo>
                  <a:cubicBezTo>
                    <a:pt x="662940" y="119182"/>
                    <a:pt x="667703" y="124897"/>
                    <a:pt x="674370" y="125850"/>
                  </a:cubicBezTo>
                  <a:cubicBezTo>
                    <a:pt x="676275" y="125850"/>
                    <a:pt x="679133" y="125850"/>
                    <a:pt x="681038" y="124897"/>
                  </a:cubicBezTo>
                  <a:cubicBezTo>
                    <a:pt x="696278" y="116325"/>
                    <a:pt x="712470" y="111562"/>
                    <a:pt x="730568" y="111562"/>
                  </a:cubicBezTo>
                  <a:cubicBezTo>
                    <a:pt x="735330" y="111562"/>
                    <a:pt x="740093" y="109657"/>
                    <a:pt x="744855" y="106800"/>
                  </a:cubicBezTo>
                  <a:cubicBezTo>
                    <a:pt x="775335" y="127755"/>
                    <a:pt x="794385" y="162045"/>
                    <a:pt x="793433" y="199192"/>
                  </a:cubicBezTo>
                  <a:cubicBezTo>
                    <a:pt x="793433" y="210622"/>
                    <a:pt x="837248" y="261105"/>
                    <a:pt x="837248" y="261105"/>
                  </a:cubicBezTo>
                  <a:cubicBezTo>
                    <a:pt x="845820" y="268725"/>
                    <a:pt x="830580" y="298252"/>
                    <a:pt x="822960" y="306825"/>
                  </a:cubicBezTo>
                  <a:lnTo>
                    <a:pt x="822960" y="306825"/>
                  </a:lnTo>
                  <a:close/>
                </a:path>
              </a:pathLst>
            </a:custGeom>
            <a:grpFill/>
            <a:ln w="9525" cap="flat">
              <a:noFill/>
              <a:prstDash val="solid"/>
              <a:miter/>
            </a:ln>
          </p:spPr>
          <p:txBody>
            <a:bodyPr rtlCol="0" anchor="ctr"/>
            <a:lstStyle/>
            <a:p>
              <a:endParaRPr lang="it-IT" sz="1013"/>
            </a:p>
          </p:txBody>
        </p:sp>
      </p:grpSp>
      <p:sp>
        <p:nvSpPr>
          <p:cNvPr id="487" name="Elemento grafico 436" descr="Conchiglia">
            <a:extLst>
              <a:ext uri="{FF2B5EF4-FFF2-40B4-BE49-F238E27FC236}">
                <a16:creationId xmlns:a16="http://schemas.microsoft.com/office/drawing/2014/main" id="{BD38FA98-5E57-5547-BE2B-2E07AC272B94}"/>
              </a:ext>
            </a:extLst>
          </p:cNvPr>
          <p:cNvSpPr/>
          <p:nvPr/>
        </p:nvSpPr>
        <p:spPr>
          <a:xfrm>
            <a:off x="6369443" y="3905198"/>
            <a:ext cx="254238" cy="212924"/>
          </a:xfrm>
          <a:custGeom>
            <a:avLst/>
            <a:gdLst>
              <a:gd name="connsiteX0" fmla="*/ 662940 w 762000"/>
              <a:gd name="connsiteY0" fmla="*/ 268605 h 638175"/>
              <a:gd name="connsiteX1" fmla="*/ 580073 w 762000"/>
              <a:gd name="connsiteY1" fmla="*/ 329565 h 638175"/>
              <a:gd name="connsiteX2" fmla="*/ 556260 w 762000"/>
              <a:gd name="connsiteY2" fmla="*/ 323850 h 638175"/>
              <a:gd name="connsiteX3" fmla="*/ 557213 w 762000"/>
              <a:gd name="connsiteY3" fmla="*/ 300038 h 638175"/>
              <a:gd name="connsiteX4" fmla="*/ 641033 w 762000"/>
              <a:gd name="connsiteY4" fmla="*/ 239077 h 638175"/>
              <a:gd name="connsiteX5" fmla="*/ 663893 w 762000"/>
              <a:gd name="connsiteY5" fmla="*/ 245745 h 638175"/>
              <a:gd name="connsiteX6" fmla="*/ 662940 w 762000"/>
              <a:gd name="connsiteY6" fmla="*/ 268605 h 638175"/>
              <a:gd name="connsiteX7" fmla="*/ 662940 w 762000"/>
              <a:gd name="connsiteY7" fmla="*/ 268605 h 638175"/>
              <a:gd name="connsiteX8" fmla="*/ 481013 w 762000"/>
              <a:gd name="connsiteY8" fmla="*/ 274320 h 638175"/>
              <a:gd name="connsiteX9" fmla="*/ 478155 w 762000"/>
              <a:gd name="connsiteY9" fmla="*/ 273368 h 638175"/>
              <a:gd name="connsiteX10" fmla="*/ 470535 w 762000"/>
              <a:gd name="connsiteY10" fmla="*/ 248602 h 638175"/>
              <a:gd name="connsiteX11" fmla="*/ 539115 w 762000"/>
              <a:gd name="connsiteY11" fmla="*/ 113348 h 638175"/>
              <a:gd name="connsiteX12" fmla="*/ 562928 w 762000"/>
              <a:gd name="connsiteY12" fmla="*/ 108585 h 638175"/>
              <a:gd name="connsiteX13" fmla="*/ 572453 w 762000"/>
              <a:gd name="connsiteY13" fmla="*/ 130493 h 638175"/>
              <a:gd name="connsiteX14" fmla="*/ 503873 w 762000"/>
              <a:gd name="connsiteY14" fmla="*/ 264795 h 638175"/>
              <a:gd name="connsiteX15" fmla="*/ 481013 w 762000"/>
              <a:gd name="connsiteY15" fmla="*/ 274320 h 638175"/>
              <a:gd name="connsiteX16" fmla="*/ 481013 w 762000"/>
              <a:gd name="connsiteY16" fmla="*/ 274320 h 638175"/>
              <a:gd name="connsiteX17" fmla="*/ 392430 w 762000"/>
              <a:gd name="connsiteY17" fmla="*/ 254318 h 638175"/>
              <a:gd name="connsiteX18" fmla="*/ 371475 w 762000"/>
              <a:gd name="connsiteY18" fmla="*/ 254318 h 638175"/>
              <a:gd name="connsiteX19" fmla="*/ 361950 w 762000"/>
              <a:gd name="connsiteY19" fmla="*/ 237173 h 638175"/>
              <a:gd name="connsiteX20" fmla="*/ 361950 w 762000"/>
              <a:gd name="connsiteY20" fmla="*/ 86678 h 638175"/>
              <a:gd name="connsiteX21" fmla="*/ 370523 w 762000"/>
              <a:gd name="connsiteY21" fmla="*/ 69532 h 638175"/>
              <a:gd name="connsiteX22" fmla="*/ 391478 w 762000"/>
              <a:gd name="connsiteY22" fmla="*/ 69532 h 638175"/>
              <a:gd name="connsiteX23" fmla="*/ 400050 w 762000"/>
              <a:gd name="connsiteY23" fmla="*/ 86678 h 638175"/>
              <a:gd name="connsiteX24" fmla="*/ 400050 w 762000"/>
              <a:gd name="connsiteY24" fmla="*/ 236220 h 638175"/>
              <a:gd name="connsiteX25" fmla="*/ 392430 w 762000"/>
              <a:gd name="connsiteY25" fmla="*/ 254318 h 638175"/>
              <a:gd name="connsiteX26" fmla="*/ 392430 w 762000"/>
              <a:gd name="connsiteY26" fmla="*/ 254318 h 638175"/>
              <a:gd name="connsiteX27" fmla="*/ 285750 w 762000"/>
              <a:gd name="connsiteY27" fmla="*/ 273368 h 638175"/>
              <a:gd name="connsiteX28" fmla="*/ 282893 w 762000"/>
              <a:gd name="connsiteY28" fmla="*/ 274320 h 638175"/>
              <a:gd name="connsiteX29" fmla="*/ 260033 w 762000"/>
              <a:gd name="connsiteY29" fmla="*/ 264795 h 638175"/>
              <a:gd name="connsiteX30" fmla="*/ 191453 w 762000"/>
              <a:gd name="connsiteY30" fmla="*/ 130493 h 638175"/>
              <a:gd name="connsiteX31" fmla="*/ 200978 w 762000"/>
              <a:gd name="connsiteY31" fmla="*/ 108585 h 638175"/>
              <a:gd name="connsiteX32" fmla="*/ 224790 w 762000"/>
              <a:gd name="connsiteY32" fmla="*/ 113348 h 638175"/>
              <a:gd name="connsiteX33" fmla="*/ 293370 w 762000"/>
              <a:gd name="connsiteY33" fmla="*/ 248602 h 638175"/>
              <a:gd name="connsiteX34" fmla="*/ 285750 w 762000"/>
              <a:gd name="connsiteY34" fmla="*/ 273368 h 638175"/>
              <a:gd name="connsiteX35" fmla="*/ 285750 w 762000"/>
              <a:gd name="connsiteY35" fmla="*/ 273368 h 638175"/>
              <a:gd name="connsiteX36" fmla="*/ 209550 w 762000"/>
              <a:gd name="connsiteY36" fmla="*/ 325755 h 638175"/>
              <a:gd name="connsiteX37" fmla="*/ 182880 w 762000"/>
              <a:gd name="connsiteY37" fmla="*/ 329565 h 638175"/>
              <a:gd name="connsiteX38" fmla="*/ 100013 w 762000"/>
              <a:gd name="connsiteY38" fmla="*/ 268605 h 638175"/>
              <a:gd name="connsiteX39" fmla="*/ 98107 w 762000"/>
              <a:gd name="connsiteY39" fmla="*/ 243840 h 638175"/>
              <a:gd name="connsiteX40" fmla="*/ 121920 w 762000"/>
              <a:gd name="connsiteY40" fmla="*/ 238125 h 638175"/>
              <a:gd name="connsiteX41" fmla="*/ 205740 w 762000"/>
              <a:gd name="connsiteY41" fmla="*/ 299085 h 638175"/>
              <a:gd name="connsiteX42" fmla="*/ 209550 w 762000"/>
              <a:gd name="connsiteY42" fmla="*/ 325755 h 638175"/>
              <a:gd name="connsiteX43" fmla="*/ 740093 w 762000"/>
              <a:gd name="connsiteY43" fmla="*/ 314325 h 638175"/>
              <a:gd name="connsiteX44" fmla="*/ 745808 w 762000"/>
              <a:gd name="connsiteY44" fmla="*/ 286703 h 638175"/>
              <a:gd name="connsiteX45" fmla="*/ 703898 w 762000"/>
              <a:gd name="connsiteY45" fmla="*/ 220980 h 638175"/>
              <a:gd name="connsiteX46" fmla="*/ 704850 w 762000"/>
              <a:gd name="connsiteY46" fmla="*/ 208598 h 638175"/>
              <a:gd name="connsiteX47" fmla="*/ 643890 w 762000"/>
              <a:gd name="connsiteY47" fmla="*/ 136208 h 638175"/>
              <a:gd name="connsiteX48" fmla="*/ 574358 w 762000"/>
              <a:gd name="connsiteY48" fmla="*/ 72390 h 638175"/>
              <a:gd name="connsiteX49" fmla="*/ 505778 w 762000"/>
              <a:gd name="connsiteY49" fmla="*/ 24765 h 638175"/>
              <a:gd name="connsiteX50" fmla="*/ 483870 w 762000"/>
              <a:gd name="connsiteY50" fmla="*/ 28575 h 638175"/>
              <a:gd name="connsiteX51" fmla="*/ 381953 w 762000"/>
              <a:gd name="connsiteY51" fmla="*/ 15240 h 638175"/>
              <a:gd name="connsiteX52" fmla="*/ 338138 w 762000"/>
              <a:gd name="connsiteY52" fmla="*/ 0 h 638175"/>
              <a:gd name="connsiteX53" fmla="*/ 280035 w 762000"/>
              <a:gd name="connsiteY53" fmla="*/ 28575 h 638175"/>
              <a:gd name="connsiteX54" fmla="*/ 258127 w 762000"/>
              <a:gd name="connsiteY54" fmla="*/ 24765 h 638175"/>
              <a:gd name="connsiteX55" fmla="*/ 189548 w 762000"/>
              <a:gd name="connsiteY55" fmla="*/ 72390 h 638175"/>
              <a:gd name="connsiteX56" fmla="*/ 120015 w 762000"/>
              <a:gd name="connsiteY56" fmla="*/ 136208 h 638175"/>
              <a:gd name="connsiteX57" fmla="*/ 58103 w 762000"/>
              <a:gd name="connsiteY57" fmla="*/ 208598 h 638175"/>
              <a:gd name="connsiteX58" fmla="*/ 59055 w 762000"/>
              <a:gd name="connsiteY58" fmla="*/ 221933 h 638175"/>
              <a:gd name="connsiteX59" fmla="*/ 17145 w 762000"/>
              <a:gd name="connsiteY59" fmla="*/ 287655 h 638175"/>
              <a:gd name="connsiteX60" fmla="*/ 22860 w 762000"/>
              <a:gd name="connsiteY60" fmla="*/ 315278 h 638175"/>
              <a:gd name="connsiteX61" fmla="*/ 0 w 762000"/>
              <a:gd name="connsiteY61" fmla="*/ 366713 h 638175"/>
              <a:gd name="connsiteX62" fmla="*/ 64770 w 762000"/>
              <a:gd name="connsiteY62" fmla="*/ 450533 h 638175"/>
              <a:gd name="connsiteX63" fmla="*/ 151448 w 762000"/>
              <a:gd name="connsiteY63" fmla="*/ 505778 h 638175"/>
              <a:gd name="connsiteX64" fmla="*/ 151448 w 762000"/>
              <a:gd name="connsiteY64" fmla="*/ 550545 h 638175"/>
              <a:gd name="connsiteX65" fmla="*/ 207645 w 762000"/>
              <a:gd name="connsiteY65" fmla="*/ 599123 h 638175"/>
              <a:gd name="connsiteX66" fmla="*/ 301943 w 762000"/>
              <a:gd name="connsiteY66" fmla="*/ 599123 h 638175"/>
              <a:gd name="connsiteX67" fmla="*/ 381953 w 762000"/>
              <a:gd name="connsiteY67" fmla="*/ 646748 h 638175"/>
              <a:gd name="connsiteX68" fmla="*/ 461010 w 762000"/>
              <a:gd name="connsiteY68" fmla="*/ 599123 h 638175"/>
              <a:gd name="connsiteX69" fmla="*/ 556260 w 762000"/>
              <a:gd name="connsiteY69" fmla="*/ 599123 h 638175"/>
              <a:gd name="connsiteX70" fmla="*/ 612458 w 762000"/>
              <a:gd name="connsiteY70" fmla="*/ 550545 h 638175"/>
              <a:gd name="connsiteX71" fmla="*/ 612458 w 762000"/>
              <a:gd name="connsiteY71" fmla="*/ 505778 h 638175"/>
              <a:gd name="connsiteX72" fmla="*/ 699135 w 762000"/>
              <a:gd name="connsiteY72" fmla="*/ 450533 h 638175"/>
              <a:gd name="connsiteX73" fmla="*/ 762953 w 762000"/>
              <a:gd name="connsiteY73" fmla="*/ 365760 h 638175"/>
              <a:gd name="connsiteX74" fmla="*/ 740093 w 762000"/>
              <a:gd name="connsiteY74" fmla="*/ 31432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62000" h="638175">
                <a:moveTo>
                  <a:pt x="662940" y="268605"/>
                </a:moveTo>
                <a:lnTo>
                  <a:pt x="580073" y="329565"/>
                </a:lnTo>
                <a:cubicBezTo>
                  <a:pt x="571500" y="333375"/>
                  <a:pt x="561975" y="331470"/>
                  <a:pt x="556260" y="323850"/>
                </a:cubicBezTo>
                <a:cubicBezTo>
                  <a:pt x="550545" y="316230"/>
                  <a:pt x="551498" y="306705"/>
                  <a:pt x="557213" y="300038"/>
                </a:cubicBezTo>
                <a:lnTo>
                  <a:pt x="641033" y="239077"/>
                </a:lnTo>
                <a:cubicBezTo>
                  <a:pt x="649605" y="236220"/>
                  <a:pt x="658178" y="239077"/>
                  <a:pt x="663893" y="245745"/>
                </a:cubicBezTo>
                <a:cubicBezTo>
                  <a:pt x="668655" y="252413"/>
                  <a:pt x="667703" y="261938"/>
                  <a:pt x="662940" y="268605"/>
                </a:cubicBezTo>
                <a:lnTo>
                  <a:pt x="662940" y="268605"/>
                </a:lnTo>
                <a:close/>
                <a:moveTo>
                  <a:pt x="481013" y="274320"/>
                </a:moveTo>
                <a:cubicBezTo>
                  <a:pt x="480060" y="274320"/>
                  <a:pt x="479108" y="273368"/>
                  <a:pt x="478155" y="273368"/>
                </a:cubicBezTo>
                <a:cubicBezTo>
                  <a:pt x="469583" y="268605"/>
                  <a:pt x="465773" y="257175"/>
                  <a:pt x="470535" y="248602"/>
                </a:cubicBezTo>
                <a:lnTo>
                  <a:pt x="539115" y="113348"/>
                </a:lnTo>
                <a:cubicBezTo>
                  <a:pt x="544830" y="106680"/>
                  <a:pt x="554355" y="104775"/>
                  <a:pt x="562928" y="108585"/>
                </a:cubicBezTo>
                <a:cubicBezTo>
                  <a:pt x="570548" y="112395"/>
                  <a:pt x="575310" y="121920"/>
                  <a:pt x="572453" y="130493"/>
                </a:cubicBezTo>
                <a:lnTo>
                  <a:pt x="503873" y="264795"/>
                </a:lnTo>
                <a:cubicBezTo>
                  <a:pt x="499110" y="273368"/>
                  <a:pt x="488633" y="277178"/>
                  <a:pt x="481013" y="274320"/>
                </a:cubicBezTo>
                <a:lnTo>
                  <a:pt x="481013" y="274320"/>
                </a:lnTo>
                <a:close/>
                <a:moveTo>
                  <a:pt x="392430" y="254318"/>
                </a:moveTo>
                <a:cubicBezTo>
                  <a:pt x="385763" y="258127"/>
                  <a:pt x="378143" y="258127"/>
                  <a:pt x="371475" y="254318"/>
                </a:cubicBezTo>
                <a:cubicBezTo>
                  <a:pt x="364808" y="251460"/>
                  <a:pt x="360998" y="243840"/>
                  <a:pt x="361950" y="237173"/>
                </a:cubicBezTo>
                <a:lnTo>
                  <a:pt x="361950" y="86678"/>
                </a:lnTo>
                <a:cubicBezTo>
                  <a:pt x="360998" y="80010"/>
                  <a:pt x="363855" y="72390"/>
                  <a:pt x="370523" y="69532"/>
                </a:cubicBezTo>
                <a:cubicBezTo>
                  <a:pt x="377190" y="65723"/>
                  <a:pt x="384810" y="65723"/>
                  <a:pt x="391478" y="69532"/>
                </a:cubicBezTo>
                <a:cubicBezTo>
                  <a:pt x="398145" y="72390"/>
                  <a:pt x="401955" y="80010"/>
                  <a:pt x="400050" y="86678"/>
                </a:cubicBezTo>
                <a:lnTo>
                  <a:pt x="400050" y="236220"/>
                </a:lnTo>
                <a:cubicBezTo>
                  <a:pt x="401003" y="243840"/>
                  <a:pt x="398145" y="250508"/>
                  <a:pt x="392430" y="254318"/>
                </a:cubicBezTo>
                <a:lnTo>
                  <a:pt x="392430" y="254318"/>
                </a:lnTo>
                <a:close/>
                <a:moveTo>
                  <a:pt x="285750" y="273368"/>
                </a:moveTo>
                <a:cubicBezTo>
                  <a:pt x="284798" y="273368"/>
                  <a:pt x="283845" y="274320"/>
                  <a:pt x="282893" y="274320"/>
                </a:cubicBezTo>
                <a:cubicBezTo>
                  <a:pt x="274320" y="277178"/>
                  <a:pt x="264795" y="273368"/>
                  <a:pt x="260033" y="264795"/>
                </a:cubicBezTo>
                <a:lnTo>
                  <a:pt x="191453" y="130493"/>
                </a:lnTo>
                <a:cubicBezTo>
                  <a:pt x="189548" y="121920"/>
                  <a:pt x="193358" y="112395"/>
                  <a:pt x="200978" y="108585"/>
                </a:cubicBezTo>
                <a:cubicBezTo>
                  <a:pt x="208598" y="104775"/>
                  <a:pt x="219075" y="106680"/>
                  <a:pt x="224790" y="113348"/>
                </a:cubicBezTo>
                <a:lnTo>
                  <a:pt x="293370" y="248602"/>
                </a:lnTo>
                <a:cubicBezTo>
                  <a:pt x="298133" y="258127"/>
                  <a:pt x="294323" y="268605"/>
                  <a:pt x="285750" y="273368"/>
                </a:cubicBezTo>
                <a:lnTo>
                  <a:pt x="285750" y="273368"/>
                </a:lnTo>
                <a:close/>
                <a:moveTo>
                  <a:pt x="209550" y="325755"/>
                </a:moveTo>
                <a:cubicBezTo>
                  <a:pt x="202883" y="334328"/>
                  <a:pt x="191453" y="336233"/>
                  <a:pt x="182880" y="329565"/>
                </a:cubicBezTo>
                <a:lnTo>
                  <a:pt x="100013" y="268605"/>
                </a:lnTo>
                <a:cubicBezTo>
                  <a:pt x="93345" y="261938"/>
                  <a:pt x="93345" y="251460"/>
                  <a:pt x="98107" y="243840"/>
                </a:cubicBezTo>
                <a:cubicBezTo>
                  <a:pt x="103823" y="236220"/>
                  <a:pt x="113348" y="234315"/>
                  <a:pt x="121920" y="238125"/>
                </a:cubicBezTo>
                <a:lnTo>
                  <a:pt x="205740" y="299085"/>
                </a:lnTo>
                <a:cubicBezTo>
                  <a:pt x="213360" y="305753"/>
                  <a:pt x="215265" y="317183"/>
                  <a:pt x="209550" y="325755"/>
                </a:cubicBezTo>
                <a:close/>
                <a:moveTo>
                  <a:pt x="740093" y="314325"/>
                </a:moveTo>
                <a:cubicBezTo>
                  <a:pt x="743903" y="305753"/>
                  <a:pt x="745808" y="296228"/>
                  <a:pt x="745808" y="286703"/>
                </a:cubicBezTo>
                <a:cubicBezTo>
                  <a:pt x="745808" y="259080"/>
                  <a:pt x="729615" y="233363"/>
                  <a:pt x="703898" y="220980"/>
                </a:cubicBezTo>
                <a:cubicBezTo>
                  <a:pt x="704850" y="217170"/>
                  <a:pt x="704850" y="212408"/>
                  <a:pt x="704850" y="208598"/>
                </a:cubicBezTo>
                <a:cubicBezTo>
                  <a:pt x="704850" y="172402"/>
                  <a:pt x="679133" y="141923"/>
                  <a:pt x="643890" y="136208"/>
                </a:cubicBezTo>
                <a:cubicBezTo>
                  <a:pt x="639128" y="100965"/>
                  <a:pt x="610553" y="74295"/>
                  <a:pt x="574358" y="72390"/>
                </a:cubicBezTo>
                <a:cubicBezTo>
                  <a:pt x="563880" y="43815"/>
                  <a:pt x="536258" y="24765"/>
                  <a:pt x="505778" y="24765"/>
                </a:cubicBezTo>
                <a:cubicBezTo>
                  <a:pt x="498158" y="24765"/>
                  <a:pt x="490538" y="25718"/>
                  <a:pt x="483870" y="28575"/>
                </a:cubicBezTo>
                <a:cubicBezTo>
                  <a:pt x="459105" y="-2858"/>
                  <a:pt x="413385" y="-9525"/>
                  <a:pt x="381953" y="15240"/>
                </a:cubicBezTo>
                <a:cubicBezTo>
                  <a:pt x="369570" y="5715"/>
                  <a:pt x="353378" y="0"/>
                  <a:pt x="338138" y="0"/>
                </a:cubicBezTo>
                <a:cubicBezTo>
                  <a:pt x="315278" y="0"/>
                  <a:pt x="294323" y="10478"/>
                  <a:pt x="280035" y="28575"/>
                </a:cubicBezTo>
                <a:cubicBezTo>
                  <a:pt x="272415" y="26670"/>
                  <a:pt x="265748" y="24765"/>
                  <a:pt x="258127" y="24765"/>
                </a:cubicBezTo>
                <a:cubicBezTo>
                  <a:pt x="227648" y="24765"/>
                  <a:pt x="200025" y="43815"/>
                  <a:pt x="189548" y="72390"/>
                </a:cubicBezTo>
                <a:cubicBezTo>
                  <a:pt x="154305" y="74295"/>
                  <a:pt x="124778" y="100965"/>
                  <a:pt x="120015" y="136208"/>
                </a:cubicBezTo>
                <a:cubicBezTo>
                  <a:pt x="84773" y="141923"/>
                  <a:pt x="59055" y="172402"/>
                  <a:pt x="58103" y="208598"/>
                </a:cubicBezTo>
                <a:cubicBezTo>
                  <a:pt x="58103" y="213360"/>
                  <a:pt x="58103" y="217170"/>
                  <a:pt x="59055" y="221933"/>
                </a:cubicBezTo>
                <a:cubicBezTo>
                  <a:pt x="33338" y="234315"/>
                  <a:pt x="18097" y="260033"/>
                  <a:pt x="17145" y="287655"/>
                </a:cubicBezTo>
                <a:cubicBezTo>
                  <a:pt x="17145" y="297180"/>
                  <a:pt x="19050" y="306705"/>
                  <a:pt x="22860" y="315278"/>
                </a:cubicBezTo>
                <a:cubicBezTo>
                  <a:pt x="7620" y="328613"/>
                  <a:pt x="0" y="347663"/>
                  <a:pt x="0" y="366713"/>
                </a:cubicBezTo>
                <a:cubicBezTo>
                  <a:pt x="0" y="409575"/>
                  <a:pt x="41910" y="436245"/>
                  <a:pt x="64770" y="450533"/>
                </a:cubicBezTo>
                <a:lnTo>
                  <a:pt x="151448" y="505778"/>
                </a:lnTo>
                <a:lnTo>
                  <a:pt x="151448" y="550545"/>
                </a:lnTo>
                <a:cubicBezTo>
                  <a:pt x="151448" y="581025"/>
                  <a:pt x="176213" y="599123"/>
                  <a:pt x="207645" y="599123"/>
                </a:cubicBezTo>
                <a:lnTo>
                  <a:pt x="301943" y="599123"/>
                </a:lnTo>
                <a:cubicBezTo>
                  <a:pt x="320993" y="627698"/>
                  <a:pt x="355283" y="646748"/>
                  <a:pt x="381953" y="646748"/>
                </a:cubicBezTo>
                <a:cubicBezTo>
                  <a:pt x="408623" y="646748"/>
                  <a:pt x="441008" y="627698"/>
                  <a:pt x="461010" y="599123"/>
                </a:cubicBezTo>
                <a:lnTo>
                  <a:pt x="556260" y="599123"/>
                </a:lnTo>
                <a:cubicBezTo>
                  <a:pt x="586740" y="599123"/>
                  <a:pt x="612458" y="581025"/>
                  <a:pt x="612458" y="550545"/>
                </a:cubicBezTo>
                <a:lnTo>
                  <a:pt x="612458" y="505778"/>
                </a:lnTo>
                <a:lnTo>
                  <a:pt x="699135" y="450533"/>
                </a:lnTo>
                <a:cubicBezTo>
                  <a:pt x="721043" y="436245"/>
                  <a:pt x="762953" y="408623"/>
                  <a:pt x="762953" y="365760"/>
                </a:cubicBezTo>
                <a:cubicBezTo>
                  <a:pt x="762000" y="346710"/>
                  <a:pt x="754380" y="327660"/>
                  <a:pt x="740093" y="314325"/>
                </a:cubicBezTo>
                <a:close/>
              </a:path>
            </a:pathLst>
          </a:custGeom>
          <a:solidFill>
            <a:schemeClr val="accent3"/>
          </a:solidFill>
          <a:ln w="9525" cap="flat">
            <a:noFill/>
            <a:prstDash val="solid"/>
            <a:miter/>
          </a:ln>
        </p:spPr>
        <p:txBody>
          <a:bodyPr rtlCol="0" anchor="ctr"/>
          <a:lstStyle/>
          <a:p>
            <a:endParaRPr lang="it-IT" sz="1013"/>
          </a:p>
        </p:txBody>
      </p:sp>
      <p:sp>
        <p:nvSpPr>
          <p:cNvPr id="488" name="Elemento grafico 438" descr="Pesce">
            <a:extLst>
              <a:ext uri="{FF2B5EF4-FFF2-40B4-BE49-F238E27FC236}">
                <a16:creationId xmlns:a16="http://schemas.microsoft.com/office/drawing/2014/main" id="{167C92E7-313C-F94E-B805-5A9B0DC86448}"/>
              </a:ext>
            </a:extLst>
          </p:cNvPr>
          <p:cNvSpPr/>
          <p:nvPr/>
        </p:nvSpPr>
        <p:spPr>
          <a:xfrm>
            <a:off x="6761339" y="3944923"/>
            <a:ext cx="279662" cy="133475"/>
          </a:xfrm>
          <a:custGeom>
            <a:avLst/>
            <a:gdLst>
              <a:gd name="connsiteX0" fmla="*/ 695325 w 838200"/>
              <a:gd name="connsiteY0" fmla="*/ 180975 h 400050"/>
              <a:gd name="connsiteX1" fmla="*/ 676275 w 838200"/>
              <a:gd name="connsiteY1" fmla="*/ 161925 h 400050"/>
              <a:gd name="connsiteX2" fmla="*/ 695325 w 838200"/>
              <a:gd name="connsiteY2" fmla="*/ 142875 h 400050"/>
              <a:gd name="connsiteX3" fmla="*/ 714375 w 838200"/>
              <a:gd name="connsiteY3" fmla="*/ 161925 h 400050"/>
              <a:gd name="connsiteX4" fmla="*/ 695325 w 838200"/>
              <a:gd name="connsiteY4" fmla="*/ 180975 h 400050"/>
              <a:gd name="connsiteX5" fmla="*/ 533400 w 838200"/>
              <a:gd name="connsiteY5" fmla="*/ 66675 h 400050"/>
              <a:gd name="connsiteX6" fmla="*/ 461010 w 838200"/>
              <a:gd name="connsiteY6" fmla="*/ 72390 h 400050"/>
              <a:gd name="connsiteX7" fmla="*/ 323850 w 838200"/>
              <a:gd name="connsiteY7" fmla="*/ 0 h 400050"/>
              <a:gd name="connsiteX8" fmla="*/ 344805 w 838200"/>
              <a:gd name="connsiteY8" fmla="*/ 97155 h 400050"/>
              <a:gd name="connsiteX9" fmla="*/ 133350 w 838200"/>
              <a:gd name="connsiteY9" fmla="*/ 142875 h 400050"/>
              <a:gd name="connsiteX10" fmla="*/ 0 w 838200"/>
              <a:gd name="connsiteY10" fmla="*/ 66675 h 400050"/>
              <a:gd name="connsiteX11" fmla="*/ 28575 w 838200"/>
              <a:gd name="connsiteY11" fmla="*/ 200025 h 400050"/>
              <a:gd name="connsiteX12" fmla="*/ 0 w 838200"/>
              <a:gd name="connsiteY12" fmla="*/ 333375 h 400050"/>
              <a:gd name="connsiteX13" fmla="*/ 133350 w 838200"/>
              <a:gd name="connsiteY13" fmla="*/ 257175 h 400050"/>
              <a:gd name="connsiteX14" fmla="*/ 344805 w 838200"/>
              <a:gd name="connsiteY14" fmla="*/ 302895 h 400050"/>
              <a:gd name="connsiteX15" fmla="*/ 323850 w 838200"/>
              <a:gd name="connsiteY15" fmla="*/ 400050 h 400050"/>
              <a:gd name="connsiteX16" fmla="*/ 461010 w 838200"/>
              <a:gd name="connsiteY16" fmla="*/ 327660 h 400050"/>
              <a:gd name="connsiteX17" fmla="*/ 533400 w 838200"/>
              <a:gd name="connsiteY17" fmla="*/ 333375 h 400050"/>
              <a:gd name="connsiteX18" fmla="*/ 838200 w 838200"/>
              <a:gd name="connsiteY18" fmla="*/ 200025 h 400050"/>
              <a:gd name="connsiteX19" fmla="*/ 533400 w 838200"/>
              <a:gd name="connsiteY19" fmla="*/ 666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00050">
                <a:moveTo>
                  <a:pt x="695325" y="180975"/>
                </a:moveTo>
                <a:cubicBezTo>
                  <a:pt x="684848" y="180975"/>
                  <a:pt x="676275" y="172402"/>
                  <a:pt x="676275" y="161925"/>
                </a:cubicBezTo>
                <a:cubicBezTo>
                  <a:pt x="676275" y="151448"/>
                  <a:pt x="684848" y="142875"/>
                  <a:pt x="695325" y="142875"/>
                </a:cubicBezTo>
                <a:cubicBezTo>
                  <a:pt x="705803" y="142875"/>
                  <a:pt x="714375" y="151448"/>
                  <a:pt x="714375" y="161925"/>
                </a:cubicBezTo>
                <a:cubicBezTo>
                  <a:pt x="714375" y="172402"/>
                  <a:pt x="705803" y="180975"/>
                  <a:pt x="695325" y="180975"/>
                </a:cubicBezTo>
                <a:close/>
                <a:moveTo>
                  <a:pt x="533400" y="66675"/>
                </a:moveTo>
                <a:cubicBezTo>
                  <a:pt x="510540" y="66675"/>
                  <a:pt x="485775" y="68580"/>
                  <a:pt x="461010" y="72390"/>
                </a:cubicBezTo>
                <a:lnTo>
                  <a:pt x="323850" y="0"/>
                </a:lnTo>
                <a:cubicBezTo>
                  <a:pt x="323850" y="0"/>
                  <a:pt x="324803" y="55245"/>
                  <a:pt x="344805" y="97155"/>
                </a:cubicBezTo>
                <a:cubicBezTo>
                  <a:pt x="262890" y="118110"/>
                  <a:pt x="185738" y="142875"/>
                  <a:pt x="133350" y="142875"/>
                </a:cubicBezTo>
                <a:lnTo>
                  <a:pt x="0" y="66675"/>
                </a:lnTo>
                <a:cubicBezTo>
                  <a:pt x="0" y="119063"/>
                  <a:pt x="28575" y="200025"/>
                  <a:pt x="28575" y="200025"/>
                </a:cubicBezTo>
                <a:cubicBezTo>
                  <a:pt x="28575" y="200025"/>
                  <a:pt x="0" y="280988"/>
                  <a:pt x="0" y="333375"/>
                </a:cubicBezTo>
                <a:lnTo>
                  <a:pt x="133350" y="257175"/>
                </a:lnTo>
                <a:cubicBezTo>
                  <a:pt x="185738" y="257175"/>
                  <a:pt x="262890" y="281940"/>
                  <a:pt x="344805" y="302895"/>
                </a:cubicBezTo>
                <a:cubicBezTo>
                  <a:pt x="324803" y="344805"/>
                  <a:pt x="323850" y="400050"/>
                  <a:pt x="323850" y="400050"/>
                </a:cubicBezTo>
                <a:lnTo>
                  <a:pt x="461010" y="327660"/>
                </a:lnTo>
                <a:cubicBezTo>
                  <a:pt x="485775" y="331470"/>
                  <a:pt x="510540" y="333375"/>
                  <a:pt x="533400" y="333375"/>
                </a:cubicBezTo>
                <a:cubicBezTo>
                  <a:pt x="654368" y="333375"/>
                  <a:pt x="838200" y="242888"/>
                  <a:pt x="838200" y="200025"/>
                </a:cubicBezTo>
                <a:cubicBezTo>
                  <a:pt x="838200" y="157163"/>
                  <a:pt x="654368" y="66675"/>
                  <a:pt x="533400" y="66675"/>
                </a:cubicBezTo>
                <a:close/>
              </a:path>
            </a:pathLst>
          </a:custGeom>
          <a:solidFill>
            <a:schemeClr val="accent3"/>
          </a:solidFill>
          <a:ln w="9525" cap="flat">
            <a:noFill/>
            <a:prstDash val="solid"/>
            <a:miter/>
          </a:ln>
        </p:spPr>
        <p:txBody>
          <a:bodyPr rtlCol="0" anchor="ctr"/>
          <a:lstStyle/>
          <a:p>
            <a:endParaRPr lang="it-IT" sz="1013"/>
          </a:p>
        </p:txBody>
      </p:sp>
      <p:grpSp>
        <p:nvGrpSpPr>
          <p:cNvPr id="489" name="Elemento grafico 440" descr="Squalo">
            <a:extLst>
              <a:ext uri="{FF2B5EF4-FFF2-40B4-BE49-F238E27FC236}">
                <a16:creationId xmlns:a16="http://schemas.microsoft.com/office/drawing/2014/main" id="{C8FCC28C-6F69-8641-A8EE-FF4878336C69}"/>
              </a:ext>
            </a:extLst>
          </p:cNvPr>
          <p:cNvGrpSpPr/>
          <p:nvPr/>
        </p:nvGrpSpPr>
        <p:grpSpPr>
          <a:xfrm>
            <a:off x="7178658" y="3859117"/>
            <a:ext cx="305086" cy="305086"/>
            <a:chOff x="8038800" y="5371800"/>
            <a:chExt cx="914400" cy="914400"/>
          </a:xfrm>
          <a:solidFill>
            <a:schemeClr val="accent3"/>
          </a:solidFill>
        </p:grpSpPr>
        <p:sp>
          <p:nvSpPr>
            <p:cNvPr id="490" name="Figura a mano libera 489">
              <a:extLst>
                <a:ext uri="{FF2B5EF4-FFF2-40B4-BE49-F238E27FC236}">
                  <a16:creationId xmlns:a16="http://schemas.microsoft.com/office/drawing/2014/main" id="{F7E4F644-9A7F-1E49-9464-6228AE67927F}"/>
                </a:ext>
              </a:extLst>
            </p:cNvPr>
            <p:cNvSpPr/>
            <p:nvPr/>
          </p:nvSpPr>
          <p:spPr>
            <a:xfrm>
              <a:off x="8171862" y="5432029"/>
              <a:ext cx="628650" cy="800100"/>
            </a:xfrm>
            <a:custGeom>
              <a:avLst/>
              <a:gdLst>
                <a:gd name="connsiteX0" fmla="*/ 628938 w 628650"/>
                <a:gd name="connsiteY0" fmla="*/ 41593 h 800100"/>
                <a:gd name="connsiteX1" fmla="*/ 628938 w 628650"/>
                <a:gd name="connsiteY1" fmla="*/ 27782 h 800100"/>
                <a:gd name="connsiteX2" fmla="*/ 601475 w 628650"/>
                <a:gd name="connsiteY2" fmla="*/ 0 h 800100"/>
                <a:gd name="connsiteX3" fmla="*/ 590838 w 628650"/>
                <a:gd name="connsiteY3" fmla="*/ 2064 h 800100"/>
                <a:gd name="connsiteX4" fmla="*/ 426246 w 628650"/>
                <a:gd name="connsiteY4" fmla="*/ 66263 h 800100"/>
                <a:gd name="connsiteX5" fmla="*/ 342140 w 628650"/>
                <a:gd name="connsiteY5" fmla="*/ 117984 h 800100"/>
                <a:gd name="connsiteX6" fmla="*/ 215457 w 628650"/>
                <a:gd name="connsiteY6" fmla="*/ 232284 h 800100"/>
                <a:gd name="connsiteX7" fmla="*/ 157545 w 628650"/>
                <a:gd name="connsiteY7" fmla="*/ 254096 h 800100"/>
                <a:gd name="connsiteX8" fmla="*/ 153640 w 628650"/>
                <a:gd name="connsiteY8" fmla="*/ 254096 h 800100"/>
                <a:gd name="connsiteX9" fmla="*/ 21909 w 628650"/>
                <a:gd name="connsiteY9" fmla="*/ 308674 h 800100"/>
                <a:gd name="connsiteX10" fmla="*/ 5812 w 628650"/>
                <a:gd name="connsiteY10" fmla="*/ 324771 h 800100"/>
                <a:gd name="connsiteX11" fmla="*/ 5905 w 628650"/>
                <a:gd name="connsiteY11" fmla="*/ 353059 h 800100"/>
                <a:gd name="connsiteX12" fmla="*/ 19909 w 628650"/>
                <a:gd name="connsiteY12" fmla="*/ 358871 h 800100"/>
                <a:gd name="connsiteX13" fmla="*/ 87632 w 628650"/>
                <a:gd name="connsiteY13" fmla="*/ 358871 h 800100"/>
                <a:gd name="connsiteX14" fmla="*/ 124113 w 628650"/>
                <a:gd name="connsiteY14" fmla="*/ 395352 h 800100"/>
                <a:gd name="connsiteX15" fmla="*/ 124113 w 628650"/>
                <a:gd name="connsiteY15" fmla="*/ 496317 h 800100"/>
                <a:gd name="connsiteX16" fmla="*/ 348617 w 628650"/>
                <a:gd name="connsiteY16" fmla="*/ 720821 h 800100"/>
                <a:gd name="connsiteX17" fmla="*/ 362238 w 628650"/>
                <a:gd name="connsiteY17" fmla="*/ 720821 h 800100"/>
                <a:gd name="connsiteX18" fmla="*/ 404529 w 628650"/>
                <a:gd name="connsiteY18" fmla="*/ 745681 h 800100"/>
                <a:gd name="connsiteX19" fmla="*/ 420054 w 628650"/>
                <a:gd name="connsiteY19" fmla="*/ 773685 h 800100"/>
                <a:gd name="connsiteX20" fmla="*/ 476538 w 628650"/>
                <a:gd name="connsiteY20" fmla="*/ 806546 h 800100"/>
                <a:gd name="connsiteX21" fmla="*/ 476538 w 628650"/>
                <a:gd name="connsiteY21" fmla="*/ 806546 h 800100"/>
                <a:gd name="connsiteX22" fmla="*/ 490771 w 628650"/>
                <a:gd name="connsiteY22" fmla="*/ 792587 h 800100"/>
                <a:gd name="connsiteX23" fmla="*/ 489873 w 628650"/>
                <a:gd name="connsiteY23" fmla="*/ 787496 h 800100"/>
                <a:gd name="connsiteX24" fmla="*/ 462250 w 628650"/>
                <a:gd name="connsiteY24" fmla="*/ 706438 h 800100"/>
                <a:gd name="connsiteX25" fmla="*/ 444915 w 628650"/>
                <a:gd name="connsiteY25" fmla="*/ 683864 h 800100"/>
                <a:gd name="connsiteX26" fmla="*/ 444915 w 628650"/>
                <a:gd name="connsiteY26" fmla="*/ 683864 h 800100"/>
                <a:gd name="connsiteX27" fmla="*/ 441426 w 628650"/>
                <a:gd name="connsiteY27" fmla="*/ 666017 h 800100"/>
                <a:gd name="connsiteX28" fmla="*/ 444915 w 628650"/>
                <a:gd name="connsiteY28" fmla="*/ 662528 h 800100"/>
                <a:gd name="connsiteX29" fmla="*/ 444915 w 628650"/>
                <a:gd name="connsiteY29" fmla="*/ 662528 h 800100"/>
                <a:gd name="connsiteX30" fmla="*/ 461964 w 628650"/>
                <a:gd name="connsiteY30" fmla="*/ 639763 h 800100"/>
                <a:gd name="connsiteX31" fmla="*/ 492540 w 628650"/>
                <a:gd name="connsiteY31" fmla="*/ 549371 h 800100"/>
                <a:gd name="connsiteX32" fmla="*/ 487066 w 628650"/>
                <a:gd name="connsiteY32" fmla="*/ 540088 h 800100"/>
                <a:gd name="connsiteX33" fmla="*/ 485205 w 628650"/>
                <a:gd name="connsiteY33" fmla="*/ 539846 h 800100"/>
                <a:gd name="connsiteX34" fmla="*/ 485205 w 628650"/>
                <a:gd name="connsiteY34" fmla="*/ 539846 h 800100"/>
                <a:gd name="connsiteX35" fmla="*/ 415673 w 628650"/>
                <a:gd name="connsiteY35" fmla="*/ 580708 h 800100"/>
                <a:gd name="connsiteX36" fmla="*/ 391670 w 628650"/>
                <a:gd name="connsiteY36" fmla="*/ 623761 h 800100"/>
                <a:gd name="connsiteX37" fmla="*/ 357951 w 628650"/>
                <a:gd name="connsiteY37" fmla="*/ 644621 h 800100"/>
                <a:gd name="connsiteX38" fmla="*/ 343188 w 628650"/>
                <a:gd name="connsiteY38" fmla="*/ 644621 h 800100"/>
                <a:gd name="connsiteX39" fmla="*/ 257463 w 628650"/>
                <a:gd name="connsiteY39" fmla="*/ 558896 h 800100"/>
                <a:gd name="connsiteX40" fmla="*/ 257463 w 628650"/>
                <a:gd name="connsiteY40" fmla="*/ 558896 h 800100"/>
                <a:gd name="connsiteX41" fmla="*/ 276513 w 628650"/>
                <a:gd name="connsiteY41" fmla="*/ 511271 h 800100"/>
                <a:gd name="connsiteX42" fmla="*/ 534545 w 628650"/>
                <a:gd name="connsiteY42" fmla="*/ 257715 h 800100"/>
                <a:gd name="connsiteX43" fmla="*/ 552738 w 628650"/>
                <a:gd name="connsiteY43" fmla="*/ 214281 h 800100"/>
                <a:gd name="connsiteX44" fmla="*/ 552738 w 628650"/>
                <a:gd name="connsiteY44" fmla="*/ 200756 h 800100"/>
                <a:gd name="connsiteX45" fmla="*/ 538832 w 628650"/>
                <a:gd name="connsiteY45" fmla="*/ 187040 h 800100"/>
                <a:gd name="connsiteX46" fmla="*/ 530640 w 628650"/>
                <a:gd name="connsiteY46" fmla="*/ 189802 h 800100"/>
                <a:gd name="connsiteX47" fmla="*/ 479586 w 628650"/>
                <a:gd name="connsiteY47" fmla="*/ 228378 h 800100"/>
                <a:gd name="connsiteX48" fmla="*/ 463183 w 628650"/>
                <a:gd name="connsiteY48" fmla="*/ 226041 h 800100"/>
                <a:gd name="connsiteX49" fmla="*/ 462345 w 628650"/>
                <a:gd name="connsiteY49" fmla="*/ 224759 h 800100"/>
                <a:gd name="connsiteX50" fmla="*/ 462345 w 628650"/>
                <a:gd name="connsiteY50" fmla="*/ 224759 h 800100"/>
                <a:gd name="connsiteX51" fmla="*/ 465393 w 628650"/>
                <a:gd name="connsiteY51" fmla="*/ 209805 h 800100"/>
                <a:gd name="connsiteX52" fmla="*/ 596553 w 628650"/>
                <a:gd name="connsiteY52" fmla="*/ 107792 h 800100"/>
                <a:gd name="connsiteX53" fmla="*/ 628938 w 628650"/>
                <a:gd name="connsiteY53" fmla="*/ 4159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28650" h="800100">
                  <a:moveTo>
                    <a:pt x="628938" y="41593"/>
                  </a:moveTo>
                  <a:lnTo>
                    <a:pt x="628938" y="27782"/>
                  </a:lnTo>
                  <a:cubicBezTo>
                    <a:pt x="629025" y="12527"/>
                    <a:pt x="616730" y="88"/>
                    <a:pt x="601475" y="0"/>
                  </a:cubicBezTo>
                  <a:cubicBezTo>
                    <a:pt x="597828" y="-21"/>
                    <a:pt x="594212" y="681"/>
                    <a:pt x="590838" y="2064"/>
                  </a:cubicBezTo>
                  <a:lnTo>
                    <a:pt x="426246" y="66263"/>
                  </a:lnTo>
                  <a:cubicBezTo>
                    <a:pt x="395317" y="78282"/>
                    <a:pt x="366821" y="95806"/>
                    <a:pt x="342140" y="117984"/>
                  </a:cubicBezTo>
                  <a:lnTo>
                    <a:pt x="215457" y="232284"/>
                  </a:lnTo>
                  <a:cubicBezTo>
                    <a:pt x="199499" y="246441"/>
                    <a:pt x="178877" y="254207"/>
                    <a:pt x="157545" y="254096"/>
                  </a:cubicBezTo>
                  <a:lnTo>
                    <a:pt x="153640" y="254096"/>
                  </a:lnTo>
                  <a:cubicBezTo>
                    <a:pt x="104228" y="254090"/>
                    <a:pt x="56839" y="273724"/>
                    <a:pt x="21909" y="308674"/>
                  </a:cubicBezTo>
                  <a:lnTo>
                    <a:pt x="5812" y="324771"/>
                  </a:lnTo>
                  <a:cubicBezTo>
                    <a:pt x="-1974" y="332609"/>
                    <a:pt x="-1932" y="345273"/>
                    <a:pt x="5905" y="353059"/>
                  </a:cubicBezTo>
                  <a:cubicBezTo>
                    <a:pt x="9630" y="356759"/>
                    <a:pt x="14659" y="358846"/>
                    <a:pt x="19909" y="358871"/>
                  </a:cubicBezTo>
                  <a:lnTo>
                    <a:pt x="87632" y="358871"/>
                  </a:lnTo>
                  <a:cubicBezTo>
                    <a:pt x="107758" y="358923"/>
                    <a:pt x="124060" y="375225"/>
                    <a:pt x="124113" y="395352"/>
                  </a:cubicBezTo>
                  <a:lnTo>
                    <a:pt x="124113" y="496317"/>
                  </a:lnTo>
                  <a:cubicBezTo>
                    <a:pt x="124113" y="620307"/>
                    <a:pt x="224626" y="720821"/>
                    <a:pt x="348617" y="720821"/>
                  </a:cubicBezTo>
                  <a:lnTo>
                    <a:pt x="362238" y="720821"/>
                  </a:lnTo>
                  <a:cubicBezTo>
                    <a:pt x="379802" y="720818"/>
                    <a:pt x="395988" y="730333"/>
                    <a:pt x="404529" y="745681"/>
                  </a:cubicBezTo>
                  <a:lnTo>
                    <a:pt x="420054" y="773685"/>
                  </a:lnTo>
                  <a:cubicBezTo>
                    <a:pt x="431451" y="794148"/>
                    <a:pt x="453116" y="806752"/>
                    <a:pt x="476538" y="806546"/>
                  </a:cubicBezTo>
                  <a:lnTo>
                    <a:pt x="476538" y="806546"/>
                  </a:lnTo>
                  <a:cubicBezTo>
                    <a:pt x="484322" y="806621"/>
                    <a:pt x="490695" y="800372"/>
                    <a:pt x="490771" y="792587"/>
                  </a:cubicBezTo>
                  <a:cubicBezTo>
                    <a:pt x="490788" y="790849"/>
                    <a:pt x="490483" y="789123"/>
                    <a:pt x="489873" y="787496"/>
                  </a:cubicBezTo>
                  <a:lnTo>
                    <a:pt x="462250" y="706438"/>
                  </a:lnTo>
                  <a:cubicBezTo>
                    <a:pt x="459138" y="697197"/>
                    <a:pt x="453039" y="689255"/>
                    <a:pt x="444915" y="683864"/>
                  </a:cubicBezTo>
                  <a:lnTo>
                    <a:pt x="444915" y="683864"/>
                  </a:lnTo>
                  <a:cubicBezTo>
                    <a:pt x="439022" y="679899"/>
                    <a:pt x="437461" y="671908"/>
                    <a:pt x="441426" y="666017"/>
                  </a:cubicBezTo>
                  <a:cubicBezTo>
                    <a:pt x="442352" y="664640"/>
                    <a:pt x="443537" y="663455"/>
                    <a:pt x="444915" y="662528"/>
                  </a:cubicBezTo>
                  <a:lnTo>
                    <a:pt x="444915" y="662528"/>
                  </a:lnTo>
                  <a:cubicBezTo>
                    <a:pt x="453017" y="657096"/>
                    <a:pt x="459031" y="649067"/>
                    <a:pt x="461964" y="639763"/>
                  </a:cubicBezTo>
                  <a:lnTo>
                    <a:pt x="492540" y="549371"/>
                  </a:lnTo>
                  <a:cubicBezTo>
                    <a:pt x="493592" y="545296"/>
                    <a:pt x="491141" y="541140"/>
                    <a:pt x="487066" y="540088"/>
                  </a:cubicBezTo>
                  <a:cubicBezTo>
                    <a:pt x="486459" y="539931"/>
                    <a:pt x="485833" y="539850"/>
                    <a:pt x="485205" y="539846"/>
                  </a:cubicBezTo>
                  <a:lnTo>
                    <a:pt x="485205" y="539846"/>
                  </a:lnTo>
                  <a:cubicBezTo>
                    <a:pt x="456334" y="539855"/>
                    <a:pt x="429729" y="555489"/>
                    <a:pt x="415673" y="580708"/>
                  </a:cubicBezTo>
                  <a:lnTo>
                    <a:pt x="391670" y="623761"/>
                  </a:lnTo>
                  <a:cubicBezTo>
                    <a:pt x="385219" y="636476"/>
                    <a:pt x="372208" y="644525"/>
                    <a:pt x="357951" y="644621"/>
                  </a:cubicBezTo>
                  <a:lnTo>
                    <a:pt x="343188" y="644621"/>
                  </a:lnTo>
                  <a:cubicBezTo>
                    <a:pt x="295843" y="644621"/>
                    <a:pt x="257463" y="606241"/>
                    <a:pt x="257463" y="558896"/>
                  </a:cubicBezTo>
                  <a:lnTo>
                    <a:pt x="257463" y="558896"/>
                  </a:lnTo>
                  <a:cubicBezTo>
                    <a:pt x="256008" y="540915"/>
                    <a:pt x="263058" y="523289"/>
                    <a:pt x="276513" y="511271"/>
                  </a:cubicBezTo>
                  <a:lnTo>
                    <a:pt x="534545" y="257715"/>
                  </a:lnTo>
                  <a:cubicBezTo>
                    <a:pt x="546191" y="246264"/>
                    <a:pt x="552746" y="230614"/>
                    <a:pt x="552738" y="214281"/>
                  </a:cubicBezTo>
                  <a:lnTo>
                    <a:pt x="552738" y="200756"/>
                  </a:lnTo>
                  <a:cubicBezTo>
                    <a:pt x="552685" y="193128"/>
                    <a:pt x="546460" y="186988"/>
                    <a:pt x="538832" y="187040"/>
                  </a:cubicBezTo>
                  <a:cubicBezTo>
                    <a:pt x="535875" y="187060"/>
                    <a:pt x="533005" y="188029"/>
                    <a:pt x="530640" y="189802"/>
                  </a:cubicBezTo>
                  <a:lnTo>
                    <a:pt x="479586" y="228378"/>
                  </a:lnTo>
                  <a:cubicBezTo>
                    <a:pt x="474411" y="232263"/>
                    <a:pt x="467067" y="231216"/>
                    <a:pt x="463183" y="226041"/>
                  </a:cubicBezTo>
                  <a:cubicBezTo>
                    <a:pt x="462876" y="225632"/>
                    <a:pt x="462596" y="225204"/>
                    <a:pt x="462345" y="224759"/>
                  </a:cubicBezTo>
                  <a:lnTo>
                    <a:pt x="462345" y="224759"/>
                  </a:lnTo>
                  <a:cubicBezTo>
                    <a:pt x="459572" y="219699"/>
                    <a:pt x="460860" y="213376"/>
                    <a:pt x="465393" y="209805"/>
                  </a:cubicBezTo>
                  <a:lnTo>
                    <a:pt x="596553" y="107792"/>
                  </a:lnTo>
                  <a:cubicBezTo>
                    <a:pt x="617024" y="91938"/>
                    <a:pt x="628986" y="67486"/>
                    <a:pt x="628938" y="41593"/>
                  </a:cubicBezTo>
                  <a:close/>
                </a:path>
              </a:pathLst>
            </a:custGeom>
            <a:grpFill/>
            <a:ln w="9525" cap="flat">
              <a:noFill/>
              <a:prstDash val="solid"/>
              <a:miter/>
            </a:ln>
          </p:spPr>
          <p:txBody>
            <a:bodyPr rtlCol="0" anchor="ctr"/>
            <a:lstStyle/>
            <a:p>
              <a:endParaRPr lang="it-IT" sz="1013"/>
            </a:p>
          </p:txBody>
        </p:sp>
        <p:sp>
          <p:nvSpPr>
            <p:cNvPr id="491" name="Figura a mano libera 490">
              <a:extLst>
                <a:ext uri="{FF2B5EF4-FFF2-40B4-BE49-F238E27FC236}">
                  <a16:creationId xmlns:a16="http://schemas.microsoft.com/office/drawing/2014/main" id="{1EDAED1D-088A-D242-9AED-93EFAD5AC9A9}"/>
                </a:ext>
              </a:extLst>
            </p:cNvPr>
            <p:cNvSpPr/>
            <p:nvPr/>
          </p:nvSpPr>
          <p:spPr>
            <a:xfrm>
              <a:off x="8493047" y="5863957"/>
              <a:ext cx="66675" cy="104775"/>
            </a:xfrm>
            <a:custGeom>
              <a:avLst/>
              <a:gdLst>
                <a:gd name="connsiteX0" fmla="*/ 34004 w 66675"/>
                <a:gd name="connsiteY0" fmla="*/ 100965 h 104775"/>
                <a:gd name="connsiteX1" fmla="*/ 62095 w 66675"/>
                <a:gd name="connsiteY1" fmla="*/ 102834 h 104775"/>
                <a:gd name="connsiteX2" fmla="*/ 68866 w 66675"/>
                <a:gd name="connsiteY2" fmla="*/ 88868 h 104775"/>
                <a:gd name="connsiteX3" fmla="*/ 70485 w 66675"/>
                <a:gd name="connsiteY3" fmla="*/ 66008 h 104775"/>
                <a:gd name="connsiteX4" fmla="*/ 62865 w 66675"/>
                <a:gd name="connsiteY4" fmla="*/ 0 h 104775"/>
                <a:gd name="connsiteX5" fmla="*/ 0 w 66675"/>
                <a:gd name="connsiteY5" fmla="*/ 6172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34004" y="100965"/>
                  </a:moveTo>
                  <a:cubicBezTo>
                    <a:pt x="41245" y="109238"/>
                    <a:pt x="53822" y="110075"/>
                    <a:pt x="62095" y="102834"/>
                  </a:cubicBezTo>
                  <a:cubicBezTo>
                    <a:pt x="66148" y="99287"/>
                    <a:pt x="68591" y="94248"/>
                    <a:pt x="68866" y="88868"/>
                  </a:cubicBezTo>
                  <a:lnTo>
                    <a:pt x="70485" y="66008"/>
                  </a:lnTo>
                  <a:cubicBezTo>
                    <a:pt x="71938" y="43726"/>
                    <a:pt x="69356" y="21365"/>
                    <a:pt x="62865" y="0"/>
                  </a:cubicBezTo>
                  <a:lnTo>
                    <a:pt x="0" y="61722"/>
                  </a:lnTo>
                  <a:close/>
                </a:path>
              </a:pathLst>
            </a:custGeom>
            <a:grpFill/>
            <a:ln w="9525" cap="flat">
              <a:noFill/>
              <a:prstDash val="solid"/>
              <a:miter/>
            </a:ln>
          </p:spPr>
          <p:txBody>
            <a:bodyPr rtlCol="0" anchor="ctr"/>
            <a:lstStyle/>
            <a:p>
              <a:endParaRPr lang="it-IT" sz="1013"/>
            </a:p>
          </p:txBody>
        </p:sp>
      </p:grpSp>
      <p:grpSp>
        <p:nvGrpSpPr>
          <p:cNvPr id="492" name="Elemento grafico 442" descr="Balena">
            <a:extLst>
              <a:ext uri="{FF2B5EF4-FFF2-40B4-BE49-F238E27FC236}">
                <a16:creationId xmlns:a16="http://schemas.microsoft.com/office/drawing/2014/main" id="{249E38CD-10A6-3147-8676-7F75FA5E1EED}"/>
              </a:ext>
            </a:extLst>
          </p:cNvPr>
          <p:cNvGrpSpPr/>
          <p:nvPr/>
        </p:nvGrpSpPr>
        <p:grpSpPr>
          <a:xfrm>
            <a:off x="7621401" y="3859117"/>
            <a:ext cx="305086" cy="305086"/>
            <a:chOff x="8188800" y="5521800"/>
            <a:chExt cx="914400" cy="914400"/>
          </a:xfrm>
          <a:solidFill>
            <a:schemeClr val="accent3"/>
          </a:solidFill>
        </p:grpSpPr>
        <p:sp>
          <p:nvSpPr>
            <p:cNvPr id="493" name="Figura a mano libera 492">
              <a:extLst>
                <a:ext uri="{FF2B5EF4-FFF2-40B4-BE49-F238E27FC236}">
                  <a16:creationId xmlns:a16="http://schemas.microsoft.com/office/drawing/2014/main" id="{8B979822-1386-9F4D-BEB2-88053723282A}"/>
                </a:ext>
              </a:extLst>
            </p:cNvPr>
            <p:cNvSpPr/>
            <p:nvPr/>
          </p:nvSpPr>
          <p:spPr>
            <a:xfrm>
              <a:off x="8265000" y="5694964"/>
              <a:ext cx="752475" cy="666750"/>
            </a:xfrm>
            <a:custGeom>
              <a:avLst/>
              <a:gdLst>
                <a:gd name="connsiteX0" fmla="*/ 238125 w 752475"/>
                <a:gd name="connsiteY0" fmla="*/ 588836 h 666750"/>
                <a:gd name="connsiteX1" fmla="*/ 224504 w 752475"/>
                <a:gd name="connsiteY1" fmla="*/ 588836 h 666750"/>
                <a:gd name="connsiteX2" fmla="*/ 0 w 752475"/>
                <a:gd name="connsiteY2" fmla="*/ 364331 h 666750"/>
                <a:gd name="connsiteX3" fmla="*/ 0 w 752475"/>
                <a:gd name="connsiteY3" fmla="*/ 364331 h 666750"/>
                <a:gd name="connsiteX4" fmla="*/ 257175 w 752475"/>
                <a:gd name="connsiteY4" fmla="*/ 58103 h 666750"/>
                <a:gd name="connsiteX5" fmla="*/ 573405 w 752475"/>
                <a:gd name="connsiteY5" fmla="*/ 2953 h 666750"/>
                <a:gd name="connsiteX6" fmla="*/ 749555 w 752475"/>
                <a:gd name="connsiteY6" fmla="*/ 120231 h 666750"/>
                <a:gd name="connsiteX7" fmla="*/ 752475 w 752475"/>
                <a:gd name="connsiteY7" fmla="*/ 150686 h 666750"/>
                <a:gd name="connsiteX8" fmla="*/ 752475 w 752475"/>
                <a:gd name="connsiteY8" fmla="*/ 244793 h 666750"/>
                <a:gd name="connsiteX9" fmla="*/ 738188 w 752475"/>
                <a:gd name="connsiteY9" fmla="*/ 279273 h 666750"/>
                <a:gd name="connsiteX10" fmla="*/ 738188 w 752475"/>
                <a:gd name="connsiteY10" fmla="*/ 279273 h 666750"/>
                <a:gd name="connsiteX11" fmla="*/ 703707 w 752475"/>
                <a:gd name="connsiteY11" fmla="*/ 293561 h 666750"/>
                <a:gd name="connsiteX12" fmla="*/ 461963 w 752475"/>
                <a:gd name="connsiteY12" fmla="*/ 293561 h 666750"/>
                <a:gd name="connsiteX13" fmla="*/ 447675 w 752475"/>
                <a:gd name="connsiteY13" fmla="*/ 307848 h 666750"/>
                <a:gd name="connsiteX14" fmla="*/ 447675 w 752475"/>
                <a:gd name="connsiteY14" fmla="*/ 307848 h 666750"/>
                <a:gd name="connsiteX15" fmla="*/ 461963 w 752475"/>
                <a:gd name="connsiteY15" fmla="*/ 322136 h 666750"/>
                <a:gd name="connsiteX16" fmla="*/ 681038 w 752475"/>
                <a:gd name="connsiteY16" fmla="*/ 322136 h 666750"/>
                <a:gd name="connsiteX17" fmla="*/ 704850 w 752475"/>
                <a:gd name="connsiteY17" fmla="*/ 345948 h 666750"/>
                <a:gd name="connsiteX18" fmla="*/ 704850 w 752475"/>
                <a:gd name="connsiteY18" fmla="*/ 345948 h 666750"/>
                <a:gd name="connsiteX19" fmla="*/ 681038 w 752475"/>
                <a:gd name="connsiteY19" fmla="*/ 369761 h 666750"/>
                <a:gd name="connsiteX20" fmla="*/ 190500 w 752475"/>
                <a:gd name="connsiteY20" fmla="*/ 369761 h 666750"/>
                <a:gd name="connsiteX21" fmla="*/ 156210 w 752475"/>
                <a:gd name="connsiteY21" fmla="*/ 381191 h 666750"/>
                <a:gd name="connsiteX22" fmla="*/ 156210 w 752475"/>
                <a:gd name="connsiteY22" fmla="*/ 381191 h 666750"/>
                <a:gd name="connsiteX23" fmla="*/ 133350 w 752475"/>
                <a:gd name="connsiteY23" fmla="*/ 426911 h 666750"/>
                <a:gd name="connsiteX24" fmla="*/ 133350 w 752475"/>
                <a:gd name="connsiteY24" fmla="*/ 426911 h 666750"/>
                <a:gd name="connsiteX25" fmla="*/ 219075 w 752475"/>
                <a:gd name="connsiteY25" fmla="*/ 512636 h 666750"/>
                <a:gd name="connsiteX26" fmla="*/ 233839 w 752475"/>
                <a:gd name="connsiteY26" fmla="*/ 512636 h 666750"/>
                <a:gd name="connsiteX27" fmla="*/ 267557 w 752475"/>
                <a:gd name="connsiteY27" fmla="*/ 491776 h 666750"/>
                <a:gd name="connsiteX28" fmla="*/ 291560 w 752475"/>
                <a:gd name="connsiteY28" fmla="*/ 448723 h 666750"/>
                <a:gd name="connsiteX29" fmla="*/ 361093 w 752475"/>
                <a:gd name="connsiteY29" fmla="*/ 407861 h 666750"/>
                <a:gd name="connsiteX30" fmla="*/ 361093 w 752475"/>
                <a:gd name="connsiteY30" fmla="*/ 407861 h 666750"/>
                <a:gd name="connsiteX31" fmla="*/ 368669 w 752475"/>
                <a:gd name="connsiteY31" fmla="*/ 415524 h 666750"/>
                <a:gd name="connsiteX32" fmla="*/ 368427 w 752475"/>
                <a:gd name="connsiteY32" fmla="*/ 417386 h 666750"/>
                <a:gd name="connsiteX33" fmla="*/ 337852 w 752475"/>
                <a:gd name="connsiteY33" fmla="*/ 507397 h 666750"/>
                <a:gd name="connsiteX34" fmla="*/ 320802 w 752475"/>
                <a:gd name="connsiteY34" fmla="*/ 530162 h 666750"/>
                <a:gd name="connsiteX35" fmla="*/ 320802 w 752475"/>
                <a:gd name="connsiteY35" fmla="*/ 530162 h 666750"/>
                <a:gd name="connsiteX36" fmla="*/ 317313 w 752475"/>
                <a:gd name="connsiteY36" fmla="*/ 548009 h 666750"/>
                <a:gd name="connsiteX37" fmla="*/ 320802 w 752475"/>
                <a:gd name="connsiteY37" fmla="*/ 551498 h 666750"/>
                <a:gd name="connsiteX38" fmla="*/ 320802 w 752475"/>
                <a:gd name="connsiteY38" fmla="*/ 551498 h 666750"/>
                <a:gd name="connsiteX39" fmla="*/ 338138 w 752475"/>
                <a:gd name="connsiteY39" fmla="*/ 574072 h 666750"/>
                <a:gd name="connsiteX40" fmla="*/ 365284 w 752475"/>
                <a:gd name="connsiteY40" fmla="*/ 655606 h 666750"/>
                <a:gd name="connsiteX41" fmla="*/ 356915 w 752475"/>
                <a:gd name="connsiteY41" fmla="*/ 673700 h 666750"/>
                <a:gd name="connsiteX42" fmla="*/ 352425 w 752475"/>
                <a:gd name="connsiteY42" fmla="*/ 674561 h 666750"/>
                <a:gd name="connsiteX43" fmla="*/ 352425 w 752475"/>
                <a:gd name="connsiteY43" fmla="*/ 674561 h 666750"/>
                <a:gd name="connsiteX44" fmla="*/ 296513 w 752475"/>
                <a:gd name="connsiteY44" fmla="*/ 641699 h 666750"/>
                <a:gd name="connsiteX45" fmla="*/ 280988 w 752475"/>
                <a:gd name="connsiteY45" fmla="*/ 613696 h 666750"/>
                <a:gd name="connsiteX46" fmla="*/ 238125 w 752475"/>
                <a:gd name="connsiteY46" fmla="*/ 588836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52475" h="666750">
                  <a:moveTo>
                    <a:pt x="238125" y="588836"/>
                  </a:moveTo>
                  <a:lnTo>
                    <a:pt x="224504" y="588836"/>
                  </a:lnTo>
                  <a:cubicBezTo>
                    <a:pt x="100514" y="588836"/>
                    <a:pt x="0" y="488321"/>
                    <a:pt x="0" y="364331"/>
                  </a:cubicBezTo>
                  <a:lnTo>
                    <a:pt x="0" y="364331"/>
                  </a:lnTo>
                  <a:cubicBezTo>
                    <a:pt x="-4" y="213351"/>
                    <a:pt x="108465" y="84192"/>
                    <a:pt x="257175" y="58103"/>
                  </a:cubicBezTo>
                  <a:lnTo>
                    <a:pt x="573405" y="2953"/>
                  </a:lnTo>
                  <a:cubicBezTo>
                    <a:pt x="654433" y="-13304"/>
                    <a:pt x="733297" y="39203"/>
                    <a:pt x="749555" y="120231"/>
                  </a:cubicBezTo>
                  <a:cubicBezTo>
                    <a:pt x="751566" y="130256"/>
                    <a:pt x="752545" y="140461"/>
                    <a:pt x="752475" y="150686"/>
                  </a:cubicBezTo>
                  <a:lnTo>
                    <a:pt x="752475" y="244793"/>
                  </a:lnTo>
                  <a:cubicBezTo>
                    <a:pt x="752473" y="257726"/>
                    <a:pt x="747333" y="270129"/>
                    <a:pt x="738188" y="279273"/>
                  </a:cubicBezTo>
                  <a:lnTo>
                    <a:pt x="738188" y="279273"/>
                  </a:lnTo>
                  <a:cubicBezTo>
                    <a:pt x="729044" y="288419"/>
                    <a:pt x="716640" y="293559"/>
                    <a:pt x="703707" y="293561"/>
                  </a:cubicBezTo>
                  <a:lnTo>
                    <a:pt x="461963" y="293561"/>
                  </a:lnTo>
                  <a:cubicBezTo>
                    <a:pt x="454072" y="293561"/>
                    <a:pt x="447675" y="299958"/>
                    <a:pt x="447675" y="307848"/>
                  </a:cubicBezTo>
                  <a:lnTo>
                    <a:pt x="447675" y="307848"/>
                  </a:lnTo>
                  <a:cubicBezTo>
                    <a:pt x="447675" y="315739"/>
                    <a:pt x="454072" y="322136"/>
                    <a:pt x="461963" y="322136"/>
                  </a:cubicBezTo>
                  <a:lnTo>
                    <a:pt x="681038" y="322136"/>
                  </a:lnTo>
                  <a:cubicBezTo>
                    <a:pt x="694189" y="322136"/>
                    <a:pt x="704850" y="332797"/>
                    <a:pt x="704850" y="345948"/>
                  </a:cubicBezTo>
                  <a:lnTo>
                    <a:pt x="704850" y="345948"/>
                  </a:lnTo>
                  <a:cubicBezTo>
                    <a:pt x="704850" y="359099"/>
                    <a:pt x="694189" y="369761"/>
                    <a:pt x="681038" y="369761"/>
                  </a:cubicBezTo>
                  <a:lnTo>
                    <a:pt x="190500" y="369761"/>
                  </a:lnTo>
                  <a:cubicBezTo>
                    <a:pt x="178135" y="369761"/>
                    <a:pt x="166103" y="373772"/>
                    <a:pt x="156210" y="381191"/>
                  </a:cubicBezTo>
                  <a:lnTo>
                    <a:pt x="156210" y="381191"/>
                  </a:lnTo>
                  <a:cubicBezTo>
                    <a:pt x="141820" y="391983"/>
                    <a:pt x="133350" y="408923"/>
                    <a:pt x="133350" y="426911"/>
                  </a:cubicBezTo>
                  <a:lnTo>
                    <a:pt x="133350" y="426911"/>
                  </a:lnTo>
                  <a:cubicBezTo>
                    <a:pt x="133350" y="474256"/>
                    <a:pt x="171730" y="512636"/>
                    <a:pt x="219075" y="512636"/>
                  </a:cubicBezTo>
                  <a:lnTo>
                    <a:pt x="233839" y="512636"/>
                  </a:lnTo>
                  <a:cubicBezTo>
                    <a:pt x="248096" y="512539"/>
                    <a:pt x="261106" y="504491"/>
                    <a:pt x="267557" y="491776"/>
                  </a:cubicBezTo>
                  <a:lnTo>
                    <a:pt x="291560" y="448723"/>
                  </a:lnTo>
                  <a:cubicBezTo>
                    <a:pt x="305616" y="423503"/>
                    <a:pt x="332222" y="407869"/>
                    <a:pt x="361093" y="407861"/>
                  </a:cubicBezTo>
                  <a:lnTo>
                    <a:pt x="361093" y="407861"/>
                  </a:lnTo>
                  <a:cubicBezTo>
                    <a:pt x="365301" y="407884"/>
                    <a:pt x="368693" y="411316"/>
                    <a:pt x="368669" y="415524"/>
                  </a:cubicBezTo>
                  <a:cubicBezTo>
                    <a:pt x="368665" y="416152"/>
                    <a:pt x="368584" y="416778"/>
                    <a:pt x="368427" y="417386"/>
                  </a:cubicBezTo>
                  <a:lnTo>
                    <a:pt x="337852" y="507397"/>
                  </a:lnTo>
                  <a:cubicBezTo>
                    <a:pt x="334918" y="516701"/>
                    <a:pt x="328905" y="524729"/>
                    <a:pt x="320802" y="530162"/>
                  </a:cubicBezTo>
                  <a:lnTo>
                    <a:pt x="320802" y="530162"/>
                  </a:lnTo>
                  <a:cubicBezTo>
                    <a:pt x="314910" y="534127"/>
                    <a:pt x="313349" y="542117"/>
                    <a:pt x="317313" y="548009"/>
                  </a:cubicBezTo>
                  <a:cubicBezTo>
                    <a:pt x="318240" y="549386"/>
                    <a:pt x="319425" y="550571"/>
                    <a:pt x="320802" y="551498"/>
                  </a:cubicBezTo>
                  <a:lnTo>
                    <a:pt x="320802" y="551498"/>
                  </a:lnTo>
                  <a:cubicBezTo>
                    <a:pt x="328927" y="556889"/>
                    <a:pt x="335026" y="564831"/>
                    <a:pt x="338138" y="574072"/>
                  </a:cubicBezTo>
                  <a:lnTo>
                    <a:pt x="365284" y="655606"/>
                  </a:lnTo>
                  <a:cubicBezTo>
                    <a:pt x="367970" y="662913"/>
                    <a:pt x="364223" y="671014"/>
                    <a:pt x="356915" y="673700"/>
                  </a:cubicBezTo>
                  <a:cubicBezTo>
                    <a:pt x="355475" y="674229"/>
                    <a:pt x="353959" y="674520"/>
                    <a:pt x="352425" y="674561"/>
                  </a:cubicBezTo>
                  <a:lnTo>
                    <a:pt x="352425" y="674561"/>
                  </a:lnTo>
                  <a:cubicBezTo>
                    <a:pt x="329207" y="674558"/>
                    <a:pt x="307811" y="661983"/>
                    <a:pt x="296513" y="641699"/>
                  </a:cubicBezTo>
                  <a:lnTo>
                    <a:pt x="280988" y="613696"/>
                  </a:lnTo>
                  <a:cubicBezTo>
                    <a:pt x="272348" y="598167"/>
                    <a:pt x="255894" y="588623"/>
                    <a:pt x="238125" y="588836"/>
                  </a:cubicBezTo>
                  <a:close/>
                </a:path>
              </a:pathLst>
            </a:custGeom>
            <a:grpFill/>
            <a:ln w="9525" cap="flat">
              <a:noFill/>
              <a:prstDash val="solid"/>
              <a:miter/>
            </a:ln>
          </p:spPr>
          <p:txBody>
            <a:bodyPr rtlCol="0" anchor="ctr"/>
            <a:lstStyle/>
            <a:p>
              <a:endParaRPr lang="it-IT" sz="1013"/>
            </a:p>
          </p:txBody>
        </p:sp>
        <p:sp>
          <p:nvSpPr>
            <p:cNvPr id="494" name="Figura a mano libera 493">
              <a:extLst>
                <a:ext uri="{FF2B5EF4-FFF2-40B4-BE49-F238E27FC236}">
                  <a16:creationId xmlns:a16="http://schemas.microsoft.com/office/drawing/2014/main" id="{ECC7D10B-D8CA-024F-8B54-B6BDCC43CBCF}"/>
                </a:ext>
              </a:extLst>
            </p:cNvPr>
            <p:cNvSpPr/>
            <p:nvPr/>
          </p:nvSpPr>
          <p:spPr>
            <a:xfrm>
              <a:off x="8602726" y="5635167"/>
              <a:ext cx="85725" cy="66675"/>
            </a:xfrm>
            <a:custGeom>
              <a:avLst/>
              <a:gdLst>
                <a:gd name="connsiteX0" fmla="*/ 85851 w 85725"/>
                <a:gd name="connsiteY0" fmla="*/ 66370 h 66675"/>
                <a:gd name="connsiteX1" fmla="*/ 84919 w 85725"/>
                <a:gd name="connsiteY1" fmla="*/ 68010 h 66675"/>
                <a:gd name="connsiteX2" fmla="*/ 83660 w 85725"/>
                <a:gd name="connsiteY2" fmla="*/ 67703 h 66675"/>
                <a:gd name="connsiteX3" fmla="*/ 20128 w 85725"/>
                <a:gd name="connsiteY3" fmla="*/ 49415 h 66675"/>
                <a:gd name="connsiteX4" fmla="*/ 4793 w 85725"/>
                <a:gd name="connsiteY4" fmla="*/ 10648 h 66675"/>
                <a:gd name="connsiteX5" fmla="*/ 54799 w 85725"/>
                <a:gd name="connsiteY5" fmla="*/ 9696 h 66675"/>
                <a:gd name="connsiteX6" fmla="*/ 85851 w 85725"/>
                <a:gd name="connsiteY6" fmla="*/ 6637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66675">
                  <a:moveTo>
                    <a:pt x="85851" y="66370"/>
                  </a:moveTo>
                  <a:cubicBezTo>
                    <a:pt x="86046" y="67079"/>
                    <a:pt x="85630" y="67814"/>
                    <a:pt x="84919" y="68010"/>
                  </a:cubicBezTo>
                  <a:cubicBezTo>
                    <a:pt x="84475" y="68132"/>
                    <a:pt x="83999" y="68017"/>
                    <a:pt x="83660" y="67703"/>
                  </a:cubicBezTo>
                  <a:cubicBezTo>
                    <a:pt x="76230" y="61321"/>
                    <a:pt x="57466" y="49415"/>
                    <a:pt x="20128" y="49415"/>
                  </a:cubicBezTo>
                  <a:cubicBezTo>
                    <a:pt x="1935" y="49415"/>
                    <a:pt x="-5780" y="25031"/>
                    <a:pt x="4793" y="10648"/>
                  </a:cubicBezTo>
                  <a:cubicBezTo>
                    <a:pt x="16509" y="-5258"/>
                    <a:pt x="40416" y="-1448"/>
                    <a:pt x="54799" y="9696"/>
                  </a:cubicBezTo>
                  <a:cubicBezTo>
                    <a:pt x="69182" y="20840"/>
                    <a:pt x="81374" y="53130"/>
                    <a:pt x="85851" y="66370"/>
                  </a:cubicBezTo>
                  <a:close/>
                </a:path>
              </a:pathLst>
            </a:custGeom>
            <a:grpFill/>
            <a:ln w="9525" cap="flat">
              <a:noFill/>
              <a:prstDash val="solid"/>
              <a:miter/>
            </a:ln>
          </p:spPr>
          <p:txBody>
            <a:bodyPr rtlCol="0" anchor="ctr"/>
            <a:lstStyle/>
            <a:p>
              <a:endParaRPr lang="it-IT" sz="1013"/>
            </a:p>
          </p:txBody>
        </p:sp>
        <p:sp>
          <p:nvSpPr>
            <p:cNvPr id="495" name="Figura a mano libera 494">
              <a:extLst>
                <a:ext uri="{FF2B5EF4-FFF2-40B4-BE49-F238E27FC236}">
                  <a16:creationId xmlns:a16="http://schemas.microsoft.com/office/drawing/2014/main" id="{A3409B14-7AD6-E941-9AA1-211E1286826A}"/>
                </a:ext>
              </a:extLst>
            </p:cNvPr>
            <p:cNvSpPr/>
            <p:nvPr/>
          </p:nvSpPr>
          <p:spPr>
            <a:xfrm>
              <a:off x="8713151" y="5642896"/>
              <a:ext cx="47625" cy="57150"/>
            </a:xfrm>
            <a:custGeom>
              <a:avLst/>
              <a:gdLst>
                <a:gd name="connsiteX0" fmla="*/ 0 w 47625"/>
                <a:gd name="connsiteY0" fmla="*/ 56736 h 57150"/>
                <a:gd name="connsiteX1" fmla="*/ 1232 w 47625"/>
                <a:gd name="connsiteY1" fmla="*/ 57981 h 57150"/>
                <a:gd name="connsiteX2" fmla="*/ 2286 w 47625"/>
                <a:gd name="connsiteY2" fmla="*/ 57403 h 57150"/>
                <a:gd name="connsiteX3" fmla="*/ 40862 w 47625"/>
                <a:gd name="connsiteY3" fmla="*/ 32638 h 57150"/>
                <a:gd name="connsiteX4" fmla="*/ 43148 w 47625"/>
                <a:gd name="connsiteY4" fmla="*/ 3206 h 57150"/>
                <a:gd name="connsiteX5" fmla="*/ 9144 w 47625"/>
                <a:gd name="connsiteY5" fmla="*/ 12731 h 57150"/>
                <a:gd name="connsiteX6" fmla="*/ 0 w 47625"/>
                <a:gd name="connsiteY6" fmla="*/ 56736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57150">
                  <a:moveTo>
                    <a:pt x="0" y="56736"/>
                  </a:moveTo>
                  <a:cubicBezTo>
                    <a:pt x="-4" y="57420"/>
                    <a:pt x="548" y="57977"/>
                    <a:pt x="1232" y="57981"/>
                  </a:cubicBezTo>
                  <a:cubicBezTo>
                    <a:pt x="1659" y="57984"/>
                    <a:pt x="2058" y="57765"/>
                    <a:pt x="2286" y="57403"/>
                  </a:cubicBezTo>
                  <a:cubicBezTo>
                    <a:pt x="11965" y="45014"/>
                    <a:pt x="25568" y="36281"/>
                    <a:pt x="40862" y="32638"/>
                  </a:cubicBezTo>
                  <a:cubicBezTo>
                    <a:pt x="53245" y="28828"/>
                    <a:pt x="53340" y="10730"/>
                    <a:pt x="43148" y="3206"/>
                  </a:cubicBezTo>
                  <a:cubicBezTo>
                    <a:pt x="32957" y="-4319"/>
                    <a:pt x="16574" y="2444"/>
                    <a:pt x="9144" y="12731"/>
                  </a:cubicBezTo>
                  <a:cubicBezTo>
                    <a:pt x="1715" y="23018"/>
                    <a:pt x="476" y="46163"/>
                    <a:pt x="0" y="56736"/>
                  </a:cubicBezTo>
                  <a:close/>
                </a:path>
              </a:pathLst>
            </a:custGeom>
            <a:grpFill/>
            <a:ln w="9525" cap="flat">
              <a:noFill/>
              <a:prstDash val="solid"/>
              <a:miter/>
            </a:ln>
          </p:spPr>
          <p:txBody>
            <a:bodyPr rtlCol="0" anchor="ctr"/>
            <a:lstStyle/>
            <a:p>
              <a:endParaRPr lang="it-IT" sz="1013"/>
            </a:p>
          </p:txBody>
        </p:sp>
        <p:sp>
          <p:nvSpPr>
            <p:cNvPr id="496" name="Figura a mano libera 495">
              <a:extLst>
                <a:ext uri="{FF2B5EF4-FFF2-40B4-BE49-F238E27FC236}">
                  <a16:creationId xmlns:a16="http://schemas.microsoft.com/office/drawing/2014/main" id="{B8C59648-553D-9049-B7C9-AACF17993226}"/>
                </a:ext>
              </a:extLst>
            </p:cNvPr>
            <p:cNvSpPr/>
            <p:nvPr/>
          </p:nvSpPr>
          <p:spPr>
            <a:xfrm>
              <a:off x="8684100" y="5604373"/>
              <a:ext cx="28575" cy="47625"/>
            </a:xfrm>
            <a:custGeom>
              <a:avLst/>
              <a:gdLst>
                <a:gd name="connsiteX0" fmla="*/ 9525 w 28575"/>
                <a:gd name="connsiteY0" fmla="*/ 54016 h 47625"/>
                <a:gd name="connsiteX1" fmla="*/ 11164 w 28575"/>
                <a:gd name="connsiteY1" fmla="*/ 54948 h 47625"/>
                <a:gd name="connsiteX2" fmla="*/ 12097 w 28575"/>
                <a:gd name="connsiteY2" fmla="*/ 54016 h 47625"/>
                <a:gd name="connsiteX3" fmla="*/ 29908 w 28575"/>
                <a:gd name="connsiteY3" fmla="*/ 20297 h 47625"/>
                <a:gd name="connsiteX4" fmla="*/ 18383 w 28575"/>
                <a:gd name="connsiteY4" fmla="*/ 9 h 47625"/>
                <a:gd name="connsiteX5" fmla="*/ 0 w 28575"/>
                <a:gd name="connsiteY5" fmla="*/ 21345 h 47625"/>
                <a:gd name="connsiteX6" fmla="*/ 9525 w 28575"/>
                <a:gd name="connsiteY6" fmla="*/ 540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47625">
                  <a:moveTo>
                    <a:pt x="9525" y="54016"/>
                  </a:moveTo>
                  <a:cubicBezTo>
                    <a:pt x="9720" y="54727"/>
                    <a:pt x="10454" y="55144"/>
                    <a:pt x="11164" y="54948"/>
                  </a:cubicBezTo>
                  <a:cubicBezTo>
                    <a:pt x="11618" y="54824"/>
                    <a:pt x="11972" y="54469"/>
                    <a:pt x="12097" y="54016"/>
                  </a:cubicBezTo>
                  <a:cubicBezTo>
                    <a:pt x="15393" y="41569"/>
                    <a:pt x="21485" y="30037"/>
                    <a:pt x="29908" y="20297"/>
                  </a:cubicBezTo>
                  <a:cubicBezTo>
                    <a:pt x="36290" y="12392"/>
                    <a:pt x="28289" y="390"/>
                    <a:pt x="18383" y="9"/>
                  </a:cubicBezTo>
                  <a:cubicBezTo>
                    <a:pt x="8477" y="-372"/>
                    <a:pt x="0" y="11153"/>
                    <a:pt x="0" y="21345"/>
                  </a:cubicBezTo>
                  <a:cubicBezTo>
                    <a:pt x="1337" y="32689"/>
                    <a:pt x="4557" y="43731"/>
                    <a:pt x="9525" y="54016"/>
                  </a:cubicBezTo>
                  <a:close/>
                </a:path>
              </a:pathLst>
            </a:custGeom>
            <a:grpFill/>
            <a:ln w="9525" cap="flat">
              <a:noFill/>
              <a:prstDash val="solid"/>
              <a:miter/>
            </a:ln>
          </p:spPr>
          <p:txBody>
            <a:bodyPr rtlCol="0" anchor="ctr"/>
            <a:lstStyle/>
            <a:p>
              <a:endParaRPr lang="it-IT" sz="1013"/>
            </a:p>
          </p:txBody>
        </p:sp>
      </p:grpSp>
      <p:sp>
        <p:nvSpPr>
          <p:cNvPr id="497" name="Elemento grafico 444" descr="Sigillo">
            <a:extLst>
              <a:ext uri="{FF2B5EF4-FFF2-40B4-BE49-F238E27FC236}">
                <a16:creationId xmlns:a16="http://schemas.microsoft.com/office/drawing/2014/main" id="{D056B2A1-93A5-134B-9B7D-C441E2D3D3DC}"/>
              </a:ext>
            </a:extLst>
          </p:cNvPr>
          <p:cNvSpPr/>
          <p:nvPr/>
        </p:nvSpPr>
        <p:spPr>
          <a:xfrm>
            <a:off x="8064144" y="3900431"/>
            <a:ext cx="263772" cy="222458"/>
          </a:xfrm>
          <a:custGeom>
            <a:avLst/>
            <a:gdLst>
              <a:gd name="connsiteX0" fmla="*/ 793147 w 790575"/>
              <a:gd name="connsiteY0" fmla="*/ 80409 h 666750"/>
              <a:gd name="connsiteX1" fmla="*/ 770287 w 790575"/>
              <a:gd name="connsiteY1" fmla="*/ 58215 h 666750"/>
              <a:gd name="connsiteX2" fmla="*/ 742760 w 790575"/>
              <a:gd name="connsiteY2" fmla="*/ 49262 h 666750"/>
              <a:gd name="connsiteX3" fmla="*/ 679609 w 790575"/>
              <a:gd name="connsiteY3" fmla="*/ 12305 h 666750"/>
              <a:gd name="connsiteX4" fmla="*/ 572719 w 790575"/>
              <a:gd name="connsiteY4" fmla="*/ 35510 h 666750"/>
              <a:gd name="connsiteX5" fmla="*/ 569976 w 790575"/>
              <a:gd name="connsiteY5" fmla="*/ 40118 h 666750"/>
              <a:gd name="connsiteX6" fmla="*/ 528066 w 790575"/>
              <a:gd name="connsiteY6" fmla="*/ 126510 h 666750"/>
              <a:gd name="connsiteX7" fmla="*/ 517208 w 790575"/>
              <a:gd name="connsiteY7" fmla="*/ 143655 h 666750"/>
              <a:gd name="connsiteX8" fmla="*/ 303276 w 790575"/>
              <a:gd name="connsiteY8" fmla="*/ 318819 h 666750"/>
              <a:gd name="connsiteX9" fmla="*/ 84201 w 790575"/>
              <a:gd name="connsiteY9" fmla="*/ 433119 h 666750"/>
              <a:gd name="connsiteX10" fmla="*/ 0 w 790575"/>
              <a:gd name="connsiteY10" fmla="*/ 580376 h 666750"/>
              <a:gd name="connsiteX11" fmla="*/ 0 w 790575"/>
              <a:gd name="connsiteY11" fmla="*/ 583043 h 666750"/>
              <a:gd name="connsiteX12" fmla="*/ 88583 w 790575"/>
              <a:gd name="connsiteY12" fmla="*/ 671625 h 666750"/>
              <a:gd name="connsiteX13" fmla="*/ 219932 w 790575"/>
              <a:gd name="connsiteY13" fmla="*/ 671625 h 666750"/>
              <a:gd name="connsiteX14" fmla="*/ 233458 w 790575"/>
              <a:gd name="connsiteY14" fmla="*/ 658100 h 666750"/>
              <a:gd name="connsiteX15" fmla="*/ 226124 w 790575"/>
              <a:gd name="connsiteY15" fmla="*/ 642955 h 666750"/>
              <a:gd name="connsiteX16" fmla="*/ 160877 w 790575"/>
              <a:gd name="connsiteY16" fmla="*/ 619143 h 666750"/>
              <a:gd name="connsiteX17" fmla="*/ 119063 w 790575"/>
              <a:gd name="connsiteY17" fmla="*/ 619143 h 666750"/>
              <a:gd name="connsiteX18" fmla="*/ 104775 w 790575"/>
              <a:gd name="connsiteY18" fmla="*/ 604855 h 666750"/>
              <a:gd name="connsiteX19" fmla="*/ 119063 w 790575"/>
              <a:gd name="connsiteY19" fmla="*/ 590568 h 666750"/>
              <a:gd name="connsiteX20" fmla="*/ 228219 w 790575"/>
              <a:gd name="connsiteY20" fmla="*/ 590568 h 666750"/>
              <a:gd name="connsiteX21" fmla="*/ 421577 w 790575"/>
              <a:gd name="connsiteY21" fmla="*/ 547896 h 666750"/>
              <a:gd name="connsiteX22" fmla="*/ 388811 w 790575"/>
              <a:gd name="connsiteY22" fmla="*/ 441882 h 666750"/>
              <a:gd name="connsiteX23" fmla="*/ 398336 w 790575"/>
              <a:gd name="connsiteY23" fmla="*/ 432357 h 666750"/>
              <a:gd name="connsiteX24" fmla="*/ 407861 w 790575"/>
              <a:gd name="connsiteY24" fmla="*/ 441882 h 666750"/>
              <a:gd name="connsiteX25" fmla="*/ 467297 w 790575"/>
              <a:gd name="connsiteY25" fmla="*/ 570565 h 666750"/>
              <a:gd name="connsiteX26" fmla="*/ 578739 w 790575"/>
              <a:gd name="connsiteY26" fmla="*/ 609618 h 666750"/>
              <a:gd name="connsiteX27" fmla="*/ 670655 w 790575"/>
              <a:gd name="connsiteY27" fmla="*/ 609618 h 666750"/>
              <a:gd name="connsiteX28" fmla="*/ 683223 w 790575"/>
              <a:gd name="connsiteY28" fmla="*/ 597423 h 666750"/>
              <a:gd name="connsiteX29" fmla="*/ 674846 w 790575"/>
              <a:gd name="connsiteY29" fmla="*/ 585519 h 666750"/>
              <a:gd name="connsiteX30" fmla="*/ 647319 w 790575"/>
              <a:gd name="connsiteY30" fmla="*/ 578376 h 666750"/>
              <a:gd name="connsiteX31" fmla="*/ 615125 w 790575"/>
              <a:gd name="connsiteY31" fmla="*/ 562469 h 666750"/>
              <a:gd name="connsiteX32" fmla="*/ 565975 w 790575"/>
              <a:gd name="connsiteY32" fmla="*/ 461980 h 666750"/>
              <a:gd name="connsiteX33" fmla="*/ 565975 w 790575"/>
              <a:gd name="connsiteY33" fmla="*/ 441978 h 666750"/>
              <a:gd name="connsiteX34" fmla="*/ 680275 w 790575"/>
              <a:gd name="connsiteY34" fmla="*/ 185660 h 666750"/>
              <a:gd name="connsiteX35" fmla="*/ 727900 w 790575"/>
              <a:gd name="connsiteY35" fmla="*/ 126414 h 666750"/>
              <a:gd name="connsiteX36" fmla="*/ 772001 w 790575"/>
              <a:gd name="connsiteY36" fmla="*/ 113175 h 666750"/>
              <a:gd name="connsiteX37" fmla="*/ 793147 w 790575"/>
              <a:gd name="connsiteY37" fmla="*/ 8040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0575" h="666750">
                <a:moveTo>
                  <a:pt x="793147" y="80409"/>
                </a:moveTo>
                <a:cubicBezTo>
                  <a:pt x="790887" y="68975"/>
                  <a:pt x="781783" y="60135"/>
                  <a:pt x="770287" y="58215"/>
                </a:cubicBezTo>
                <a:cubicBezTo>
                  <a:pt x="760639" y="56947"/>
                  <a:pt x="751308" y="53911"/>
                  <a:pt x="742760" y="49262"/>
                </a:cubicBezTo>
                <a:lnTo>
                  <a:pt x="679609" y="12305"/>
                </a:lnTo>
                <a:cubicBezTo>
                  <a:pt x="643684" y="-10804"/>
                  <a:pt x="595828" y="-415"/>
                  <a:pt x="572719" y="35510"/>
                </a:cubicBezTo>
                <a:cubicBezTo>
                  <a:pt x="571752" y="37014"/>
                  <a:pt x="570837" y="38551"/>
                  <a:pt x="569976" y="40118"/>
                </a:cubicBezTo>
                <a:lnTo>
                  <a:pt x="528066" y="126510"/>
                </a:lnTo>
                <a:cubicBezTo>
                  <a:pt x="525093" y="132610"/>
                  <a:pt x="521451" y="138360"/>
                  <a:pt x="517208" y="143655"/>
                </a:cubicBezTo>
                <a:cubicBezTo>
                  <a:pt x="458578" y="216011"/>
                  <a:pt x="385778" y="275619"/>
                  <a:pt x="303276" y="318819"/>
                </a:cubicBezTo>
                <a:lnTo>
                  <a:pt x="84201" y="433119"/>
                </a:lnTo>
                <a:cubicBezTo>
                  <a:pt x="32243" y="464034"/>
                  <a:pt x="289" y="519918"/>
                  <a:pt x="0" y="580376"/>
                </a:cubicBezTo>
                <a:lnTo>
                  <a:pt x="0" y="583043"/>
                </a:lnTo>
                <a:cubicBezTo>
                  <a:pt x="0" y="631965"/>
                  <a:pt x="39660" y="671625"/>
                  <a:pt x="88583" y="671625"/>
                </a:cubicBezTo>
                <a:lnTo>
                  <a:pt x="219932" y="671625"/>
                </a:lnTo>
                <a:cubicBezTo>
                  <a:pt x="227381" y="671574"/>
                  <a:pt x="233406" y="665549"/>
                  <a:pt x="233458" y="658100"/>
                </a:cubicBezTo>
                <a:cubicBezTo>
                  <a:pt x="233496" y="652187"/>
                  <a:pt x="230786" y="646592"/>
                  <a:pt x="226124" y="642955"/>
                </a:cubicBezTo>
                <a:cubicBezTo>
                  <a:pt x="207178" y="628795"/>
                  <a:pt x="184490" y="620515"/>
                  <a:pt x="160877" y="619143"/>
                </a:cubicBezTo>
                <a:lnTo>
                  <a:pt x="119063" y="619143"/>
                </a:lnTo>
                <a:cubicBezTo>
                  <a:pt x="111172" y="619143"/>
                  <a:pt x="104775" y="612746"/>
                  <a:pt x="104775" y="604855"/>
                </a:cubicBezTo>
                <a:cubicBezTo>
                  <a:pt x="104775" y="596965"/>
                  <a:pt x="111172" y="590568"/>
                  <a:pt x="119063" y="590568"/>
                </a:cubicBezTo>
                <a:lnTo>
                  <a:pt x="228219" y="590568"/>
                </a:lnTo>
                <a:cubicBezTo>
                  <a:pt x="295011" y="590608"/>
                  <a:pt x="361005" y="576044"/>
                  <a:pt x="421577" y="547896"/>
                </a:cubicBezTo>
                <a:cubicBezTo>
                  <a:pt x="400179" y="516688"/>
                  <a:pt x="388753" y="479721"/>
                  <a:pt x="388811" y="441882"/>
                </a:cubicBezTo>
                <a:cubicBezTo>
                  <a:pt x="388811" y="436622"/>
                  <a:pt x="393075" y="432357"/>
                  <a:pt x="398336" y="432357"/>
                </a:cubicBezTo>
                <a:cubicBezTo>
                  <a:pt x="403596" y="432357"/>
                  <a:pt x="407861" y="436622"/>
                  <a:pt x="407861" y="441882"/>
                </a:cubicBezTo>
                <a:cubicBezTo>
                  <a:pt x="407893" y="491407"/>
                  <a:pt x="429613" y="538432"/>
                  <a:pt x="467297" y="570565"/>
                </a:cubicBezTo>
                <a:cubicBezTo>
                  <a:pt x="498900" y="595917"/>
                  <a:pt x="538223" y="609697"/>
                  <a:pt x="578739" y="609618"/>
                </a:cubicBezTo>
                <a:lnTo>
                  <a:pt x="670655" y="609618"/>
                </a:lnTo>
                <a:cubicBezTo>
                  <a:pt x="677493" y="609721"/>
                  <a:pt x="683120" y="604261"/>
                  <a:pt x="683223" y="597423"/>
                </a:cubicBezTo>
                <a:cubicBezTo>
                  <a:pt x="683304" y="592060"/>
                  <a:pt x="679922" y="587254"/>
                  <a:pt x="674846" y="585519"/>
                </a:cubicBezTo>
                <a:lnTo>
                  <a:pt x="647319" y="578376"/>
                </a:lnTo>
                <a:cubicBezTo>
                  <a:pt x="635600" y="575363"/>
                  <a:pt x="624637" y="569946"/>
                  <a:pt x="615125" y="562469"/>
                </a:cubicBezTo>
                <a:cubicBezTo>
                  <a:pt x="584187" y="538291"/>
                  <a:pt x="566068" y="501244"/>
                  <a:pt x="565975" y="461980"/>
                </a:cubicBezTo>
                <a:lnTo>
                  <a:pt x="565975" y="441978"/>
                </a:lnTo>
                <a:cubicBezTo>
                  <a:pt x="630633" y="371043"/>
                  <a:pt x="670713" y="281163"/>
                  <a:pt x="680275" y="185660"/>
                </a:cubicBezTo>
                <a:cubicBezTo>
                  <a:pt x="682727" y="158105"/>
                  <a:pt x="701516" y="134732"/>
                  <a:pt x="727900" y="126414"/>
                </a:cubicBezTo>
                <a:lnTo>
                  <a:pt x="772001" y="113175"/>
                </a:lnTo>
                <a:cubicBezTo>
                  <a:pt x="786746" y="109761"/>
                  <a:pt x="796111" y="95251"/>
                  <a:pt x="793147" y="80409"/>
                </a:cubicBezTo>
                <a:close/>
              </a:path>
            </a:pathLst>
          </a:custGeom>
          <a:solidFill>
            <a:schemeClr val="accent3"/>
          </a:solidFill>
          <a:ln w="9525" cap="flat">
            <a:noFill/>
            <a:prstDash val="solid"/>
            <a:miter/>
          </a:ln>
        </p:spPr>
        <p:txBody>
          <a:bodyPr rtlCol="0" anchor="ctr"/>
          <a:lstStyle/>
          <a:p>
            <a:endParaRPr lang="it-IT" sz="1013"/>
          </a:p>
        </p:txBody>
      </p:sp>
      <p:sp>
        <p:nvSpPr>
          <p:cNvPr id="498" name="Elemento grafico 446" descr="Granchio">
            <a:extLst>
              <a:ext uri="{FF2B5EF4-FFF2-40B4-BE49-F238E27FC236}">
                <a16:creationId xmlns:a16="http://schemas.microsoft.com/office/drawing/2014/main" id="{CA4FA0EB-C4F9-8D4C-B19D-A3A1D081D667}"/>
              </a:ext>
            </a:extLst>
          </p:cNvPr>
          <p:cNvSpPr/>
          <p:nvPr/>
        </p:nvSpPr>
        <p:spPr>
          <a:xfrm>
            <a:off x="8465575" y="3884540"/>
            <a:ext cx="241526" cy="254238"/>
          </a:xfrm>
          <a:custGeom>
            <a:avLst/>
            <a:gdLst>
              <a:gd name="connsiteX0" fmla="*/ 622935 w 723900"/>
              <a:gd name="connsiteY0" fmla="*/ 405765 h 762000"/>
              <a:gd name="connsiteX1" fmla="*/ 609600 w 723900"/>
              <a:gd name="connsiteY1" fmla="*/ 400050 h 762000"/>
              <a:gd name="connsiteX2" fmla="*/ 562928 w 723900"/>
              <a:gd name="connsiteY2" fmla="*/ 400050 h 762000"/>
              <a:gd name="connsiteX3" fmla="*/ 559118 w 723900"/>
              <a:gd name="connsiteY3" fmla="*/ 362903 h 762000"/>
              <a:gd name="connsiteX4" fmla="*/ 642938 w 723900"/>
              <a:gd name="connsiteY4" fmla="*/ 279083 h 762000"/>
              <a:gd name="connsiteX5" fmla="*/ 723900 w 723900"/>
              <a:gd name="connsiteY5" fmla="*/ 142875 h 762000"/>
              <a:gd name="connsiteX6" fmla="*/ 609600 w 723900"/>
              <a:gd name="connsiteY6" fmla="*/ 0 h 762000"/>
              <a:gd name="connsiteX7" fmla="*/ 609600 w 723900"/>
              <a:gd name="connsiteY7" fmla="*/ 209550 h 762000"/>
              <a:gd name="connsiteX8" fmla="*/ 500063 w 723900"/>
              <a:gd name="connsiteY8" fmla="*/ 100013 h 762000"/>
              <a:gd name="connsiteX9" fmla="*/ 495300 w 723900"/>
              <a:gd name="connsiteY9" fmla="*/ 142875 h 762000"/>
              <a:gd name="connsiteX10" fmla="*/ 585788 w 723900"/>
              <a:gd name="connsiteY10" fmla="*/ 282893 h 762000"/>
              <a:gd name="connsiteX11" fmla="*/ 544830 w 723900"/>
              <a:gd name="connsiteY11" fmla="*/ 323850 h 762000"/>
              <a:gd name="connsiteX12" fmla="*/ 499110 w 723900"/>
              <a:gd name="connsiteY12" fmla="*/ 293370 h 762000"/>
              <a:gd name="connsiteX13" fmla="*/ 439103 w 723900"/>
              <a:gd name="connsiteY13" fmla="*/ 280035 h 762000"/>
              <a:gd name="connsiteX14" fmla="*/ 457200 w 723900"/>
              <a:gd name="connsiteY14" fmla="*/ 247650 h 762000"/>
              <a:gd name="connsiteX15" fmla="*/ 419100 w 723900"/>
              <a:gd name="connsiteY15" fmla="*/ 209550 h 762000"/>
              <a:gd name="connsiteX16" fmla="*/ 381000 w 723900"/>
              <a:gd name="connsiteY16" fmla="*/ 247650 h 762000"/>
              <a:gd name="connsiteX17" fmla="*/ 386715 w 723900"/>
              <a:gd name="connsiteY17" fmla="*/ 267653 h 762000"/>
              <a:gd name="connsiteX18" fmla="*/ 384810 w 723900"/>
              <a:gd name="connsiteY18" fmla="*/ 267653 h 762000"/>
              <a:gd name="connsiteX19" fmla="*/ 377190 w 723900"/>
              <a:gd name="connsiteY19" fmla="*/ 266700 h 762000"/>
              <a:gd name="connsiteX20" fmla="*/ 361950 w 723900"/>
              <a:gd name="connsiteY20" fmla="*/ 266700 h 762000"/>
              <a:gd name="connsiteX21" fmla="*/ 346710 w 723900"/>
              <a:gd name="connsiteY21" fmla="*/ 266700 h 762000"/>
              <a:gd name="connsiteX22" fmla="*/ 338138 w 723900"/>
              <a:gd name="connsiteY22" fmla="*/ 267653 h 762000"/>
              <a:gd name="connsiteX23" fmla="*/ 336233 w 723900"/>
              <a:gd name="connsiteY23" fmla="*/ 267653 h 762000"/>
              <a:gd name="connsiteX24" fmla="*/ 341948 w 723900"/>
              <a:gd name="connsiteY24" fmla="*/ 247650 h 762000"/>
              <a:gd name="connsiteX25" fmla="*/ 303848 w 723900"/>
              <a:gd name="connsiteY25" fmla="*/ 209550 h 762000"/>
              <a:gd name="connsiteX26" fmla="*/ 265748 w 723900"/>
              <a:gd name="connsiteY26" fmla="*/ 247650 h 762000"/>
              <a:gd name="connsiteX27" fmla="*/ 283845 w 723900"/>
              <a:gd name="connsiteY27" fmla="*/ 280035 h 762000"/>
              <a:gd name="connsiteX28" fmla="*/ 223838 w 723900"/>
              <a:gd name="connsiteY28" fmla="*/ 293370 h 762000"/>
              <a:gd name="connsiteX29" fmla="*/ 178118 w 723900"/>
              <a:gd name="connsiteY29" fmla="*/ 323850 h 762000"/>
              <a:gd name="connsiteX30" fmla="*/ 137160 w 723900"/>
              <a:gd name="connsiteY30" fmla="*/ 282893 h 762000"/>
              <a:gd name="connsiteX31" fmla="*/ 228600 w 723900"/>
              <a:gd name="connsiteY31" fmla="*/ 142875 h 762000"/>
              <a:gd name="connsiteX32" fmla="*/ 223838 w 723900"/>
              <a:gd name="connsiteY32" fmla="*/ 100013 h 762000"/>
              <a:gd name="connsiteX33" fmla="*/ 114300 w 723900"/>
              <a:gd name="connsiteY33" fmla="*/ 209550 h 762000"/>
              <a:gd name="connsiteX34" fmla="*/ 114300 w 723900"/>
              <a:gd name="connsiteY34" fmla="*/ 0 h 762000"/>
              <a:gd name="connsiteX35" fmla="*/ 0 w 723900"/>
              <a:gd name="connsiteY35" fmla="*/ 142875 h 762000"/>
              <a:gd name="connsiteX36" fmla="*/ 80963 w 723900"/>
              <a:gd name="connsiteY36" fmla="*/ 280035 h 762000"/>
              <a:gd name="connsiteX37" fmla="*/ 164783 w 723900"/>
              <a:gd name="connsiteY37" fmla="*/ 363855 h 762000"/>
              <a:gd name="connsiteX38" fmla="*/ 160973 w 723900"/>
              <a:gd name="connsiteY38" fmla="*/ 400050 h 762000"/>
              <a:gd name="connsiteX39" fmla="*/ 114300 w 723900"/>
              <a:gd name="connsiteY39" fmla="*/ 400050 h 762000"/>
              <a:gd name="connsiteX40" fmla="*/ 100965 w 723900"/>
              <a:gd name="connsiteY40" fmla="*/ 405765 h 762000"/>
              <a:gd name="connsiteX41" fmla="*/ 43815 w 723900"/>
              <a:gd name="connsiteY41" fmla="*/ 462915 h 762000"/>
              <a:gd name="connsiteX42" fmla="*/ 43815 w 723900"/>
              <a:gd name="connsiteY42" fmla="*/ 489585 h 762000"/>
              <a:gd name="connsiteX43" fmla="*/ 57150 w 723900"/>
              <a:gd name="connsiteY43" fmla="*/ 495300 h 762000"/>
              <a:gd name="connsiteX44" fmla="*/ 70485 w 723900"/>
              <a:gd name="connsiteY44" fmla="*/ 489585 h 762000"/>
              <a:gd name="connsiteX45" fmla="*/ 121920 w 723900"/>
              <a:gd name="connsiteY45" fmla="*/ 438150 h 762000"/>
              <a:gd name="connsiteX46" fmla="*/ 156210 w 723900"/>
              <a:gd name="connsiteY46" fmla="*/ 438150 h 762000"/>
              <a:gd name="connsiteX47" fmla="*/ 150495 w 723900"/>
              <a:gd name="connsiteY47" fmla="*/ 485775 h 762000"/>
              <a:gd name="connsiteX48" fmla="*/ 133350 w 723900"/>
              <a:gd name="connsiteY48" fmla="*/ 485775 h 762000"/>
              <a:gd name="connsiteX49" fmla="*/ 120015 w 723900"/>
              <a:gd name="connsiteY49" fmla="*/ 491490 h 762000"/>
              <a:gd name="connsiteX50" fmla="*/ 62865 w 723900"/>
              <a:gd name="connsiteY50" fmla="*/ 548640 h 762000"/>
              <a:gd name="connsiteX51" fmla="*/ 62865 w 723900"/>
              <a:gd name="connsiteY51" fmla="*/ 575310 h 762000"/>
              <a:gd name="connsiteX52" fmla="*/ 76200 w 723900"/>
              <a:gd name="connsiteY52" fmla="*/ 581025 h 762000"/>
              <a:gd name="connsiteX53" fmla="*/ 89535 w 723900"/>
              <a:gd name="connsiteY53" fmla="*/ 575310 h 762000"/>
              <a:gd name="connsiteX54" fmla="*/ 140970 w 723900"/>
              <a:gd name="connsiteY54" fmla="*/ 523875 h 762000"/>
              <a:gd name="connsiteX55" fmla="*/ 148590 w 723900"/>
              <a:gd name="connsiteY55" fmla="*/ 523875 h 762000"/>
              <a:gd name="connsiteX56" fmla="*/ 171450 w 723900"/>
              <a:gd name="connsiteY56" fmla="*/ 563880 h 762000"/>
              <a:gd name="connsiteX57" fmla="*/ 120015 w 723900"/>
              <a:gd name="connsiteY57" fmla="*/ 615315 h 762000"/>
              <a:gd name="connsiteX58" fmla="*/ 114300 w 723900"/>
              <a:gd name="connsiteY58" fmla="*/ 628650 h 762000"/>
              <a:gd name="connsiteX59" fmla="*/ 114300 w 723900"/>
              <a:gd name="connsiteY59" fmla="*/ 704850 h 762000"/>
              <a:gd name="connsiteX60" fmla="*/ 133350 w 723900"/>
              <a:gd name="connsiteY60" fmla="*/ 723900 h 762000"/>
              <a:gd name="connsiteX61" fmla="*/ 152400 w 723900"/>
              <a:gd name="connsiteY61" fmla="*/ 704850 h 762000"/>
              <a:gd name="connsiteX62" fmla="*/ 152400 w 723900"/>
              <a:gd name="connsiteY62" fmla="*/ 636270 h 762000"/>
              <a:gd name="connsiteX63" fmla="*/ 210502 w 723900"/>
              <a:gd name="connsiteY63" fmla="*/ 578168 h 762000"/>
              <a:gd name="connsiteX64" fmla="*/ 259080 w 723900"/>
              <a:gd name="connsiteY64" fmla="*/ 589598 h 762000"/>
              <a:gd name="connsiteX65" fmla="*/ 233363 w 723900"/>
              <a:gd name="connsiteY65" fmla="*/ 615315 h 762000"/>
              <a:gd name="connsiteX66" fmla="*/ 228600 w 723900"/>
              <a:gd name="connsiteY66" fmla="*/ 628650 h 762000"/>
              <a:gd name="connsiteX67" fmla="*/ 228600 w 723900"/>
              <a:gd name="connsiteY67" fmla="*/ 742950 h 762000"/>
              <a:gd name="connsiteX68" fmla="*/ 247650 w 723900"/>
              <a:gd name="connsiteY68" fmla="*/ 762000 h 762000"/>
              <a:gd name="connsiteX69" fmla="*/ 266700 w 723900"/>
              <a:gd name="connsiteY69" fmla="*/ 742950 h 762000"/>
              <a:gd name="connsiteX70" fmla="*/ 266700 w 723900"/>
              <a:gd name="connsiteY70" fmla="*/ 636270 h 762000"/>
              <a:gd name="connsiteX71" fmla="*/ 302895 w 723900"/>
              <a:gd name="connsiteY71" fmla="*/ 600075 h 762000"/>
              <a:gd name="connsiteX72" fmla="*/ 338138 w 723900"/>
              <a:gd name="connsiteY72" fmla="*/ 608648 h 762000"/>
              <a:gd name="connsiteX73" fmla="*/ 346710 w 723900"/>
              <a:gd name="connsiteY73" fmla="*/ 609600 h 762000"/>
              <a:gd name="connsiteX74" fmla="*/ 361950 w 723900"/>
              <a:gd name="connsiteY74" fmla="*/ 609600 h 762000"/>
              <a:gd name="connsiteX75" fmla="*/ 376238 w 723900"/>
              <a:gd name="connsiteY75" fmla="*/ 609600 h 762000"/>
              <a:gd name="connsiteX76" fmla="*/ 384810 w 723900"/>
              <a:gd name="connsiteY76" fmla="*/ 608648 h 762000"/>
              <a:gd name="connsiteX77" fmla="*/ 420053 w 723900"/>
              <a:gd name="connsiteY77" fmla="*/ 600075 h 762000"/>
              <a:gd name="connsiteX78" fmla="*/ 456248 w 723900"/>
              <a:gd name="connsiteY78" fmla="*/ 636270 h 762000"/>
              <a:gd name="connsiteX79" fmla="*/ 456248 w 723900"/>
              <a:gd name="connsiteY79" fmla="*/ 742950 h 762000"/>
              <a:gd name="connsiteX80" fmla="*/ 475298 w 723900"/>
              <a:gd name="connsiteY80" fmla="*/ 762000 h 762000"/>
              <a:gd name="connsiteX81" fmla="*/ 494348 w 723900"/>
              <a:gd name="connsiteY81" fmla="*/ 742950 h 762000"/>
              <a:gd name="connsiteX82" fmla="*/ 494348 w 723900"/>
              <a:gd name="connsiteY82" fmla="*/ 628650 h 762000"/>
              <a:gd name="connsiteX83" fmla="*/ 488633 w 723900"/>
              <a:gd name="connsiteY83" fmla="*/ 615315 h 762000"/>
              <a:gd name="connsiteX84" fmla="*/ 462915 w 723900"/>
              <a:gd name="connsiteY84" fmla="*/ 589598 h 762000"/>
              <a:gd name="connsiteX85" fmla="*/ 511493 w 723900"/>
              <a:gd name="connsiteY85" fmla="*/ 578168 h 762000"/>
              <a:gd name="connsiteX86" fmla="*/ 569595 w 723900"/>
              <a:gd name="connsiteY86" fmla="*/ 636270 h 762000"/>
              <a:gd name="connsiteX87" fmla="*/ 569595 w 723900"/>
              <a:gd name="connsiteY87" fmla="*/ 704850 h 762000"/>
              <a:gd name="connsiteX88" fmla="*/ 588645 w 723900"/>
              <a:gd name="connsiteY88" fmla="*/ 723900 h 762000"/>
              <a:gd name="connsiteX89" fmla="*/ 607695 w 723900"/>
              <a:gd name="connsiteY89" fmla="*/ 704850 h 762000"/>
              <a:gd name="connsiteX90" fmla="*/ 607695 w 723900"/>
              <a:gd name="connsiteY90" fmla="*/ 628650 h 762000"/>
              <a:gd name="connsiteX91" fmla="*/ 601980 w 723900"/>
              <a:gd name="connsiteY91" fmla="*/ 615315 h 762000"/>
              <a:gd name="connsiteX92" fmla="*/ 552450 w 723900"/>
              <a:gd name="connsiteY92" fmla="*/ 563880 h 762000"/>
              <a:gd name="connsiteX93" fmla="*/ 575310 w 723900"/>
              <a:gd name="connsiteY93" fmla="*/ 523875 h 762000"/>
              <a:gd name="connsiteX94" fmla="*/ 582930 w 723900"/>
              <a:gd name="connsiteY94" fmla="*/ 523875 h 762000"/>
              <a:gd name="connsiteX95" fmla="*/ 634365 w 723900"/>
              <a:gd name="connsiteY95" fmla="*/ 575310 h 762000"/>
              <a:gd name="connsiteX96" fmla="*/ 647700 w 723900"/>
              <a:gd name="connsiteY96" fmla="*/ 581025 h 762000"/>
              <a:gd name="connsiteX97" fmla="*/ 661035 w 723900"/>
              <a:gd name="connsiteY97" fmla="*/ 575310 h 762000"/>
              <a:gd name="connsiteX98" fmla="*/ 661035 w 723900"/>
              <a:gd name="connsiteY98" fmla="*/ 548640 h 762000"/>
              <a:gd name="connsiteX99" fmla="*/ 603885 w 723900"/>
              <a:gd name="connsiteY99" fmla="*/ 491490 h 762000"/>
              <a:gd name="connsiteX100" fmla="*/ 590550 w 723900"/>
              <a:gd name="connsiteY100" fmla="*/ 485775 h 762000"/>
              <a:gd name="connsiteX101" fmla="*/ 572453 w 723900"/>
              <a:gd name="connsiteY101" fmla="*/ 485775 h 762000"/>
              <a:gd name="connsiteX102" fmla="*/ 566738 w 723900"/>
              <a:gd name="connsiteY102" fmla="*/ 438150 h 762000"/>
              <a:gd name="connsiteX103" fmla="*/ 601028 w 723900"/>
              <a:gd name="connsiteY103" fmla="*/ 438150 h 762000"/>
              <a:gd name="connsiteX104" fmla="*/ 652463 w 723900"/>
              <a:gd name="connsiteY104" fmla="*/ 489585 h 762000"/>
              <a:gd name="connsiteX105" fmla="*/ 666750 w 723900"/>
              <a:gd name="connsiteY105" fmla="*/ 495300 h 762000"/>
              <a:gd name="connsiteX106" fmla="*/ 680085 w 723900"/>
              <a:gd name="connsiteY106" fmla="*/ 489585 h 762000"/>
              <a:gd name="connsiteX107" fmla="*/ 680085 w 723900"/>
              <a:gd name="connsiteY107" fmla="*/ 462915 h 762000"/>
              <a:gd name="connsiteX108" fmla="*/ 622935 w 723900"/>
              <a:gd name="connsiteY108" fmla="*/ 40576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23900" h="762000">
                <a:moveTo>
                  <a:pt x="622935" y="405765"/>
                </a:moveTo>
                <a:cubicBezTo>
                  <a:pt x="619125" y="401955"/>
                  <a:pt x="614363" y="400050"/>
                  <a:pt x="609600" y="400050"/>
                </a:cubicBezTo>
                <a:lnTo>
                  <a:pt x="562928" y="400050"/>
                </a:lnTo>
                <a:lnTo>
                  <a:pt x="559118" y="362903"/>
                </a:lnTo>
                <a:lnTo>
                  <a:pt x="642938" y="279083"/>
                </a:lnTo>
                <a:cubicBezTo>
                  <a:pt x="689610" y="261938"/>
                  <a:pt x="723900" y="207645"/>
                  <a:pt x="723900" y="142875"/>
                </a:cubicBezTo>
                <a:cubicBezTo>
                  <a:pt x="723900" y="63818"/>
                  <a:pt x="672465" y="0"/>
                  <a:pt x="609600" y="0"/>
                </a:cubicBezTo>
                <a:lnTo>
                  <a:pt x="609600" y="209550"/>
                </a:lnTo>
                <a:lnTo>
                  <a:pt x="500063" y="100013"/>
                </a:lnTo>
                <a:cubicBezTo>
                  <a:pt x="497205" y="113348"/>
                  <a:pt x="495300" y="127635"/>
                  <a:pt x="495300" y="142875"/>
                </a:cubicBezTo>
                <a:cubicBezTo>
                  <a:pt x="495300" y="211455"/>
                  <a:pt x="534353" y="268605"/>
                  <a:pt x="585788" y="282893"/>
                </a:cubicBezTo>
                <a:lnTo>
                  <a:pt x="544830" y="323850"/>
                </a:lnTo>
                <a:cubicBezTo>
                  <a:pt x="534353" y="308610"/>
                  <a:pt x="518160" y="297180"/>
                  <a:pt x="499110" y="293370"/>
                </a:cubicBezTo>
                <a:lnTo>
                  <a:pt x="439103" y="280035"/>
                </a:lnTo>
                <a:cubicBezTo>
                  <a:pt x="449580" y="273368"/>
                  <a:pt x="457200" y="261938"/>
                  <a:pt x="457200" y="247650"/>
                </a:cubicBezTo>
                <a:cubicBezTo>
                  <a:pt x="457200" y="226695"/>
                  <a:pt x="440055" y="209550"/>
                  <a:pt x="419100" y="209550"/>
                </a:cubicBezTo>
                <a:cubicBezTo>
                  <a:pt x="398145" y="209550"/>
                  <a:pt x="381000" y="226695"/>
                  <a:pt x="381000" y="247650"/>
                </a:cubicBezTo>
                <a:cubicBezTo>
                  <a:pt x="381000" y="255270"/>
                  <a:pt x="382905" y="261938"/>
                  <a:pt x="386715" y="267653"/>
                </a:cubicBezTo>
                <a:lnTo>
                  <a:pt x="384810" y="267653"/>
                </a:lnTo>
                <a:cubicBezTo>
                  <a:pt x="381953" y="266700"/>
                  <a:pt x="380048" y="266700"/>
                  <a:pt x="377190" y="266700"/>
                </a:cubicBezTo>
                <a:lnTo>
                  <a:pt x="361950" y="266700"/>
                </a:lnTo>
                <a:lnTo>
                  <a:pt x="346710" y="266700"/>
                </a:lnTo>
                <a:cubicBezTo>
                  <a:pt x="343853" y="266700"/>
                  <a:pt x="340995" y="266700"/>
                  <a:pt x="338138" y="267653"/>
                </a:cubicBezTo>
                <a:lnTo>
                  <a:pt x="336233" y="267653"/>
                </a:lnTo>
                <a:cubicBezTo>
                  <a:pt x="340043" y="261938"/>
                  <a:pt x="341948" y="254318"/>
                  <a:pt x="341948" y="247650"/>
                </a:cubicBezTo>
                <a:cubicBezTo>
                  <a:pt x="341948" y="226695"/>
                  <a:pt x="324803" y="209550"/>
                  <a:pt x="303848" y="209550"/>
                </a:cubicBezTo>
                <a:cubicBezTo>
                  <a:pt x="282893" y="209550"/>
                  <a:pt x="265748" y="226695"/>
                  <a:pt x="265748" y="247650"/>
                </a:cubicBezTo>
                <a:cubicBezTo>
                  <a:pt x="265748" y="260985"/>
                  <a:pt x="272415" y="273368"/>
                  <a:pt x="283845" y="280035"/>
                </a:cubicBezTo>
                <a:lnTo>
                  <a:pt x="223838" y="293370"/>
                </a:lnTo>
                <a:cubicBezTo>
                  <a:pt x="204788" y="297180"/>
                  <a:pt x="188595" y="308610"/>
                  <a:pt x="178118" y="323850"/>
                </a:cubicBezTo>
                <a:lnTo>
                  <a:pt x="137160" y="282893"/>
                </a:lnTo>
                <a:cubicBezTo>
                  <a:pt x="189548" y="268605"/>
                  <a:pt x="228600" y="211455"/>
                  <a:pt x="228600" y="142875"/>
                </a:cubicBezTo>
                <a:cubicBezTo>
                  <a:pt x="228600" y="127635"/>
                  <a:pt x="226695" y="113348"/>
                  <a:pt x="223838" y="100013"/>
                </a:cubicBezTo>
                <a:lnTo>
                  <a:pt x="114300" y="209550"/>
                </a:lnTo>
                <a:lnTo>
                  <a:pt x="114300" y="0"/>
                </a:lnTo>
                <a:cubicBezTo>
                  <a:pt x="51435" y="0"/>
                  <a:pt x="0" y="63818"/>
                  <a:pt x="0" y="142875"/>
                </a:cubicBezTo>
                <a:cubicBezTo>
                  <a:pt x="0" y="207645"/>
                  <a:pt x="34290" y="261938"/>
                  <a:pt x="80963" y="280035"/>
                </a:cubicBezTo>
                <a:lnTo>
                  <a:pt x="164783" y="363855"/>
                </a:lnTo>
                <a:lnTo>
                  <a:pt x="160973" y="400050"/>
                </a:lnTo>
                <a:lnTo>
                  <a:pt x="114300" y="400050"/>
                </a:lnTo>
                <a:cubicBezTo>
                  <a:pt x="109538" y="400050"/>
                  <a:pt x="104775" y="401955"/>
                  <a:pt x="100965" y="405765"/>
                </a:cubicBezTo>
                <a:lnTo>
                  <a:pt x="43815" y="462915"/>
                </a:lnTo>
                <a:cubicBezTo>
                  <a:pt x="36195" y="470535"/>
                  <a:pt x="36195" y="481965"/>
                  <a:pt x="43815" y="489585"/>
                </a:cubicBezTo>
                <a:cubicBezTo>
                  <a:pt x="47625" y="493395"/>
                  <a:pt x="52388" y="495300"/>
                  <a:pt x="57150" y="495300"/>
                </a:cubicBezTo>
                <a:cubicBezTo>
                  <a:pt x="61913" y="495300"/>
                  <a:pt x="66675" y="493395"/>
                  <a:pt x="70485" y="489585"/>
                </a:cubicBezTo>
                <a:lnTo>
                  <a:pt x="121920" y="438150"/>
                </a:lnTo>
                <a:lnTo>
                  <a:pt x="156210" y="438150"/>
                </a:lnTo>
                <a:lnTo>
                  <a:pt x="150495" y="485775"/>
                </a:lnTo>
                <a:lnTo>
                  <a:pt x="133350" y="485775"/>
                </a:lnTo>
                <a:cubicBezTo>
                  <a:pt x="128588" y="485775"/>
                  <a:pt x="123825" y="487680"/>
                  <a:pt x="120015" y="491490"/>
                </a:cubicBezTo>
                <a:lnTo>
                  <a:pt x="62865" y="548640"/>
                </a:lnTo>
                <a:cubicBezTo>
                  <a:pt x="55245" y="556260"/>
                  <a:pt x="55245" y="567690"/>
                  <a:pt x="62865" y="575310"/>
                </a:cubicBezTo>
                <a:cubicBezTo>
                  <a:pt x="66675" y="579120"/>
                  <a:pt x="71438" y="581025"/>
                  <a:pt x="76200" y="581025"/>
                </a:cubicBezTo>
                <a:cubicBezTo>
                  <a:pt x="80963" y="581025"/>
                  <a:pt x="85725" y="579120"/>
                  <a:pt x="89535" y="575310"/>
                </a:cubicBezTo>
                <a:lnTo>
                  <a:pt x="140970" y="523875"/>
                </a:lnTo>
                <a:lnTo>
                  <a:pt x="148590" y="523875"/>
                </a:lnTo>
                <a:cubicBezTo>
                  <a:pt x="150495" y="540068"/>
                  <a:pt x="159068" y="554355"/>
                  <a:pt x="171450" y="563880"/>
                </a:cubicBezTo>
                <a:lnTo>
                  <a:pt x="120015" y="615315"/>
                </a:lnTo>
                <a:cubicBezTo>
                  <a:pt x="116205" y="619125"/>
                  <a:pt x="114300" y="623888"/>
                  <a:pt x="114300" y="628650"/>
                </a:cubicBezTo>
                <a:lnTo>
                  <a:pt x="114300" y="704850"/>
                </a:lnTo>
                <a:cubicBezTo>
                  <a:pt x="114300" y="715328"/>
                  <a:pt x="122873" y="723900"/>
                  <a:pt x="133350" y="723900"/>
                </a:cubicBezTo>
                <a:cubicBezTo>
                  <a:pt x="143828" y="723900"/>
                  <a:pt x="152400" y="715328"/>
                  <a:pt x="152400" y="704850"/>
                </a:cubicBezTo>
                <a:lnTo>
                  <a:pt x="152400" y="636270"/>
                </a:lnTo>
                <a:lnTo>
                  <a:pt x="210502" y="578168"/>
                </a:lnTo>
                <a:lnTo>
                  <a:pt x="259080" y="589598"/>
                </a:lnTo>
                <a:lnTo>
                  <a:pt x="233363" y="615315"/>
                </a:lnTo>
                <a:cubicBezTo>
                  <a:pt x="230505" y="619125"/>
                  <a:pt x="228600" y="623888"/>
                  <a:pt x="228600" y="628650"/>
                </a:cubicBezTo>
                <a:lnTo>
                  <a:pt x="228600" y="742950"/>
                </a:lnTo>
                <a:cubicBezTo>
                  <a:pt x="228600" y="753428"/>
                  <a:pt x="237173" y="762000"/>
                  <a:pt x="247650" y="762000"/>
                </a:cubicBezTo>
                <a:cubicBezTo>
                  <a:pt x="258127" y="762000"/>
                  <a:pt x="266700" y="753428"/>
                  <a:pt x="266700" y="742950"/>
                </a:cubicBezTo>
                <a:lnTo>
                  <a:pt x="266700" y="636270"/>
                </a:lnTo>
                <a:lnTo>
                  <a:pt x="302895" y="600075"/>
                </a:lnTo>
                <a:lnTo>
                  <a:pt x="338138" y="608648"/>
                </a:lnTo>
                <a:cubicBezTo>
                  <a:pt x="340995" y="609600"/>
                  <a:pt x="343853" y="609600"/>
                  <a:pt x="346710" y="609600"/>
                </a:cubicBezTo>
                <a:lnTo>
                  <a:pt x="361950" y="609600"/>
                </a:lnTo>
                <a:lnTo>
                  <a:pt x="376238" y="609600"/>
                </a:lnTo>
                <a:cubicBezTo>
                  <a:pt x="379095" y="609600"/>
                  <a:pt x="381953" y="609600"/>
                  <a:pt x="384810" y="608648"/>
                </a:cubicBezTo>
                <a:lnTo>
                  <a:pt x="420053" y="600075"/>
                </a:lnTo>
                <a:lnTo>
                  <a:pt x="456248" y="636270"/>
                </a:lnTo>
                <a:lnTo>
                  <a:pt x="456248" y="742950"/>
                </a:lnTo>
                <a:cubicBezTo>
                  <a:pt x="456248" y="753428"/>
                  <a:pt x="464820" y="762000"/>
                  <a:pt x="475298" y="762000"/>
                </a:cubicBezTo>
                <a:cubicBezTo>
                  <a:pt x="485775" y="762000"/>
                  <a:pt x="494348" y="753428"/>
                  <a:pt x="494348" y="742950"/>
                </a:cubicBezTo>
                <a:lnTo>
                  <a:pt x="494348" y="628650"/>
                </a:lnTo>
                <a:cubicBezTo>
                  <a:pt x="494348" y="623888"/>
                  <a:pt x="492443" y="619125"/>
                  <a:pt x="488633" y="615315"/>
                </a:cubicBezTo>
                <a:lnTo>
                  <a:pt x="462915" y="589598"/>
                </a:lnTo>
                <a:lnTo>
                  <a:pt x="511493" y="578168"/>
                </a:lnTo>
                <a:lnTo>
                  <a:pt x="569595" y="636270"/>
                </a:lnTo>
                <a:lnTo>
                  <a:pt x="569595" y="704850"/>
                </a:lnTo>
                <a:cubicBezTo>
                  <a:pt x="569595" y="715328"/>
                  <a:pt x="578168" y="723900"/>
                  <a:pt x="588645" y="723900"/>
                </a:cubicBezTo>
                <a:cubicBezTo>
                  <a:pt x="599123" y="723900"/>
                  <a:pt x="607695" y="715328"/>
                  <a:pt x="607695" y="704850"/>
                </a:cubicBezTo>
                <a:lnTo>
                  <a:pt x="607695" y="628650"/>
                </a:lnTo>
                <a:cubicBezTo>
                  <a:pt x="607695" y="623888"/>
                  <a:pt x="605790" y="619125"/>
                  <a:pt x="601980" y="615315"/>
                </a:cubicBezTo>
                <a:lnTo>
                  <a:pt x="552450" y="563880"/>
                </a:lnTo>
                <a:cubicBezTo>
                  <a:pt x="564833" y="554355"/>
                  <a:pt x="573405" y="540068"/>
                  <a:pt x="575310" y="523875"/>
                </a:cubicBezTo>
                <a:lnTo>
                  <a:pt x="582930" y="523875"/>
                </a:lnTo>
                <a:lnTo>
                  <a:pt x="634365" y="575310"/>
                </a:lnTo>
                <a:cubicBezTo>
                  <a:pt x="638175" y="579120"/>
                  <a:pt x="642938" y="581025"/>
                  <a:pt x="647700" y="581025"/>
                </a:cubicBezTo>
                <a:cubicBezTo>
                  <a:pt x="652463" y="581025"/>
                  <a:pt x="657225" y="579120"/>
                  <a:pt x="661035" y="575310"/>
                </a:cubicBezTo>
                <a:cubicBezTo>
                  <a:pt x="668655" y="567690"/>
                  <a:pt x="668655" y="556260"/>
                  <a:pt x="661035" y="548640"/>
                </a:cubicBezTo>
                <a:lnTo>
                  <a:pt x="603885" y="491490"/>
                </a:lnTo>
                <a:cubicBezTo>
                  <a:pt x="600075" y="487680"/>
                  <a:pt x="595313" y="485775"/>
                  <a:pt x="590550" y="485775"/>
                </a:cubicBezTo>
                <a:lnTo>
                  <a:pt x="572453" y="485775"/>
                </a:lnTo>
                <a:lnTo>
                  <a:pt x="566738" y="438150"/>
                </a:lnTo>
                <a:lnTo>
                  <a:pt x="601028" y="438150"/>
                </a:lnTo>
                <a:lnTo>
                  <a:pt x="652463" y="489585"/>
                </a:lnTo>
                <a:cubicBezTo>
                  <a:pt x="657225" y="493395"/>
                  <a:pt x="661988" y="495300"/>
                  <a:pt x="666750" y="495300"/>
                </a:cubicBezTo>
                <a:cubicBezTo>
                  <a:pt x="671513" y="495300"/>
                  <a:pt x="676275" y="493395"/>
                  <a:pt x="680085" y="489585"/>
                </a:cubicBezTo>
                <a:cubicBezTo>
                  <a:pt x="687705" y="481965"/>
                  <a:pt x="687705" y="470535"/>
                  <a:pt x="680085" y="462915"/>
                </a:cubicBezTo>
                <a:lnTo>
                  <a:pt x="622935" y="405765"/>
                </a:lnTo>
                <a:close/>
              </a:path>
            </a:pathLst>
          </a:custGeom>
          <a:solidFill>
            <a:schemeClr val="accent3"/>
          </a:solidFill>
          <a:ln w="9525" cap="flat">
            <a:noFill/>
            <a:prstDash val="solid"/>
            <a:miter/>
          </a:ln>
        </p:spPr>
        <p:txBody>
          <a:bodyPr rtlCol="0" anchor="ctr"/>
          <a:lstStyle/>
          <a:p>
            <a:endParaRPr lang="it-IT" sz="1013"/>
          </a:p>
        </p:txBody>
      </p:sp>
      <p:grpSp>
        <p:nvGrpSpPr>
          <p:cNvPr id="503" name="Elemento grafico 499" descr="Unicorno">
            <a:extLst>
              <a:ext uri="{FF2B5EF4-FFF2-40B4-BE49-F238E27FC236}">
                <a16:creationId xmlns:a16="http://schemas.microsoft.com/office/drawing/2014/main" id="{A8CB9F4E-7574-6B41-94CC-55037FE1770E}"/>
              </a:ext>
            </a:extLst>
          </p:cNvPr>
          <p:cNvGrpSpPr/>
          <p:nvPr/>
        </p:nvGrpSpPr>
        <p:grpSpPr>
          <a:xfrm>
            <a:off x="689741" y="4278493"/>
            <a:ext cx="299924" cy="299924"/>
            <a:chOff x="5638800" y="2971800"/>
            <a:chExt cx="914400" cy="914400"/>
          </a:xfrm>
          <a:solidFill>
            <a:schemeClr val="accent3"/>
          </a:solidFill>
        </p:grpSpPr>
        <p:sp>
          <p:nvSpPr>
            <p:cNvPr id="504" name="Figura a mano libera 503">
              <a:extLst>
                <a:ext uri="{FF2B5EF4-FFF2-40B4-BE49-F238E27FC236}">
                  <a16:creationId xmlns:a16="http://schemas.microsoft.com/office/drawing/2014/main" id="{C6D14562-BDD6-174D-9A7A-8F2B1E828A75}"/>
                </a:ext>
              </a:extLst>
            </p:cNvPr>
            <p:cNvSpPr/>
            <p:nvPr/>
          </p:nvSpPr>
          <p:spPr>
            <a:xfrm>
              <a:off x="5875020" y="3584258"/>
              <a:ext cx="123825" cy="219075"/>
            </a:xfrm>
            <a:custGeom>
              <a:avLst/>
              <a:gdLst>
                <a:gd name="connsiteX0" fmla="*/ 20955 w 123825"/>
                <a:gd name="connsiteY0" fmla="*/ 50482 h 219075"/>
                <a:gd name="connsiteX1" fmla="*/ 0 w 123825"/>
                <a:gd name="connsiteY1" fmla="*/ 63817 h 219075"/>
                <a:gd name="connsiteX2" fmla="*/ 0 w 123825"/>
                <a:gd name="connsiteY2" fmla="*/ 197167 h 219075"/>
                <a:gd name="connsiteX3" fmla="*/ 28575 w 123825"/>
                <a:gd name="connsiteY3" fmla="*/ 225742 h 219075"/>
                <a:gd name="connsiteX4" fmla="*/ 57150 w 123825"/>
                <a:gd name="connsiteY4" fmla="*/ 197167 h 219075"/>
                <a:gd name="connsiteX5" fmla="*/ 57150 w 123825"/>
                <a:gd name="connsiteY5" fmla="*/ 42863 h 219075"/>
                <a:gd name="connsiteX6" fmla="*/ 102870 w 123825"/>
                <a:gd name="connsiteY6" fmla="*/ 37147 h 219075"/>
                <a:gd name="connsiteX7" fmla="*/ 125730 w 123825"/>
                <a:gd name="connsiteY7" fmla="*/ 14288 h 219075"/>
                <a:gd name="connsiteX8" fmla="*/ 71438 w 123825"/>
                <a:gd name="connsiteY8" fmla="*/ 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219075">
                  <a:moveTo>
                    <a:pt x="20955" y="50482"/>
                  </a:moveTo>
                  <a:cubicBezTo>
                    <a:pt x="14966" y="56327"/>
                    <a:pt x="7831" y="60868"/>
                    <a:pt x="0" y="63817"/>
                  </a:cubicBezTo>
                  <a:lnTo>
                    <a:pt x="0" y="197167"/>
                  </a:lnTo>
                  <a:cubicBezTo>
                    <a:pt x="0" y="212949"/>
                    <a:pt x="12793" y="225742"/>
                    <a:pt x="28575" y="225742"/>
                  </a:cubicBezTo>
                  <a:cubicBezTo>
                    <a:pt x="44357" y="225742"/>
                    <a:pt x="57150" y="212949"/>
                    <a:pt x="57150" y="197167"/>
                  </a:cubicBezTo>
                  <a:lnTo>
                    <a:pt x="57150" y="42863"/>
                  </a:lnTo>
                  <a:cubicBezTo>
                    <a:pt x="71946" y="51432"/>
                    <a:pt x="90639" y="49096"/>
                    <a:pt x="102870" y="37147"/>
                  </a:cubicBezTo>
                  <a:lnTo>
                    <a:pt x="125730" y="14288"/>
                  </a:lnTo>
                  <a:cubicBezTo>
                    <a:pt x="107028" y="12224"/>
                    <a:pt x="88733" y="7410"/>
                    <a:pt x="71438" y="0"/>
                  </a:cubicBezTo>
                  <a:close/>
                </a:path>
              </a:pathLst>
            </a:custGeom>
            <a:grpFill/>
            <a:ln w="9525" cap="flat">
              <a:noFill/>
              <a:prstDash val="solid"/>
              <a:miter/>
            </a:ln>
          </p:spPr>
          <p:txBody>
            <a:bodyPr rtlCol="0" anchor="ctr"/>
            <a:lstStyle/>
            <a:p>
              <a:endParaRPr lang="it-IT" sz="1013"/>
            </a:p>
          </p:txBody>
        </p:sp>
        <p:sp>
          <p:nvSpPr>
            <p:cNvPr id="505" name="Figura a mano libera 504">
              <a:extLst>
                <a:ext uri="{FF2B5EF4-FFF2-40B4-BE49-F238E27FC236}">
                  <a16:creationId xmlns:a16="http://schemas.microsoft.com/office/drawing/2014/main" id="{2BB04E06-7645-CA42-AD95-4D250D79E0F7}"/>
                </a:ext>
              </a:extLst>
            </p:cNvPr>
            <p:cNvSpPr/>
            <p:nvPr/>
          </p:nvSpPr>
          <p:spPr>
            <a:xfrm>
              <a:off x="5660231" y="3036043"/>
              <a:ext cx="857250" cy="771525"/>
            </a:xfrm>
            <a:custGeom>
              <a:avLst/>
              <a:gdLst>
                <a:gd name="connsiteX0" fmla="*/ 854869 w 857250"/>
                <a:gd name="connsiteY0" fmla="*/ 223412 h 771525"/>
                <a:gd name="connsiteX1" fmla="*/ 763619 w 857250"/>
                <a:gd name="connsiteY1" fmla="*/ 132162 h 771525"/>
                <a:gd name="connsiteX2" fmla="*/ 849344 w 857250"/>
                <a:gd name="connsiteY2" fmla="*/ 7480 h 771525"/>
                <a:gd name="connsiteX3" fmla="*/ 848151 w 857250"/>
                <a:gd name="connsiteY3" fmla="*/ 851 h 771525"/>
                <a:gd name="connsiteX4" fmla="*/ 842391 w 857250"/>
                <a:gd name="connsiteY4" fmla="*/ 1098 h 771525"/>
                <a:gd name="connsiteX5" fmla="*/ 719995 w 857250"/>
                <a:gd name="connsiteY5" fmla="*/ 98349 h 771525"/>
                <a:gd name="connsiteX6" fmla="*/ 719995 w 857250"/>
                <a:gd name="connsiteY6" fmla="*/ 64344 h 771525"/>
                <a:gd name="connsiteX7" fmla="*/ 715823 w 857250"/>
                <a:gd name="connsiteY7" fmla="*/ 59582 h 771525"/>
                <a:gd name="connsiteX8" fmla="*/ 715232 w 857250"/>
                <a:gd name="connsiteY8" fmla="*/ 59582 h 771525"/>
                <a:gd name="connsiteX9" fmla="*/ 681895 w 857250"/>
                <a:gd name="connsiteY9" fmla="*/ 92919 h 771525"/>
                <a:gd name="connsiteX10" fmla="*/ 681895 w 857250"/>
                <a:gd name="connsiteY10" fmla="*/ 97682 h 771525"/>
                <a:gd name="connsiteX11" fmla="*/ 575405 w 857250"/>
                <a:gd name="connsiteY11" fmla="*/ 128257 h 771525"/>
                <a:gd name="connsiteX12" fmla="*/ 550736 w 857250"/>
                <a:gd name="connsiteY12" fmla="*/ 165500 h 771525"/>
                <a:gd name="connsiteX13" fmla="*/ 508159 w 857250"/>
                <a:gd name="connsiteY13" fmla="*/ 181216 h 771525"/>
                <a:gd name="connsiteX14" fmla="*/ 527209 w 857250"/>
                <a:gd name="connsiteY14" fmla="*/ 198171 h 771525"/>
                <a:gd name="connsiteX15" fmla="*/ 515112 w 857250"/>
                <a:gd name="connsiteY15" fmla="*/ 212934 h 771525"/>
                <a:gd name="connsiteX16" fmla="*/ 459486 w 857250"/>
                <a:gd name="connsiteY16" fmla="*/ 235794 h 771525"/>
                <a:gd name="connsiteX17" fmla="*/ 509207 w 857250"/>
                <a:gd name="connsiteY17" fmla="*/ 266560 h 771525"/>
                <a:gd name="connsiteX18" fmla="*/ 443770 w 857250"/>
                <a:gd name="connsiteY18" fmla="*/ 288182 h 771525"/>
                <a:gd name="connsiteX19" fmla="*/ 291370 w 857250"/>
                <a:gd name="connsiteY19" fmla="*/ 288182 h 771525"/>
                <a:gd name="connsiteX20" fmla="*/ 228505 w 857250"/>
                <a:gd name="connsiteY20" fmla="*/ 307232 h 771525"/>
                <a:gd name="connsiteX21" fmla="*/ 150876 w 857250"/>
                <a:gd name="connsiteY21" fmla="*/ 307232 h 771525"/>
                <a:gd name="connsiteX22" fmla="*/ 58007 w 857250"/>
                <a:gd name="connsiteY22" fmla="*/ 383432 h 771525"/>
                <a:gd name="connsiteX23" fmla="*/ 54102 w 857250"/>
                <a:gd name="connsiteY23" fmla="*/ 447726 h 771525"/>
                <a:gd name="connsiteX24" fmla="*/ 16669 w 857250"/>
                <a:gd name="connsiteY24" fmla="*/ 482587 h 771525"/>
                <a:gd name="connsiteX25" fmla="*/ 45244 w 857250"/>
                <a:gd name="connsiteY25" fmla="*/ 488969 h 771525"/>
                <a:gd name="connsiteX26" fmla="*/ 0 w 857250"/>
                <a:gd name="connsiteY26" fmla="*/ 535832 h 771525"/>
                <a:gd name="connsiteX27" fmla="*/ 127635 w 857250"/>
                <a:gd name="connsiteY27" fmla="*/ 472776 h 771525"/>
                <a:gd name="connsiteX28" fmla="*/ 146685 w 857250"/>
                <a:gd name="connsiteY28" fmla="*/ 469824 h 771525"/>
                <a:gd name="connsiteX29" fmla="*/ 137160 w 857250"/>
                <a:gd name="connsiteY29" fmla="*/ 431724 h 771525"/>
                <a:gd name="connsiteX30" fmla="*/ 176975 w 857250"/>
                <a:gd name="connsiteY30" fmla="*/ 385337 h 771525"/>
                <a:gd name="connsiteX31" fmla="*/ 176975 w 857250"/>
                <a:gd name="connsiteY31" fmla="*/ 535832 h 771525"/>
                <a:gd name="connsiteX32" fmla="*/ 148400 w 857250"/>
                <a:gd name="connsiteY32" fmla="*/ 507257 h 771525"/>
                <a:gd name="connsiteX33" fmla="*/ 119825 w 857250"/>
                <a:gd name="connsiteY33" fmla="*/ 535832 h 771525"/>
                <a:gd name="connsiteX34" fmla="*/ 119825 w 857250"/>
                <a:gd name="connsiteY34" fmla="*/ 745382 h 771525"/>
                <a:gd name="connsiteX35" fmla="*/ 148400 w 857250"/>
                <a:gd name="connsiteY35" fmla="*/ 773957 h 771525"/>
                <a:gd name="connsiteX36" fmla="*/ 176975 w 857250"/>
                <a:gd name="connsiteY36" fmla="*/ 745382 h 771525"/>
                <a:gd name="connsiteX37" fmla="*/ 176975 w 857250"/>
                <a:gd name="connsiteY37" fmla="*/ 591077 h 771525"/>
                <a:gd name="connsiteX38" fmla="*/ 222694 w 857250"/>
                <a:gd name="connsiteY38" fmla="*/ 585362 h 771525"/>
                <a:gd name="connsiteX39" fmla="*/ 282702 w 857250"/>
                <a:gd name="connsiteY39" fmla="*/ 525354 h 771525"/>
                <a:gd name="connsiteX40" fmla="*/ 367475 w 857250"/>
                <a:gd name="connsiteY40" fmla="*/ 545357 h 771525"/>
                <a:gd name="connsiteX41" fmla="*/ 491300 w 857250"/>
                <a:gd name="connsiteY41" fmla="*/ 545357 h 771525"/>
                <a:gd name="connsiteX42" fmla="*/ 491300 w 857250"/>
                <a:gd name="connsiteY42" fmla="*/ 745382 h 771525"/>
                <a:gd name="connsiteX43" fmla="*/ 519875 w 857250"/>
                <a:gd name="connsiteY43" fmla="*/ 773957 h 771525"/>
                <a:gd name="connsiteX44" fmla="*/ 548450 w 857250"/>
                <a:gd name="connsiteY44" fmla="*/ 745382 h 771525"/>
                <a:gd name="connsiteX45" fmla="*/ 548450 w 857250"/>
                <a:gd name="connsiteY45" fmla="*/ 545357 h 771525"/>
                <a:gd name="connsiteX46" fmla="*/ 586550 w 857250"/>
                <a:gd name="connsiteY46" fmla="*/ 538689 h 771525"/>
                <a:gd name="connsiteX47" fmla="*/ 586550 w 857250"/>
                <a:gd name="connsiteY47" fmla="*/ 745382 h 771525"/>
                <a:gd name="connsiteX48" fmla="*/ 615125 w 857250"/>
                <a:gd name="connsiteY48" fmla="*/ 773957 h 771525"/>
                <a:gd name="connsiteX49" fmla="*/ 643700 w 857250"/>
                <a:gd name="connsiteY49" fmla="*/ 745382 h 771525"/>
                <a:gd name="connsiteX50" fmla="*/ 643700 w 857250"/>
                <a:gd name="connsiteY50" fmla="*/ 493922 h 771525"/>
                <a:gd name="connsiteX51" fmla="*/ 662750 w 857250"/>
                <a:gd name="connsiteY51" fmla="*/ 431057 h 771525"/>
                <a:gd name="connsiteX52" fmla="*/ 662750 w 857250"/>
                <a:gd name="connsiteY52" fmla="*/ 426294 h 771525"/>
                <a:gd name="connsiteX53" fmla="*/ 719900 w 857250"/>
                <a:gd name="connsiteY53" fmla="*/ 250082 h 771525"/>
                <a:gd name="connsiteX54" fmla="*/ 731044 w 857250"/>
                <a:gd name="connsiteY54" fmla="*/ 261512 h 771525"/>
                <a:gd name="connsiteX55" fmla="*/ 771049 w 857250"/>
                <a:gd name="connsiteY55" fmla="*/ 278657 h 771525"/>
                <a:gd name="connsiteX56" fmla="*/ 795814 w 857250"/>
                <a:gd name="connsiteY56" fmla="*/ 278657 h 771525"/>
                <a:gd name="connsiteX57" fmla="*/ 797719 w 857250"/>
                <a:gd name="connsiteY57" fmla="*/ 280562 h 771525"/>
                <a:gd name="connsiteX58" fmla="*/ 851599 w 857250"/>
                <a:gd name="connsiteY58" fmla="*/ 280974 h 771525"/>
                <a:gd name="connsiteX59" fmla="*/ 852011 w 857250"/>
                <a:gd name="connsiteY59" fmla="*/ 280562 h 771525"/>
                <a:gd name="connsiteX60" fmla="*/ 854869 w 857250"/>
                <a:gd name="connsiteY60" fmla="*/ 277704 h 771525"/>
                <a:gd name="connsiteX61" fmla="*/ 854869 w 857250"/>
                <a:gd name="connsiteY61" fmla="*/ 22341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57250" h="771525">
                  <a:moveTo>
                    <a:pt x="854869" y="223412"/>
                  </a:moveTo>
                  <a:lnTo>
                    <a:pt x="763619" y="132162"/>
                  </a:lnTo>
                  <a:lnTo>
                    <a:pt x="849344" y="7480"/>
                  </a:lnTo>
                  <a:cubicBezTo>
                    <a:pt x="850845" y="5320"/>
                    <a:pt x="850311" y="2352"/>
                    <a:pt x="848151" y="851"/>
                  </a:cubicBezTo>
                  <a:cubicBezTo>
                    <a:pt x="846393" y="-370"/>
                    <a:pt x="844038" y="-269"/>
                    <a:pt x="842391" y="1098"/>
                  </a:cubicBezTo>
                  <a:lnTo>
                    <a:pt x="719995" y="98349"/>
                  </a:lnTo>
                  <a:lnTo>
                    <a:pt x="719995" y="64344"/>
                  </a:lnTo>
                  <a:cubicBezTo>
                    <a:pt x="720158" y="61877"/>
                    <a:pt x="718291" y="59745"/>
                    <a:pt x="715823" y="59582"/>
                  </a:cubicBezTo>
                  <a:cubicBezTo>
                    <a:pt x="715627" y="59568"/>
                    <a:pt x="715429" y="59568"/>
                    <a:pt x="715232" y="59582"/>
                  </a:cubicBezTo>
                  <a:cubicBezTo>
                    <a:pt x="696906" y="59788"/>
                    <a:pt x="682101" y="74593"/>
                    <a:pt x="681895" y="92919"/>
                  </a:cubicBezTo>
                  <a:lnTo>
                    <a:pt x="681895" y="97682"/>
                  </a:lnTo>
                  <a:cubicBezTo>
                    <a:pt x="647986" y="78060"/>
                    <a:pt x="605695" y="84918"/>
                    <a:pt x="575405" y="128257"/>
                  </a:cubicBezTo>
                  <a:cubicBezTo>
                    <a:pt x="566833" y="141306"/>
                    <a:pt x="558737" y="153784"/>
                    <a:pt x="550736" y="165500"/>
                  </a:cubicBezTo>
                  <a:cubicBezTo>
                    <a:pt x="539892" y="177275"/>
                    <a:pt x="524052" y="183122"/>
                    <a:pt x="508159" y="181216"/>
                  </a:cubicBezTo>
                  <a:cubicBezTo>
                    <a:pt x="511932" y="189228"/>
                    <a:pt x="518812" y="195352"/>
                    <a:pt x="527209" y="198171"/>
                  </a:cubicBezTo>
                  <a:cubicBezTo>
                    <a:pt x="523208" y="203314"/>
                    <a:pt x="519208" y="208267"/>
                    <a:pt x="515112" y="212934"/>
                  </a:cubicBezTo>
                  <a:cubicBezTo>
                    <a:pt x="500607" y="228033"/>
                    <a:pt x="480417" y="236332"/>
                    <a:pt x="459486" y="235794"/>
                  </a:cubicBezTo>
                  <a:cubicBezTo>
                    <a:pt x="471465" y="252085"/>
                    <a:pt x="489282" y="263110"/>
                    <a:pt x="509207" y="266560"/>
                  </a:cubicBezTo>
                  <a:cubicBezTo>
                    <a:pt x="489964" y="279985"/>
                    <a:pt x="467222" y="287499"/>
                    <a:pt x="443770" y="288182"/>
                  </a:cubicBezTo>
                  <a:lnTo>
                    <a:pt x="291370" y="288182"/>
                  </a:lnTo>
                  <a:cubicBezTo>
                    <a:pt x="268954" y="287914"/>
                    <a:pt x="247001" y="294566"/>
                    <a:pt x="228505" y="307232"/>
                  </a:cubicBezTo>
                  <a:lnTo>
                    <a:pt x="150876" y="307232"/>
                  </a:lnTo>
                  <a:cubicBezTo>
                    <a:pt x="102394" y="307232"/>
                    <a:pt x="60770" y="336378"/>
                    <a:pt x="58007" y="383432"/>
                  </a:cubicBezTo>
                  <a:cubicBezTo>
                    <a:pt x="56007" y="415245"/>
                    <a:pt x="55626" y="432676"/>
                    <a:pt x="54102" y="447726"/>
                  </a:cubicBezTo>
                  <a:cubicBezTo>
                    <a:pt x="48578" y="473538"/>
                    <a:pt x="16669" y="482587"/>
                    <a:pt x="16669" y="482587"/>
                  </a:cubicBezTo>
                  <a:cubicBezTo>
                    <a:pt x="25247" y="487763"/>
                    <a:pt x="35278" y="490003"/>
                    <a:pt x="45244" y="488969"/>
                  </a:cubicBezTo>
                  <a:cubicBezTo>
                    <a:pt x="32099" y="514686"/>
                    <a:pt x="0" y="535832"/>
                    <a:pt x="0" y="535832"/>
                  </a:cubicBezTo>
                  <a:cubicBezTo>
                    <a:pt x="0" y="535832"/>
                    <a:pt x="95250" y="559168"/>
                    <a:pt x="127635" y="472776"/>
                  </a:cubicBezTo>
                  <a:cubicBezTo>
                    <a:pt x="134138" y="473825"/>
                    <a:pt x="140805" y="472792"/>
                    <a:pt x="146685" y="469824"/>
                  </a:cubicBezTo>
                  <a:cubicBezTo>
                    <a:pt x="146685" y="469824"/>
                    <a:pt x="132779" y="462680"/>
                    <a:pt x="137160" y="431724"/>
                  </a:cubicBezTo>
                  <a:cubicBezTo>
                    <a:pt x="143637" y="386480"/>
                    <a:pt x="176975" y="385337"/>
                    <a:pt x="176975" y="385337"/>
                  </a:cubicBezTo>
                  <a:lnTo>
                    <a:pt x="176975" y="535832"/>
                  </a:lnTo>
                  <a:cubicBezTo>
                    <a:pt x="176975" y="520050"/>
                    <a:pt x="164181" y="507257"/>
                    <a:pt x="148400" y="507257"/>
                  </a:cubicBezTo>
                  <a:cubicBezTo>
                    <a:pt x="132618" y="507257"/>
                    <a:pt x="119825" y="520050"/>
                    <a:pt x="119825" y="535832"/>
                  </a:cubicBezTo>
                  <a:lnTo>
                    <a:pt x="119825" y="745382"/>
                  </a:lnTo>
                  <a:cubicBezTo>
                    <a:pt x="119825" y="761164"/>
                    <a:pt x="132618" y="773957"/>
                    <a:pt x="148400" y="773957"/>
                  </a:cubicBezTo>
                  <a:cubicBezTo>
                    <a:pt x="164181" y="773957"/>
                    <a:pt x="176975" y="761164"/>
                    <a:pt x="176975" y="745382"/>
                  </a:cubicBezTo>
                  <a:lnTo>
                    <a:pt x="176975" y="591077"/>
                  </a:lnTo>
                  <a:cubicBezTo>
                    <a:pt x="191771" y="599646"/>
                    <a:pt x="210463" y="597310"/>
                    <a:pt x="222694" y="585362"/>
                  </a:cubicBezTo>
                  <a:lnTo>
                    <a:pt x="282702" y="525354"/>
                  </a:lnTo>
                  <a:cubicBezTo>
                    <a:pt x="309087" y="538335"/>
                    <a:pt x="338070" y="545174"/>
                    <a:pt x="367475" y="545357"/>
                  </a:cubicBezTo>
                  <a:lnTo>
                    <a:pt x="491300" y="545357"/>
                  </a:lnTo>
                  <a:lnTo>
                    <a:pt x="491300" y="745382"/>
                  </a:lnTo>
                  <a:cubicBezTo>
                    <a:pt x="491300" y="761164"/>
                    <a:pt x="504093" y="773957"/>
                    <a:pt x="519875" y="773957"/>
                  </a:cubicBezTo>
                  <a:cubicBezTo>
                    <a:pt x="535657" y="773957"/>
                    <a:pt x="548450" y="761164"/>
                    <a:pt x="548450" y="745382"/>
                  </a:cubicBezTo>
                  <a:lnTo>
                    <a:pt x="548450" y="545357"/>
                  </a:lnTo>
                  <a:cubicBezTo>
                    <a:pt x="561414" y="545077"/>
                    <a:pt x="574260" y="542829"/>
                    <a:pt x="586550" y="538689"/>
                  </a:cubicBezTo>
                  <a:lnTo>
                    <a:pt x="586550" y="745382"/>
                  </a:lnTo>
                  <a:cubicBezTo>
                    <a:pt x="586550" y="761164"/>
                    <a:pt x="599343" y="773957"/>
                    <a:pt x="615125" y="773957"/>
                  </a:cubicBezTo>
                  <a:cubicBezTo>
                    <a:pt x="630907" y="773957"/>
                    <a:pt x="643700" y="761164"/>
                    <a:pt x="643700" y="745382"/>
                  </a:cubicBezTo>
                  <a:lnTo>
                    <a:pt x="643700" y="493922"/>
                  </a:lnTo>
                  <a:cubicBezTo>
                    <a:pt x="656237" y="475364"/>
                    <a:pt x="662877" y="453452"/>
                    <a:pt x="662750" y="431057"/>
                  </a:cubicBezTo>
                  <a:lnTo>
                    <a:pt x="662750" y="426294"/>
                  </a:lnTo>
                  <a:cubicBezTo>
                    <a:pt x="662750" y="323901"/>
                    <a:pt x="688467" y="250082"/>
                    <a:pt x="719900" y="250082"/>
                  </a:cubicBezTo>
                  <a:lnTo>
                    <a:pt x="731044" y="261512"/>
                  </a:lnTo>
                  <a:cubicBezTo>
                    <a:pt x="741693" y="272136"/>
                    <a:pt x="756011" y="278272"/>
                    <a:pt x="771049" y="278657"/>
                  </a:cubicBezTo>
                  <a:lnTo>
                    <a:pt x="795814" y="278657"/>
                  </a:lnTo>
                  <a:lnTo>
                    <a:pt x="797719" y="280562"/>
                  </a:lnTo>
                  <a:cubicBezTo>
                    <a:pt x="812484" y="295554"/>
                    <a:pt x="836607" y="295739"/>
                    <a:pt x="851599" y="280974"/>
                  </a:cubicBezTo>
                  <a:cubicBezTo>
                    <a:pt x="851737" y="280838"/>
                    <a:pt x="851875" y="280701"/>
                    <a:pt x="852011" y="280562"/>
                  </a:cubicBezTo>
                  <a:lnTo>
                    <a:pt x="854869" y="277704"/>
                  </a:lnTo>
                  <a:cubicBezTo>
                    <a:pt x="869168" y="262431"/>
                    <a:pt x="869168" y="238685"/>
                    <a:pt x="854869" y="223412"/>
                  </a:cubicBezTo>
                  <a:close/>
                </a:path>
              </a:pathLst>
            </a:custGeom>
            <a:grpFill/>
            <a:ln w="9525" cap="flat">
              <a:noFill/>
              <a:prstDash val="solid"/>
              <a:miter/>
            </a:ln>
          </p:spPr>
          <p:txBody>
            <a:bodyPr rtlCol="0" anchor="ctr"/>
            <a:lstStyle/>
            <a:p>
              <a:endParaRPr lang="it-IT" sz="1013"/>
            </a:p>
          </p:txBody>
        </p:sp>
      </p:grpSp>
      <p:grpSp>
        <p:nvGrpSpPr>
          <p:cNvPr id="506" name="Elemento grafico 501" descr="Orme di zampe">
            <a:extLst>
              <a:ext uri="{FF2B5EF4-FFF2-40B4-BE49-F238E27FC236}">
                <a16:creationId xmlns:a16="http://schemas.microsoft.com/office/drawing/2014/main" id="{A958C14F-5D1F-4448-8A26-2471EE27CC68}"/>
              </a:ext>
            </a:extLst>
          </p:cNvPr>
          <p:cNvGrpSpPr/>
          <p:nvPr/>
        </p:nvGrpSpPr>
        <p:grpSpPr>
          <a:xfrm>
            <a:off x="253072" y="4295295"/>
            <a:ext cx="299924" cy="299924"/>
            <a:chOff x="5788800" y="3121800"/>
            <a:chExt cx="914400" cy="914400"/>
          </a:xfrm>
          <a:solidFill>
            <a:schemeClr val="accent3"/>
          </a:solidFill>
        </p:grpSpPr>
        <p:sp>
          <p:nvSpPr>
            <p:cNvPr id="507" name="Figura a mano libera 506">
              <a:extLst>
                <a:ext uri="{FF2B5EF4-FFF2-40B4-BE49-F238E27FC236}">
                  <a16:creationId xmlns:a16="http://schemas.microsoft.com/office/drawing/2014/main" id="{1AEB685D-B911-D842-810A-BEDBC91DFBAD}"/>
                </a:ext>
              </a:extLst>
            </p:cNvPr>
            <p:cNvSpPr/>
            <p:nvPr/>
          </p:nvSpPr>
          <p:spPr>
            <a:xfrm>
              <a:off x="6040757" y="3210186"/>
              <a:ext cx="114300" cy="161925"/>
            </a:xfrm>
            <a:custGeom>
              <a:avLst/>
              <a:gdLst>
                <a:gd name="connsiteX0" fmla="*/ 72935 w 114300"/>
                <a:gd name="connsiteY0" fmla="*/ 7941 h 161925"/>
                <a:gd name="connsiteX1" fmla="*/ 110091 w 114300"/>
                <a:gd name="connsiteY1" fmla="*/ 89599 h 161925"/>
                <a:gd name="connsiteX2" fmla="*/ 49082 w 114300"/>
                <a:gd name="connsiteY2" fmla="*/ 155376 h 161925"/>
                <a:gd name="connsiteX3" fmla="*/ 11926 w 114300"/>
                <a:gd name="connsiteY3" fmla="*/ 73717 h 161925"/>
                <a:gd name="connsiteX4" fmla="*/ 72935 w 114300"/>
                <a:gd name="connsiteY4" fmla="*/ 794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72935" y="7941"/>
                  </a:moveTo>
                  <a:cubicBezTo>
                    <a:pt x="100043" y="12326"/>
                    <a:pt x="116678" y="48886"/>
                    <a:pt x="110091" y="89599"/>
                  </a:cubicBezTo>
                  <a:cubicBezTo>
                    <a:pt x="103504" y="130312"/>
                    <a:pt x="76190" y="159761"/>
                    <a:pt x="49082" y="155376"/>
                  </a:cubicBezTo>
                  <a:cubicBezTo>
                    <a:pt x="21975" y="150990"/>
                    <a:pt x="5340" y="114431"/>
                    <a:pt x="11926" y="73717"/>
                  </a:cubicBezTo>
                  <a:cubicBezTo>
                    <a:pt x="18513" y="33004"/>
                    <a:pt x="45828" y="3555"/>
                    <a:pt x="72935" y="7941"/>
                  </a:cubicBezTo>
                  <a:close/>
                </a:path>
              </a:pathLst>
            </a:custGeom>
            <a:grpFill/>
            <a:ln w="9525" cap="flat">
              <a:noFill/>
              <a:prstDash val="solid"/>
              <a:miter/>
            </a:ln>
          </p:spPr>
          <p:txBody>
            <a:bodyPr rtlCol="0" anchor="ctr"/>
            <a:lstStyle/>
            <a:p>
              <a:endParaRPr lang="it-IT" sz="1013"/>
            </a:p>
          </p:txBody>
        </p:sp>
        <p:sp>
          <p:nvSpPr>
            <p:cNvPr id="508" name="Figura a mano libera 507">
              <a:extLst>
                <a:ext uri="{FF2B5EF4-FFF2-40B4-BE49-F238E27FC236}">
                  <a16:creationId xmlns:a16="http://schemas.microsoft.com/office/drawing/2014/main" id="{DFDCA8C0-036E-1645-9A58-6B21261611EB}"/>
                </a:ext>
              </a:extLst>
            </p:cNvPr>
            <p:cNvSpPr/>
            <p:nvPr/>
          </p:nvSpPr>
          <p:spPr>
            <a:xfrm>
              <a:off x="6114857" y="3327232"/>
              <a:ext cx="133350" cy="152400"/>
            </a:xfrm>
            <a:custGeom>
              <a:avLst/>
              <a:gdLst>
                <a:gd name="connsiteX0" fmla="*/ 93674 w 133350"/>
                <a:gd name="connsiteY0" fmla="*/ 19091 h 152400"/>
                <a:gd name="connsiteX1" fmla="*/ 115701 w 133350"/>
                <a:gd name="connsiteY1" fmla="*/ 95613 h 152400"/>
                <a:gd name="connsiteX2" fmla="*/ 45909 w 133350"/>
                <a:gd name="connsiteY2" fmla="*/ 133952 h 152400"/>
                <a:gd name="connsiteX3" fmla="*/ 23882 w 133350"/>
                <a:gd name="connsiteY3" fmla="*/ 57430 h 152400"/>
                <a:gd name="connsiteX4" fmla="*/ 93674 w 133350"/>
                <a:gd name="connsiteY4" fmla="*/ 1909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93674" y="19091"/>
                  </a:moveTo>
                  <a:cubicBezTo>
                    <a:pt x="119029" y="29635"/>
                    <a:pt x="128891" y="63895"/>
                    <a:pt x="115701" y="95613"/>
                  </a:cubicBezTo>
                  <a:cubicBezTo>
                    <a:pt x="102511" y="127331"/>
                    <a:pt x="71264" y="144496"/>
                    <a:pt x="45909" y="133952"/>
                  </a:cubicBezTo>
                  <a:cubicBezTo>
                    <a:pt x="20554" y="123408"/>
                    <a:pt x="10693" y="89148"/>
                    <a:pt x="23882" y="57430"/>
                  </a:cubicBezTo>
                  <a:cubicBezTo>
                    <a:pt x="37072" y="25712"/>
                    <a:pt x="68319" y="8547"/>
                    <a:pt x="93674" y="19091"/>
                  </a:cubicBezTo>
                  <a:close/>
                </a:path>
              </a:pathLst>
            </a:custGeom>
            <a:grpFill/>
            <a:ln w="9525" cap="flat">
              <a:noFill/>
              <a:prstDash val="solid"/>
              <a:miter/>
            </a:ln>
          </p:spPr>
          <p:txBody>
            <a:bodyPr rtlCol="0" anchor="ctr"/>
            <a:lstStyle/>
            <a:p>
              <a:endParaRPr lang="it-IT" sz="1013"/>
            </a:p>
          </p:txBody>
        </p:sp>
        <p:sp>
          <p:nvSpPr>
            <p:cNvPr id="509" name="Figura a mano libera 508">
              <a:extLst>
                <a:ext uri="{FF2B5EF4-FFF2-40B4-BE49-F238E27FC236}">
                  <a16:creationId xmlns:a16="http://schemas.microsoft.com/office/drawing/2014/main" id="{E790167F-BB2F-2044-89A3-DE88DCA36DA5}"/>
                </a:ext>
              </a:extLst>
            </p:cNvPr>
            <p:cNvSpPr/>
            <p:nvPr/>
          </p:nvSpPr>
          <p:spPr>
            <a:xfrm>
              <a:off x="5909207" y="3210148"/>
              <a:ext cx="114300" cy="161925"/>
            </a:xfrm>
            <a:custGeom>
              <a:avLst/>
              <a:gdLst>
                <a:gd name="connsiteX0" fmla="*/ 110091 w 114300"/>
                <a:gd name="connsiteY0" fmla="*/ 73717 h 161925"/>
                <a:gd name="connsiteX1" fmla="*/ 72935 w 114300"/>
                <a:gd name="connsiteY1" fmla="*/ 155376 h 161925"/>
                <a:gd name="connsiteX2" fmla="*/ 11926 w 114300"/>
                <a:gd name="connsiteY2" fmla="*/ 89599 h 161925"/>
                <a:gd name="connsiteX3" fmla="*/ 49082 w 114300"/>
                <a:gd name="connsiteY3" fmla="*/ 7941 h 161925"/>
                <a:gd name="connsiteX4" fmla="*/ 110091 w 114300"/>
                <a:gd name="connsiteY4" fmla="*/ 73717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110091" y="73717"/>
                  </a:moveTo>
                  <a:cubicBezTo>
                    <a:pt x="116678" y="114430"/>
                    <a:pt x="100043" y="150990"/>
                    <a:pt x="72935" y="155376"/>
                  </a:cubicBezTo>
                  <a:cubicBezTo>
                    <a:pt x="45828" y="159761"/>
                    <a:pt x="18513" y="130312"/>
                    <a:pt x="11926" y="89599"/>
                  </a:cubicBezTo>
                  <a:cubicBezTo>
                    <a:pt x="5340" y="48886"/>
                    <a:pt x="21975" y="12326"/>
                    <a:pt x="49082" y="7941"/>
                  </a:cubicBezTo>
                  <a:cubicBezTo>
                    <a:pt x="76190" y="3555"/>
                    <a:pt x="103504" y="33004"/>
                    <a:pt x="110091" y="73717"/>
                  </a:cubicBezTo>
                  <a:close/>
                </a:path>
              </a:pathLst>
            </a:custGeom>
            <a:grpFill/>
            <a:ln w="9525" cap="flat">
              <a:noFill/>
              <a:prstDash val="solid"/>
              <a:miter/>
            </a:ln>
          </p:spPr>
          <p:txBody>
            <a:bodyPr rtlCol="0" anchor="ctr"/>
            <a:lstStyle/>
            <a:p>
              <a:endParaRPr lang="it-IT" sz="1013"/>
            </a:p>
          </p:txBody>
        </p:sp>
        <p:sp>
          <p:nvSpPr>
            <p:cNvPr id="510" name="Figura a mano libera 509">
              <a:extLst>
                <a:ext uri="{FF2B5EF4-FFF2-40B4-BE49-F238E27FC236}">
                  <a16:creationId xmlns:a16="http://schemas.microsoft.com/office/drawing/2014/main" id="{35357CDB-FC85-2848-BB8A-46321F60E6DD}"/>
                </a:ext>
              </a:extLst>
            </p:cNvPr>
            <p:cNvSpPr/>
            <p:nvPr/>
          </p:nvSpPr>
          <p:spPr>
            <a:xfrm>
              <a:off x="5817525" y="3327225"/>
              <a:ext cx="133350" cy="152400"/>
            </a:xfrm>
            <a:custGeom>
              <a:avLst/>
              <a:gdLst>
                <a:gd name="connsiteX0" fmla="*/ 115701 w 133350"/>
                <a:gd name="connsiteY0" fmla="*/ 57430 h 152400"/>
                <a:gd name="connsiteX1" fmla="*/ 93674 w 133350"/>
                <a:gd name="connsiteY1" fmla="*/ 133952 h 152400"/>
                <a:gd name="connsiteX2" fmla="*/ 23882 w 133350"/>
                <a:gd name="connsiteY2" fmla="*/ 95613 h 152400"/>
                <a:gd name="connsiteX3" fmla="*/ 45909 w 133350"/>
                <a:gd name="connsiteY3" fmla="*/ 19091 h 152400"/>
                <a:gd name="connsiteX4" fmla="*/ 115701 w 133350"/>
                <a:gd name="connsiteY4" fmla="*/ 5743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115701" y="57430"/>
                  </a:moveTo>
                  <a:cubicBezTo>
                    <a:pt x="128891" y="89148"/>
                    <a:pt x="119029" y="123408"/>
                    <a:pt x="93674" y="133952"/>
                  </a:cubicBezTo>
                  <a:cubicBezTo>
                    <a:pt x="68319" y="144496"/>
                    <a:pt x="37072" y="127331"/>
                    <a:pt x="23882" y="95613"/>
                  </a:cubicBezTo>
                  <a:cubicBezTo>
                    <a:pt x="10693" y="63895"/>
                    <a:pt x="20554" y="29635"/>
                    <a:pt x="45909" y="19091"/>
                  </a:cubicBezTo>
                  <a:cubicBezTo>
                    <a:pt x="71264" y="8547"/>
                    <a:pt x="102511" y="25712"/>
                    <a:pt x="115701" y="57430"/>
                  </a:cubicBezTo>
                  <a:close/>
                </a:path>
              </a:pathLst>
            </a:custGeom>
            <a:grpFill/>
            <a:ln w="9525" cap="flat">
              <a:noFill/>
              <a:prstDash val="solid"/>
              <a:miter/>
            </a:ln>
          </p:spPr>
          <p:txBody>
            <a:bodyPr rtlCol="0" anchor="ctr"/>
            <a:lstStyle/>
            <a:p>
              <a:endParaRPr lang="it-IT" sz="1013"/>
            </a:p>
          </p:txBody>
        </p:sp>
        <p:sp>
          <p:nvSpPr>
            <p:cNvPr id="511" name="Figura a mano libera 510">
              <a:extLst>
                <a:ext uri="{FF2B5EF4-FFF2-40B4-BE49-F238E27FC236}">
                  <a16:creationId xmlns:a16="http://schemas.microsoft.com/office/drawing/2014/main" id="{97DFAC69-6429-8A4E-B483-CFBED97C596F}"/>
                </a:ext>
              </a:extLst>
            </p:cNvPr>
            <p:cNvSpPr/>
            <p:nvPr/>
          </p:nvSpPr>
          <p:spPr>
            <a:xfrm>
              <a:off x="5892900" y="3382958"/>
              <a:ext cx="276225" cy="247650"/>
            </a:xfrm>
            <a:custGeom>
              <a:avLst/>
              <a:gdLst>
                <a:gd name="connsiteX0" fmla="*/ 146979 w 276225"/>
                <a:gd name="connsiteY0" fmla="*/ 232904 h 247650"/>
                <a:gd name="connsiteX1" fmla="*/ 186793 w 276225"/>
                <a:gd name="connsiteY1" fmla="*/ 244715 h 247650"/>
                <a:gd name="connsiteX2" fmla="*/ 198033 w 276225"/>
                <a:gd name="connsiteY2" fmla="*/ 250525 h 247650"/>
                <a:gd name="connsiteX3" fmla="*/ 278931 w 276225"/>
                <a:gd name="connsiteY3" fmla="*/ 219582 h 247650"/>
                <a:gd name="connsiteX4" fmla="*/ 282424 w 276225"/>
                <a:gd name="connsiteY4" fmla="*/ 209472 h 247650"/>
                <a:gd name="connsiteX5" fmla="*/ 276900 w 276225"/>
                <a:gd name="connsiteY5" fmla="*/ 153465 h 247650"/>
                <a:gd name="connsiteX6" fmla="*/ 253849 w 276225"/>
                <a:gd name="connsiteY6" fmla="*/ 124890 h 247650"/>
                <a:gd name="connsiteX7" fmla="*/ 234799 w 276225"/>
                <a:gd name="connsiteY7" fmla="*/ 106793 h 247650"/>
                <a:gd name="connsiteX8" fmla="*/ 228132 w 276225"/>
                <a:gd name="connsiteY8" fmla="*/ 98506 h 247650"/>
                <a:gd name="connsiteX9" fmla="*/ 206796 w 276225"/>
                <a:gd name="connsiteY9" fmla="*/ 56024 h 247650"/>
                <a:gd name="connsiteX10" fmla="*/ 189460 w 276225"/>
                <a:gd name="connsiteY10" fmla="*/ 21925 h 247650"/>
                <a:gd name="connsiteX11" fmla="*/ 103323 w 276225"/>
                <a:gd name="connsiteY11" fmla="*/ 14241 h 247650"/>
                <a:gd name="connsiteX12" fmla="*/ 95639 w 276225"/>
                <a:gd name="connsiteY12" fmla="*/ 21925 h 247650"/>
                <a:gd name="connsiteX13" fmla="*/ 78303 w 276225"/>
                <a:gd name="connsiteY13" fmla="*/ 56024 h 247650"/>
                <a:gd name="connsiteX14" fmla="*/ 56967 w 276225"/>
                <a:gd name="connsiteY14" fmla="*/ 98506 h 247650"/>
                <a:gd name="connsiteX15" fmla="*/ 50395 w 276225"/>
                <a:gd name="connsiteY15" fmla="*/ 106793 h 247650"/>
                <a:gd name="connsiteX16" fmla="*/ 31345 w 276225"/>
                <a:gd name="connsiteY16" fmla="*/ 124890 h 247650"/>
                <a:gd name="connsiteX17" fmla="*/ 8390 w 276225"/>
                <a:gd name="connsiteY17" fmla="*/ 153465 h 247650"/>
                <a:gd name="connsiteX18" fmla="*/ 2675 w 276225"/>
                <a:gd name="connsiteY18" fmla="*/ 209472 h 247650"/>
                <a:gd name="connsiteX19" fmla="*/ 35346 w 276225"/>
                <a:gd name="connsiteY19" fmla="*/ 249668 h 247650"/>
                <a:gd name="connsiteX20" fmla="*/ 87066 w 276225"/>
                <a:gd name="connsiteY20" fmla="*/ 250525 h 247650"/>
                <a:gd name="connsiteX21" fmla="*/ 97544 w 276225"/>
                <a:gd name="connsiteY21" fmla="*/ 245191 h 247650"/>
                <a:gd name="connsiteX22" fmla="*/ 134882 w 276225"/>
                <a:gd name="connsiteY22" fmla="*/ 23328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6225" h="247650">
                  <a:moveTo>
                    <a:pt x="146979" y="232904"/>
                  </a:moveTo>
                  <a:cubicBezTo>
                    <a:pt x="161132" y="232776"/>
                    <a:pt x="174999" y="236890"/>
                    <a:pt x="186793" y="244715"/>
                  </a:cubicBezTo>
                  <a:cubicBezTo>
                    <a:pt x="190377" y="246950"/>
                    <a:pt x="194136" y="248893"/>
                    <a:pt x="198033" y="250525"/>
                  </a:cubicBezTo>
                  <a:cubicBezTo>
                    <a:pt x="228916" y="264320"/>
                    <a:pt x="265136" y="250466"/>
                    <a:pt x="278931" y="219582"/>
                  </a:cubicBezTo>
                  <a:cubicBezTo>
                    <a:pt x="280389" y="216321"/>
                    <a:pt x="281557" y="212937"/>
                    <a:pt x="282424" y="209472"/>
                  </a:cubicBezTo>
                  <a:cubicBezTo>
                    <a:pt x="287426" y="190750"/>
                    <a:pt x="285463" y="170849"/>
                    <a:pt x="276900" y="153465"/>
                  </a:cubicBezTo>
                  <a:cubicBezTo>
                    <a:pt x="271483" y="142315"/>
                    <a:pt x="263600" y="132544"/>
                    <a:pt x="253849" y="124890"/>
                  </a:cubicBezTo>
                  <a:cubicBezTo>
                    <a:pt x="246824" y="119611"/>
                    <a:pt x="240432" y="113537"/>
                    <a:pt x="234799" y="106793"/>
                  </a:cubicBezTo>
                  <a:lnTo>
                    <a:pt x="228132" y="98506"/>
                  </a:lnTo>
                  <a:cubicBezTo>
                    <a:pt x="217895" y="86144"/>
                    <a:pt x="210600" y="71618"/>
                    <a:pt x="206796" y="56024"/>
                  </a:cubicBezTo>
                  <a:cubicBezTo>
                    <a:pt x="204010" y="43369"/>
                    <a:pt x="198044" y="31633"/>
                    <a:pt x="189460" y="21925"/>
                  </a:cubicBezTo>
                  <a:cubicBezTo>
                    <a:pt x="167795" y="-3983"/>
                    <a:pt x="129231" y="-7423"/>
                    <a:pt x="103323" y="14241"/>
                  </a:cubicBezTo>
                  <a:cubicBezTo>
                    <a:pt x="100538" y="16570"/>
                    <a:pt x="97967" y="19141"/>
                    <a:pt x="95639" y="21925"/>
                  </a:cubicBezTo>
                  <a:cubicBezTo>
                    <a:pt x="87117" y="31675"/>
                    <a:pt x="81158" y="43394"/>
                    <a:pt x="78303" y="56024"/>
                  </a:cubicBezTo>
                  <a:cubicBezTo>
                    <a:pt x="74499" y="71618"/>
                    <a:pt x="67204" y="86144"/>
                    <a:pt x="56967" y="98506"/>
                  </a:cubicBezTo>
                  <a:lnTo>
                    <a:pt x="50395" y="106793"/>
                  </a:lnTo>
                  <a:cubicBezTo>
                    <a:pt x="44757" y="113534"/>
                    <a:pt x="38366" y="119606"/>
                    <a:pt x="31345" y="124890"/>
                  </a:cubicBezTo>
                  <a:cubicBezTo>
                    <a:pt x="21595" y="132521"/>
                    <a:pt x="13739" y="142300"/>
                    <a:pt x="8390" y="153465"/>
                  </a:cubicBezTo>
                  <a:cubicBezTo>
                    <a:pt x="-280" y="170813"/>
                    <a:pt x="-2312" y="190731"/>
                    <a:pt x="2675" y="209472"/>
                  </a:cubicBezTo>
                  <a:cubicBezTo>
                    <a:pt x="7338" y="226914"/>
                    <a:pt x="19225" y="241538"/>
                    <a:pt x="35346" y="249668"/>
                  </a:cubicBezTo>
                  <a:cubicBezTo>
                    <a:pt x="51661" y="257374"/>
                    <a:pt x="70504" y="257687"/>
                    <a:pt x="87066" y="250525"/>
                  </a:cubicBezTo>
                  <a:cubicBezTo>
                    <a:pt x="90715" y="249073"/>
                    <a:pt x="94222" y="247287"/>
                    <a:pt x="97544" y="245191"/>
                  </a:cubicBezTo>
                  <a:cubicBezTo>
                    <a:pt x="108739" y="238035"/>
                    <a:pt x="121611" y="233931"/>
                    <a:pt x="134882" y="233285"/>
                  </a:cubicBezTo>
                  <a:close/>
                </a:path>
              </a:pathLst>
            </a:custGeom>
            <a:grpFill/>
            <a:ln w="9525" cap="flat">
              <a:noFill/>
              <a:prstDash val="solid"/>
              <a:miter/>
            </a:ln>
          </p:spPr>
          <p:txBody>
            <a:bodyPr rtlCol="0" anchor="ctr"/>
            <a:lstStyle/>
            <a:p>
              <a:endParaRPr lang="it-IT" sz="1013"/>
            </a:p>
          </p:txBody>
        </p:sp>
        <p:sp>
          <p:nvSpPr>
            <p:cNvPr id="512" name="Figura a mano libera 511">
              <a:extLst>
                <a:ext uri="{FF2B5EF4-FFF2-40B4-BE49-F238E27FC236}">
                  <a16:creationId xmlns:a16="http://schemas.microsoft.com/office/drawing/2014/main" id="{1B0D8C02-5ADE-6145-8CBF-CC71E66DA1A5}"/>
                </a:ext>
              </a:extLst>
            </p:cNvPr>
            <p:cNvSpPr/>
            <p:nvPr/>
          </p:nvSpPr>
          <p:spPr>
            <a:xfrm>
              <a:off x="6469414" y="3524493"/>
              <a:ext cx="114300" cy="161925"/>
            </a:xfrm>
            <a:custGeom>
              <a:avLst/>
              <a:gdLst>
                <a:gd name="connsiteX0" fmla="*/ 72935 w 114300"/>
                <a:gd name="connsiteY0" fmla="*/ 7941 h 161925"/>
                <a:gd name="connsiteX1" fmla="*/ 110091 w 114300"/>
                <a:gd name="connsiteY1" fmla="*/ 89599 h 161925"/>
                <a:gd name="connsiteX2" fmla="*/ 49082 w 114300"/>
                <a:gd name="connsiteY2" fmla="*/ 155376 h 161925"/>
                <a:gd name="connsiteX3" fmla="*/ 11926 w 114300"/>
                <a:gd name="connsiteY3" fmla="*/ 73717 h 161925"/>
                <a:gd name="connsiteX4" fmla="*/ 72935 w 114300"/>
                <a:gd name="connsiteY4" fmla="*/ 794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72935" y="7941"/>
                  </a:moveTo>
                  <a:cubicBezTo>
                    <a:pt x="100043" y="12326"/>
                    <a:pt x="116678" y="48886"/>
                    <a:pt x="110091" y="89599"/>
                  </a:cubicBezTo>
                  <a:cubicBezTo>
                    <a:pt x="103504" y="130312"/>
                    <a:pt x="76190" y="159761"/>
                    <a:pt x="49082" y="155376"/>
                  </a:cubicBezTo>
                  <a:cubicBezTo>
                    <a:pt x="21975" y="150990"/>
                    <a:pt x="5340" y="114430"/>
                    <a:pt x="11926" y="73717"/>
                  </a:cubicBezTo>
                  <a:cubicBezTo>
                    <a:pt x="18513" y="33004"/>
                    <a:pt x="45828" y="3555"/>
                    <a:pt x="72935" y="7941"/>
                  </a:cubicBezTo>
                  <a:close/>
                </a:path>
              </a:pathLst>
            </a:custGeom>
            <a:grpFill/>
            <a:ln w="9525" cap="flat">
              <a:noFill/>
              <a:prstDash val="solid"/>
              <a:miter/>
            </a:ln>
          </p:spPr>
          <p:txBody>
            <a:bodyPr rtlCol="0" anchor="ctr"/>
            <a:lstStyle/>
            <a:p>
              <a:endParaRPr lang="it-IT" sz="1013"/>
            </a:p>
          </p:txBody>
        </p:sp>
        <p:sp>
          <p:nvSpPr>
            <p:cNvPr id="513" name="Figura a mano libera 512">
              <a:extLst>
                <a:ext uri="{FF2B5EF4-FFF2-40B4-BE49-F238E27FC236}">
                  <a16:creationId xmlns:a16="http://schemas.microsoft.com/office/drawing/2014/main" id="{08126A66-A9C6-894E-B938-5206E0FB75CD}"/>
                </a:ext>
              </a:extLst>
            </p:cNvPr>
            <p:cNvSpPr/>
            <p:nvPr/>
          </p:nvSpPr>
          <p:spPr>
            <a:xfrm>
              <a:off x="6543474" y="3641563"/>
              <a:ext cx="133350" cy="152400"/>
            </a:xfrm>
            <a:custGeom>
              <a:avLst/>
              <a:gdLst>
                <a:gd name="connsiteX0" fmla="*/ 93674 w 133350"/>
                <a:gd name="connsiteY0" fmla="*/ 19091 h 152400"/>
                <a:gd name="connsiteX1" fmla="*/ 115701 w 133350"/>
                <a:gd name="connsiteY1" fmla="*/ 95613 h 152400"/>
                <a:gd name="connsiteX2" fmla="*/ 45909 w 133350"/>
                <a:gd name="connsiteY2" fmla="*/ 133952 h 152400"/>
                <a:gd name="connsiteX3" fmla="*/ 23882 w 133350"/>
                <a:gd name="connsiteY3" fmla="*/ 57430 h 152400"/>
                <a:gd name="connsiteX4" fmla="*/ 93674 w 133350"/>
                <a:gd name="connsiteY4" fmla="*/ 1909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93674" y="19091"/>
                  </a:moveTo>
                  <a:cubicBezTo>
                    <a:pt x="119029" y="29635"/>
                    <a:pt x="128891" y="63895"/>
                    <a:pt x="115701" y="95613"/>
                  </a:cubicBezTo>
                  <a:cubicBezTo>
                    <a:pt x="102511" y="127331"/>
                    <a:pt x="71264" y="144496"/>
                    <a:pt x="45909" y="133952"/>
                  </a:cubicBezTo>
                  <a:cubicBezTo>
                    <a:pt x="20554" y="123408"/>
                    <a:pt x="10693" y="89148"/>
                    <a:pt x="23882" y="57430"/>
                  </a:cubicBezTo>
                  <a:cubicBezTo>
                    <a:pt x="37072" y="25712"/>
                    <a:pt x="68319" y="8548"/>
                    <a:pt x="93674" y="19091"/>
                  </a:cubicBezTo>
                  <a:close/>
                </a:path>
              </a:pathLst>
            </a:custGeom>
            <a:grpFill/>
            <a:ln w="9525" cap="flat">
              <a:noFill/>
              <a:prstDash val="solid"/>
              <a:miter/>
            </a:ln>
          </p:spPr>
          <p:txBody>
            <a:bodyPr rtlCol="0" anchor="ctr"/>
            <a:lstStyle/>
            <a:p>
              <a:endParaRPr lang="it-IT" sz="1013"/>
            </a:p>
          </p:txBody>
        </p:sp>
        <p:sp>
          <p:nvSpPr>
            <p:cNvPr id="514" name="Figura a mano libera 513">
              <a:extLst>
                <a:ext uri="{FF2B5EF4-FFF2-40B4-BE49-F238E27FC236}">
                  <a16:creationId xmlns:a16="http://schemas.microsoft.com/office/drawing/2014/main" id="{05E01838-1647-E745-8242-E8181D54A07C}"/>
                </a:ext>
              </a:extLst>
            </p:cNvPr>
            <p:cNvSpPr/>
            <p:nvPr/>
          </p:nvSpPr>
          <p:spPr>
            <a:xfrm>
              <a:off x="6337859" y="3524468"/>
              <a:ext cx="114300" cy="161925"/>
            </a:xfrm>
            <a:custGeom>
              <a:avLst/>
              <a:gdLst>
                <a:gd name="connsiteX0" fmla="*/ 110091 w 114300"/>
                <a:gd name="connsiteY0" fmla="*/ 73717 h 161925"/>
                <a:gd name="connsiteX1" fmla="*/ 72935 w 114300"/>
                <a:gd name="connsiteY1" fmla="*/ 155376 h 161925"/>
                <a:gd name="connsiteX2" fmla="*/ 11926 w 114300"/>
                <a:gd name="connsiteY2" fmla="*/ 89599 h 161925"/>
                <a:gd name="connsiteX3" fmla="*/ 49082 w 114300"/>
                <a:gd name="connsiteY3" fmla="*/ 7941 h 161925"/>
                <a:gd name="connsiteX4" fmla="*/ 110091 w 114300"/>
                <a:gd name="connsiteY4" fmla="*/ 73717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110091" y="73717"/>
                  </a:moveTo>
                  <a:cubicBezTo>
                    <a:pt x="116678" y="114430"/>
                    <a:pt x="100043" y="150990"/>
                    <a:pt x="72935" y="155376"/>
                  </a:cubicBezTo>
                  <a:cubicBezTo>
                    <a:pt x="45828" y="159761"/>
                    <a:pt x="18513" y="130312"/>
                    <a:pt x="11926" y="89599"/>
                  </a:cubicBezTo>
                  <a:cubicBezTo>
                    <a:pt x="5340" y="48886"/>
                    <a:pt x="21975" y="12326"/>
                    <a:pt x="49082" y="7941"/>
                  </a:cubicBezTo>
                  <a:cubicBezTo>
                    <a:pt x="76190" y="3555"/>
                    <a:pt x="103504" y="33004"/>
                    <a:pt x="110091" y="73717"/>
                  </a:cubicBezTo>
                  <a:close/>
                </a:path>
              </a:pathLst>
            </a:custGeom>
            <a:grpFill/>
            <a:ln w="9525" cap="flat">
              <a:noFill/>
              <a:prstDash val="solid"/>
              <a:miter/>
            </a:ln>
          </p:spPr>
          <p:txBody>
            <a:bodyPr rtlCol="0" anchor="ctr"/>
            <a:lstStyle/>
            <a:p>
              <a:endParaRPr lang="it-IT" sz="1013"/>
            </a:p>
          </p:txBody>
        </p:sp>
        <p:sp>
          <p:nvSpPr>
            <p:cNvPr id="515" name="Figura a mano libera 514">
              <a:extLst>
                <a:ext uri="{FF2B5EF4-FFF2-40B4-BE49-F238E27FC236}">
                  <a16:creationId xmlns:a16="http://schemas.microsoft.com/office/drawing/2014/main" id="{B962A739-6269-564A-8057-64A6BEAE4074}"/>
                </a:ext>
              </a:extLst>
            </p:cNvPr>
            <p:cNvSpPr/>
            <p:nvPr/>
          </p:nvSpPr>
          <p:spPr>
            <a:xfrm>
              <a:off x="6246070" y="3641565"/>
              <a:ext cx="133350" cy="152400"/>
            </a:xfrm>
            <a:custGeom>
              <a:avLst/>
              <a:gdLst>
                <a:gd name="connsiteX0" fmla="*/ 115701 w 133350"/>
                <a:gd name="connsiteY0" fmla="*/ 57430 h 152400"/>
                <a:gd name="connsiteX1" fmla="*/ 93674 w 133350"/>
                <a:gd name="connsiteY1" fmla="*/ 133952 h 152400"/>
                <a:gd name="connsiteX2" fmla="*/ 23882 w 133350"/>
                <a:gd name="connsiteY2" fmla="*/ 95613 h 152400"/>
                <a:gd name="connsiteX3" fmla="*/ 45909 w 133350"/>
                <a:gd name="connsiteY3" fmla="*/ 19091 h 152400"/>
                <a:gd name="connsiteX4" fmla="*/ 115701 w 133350"/>
                <a:gd name="connsiteY4" fmla="*/ 5743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115701" y="57430"/>
                  </a:moveTo>
                  <a:cubicBezTo>
                    <a:pt x="128891" y="89148"/>
                    <a:pt x="119029" y="123408"/>
                    <a:pt x="93674" y="133952"/>
                  </a:cubicBezTo>
                  <a:cubicBezTo>
                    <a:pt x="68319" y="144496"/>
                    <a:pt x="37072" y="127331"/>
                    <a:pt x="23882" y="95613"/>
                  </a:cubicBezTo>
                  <a:cubicBezTo>
                    <a:pt x="10693" y="63895"/>
                    <a:pt x="20554" y="29635"/>
                    <a:pt x="45909" y="19091"/>
                  </a:cubicBezTo>
                  <a:cubicBezTo>
                    <a:pt x="71264" y="8547"/>
                    <a:pt x="102511" y="25712"/>
                    <a:pt x="115701" y="57430"/>
                  </a:cubicBezTo>
                  <a:close/>
                </a:path>
              </a:pathLst>
            </a:custGeom>
            <a:grpFill/>
            <a:ln w="9525" cap="flat">
              <a:noFill/>
              <a:prstDash val="solid"/>
              <a:miter/>
            </a:ln>
          </p:spPr>
          <p:txBody>
            <a:bodyPr rtlCol="0" anchor="ctr"/>
            <a:lstStyle/>
            <a:p>
              <a:endParaRPr lang="it-IT" sz="1013"/>
            </a:p>
          </p:txBody>
        </p:sp>
        <p:sp>
          <p:nvSpPr>
            <p:cNvPr id="516" name="Figura a mano libera 515">
              <a:extLst>
                <a:ext uri="{FF2B5EF4-FFF2-40B4-BE49-F238E27FC236}">
                  <a16:creationId xmlns:a16="http://schemas.microsoft.com/office/drawing/2014/main" id="{D53539F7-2306-7448-BED7-ABB0EE55EC94}"/>
                </a:ext>
              </a:extLst>
            </p:cNvPr>
            <p:cNvSpPr/>
            <p:nvPr/>
          </p:nvSpPr>
          <p:spPr>
            <a:xfrm>
              <a:off x="6321525" y="3697283"/>
              <a:ext cx="276225" cy="247650"/>
            </a:xfrm>
            <a:custGeom>
              <a:avLst/>
              <a:gdLst>
                <a:gd name="connsiteX0" fmla="*/ 146979 w 276225"/>
                <a:gd name="connsiteY0" fmla="*/ 232904 h 247650"/>
                <a:gd name="connsiteX1" fmla="*/ 186793 w 276225"/>
                <a:gd name="connsiteY1" fmla="*/ 244715 h 247650"/>
                <a:gd name="connsiteX2" fmla="*/ 198033 w 276225"/>
                <a:gd name="connsiteY2" fmla="*/ 250525 h 247650"/>
                <a:gd name="connsiteX3" fmla="*/ 278931 w 276225"/>
                <a:gd name="connsiteY3" fmla="*/ 219582 h 247650"/>
                <a:gd name="connsiteX4" fmla="*/ 282424 w 276225"/>
                <a:gd name="connsiteY4" fmla="*/ 209472 h 247650"/>
                <a:gd name="connsiteX5" fmla="*/ 276900 w 276225"/>
                <a:gd name="connsiteY5" fmla="*/ 153465 h 247650"/>
                <a:gd name="connsiteX6" fmla="*/ 253849 w 276225"/>
                <a:gd name="connsiteY6" fmla="*/ 124890 h 247650"/>
                <a:gd name="connsiteX7" fmla="*/ 234799 w 276225"/>
                <a:gd name="connsiteY7" fmla="*/ 106793 h 247650"/>
                <a:gd name="connsiteX8" fmla="*/ 228132 w 276225"/>
                <a:gd name="connsiteY8" fmla="*/ 98506 h 247650"/>
                <a:gd name="connsiteX9" fmla="*/ 206796 w 276225"/>
                <a:gd name="connsiteY9" fmla="*/ 56025 h 247650"/>
                <a:gd name="connsiteX10" fmla="*/ 189460 w 276225"/>
                <a:gd name="connsiteY10" fmla="*/ 21925 h 247650"/>
                <a:gd name="connsiteX11" fmla="*/ 103323 w 276225"/>
                <a:gd name="connsiteY11" fmla="*/ 14241 h 247650"/>
                <a:gd name="connsiteX12" fmla="*/ 95639 w 276225"/>
                <a:gd name="connsiteY12" fmla="*/ 21925 h 247650"/>
                <a:gd name="connsiteX13" fmla="*/ 78303 w 276225"/>
                <a:gd name="connsiteY13" fmla="*/ 56025 h 247650"/>
                <a:gd name="connsiteX14" fmla="*/ 56967 w 276225"/>
                <a:gd name="connsiteY14" fmla="*/ 98506 h 247650"/>
                <a:gd name="connsiteX15" fmla="*/ 50395 w 276225"/>
                <a:gd name="connsiteY15" fmla="*/ 106793 h 247650"/>
                <a:gd name="connsiteX16" fmla="*/ 31345 w 276225"/>
                <a:gd name="connsiteY16" fmla="*/ 124890 h 247650"/>
                <a:gd name="connsiteX17" fmla="*/ 8390 w 276225"/>
                <a:gd name="connsiteY17" fmla="*/ 153465 h 247650"/>
                <a:gd name="connsiteX18" fmla="*/ 2675 w 276225"/>
                <a:gd name="connsiteY18" fmla="*/ 209472 h 247650"/>
                <a:gd name="connsiteX19" fmla="*/ 81451 w 276225"/>
                <a:gd name="connsiteY19" fmla="*/ 252679 h 247650"/>
                <a:gd name="connsiteX20" fmla="*/ 97925 w 276225"/>
                <a:gd name="connsiteY20" fmla="*/ 245191 h 247650"/>
                <a:gd name="connsiteX21" fmla="*/ 135263 w 276225"/>
                <a:gd name="connsiteY21" fmla="*/ 23328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247650">
                  <a:moveTo>
                    <a:pt x="146979" y="232904"/>
                  </a:moveTo>
                  <a:cubicBezTo>
                    <a:pt x="161132" y="232776"/>
                    <a:pt x="174999" y="236890"/>
                    <a:pt x="186793" y="244715"/>
                  </a:cubicBezTo>
                  <a:cubicBezTo>
                    <a:pt x="190377" y="246950"/>
                    <a:pt x="194136" y="248893"/>
                    <a:pt x="198033" y="250525"/>
                  </a:cubicBezTo>
                  <a:cubicBezTo>
                    <a:pt x="228916" y="264320"/>
                    <a:pt x="265136" y="250466"/>
                    <a:pt x="278931" y="219582"/>
                  </a:cubicBezTo>
                  <a:cubicBezTo>
                    <a:pt x="280389" y="216321"/>
                    <a:pt x="281557" y="212937"/>
                    <a:pt x="282424" y="209472"/>
                  </a:cubicBezTo>
                  <a:cubicBezTo>
                    <a:pt x="287426" y="190750"/>
                    <a:pt x="285463" y="170849"/>
                    <a:pt x="276900" y="153465"/>
                  </a:cubicBezTo>
                  <a:cubicBezTo>
                    <a:pt x="271483" y="142315"/>
                    <a:pt x="263601" y="132544"/>
                    <a:pt x="253849" y="124890"/>
                  </a:cubicBezTo>
                  <a:cubicBezTo>
                    <a:pt x="246824" y="119611"/>
                    <a:pt x="240432" y="113537"/>
                    <a:pt x="234799" y="106793"/>
                  </a:cubicBezTo>
                  <a:lnTo>
                    <a:pt x="228132" y="98506"/>
                  </a:lnTo>
                  <a:cubicBezTo>
                    <a:pt x="217895" y="86143"/>
                    <a:pt x="210600" y="71618"/>
                    <a:pt x="206796" y="56025"/>
                  </a:cubicBezTo>
                  <a:cubicBezTo>
                    <a:pt x="204010" y="43369"/>
                    <a:pt x="198044" y="31633"/>
                    <a:pt x="189460" y="21925"/>
                  </a:cubicBezTo>
                  <a:cubicBezTo>
                    <a:pt x="167795" y="-3983"/>
                    <a:pt x="129231" y="-7423"/>
                    <a:pt x="103323" y="14241"/>
                  </a:cubicBezTo>
                  <a:cubicBezTo>
                    <a:pt x="100538" y="16570"/>
                    <a:pt x="97967" y="19141"/>
                    <a:pt x="95639" y="21925"/>
                  </a:cubicBezTo>
                  <a:cubicBezTo>
                    <a:pt x="87117" y="31675"/>
                    <a:pt x="81159" y="43394"/>
                    <a:pt x="78303" y="56025"/>
                  </a:cubicBezTo>
                  <a:cubicBezTo>
                    <a:pt x="74499" y="71618"/>
                    <a:pt x="67204" y="86143"/>
                    <a:pt x="56967" y="98506"/>
                  </a:cubicBezTo>
                  <a:lnTo>
                    <a:pt x="50395" y="106793"/>
                  </a:lnTo>
                  <a:cubicBezTo>
                    <a:pt x="44757" y="113534"/>
                    <a:pt x="38366" y="119606"/>
                    <a:pt x="31345" y="124890"/>
                  </a:cubicBezTo>
                  <a:cubicBezTo>
                    <a:pt x="21595" y="132521"/>
                    <a:pt x="13739" y="142300"/>
                    <a:pt x="8390" y="153465"/>
                  </a:cubicBezTo>
                  <a:cubicBezTo>
                    <a:pt x="-280" y="170813"/>
                    <a:pt x="-2312" y="190731"/>
                    <a:pt x="2675" y="209472"/>
                  </a:cubicBezTo>
                  <a:cubicBezTo>
                    <a:pt x="12497" y="243156"/>
                    <a:pt x="47767" y="262501"/>
                    <a:pt x="81451" y="252679"/>
                  </a:cubicBezTo>
                  <a:cubicBezTo>
                    <a:pt x="87272" y="250981"/>
                    <a:pt x="92819" y="248460"/>
                    <a:pt x="97925" y="245191"/>
                  </a:cubicBezTo>
                  <a:cubicBezTo>
                    <a:pt x="109120" y="238035"/>
                    <a:pt x="121992" y="233931"/>
                    <a:pt x="135263" y="233285"/>
                  </a:cubicBezTo>
                  <a:close/>
                </a:path>
              </a:pathLst>
            </a:custGeom>
            <a:grpFill/>
            <a:ln w="9525" cap="flat">
              <a:noFill/>
              <a:prstDash val="solid"/>
              <a:miter/>
            </a:ln>
          </p:spPr>
          <p:txBody>
            <a:bodyPr rtlCol="0" anchor="ctr"/>
            <a:lstStyle/>
            <a:p>
              <a:endParaRPr lang="it-IT" sz="1013"/>
            </a:p>
          </p:txBody>
        </p:sp>
      </p:grpSp>
      <p:sp>
        <p:nvSpPr>
          <p:cNvPr id="519" name="Title Placeholder 1">
            <a:extLst>
              <a:ext uri="{FF2B5EF4-FFF2-40B4-BE49-F238E27FC236}">
                <a16:creationId xmlns:a16="http://schemas.microsoft.com/office/drawing/2014/main" id="{8AEBD71B-22AF-DD4B-9ADB-10CB3A74C235}"/>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pic>
        <p:nvPicPr>
          <p:cNvPr id="3" name="Elemento grafico 2" descr="Freccia circolare contorno">
            <a:extLst>
              <a:ext uri="{FF2B5EF4-FFF2-40B4-BE49-F238E27FC236}">
                <a16:creationId xmlns:a16="http://schemas.microsoft.com/office/drawing/2014/main" id="{812A4412-F002-1900-D8AC-732FA11FDD9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307965" y="1269300"/>
            <a:ext cx="342138" cy="342138"/>
          </a:xfrm>
          <a:prstGeom prst="rect">
            <a:avLst/>
          </a:prstGeom>
        </p:spPr>
      </p:pic>
      <p:pic>
        <p:nvPicPr>
          <p:cNvPr id="5" name="Elemento grafico 4" descr="Diagramma di flusso circolare con riempimento a tinta unita">
            <a:extLst>
              <a:ext uri="{FF2B5EF4-FFF2-40B4-BE49-F238E27FC236}">
                <a16:creationId xmlns:a16="http://schemas.microsoft.com/office/drawing/2014/main" id="{482F0AF9-50F6-EF46-6DA2-121C27A8DD6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741970" y="1269300"/>
            <a:ext cx="342138" cy="342138"/>
          </a:xfrm>
          <a:prstGeom prst="rect">
            <a:avLst/>
          </a:prstGeom>
        </p:spPr>
      </p:pic>
      <p:pic>
        <p:nvPicPr>
          <p:cNvPr id="7" name="Elemento grafico 6" descr="Diagramma di flusso circolare contorno">
            <a:extLst>
              <a:ext uri="{FF2B5EF4-FFF2-40B4-BE49-F238E27FC236}">
                <a16:creationId xmlns:a16="http://schemas.microsoft.com/office/drawing/2014/main" id="{4E4F6669-095C-ECDB-64BF-5736DDDFCA2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175975" y="1269300"/>
            <a:ext cx="342138" cy="342138"/>
          </a:xfrm>
          <a:prstGeom prst="rect">
            <a:avLst/>
          </a:prstGeom>
        </p:spPr>
      </p:pic>
      <p:pic>
        <p:nvPicPr>
          <p:cNvPr id="9" name="Elemento grafico 8" descr="Freccia circolare con riempimento a tinta unita">
            <a:extLst>
              <a:ext uri="{FF2B5EF4-FFF2-40B4-BE49-F238E27FC236}">
                <a16:creationId xmlns:a16="http://schemas.microsoft.com/office/drawing/2014/main" id="{E14EA412-8F7B-068F-B922-4576FC18A41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609980" y="1269300"/>
            <a:ext cx="342138" cy="342138"/>
          </a:xfrm>
          <a:prstGeom prst="rect">
            <a:avLst/>
          </a:prstGeom>
        </p:spPr>
      </p:pic>
      <p:pic>
        <p:nvPicPr>
          <p:cNvPr id="11" name="Elemento grafico 10" descr="Riciclo con riempimento a tinta unita">
            <a:extLst>
              <a:ext uri="{FF2B5EF4-FFF2-40B4-BE49-F238E27FC236}">
                <a16:creationId xmlns:a16="http://schemas.microsoft.com/office/drawing/2014/main" id="{E646CFC6-9972-2CA1-5308-790937A439E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99905" y="1269300"/>
            <a:ext cx="342138" cy="342138"/>
          </a:xfrm>
          <a:prstGeom prst="rect">
            <a:avLst/>
          </a:prstGeom>
        </p:spPr>
      </p:pic>
      <p:pic>
        <p:nvPicPr>
          <p:cNvPr id="13" name="Elemento grafico 12" descr="Sostenibilità contorno">
            <a:extLst>
              <a:ext uri="{FF2B5EF4-FFF2-40B4-BE49-F238E27FC236}">
                <a16:creationId xmlns:a16="http://schemas.microsoft.com/office/drawing/2014/main" id="{18CC9296-1B3E-AC64-AEB3-E0C83EA4CD3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533910" y="1269300"/>
            <a:ext cx="342138" cy="342138"/>
          </a:xfrm>
          <a:prstGeom prst="rect">
            <a:avLst/>
          </a:prstGeom>
        </p:spPr>
      </p:pic>
      <p:pic>
        <p:nvPicPr>
          <p:cNvPr id="15" name="Elemento grafico 14" descr="Riciclo contorno">
            <a:extLst>
              <a:ext uri="{FF2B5EF4-FFF2-40B4-BE49-F238E27FC236}">
                <a16:creationId xmlns:a16="http://schemas.microsoft.com/office/drawing/2014/main" id="{6108E79B-63D0-AF58-32D1-2F1188B7035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967915" y="1269300"/>
            <a:ext cx="342138" cy="342138"/>
          </a:xfrm>
          <a:prstGeom prst="rect">
            <a:avLst/>
          </a:prstGeom>
        </p:spPr>
      </p:pic>
      <p:pic>
        <p:nvPicPr>
          <p:cNvPr id="17" name="Elemento grafico 16" descr="Riciclo con riempimento a tinta unita">
            <a:extLst>
              <a:ext uri="{FF2B5EF4-FFF2-40B4-BE49-F238E27FC236}">
                <a16:creationId xmlns:a16="http://schemas.microsoft.com/office/drawing/2014/main" id="{E1909044-C2DE-4789-8EC7-325BCBAC3B2C}"/>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2401920" y="1269300"/>
            <a:ext cx="342138" cy="342138"/>
          </a:xfrm>
          <a:prstGeom prst="rect">
            <a:avLst/>
          </a:prstGeom>
        </p:spPr>
      </p:pic>
      <p:pic>
        <p:nvPicPr>
          <p:cNvPr id="19" name="Elemento grafico 18" descr="Sostenibilità con riempimento a tinta unita">
            <a:extLst>
              <a:ext uri="{FF2B5EF4-FFF2-40B4-BE49-F238E27FC236}">
                <a16:creationId xmlns:a16="http://schemas.microsoft.com/office/drawing/2014/main" id="{402649AB-AF52-7474-B9CA-A16DCDD32C83}"/>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2835925" y="1269300"/>
            <a:ext cx="342138" cy="342138"/>
          </a:xfrm>
          <a:prstGeom prst="rect">
            <a:avLst/>
          </a:prstGeom>
        </p:spPr>
      </p:pic>
      <p:pic>
        <p:nvPicPr>
          <p:cNvPr id="499" name="Elemento grafico 498" descr="Mano aperta con pianta con riempimento a tinta unita">
            <a:extLst>
              <a:ext uri="{FF2B5EF4-FFF2-40B4-BE49-F238E27FC236}">
                <a16:creationId xmlns:a16="http://schemas.microsoft.com/office/drawing/2014/main" id="{BEF8667C-D9F0-DF66-297A-623C9ADD6318}"/>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3269930" y="1269300"/>
            <a:ext cx="342138" cy="342138"/>
          </a:xfrm>
          <a:prstGeom prst="rect">
            <a:avLst/>
          </a:prstGeom>
        </p:spPr>
      </p:pic>
      <p:pic>
        <p:nvPicPr>
          <p:cNvPr id="501" name="Elemento grafico 500" descr="Rifiuti con riempimento a tinta unita">
            <a:extLst>
              <a:ext uri="{FF2B5EF4-FFF2-40B4-BE49-F238E27FC236}">
                <a16:creationId xmlns:a16="http://schemas.microsoft.com/office/drawing/2014/main" id="{2B9F1E32-1367-EEFA-B89A-F4280B7D0413}"/>
              </a:ext>
            </a:extLst>
          </p:cNvPr>
          <p:cNvPicPr>
            <a:picLocks noChangeAspect="1"/>
          </p:cNvPicPr>
          <p:nvPr/>
        </p:nvPicPr>
        <p:blipFill>
          <a:blip r:embed="rId22">
            <a:extLst>
              <a:ext uri="{96DAC541-7B7A-43D3-8B79-37D633B846F1}">
                <asvg:svgBlip xmlns:asvg="http://schemas.microsoft.com/office/drawing/2016/SVG/main" r:embed="rId23"/>
              </a:ext>
            </a:extLst>
          </a:blip>
          <a:stretch>
            <a:fillRect/>
          </a:stretch>
        </p:blipFill>
        <p:spPr>
          <a:xfrm>
            <a:off x="3703935" y="1269300"/>
            <a:ext cx="342138" cy="342138"/>
          </a:xfrm>
          <a:prstGeom prst="rect">
            <a:avLst/>
          </a:prstGeom>
        </p:spPr>
      </p:pic>
      <p:pic>
        <p:nvPicPr>
          <p:cNvPr id="517" name="Elemento grafico 516" descr="Riciclo contorno">
            <a:extLst>
              <a:ext uri="{FF2B5EF4-FFF2-40B4-BE49-F238E27FC236}">
                <a16:creationId xmlns:a16="http://schemas.microsoft.com/office/drawing/2014/main" id="{1D031BA9-BB3B-FD4A-E60F-D0FE9780F28A}"/>
              </a:ext>
            </a:extLst>
          </p:cNvPr>
          <p:cNvPicPr>
            <a:picLocks noChangeAspect="1"/>
          </p:cNvPicPr>
          <p:nvPr/>
        </p:nvPicPr>
        <p:blipFill>
          <a:blip r:embed="rId24">
            <a:extLst>
              <a:ext uri="{96DAC541-7B7A-43D3-8B79-37D633B846F1}">
                <asvg:svgBlip xmlns:asvg="http://schemas.microsoft.com/office/drawing/2016/SVG/main" r:embed="rId25"/>
              </a:ext>
            </a:extLst>
          </a:blip>
          <a:stretch>
            <a:fillRect/>
          </a:stretch>
        </p:blipFill>
        <p:spPr>
          <a:xfrm>
            <a:off x="4137940" y="1269300"/>
            <a:ext cx="342138" cy="342138"/>
          </a:xfrm>
          <a:prstGeom prst="rect">
            <a:avLst/>
          </a:prstGeom>
        </p:spPr>
      </p:pic>
      <p:pic>
        <p:nvPicPr>
          <p:cNvPr id="520" name="Elemento grafico 519" descr="Rifiuti contorno">
            <a:extLst>
              <a:ext uri="{FF2B5EF4-FFF2-40B4-BE49-F238E27FC236}">
                <a16:creationId xmlns:a16="http://schemas.microsoft.com/office/drawing/2014/main" id="{A7A682C6-8BAA-EDB9-AB80-BD241A89CDDC}"/>
              </a:ext>
            </a:extLst>
          </p:cNvPr>
          <p:cNvPicPr>
            <a:picLocks noChangeAspect="1"/>
          </p:cNvPicPr>
          <p:nvPr/>
        </p:nvPicPr>
        <p:blipFill>
          <a:blip r:embed="rId26">
            <a:extLst>
              <a:ext uri="{96DAC541-7B7A-43D3-8B79-37D633B846F1}">
                <asvg:svgBlip xmlns:asvg="http://schemas.microsoft.com/office/drawing/2016/SVG/main" r:embed="rId27"/>
              </a:ext>
            </a:extLst>
          </a:blip>
          <a:stretch>
            <a:fillRect/>
          </a:stretch>
        </p:blipFill>
        <p:spPr>
          <a:xfrm>
            <a:off x="4571945" y="1269300"/>
            <a:ext cx="342138" cy="342138"/>
          </a:xfrm>
          <a:prstGeom prst="rect">
            <a:avLst/>
          </a:prstGeom>
        </p:spPr>
      </p:pic>
      <p:pic>
        <p:nvPicPr>
          <p:cNvPr id="522" name="Elemento grafico 521" descr="Mano aperta con pianta contorno">
            <a:extLst>
              <a:ext uri="{FF2B5EF4-FFF2-40B4-BE49-F238E27FC236}">
                <a16:creationId xmlns:a16="http://schemas.microsoft.com/office/drawing/2014/main" id="{2E188214-2ED2-C8C4-1664-557EFD02D632}"/>
              </a:ext>
            </a:extLst>
          </p:cNvPr>
          <p:cNvPicPr>
            <a:picLocks noChangeAspect="1"/>
          </p:cNvPicPr>
          <p:nvPr/>
        </p:nvPicPr>
        <p:blipFill>
          <a:blip r:embed="rId28">
            <a:extLst>
              <a:ext uri="{96DAC541-7B7A-43D3-8B79-37D633B846F1}">
                <asvg:svgBlip xmlns:asvg="http://schemas.microsoft.com/office/drawing/2016/SVG/main" r:embed="rId29"/>
              </a:ext>
            </a:extLst>
          </a:blip>
          <a:stretch>
            <a:fillRect/>
          </a:stretch>
        </p:blipFill>
        <p:spPr>
          <a:xfrm>
            <a:off x="5005950" y="1269300"/>
            <a:ext cx="342138" cy="342138"/>
          </a:xfrm>
          <a:prstGeom prst="rect">
            <a:avLst/>
          </a:prstGeom>
        </p:spPr>
      </p:pic>
      <p:pic>
        <p:nvPicPr>
          <p:cNvPr id="524" name="Elemento grafico 523" descr="Concime contorno">
            <a:extLst>
              <a:ext uri="{FF2B5EF4-FFF2-40B4-BE49-F238E27FC236}">
                <a16:creationId xmlns:a16="http://schemas.microsoft.com/office/drawing/2014/main" id="{2963478B-B137-FCF0-CF30-07772DDE69C0}"/>
              </a:ext>
            </a:extLst>
          </p:cNvPr>
          <p:cNvPicPr>
            <a:picLocks noChangeAspect="1"/>
          </p:cNvPicPr>
          <p:nvPr/>
        </p:nvPicPr>
        <p:blipFill>
          <a:blip r:embed="rId30">
            <a:extLst>
              <a:ext uri="{96DAC541-7B7A-43D3-8B79-37D633B846F1}">
                <asvg:svgBlip xmlns:asvg="http://schemas.microsoft.com/office/drawing/2016/SVG/main" r:embed="rId31"/>
              </a:ext>
            </a:extLst>
          </a:blip>
          <a:stretch>
            <a:fillRect/>
          </a:stretch>
        </p:blipFill>
        <p:spPr>
          <a:xfrm>
            <a:off x="8043985" y="1269300"/>
            <a:ext cx="342138" cy="342138"/>
          </a:xfrm>
          <a:prstGeom prst="rect">
            <a:avLst/>
          </a:prstGeom>
        </p:spPr>
      </p:pic>
      <p:pic>
        <p:nvPicPr>
          <p:cNvPr id="526" name="Elemento grafico 525" descr="Concime con riempimento a tinta unita">
            <a:extLst>
              <a:ext uri="{FF2B5EF4-FFF2-40B4-BE49-F238E27FC236}">
                <a16:creationId xmlns:a16="http://schemas.microsoft.com/office/drawing/2014/main" id="{A3CD048B-BA90-AD06-DE72-FC8D0B3FC463}"/>
              </a:ext>
            </a:extLst>
          </p:cNvPr>
          <p:cNvPicPr>
            <a:picLocks noChangeAspect="1"/>
          </p:cNvPicPr>
          <p:nvPr/>
        </p:nvPicPr>
        <p:blipFill>
          <a:blip r:embed="rId32">
            <a:extLst>
              <a:ext uri="{96DAC541-7B7A-43D3-8B79-37D633B846F1}">
                <asvg:svgBlip xmlns:asvg="http://schemas.microsoft.com/office/drawing/2016/SVG/main" r:embed="rId33"/>
              </a:ext>
            </a:extLst>
          </a:blip>
          <a:stretch>
            <a:fillRect/>
          </a:stretch>
        </p:blipFill>
        <p:spPr>
          <a:xfrm>
            <a:off x="8477987" y="1269300"/>
            <a:ext cx="342138" cy="342138"/>
          </a:xfrm>
          <a:prstGeom prst="rect">
            <a:avLst/>
          </a:prstGeom>
        </p:spPr>
      </p:pic>
      <p:pic>
        <p:nvPicPr>
          <p:cNvPr id="528" name="Elemento grafico 527" descr="Bottiglia d'acqua contorno">
            <a:extLst>
              <a:ext uri="{FF2B5EF4-FFF2-40B4-BE49-F238E27FC236}">
                <a16:creationId xmlns:a16="http://schemas.microsoft.com/office/drawing/2014/main" id="{3740A77F-649E-4642-4B9D-4D246B832AEA}"/>
              </a:ext>
            </a:extLst>
          </p:cNvPr>
          <p:cNvPicPr>
            <a:picLocks noChangeAspect="1"/>
          </p:cNvPicPr>
          <p:nvPr/>
        </p:nvPicPr>
        <p:blipFill>
          <a:blip r:embed="rId34">
            <a:extLst>
              <a:ext uri="{96DAC541-7B7A-43D3-8B79-37D633B846F1}">
                <asvg:svgBlip xmlns:asvg="http://schemas.microsoft.com/office/drawing/2016/SVG/main" r:embed="rId35"/>
              </a:ext>
            </a:extLst>
          </a:blip>
          <a:stretch>
            <a:fillRect/>
          </a:stretch>
        </p:blipFill>
        <p:spPr>
          <a:xfrm>
            <a:off x="5439955" y="1269300"/>
            <a:ext cx="342138" cy="342138"/>
          </a:xfrm>
          <a:prstGeom prst="rect">
            <a:avLst/>
          </a:prstGeom>
        </p:spPr>
      </p:pic>
      <p:pic>
        <p:nvPicPr>
          <p:cNvPr id="530" name="Elemento grafico 529" descr="Bottiglia d'acqua con riempimento a tinta unita">
            <a:extLst>
              <a:ext uri="{FF2B5EF4-FFF2-40B4-BE49-F238E27FC236}">
                <a16:creationId xmlns:a16="http://schemas.microsoft.com/office/drawing/2014/main" id="{428103FB-C3FE-E275-1AF0-D92E677093AB}"/>
              </a:ext>
            </a:extLst>
          </p:cNvPr>
          <p:cNvPicPr>
            <a:picLocks noChangeAspect="1"/>
          </p:cNvPicPr>
          <p:nvPr/>
        </p:nvPicPr>
        <p:blipFill>
          <a:blip r:embed="rId36">
            <a:extLst>
              <a:ext uri="{96DAC541-7B7A-43D3-8B79-37D633B846F1}">
                <asvg:svgBlip xmlns:asvg="http://schemas.microsoft.com/office/drawing/2016/SVG/main" r:embed="rId37"/>
              </a:ext>
            </a:extLst>
          </a:blip>
          <a:stretch>
            <a:fillRect/>
          </a:stretch>
        </p:blipFill>
        <p:spPr>
          <a:xfrm>
            <a:off x="5873960" y="1269300"/>
            <a:ext cx="342138" cy="342138"/>
          </a:xfrm>
          <a:prstGeom prst="rect">
            <a:avLst/>
          </a:prstGeom>
        </p:spPr>
      </p:pic>
      <p:pic>
        <p:nvPicPr>
          <p:cNvPr id="532" name="Elemento grafico 531" descr="Vietato gettare rifiuti contorno">
            <a:extLst>
              <a:ext uri="{FF2B5EF4-FFF2-40B4-BE49-F238E27FC236}">
                <a16:creationId xmlns:a16="http://schemas.microsoft.com/office/drawing/2014/main" id="{38A0A83D-4C02-1FE4-2DA9-6A30D04F93B9}"/>
              </a:ext>
            </a:extLst>
          </p:cNvPr>
          <p:cNvPicPr>
            <a:picLocks noChangeAspect="1"/>
          </p:cNvPicPr>
          <p:nvPr/>
        </p:nvPicPr>
        <p:blipFill>
          <a:blip r:embed="rId38">
            <a:extLst>
              <a:ext uri="{96DAC541-7B7A-43D3-8B79-37D633B846F1}">
                <asvg:svgBlip xmlns:asvg="http://schemas.microsoft.com/office/drawing/2016/SVG/main" r:embed="rId39"/>
              </a:ext>
            </a:extLst>
          </a:blip>
          <a:stretch>
            <a:fillRect/>
          </a:stretch>
        </p:blipFill>
        <p:spPr>
          <a:xfrm>
            <a:off x="231895" y="1269300"/>
            <a:ext cx="342138" cy="342138"/>
          </a:xfrm>
          <a:prstGeom prst="rect">
            <a:avLst/>
          </a:prstGeom>
        </p:spPr>
      </p:pic>
      <p:pic>
        <p:nvPicPr>
          <p:cNvPr id="534" name="Elemento grafico 533" descr="Vietato gettare rifiuti con riempimento a tinta unita">
            <a:extLst>
              <a:ext uri="{FF2B5EF4-FFF2-40B4-BE49-F238E27FC236}">
                <a16:creationId xmlns:a16="http://schemas.microsoft.com/office/drawing/2014/main" id="{15DF9F4B-20EE-7F82-6219-AEF056A16D32}"/>
              </a:ext>
            </a:extLst>
          </p:cNvPr>
          <p:cNvPicPr>
            <a:picLocks noChangeAspect="1"/>
          </p:cNvPicPr>
          <p:nvPr/>
        </p:nvPicPr>
        <p:blipFill>
          <a:blip r:embed="rId40">
            <a:extLst>
              <a:ext uri="{96DAC541-7B7A-43D3-8B79-37D633B846F1}">
                <asvg:svgBlip xmlns:asvg="http://schemas.microsoft.com/office/drawing/2016/SVG/main" r:embed="rId41"/>
              </a:ext>
            </a:extLst>
          </a:blip>
          <a:stretch>
            <a:fillRect/>
          </a:stretch>
        </p:blipFill>
        <p:spPr>
          <a:xfrm>
            <a:off x="665900" y="1269300"/>
            <a:ext cx="342138" cy="342138"/>
          </a:xfrm>
          <a:prstGeom prst="rect">
            <a:avLst/>
          </a:prstGeom>
        </p:spPr>
      </p:pic>
    </p:spTree>
    <p:extLst>
      <p:ext uri="{BB962C8B-B14F-4D97-AF65-F5344CB8AC3E}">
        <p14:creationId xmlns:p14="http://schemas.microsoft.com/office/powerpoint/2010/main" val="79178100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37" name="Elemento grafico 5" descr="Maglietta">
            <a:extLst>
              <a:ext uri="{FF2B5EF4-FFF2-40B4-BE49-F238E27FC236}">
                <a16:creationId xmlns:a16="http://schemas.microsoft.com/office/drawing/2014/main" id="{163DEB05-0250-9B4D-BCDA-9DDA25C6FEE8}"/>
              </a:ext>
            </a:extLst>
          </p:cNvPr>
          <p:cNvSpPr/>
          <p:nvPr/>
        </p:nvSpPr>
        <p:spPr>
          <a:xfrm>
            <a:off x="243217" y="1075158"/>
            <a:ext cx="255785" cy="226384"/>
          </a:xfrm>
          <a:custGeom>
            <a:avLst/>
            <a:gdLst>
              <a:gd name="connsiteX0" fmla="*/ 828127 w 828675"/>
              <a:gd name="connsiteY0" fmla="*/ 194670 h 733425"/>
              <a:gd name="connsiteX1" fmla="*/ 689062 w 828675"/>
              <a:gd name="connsiteY1" fmla="*/ 58463 h 733425"/>
              <a:gd name="connsiteX2" fmla="*/ 675727 w 828675"/>
              <a:gd name="connsiteY2" fmla="*/ 49890 h 733425"/>
              <a:gd name="connsiteX3" fmla="*/ 546187 w 828675"/>
              <a:gd name="connsiteY3" fmla="*/ 1313 h 733425"/>
              <a:gd name="connsiteX4" fmla="*/ 526184 w 828675"/>
              <a:gd name="connsiteY4" fmla="*/ 6075 h 733425"/>
              <a:gd name="connsiteX5" fmla="*/ 416647 w 828675"/>
              <a:gd name="connsiteY5" fmla="*/ 52748 h 733425"/>
              <a:gd name="connsiteX6" fmla="*/ 307109 w 828675"/>
              <a:gd name="connsiteY6" fmla="*/ 6075 h 733425"/>
              <a:gd name="connsiteX7" fmla="*/ 287107 w 828675"/>
              <a:gd name="connsiteY7" fmla="*/ 1313 h 733425"/>
              <a:gd name="connsiteX8" fmla="*/ 157567 w 828675"/>
              <a:gd name="connsiteY8" fmla="*/ 49890 h 733425"/>
              <a:gd name="connsiteX9" fmla="*/ 144232 w 828675"/>
              <a:gd name="connsiteY9" fmla="*/ 58463 h 733425"/>
              <a:gd name="connsiteX10" fmla="*/ 5167 w 828675"/>
              <a:gd name="connsiteY10" fmla="*/ 194670 h 733425"/>
              <a:gd name="connsiteX11" fmla="*/ 7072 w 828675"/>
              <a:gd name="connsiteY11" fmla="*/ 223245 h 733425"/>
              <a:gd name="connsiteX12" fmla="*/ 134707 w 828675"/>
              <a:gd name="connsiteY12" fmla="*/ 319448 h 733425"/>
              <a:gd name="connsiteX13" fmla="*/ 159472 w 828675"/>
              <a:gd name="connsiteY13" fmla="*/ 318495 h 733425"/>
              <a:gd name="connsiteX14" fmla="*/ 207097 w 828675"/>
              <a:gd name="connsiteY14" fmla="*/ 273728 h 733425"/>
              <a:gd name="connsiteX15" fmla="*/ 207097 w 828675"/>
              <a:gd name="connsiteY15" fmla="*/ 737595 h 733425"/>
              <a:gd name="connsiteX16" fmla="*/ 626197 w 828675"/>
              <a:gd name="connsiteY16" fmla="*/ 737595 h 733425"/>
              <a:gd name="connsiteX17" fmla="*/ 626197 w 828675"/>
              <a:gd name="connsiteY17" fmla="*/ 274680 h 733425"/>
              <a:gd name="connsiteX18" fmla="*/ 673822 w 828675"/>
              <a:gd name="connsiteY18" fmla="*/ 319448 h 733425"/>
              <a:gd name="connsiteX19" fmla="*/ 698587 w 828675"/>
              <a:gd name="connsiteY19" fmla="*/ 320400 h 733425"/>
              <a:gd name="connsiteX20" fmla="*/ 826222 w 828675"/>
              <a:gd name="connsiteY20" fmla="*/ 223245 h 733425"/>
              <a:gd name="connsiteX21" fmla="*/ 828127 w 828675"/>
              <a:gd name="connsiteY21" fmla="*/ 19467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8675" h="733425">
                <a:moveTo>
                  <a:pt x="828127" y="194670"/>
                </a:moveTo>
                <a:lnTo>
                  <a:pt x="689062" y="58463"/>
                </a:lnTo>
                <a:cubicBezTo>
                  <a:pt x="685252" y="54653"/>
                  <a:pt x="680489" y="51795"/>
                  <a:pt x="675727" y="49890"/>
                </a:cubicBezTo>
                <a:lnTo>
                  <a:pt x="546187" y="1313"/>
                </a:lnTo>
                <a:cubicBezTo>
                  <a:pt x="539519" y="-1545"/>
                  <a:pt x="530947" y="360"/>
                  <a:pt x="526184" y="6075"/>
                </a:cubicBezTo>
                <a:cubicBezTo>
                  <a:pt x="498562" y="34650"/>
                  <a:pt x="459509" y="52748"/>
                  <a:pt x="416647" y="52748"/>
                </a:cubicBezTo>
                <a:cubicBezTo>
                  <a:pt x="373784" y="52748"/>
                  <a:pt x="334732" y="34650"/>
                  <a:pt x="307109" y="6075"/>
                </a:cubicBezTo>
                <a:cubicBezTo>
                  <a:pt x="302347" y="360"/>
                  <a:pt x="293774" y="-592"/>
                  <a:pt x="287107" y="1313"/>
                </a:cubicBezTo>
                <a:lnTo>
                  <a:pt x="157567" y="49890"/>
                </a:lnTo>
                <a:cubicBezTo>
                  <a:pt x="152804" y="51795"/>
                  <a:pt x="148042" y="54653"/>
                  <a:pt x="144232" y="58463"/>
                </a:cubicBezTo>
                <a:lnTo>
                  <a:pt x="5167" y="194670"/>
                </a:lnTo>
                <a:cubicBezTo>
                  <a:pt x="-2453" y="203243"/>
                  <a:pt x="-1501" y="216578"/>
                  <a:pt x="7072" y="223245"/>
                </a:cubicBezTo>
                <a:lnTo>
                  <a:pt x="134707" y="319448"/>
                </a:lnTo>
                <a:cubicBezTo>
                  <a:pt x="142327" y="325163"/>
                  <a:pt x="152804" y="325163"/>
                  <a:pt x="159472" y="318495"/>
                </a:cubicBezTo>
                <a:lnTo>
                  <a:pt x="207097" y="273728"/>
                </a:lnTo>
                <a:lnTo>
                  <a:pt x="207097" y="737595"/>
                </a:lnTo>
                <a:lnTo>
                  <a:pt x="626197" y="737595"/>
                </a:lnTo>
                <a:lnTo>
                  <a:pt x="626197" y="274680"/>
                </a:lnTo>
                <a:lnTo>
                  <a:pt x="673822" y="319448"/>
                </a:lnTo>
                <a:cubicBezTo>
                  <a:pt x="680489" y="326115"/>
                  <a:pt x="691919" y="326115"/>
                  <a:pt x="698587" y="320400"/>
                </a:cubicBezTo>
                <a:lnTo>
                  <a:pt x="826222" y="223245"/>
                </a:lnTo>
                <a:cubicBezTo>
                  <a:pt x="834794" y="216578"/>
                  <a:pt x="835747" y="203243"/>
                  <a:pt x="828127" y="194670"/>
                </a:cubicBezTo>
                <a:close/>
              </a:path>
            </a:pathLst>
          </a:custGeom>
          <a:solidFill>
            <a:schemeClr val="accent3"/>
          </a:solidFill>
          <a:ln w="9525" cap="flat">
            <a:noFill/>
            <a:prstDash val="solid"/>
            <a:miter/>
          </a:ln>
        </p:spPr>
        <p:txBody>
          <a:bodyPr rtlCol="0" anchor="ctr"/>
          <a:lstStyle/>
          <a:p>
            <a:endParaRPr lang="it-IT" sz="1013"/>
          </a:p>
        </p:txBody>
      </p:sp>
      <p:sp>
        <p:nvSpPr>
          <p:cNvPr id="538" name="Elemento grafico 7" descr="Pantaloni">
            <a:extLst>
              <a:ext uri="{FF2B5EF4-FFF2-40B4-BE49-F238E27FC236}">
                <a16:creationId xmlns:a16="http://schemas.microsoft.com/office/drawing/2014/main" id="{36F5F7A7-2FC9-9A40-AEF7-1E6266D9C896}"/>
              </a:ext>
            </a:extLst>
          </p:cNvPr>
          <p:cNvSpPr/>
          <p:nvPr/>
        </p:nvSpPr>
        <p:spPr>
          <a:xfrm>
            <a:off x="663156" y="1058986"/>
            <a:ext cx="141122" cy="258725"/>
          </a:xfrm>
          <a:custGeom>
            <a:avLst/>
            <a:gdLst>
              <a:gd name="connsiteX0" fmla="*/ 457200 w 457200"/>
              <a:gd name="connsiteY0" fmla="*/ 38100 h 838200"/>
              <a:gd name="connsiteX1" fmla="*/ 457200 w 457200"/>
              <a:gd name="connsiteY1" fmla="*/ 19050 h 838200"/>
              <a:gd name="connsiteX2" fmla="*/ 438150 w 457200"/>
              <a:gd name="connsiteY2" fmla="*/ 0 h 838200"/>
              <a:gd name="connsiteX3" fmla="*/ 228600 w 457200"/>
              <a:gd name="connsiteY3" fmla="*/ 0 h 838200"/>
              <a:gd name="connsiteX4" fmla="*/ 19050 w 457200"/>
              <a:gd name="connsiteY4" fmla="*/ 0 h 838200"/>
              <a:gd name="connsiteX5" fmla="*/ 0 w 457200"/>
              <a:gd name="connsiteY5" fmla="*/ 19050 h 838200"/>
              <a:gd name="connsiteX6" fmla="*/ 0 w 457200"/>
              <a:gd name="connsiteY6" fmla="*/ 38100 h 838200"/>
              <a:gd name="connsiteX7" fmla="*/ 85725 w 457200"/>
              <a:gd name="connsiteY7" fmla="*/ 38100 h 838200"/>
              <a:gd name="connsiteX8" fmla="*/ 85725 w 457200"/>
              <a:gd name="connsiteY8" fmla="*/ 76200 h 838200"/>
              <a:gd name="connsiteX9" fmla="*/ 0 w 457200"/>
              <a:gd name="connsiteY9" fmla="*/ 76200 h 838200"/>
              <a:gd name="connsiteX10" fmla="*/ 0 w 457200"/>
              <a:gd name="connsiteY10" fmla="*/ 838200 h 838200"/>
              <a:gd name="connsiteX11" fmla="*/ 142875 w 457200"/>
              <a:gd name="connsiteY11" fmla="*/ 838200 h 838200"/>
              <a:gd name="connsiteX12" fmla="*/ 228600 w 457200"/>
              <a:gd name="connsiteY12" fmla="*/ 209550 h 838200"/>
              <a:gd name="connsiteX13" fmla="*/ 314325 w 457200"/>
              <a:gd name="connsiteY13" fmla="*/ 838200 h 838200"/>
              <a:gd name="connsiteX14" fmla="*/ 457200 w 457200"/>
              <a:gd name="connsiteY14" fmla="*/ 838200 h 838200"/>
              <a:gd name="connsiteX15" fmla="*/ 457200 w 457200"/>
              <a:gd name="connsiteY15" fmla="*/ 76200 h 838200"/>
              <a:gd name="connsiteX16" fmla="*/ 371475 w 457200"/>
              <a:gd name="connsiteY16" fmla="*/ 76200 h 838200"/>
              <a:gd name="connsiteX17" fmla="*/ 371475 w 457200"/>
              <a:gd name="connsiteY17" fmla="*/ 38100 h 838200"/>
              <a:gd name="connsiteX18" fmla="*/ 457200 w 457200"/>
              <a:gd name="connsiteY18" fmla="*/ 38100 h 838200"/>
              <a:gd name="connsiteX19" fmla="*/ 123825 w 457200"/>
              <a:gd name="connsiteY19" fmla="*/ 76200 h 838200"/>
              <a:gd name="connsiteX20" fmla="*/ 123825 w 457200"/>
              <a:gd name="connsiteY20" fmla="*/ 38100 h 838200"/>
              <a:gd name="connsiteX21" fmla="*/ 209550 w 457200"/>
              <a:gd name="connsiteY21" fmla="*/ 38100 h 838200"/>
              <a:gd name="connsiteX22" fmla="*/ 209550 w 457200"/>
              <a:gd name="connsiteY22" fmla="*/ 76200 h 838200"/>
              <a:gd name="connsiteX23" fmla="*/ 123825 w 457200"/>
              <a:gd name="connsiteY23" fmla="*/ 76200 h 838200"/>
              <a:gd name="connsiteX24" fmla="*/ 333375 w 457200"/>
              <a:gd name="connsiteY24" fmla="*/ 76200 h 838200"/>
              <a:gd name="connsiteX25" fmla="*/ 247650 w 457200"/>
              <a:gd name="connsiteY25" fmla="*/ 76200 h 838200"/>
              <a:gd name="connsiteX26" fmla="*/ 247650 w 457200"/>
              <a:gd name="connsiteY26" fmla="*/ 38100 h 838200"/>
              <a:gd name="connsiteX27" fmla="*/ 333375 w 457200"/>
              <a:gd name="connsiteY27" fmla="*/ 38100 h 838200"/>
              <a:gd name="connsiteX28" fmla="*/ 333375 w 457200"/>
              <a:gd name="connsiteY28" fmla="*/ 76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200" h="838200">
                <a:moveTo>
                  <a:pt x="457200" y="38100"/>
                </a:moveTo>
                <a:lnTo>
                  <a:pt x="457200" y="19050"/>
                </a:lnTo>
                <a:cubicBezTo>
                  <a:pt x="457200" y="8573"/>
                  <a:pt x="448628" y="0"/>
                  <a:pt x="438150" y="0"/>
                </a:cubicBezTo>
                <a:lnTo>
                  <a:pt x="228600" y="0"/>
                </a:lnTo>
                <a:lnTo>
                  <a:pt x="19050" y="0"/>
                </a:lnTo>
                <a:cubicBezTo>
                  <a:pt x="8572" y="0"/>
                  <a:pt x="0" y="8573"/>
                  <a:pt x="0" y="19050"/>
                </a:cubicBezTo>
                <a:lnTo>
                  <a:pt x="0" y="38100"/>
                </a:lnTo>
                <a:lnTo>
                  <a:pt x="85725" y="38100"/>
                </a:lnTo>
                <a:lnTo>
                  <a:pt x="85725" y="76200"/>
                </a:lnTo>
                <a:lnTo>
                  <a:pt x="0" y="76200"/>
                </a:lnTo>
                <a:lnTo>
                  <a:pt x="0" y="838200"/>
                </a:lnTo>
                <a:lnTo>
                  <a:pt x="142875" y="838200"/>
                </a:lnTo>
                <a:lnTo>
                  <a:pt x="228600" y="209550"/>
                </a:lnTo>
                <a:lnTo>
                  <a:pt x="314325" y="838200"/>
                </a:lnTo>
                <a:lnTo>
                  <a:pt x="457200" y="838200"/>
                </a:lnTo>
                <a:lnTo>
                  <a:pt x="457200" y="76200"/>
                </a:lnTo>
                <a:lnTo>
                  <a:pt x="371475" y="76200"/>
                </a:lnTo>
                <a:lnTo>
                  <a:pt x="371475" y="38100"/>
                </a:lnTo>
                <a:lnTo>
                  <a:pt x="457200" y="38100"/>
                </a:lnTo>
                <a:close/>
                <a:moveTo>
                  <a:pt x="123825" y="76200"/>
                </a:moveTo>
                <a:lnTo>
                  <a:pt x="123825" y="38100"/>
                </a:lnTo>
                <a:lnTo>
                  <a:pt x="209550" y="38100"/>
                </a:lnTo>
                <a:lnTo>
                  <a:pt x="209550" y="76200"/>
                </a:lnTo>
                <a:lnTo>
                  <a:pt x="123825" y="76200"/>
                </a:lnTo>
                <a:close/>
                <a:moveTo>
                  <a:pt x="333375" y="76200"/>
                </a:moveTo>
                <a:lnTo>
                  <a:pt x="247650" y="76200"/>
                </a:lnTo>
                <a:lnTo>
                  <a:pt x="247650" y="38100"/>
                </a:lnTo>
                <a:lnTo>
                  <a:pt x="333375" y="38100"/>
                </a:lnTo>
                <a:lnTo>
                  <a:pt x="333375" y="76200"/>
                </a:lnTo>
                <a:close/>
              </a:path>
            </a:pathLst>
          </a:custGeom>
          <a:solidFill>
            <a:schemeClr val="accent3"/>
          </a:solidFill>
          <a:ln w="9525" cap="flat">
            <a:noFill/>
            <a:prstDash val="solid"/>
            <a:miter/>
          </a:ln>
        </p:spPr>
        <p:txBody>
          <a:bodyPr rtlCol="0" anchor="ctr"/>
          <a:lstStyle/>
          <a:p>
            <a:endParaRPr lang="it-IT" sz="1013"/>
          </a:p>
        </p:txBody>
      </p:sp>
      <p:sp>
        <p:nvSpPr>
          <p:cNvPr id="539" name="Elemento grafico 9" descr="Maglia con maniche lunghe">
            <a:extLst>
              <a:ext uri="{FF2B5EF4-FFF2-40B4-BE49-F238E27FC236}">
                <a16:creationId xmlns:a16="http://schemas.microsoft.com/office/drawing/2014/main" id="{F4898C57-1B94-8543-BC06-5A5034B03A72}"/>
              </a:ext>
            </a:extLst>
          </p:cNvPr>
          <p:cNvSpPr/>
          <p:nvPr/>
        </p:nvSpPr>
        <p:spPr>
          <a:xfrm>
            <a:off x="968431" y="1079568"/>
            <a:ext cx="238145" cy="217564"/>
          </a:xfrm>
          <a:custGeom>
            <a:avLst/>
            <a:gdLst>
              <a:gd name="connsiteX0" fmla="*/ 777750 w 771525"/>
              <a:gd name="connsiteY0" fmla="*/ 646421 h 704850"/>
              <a:gd name="connsiteX1" fmla="*/ 668213 w 771525"/>
              <a:gd name="connsiteY1" fmla="*/ 125403 h 704850"/>
              <a:gd name="connsiteX2" fmla="*/ 609158 w 771525"/>
              <a:gd name="connsiteY2" fmla="*/ 55871 h 704850"/>
              <a:gd name="connsiteX3" fmla="*/ 484380 w 771525"/>
              <a:gd name="connsiteY3" fmla="*/ 1578 h 704850"/>
              <a:gd name="connsiteX4" fmla="*/ 472950 w 771525"/>
              <a:gd name="connsiteY4" fmla="*/ 626 h 704850"/>
              <a:gd name="connsiteX5" fmla="*/ 389130 w 771525"/>
              <a:gd name="connsiteY5" fmla="*/ 40631 h 704850"/>
              <a:gd name="connsiteX6" fmla="*/ 305310 w 771525"/>
              <a:gd name="connsiteY6" fmla="*/ 626 h 704850"/>
              <a:gd name="connsiteX7" fmla="*/ 293880 w 771525"/>
              <a:gd name="connsiteY7" fmla="*/ 1578 h 704850"/>
              <a:gd name="connsiteX8" fmla="*/ 169103 w 771525"/>
              <a:gd name="connsiteY8" fmla="*/ 55871 h 704850"/>
              <a:gd name="connsiteX9" fmla="*/ 110048 w 771525"/>
              <a:gd name="connsiteY9" fmla="*/ 125403 h 704850"/>
              <a:gd name="connsiteX10" fmla="*/ 510 w 771525"/>
              <a:gd name="connsiteY10" fmla="*/ 646421 h 704850"/>
              <a:gd name="connsiteX11" fmla="*/ 19560 w 771525"/>
              <a:gd name="connsiteY11" fmla="*/ 669281 h 704850"/>
              <a:gd name="connsiteX12" fmla="*/ 97665 w 771525"/>
              <a:gd name="connsiteY12" fmla="*/ 669281 h 704850"/>
              <a:gd name="connsiteX13" fmla="*/ 115763 w 771525"/>
              <a:gd name="connsiteY13" fmla="*/ 654041 h 704850"/>
              <a:gd name="connsiteX14" fmla="*/ 208155 w 771525"/>
              <a:gd name="connsiteY14" fmla="*/ 250181 h 704850"/>
              <a:gd name="connsiteX15" fmla="*/ 182438 w 771525"/>
              <a:gd name="connsiteY15" fmla="*/ 653088 h 704850"/>
              <a:gd name="connsiteX16" fmla="*/ 194820 w 771525"/>
              <a:gd name="connsiteY16" fmla="*/ 674043 h 704850"/>
              <a:gd name="connsiteX17" fmla="*/ 389130 w 771525"/>
              <a:gd name="connsiteY17" fmla="*/ 706428 h 704850"/>
              <a:gd name="connsiteX18" fmla="*/ 583440 w 771525"/>
              <a:gd name="connsiteY18" fmla="*/ 674043 h 704850"/>
              <a:gd name="connsiteX19" fmla="*/ 595823 w 771525"/>
              <a:gd name="connsiteY19" fmla="*/ 653088 h 704850"/>
              <a:gd name="connsiteX20" fmla="*/ 570105 w 771525"/>
              <a:gd name="connsiteY20" fmla="*/ 250181 h 704850"/>
              <a:gd name="connsiteX21" fmla="*/ 662498 w 771525"/>
              <a:gd name="connsiteY21" fmla="*/ 654041 h 704850"/>
              <a:gd name="connsiteX22" fmla="*/ 680595 w 771525"/>
              <a:gd name="connsiteY22" fmla="*/ 669281 h 704850"/>
              <a:gd name="connsiteX23" fmla="*/ 758700 w 771525"/>
              <a:gd name="connsiteY23" fmla="*/ 669281 h 704850"/>
              <a:gd name="connsiteX24" fmla="*/ 777750 w 771525"/>
              <a:gd name="connsiteY24" fmla="*/ 64642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525" h="704850">
                <a:moveTo>
                  <a:pt x="777750" y="646421"/>
                </a:moveTo>
                <a:lnTo>
                  <a:pt x="668213" y="125403"/>
                </a:lnTo>
                <a:cubicBezTo>
                  <a:pt x="661545" y="93971"/>
                  <a:pt x="639638" y="67301"/>
                  <a:pt x="609158" y="55871"/>
                </a:cubicBezTo>
                <a:lnTo>
                  <a:pt x="484380" y="1578"/>
                </a:lnTo>
                <a:cubicBezTo>
                  <a:pt x="480570" y="-327"/>
                  <a:pt x="476760" y="-327"/>
                  <a:pt x="472950" y="626"/>
                </a:cubicBezTo>
                <a:cubicBezTo>
                  <a:pt x="460568" y="3483"/>
                  <a:pt x="436755" y="40631"/>
                  <a:pt x="389130" y="40631"/>
                </a:cubicBezTo>
                <a:cubicBezTo>
                  <a:pt x="341505" y="40631"/>
                  <a:pt x="317693" y="2531"/>
                  <a:pt x="305310" y="626"/>
                </a:cubicBezTo>
                <a:cubicBezTo>
                  <a:pt x="301500" y="-327"/>
                  <a:pt x="297690" y="626"/>
                  <a:pt x="293880" y="1578"/>
                </a:cubicBezTo>
                <a:lnTo>
                  <a:pt x="169103" y="55871"/>
                </a:lnTo>
                <a:cubicBezTo>
                  <a:pt x="138623" y="67301"/>
                  <a:pt x="116715" y="93018"/>
                  <a:pt x="110048" y="125403"/>
                </a:cubicBezTo>
                <a:lnTo>
                  <a:pt x="510" y="646421"/>
                </a:lnTo>
                <a:cubicBezTo>
                  <a:pt x="-2347" y="657851"/>
                  <a:pt x="7178" y="669281"/>
                  <a:pt x="19560" y="669281"/>
                </a:cubicBezTo>
                <a:lnTo>
                  <a:pt x="97665" y="669281"/>
                </a:lnTo>
                <a:cubicBezTo>
                  <a:pt x="106238" y="669281"/>
                  <a:pt x="113858" y="663566"/>
                  <a:pt x="115763" y="654041"/>
                </a:cubicBezTo>
                <a:lnTo>
                  <a:pt x="208155" y="250181"/>
                </a:lnTo>
                <a:cubicBezTo>
                  <a:pt x="220538" y="407343"/>
                  <a:pt x="191963" y="597843"/>
                  <a:pt x="182438" y="653088"/>
                </a:cubicBezTo>
                <a:cubicBezTo>
                  <a:pt x="180533" y="662613"/>
                  <a:pt x="186248" y="671186"/>
                  <a:pt x="194820" y="674043"/>
                </a:cubicBezTo>
                <a:cubicBezTo>
                  <a:pt x="227205" y="684521"/>
                  <a:pt x="306263" y="706428"/>
                  <a:pt x="389130" y="706428"/>
                </a:cubicBezTo>
                <a:cubicBezTo>
                  <a:pt x="471998" y="706428"/>
                  <a:pt x="550103" y="684521"/>
                  <a:pt x="583440" y="674043"/>
                </a:cubicBezTo>
                <a:cubicBezTo>
                  <a:pt x="592013" y="671186"/>
                  <a:pt x="597728" y="662613"/>
                  <a:pt x="595823" y="653088"/>
                </a:cubicBezTo>
                <a:cubicBezTo>
                  <a:pt x="586298" y="597843"/>
                  <a:pt x="557723" y="406391"/>
                  <a:pt x="570105" y="250181"/>
                </a:cubicBezTo>
                <a:lnTo>
                  <a:pt x="662498" y="654041"/>
                </a:lnTo>
                <a:cubicBezTo>
                  <a:pt x="664403" y="662613"/>
                  <a:pt x="672023" y="669281"/>
                  <a:pt x="680595" y="669281"/>
                </a:cubicBezTo>
                <a:lnTo>
                  <a:pt x="758700" y="669281"/>
                </a:lnTo>
                <a:cubicBezTo>
                  <a:pt x="771083" y="669281"/>
                  <a:pt x="779655" y="658803"/>
                  <a:pt x="777750" y="646421"/>
                </a:cubicBezTo>
                <a:close/>
              </a:path>
            </a:pathLst>
          </a:custGeom>
          <a:solidFill>
            <a:schemeClr val="accent3"/>
          </a:solidFill>
          <a:ln w="9525" cap="flat">
            <a:noFill/>
            <a:prstDash val="solid"/>
            <a:miter/>
          </a:ln>
        </p:spPr>
        <p:txBody>
          <a:bodyPr rtlCol="0" anchor="ctr"/>
          <a:lstStyle/>
          <a:p>
            <a:endParaRPr lang="it-IT" sz="1013"/>
          </a:p>
        </p:txBody>
      </p:sp>
      <p:sp>
        <p:nvSpPr>
          <p:cNvPr id="540" name="Elemento grafico 11" descr="Gonna">
            <a:extLst>
              <a:ext uri="{FF2B5EF4-FFF2-40B4-BE49-F238E27FC236}">
                <a16:creationId xmlns:a16="http://schemas.microsoft.com/office/drawing/2014/main" id="{A2377BBD-F2D1-114B-8BFC-C12AFDB52528}"/>
              </a:ext>
            </a:extLst>
          </p:cNvPr>
          <p:cNvSpPr/>
          <p:nvPr/>
        </p:nvSpPr>
        <p:spPr>
          <a:xfrm>
            <a:off x="1370730" y="1070746"/>
            <a:ext cx="199924" cy="235205"/>
          </a:xfrm>
          <a:custGeom>
            <a:avLst/>
            <a:gdLst>
              <a:gd name="connsiteX0" fmla="*/ 562928 w 647700"/>
              <a:gd name="connsiteY0" fmla="*/ 76200 h 762000"/>
              <a:gd name="connsiteX1" fmla="*/ 466725 w 647700"/>
              <a:gd name="connsiteY1" fmla="*/ 76200 h 762000"/>
              <a:gd name="connsiteX2" fmla="*/ 466725 w 647700"/>
              <a:gd name="connsiteY2" fmla="*/ 38100 h 762000"/>
              <a:gd name="connsiteX3" fmla="*/ 557213 w 647700"/>
              <a:gd name="connsiteY3" fmla="*/ 38100 h 762000"/>
              <a:gd name="connsiteX4" fmla="*/ 554355 w 647700"/>
              <a:gd name="connsiteY4" fmla="*/ 16192 h 762000"/>
              <a:gd name="connsiteX5" fmla="*/ 535305 w 647700"/>
              <a:gd name="connsiteY5" fmla="*/ 0 h 762000"/>
              <a:gd name="connsiteX6" fmla="*/ 112395 w 647700"/>
              <a:gd name="connsiteY6" fmla="*/ 0 h 762000"/>
              <a:gd name="connsiteX7" fmla="*/ 93345 w 647700"/>
              <a:gd name="connsiteY7" fmla="*/ 16192 h 762000"/>
              <a:gd name="connsiteX8" fmla="*/ 90488 w 647700"/>
              <a:gd name="connsiteY8" fmla="*/ 38100 h 762000"/>
              <a:gd name="connsiteX9" fmla="*/ 180975 w 647700"/>
              <a:gd name="connsiteY9" fmla="*/ 38100 h 762000"/>
              <a:gd name="connsiteX10" fmla="*/ 180975 w 647700"/>
              <a:gd name="connsiteY10" fmla="*/ 76200 h 762000"/>
              <a:gd name="connsiteX11" fmla="*/ 84773 w 647700"/>
              <a:gd name="connsiteY11" fmla="*/ 76200 h 762000"/>
              <a:gd name="connsiteX12" fmla="*/ 0 w 647700"/>
              <a:gd name="connsiteY12" fmla="*/ 705803 h 762000"/>
              <a:gd name="connsiteX13" fmla="*/ 142875 w 647700"/>
              <a:gd name="connsiteY13" fmla="*/ 705803 h 762000"/>
              <a:gd name="connsiteX14" fmla="*/ 323850 w 647700"/>
              <a:gd name="connsiteY14" fmla="*/ 762000 h 762000"/>
              <a:gd name="connsiteX15" fmla="*/ 504825 w 647700"/>
              <a:gd name="connsiteY15" fmla="*/ 705803 h 762000"/>
              <a:gd name="connsiteX16" fmla="*/ 647700 w 647700"/>
              <a:gd name="connsiteY16" fmla="*/ 705803 h 762000"/>
              <a:gd name="connsiteX17" fmla="*/ 562928 w 647700"/>
              <a:gd name="connsiteY17" fmla="*/ 76200 h 762000"/>
              <a:gd name="connsiteX18" fmla="*/ 219075 w 647700"/>
              <a:gd name="connsiteY18" fmla="*/ 76200 h 762000"/>
              <a:gd name="connsiteX19" fmla="*/ 219075 w 647700"/>
              <a:gd name="connsiteY19" fmla="*/ 38100 h 762000"/>
              <a:gd name="connsiteX20" fmla="*/ 304800 w 647700"/>
              <a:gd name="connsiteY20" fmla="*/ 38100 h 762000"/>
              <a:gd name="connsiteX21" fmla="*/ 304800 w 647700"/>
              <a:gd name="connsiteY21" fmla="*/ 76200 h 762000"/>
              <a:gd name="connsiteX22" fmla="*/ 219075 w 647700"/>
              <a:gd name="connsiteY22" fmla="*/ 76200 h 762000"/>
              <a:gd name="connsiteX23" fmla="*/ 342900 w 647700"/>
              <a:gd name="connsiteY23" fmla="*/ 76200 h 762000"/>
              <a:gd name="connsiteX24" fmla="*/ 342900 w 647700"/>
              <a:gd name="connsiteY24" fmla="*/ 38100 h 762000"/>
              <a:gd name="connsiteX25" fmla="*/ 428625 w 647700"/>
              <a:gd name="connsiteY25" fmla="*/ 38100 h 762000"/>
              <a:gd name="connsiteX26" fmla="*/ 428625 w 647700"/>
              <a:gd name="connsiteY26" fmla="*/ 76200 h 762000"/>
              <a:gd name="connsiteX27" fmla="*/ 342900 w 647700"/>
              <a:gd name="connsiteY27" fmla="*/ 762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7700" h="762000">
                <a:moveTo>
                  <a:pt x="562928" y="76200"/>
                </a:moveTo>
                <a:lnTo>
                  <a:pt x="466725" y="76200"/>
                </a:lnTo>
                <a:lnTo>
                  <a:pt x="466725" y="38100"/>
                </a:lnTo>
                <a:lnTo>
                  <a:pt x="557213" y="38100"/>
                </a:lnTo>
                <a:lnTo>
                  <a:pt x="554355" y="16192"/>
                </a:lnTo>
                <a:cubicBezTo>
                  <a:pt x="553403" y="6667"/>
                  <a:pt x="544830" y="0"/>
                  <a:pt x="535305" y="0"/>
                </a:cubicBezTo>
                <a:lnTo>
                  <a:pt x="112395" y="0"/>
                </a:lnTo>
                <a:cubicBezTo>
                  <a:pt x="102870" y="0"/>
                  <a:pt x="94298" y="6667"/>
                  <a:pt x="93345" y="16192"/>
                </a:cubicBezTo>
                <a:lnTo>
                  <a:pt x="90488" y="38100"/>
                </a:lnTo>
                <a:lnTo>
                  <a:pt x="180975" y="38100"/>
                </a:lnTo>
                <a:lnTo>
                  <a:pt x="180975" y="76200"/>
                </a:lnTo>
                <a:lnTo>
                  <a:pt x="84773" y="76200"/>
                </a:lnTo>
                <a:lnTo>
                  <a:pt x="0" y="705803"/>
                </a:lnTo>
                <a:cubicBezTo>
                  <a:pt x="29528" y="751523"/>
                  <a:pt x="113348" y="705803"/>
                  <a:pt x="142875" y="705803"/>
                </a:cubicBezTo>
                <a:cubicBezTo>
                  <a:pt x="173355" y="705803"/>
                  <a:pt x="276225" y="762000"/>
                  <a:pt x="323850" y="762000"/>
                </a:cubicBezTo>
                <a:cubicBezTo>
                  <a:pt x="371475" y="762000"/>
                  <a:pt x="474345" y="705803"/>
                  <a:pt x="504825" y="705803"/>
                </a:cubicBezTo>
                <a:cubicBezTo>
                  <a:pt x="534353" y="705803"/>
                  <a:pt x="618173" y="751523"/>
                  <a:pt x="647700" y="705803"/>
                </a:cubicBezTo>
                <a:lnTo>
                  <a:pt x="562928" y="76200"/>
                </a:lnTo>
                <a:close/>
                <a:moveTo>
                  <a:pt x="219075" y="76200"/>
                </a:moveTo>
                <a:lnTo>
                  <a:pt x="219075" y="38100"/>
                </a:lnTo>
                <a:lnTo>
                  <a:pt x="304800" y="38100"/>
                </a:lnTo>
                <a:lnTo>
                  <a:pt x="304800" y="76200"/>
                </a:lnTo>
                <a:lnTo>
                  <a:pt x="219075" y="76200"/>
                </a:lnTo>
                <a:close/>
                <a:moveTo>
                  <a:pt x="342900" y="76200"/>
                </a:moveTo>
                <a:lnTo>
                  <a:pt x="342900" y="38100"/>
                </a:lnTo>
                <a:lnTo>
                  <a:pt x="428625" y="38100"/>
                </a:lnTo>
                <a:lnTo>
                  <a:pt x="428625" y="76200"/>
                </a:lnTo>
                <a:lnTo>
                  <a:pt x="342900" y="76200"/>
                </a:lnTo>
                <a:close/>
              </a:path>
            </a:pathLst>
          </a:custGeom>
          <a:solidFill>
            <a:schemeClr val="accent3"/>
          </a:solidFill>
          <a:ln w="9525" cap="flat">
            <a:noFill/>
            <a:prstDash val="solid"/>
            <a:miter/>
          </a:ln>
        </p:spPr>
        <p:txBody>
          <a:bodyPr rtlCol="0" anchor="ctr"/>
          <a:lstStyle/>
          <a:p>
            <a:endParaRPr lang="it-IT" sz="1013"/>
          </a:p>
        </p:txBody>
      </p:sp>
      <p:sp>
        <p:nvSpPr>
          <p:cNvPr id="541" name="Elemento grafico 13" descr="Abito">
            <a:extLst>
              <a:ext uri="{FF2B5EF4-FFF2-40B4-BE49-F238E27FC236}">
                <a16:creationId xmlns:a16="http://schemas.microsoft.com/office/drawing/2014/main" id="{49801B88-6B9C-B34E-8004-99A3BB85D9AA}"/>
              </a:ext>
            </a:extLst>
          </p:cNvPr>
          <p:cNvSpPr/>
          <p:nvPr/>
        </p:nvSpPr>
        <p:spPr>
          <a:xfrm>
            <a:off x="1734808" y="1070746"/>
            <a:ext cx="196984" cy="235205"/>
          </a:xfrm>
          <a:custGeom>
            <a:avLst/>
            <a:gdLst>
              <a:gd name="connsiteX0" fmla="*/ 640726 w 638175"/>
              <a:gd name="connsiteY0" fmla="*/ 664845 h 762000"/>
              <a:gd name="connsiteX1" fmla="*/ 414031 w 638175"/>
              <a:gd name="connsiteY1" fmla="*/ 268605 h 762000"/>
              <a:gd name="connsiteX2" fmla="*/ 407364 w 638175"/>
              <a:gd name="connsiteY2" fmla="*/ 244793 h 762000"/>
              <a:gd name="connsiteX3" fmla="*/ 409269 w 638175"/>
              <a:gd name="connsiteY3" fmla="*/ 232410 h 762000"/>
              <a:gd name="connsiteX4" fmla="*/ 438796 w 638175"/>
              <a:gd name="connsiteY4" fmla="*/ 122873 h 762000"/>
              <a:gd name="connsiteX5" fmla="*/ 449274 w 638175"/>
              <a:gd name="connsiteY5" fmla="*/ 116205 h 762000"/>
              <a:gd name="connsiteX6" fmla="*/ 528331 w 638175"/>
              <a:gd name="connsiteY6" fmla="*/ 123825 h 762000"/>
              <a:gd name="connsiteX7" fmla="*/ 533094 w 638175"/>
              <a:gd name="connsiteY7" fmla="*/ 120015 h 762000"/>
              <a:gd name="connsiteX8" fmla="*/ 550239 w 638175"/>
              <a:gd name="connsiteY8" fmla="*/ 42863 h 762000"/>
              <a:gd name="connsiteX9" fmla="*/ 547381 w 638175"/>
              <a:gd name="connsiteY9" fmla="*/ 37147 h 762000"/>
              <a:gd name="connsiteX10" fmla="*/ 474039 w 638175"/>
              <a:gd name="connsiteY10" fmla="*/ 10478 h 762000"/>
              <a:gd name="connsiteX11" fmla="*/ 414984 w 638175"/>
              <a:gd name="connsiteY11" fmla="*/ 0 h 762000"/>
              <a:gd name="connsiteX12" fmla="*/ 407364 w 638175"/>
              <a:gd name="connsiteY12" fmla="*/ 0 h 762000"/>
              <a:gd name="connsiteX13" fmla="*/ 397839 w 638175"/>
              <a:gd name="connsiteY13" fmla="*/ 9525 h 762000"/>
              <a:gd name="connsiteX14" fmla="*/ 397839 w 638175"/>
              <a:gd name="connsiteY14" fmla="*/ 19050 h 762000"/>
              <a:gd name="connsiteX15" fmla="*/ 321639 w 638175"/>
              <a:gd name="connsiteY15" fmla="*/ 95250 h 762000"/>
              <a:gd name="connsiteX16" fmla="*/ 245439 w 638175"/>
              <a:gd name="connsiteY16" fmla="*/ 19050 h 762000"/>
              <a:gd name="connsiteX17" fmla="*/ 245439 w 638175"/>
              <a:gd name="connsiteY17" fmla="*/ 9525 h 762000"/>
              <a:gd name="connsiteX18" fmla="*/ 235914 w 638175"/>
              <a:gd name="connsiteY18" fmla="*/ 0 h 762000"/>
              <a:gd name="connsiteX19" fmla="*/ 228294 w 638175"/>
              <a:gd name="connsiteY19" fmla="*/ 0 h 762000"/>
              <a:gd name="connsiteX20" fmla="*/ 169239 w 638175"/>
              <a:gd name="connsiteY20" fmla="*/ 10478 h 762000"/>
              <a:gd name="connsiteX21" fmla="*/ 96849 w 638175"/>
              <a:gd name="connsiteY21" fmla="*/ 37147 h 762000"/>
              <a:gd name="connsiteX22" fmla="*/ 93991 w 638175"/>
              <a:gd name="connsiteY22" fmla="*/ 42863 h 762000"/>
              <a:gd name="connsiteX23" fmla="*/ 111136 w 638175"/>
              <a:gd name="connsiteY23" fmla="*/ 120015 h 762000"/>
              <a:gd name="connsiteX24" fmla="*/ 115899 w 638175"/>
              <a:gd name="connsiteY24" fmla="*/ 123825 h 762000"/>
              <a:gd name="connsiteX25" fmla="*/ 194956 w 638175"/>
              <a:gd name="connsiteY25" fmla="*/ 116205 h 762000"/>
              <a:gd name="connsiteX26" fmla="*/ 205434 w 638175"/>
              <a:gd name="connsiteY26" fmla="*/ 122873 h 762000"/>
              <a:gd name="connsiteX27" fmla="*/ 234961 w 638175"/>
              <a:gd name="connsiteY27" fmla="*/ 232410 h 762000"/>
              <a:gd name="connsiteX28" fmla="*/ 236866 w 638175"/>
              <a:gd name="connsiteY28" fmla="*/ 244793 h 762000"/>
              <a:gd name="connsiteX29" fmla="*/ 230199 w 638175"/>
              <a:gd name="connsiteY29" fmla="*/ 268605 h 762000"/>
              <a:gd name="connsiteX30" fmla="*/ 2551 w 638175"/>
              <a:gd name="connsiteY30" fmla="*/ 664845 h 762000"/>
              <a:gd name="connsiteX31" fmla="*/ 8266 w 638175"/>
              <a:gd name="connsiteY31" fmla="*/ 689610 h 762000"/>
              <a:gd name="connsiteX32" fmla="*/ 321639 w 638175"/>
              <a:gd name="connsiteY32" fmla="*/ 762000 h 762000"/>
              <a:gd name="connsiteX33" fmla="*/ 635011 w 638175"/>
              <a:gd name="connsiteY33" fmla="*/ 689610 h 762000"/>
              <a:gd name="connsiteX34" fmla="*/ 640726 w 638175"/>
              <a:gd name="connsiteY34" fmla="*/ 66484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8175" h="762000">
                <a:moveTo>
                  <a:pt x="640726" y="664845"/>
                </a:moveTo>
                <a:lnTo>
                  <a:pt x="414031" y="268605"/>
                </a:lnTo>
                <a:cubicBezTo>
                  <a:pt x="410221" y="260985"/>
                  <a:pt x="407364" y="253365"/>
                  <a:pt x="407364" y="244793"/>
                </a:cubicBezTo>
                <a:cubicBezTo>
                  <a:pt x="407364" y="240983"/>
                  <a:pt x="408316" y="236220"/>
                  <a:pt x="409269" y="232410"/>
                </a:cubicBezTo>
                <a:lnTo>
                  <a:pt x="438796" y="122873"/>
                </a:lnTo>
                <a:cubicBezTo>
                  <a:pt x="439749" y="118110"/>
                  <a:pt x="444511" y="115253"/>
                  <a:pt x="449274" y="116205"/>
                </a:cubicBezTo>
                <a:lnTo>
                  <a:pt x="528331" y="123825"/>
                </a:lnTo>
                <a:cubicBezTo>
                  <a:pt x="531189" y="123825"/>
                  <a:pt x="533094" y="122873"/>
                  <a:pt x="533094" y="120015"/>
                </a:cubicBezTo>
                <a:lnTo>
                  <a:pt x="550239" y="42863"/>
                </a:lnTo>
                <a:cubicBezTo>
                  <a:pt x="551191" y="40958"/>
                  <a:pt x="549286" y="38100"/>
                  <a:pt x="547381" y="37147"/>
                </a:cubicBezTo>
                <a:lnTo>
                  <a:pt x="474039" y="10478"/>
                </a:lnTo>
                <a:cubicBezTo>
                  <a:pt x="454989" y="3810"/>
                  <a:pt x="434986" y="0"/>
                  <a:pt x="414984" y="0"/>
                </a:cubicBezTo>
                <a:lnTo>
                  <a:pt x="407364" y="0"/>
                </a:lnTo>
                <a:cubicBezTo>
                  <a:pt x="401649" y="0"/>
                  <a:pt x="397839" y="3810"/>
                  <a:pt x="397839" y="9525"/>
                </a:cubicBezTo>
                <a:lnTo>
                  <a:pt x="397839" y="19050"/>
                </a:lnTo>
                <a:cubicBezTo>
                  <a:pt x="397839" y="60960"/>
                  <a:pt x="363549" y="95250"/>
                  <a:pt x="321639" y="95250"/>
                </a:cubicBezTo>
                <a:cubicBezTo>
                  <a:pt x="279729" y="95250"/>
                  <a:pt x="245439" y="60960"/>
                  <a:pt x="245439" y="19050"/>
                </a:cubicBezTo>
                <a:lnTo>
                  <a:pt x="245439" y="9525"/>
                </a:lnTo>
                <a:cubicBezTo>
                  <a:pt x="245439" y="3810"/>
                  <a:pt x="241629" y="0"/>
                  <a:pt x="235914" y="0"/>
                </a:cubicBezTo>
                <a:lnTo>
                  <a:pt x="228294" y="0"/>
                </a:lnTo>
                <a:cubicBezTo>
                  <a:pt x="208291" y="0"/>
                  <a:pt x="188289" y="3810"/>
                  <a:pt x="169239" y="10478"/>
                </a:cubicBezTo>
                <a:lnTo>
                  <a:pt x="96849" y="37147"/>
                </a:lnTo>
                <a:cubicBezTo>
                  <a:pt x="94944" y="38100"/>
                  <a:pt x="93039" y="40005"/>
                  <a:pt x="93991" y="42863"/>
                </a:cubicBezTo>
                <a:lnTo>
                  <a:pt x="111136" y="120015"/>
                </a:lnTo>
                <a:cubicBezTo>
                  <a:pt x="112089" y="121920"/>
                  <a:pt x="113994" y="123825"/>
                  <a:pt x="115899" y="123825"/>
                </a:cubicBezTo>
                <a:lnTo>
                  <a:pt x="194956" y="116205"/>
                </a:lnTo>
                <a:cubicBezTo>
                  <a:pt x="199719" y="116205"/>
                  <a:pt x="203529" y="119063"/>
                  <a:pt x="205434" y="122873"/>
                </a:cubicBezTo>
                <a:lnTo>
                  <a:pt x="234961" y="232410"/>
                </a:lnTo>
                <a:cubicBezTo>
                  <a:pt x="235914" y="236220"/>
                  <a:pt x="236866" y="240983"/>
                  <a:pt x="236866" y="244793"/>
                </a:cubicBezTo>
                <a:cubicBezTo>
                  <a:pt x="236866" y="253365"/>
                  <a:pt x="234961" y="260985"/>
                  <a:pt x="230199" y="268605"/>
                </a:cubicBezTo>
                <a:lnTo>
                  <a:pt x="2551" y="664845"/>
                </a:lnTo>
                <a:cubicBezTo>
                  <a:pt x="-2211" y="673418"/>
                  <a:pt x="-306" y="683895"/>
                  <a:pt x="8266" y="689610"/>
                </a:cubicBezTo>
                <a:cubicBezTo>
                  <a:pt x="67321" y="732473"/>
                  <a:pt x="185431" y="762000"/>
                  <a:pt x="321639" y="762000"/>
                </a:cubicBezTo>
                <a:cubicBezTo>
                  <a:pt x="457846" y="762000"/>
                  <a:pt x="575956" y="732473"/>
                  <a:pt x="635011" y="689610"/>
                </a:cubicBezTo>
                <a:cubicBezTo>
                  <a:pt x="642631" y="683895"/>
                  <a:pt x="645489" y="673418"/>
                  <a:pt x="640726" y="664845"/>
                </a:cubicBezTo>
                <a:close/>
              </a:path>
            </a:pathLst>
          </a:custGeom>
          <a:solidFill>
            <a:schemeClr val="accent3"/>
          </a:solidFill>
          <a:ln w="9525" cap="flat">
            <a:noFill/>
            <a:prstDash val="solid"/>
            <a:miter/>
          </a:ln>
        </p:spPr>
        <p:txBody>
          <a:bodyPr rtlCol="0" anchor="ctr"/>
          <a:lstStyle/>
          <a:p>
            <a:endParaRPr lang="it-IT" sz="1013"/>
          </a:p>
        </p:txBody>
      </p:sp>
      <p:grpSp>
        <p:nvGrpSpPr>
          <p:cNvPr id="542" name="Elemento grafico 15" descr="Giacca">
            <a:extLst>
              <a:ext uri="{FF2B5EF4-FFF2-40B4-BE49-F238E27FC236}">
                <a16:creationId xmlns:a16="http://schemas.microsoft.com/office/drawing/2014/main" id="{015506BD-D6D4-B644-BFA2-FE3C7787A771}"/>
              </a:ext>
            </a:extLst>
          </p:cNvPr>
          <p:cNvGrpSpPr/>
          <p:nvPr/>
        </p:nvGrpSpPr>
        <p:grpSpPr>
          <a:xfrm>
            <a:off x="2095946" y="1047227"/>
            <a:ext cx="282245" cy="282245"/>
            <a:chOff x="6388800" y="3721800"/>
            <a:chExt cx="914400" cy="914400"/>
          </a:xfrm>
          <a:solidFill>
            <a:schemeClr val="accent3"/>
          </a:solidFill>
        </p:grpSpPr>
        <p:sp>
          <p:nvSpPr>
            <p:cNvPr id="543" name="Figura a mano libera 542">
              <a:extLst>
                <a:ext uri="{FF2B5EF4-FFF2-40B4-BE49-F238E27FC236}">
                  <a16:creationId xmlns:a16="http://schemas.microsoft.com/office/drawing/2014/main" id="{54EDAED9-AD13-BD4C-9574-8F95DAFDBB01}"/>
                </a:ext>
              </a:extLst>
            </p:cNvPr>
            <p:cNvSpPr/>
            <p:nvPr/>
          </p:nvSpPr>
          <p:spPr>
            <a:xfrm>
              <a:off x="6798375" y="3857055"/>
              <a:ext cx="361950" cy="638175"/>
            </a:xfrm>
            <a:custGeom>
              <a:avLst/>
              <a:gdLst>
                <a:gd name="connsiteX0" fmla="*/ 47625 w 361950"/>
                <a:gd name="connsiteY0" fmla="*/ 521970 h 638175"/>
                <a:gd name="connsiteX1" fmla="*/ 28575 w 361950"/>
                <a:gd name="connsiteY1" fmla="*/ 502920 h 638175"/>
                <a:gd name="connsiteX2" fmla="*/ 47625 w 361950"/>
                <a:gd name="connsiteY2" fmla="*/ 483870 h 638175"/>
                <a:gd name="connsiteX3" fmla="*/ 66675 w 361950"/>
                <a:gd name="connsiteY3" fmla="*/ 502920 h 638175"/>
                <a:gd name="connsiteX4" fmla="*/ 47625 w 361950"/>
                <a:gd name="connsiteY4" fmla="*/ 521970 h 638175"/>
                <a:gd name="connsiteX5" fmla="*/ 47625 w 361950"/>
                <a:gd name="connsiteY5" fmla="*/ 588645 h 638175"/>
                <a:gd name="connsiteX6" fmla="*/ 28575 w 361950"/>
                <a:gd name="connsiteY6" fmla="*/ 569595 h 638175"/>
                <a:gd name="connsiteX7" fmla="*/ 47625 w 361950"/>
                <a:gd name="connsiteY7" fmla="*/ 550545 h 638175"/>
                <a:gd name="connsiteX8" fmla="*/ 66675 w 361950"/>
                <a:gd name="connsiteY8" fmla="*/ 569595 h 638175"/>
                <a:gd name="connsiteX9" fmla="*/ 47625 w 361950"/>
                <a:gd name="connsiteY9" fmla="*/ 588645 h 638175"/>
                <a:gd name="connsiteX10" fmla="*/ 322898 w 361950"/>
                <a:gd name="connsiteY10" fmla="*/ 135255 h 638175"/>
                <a:gd name="connsiteX11" fmla="*/ 193358 w 361950"/>
                <a:gd name="connsiteY11" fmla="*/ 0 h 638175"/>
                <a:gd name="connsiteX12" fmla="*/ 236220 w 361950"/>
                <a:gd name="connsiteY12" fmla="*/ 84773 h 638175"/>
                <a:gd name="connsiteX13" fmla="*/ 235267 w 361950"/>
                <a:gd name="connsiteY13" fmla="*/ 103823 h 638175"/>
                <a:gd name="connsiteX14" fmla="*/ 0 w 361950"/>
                <a:gd name="connsiteY14" fmla="*/ 480060 h 638175"/>
                <a:gd name="connsiteX15" fmla="*/ 0 w 361950"/>
                <a:gd name="connsiteY15" fmla="*/ 645795 h 638175"/>
                <a:gd name="connsiteX16" fmla="*/ 228600 w 361950"/>
                <a:gd name="connsiteY16" fmla="*/ 645795 h 638175"/>
                <a:gd name="connsiteX17" fmla="*/ 228600 w 361950"/>
                <a:gd name="connsiteY17" fmla="*/ 334328 h 638175"/>
                <a:gd name="connsiteX18" fmla="*/ 256223 w 361950"/>
                <a:gd name="connsiteY18" fmla="*/ 603885 h 638175"/>
                <a:gd name="connsiteX19" fmla="*/ 266700 w 361950"/>
                <a:gd name="connsiteY19" fmla="*/ 612458 h 638175"/>
                <a:gd name="connsiteX20" fmla="*/ 360998 w 361950"/>
                <a:gd name="connsiteY20" fmla="*/ 602933 h 638175"/>
                <a:gd name="connsiteX21" fmla="*/ 369570 w 361950"/>
                <a:gd name="connsiteY21" fmla="*/ 592455 h 638175"/>
                <a:gd name="connsiteX22" fmla="*/ 322898 w 361950"/>
                <a:gd name="connsiteY22" fmla="*/ 13525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638175">
                  <a:moveTo>
                    <a:pt x="47625" y="521970"/>
                  </a:moveTo>
                  <a:cubicBezTo>
                    <a:pt x="37148" y="521970"/>
                    <a:pt x="28575" y="513398"/>
                    <a:pt x="28575" y="502920"/>
                  </a:cubicBezTo>
                  <a:cubicBezTo>
                    <a:pt x="28575" y="492443"/>
                    <a:pt x="37148" y="483870"/>
                    <a:pt x="47625" y="483870"/>
                  </a:cubicBezTo>
                  <a:cubicBezTo>
                    <a:pt x="58102" y="483870"/>
                    <a:pt x="66675" y="492443"/>
                    <a:pt x="66675" y="502920"/>
                  </a:cubicBezTo>
                  <a:cubicBezTo>
                    <a:pt x="66675" y="513398"/>
                    <a:pt x="58102" y="521970"/>
                    <a:pt x="47625" y="521970"/>
                  </a:cubicBezTo>
                  <a:close/>
                  <a:moveTo>
                    <a:pt x="47625" y="588645"/>
                  </a:moveTo>
                  <a:cubicBezTo>
                    <a:pt x="37148" y="588645"/>
                    <a:pt x="28575" y="580073"/>
                    <a:pt x="28575" y="569595"/>
                  </a:cubicBezTo>
                  <a:cubicBezTo>
                    <a:pt x="28575" y="559118"/>
                    <a:pt x="37148" y="550545"/>
                    <a:pt x="47625" y="550545"/>
                  </a:cubicBezTo>
                  <a:cubicBezTo>
                    <a:pt x="58102" y="550545"/>
                    <a:pt x="66675" y="559118"/>
                    <a:pt x="66675" y="569595"/>
                  </a:cubicBezTo>
                  <a:cubicBezTo>
                    <a:pt x="66675" y="580073"/>
                    <a:pt x="58102" y="588645"/>
                    <a:pt x="47625" y="588645"/>
                  </a:cubicBezTo>
                  <a:close/>
                  <a:moveTo>
                    <a:pt x="322898" y="135255"/>
                  </a:moveTo>
                  <a:cubicBezTo>
                    <a:pt x="315278" y="64770"/>
                    <a:pt x="261938" y="10478"/>
                    <a:pt x="193358" y="0"/>
                  </a:cubicBezTo>
                  <a:lnTo>
                    <a:pt x="236220" y="84773"/>
                  </a:lnTo>
                  <a:cubicBezTo>
                    <a:pt x="239077" y="90488"/>
                    <a:pt x="239077" y="98108"/>
                    <a:pt x="235267" y="103823"/>
                  </a:cubicBezTo>
                  <a:lnTo>
                    <a:pt x="0" y="480060"/>
                  </a:lnTo>
                  <a:lnTo>
                    <a:pt x="0" y="645795"/>
                  </a:lnTo>
                  <a:lnTo>
                    <a:pt x="228600" y="645795"/>
                  </a:lnTo>
                  <a:lnTo>
                    <a:pt x="228600" y="334328"/>
                  </a:lnTo>
                  <a:lnTo>
                    <a:pt x="256223" y="603885"/>
                  </a:lnTo>
                  <a:cubicBezTo>
                    <a:pt x="257175" y="608648"/>
                    <a:pt x="260985" y="612458"/>
                    <a:pt x="266700" y="612458"/>
                  </a:cubicBezTo>
                  <a:lnTo>
                    <a:pt x="360998" y="602933"/>
                  </a:lnTo>
                  <a:cubicBezTo>
                    <a:pt x="365760" y="601980"/>
                    <a:pt x="369570" y="598170"/>
                    <a:pt x="369570" y="592455"/>
                  </a:cubicBezTo>
                  <a:lnTo>
                    <a:pt x="322898" y="135255"/>
                  </a:lnTo>
                  <a:close/>
                </a:path>
              </a:pathLst>
            </a:custGeom>
            <a:grpFill/>
            <a:ln w="9525" cap="flat">
              <a:noFill/>
              <a:prstDash val="solid"/>
              <a:miter/>
            </a:ln>
          </p:spPr>
          <p:txBody>
            <a:bodyPr rtlCol="0" anchor="ctr"/>
            <a:lstStyle/>
            <a:p>
              <a:endParaRPr lang="it-IT" sz="1013"/>
            </a:p>
          </p:txBody>
        </p:sp>
        <p:sp>
          <p:nvSpPr>
            <p:cNvPr id="544" name="Figura a mano libera 543">
              <a:extLst>
                <a:ext uri="{FF2B5EF4-FFF2-40B4-BE49-F238E27FC236}">
                  <a16:creationId xmlns:a16="http://schemas.microsoft.com/office/drawing/2014/main" id="{E58770CD-4366-DF41-BC29-29042BAE6C33}"/>
                </a:ext>
              </a:extLst>
            </p:cNvPr>
            <p:cNvSpPr/>
            <p:nvPr/>
          </p:nvSpPr>
          <p:spPr>
            <a:xfrm>
              <a:off x="6696457" y="3887535"/>
              <a:ext cx="95250" cy="209550"/>
            </a:xfrm>
            <a:custGeom>
              <a:avLst/>
              <a:gdLst>
                <a:gd name="connsiteX0" fmla="*/ 95250 w 95250"/>
                <a:gd name="connsiteY0" fmla="*/ 214313 h 209550"/>
                <a:gd name="connsiteX1" fmla="*/ 30480 w 95250"/>
                <a:gd name="connsiteY1" fmla="*/ 0 h 209550"/>
                <a:gd name="connsiteX2" fmla="*/ 0 w 95250"/>
                <a:gd name="connsiteY2" fmla="*/ 61913 h 209550"/>
              </a:gdLst>
              <a:ahLst/>
              <a:cxnLst>
                <a:cxn ang="0">
                  <a:pos x="connsiteX0" y="connsiteY0"/>
                </a:cxn>
                <a:cxn ang="0">
                  <a:pos x="connsiteX1" y="connsiteY1"/>
                </a:cxn>
                <a:cxn ang="0">
                  <a:pos x="connsiteX2" y="connsiteY2"/>
                </a:cxn>
              </a:cxnLst>
              <a:rect l="l" t="t" r="r" b="b"/>
              <a:pathLst>
                <a:path w="95250" h="209550">
                  <a:moveTo>
                    <a:pt x="95250" y="214313"/>
                  </a:moveTo>
                  <a:lnTo>
                    <a:pt x="30480" y="0"/>
                  </a:lnTo>
                  <a:lnTo>
                    <a:pt x="0" y="61913"/>
                  </a:ln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B2CB84C5-C50D-3146-B4CB-2F0EFD47B485}"/>
                </a:ext>
              </a:extLst>
            </p:cNvPr>
            <p:cNvSpPr/>
            <p:nvPr/>
          </p:nvSpPr>
          <p:spPr>
            <a:xfrm>
              <a:off x="6900293" y="3887535"/>
              <a:ext cx="95250" cy="209550"/>
            </a:xfrm>
            <a:custGeom>
              <a:avLst/>
              <a:gdLst>
                <a:gd name="connsiteX0" fmla="*/ 95250 w 95250"/>
                <a:gd name="connsiteY0" fmla="*/ 61913 h 209550"/>
                <a:gd name="connsiteX1" fmla="*/ 64770 w 95250"/>
                <a:gd name="connsiteY1" fmla="*/ 0 h 209550"/>
                <a:gd name="connsiteX2" fmla="*/ 0 w 95250"/>
                <a:gd name="connsiteY2" fmla="*/ 214313 h 209550"/>
              </a:gdLst>
              <a:ahLst/>
              <a:cxnLst>
                <a:cxn ang="0">
                  <a:pos x="connsiteX0" y="connsiteY0"/>
                </a:cxn>
                <a:cxn ang="0">
                  <a:pos x="connsiteX1" y="connsiteY1"/>
                </a:cxn>
                <a:cxn ang="0">
                  <a:pos x="connsiteX2" y="connsiteY2"/>
                </a:cxn>
              </a:cxnLst>
              <a:rect l="l" t="t" r="r" b="b"/>
              <a:pathLst>
                <a:path w="95250" h="209550">
                  <a:moveTo>
                    <a:pt x="95250" y="61913"/>
                  </a:moveTo>
                  <a:lnTo>
                    <a:pt x="64770" y="0"/>
                  </a:lnTo>
                  <a:lnTo>
                    <a:pt x="0" y="214313"/>
                  </a:ln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CA971D2C-6C45-9148-BCA7-A70FFD01700C}"/>
                </a:ext>
              </a:extLst>
            </p:cNvPr>
            <p:cNvSpPr/>
            <p:nvPr/>
          </p:nvSpPr>
          <p:spPr>
            <a:xfrm>
              <a:off x="6522957" y="3857055"/>
              <a:ext cx="295275" cy="638175"/>
            </a:xfrm>
            <a:custGeom>
              <a:avLst/>
              <a:gdLst>
                <a:gd name="connsiteX0" fmla="*/ 135401 w 295275"/>
                <a:gd name="connsiteY0" fmla="*/ 103823 h 638175"/>
                <a:gd name="connsiteX1" fmla="*/ 134448 w 295275"/>
                <a:gd name="connsiteY1" fmla="*/ 84773 h 638175"/>
                <a:gd name="connsiteX2" fmla="*/ 177311 w 295275"/>
                <a:gd name="connsiteY2" fmla="*/ 0 h 638175"/>
                <a:gd name="connsiteX3" fmla="*/ 47771 w 295275"/>
                <a:gd name="connsiteY3" fmla="*/ 135255 h 638175"/>
                <a:gd name="connsiteX4" fmla="*/ 146 w 295275"/>
                <a:gd name="connsiteY4" fmla="*/ 592455 h 638175"/>
                <a:gd name="connsiteX5" fmla="*/ 8718 w 295275"/>
                <a:gd name="connsiteY5" fmla="*/ 602933 h 638175"/>
                <a:gd name="connsiteX6" fmla="*/ 103016 w 295275"/>
                <a:gd name="connsiteY6" fmla="*/ 612458 h 638175"/>
                <a:gd name="connsiteX7" fmla="*/ 113493 w 295275"/>
                <a:gd name="connsiteY7" fmla="*/ 603885 h 638175"/>
                <a:gd name="connsiteX8" fmla="*/ 142068 w 295275"/>
                <a:gd name="connsiteY8" fmla="*/ 334328 h 638175"/>
                <a:gd name="connsiteX9" fmla="*/ 142068 w 295275"/>
                <a:gd name="connsiteY9" fmla="*/ 645795 h 638175"/>
                <a:gd name="connsiteX10" fmla="*/ 237318 w 295275"/>
                <a:gd name="connsiteY10" fmla="*/ 645795 h 638175"/>
                <a:gd name="connsiteX11" fmla="*/ 237318 w 295275"/>
                <a:gd name="connsiteY11" fmla="*/ 474345 h 638175"/>
                <a:gd name="connsiteX12" fmla="*/ 240176 w 295275"/>
                <a:gd name="connsiteY12" fmla="*/ 463868 h 638175"/>
                <a:gd name="connsiteX13" fmla="*/ 300183 w 295275"/>
                <a:gd name="connsiteY13" fmla="*/ 367665 h 638175"/>
                <a:gd name="connsiteX14" fmla="*/ 135401 w 295275"/>
                <a:gd name="connsiteY14" fmla="*/ 103823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5275" h="638175">
                  <a:moveTo>
                    <a:pt x="135401" y="103823"/>
                  </a:moveTo>
                  <a:cubicBezTo>
                    <a:pt x="131591" y="98108"/>
                    <a:pt x="131591" y="91440"/>
                    <a:pt x="134448" y="84773"/>
                  </a:cubicBezTo>
                  <a:lnTo>
                    <a:pt x="177311" y="0"/>
                  </a:lnTo>
                  <a:cubicBezTo>
                    <a:pt x="109683" y="10478"/>
                    <a:pt x="55391" y="64770"/>
                    <a:pt x="47771" y="135255"/>
                  </a:cubicBezTo>
                  <a:lnTo>
                    <a:pt x="146" y="592455"/>
                  </a:lnTo>
                  <a:cubicBezTo>
                    <a:pt x="-807" y="597218"/>
                    <a:pt x="3003" y="601980"/>
                    <a:pt x="8718" y="602933"/>
                  </a:cubicBezTo>
                  <a:lnTo>
                    <a:pt x="103016" y="612458"/>
                  </a:lnTo>
                  <a:cubicBezTo>
                    <a:pt x="107778" y="613410"/>
                    <a:pt x="112541" y="609600"/>
                    <a:pt x="113493" y="603885"/>
                  </a:cubicBezTo>
                  <a:lnTo>
                    <a:pt x="142068" y="334328"/>
                  </a:lnTo>
                  <a:lnTo>
                    <a:pt x="142068" y="645795"/>
                  </a:lnTo>
                  <a:lnTo>
                    <a:pt x="237318" y="645795"/>
                  </a:lnTo>
                  <a:lnTo>
                    <a:pt x="237318" y="474345"/>
                  </a:lnTo>
                  <a:cubicBezTo>
                    <a:pt x="237318" y="470535"/>
                    <a:pt x="238271" y="467678"/>
                    <a:pt x="240176" y="463868"/>
                  </a:cubicBezTo>
                  <a:lnTo>
                    <a:pt x="300183" y="367665"/>
                  </a:lnTo>
                  <a:lnTo>
                    <a:pt x="135401" y="103823"/>
                  </a:lnTo>
                  <a:close/>
                </a:path>
              </a:pathLst>
            </a:custGeom>
            <a:grpFill/>
            <a:ln w="9525" cap="flat">
              <a:noFill/>
              <a:prstDash val="solid"/>
              <a:miter/>
            </a:ln>
          </p:spPr>
          <p:txBody>
            <a:bodyPr rtlCol="0" anchor="ctr"/>
            <a:lstStyle/>
            <a:p>
              <a:endParaRPr lang="it-IT" sz="1013"/>
            </a:p>
          </p:txBody>
        </p:sp>
        <p:sp>
          <p:nvSpPr>
            <p:cNvPr id="547" name="Figura a mano libera 546">
              <a:extLst>
                <a:ext uri="{FF2B5EF4-FFF2-40B4-BE49-F238E27FC236}">
                  <a16:creationId xmlns:a16="http://schemas.microsoft.com/office/drawing/2014/main" id="{206A67E8-0DEF-5A47-9EF9-18C263B5DF22}"/>
                </a:ext>
              </a:extLst>
            </p:cNvPr>
            <p:cNvSpPr/>
            <p:nvPr/>
          </p:nvSpPr>
          <p:spPr>
            <a:xfrm>
              <a:off x="6757418" y="3855150"/>
              <a:ext cx="171450" cy="295275"/>
            </a:xfrm>
            <a:custGeom>
              <a:avLst/>
              <a:gdLst>
                <a:gd name="connsiteX0" fmla="*/ 177165 w 171450"/>
                <a:gd name="connsiteY0" fmla="*/ 0 h 295275"/>
                <a:gd name="connsiteX1" fmla="*/ 0 w 171450"/>
                <a:gd name="connsiteY1" fmla="*/ 0 h 295275"/>
                <a:gd name="connsiteX2" fmla="*/ 88582 w 171450"/>
                <a:gd name="connsiteY2" fmla="*/ 295275 h 295275"/>
              </a:gdLst>
              <a:ahLst/>
              <a:cxnLst>
                <a:cxn ang="0">
                  <a:pos x="connsiteX0" y="connsiteY0"/>
                </a:cxn>
                <a:cxn ang="0">
                  <a:pos x="connsiteX1" y="connsiteY1"/>
                </a:cxn>
                <a:cxn ang="0">
                  <a:pos x="connsiteX2" y="connsiteY2"/>
                </a:cxn>
              </a:cxnLst>
              <a:rect l="l" t="t" r="r" b="b"/>
              <a:pathLst>
                <a:path w="171450" h="295275">
                  <a:moveTo>
                    <a:pt x="177165" y="0"/>
                  </a:moveTo>
                  <a:lnTo>
                    <a:pt x="0" y="0"/>
                  </a:lnTo>
                  <a:lnTo>
                    <a:pt x="88582" y="295275"/>
                  </a:lnTo>
                  <a:close/>
                </a:path>
              </a:pathLst>
            </a:custGeom>
            <a:grpFill/>
            <a:ln w="9525" cap="flat">
              <a:noFill/>
              <a:prstDash val="solid"/>
              <a:miter/>
            </a:ln>
          </p:spPr>
          <p:txBody>
            <a:bodyPr rtlCol="0" anchor="ctr"/>
            <a:lstStyle/>
            <a:p>
              <a:endParaRPr lang="it-IT" sz="1013"/>
            </a:p>
          </p:txBody>
        </p:sp>
      </p:grpSp>
      <p:grpSp>
        <p:nvGrpSpPr>
          <p:cNvPr id="548" name="Elemento grafico 17" descr="Cravatta">
            <a:extLst>
              <a:ext uri="{FF2B5EF4-FFF2-40B4-BE49-F238E27FC236}">
                <a16:creationId xmlns:a16="http://schemas.microsoft.com/office/drawing/2014/main" id="{73955CF7-6F9B-1F45-867A-E627629DBC46}"/>
              </a:ext>
            </a:extLst>
          </p:cNvPr>
          <p:cNvGrpSpPr/>
          <p:nvPr/>
        </p:nvGrpSpPr>
        <p:grpSpPr>
          <a:xfrm>
            <a:off x="2542345" y="1047227"/>
            <a:ext cx="282245" cy="282245"/>
            <a:chOff x="6538800" y="3871800"/>
            <a:chExt cx="914400" cy="914400"/>
          </a:xfrm>
          <a:solidFill>
            <a:schemeClr val="accent3"/>
          </a:solidFill>
        </p:grpSpPr>
        <p:sp>
          <p:nvSpPr>
            <p:cNvPr id="549" name="Figura a mano libera 548">
              <a:extLst>
                <a:ext uri="{FF2B5EF4-FFF2-40B4-BE49-F238E27FC236}">
                  <a16:creationId xmlns:a16="http://schemas.microsoft.com/office/drawing/2014/main" id="{2E2B81C3-6E8D-7F46-8FFA-3F52C3B8AA29}"/>
                </a:ext>
              </a:extLst>
            </p:cNvPr>
            <p:cNvSpPr/>
            <p:nvPr/>
          </p:nvSpPr>
          <p:spPr>
            <a:xfrm>
              <a:off x="6881700" y="3909900"/>
              <a:ext cx="228600" cy="133350"/>
            </a:xfrm>
            <a:custGeom>
              <a:avLst/>
              <a:gdLst>
                <a:gd name="connsiteX0" fmla="*/ 190500 w 228600"/>
                <a:gd name="connsiteY0" fmla="*/ 133350 h 133350"/>
                <a:gd name="connsiteX1" fmla="*/ 228600 w 228600"/>
                <a:gd name="connsiteY1" fmla="*/ 0 h 133350"/>
                <a:gd name="connsiteX2" fmla="*/ 0 w 228600"/>
                <a:gd name="connsiteY2" fmla="*/ 0 h 133350"/>
                <a:gd name="connsiteX3" fmla="*/ 38100 w 2286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28600" h="133350">
                  <a:moveTo>
                    <a:pt x="190500" y="133350"/>
                  </a:moveTo>
                  <a:lnTo>
                    <a:pt x="228600" y="0"/>
                  </a:lnTo>
                  <a:lnTo>
                    <a:pt x="0" y="0"/>
                  </a:lnTo>
                  <a:lnTo>
                    <a:pt x="38100" y="133350"/>
                  </a:lnTo>
                  <a:close/>
                </a:path>
              </a:pathLst>
            </a:custGeom>
            <a:grpFill/>
            <a:ln w="9525" cap="flat">
              <a:noFill/>
              <a:prstDash val="solid"/>
              <a:miter/>
            </a:ln>
          </p:spPr>
          <p:txBody>
            <a:bodyPr rtlCol="0" anchor="ctr"/>
            <a:lstStyle/>
            <a:p>
              <a:endParaRPr lang="it-IT" sz="1013"/>
            </a:p>
          </p:txBody>
        </p:sp>
        <p:sp>
          <p:nvSpPr>
            <p:cNvPr id="550" name="Figura a mano libera 549">
              <a:extLst>
                <a:ext uri="{FF2B5EF4-FFF2-40B4-BE49-F238E27FC236}">
                  <a16:creationId xmlns:a16="http://schemas.microsoft.com/office/drawing/2014/main" id="{BF136A97-802B-A14F-AB96-A5194F5318D1}"/>
                </a:ext>
              </a:extLst>
            </p:cNvPr>
            <p:cNvSpPr/>
            <p:nvPr/>
          </p:nvSpPr>
          <p:spPr>
            <a:xfrm>
              <a:off x="6881700" y="4081350"/>
              <a:ext cx="228600" cy="666750"/>
            </a:xfrm>
            <a:custGeom>
              <a:avLst/>
              <a:gdLst>
                <a:gd name="connsiteX0" fmla="*/ 114300 w 228600"/>
                <a:gd name="connsiteY0" fmla="*/ 371475 h 666750"/>
                <a:gd name="connsiteX1" fmla="*/ 114300 w 228600"/>
                <a:gd name="connsiteY1" fmla="*/ 333375 h 666750"/>
                <a:gd name="connsiteX2" fmla="*/ 213360 w 228600"/>
                <a:gd name="connsiteY2" fmla="*/ 333375 h 666750"/>
                <a:gd name="connsiteX3" fmla="*/ 190500 w 228600"/>
                <a:gd name="connsiteY3" fmla="*/ 0 h 666750"/>
                <a:gd name="connsiteX4" fmla="*/ 38100 w 228600"/>
                <a:gd name="connsiteY4" fmla="*/ 0 h 666750"/>
                <a:gd name="connsiteX5" fmla="*/ 0 w 228600"/>
                <a:gd name="connsiteY5" fmla="*/ 552450 h 666750"/>
                <a:gd name="connsiteX6" fmla="*/ 114300 w 228600"/>
                <a:gd name="connsiteY6" fmla="*/ 666750 h 666750"/>
                <a:gd name="connsiteX7" fmla="*/ 228600 w 228600"/>
                <a:gd name="connsiteY7" fmla="*/ 552450 h 666750"/>
                <a:gd name="connsiteX8" fmla="*/ 216218 w 228600"/>
                <a:gd name="connsiteY8" fmla="*/ 37147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666750">
                  <a:moveTo>
                    <a:pt x="114300" y="371475"/>
                  </a:moveTo>
                  <a:lnTo>
                    <a:pt x="114300" y="333375"/>
                  </a:lnTo>
                  <a:lnTo>
                    <a:pt x="213360" y="333375"/>
                  </a:lnTo>
                  <a:lnTo>
                    <a:pt x="190500" y="0"/>
                  </a:lnTo>
                  <a:lnTo>
                    <a:pt x="38100" y="0"/>
                  </a:lnTo>
                  <a:lnTo>
                    <a:pt x="0" y="552450"/>
                  </a:lnTo>
                  <a:lnTo>
                    <a:pt x="114300" y="666750"/>
                  </a:lnTo>
                  <a:lnTo>
                    <a:pt x="228600" y="552450"/>
                  </a:lnTo>
                  <a:lnTo>
                    <a:pt x="216218" y="371475"/>
                  </a:lnTo>
                  <a:close/>
                </a:path>
              </a:pathLst>
            </a:custGeom>
            <a:grpFill/>
            <a:ln w="9525" cap="flat">
              <a:noFill/>
              <a:prstDash val="solid"/>
              <a:miter/>
            </a:ln>
          </p:spPr>
          <p:txBody>
            <a:bodyPr rtlCol="0" anchor="ctr"/>
            <a:lstStyle/>
            <a:p>
              <a:endParaRPr lang="it-IT" sz="1013"/>
            </a:p>
          </p:txBody>
        </p:sp>
      </p:grpSp>
      <p:grpSp>
        <p:nvGrpSpPr>
          <p:cNvPr id="551" name="Elemento grafico 19" descr="Scarpa">
            <a:extLst>
              <a:ext uri="{FF2B5EF4-FFF2-40B4-BE49-F238E27FC236}">
                <a16:creationId xmlns:a16="http://schemas.microsoft.com/office/drawing/2014/main" id="{CFF9F360-A64A-6045-9EB1-E6216AF06A8C}"/>
              </a:ext>
            </a:extLst>
          </p:cNvPr>
          <p:cNvGrpSpPr/>
          <p:nvPr/>
        </p:nvGrpSpPr>
        <p:grpSpPr>
          <a:xfrm>
            <a:off x="2988745" y="1047227"/>
            <a:ext cx="282245" cy="282245"/>
            <a:chOff x="6688800" y="4021800"/>
            <a:chExt cx="914400" cy="914400"/>
          </a:xfrm>
          <a:solidFill>
            <a:schemeClr val="accent3"/>
          </a:solidFill>
        </p:grpSpPr>
        <p:sp>
          <p:nvSpPr>
            <p:cNvPr id="552" name="Figura a mano libera 551">
              <a:extLst>
                <a:ext uri="{FF2B5EF4-FFF2-40B4-BE49-F238E27FC236}">
                  <a16:creationId xmlns:a16="http://schemas.microsoft.com/office/drawing/2014/main" id="{DE63B281-4E54-FB4E-A25C-FE02BF2AE319}"/>
                </a:ext>
              </a:extLst>
            </p:cNvPr>
            <p:cNvSpPr/>
            <p:nvPr/>
          </p:nvSpPr>
          <p:spPr>
            <a:xfrm>
              <a:off x="6726900" y="4563230"/>
              <a:ext cx="838200" cy="95250"/>
            </a:xfrm>
            <a:custGeom>
              <a:avLst/>
              <a:gdLst>
                <a:gd name="connsiteX0" fmla="*/ 510540 w 838200"/>
                <a:gd name="connsiteY0" fmla="*/ 54835 h 95250"/>
                <a:gd name="connsiteX1" fmla="*/ 506730 w 838200"/>
                <a:gd name="connsiteY1" fmla="*/ 54835 h 95250"/>
                <a:gd name="connsiteX2" fmla="*/ 419100 w 838200"/>
                <a:gd name="connsiteY2" fmla="*/ 37690 h 95250"/>
                <a:gd name="connsiteX3" fmla="*/ 275273 w 838200"/>
                <a:gd name="connsiteY3" fmla="*/ 15782 h 95250"/>
                <a:gd name="connsiteX4" fmla="*/ 66675 w 838200"/>
                <a:gd name="connsiteY4" fmla="*/ 15782 h 95250"/>
                <a:gd name="connsiteX5" fmla="*/ 14288 w 838200"/>
                <a:gd name="connsiteY5" fmla="*/ 1495 h 95250"/>
                <a:gd name="connsiteX6" fmla="*/ 0 w 838200"/>
                <a:gd name="connsiteY6" fmla="*/ 9115 h 95250"/>
                <a:gd name="connsiteX7" fmla="*/ 0 w 838200"/>
                <a:gd name="connsiteY7" fmla="*/ 101507 h 95250"/>
                <a:gd name="connsiteX8" fmla="*/ 219075 w 838200"/>
                <a:gd name="connsiteY8" fmla="*/ 101507 h 95250"/>
                <a:gd name="connsiteX9" fmla="*/ 238125 w 838200"/>
                <a:gd name="connsiteY9" fmla="*/ 53882 h 95250"/>
                <a:gd name="connsiteX10" fmla="*/ 276225 w 838200"/>
                <a:gd name="connsiteY10" fmla="*/ 53882 h 95250"/>
                <a:gd name="connsiteX11" fmla="*/ 411480 w 838200"/>
                <a:gd name="connsiteY11" fmla="*/ 74837 h 95250"/>
                <a:gd name="connsiteX12" fmla="*/ 501968 w 838200"/>
                <a:gd name="connsiteY12" fmla="*/ 91982 h 95250"/>
                <a:gd name="connsiteX13" fmla="*/ 505778 w 838200"/>
                <a:gd name="connsiteY13" fmla="*/ 91982 h 95250"/>
                <a:gd name="connsiteX14" fmla="*/ 601980 w 838200"/>
                <a:gd name="connsiteY14" fmla="*/ 99602 h 95250"/>
                <a:gd name="connsiteX15" fmla="*/ 838200 w 838200"/>
                <a:gd name="connsiteY15" fmla="*/ 38642 h 95250"/>
                <a:gd name="connsiteX16" fmla="*/ 838200 w 838200"/>
                <a:gd name="connsiteY16" fmla="*/ 11020 h 95250"/>
                <a:gd name="connsiteX17" fmla="*/ 823913 w 838200"/>
                <a:gd name="connsiteY17" fmla="*/ 2447 h 95250"/>
                <a:gd name="connsiteX18" fmla="*/ 510540 w 838200"/>
                <a:gd name="connsiteY18" fmla="*/ 5483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8200" h="95250">
                  <a:moveTo>
                    <a:pt x="510540" y="54835"/>
                  </a:moveTo>
                  <a:lnTo>
                    <a:pt x="506730" y="54835"/>
                  </a:lnTo>
                  <a:cubicBezTo>
                    <a:pt x="479108" y="51025"/>
                    <a:pt x="450533" y="45310"/>
                    <a:pt x="419100" y="37690"/>
                  </a:cubicBezTo>
                  <a:cubicBezTo>
                    <a:pt x="371475" y="27212"/>
                    <a:pt x="320993" y="15782"/>
                    <a:pt x="275273" y="15782"/>
                  </a:cubicBezTo>
                  <a:lnTo>
                    <a:pt x="66675" y="15782"/>
                  </a:lnTo>
                  <a:cubicBezTo>
                    <a:pt x="43815" y="15782"/>
                    <a:pt x="26670" y="9115"/>
                    <a:pt x="14288" y="1495"/>
                  </a:cubicBezTo>
                  <a:cubicBezTo>
                    <a:pt x="8573" y="-2315"/>
                    <a:pt x="0" y="1495"/>
                    <a:pt x="0" y="9115"/>
                  </a:cubicBezTo>
                  <a:lnTo>
                    <a:pt x="0" y="101507"/>
                  </a:lnTo>
                  <a:lnTo>
                    <a:pt x="219075" y="101507"/>
                  </a:lnTo>
                  <a:lnTo>
                    <a:pt x="238125" y="53882"/>
                  </a:lnTo>
                  <a:lnTo>
                    <a:pt x="276225" y="53882"/>
                  </a:lnTo>
                  <a:cubicBezTo>
                    <a:pt x="318135" y="53882"/>
                    <a:pt x="365760" y="64360"/>
                    <a:pt x="411480" y="74837"/>
                  </a:cubicBezTo>
                  <a:cubicBezTo>
                    <a:pt x="441960" y="81505"/>
                    <a:pt x="473393" y="88172"/>
                    <a:pt x="501968" y="91982"/>
                  </a:cubicBezTo>
                  <a:lnTo>
                    <a:pt x="505778" y="91982"/>
                  </a:lnTo>
                  <a:cubicBezTo>
                    <a:pt x="534353" y="95792"/>
                    <a:pt x="565785" y="99602"/>
                    <a:pt x="601980" y="99602"/>
                  </a:cubicBezTo>
                  <a:cubicBezTo>
                    <a:pt x="664845" y="99602"/>
                    <a:pt x="740093" y="87220"/>
                    <a:pt x="838200" y="38642"/>
                  </a:cubicBezTo>
                  <a:lnTo>
                    <a:pt x="838200" y="11020"/>
                  </a:lnTo>
                  <a:cubicBezTo>
                    <a:pt x="838200" y="4352"/>
                    <a:pt x="830580" y="-410"/>
                    <a:pt x="823913" y="2447"/>
                  </a:cubicBezTo>
                  <a:cubicBezTo>
                    <a:pt x="679133" y="75790"/>
                    <a:pt x="585788" y="64360"/>
                    <a:pt x="510540" y="54835"/>
                  </a:cubicBez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01F148C9-A97B-7343-94C1-6E80DF1C0FDC}"/>
                </a:ext>
              </a:extLst>
            </p:cNvPr>
            <p:cNvSpPr/>
            <p:nvPr/>
          </p:nvSpPr>
          <p:spPr>
            <a:xfrm>
              <a:off x="6726900" y="4293377"/>
              <a:ext cx="819150" cy="304800"/>
            </a:xfrm>
            <a:custGeom>
              <a:avLst/>
              <a:gdLst>
                <a:gd name="connsiteX0" fmla="*/ 771525 w 819150"/>
                <a:gd name="connsiteY0" fmla="*/ 199910 h 304800"/>
                <a:gd name="connsiteX1" fmla="*/ 569595 w 819150"/>
                <a:gd name="connsiteY1" fmla="*/ 158000 h 304800"/>
                <a:gd name="connsiteX2" fmla="*/ 540068 w 819150"/>
                <a:gd name="connsiteY2" fmla="*/ 187528 h 304800"/>
                <a:gd name="connsiteX3" fmla="*/ 533400 w 819150"/>
                <a:gd name="connsiteY3" fmla="*/ 190385 h 304800"/>
                <a:gd name="connsiteX4" fmla="*/ 526733 w 819150"/>
                <a:gd name="connsiteY4" fmla="*/ 187528 h 304800"/>
                <a:gd name="connsiteX5" fmla="*/ 526733 w 819150"/>
                <a:gd name="connsiteY5" fmla="*/ 174193 h 304800"/>
                <a:gd name="connsiteX6" fmla="*/ 552450 w 819150"/>
                <a:gd name="connsiteY6" fmla="*/ 148475 h 304800"/>
                <a:gd name="connsiteX7" fmla="*/ 499110 w 819150"/>
                <a:gd name="connsiteY7" fmla="*/ 114185 h 304800"/>
                <a:gd name="connsiteX8" fmla="*/ 463868 w 819150"/>
                <a:gd name="connsiteY8" fmla="*/ 149428 h 304800"/>
                <a:gd name="connsiteX9" fmla="*/ 457200 w 819150"/>
                <a:gd name="connsiteY9" fmla="*/ 152285 h 304800"/>
                <a:gd name="connsiteX10" fmla="*/ 450533 w 819150"/>
                <a:gd name="connsiteY10" fmla="*/ 149428 h 304800"/>
                <a:gd name="connsiteX11" fmla="*/ 450533 w 819150"/>
                <a:gd name="connsiteY11" fmla="*/ 136093 h 304800"/>
                <a:gd name="connsiteX12" fmla="*/ 483870 w 819150"/>
                <a:gd name="connsiteY12" fmla="*/ 102755 h 304800"/>
                <a:gd name="connsiteX13" fmla="*/ 433388 w 819150"/>
                <a:gd name="connsiteY13" fmla="*/ 65608 h 304800"/>
                <a:gd name="connsiteX14" fmla="*/ 387668 w 819150"/>
                <a:gd name="connsiteY14" fmla="*/ 111328 h 304800"/>
                <a:gd name="connsiteX15" fmla="*/ 381000 w 819150"/>
                <a:gd name="connsiteY15" fmla="*/ 114185 h 304800"/>
                <a:gd name="connsiteX16" fmla="*/ 374333 w 819150"/>
                <a:gd name="connsiteY16" fmla="*/ 111328 h 304800"/>
                <a:gd name="connsiteX17" fmla="*/ 374333 w 819150"/>
                <a:gd name="connsiteY17" fmla="*/ 97993 h 304800"/>
                <a:gd name="connsiteX18" fmla="*/ 418148 w 819150"/>
                <a:gd name="connsiteY18" fmla="*/ 54178 h 304800"/>
                <a:gd name="connsiteX19" fmla="*/ 332423 w 819150"/>
                <a:gd name="connsiteY19" fmla="*/ 1790 h 304800"/>
                <a:gd name="connsiteX20" fmla="*/ 304800 w 819150"/>
                <a:gd name="connsiteY20" fmla="*/ 18935 h 304800"/>
                <a:gd name="connsiteX21" fmla="*/ 304800 w 819150"/>
                <a:gd name="connsiteY21" fmla="*/ 47510 h 304800"/>
                <a:gd name="connsiteX22" fmla="*/ 46672 w 819150"/>
                <a:gd name="connsiteY22" fmla="*/ 54178 h 304800"/>
                <a:gd name="connsiteX23" fmla="*/ 21908 w 819150"/>
                <a:gd name="connsiteY23" fmla="*/ 64655 h 304800"/>
                <a:gd name="connsiteX24" fmla="*/ 0 w 819150"/>
                <a:gd name="connsiteY24" fmla="*/ 180860 h 304800"/>
                <a:gd name="connsiteX25" fmla="*/ 24765 w 819150"/>
                <a:gd name="connsiteY25" fmla="*/ 255155 h 304800"/>
                <a:gd name="connsiteX26" fmla="*/ 66675 w 819150"/>
                <a:gd name="connsiteY26" fmla="*/ 266585 h 304800"/>
                <a:gd name="connsiteX27" fmla="*/ 276225 w 819150"/>
                <a:gd name="connsiteY27" fmla="*/ 266585 h 304800"/>
                <a:gd name="connsiteX28" fmla="*/ 423863 w 819150"/>
                <a:gd name="connsiteY28" fmla="*/ 288493 h 304800"/>
                <a:gd name="connsiteX29" fmla="*/ 509588 w 819150"/>
                <a:gd name="connsiteY29" fmla="*/ 304685 h 304800"/>
                <a:gd name="connsiteX30" fmla="*/ 513398 w 819150"/>
                <a:gd name="connsiteY30" fmla="*/ 304685 h 304800"/>
                <a:gd name="connsiteX31" fmla="*/ 601028 w 819150"/>
                <a:gd name="connsiteY31" fmla="*/ 311353 h 304800"/>
                <a:gd name="connsiteX32" fmla="*/ 808673 w 819150"/>
                <a:gd name="connsiteY32" fmla="*/ 258965 h 304800"/>
                <a:gd name="connsiteX33" fmla="*/ 819150 w 819150"/>
                <a:gd name="connsiteY33" fmla="*/ 239915 h 304800"/>
                <a:gd name="connsiteX34" fmla="*/ 771525 w 819150"/>
                <a:gd name="connsiteY34" fmla="*/ 19991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150" h="304800">
                  <a:moveTo>
                    <a:pt x="771525" y="199910"/>
                  </a:moveTo>
                  <a:cubicBezTo>
                    <a:pt x="691515" y="208483"/>
                    <a:pt x="627698" y="188480"/>
                    <a:pt x="569595" y="158000"/>
                  </a:cubicBezTo>
                  <a:lnTo>
                    <a:pt x="540068" y="187528"/>
                  </a:lnTo>
                  <a:cubicBezTo>
                    <a:pt x="538163" y="189433"/>
                    <a:pt x="535305" y="190385"/>
                    <a:pt x="533400" y="190385"/>
                  </a:cubicBezTo>
                  <a:cubicBezTo>
                    <a:pt x="531495" y="190385"/>
                    <a:pt x="528638" y="189433"/>
                    <a:pt x="526733" y="187528"/>
                  </a:cubicBezTo>
                  <a:cubicBezTo>
                    <a:pt x="522923" y="183718"/>
                    <a:pt x="522923" y="178003"/>
                    <a:pt x="526733" y="174193"/>
                  </a:cubicBezTo>
                  <a:lnTo>
                    <a:pt x="552450" y="148475"/>
                  </a:lnTo>
                  <a:cubicBezTo>
                    <a:pt x="534353" y="137998"/>
                    <a:pt x="516255" y="126568"/>
                    <a:pt x="499110" y="114185"/>
                  </a:cubicBezTo>
                  <a:lnTo>
                    <a:pt x="463868" y="149428"/>
                  </a:lnTo>
                  <a:cubicBezTo>
                    <a:pt x="461963" y="151333"/>
                    <a:pt x="459105" y="152285"/>
                    <a:pt x="457200" y="152285"/>
                  </a:cubicBezTo>
                  <a:cubicBezTo>
                    <a:pt x="455295" y="152285"/>
                    <a:pt x="452438" y="151333"/>
                    <a:pt x="450533" y="149428"/>
                  </a:cubicBezTo>
                  <a:cubicBezTo>
                    <a:pt x="446723" y="145618"/>
                    <a:pt x="446723" y="139903"/>
                    <a:pt x="450533" y="136093"/>
                  </a:cubicBezTo>
                  <a:lnTo>
                    <a:pt x="483870" y="102755"/>
                  </a:lnTo>
                  <a:cubicBezTo>
                    <a:pt x="466725" y="90373"/>
                    <a:pt x="450533" y="77990"/>
                    <a:pt x="433388" y="65608"/>
                  </a:cubicBezTo>
                  <a:lnTo>
                    <a:pt x="387668" y="111328"/>
                  </a:lnTo>
                  <a:cubicBezTo>
                    <a:pt x="385763" y="113233"/>
                    <a:pt x="382905" y="114185"/>
                    <a:pt x="381000" y="114185"/>
                  </a:cubicBezTo>
                  <a:cubicBezTo>
                    <a:pt x="379095" y="114185"/>
                    <a:pt x="376238" y="113233"/>
                    <a:pt x="374333" y="111328"/>
                  </a:cubicBezTo>
                  <a:cubicBezTo>
                    <a:pt x="370523" y="107518"/>
                    <a:pt x="370523" y="101803"/>
                    <a:pt x="374333" y="97993"/>
                  </a:cubicBezTo>
                  <a:lnTo>
                    <a:pt x="418148" y="54178"/>
                  </a:lnTo>
                  <a:cubicBezTo>
                    <a:pt x="390525" y="34175"/>
                    <a:pt x="361950" y="16078"/>
                    <a:pt x="332423" y="1790"/>
                  </a:cubicBezTo>
                  <a:cubicBezTo>
                    <a:pt x="319088" y="-3925"/>
                    <a:pt x="304800" y="4648"/>
                    <a:pt x="304800" y="18935"/>
                  </a:cubicBezTo>
                  <a:lnTo>
                    <a:pt x="304800" y="47510"/>
                  </a:lnTo>
                  <a:cubicBezTo>
                    <a:pt x="180975" y="97040"/>
                    <a:pt x="83820" y="69418"/>
                    <a:pt x="46672" y="54178"/>
                  </a:cubicBezTo>
                  <a:cubicBezTo>
                    <a:pt x="37148" y="50368"/>
                    <a:pt x="25717" y="55130"/>
                    <a:pt x="21908" y="64655"/>
                  </a:cubicBezTo>
                  <a:cubicBezTo>
                    <a:pt x="6667" y="102755"/>
                    <a:pt x="0" y="158953"/>
                    <a:pt x="0" y="180860"/>
                  </a:cubicBezTo>
                  <a:cubicBezTo>
                    <a:pt x="0" y="228485"/>
                    <a:pt x="15240" y="248488"/>
                    <a:pt x="24765" y="255155"/>
                  </a:cubicBezTo>
                  <a:cubicBezTo>
                    <a:pt x="31433" y="258965"/>
                    <a:pt x="45720" y="266585"/>
                    <a:pt x="66675" y="266585"/>
                  </a:cubicBezTo>
                  <a:lnTo>
                    <a:pt x="276225" y="266585"/>
                  </a:lnTo>
                  <a:cubicBezTo>
                    <a:pt x="324803" y="266585"/>
                    <a:pt x="375285" y="278015"/>
                    <a:pt x="423863" y="288493"/>
                  </a:cubicBezTo>
                  <a:cubicBezTo>
                    <a:pt x="454343" y="295160"/>
                    <a:pt x="482918" y="301828"/>
                    <a:pt x="509588" y="304685"/>
                  </a:cubicBezTo>
                  <a:lnTo>
                    <a:pt x="513398" y="304685"/>
                  </a:lnTo>
                  <a:cubicBezTo>
                    <a:pt x="541020" y="308495"/>
                    <a:pt x="568643" y="311353"/>
                    <a:pt x="601028" y="311353"/>
                  </a:cubicBezTo>
                  <a:cubicBezTo>
                    <a:pt x="667703" y="311353"/>
                    <a:pt x="736283" y="294208"/>
                    <a:pt x="808673" y="258965"/>
                  </a:cubicBezTo>
                  <a:cubicBezTo>
                    <a:pt x="815340" y="255155"/>
                    <a:pt x="820103" y="248488"/>
                    <a:pt x="819150" y="239915"/>
                  </a:cubicBezTo>
                  <a:cubicBezTo>
                    <a:pt x="818198" y="227533"/>
                    <a:pt x="802005" y="197053"/>
                    <a:pt x="771525" y="199910"/>
                  </a:cubicBezTo>
                  <a:close/>
                </a:path>
              </a:pathLst>
            </a:custGeom>
            <a:grpFill/>
            <a:ln w="9525" cap="flat">
              <a:noFill/>
              <a:prstDash val="solid"/>
              <a:miter/>
            </a:ln>
          </p:spPr>
          <p:txBody>
            <a:bodyPr rtlCol="0" anchor="ctr"/>
            <a:lstStyle/>
            <a:p>
              <a:endParaRPr lang="it-IT" sz="1013"/>
            </a:p>
          </p:txBody>
        </p:sp>
      </p:grpSp>
      <p:sp>
        <p:nvSpPr>
          <p:cNvPr id="554" name="Elemento grafico 499" descr="Scarpa con tacco alto">
            <a:extLst>
              <a:ext uri="{FF2B5EF4-FFF2-40B4-BE49-F238E27FC236}">
                <a16:creationId xmlns:a16="http://schemas.microsoft.com/office/drawing/2014/main" id="{5B7325D0-89A0-9346-9C8D-C5FF572AA9AC}"/>
              </a:ext>
            </a:extLst>
          </p:cNvPr>
          <p:cNvSpPr/>
          <p:nvPr/>
        </p:nvSpPr>
        <p:spPr>
          <a:xfrm>
            <a:off x="3435143" y="1082508"/>
            <a:ext cx="235205" cy="211684"/>
          </a:xfrm>
          <a:custGeom>
            <a:avLst/>
            <a:gdLst>
              <a:gd name="connsiteX0" fmla="*/ 123825 w 762000"/>
              <a:gd name="connsiteY0" fmla="*/ 0 h 685800"/>
              <a:gd name="connsiteX1" fmla="*/ 0 w 762000"/>
              <a:gd name="connsiteY1" fmla="*/ 190500 h 685800"/>
              <a:gd name="connsiteX2" fmla="*/ 47625 w 762000"/>
              <a:gd name="connsiteY2" fmla="*/ 685800 h 685800"/>
              <a:gd name="connsiteX3" fmla="*/ 123825 w 762000"/>
              <a:gd name="connsiteY3" fmla="*/ 685800 h 685800"/>
              <a:gd name="connsiteX4" fmla="*/ 123825 w 762000"/>
              <a:gd name="connsiteY4" fmla="*/ 333375 h 685800"/>
              <a:gd name="connsiteX5" fmla="*/ 390525 w 762000"/>
              <a:gd name="connsiteY5" fmla="*/ 679133 h 685800"/>
              <a:gd name="connsiteX6" fmla="*/ 412433 w 762000"/>
              <a:gd name="connsiteY6" fmla="*/ 685800 h 685800"/>
              <a:gd name="connsiteX7" fmla="*/ 723900 w 762000"/>
              <a:gd name="connsiteY7" fmla="*/ 685800 h 685800"/>
              <a:gd name="connsiteX8" fmla="*/ 762000 w 762000"/>
              <a:gd name="connsiteY8" fmla="*/ 647700 h 685800"/>
              <a:gd name="connsiteX9" fmla="*/ 762000 w 762000"/>
              <a:gd name="connsiteY9" fmla="*/ 647700 h 685800"/>
              <a:gd name="connsiteX10" fmla="*/ 756285 w 762000"/>
              <a:gd name="connsiteY10" fmla="*/ 627698 h 685800"/>
              <a:gd name="connsiteX11" fmla="*/ 476250 w 762000"/>
              <a:gd name="connsiteY11" fmla="*/ 514350 h 685800"/>
              <a:gd name="connsiteX12" fmla="*/ 123825 w 762000"/>
              <a:gd name="connsiteY12"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0" h="685800">
                <a:moveTo>
                  <a:pt x="123825" y="0"/>
                </a:moveTo>
                <a:cubicBezTo>
                  <a:pt x="123825" y="0"/>
                  <a:pt x="0" y="86678"/>
                  <a:pt x="0" y="190500"/>
                </a:cubicBezTo>
                <a:cubicBezTo>
                  <a:pt x="0" y="315278"/>
                  <a:pt x="89535" y="431483"/>
                  <a:pt x="47625" y="685800"/>
                </a:cubicBezTo>
                <a:lnTo>
                  <a:pt x="123825" y="685800"/>
                </a:lnTo>
                <a:lnTo>
                  <a:pt x="123825" y="333375"/>
                </a:lnTo>
                <a:cubicBezTo>
                  <a:pt x="260033" y="414338"/>
                  <a:pt x="276225" y="593408"/>
                  <a:pt x="390525" y="679133"/>
                </a:cubicBezTo>
                <a:cubicBezTo>
                  <a:pt x="397193" y="683895"/>
                  <a:pt x="404813" y="685800"/>
                  <a:pt x="412433" y="685800"/>
                </a:cubicBezTo>
                <a:lnTo>
                  <a:pt x="723900" y="685800"/>
                </a:lnTo>
                <a:cubicBezTo>
                  <a:pt x="744855" y="685800"/>
                  <a:pt x="762000" y="668655"/>
                  <a:pt x="762000" y="647700"/>
                </a:cubicBezTo>
                <a:lnTo>
                  <a:pt x="762000" y="647700"/>
                </a:lnTo>
                <a:cubicBezTo>
                  <a:pt x="762000" y="641033"/>
                  <a:pt x="760095" y="633413"/>
                  <a:pt x="756285" y="627698"/>
                </a:cubicBezTo>
                <a:cubicBezTo>
                  <a:pt x="703898" y="546735"/>
                  <a:pt x="512445" y="533400"/>
                  <a:pt x="476250" y="514350"/>
                </a:cubicBezTo>
                <a:cubicBezTo>
                  <a:pt x="390525" y="468630"/>
                  <a:pt x="328613" y="242888"/>
                  <a:pt x="123825" y="0"/>
                </a:cubicBezTo>
                <a:close/>
              </a:path>
            </a:pathLst>
          </a:custGeom>
          <a:solidFill>
            <a:schemeClr val="accent3"/>
          </a:solidFill>
          <a:ln w="9525" cap="flat">
            <a:noFill/>
            <a:prstDash val="solid"/>
            <a:miter/>
          </a:ln>
        </p:spPr>
        <p:txBody>
          <a:bodyPr rtlCol="0" anchor="ctr"/>
          <a:lstStyle/>
          <a:p>
            <a:endParaRPr lang="it-IT" sz="1013"/>
          </a:p>
        </p:txBody>
      </p:sp>
      <p:grpSp>
        <p:nvGrpSpPr>
          <p:cNvPr id="555" name="Elemento grafico 501" descr="Scarpone">
            <a:extLst>
              <a:ext uri="{FF2B5EF4-FFF2-40B4-BE49-F238E27FC236}">
                <a16:creationId xmlns:a16="http://schemas.microsoft.com/office/drawing/2014/main" id="{BCD39754-96C5-9745-A742-2A6D693F5DC6}"/>
              </a:ext>
            </a:extLst>
          </p:cNvPr>
          <p:cNvGrpSpPr/>
          <p:nvPr/>
        </p:nvGrpSpPr>
        <p:grpSpPr>
          <a:xfrm>
            <a:off x="3834502" y="1047227"/>
            <a:ext cx="282245" cy="282245"/>
            <a:chOff x="6988800" y="4321800"/>
            <a:chExt cx="914400" cy="914400"/>
          </a:xfrm>
          <a:solidFill>
            <a:schemeClr val="accent3"/>
          </a:solidFill>
        </p:grpSpPr>
        <p:sp>
          <p:nvSpPr>
            <p:cNvPr id="556" name="Figura a mano libera 555">
              <a:extLst>
                <a:ext uri="{FF2B5EF4-FFF2-40B4-BE49-F238E27FC236}">
                  <a16:creationId xmlns:a16="http://schemas.microsoft.com/office/drawing/2014/main" id="{9CCF2A6E-4D84-CD48-8FD2-F7AB89E4F374}"/>
                </a:ext>
              </a:extLst>
            </p:cNvPr>
            <p:cNvSpPr/>
            <p:nvPr/>
          </p:nvSpPr>
          <p:spPr>
            <a:xfrm>
              <a:off x="7065000" y="4531350"/>
              <a:ext cx="371475" cy="57150"/>
            </a:xfrm>
            <a:custGeom>
              <a:avLst/>
              <a:gdLst>
                <a:gd name="connsiteX0" fmla="*/ 19050 w 371475"/>
                <a:gd name="connsiteY0" fmla="*/ 0 h 57150"/>
                <a:gd name="connsiteX1" fmla="*/ 352425 w 371475"/>
                <a:gd name="connsiteY1" fmla="*/ 0 h 57150"/>
                <a:gd name="connsiteX2" fmla="*/ 371475 w 371475"/>
                <a:gd name="connsiteY2" fmla="*/ 19050 h 57150"/>
                <a:gd name="connsiteX3" fmla="*/ 371475 w 371475"/>
                <a:gd name="connsiteY3" fmla="*/ 38100 h 57150"/>
                <a:gd name="connsiteX4" fmla="*/ 352425 w 371475"/>
                <a:gd name="connsiteY4" fmla="*/ 57150 h 57150"/>
                <a:gd name="connsiteX5" fmla="*/ 0 w 371475"/>
                <a:gd name="connsiteY5" fmla="*/ 57150 h 57150"/>
                <a:gd name="connsiteX6" fmla="*/ 0 w 371475"/>
                <a:gd name="connsiteY6" fmla="*/ 19050 h 57150"/>
                <a:gd name="connsiteX7" fmla="*/ 19050 w 371475"/>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75" h="57150">
                  <a:moveTo>
                    <a:pt x="19050" y="0"/>
                  </a:moveTo>
                  <a:lnTo>
                    <a:pt x="352425" y="0"/>
                  </a:lnTo>
                  <a:cubicBezTo>
                    <a:pt x="362903" y="0"/>
                    <a:pt x="371475" y="8572"/>
                    <a:pt x="371475" y="19050"/>
                  </a:cubicBezTo>
                  <a:lnTo>
                    <a:pt x="371475" y="38100"/>
                  </a:lnTo>
                  <a:cubicBezTo>
                    <a:pt x="371475" y="48578"/>
                    <a:pt x="362903" y="57150"/>
                    <a:pt x="352425" y="57150"/>
                  </a:cubicBezTo>
                  <a:lnTo>
                    <a:pt x="0" y="57150"/>
                  </a:lnTo>
                  <a:lnTo>
                    <a:pt x="0" y="19050"/>
                  </a:lnTo>
                  <a:cubicBezTo>
                    <a:pt x="0" y="8572"/>
                    <a:pt x="8572" y="0"/>
                    <a:pt x="19050" y="0"/>
                  </a:cubicBezTo>
                  <a:close/>
                </a:path>
              </a:pathLst>
            </a:custGeom>
            <a:grpFill/>
            <a:ln w="9525" cap="flat">
              <a:noFill/>
              <a:prstDash val="solid"/>
              <a:miter/>
            </a:ln>
          </p:spPr>
          <p:txBody>
            <a:bodyPr rtlCol="0" anchor="ctr"/>
            <a:lstStyle/>
            <a:p>
              <a:endParaRPr lang="it-IT" sz="1013"/>
            </a:p>
          </p:txBody>
        </p:sp>
        <p:sp>
          <p:nvSpPr>
            <p:cNvPr id="557" name="Figura a mano libera 556">
              <a:extLst>
                <a:ext uri="{FF2B5EF4-FFF2-40B4-BE49-F238E27FC236}">
                  <a16:creationId xmlns:a16="http://schemas.microsoft.com/office/drawing/2014/main" id="{44099F68-9755-D74D-A45E-9C6134195C7F}"/>
                </a:ext>
              </a:extLst>
            </p:cNvPr>
            <p:cNvSpPr/>
            <p:nvPr/>
          </p:nvSpPr>
          <p:spPr>
            <a:xfrm>
              <a:off x="7065000" y="4959975"/>
              <a:ext cx="762000" cy="57150"/>
            </a:xfrm>
            <a:custGeom>
              <a:avLst/>
              <a:gdLst>
                <a:gd name="connsiteX0" fmla="*/ 762000 w 762000"/>
                <a:gd name="connsiteY0" fmla="*/ 57150 h 57150"/>
                <a:gd name="connsiteX1" fmla="*/ 666750 w 762000"/>
                <a:gd name="connsiteY1" fmla="*/ 57150 h 57150"/>
                <a:gd name="connsiteX2" fmla="*/ 657225 w 762000"/>
                <a:gd name="connsiteY2" fmla="*/ 57150 h 57150"/>
                <a:gd name="connsiteX3" fmla="*/ 647700 w 762000"/>
                <a:gd name="connsiteY3" fmla="*/ 57150 h 57150"/>
                <a:gd name="connsiteX4" fmla="*/ 619125 w 762000"/>
                <a:gd name="connsiteY4" fmla="*/ 28575 h 57150"/>
                <a:gd name="connsiteX5" fmla="*/ 590550 w 762000"/>
                <a:gd name="connsiteY5" fmla="*/ 57150 h 57150"/>
                <a:gd name="connsiteX6" fmla="*/ 561975 w 762000"/>
                <a:gd name="connsiteY6" fmla="*/ 28575 h 57150"/>
                <a:gd name="connsiteX7" fmla="*/ 533400 w 762000"/>
                <a:gd name="connsiteY7" fmla="*/ 57150 h 57150"/>
                <a:gd name="connsiteX8" fmla="*/ 504825 w 762000"/>
                <a:gd name="connsiteY8" fmla="*/ 28575 h 57150"/>
                <a:gd name="connsiteX9" fmla="*/ 476250 w 762000"/>
                <a:gd name="connsiteY9" fmla="*/ 57150 h 57150"/>
                <a:gd name="connsiteX10" fmla="*/ 447675 w 762000"/>
                <a:gd name="connsiteY10" fmla="*/ 28575 h 57150"/>
                <a:gd name="connsiteX11" fmla="*/ 419100 w 762000"/>
                <a:gd name="connsiteY11" fmla="*/ 57150 h 57150"/>
                <a:gd name="connsiteX12" fmla="*/ 390525 w 762000"/>
                <a:gd name="connsiteY12" fmla="*/ 28575 h 57150"/>
                <a:gd name="connsiteX13" fmla="*/ 361950 w 762000"/>
                <a:gd name="connsiteY13" fmla="*/ 57150 h 57150"/>
                <a:gd name="connsiteX14" fmla="*/ 333375 w 762000"/>
                <a:gd name="connsiteY14" fmla="*/ 28575 h 57150"/>
                <a:gd name="connsiteX15" fmla="*/ 304800 w 762000"/>
                <a:gd name="connsiteY15" fmla="*/ 57150 h 57150"/>
                <a:gd name="connsiteX16" fmla="*/ 276225 w 762000"/>
                <a:gd name="connsiteY16" fmla="*/ 28575 h 57150"/>
                <a:gd name="connsiteX17" fmla="*/ 247650 w 762000"/>
                <a:gd name="connsiteY17" fmla="*/ 57150 h 57150"/>
                <a:gd name="connsiteX18" fmla="*/ 219075 w 762000"/>
                <a:gd name="connsiteY18" fmla="*/ 28575 h 57150"/>
                <a:gd name="connsiteX19" fmla="*/ 190500 w 762000"/>
                <a:gd name="connsiteY19" fmla="*/ 57150 h 57150"/>
                <a:gd name="connsiteX20" fmla="*/ 0 w 762000"/>
                <a:gd name="connsiteY20" fmla="*/ 57150 h 57150"/>
                <a:gd name="connsiteX21" fmla="*/ 0 w 762000"/>
                <a:gd name="connsiteY21" fmla="*/ 0 h 57150"/>
                <a:gd name="connsiteX22" fmla="*/ 762000 w 762000"/>
                <a:gd name="connsiteY2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7150">
                  <a:moveTo>
                    <a:pt x="762000" y="57150"/>
                  </a:moveTo>
                  <a:lnTo>
                    <a:pt x="666750" y="57150"/>
                  </a:lnTo>
                  <a:lnTo>
                    <a:pt x="657225" y="57150"/>
                  </a:lnTo>
                  <a:lnTo>
                    <a:pt x="647700" y="57150"/>
                  </a:lnTo>
                  <a:lnTo>
                    <a:pt x="619125" y="28575"/>
                  </a:lnTo>
                  <a:lnTo>
                    <a:pt x="590550" y="57150"/>
                  </a:lnTo>
                  <a:lnTo>
                    <a:pt x="561975" y="28575"/>
                  </a:lnTo>
                  <a:lnTo>
                    <a:pt x="533400" y="57150"/>
                  </a:lnTo>
                  <a:lnTo>
                    <a:pt x="504825" y="28575"/>
                  </a:lnTo>
                  <a:lnTo>
                    <a:pt x="476250" y="57150"/>
                  </a:lnTo>
                  <a:lnTo>
                    <a:pt x="447675" y="28575"/>
                  </a:lnTo>
                  <a:lnTo>
                    <a:pt x="419100" y="57150"/>
                  </a:lnTo>
                  <a:lnTo>
                    <a:pt x="390525" y="28575"/>
                  </a:lnTo>
                  <a:lnTo>
                    <a:pt x="361950" y="57150"/>
                  </a:lnTo>
                  <a:lnTo>
                    <a:pt x="333375" y="28575"/>
                  </a:lnTo>
                  <a:lnTo>
                    <a:pt x="304800" y="57150"/>
                  </a:lnTo>
                  <a:lnTo>
                    <a:pt x="276225" y="28575"/>
                  </a:lnTo>
                  <a:lnTo>
                    <a:pt x="247650" y="57150"/>
                  </a:lnTo>
                  <a:lnTo>
                    <a:pt x="219075" y="28575"/>
                  </a:lnTo>
                  <a:lnTo>
                    <a:pt x="190500" y="57150"/>
                  </a:lnTo>
                  <a:lnTo>
                    <a:pt x="0" y="57150"/>
                  </a:lnTo>
                  <a:lnTo>
                    <a:pt x="0" y="0"/>
                  </a:lnTo>
                  <a:lnTo>
                    <a:pt x="762000" y="0"/>
                  </a:lnTo>
                  <a:close/>
                </a:path>
              </a:pathLst>
            </a:custGeom>
            <a:grpFill/>
            <a:ln w="9525" cap="flat">
              <a:noFill/>
              <a:prstDash val="solid"/>
              <a:miter/>
            </a:ln>
          </p:spPr>
          <p:txBody>
            <a:bodyPr rtlCol="0" anchor="ctr"/>
            <a:lstStyle/>
            <a:p>
              <a:endParaRPr lang="it-IT" sz="1013"/>
            </a:p>
          </p:txBody>
        </p:sp>
        <p:sp>
          <p:nvSpPr>
            <p:cNvPr id="558" name="Figura a mano libera 557">
              <a:extLst>
                <a:ext uri="{FF2B5EF4-FFF2-40B4-BE49-F238E27FC236}">
                  <a16:creationId xmlns:a16="http://schemas.microsoft.com/office/drawing/2014/main" id="{E3B9DB73-97A1-F844-AF64-E34DB3EB67B4}"/>
                </a:ext>
              </a:extLst>
            </p:cNvPr>
            <p:cNvSpPr/>
            <p:nvPr/>
          </p:nvSpPr>
          <p:spPr>
            <a:xfrm>
              <a:off x="7693650" y="4779000"/>
              <a:ext cx="133350" cy="142875"/>
            </a:xfrm>
            <a:custGeom>
              <a:avLst/>
              <a:gdLst>
                <a:gd name="connsiteX0" fmla="*/ 0 w 133350"/>
                <a:gd name="connsiteY0" fmla="*/ 0 h 142875"/>
                <a:gd name="connsiteX1" fmla="*/ 0 w 133350"/>
                <a:gd name="connsiteY1" fmla="*/ 142875 h 142875"/>
                <a:gd name="connsiteX2" fmla="*/ 133350 w 133350"/>
                <a:gd name="connsiteY2" fmla="*/ 142875 h 142875"/>
                <a:gd name="connsiteX3" fmla="*/ 0 w 133350"/>
                <a:gd name="connsiteY3" fmla="*/ 0 h 142875"/>
              </a:gdLst>
              <a:ahLst/>
              <a:cxnLst>
                <a:cxn ang="0">
                  <a:pos x="connsiteX0" y="connsiteY0"/>
                </a:cxn>
                <a:cxn ang="0">
                  <a:pos x="connsiteX1" y="connsiteY1"/>
                </a:cxn>
                <a:cxn ang="0">
                  <a:pos x="connsiteX2" y="connsiteY2"/>
                </a:cxn>
                <a:cxn ang="0">
                  <a:pos x="connsiteX3" y="connsiteY3"/>
                </a:cxn>
              </a:cxnLst>
              <a:rect l="l" t="t" r="r" b="b"/>
              <a:pathLst>
                <a:path w="133350" h="142875">
                  <a:moveTo>
                    <a:pt x="0" y="0"/>
                  </a:moveTo>
                  <a:lnTo>
                    <a:pt x="0" y="142875"/>
                  </a:lnTo>
                  <a:lnTo>
                    <a:pt x="133350" y="142875"/>
                  </a:lnTo>
                  <a:cubicBezTo>
                    <a:pt x="133350" y="142875"/>
                    <a:pt x="131445" y="0"/>
                    <a:pt x="0" y="0"/>
                  </a:cubicBezTo>
                  <a:close/>
                </a:path>
              </a:pathLst>
            </a:custGeom>
            <a:grpFill/>
            <a:ln w="9525" cap="flat">
              <a:noFill/>
              <a:prstDash val="solid"/>
              <a:miter/>
            </a:ln>
          </p:spPr>
          <p:txBody>
            <a:bodyPr rtlCol="0" anchor="ctr"/>
            <a:lstStyle/>
            <a:p>
              <a:endParaRPr lang="it-IT" sz="1013"/>
            </a:p>
          </p:txBody>
        </p:sp>
        <p:sp>
          <p:nvSpPr>
            <p:cNvPr id="559" name="Figura a mano libera 558">
              <a:extLst>
                <a:ext uri="{FF2B5EF4-FFF2-40B4-BE49-F238E27FC236}">
                  <a16:creationId xmlns:a16="http://schemas.microsoft.com/office/drawing/2014/main" id="{2B4C3D3F-FD50-1245-A8E7-07974A616657}"/>
                </a:ext>
              </a:extLst>
            </p:cNvPr>
            <p:cNvSpPr/>
            <p:nvPr/>
          </p:nvSpPr>
          <p:spPr>
            <a:xfrm>
              <a:off x="7065000" y="4626600"/>
              <a:ext cx="590550" cy="295275"/>
            </a:xfrm>
            <a:custGeom>
              <a:avLst/>
              <a:gdLst>
                <a:gd name="connsiteX0" fmla="*/ 495300 w 590550"/>
                <a:gd name="connsiteY0" fmla="*/ 209550 h 295275"/>
                <a:gd name="connsiteX1" fmla="*/ 476250 w 590550"/>
                <a:gd name="connsiteY1" fmla="*/ 190500 h 295275"/>
                <a:gd name="connsiteX2" fmla="*/ 495300 w 590550"/>
                <a:gd name="connsiteY2" fmla="*/ 171450 h 295275"/>
                <a:gd name="connsiteX3" fmla="*/ 514350 w 590550"/>
                <a:gd name="connsiteY3" fmla="*/ 190500 h 295275"/>
                <a:gd name="connsiteX4" fmla="*/ 495300 w 590550"/>
                <a:gd name="connsiteY4" fmla="*/ 209550 h 295275"/>
                <a:gd name="connsiteX5" fmla="*/ 428625 w 590550"/>
                <a:gd name="connsiteY5" fmla="*/ 180975 h 295275"/>
                <a:gd name="connsiteX6" fmla="*/ 409575 w 590550"/>
                <a:gd name="connsiteY6" fmla="*/ 161925 h 295275"/>
                <a:gd name="connsiteX7" fmla="*/ 428625 w 590550"/>
                <a:gd name="connsiteY7" fmla="*/ 142875 h 295275"/>
                <a:gd name="connsiteX8" fmla="*/ 447675 w 590550"/>
                <a:gd name="connsiteY8" fmla="*/ 161925 h 295275"/>
                <a:gd name="connsiteX9" fmla="*/ 428625 w 590550"/>
                <a:gd name="connsiteY9" fmla="*/ 180975 h 295275"/>
                <a:gd name="connsiteX10" fmla="*/ 371475 w 590550"/>
                <a:gd name="connsiteY10" fmla="*/ 133350 h 295275"/>
                <a:gd name="connsiteX11" fmla="*/ 352425 w 590550"/>
                <a:gd name="connsiteY11" fmla="*/ 114300 h 295275"/>
                <a:gd name="connsiteX12" fmla="*/ 371475 w 590550"/>
                <a:gd name="connsiteY12" fmla="*/ 95250 h 295275"/>
                <a:gd name="connsiteX13" fmla="*/ 390525 w 590550"/>
                <a:gd name="connsiteY13" fmla="*/ 114300 h 295275"/>
                <a:gd name="connsiteX14" fmla="*/ 371475 w 590550"/>
                <a:gd name="connsiteY14" fmla="*/ 133350 h 295275"/>
                <a:gd name="connsiteX15" fmla="*/ 333375 w 590550"/>
                <a:gd name="connsiteY15" fmla="*/ 76200 h 295275"/>
                <a:gd name="connsiteX16" fmla="*/ 314325 w 590550"/>
                <a:gd name="connsiteY16" fmla="*/ 57150 h 295275"/>
                <a:gd name="connsiteX17" fmla="*/ 333375 w 590550"/>
                <a:gd name="connsiteY17" fmla="*/ 38100 h 295275"/>
                <a:gd name="connsiteX18" fmla="*/ 352425 w 590550"/>
                <a:gd name="connsiteY18" fmla="*/ 57150 h 295275"/>
                <a:gd name="connsiteX19" fmla="*/ 333375 w 590550"/>
                <a:gd name="connsiteY19" fmla="*/ 76200 h 295275"/>
                <a:gd name="connsiteX20" fmla="*/ 375285 w 590550"/>
                <a:gd name="connsiteY20" fmla="*/ 13335 h 295275"/>
                <a:gd name="connsiteX21" fmla="*/ 357188 w 590550"/>
                <a:gd name="connsiteY21" fmla="*/ 0 h 295275"/>
                <a:gd name="connsiteX22" fmla="*/ 0 w 590550"/>
                <a:gd name="connsiteY22" fmla="*/ 0 h 295275"/>
                <a:gd name="connsiteX23" fmla="*/ 0 w 590550"/>
                <a:gd name="connsiteY23" fmla="*/ 76200 h 295275"/>
                <a:gd name="connsiteX24" fmla="*/ 151448 w 590550"/>
                <a:gd name="connsiteY24" fmla="*/ 136208 h 295275"/>
                <a:gd name="connsiteX25" fmla="*/ 209550 w 590550"/>
                <a:gd name="connsiteY25" fmla="*/ 295275 h 295275"/>
                <a:gd name="connsiteX26" fmla="*/ 590550 w 590550"/>
                <a:gd name="connsiteY26" fmla="*/ 295275 h 295275"/>
                <a:gd name="connsiteX27" fmla="*/ 590550 w 590550"/>
                <a:gd name="connsiteY27" fmla="*/ 152400 h 295275"/>
                <a:gd name="connsiteX28" fmla="*/ 375285 w 590550"/>
                <a:gd name="connsiteY28" fmla="*/ 1333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90550" h="295275">
                  <a:moveTo>
                    <a:pt x="495300" y="209550"/>
                  </a:moveTo>
                  <a:cubicBezTo>
                    <a:pt x="484823" y="209550"/>
                    <a:pt x="476250" y="200977"/>
                    <a:pt x="476250" y="190500"/>
                  </a:cubicBezTo>
                  <a:cubicBezTo>
                    <a:pt x="476250" y="180023"/>
                    <a:pt x="484823" y="171450"/>
                    <a:pt x="495300" y="171450"/>
                  </a:cubicBezTo>
                  <a:cubicBezTo>
                    <a:pt x="505778" y="171450"/>
                    <a:pt x="514350" y="180023"/>
                    <a:pt x="514350" y="190500"/>
                  </a:cubicBezTo>
                  <a:cubicBezTo>
                    <a:pt x="514350" y="200977"/>
                    <a:pt x="505778" y="209550"/>
                    <a:pt x="495300" y="209550"/>
                  </a:cubicBezTo>
                  <a:close/>
                  <a:moveTo>
                    <a:pt x="428625" y="180975"/>
                  </a:moveTo>
                  <a:cubicBezTo>
                    <a:pt x="418148" y="180975"/>
                    <a:pt x="409575" y="172402"/>
                    <a:pt x="409575" y="161925"/>
                  </a:cubicBezTo>
                  <a:cubicBezTo>
                    <a:pt x="409575" y="151448"/>
                    <a:pt x="418148" y="142875"/>
                    <a:pt x="428625" y="142875"/>
                  </a:cubicBezTo>
                  <a:cubicBezTo>
                    <a:pt x="439103" y="142875"/>
                    <a:pt x="447675" y="151448"/>
                    <a:pt x="447675" y="161925"/>
                  </a:cubicBezTo>
                  <a:cubicBezTo>
                    <a:pt x="447675" y="172402"/>
                    <a:pt x="439103" y="180975"/>
                    <a:pt x="428625" y="180975"/>
                  </a:cubicBezTo>
                  <a:close/>
                  <a:moveTo>
                    <a:pt x="371475" y="133350"/>
                  </a:moveTo>
                  <a:cubicBezTo>
                    <a:pt x="360998" y="133350"/>
                    <a:pt x="352425" y="124777"/>
                    <a:pt x="352425" y="114300"/>
                  </a:cubicBezTo>
                  <a:cubicBezTo>
                    <a:pt x="352425" y="103823"/>
                    <a:pt x="360998" y="95250"/>
                    <a:pt x="371475" y="95250"/>
                  </a:cubicBezTo>
                  <a:cubicBezTo>
                    <a:pt x="381953" y="95250"/>
                    <a:pt x="390525" y="103823"/>
                    <a:pt x="390525" y="114300"/>
                  </a:cubicBezTo>
                  <a:cubicBezTo>
                    <a:pt x="390525" y="124777"/>
                    <a:pt x="381953" y="133350"/>
                    <a:pt x="371475" y="133350"/>
                  </a:cubicBezTo>
                  <a:close/>
                  <a:moveTo>
                    <a:pt x="333375" y="76200"/>
                  </a:moveTo>
                  <a:cubicBezTo>
                    <a:pt x="322898" y="76200"/>
                    <a:pt x="314325" y="67627"/>
                    <a:pt x="314325" y="57150"/>
                  </a:cubicBezTo>
                  <a:cubicBezTo>
                    <a:pt x="314325" y="46673"/>
                    <a:pt x="322898" y="38100"/>
                    <a:pt x="333375" y="38100"/>
                  </a:cubicBezTo>
                  <a:cubicBezTo>
                    <a:pt x="343853" y="38100"/>
                    <a:pt x="352425" y="46673"/>
                    <a:pt x="352425" y="57150"/>
                  </a:cubicBezTo>
                  <a:cubicBezTo>
                    <a:pt x="352425" y="67627"/>
                    <a:pt x="343853" y="76200"/>
                    <a:pt x="333375" y="76200"/>
                  </a:cubicBezTo>
                  <a:close/>
                  <a:moveTo>
                    <a:pt x="375285" y="13335"/>
                  </a:moveTo>
                  <a:cubicBezTo>
                    <a:pt x="372428" y="5715"/>
                    <a:pt x="365760" y="0"/>
                    <a:pt x="357188" y="0"/>
                  </a:cubicBezTo>
                  <a:lnTo>
                    <a:pt x="0" y="0"/>
                  </a:lnTo>
                  <a:lnTo>
                    <a:pt x="0" y="76200"/>
                  </a:lnTo>
                  <a:cubicBezTo>
                    <a:pt x="4763" y="76200"/>
                    <a:pt x="90488" y="76200"/>
                    <a:pt x="151448" y="136208"/>
                  </a:cubicBezTo>
                  <a:cubicBezTo>
                    <a:pt x="189548" y="175260"/>
                    <a:pt x="209550" y="228600"/>
                    <a:pt x="209550" y="295275"/>
                  </a:cubicBezTo>
                  <a:lnTo>
                    <a:pt x="590550" y="295275"/>
                  </a:lnTo>
                  <a:lnTo>
                    <a:pt x="590550" y="152400"/>
                  </a:lnTo>
                  <a:cubicBezTo>
                    <a:pt x="590550" y="152400"/>
                    <a:pt x="420053" y="151448"/>
                    <a:pt x="375285" y="13335"/>
                  </a:cubicBez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CB75014B-8D3C-0E4C-BB67-98A055C70098}"/>
                </a:ext>
              </a:extLst>
            </p:cNvPr>
            <p:cNvSpPr/>
            <p:nvPr/>
          </p:nvSpPr>
          <p:spPr>
            <a:xfrm>
              <a:off x="7065000" y="4740900"/>
              <a:ext cx="171450" cy="180975"/>
            </a:xfrm>
            <a:custGeom>
              <a:avLst/>
              <a:gdLst>
                <a:gd name="connsiteX0" fmla="*/ 0 w 171450"/>
                <a:gd name="connsiteY0" fmla="*/ 180975 h 180975"/>
                <a:gd name="connsiteX1" fmla="*/ 171450 w 171450"/>
                <a:gd name="connsiteY1" fmla="*/ 180975 h 180975"/>
                <a:gd name="connsiteX2" fmla="*/ 124778 w 171450"/>
                <a:gd name="connsiteY2" fmla="*/ 49530 h 180975"/>
                <a:gd name="connsiteX3" fmla="*/ 0 w 171450"/>
                <a:gd name="connsiteY3" fmla="*/ 0 h 180975"/>
                <a:gd name="connsiteX4" fmla="*/ 0 w 171450"/>
                <a:gd name="connsiteY4" fmla="*/ 180975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80975">
                  <a:moveTo>
                    <a:pt x="0" y="180975"/>
                  </a:moveTo>
                  <a:lnTo>
                    <a:pt x="171450" y="180975"/>
                  </a:lnTo>
                  <a:cubicBezTo>
                    <a:pt x="171450" y="124777"/>
                    <a:pt x="155258" y="80963"/>
                    <a:pt x="124778" y="49530"/>
                  </a:cubicBezTo>
                  <a:cubicBezTo>
                    <a:pt x="74295" y="0"/>
                    <a:pt x="0" y="0"/>
                    <a:pt x="0" y="0"/>
                  </a:cubicBezTo>
                  <a:lnTo>
                    <a:pt x="0" y="180975"/>
                  </a:lnTo>
                  <a:close/>
                </a:path>
              </a:pathLst>
            </a:custGeom>
            <a:grpFill/>
            <a:ln w="9525" cap="flat">
              <a:noFill/>
              <a:prstDash val="solid"/>
              <a:miter/>
            </a:ln>
          </p:spPr>
          <p:txBody>
            <a:bodyPr rtlCol="0" anchor="ctr"/>
            <a:lstStyle/>
            <a:p>
              <a:endParaRPr lang="it-IT" sz="1013"/>
            </a:p>
          </p:txBody>
        </p:sp>
      </p:grpSp>
      <p:grpSp>
        <p:nvGrpSpPr>
          <p:cNvPr id="561" name="Elemento grafico 517" descr="Ciabatte">
            <a:extLst>
              <a:ext uri="{FF2B5EF4-FFF2-40B4-BE49-F238E27FC236}">
                <a16:creationId xmlns:a16="http://schemas.microsoft.com/office/drawing/2014/main" id="{9AD3F810-BEC9-E441-93BA-DA6A0B58E48D}"/>
              </a:ext>
            </a:extLst>
          </p:cNvPr>
          <p:cNvGrpSpPr/>
          <p:nvPr/>
        </p:nvGrpSpPr>
        <p:grpSpPr>
          <a:xfrm>
            <a:off x="4280902" y="1047227"/>
            <a:ext cx="282245" cy="282245"/>
            <a:chOff x="7138800" y="4471800"/>
            <a:chExt cx="914400" cy="914400"/>
          </a:xfrm>
          <a:solidFill>
            <a:schemeClr val="accent3"/>
          </a:solidFill>
        </p:grpSpPr>
        <p:sp>
          <p:nvSpPr>
            <p:cNvPr id="562" name="Figura a mano libera 561">
              <a:extLst>
                <a:ext uri="{FF2B5EF4-FFF2-40B4-BE49-F238E27FC236}">
                  <a16:creationId xmlns:a16="http://schemas.microsoft.com/office/drawing/2014/main" id="{460B72AE-223A-3A48-9E69-56C6226D3067}"/>
                </a:ext>
              </a:extLst>
            </p:cNvPr>
            <p:cNvSpPr/>
            <p:nvPr/>
          </p:nvSpPr>
          <p:spPr>
            <a:xfrm>
              <a:off x="7272150" y="4586100"/>
              <a:ext cx="295275" cy="685800"/>
            </a:xfrm>
            <a:custGeom>
              <a:avLst/>
              <a:gdLst>
                <a:gd name="connsiteX0" fmla="*/ 147638 w 295275"/>
                <a:gd name="connsiteY0" fmla="*/ 0 h 685800"/>
                <a:gd name="connsiteX1" fmla="*/ 0 w 295275"/>
                <a:gd name="connsiteY1" fmla="*/ 128588 h 685800"/>
                <a:gd name="connsiteX2" fmla="*/ 0 w 295275"/>
                <a:gd name="connsiteY2" fmla="*/ 133350 h 685800"/>
                <a:gd name="connsiteX3" fmla="*/ 0 w 295275"/>
                <a:gd name="connsiteY3" fmla="*/ 133350 h 685800"/>
                <a:gd name="connsiteX4" fmla="*/ 0 w 295275"/>
                <a:gd name="connsiteY4" fmla="*/ 457200 h 685800"/>
                <a:gd name="connsiteX5" fmla="*/ 19050 w 295275"/>
                <a:gd name="connsiteY5" fmla="*/ 489585 h 685800"/>
                <a:gd name="connsiteX6" fmla="*/ 19050 w 295275"/>
                <a:gd name="connsiteY6" fmla="*/ 576263 h 685800"/>
                <a:gd name="connsiteX7" fmla="*/ 147638 w 295275"/>
                <a:gd name="connsiteY7" fmla="*/ 685800 h 685800"/>
                <a:gd name="connsiteX8" fmla="*/ 276225 w 295275"/>
                <a:gd name="connsiteY8" fmla="*/ 576263 h 685800"/>
                <a:gd name="connsiteX9" fmla="*/ 276225 w 295275"/>
                <a:gd name="connsiteY9" fmla="*/ 489585 h 685800"/>
                <a:gd name="connsiteX10" fmla="*/ 295275 w 295275"/>
                <a:gd name="connsiteY10" fmla="*/ 457200 h 685800"/>
                <a:gd name="connsiteX11" fmla="*/ 295275 w 295275"/>
                <a:gd name="connsiteY11" fmla="*/ 133350 h 685800"/>
                <a:gd name="connsiteX12" fmla="*/ 295275 w 295275"/>
                <a:gd name="connsiteY12" fmla="*/ 133350 h 685800"/>
                <a:gd name="connsiteX13" fmla="*/ 295275 w 295275"/>
                <a:gd name="connsiteY13" fmla="*/ 128588 h 685800"/>
                <a:gd name="connsiteX14" fmla="*/ 147638 w 295275"/>
                <a:gd name="connsiteY14" fmla="*/ 0 h 685800"/>
                <a:gd name="connsiteX15" fmla="*/ 147638 w 295275"/>
                <a:gd name="connsiteY15" fmla="*/ 628650 h 685800"/>
                <a:gd name="connsiteX16" fmla="*/ 76200 w 295275"/>
                <a:gd name="connsiteY16" fmla="*/ 576263 h 685800"/>
                <a:gd name="connsiteX17" fmla="*/ 76200 w 295275"/>
                <a:gd name="connsiteY17" fmla="*/ 384810 h 685800"/>
                <a:gd name="connsiteX18" fmla="*/ 147638 w 295275"/>
                <a:gd name="connsiteY18" fmla="*/ 361950 h 685800"/>
                <a:gd name="connsiteX19" fmla="*/ 219075 w 295275"/>
                <a:gd name="connsiteY19" fmla="*/ 384810 h 685800"/>
                <a:gd name="connsiteX20" fmla="*/ 219075 w 295275"/>
                <a:gd name="connsiteY20" fmla="*/ 576263 h 685800"/>
                <a:gd name="connsiteX21" fmla="*/ 147638 w 295275"/>
                <a:gd name="connsiteY21"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5275" h="685800">
                  <a:moveTo>
                    <a:pt x="147638" y="0"/>
                  </a:moveTo>
                  <a:cubicBezTo>
                    <a:pt x="65723" y="0"/>
                    <a:pt x="0" y="57150"/>
                    <a:pt x="0" y="128588"/>
                  </a:cubicBezTo>
                  <a:cubicBezTo>
                    <a:pt x="0" y="130493"/>
                    <a:pt x="0" y="131445"/>
                    <a:pt x="0" y="133350"/>
                  </a:cubicBezTo>
                  <a:lnTo>
                    <a:pt x="0" y="133350"/>
                  </a:lnTo>
                  <a:lnTo>
                    <a:pt x="0" y="457200"/>
                  </a:lnTo>
                  <a:cubicBezTo>
                    <a:pt x="0" y="471488"/>
                    <a:pt x="7620" y="482918"/>
                    <a:pt x="19050" y="489585"/>
                  </a:cubicBezTo>
                  <a:lnTo>
                    <a:pt x="19050" y="576263"/>
                  </a:lnTo>
                  <a:cubicBezTo>
                    <a:pt x="19050" y="642938"/>
                    <a:pt x="69532" y="685800"/>
                    <a:pt x="147638" y="685800"/>
                  </a:cubicBezTo>
                  <a:cubicBezTo>
                    <a:pt x="225743" y="685800"/>
                    <a:pt x="276225" y="642938"/>
                    <a:pt x="276225" y="576263"/>
                  </a:cubicBezTo>
                  <a:lnTo>
                    <a:pt x="276225" y="489585"/>
                  </a:lnTo>
                  <a:cubicBezTo>
                    <a:pt x="287655" y="482918"/>
                    <a:pt x="295275" y="470535"/>
                    <a:pt x="295275" y="457200"/>
                  </a:cubicBezTo>
                  <a:lnTo>
                    <a:pt x="295275" y="133350"/>
                  </a:lnTo>
                  <a:lnTo>
                    <a:pt x="295275" y="133350"/>
                  </a:lnTo>
                  <a:cubicBezTo>
                    <a:pt x="295275" y="131445"/>
                    <a:pt x="295275" y="130493"/>
                    <a:pt x="295275" y="128588"/>
                  </a:cubicBezTo>
                  <a:cubicBezTo>
                    <a:pt x="295275" y="57150"/>
                    <a:pt x="229552" y="0"/>
                    <a:pt x="147638" y="0"/>
                  </a:cubicBezTo>
                  <a:close/>
                  <a:moveTo>
                    <a:pt x="147638" y="628650"/>
                  </a:moveTo>
                  <a:cubicBezTo>
                    <a:pt x="120968" y="628650"/>
                    <a:pt x="76200" y="621983"/>
                    <a:pt x="76200" y="576263"/>
                  </a:cubicBezTo>
                  <a:lnTo>
                    <a:pt x="76200" y="384810"/>
                  </a:lnTo>
                  <a:cubicBezTo>
                    <a:pt x="96203" y="370523"/>
                    <a:pt x="120968" y="361950"/>
                    <a:pt x="147638" y="361950"/>
                  </a:cubicBezTo>
                  <a:cubicBezTo>
                    <a:pt x="174308" y="361950"/>
                    <a:pt x="199073" y="370523"/>
                    <a:pt x="219075" y="384810"/>
                  </a:cubicBezTo>
                  <a:lnTo>
                    <a:pt x="219075" y="576263"/>
                  </a:lnTo>
                  <a:cubicBezTo>
                    <a:pt x="219075" y="621983"/>
                    <a:pt x="174308" y="628650"/>
                    <a:pt x="147638" y="628650"/>
                  </a:cubicBezTo>
                  <a:close/>
                </a:path>
              </a:pathLst>
            </a:custGeom>
            <a:grpFill/>
            <a:ln w="9525" cap="flat">
              <a:noFill/>
              <a:prstDash val="solid"/>
              <a:miter/>
            </a:ln>
          </p:spPr>
          <p:txBody>
            <a:bodyPr rtlCol="0" anchor="ctr"/>
            <a:lstStyle/>
            <a:p>
              <a:endParaRPr lang="it-IT" sz="1013"/>
            </a:p>
          </p:txBody>
        </p:sp>
        <p:sp>
          <p:nvSpPr>
            <p:cNvPr id="563" name="Figura a mano libera 562">
              <a:extLst>
                <a:ext uri="{FF2B5EF4-FFF2-40B4-BE49-F238E27FC236}">
                  <a16:creationId xmlns:a16="http://schemas.microsoft.com/office/drawing/2014/main" id="{DC95D452-C469-F342-890B-A6D31D1CFFC9}"/>
                </a:ext>
              </a:extLst>
            </p:cNvPr>
            <p:cNvSpPr/>
            <p:nvPr/>
          </p:nvSpPr>
          <p:spPr>
            <a:xfrm>
              <a:off x="7624575" y="4586100"/>
              <a:ext cx="295275" cy="685800"/>
            </a:xfrm>
            <a:custGeom>
              <a:avLst/>
              <a:gdLst>
                <a:gd name="connsiteX0" fmla="*/ 295275 w 295275"/>
                <a:gd name="connsiteY0" fmla="*/ 128588 h 685800"/>
                <a:gd name="connsiteX1" fmla="*/ 147638 w 295275"/>
                <a:gd name="connsiteY1" fmla="*/ 0 h 685800"/>
                <a:gd name="connsiteX2" fmla="*/ 0 w 295275"/>
                <a:gd name="connsiteY2" fmla="*/ 128588 h 685800"/>
                <a:gd name="connsiteX3" fmla="*/ 0 w 295275"/>
                <a:gd name="connsiteY3" fmla="*/ 133350 h 685800"/>
                <a:gd name="connsiteX4" fmla="*/ 0 w 295275"/>
                <a:gd name="connsiteY4" fmla="*/ 133350 h 685800"/>
                <a:gd name="connsiteX5" fmla="*/ 0 w 295275"/>
                <a:gd name="connsiteY5" fmla="*/ 457200 h 685800"/>
                <a:gd name="connsiteX6" fmla="*/ 19050 w 295275"/>
                <a:gd name="connsiteY6" fmla="*/ 489585 h 685800"/>
                <a:gd name="connsiteX7" fmla="*/ 19050 w 295275"/>
                <a:gd name="connsiteY7" fmla="*/ 576263 h 685800"/>
                <a:gd name="connsiteX8" fmla="*/ 147638 w 295275"/>
                <a:gd name="connsiteY8" fmla="*/ 685800 h 685800"/>
                <a:gd name="connsiteX9" fmla="*/ 276225 w 295275"/>
                <a:gd name="connsiteY9" fmla="*/ 576263 h 685800"/>
                <a:gd name="connsiteX10" fmla="*/ 276225 w 295275"/>
                <a:gd name="connsiteY10" fmla="*/ 489585 h 685800"/>
                <a:gd name="connsiteX11" fmla="*/ 295275 w 295275"/>
                <a:gd name="connsiteY11" fmla="*/ 457200 h 685800"/>
                <a:gd name="connsiteX12" fmla="*/ 295275 w 295275"/>
                <a:gd name="connsiteY12" fmla="*/ 133350 h 685800"/>
                <a:gd name="connsiteX13" fmla="*/ 295275 w 295275"/>
                <a:gd name="connsiteY13" fmla="*/ 133350 h 685800"/>
                <a:gd name="connsiteX14" fmla="*/ 295275 w 295275"/>
                <a:gd name="connsiteY14" fmla="*/ 128588 h 685800"/>
                <a:gd name="connsiteX15" fmla="*/ 147638 w 295275"/>
                <a:gd name="connsiteY15" fmla="*/ 628650 h 685800"/>
                <a:gd name="connsiteX16" fmla="*/ 76200 w 295275"/>
                <a:gd name="connsiteY16" fmla="*/ 576263 h 685800"/>
                <a:gd name="connsiteX17" fmla="*/ 76200 w 295275"/>
                <a:gd name="connsiteY17" fmla="*/ 384810 h 685800"/>
                <a:gd name="connsiteX18" fmla="*/ 147638 w 295275"/>
                <a:gd name="connsiteY18" fmla="*/ 361950 h 685800"/>
                <a:gd name="connsiteX19" fmla="*/ 219075 w 295275"/>
                <a:gd name="connsiteY19" fmla="*/ 384810 h 685800"/>
                <a:gd name="connsiteX20" fmla="*/ 219075 w 295275"/>
                <a:gd name="connsiteY20" fmla="*/ 576263 h 685800"/>
                <a:gd name="connsiteX21" fmla="*/ 147638 w 295275"/>
                <a:gd name="connsiteY21"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5275" h="685800">
                  <a:moveTo>
                    <a:pt x="295275" y="128588"/>
                  </a:moveTo>
                  <a:cubicBezTo>
                    <a:pt x="295275" y="57150"/>
                    <a:pt x="229552" y="0"/>
                    <a:pt x="147638" y="0"/>
                  </a:cubicBezTo>
                  <a:cubicBezTo>
                    <a:pt x="65723" y="0"/>
                    <a:pt x="0" y="57150"/>
                    <a:pt x="0" y="128588"/>
                  </a:cubicBezTo>
                  <a:cubicBezTo>
                    <a:pt x="0" y="130493"/>
                    <a:pt x="0" y="131445"/>
                    <a:pt x="0" y="133350"/>
                  </a:cubicBezTo>
                  <a:lnTo>
                    <a:pt x="0" y="133350"/>
                  </a:lnTo>
                  <a:lnTo>
                    <a:pt x="0" y="457200"/>
                  </a:lnTo>
                  <a:cubicBezTo>
                    <a:pt x="0" y="471488"/>
                    <a:pt x="7620" y="482918"/>
                    <a:pt x="19050" y="489585"/>
                  </a:cubicBezTo>
                  <a:lnTo>
                    <a:pt x="19050" y="576263"/>
                  </a:lnTo>
                  <a:cubicBezTo>
                    <a:pt x="19050" y="642938"/>
                    <a:pt x="69532" y="685800"/>
                    <a:pt x="147638" y="685800"/>
                  </a:cubicBezTo>
                  <a:cubicBezTo>
                    <a:pt x="225742" y="685800"/>
                    <a:pt x="276225" y="642938"/>
                    <a:pt x="276225" y="576263"/>
                  </a:cubicBezTo>
                  <a:lnTo>
                    <a:pt x="276225" y="489585"/>
                  </a:lnTo>
                  <a:cubicBezTo>
                    <a:pt x="287655" y="482918"/>
                    <a:pt x="295275" y="470535"/>
                    <a:pt x="295275" y="457200"/>
                  </a:cubicBezTo>
                  <a:lnTo>
                    <a:pt x="295275" y="133350"/>
                  </a:lnTo>
                  <a:lnTo>
                    <a:pt x="295275" y="133350"/>
                  </a:lnTo>
                  <a:cubicBezTo>
                    <a:pt x="295275" y="131445"/>
                    <a:pt x="295275" y="130493"/>
                    <a:pt x="295275" y="128588"/>
                  </a:cubicBezTo>
                  <a:close/>
                  <a:moveTo>
                    <a:pt x="147638" y="628650"/>
                  </a:moveTo>
                  <a:cubicBezTo>
                    <a:pt x="120968" y="628650"/>
                    <a:pt x="76200" y="621983"/>
                    <a:pt x="76200" y="576263"/>
                  </a:cubicBezTo>
                  <a:lnTo>
                    <a:pt x="76200" y="384810"/>
                  </a:lnTo>
                  <a:cubicBezTo>
                    <a:pt x="96202" y="370523"/>
                    <a:pt x="120968" y="361950"/>
                    <a:pt x="147638" y="361950"/>
                  </a:cubicBezTo>
                  <a:cubicBezTo>
                    <a:pt x="174308" y="361950"/>
                    <a:pt x="199073" y="370523"/>
                    <a:pt x="219075" y="384810"/>
                  </a:cubicBezTo>
                  <a:lnTo>
                    <a:pt x="219075" y="576263"/>
                  </a:lnTo>
                  <a:cubicBezTo>
                    <a:pt x="219075" y="621983"/>
                    <a:pt x="174308" y="628650"/>
                    <a:pt x="147638" y="628650"/>
                  </a:cubicBezTo>
                  <a:close/>
                </a:path>
              </a:pathLst>
            </a:custGeom>
            <a:grpFill/>
            <a:ln w="9525" cap="flat">
              <a:noFill/>
              <a:prstDash val="solid"/>
              <a:miter/>
            </a:ln>
          </p:spPr>
          <p:txBody>
            <a:bodyPr rtlCol="0" anchor="ctr"/>
            <a:lstStyle/>
            <a:p>
              <a:endParaRPr lang="it-IT" sz="1013"/>
            </a:p>
          </p:txBody>
        </p:sp>
      </p:grpSp>
      <p:sp>
        <p:nvSpPr>
          <p:cNvPr id="564" name="Elemento grafico 519" descr="Calzino">
            <a:extLst>
              <a:ext uri="{FF2B5EF4-FFF2-40B4-BE49-F238E27FC236}">
                <a16:creationId xmlns:a16="http://schemas.microsoft.com/office/drawing/2014/main" id="{48DA1AE2-05A5-1043-BF88-3176F4082762}"/>
              </a:ext>
            </a:extLst>
          </p:cNvPr>
          <p:cNvSpPr/>
          <p:nvPr/>
        </p:nvSpPr>
        <p:spPr>
          <a:xfrm>
            <a:off x="5173700" y="1060456"/>
            <a:ext cx="179343" cy="255785"/>
          </a:xfrm>
          <a:custGeom>
            <a:avLst/>
            <a:gdLst>
              <a:gd name="connsiteX0" fmla="*/ 0 w 581025"/>
              <a:gd name="connsiteY0" fmla="*/ 38100 h 828675"/>
              <a:gd name="connsiteX1" fmla="*/ 0 w 581025"/>
              <a:gd name="connsiteY1" fmla="*/ 142875 h 828675"/>
              <a:gd name="connsiteX2" fmla="*/ 0 w 581025"/>
              <a:gd name="connsiteY2" fmla="*/ 571500 h 828675"/>
              <a:gd name="connsiteX3" fmla="*/ 68580 w 581025"/>
              <a:gd name="connsiteY3" fmla="*/ 676275 h 828675"/>
              <a:gd name="connsiteX4" fmla="*/ 390525 w 581025"/>
              <a:gd name="connsiteY4" fmla="*/ 816293 h 828675"/>
              <a:gd name="connsiteX5" fmla="*/ 447675 w 581025"/>
              <a:gd name="connsiteY5" fmla="*/ 828675 h 828675"/>
              <a:gd name="connsiteX6" fmla="*/ 581025 w 581025"/>
              <a:gd name="connsiteY6" fmla="*/ 736283 h 828675"/>
              <a:gd name="connsiteX7" fmla="*/ 501015 w 581025"/>
              <a:gd name="connsiteY7" fmla="*/ 553403 h 828675"/>
              <a:gd name="connsiteX8" fmla="*/ 307658 w 581025"/>
              <a:gd name="connsiteY8" fmla="*/ 468630 h 828675"/>
              <a:gd name="connsiteX9" fmla="*/ 284798 w 581025"/>
              <a:gd name="connsiteY9" fmla="*/ 433388 h 828675"/>
              <a:gd name="connsiteX10" fmla="*/ 284798 w 581025"/>
              <a:gd name="connsiteY10" fmla="*/ 146685 h 828675"/>
              <a:gd name="connsiteX11" fmla="*/ 284798 w 581025"/>
              <a:gd name="connsiteY11" fmla="*/ 142875 h 828675"/>
              <a:gd name="connsiteX12" fmla="*/ 284798 w 581025"/>
              <a:gd name="connsiteY12" fmla="*/ 142875 h 828675"/>
              <a:gd name="connsiteX13" fmla="*/ 284798 w 581025"/>
              <a:gd name="connsiteY13" fmla="*/ 38100 h 828675"/>
              <a:gd name="connsiteX14" fmla="*/ 246698 w 581025"/>
              <a:gd name="connsiteY14" fmla="*/ 0 h 828675"/>
              <a:gd name="connsiteX15" fmla="*/ 38100 w 581025"/>
              <a:gd name="connsiteY15" fmla="*/ 0 h 828675"/>
              <a:gd name="connsiteX16" fmla="*/ 0 w 581025"/>
              <a:gd name="connsiteY16" fmla="*/ 38100 h 828675"/>
              <a:gd name="connsiteX17" fmla="*/ 57150 w 581025"/>
              <a:gd name="connsiteY17" fmla="*/ 171450 h 828675"/>
              <a:gd name="connsiteX18" fmla="*/ 228600 w 581025"/>
              <a:gd name="connsiteY18" fmla="*/ 171450 h 828675"/>
              <a:gd name="connsiteX19" fmla="*/ 228600 w 581025"/>
              <a:gd name="connsiteY19" fmla="*/ 434340 h 828675"/>
              <a:gd name="connsiteX20" fmla="*/ 285750 w 581025"/>
              <a:gd name="connsiteY20" fmla="*/ 521970 h 828675"/>
              <a:gd name="connsiteX21" fmla="*/ 455295 w 581025"/>
              <a:gd name="connsiteY21" fmla="*/ 596265 h 828675"/>
              <a:gd name="connsiteX22" fmla="*/ 371475 w 581025"/>
              <a:gd name="connsiteY22" fmla="*/ 742950 h 828675"/>
              <a:gd name="connsiteX23" fmla="*/ 371475 w 581025"/>
              <a:gd name="connsiteY23" fmla="*/ 745808 h 828675"/>
              <a:gd name="connsiteX24" fmla="*/ 177165 w 581025"/>
              <a:gd name="connsiteY24" fmla="*/ 661035 h 828675"/>
              <a:gd name="connsiteX25" fmla="*/ 198120 w 581025"/>
              <a:gd name="connsiteY25" fmla="*/ 570548 h 828675"/>
              <a:gd name="connsiteX26" fmla="*/ 160973 w 581025"/>
              <a:gd name="connsiteY26" fmla="*/ 523875 h 828675"/>
              <a:gd name="connsiteX27" fmla="*/ 57150 w 581025"/>
              <a:gd name="connsiteY27" fmla="*/ 523875 h 828675"/>
              <a:gd name="connsiteX28" fmla="*/ 57150 w 581025"/>
              <a:gd name="connsiteY28" fmla="*/ 17145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1025" h="828675">
                <a:moveTo>
                  <a:pt x="0" y="38100"/>
                </a:moveTo>
                <a:lnTo>
                  <a:pt x="0" y="142875"/>
                </a:lnTo>
                <a:lnTo>
                  <a:pt x="0" y="571500"/>
                </a:lnTo>
                <a:cubicBezTo>
                  <a:pt x="0" y="617220"/>
                  <a:pt x="26670" y="658178"/>
                  <a:pt x="68580" y="676275"/>
                </a:cubicBezTo>
                <a:lnTo>
                  <a:pt x="390525" y="816293"/>
                </a:lnTo>
                <a:cubicBezTo>
                  <a:pt x="409575" y="824865"/>
                  <a:pt x="428625" y="828675"/>
                  <a:pt x="447675" y="828675"/>
                </a:cubicBezTo>
                <a:cubicBezTo>
                  <a:pt x="504825" y="828675"/>
                  <a:pt x="559118" y="794385"/>
                  <a:pt x="581025" y="736283"/>
                </a:cubicBezTo>
                <a:cubicBezTo>
                  <a:pt x="608648" y="664845"/>
                  <a:pt x="571500" y="583883"/>
                  <a:pt x="501015" y="553403"/>
                </a:cubicBezTo>
                <a:lnTo>
                  <a:pt x="307658" y="468630"/>
                </a:lnTo>
                <a:cubicBezTo>
                  <a:pt x="293370" y="462915"/>
                  <a:pt x="284798" y="448628"/>
                  <a:pt x="284798" y="433388"/>
                </a:cubicBezTo>
                <a:lnTo>
                  <a:pt x="284798" y="146685"/>
                </a:lnTo>
                <a:cubicBezTo>
                  <a:pt x="284798" y="145733"/>
                  <a:pt x="284798" y="143828"/>
                  <a:pt x="284798" y="142875"/>
                </a:cubicBezTo>
                <a:lnTo>
                  <a:pt x="284798" y="142875"/>
                </a:lnTo>
                <a:lnTo>
                  <a:pt x="284798" y="38100"/>
                </a:lnTo>
                <a:cubicBezTo>
                  <a:pt x="284798" y="17145"/>
                  <a:pt x="267653" y="0"/>
                  <a:pt x="246698" y="0"/>
                </a:cubicBezTo>
                <a:lnTo>
                  <a:pt x="38100" y="0"/>
                </a:lnTo>
                <a:cubicBezTo>
                  <a:pt x="17145" y="0"/>
                  <a:pt x="0" y="17145"/>
                  <a:pt x="0" y="38100"/>
                </a:cubicBezTo>
                <a:close/>
                <a:moveTo>
                  <a:pt x="57150" y="171450"/>
                </a:moveTo>
                <a:lnTo>
                  <a:pt x="228600" y="171450"/>
                </a:lnTo>
                <a:lnTo>
                  <a:pt x="228600" y="434340"/>
                </a:lnTo>
                <a:cubicBezTo>
                  <a:pt x="228600" y="472440"/>
                  <a:pt x="251460" y="506730"/>
                  <a:pt x="285750" y="521970"/>
                </a:cubicBezTo>
                <a:lnTo>
                  <a:pt x="455295" y="596265"/>
                </a:lnTo>
                <a:cubicBezTo>
                  <a:pt x="404813" y="625793"/>
                  <a:pt x="371475" y="680085"/>
                  <a:pt x="371475" y="742950"/>
                </a:cubicBezTo>
                <a:cubicBezTo>
                  <a:pt x="371475" y="743903"/>
                  <a:pt x="371475" y="744855"/>
                  <a:pt x="371475" y="745808"/>
                </a:cubicBezTo>
                <a:lnTo>
                  <a:pt x="177165" y="661035"/>
                </a:lnTo>
                <a:lnTo>
                  <a:pt x="198120" y="570548"/>
                </a:lnTo>
                <a:cubicBezTo>
                  <a:pt x="203835" y="546735"/>
                  <a:pt x="185738" y="523875"/>
                  <a:pt x="160973" y="523875"/>
                </a:cubicBezTo>
                <a:lnTo>
                  <a:pt x="57150" y="523875"/>
                </a:lnTo>
                <a:lnTo>
                  <a:pt x="57150" y="171450"/>
                </a:lnTo>
                <a:close/>
              </a:path>
            </a:pathLst>
          </a:custGeom>
          <a:solidFill>
            <a:schemeClr val="accent3"/>
          </a:solidFill>
          <a:ln w="9525" cap="flat">
            <a:noFill/>
            <a:prstDash val="solid"/>
            <a:miter/>
          </a:ln>
        </p:spPr>
        <p:txBody>
          <a:bodyPr rtlCol="0" anchor="ctr"/>
          <a:lstStyle/>
          <a:p>
            <a:endParaRPr lang="it-IT" sz="1013"/>
          </a:p>
        </p:txBody>
      </p:sp>
      <p:grpSp>
        <p:nvGrpSpPr>
          <p:cNvPr id="565" name="Elemento grafico 521" descr="Orologio">
            <a:extLst>
              <a:ext uri="{FF2B5EF4-FFF2-40B4-BE49-F238E27FC236}">
                <a16:creationId xmlns:a16="http://schemas.microsoft.com/office/drawing/2014/main" id="{575E2B21-AF92-0E46-BA9C-5AB85A7F7B3D}"/>
              </a:ext>
            </a:extLst>
          </p:cNvPr>
          <p:cNvGrpSpPr/>
          <p:nvPr/>
        </p:nvGrpSpPr>
        <p:grpSpPr>
          <a:xfrm>
            <a:off x="4727301" y="1047227"/>
            <a:ext cx="282245" cy="282245"/>
            <a:chOff x="7438800" y="4771800"/>
            <a:chExt cx="914400" cy="914400"/>
          </a:xfrm>
          <a:solidFill>
            <a:schemeClr val="accent3"/>
          </a:solidFill>
        </p:grpSpPr>
        <p:sp>
          <p:nvSpPr>
            <p:cNvPr id="566" name="Figura a mano libera 565">
              <a:extLst>
                <a:ext uri="{FF2B5EF4-FFF2-40B4-BE49-F238E27FC236}">
                  <a16:creationId xmlns:a16="http://schemas.microsoft.com/office/drawing/2014/main" id="{8DBAAF3C-1624-354E-AE16-DE321B8CB6BF}"/>
                </a:ext>
              </a:extLst>
            </p:cNvPr>
            <p:cNvSpPr/>
            <p:nvPr/>
          </p:nvSpPr>
          <p:spPr>
            <a:xfrm>
              <a:off x="7610250" y="4962300"/>
              <a:ext cx="571500" cy="533400"/>
            </a:xfrm>
            <a:custGeom>
              <a:avLst/>
              <a:gdLst>
                <a:gd name="connsiteX0" fmla="*/ 304800 w 571500"/>
                <a:gd name="connsiteY0" fmla="*/ 0 h 533400"/>
                <a:gd name="connsiteX1" fmla="*/ 42863 w 571500"/>
                <a:gd name="connsiteY1" fmla="*/ 219075 h 533400"/>
                <a:gd name="connsiteX2" fmla="*/ 19050 w 571500"/>
                <a:gd name="connsiteY2" fmla="*/ 219075 h 533400"/>
                <a:gd name="connsiteX3" fmla="*/ 0 w 571500"/>
                <a:gd name="connsiteY3" fmla="*/ 238125 h 533400"/>
                <a:gd name="connsiteX4" fmla="*/ 0 w 571500"/>
                <a:gd name="connsiteY4" fmla="*/ 276225 h 533400"/>
                <a:gd name="connsiteX5" fmla="*/ 19050 w 571500"/>
                <a:gd name="connsiteY5" fmla="*/ 295275 h 533400"/>
                <a:gd name="connsiteX6" fmla="*/ 40005 w 571500"/>
                <a:gd name="connsiteY6" fmla="*/ 295275 h 533400"/>
                <a:gd name="connsiteX7" fmla="*/ 304800 w 571500"/>
                <a:gd name="connsiteY7" fmla="*/ 533400 h 533400"/>
                <a:gd name="connsiteX8" fmla="*/ 571500 w 571500"/>
                <a:gd name="connsiteY8" fmla="*/ 266700 h 533400"/>
                <a:gd name="connsiteX9" fmla="*/ 304800 w 571500"/>
                <a:gd name="connsiteY9" fmla="*/ 0 h 533400"/>
                <a:gd name="connsiteX10" fmla="*/ 304800 w 571500"/>
                <a:gd name="connsiteY10" fmla="*/ 476250 h 533400"/>
                <a:gd name="connsiteX11" fmla="*/ 95250 w 571500"/>
                <a:gd name="connsiteY11" fmla="*/ 266700 h 533400"/>
                <a:gd name="connsiteX12" fmla="*/ 304800 w 571500"/>
                <a:gd name="connsiteY12" fmla="*/ 57150 h 533400"/>
                <a:gd name="connsiteX13" fmla="*/ 514350 w 571500"/>
                <a:gd name="connsiteY13" fmla="*/ 266700 h 533400"/>
                <a:gd name="connsiteX14" fmla="*/ 304800 w 571500"/>
                <a:gd name="connsiteY14"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500" h="533400">
                  <a:moveTo>
                    <a:pt x="304800" y="0"/>
                  </a:moveTo>
                  <a:cubicBezTo>
                    <a:pt x="173355" y="0"/>
                    <a:pt x="64770" y="94298"/>
                    <a:pt x="42863" y="219075"/>
                  </a:cubicBezTo>
                  <a:lnTo>
                    <a:pt x="19050" y="219075"/>
                  </a:lnTo>
                  <a:cubicBezTo>
                    <a:pt x="8572" y="219075"/>
                    <a:pt x="0" y="227648"/>
                    <a:pt x="0" y="238125"/>
                  </a:cubicBezTo>
                  <a:lnTo>
                    <a:pt x="0" y="276225"/>
                  </a:lnTo>
                  <a:cubicBezTo>
                    <a:pt x="0" y="286703"/>
                    <a:pt x="8572" y="295275"/>
                    <a:pt x="19050" y="295275"/>
                  </a:cubicBezTo>
                  <a:lnTo>
                    <a:pt x="40005" y="295275"/>
                  </a:lnTo>
                  <a:cubicBezTo>
                    <a:pt x="54293" y="429578"/>
                    <a:pt x="166688" y="533400"/>
                    <a:pt x="304800" y="533400"/>
                  </a:cubicBezTo>
                  <a:cubicBezTo>
                    <a:pt x="452438" y="533400"/>
                    <a:pt x="571500" y="414338"/>
                    <a:pt x="571500" y="266700"/>
                  </a:cubicBezTo>
                  <a:cubicBezTo>
                    <a:pt x="571500" y="119063"/>
                    <a:pt x="452438" y="0"/>
                    <a:pt x="304800" y="0"/>
                  </a:cubicBezTo>
                  <a:close/>
                  <a:moveTo>
                    <a:pt x="304800" y="476250"/>
                  </a:moveTo>
                  <a:cubicBezTo>
                    <a:pt x="188595" y="476250"/>
                    <a:pt x="95250" y="382905"/>
                    <a:pt x="95250" y="266700"/>
                  </a:cubicBezTo>
                  <a:cubicBezTo>
                    <a:pt x="95250" y="150495"/>
                    <a:pt x="188595" y="57150"/>
                    <a:pt x="304800" y="57150"/>
                  </a:cubicBezTo>
                  <a:cubicBezTo>
                    <a:pt x="421005" y="57150"/>
                    <a:pt x="514350" y="150495"/>
                    <a:pt x="514350" y="266700"/>
                  </a:cubicBezTo>
                  <a:cubicBezTo>
                    <a:pt x="514350" y="382905"/>
                    <a:pt x="421005" y="476250"/>
                    <a:pt x="304800" y="476250"/>
                  </a:cubicBez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E2B58F5F-4283-F44A-8DB4-BEE9B3869EEE}"/>
                </a:ext>
              </a:extLst>
            </p:cNvPr>
            <p:cNvSpPr/>
            <p:nvPr/>
          </p:nvSpPr>
          <p:spPr>
            <a:xfrm>
              <a:off x="7730265" y="4809900"/>
              <a:ext cx="361950" cy="171450"/>
            </a:xfrm>
            <a:custGeom>
              <a:avLst/>
              <a:gdLst>
                <a:gd name="connsiteX0" fmla="*/ 369570 w 361950"/>
                <a:gd name="connsiteY0" fmla="*/ 176213 h 171450"/>
                <a:gd name="connsiteX1" fmla="*/ 342900 w 361950"/>
                <a:gd name="connsiteY1" fmla="*/ 31433 h 171450"/>
                <a:gd name="connsiteX2" fmla="*/ 305753 w 361950"/>
                <a:gd name="connsiteY2" fmla="*/ 0 h 171450"/>
                <a:gd name="connsiteX3" fmla="*/ 63817 w 361950"/>
                <a:gd name="connsiteY3" fmla="*/ 0 h 171450"/>
                <a:gd name="connsiteX4" fmla="*/ 26670 w 361950"/>
                <a:gd name="connsiteY4" fmla="*/ 31433 h 171450"/>
                <a:gd name="connsiteX5" fmla="*/ 0 w 361950"/>
                <a:gd name="connsiteY5" fmla="*/ 177165 h 171450"/>
                <a:gd name="connsiteX6" fmla="*/ 369570 w 361950"/>
                <a:gd name="connsiteY6" fmla="*/ 1762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71450">
                  <a:moveTo>
                    <a:pt x="369570" y="176213"/>
                  </a:moveTo>
                  <a:lnTo>
                    <a:pt x="342900" y="31433"/>
                  </a:lnTo>
                  <a:cubicBezTo>
                    <a:pt x="340043" y="13335"/>
                    <a:pt x="323850" y="0"/>
                    <a:pt x="305753" y="0"/>
                  </a:cubicBezTo>
                  <a:lnTo>
                    <a:pt x="63817" y="0"/>
                  </a:lnTo>
                  <a:cubicBezTo>
                    <a:pt x="45720" y="0"/>
                    <a:pt x="29528" y="13335"/>
                    <a:pt x="26670" y="31433"/>
                  </a:cubicBezTo>
                  <a:lnTo>
                    <a:pt x="0" y="177165"/>
                  </a:lnTo>
                  <a:cubicBezTo>
                    <a:pt x="109537" y="93345"/>
                    <a:pt x="260033" y="93345"/>
                    <a:pt x="369570" y="176213"/>
                  </a:cubicBez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EF88FC03-7201-1643-9570-BB27A66A10AC}"/>
                </a:ext>
              </a:extLst>
            </p:cNvPr>
            <p:cNvSpPr/>
            <p:nvPr/>
          </p:nvSpPr>
          <p:spPr>
            <a:xfrm>
              <a:off x="7730265" y="5471888"/>
              <a:ext cx="361950" cy="171450"/>
            </a:xfrm>
            <a:custGeom>
              <a:avLst/>
              <a:gdLst>
                <a:gd name="connsiteX0" fmla="*/ 0 w 361950"/>
                <a:gd name="connsiteY0" fmla="*/ 0 h 171450"/>
                <a:gd name="connsiteX1" fmla="*/ 26670 w 361950"/>
                <a:gd name="connsiteY1" fmla="*/ 145733 h 171450"/>
                <a:gd name="connsiteX2" fmla="*/ 63817 w 361950"/>
                <a:gd name="connsiteY2" fmla="*/ 177165 h 171450"/>
                <a:gd name="connsiteX3" fmla="*/ 304800 w 361950"/>
                <a:gd name="connsiteY3" fmla="*/ 177165 h 171450"/>
                <a:gd name="connsiteX4" fmla="*/ 341948 w 361950"/>
                <a:gd name="connsiteY4" fmla="*/ 145733 h 171450"/>
                <a:gd name="connsiteX5" fmla="*/ 368618 w 361950"/>
                <a:gd name="connsiteY5" fmla="*/ 0 h 171450"/>
                <a:gd name="connsiteX6" fmla="*/ 0 w 361950"/>
                <a:gd name="connsiteY6"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71450">
                  <a:moveTo>
                    <a:pt x="0" y="0"/>
                  </a:moveTo>
                  <a:lnTo>
                    <a:pt x="26670" y="145733"/>
                  </a:lnTo>
                  <a:cubicBezTo>
                    <a:pt x="29528" y="163830"/>
                    <a:pt x="45720" y="177165"/>
                    <a:pt x="63817" y="177165"/>
                  </a:cubicBezTo>
                  <a:lnTo>
                    <a:pt x="304800" y="177165"/>
                  </a:lnTo>
                  <a:cubicBezTo>
                    <a:pt x="322898" y="177165"/>
                    <a:pt x="339090" y="163830"/>
                    <a:pt x="341948" y="145733"/>
                  </a:cubicBezTo>
                  <a:lnTo>
                    <a:pt x="368618" y="0"/>
                  </a:lnTo>
                  <a:cubicBezTo>
                    <a:pt x="260033" y="82867"/>
                    <a:pt x="109537" y="82867"/>
                    <a:pt x="0" y="0"/>
                  </a:cubicBez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87A999F2-D754-FB4A-8BB9-1B3482C496ED}"/>
                </a:ext>
              </a:extLst>
            </p:cNvPr>
            <p:cNvSpPr/>
            <p:nvPr/>
          </p:nvSpPr>
          <p:spPr>
            <a:xfrm>
              <a:off x="7896000" y="5076600"/>
              <a:ext cx="133350" cy="266700"/>
            </a:xfrm>
            <a:custGeom>
              <a:avLst/>
              <a:gdLst>
                <a:gd name="connsiteX0" fmla="*/ 38100 w 133350"/>
                <a:gd name="connsiteY0" fmla="*/ 0 h 266700"/>
                <a:gd name="connsiteX1" fmla="*/ 0 w 133350"/>
                <a:gd name="connsiteY1" fmla="*/ 0 h 266700"/>
                <a:gd name="connsiteX2" fmla="*/ 0 w 133350"/>
                <a:gd name="connsiteY2" fmla="*/ 152400 h 266700"/>
                <a:gd name="connsiteX3" fmla="*/ 5715 w 133350"/>
                <a:gd name="connsiteY3" fmla="*/ 165735 h 266700"/>
                <a:gd name="connsiteX4" fmla="*/ 110490 w 133350"/>
                <a:gd name="connsiteY4" fmla="*/ 270510 h 266700"/>
                <a:gd name="connsiteX5" fmla="*/ 137160 w 133350"/>
                <a:gd name="connsiteY5" fmla="*/ 243840 h 266700"/>
                <a:gd name="connsiteX6" fmla="*/ 38100 w 133350"/>
                <a:gd name="connsiteY6" fmla="*/ 144780 h 266700"/>
                <a:gd name="connsiteX7" fmla="*/ 38100 w 133350"/>
                <a:gd name="connsiteY7"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66700">
                  <a:moveTo>
                    <a:pt x="38100" y="0"/>
                  </a:moveTo>
                  <a:lnTo>
                    <a:pt x="0" y="0"/>
                  </a:lnTo>
                  <a:lnTo>
                    <a:pt x="0" y="152400"/>
                  </a:lnTo>
                  <a:cubicBezTo>
                    <a:pt x="0" y="157163"/>
                    <a:pt x="1905" y="161925"/>
                    <a:pt x="5715" y="165735"/>
                  </a:cubicBezTo>
                  <a:lnTo>
                    <a:pt x="110490" y="270510"/>
                  </a:lnTo>
                  <a:lnTo>
                    <a:pt x="137160" y="243840"/>
                  </a:lnTo>
                  <a:lnTo>
                    <a:pt x="38100" y="144780"/>
                  </a:lnTo>
                  <a:lnTo>
                    <a:pt x="38100" y="0"/>
                  </a:lnTo>
                  <a:close/>
                </a:path>
              </a:pathLst>
            </a:custGeom>
            <a:grpFill/>
            <a:ln w="9525" cap="flat">
              <a:noFill/>
              <a:prstDash val="solid"/>
              <a:miter/>
            </a:ln>
          </p:spPr>
          <p:txBody>
            <a:bodyPr rtlCol="0" anchor="ctr"/>
            <a:lstStyle/>
            <a:p>
              <a:endParaRPr lang="it-IT" sz="1013"/>
            </a:p>
          </p:txBody>
        </p:sp>
      </p:grpSp>
      <p:grpSp>
        <p:nvGrpSpPr>
          <p:cNvPr id="570" name="Elemento grafico 523" descr="Anello">
            <a:extLst>
              <a:ext uri="{FF2B5EF4-FFF2-40B4-BE49-F238E27FC236}">
                <a16:creationId xmlns:a16="http://schemas.microsoft.com/office/drawing/2014/main" id="{DCDEE8CD-6201-BD49-B5A5-422C497A09A9}"/>
              </a:ext>
            </a:extLst>
          </p:cNvPr>
          <p:cNvGrpSpPr/>
          <p:nvPr/>
        </p:nvGrpSpPr>
        <p:grpSpPr>
          <a:xfrm>
            <a:off x="5517197" y="1047227"/>
            <a:ext cx="282245" cy="282245"/>
            <a:chOff x="7588800" y="4921800"/>
            <a:chExt cx="914400" cy="914400"/>
          </a:xfrm>
          <a:solidFill>
            <a:schemeClr val="accent3"/>
          </a:solidFill>
        </p:grpSpPr>
        <p:sp>
          <p:nvSpPr>
            <p:cNvPr id="571" name="Figura a mano libera 570">
              <a:extLst>
                <a:ext uri="{FF2B5EF4-FFF2-40B4-BE49-F238E27FC236}">
                  <a16:creationId xmlns:a16="http://schemas.microsoft.com/office/drawing/2014/main" id="{EB709739-9B49-E449-8B4D-50048F49C867}"/>
                </a:ext>
              </a:extLst>
            </p:cNvPr>
            <p:cNvSpPr/>
            <p:nvPr/>
          </p:nvSpPr>
          <p:spPr>
            <a:xfrm>
              <a:off x="7762977" y="5175165"/>
              <a:ext cx="561975" cy="542925"/>
            </a:xfrm>
            <a:custGeom>
              <a:avLst/>
              <a:gdLst>
                <a:gd name="connsiteX0" fmla="*/ 377321 w 561975"/>
                <a:gd name="connsiteY0" fmla="*/ 953 h 542925"/>
                <a:gd name="connsiteX1" fmla="*/ 335411 w 561975"/>
                <a:gd name="connsiteY1" fmla="*/ 48578 h 542925"/>
                <a:gd name="connsiteX2" fmla="*/ 440186 w 561975"/>
                <a:gd name="connsiteY2" fmla="*/ 106680 h 542925"/>
                <a:gd name="connsiteX3" fmla="*/ 508765 w 561975"/>
                <a:gd name="connsiteY3" fmla="*/ 262890 h 542925"/>
                <a:gd name="connsiteX4" fmla="*/ 445901 w 561975"/>
                <a:gd name="connsiteY4" fmla="*/ 424815 h 542925"/>
                <a:gd name="connsiteX5" fmla="*/ 287786 w 561975"/>
                <a:gd name="connsiteY5" fmla="*/ 495300 h 542925"/>
                <a:gd name="connsiteX6" fmla="*/ 282071 w 561975"/>
                <a:gd name="connsiteY6" fmla="*/ 495300 h 542925"/>
                <a:gd name="connsiteX7" fmla="*/ 123956 w 561975"/>
                <a:gd name="connsiteY7" fmla="*/ 430530 h 542925"/>
                <a:gd name="connsiteX8" fmla="*/ 55376 w 561975"/>
                <a:gd name="connsiteY8" fmla="*/ 274320 h 542925"/>
                <a:gd name="connsiteX9" fmla="*/ 229683 w 561975"/>
                <a:gd name="connsiteY9" fmla="*/ 47625 h 542925"/>
                <a:gd name="connsiteX10" fmla="*/ 188725 w 561975"/>
                <a:gd name="connsiteY10" fmla="*/ 0 h 542925"/>
                <a:gd name="connsiteX11" fmla="*/ 130 w 561975"/>
                <a:gd name="connsiteY11" fmla="*/ 274320 h 542925"/>
                <a:gd name="connsiteX12" fmla="*/ 283023 w 561975"/>
                <a:gd name="connsiteY12" fmla="*/ 551498 h 542925"/>
                <a:gd name="connsiteX13" fmla="*/ 289691 w 561975"/>
                <a:gd name="connsiteY13" fmla="*/ 551498 h 542925"/>
                <a:gd name="connsiteX14" fmla="*/ 565916 w 561975"/>
                <a:gd name="connsiteY14" fmla="*/ 260985 h 542925"/>
                <a:gd name="connsiteX15" fmla="*/ 377321 w 561975"/>
                <a:gd name="connsiteY15" fmla="*/ 953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1975" h="542925">
                  <a:moveTo>
                    <a:pt x="377321" y="953"/>
                  </a:moveTo>
                  <a:lnTo>
                    <a:pt x="335411" y="48578"/>
                  </a:lnTo>
                  <a:cubicBezTo>
                    <a:pt x="374463" y="58103"/>
                    <a:pt x="410658" y="77153"/>
                    <a:pt x="440186" y="106680"/>
                  </a:cubicBezTo>
                  <a:cubicBezTo>
                    <a:pt x="483048" y="148590"/>
                    <a:pt x="506861" y="203835"/>
                    <a:pt x="508765" y="262890"/>
                  </a:cubicBezTo>
                  <a:cubicBezTo>
                    <a:pt x="509718" y="322898"/>
                    <a:pt x="487811" y="381000"/>
                    <a:pt x="445901" y="424815"/>
                  </a:cubicBezTo>
                  <a:cubicBezTo>
                    <a:pt x="403991" y="468630"/>
                    <a:pt x="347793" y="493395"/>
                    <a:pt x="287786" y="495300"/>
                  </a:cubicBezTo>
                  <a:cubicBezTo>
                    <a:pt x="285881" y="495300"/>
                    <a:pt x="283976" y="495300"/>
                    <a:pt x="282071" y="495300"/>
                  </a:cubicBezTo>
                  <a:cubicBezTo>
                    <a:pt x="223016" y="495300"/>
                    <a:pt x="166818" y="472440"/>
                    <a:pt x="123956" y="430530"/>
                  </a:cubicBezTo>
                  <a:cubicBezTo>
                    <a:pt x="81093" y="388620"/>
                    <a:pt x="57280" y="333375"/>
                    <a:pt x="55376" y="274320"/>
                  </a:cubicBezTo>
                  <a:cubicBezTo>
                    <a:pt x="54423" y="164783"/>
                    <a:pt x="128718" y="72390"/>
                    <a:pt x="229683" y="47625"/>
                  </a:cubicBezTo>
                  <a:lnTo>
                    <a:pt x="188725" y="0"/>
                  </a:lnTo>
                  <a:cubicBezTo>
                    <a:pt x="76331" y="40005"/>
                    <a:pt x="-3680" y="148590"/>
                    <a:pt x="130" y="274320"/>
                  </a:cubicBezTo>
                  <a:cubicBezTo>
                    <a:pt x="2988" y="428625"/>
                    <a:pt x="129671" y="551498"/>
                    <a:pt x="283023" y="551498"/>
                  </a:cubicBezTo>
                  <a:cubicBezTo>
                    <a:pt x="284928" y="551498"/>
                    <a:pt x="287786" y="551498"/>
                    <a:pt x="289691" y="551498"/>
                  </a:cubicBezTo>
                  <a:cubicBezTo>
                    <a:pt x="445901" y="547688"/>
                    <a:pt x="569726" y="418148"/>
                    <a:pt x="565916" y="260985"/>
                  </a:cubicBezTo>
                  <a:cubicBezTo>
                    <a:pt x="563058" y="140017"/>
                    <a:pt x="484953" y="39053"/>
                    <a:pt x="377321" y="953"/>
                  </a:cubicBezTo>
                  <a:close/>
                </a:path>
              </a:pathLst>
            </a:custGeom>
            <a:grpFill/>
            <a:ln w="9525" cap="flat">
              <a:noFill/>
              <a:prstDash val="solid"/>
              <a:miter/>
            </a:ln>
          </p:spPr>
          <p:txBody>
            <a:bodyPr rtlCol="0" anchor="ctr"/>
            <a:lstStyle/>
            <a:p>
              <a:endParaRPr lang="it-IT" sz="1013"/>
            </a:p>
          </p:txBody>
        </p:sp>
        <p:sp>
          <p:nvSpPr>
            <p:cNvPr id="572" name="Figura a mano libera 571">
              <a:extLst>
                <a:ext uri="{FF2B5EF4-FFF2-40B4-BE49-F238E27FC236}">
                  <a16:creationId xmlns:a16="http://schemas.microsoft.com/office/drawing/2014/main" id="{68527C9A-F5BC-A94C-A494-731F62986D84}"/>
                </a:ext>
              </a:extLst>
            </p:cNvPr>
            <p:cNvSpPr/>
            <p:nvPr/>
          </p:nvSpPr>
          <p:spPr>
            <a:xfrm>
              <a:off x="7922175" y="5031338"/>
              <a:ext cx="247650" cy="190500"/>
            </a:xfrm>
            <a:custGeom>
              <a:avLst/>
              <a:gdLst>
                <a:gd name="connsiteX0" fmla="*/ 247650 w 247650"/>
                <a:gd name="connsiteY0" fmla="*/ 53340 h 190500"/>
                <a:gd name="connsiteX1" fmla="*/ 199073 w 247650"/>
                <a:gd name="connsiteY1" fmla="*/ 0 h 190500"/>
                <a:gd name="connsiteX2" fmla="*/ 48577 w 247650"/>
                <a:gd name="connsiteY2" fmla="*/ 0 h 190500"/>
                <a:gd name="connsiteX3" fmla="*/ 0 w 247650"/>
                <a:gd name="connsiteY3" fmla="*/ 53340 h 190500"/>
                <a:gd name="connsiteX4" fmla="*/ 123825 w 247650"/>
                <a:gd name="connsiteY4" fmla="*/ 19431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90500">
                  <a:moveTo>
                    <a:pt x="247650" y="53340"/>
                  </a:moveTo>
                  <a:lnTo>
                    <a:pt x="199073" y="0"/>
                  </a:lnTo>
                  <a:lnTo>
                    <a:pt x="48577" y="0"/>
                  </a:lnTo>
                  <a:lnTo>
                    <a:pt x="0" y="53340"/>
                  </a:lnTo>
                  <a:lnTo>
                    <a:pt x="123825" y="194310"/>
                  </a:lnTo>
                  <a:close/>
                </a:path>
              </a:pathLst>
            </a:custGeom>
            <a:grpFill/>
            <a:ln w="9525" cap="flat">
              <a:noFill/>
              <a:prstDash val="solid"/>
              <a:miter/>
            </a:ln>
          </p:spPr>
          <p:txBody>
            <a:bodyPr rtlCol="0" anchor="ctr"/>
            <a:lstStyle/>
            <a:p>
              <a:endParaRPr lang="it-IT" sz="1013"/>
            </a:p>
          </p:txBody>
        </p:sp>
      </p:grpSp>
      <p:grpSp>
        <p:nvGrpSpPr>
          <p:cNvPr id="573" name="Elemento grafico 525" descr="Cappello da baseball">
            <a:extLst>
              <a:ext uri="{FF2B5EF4-FFF2-40B4-BE49-F238E27FC236}">
                <a16:creationId xmlns:a16="http://schemas.microsoft.com/office/drawing/2014/main" id="{CAB1CB35-60D4-B24D-B224-231E35AE5621}"/>
              </a:ext>
            </a:extLst>
          </p:cNvPr>
          <p:cNvGrpSpPr/>
          <p:nvPr/>
        </p:nvGrpSpPr>
        <p:grpSpPr>
          <a:xfrm>
            <a:off x="5963596" y="1047227"/>
            <a:ext cx="282245" cy="282245"/>
            <a:chOff x="7738800" y="5071800"/>
            <a:chExt cx="914400" cy="914400"/>
          </a:xfrm>
          <a:solidFill>
            <a:schemeClr val="accent3"/>
          </a:solidFill>
        </p:grpSpPr>
        <p:sp>
          <p:nvSpPr>
            <p:cNvPr id="574" name="Figura a mano libera 573">
              <a:extLst>
                <a:ext uri="{FF2B5EF4-FFF2-40B4-BE49-F238E27FC236}">
                  <a16:creationId xmlns:a16="http://schemas.microsoft.com/office/drawing/2014/main" id="{C2273F38-84EA-9441-8DF8-E1520DCA75E9}"/>
                </a:ext>
              </a:extLst>
            </p:cNvPr>
            <p:cNvSpPr/>
            <p:nvPr/>
          </p:nvSpPr>
          <p:spPr>
            <a:xfrm>
              <a:off x="8181713" y="5578054"/>
              <a:ext cx="428625" cy="152400"/>
            </a:xfrm>
            <a:custGeom>
              <a:avLst/>
              <a:gdLst>
                <a:gd name="connsiteX0" fmla="*/ 412718 w 428625"/>
                <a:gd name="connsiteY0" fmla="*/ 32956 h 152400"/>
                <a:gd name="connsiteX1" fmla="*/ 237077 w 428625"/>
                <a:gd name="connsiteY1" fmla="*/ 0 h 152400"/>
                <a:gd name="connsiteX2" fmla="*/ 237077 w 428625"/>
                <a:gd name="connsiteY2" fmla="*/ 952 h 152400"/>
                <a:gd name="connsiteX3" fmla="*/ 224409 w 428625"/>
                <a:gd name="connsiteY3" fmla="*/ 8096 h 152400"/>
                <a:gd name="connsiteX4" fmla="*/ 34480 w 428625"/>
                <a:gd name="connsiteY4" fmla="*/ 90106 h 152400"/>
                <a:gd name="connsiteX5" fmla="*/ 0 w 428625"/>
                <a:gd name="connsiteY5" fmla="*/ 100489 h 152400"/>
                <a:gd name="connsiteX6" fmla="*/ 301371 w 428625"/>
                <a:gd name="connsiteY6" fmla="*/ 157639 h 152400"/>
                <a:gd name="connsiteX7" fmla="*/ 425196 w 428625"/>
                <a:gd name="connsiteY7" fmla="*/ 63151 h 152400"/>
                <a:gd name="connsiteX8" fmla="*/ 421254 w 428625"/>
                <a:gd name="connsiteY8" fmla="*/ 36500 h 152400"/>
                <a:gd name="connsiteX9" fmla="*/ 412718 w 428625"/>
                <a:gd name="connsiteY9" fmla="*/ 32956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152400">
                  <a:moveTo>
                    <a:pt x="412718" y="32956"/>
                  </a:moveTo>
                  <a:lnTo>
                    <a:pt x="237077" y="0"/>
                  </a:lnTo>
                  <a:lnTo>
                    <a:pt x="237077" y="952"/>
                  </a:lnTo>
                  <a:lnTo>
                    <a:pt x="224409" y="8096"/>
                  </a:lnTo>
                  <a:cubicBezTo>
                    <a:pt x="163156" y="39969"/>
                    <a:pt x="99681" y="67377"/>
                    <a:pt x="34480" y="90106"/>
                  </a:cubicBezTo>
                  <a:cubicBezTo>
                    <a:pt x="24955" y="93154"/>
                    <a:pt x="13335" y="96679"/>
                    <a:pt x="0" y="100489"/>
                  </a:cubicBezTo>
                  <a:cubicBezTo>
                    <a:pt x="30956" y="111633"/>
                    <a:pt x="216313" y="176689"/>
                    <a:pt x="301371" y="157639"/>
                  </a:cubicBezTo>
                  <a:cubicBezTo>
                    <a:pt x="358521" y="144875"/>
                    <a:pt x="402527" y="94107"/>
                    <a:pt x="425196" y="63151"/>
                  </a:cubicBezTo>
                  <a:cubicBezTo>
                    <a:pt x="431466" y="54703"/>
                    <a:pt x="429701" y="42771"/>
                    <a:pt x="421254" y="36500"/>
                  </a:cubicBezTo>
                  <a:cubicBezTo>
                    <a:pt x="418742" y="34637"/>
                    <a:pt x="415811" y="33419"/>
                    <a:pt x="412718" y="32956"/>
                  </a:cubicBezTo>
                  <a:close/>
                </a:path>
              </a:pathLst>
            </a:custGeom>
            <a:grpFill/>
            <a:ln w="9525" cap="flat">
              <a:noFill/>
              <a:prstDash val="solid"/>
              <a:miter/>
            </a:ln>
          </p:spPr>
          <p:txBody>
            <a:bodyPr rtlCol="0" anchor="ctr"/>
            <a:lstStyle/>
            <a:p>
              <a:endParaRPr lang="it-IT" sz="1013"/>
            </a:p>
          </p:txBody>
        </p:sp>
        <p:sp>
          <p:nvSpPr>
            <p:cNvPr id="575" name="Figura a mano libera 574">
              <a:extLst>
                <a:ext uri="{FF2B5EF4-FFF2-40B4-BE49-F238E27FC236}">
                  <a16:creationId xmlns:a16="http://schemas.microsoft.com/office/drawing/2014/main" id="{BE59939E-79CB-BF43-BA6C-D0C80474528A}"/>
                </a:ext>
              </a:extLst>
            </p:cNvPr>
            <p:cNvSpPr/>
            <p:nvPr/>
          </p:nvSpPr>
          <p:spPr>
            <a:xfrm>
              <a:off x="7796458" y="5312702"/>
              <a:ext cx="600075" cy="428625"/>
            </a:xfrm>
            <a:custGeom>
              <a:avLst/>
              <a:gdLst>
                <a:gd name="connsiteX0" fmla="*/ 161417 w 600075"/>
                <a:gd name="connsiteY0" fmla="*/ 402036 h 428625"/>
                <a:gd name="connsiteX1" fmla="*/ 410782 w 600075"/>
                <a:gd name="connsiteY1" fmla="*/ 337837 h 428625"/>
                <a:gd name="connsiteX2" fmla="*/ 410782 w 600075"/>
                <a:gd name="connsiteY2" fmla="*/ 337837 h 428625"/>
                <a:gd name="connsiteX3" fmla="*/ 418402 w 600075"/>
                <a:gd name="connsiteY3" fmla="*/ 335361 h 428625"/>
                <a:gd name="connsiteX4" fmla="*/ 429165 w 600075"/>
                <a:gd name="connsiteY4" fmla="*/ 331646 h 428625"/>
                <a:gd name="connsiteX5" fmla="*/ 429165 w 600075"/>
                <a:gd name="connsiteY5" fmla="*/ 331646 h 428625"/>
                <a:gd name="connsiteX6" fmla="*/ 463265 w 600075"/>
                <a:gd name="connsiteY6" fmla="*/ 318883 h 428625"/>
                <a:gd name="connsiteX7" fmla="*/ 470599 w 600075"/>
                <a:gd name="connsiteY7" fmla="*/ 315930 h 428625"/>
                <a:gd name="connsiteX8" fmla="*/ 478124 w 600075"/>
                <a:gd name="connsiteY8" fmla="*/ 312882 h 428625"/>
                <a:gd name="connsiteX9" fmla="*/ 480695 w 600075"/>
                <a:gd name="connsiteY9" fmla="*/ 311834 h 428625"/>
                <a:gd name="connsiteX10" fmla="*/ 480695 w 600075"/>
                <a:gd name="connsiteY10" fmla="*/ 311834 h 428625"/>
                <a:gd name="connsiteX11" fmla="*/ 600520 w 600075"/>
                <a:gd name="connsiteY11" fmla="*/ 256208 h 428625"/>
                <a:gd name="connsiteX12" fmla="*/ 248095 w 600075"/>
                <a:gd name="connsiteY12" fmla="*/ 23322 h 428625"/>
                <a:gd name="connsiteX13" fmla="*/ 208090 w 600075"/>
                <a:gd name="connsiteY13" fmla="*/ 1033 h 428625"/>
                <a:gd name="connsiteX14" fmla="*/ 191897 w 600075"/>
                <a:gd name="connsiteY14" fmla="*/ 5224 h 428625"/>
                <a:gd name="connsiteX15" fmla="*/ 167894 w 600075"/>
                <a:gd name="connsiteY15" fmla="*/ 44848 h 428625"/>
                <a:gd name="connsiteX16" fmla="*/ 9017 w 600075"/>
                <a:gd name="connsiteY16" fmla="*/ 359173 h 428625"/>
                <a:gd name="connsiteX17" fmla="*/ 21495 w 600075"/>
                <a:gd name="connsiteY17" fmla="*/ 414895 h 428625"/>
                <a:gd name="connsiteX18" fmla="*/ 44165 w 600075"/>
                <a:gd name="connsiteY18" fmla="*/ 429373 h 428625"/>
                <a:gd name="connsiteX19" fmla="*/ 143415 w 600075"/>
                <a:gd name="connsiteY19" fmla="*/ 406513 h 428625"/>
                <a:gd name="connsiteX20" fmla="*/ 143415 w 600075"/>
                <a:gd name="connsiteY20" fmla="*/ 406513 h 428625"/>
                <a:gd name="connsiteX21" fmla="*/ 162465 w 600075"/>
                <a:gd name="connsiteY21" fmla="*/ 402131 h 428625"/>
                <a:gd name="connsiteX22" fmla="*/ 240951 w 600075"/>
                <a:gd name="connsiteY22" fmla="*/ 26941 h 428625"/>
                <a:gd name="connsiteX23" fmla="*/ 366872 w 600075"/>
                <a:gd name="connsiteY23" fmla="*/ 148671 h 428625"/>
                <a:gd name="connsiteX24" fmla="*/ 422021 w 600075"/>
                <a:gd name="connsiteY24" fmla="*/ 293737 h 428625"/>
                <a:gd name="connsiteX25" fmla="*/ 406400 w 600075"/>
                <a:gd name="connsiteY25" fmla="*/ 299166 h 428625"/>
                <a:gd name="connsiteX26" fmla="*/ 403829 w 600075"/>
                <a:gd name="connsiteY26" fmla="*/ 300023 h 428625"/>
                <a:gd name="connsiteX27" fmla="*/ 350489 w 600075"/>
                <a:gd name="connsiteY27" fmla="*/ 158386 h 428625"/>
                <a:gd name="connsiteX28" fmla="*/ 211328 w 600075"/>
                <a:gd name="connsiteY28" fmla="*/ 34561 h 428625"/>
                <a:gd name="connsiteX29" fmla="*/ 135319 w 600075"/>
                <a:gd name="connsiteY29" fmla="*/ 368698 h 428625"/>
                <a:gd name="connsiteX30" fmla="*/ 144844 w 600075"/>
                <a:gd name="connsiteY30" fmla="*/ 114857 h 428625"/>
                <a:gd name="connsiteX31" fmla="*/ 176753 w 600075"/>
                <a:gd name="connsiteY31" fmla="*/ 43705 h 428625"/>
                <a:gd name="connsiteX32" fmla="*/ 203804 w 600075"/>
                <a:gd name="connsiteY32" fmla="*/ 36657 h 428625"/>
                <a:gd name="connsiteX33" fmla="*/ 163227 w 600075"/>
                <a:gd name="connsiteY33" fmla="*/ 121048 h 428625"/>
                <a:gd name="connsiteX34" fmla="*/ 153702 w 600075"/>
                <a:gd name="connsiteY34" fmla="*/ 36469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00075" h="428625">
                  <a:moveTo>
                    <a:pt x="161417" y="402036"/>
                  </a:moveTo>
                  <a:cubicBezTo>
                    <a:pt x="250762" y="380986"/>
                    <a:pt x="359823" y="354411"/>
                    <a:pt x="410782" y="337837"/>
                  </a:cubicBezTo>
                  <a:lnTo>
                    <a:pt x="410782" y="337837"/>
                  </a:lnTo>
                  <a:lnTo>
                    <a:pt x="418402" y="335361"/>
                  </a:lnTo>
                  <a:lnTo>
                    <a:pt x="429165" y="331646"/>
                  </a:lnTo>
                  <a:lnTo>
                    <a:pt x="429165" y="331646"/>
                  </a:lnTo>
                  <a:cubicBezTo>
                    <a:pt x="440595" y="327550"/>
                    <a:pt x="452025" y="323264"/>
                    <a:pt x="463265" y="318883"/>
                  </a:cubicBezTo>
                  <a:lnTo>
                    <a:pt x="470599" y="315930"/>
                  </a:lnTo>
                  <a:lnTo>
                    <a:pt x="478124" y="312882"/>
                  </a:lnTo>
                  <a:lnTo>
                    <a:pt x="480695" y="311834"/>
                  </a:lnTo>
                  <a:lnTo>
                    <a:pt x="480695" y="311834"/>
                  </a:lnTo>
                  <a:cubicBezTo>
                    <a:pt x="546227" y="284878"/>
                    <a:pt x="600520" y="256208"/>
                    <a:pt x="600520" y="256208"/>
                  </a:cubicBezTo>
                  <a:cubicBezTo>
                    <a:pt x="564134" y="93140"/>
                    <a:pt x="424307" y="-6491"/>
                    <a:pt x="248095" y="23322"/>
                  </a:cubicBezTo>
                  <a:cubicBezTo>
                    <a:pt x="242780" y="6460"/>
                    <a:pt x="225225" y="-3321"/>
                    <a:pt x="208090" y="1033"/>
                  </a:cubicBezTo>
                  <a:lnTo>
                    <a:pt x="191897" y="5224"/>
                  </a:lnTo>
                  <a:cubicBezTo>
                    <a:pt x="174527" y="9808"/>
                    <a:pt x="163912" y="27331"/>
                    <a:pt x="167894" y="44848"/>
                  </a:cubicBezTo>
                  <a:cubicBezTo>
                    <a:pt x="27401" y="99617"/>
                    <a:pt x="-22320" y="219156"/>
                    <a:pt x="9017" y="359173"/>
                  </a:cubicBezTo>
                  <a:lnTo>
                    <a:pt x="21495" y="414895"/>
                  </a:lnTo>
                  <a:cubicBezTo>
                    <a:pt x="23772" y="425143"/>
                    <a:pt x="33910" y="431617"/>
                    <a:pt x="44165" y="429373"/>
                  </a:cubicBezTo>
                  <a:cubicBezTo>
                    <a:pt x="64834" y="424705"/>
                    <a:pt x="101315" y="416419"/>
                    <a:pt x="143415" y="406513"/>
                  </a:cubicBezTo>
                  <a:lnTo>
                    <a:pt x="143415" y="406513"/>
                  </a:lnTo>
                  <a:lnTo>
                    <a:pt x="162465" y="402131"/>
                  </a:lnTo>
                  <a:close/>
                  <a:moveTo>
                    <a:pt x="240951" y="26941"/>
                  </a:moveTo>
                  <a:cubicBezTo>
                    <a:pt x="293949" y="54298"/>
                    <a:pt x="337737" y="96628"/>
                    <a:pt x="366872" y="148671"/>
                  </a:cubicBezTo>
                  <a:cubicBezTo>
                    <a:pt x="392701" y="193857"/>
                    <a:pt x="411309" y="242803"/>
                    <a:pt x="422021" y="293737"/>
                  </a:cubicBezTo>
                  <a:lnTo>
                    <a:pt x="406400" y="299166"/>
                  </a:lnTo>
                  <a:lnTo>
                    <a:pt x="403829" y="300023"/>
                  </a:lnTo>
                  <a:cubicBezTo>
                    <a:pt x="393649" y="250287"/>
                    <a:pt x="375646" y="202481"/>
                    <a:pt x="350489" y="158386"/>
                  </a:cubicBezTo>
                  <a:cubicBezTo>
                    <a:pt x="314389" y="97426"/>
                    <a:pt x="267050" y="55802"/>
                    <a:pt x="211328" y="34561"/>
                  </a:cubicBezTo>
                  <a:close/>
                  <a:moveTo>
                    <a:pt x="135319" y="368698"/>
                  </a:moveTo>
                  <a:cubicBezTo>
                    <a:pt x="118555" y="276401"/>
                    <a:pt x="121698" y="188390"/>
                    <a:pt x="144844" y="114857"/>
                  </a:cubicBezTo>
                  <a:cubicBezTo>
                    <a:pt x="152750" y="90007"/>
                    <a:pt x="163454" y="66137"/>
                    <a:pt x="176753" y="43705"/>
                  </a:cubicBezTo>
                  <a:lnTo>
                    <a:pt x="203804" y="36657"/>
                  </a:lnTo>
                  <a:cubicBezTo>
                    <a:pt x="186140" y="62604"/>
                    <a:pt x="172464" y="91049"/>
                    <a:pt x="163227" y="121048"/>
                  </a:cubicBezTo>
                  <a:cubicBezTo>
                    <a:pt x="140843" y="191343"/>
                    <a:pt x="137795" y="275830"/>
                    <a:pt x="153702" y="364698"/>
                  </a:cubicBezTo>
                  <a:close/>
                </a:path>
              </a:pathLst>
            </a:custGeom>
            <a:grpFill/>
            <a:ln w="9525" cap="flat">
              <a:noFill/>
              <a:prstDash val="solid"/>
              <a:miter/>
            </a:ln>
          </p:spPr>
          <p:txBody>
            <a:bodyPr rtlCol="0" anchor="ctr"/>
            <a:lstStyle/>
            <a:p>
              <a:endParaRPr lang="it-IT" sz="1013"/>
            </a:p>
          </p:txBody>
        </p:sp>
      </p:grpSp>
      <p:grpSp>
        <p:nvGrpSpPr>
          <p:cNvPr id="192" name="Elemento grafico 527" descr="Corona">
            <a:extLst>
              <a:ext uri="{FF2B5EF4-FFF2-40B4-BE49-F238E27FC236}">
                <a16:creationId xmlns:a16="http://schemas.microsoft.com/office/drawing/2014/main" id="{F26231DB-3597-F843-B0D8-6DAC0C141915}"/>
              </a:ext>
            </a:extLst>
          </p:cNvPr>
          <p:cNvGrpSpPr/>
          <p:nvPr/>
        </p:nvGrpSpPr>
        <p:grpSpPr>
          <a:xfrm>
            <a:off x="6409996" y="1047227"/>
            <a:ext cx="282245" cy="282245"/>
            <a:chOff x="7888800" y="5221800"/>
            <a:chExt cx="914400" cy="914400"/>
          </a:xfrm>
          <a:solidFill>
            <a:schemeClr val="accent3"/>
          </a:solidFill>
        </p:grpSpPr>
        <p:sp>
          <p:nvSpPr>
            <p:cNvPr id="193" name="Figura a mano libera 192">
              <a:extLst>
                <a:ext uri="{FF2B5EF4-FFF2-40B4-BE49-F238E27FC236}">
                  <a16:creationId xmlns:a16="http://schemas.microsoft.com/office/drawing/2014/main" id="{A02716F8-E67D-7041-B7D6-16AA8D622DD7}"/>
                </a:ext>
              </a:extLst>
            </p:cNvPr>
            <p:cNvSpPr/>
            <p:nvPr/>
          </p:nvSpPr>
          <p:spPr>
            <a:xfrm>
              <a:off x="8307900" y="5321813"/>
              <a:ext cx="76200" cy="114300"/>
            </a:xfrm>
            <a:custGeom>
              <a:avLst/>
              <a:gdLst>
                <a:gd name="connsiteX0" fmla="*/ 76200 w 76200"/>
                <a:gd name="connsiteY0" fmla="*/ 57150 h 114300"/>
                <a:gd name="connsiteX1" fmla="*/ 38100 w 76200"/>
                <a:gd name="connsiteY1" fmla="*/ 0 h 114300"/>
                <a:gd name="connsiteX2" fmla="*/ 0 w 76200"/>
                <a:gd name="connsiteY2" fmla="*/ 57150 h 114300"/>
                <a:gd name="connsiteX3" fmla="*/ 38100 w 762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76200" h="114300">
                  <a:moveTo>
                    <a:pt x="76200" y="57150"/>
                  </a:moveTo>
                  <a:lnTo>
                    <a:pt x="38100" y="0"/>
                  </a:lnTo>
                  <a:lnTo>
                    <a:pt x="0" y="57150"/>
                  </a:lnTo>
                  <a:lnTo>
                    <a:pt x="38100" y="11430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8D1FE3C5-CB70-964E-A29B-13153C5987E6}"/>
                </a:ext>
              </a:extLst>
            </p:cNvPr>
            <p:cNvSpPr/>
            <p:nvPr/>
          </p:nvSpPr>
          <p:spPr>
            <a:xfrm>
              <a:off x="8050725" y="5464688"/>
              <a:ext cx="590550" cy="457200"/>
            </a:xfrm>
            <a:custGeom>
              <a:avLst/>
              <a:gdLst>
                <a:gd name="connsiteX0" fmla="*/ 295275 w 590550"/>
                <a:gd name="connsiteY0" fmla="*/ 0 h 457200"/>
                <a:gd name="connsiteX1" fmla="*/ 160020 w 590550"/>
                <a:gd name="connsiteY1" fmla="*/ 226695 h 457200"/>
                <a:gd name="connsiteX2" fmla="*/ 0 w 590550"/>
                <a:gd name="connsiteY2" fmla="*/ 152400 h 457200"/>
                <a:gd name="connsiteX3" fmla="*/ 57150 w 590550"/>
                <a:gd name="connsiteY3" fmla="*/ 400050 h 457200"/>
                <a:gd name="connsiteX4" fmla="*/ 57150 w 590550"/>
                <a:gd name="connsiteY4" fmla="*/ 457200 h 457200"/>
                <a:gd name="connsiteX5" fmla="*/ 533400 w 590550"/>
                <a:gd name="connsiteY5" fmla="*/ 457200 h 457200"/>
                <a:gd name="connsiteX6" fmla="*/ 533400 w 590550"/>
                <a:gd name="connsiteY6" fmla="*/ 400050 h 457200"/>
                <a:gd name="connsiteX7" fmla="*/ 590550 w 590550"/>
                <a:gd name="connsiteY7" fmla="*/ 152400 h 457200"/>
                <a:gd name="connsiteX8" fmla="*/ 430530 w 590550"/>
                <a:gd name="connsiteY8" fmla="*/ 22669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457200">
                  <a:moveTo>
                    <a:pt x="295275" y="0"/>
                  </a:moveTo>
                  <a:lnTo>
                    <a:pt x="160020" y="226695"/>
                  </a:lnTo>
                  <a:lnTo>
                    <a:pt x="0" y="152400"/>
                  </a:lnTo>
                  <a:lnTo>
                    <a:pt x="57150" y="400050"/>
                  </a:lnTo>
                  <a:lnTo>
                    <a:pt x="57150" y="457200"/>
                  </a:lnTo>
                  <a:lnTo>
                    <a:pt x="533400" y="457200"/>
                  </a:lnTo>
                  <a:lnTo>
                    <a:pt x="533400" y="400050"/>
                  </a:lnTo>
                  <a:lnTo>
                    <a:pt x="590550" y="152400"/>
                  </a:lnTo>
                  <a:lnTo>
                    <a:pt x="430530" y="226695"/>
                  </a:ln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3A03BD37-5161-5244-A382-B8A2AD694163}"/>
                </a:ext>
              </a:extLst>
            </p:cNvPr>
            <p:cNvSpPr/>
            <p:nvPr/>
          </p:nvSpPr>
          <p:spPr>
            <a:xfrm>
              <a:off x="8107875" y="5959988"/>
              <a:ext cx="476250" cy="76200"/>
            </a:xfrm>
            <a:custGeom>
              <a:avLst/>
              <a:gdLst>
                <a:gd name="connsiteX0" fmla="*/ 0 w 476250"/>
                <a:gd name="connsiteY0" fmla="*/ 0 h 76200"/>
                <a:gd name="connsiteX1" fmla="*/ 476250 w 476250"/>
                <a:gd name="connsiteY1" fmla="*/ 0 h 76200"/>
                <a:gd name="connsiteX2" fmla="*/ 476250 w 476250"/>
                <a:gd name="connsiteY2" fmla="*/ 76200 h 76200"/>
                <a:gd name="connsiteX3" fmla="*/ 0 w 4762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476250" h="76200">
                  <a:moveTo>
                    <a:pt x="0" y="0"/>
                  </a:moveTo>
                  <a:lnTo>
                    <a:pt x="476250" y="0"/>
                  </a:lnTo>
                  <a:lnTo>
                    <a:pt x="476250" y="76200"/>
                  </a:lnTo>
                  <a:lnTo>
                    <a:pt x="0" y="76200"/>
                  </a:lnTo>
                  <a:close/>
                </a:path>
              </a:pathLst>
            </a:custGeom>
            <a:grpFill/>
            <a:ln w="9525" cap="flat">
              <a:noFill/>
              <a:prstDash val="solid"/>
              <a:miter/>
            </a:ln>
          </p:spPr>
          <p:txBody>
            <a:bodyPr rtlCol="0" anchor="ctr"/>
            <a:lstStyle/>
            <a:p>
              <a:endParaRPr lang="it-IT" sz="1013"/>
            </a:p>
          </p:txBody>
        </p:sp>
        <p:sp>
          <p:nvSpPr>
            <p:cNvPr id="196" name="Figura a mano libera 195">
              <a:extLst>
                <a:ext uri="{FF2B5EF4-FFF2-40B4-BE49-F238E27FC236}">
                  <a16:creationId xmlns:a16="http://schemas.microsoft.com/office/drawing/2014/main" id="{629350AF-F706-CB4F-8EF7-E5C091D860CB}"/>
                </a:ext>
              </a:extLst>
            </p:cNvPr>
            <p:cNvSpPr/>
            <p:nvPr/>
          </p:nvSpPr>
          <p:spPr>
            <a:xfrm>
              <a:off x="7948808" y="5515170"/>
              <a:ext cx="76200" cy="76200"/>
            </a:xfrm>
            <a:custGeom>
              <a:avLst/>
              <a:gdLst>
                <a:gd name="connsiteX0" fmla="*/ 0 w 76200"/>
                <a:gd name="connsiteY0" fmla="*/ 0 h 76200"/>
                <a:gd name="connsiteX1" fmla="*/ 13335 w 76200"/>
                <a:gd name="connsiteY1" fmla="*/ 66675 h 76200"/>
                <a:gd name="connsiteX2" fmla="*/ 80010 w 76200"/>
                <a:gd name="connsiteY2" fmla="*/ 80010 h 76200"/>
                <a:gd name="connsiteX3" fmla="*/ 66675 w 76200"/>
                <a:gd name="connsiteY3" fmla="*/ 13335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13335" y="66675"/>
                  </a:lnTo>
                  <a:lnTo>
                    <a:pt x="80010" y="80010"/>
                  </a:lnTo>
                  <a:lnTo>
                    <a:pt x="66675" y="13335"/>
                  </a:lnTo>
                  <a:close/>
                </a:path>
              </a:pathLst>
            </a:custGeom>
            <a:grpFill/>
            <a:ln w="9525" cap="flat">
              <a:noFill/>
              <a:prstDash val="solid"/>
              <a:miter/>
            </a:ln>
          </p:spPr>
          <p:txBody>
            <a:bodyPr rtlCol="0" anchor="ctr"/>
            <a:lstStyle/>
            <a:p>
              <a:endParaRPr lang="it-IT" sz="1013"/>
            </a:p>
          </p:txBody>
        </p:sp>
        <p:sp>
          <p:nvSpPr>
            <p:cNvPr id="197" name="Figura a mano libera 196">
              <a:extLst>
                <a:ext uri="{FF2B5EF4-FFF2-40B4-BE49-F238E27FC236}">
                  <a16:creationId xmlns:a16="http://schemas.microsoft.com/office/drawing/2014/main" id="{F8E14610-AC3A-3141-B339-5871909D1A08}"/>
                </a:ext>
              </a:extLst>
            </p:cNvPr>
            <p:cNvSpPr/>
            <p:nvPr/>
          </p:nvSpPr>
          <p:spPr>
            <a:xfrm>
              <a:off x="8663183" y="5515170"/>
              <a:ext cx="76200" cy="76200"/>
            </a:xfrm>
            <a:custGeom>
              <a:avLst/>
              <a:gdLst>
                <a:gd name="connsiteX0" fmla="*/ 13335 w 76200"/>
                <a:gd name="connsiteY0" fmla="*/ 13335 h 76200"/>
                <a:gd name="connsiteX1" fmla="*/ 0 w 76200"/>
                <a:gd name="connsiteY1" fmla="*/ 80010 h 76200"/>
                <a:gd name="connsiteX2" fmla="*/ 66675 w 76200"/>
                <a:gd name="connsiteY2" fmla="*/ 66675 h 76200"/>
                <a:gd name="connsiteX3" fmla="*/ 80010 w 76200"/>
                <a:gd name="connsiteY3" fmla="*/ 0 h 76200"/>
              </a:gdLst>
              <a:ahLst/>
              <a:cxnLst>
                <a:cxn ang="0">
                  <a:pos x="connsiteX0" y="connsiteY0"/>
                </a:cxn>
                <a:cxn ang="0">
                  <a:pos x="connsiteX1" y="connsiteY1"/>
                </a:cxn>
                <a:cxn ang="0">
                  <a:pos x="connsiteX2" y="connsiteY2"/>
                </a:cxn>
                <a:cxn ang="0">
                  <a:pos x="connsiteX3" y="connsiteY3"/>
                </a:cxn>
              </a:cxnLst>
              <a:rect l="l" t="t" r="r" b="b"/>
              <a:pathLst>
                <a:path w="76200" h="76200">
                  <a:moveTo>
                    <a:pt x="13335" y="13335"/>
                  </a:moveTo>
                  <a:lnTo>
                    <a:pt x="0" y="80010"/>
                  </a:lnTo>
                  <a:lnTo>
                    <a:pt x="66675" y="66675"/>
                  </a:lnTo>
                  <a:lnTo>
                    <a:pt x="80010" y="0"/>
                  </a:lnTo>
                  <a:close/>
                </a:path>
              </a:pathLst>
            </a:custGeom>
            <a:grpFill/>
            <a:ln w="9525" cap="flat">
              <a:noFill/>
              <a:prstDash val="solid"/>
              <a:miter/>
            </a:ln>
          </p:spPr>
          <p:txBody>
            <a:bodyPr rtlCol="0" anchor="ctr"/>
            <a:lstStyle/>
            <a:p>
              <a:endParaRPr lang="it-IT" sz="1013"/>
            </a:p>
          </p:txBody>
        </p:sp>
      </p:grpSp>
      <p:grpSp>
        <p:nvGrpSpPr>
          <p:cNvPr id="198" name="Elemento grafico 529" descr="Berretto">
            <a:extLst>
              <a:ext uri="{FF2B5EF4-FFF2-40B4-BE49-F238E27FC236}">
                <a16:creationId xmlns:a16="http://schemas.microsoft.com/office/drawing/2014/main" id="{A2444D46-F6E1-1E45-8B4E-C15FAE6CEA43}"/>
              </a:ext>
            </a:extLst>
          </p:cNvPr>
          <p:cNvGrpSpPr/>
          <p:nvPr/>
        </p:nvGrpSpPr>
        <p:grpSpPr>
          <a:xfrm>
            <a:off x="6856395" y="1047227"/>
            <a:ext cx="282245" cy="282245"/>
            <a:chOff x="8038800" y="5371800"/>
            <a:chExt cx="914400" cy="914400"/>
          </a:xfrm>
          <a:solidFill>
            <a:schemeClr val="accent3"/>
          </a:solidFill>
        </p:grpSpPr>
        <p:sp>
          <p:nvSpPr>
            <p:cNvPr id="199" name="Figura a mano libera 198">
              <a:extLst>
                <a:ext uri="{FF2B5EF4-FFF2-40B4-BE49-F238E27FC236}">
                  <a16:creationId xmlns:a16="http://schemas.microsoft.com/office/drawing/2014/main" id="{10818766-D36B-C945-A418-5803B62BCB2B}"/>
                </a:ext>
              </a:extLst>
            </p:cNvPr>
            <p:cNvSpPr/>
            <p:nvPr/>
          </p:nvSpPr>
          <p:spPr>
            <a:xfrm>
              <a:off x="8229300" y="6009975"/>
              <a:ext cx="533400" cy="142875"/>
            </a:xfrm>
            <a:custGeom>
              <a:avLst/>
              <a:gdLst>
                <a:gd name="connsiteX0" fmla="*/ 514350 w 533400"/>
                <a:gd name="connsiteY0" fmla="*/ 0 h 142875"/>
                <a:gd name="connsiteX1" fmla="*/ 19050 w 533400"/>
                <a:gd name="connsiteY1" fmla="*/ 0 h 142875"/>
                <a:gd name="connsiteX2" fmla="*/ 0 w 533400"/>
                <a:gd name="connsiteY2" fmla="*/ 19050 h 142875"/>
                <a:gd name="connsiteX3" fmla="*/ 0 w 533400"/>
                <a:gd name="connsiteY3" fmla="*/ 123825 h 142875"/>
                <a:gd name="connsiteX4" fmla="*/ 19050 w 533400"/>
                <a:gd name="connsiteY4" fmla="*/ 142875 h 142875"/>
                <a:gd name="connsiteX5" fmla="*/ 514350 w 533400"/>
                <a:gd name="connsiteY5" fmla="*/ 142875 h 142875"/>
                <a:gd name="connsiteX6" fmla="*/ 533400 w 533400"/>
                <a:gd name="connsiteY6" fmla="*/ 123825 h 142875"/>
                <a:gd name="connsiteX7" fmla="*/ 533400 w 533400"/>
                <a:gd name="connsiteY7" fmla="*/ 19050 h 142875"/>
                <a:gd name="connsiteX8" fmla="*/ 514350 w 533400"/>
                <a:gd name="connsiteY8"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142875">
                  <a:moveTo>
                    <a:pt x="514350" y="0"/>
                  </a:moveTo>
                  <a:lnTo>
                    <a:pt x="19050" y="0"/>
                  </a:lnTo>
                  <a:cubicBezTo>
                    <a:pt x="8572" y="0"/>
                    <a:pt x="0" y="8573"/>
                    <a:pt x="0" y="19050"/>
                  </a:cubicBezTo>
                  <a:lnTo>
                    <a:pt x="0" y="123825"/>
                  </a:lnTo>
                  <a:cubicBezTo>
                    <a:pt x="0" y="134302"/>
                    <a:pt x="8572" y="142875"/>
                    <a:pt x="19050" y="142875"/>
                  </a:cubicBezTo>
                  <a:lnTo>
                    <a:pt x="514350" y="142875"/>
                  </a:lnTo>
                  <a:cubicBezTo>
                    <a:pt x="524828" y="142875"/>
                    <a:pt x="533400" y="134302"/>
                    <a:pt x="533400" y="123825"/>
                  </a:cubicBezTo>
                  <a:lnTo>
                    <a:pt x="533400" y="19050"/>
                  </a:lnTo>
                  <a:cubicBezTo>
                    <a:pt x="533400" y="8573"/>
                    <a:pt x="524828" y="0"/>
                    <a:pt x="514350" y="0"/>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F8C698D0-B243-FF48-BBB5-106C907E23A7}"/>
                </a:ext>
              </a:extLst>
            </p:cNvPr>
            <p:cNvSpPr/>
            <p:nvPr/>
          </p:nvSpPr>
          <p:spPr>
            <a:xfrm>
              <a:off x="8280735" y="5467050"/>
              <a:ext cx="419100" cy="247650"/>
            </a:xfrm>
            <a:custGeom>
              <a:avLst/>
              <a:gdLst>
                <a:gd name="connsiteX0" fmla="*/ 52388 w 419100"/>
                <a:gd name="connsiteY0" fmla="*/ 227648 h 247650"/>
                <a:gd name="connsiteX1" fmla="*/ 72390 w 419100"/>
                <a:gd name="connsiteY1" fmla="*/ 227648 h 247650"/>
                <a:gd name="connsiteX2" fmla="*/ 100013 w 419100"/>
                <a:gd name="connsiteY2" fmla="*/ 255270 h 247650"/>
                <a:gd name="connsiteX3" fmla="*/ 127635 w 419100"/>
                <a:gd name="connsiteY3" fmla="*/ 227648 h 247650"/>
                <a:gd name="connsiteX4" fmla="*/ 147638 w 419100"/>
                <a:gd name="connsiteY4" fmla="*/ 227648 h 247650"/>
                <a:gd name="connsiteX5" fmla="*/ 175260 w 419100"/>
                <a:gd name="connsiteY5" fmla="*/ 255270 h 247650"/>
                <a:gd name="connsiteX6" fmla="*/ 202883 w 419100"/>
                <a:gd name="connsiteY6" fmla="*/ 227648 h 247650"/>
                <a:gd name="connsiteX7" fmla="*/ 222885 w 419100"/>
                <a:gd name="connsiteY7" fmla="*/ 227648 h 247650"/>
                <a:gd name="connsiteX8" fmla="*/ 250508 w 419100"/>
                <a:gd name="connsiteY8" fmla="*/ 255270 h 247650"/>
                <a:gd name="connsiteX9" fmla="*/ 278130 w 419100"/>
                <a:gd name="connsiteY9" fmla="*/ 227648 h 247650"/>
                <a:gd name="connsiteX10" fmla="*/ 298133 w 419100"/>
                <a:gd name="connsiteY10" fmla="*/ 227648 h 247650"/>
                <a:gd name="connsiteX11" fmla="*/ 325755 w 419100"/>
                <a:gd name="connsiteY11" fmla="*/ 255270 h 247650"/>
                <a:gd name="connsiteX12" fmla="*/ 353378 w 419100"/>
                <a:gd name="connsiteY12" fmla="*/ 227648 h 247650"/>
                <a:gd name="connsiteX13" fmla="*/ 373380 w 419100"/>
                <a:gd name="connsiteY13" fmla="*/ 227648 h 247650"/>
                <a:gd name="connsiteX14" fmla="*/ 401003 w 419100"/>
                <a:gd name="connsiteY14" fmla="*/ 255270 h 247650"/>
                <a:gd name="connsiteX15" fmla="*/ 425768 w 419100"/>
                <a:gd name="connsiteY15" fmla="*/ 230505 h 247650"/>
                <a:gd name="connsiteX16" fmla="*/ 268605 w 419100"/>
                <a:gd name="connsiteY16" fmla="*/ 111443 h 247650"/>
                <a:gd name="connsiteX17" fmla="*/ 263843 w 419100"/>
                <a:gd name="connsiteY17" fmla="*/ 102870 h 247650"/>
                <a:gd name="connsiteX18" fmla="*/ 260985 w 419100"/>
                <a:gd name="connsiteY18" fmla="*/ 95250 h 247650"/>
                <a:gd name="connsiteX19" fmla="*/ 272415 w 419100"/>
                <a:gd name="connsiteY19" fmla="*/ 95250 h 247650"/>
                <a:gd name="connsiteX20" fmla="*/ 291465 w 419100"/>
                <a:gd name="connsiteY20" fmla="*/ 76200 h 247650"/>
                <a:gd name="connsiteX21" fmla="*/ 272415 w 419100"/>
                <a:gd name="connsiteY21" fmla="*/ 57150 h 247650"/>
                <a:gd name="connsiteX22" fmla="*/ 260985 w 419100"/>
                <a:gd name="connsiteY22" fmla="*/ 57150 h 247650"/>
                <a:gd name="connsiteX23" fmla="*/ 268605 w 419100"/>
                <a:gd name="connsiteY23" fmla="*/ 49530 h 247650"/>
                <a:gd name="connsiteX24" fmla="*/ 268605 w 419100"/>
                <a:gd name="connsiteY24" fmla="*/ 22860 h 247650"/>
                <a:gd name="connsiteX25" fmla="*/ 241935 w 419100"/>
                <a:gd name="connsiteY25" fmla="*/ 22860 h 247650"/>
                <a:gd name="connsiteX26" fmla="*/ 234315 w 419100"/>
                <a:gd name="connsiteY26" fmla="*/ 30480 h 247650"/>
                <a:gd name="connsiteX27" fmla="*/ 234315 w 419100"/>
                <a:gd name="connsiteY27" fmla="*/ 19050 h 247650"/>
                <a:gd name="connsiteX28" fmla="*/ 215265 w 419100"/>
                <a:gd name="connsiteY28" fmla="*/ 0 h 247650"/>
                <a:gd name="connsiteX29" fmla="*/ 196215 w 419100"/>
                <a:gd name="connsiteY29" fmla="*/ 19050 h 247650"/>
                <a:gd name="connsiteX30" fmla="*/ 196215 w 419100"/>
                <a:gd name="connsiteY30" fmla="*/ 30480 h 247650"/>
                <a:gd name="connsiteX31" fmla="*/ 188595 w 419100"/>
                <a:gd name="connsiteY31" fmla="*/ 22860 h 247650"/>
                <a:gd name="connsiteX32" fmla="*/ 161925 w 419100"/>
                <a:gd name="connsiteY32" fmla="*/ 22860 h 247650"/>
                <a:gd name="connsiteX33" fmla="*/ 161925 w 419100"/>
                <a:gd name="connsiteY33" fmla="*/ 49530 h 247650"/>
                <a:gd name="connsiteX34" fmla="*/ 169545 w 419100"/>
                <a:gd name="connsiteY34" fmla="*/ 57150 h 247650"/>
                <a:gd name="connsiteX35" fmla="*/ 158115 w 419100"/>
                <a:gd name="connsiteY35" fmla="*/ 57150 h 247650"/>
                <a:gd name="connsiteX36" fmla="*/ 139065 w 419100"/>
                <a:gd name="connsiteY36" fmla="*/ 76200 h 247650"/>
                <a:gd name="connsiteX37" fmla="*/ 158115 w 419100"/>
                <a:gd name="connsiteY37" fmla="*/ 95250 h 247650"/>
                <a:gd name="connsiteX38" fmla="*/ 169545 w 419100"/>
                <a:gd name="connsiteY38" fmla="*/ 95250 h 247650"/>
                <a:gd name="connsiteX39" fmla="*/ 161925 w 419100"/>
                <a:gd name="connsiteY39" fmla="*/ 102870 h 247650"/>
                <a:gd name="connsiteX40" fmla="*/ 157163 w 419100"/>
                <a:gd name="connsiteY40" fmla="*/ 111443 h 247650"/>
                <a:gd name="connsiteX41" fmla="*/ 0 w 419100"/>
                <a:gd name="connsiteY41" fmla="*/ 230505 h 247650"/>
                <a:gd name="connsiteX42" fmla="*/ 24765 w 419100"/>
                <a:gd name="connsiteY42" fmla="*/ 255270 h 247650"/>
                <a:gd name="connsiteX43" fmla="*/ 52388 w 419100"/>
                <a:gd name="connsiteY43" fmla="*/ 22764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9100" h="247650">
                  <a:moveTo>
                    <a:pt x="52388" y="227648"/>
                  </a:moveTo>
                  <a:cubicBezTo>
                    <a:pt x="58103" y="221933"/>
                    <a:pt x="66675" y="221933"/>
                    <a:pt x="72390" y="227648"/>
                  </a:cubicBezTo>
                  <a:lnTo>
                    <a:pt x="100013" y="255270"/>
                  </a:lnTo>
                  <a:lnTo>
                    <a:pt x="127635" y="227648"/>
                  </a:lnTo>
                  <a:cubicBezTo>
                    <a:pt x="133350" y="221933"/>
                    <a:pt x="141923" y="221933"/>
                    <a:pt x="147638" y="227648"/>
                  </a:cubicBezTo>
                  <a:lnTo>
                    <a:pt x="175260" y="255270"/>
                  </a:lnTo>
                  <a:lnTo>
                    <a:pt x="202883" y="227648"/>
                  </a:lnTo>
                  <a:cubicBezTo>
                    <a:pt x="208598" y="221933"/>
                    <a:pt x="217170" y="221933"/>
                    <a:pt x="222885" y="227648"/>
                  </a:cubicBezTo>
                  <a:lnTo>
                    <a:pt x="250508" y="255270"/>
                  </a:lnTo>
                  <a:lnTo>
                    <a:pt x="278130" y="227648"/>
                  </a:lnTo>
                  <a:cubicBezTo>
                    <a:pt x="283845" y="221933"/>
                    <a:pt x="292418" y="221933"/>
                    <a:pt x="298133" y="227648"/>
                  </a:cubicBezTo>
                  <a:lnTo>
                    <a:pt x="325755" y="255270"/>
                  </a:lnTo>
                  <a:lnTo>
                    <a:pt x="353378" y="227648"/>
                  </a:lnTo>
                  <a:cubicBezTo>
                    <a:pt x="359093" y="221933"/>
                    <a:pt x="367665" y="221933"/>
                    <a:pt x="373380" y="227648"/>
                  </a:cubicBezTo>
                  <a:lnTo>
                    <a:pt x="401003" y="255270"/>
                  </a:lnTo>
                  <a:lnTo>
                    <a:pt x="425768" y="230505"/>
                  </a:lnTo>
                  <a:cubicBezTo>
                    <a:pt x="392430" y="171450"/>
                    <a:pt x="336233" y="127635"/>
                    <a:pt x="268605" y="111443"/>
                  </a:cubicBezTo>
                  <a:cubicBezTo>
                    <a:pt x="267653" y="108585"/>
                    <a:pt x="265748" y="104775"/>
                    <a:pt x="263843" y="102870"/>
                  </a:cubicBezTo>
                  <a:lnTo>
                    <a:pt x="260985" y="95250"/>
                  </a:lnTo>
                  <a:lnTo>
                    <a:pt x="272415" y="95250"/>
                  </a:lnTo>
                  <a:cubicBezTo>
                    <a:pt x="282893" y="95250"/>
                    <a:pt x="291465" y="86678"/>
                    <a:pt x="291465" y="76200"/>
                  </a:cubicBezTo>
                  <a:cubicBezTo>
                    <a:pt x="291465" y="65723"/>
                    <a:pt x="282893" y="57150"/>
                    <a:pt x="272415" y="57150"/>
                  </a:cubicBezTo>
                  <a:lnTo>
                    <a:pt x="260985" y="57150"/>
                  </a:lnTo>
                  <a:lnTo>
                    <a:pt x="268605" y="49530"/>
                  </a:lnTo>
                  <a:cubicBezTo>
                    <a:pt x="276225" y="41910"/>
                    <a:pt x="276225" y="30480"/>
                    <a:pt x="268605" y="22860"/>
                  </a:cubicBezTo>
                  <a:cubicBezTo>
                    <a:pt x="260985" y="15240"/>
                    <a:pt x="249555" y="15240"/>
                    <a:pt x="241935" y="22860"/>
                  </a:cubicBezTo>
                  <a:lnTo>
                    <a:pt x="234315" y="30480"/>
                  </a:lnTo>
                  <a:lnTo>
                    <a:pt x="234315" y="19050"/>
                  </a:lnTo>
                  <a:cubicBezTo>
                    <a:pt x="234315" y="8572"/>
                    <a:pt x="225742" y="0"/>
                    <a:pt x="215265" y="0"/>
                  </a:cubicBezTo>
                  <a:cubicBezTo>
                    <a:pt x="204788" y="0"/>
                    <a:pt x="196215" y="8572"/>
                    <a:pt x="196215" y="19050"/>
                  </a:cubicBezTo>
                  <a:lnTo>
                    <a:pt x="196215" y="30480"/>
                  </a:lnTo>
                  <a:lnTo>
                    <a:pt x="188595" y="22860"/>
                  </a:lnTo>
                  <a:cubicBezTo>
                    <a:pt x="180975" y="15240"/>
                    <a:pt x="169545" y="15240"/>
                    <a:pt x="161925" y="22860"/>
                  </a:cubicBezTo>
                  <a:cubicBezTo>
                    <a:pt x="154305" y="30480"/>
                    <a:pt x="154305" y="41910"/>
                    <a:pt x="161925" y="49530"/>
                  </a:cubicBezTo>
                  <a:lnTo>
                    <a:pt x="169545" y="57150"/>
                  </a:lnTo>
                  <a:lnTo>
                    <a:pt x="158115" y="57150"/>
                  </a:lnTo>
                  <a:cubicBezTo>
                    <a:pt x="147638" y="57150"/>
                    <a:pt x="139065" y="65723"/>
                    <a:pt x="139065" y="76200"/>
                  </a:cubicBezTo>
                  <a:cubicBezTo>
                    <a:pt x="139065" y="86678"/>
                    <a:pt x="147638" y="95250"/>
                    <a:pt x="158115" y="95250"/>
                  </a:cubicBezTo>
                  <a:lnTo>
                    <a:pt x="169545" y="95250"/>
                  </a:lnTo>
                  <a:lnTo>
                    <a:pt x="161925" y="102870"/>
                  </a:lnTo>
                  <a:cubicBezTo>
                    <a:pt x="159067" y="105728"/>
                    <a:pt x="158115" y="108585"/>
                    <a:pt x="157163" y="111443"/>
                  </a:cubicBezTo>
                  <a:cubicBezTo>
                    <a:pt x="89535" y="127635"/>
                    <a:pt x="33338" y="171450"/>
                    <a:pt x="0" y="230505"/>
                  </a:cubicBezTo>
                  <a:lnTo>
                    <a:pt x="24765" y="255270"/>
                  </a:lnTo>
                  <a:lnTo>
                    <a:pt x="52388" y="227648"/>
                  </a:lnTo>
                  <a:close/>
                </a:path>
              </a:pathLst>
            </a:custGeom>
            <a:grpFill/>
            <a:ln w="9525" cap="flat">
              <a:noFill/>
              <a:prstDash val="solid"/>
              <a:miter/>
            </a:ln>
          </p:spPr>
          <p:txBody>
            <a:bodyPr rtlCol="0" anchor="ctr"/>
            <a:lstStyle/>
            <a:p>
              <a:endParaRPr lang="it-IT" sz="1013"/>
            </a:p>
          </p:txBody>
        </p:sp>
        <p:sp>
          <p:nvSpPr>
            <p:cNvPr id="201" name="Figura a mano libera 200">
              <a:extLst>
                <a:ext uri="{FF2B5EF4-FFF2-40B4-BE49-F238E27FC236}">
                  <a16:creationId xmlns:a16="http://schemas.microsoft.com/office/drawing/2014/main" id="{A39304B7-82AE-E340-A264-8D6444BB582D}"/>
                </a:ext>
              </a:extLst>
            </p:cNvPr>
            <p:cNvSpPr/>
            <p:nvPr/>
          </p:nvSpPr>
          <p:spPr>
            <a:xfrm>
              <a:off x="8248350" y="5725177"/>
              <a:ext cx="495300" cy="238125"/>
            </a:xfrm>
            <a:custGeom>
              <a:avLst/>
              <a:gdLst>
                <a:gd name="connsiteX0" fmla="*/ 458153 w 495300"/>
                <a:gd name="connsiteY0" fmla="*/ 150495 h 238125"/>
                <a:gd name="connsiteX1" fmla="*/ 458153 w 495300"/>
                <a:gd name="connsiteY1" fmla="*/ 170498 h 238125"/>
                <a:gd name="connsiteX2" fmla="*/ 447675 w 495300"/>
                <a:gd name="connsiteY2" fmla="*/ 174308 h 238125"/>
                <a:gd name="connsiteX3" fmla="*/ 437198 w 495300"/>
                <a:gd name="connsiteY3" fmla="*/ 170498 h 238125"/>
                <a:gd name="connsiteX4" fmla="*/ 419100 w 495300"/>
                <a:gd name="connsiteY4" fmla="*/ 152400 h 238125"/>
                <a:gd name="connsiteX5" fmla="*/ 401003 w 495300"/>
                <a:gd name="connsiteY5" fmla="*/ 170498 h 238125"/>
                <a:gd name="connsiteX6" fmla="*/ 390525 w 495300"/>
                <a:gd name="connsiteY6" fmla="*/ 174308 h 238125"/>
                <a:gd name="connsiteX7" fmla="*/ 380048 w 495300"/>
                <a:gd name="connsiteY7" fmla="*/ 170498 h 238125"/>
                <a:gd name="connsiteX8" fmla="*/ 380048 w 495300"/>
                <a:gd name="connsiteY8" fmla="*/ 150495 h 238125"/>
                <a:gd name="connsiteX9" fmla="*/ 398145 w 495300"/>
                <a:gd name="connsiteY9" fmla="*/ 132398 h 238125"/>
                <a:gd name="connsiteX10" fmla="*/ 380048 w 495300"/>
                <a:gd name="connsiteY10" fmla="*/ 114300 h 238125"/>
                <a:gd name="connsiteX11" fmla="*/ 380048 w 495300"/>
                <a:gd name="connsiteY11" fmla="*/ 94298 h 238125"/>
                <a:gd name="connsiteX12" fmla="*/ 400050 w 495300"/>
                <a:gd name="connsiteY12" fmla="*/ 94298 h 238125"/>
                <a:gd name="connsiteX13" fmla="*/ 418148 w 495300"/>
                <a:gd name="connsiteY13" fmla="*/ 112395 h 238125"/>
                <a:gd name="connsiteX14" fmla="*/ 436245 w 495300"/>
                <a:gd name="connsiteY14" fmla="*/ 94298 h 238125"/>
                <a:gd name="connsiteX15" fmla="*/ 456248 w 495300"/>
                <a:gd name="connsiteY15" fmla="*/ 94298 h 238125"/>
                <a:gd name="connsiteX16" fmla="*/ 456248 w 495300"/>
                <a:gd name="connsiteY16" fmla="*/ 114300 h 238125"/>
                <a:gd name="connsiteX17" fmla="*/ 439103 w 495300"/>
                <a:gd name="connsiteY17" fmla="*/ 132398 h 238125"/>
                <a:gd name="connsiteX18" fmla="*/ 458153 w 495300"/>
                <a:gd name="connsiteY18" fmla="*/ 150495 h 238125"/>
                <a:gd name="connsiteX19" fmla="*/ 333375 w 495300"/>
                <a:gd name="connsiteY19" fmla="*/ 151448 h 238125"/>
                <a:gd name="connsiteX20" fmla="*/ 314325 w 495300"/>
                <a:gd name="connsiteY20" fmla="*/ 132398 h 238125"/>
                <a:gd name="connsiteX21" fmla="*/ 333375 w 495300"/>
                <a:gd name="connsiteY21" fmla="*/ 113348 h 238125"/>
                <a:gd name="connsiteX22" fmla="*/ 352425 w 495300"/>
                <a:gd name="connsiteY22" fmla="*/ 132398 h 238125"/>
                <a:gd name="connsiteX23" fmla="*/ 333375 w 495300"/>
                <a:gd name="connsiteY23" fmla="*/ 151448 h 238125"/>
                <a:gd name="connsiteX24" fmla="*/ 286703 w 495300"/>
                <a:gd name="connsiteY24" fmla="*/ 150495 h 238125"/>
                <a:gd name="connsiteX25" fmla="*/ 286703 w 495300"/>
                <a:gd name="connsiteY25" fmla="*/ 170498 h 238125"/>
                <a:gd name="connsiteX26" fmla="*/ 276225 w 495300"/>
                <a:gd name="connsiteY26" fmla="*/ 174308 h 238125"/>
                <a:gd name="connsiteX27" fmla="*/ 265748 w 495300"/>
                <a:gd name="connsiteY27" fmla="*/ 170498 h 238125"/>
                <a:gd name="connsiteX28" fmla="*/ 247650 w 495300"/>
                <a:gd name="connsiteY28" fmla="*/ 152400 h 238125"/>
                <a:gd name="connsiteX29" fmla="*/ 229552 w 495300"/>
                <a:gd name="connsiteY29" fmla="*/ 170498 h 238125"/>
                <a:gd name="connsiteX30" fmla="*/ 219075 w 495300"/>
                <a:gd name="connsiteY30" fmla="*/ 174308 h 238125"/>
                <a:gd name="connsiteX31" fmla="*/ 208598 w 495300"/>
                <a:gd name="connsiteY31" fmla="*/ 170498 h 238125"/>
                <a:gd name="connsiteX32" fmla="*/ 208598 w 495300"/>
                <a:gd name="connsiteY32" fmla="*/ 150495 h 238125"/>
                <a:gd name="connsiteX33" fmla="*/ 226695 w 495300"/>
                <a:gd name="connsiteY33" fmla="*/ 132398 h 238125"/>
                <a:gd name="connsiteX34" fmla="*/ 208598 w 495300"/>
                <a:gd name="connsiteY34" fmla="*/ 114300 h 238125"/>
                <a:gd name="connsiteX35" fmla="*/ 208598 w 495300"/>
                <a:gd name="connsiteY35" fmla="*/ 94298 h 238125"/>
                <a:gd name="connsiteX36" fmla="*/ 228600 w 495300"/>
                <a:gd name="connsiteY36" fmla="*/ 94298 h 238125"/>
                <a:gd name="connsiteX37" fmla="*/ 246698 w 495300"/>
                <a:gd name="connsiteY37" fmla="*/ 112395 h 238125"/>
                <a:gd name="connsiteX38" fmla="*/ 264795 w 495300"/>
                <a:gd name="connsiteY38" fmla="*/ 94298 h 238125"/>
                <a:gd name="connsiteX39" fmla="*/ 284798 w 495300"/>
                <a:gd name="connsiteY39" fmla="*/ 94298 h 238125"/>
                <a:gd name="connsiteX40" fmla="*/ 284798 w 495300"/>
                <a:gd name="connsiteY40" fmla="*/ 114300 h 238125"/>
                <a:gd name="connsiteX41" fmla="*/ 267653 w 495300"/>
                <a:gd name="connsiteY41" fmla="*/ 132398 h 238125"/>
                <a:gd name="connsiteX42" fmla="*/ 286703 w 495300"/>
                <a:gd name="connsiteY42" fmla="*/ 150495 h 238125"/>
                <a:gd name="connsiteX43" fmla="*/ 161925 w 495300"/>
                <a:gd name="connsiteY43" fmla="*/ 151448 h 238125"/>
                <a:gd name="connsiteX44" fmla="*/ 142875 w 495300"/>
                <a:gd name="connsiteY44" fmla="*/ 132398 h 238125"/>
                <a:gd name="connsiteX45" fmla="*/ 161925 w 495300"/>
                <a:gd name="connsiteY45" fmla="*/ 113348 h 238125"/>
                <a:gd name="connsiteX46" fmla="*/ 180975 w 495300"/>
                <a:gd name="connsiteY46" fmla="*/ 132398 h 238125"/>
                <a:gd name="connsiteX47" fmla="*/ 161925 w 495300"/>
                <a:gd name="connsiteY47" fmla="*/ 151448 h 238125"/>
                <a:gd name="connsiteX48" fmla="*/ 115252 w 495300"/>
                <a:gd name="connsiteY48" fmla="*/ 150495 h 238125"/>
                <a:gd name="connsiteX49" fmla="*/ 115252 w 495300"/>
                <a:gd name="connsiteY49" fmla="*/ 170498 h 238125"/>
                <a:gd name="connsiteX50" fmla="*/ 104775 w 495300"/>
                <a:gd name="connsiteY50" fmla="*/ 174308 h 238125"/>
                <a:gd name="connsiteX51" fmla="*/ 94298 w 495300"/>
                <a:gd name="connsiteY51" fmla="*/ 170498 h 238125"/>
                <a:gd name="connsiteX52" fmla="*/ 76200 w 495300"/>
                <a:gd name="connsiteY52" fmla="*/ 152400 h 238125"/>
                <a:gd name="connsiteX53" fmla="*/ 58103 w 495300"/>
                <a:gd name="connsiteY53" fmla="*/ 170498 h 238125"/>
                <a:gd name="connsiteX54" fmla="*/ 47625 w 495300"/>
                <a:gd name="connsiteY54" fmla="*/ 174308 h 238125"/>
                <a:gd name="connsiteX55" fmla="*/ 37147 w 495300"/>
                <a:gd name="connsiteY55" fmla="*/ 170498 h 238125"/>
                <a:gd name="connsiteX56" fmla="*/ 37147 w 495300"/>
                <a:gd name="connsiteY56" fmla="*/ 150495 h 238125"/>
                <a:gd name="connsiteX57" fmla="*/ 55245 w 495300"/>
                <a:gd name="connsiteY57" fmla="*/ 132398 h 238125"/>
                <a:gd name="connsiteX58" fmla="*/ 37147 w 495300"/>
                <a:gd name="connsiteY58" fmla="*/ 114300 h 238125"/>
                <a:gd name="connsiteX59" fmla="*/ 37147 w 495300"/>
                <a:gd name="connsiteY59" fmla="*/ 94298 h 238125"/>
                <a:gd name="connsiteX60" fmla="*/ 57150 w 495300"/>
                <a:gd name="connsiteY60" fmla="*/ 94298 h 238125"/>
                <a:gd name="connsiteX61" fmla="*/ 75248 w 495300"/>
                <a:gd name="connsiteY61" fmla="*/ 112395 h 238125"/>
                <a:gd name="connsiteX62" fmla="*/ 93345 w 495300"/>
                <a:gd name="connsiteY62" fmla="*/ 94298 h 238125"/>
                <a:gd name="connsiteX63" fmla="*/ 113348 w 495300"/>
                <a:gd name="connsiteY63" fmla="*/ 94298 h 238125"/>
                <a:gd name="connsiteX64" fmla="*/ 113348 w 495300"/>
                <a:gd name="connsiteY64" fmla="*/ 114300 h 238125"/>
                <a:gd name="connsiteX65" fmla="*/ 96202 w 495300"/>
                <a:gd name="connsiteY65" fmla="*/ 132398 h 238125"/>
                <a:gd name="connsiteX66" fmla="*/ 115252 w 495300"/>
                <a:gd name="connsiteY66" fmla="*/ 150495 h 238125"/>
                <a:gd name="connsiteX67" fmla="*/ 495300 w 495300"/>
                <a:gd name="connsiteY67" fmla="*/ 94298 h 238125"/>
                <a:gd name="connsiteX68" fmla="*/ 477203 w 495300"/>
                <a:gd name="connsiteY68" fmla="*/ 953 h 238125"/>
                <a:gd name="connsiteX69" fmla="*/ 476250 w 495300"/>
                <a:gd name="connsiteY69" fmla="*/ 0 h 238125"/>
                <a:gd name="connsiteX70" fmla="*/ 448628 w 495300"/>
                <a:gd name="connsiteY70" fmla="*/ 27623 h 238125"/>
                <a:gd name="connsiteX71" fmla="*/ 428625 w 495300"/>
                <a:gd name="connsiteY71" fmla="*/ 27623 h 238125"/>
                <a:gd name="connsiteX72" fmla="*/ 400050 w 495300"/>
                <a:gd name="connsiteY72" fmla="*/ 0 h 238125"/>
                <a:gd name="connsiteX73" fmla="*/ 372428 w 495300"/>
                <a:gd name="connsiteY73" fmla="*/ 27623 h 238125"/>
                <a:gd name="connsiteX74" fmla="*/ 352425 w 495300"/>
                <a:gd name="connsiteY74" fmla="*/ 27623 h 238125"/>
                <a:gd name="connsiteX75" fmla="*/ 323850 w 495300"/>
                <a:gd name="connsiteY75" fmla="*/ 0 h 238125"/>
                <a:gd name="connsiteX76" fmla="*/ 296228 w 495300"/>
                <a:gd name="connsiteY76" fmla="*/ 27623 h 238125"/>
                <a:gd name="connsiteX77" fmla="*/ 276225 w 495300"/>
                <a:gd name="connsiteY77" fmla="*/ 27623 h 238125"/>
                <a:gd name="connsiteX78" fmla="*/ 247650 w 495300"/>
                <a:gd name="connsiteY78" fmla="*/ 0 h 238125"/>
                <a:gd name="connsiteX79" fmla="*/ 220027 w 495300"/>
                <a:gd name="connsiteY79" fmla="*/ 27623 h 238125"/>
                <a:gd name="connsiteX80" fmla="*/ 200025 w 495300"/>
                <a:gd name="connsiteY80" fmla="*/ 27623 h 238125"/>
                <a:gd name="connsiteX81" fmla="*/ 171450 w 495300"/>
                <a:gd name="connsiteY81" fmla="*/ 0 h 238125"/>
                <a:gd name="connsiteX82" fmla="*/ 143827 w 495300"/>
                <a:gd name="connsiteY82" fmla="*/ 27623 h 238125"/>
                <a:gd name="connsiteX83" fmla="*/ 123825 w 495300"/>
                <a:gd name="connsiteY83" fmla="*/ 27623 h 238125"/>
                <a:gd name="connsiteX84" fmla="*/ 95250 w 495300"/>
                <a:gd name="connsiteY84" fmla="*/ 0 h 238125"/>
                <a:gd name="connsiteX85" fmla="*/ 67628 w 495300"/>
                <a:gd name="connsiteY85" fmla="*/ 27623 h 238125"/>
                <a:gd name="connsiteX86" fmla="*/ 47625 w 495300"/>
                <a:gd name="connsiteY86" fmla="*/ 27623 h 238125"/>
                <a:gd name="connsiteX87" fmla="*/ 19050 w 495300"/>
                <a:gd name="connsiteY87" fmla="*/ 0 h 238125"/>
                <a:gd name="connsiteX88" fmla="*/ 18097 w 495300"/>
                <a:gd name="connsiteY88" fmla="*/ 953 h 238125"/>
                <a:gd name="connsiteX89" fmla="*/ 0 w 495300"/>
                <a:gd name="connsiteY89" fmla="*/ 94298 h 238125"/>
                <a:gd name="connsiteX90" fmla="*/ 0 w 495300"/>
                <a:gd name="connsiteY90" fmla="*/ 246698 h 238125"/>
                <a:gd name="connsiteX91" fmla="*/ 495300 w 495300"/>
                <a:gd name="connsiteY91" fmla="*/ 246698 h 238125"/>
                <a:gd name="connsiteX92" fmla="*/ 495300 w 495300"/>
                <a:gd name="connsiteY92" fmla="*/ 9429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95300" h="238125">
                  <a:moveTo>
                    <a:pt x="458153" y="150495"/>
                  </a:moveTo>
                  <a:cubicBezTo>
                    <a:pt x="463867" y="156210"/>
                    <a:pt x="463867" y="164783"/>
                    <a:pt x="458153" y="170498"/>
                  </a:cubicBezTo>
                  <a:cubicBezTo>
                    <a:pt x="455295" y="173355"/>
                    <a:pt x="451485" y="174308"/>
                    <a:pt x="447675" y="174308"/>
                  </a:cubicBezTo>
                  <a:cubicBezTo>
                    <a:pt x="443865" y="174308"/>
                    <a:pt x="440055" y="173355"/>
                    <a:pt x="437198" y="170498"/>
                  </a:cubicBezTo>
                  <a:lnTo>
                    <a:pt x="419100" y="152400"/>
                  </a:lnTo>
                  <a:lnTo>
                    <a:pt x="401003" y="170498"/>
                  </a:lnTo>
                  <a:cubicBezTo>
                    <a:pt x="398145" y="173355"/>
                    <a:pt x="394335" y="174308"/>
                    <a:pt x="390525" y="174308"/>
                  </a:cubicBezTo>
                  <a:cubicBezTo>
                    <a:pt x="386715" y="174308"/>
                    <a:pt x="382905" y="173355"/>
                    <a:pt x="380048" y="170498"/>
                  </a:cubicBezTo>
                  <a:cubicBezTo>
                    <a:pt x="374333" y="164783"/>
                    <a:pt x="374333" y="156210"/>
                    <a:pt x="380048" y="150495"/>
                  </a:cubicBezTo>
                  <a:lnTo>
                    <a:pt x="398145" y="132398"/>
                  </a:lnTo>
                  <a:lnTo>
                    <a:pt x="380048" y="114300"/>
                  </a:lnTo>
                  <a:cubicBezTo>
                    <a:pt x="374333" y="108585"/>
                    <a:pt x="374333" y="100013"/>
                    <a:pt x="380048" y="94298"/>
                  </a:cubicBezTo>
                  <a:cubicBezTo>
                    <a:pt x="385763" y="88583"/>
                    <a:pt x="394335" y="88583"/>
                    <a:pt x="400050" y="94298"/>
                  </a:cubicBezTo>
                  <a:lnTo>
                    <a:pt x="418148" y="112395"/>
                  </a:lnTo>
                  <a:lnTo>
                    <a:pt x="436245" y="94298"/>
                  </a:lnTo>
                  <a:cubicBezTo>
                    <a:pt x="441960" y="88583"/>
                    <a:pt x="450533" y="88583"/>
                    <a:pt x="456248" y="94298"/>
                  </a:cubicBezTo>
                  <a:cubicBezTo>
                    <a:pt x="461963" y="100013"/>
                    <a:pt x="461963" y="108585"/>
                    <a:pt x="456248" y="114300"/>
                  </a:cubicBezTo>
                  <a:lnTo>
                    <a:pt x="439103" y="132398"/>
                  </a:lnTo>
                  <a:lnTo>
                    <a:pt x="458153" y="150495"/>
                  </a:lnTo>
                  <a:close/>
                  <a:moveTo>
                    <a:pt x="333375" y="151448"/>
                  </a:moveTo>
                  <a:cubicBezTo>
                    <a:pt x="322898" y="151448"/>
                    <a:pt x="314325" y="142875"/>
                    <a:pt x="314325" y="132398"/>
                  </a:cubicBezTo>
                  <a:cubicBezTo>
                    <a:pt x="314325" y="121920"/>
                    <a:pt x="322898" y="113348"/>
                    <a:pt x="333375" y="113348"/>
                  </a:cubicBezTo>
                  <a:cubicBezTo>
                    <a:pt x="343853" y="113348"/>
                    <a:pt x="352425" y="121920"/>
                    <a:pt x="352425" y="132398"/>
                  </a:cubicBezTo>
                  <a:cubicBezTo>
                    <a:pt x="352425" y="142875"/>
                    <a:pt x="343853" y="151448"/>
                    <a:pt x="333375" y="151448"/>
                  </a:cubicBezTo>
                  <a:close/>
                  <a:moveTo>
                    <a:pt x="286703" y="150495"/>
                  </a:moveTo>
                  <a:cubicBezTo>
                    <a:pt x="292418" y="156210"/>
                    <a:pt x="292418" y="164783"/>
                    <a:pt x="286703" y="170498"/>
                  </a:cubicBezTo>
                  <a:cubicBezTo>
                    <a:pt x="283845" y="173355"/>
                    <a:pt x="280035" y="174308"/>
                    <a:pt x="276225" y="174308"/>
                  </a:cubicBezTo>
                  <a:cubicBezTo>
                    <a:pt x="272415" y="174308"/>
                    <a:pt x="268605" y="173355"/>
                    <a:pt x="265748" y="170498"/>
                  </a:cubicBezTo>
                  <a:lnTo>
                    <a:pt x="247650" y="152400"/>
                  </a:lnTo>
                  <a:lnTo>
                    <a:pt x="229552" y="170498"/>
                  </a:lnTo>
                  <a:cubicBezTo>
                    <a:pt x="226695" y="173355"/>
                    <a:pt x="222885" y="174308"/>
                    <a:pt x="219075" y="174308"/>
                  </a:cubicBezTo>
                  <a:cubicBezTo>
                    <a:pt x="215265" y="174308"/>
                    <a:pt x="211455" y="173355"/>
                    <a:pt x="208598" y="170498"/>
                  </a:cubicBezTo>
                  <a:cubicBezTo>
                    <a:pt x="202883" y="164783"/>
                    <a:pt x="202883" y="156210"/>
                    <a:pt x="208598" y="150495"/>
                  </a:cubicBezTo>
                  <a:lnTo>
                    <a:pt x="226695" y="132398"/>
                  </a:lnTo>
                  <a:lnTo>
                    <a:pt x="208598" y="114300"/>
                  </a:lnTo>
                  <a:cubicBezTo>
                    <a:pt x="202883" y="108585"/>
                    <a:pt x="202883" y="100013"/>
                    <a:pt x="208598" y="94298"/>
                  </a:cubicBezTo>
                  <a:cubicBezTo>
                    <a:pt x="214313" y="88583"/>
                    <a:pt x="222885" y="88583"/>
                    <a:pt x="228600" y="94298"/>
                  </a:cubicBezTo>
                  <a:lnTo>
                    <a:pt x="246698" y="112395"/>
                  </a:lnTo>
                  <a:lnTo>
                    <a:pt x="264795" y="94298"/>
                  </a:lnTo>
                  <a:cubicBezTo>
                    <a:pt x="270510" y="88583"/>
                    <a:pt x="279083" y="88583"/>
                    <a:pt x="284798" y="94298"/>
                  </a:cubicBezTo>
                  <a:cubicBezTo>
                    <a:pt x="290513" y="100013"/>
                    <a:pt x="290513" y="108585"/>
                    <a:pt x="284798" y="114300"/>
                  </a:cubicBezTo>
                  <a:lnTo>
                    <a:pt x="267653" y="132398"/>
                  </a:lnTo>
                  <a:lnTo>
                    <a:pt x="286703" y="150495"/>
                  </a:lnTo>
                  <a:close/>
                  <a:moveTo>
                    <a:pt x="161925" y="151448"/>
                  </a:moveTo>
                  <a:cubicBezTo>
                    <a:pt x="151448" y="151448"/>
                    <a:pt x="142875" y="142875"/>
                    <a:pt x="142875" y="132398"/>
                  </a:cubicBezTo>
                  <a:cubicBezTo>
                    <a:pt x="142875" y="121920"/>
                    <a:pt x="151448" y="113348"/>
                    <a:pt x="161925" y="113348"/>
                  </a:cubicBezTo>
                  <a:cubicBezTo>
                    <a:pt x="172402" y="113348"/>
                    <a:pt x="180975" y="121920"/>
                    <a:pt x="180975" y="132398"/>
                  </a:cubicBezTo>
                  <a:cubicBezTo>
                    <a:pt x="180975" y="142875"/>
                    <a:pt x="172402" y="151448"/>
                    <a:pt x="161925" y="151448"/>
                  </a:cubicBezTo>
                  <a:close/>
                  <a:moveTo>
                    <a:pt x="115252" y="150495"/>
                  </a:moveTo>
                  <a:cubicBezTo>
                    <a:pt x="120968" y="156210"/>
                    <a:pt x="120968" y="164783"/>
                    <a:pt x="115252" y="170498"/>
                  </a:cubicBezTo>
                  <a:cubicBezTo>
                    <a:pt x="112395" y="173355"/>
                    <a:pt x="108585" y="174308"/>
                    <a:pt x="104775" y="174308"/>
                  </a:cubicBezTo>
                  <a:cubicBezTo>
                    <a:pt x="100965" y="174308"/>
                    <a:pt x="97155" y="173355"/>
                    <a:pt x="94298" y="170498"/>
                  </a:cubicBezTo>
                  <a:lnTo>
                    <a:pt x="76200" y="152400"/>
                  </a:lnTo>
                  <a:lnTo>
                    <a:pt x="58103" y="170498"/>
                  </a:lnTo>
                  <a:cubicBezTo>
                    <a:pt x="55245" y="173355"/>
                    <a:pt x="51435" y="174308"/>
                    <a:pt x="47625" y="174308"/>
                  </a:cubicBezTo>
                  <a:cubicBezTo>
                    <a:pt x="43815" y="174308"/>
                    <a:pt x="40005" y="173355"/>
                    <a:pt x="37147" y="170498"/>
                  </a:cubicBezTo>
                  <a:cubicBezTo>
                    <a:pt x="31432" y="164783"/>
                    <a:pt x="31432" y="156210"/>
                    <a:pt x="37147" y="150495"/>
                  </a:cubicBezTo>
                  <a:lnTo>
                    <a:pt x="55245" y="132398"/>
                  </a:lnTo>
                  <a:lnTo>
                    <a:pt x="37147" y="114300"/>
                  </a:lnTo>
                  <a:cubicBezTo>
                    <a:pt x="31432" y="108585"/>
                    <a:pt x="31432" y="100013"/>
                    <a:pt x="37147" y="94298"/>
                  </a:cubicBezTo>
                  <a:cubicBezTo>
                    <a:pt x="42863" y="88583"/>
                    <a:pt x="51435" y="88583"/>
                    <a:pt x="57150" y="94298"/>
                  </a:cubicBezTo>
                  <a:lnTo>
                    <a:pt x="75248" y="112395"/>
                  </a:lnTo>
                  <a:lnTo>
                    <a:pt x="93345" y="94298"/>
                  </a:lnTo>
                  <a:cubicBezTo>
                    <a:pt x="99060" y="88583"/>
                    <a:pt x="107632" y="88583"/>
                    <a:pt x="113348" y="94298"/>
                  </a:cubicBezTo>
                  <a:cubicBezTo>
                    <a:pt x="119063" y="100013"/>
                    <a:pt x="119063" y="108585"/>
                    <a:pt x="113348" y="114300"/>
                  </a:cubicBezTo>
                  <a:lnTo>
                    <a:pt x="96202" y="132398"/>
                  </a:lnTo>
                  <a:lnTo>
                    <a:pt x="115252" y="150495"/>
                  </a:lnTo>
                  <a:close/>
                  <a:moveTo>
                    <a:pt x="495300" y="94298"/>
                  </a:moveTo>
                  <a:cubicBezTo>
                    <a:pt x="495300" y="60960"/>
                    <a:pt x="488633" y="29528"/>
                    <a:pt x="477203" y="953"/>
                  </a:cubicBezTo>
                  <a:lnTo>
                    <a:pt x="476250" y="0"/>
                  </a:lnTo>
                  <a:lnTo>
                    <a:pt x="448628" y="27623"/>
                  </a:lnTo>
                  <a:cubicBezTo>
                    <a:pt x="442913" y="33338"/>
                    <a:pt x="434340" y="33338"/>
                    <a:pt x="428625" y="27623"/>
                  </a:cubicBezTo>
                  <a:lnTo>
                    <a:pt x="400050" y="0"/>
                  </a:lnTo>
                  <a:lnTo>
                    <a:pt x="372428" y="27623"/>
                  </a:lnTo>
                  <a:cubicBezTo>
                    <a:pt x="366713" y="33338"/>
                    <a:pt x="358140" y="33338"/>
                    <a:pt x="352425" y="27623"/>
                  </a:cubicBezTo>
                  <a:lnTo>
                    <a:pt x="323850" y="0"/>
                  </a:lnTo>
                  <a:lnTo>
                    <a:pt x="296228" y="27623"/>
                  </a:lnTo>
                  <a:cubicBezTo>
                    <a:pt x="290513" y="33338"/>
                    <a:pt x="281940" y="33338"/>
                    <a:pt x="276225" y="27623"/>
                  </a:cubicBezTo>
                  <a:lnTo>
                    <a:pt x="247650" y="0"/>
                  </a:lnTo>
                  <a:lnTo>
                    <a:pt x="220027" y="27623"/>
                  </a:lnTo>
                  <a:cubicBezTo>
                    <a:pt x="214313" y="33338"/>
                    <a:pt x="205740" y="33338"/>
                    <a:pt x="200025" y="27623"/>
                  </a:cubicBezTo>
                  <a:lnTo>
                    <a:pt x="171450" y="0"/>
                  </a:lnTo>
                  <a:lnTo>
                    <a:pt x="143827" y="27623"/>
                  </a:lnTo>
                  <a:cubicBezTo>
                    <a:pt x="138113" y="33338"/>
                    <a:pt x="129540" y="33338"/>
                    <a:pt x="123825" y="27623"/>
                  </a:cubicBezTo>
                  <a:lnTo>
                    <a:pt x="95250" y="0"/>
                  </a:lnTo>
                  <a:lnTo>
                    <a:pt x="67628" y="27623"/>
                  </a:lnTo>
                  <a:cubicBezTo>
                    <a:pt x="61913" y="33338"/>
                    <a:pt x="53340" y="33338"/>
                    <a:pt x="47625" y="27623"/>
                  </a:cubicBezTo>
                  <a:lnTo>
                    <a:pt x="19050" y="0"/>
                  </a:lnTo>
                  <a:lnTo>
                    <a:pt x="18097" y="953"/>
                  </a:lnTo>
                  <a:cubicBezTo>
                    <a:pt x="6668" y="29528"/>
                    <a:pt x="0" y="60960"/>
                    <a:pt x="0" y="94298"/>
                  </a:cubicBezTo>
                  <a:lnTo>
                    <a:pt x="0" y="246698"/>
                  </a:lnTo>
                  <a:lnTo>
                    <a:pt x="495300" y="246698"/>
                  </a:lnTo>
                  <a:lnTo>
                    <a:pt x="495300" y="94298"/>
                  </a:lnTo>
                  <a:close/>
                </a:path>
              </a:pathLst>
            </a:custGeom>
            <a:grpFill/>
            <a:ln w="9525" cap="flat">
              <a:noFill/>
              <a:prstDash val="solid"/>
              <a:miter/>
            </a:ln>
          </p:spPr>
          <p:txBody>
            <a:bodyPr rtlCol="0" anchor="ctr"/>
            <a:lstStyle/>
            <a:p>
              <a:endParaRPr lang="it-IT" sz="1013"/>
            </a:p>
          </p:txBody>
        </p:sp>
      </p:grpSp>
      <p:grpSp>
        <p:nvGrpSpPr>
          <p:cNvPr id="202" name="Elemento grafico 531" descr="Manopole">
            <a:extLst>
              <a:ext uri="{FF2B5EF4-FFF2-40B4-BE49-F238E27FC236}">
                <a16:creationId xmlns:a16="http://schemas.microsoft.com/office/drawing/2014/main" id="{31C8BB1B-6EE7-4D46-A2AB-EFFA2AB5793C}"/>
              </a:ext>
            </a:extLst>
          </p:cNvPr>
          <p:cNvGrpSpPr/>
          <p:nvPr/>
        </p:nvGrpSpPr>
        <p:grpSpPr>
          <a:xfrm>
            <a:off x="7302794" y="1047227"/>
            <a:ext cx="282245" cy="282245"/>
            <a:chOff x="8188800" y="5521800"/>
            <a:chExt cx="914400" cy="914400"/>
          </a:xfrm>
          <a:solidFill>
            <a:schemeClr val="accent3"/>
          </a:solidFill>
        </p:grpSpPr>
        <p:sp>
          <p:nvSpPr>
            <p:cNvPr id="203" name="Figura a mano libera 202">
              <a:extLst>
                <a:ext uri="{FF2B5EF4-FFF2-40B4-BE49-F238E27FC236}">
                  <a16:creationId xmlns:a16="http://schemas.microsoft.com/office/drawing/2014/main" id="{E6F4E3E2-7ACB-1C42-BEDD-7D970A2FB526}"/>
                </a:ext>
              </a:extLst>
            </p:cNvPr>
            <p:cNvSpPr/>
            <p:nvPr/>
          </p:nvSpPr>
          <p:spPr>
            <a:xfrm>
              <a:off x="8388099" y="5976369"/>
              <a:ext cx="257175" cy="171450"/>
            </a:xfrm>
            <a:custGeom>
              <a:avLst/>
              <a:gdLst>
                <a:gd name="connsiteX0" fmla="*/ 255043 w 257175"/>
                <a:gd name="connsiteY0" fmla="*/ 58828 h 171450"/>
                <a:gd name="connsiteX1" fmla="*/ 240756 w 257175"/>
                <a:gd name="connsiteY1" fmla="*/ 23586 h 171450"/>
                <a:gd name="connsiteX2" fmla="*/ 191226 w 257175"/>
                <a:gd name="connsiteY2" fmla="*/ 2631 h 171450"/>
                <a:gd name="connsiteX3" fmla="*/ 23586 w 257175"/>
                <a:gd name="connsiteY3" fmla="*/ 72163 h 171450"/>
                <a:gd name="connsiteX4" fmla="*/ 2631 w 257175"/>
                <a:gd name="connsiteY4" fmla="*/ 121693 h 171450"/>
                <a:gd name="connsiteX5" fmla="*/ 16918 w 257175"/>
                <a:gd name="connsiteY5" fmla="*/ 156935 h 171450"/>
                <a:gd name="connsiteX6" fmla="*/ 66448 w 257175"/>
                <a:gd name="connsiteY6" fmla="*/ 177891 h 171450"/>
                <a:gd name="connsiteX7" fmla="*/ 234088 w 257175"/>
                <a:gd name="connsiteY7" fmla="*/ 108358 h 171450"/>
                <a:gd name="connsiteX8" fmla="*/ 255043 w 257175"/>
                <a:gd name="connsiteY8" fmla="*/ 5882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171450">
                  <a:moveTo>
                    <a:pt x="255043" y="58828"/>
                  </a:moveTo>
                  <a:lnTo>
                    <a:pt x="240756" y="23586"/>
                  </a:lnTo>
                  <a:cubicBezTo>
                    <a:pt x="233136" y="4536"/>
                    <a:pt x="210276" y="-4989"/>
                    <a:pt x="191226" y="2631"/>
                  </a:cubicBezTo>
                  <a:lnTo>
                    <a:pt x="23586" y="72163"/>
                  </a:lnTo>
                  <a:cubicBezTo>
                    <a:pt x="4536" y="79783"/>
                    <a:pt x="-4989" y="102643"/>
                    <a:pt x="2631" y="121693"/>
                  </a:cubicBezTo>
                  <a:lnTo>
                    <a:pt x="16918" y="156935"/>
                  </a:lnTo>
                  <a:cubicBezTo>
                    <a:pt x="24538" y="175985"/>
                    <a:pt x="47398" y="185510"/>
                    <a:pt x="66448" y="177891"/>
                  </a:cubicBezTo>
                  <a:lnTo>
                    <a:pt x="234088" y="108358"/>
                  </a:lnTo>
                  <a:cubicBezTo>
                    <a:pt x="254091" y="100738"/>
                    <a:pt x="263616" y="77878"/>
                    <a:pt x="255043" y="58828"/>
                  </a:cubicBezTo>
                  <a:close/>
                </a:path>
              </a:pathLst>
            </a:custGeom>
            <a:grpFill/>
            <a:ln w="9525" cap="flat">
              <a:noFill/>
              <a:prstDash val="solid"/>
              <a:miter/>
            </a:ln>
          </p:spPr>
          <p:txBody>
            <a:bodyPr rtlCol="0" anchor="ctr"/>
            <a:lstStyle/>
            <a:p>
              <a:endParaRPr lang="it-IT" sz="1013"/>
            </a:p>
          </p:txBody>
        </p:sp>
        <p:sp>
          <p:nvSpPr>
            <p:cNvPr id="204" name="Figura a mano libera 203">
              <a:extLst>
                <a:ext uri="{FF2B5EF4-FFF2-40B4-BE49-F238E27FC236}">
                  <a16:creationId xmlns:a16="http://schemas.microsoft.com/office/drawing/2014/main" id="{B7A9530D-07D3-B14D-A7DF-2CB00A90AAF2}"/>
                </a:ext>
              </a:extLst>
            </p:cNvPr>
            <p:cNvSpPr/>
            <p:nvPr/>
          </p:nvSpPr>
          <p:spPr>
            <a:xfrm>
              <a:off x="8263168" y="5653860"/>
              <a:ext cx="371475" cy="361950"/>
            </a:xfrm>
            <a:custGeom>
              <a:avLst/>
              <a:gdLst>
                <a:gd name="connsiteX0" fmla="*/ 377117 w 371475"/>
                <a:gd name="connsiteY0" fmla="*/ 161310 h 361950"/>
                <a:gd name="connsiteX1" fmla="*/ 351399 w 371475"/>
                <a:gd name="connsiteY1" fmla="*/ 99397 h 361950"/>
                <a:gd name="connsiteX2" fmla="*/ 289487 w 371475"/>
                <a:gd name="connsiteY2" fmla="*/ 125115 h 361950"/>
                <a:gd name="connsiteX3" fmla="*/ 278057 w 371475"/>
                <a:gd name="connsiteY3" fmla="*/ 151785 h 361950"/>
                <a:gd name="connsiteX4" fmla="*/ 256149 w 371475"/>
                <a:gd name="connsiteY4" fmla="*/ 82252 h 361950"/>
                <a:gd name="connsiteX5" fmla="*/ 81842 w 371475"/>
                <a:gd name="connsiteY5" fmla="*/ 9862 h 361950"/>
                <a:gd name="connsiteX6" fmla="*/ 10404 w 371475"/>
                <a:gd name="connsiteY6" fmla="*/ 184170 h 361950"/>
                <a:gd name="connsiteX7" fmla="*/ 108512 w 371475"/>
                <a:gd name="connsiteY7" fmla="*/ 370860 h 361950"/>
                <a:gd name="connsiteX8" fmla="*/ 329492 w 371475"/>
                <a:gd name="connsiteY8" fmla="*/ 279420 h 361950"/>
                <a:gd name="connsiteX9" fmla="*/ 377117 w 371475"/>
                <a:gd name="connsiteY9" fmla="*/ 16131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361950">
                  <a:moveTo>
                    <a:pt x="377117" y="161310"/>
                  </a:moveTo>
                  <a:cubicBezTo>
                    <a:pt x="387594" y="136545"/>
                    <a:pt x="375212" y="108922"/>
                    <a:pt x="351399" y="99397"/>
                  </a:cubicBezTo>
                  <a:cubicBezTo>
                    <a:pt x="327587" y="88920"/>
                    <a:pt x="299012" y="101302"/>
                    <a:pt x="289487" y="125115"/>
                  </a:cubicBezTo>
                  <a:lnTo>
                    <a:pt x="278057" y="151785"/>
                  </a:lnTo>
                  <a:lnTo>
                    <a:pt x="256149" y="82252"/>
                  </a:lnTo>
                  <a:cubicBezTo>
                    <a:pt x="227574" y="14625"/>
                    <a:pt x="150422" y="-17760"/>
                    <a:pt x="81842" y="9862"/>
                  </a:cubicBezTo>
                  <a:cubicBezTo>
                    <a:pt x="14214" y="38437"/>
                    <a:pt x="-18171" y="115590"/>
                    <a:pt x="10404" y="184170"/>
                  </a:cubicBezTo>
                  <a:lnTo>
                    <a:pt x="108512" y="370860"/>
                  </a:lnTo>
                  <a:lnTo>
                    <a:pt x="329492" y="279420"/>
                  </a:lnTo>
                  <a:lnTo>
                    <a:pt x="377117" y="161310"/>
                  </a:ln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48F11B49-6053-8E4F-A82A-03BDD3279D25}"/>
                </a:ext>
              </a:extLst>
            </p:cNvPr>
            <p:cNvSpPr/>
            <p:nvPr/>
          </p:nvSpPr>
          <p:spPr>
            <a:xfrm>
              <a:off x="8646103" y="6119120"/>
              <a:ext cx="257175" cy="171450"/>
            </a:xfrm>
            <a:custGeom>
              <a:avLst/>
              <a:gdLst>
                <a:gd name="connsiteX0" fmla="*/ 234212 w 257175"/>
                <a:gd name="connsiteY0" fmla="*/ 72287 h 171450"/>
                <a:gd name="connsiteX1" fmla="*/ 66572 w 257175"/>
                <a:gd name="connsiteY1" fmla="*/ 2755 h 171450"/>
                <a:gd name="connsiteX2" fmla="*/ 17042 w 257175"/>
                <a:gd name="connsiteY2" fmla="*/ 23710 h 171450"/>
                <a:gd name="connsiteX3" fmla="*/ 2755 w 257175"/>
                <a:gd name="connsiteY3" fmla="*/ 58952 h 171450"/>
                <a:gd name="connsiteX4" fmla="*/ 23710 w 257175"/>
                <a:gd name="connsiteY4" fmla="*/ 108482 h 171450"/>
                <a:gd name="connsiteX5" fmla="*/ 190397 w 257175"/>
                <a:gd name="connsiteY5" fmla="*/ 178015 h 171450"/>
                <a:gd name="connsiteX6" fmla="*/ 239927 w 257175"/>
                <a:gd name="connsiteY6" fmla="*/ 157060 h 171450"/>
                <a:gd name="connsiteX7" fmla="*/ 254215 w 257175"/>
                <a:gd name="connsiteY7" fmla="*/ 121817 h 171450"/>
                <a:gd name="connsiteX8" fmla="*/ 234212 w 257175"/>
                <a:gd name="connsiteY8" fmla="*/ 7228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171450">
                  <a:moveTo>
                    <a:pt x="234212" y="72287"/>
                  </a:moveTo>
                  <a:lnTo>
                    <a:pt x="66572" y="2755"/>
                  </a:lnTo>
                  <a:cubicBezTo>
                    <a:pt x="47522" y="-4865"/>
                    <a:pt x="24662" y="3707"/>
                    <a:pt x="17042" y="23710"/>
                  </a:cubicBezTo>
                  <a:lnTo>
                    <a:pt x="2755" y="58952"/>
                  </a:lnTo>
                  <a:cubicBezTo>
                    <a:pt x="-4865" y="78002"/>
                    <a:pt x="3707" y="100862"/>
                    <a:pt x="23710" y="108482"/>
                  </a:cubicBezTo>
                  <a:lnTo>
                    <a:pt x="190397" y="178015"/>
                  </a:lnTo>
                  <a:cubicBezTo>
                    <a:pt x="209447" y="185635"/>
                    <a:pt x="232307" y="177062"/>
                    <a:pt x="239927" y="157060"/>
                  </a:cubicBezTo>
                  <a:lnTo>
                    <a:pt x="254215" y="121817"/>
                  </a:lnTo>
                  <a:cubicBezTo>
                    <a:pt x="262787" y="102767"/>
                    <a:pt x="253262" y="79907"/>
                    <a:pt x="234212" y="72287"/>
                  </a:cubicBezTo>
                  <a:close/>
                </a:path>
              </a:pathLst>
            </a:custGeom>
            <a:grpFill/>
            <a:ln w="9525" cap="flat">
              <a:noFill/>
              <a:prstDash val="solid"/>
              <a:miter/>
            </a:ln>
          </p:spPr>
          <p:txBody>
            <a:bodyPr rtlCol="0" anchor="ctr"/>
            <a:lstStyle/>
            <a:p>
              <a:endParaRPr lang="it-IT" sz="1013"/>
            </a:p>
          </p:txBody>
        </p:sp>
        <p:sp>
          <p:nvSpPr>
            <p:cNvPr id="206" name="Figura a mano libera 205">
              <a:extLst>
                <a:ext uri="{FF2B5EF4-FFF2-40B4-BE49-F238E27FC236}">
                  <a16:creationId xmlns:a16="http://schemas.microsoft.com/office/drawing/2014/main" id="{AE989F66-9DFA-DC45-9142-DEC2D1AD3524}"/>
                </a:ext>
              </a:extLst>
            </p:cNvPr>
            <p:cNvSpPr/>
            <p:nvPr/>
          </p:nvSpPr>
          <p:spPr>
            <a:xfrm>
              <a:off x="8647830" y="5796208"/>
              <a:ext cx="381000" cy="361950"/>
            </a:xfrm>
            <a:custGeom>
              <a:avLst/>
              <a:gdLst>
                <a:gd name="connsiteX0" fmla="*/ 299160 w 381000"/>
                <a:gd name="connsiteY0" fmla="*/ 10390 h 361950"/>
                <a:gd name="connsiteX1" fmla="*/ 124852 w 381000"/>
                <a:gd name="connsiteY1" fmla="*/ 82780 h 361950"/>
                <a:gd name="connsiteX2" fmla="*/ 102945 w 381000"/>
                <a:gd name="connsiteY2" fmla="*/ 152312 h 361950"/>
                <a:gd name="connsiteX3" fmla="*/ 91515 w 381000"/>
                <a:gd name="connsiteY3" fmla="*/ 125642 h 361950"/>
                <a:gd name="connsiteX4" fmla="*/ 29602 w 381000"/>
                <a:gd name="connsiteY4" fmla="*/ 99925 h 361950"/>
                <a:gd name="connsiteX5" fmla="*/ 3885 w 381000"/>
                <a:gd name="connsiteY5" fmla="*/ 161837 h 361950"/>
                <a:gd name="connsiteX6" fmla="*/ 52462 w 381000"/>
                <a:gd name="connsiteY6" fmla="*/ 279947 h 361950"/>
                <a:gd name="connsiteX7" fmla="*/ 273442 w 381000"/>
                <a:gd name="connsiteY7" fmla="*/ 371387 h 361950"/>
                <a:gd name="connsiteX8" fmla="*/ 371550 w 381000"/>
                <a:gd name="connsiteY8" fmla="*/ 184697 h 361950"/>
                <a:gd name="connsiteX9" fmla="*/ 299160 w 381000"/>
                <a:gd name="connsiteY9" fmla="*/ 1039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361950">
                  <a:moveTo>
                    <a:pt x="299160" y="10390"/>
                  </a:moveTo>
                  <a:cubicBezTo>
                    <a:pt x="231532" y="-18185"/>
                    <a:pt x="153427" y="14200"/>
                    <a:pt x="124852" y="82780"/>
                  </a:cubicBezTo>
                  <a:lnTo>
                    <a:pt x="102945" y="152312"/>
                  </a:lnTo>
                  <a:lnTo>
                    <a:pt x="91515" y="125642"/>
                  </a:lnTo>
                  <a:cubicBezTo>
                    <a:pt x="81037" y="100877"/>
                    <a:pt x="53415" y="89447"/>
                    <a:pt x="29602" y="99925"/>
                  </a:cubicBezTo>
                  <a:cubicBezTo>
                    <a:pt x="4837" y="110402"/>
                    <a:pt x="-6593" y="138025"/>
                    <a:pt x="3885" y="161837"/>
                  </a:cubicBezTo>
                  <a:lnTo>
                    <a:pt x="52462" y="279947"/>
                  </a:lnTo>
                  <a:lnTo>
                    <a:pt x="273442" y="371387"/>
                  </a:lnTo>
                  <a:lnTo>
                    <a:pt x="371550" y="184697"/>
                  </a:lnTo>
                  <a:cubicBezTo>
                    <a:pt x="399172" y="116117"/>
                    <a:pt x="366787" y="38965"/>
                    <a:pt x="299160" y="10390"/>
                  </a:cubicBezTo>
                  <a:close/>
                </a:path>
              </a:pathLst>
            </a:custGeom>
            <a:grpFill/>
            <a:ln w="9525" cap="flat">
              <a:noFill/>
              <a:prstDash val="solid"/>
              <a:miter/>
            </a:ln>
          </p:spPr>
          <p:txBody>
            <a:bodyPr rtlCol="0" anchor="ctr"/>
            <a:lstStyle/>
            <a:p>
              <a:endParaRPr lang="it-IT" sz="1013"/>
            </a:p>
          </p:txBody>
        </p:sp>
      </p:grpSp>
      <p:sp>
        <p:nvSpPr>
          <p:cNvPr id="207" name="Elemento grafico 533" descr="Occhiali">
            <a:extLst>
              <a:ext uri="{FF2B5EF4-FFF2-40B4-BE49-F238E27FC236}">
                <a16:creationId xmlns:a16="http://schemas.microsoft.com/office/drawing/2014/main" id="{F83B19F8-FF02-7D44-AACE-05584347A6FC}"/>
              </a:ext>
            </a:extLst>
          </p:cNvPr>
          <p:cNvSpPr/>
          <p:nvPr/>
        </p:nvSpPr>
        <p:spPr>
          <a:xfrm>
            <a:off x="7749193" y="1139838"/>
            <a:ext cx="258725" cy="97022"/>
          </a:xfrm>
          <a:custGeom>
            <a:avLst/>
            <a:gdLst>
              <a:gd name="connsiteX0" fmla="*/ 832485 w 838200"/>
              <a:gd name="connsiteY0" fmla="*/ 36195 h 314325"/>
              <a:gd name="connsiteX1" fmla="*/ 647700 w 838200"/>
              <a:gd name="connsiteY1" fmla="*/ 0 h 314325"/>
              <a:gd name="connsiteX2" fmla="*/ 419100 w 838200"/>
              <a:gd name="connsiteY2" fmla="*/ 37148 h 314325"/>
              <a:gd name="connsiteX3" fmla="*/ 190500 w 838200"/>
              <a:gd name="connsiteY3" fmla="*/ 0 h 314325"/>
              <a:gd name="connsiteX4" fmla="*/ 5715 w 838200"/>
              <a:gd name="connsiteY4" fmla="*/ 36195 h 314325"/>
              <a:gd name="connsiteX5" fmla="*/ 0 w 838200"/>
              <a:gd name="connsiteY5" fmla="*/ 43815 h 314325"/>
              <a:gd name="connsiteX6" fmla="*/ 0 w 838200"/>
              <a:gd name="connsiteY6" fmla="*/ 82868 h 314325"/>
              <a:gd name="connsiteX7" fmla="*/ 7620 w 838200"/>
              <a:gd name="connsiteY7" fmla="*/ 100965 h 314325"/>
              <a:gd name="connsiteX8" fmla="*/ 19050 w 838200"/>
              <a:gd name="connsiteY8" fmla="*/ 110490 h 314325"/>
              <a:gd name="connsiteX9" fmla="*/ 41910 w 838200"/>
              <a:gd name="connsiteY9" fmla="*/ 233363 h 314325"/>
              <a:gd name="connsiteX10" fmla="*/ 200025 w 838200"/>
              <a:gd name="connsiteY10" fmla="*/ 314325 h 314325"/>
              <a:gd name="connsiteX11" fmla="*/ 399098 w 838200"/>
              <a:gd name="connsiteY11" fmla="*/ 139065 h 314325"/>
              <a:gd name="connsiteX12" fmla="*/ 419100 w 838200"/>
              <a:gd name="connsiteY12" fmla="*/ 123825 h 314325"/>
              <a:gd name="connsiteX13" fmla="*/ 439103 w 838200"/>
              <a:gd name="connsiteY13" fmla="*/ 139065 h 314325"/>
              <a:gd name="connsiteX14" fmla="*/ 638175 w 838200"/>
              <a:gd name="connsiteY14" fmla="*/ 314325 h 314325"/>
              <a:gd name="connsiteX15" fmla="*/ 796290 w 838200"/>
              <a:gd name="connsiteY15" fmla="*/ 233363 h 314325"/>
              <a:gd name="connsiteX16" fmla="*/ 819150 w 838200"/>
              <a:gd name="connsiteY16" fmla="*/ 110490 h 314325"/>
              <a:gd name="connsiteX17" fmla="*/ 830580 w 838200"/>
              <a:gd name="connsiteY17" fmla="*/ 101918 h 314325"/>
              <a:gd name="connsiteX18" fmla="*/ 838200 w 838200"/>
              <a:gd name="connsiteY18" fmla="*/ 83820 h 314325"/>
              <a:gd name="connsiteX19" fmla="*/ 838200 w 838200"/>
              <a:gd name="connsiteY19" fmla="*/ 44768 h 314325"/>
              <a:gd name="connsiteX20" fmla="*/ 832485 w 838200"/>
              <a:gd name="connsiteY20" fmla="*/ 36195 h 314325"/>
              <a:gd name="connsiteX21" fmla="*/ 341948 w 838200"/>
              <a:gd name="connsiteY21" fmla="*/ 131445 h 314325"/>
              <a:gd name="connsiteX22" fmla="*/ 200025 w 838200"/>
              <a:gd name="connsiteY22" fmla="*/ 266700 h 314325"/>
              <a:gd name="connsiteX23" fmla="*/ 88583 w 838200"/>
              <a:gd name="connsiteY23" fmla="*/ 215265 h 314325"/>
              <a:gd name="connsiteX24" fmla="*/ 76200 w 838200"/>
              <a:gd name="connsiteY24" fmla="*/ 100013 h 314325"/>
              <a:gd name="connsiteX25" fmla="*/ 98108 w 838200"/>
              <a:gd name="connsiteY25" fmla="*/ 71438 h 314325"/>
              <a:gd name="connsiteX26" fmla="*/ 190500 w 838200"/>
              <a:gd name="connsiteY26" fmla="*/ 57150 h 314325"/>
              <a:gd name="connsiteX27" fmla="*/ 303848 w 838200"/>
              <a:gd name="connsiteY27" fmla="*/ 72390 h 314325"/>
              <a:gd name="connsiteX28" fmla="*/ 341948 w 838200"/>
              <a:gd name="connsiteY28" fmla="*/ 131445 h 314325"/>
              <a:gd name="connsiteX29" fmla="*/ 749618 w 838200"/>
              <a:gd name="connsiteY29" fmla="*/ 215265 h 314325"/>
              <a:gd name="connsiteX30" fmla="*/ 638175 w 838200"/>
              <a:gd name="connsiteY30" fmla="*/ 266700 h 314325"/>
              <a:gd name="connsiteX31" fmla="*/ 496253 w 838200"/>
              <a:gd name="connsiteY31" fmla="*/ 131445 h 314325"/>
              <a:gd name="connsiteX32" fmla="*/ 533400 w 838200"/>
              <a:gd name="connsiteY32" fmla="*/ 72390 h 314325"/>
              <a:gd name="connsiteX33" fmla="*/ 646748 w 838200"/>
              <a:gd name="connsiteY33" fmla="*/ 57150 h 314325"/>
              <a:gd name="connsiteX34" fmla="*/ 739140 w 838200"/>
              <a:gd name="connsiteY34" fmla="*/ 71438 h 314325"/>
              <a:gd name="connsiteX35" fmla="*/ 761048 w 838200"/>
              <a:gd name="connsiteY35" fmla="*/ 100013 h 314325"/>
              <a:gd name="connsiteX36" fmla="*/ 749618 w 838200"/>
              <a:gd name="connsiteY36" fmla="*/ 21526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200" h="314325">
                <a:moveTo>
                  <a:pt x="832485" y="36195"/>
                </a:moveTo>
                <a:cubicBezTo>
                  <a:pt x="811530" y="28575"/>
                  <a:pt x="720090" y="0"/>
                  <a:pt x="647700" y="0"/>
                </a:cubicBezTo>
                <a:cubicBezTo>
                  <a:pt x="587693" y="0"/>
                  <a:pt x="450533" y="30480"/>
                  <a:pt x="419100" y="37148"/>
                </a:cubicBezTo>
                <a:cubicBezTo>
                  <a:pt x="387668" y="30480"/>
                  <a:pt x="250508" y="0"/>
                  <a:pt x="190500" y="0"/>
                </a:cubicBezTo>
                <a:cubicBezTo>
                  <a:pt x="119063" y="0"/>
                  <a:pt x="27623" y="28575"/>
                  <a:pt x="5715" y="36195"/>
                </a:cubicBezTo>
                <a:cubicBezTo>
                  <a:pt x="2858" y="37148"/>
                  <a:pt x="0" y="40005"/>
                  <a:pt x="0" y="43815"/>
                </a:cubicBezTo>
                <a:lnTo>
                  <a:pt x="0" y="82868"/>
                </a:lnTo>
                <a:cubicBezTo>
                  <a:pt x="0" y="89535"/>
                  <a:pt x="1905" y="97155"/>
                  <a:pt x="7620" y="100965"/>
                </a:cubicBezTo>
                <a:lnTo>
                  <a:pt x="19050" y="110490"/>
                </a:lnTo>
                <a:cubicBezTo>
                  <a:pt x="20003" y="148590"/>
                  <a:pt x="24765" y="205740"/>
                  <a:pt x="41910" y="233363"/>
                </a:cubicBezTo>
                <a:cubicBezTo>
                  <a:pt x="63818" y="271463"/>
                  <a:pt x="131445" y="314325"/>
                  <a:pt x="200025" y="314325"/>
                </a:cubicBezTo>
                <a:cubicBezTo>
                  <a:pt x="320993" y="314325"/>
                  <a:pt x="378143" y="222885"/>
                  <a:pt x="399098" y="139065"/>
                </a:cubicBezTo>
                <a:cubicBezTo>
                  <a:pt x="401003" y="130493"/>
                  <a:pt x="409575" y="123825"/>
                  <a:pt x="419100" y="123825"/>
                </a:cubicBezTo>
                <a:cubicBezTo>
                  <a:pt x="428625" y="123825"/>
                  <a:pt x="436245" y="130493"/>
                  <a:pt x="439103" y="139065"/>
                </a:cubicBezTo>
                <a:cubicBezTo>
                  <a:pt x="461010" y="222885"/>
                  <a:pt x="518160" y="314325"/>
                  <a:pt x="638175" y="314325"/>
                </a:cubicBezTo>
                <a:cubicBezTo>
                  <a:pt x="706755" y="314325"/>
                  <a:pt x="774383" y="271463"/>
                  <a:pt x="796290" y="233363"/>
                </a:cubicBezTo>
                <a:cubicBezTo>
                  <a:pt x="812483" y="204788"/>
                  <a:pt x="817245" y="148590"/>
                  <a:pt x="819150" y="110490"/>
                </a:cubicBezTo>
                <a:lnTo>
                  <a:pt x="830580" y="101918"/>
                </a:lnTo>
                <a:cubicBezTo>
                  <a:pt x="836295" y="98107"/>
                  <a:pt x="838200" y="89535"/>
                  <a:pt x="838200" y="83820"/>
                </a:cubicBezTo>
                <a:lnTo>
                  <a:pt x="838200" y="44768"/>
                </a:lnTo>
                <a:cubicBezTo>
                  <a:pt x="837248" y="40005"/>
                  <a:pt x="835343" y="37148"/>
                  <a:pt x="832485" y="36195"/>
                </a:cubicBezTo>
                <a:close/>
                <a:moveTo>
                  <a:pt x="341948" y="131445"/>
                </a:moveTo>
                <a:cubicBezTo>
                  <a:pt x="325755" y="188595"/>
                  <a:pt x="301943" y="266700"/>
                  <a:pt x="200025" y="266700"/>
                </a:cubicBezTo>
                <a:cubicBezTo>
                  <a:pt x="156210" y="266700"/>
                  <a:pt x="108585" y="245745"/>
                  <a:pt x="88583" y="215265"/>
                </a:cubicBezTo>
                <a:cubicBezTo>
                  <a:pt x="75248" y="194310"/>
                  <a:pt x="76200" y="143827"/>
                  <a:pt x="76200" y="100013"/>
                </a:cubicBezTo>
                <a:cubicBezTo>
                  <a:pt x="76200" y="86677"/>
                  <a:pt x="84773" y="75248"/>
                  <a:pt x="98108" y="71438"/>
                </a:cubicBezTo>
                <a:cubicBezTo>
                  <a:pt x="126682" y="63818"/>
                  <a:pt x="160973" y="57150"/>
                  <a:pt x="190500" y="57150"/>
                </a:cubicBezTo>
                <a:cubicBezTo>
                  <a:pt x="213360" y="57150"/>
                  <a:pt x="259080" y="63818"/>
                  <a:pt x="303848" y="72390"/>
                </a:cubicBezTo>
                <a:cubicBezTo>
                  <a:pt x="331470" y="77152"/>
                  <a:pt x="349568" y="104775"/>
                  <a:pt x="341948" y="131445"/>
                </a:cubicBezTo>
                <a:close/>
                <a:moveTo>
                  <a:pt x="749618" y="215265"/>
                </a:moveTo>
                <a:cubicBezTo>
                  <a:pt x="729615" y="245745"/>
                  <a:pt x="681990" y="266700"/>
                  <a:pt x="638175" y="266700"/>
                </a:cubicBezTo>
                <a:cubicBezTo>
                  <a:pt x="537210" y="266700"/>
                  <a:pt x="512445" y="188595"/>
                  <a:pt x="496253" y="131445"/>
                </a:cubicBezTo>
                <a:cubicBezTo>
                  <a:pt x="488633" y="104775"/>
                  <a:pt x="506730" y="77152"/>
                  <a:pt x="533400" y="72390"/>
                </a:cubicBezTo>
                <a:cubicBezTo>
                  <a:pt x="578168" y="63818"/>
                  <a:pt x="623888" y="57150"/>
                  <a:pt x="646748" y="57150"/>
                </a:cubicBezTo>
                <a:cubicBezTo>
                  <a:pt x="677228" y="57150"/>
                  <a:pt x="710565" y="63818"/>
                  <a:pt x="739140" y="71438"/>
                </a:cubicBezTo>
                <a:cubicBezTo>
                  <a:pt x="752475" y="75248"/>
                  <a:pt x="761048" y="86677"/>
                  <a:pt x="761048" y="100013"/>
                </a:cubicBezTo>
                <a:cubicBezTo>
                  <a:pt x="762000" y="143827"/>
                  <a:pt x="762953" y="194310"/>
                  <a:pt x="749618" y="215265"/>
                </a:cubicBezTo>
                <a:close/>
              </a:path>
            </a:pathLst>
          </a:custGeom>
          <a:solidFill>
            <a:schemeClr val="accent3"/>
          </a:solidFill>
          <a:ln w="9525" cap="flat">
            <a:noFill/>
            <a:prstDash val="solid"/>
            <a:miter/>
          </a:ln>
        </p:spPr>
        <p:txBody>
          <a:bodyPr rtlCol="0" anchor="ctr"/>
          <a:lstStyle/>
          <a:p>
            <a:endParaRPr lang="it-IT" sz="1013"/>
          </a:p>
        </p:txBody>
      </p:sp>
      <p:sp>
        <p:nvSpPr>
          <p:cNvPr id="208" name="Elemento grafico 535" descr="Appendiabiti">
            <a:extLst>
              <a:ext uri="{FF2B5EF4-FFF2-40B4-BE49-F238E27FC236}">
                <a16:creationId xmlns:a16="http://schemas.microsoft.com/office/drawing/2014/main" id="{4410A5E2-5788-E34B-8136-50D29E1C5F2D}"/>
              </a:ext>
            </a:extLst>
          </p:cNvPr>
          <p:cNvSpPr/>
          <p:nvPr/>
        </p:nvSpPr>
        <p:spPr>
          <a:xfrm>
            <a:off x="8643851" y="1095737"/>
            <a:ext cx="255785" cy="185223"/>
          </a:xfrm>
          <a:custGeom>
            <a:avLst/>
            <a:gdLst>
              <a:gd name="connsiteX0" fmla="*/ 795410 w 828675"/>
              <a:gd name="connsiteY0" fmla="*/ 458153 h 600075"/>
              <a:gd name="connsiteX1" fmla="*/ 444890 w 828675"/>
              <a:gd name="connsiteY1" fmla="*/ 250508 h 600075"/>
              <a:gd name="connsiteX2" fmla="*/ 444890 w 828675"/>
              <a:gd name="connsiteY2" fmla="*/ 200025 h 600075"/>
              <a:gd name="connsiteX3" fmla="*/ 427745 w 828675"/>
              <a:gd name="connsiteY3" fmla="*/ 173355 h 600075"/>
              <a:gd name="connsiteX4" fmla="*/ 368690 w 828675"/>
              <a:gd name="connsiteY4" fmla="*/ 104775 h 600075"/>
              <a:gd name="connsiteX5" fmla="*/ 416315 w 828675"/>
              <a:gd name="connsiteY5" fmla="*/ 57150 h 600075"/>
              <a:gd name="connsiteX6" fmla="*/ 473465 w 828675"/>
              <a:gd name="connsiteY6" fmla="*/ 104775 h 600075"/>
              <a:gd name="connsiteX7" fmla="*/ 502040 w 828675"/>
              <a:gd name="connsiteY7" fmla="*/ 133350 h 600075"/>
              <a:gd name="connsiteX8" fmla="*/ 530615 w 828675"/>
              <a:gd name="connsiteY8" fmla="*/ 104775 h 600075"/>
              <a:gd name="connsiteX9" fmla="*/ 416315 w 828675"/>
              <a:gd name="connsiteY9" fmla="*/ 0 h 600075"/>
              <a:gd name="connsiteX10" fmla="*/ 311540 w 828675"/>
              <a:gd name="connsiteY10" fmla="*/ 104775 h 600075"/>
              <a:gd name="connsiteX11" fmla="*/ 387740 w 828675"/>
              <a:gd name="connsiteY11" fmla="*/ 218123 h 600075"/>
              <a:gd name="connsiteX12" fmla="*/ 387740 w 828675"/>
              <a:gd name="connsiteY12" fmla="*/ 250508 h 600075"/>
              <a:gd name="connsiteX13" fmla="*/ 37220 w 828675"/>
              <a:gd name="connsiteY13" fmla="*/ 458153 h 600075"/>
              <a:gd name="connsiteX14" fmla="*/ 2930 w 828675"/>
              <a:gd name="connsiteY14" fmla="*/ 543878 h 600075"/>
              <a:gd name="connsiteX15" fmla="*/ 76273 w 828675"/>
              <a:gd name="connsiteY15" fmla="*/ 600075 h 600075"/>
              <a:gd name="connsiteX16" fmla="*/ 757310 w 828675"/>
              <a:gd name="connsiteY16" fmla="*/ 600075 h 600075"/>
              <a:gd name="connsiteX17" fmla="*/ 830653 w 828675"/>
              <a:gd name="connsiteY17" fmla="*/ 543878 h 600075"/>
              <a:gd name="connsiteX18" fmla="*/ 795410 w 828675"/>
              <a:gd name="connsiteY18" fmla="*/ 458153 h 600075"/>
              <a:gd name="connsiteX19" fmla="*/ 775408 w 828675"/>
              <a:gd name="connsiteY19" fmla="*/ 528638 h 600075"/>
              <a:gd name="connsiteX20" fmla="*/ 757310 w 828675"/>
              <a:gd name="connsiteY20" fmla="*/ 542925 h 600075"/>
              <a:gd name="connsiteX21" fmla="*/ 75320 w 828675"/>
              <a:gd name="connsiteY21" fmla="*/ 542925 h 600075"/>
              <a:gd name="connsiteX22" fmla="*/ 57223 w 828675"/>
              <a:gd name="connsiteY22" fmla="*/ 528638 h 600075"/>
              <a:gd name="connsiteX23" fmla="*/ 65795 w 828675"/>
              <a:gd name="connsiteY23" fmla="*/ 507683 h 600075"/>
              <a:gd name="connsiteX24" fmla="*/ 416315 w 828675"/>
              <a:gd name="connsiteY24" fmla="*/ 300038 h 600075"/>
              <a:gd name="connsiteX25" fmla="*/ 766835 w 828675"/>
              <a:gd name="connsiteY25" fmla="*/ 507683 h 600075"/>
              <a:gd name="connsiteX26" fmla="*/ 775408 w 828675"/>
              <a:gd name="connsiteY26" fmla="*/ 52863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8675" h="600075">
                <a:moveTo>
                  <a:pt x="795410" y="458153"/>
                </a:moveTo>
                <a:lnTo>
                  <a:pt x="444890" y="250508"/>
                </a:lnTo>
                <a:lnTo>
                  <a:pt x="444890" y="200025"/>
                </a:lnTo>
                <a:cubicBezTo>
                  <a:pt x="444890" y="188595"/>
                  <a:pt x="438223" y="178118"/>
                  <a:pt x="427745" y="173355"/>
                </a:cubicBezTo>
                <a:cubicBezTo>
                  <a:pt x="378215" y="153352"/>
                  <a:pt x="368690" y="132398"/>
                  <a:pt x="368690" y="104775"/>
                </a:cubicBezTo>
                <a:cubicBezTo>
                  <a:pt x="368690" y="82868"/>
                  <a:pt x="394408" y="57150"/>
                  <a:pt x="416315" y="57150"/>
                </a:cubicBezTo>
                <a:cubicBezTo>
                  <a:pt x="443938" y="57150"/>
                  <a:pt x="473465" y="72390"/>
                  <a:pt x="473465" y="104775"/>
                </a:cubicBezTo>
                <a:cubicBezTo>
                  <a:pt x="473465" y="120968"/>
                  <a:pt x="485848" y="133350"/>
                  <a:pt x="502040" y="133350"/>
                </a:cubicBezTo>
                <a:cubicBezTo>
                  <a:pt x="518233" y="133350"/>
                  <a:pt x="530615" y="120968"/>
                  <a:pt x="530615" y="104775"/>
                </a:cubicBezTo>
                <a:cubicBezTo>
                  <a:pt x="530615" y="44768"/>
                  <a:pt x="481085" y="0"/>
                  <a:pt x="416315" y="0"/>
                </a:cubicBezTo>
                <a:cubicBezTo>
                  <a:pt x="362023" y="0"/>
                  <a:pt x="311540" y="50482"/>
                  <a:pt x="311540" y="104775"/>
                </a:cubicBezTo>
                <a:cubicBezTo>
                  <a:pt x="311540" y="167640"/>
                  <a:pt x="349640" y="199073"/>
                  <a:pt x="387740" y="218123"/>
                </a:cubicBezTo>
                <a:lnTo>
                  <a:pt x="387740" y="250508"/>
                </a:lnTo>
                <a:lnTo>
                  <a:pt x="37220" y="458153"/>
                </a:lnTo>
                <a:cubicBezTo>
                  <a:pt x="7693" y="476250"/>
                  <a:pt x="-6595" y="510540"/>
                  <a:pt x="2930" y="543878"/>
                </a:cubicBezTo>
                <a:cubicBezTo>
                  <a:pt x="12455" y="577215"/>
                  <a:pt x="41983" y="600075"/>
                  <a:pt x="76273" y="600075"/>
                </a:cubicBezTo>
                <a:lnTo>
                  <a:pt x="757310" y="600075"/>
                </a:lnTo>
                <a:cubicBezTo>
                  <a:pt x="792553" y="600075"/>
                  <a:pt x="822080" y="577215"/>
                  <a:pt x="830653" y="543878"/>
                </a:cubicBezTo>
                <a:cubicBezTo>
                  <a:pt x="839225" y="510540"/>
                  <a:pt x="825890" y="476250"/>
                  <a:pt x="795410" y="458153"/>
                </a:cubicBezTo>
                <a:close/>
                <a:moveTo>
                  <a:pt x="775408" y="528638"/>
                </a:moveTo>
                <a:cubicBezTo>
                  <a:pt x="774455" y="532448"/>
                  <a:pt x="769693" y="542925"/>
                  <a:pt x="757310" y="542925"/>
                </a:cubicBezTo>
                <a:lnTo>
                  <a:pt x="75320" y="542925"/>
                </a:lnTo>
                <a:cubicBezTo>
                  <a:pt x="61985" y="542925"/>
                  <a:pt x="58175" y="533400"/>
                  <a:pt x="57223" y="528638"/>
                </a:cubicBezTo>
                <a:cubicBezTo>
                  <a:pt x="56270" y="524828"/>
                  <a:pt x="54365" y="514350"/>
                  <a:pt x="65795" y="507683"/>
                </a:cubicBezTo>
                <a:lnTo>
                  <a:pt x="416315" y="300038"/>
                </a:lnTo>
                <a:lnTo>
                  <a:pt x="766835" y="507683"/>
                </a:lnTo>
                <a:cubicBezTo>
                  <a:pt x="778265" y="514350"/>
                  <a:pt x="776360" y="524828"/>
                  <a:pt x="775408" y="528638"/>
                </a:cubicBezTo>
                <a:close/>
              </a:path>
            </a:pathLst>
          </a:custGeom>
          <a:solidFill>
            <a:schemeClr val="accent3"/>
          </a:solidFill>
          <a:ln w="9525" cap="flat">
            <a:noFill/>
            <a:prstDash val="solid"/>
            <a:miter/>
          </a:ln>
        </p:spPr>
        <p:txBody>
          <a:bodyPr rtlCol="0" anchor="ctr"/>
          <a:lstStyle/>
          <a:p>
            <a:endParaRPr lang="it-IT" sz="1013"/>
          </a:p>
        </p:txBody>
      </p:sp>
      <p:grpSp>
        <p:nvGrpSpPr>
          <p:cNvPr id="312" name="Elemento grafico 310" descr="Valigia">
            <a:extLst>
              <a:ext uri="{FF2B5EF4-FFF2-40B4-BE49-F238E27FC236}">
                <a16:creationId xmlns:a16="http://schemas.microsoft.com/office/drawing/2014/main" id="{81AA47FE-B9A6-6F44-8775-B09AC854F949}"/>
              </a:ext>
            </a:extLst>
          </p:cNvPr>
          <p:cNvGrpSpPr/>
          <p:nvPr/>
        </p:nvGrpSpPr>
        <p:grpSpPr>
          <a:xfrm>
            <a:off x="8172071" y="1034539"/>
            <a:ext cx="307620" cy="307620"/>
            <a:chOff x="5638800" y="2971800"/>
            <a:chExt cx="914400" cy="914400"/>
          </a:xfrm>
          <a:solidFill>
            <a:schemeClr val="accent3"/>
          </a:solidFill>
        </p:grpSpPr>
        <p:sp>
          <p:nvSpPr>
            <p:cNvPr id="313" name="Figura a mano libera 312">
              <a:extLst>
                <a:ext uri="{FF2B5EF4-FFF2-40B4-BE49-F238E27FC236}">
                  <a16:creationId xmlns:a16="http://schemas.microsoft.com/office/drawing/2014/main" id="{949A8E69-6FC4-BE43-BA48-BE6C62F61E46}"/>
                </a:ext>
              </a:extLst>
            </p:cNvPr>
            <p:cNvSpPr/>
            <p:nvPr/>
          </p:nvSpPr>
          <p:spPr>
            <a:xfrm>
              <a:off x="5715000" y="3219450"/>
              <a:ext cx="114300" cy="533400"/>
            </a:xfrm>
            <a:custGeom>
              <a:avLst/>
              <a:gdLst>
                <a:gd name="connsiteX0" fmla="*/ 38100 w 114300"/>
                <a:gd name="connsiteY0" fmla="*/ 0 h 533400"/>
                <a:gd name="connsiteX1" fmla="*/ 0 w 114300"/>
                <a:gd name="connsiteY1" fmla="*/ 38100 h 533400"/>
                <a:gd name="connsiteX2" fmla="*/ 0 w 114300"/>
                <a:gd name="connsiteY2" fmla="*/ 495300 h 533400"/>
                <a:gd name="connsiteX3" fmla="*/ 38100 w 114300"/>
                <a:gd name="connsiteY3" fmla="*/ 533400 h 533400"/>
                <a:gd name="connsiteX4" fmla="*/ 114300 w 114300"/>
                <a:gd name="connsiteY4" fmla="*/ 533400 h 533400"/>
                <a:gd name="connsiteX5" fmla="*/ 114300 w 114300"/>
                <a:gd name="connsiteY5" fmla="*/ 0 h 533400"/>
                <a:gd name="connsiteX6" fmla="*/ 38100 w 114300"/>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33400">
                  <a:moveTo>
                    <a:pt x="38100" y="0"/>
                  </a:moveTo>
                  <a:cubicBezTo>
                    <a:pt x="17145" y="0"/>
                    <a:pt x="0" y="17145"/>
                    <a:pt x="0" y="38100"/>
                  </a:cubicBezTo>
                  <a:lnTo>
                    <a:pt x="0" y="495300"/>
                  </a:lnTo>
                  <a:cubicBezTo>
                    <a:pt x="0" y="516255"/>
                    <a:pt x="17145" y="533400"/>
                    <a:pt x="38100" y="533400"/>
                  </a:cubicBezTo>
                  <a:lnTo>
                    <a:pt x="114300" y="533400"/>
                  </a:lnTo>
                  <a:lnTo>
                    <a:pt x="114300" y="0"/>
                  </a:lnTo>
                  <a:lnTo>
                    <a:pt x="38100" y="0"/>
                  </a:lnTo>
                  <a:close/>
                </a:path>
              </a:pathLst>
            </a:custGeom>
            <a:grpFill/>
            <a:ln w="9525" cap="flat">
              <a:noFill/>
              <a:prstDash val="solid"/>
              <a:miter/>
            </a:ln>
          </p:spPr>
          <p:txBody>
            <a:bodyPr rtlCol="0" anchor="ctr"/>
            <a:lstStyle/>
            <a:p>
              <a:endParaRPr lang="it-IT" sz="1013"/>
            </a:p>
          </p:txBody>
        </p:sp>
        <p:sp>
          <p:nvSpPr>
            <p:cNvPr id="314" name="Figura a mano libera 313">
              <a:extLst>
                <a:ext uri="{FF2B5EF4-FFF2-40B4-BE49-F238E27FC236}">
                  <a16:creationId xmlns:a16="http://schemas.microsoft.com/office/drawing/2014/main" id="{B1884B86-F1D3-CA44-BA6C-FEB69831090D}"/>
                </a:ext>
              </a:extLst>
            </p:cNvPr>
            <p:cNvSpPr/>
            <p:nvPr/>
          </p:nvSpPr>
          <p:spPr>
            <a:xfrm>
              <a:off x="6362700" y="3219450"/>
              <a:ext cx="114300" cy="533400"/>
            </a:xfrm>
            <a:custGeom>
              <a:avLst/>
              <a:gdLst>
                <a:gd name="connsiteX0" fmla="*/ 76200 w 114300"/>
                <a:gd name="connsiteY0" fmla="*/ 0 h 533400"/>
                <a:gd name="connsiteX1" fmla="*/ 0 w 114300"/>
                <a:gd name="connsiteY1" fmla="*/ 0 h 533400"/>
                <a:gd name="connsiteX2" fmla="*/ 0 w 114300"/>
                <a:gd name="connsiteY2" fmla="*/ 533400 h 533400"/>
                <a:gd name="connsiteX3" fmla="*/ 76200 w 114300"/>
                <a:gd name="connsiteY3" fmla="*/ 533400 h 533400"/>
                <a:gd name="connsiteX4" fmla="*/ 114300 w 114300"/>
                <a:gd name="connsiteY4" fmla="*/ 495300 h 533400"/>
                <a:gd name="connsiteX5" fmla="*/ 114300 w 114300"/>
                <a:gd name="connsiteY5" fmla="*/ 38100 h 533400"/>
                <a:gd name="connsiteX6" fmla="*/ 76200 w 114300"/>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33400">
                  <a:moveTo>
                    <a:pt x="76200" y="0"/>
                  </a:moveTo>
                  <a:lnTo>
                    <a:pt x="0" y="0"/>
                  </a:lnTo>
                  <a:lnTo>
                    <a:pt x="0" y="533400"/>
                  </a:lnTo>
                  <a:lnTo>
                    <a:pt x="76200" y="533400"/>
                  </a:lnTo>
                  <a:cubicBezTo>
                    <a:pt x="97155" y="533400"/>
                    <a:pt x="114300" y="516255"/>
                    <a:pt x="114300" y="495300"/>
                  </a:cubicBezTo>
                  <a:lnTo>
                    <a:pt x="114300" y="38100"/>
                  </a:lnTo>
                  <a:cubicBezTo>
                    <a:pt x="114300" y="17145"/>
                    <a:pt x="97155" y="0"/>
                    <a:pt x="76200" y="0"/>
                  </a:cubicBez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BB789762-7344-F242-91C6-36D20D36604B}"/>
                </a:ext>
              </a:extLst>
            </p:cNvPr>
            <p:cNvSpPr/>
            <p:nvPr/>
          </p:nvSpPr>
          <p:spPr>
            <a:xfrm>
              <a:off x="5867400" y="3105150"/>
              <a:ext cx="457200" cy="647700"/>
            </a:xfrm>
            <a:custGeom>
              <a:avLst/>
              <a:gdLst>
                <a:gd name="connsiteX0" fmla="*/ 352425 w 457200"/>
                <a:gd name="connsiteY0" fmla="*/ 114300 h 647700"/>
                <a:gd name="connsiteX1" fmla="*/ 352425 w 457200"/>
                <a:gd name="connsiteY1" fmla="*/ 66675 h 647700"/>
                <a:gd name="connsiteX2" fmla="*/ 285750 w 457200"/>
                <a:gd name="connsiteY2" fmla="*/ 0 h 647700"/>
                <a:gd name="connsiteX3" fmla="*/ 228600 w 457200"/>
                <a:gd name="connsiteY3" fmla="*/ 0 h 647700"/>
                <a:gd name="connsiteX4" fmla="*/ 171450 w 457200"/>
                <a:gd name="connsiteY4" fmla="*/ 0 h 647700"/>
                <a:gd name="connsiteX5" fmla="*/ 104775 w 457200"/>
                <a:gd name="connsiteY5" fmla="*/ 66675 h 647700"/>
                <a:gd name="connsiteX6" fmla="*/ 104775 w 457200"/>
                <a:gd name="connsiteY6" fmla="*/ 114300 h 647700"/>
                <a:gd name="connsiteX7" fmla="*/ 0 w 457200"/>
                <a:gd name="connsiteY7" fmla="*/ 114300 h 647700"/>
                <a:gd name="connsiteX8" fmla="*/ 0 w 457200"/>
                <a:gd name="connsiteY8" fmla="*/ 647700 h 647700"/>
                <a:gd name="connsiteX9" fmla="*/ 457200 w 457200"/>
                <a:gd name="connsiteY9" fmla="*/ 647700 h 647700"/>
                <a:gd name="connsiteX10" fmla="*/ 457200 w 457200"/>
                <a:gd name="connsiteY10" fmla="*/ 114300 h 647700"/>
                <a:gd name="connsiteX11" fmla="*/ 352425 w 457200"/>
                <a:gd name="connsiteY11" fmla="*/ 114300 h 647700"/>
                <a:gd name="connsiteX12" fmla="*/ 295275 w 457200"/>
                <a:gd name="connsiteY12" fmla="*/ 114300 h 647700"/>
                <a:gd name="connsiteX13" fmla="*/ 161925 w 457200"/>
                <a:gd name="connsiteY13" fmla="*/ 114300 h 647700"/>
                <a:gd name="connsiteX14" fmla="*/ 161925 w 457200"/>
                <a:gd name="connsiteY14" fmla="*/ 66675 h 647700"/>
                <a:gd name="connsiteX15" fmla="*/ 171450 w 457200"/>
                <a:gd name="connsiteY15" fmla="*/ 57150 h 647700"/>
                <a:gd name="connsiteX16" fmla="*/ 228600 w 457200"/>
                <a:gd name="connsiteY16" fmla="*/ 57150 h 647700"/>
                <a:gd name="connsiteX17" fmla="*/ 285750 w 457200"/>
                <a:gd name="connsiteY17" fmla="*/ 57150 h 647700"/>
                <a:gd name="connsiteX18" fmla="*/ 295275 w 457200"/>
                <a:gd name="connsiteY18" fmla="*/ 66675 h 647700"/>
                <a:gd name="connsiteX19" fmla="*/ 295275 w 457200"/>
                <a:gd name="connsiteY19" fmla="*/ 1143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7200" h="647700">
                  <a:moveTo>
                    <a:pt x="352425" y="114300"/>
                  </a:moveTo>
                  <a:lnTo>
                    <a:pt x="352425" y="66675"/>
                  </a:lnTo>
                  <a:cubicBezTo>
                    <a:pt x="352425" y="29528"/>
                    <a:pt x="322898" y="0"/>
                    <a:pt x="285750" y="0"/>
                  </a:cubicBezTo>
                  <a:lnTo>
                    <a:pt x="228600" y="0"/>
                  </a:lnTo>
                  <a:lnTo>
                    <a:pt x="171450" y="0"/>
                  </a:lnTo>
                  <a:cubicBezTo>
                    <a:pt x="134302" y="0"/>
                    <a:pt x="104775" y="29528"/>
                    <a:pt x="104775" y="66675"/>
                  </a:cubicBezTo>
                  <a:lnTo>
                    <a:pt x="104775" y="114300"/>
                  </a:lnTo>
                  <a:lnTo>
                    <a:pt x="0" y="114300"/>
                  </a:lnTo>
                  <a:lnTo>
                    <a:pt x="0" y="647700"/>
                  </a:lnTo>
                  <a:lnTo>
                    <a:pt x="457200" y="647700"/>
                  </a:lnTo>
                  <a:lnTo>
                    <a:pt x="457200" y="114300"/>
                  </a:lnTo>
                  <a:lnTo>
                    <a:pt x="352425" y="114300"/>
                  </a:lnTo>
                  <a:close/>
                  <a:moveTo>
                    <a:pt x="295275" y="114300"/>
                  </a:moveTo>
                  <a:lnTo>
                    <a:pt x="161925" y="114300"/>
                  </a:lnTo>
                  <a:lnTo>
                    <a:pt x="161925" y="66675"/>
                  </a:lnTo>
                  <a:cubicBezTo>
                    <a:pt x="161925" y="60960"/>
                    <a:pt x="165735" y="57150"/>
                    <a:pt x="171450" y="57150"/>
                  </a:cubicBezTo>
                  <a:lnTo>
                    <a:pt x="228600" y="57150"/>
                  </a:lnTo>
                  <a:lnTo>
                    <a:pt x="285750" y="57150"/>
                  </a:lnTo>
                  <a:cubicBezTo>
                    <a:pt x="291465" y="57150"/>
                    <a:pt x="295275" y="60960"/>
                    <a:pt x="295275" y="66675"/>
                  </a:cubicBezTo>
                  <a:lnTo>
                    <a:pt x="295275" y="114300"/>
                  </a:lnTo>
                  <a:close/>
                </a:path>
              </a:pathLst>
            </a:custGeom>
            <a:grpFill/>
            <a:ln w="9525" cap="flat">
              <a:noFill/>
              <a:prstDash val="solid"/>
              <a:miter/>
            </a:ln>
          </p:spPr>
          <p:txBody>
            <a:bodyPr rtlCol="0" anchor="ctr"/>
            <a:lstStyle/>
            <a:p>
              <a:endParaRPr lang="it-IT" sz="1013"/>
            </a:p>
          </p:txBody>
        </p:sp>
      </p:grpSp>
      <p:sp>
        <p:nvSpPr>
          <p:cNvPr id="348" name="Elemento grafico 316" descr="Freccia: leggera curva">
            <a:extLst>
              <a:ext uri="{FF2B5EF4-FFF2-40B4-BE49-F238E27FC236}">
                <a16:creationId xmlns:a16="http://schemas.microsoft.com/office/drawing/2014/main" id="{E09AFC00-D04D-D241-8388-EFB1D56C55EF}"/>
              </a:ext>
            </a:extLst>
          </p:cNvPr>
          <p:cNvSpPr/>
          <p:nvPr/>
        </p:nvSpPr>
        <p:spPr>
          <a:xfrm>
            <a:off x="242934" y="1931750"/>
            <a:ext cx="190809" cy="104078"/>
          </a:xfrm>
          <a:custGeom>
            <a:avLst/>
            <a:gdLst>
              <a:gd name="connsiteX0" fmla="*/ 838200 w 838200"/>
              <a:gd name="connsiteY0" fmla="*/ 228600 h 457200"/>
              <a:gd name="connsiteX1" fmla="*/ 609600 w 838200"/>
              <a:gd name="connsiteY1" fmla="*/ 0 h 457200"/>
              <a:gd name="connsiteX2" fmla="*/ 609600 w 838200"/>
              <a:gd name="connsiteY2" fmla="*/ 142875 h 457200"/>
              <a:gd name="connsiteX3" fmla="*/ 0 w 838200"/>
              <a:gd name="connsiteY3" fmla="*/ 142875 h 457200"/>
              <a:gd name="connsiteX4" fmla="*/ 609600 w 838200"/>
              <a:gd name="connsiteY4" fmla="*/ 361950 h 457200"/>
              <a:gd name="connsiteX5" fmla="*/ 609600 w 838200"/>
              <a:gd name="connsiteY5" fmla="*/ 457200 h 457200"/>
              <a:gd name="connsiteX6" fmla="*/ 838200 w 838200"/>
              <a:gd name="connsiteY6" fmla="*/ 2286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200" h="457200">
                <a:moveTo>
                  <a:pt x="838200" y="228600"/>
                </a:moveTo>
                <a:cubicBezTo>
                  <a:pt x="841058" y="228600"/>
                  <a:pt x="609600" y="0"/>
                  <a:pt x="609600" y="0"/>
                </a:cubicBezTo>
                <a:lnTo>
                  <a:pt x="609600" y="142875"/>
                </a:lnTo>
                <a:cubicBezTo>
                  <a:pt x="458153" y="211455"/>
                  <a:pt x="0" y="142875"/>
                  <a:pt x="0" y="142875"/>
                </a:cubicBezTo>
                <a:cubicBezTo>
                  <a:pt x="0" y="142875"/>
                  <a:pt x="324803" y="391478"/>
                  <a:pt x="609600" y="361950"/>
                </a:cubicBezTo>
                <a:lnTo>
                  <a:pt x="609600" y="457200"/>
                </a:lnTo>
                <a:lnTo>
                  <a:pt x="838200" y="228600"/>
                </a:lnTo>
                <a:close/>
              </a:path>
            </a:pathLst>
          </a:custGeom>
          <a:solidFill>
            <a:schemeClr val="accent3"/>
          </a:solidFill>
          <a:ln w="9525" cap="flat">
            <a:noFill/>
            <a:prstDash val="solid"/>
            <a:miter/>
          </a:ln>
        </p:spPr>
        <p:txBody>
          <a:bodyPr rtlCol="0" anchor="ctr"/>
          <a:lstStyle/>
          <a:p>
            <a:endParaRPr lang="it-IT" sz="1013"/>
          </a:p>
        </p:txBody>
      </p:sp>
      <p:sp>
        <p:nvSpPr>
          <p:cNvPr id="349" name="Elemento grafico 318" descr="Freccia: rotazione a destra">
            <a:extLst>
              <a:ext uri="{FF2B5EF4-FFF2-40B4-BE49-F238E27FC236}">
                <a16:creationId xmlns:a16="http://schemas.microsoft.com/office/drawing/2014/main" id="{6BC9FBBC-48EA-2F42-85C2-5D63D279E9A3}"/>
              </a:ext>
            </a:extLst>
          </p:cNvPr>
          <p:cNvSpPr/>
          <p:nvPr/>
        </p:nvSpPr>
        <p:spPr>
          <a:xfrm>
            <a:off x="712450" y="1911152"/>
            <a:ext cx="190809" cy="145275"/>
          </a:xfrm>
          <a:custGeom>
            <a:avLst/>
            <a:gdLst>
              <a:gd name="connsiteX0" fmla="*/ 714375 w 838200"/>
              <a:gd name="connsiteY0" fmla="*/ 415404 h 638175"/>
              <a:gd name="connsiteX1" fmla="*/ 666750 w 838200"/>
              <a:gd name="connsiteY1" fmla="*/ 167754 h 638175"/>
              <a:gd name="connsiteX2" fmla="*/ 425768 w 838200"/>
              <a:gd name="connsiteY2" fmla="*/ 2972 h 638175"/>
              <a:gd name="connsiteX3" fmla="*/ 134303 w 838200"/>
              <a:gd name="connsiteY3" fmla="*/ 76314 h 638175"/>
              <a:gd name="connsiteX4" fmla="*/ 0 w 838200"/>
              <a:gd name="connsiteY4" fmla="*/ 318249 h 638175"/>
              <a:gd name="connsiteX5" fmla="*/ 111443 w 838200"/>
              <a:gd name="connsiteY5" fmla="*/ 144894 h 638175"/>
              <a:gd name="connsiteX6" fmla="*/ 314325 w 838200"/>
              <a:gd name="connsiteY6" fmla="*/ 109652 h 638175"/>
              <a:gd name="connsiteX7" fmla="*/ 470535 w 838200"/>
              <a:gd name="connsiteY7" fmla="*/ 231572 h 638175"/>
              <a:gd name="connsiteX8" fmla="*/ 504825 w 838200"/>
              <a:gd name="connsiteY8" fmla="*/ 415404 h 638175"/>
              <a:gd name="connsiteX9" fmla="*/ 381000 w 838200"/>
              <a:gd name="connsiteY9" fmla="*/ 415404 h 638175"/>
              <a:gd name="connsiteX10" fmla="*/ 609600 w 838200"/>
              <a:gd name="connsiteY10" fmla="*/ 644004 h 638175"/>
              <a:gd name="connsiteX11" fmla="*/ 838200 w 838200"/>
              <a:gd name="connsiteY11" fmla="*/ 415404 h 638175"/>
              <a:gd name="connsiteX12" fmla="*/ 714375 w 838200"/>
              <a:gd name="connsiteY12" fmla="*/ 41540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638175">
                <a:moveTo>
                  <a:pt x="714375" y="415404"/>
                </a:moveTo>
                <a:cubicBezTo>
                  <a:pt x="717233" y="326822"/>
                  <a:pt x="714375" y="245859"/>
                  <a:pt x="666750" y="167754"/>
                </a:cubicBezTo>
                <a:cubicBezTo>
                  <a:pt x="613410" y="80124"/>
                  <a:pt x="528638" y="15354"/>
                  <a:pt x="425768" y="2972"/>
                </a:cubicBezTo>
                <a:cubicBezTo>
                  <a:pt x="322898" y="-9411"/>
                  <a:pt x="219075" y="17259"/>
                  <a:pt x="134303" y="76314"/>
                </a:cubicBezTo>
                <a:cubicBezTo>
                  <a:pt x="61913" y="129654"/>
                  <a:pt x="0" y="225857"/>
                  <a:pt x="0" y="318249"/>
                </a:cubicBezTo>
                <a:cubicBezTo>
                  <a:pt x="11430" y="247764"/>
                  <a:pt x="51435" y="184899"/>
                  <a:pt x="111443" y="144894"/>
                </a:cubicBezTo>
                <a:cubicBezTo>
                  <a:pt x="171450" y="104889"/>
                  <a:pt x="244793" y="92507"/>
                  <a:pt x="314325" y="109652"/>
                </a:cubicBezTo>
                <a:cubicBezTo>
                  <a:pt x="380048" y="124892"/>
                  <a:pt x="434340" y="175374"/>
                  <a:pt x="470535" y="231572"/>
                </a:cubicBezTo>
                <a:cubicBezTo>
                  <a:pt x="506730" y="287769"/>
                  <a:pt x="504825" y="350634"/>
                  <a:pt x="504825" y="415404"/>
                </a:cubicBezTo>
                <a:lnTo>
                  <a:pt x="381000" y="415404"/>
                </a:lnTo>
                <a:lnTo>
                  <a:pt x="609600" y="644004"/>
                </a:lnTo>
                <a:cubicBezTo>
                  <a:pt x="609600" y="644004"/>
                  <a:pt x="799148" y="454457"/>
                  <a:pt x="838200" y="415404"/>
                </a:cubicBezTo>
                <a:lnTo>
                  <a:pt x="714375" y="415404"/>
                </a:lnTo>
                <a:close/>
              </a:path>
            </a:pathLst>
          </a:custGeom>
          <a:solidFill>
            <a:schemeClr val="accent3"/>
          </a:solidFill>
          <a:ln w="9525" cap="flat">
            <a:noFill/>
            <a:prstDash val="solid"/>
            <a:miter/>
          </a:ln>
        </p:spPr>
        <p:txBody>
          <a:bodyPr rtlCol="0" anchor="ctr"/>
          <a:lstStyle/>
          <a:p>
            <a:endParaRPr lang="it-IT" sz="1013"/>
          </a:p>
        </p:txBody>
      </p:sp>
      <p:sp>
        <p:nvSpPr>
          <p:cNvPr id="408" name="Elemento grafico 320" descr="Freccia: diritta">
            <a:extLst>
              <a:ext uri="{FF2B5EF4-FFF2-40B4-BE49-F238E27FC236}">
                <a16:creationId xmlns:a16="http://schemas.microsoft.com/office/drawing/2014/main" id="{EB1EA299-B098-1449-B042-F41CCC328E15}"/>
              </a:ext>
            </a:extLst>
          </p:cNvPr>
          <p:cNvSpPr/>
          <p:nvPr/>
        </p:nvSpPr>
        <p:spPr>
          <a:xfrm>
            <a:off x="1181966" y="1931750"/>
            <a:ext cx="190809" cy="104078"/>
          </a:xfrm>
          <a:custGeom>
            <a:avLst/>
            <a:gdLst>
              <a:gd name="connsiteX0" fmla="*/ 228626 w 838200"/>
              <a:gd name="connsiteY0" fmla="*/ 114300 h 457200"/>
              <a:gd name="connsiteX1" fmla="*/ 228626 w 838200"/>
              <a:gd name="connsiteY1" fmla="*/ 0 h 457200"/>
              <a:gd name="connsiteX2" fmla="*/ 26 w 838200"/>
              <a:gd name="connsiteY2" fmla="*/ 228600 h 457200"/>
              <a:gd name="connsiteX3" fmla="*/ 228626 w 838200"/>
              <a:gd name="connsiteY3" fmla="*/ 457200 h 457200"/>
              <a:gd name="connsiteX4" fmla="*/ 228626 w 838200"/>
              <a:gd name="connsiteY4" fmla="*/ 342900 h 457200"/>
              <a:gd name="connsiteX5" fmla="*/ 838226 w 838200"/>
              <a:gd name="connsiteY5" fmla="*/ 228600 h 457200"/>
              <a:gd name="connsiteX6" fmla="*/ 228626 w 838200"/>
              <a:gd name="connsiteY6" fmla="*/ 1143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200" h="457200">
                <a:moveTo>
                  <a:pt x="228626" y="114300"/>
                </a:moveTo>
                <a:lnTo>
                  <a:pt x="228626" y="0"/>
                </a:lnTo>
                <a:lnTo>
                  <a:pt x="26" y="228600"/>
                </a:lnTo>
                <a:cubicBezTo>
                  <a:pt x="-2831" y="228600"/>
                  <a:pt x="228626" y="457200"/>
                  <a:pt x="228626" y="457200"/>
                </a:cubicBezTo>
                <a:lnTo>
                  <a:pt x="228626" y="342900"/>
                </a:lnTo>
                <a:lnTo>
                  <a:pt x="838226" y="228600"/>
                </a:lnTo>
                <a:lnTo>
                  <a:pt x="228626" y="114300"/>
                </a:lnTo>
                <a:close/>
              </a:path>
            </a:pathLst>
          </a:custGeom>
          <a:solidFill>
            <a:schemeClr val="accent3"/>
          </a:solidFill>
          <a:ln w="9525" cap="flat">
            <a:noFill/>
            <a:prstDash val="solid"/>
            <a:miter/>
          </a:ln>
        </p:spPr>
        <p:txBody>
          <a:bodyPr rtlCol="0" anchor="ctr"/>
          <a:lstStyle/>
          <a:p>
            <a:endParaRPr lang="it-IT" sz="1013"/>
          </a:p>
        </p:txBody>
      </p:sp>
      <p:sp>
        <p:nvSpPr>
          <p:cNvPr id="409" name="Elemento grafico 322" descr="Freccia: curva oraria">
            <a:extLst>
              <a:ext uri="{FF2B5EF4-FFF2-40B4-BE49-F238E27FC236}">
                <a16:creationId xmlns:a16="http://schemas.microsoft.com/office/drawing/2014/main" id="{212E0821-2DDF-D74A-A293-BFC0460F6917}"/>
              </a:ext>
            </a:extLst>
          </p:cNvPr>
          <p:cNvSpPr/>
          <p:nvPr/>
        </p:nvSpPr>
        <p:spPr>
          <a:xfrm>
            <a:off x="1651482" y="1903562"/>
            <a:ext cx="125761" cy="160454"/>
          </a:xfrm>
          <a:custGeom>
            <a:avLst/>
            <a:gdLst>
              <a:gd name="connsiteX0" fmla="*/ 552450 w 552450"/>
              <a:gd name="connsiteY0" fmla="*/ 704876 h 704850"/>
              <a:gd name="connsiteX1" fmla="*/ 323850 w 552450"/>
              <a:gd name="connsiteY1" fmla="*/ 228626 h 704850"/>
              <a:gd name="connsiteX2" fmla="*/ 457200 w 552450"/>
              <a:gd name="connsiteY2" fmla="*/ 228626 h 704850"/>
              <a:gd name="connsiteX3" fmla="*/ 228600 w 552450"/>
              <a:gd name="connsiteY3" fmla="*/ 26 h 704850"/>
              <a:gd name="connsiteX4" fmla="*/ 0 w 552450"/>
              <a:gd name="connsiteY4" fmla="*/ 228626 h 704850"/>
              <a:gd name="connsiteX5" fmla="*/ 123825 w 552450"/>
              <a:gd name="connsiteY5" fmla="*/ 228626 h 704850"/>
              <a:gd name="connsiteX6" fmla="*/ 552450 w 552450"/>
              <a:gd name="connsiteY6" fmla="*/ 704876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50">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chemeClr val="accent3"/>
          </a:solidFill>
          <a:ln w="9525" cap="flat">
            <a:noFill/>
            <a:prstDash val="solid"/>
            <a:miter/>
          </a:ln>
        </p:spPr>
        <p:txBody>
          <a:bodyPr rtlCol="0" anchor="ctr"/>
          <a:lstStyle/>
          <a:p>
            <a:endParaRPr lang="it-IT" sz="1013"/>
          </a:p>
        </p:txBody>
      </p:sp>
      <p:sp>
        <p:nvSpPr>
          <p:cNvPr id="410" name="Elemento grafico 324" descr="Freccia: inversione a U orizzontale">
            <a:extLst>
              <a:ext uri="{FF2B5EF4-FFF2-40B4-BE49-F238E27FC236}">
                <a16:creationId xmlns:a16="http://schemas.microsoft.com/office/drawing/2014/main" id="{33713183-25BD-914F-B135-19AC810BBB4D}"/>
              </a:ext>
            </a:extLst>
          </p:cNvPr>
          <p:cNvSpPr/>
          <p:nvPr/>
        </p:nvSpPr>
        <p:spPr>
          <a:xfrm>
            <a:off x="2055949" y="1911152"/>
            <a:ext cx="177800" cy="145275"/>
          </a:xfrm>
          <a:custGeom>
            <a:avLst/>
            <a:gdLst>
              <a:gd name="connsiteX0" fmla="*/ 764858 w 781050"/>
              <a:gd name="connsiteY0" fmla="*/ 288608 h 638175"/>
              <a:gd name="connsiteX1" fmla="*/ 729615 w 781050"/>
              <a:gd name="connsiteY1" fmla="*/ 236220 h 638175"/>
              <a:gd name="connsiteX2" fmla="*/ 506730 w 781050"/>
              <a:gd name="connsiteY2" fmla="*/ 142875 h 638175"/>
              <a:gd name="connsiteX3" fmla="*/ 228600 w 781050"/>
              <a:gd name="connsiteY3" fmla="*/ 142875 h 638175"/>
              <a:gd name="connsiteX4" fmla="*/ 228600 w 781050"/>
              <a:gd name="connsiteY4" fmla="*/ 0 h 638175"/>
              <a:gd name="connsiteX5" fmla="*/ 0 w 781050"/>
              <a:gd name="connsiteY5" fmla="*/ 219075 h 638175"/>
              <a:gd name="connsiteX6" fmla="*/ 228600 w 781050"/>
              <a:gd name="connsiteY6" fmla="*/ 457200 h 638175"/>
              <a:gd name="connsiteX7" fmla="*/ 228600 w 781050"/>
              <a:gd name="connsiteY7" fmla="*/ 310515 h 638175"/>
              <a:gd name="connsiteX8" fmla="*/ 505778 w 781050"/>
              <a:gd name="connsiteY8" fmla="*/ 310515 h 638175"/>
              <a:gd name="connsiteX9" fmla="*/ 638175 w 781050"/>
              <a:gd name="connsiteY9" fmla="*/ 436245 h 638175"/>
              <a:gd name="connsiteX10" fmla="*/ 409575 w 781050"/>
              <a:gd name="connsiteY10" fmla="*/ 571500 h 638175"/>
              <a:gd name="connsiteX11" fmla="*/ 38100 w 781050"/>
              <a:gd name="connsiteY11" fmla="*/ 600075 h 638175"/>
              <a:gd name="connsiteX12" fmla="*/ 543878 w 781050"/>
              <a:gd name="connsiteY12" fmla="*/ 640080 h 638175"/>
              <a:gd name="connsiteX13" fmla="*/ 764858 w 781050"/>
              <a:gd name="connsiteY13" fmla="*/ 288608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1050" h="638175">
                <a:moveTo>
                  <a:pt x="764858" y="288608"/>
                </a:moveTo>
                <a:cubicBezTo>
                  <a:pt x="755333" y="269558"/>
                  <a:pt x="742950" y="252413"/>
                  <a:pt x="729615" y="236220"/>
                </a:cubicBezTo>
                <a:cubicBezTo>
                  <a:pt x="650558" y="145733"/>
                  <a:pt x="506730" y="142875"/>
                  <a:pt x="506730" y="142875"/>
                </a:cubicBezTo>
                <a:lnTo>
                  <a:pt x="228600" y="142875"/>
                </a:lnTo>
                <a:lnTo>
                  <a:pt x="228600" y="0"/>
                </a:lnTo>
                <a:cubicBezTo>
                  <a:pt x="188595" y="39053"/>
                  <a:pt x="189548" y="29528"/>
                  <a:pt x="0" y="219075"/>
                </a:cubicBezTo>
                <a:cubicBezTo>
                  <a:pt x="952" y="219075"/>
                  <a:pt x="189548" y="418148"/>
                  <a:pt x="228600" y="457200"/>
                </a:cubicBezTo>
                <a:lnTo>
                  <a:pt x="228600" y="310515"/>
                </a:lnTo>
                <a:lnTo>
                  <a:pt x="505778" y="310515"/>
                </a:lnTo>
                <a:cubicBezTo>
                  <a:pt x="505778" y="310515"/>
                  <a:pt x="638175" y="310515"/>
                  <a:pt x="638175" y="436245"/>
                </a:cubicBezTo>
                <a:cubicBezTo>
                  <a:pt x="638175" y="574358"/>
                  <a:pt x="409575" y="571500"/>
                  <a:pt x="409575" y="571500"/>
                </a:cubicBezTo>
                <a:lnTo>
                  <a:pt x="38100" y="600075"/>
                </a:lnTo>
                <a:cubicBezTo>
                  <a:pt x="38100" y="600075"/>
                  <a:pt x="300038" y="642938"/>
                  <a:pt x="543878" y="640080"/>
                </a:cubicBezTo>
                <a:cubicBezTo>
                  <a:pt x="723900" y="638175"/>
                  <a:pt x="845820" y="449580"/>
                  <a:pt x="764858" y="288608"/>
                </a:cubicBezTo>
                <a:close/>
              </a:path>
            </a:pathLst>
          </a:custGeom>
          <a:solidFill>
            <a:schemeClr val="accent3"/>
          </a:solidFill>
          <a:ln w="9525" cap="flat">
            <a:noFill/>
            <a:prstDash val="solid"/>
            <a:miter/>
          </a:ln>
        </p:spPr>
        <p:txBody>
          <a:bodyPr rtlCol="0" anchor="ctr"/>
          <a:lstStyle/>
          <a:p>
            <a:endParaRPr lang="it-IT" sz="1013"/>
          </a:p>
        </p:txBody>
      </p:sp>
      <p:sp>
        <p:nvSpPr>
          <p:cNvPr id="411" name="Elemento grafico 326" descr="Freccia: curva in senso antiorario">
            <a:extLst>
              <a:ext uri="{FF2B5EF4-FFF2-40B4-BE49-F238E27FC236}">
                <a16:creationId xmlns:a16="http://schemas.microsoft.com/office/drawing/2014/main" id="{BFACA8E2-47F3-DF4C-A66A-013A72F5C3C5}"/>
              </a:ext>
            </a:extLst>
          </p:cNvPr>
          <p:cNvSpPr/>
          <p:nvPr/>
        </p:nvSpPr>
        <p:spPr>
          <a:xfrm>
            <a:off x="2981971" y="1901394"/>
            <a:ext cx="80227" cy="164790"/>
          </a:xfrm>
          <a:custGeom>
            <a:avLst/>
            <a:gdLst>
              <a:gd name="connsiteX0" fmla="*/ 271463 w 352425"/>
              <a:gd name="connsiteY0" fmla="*/ 727710 h 723900"/>
              <a:gd name="connsiteX1" fmla="*/ 95250 w 352425"/>
              <a:gd name="connsiteY1" fmla="*/ 229552 h 723900"/>
              <a:gd name="connsiteX2" fmla="*/ 0 w 352425"/>
              <a:gd name="connsiteY2" fmla="*/ 323850 h 723900"/>
              <a:gd name="connsiteX3" fmla="*/ 0 w 352425"/>
              <a:gd name="connsiteY3" fmla="*/ 0 h 723900"/>
              <a:gd name="connsiteX4" fmla="*/ 323850 w 352425"/>
              <a:gd name="connsiteY4" fmla="*/ 0 h 723900"/>
              <a:gd name="connsiteX5" fmla="*/ 236220 w 352425"/>
              <a:gd name="connsiteY5" fmla="*/ 87630 h 723900"/>
              <a:gd name="connsiteX6" fmla="*/ 271463 w 352425"/>
              <a:gd name="connsiteY6" fmla="*/ 72771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723900">
                <a:moveTo>
                  <a:pt x="271463" y="727710"/>
                </a:moveTo>
                <a:cubicBezTo>
                  <a:pt x="271463" y="727710"/>
                  <a:pt x="381953" y="515303"/>
                  <a:pt x="95250" y="229552"/>
                </a:cubicBezTo>
                <a:lnTo>
                  <a:pt x="0" y="323850"/>
                </a:lnTo>
                <a:lnTo>
                  <a:pt x="0" y="0"/>
                </a:lnTo>
                <a:lnTo>
                  <a:pt x="323850" y="0"/>
                </a:lnTo>
                <a:lnTo>
                  <a:pt x="236220" y="87630"/>
                </a:lnTo>
                <a:cubicBezTo>
                  <a:pt x="237173" y="88582"/>
                  <a:pt x="484823" y="385763"/>
                  <a:pt x="271463" y="727710"/>
                </a:cubicBezTo>
                <a:close/>
              </a:path>
            </a:pathLst>
          </a:custGeom>
          <a:solidFill>
            <a:schemeClr val="accent3"/>
          </a:solidFill>
          <a:ln w="9525" cap="flat">
            <a:noFill/>
            <a:prstDash val="solid"/>
            <a:miter/>
          </a:ln>
        </p:spPr>
        <p:txBody>
          <a:bodyPr rtlCol="0" anchor="ctr"/>
          <a:lstStyle/>
          <a:p>
            <a:endParaRPr lang="it-IT" sz="1013"/>
          </a:p>
        </p:txBody>
      </p:sp>
      <p:sp>
        <p:nvSpPr>
          <p:cNvPr id="412" name="Elemento grafico 328" descr="Freccia: rotazione a sinistra">
            <a:extLst>
              <a:ext uri="{FF2B5EF4-FFF2-40B4-BE49-F238E27FC236}">
                <a16:creationId xmlns:a16="http://schemas.microsoft.com/office/drawing/2014/main" id="{C625B49E-0818-AD40-8B32-44F16359982F}"/>
              </a:ext>
            </a:extLst>
          </p:cNvPr>
          <p:cNvSpPr/>
          <p:nvPr/>
        </p:nvSpPr>
        <p:spPr>
          <a:xfrm>
            <a:off x="2512455" y="1911152"/>
            <a:ext cx="190809" cy="145275"/>
          </a:xfrm>
          <a:custGeom>
            <a:avLst/>
            <a:gdLst>
              <a:gd name="connsiteX0" fmla="*/ 123825 w 838200"/>
              <a:gd name="connsiteY0" fmla="*/ 415404 h 638175"/>
              <a:gd name="connsiteX1" fmla="*/ 171450 w 838200"/>
              <a:gd name="connsiteY1" fmla="*/ 167754 h 638175"/>
              <a:gd name="connsiteX2" fmla="*/ 412433 w 838200"/>
              <a:gd name="connsiteY2" fmla="*/ 2972 h 638175"/>
              <a:gd name="connsiteX3" fmla="*/ 703898 w 838200"/>
              <a:gd name="connsiteY3" fmla="*/ 76314 h 638175"/>
              <a:gd name="connsiteX4" fmla="*/ 838200 w 838200"/>
              <a:gd name="connsiteY4" fmla="*/ 318249 h 638175"/>
              <a:gd name="connsiteX5" fmla="*/ 726758 w 838200"/>
              <a:gd name="connsiteY5" fmla="*/ 144894 h 638175"/>
              <a:gd name="connsiteX6" fmla="*/ 523875 w 838200"/>
              <a:gd name="connsiteY6" fmla="*/ 110604 h 638175"/>
              <a:gd name="connsiteX7" fmla="*/ 367665 w 838200"/>
              <a:gd name="connsiteY7" fmla="*/ 232524 h 638175"/>
              <a:gd name="connsiteX8" fmla="*/ 333375 w 838200"/>
              <a:gd name="connsiteY8" fmla="*/ 415404 h 638175"/>
              <a:gd name="connsiteX9" fmla="*/ 457200 w 838200"/>
              <a:gd name="connsiteY9" fmla="*/ 415404 h 638175"/>
              <a:gd name="connsiteX10" fmla="*/ 228600 w 838200"/>
              <a:gd name="connsiteY10" fmla="*/ 644004 h 638175"/>
              <a:gd name="connsiteX11" fmla="*/ 0 w 838200"/>
              <a:gd name="connsiteY11" fmla="*/ 415404 h 638175"/>
              <a:gd name="connsiteX12" fmla="*/ 123825 w 838200"/>
              <a:gd name="connsiteY12" fmla="*/ 41540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638175">
                <a:moveTo>
                  <a:pt x="123825" y="415404"/>
                </a:moveTo>
                <a:cubicBezTo>
                  <a:pt x="120968" y="326822"/>
                  <a:pt x="123825" y="245859"/>
                  <a:pt x="171450" y="167754"/>
                </a:cubicBezTo>
                <a:cubicBezTo>
                  <a:pt x="224790" y="80124"/>
                  <a:pt x="309563" y="15354"/>
                  <a:pt x="412433" y="2972"/>
                </a:cubicBezTo>
                <a:cubicBezTo>
                  <a:pt x="515303" y="-9411"/>
                  <a:pt x="619125" y="17259"/>
                  <a:pt x="703898" y="76314"/>
                </a:cubicBezTo>
                <a:cubicBezTo>
                  <a:pt x="776288" y="129654"/>
                  <a:pt x="838200" y="225857"/>
                  <a:pt x="838200" y="318249"/>
                </a:cubicBezTo>
                <a:cubicBezTo>
                  <a:pt x="826770" y="247764"/>
                  <a:pt x="786765" y="184899"/>
                  <a:pt x="726758" y="144894"/>
                </a:cubicBezTo>
                <a:cubicBezTo>
                  <a:pt x="666750" y="105842"/>
                  <a:pt x="593408" y="92507"/>
                  <a:pt x="523875" y="110604"/>
                </a:cubicBezTo>
                <a:cubicBezTo>
                  <a:pt x="458153" y="125844"/>
                  <a:pt x="403860" y="176327"/>
                  <a:pt x="367665" y="232524"/>
                </a:cubicBezTo>
                <a:cubicBezTo>
                  <a:pt x="331470" y="288722"/>
                  <a:pt x="333375" y="350634"/>
                  <a:pt x="333375" y="415404"/>
                </a:cubicBezTo>
                <a:lnTo>
                  <a:pt x="457200" y="415404"/>
                </a:lnTo>
                <a:lnTo>
                  <a:pt x="228600" y="644004"/>
                </a:lnTo>
                <a:cubicBezTo>
                  <a:pt x="228600" y="644004"/>
                  <a:pt x="39053" y="454457"/>
                  <a:pt x="0" y="415404"/>
                </a:cubicBezTo>
                <a:lnTo>
                  <a:pt x="123825" y="415404"/>
                </a:lnTo>
                <a:close/>
              </a:path>
            </a:pathLst>
          </a:custGeom>
          <a:solidFill>
            <a:schemeClr val="accent3"/>
          </a:solidFill>
          <a:ln w="9525" cap="flat">
            <a:noFill/>
            <a:prstDash val="solid"/>
            <a:miter/>
          </a:ln>
        </p:spPr>
        <p:txBody>
          <a:bodyPr rtlCol="0" anchor="ctr"/>
          <a:lstStyle/>
          <a:p>
            <a:endParaRPr lang="it-IT" sz="1013"/>
          </a:p>
        </p:txBody>
      </p:sp>
      <p:sp>
        <p:nvSpPr>
          <p:cNvPr id="413" name="Elemento grafico 330" descr="Freccia: inversione a U verticale">
            <a:extLst>
              <a:ext uri="{FF2B5EF4-FFF2-40B4-BE49-F238E27FC236}">
                <a16:creationId xmlns:a16="http://schemas.microsoft.com/office/drawing/2014/main" id="{9D968444-AEAF-604C-BE4D-FB73FFDD53F8}"/>
              </a:ext>
            </a:extLst>
          </p:cNvPr>
          <p:cNvSpPr/>
          <p:nvPr/>
        </p:nvSpPr>
        <p:spPr>
          <a:xfrm>
            <a:off x="3340904" y="1899227"/>
            <a:ext cx="145275" cy="169126"/>
          </a:xfrm>
          <a:custGeom>
            <a:avLst/>
            <a:gdLst>
              <a:gd name="connsiteX0" fmla="*/ 288608 w 638175"/>
              <a:gd name="connsiteY0" fmla="*/ 25535 h 742950"/>
              <a:gd name="connsiteX1" fmla="*/ 236220 w 638175"/>
              <a:gd name="connsiteY1" fmla="*/ 60778 h 742950"/>
              <a:gd name="connsiteX2" fmla="*/ 142875 w 638175"/>
              <a:gd name="connsiteY2" fmla="*/ 303665 h 742950"/>
              <a:gd name="connsiteX3" fmla="*/ 0 w 638175"/>
              <a:gd name="connsiteY3" fmla="*/ 303665 h 742950"/>
              <a:gd name="connsiteX4" fmla="*/ 219075 w 638175"/>
              <a:gd name="connsiteY4" fmla="*/ 532265 h 742950"/>
              <a:gd name="connsiteX5" fmla="*/ 457200 w 638175"/>
              <a:gd name="connsiteY5" fmla="*/ 303665 h 742950"/>
              <a:gd name="connsiteX6" fmla="*/ 310515 w 638175"/>
              <a:gd name="connsiteY6" fmla="*/ 303665 h 742950"/>
              <a:gd name="connsiteX7" fmla="*/ 436245 w 638175"/>
              <a:gd name="connsiteY7" fmla="*/ 151265 h 742950"/>
              <a:gd name="connsiteX8" fmla="*/ 571500 w 638175"/>
              <a:gd name="connsiteY8" fmla="*/ 379865 h 742950"/>
              <a:gd name="connsiteX9" fmla="*/ 600075 w 638175"/>
              <a:gd name="connsiteY9" fmla="*/ 751340 h 742950"/>
              <a:gd name="connsiteX10" fmla="*/ 640080 w 638175"/>
              <a:gd name="connsiteY10" fmla="*/ 245563 h 742950"/>
              <a:gd name="connsiteX11" fmla="*/ 288608 w 638175"/>
              <a:gd name="connsiteY11" fmla="*/ 2553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8175" h="742950">
                <a:moveTo>
                  <a:pt x="288608" y="25535"/>
                </a:moveTo>
                <a:cubicBezTo>
                  <a:pt x="269558" y="35060"/>
                  <a:pt x="252413" y="47443"/>
                  <a:pt x="236220" y="60778"/>
                </a:cubicBezTo>
                <a:cubicBezTo>
                  <a:pt x="146685" y="139835"/>
                  <a:pt x="142875" y="303665"/>
                  <a:pt x="142875" y="303665"/>
                </a:cubicBezTo>
                <a:lnTo>
                  <a:pt x="0" y="303665"/>
                </a:lnTo>
                <a:cubicBezTo>
                  <a:pt x="39053" y="343670"/>
                  <a:pt x="29528" y="342718"/>
                  <a:pt x="219075" y="532265"/>
                </a:cubicBezTo>
                <a:cubicBezTo>
                  <a:pt x="219075" y="532265"/>
                  <a:pt x="418148" y="342718"/>
                  <a:pt x="457200" y="303665"/>
                </a:cubicBezTo>
                <a:lnTo>
                  <a:pt x="310515" y="303665"/>
                </a:lnTo>
                <a:cubicBezTo>
                  <a:pt x="310515" y="303665"/>
                  <a:pt x="310515" y="151265"/>
                  <a:pt x="436245" y="151265"/>
                </a:cubicBezTo>
                <a:cubicBezTo>
                  <a:pt x="574358" y="151265"/>
                  <a:pt x="571500" y="379865"/>
                  <a:pt x="571500" y="379865"/>
                </a:cubicBezTo>
                <a:lnTo>
                  <a:pt x="600075" y="751340"/>
                </a:lnTo>
                <a:cubicBezTo>
                  <a:pt x="600075" y="751340"/>
                  <a:pt x="642938" y="490355"/>
                  <a:pt x="640080" y="245563"/>
                </a:cubicBezTo>
                <a:cubicBezTo>
                  <a:pt x="638175" y="66493"/>
                  <a:pt x="449580" y="-55427"/>
                  <a:pt x="288608" y="25535"/>
                </a:cubicBezTo>
                <a:close/>
              </a:path>
            </a:pathLst>
          </a:custGeom>
          <a:solidFill>
            <a:schemeClr val="accent3"/>
          </a:solidFill>
          <a:ln w="9525" cap="flat">
            <a:noFill/>
            <a:prstDash val="solid"/>
            <a:miter/>
          </a:ln>
        </p:spPr>
        <p:txBody>
          <a:bodyPr rtlCol="0" anchor="ctr"/>
          <a:lstStyle/>
          <a:p>
            <a:endParaRPr lang="it-IT" sz="1013"/>
          </a:p>
        </p:txBody>
      </p:sp>
      <p:sp>
        <p:nvSpPr>
          <p:cNvPr id="414" name="Elemento grafico 332" descr="Freccia linea: leggera curva">
            <a:extLst>
              <a:ext uri="{FF2B5EF4-FFF2-40B4-BE49-F238E27FC236}">
                <a16:creationId xmlns:a16="http://schemas.microsoft.com/office/drawing/2014/main" id="{D3EC7C3B-3B59-AA45-A99F-10E4BBC7CF3C}"/>
              </a:ext>
            </a:extLst>
          </p:cNvPr>
          <p:cNvSpPr/>
          <p:nvPr/>
        </p:nvSpPr>
        <p:spPr>
          <a:xfrm>
            <a:off x="3764886" y="1948013"/>
            <a:ext cx="179968" cy="71554"/>
          </a:xfrm>
          <a:custGeom>
            <a:avLst/>
            <a:gdLst>
              <a:gd name="connsiteX0" fmla="*/ 790315 w 790575"/>
              <a:gd name="connsiteY0" fmla="*/ 138052 h 314325"/>
              <a:gd name="connsiteX1" fmla="*/ 656965 w 790575"/>
              <a:gd name="connsiteY1" fmla="*/ 4702 h 314325"/>
              <a:gd name="connsiteX2" fmla="*/ 620770 w 790575"/>
              <a:gd name="connsiteY2" fmla="*/ 8512 h 314325"/>
              <a:gd name="connsiteX3" fmla="*/ 616960 w 790575"/>
              <a:gd name="connsiteY3" fmla="*/ 44707 h 314325"/>
              <a:gd name="connsiteX4" fmla="*/ 701733 w 790575"/>
              <a:gd name="connsiteY4" fmla="*/ 129479 h 314325"/>
              <a:gd name="connsiteX5" fmla="*/ 599815 w 790575"/>
              <a:gd name="connsiteY5" fmla="*/ 129479 h 314325"/>
              <a:gd name="connsiteX6" fmla="*/ 514090 w 790575"/>
              <a:gd name="connsiteY6" fmla="*/ 130432 h 314325"/>
              <a:gd name="connsiteX7" fmla="*/ 54985 w 790575"/>
              <a:gd name="connsiteY7" fmla="*/ 41849 h 314325"/>
              <a:gd name="connsiteX8" fmla="*/ 16885 w 790575"/>
              <a:gd name="connsiteY8" fmla="*/ 27562 h 314325"/>
              <a:gd name="connsiteX9" fmla="*/ 2598 w 790575"/>
              <a:gd name="connsiteY9" fmla="*/ 65662 h 314325"/>
              <a:gd name="connsiteX10" fmla="*/ 411220 w 790575"/>
              <a:gd name="connsiteY10" fmla="*/ 189487 h 314325"/>
              <a:gd name="connsiteX11" fmla="*/ 515043 w 790575"/>
              <a:gd name="connsiteY11" fmla="*/ 188534 h 314325"/>
              <a:gd name="connsiteX12" fmla="*/ 599815 w 790575"/>
              <a:gd name="connsiteY12" fmla="*/ 187582 h 314325"/>
              <a:gd name="connsiteX13" fmla="*/ 702685 w 790575"/>
              <a:gd name="connsiteY13" fmla="*/ 187582 h 314325"/>
              <a:gd name="connsiteX14" fmla="*/ 617913 w 790575"/>
              <a:gd name="connsiteY14" fmla="*/ 272354 h 314325"/>
              <a:gd name="connsiteX15" fmla="*/ 619818 w 790575"/>
              <a:gd name="connsiteY15" fmla="*/ 310454 h 314325"/>
              <a:gd name="connsiteX16" fmla="*/ 657918 w 790575"/>
              <a:gd name="connsiteY16" fmla="*/ 312359 h 314325"/>
              <a:gd name="connsiteX17" fmla="*/ 791268 w 790575"/>
              <a:gd name="connsiteY17" fmla="*/ 179009 h 314325"/>
              <a:gd name="connsiteX18" fmla="*/ 796983 w 790575"/>
              <a:gd name="connsiteY18" fmla="*/ 169484 h 314325"/>
              <a:gd name="connsiteX19" fmla="*/ 797935 w 790575"/>
              <a:gd name="connsiteY19" fmla="*/ 166627 h 314325"/>
              <a:gd name="connsiteX20" fmla="*/ 798888 w 790575"/>
              <a:gd name="connsiteY20" fmla="*/ 164722 h 314325"/>
              <a:gd name="connsiteX21" fmla="*/ 798888 w 790575"/>
              <a:gd name="connsiteY21" fmla="*/ 161864 h 314325"/>
              <a:gd name="connsiteX22" fmla="*/ 798888 w 790575"/>
              <a:gd name="connsiteY22" fmla="*/ 159007 h 314325"/>
              <a:gd name="connsiteX23" fmla="*/ 798888 w 790575"/>
              <a:gd name="connsiteY23" fmla="*/ 157102 h 314325"/>
              <a:gd name="connsiteX24" fmla="*/ 790315 w 790575"/>
              <a:gd name="connsiteY24" fmla="*/ 138052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0575" h="314325">
                <a:moveTo>
                  <a:pt x="790315" y="138052"/>
                </a:moveTo>
                <a:lnTo>
                  <a:pt x="656965" y="4702"/>
                </a:lnTo>
                <a:cubicBezTo>
                  <a:pt x="645535" y="-2918"/>
                  <a:pt x="630295" y="-1013"/>
                  <a:pt x="620770" y="8512"/>
                </a:cubicBezTo>
                <a:cubicBezTo>
                  <a:pt x="611245" y="18037"/>
                  <a:pt x="609340" y="33277"/>
                  <a:pt x="616960" y="44707"/>
                </a:cubicBezTo>
                <a:lnTo>
                  <a:pt x="701733" y="129479"/>
                </a:lnTo>
                <a:lnTo>
                  <a:pt x="599815" y="129479"/>
                </a:lnTo>
                <a:cubicBezTo>
                  <a:pt x="573145" y="129479"/>
                  <a:pt x="544570" y="130432"/>
                  <a:pt x="514090" y="130432"/>
                </a:cubicBezTo>
                <a:cubicBezTo>
                  <a:pt x="348355" y="133289"/>
                  <a:pt x="96895" y="137099"/>
                  <a:pt x="54985" y="41849"/>
                </a:cubicBezTo>
                <a:cubicBezTo>
                  <a:pt x="48318" y="27562"/>
                  <a:pt x="32125" y="20894"/>
                  <a:pt x="16885" y="27562"/>
                </a:cubicBezTo>
                <a:cubicBezTo>
                  <a:pt x="2598" y="34229"/>
                  <a:pt x="-4070" y="50422"/>
                  <a:pt x="2598" y="65662"/>
                </a:cubicBezTo>
                <a:cubicBezTo>
                  <a:pt x="51175" y="174247"/>
                  <a:pt x="234055" y="189487"/>
                  <a:pt x="411220" y="189487"/>
                </a:cubicBezTo>
                <a:cubicBezTo>
                  <a:pt x="446463" y="189487"/>
                  <a:pt x="481705" y="188534"/>
                  <a:pt x="515043" y="188534"/>
                </a:cubicBezTo>
                <a:cubicBezTo>
                  <a:pt x="545523" y="187582"/>
                  <a:pt x="574098" y="187582"/>
                  <a:pt x="599815" y="187582"/>
                </a:cubicBezTo>
                <a:lnTo>
                  <a:pt x="702685" y="187582"/>
                </a:lnTo>
                <a:lnTo>
                  <a:pt x="617913" y="272354"/>
                </a:lnTo>
                <a:cubicBezTo>
                  <a:pt x="609340" y="283784"/>
                  <a:pt x="610293" y="299977"/>
                  <a:pt x="619818" y="310454"/>
                </a:cubicBezTo>
                <a:cubicBezTo>
                  <a:pt x="629343" y="320932"/>
                  <a:pt x="646488" y="321884"/>
                  <a:pt x="657918" y="312359"/>
                </a:cubicBezTo>
                <a:lnTo>
                  <a:pt x="791268" y="179009"/>
                </a:lnTo>
                <a:cubicBezTo>
                  <a:pt x="794125" y="176152"/>
                  <a:pt x="796030" y="173294"/>
                  <a:pt x="796983" y="169484"/>
                </a:cubicBezTo>
                <a:cubicBezTo>
                  <a:pt x="796983" y="168532"/>
                  <a:pt x="797935" y="167579"/>
                  <a:pt x="797935" y="166627"/>
                </a:cubicBezTo>
                <a:cubicBezTo>
                  <a:pt x="797935" y="165674"/>
                  <a:pt x="797935" y="165674"/>
                  <a:pt x="798888" y="164722"/>
                </a:cubicBezTo>
                <a:cubicBezTo>
                  <a:pt x="798888" y="163769"/>
                  <a:pt x="798888" y="162817"/>
                  <a:pt x="798888" y="161864"/>
                </a:cubicBezTo>
                <a:cubicBezTo>
                  <a:pt x="798888" y="160912"/>
                  <a:pt x="798888" y="159959"/>
                  <a:pt x="798888" y="159007"/>
                </a:cubicBezTo>
                <a:cubicBezTo>
                  <a:pt x="798888" y="158054"/>
                  <a:pt x="798888" y="158054"/>
                  <a:pt x="798888" y="157102"/>
                </a:cubicBezTo>
                <a:cubicBezTo>
                  <a:pt x="797935" y="149482"/>
                  <a:pt x="795078" y="142814"/>
                  <a:pt x="790315" y="138052"/>
                </a:cubicBezTo>
                <a:close/>
              </a:path>
            </a:pathLst>
          </a:custGeom>
          <a:solidFill>
            <a:schemeClr val="accent3"/>
          </a:solidFill>
          <a:ln w="9525" cap="flat">
            <a:noFill/>
            <a:prstDash val="solid"/>
            <a:miter/>
          </a:ln>
        </p:spPr>
        <p:txBody>
          <a:bodyPr rtlCol="0" anchor="ctr"/>
          <a:lstStyle/>
          <a:p>
            <a:endParaRPr lang="it-IT" sz="1013"/>
          </a:p>
        </p:txBody>
      </p:sp>
      <p:sp>
        <p:nvSpPr>
          <p:cNvPr id="415" name="Elemento grafico 334" descr="Freccia linea: rotazione a destra">
            <a:extLst>
              <a:ext uri="{FF2B5EF4-FFF2-40B4-BE49-F238E27FC236}">
                <a16:creationId xmlns:a16="http://schemas.microsoft.com/office/drawing/2014/main" id="{5F74D4F2-38BB-4144-AD67-57D14F78A448}"/>
              </a:ext>
            </a:extLst>
          </p:cNvPr>
          <p:cNvSpPr/>
          <p:nvPr/>
        </p:nvSpPr>
        <p:spPr>
          <a:xfrm>
            <a:off x="4223561" y="1913320"/>
            <a:ext cx="190809" cy="140939"/>
          </a:xfrm>
          <a:custGeom>
            <a:avLst/>
            <a:gdLst>
              <a:gd name="connsiteX0" fmla="*/ 838014 w 838200"/>
              <a:gd name="connsiteY0" fmla="*/ 257175 h 619125"/>
              <a:gd name="connsiteX1" fmla="*/ 798009 w 838200"/>
              <a:gd name="connsiteY1" fmla="*/ 256223 h 619125"/>
              <a:gd name="connsiteX2" fmla="*/ 713236 w 838200"/>
              <a:gd name="connsiteY2" fmla="*/ 340995 h 619125"/>
              <a:gd name="connsiteX3" fmla="*/ 357001 w 838200"/>
              <a:gd name="connsiteY3" fmla="*/ 0 h 619125"/>
              <a:gd name="connsiteX4" fmla="*/ 24579 w 838200"/>
              <a:gd name="connsiteY4" fmla="*/ 226695 h 619125"/>
              <a:gd name="connsiteX5" fmla="*/ 113161 w 838200"/>
              <a:gd name="connsiteY5" fmla="*/ 619125 h 619125"/>
              <a:gd name="connsiteX6" fmla="*/ 153166 w 838200"/>
              <a:gd name="connsiteY6" fmla="*/ 617220 h 619125"/>
              <a:gd name="connsiteX7" fmla="*/ 152214 w 838200"/>
              <a:gd name="connsiteY7" fmla="*/ 577215 h 619125"/>
              <a:gd name="connsiteX8" fmla="*/ 91254 w 838200"/>
              <a:gd name="connsiteY8" fmla="*/ 218123 h 619125"/>
              <a:gd name="connsiteX9" fmla="*/ 421771 w 838200"/>
              <a:gd name="connsiteY9" fmla="*/ 64770 h 619125"/>
              <a:gd name="connsiteX10" fmla="*/ 656086 w 838200"/>
              <a:gd name="connsiteY10" fmla="*/ 343853 h 619125"/>
              <a:gd name="connsiteX11" fmla="*/ 569409 w 838200"/>
              <a:gd name="connsiteY11" fmla="*/ 256223 h 619125"/>
              <a:gd name="connsiteX12" fmla="*/ 529404 w 838200"/>
              <a:gd name="connsiteY12" fmla="*/ 256223 h 619125"/>
              <a:gd name="connsiteX13" fmla="*/ 529404 w 838200"/>
              <a:gd name="connsiteY13" fmla="*/ 296228 h 619125"/>
              <a:gd name="connsiteX14" fmla="*/ 663706 w 838200"/>
              <a:gd name="connsiteY14" fmla="*/ 430530 h 619125"/>
              <a:gd name="connsiteX15" fmla="*/ 681804 w 838200"/>
              <a:gd name="connsiteY15" fmla="*/ 439103 h 619125"/>
              <a:gd name="connsiteX16" fmla="*/ 683709 w 838200"/>
              <a:gd name="connsiteY16" fmla="*/ 439103 h 619125"/>
              <a:gd name="connsiteX17" fmla="*/ 686566 w 838200"/>
              <a:gd name="connsiteY17" fmla="*/ 439103 h 619125"/>
              <a:gd name="connsiteX18" fmla="*/ 689424 w 838200"/>
              <a:gd name="connsiteY18" fmla="*/ 439103 h 619125"/>
              <a:gd name="connsiteX19" fmla="*/ 691329 w 838200"/>
              <a:gd name="connsiteY19" fmla="*/ 438150 h 619125"/>
              <a:gd name="connsiteX20" fmla="*/ 694186 w 838200"/>
              <a:gd name="connsiteY20" fmla="*/ 437198 h 619125"/>
              <a:gd name="connsiteX21" fmla="*/ 694186 w 838200"/>
              <a:gd name="connsiteY21" fmla="*/ 437198 h 619125"/>
              <a:gd name="connsiteX22" fmla="*/ 703711 w 838200"/>
              <a:gd name="connsiteY22" fmla="*/ 430530 h 619125"/>
              <a:gd name="connsiteX23" fmla="*/ 838014 w 838200"/>
              <a:gd name="connsiteY23" fmla="*/ 296228 h 619125"/>
              <a:gd name="connsiteX24" fmla="*/ 838014 w 838200"/>
              <a:gd name="connsiteY24" fmla="*/ 25717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8200" h="619125">
                <a:moveTo>
                  <a:pt x="838014" y="257175"/>
                </a:moveTo>
                <a:cubicBezTo>
                  <a:pt x="827536" y="246698"/>
                  <a:pt x="809439" y="245745"/>
                  <a:pt x="798009" y="256223"/>
                </a:cubicBezTo>
                <a:lnTo>
                  <a:pt x="713236" y="340995"/>
                </a:lnTo>
                <a:cubicBezTo>
                  <a:pt x="704664" y="150495"/>
                  <a:pt x="547501" y="0"/>
                  <a:pt x="357001" y="0"/>
                </a:cubicBezTo>
                <a:cubicBezTo>
                  <a:pt x="210316" y="0"/>
                  <a:pt x="77919" y="89535"/>
                  <a:pt x="24579" y="226695"/>
                </a:cubicBezTo>
                <a:cubicBezTo>
                  <a:pt x="-28761" y="362903"/>
                  <a:pt x="6481" y="519112"/>
                  <a:pt x="113161" y="619125"/>
                </a:cubicBezTo>
                <a:cubicBezTo>
                  <a:pt x="124591" y="629602"/>
                  <a:pt x="142689" y="629602"/>
                  <a:pt x="153166" y="617220"/>
                </a:cubicBezTo>
                <a:cubicBezTo>
                  <a:pt x="163644" y="605790"/>
                  <a:pt x="163644" y="587693"/>
                  <a:pt x="152214" y="577215"/>
                </a:cubicBezTo>
                <a:cubicBezTo>
                  <a:pt x="53154" y="484823"/>
                  <a:pt x="28389" y="337185"/>
                  <a:pt x="91254" y="218123"/>
                </a:cubicBezTo>
                <a:cubicBezTo>
                  <a:pt x="154119" y="98107"/>
                  <a:pt x="290326" y="35242"/>
                  <a:pt x="421771" y="64770"/>
                </a:cubicBezTo>
                <a:cubicBezTo>
                  <a:pt x="554169" y="94298"/>
                  <a:pt x="650371" y="208598"/>
                  <a:pt x="656086" y="343853"/>
                </a:cubicBezTo>
                <a:lnTo>
                  <a:pt x="569409" y="256223"/>
                </a:lnTo>
                <a:cubicBezTo>
                  <a:pt x="557979" y="244792"/>
                  <a:pt x="539881" y="244792"/>
                  <a:pt x="529404" y="256223"/>
                </a:cubicBezTo>
                <a:cubicBezTo>
                  <a:pt x="518926" y="267653"/>
                  <a:pt x="517974" y="285750"/>
                  <a:pt x="529404" y="296228"/>
                </a:cubicBezTo>
                <a:lnTo>
                  <a:pt x="663706" y="430530"/>
                </a:lnTo>
                <a:cubicBezTo>
                  <a:pt x="668469" y="435293"/>
                  <a:pt x="675136" y="438150"/>
                  <a:pt x="681804" y="439103"/>
                </a:cubicBezTo>
                <a:lnTo>
                  <a:pt x="683709" y="439103"/>
                </a:lnTo>
                <a:lnTo>
                  <a:pt x="686566" y="439103"/>
                </a:lnTo>
                <a:lnTo>
                  <a:pt x="689424" y="439103"/>
                </a:lnTo>
                <a:lnTo>
                  <a:pt x="691329" y="438150"/>
                </a:lnTo>
                <a:cubicBezTo>
                  <a:pt x="692281" y="438150"/>
                  <a:pt x="693234" y="437198"/>
                  <a:pt x="694186" y="437198"/>
                </a:cubicBezTo>
                <a:lnTo>
                  <a:pt x="694186" y="437198"/>
                </a:lnTo>
                <a:cubicBezTo>
                  <a:pt x="697996" y="436245"/>
                  <a:pt x="700854" y="433387"/>
                  <a:pt x="703711" y="430530"/>
                </a:cubicBezTo>
                <a:lnTo>
                  <a:pt x="838014" y="296228"/>
                </a:lnTo>
                <a:cubicBezTo>
                  <a:pt x="849444" y="285750"/>
                  <a:pt x="849444" y="267653"/>
                  <a:pt x="838014" y="257175"/>
                </a:cubicBezTo>
                <a:close/>
              </a:path>
            </a:pathLst>
          </a:custGeom>
          <a:solidFill>
            <a:schemeClr val="accent3"/>
          </a:solidFill>
          <a:ln w="9525" cap="flat">
            <a:noFill/>
            <a:prstDash val="solid"/>
            <a:miter/>
          </a:ln>
        </p:spPr>
        <p:txBody>
          <a:bodyPr rtlCol="0" anchor="ctr"/>
          <a:lstStyle/>
          <a:p>
            <a:endParaRPr lang="it-IT" sz="1013"/>
          </a:p>
        </p:txBody>
      </p:sp>
      <p:sp>
        <p:nvSpPr>
          <p:cNvPr id="416" name="Elemento grafico 336" descr="Freccia linea: diritta">
            <a:extLst>
              <a:ext uri="{FF2B5EF4-FFF2-40B4-BE49-F238E27FC236}">
                <a16:creationId xmlns:a16="http://schemas.microsoft.com/office/drawing/2014/main" id="{D0AF8A3D-FCE9-6F47-A6AE-8995E2B8BEBB}"/>
              </a:ext>
            </a:extLst>
          </p:cNvPr>
          <p:cNvSpPr/>
          <p:nvPr/>
        </p:nvSpPr>
        <p:spPr>
          <a:xfrm>
            <a:off x="4693077" y="1948013"/>
            <a:ext cx="188641" cy="71554"/>
          </a:xfrm>
          <a:custGeom>
            <a:avLst/>
            <a:gdLst>
              <a:gd name="connsiteX0" fmla="*/ 809625 w 828675"/>
              <a:gd name="connsiteY0" fmla="*/ 133350 h 314325"/>
              <a:gd name="connsiteX1" fmla="*/ 97155 w 828675"/>
              <a:gd name="connsiteY1" fmla="*/ 133350 h 314325"/>
              <a:gd name="connsiteX2" fmla="*/ 181928 w 828675"/>
              <a:gd name="connsiteY2" fmla="*/ 48577 h 314325"/>
              <a:gd name="connsiteX3" fmla="*/ 181928 w 828675"/>
              <a:gd name="connsiteY3" fmla="*/ 8572 h 314325"/>
              <a:gd name="connsiteX4" fmla="*/ 141923 w 828675"/>
              <a:gd name="connsiteY4" fmla="*/ 8572 h 314325"/>
              <a:gd name="connsiteX5" fmla="*/ 8573 w 828675"/>
              <a:gd name="connsiteY5" fmla="*/ 141923 h 314325"/>
              <a:gd name="connsiteX6" fmla="*/ 8573 w 828675"/>
              <a:gd name="connsiteY6" fmla="*/ 181927 h 314325"/>
              <a:gd name="connsiteX7" fmla="*/ 141923 w 828675"/>
              <a:gd name="connsiteY7" fmla="*/ 315277 h 314325"/>
              <a:gd name="connsiteX8" fmla="*/ 161925 w 828675"/>
              <a:gd name="connsiteY8" fmla="*/ 323850 h 314325"/>
              <a:gd name="connsiteX9" fmla="*/ 181928 w 828675"/>
              <a:gd name="connsiteY9" fmla="*/ 315277 h 314325"/>
              <a:gd name="connsiteX10" fmla="*/ 181928 w 828675"/>
              <a:gd name="connsiteY10" fmla="*/ 275273 h 314325"/>
              <a:gd name="connsiteX11" fmla="*/ 97155 w 828675"/>
              <a:gd name="connsiteY11" fmla="*/ 190500 h 314325"/>
              <a:gd name="connsiteX12" fmla="*/ 809625 w 828675"/>
              <a:gd name="connsiteY12" fmla="*/ 190500 h 314325"/>
              <a:gd name="connsiteX13" fmla="*/ 838200 w 828675"/>
              <a:gd name="connsiteY13" fmla="*/ 161925 h 314325"/>
              <a:gd name="connsiteX14" fmla="*/ 809625 w 828675"/>
              <a:gd name="connsiteY14" fmla="*/ 1333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8675" h="314325">
                <a:moveTo>
                  <a:pt x="809625" y="133350"/>
                </a:moveTo>
                <a:lnTo>
                  <a:pt x="97155" y="133350"/>
                </a:lnTo>
                <a:lnTo>
                  <a:pt x="181928" y="48577"/>
                </a:lnTo>
                <a:cubicBezTo>
                  <a:pt x="193357" y="37148"/>
                  <a:pt x="193357" y="19050"/>
                  <a:pt x="181928" y="8572"/>
                </a:cubicBezTo>
                <a:cubicBezTo>
                  <a:pt x="170498" y="-2857"/>
                  <a:pt x="152400" y="-2857"/>
                  <a:pt x="141923" y="8572"/>
                </a:cubicBezTo>
                <a:lnTo>
                  <a:pt x="8573" y="141923"/>
                </a:lnTo>
                <a:cubicBezTo>
                  <a:pt x="-2858" y="153352"/>
                  <a:pt x="-2858" y="171450"/>
                  <a:pt x="8573" y="181927"/>
                </a:cubicBezTo>
                <a:lnTo>
                  <a:pt x="141923" y="315277"/>
                </a:lnTo>
                <a:cubicBezTo>
                  <a:pt x="147638" y="320992"/>
                  <a:pt x="155257" y="323850"/>
                  <a:pt x="161925" y="323850"/>
                </a:cubicBezTo>
                <a:cubicBezTo>
                  <a:pt x="168593" y="323850"/>
                  <a:pt x="176213" y="320992"/>
                  <a:pt x="181928" y="315277"/>
                </a:cubicBezTo>
                <a:cubicBezTo>
                  <a:pt x="193357" y="303848"/>
                  <a:pt x="193357" y="285750"/>
                  <a:pt x="181928" y="275273"/>
                </a:cubicBezTo>
                <a:lnTo>
                  <a:pt x="97155" y="190500"/>
                </a:lnTo>
                <a:lnTo>
                  <a:pt x="809625" y="190500"/>
                </a:lnTo>
                <a:cubicBezTo>
                  <a:pt x="825818" y="190500"/>
                  <a:pt x="838200" y="178118"/>
                  <a:pt x="838200" y="161925"/>
                </a:cubicBezTo>
                <a:cubicBezTo>
                  <a:pt x="838200" y="145732"/>
                  <a:pt x="825818" y="133350"/>
                  <a:pt x="809625" y="133350"/>
                </a:cubicBezTo>
                <a:close/>
              </a:path>
            </a:pathLst>
          </a:custGeom>
          <a:solidFill>
            <a:schemeClr val="accent3"/>
          </a:solidFill>
          <a:ln w="9525" cap="flat">
            <a:noFill/>
            <a:prstDash val="solid"/>
            <a:miter/>
          </a:ln>
        </p:spPr>
        <p:txBody>
          <a:bodyPr rtlCol="0" anchor="ctr"/>
          <a:lstStyle/>
          <a:p>
            <a:endParaRPr lang="it-IT" sz="1013"/>
          </a:p>
        </p:txBody>
      </p:sp>
      <p:sp>
        <p:nvSpPr>
          <p:cNvPr id="417" name="Elemento grafico 338" descr="Freccia linea: curva oraria">
            <a:extLst>
              <a:ext uri="{FF2B5EF4-FFF2-40B4-BE49-F238E27FC236}">
                <a16:creationId xmlns:a16="http://schemas.microsoft.com/office/drawing/2014/main" id="{4EB64E4D-09C5-EB4A-864E-1B6526E9300D}"/>
              </a:ext>
            </a:extLst>
          </p:cNvPr>
          <p:cNvSpPr/>
          <p:nvPr/>
        </p:nvSpPr>
        <p:spPr>
          <a:xfrm>
            <a:off x="5160424" y="1898142"/>
            <a:ext cx="134434" cy="171295"/>
          </a:xfrm>
          <a:custGeom>
            <a:avLst/>
            <a:gdLst>
              <a:gd name="connsiteX0" fmla="*/ 137759 w 590550"/>
              <a:gd name="connsiteY0" fmla="*/ 94298 h 752475"/>
              <a:gd name="connsiteX1" fmla="*/ 48224 w 590550"/>
              <a:gd name="connsiteY1" fmla="*/ 180975 h 752475"/>
              <a:gd name="connsiteX2" fmla="*/ 8219 w 590550"/>
              <a:gd name="connsiteY2" fmla="*/ 180975 h 752475"/>
              <a:gd name="connsiteX3" fmla="*/ 8219 w 590550"/>
              <a:gd name="connsiteY3" fmla="*/ 140970 h 752475"/>
              <a:gd name="connsiteX4" fmla="*/ 144427 w 590550"/>
              <a:gd name="connsiteY4" fmla="*/ 7620 h 752475"/>
              <a:gd name="connsiteX5" fmla="*/ 161572 w 590550"/>
              <a:gd name="connsiteY5" fmla="*/ 0 h 752475"/>
              <a:gd name="connsiteX6" fmla="*/ 164429 w 590550"/>
              <a:gd name="connsiteY6" fmla="*/ 0 h 752475"/>
              <a:gd name="connsiteX7" fmla="*/ 168239 w 590550"/>
              <a:gd name="connsiteY7" fmla="*/ 0 h 752475"/>
              <a:gd name="connsiteX8" fmla="*/ 170144 w 590550"/>
              <a:gd name="connsiteY8" fmla="*/ 0 h 752475"/>
              <a:gd name="connsiteX9" fmla="*/ 172049 w 590550"/>
              <a:gd name="connsiteY9" fmla="*/ 0 h 752475"/>
              <a:gd name="connsiteX10" fmla="*/ 184432 w 590550"/>
              <a:gd name="connsiteY10" fmla="*/ 7620 h 752475"/>
              <a:gd name="connsiteX11" fmla="*/ 317782 w 590550"/>
              <a:gd name="connsiteY11" fmla="*/ 143828 h 752475"/>
              <a:gd name="connsiteX12" fmla="*/ 317782 w 590550"/>
              <a:gd name="connsiteY12" fmla="*/ 183833 h 752475"/>
              <a:gd name="connsiteX13" fmla="*/ 277777 w 590550"/>
              <a:gd name="connsiteY13" fmla="*/ 183833 h 752475"/>
              <a:gd name="connsiteX14" fmla="*/ 195862 w 590550"/>
              <a:gd name="connsiteY14" fmla="*/ 100012 h 752475"/>
              <a:gd name="connsiteX15" fmla="*/ 344452 w 590550"/>
              <a:gd name="connsiteY15" fmla="*/ 558165 h 752475"/>
              <a:gd name="connsiteX16" fmla="*/ 573052 w 590550"/>
              <a:gd name="connsiteY16" fmla="*/ 701040 h 752475"/>
              <a:gd name="connsiteX17" fmla="*/ 590197 w 590550"/>
              <a:gd name="connsiteY17" fmla="*/ 737235 h 752475"/>
              <a:gd name="connsiteX18" fmla="*/ 554002 w 590550"/>
              <a:gd name="connsiteY18" fmla="*/ 754380 h 752475"/>
              <a:gd name="connsiteX19" fmla="*/ 306352 w 590550"/>
              <a:gd name="connsiteY19" fmla="*/ 600075 h 752475"/>
              <a:gd name="connsiteX20" fmla="*/ 137759 w 590550"/>
              <a:gd name="connsiteY20" fmla="*/ 9429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0550" h="752475">
                <a:moveTo>
                  <a:pt x="137759" y="94298"/>
                </a:moveTo>
                <a:lnTo>
                  <a:pt x="48224" y="180975"/>
                </a:lnTo>
                <a:cubicBezTo>
                  <a:pt x="36794" y="192405"/>
                  <a:pt x="18697" y="191453"/>
                  <a:pt x="8219" y="180975"/>
                </a:cubicBezTo>
                <a:cubicBezTo>
                  <a:pt x="-3211" y="169545"/>
                  <a:pt x="-2258" y="151448"/>
                  <a:pt x="8219" y="140970"/>
                </a:cubicBezTo>
                <a:lnTo>
                  <a:pt x="144427" y="7620"/>
                </a:lnTo>
                <a:cubicBezTo>
                  <a:pt x="149189" y="2858"/>
                  <a:pt x="154904" y="0"/>
                  <a:pt x="161572" y="0"/>
                </a:cubicBezTo>
                <a:cubicBezTo>
                  <a:pt x="162524" y="0"/>
                  <a:pt x="163477" y="0"/>
                  <a:pt x="164429" y="0"/>
                </a:cubicBezTo>
                <a:cubicBezTo>
                  <a:pt x="165382" y="0"/>
                  <a:pt x="166334" y="0"/>
                  <a:pt x="168239" y="0"/>
                </a:cubicBezTo>
                <a:lnTo>
                  <a:pt x="170144" y="0"/>
                </a:lnTo>
                <a:lnTo>
                  <a:pt x="172049" y="0"/>
                </a:lnTo>
                <a:cubicBezTo>
                  <a:pt x="176812" y="952"/>
                  <a:pt x="181574" y="3810"/>
                  <a:pt x="184432" y="7620"/>
                </a:cubicBezTo>
                <a:lnTo>
                  <a:pt x="317782" y="143828"/>
                </a:lnTo>
                <a:cubicBezTo>
                  <a:pt x="329212" y="155258"/>
                  <a:pt x="328259" y="173355"/>
                  <a:pt x="317782" y="183833"/>
                </a:cubicBezTo>
                <a:cubicBezTo>
                  <a:pt x="306352" y="195262"/>
                  <a:pt x="288254" y="194310"/>
                  <a:pt x="277777" y="183833"/>
                </a:cubicBezTo>
                <a:lnTo>
                  <a:pt x="195862" y="100012"/>
                </a:lnTo>
                <a:cubicBezTo>
                  <a:pt x="160619" y="279082"/>
                  <a:pt x="210149" y="433388"/>
                  <a:pt x="344452" y="558165"/>
                </a:cubicBezTo>
                <a:cubicBezTo>
                  <a:pt x="411127" y="619125"/>
                  <a:pt x="488279" y="667703"/>
                  <a:pt x="573052" y="701040"/>
                </a:cubicBezTo>
                <a:cubicBezTo>
                  <a:pt x="588292" y="706755"/>
                  <a:pt x="595912" y="722948"/>
                  <a:pt x="590197" y="737235"/>
                </a:cubicBezTo>
                <a:cubicBezTo>
                  <a:pt x="584482" y="752475"/>
                  <a:pt x="568289" y="760095"/>
                  <a:pt x="554002" y="754380"/>
                </a:cubicBezTo>
                <a:cubicBezTo>
                  <a:pt x="462562" y="719138"/>
                  <a:pt x="378742" y="666750"/>
                  <a:pt x="306352" y="600075"/>
                </a:cubicBezTo>
                <a:cubicBezTo>
                  <a:pt x="202529" y="504825"/>
                  <a:pt x="91087" y="340043"/>
                  <a:pt x="137759" y="94298"/>
                </a:cubicBezTo>
                <a:close/>
              </a:path>
            </a:pathLst>
          </a:custGeom>
          <a:solidFill>
            <a:schemeClr val="accent3"/>
          </a:solidFill>
          <a:ln w="9525" cap="flat">
            <a:noFill/>
            <a:prstDash val="solid"/>
            <a:miter/>
          </a:ln>
        </p:spPr>
        <p:txBody>
          <a:bodyPr rtlCol="0" anchor="ctr"/>
          <a:lstStyle/>
          <a:p>
            <a:endParaRPr lang="it-IT" sz="1013"/>
          </a:p>
        </p:txBody>
      </p:sp>
      <p:sp>
        <p:nvSpPr>
          <p:cNvPr id="418" name="Elemento grafico 340" descr="Freccia linea: inversione a U verticale">
            <a:extLst>
              <a:ext uri="{FF2B5EF4-FFF2-40B4-BE49-F238E27FC236}">
                <a16:creationId xmlns:a16="http://schemas.microsoft.com/office/drawing/2014/main" id="{348DC474-3863-D848-85EB-F4F290DB4E33}"/>
              </a:ext>
            </a:extLst>
          </p:cNvPr>
          <p:cNvSpPr/>
          <p:nvPr/>
        </p:nvSpPr>
        <p:spPr>
          <a:xfrm>
            <a:off x="5573564" y="1897058"/>
            <a:ext cx="110583" cy="173464"/>
          </a:xfrm>
          <a:custGeom>
            <a:avLst/>
            <a:gdLst>
              <a:gd name="connsiteX0" fmla="*/ 314103 w 485775"/>
              <a:gd name="connsiteY0" fmla="*/ 0 h 762000"/>
              <a:gd name="connsiteX1" fmla="*/ 133128 w 485775"/>
              <a:gd name="connsiteY1" fmla="*/ 180975 h 762000"/>
              <a:gd name="connsiteX2" fmla="*/ 133128 w 485775"/>
              <a:gd name="connsiteY2" fmla="*/ 370523 h 762000"/>
              <a:gd name="connsiteX3" fmla="*/ 48356 w 485775"/>
              <a:gd name="connsiteY3" fmla="*/ 286703 h 762000"/>
              <a:gd name="connsiteX4" fmla="*/ 8351 w 485775"/>
              <a:gd name="connsiteY4" fmla="*/ 287655 h 762000"/>
              <a:gd name="connsiteX5" fmla="*/ 7398 w 485775"/>
              <a:gd name="connsiteY5" fmla="*/ 327660 h 762000"/>
              <a:gd name="connsiteX6" fmla="*/ 142653 w 485775"/>
              <a:gd name="connsiteY6" fmla="*/ 461010 h 762000"/>
              <a:gd name="connsiteX7" fmla="*/ 160751 w 485775"/>
              <a:gd name="connsiteY7" fmla="*/ 469583 h 762000"/>
              <a:gd name="connsiteX8" fmla="*/ 162656 w 485775"/>
              <a:gd name="connsiteY8" fmla="*/ 469583 h 762000"/>
              <a:gd name="connsiteX9" fmla="*/ 165513 w 485775"/>
              <a:gd name="connsiteY9" fmla="*/ 469583 h 762000"/>
              <a:gd name="connsiteX10" fmla="*/ 168371 w 485775"/>
              <a:gd name="connsiteY10" fmla="*/ 469583 h 762000"/>
              <a:gd name="connsiteX11" fmla="*/ 170276 w 485775"/>
              <a:gd name="connsiteY11" fmla="*/ 468630 h 762000"/>
              <a:gd name="connsiteX12" fmla="*/ 173133 w 485775"/>
              <a:gd name="connsiteY12" fmla="*/ 467678 h 762000"/>
              <a:gd name="connsiteX13" fmla="*/ 173133 w 485775"/>
              <a:gd name="connsiteY13" fmla="*/ 467678 h 762000"/>
              <a:gd name="connsiteX14" fmla="*/ 182658 w 485775"/>
              <a:gd name="connsiteY14" fmla="*/ 461963 h 762000"/>
              <a:gd name="connsiteX15" fmla="*/ 317913 w 485775"/>
              <a:gd name="connsiteY15" fmla="*/ 326708 h 762000"/>
              <a:gd name="connsiteX16" fmla="*/ 316008 w 485775"/>
              <a:gd name="connsiteY16" fmla="*/ 288608 h 762000"/>
              <a:gd name="connsiteX17" fmla="*/ 277908 w 485775"/>
              <a:gd name="connsiteY17" fmla="*/ 286703 h 762000"/>
              <a:gd name="connsiteX18" fmla="*/ 190278 w 485775"/>
              <a:gd name="connsiteY18" fmla="*/ 373380 h 762000"/>
              <a:gd name="connsiteX19" fmla="*/ 190278 w 485775"/>
              <a:gd name="connsiteY19" fmla="*/ 180975 h 762000"/>
              <a:gd name="connsiteX20" fmla="*/ 314103 w 485775"/>
              <a:gd name="connsiteY20" fmla="*/ 57150 h 762000"/>
              <a:gd name="connsiteX21" fmla="*/ 437928 w 485775"/>
              <a:gd name="connsiteY21" fmla="*/ 180975 h 762000"/>
              <a:gd name="connsiteX22" fmla="*/ 437928 w 485775"/>
              <a:gd name="connsiteY22" fmla="*/ 734378 h 762000"/>
              <a:gd name="connsiteX23" fmla="*/ 466503 w 485775"/>
              <a:gd name="connsiteY23" fmla="*/ 762953 h 762000"/>
              <a:gd name="connsiteX24" fmla="*/ 495078 w 485775"/>
              <a:gd name="connsiteY24" fmla="*/ 734378 h 762000"/>
              <a:gd name="connsiteX25" fmla="*/ 495078 w 485775"/>
              <a:gd name="connsiteY25" fmla="*/ 180975 h 762000"/>
              <a:gd name="connsiteX26" fmla="*/ 314103 w 485775"/>
              <a:gd name="connsiteY2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5775" h="762000">
                <a:moveTo>
                  <a:pt x="314103" y="0"/>
                </a:moveTo>
                <a:cubicBezTo>
                  <a:pt x="214091" y="0"/>
                  <a:pt x="133128" y="80962"/>
                  <a:pt x="133128" y="180975"/>
                </a:cubicBezTo>
                <a:lnTo>
                  <a:pt x="133128" y="370523"/>
                </a:lnTo>
                <a:lnTo>
                  <a:pt x="48356" y="286703"/>
                </a:lnTo>
                <a:cubicBezTo>
                  <a:pt x="36926" y="276225"/>
                  <a:pt x="19781" y="276225"/>
                  <a:pt x="8351" y="287655"/>
                </a:cubicBezTo>
                <a:cubicBezTo>
                  <a:pt x="-2127" y="298133"/>
                  <a:pt x="-3079" y="316230"/>
                  <a:pt x="7398" y="327660"/>
                </a:cubicBezTo>
                <a:lnTo>
                  <a:pt x="142653" y="461010"/>
                </a:lnTo>
                <a:cubicBezTo>
                  <a:pt x="147416" y="465773"/>
                  <a:pt x="154083" y="468630"/>
                  <a:pt x="160751" y="469583"/>
                </a:cubicBezTo>
                <a:lnTo>
                  <a:pt x="162656" y="469583"/>
                </a:lnTo>
                <a:lnTo>
                  <a:pt x="165513" y="469583"/>
                </a:lnTo>
                <a:lnTo>
                  <a:pt x="168371" y="469583"/>
                </a:lnTo>
                <a:lnTo>
                  <a:pt x="170276" y="468630"/>
                </a:lnTo>
                <a:cubicBezTo>
                  <a:pt x="171228" y="468630"/>
                  <a:pt x="172181" y="467678"/>
                  <a:pt x="173133" y="467678"/>
                </a:cubicBezTo>
                <a:lnTo>
                  <a:pt x="173133" y="467678"/>
                </a:lnTo>
                <a:cubicBezTo>
                  <a:pt x="176943" y="466725"/>
                  <a:pt x="179801" y="463868"/>
                  <a:pt x="182658" y="461963"/>
                </a:cubicBezTo>
                <a:lnTo>
                  <a:pt x="317913" y="326708"/>
                </a:lnTo>
                <a:cubicBezTo>
                  <a:pt x="327438" y="315278"/>
                  <a:pt x="326486" y="299085"/>
                  <a:pt x="316008" y="288608"/>
                </a:cubicBezTo>
                <a:cubicBezTo>
                  <a:pt x="305531" y="278130"/>
                  <a:pt x="289338" y="277178"/>
                  <a:pt x="277908" y="286703"/>
                </a:cubicBezTo>
                <a:lnTo>
                  <a:pt x="190278" y="373380"/>
                </a:lnTo>
                <a:lnTo>
                  <a:pt x="190278" y="180975"/>
                </a:lnTo>
                <a:cubicBezTo>
                  <a:pt x="190278" y="112395"/>
                  <a:pt x="245523" y="57150"/>
                  <a:pt x="314103" y="57150"/>
                </a:cubicBezTo>
                <a:cubicBezTo>
                  <a:pt x="382683" y="57150"/>
                  <a:pt x="437928" y="112395"/>
                  <a:pt x="437928" y="180975"/>
                </a:cubicBezTo>
                <a:lnTo>
                  <a:pt x="437928" y="734378"/>
                </a:lnTo>
                <a:cubicBezTo>
                  <a:pt x="437928" y="750570"/>
                  <a:pt x="450311" y="762953"/>
                  <a:pt x="466503" y="762953"/>
                </a:cubicBezTo>
                <a:cubicBezTo>
                  <a:pt x="482696" y="762953"/>
                  <a:pt x="495078" y="750570"/>
                  <a:pt x="495078" y="734378"/>
                </a:cubicBezTo>
                <a:lnTo>
                  <a:pt x="495078" y="180975"/>
                </a:lnTo>
                <a:cubicBezTo>
                  <a:pt x="495078" y="80962"/>
                  <a:pt x="414116" y="0"/>
                  <a:pt x="314103" y="0"/>
                </a:cubicBezTo>
                <a:close/>
              </a:path>
            </a:pathLst>
          </a:custGeom>
          <a:solidFill>
            <a:schemeClr val="accent3"/>
          </a:solidFill>
          <a:ln w="9525" cap="flat">
            <a:noFill/>
            <a:prstDash val="solid"/>
            <a:miter/>
          </a:ln>
        </p:spPr>
        <p:txBody>
          <a:bodyPr rtlCol="0" anchor="ctr"/>
          <a:lstStyle/>
          <a:p>
            <a:endParaRPr lang="it-IT" sz="1013"/>
          </a:p>
        </p:txBody>
      </p:sp>
      <p:sp>
        <p:nvSpPr>
          <p:cNvPr id="419" name="Elemento grafico 342" descr="Freccia linea: rotazione a sinistra">
            <a:extLst>
              <a:ext uri="{FF2B5EF4-FFF2-40B4-BE49-F238E27FC236}">
                <a16:creationId xmlns:a16="http://schemas.microsoft.com/office/drawing/2014/main" id="{291BA114-D4E0-064F-A8C4-56C164870C10}"/>
              </a:ext>
            </a:extLst>
          </p:cNvPr>
          <p:cNvSpPr/>
          <p:nvPr/>
        </p:nvSpPr>
        <p:spPr>
          <a:xfrm>
            <a:off x="5962855" y="1913320"/>
            <a:ext cx="192977" cy="140939"/>
          </a:xfrm>
          <a:custGeom>
            <a:avLst/>
            <a:gdLst>
              <a:gd name="connsiteX0" fmla="*/ 490316 w 847725"/>
              <a:gd name="connsiteY0" fmla="*/ 0 h 619125"/>
              <a:gd name="connsiteX1" fmla="*/ 133128 w 847725"/>
              <a:gd name="connsiteY1" fmla="*/ 340995 h 619125"/>
              <a:gd name="connsiteX2" fmla="*/ 48356 w 847725"/>
              <a:gd name="connsiteY2" fmla="*/ 256223 h 619125"/>
              <a:gd name="connsiteX3" fmla="*/ 8351 w 847725"/>
              <a:gd name="connsiteY3" fmla="*/ 257175 h 619125"/>
              <a:gd name="connsiteX4" fmla="*/ 7398 w 847725"/>
              <a:gd name="connsiteY4" fmla="*/ 297180 h 619125"/>
              <a:gd name="connsiteX5" fmla="*/ 141701 w 847725"/>
              <a:gd name="connsiteY5" fmla="*/ 431483 h 619125"/>
              <a:gd name="connsiteX6" fmla="*/ 151226 w 847725"/>
              <a:gd name="connsiteY6" fmla="*/ 437198 h 619125"/>
              <a:gd name="connsiteX7" fmla="*/ 155036 w 847725"/>
              <a:gd name="connsiteY7" fmla="*/ 438150 h 619125"/>
              <a:gd name="connsiteX8" fmla="*/ 156941 w 847725"/>
              <a:gd name="connsiteY8" fmla="*/ 439103 h 619125"/>
              <a:gd name="connsiteX9" fmla="*/ 159798 w 847725"/>
              <a:gd name="connsiteY9" fmla="*/ 439103 h 619125"/>
              <a:gd name="connsiteX10" fmla="*/ 162656 w 847725"/>
              <a:gd name="connsiteY10" fmla="*/ 439103 h 619125"/>
              <a:gd name="connsiteX11" fmla="*/ 164561 w 847725"/>
              <a:gd name="connsiteY11" fmla="*/ 439103 h 619125"/>
              <a:gd name="connsiteX12" fmla="*/ 182658 w 847725"/>
              <a:gd name="connsiteY12" fmla="*/ 430530 h 619125"/>
              <a:gd name="connsiteX13" fmla="*/ 316961 w 847725"/>
              <a:gd name="connsiteY13" fmla="*/ 296228 h 619125"/>
              <a:gd name="connsiteX14" fmla="*/ 316961 w 847725"/>
              <a:gd name="connsiteY14" fmla="*/ 256223 h 619125"/>
              <a:gd name="connsiteX15" fmla="*/ 276956 w 847725"/>
              <a:gd name="connsiteY15" fmla="*/ 256223 h 619125"/>
              <a:gd name="connsiteX16" fmla="*/ 190278 w 847725"/>
              <a:gd name="connsiteY16" fmla="*/ 342900 h 619125"/>
              <a:gd name="connsiteX17" fmla="*/ 425546 w 847725"/>
              <a:gd name="connsiteY17" fmla="*/ 64770 h 619125"/>
              <a:gd name="connsiteX18" fmla="*/ 756063 w 847725"/>
              <a:gd name="connsiteY18" fmla="*/ 218123 h 619125"/>
              <a:gd name="connsiteX19" fmla="*/ 695103 w 847725"/>
              <a:gd name="connsiteY19" fmla="*/ 577215 h 619125"/>
              <a:gd name="connsiteX20" fmla="*/ 694151 w 847725"/>
              <a:gd name="connsiteY20" fmla="*/ 617220 h 619125"/>
              <a:gd name="connsiteX21" fmla="*/ 734156 w 847725"/>
              <a:gd name="connsiteY21" fmla="*/ 619125 h 619125"/>
              <a:gd name="connsiteX22" fmla="*/ 822738 w 847725"/>
              <a:gd name="connsiteY22" fmla="*/ 226695 h 619125"/>
              <a:gd name="connsiteX23" fmla="*/ 490316 w 847725"/>
              <a:gd name="connsiteY23" fmla="*/ 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47725" h="619125">
                <a:moveTo>
                  <a:pt x="490316" y="0"/>
                </a:moveTo>
                <a:cubicBezTo>
                  <a:pt x="299816" y="0"/>
                  <a:pt x="142653" y="150495"/>
                  <a:pt x="133128" y="340995"/>
                </a:cubicBezTo>
                <a:lnTo>
                  <a:pt x="48356" y="256223"/>
                </a:lnTo>
                <a:cubicBezTo>
                  <a:pt x="36926" y="245745"/>
                  <a:pt x="19781" y="245745"/>
                  <a:pt x="8351" y="257175"/>
                </a:cubicBezTo>
                <a:cubicBezTo>
                  <a:pt x="-2127" y="267653"/>
                  <a:pt x="-3079" y="285750"/>
                  <a:pt x="7398" y="297180"/>
                </a:cubicBezTo>
                <a:lnTo>
                  <a:pt x="141701" y="431483"/>
                </a:lnTo>
                <a:cubicBezTo>
                  <a:pt x="144558" y="434340"/>
                  <a:pt x="147416" y="436245"/>
                  <a:pt x="151226" y="437198"/>
                </a:cubicBezTo>
                <a:cubicBezTo>
                  <a:pt x="152178" y="437198"/>
                  <a:pt x="153131" y="438150"/>
                  <a:pt x="155036" y="438150"/>
                </a:cubicBezTo>
                <a:lnTo>
                  <a:pt x="156941" y="439103"/>
                </a:lnTo>
                <a:lnTo>
                  <a:pt x="159798" y="439103"/>
                </a:lnTo>
                <a:lnTo>
                  <a:pt x="162656" y="439103"/>
                </a:lnTo>
                <a:lnTo>
                  <a:pt x="164561" y="439103"/>
                </a:lnTo>
                <a:cubicBezTo>
                  <a:pt x="171228" y="439103"/>
                  <a:pt x="177896" y="435293"/>
                  <a:pt x="182658" y="430530"/>
                </a:cubicBezTo>
                <a:lnTo>
                  <a:pt x="316961" y="296228"/>
                </a:lnTo>
                <a:cubicBezTo>
                  <a:pt x="328391" y="284798"/>
                  <a:pt x="328391" y="266700"/>
                  <a:pt x="316961" y="256223"/>
                </a:cubicBezTo>
                <a:cubicBezTo>
                  <a:pt x="305531" y="244792"/>
                  <a:pt x="287433" y="244792"/>
                  <a:pt x="276956" y="256223"/>
                </a:cubicBezTo>
                <a:lnTo>
                  <a:pt x="190278" y="342900"/>
                </a:lnTo>
                <a:cubicBezTo>
                  <a:pt x="196946" y="207645"/>
                  <a:pt x="293148" y="94298"/>
                  <a:pt x="425546" y="64770"/>
                </a:cubicBezTo>
                <a:cubicBezTo>
                  <a:pt x="557943" y="35242"/>
                  <a:pt x="693198" y="98107"/>
                  <a:pt x="756063" y="218123"/>
                </a:cubicBezTo>
                <a:cubicBezTo>
                  <a:pt x="818928" y="338137"/>
                  <a:pt x="794163" y="484823"/>
                  <a:pt x="695103" y="577215"/>
                </a:cubicBezTo>
                <a:cubicBezTo>
                  <a:pt x="683673" y="587693"/>
                  <a:pt x="682721" y="605790"/>
                  <a:pt x="694151" y="617220"/>
                </a:cubicBezTo>
                <a:cubicBezTo>
                  <a:pt x="704628" y="628650"/>
                  <a:pt x="722726" y="629602"/>
                  <a:pt x="734156" y="619125"/>
                </a:cubicBezTo>
                <a:cubicBezTo>
                  <a:pt x="841788" y="519112"/>
                  <a:pt x="877031" y="363855"/>
                  <a:pt x="822738" y="226695"/>
                </a:cubicBezTo>
                <a:cubicBezTo>
                  <a:pt x="769398" y="89535"/>
                  <a:pt x="637001" y="0"/>
                  <a:pt x="490316" y="0"/>
                </a:cubicBezTo>
                <a:close/>
              </a:path>
            </a:pathLst>
          </a:custGeom>
          <a:solidFill>
            <a:schemeClr val="accent3"/>
          </a:solidFill>
          <a:ln w="9525" cap="flat">
            <a:noFill/>
            <a:prstDash val="solid"/>
            <a:miter/>
          </a:ln>
        </p:spPr>
        <p:txBody>
          <a:bodyPr rtlCol="0" anchor="ctr"/>
          <a:lstStyle/>
          <a:p>
            <a:endParaRPr lang="it-IT" sz="1013"/>
          </a:p>
        </p:txBody>
      </p:sp>
      <p:sp>
        <p:nvSpPr>
          <p:cNvPr id="420" name="Elemento grafico 344" descr="Freccia linea: curva antioraria">
            <a:extLst>
              <a:ext uri="{FF2B5EF4-FFF2-40B4-BE49-F238E27FC236}">
                <a16:creationId xmlns:a16="http://schemas.microsoft.com/office/drawing/2014/main" id="{4BE8B167-AE48-7B48-B702-21C326E216BF}"/>
              </a:ext>
            </a:extLst>
          </p:cNvPr>
          <p:cNvSpPr/>
          <p:nvPr/>
        </p:nvSpPr>
        <p:spPr>
          <a:xfrm>
            <a:off x="6886710" y="1889468"/>
            <a:ext cx="73722" cy="188642"/>
          </a:xfrm>
          <a:custGeom>
            <a:avLst/>
            <a:gdLst>
              <a:gd name="connsiteX0" fmla="*/ 95250 w 323850"/>
              <a:gd name="connsiteY0" fmla="*/ 58103 h 828675"/>
              <a:gd name="connsiteX1" fmla="*/ 220980 w 323850"/>
              <a:gd name="connsiteY1" fmla="*/ 59055 h 828675"/>
              <a:gd name="connsiteX2" fmla="*/ 249555 w 323850"/>
              <a:gd name="connsiteY2" fmla="*/ 30480 h 828675"/>
              <a:gd name="connsiteX3" fmla="*/ 220980 w 323850"/>
              <a:gd name="connsiteY3" fmla="*/ 1905 h 828675"/>
              <a:gd name="connsiteX4" fmla="*/ 30480 w 323850"/>
              <a:gd name="connsiteY4" fmla="*/ 0 h 828675"/>
              <a:gd name="connsiteX5" fmla="*/ 12382 w 323850"/>
              <a:gd name="connsiteY5" fmla="*/ 6667 h 828675"/>
              <a:gd name="connsiteX6" fmla="*/ 10478 w 323850"/>
              <a:gd name="connsiteY6" fmla="*/ 8573 h 828675"/>
              <a:gd name="connsiteX7" fmla="*/ 7620 w 323850"/>
              <a:gd name="connsiteY7" fmla="*/ 11430 h 828675"/>
              <a:gd name="connsiteX8" fmla="*/ 6668 w 323850"/>
              <a:gd name="connsiteY8" fmla="*/ 13335 h 828675"/>
              <a:gd name="connsiteX9" fmla="*/ 5715 w 323850"/>
              <a:gd name="connsiteY9" fmla="*/ 15240 h 828675"/>
              <a:gd name="connsiteX10" fmla="*/ 1905 w 323850"/>
              <a:gd name="connsiteY10" fmla="*/ 28575 h 828675"/>
              <a:gd name="connsiteX11" fmla="*/ 0 w 323850"/>
              <a:gd name="connsiteY11" fmla="*/ 219075 h 828675"/>
              <a:gd name="connsiteX12" fmla="*/ 28575 w 323850"/>
              <a:gd name="connsiteY12" fmla="*/ 247650 h 828675"/>
              <a:gd name="connsiteX13" fmla="*/ 57150 w 323850"/>
              <a:gd name="connsiteY13" fmla="*/ 219075 h 828675"/>
              <a:gd name="connsiteX14" fmla="*/ 58103 w 323850"/>
              <a:gd name="connsiteY14" fmla="*/ 100965 h 828675"/>
              <a:gd name="connsiteX15" fmla="*/ 269558 w 323850"/>
              <a:gd name="connsiteY15" fmla="*/ 534353 h 828675"/>
              <a:gd name="connsiteX16" fmla="*/ 203835 w 323850"/>
              <a:gd name="connsiteY16" fmla="*/ 796290 h 828675"/>
              <a:gd name="connsiteX17" fmla="*/ 217170 w 323850"/>
              <a:gd name="connsiteY17" fmla="*/ 833438 h 828675"/>
              <a:gd name="connsiteX18" fmla="*/ 255270 w 323850"/>
              <a:gd name="connsiteY18" fmla="*/ 821055 h 828675"/>
              <a:gd name="connsiteX19" fmla="*/ 326708 w 323850"/>
              <a:gd name="connsiteY19" fmla="*/ 538163 h 828675"/>
              <a:gd name="connsiteX20" fmla="*/ 95250 w 323850"/>
              <a:gd name="connsiteY20" fmla="*/ 58103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850" h="828675">
                <a:moveTo>
                  <a:pt x="95250" y="58103"/>
                </a:moveTo>
                <a:lnTo>
                  <a:pt x="220980" y="59055"/>
                </a:lnTo>
                <a:cubicBezTo>
                  <a:pt x="237173" y="59055"/>
                  <a:pt x="249555" y="46672"/>
                  <a:pt x="249555" y="30480"/>
                </a:cubicBezTo>
                <a:cubicBezTo>
                  <a:pt x="249555" y="14288"/>
                  <a:pt x="237173" y="1905"/>
                  <a:pt x="220980" y="1905"/>
                </a:cubicBezTo>
                <a:lnTo>
                  <a:pt x="30480" y="0"/>
                </a:lnTo>
                <a:cubicBezTo>
                  <a:pt x="23813" y="0"/>
                  <a:pt x="18098" y="1905"/>
                  <a:pt x="12382" y="6667"/>
                </a:cubicBezTo>
                <a:cubicBezTo>
                  <a:pt x="11430" y="6667"/>
                  <a:pt x="11430" y="7620"/>
                  <a:pt x="10478" y="8573"/>
                </a:cubicBezTo>
                <a:cubicBezTo>
                  <a:pt x="9525" y="9525"/>
                  <a:pt x="8573" y="9525"/>
                  <a:pt x="7620" y="11430"/>
                </a:cubicBezTo>
                <a:cubicBezTo>
                  <a:pt x="7620" y="11430"/>
                  <a:pt x="6668" y="12383"/>
                  <a:pt x="6668" y="13335"/>
                </a:cubicBezTo>
                <a:cubicBezTo>
                  <a:pt x="6668" y="13335"/>
                  <a:pt x="5715" y="14288"/>
                  <a:pt x="5715" y="15240"/>
                </a:cubicBezTo>
                <a:cubicBezTo>
                  <a:pt x="2858" y="19050"/>
                  <a:pt x="1905" y="23813"/>
                  <a:pt x="1905" y="28575"/>
                </a:cubicBezTo>
                <a:lnTo>
                  <a:pt x="0" y="219075"/>
                </a:lnTo>
                <a:cubicBezTo>
                  <a:pt x="0" y="235268"/>
                  <a:pt x="12382" y="247650"/>
                  <a:pt x="28575" y="247650"/>
                </a:cubicBezTo>
                <a:cubicBezTo>
                  <a:pt x="44768" y="247650"/>
                  <a:pt x="57150" y="235268"/>
                  <a:pt x="57150" y="219075"/>
                </a:cubicBezTo>
                <a:lnTo>
                  <a:pt x="58103" y="100965"/>
                </a:lnTo>
                <a:cubicBezTo>
                  <a:pt x="207645" y="204788"/>
                  <a:pt x="279083" y="350520"/>
                  <a:pt x="269558" y="534353"/>
                </a:cubicBezTo>
                <a:cubicBezTo>
                  <a:pt x="263843" y="624840"/>
                  <a:pt x="241935" y="713423"/>
                  <a:pt x="203835" y="796290"/>
                </a:cubicBezTo>
                <a:cubicBezTo>
                  <a:pt x="197168" y="810578"/>
                  <a:pt x="202883" y="826770"/>
                  <a:pt x="217170" y="833438"/>
                </a:cubicBezTo>
                <a:cubicBezTo>
                  <a:pt x="230505" y="840105"/>
                  <a:pt x="247650" y="835343"/>
                  <a:pt x="255270" y="821055"/>
                </a:cubicBezTo>
                <a:cubicBezTo>
                  <a:pt x="296228" y="732473"/>
                  <a:pt x="320993" y="636270"/>
                  <a:pt x="326708" y="538163"/>
                </a:cubicBezTo>
                <a:cubicBezTo>
                  <a:pt x="334328" y="398145"/>
                  <a:pt x="300038" y="201930"/>
                  <a:pt x="95250" y="58103"/>
                </a:cubicBezTo>
                <a:close/>
              </a:path>
            </a:pathLst>
          </a:custGeom>
          <a:solidFill>
            <a:schemeClr val="accent3"/>
          </a:solidFill>
          <a:ln w="9525" cap="flat">
            <a:noFill/>
            <a:prstDash val="solid"/>
            <a:miter/>
          </a:ln>
        </p:spPr>
        <p:txBody>
          <a:bodyPr rtlCol="0" anchor="ctr"/>
          <a:lstStyle/>
          <a:p>
            <a:endParaRPr lang="it-IT" sz="1013"/>
          </a:p>
        </p:txBody>
      </p:sp>
      <p:sp>
        <p:nvSpPr>
          <p:cNvPr id="421" name="Elemento grafico 346" descr="Freccia linea: inversione a U orizzontale">
            <a:extLst>
              <a:ext uri="{FF2B5EF4-FFF2-40B4-BE49-F238E27FC236}">
                <a16:creationId xmlns:a16="http://schemas.microsoft.com/office/drawing/2014/main" id="{7D16E968-B360-CC41-A8C9-8CA3E45D8709}"/>
              </a:ext>
            </a:extLst>
          </p:cNvPr>
          <p:cNvSpPr/>
          <p:nvPr/>
        </p:nvSpPr>
        <p:spPr>
          <a:xfrm>
            <a:off x="6434538" y="1928498"/>
            <a:ext cx="173463" cy="110583"/>
          </a:xfrm>
          <a:custGeom>
            <a:avLst/>
            <a:gdLst>
              <a:gd name="connsiteX0" fmla="*/ 582930 w 762000"/>
              <a:gd name="connsiteY0" fmla="*/ 133128 h 485775"/>
              <a:gd name="connsiteX1" fmla="*/ 99060 w 762000"/>
              <a:gd name="connsiteY1" fmla="*/ 133128 h 485775"/>
              <a:gd name="connsiteX2" fmla="*/ 183833 w 762000"/>
              <a:gd name="connsiteY2" fmla="*/ 48356 h 485775"/>
              <a:gd name="connsiteX3" fmla="*/ 182880 w 762000"/>
              <a:gd name="connsiteY3" fmla="*/ 8351 h 485775"/>
              <a:gd name="connsiteX4" fmla="*/ 142875 w 762000"/>
              <a:gd name="connsiteY4" fmla="*/ 7398 h 485775"/>
              <a:gd name="connsiteX5" fmla="*/ 8573 w 762000"/>
              <a:gd name="connsiteY5" fmla="*/ 142653 h 485775"/>
              <a:gd name="connsiteX6" fmla="*/ 1905 w 762000"/>
              <a:gd name="connsiteY6" fmla="*/ 152178 h 485775"/>
              <a:gd name="connsiteX7" fmla="*/ 1905 w 762000"/>
              <a:gd name="connsiteY7" fmla="*/ 152178 h 485775"/>
              <a:gd name="connsiteX8" fmla="*/ 952 w 762000"/>
              <a:gd name="connsiteY8" fmla="*/ 155036 h 485775"/>
              <a:gd name="connsiteX9" fmla="*/ 0 w 762000"/>
              <a:gd name="connsiteY9" fmla="*/ 156941 h 485775"/>
              <a:gd name="connsiteX10" fmla="*/ 0 w 762000"/>
              <a:gd name="connsiteY10" fmla="*/ 159798 h 485775"/>
              <a:gd name="connsiteX11" fmla="*/ 952 w 762000"/>
              <a:gd name="connsiteY11" fmla="*/ 162656 h 485775"/>
              <a:gd name="connsiteX12" fmla="*/ 952 w 762000"/>
              <a:gd name="connsiteY12" fmla="*/ 164561 h 485775"/>
              <a:gd name="connsiteX13" fmla="*/ 9525 w 762000"/>
              <a:gd name="connsiteY13" fmla="*/ 182658 h 485775"/>
              <a:gd name="connsiteX14" fmla="*/ 143828 w 762000"/>
              <a:gd name="connsiteY14" fmla="*/ 317913 h 485775"/>
              <a:gd name="connsiteX15" fmla="*/ 183833 w 762000"/>
              <a:gd name="connsiteY15" fmla="*/ 316961 h 485775"/>
              <a:gd name="connsiteX16" fmla="*/ 184785 w 762000"/>
              <a:gd name="connsiteY16" fmla="*/ 276956 h 485775"/>
              <a:gd name="connsiteX17" fmla="*/ 96203 w 762000"/>
              <a:gd name="connsiteY17" fmla="*/ 190278 h 485775"/>
              <a:gd name="connsiteX18" fmla="*/ 581978 w 762000"/>
              <a:gd name="connsiteY18" fmla="*/ 190278 h 485775"/>
              <a:gd name="connsiteX19" fmla="*/ 705803 w 762000"/>
              <a:gd name="connsiteY19" fmla="*/ 314103 h 485775"/>
              <a:gd name="connsiteX20" fmla="*/ 581978 w 762000"/>
              <a:gd name="connsiteY20" fmla="*/ 437928 h 485775"/>
              <a:gd name="connsiteX21" fmla="*/ 29528 w 762000"/>
              <a:gd name="connsiteY21" fmla="*/ 437928 h 485775"/>
              <a:gd name="connsiteX22" fmla="*/ 952 w 762000"/>
              <a:gd name="connsiteY22" fmla="*/ 466503 h 485775"/>
              <a:gd name="connsiteX23" fmla="*/ 29528 w 762000"/>
              <a:gd name="connsiteY23" fmla="*/ 495078 h 485775"/>
              <a:gd name="connsiteX24" fmla="*/ 582930 w 762000"/>
              <a:gd name="connsiteY24" fmla="*/ 495078 h 485775"/>
              <a:gd name="connsiteX25" fmla="*/ 763905 w 762000"/>
              <a:gd name="connsiteY25" fmla="*/ 314103 h 485775"/>
              <a:gd name="connsiteX26" fmla="*/ 582930 w 762000"/>
              <a:gd name="connsiteY26" fmla="*/ 133128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485775">
                <a:moveTo>
                  <a:pt x="582930" y="133128"/>
                </a:moveTo>
                <a:lnTo>
                  <a:pt x="99060" y="133128"/>
                </a:lnTo>
                <a:lnTo>
                  <a:pt x="183833" y="48356"/>
                </a:lnTo>
                <a:cubicBezTo>
                  <a:pt x="194310" y="36926"/>
                  <a:pt x="194310" y="19781"/>
                  <a:pt x="182880" y="8351"/>
                </a:cubicBezTo>
                <a:cubicBezTo>
                  <a:pt x="172403" y="-2127"/>
                  <a:pt x="154305" y="-3079"/>
                  <a:pt x="142875" y="7398"/>
                </a:cubicBezTo>
                <a:lnTo>
                  <a:pt x="8573" y="142653"/>
                </a:lnTo>
                <a:cubicBezTo>
                  <a:pt x="5715" y="145511"/>
                  <a:pt x="3810" y="148368"/>
                  <a:pt x="1905" y="152178"/>
                </a:cubicBezTo>
                <a:lnTo>
                  <a:pt x="1905" y="152178"/>
                </a:lnTo>
                <a:cubicBezTo>
                  <a:pt x="1905" y="153131"/>
                  <a:pt x="952" y="154083"/>
                  <a:pt x="952" y="155036"/>
                </a:cubicBezTo>
                <a:cubicBezTo>
                  <a:pt x="952" y="155988"/>
                  <a:pt x="952" y="155988"/>
                  <a:pt x="0" y="156941"/>
                </a:cubicBezTo>
                <a:cubicBezTo>
                  <a:pt x="0" y="157893"/>
                  <a:pt x="0" y="158846"/>
                  <a:pt x="0" y="159798"/>
                </a:cubicBezTo>
                <a:cubicBezTo>
                  <a:pt x="952" y="161703"/>
                  <a:pt x="952" y="161703"/>
                  <a:pt x="952" y="162656"/>
                </a:cubicBezTo>
                <a:cubicBezTo>
                  <a:pt x="952" y="163608"/>
                  <a:pt x="952" y="163608"/>
                  <a:pt x="952" y="164561"/>
                </a:cubicBezTo>
                <a:cubicBezTo>
                  <a:pt x="952" y="171228"/>
                  <a:pt x="4762" y="177896"/>
                  <a:pt x="9525" y="182658"/>
                </a:cubicBezTo>
                <a:lnTo>
                  <a:pt x="143828" y="317913"/>
                </a:lnTo>
                <a:cubicBezTo>
                  <a:pt x="155258" y="328391"/>
                  <a:pt x="172403" y="328391"/>
                  <a:pt x="183833" y="316961"/>
                </a:cubicBezTo>
                <a:cubicBezTo>
                  <a:pt x="194310" y="306483"/>
                  <a:pt x="195263" y="288386"/>
                  <a:pt x="184785" y="276956"/>
                </a:cubicBezTo>
                <a:lnTo>
                  <a:pt x="96203" y="190278"/>
                </a:lnTo>
                <a:lnTo>
                  <a:pt x="581978" y="190278"/>
                </a:lnTo>
                <a:cubicBezTo>
                  <a:pt x="650558" y="190278"/>
                  <a:pt x="705803" y="245523"/>
                  <a:pt x="705803" y="314103"/>
                </a:cubicBezTo>
                <a:cubicBezTo>
                  <a:pt x="705803" y="382683"/>
                  <a:pt x="650558" y="437928"/>
                  <a:pt x="581978" y="437928"/>
                </a:cubicBezTo>
                <a:lnTo>
                  <a:pt x="29528" y="437928"/>
                </a:lnTo>
                <a:cubicBezTo>
                  <a:pt x="13335" y="437928"/>
                  <a:pt x="952" y="450311"/>
                  <a:pt x="952" y="466503"/>
                </a:cubicBezTo>
                <a:cubicBezTo>
                  <a:pt x="952" y="482696"/>
                  <a:pt x="13335" y="495078"/>
                  <a:pt x="29528" y="495078"/>
                </a:cubicBezTo>
                <a:lnTo>
                  <a:pt x="582930" y="495078"/>
                </a:lnTo>
                <a:cubicBezTo>
                  <a:pt x="682943" y="495078"/>
                  <a:pt x="763905" y="414116"/>
                  <a:pt x="763905" y="314103"/>
                </a:cubicBezTo>
                <a:cubicBezTo>
                  <a:pt x="763905" y="214091"/>
                  <a:pt x="682943" y="133128"/>
                  <a:pt x="582930" y="133128"/>
                </a:cubicBezTo>
                <a:close/>
              </a:path>
            </a:pathLst>
          </a:custGeom>
          <a:solidFill>
            <a:schemeClr val="accent3"/>
          </a:solidFill>
          <a:ln w="9525" cap="flat">
            <a:noFill/>
            <a:prstDash val="solid"/>
            <a:miter/>
          </a:ln>
        </p:spPr>
        <p:txBody>
          <a:bodyPr rtlCol="0" anchor="ctr"/>
          <a:lstStyle/>
          <a:p>
            <a:endParaRPr lang="it-IT" sz="1013"/>
          </a:p>
        </p:txBody>
      </p:sp>
      <p:grpSp>
        <p:nvGrpSpPr>
          <p:cNvPr id="591" name="Elemento grafico 423" descr="Cavalletto">
            <a:extLst>
              <a:ext uri="{FF2B5EF4-FFF2-40B4-BE49-F238E27FC236}">
                <a16:creationId xmlns:a16="http://schemas.microsoft.com/office/drawing/2014/main" id="{1FE2ACB9-1CF5-1741-A008-B9887C4DE368}"/>
              </a:ext>
            </a:extLst>
          </p:cNvPr>
          <p:cNvGrpSpPr/>
          <p:nvPr/>
        </p:nvGrpSpPr>
        <p:grpSpPr>
          <a:xfrm>
            <a:off x="165257" y="2604205"/>
            <a:ext cx="333745" cy="333745"/>
            <a:chOff x="5638800" y="2971800"/>
            <a:chExt cx="914400" cy="914400"/>
          </a:xfrm>
          <a:solidFill>
            <a:schemeClr val="accent3"/>
          </a:solidFill>
        </p:grpSpPr>
        <p:sp>
          <p:nvSpPr>
            <p:cNvPr id="592" name="Figura a mano libera 591">
              <a:extLst>
                <a:ext uri="{FF2B5EF4-FFF2-40B4-BE49-F238E27FC236}">
                  <a16:creationId xmlns:a16="http://schemas.microsoft.com/office/drawing/2014/main" id="{FB6AB68F-43A2-214F-A08E-B7874C8FC970}"/>
                </a:ext>
              </a:extLst>
            </p:cNvPr>
            <p:cNvSpPr/>
            <p:nvPr/>
          </p:nvSpPr>
          <p:spPr>
            <a:xfrm>
              <a:off x="5867400" y="3219450"/>
              <a:ext cx="457200" cy="304800"/>
            </a:xfrm>
            <a:custGeom>
              <a:avLst/>
              <a:gdLst>
                <a:gd name="connsiteX0" fmla="*/ 0 w 457200"/>
                <a:gd name="connsiteY0" fmla="*/ 0 h 304800"/>
                <a:gd name="connsiteX1" fmla="*/ 457200 w 457200"/>
                <a:gd name="connsiteY1" fmla="*/ 0 h 304800"/>
                <a:gd name="connsiteX2" fmla="*/ 457200 w 457200"/>
                <a:gd name="connsiteY2" fmla="*/ 304800 h 304800"/>
                <a:gd name="connsiteX3" fmla="*/ 0 w 457200"/>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457200" h="304800">
                  <a:moveTo>
                    <a:pt x="0" y="0"/>
                  </a:moveTo>
                  <a:lnTo>
                    <a:pt x="457200" y="0"/>
                  </a:lnTo>
                  <a:lnTo>
                    <a:pt x="457200" y="304800"/>
                  </a:lnTo>
                  <a:lnTo>
                    <a:pt x="0" y="304800"/>
                  </a:ln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02EC16BA-643B-0345-9B42-A9B700C554E1}"/>
                </a:ext>
              </a:extLst>
            </p:cNvPr>
            <p:cNvSpPr/>
            <p:nvPr/>
          </p:nvSpPr>
          <p:spPr>
            <a:xfrm>
              <a:off x="6000750" y="3009900"/>
              <a:ext cx="190500" cy="171450"/>
            </a:xfrm>
            <a:custGeom>
              <a:avLst/>
              <a:gdLst>
                <a:gd name="connsiteX0" fmla="*/ 190500 w 190500"/>
                <a:gd name="connsiteY0" fmla="*/ 114300 h 171450"/>
                <a:gd name="connsiteX1" fmla="*/ 114300 w 190500"/>
                <a:gd name="connsiteY1" fmla="*/ 114300 h 171450"/>
                <a:gd name="connsiteX2" fmla="*/ 114300 w 190500"/>
                <a:gd name="connsiteY2" fmla="*/ 0 h 171450"/>
                <a:gd name="connsiteX3" fmla="*/ 76200 w 190500"/>
                <a:gd name="connsiteY3" fmla="*/ 0 h 171450"/>
                <a:gd name="connsiteX4" fmla="*/ 76200 w 190500"/>
                <a:gd name="connsiteY4" fmla="*/ 114300 h 171450"/>
                <a:gd name="connsiteX5" fmla="*/ 0 w 190500"/>
                <a:gd name="connsiteY5" fmla="*/ 114300 h 171450"/>
                <a:gd name="connsiteX6" fmla="*/ 0 w 190500"/>
                <a:gd name="connsiteY6" fmla="*/ 171450 h 171450"/>
                <a:gd name="connsiteX7" fmla="*/ 190500 w 190500"/>
                <a:gd name="connsiteY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171450">
                  <a:moveTo>
                    <a:pt x="190500" y="114300"/>
                  </a:moveTo>
                  <a:lnTo>
                    <a:pt x="114300" y="114300"/>
                  </a:lnTo>
                  <a:lnTo>
                    <a:pt x="114300" y="0"/>
                  </a:lnTo>
                  <a:lnTo>
                    <a:pt x="76200" y="0"/>
                  </a:lnTo>
                  <a:lnTo>
                    <a:pt x="76200" y="114300"/>
                  </a:lnTo>
                  <a:lnTo>
                    <a:pt x="0" y="114300"/>
                  </a:lnTo>
                  <a:lnTo>
                    <a:pt x="0" y="171450"/>
                  </a:lnTo>
                  <a:lnTo>
                    <a:pt x="190500" y="171450"/>
                  </a:ln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6E44EFA2-AA68-854E-82CF-A13184DA92E1}"/>
                </a:ext>
              </a:extLst>
            </p:cNvPr>
            <p:cNvSpPr/>
            <p:nvPr/>
          </p:nvSpPr>
          <p:spPr>
            <a:xfrm>
              <a:off x="5822632" y="3562350"/>
              <a:ext cx="542925" cy="285750"/>
            </a:xfrm>
            <a:custGeom>
              <a:avLst/>
              <a:gdLst>
                <a:gd name="connsiteX0" fmla="*/ 546735 w 542925"/>
                <a:gd name="connsiteY0" fmla="*/ 285750 h 285750"/>
                <a:gd name="connsiteX1" fmla="*/ 452438 w 542925"/>
                <a:gd name="connsiteY1" fmla="*/ 57150 h 285750"/>
                <a:gd name="connsiteX2" fmla="*/ 501968 w 542925"/>
                <a:gd name="connsiteY2" fmla="*/ 57150 h 285750"/>
                <a:gd name="connsiteX3" fmla="*/ 501968 w 542925"/>
                <a:gd name="connsiteY3" fmla="*/ 0 h 285750"/>
                <a:gd name="connsiteX4" fmla="*/ 44768 w 542925"/>
                <a:gd name="connsiteY4" fmla="*/ 0 h 285750"/>
                <a:gd name="connsiteX5" fmla="*/ 44768 w 542925"/>
                <a:gd name="connsiteY5" fmla="*/ 57150 h 285750"/>
                <a:gd name="connsiteX6" fmla="*/ 94298 w 542925"/>
                <a:gd name="connsiteY6" fmla="*/ 57150 h 285750"/>
                <a:gd name="connsiteX7" fmla="*/ 0 w 542925"/>
                <a:gd name="connsiteY7" fmla="*/ 285750 h 285750"/>
                <a:gd name="connsiteX8" fmla="*/ 40958 w 542925"/>
                <a:gd name="connsiteY8" fmla="*/ 285750 h 285750"/>
                <a:gd name="connsiteX9" fmla="*/ 136208 w 542925"/>
                <a:gd name="connsiteY9" fmla="*/ 57150 h 285750"/>
                <a:gd name="connsiteX10" fmla="*/ 254318 w 542925"/>
                <a:gd name="connsiteY10" fmla="*/ 57150 h 285750"/>
                <a:gd name="connsiteX11" fmla="*/ 254318 w 542925"/>
                <a:gd name="connsiteY11" fmla="*/ 190500 h 285750"/>
                <a:gd name="connsiteX12" fmla="*/ 292418 w 542925"/>
                <a:gd name="connsiteY12" fmla="*/ 190500 h 285750"/>
                <a:gd name="connsiteX13" fmla="*/ 292418 w 542925"/>
                <a:gd name="connsiteY13" fmla="*/ 57150 h 285750"/>
                <a:gd name="connsiteX14" fmla="*/ 410528 w 542925"/>
                <a:gd name="connsiteY14" fmla="*/ 57150 h 285750"/>
                <a:gd name="connsiteX15" fmla="*/ 505778 w 542925"/>
                <a:gd name="connsiteY15" fmla="*/ 2857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85750">
                  <a:moveTo>
                    <a:pt x="546735" y="285750"/>
                  </a:moveTo>
                  <a:lnTo>
                    <a:pt x="452438" y="57150"/>
                  </a:lnTo>
                  <a:lnTo>
                    <a:pt x="501968" y="57150"/>
                  </a:lnTo>
                  <a:lnTo>
                    <a:pt x="501968" y="0"/>
                  </a:lnTo>
                  <a:lnTo>
                    <a:pt x="44768" y="0"/>
                  </a:lnTo>
                  <a:lnTo>
                    <a:pt x="44768" y="57150"/>
                  </a:lnTo>
                  <a:lnTo>
                    <a:pt x="94298" y="57150"/>
                  </a:lnTo>
                  <a:lnTo>
                    <a:pt x="0" y="285750"/>
                  </a:lnTo>
                  <a:lnTo>
                    <a:pt x="40958" y="285750"/>
                  </a:lnTo>
                  <a:lnTo>
                    <a:pt x="136208" y="57150"/>
                  </a:lnTo>
                  <a:lnTo>
                    <a:pt x="254318" y="57150"/>
                  </a:lnTo>
                  <a:lnTo>
                    <a:pt x="254318" y="190500"/>
                  </a:lnTo>
                  <a:lnTo>
                    <a:pt x="292418" y="190500"/>
                  </a:lnTo>
                  <a:lnTo>
                    <a:pt x="292418" y="57150"/>
                  </a:lnTo>
                  <a:lnTo>
                    <a:pt x="410528" y="57150"/>
                  </a:lnTo>
                  <a:lnTo>
                    <a:pt x="505778" y="285750"/>
                  </a:lnTo>
                  <a:close/>
                </a:path>
              </a:pathLst>
            </a:custGeom>
            <a:grpFill/>
            <a:ln w="9525" cap="flat">
              <a:noFill/>
              <a:prstDash val="solid"/>
              <a:miter/>
            </a:ln>
          </p:spPr>
          <p:txBody>
            <a:bodyPr rtlCol="0" anchor="ctr"/>
            <a:lstStyle/>
            <a:p>
              <a:endParaRPr lang="it-IT" sz="1013"/>
            </a:p>
          </p:txBody>
        </p:sp>
      </p:grpSp>
      <p:grpSp>
        <p:nvGrpSpPr>
          <p:cNvPr id="595" name="Elemento grafico 425" descr="Pennello">
            <a:extLst>
              <a:ext uri="{FF2B5EF4-FFF2-40B4-BE49-F238E27FC236}">
                <a16:creationId xmlns:a16="http://schemas.microsoft.com/office/drawing/2014/main" id="{822C3F37-15F4-9744-AD9A-D08813242A47}"/>
              </a:ext>
            </a:extLst>
          </p:cNvPr>
          <p:cNvGrpSpPr/>
          <p:nvPr/>
        </p:nvGrpSpPr>
        <p:grpSpPr>
          <a:xfrm>
            <a:off x="658035" y="2604205"/>
            <a:ext cx="333745" cy="333745"/>
            <a:chOff x="5788800" y="3121800"/>
            <a:chExt cx="914400" cy="914400"/>
          </a:xfrm>
          <a:solidFill>
            <a:schemeClr val="accent3"/>
          </a:solidFill>
        </p:grpSpPr>
        <p:sp>
          <p:nvSpPr>
            <p:cNvPr id="596" name="Figura a mano libera 595">
              <a:extLst>
                <a:ext uri="{FF2B5EF4-FFF2-40B4-BE49-F238E27FC236}">
                  <a16:creationId xmlns:a16="http://schemas.microsoft.com/office/drawing/2014/main" id="{692ED17B-D053-7044-AC21-588DEADF2B54}"/>
                </a:ext>
              </a:extLst>
            </p:cNvPr>
            <p:cNvSpPr/>
            <p:nvPr/>
          </p:nvSpPr>
          <p:spPr>
            <a:xfrm>
              <a:off x="6103776" y="3197762"/>
              <a:ext cx="533400" cy="533400"/>
            </a:xfrm>
            <a:custGeom>
              <a:avLst/>
              <a:gdLst>
                <a:gd name="connsiteX0" fmla="*/ 524177 w 533400"/>
                <a:gd name="connsiteY0" fmla="*/ 13573 h 533400"/>
                <a:gd name="connsiteX1" fmla="*/ 472742 w 533400"/>
                <a:gd name="connsiteY1" fmla="*/ 7858 h 533400"/>
                <a:gd name="connsiteX2" fmla="*/ 87932 w 533400"/>
                <a:gd name="connsiteY2" fmla="*/ 364093 h 533400"/>
                <a:gd name="connsiteX3" fmla="*/ 2207 w 533400"/>
                <a:gd name="connsiteY3" fmla="*/ 469821 h 533400"/>
                <a:gd name="connsiteX4" fmla="*/ 15542 w 533400"/>
                <a:gd name="connsiteY4" fmla="*/ 511731 h 533400"/>
                <a:gd name="connsiteX5" fmla="*/ 24114 w 533400"/>
                <a:gd name="connsiteY5" fmla="*/ 520303 h 533400"/>
                <a:gd name="connsiteX6" fmla="*/ 66024 w 533400"/>
                <a:gd name="connsiteY6" fmla="*/ 533638 h 533400"/>
                <a:gd name="connsiteX7" fmla="*/ 171752 w 533400"/>
                <a:gd name="connsiteY7" fmla="*/ 447913 h 533400"/>
                <a:gd name="connsiteX8" fmla="*/ 529892 w 533400"/>
                <a:gd name="connsiteY8" fmla="*/ 63103 h 533400"/>
                <a:gd name="connsiteX9" fmla="*/ 524177 w 533400"/>
                <a:gd name="connsiteY9" fmla="*/ 1357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400" h="533400">
                  <a:moveTo>
                    <a:pt x="524177" y="13573"/>
                  </a:moveTo>
                  <a:cubicBezTo>
                    <a:pt x="504174" y="-6429"/>
                    <a:pt x="481314" y="-714"/>
                    <a:pt x="472742" y="7858"/>
                  </a:cubicBezTo>
                  <a:lnTo>
                    <a:pt x="87932" y="364093"/>
                  </a:lnTo>
                  <a:lnTo>
                    <a:pt x="2207" y="469821"/>
                  </a:lnTo>
                  <a:cubicBezTo>
                    <a:pt x="-3508" y="480298"/>
                    <a:pt x="2207" y="498396"/>
                    <a:pt x="15542" y="511731"/>
                  </a:cubicBezTo>
                  <a:lnTo>
                    <a:pt x="24114" y="520303"/>
                  </a:lnTo>
                  <a:cubicBezTo>
                    <a:pt x="37449" y="533638"/>
                    <a:pt x="55547" y="540306"/>
                    <a:pt x="66024" y="533638"/>
                  </a:cubicBezTo>
                  <a:lnTo>
                    <a:pt x="171752" y="447913"/>
                  </a:lnTo>
                  <a:lnTo>
                    <a:pt x="529892" y="63103"/>
                  </a:lnTo>
                  <a:cubicBezTo>
                    <a:pt x="539417" y="52626"/>
                    <a:pt x="543227" y="33576"/>
                    <a:pt x="524177" y="13573"/>
                  </a:cubicBezTo>
                  <a:close/>
                </a:path>
              </a:pathLst>
            </a:custGeom>
            <a:grpFill/>
            <a:ln w="9525" cap="flat">
              <a:noFill/>
              <a:prstDash val="solid"/>
              <a:miter/>
            </a:ln>
          </p:spPr>
          <p:txBody>
            <a:bodyPr rtlCol="0" anchor="ctr"/>
            <a:lstStyle/>
            <a:p>
              <a:endParaRPr lang="it-IT" sz="1013"/>
            </a:p>
          </p:txBody>
        </p:sp>
        <p:sp>
          <p:nvSpPr>
            <p:cNvPr id="597" name="Figura a mano libera 596">
              <a:extLst>
                <a:ext uri="{FF2B5EF4-FFF2-40B4-BE49-F238E27FC236}">
                  <a16:creationId xmlns:a16="http://schemas.microsoft.com/office/drawing/2014/main" id="{3544AF22-E433-3240-8F0A-32F9BBD87938}"/>
                </a:ext>
              </a:extLst>
            </p:cNvPr>
            <p:cNvSpPr/>
            <p:nvPr/>
          </p:nvSpPr>
          <p:spPr>
            <a:xfrm>
              <a:off x="5850713" y="3717589"/>
              <a:ext cx="266700" cy="238125"/>
            </a:xfrm>
            <a:custGeom>
              <a:avLst/>
              <a:gdLst>
                <a:gd name="connsiteX0" fmla="*/ 93345 w 266700"/>
                <a:gd name="connsiteY0" fmla="*/ 30004 h 238125"/>
                <a:gd name="connsiteX1" fmla="*/ 67628 w 266700"/>
                <a:gd name="connsiteY1" fmla="*/ 131921 h 238125"/>
                <a:gd name="connsiteX2" fmla="*/ 0 w 266700"/>
                <a:gd name="connsiteY2" fmla="*/ 217646 h 238125"/>
                <a:gd name="connsiteX3" fmla="*/ 239078 w 266700"/>
                <a:gd name="connsiteY3" fmla="*/ 175736 h 238125"/>
                <a:gd name="connsiteX4" fmla="*/ 239078 w 266700"/>
                <a:gd name="connsiteY4" fmla="*/ 30004 h 238125"/>
                <a:gd name="connsiteX5" fmla="*/ 93345 w 266700"/>
                <a:gd name="connsiteY5" fmla="*/ 3000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 h="238125">
                  <a:moveTo>
                    <a:pt x="93345" y="30004"/>
                  </a:moveTo>
                  <a:cubicBezTo>
                    <a:pt x="63818" y="60484"/>
                    <a:pt x="72390" y="96679"/>
                    <a:pt x="67628" y="131921"/>
                  </a:cubicBezTo>
                  <a:cubicBezTo>
                    <a:pt x="61913" y="192881"/>
                    <a:pt x="13335" y="212884"/>
                    <a:pt x="0" y="217646"/>
                  </a:cubicBezTo>
                  <a:cubicBezTo>
                    <a:pt x="78105" y="275749"/>
                    <a:pt x="181928" y="232886"/>
                    <a:pt x="239078" y="175736"/>
                  </a:cubicBezTo>
                  <a:cubicBezTo>
                    <a:pt x="279083" y="135731"/>
                    <a:pt x="279083" y="70009"/>
                    <a:pt x="239078" y="30004"/>
                  </a:cubicBezTo>
                  <a:cubicBezTo>
                    <a:pt x="199073" y="-10001"/>
                    <a:pt x="133350" y="-10001"/>
                    <a:pt x="93345" y="30004"/>
                  </a:cubicBezTo>
                  <a:close/>
                </a:path>
              </a:pathLst>
            </a:custGeom>
            <a:grpFill/>
            <a:ln w="9525" cap="flat">
              <a:noFill/>
              <a:prstDash val="solid"/>
              <a:miter/>
            </a:ln>
          </p:spPr>
          <p:txBody>
            <a:bodyPr rtlCol="0" anchor="ctr"/>
            <a:lstStyle/>
            <a:p>
              <a:endParaRPr lang="it-IT" sz="1013"/>
            </a:p>
          </p:txBody>
        </p:sp>
      </p:grpSp>
      <p:sp>
        <p:nvSpPr>
          <p:cNvPr id="598" name="Elemento grafico 427" descr="Tavolozza">
            <a:extLst>
              <a:ext uri="{FF2B5EF4-FFF2-40B4-BE49-F238E27FC236}">
                <a16:creationId xmlns:a16="http://schemas.microsoft.com/office/drawing/2014/main" id="{F68CE20D-0ADE-8E43-9270-4CF8FD63DE53}"/>
              </a:ext>
            </a:extLst>
          </p:cNvPr>
          <p:cNvSpPr/>
          <p:nvPr/>
        </p:nvSpPr>
        <p:spPr>
          <a:xfrm>
            <a:off x="1150812" y="2673734"/>
            <a:ext cx="278121" cy="194685"/>
          </a:xfrm>
          <a:custGeom>
            <a:avLst/>
            <a:gdLst>
              <a:gd name="connsiteX0" fmla="*/ 666750 w 762000"/>
              <a:gd name="connsiteY0" fmla="*/ 295275 h 533400"/>
              <a:gd name="connsiteX1" fmla="*/ 619125 w 762000"/>
              <a:gd name="connsiteY1" fmla="*/ 261938 h 533400"/>
              <a:gd name="connsiteX2" fmla="*/ 666750 w 762000"/>
              <a:gd name="connsiteY2" fmla="*/ 228600 h 533400"/>
              <a:gd name="connsiteX3" fmla="*/ 714375 w 762000"/>
              <a:gd name="connsiteY3" fmla="*/ 261938 h 533400"/>
              <a:gd name="connsiteX4" fmla="*/ 666750 w 762000"/>
              <a:gd name="connsiteY4" fmla="*/ 295275 h 533400"/>
              <a:gd name="connsiteX5" fmla="*/ 619125 w 762000"/>
              <a:gd name="connsiteY5" fmla="*/ 400050 h 533400"/>
              <a:gd name="connsiteX6" fmla="*/ 571500 w 762000"/>
              <a:gd name="connsiteY6" fmla="*/ 366713 h 533400"/>
              <a:gd name="connsiteX7" fmla="*/ 619125 w 762000"/>
              <a:gd name="connsiteY7" fmla="*/ 333375 h 533400"/>
              <a:gd name="connsiteX8" fmla="*/ 666750 w 762000"/>
              <a:gd name="connsiteY8" fmla="*/ 366713 h 533400"/>
              <a:gd name="connsiteX9" fmla="*/ 619125 w 762000"/>
              <a:gd name="connsiteY9" fmla="*/ 400050 h 533400"/>
              <a:gd name="connsiteX10" fmla="*/ 514350 w 762000"/>
              <a:gd name="connsiteY10" fmla="*/ 133350 h 533400"/>
              <a:gd name="connsiteX11" fmla="*/ 466725 w 762000"/>
              <a:gd name="connsiteY11" fmla="*/ 100013 h 533400"/>
              <a:gd name="connsiteX12" fmla="*/ 514350 w 762000"/>
              <a:gd name="connsiteY12" fmla="*/ 66675 h 533400"/>
              <a:gd name="connsiteX13" fmla="*/ 561975 w 762000"/>
              <a:gd name="connsiteY13" fmla="*/ 100013 h 533400"/>
              <a:gd name="connsiteX14" fmla="*/ 514350 w 762000"/>
              <a:gd name="connsiteY14" fmla="*/ 133350 h 533400"/>
              <a:gd name="connsiteX15" fmla="*/ 514350 w 762000"/>
              <a:gd name="connsiteY15" fmla="*/ 457200 h 533400"/>
              <a:gd name="connsiteX16" fmla="*/ 466725 w 762000"/>
              <a:gd name="connsiteY16" fmla="*/ 423863 h 533400"/>
              <a:gd name="connsiteX17" fmla="*/ 514350 w 762000"/>
              <a:gd name="connsiteY17" fmla="*/ 390525 h 533400"/>
              <a:gd name="connsiteX18" fmla="*/ 561975 w 762000"/>
              <a:gd name="connsiteY18" fmla="*/ 423863 h 533400"/>
              <a:gd name="connsiteX19" fmla="*/ 514350 w 762000"/>
              <a:gd name="connsiteY19" fmla="*/ 457200 h 533400"/>
              <a:gd name="connsiteX20" fmla="*/ 381000 w 762000"/>
              <a:gd name="connsiteY20" fmla="*/ 485775 h 533400"/>
              <a:gd name="connsiteX21" fmla="*/ 333375 w 762000"/>
              <a:gd name="connsiteY21" fmla="*/ 452438 h 533400"/>
              <a:gd name="connsiteX22" fmla="*/ 381000 w 762000"/>
              <a:gd name="connsiteY22" fmla="*/ 419100 h 533400"/>
              <a:gd name="connsiteX23" fmla="*/ 428625 w 762000"/>
              <a:gd name="connsiteY23" fmla="*/ 452438 h 533400"/>
              <a:gd name="connsiteX24" fmla="*/ 381000 w 762000"/>
              <a:gd name="connsiteY24" fmla="*/ 485775 h 533400"/>
              <a:gd name="connsiteX25" fmla="*/ 329565 w 762000"/>
              <a:gd name="connsiteY25" fmla="*/ 100965 h 533400"/>
              <a:gd name="connsiteX26" fmla="*/ 375285 w 762000"/>
              <a:gd name="connsiteY26" fmla="*/ 93345 h 533400"/>
              <a:gd name="connsiteX27" fmla="*/ 367665 w 762000"/>
              <a:gd name="connsiteY27" fmla="*/ 139065 h 533400"/>
              <a:gd name="connsiteX28" fmla="*/ 321945 w 762000"/>
              <a:gd name="connsiteY28" fmla="*/ 146685 h 533400"/>
              <a:gd name="connsiteX29" fmla="*/ 329565 w 762000"/>
              <a:gd name="connsiteY29" fmla="*/ 100965 h 533400"/>
              <a:gd name="connsiteX30" fmla="*/ 247650 w 762000"/>
              <a:gd name="connsiteY30" fmla="*/ 466725 h 533400"/>
              <a:gd name="connsiteX31" fmla="*/ 200025 w 762000"/>
              <a:gd name="connsiteY31" fmla="*/ 433388 h 533400"/>
              <a:gd name="connsiteX32" fmla="*/ 247650 w 762000"/>
              <a:gd name="connsiteY32" fmla="*/ 400050 h 533400"/>
              <a:gd name="connsiteX33" fmla="*/ 295275 w 762000"/>
              <a:gd name="connsiteY33" fmla="*/ 433388 h 533400"/>
              <a:gd name="connsiteX34" fmla="*/ 247650 w 762000"/>
              <a:gd name="connsiteY34" fmla="*/ 466725 h 533400"/>
              <a:gd name="connsiteX35" fmla="*/ 619125 w 762000"/>
              <a:gd name="connsiteY35" fmla="*/ 133350 h 533400"/>
              <a:gd name="connsiteX36" fmla="*/ 666750 w 762000"/>
              <a:gd name="connsiteY36" fmla="*/ 166688 h 533400"/>
              <a:gd name="connsiteX37" fmla="*/ 619125 w 762000"/>
              <a:gd name="connsiteY37" fmla="*/ 200025 h 533400"/>
              <a:gd name="connsiteX38" fmla="*/ 571500 w 762000"/>
              <a:gd name="connsiteY38" fmla="*/ 166688 h 533400"/>
              <a:gd name="connsiteX39" fmla="*/ 619125 w 762000"/>
              <a:gd name="connsiteY39" fmla="*/ 133350 h 533400"/>
              <a:gd name="connsiteX40" fmla="*/ 381000 w 762000"/>
              <a:gd name="connsiteY40" fmla="*/ 0 h 533400"/>
              <a:gd name="connsiteX41" fmla="*/ 219075 w 762000"/>
              <a:gd name="connsiteY41" fmla="*/ 104775 h 533400"/>
              <a:gd name="connsiteX42" fmla="*/ 266700 w 762000"/>
              <a:gd name="connsiteY42" fmla="*/ 152400 h 533400"/>
              <a:gd name="connsiteX43" fmla="*/ 224790 w 762000"/>
              <a:gd name="connsiteY43" fmla="*/ 203835 h 533400"/>
              <a:gd name="connsiteX44" fmla="*/ 105728 w 762000"/>
              <a:gd name="connsiteY44" fmla="*/ 152400 h 533400"/>
              <a:gd name="connsiteX45" fmla="*/ 0 w 762000"/>
              <a:gd name="connsiteY45" fmla="*/ 266700 h 533400"/>
              <a:gd name="connsiteX46" fmla="*/ 381000 w 762000"/>
              <a:gd name="connsiteY46" fmla="*/ 533400 h 533400"/>
              <a:gd name="connsiteX47" fmla="*/ 762000 w 762000"/>
              <a:gd name="connsiteY47" fmla="*/ 266700 h 533400"/>
              <a:gd name="connsiteX48" fmla="*/ 381000 w 762000"/>
              <a:gd name="connsiteY4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2000" h="533400">
                <a:moveTo>
                  <a:pt x="666750" y="295275"/>
                </a:moveTo>
                <a:cubicBezTo>
                  <a:pt x="640080" y="295275"/>
                  <a:pt x="619125" y="280035"/>
                  <a:pt x="619125" y="261938"/>
                </a:cubicBezTo>
                <a:cubicBezTo>
                  <a:pt x="619125" y="243840"/>
                  <a:pt x="640080" y="228600"/>
                  <a:pt x="666750" y="228600"/>
                </a:cubicBezTo>
                <a:cubicBezTo>
                  <a:pt x="693420" y="228600"/>
                  <a:pt x="714375" y="243840"/>
                  <a:pt x="714375" y="261938"/>
                </a:cubicBezTo>
                <a:cubicBezTo>
                  <a:pt x="714375" y="280035"/>
                  <a:pt x="693420" y="295275"/>
                  <a:pt x="666750" y="295275"/>
                </a:cubicBezTo>
                <a:close/>
                <a:moveTo>
                  <a:pt x="619125" y="400050"/>
                </a:moveTo>
                <a:cubicBezTo>
                  <a:pt x="592455" y="400050"/>
                  <a:pt x="571500" y="384810"/>
                  <a:pt x="571500" y="366713"/>
                </a:cubicBezTo>
                <a:cubicBezTo>
                  <a:pt x="571500" y="348615"/>
                  <a:pt x="592455" y="333375"/>
                  <a:pt x="619125" y="333375"/>
                </a:cubicBezTo>
                <a:cubicBezTo>
                  <a:pt x="645795" y="333375"/>
                  <a:pt x="666750" y="348615"/>
                  <a:pt x="666750" y="366713"/>
                </a:cubicBezTo>
                <a:cubicBezTo>
                  <a:pt x="666750" y="384810"/>
                  <a:pt x="645795" y="400050"/>
                  <a:pt x="619125" y="400050"/>
                </a:cubicBezTo>
                <a:close/>
                <a:moveTo>
                  <a:pt x="514350" y="133350"/>
                </a:moveTo>
                <a:cubicBezTo>
                  <a:pt x="487680" y="133350"/>
                  <a:pt x="466725" y="118110"/>
                  <a:pt x="466725" y="100013"/>
                </a:cubicBezTo>
                <a:cubicBezTo>
                  <a:pt x="466725" y="81915"/>
                  <a:pt x="487680" y="66675"/>
                  <a:pt x="514350" y="66675"/>
                </a:cubicBezTo>
                <a:cubicBezTo>
                  <a:pt x="541020" y="66675"/>
                  <a:pt x="561975" y="81915"/>
                  <a:pt x="561975" y="100013"/>
                </a:cubicBezTo>
                <a:cubicBezTo>
                  <a:pt x="561975" y="118110"/>
                  <a:pt x="541020" y="133350"/>
                  <a:pt x="514350" y="133350"/>
                </a:cubicBezTo>
                <a:close/>
                <a:moveTo>
                  <a:pt x="514350" y="457200"/>
                </a:moveTo>
                <a:cubicBezTo>
                  <a:pt x="487680" y="457200"/>
                  <a:pt x="466725" y="441960"/>
                  <a:pt x="466725" y="423863"/>
                </a:cubicBezTo>
                <a:cubicBezTo>
                  <a:pt x="466725" y="405765"/>
                  <a:pt x="487680" y="390525"/>
                  <a:pt x="514350" y="390525"/>
                </a:cubicBezTo>
                <a:cubicBezTo>
                  <a:pt x="541020" y="390525"/>
                  <a:pt x="561975" y="405765"/>
                  <a:pt x="561975" y="423863"/>
                </a:cubicBezTo>
                <a:cubicBezTo>
                  <a:pt x="561975" y="441960"/>
                  <a:pt x="541020" y="457200"/>
                  <a:pt x="514350" y="457200"/>
                </a:cubicBezTo>
                <a:close/>
                <a:moveTo>
                  <a:pt x="381000" y="485775"/>
                </a:moveTo>
                <a:cubicBezTo>
                  <a:pt x="354330" y="485775"/>
                  <a:pt x="333375" y="470535"/>
                  <a:pt x="333375" y="452438"/>
                </a:cubicBezTo>
                <a:cubicBezTo>
                  <a:pt x="333375" y="434340"/>
                  <a:pt x="354330" y="419100"/>
                  <a:pt x="381000" y="419100"/>
                </a:cubicBezTo>
                <a:cubicBezTo>
                  <a:pt x="407670" y="419100"/>
                  <a:pt x="428625" y="434340"/>
                  <a:pt x="428625" y="452438"/>
                </a:cubicBezTo>
                <a:cubicBezTo>
                  <a:pt x="428625" y="470535"/>
                  <a:pt x="407670" y="485775"/>
                  <a:pt x="381000" y="485775"/>
                </a:cubicBezTo>
                <a:close/>
                <a:moveTo>
                  <a:pt x="329565" y="100965"/>
                </a:moveTo>
                <a:cubicBezTo>
                  <a:pt x="344805" y="85725"/>
                  <a:pt x="364808" y="82868"/>
                  <a:pt x="375285" y="93345"/>
                </a:cubicBezTo>
                <a:cubicBezTo>
                  <a:pt x="385763" y="103823"/>
                  <a:pt x="381953" y="123825"/>
                  <a:pt x="367665" y="139065"/>
                </a:cubicBezTo>
                <a:cubicBezTo>
                  <a:pt x="352425" y="154305"/>
                  <a:pt x="332423" y="157163"/>
                  <a:pt x="321945" y="146685"/>
                </a:cubicBezTo>
                <a:cubicBezTo>
                  <a:pt x="310515" y="136208"/>
                  <a:pt x="314325" y="115252"/>
                  <a:pt x="329565" y="100965"/>
                </a:cubicBezTo>
                <a:close/>
                <a:moveTo>
                  <a:pt x="247650" y="466725"/>
                </a:moveTo>
                <a:cubicBezTo>
                  <a:pt x="220980" y="466725"/>
                  <a:pt x="200025" y="451485"/>
                  <a:pt x="200025" y="433388"/>
                </a:cubicBezTo>
                <a:cubicBezTo>
                  <a:pt x="200025" y="415290"/>
                  <a:pt x="220980" y="400050"/>
                  <a:pt x="247650" y="400050"/>
                </a:cubicBezTo>
                <a:cubicBezTo>
                  <a:pt x="274320" y="400050"/>
                  <a:pt x="295275" y="415290"/>
                  <a:pt x="295275" y="433388"/>
                </a:cubicBezTo>
                <a:cubicBezTo>
                  <a:pt x="295275" y="451485"/>
                  <a:pt x="274320" y="466725"/>
                  <a:pt x="247650" y="466725"/>
                </a:cubicBezTo>
                <a:close/>
                <a:moveTo>
                  <a:pt x="619125" y="133350"/>
                </a:moveTo>
                <a:cubicBezTo>
                  <a:pt x="645795" y="133350"/>
                  <a:pt x="666750" y="148590"/>
                  <a:pt x="666750" y="166688"/>
                </a:cubicBezTo>
                <a:cubicBezTo>
                  <a:pt x="666750" y="184785"/>
                  <a:pt x="645795" y="200025"/>
                  <a:pt x="619125" y="200025"/>
                </a:cubicBezTo>
                <a:cubicBezTo>
                  <a:pt x="592455" y="200025"/>
                  <a:pt x="571500" y="184785"/>
                  <a:pt x="571500" y="166688"/>
                </a:cubicBezTo>
                <a:cubicBezTo>
                  <a:pt x="571500" y="148590"/>
                  <a:pt x="592455" y="133350"/>
                  <a:pt x="619125" y="133350"/>
                </a:cubicBezTo>
                <a:close/>
                <a:moveTo>
                  <a:pt x="381000" y="0"/>
                </a:moveTo>
                <a:cubicBezTo>
                  <a:pt x="164783" y="0"/>
                  <a:pt x="199073" y="84773"/>
                  <a:pt x="219075" y="104775"/>
                </a:cubicBezTo>
                <a:lnTo>
                  <a:pt x="266700" y="152400"/>
                </a:lnTo>
                <a:cubicBezTo>
                  <a:pt x="297180" y="183833"/>
                  <a:pt x="260033" y="219075"/>
                  <a:pt x="224790" y="203835"/>
                </a:cubicBezTo>
                <a:lnTo>
                  <a:pt x="105728" y="152400"/>
                </a:lnTo>
                <a:cubicBezTo>
                  <a:pt x="21908" y="116205"/>
                  <a:pt x="0" y="218123"/>
                  <a:pt x="0" y="266700"/>
                </a:cubicBezTo>
                <a:cubicBezTo>
                  <a:pt x="0" y="414338"/>
                  <a:pt x="170498" y="533400"/>
                  <a:pt x="381000" y="533400"/>
                </a:cubicBezTo>
                <a:cubicBezTo>
                  <a:pt x="591503" y="533400"/>
                  <a:pt x="762000" y="414338"/>
                  <a:pt x="762000" y="266700"/>
                </a:cubicBezTo>
                <a:cubicBezTo>
                  <a:pt x="762000" y="119063"/>
                  <a:pt x="591503" y="0"/>
                  <a:pt x="381000" y="0"/>
                </a:cubicBezTo>
                <a:close/>
              </a:path>
            </a:pathLst>
          </a:custGeom>
          <a:solidFill>
            <a:schemeClr val="accent3"/>
          </a:solidFill>
          <a:ln w="9525" cap="flat">
            <a:noFill/>
            <a:prstDash val="solid"/>
            <a:miter/>
          </a:ln>
        </p:spPr>
        <p:txBody>
          <a:bodyPr rtlCol="0" anchor="ctr"/>
          <a:lstStyle/>
          <a:p>
            <a:endParaRPr lang="it-IT" sz="1013"/>
          </a:p>
        </p:txBody>
      </p:sp>
      <p:sp>
        <p:nvSpPr>
          <p:cNvPr id="599" name="Elemento grafico 429" descr="Compasso da disegno">
            <a:extLst>
              <a:ext uri="{FF2B5EF4-FFF2-40B4-BE49-F238E27FC236}">
                <a16:creationId xmlns:a16="http://schemas.microsoft.com/office/drawing/2014/main" id="{C79F180F-AB10-0D48-89EA-E26490515CB9}"/>
              </a:ext>
            </a:extLst>
          </p:cNvPr>
          <p:cNvSpPr/>
          <p:nvPr/>
        </p:nvSpPr>
        <p:spPr>
          <a:xfrm>
            <a:off x="1587966" y="2618111"/>
            <a:ext cx="187732" cy="305933"/>
          </a:xfrm>
          <a:custGeom>
            <a:avLst/>
            <a:gdLst>
              <a:gd name="connsiteX0" fmla="*/ 492919 w 514350"/>
              <a:gd name="connsiteY0" fmla="*/ 385763 h 838200"/>
              <a:gd name="connsiteX1" fmla="*/ 389192 w 514350"/>
              <a:gd name="connsiteY1" fmla="*/ 385763 h 838200"/>
              <a:gd name="connsiteX2" fmla="*/ 345281 w 514350"/>
              <a:gd name="connsiteY2" fmla="*/ 241364 h 838200"/>
              <a:gd name="connsiteX3" fmla="*/ 345281 w 514350"/>
              <a:gd name="connsiteY3" fmla="*/ 90488 h 838200"/>
              <a:gd name="connsiteX4" fmla="*/ 288131 w 514350"/>
              <a:gd name="connsiteY4" fmla="*/ 90488 h 838200"/>
              <a:gd name="connsiteX5" fmla="*/ 288131 w 514350"/>
              <a:gd name="connsiteY5" fmla="*/ 28575 h 838200"/>
              <a:gd name="connsiteX6" fmla="*/ 259556 w 514350"/>
              <a:gd name="connsiteY6" fmla="*/ 0 h 838200"/>
              <a:gd name="connsiteX7" fmla="*/ 230981 w 514350"/>
              <a:gd name="connsiteY7" fmla="*/ 28575 h 838200"/>
              <a:gd name="connsiteX8" fmla="*/ 230981 w 514350"/>
              <a:gd name="connsiteY8" fmla="*/ 90488 h 838200"/>
              <a:gd name="connsiteX9" fmla="*/ 173831 w 514350"/>
              <a:gd name="connsiteY9" fmla="*/ 90488 h 838200"/>
              <a:gd name="connsiteX10" fmla="*/ 173831 w 514350"/>
              <a:gd name="connsiteY10" fmla="*/ 241364 h 838200"/>
              <a:gd name="connsiteX11" fmla="*/ 129921 w 514350"/>
              <a:gd name="connsiteY11" fmla="*/ 385763 h 838200"/>
              <a:gd name="connsiteX12" fmla="*/ 28575 w 514350"/>
              <a:gd name="connsiteY12" fmla="*/ 385763 h 838200"/>
              <a:gd name="connsiteX13" fmla="*/ 0 w 514350"/>
              <a:gd name="connsiteY13" fmla="*/ 414338 h 838200"/>
              <a:gd name="connsiteX14" fmla="*/ 28575 w 514350"/>
              <a:gd name="connsiteY14" fmla="*/ 442913 h 838200"/>
              <a:gd name="connsiteX15" fmla="*/ 112490 w 514350"/>
              <a:gd name="connsiteY15" fmla="*/ 442913 h 838200"/>
              <a:gd name="connsiteX16" fmla="*/ 50006 w 514350"/>
              <a:gd name="connsiteY16" fmla="*/ 648176 h 838200"/>
              <a:gd name="connsiteX17" fmla="*/ 50006 w 514350"/>
              <a:gd name="connsiteY17" fmla="*/ 766763 h 838200"/>
              <a:gd name="connsiteX18" fmla="*/ 69056 w 514350"/>
              <a:gd name="connsiteY18" fmla="*/ 793623 h 838200"/>
              <a:gd name="connsiteX19" fmla="*/ 69056 w 514350"/>
              <a:gd name="connsiteY19" fmla="*/ 814388 h 838200"/>
              <a:gd name="connsiteX20" fmla="*/ 78581 w 514350"/>
              <a:gd name="connsiteY20" fmla="*/ 842963 h 838200"/>
              <a:gd name="connsiteX21" fmla="*/ 88106 w 514350"/>
              <a:gd name="connsiteY21" fmla="*/ 814388 h 838200"/>
              <a:gd name="connsiteX22" fmla="*/ 88106 w 514350"/>
              <a:gd name="connsiteY22" fmla="*/ 793623 h 838200"/>
              <a:gd name="connsiteX23" fmla="*/ 107156 w 514350"/>
              <a:gd name="connsiteY23" fmla="*/ 766763 h 838200"/>
              <a:gd name="connsiteX24" fmla="*/ 107156 w 514350"/>
              <a:gd name="connsiteY24" fmla="*/ 656749 h 838200"/>
              <a:gd name="connsiteX25" fmla="*/ 172212 w 514350"/>
              <a:gd name="connsiteY25" fmla="*/ 442913 h 838200"/>
              <a:gd name="connsiteX26" fmla="*/ 230981 w 514350"/>
              <a:gd name="connsiteY26" fmla="*/ 442913 h 838200"/>
              <a:gd name="connsiteX27" fmla="*/ 230981 w 514350"/>
              <a:gd name="connsiteY27" fmla="*/ 461963 h 838200"/>
              <a:gd name="connsiteX28" fmla="*/ 259556 w 514350"/>
              <a:gd name="connsiteY28" fmla="*/ 490538 h 838200"/>
              <a:gd name="connsiteX29" fmla="*/ 288131 w 514350"/>
              <a:gd name="connsiteY29" fmla="*/ 461963 h 838200"/>
              <a:gd name="connsiteX30" fmla="*/ 288131 w 514350"/>
              <a:gd name="connsiteY30" fmla="*/ 442913 h 838200"/>
              <a:gd name="connsiteX31" fmla="*/ 346900 w 514350"/>
              <a:gd name="connsiteY31" fmla="*/ 442913 h 838200"/>
              <a:gd name="connsiteX32" fmla="*/ 411956 w 514350"/>
              <a:gd name="connsiteY32" fmla="*/ 656749 h 838200"/>
              <a:gd name="connsiteX33" fmla="*/ 411956 w 514350"/>
              <a:gd name="connsiteY33" fmla="*/ 766763 h 838200"/>
              <a:gd name="connsiteX34" fmla="*/ 431006 w 514350"/>
              <a:gd name="connsiteY34" fmla="*/ 793623 h 838200"/>
              <a:gd name="connsiteX35" fmla="*/ 431006 w 514350"/>
              <a:gd name="connsiteY35" fmla="*/ 814388 h 838200"/>
              <a:gd name="connsiteX36" fmla="*/ 440531 w 514350"/>
              <a:gd name="connsiteY36" fmla="*/ 842963 h 838200"/>
              <a:gd name="connsiteX37" fmla="*/ 450056 w 514350"/>
              <a:gd name="connsiteY37" fmla="*/ 814388 h 838200"/>
              <a:gd name="connsiteX38" fmla="*/ 450056 w 514350"/>
              <a:gd name="connsiteY38" fmla="*/ 793623 h 838200"/>
              <a:gd name="connsiteX39" fmla="*/ 469106 w 514350"/>
              <a:gd name="connsiteY39" fmla="*/ 766763 h 838200"/>
              <a:gd name="connsiteX40" fmla="*/ 469106 w 514350"/>
              <a:gd name="connsiteY40" fmla="*/ 648176 h 838200"/>
              <a:gd name="connsiteX41" fmla="*/ 406622 w 514350"/>
              <a:gd name="connsiteY41" fmla="*/ 442913 h 838200"/>
              <a:gd name="connsiteX42" fmla="*/ 492919 w 514350"/>
              <a:gd name="connsiteY42" fmla="*/ 442913 h 838200"/>
              <a:gd name="connsiteX43" fmla="*/ 521494 w 514350"/>
              <a:gd name="connsiteY43" fmla="*/ 414338 h 838200"/>
              <a:gd name="connsiteX44" fmla="*/ 492919 w 514350"/>
              <a:gd name="connsiteY44" fmla="*/ 385763 h 838200"/>
              <a:gd name="connsiteX45" fmla="*/ 288131 w 514350"/>
              <a:gd name="connsiteY45" fmla="*/ 385763 h 838200"/>
              <a:gd name="connsiteX46" fmla="*/ 288131 w 514350"/>
              <a:gd name="connsiteY46" fmla="*/ 366713 h 838200"/>
              <a:gd name="connsiteX47" fmla="*/ 259556 w 514350"/>
              <a:gd name="connsiteY47" fmla="*/ 338138 h 838200"/>
              <a:gd name="connsiteX48" fmla="*/ 230981 w 514350"/>
              <a:gd name="connsiteY48" fmla="*/ 366713 h 838200"/>
              <a:gd name="connsiteX49" fmla="*/ 230981 w 514350"/>
              <a:gd name="connsiteY49" fmla="*/ 385763 h 838200"/>
              <a:gd name="connsiteX50" fmla="*/ 189643 w 514350"/>
              <a:gd name="connsiteY50" fmla="*/ 385763 h 838200"/>
              <a:gd name="connsiteX51" fmla="*/ 230219 w 514350"/>
              <a:gd name="connsiteY51" fmla="*/ 252413 h 838200"/>
              <a:gd name="connsiteX52" fmla="*/ 288893 w 514350"/>
              <a:gd name="connsiteY52" fmla="*/ 252413 h 838200"/>
              <a:gd name="connsiteX53" fmla="*/ 329470 w 514350"/>
              <a:gd name="connsiteY53" fmla="*/ 385763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14350" h="838200">
                <a:moveTo>
                  <a:pt x="492919" y="385763"/>
                </a:moveTo>
                <a:lnTo>
                  <a:pt x="389192" y="385763"/>
                </a:lnTo>
                <a:lnTo>
                  <a:pt x="345281" y="241364"/>
                </a:lnTo>
                <a:lnTo>
                  <a:pt x="345281" y="90488"/>
                </a:lnTo>
                <a:lnTo>
                  <a:pt x="288131" y="90488"/>
                </a:lnTo>
                <a:lnTo>
                  <a:pt x="288131" y="28575"/>
                </a:lnTo>
                <a:cubicBezTo>
                  <a:pt x="288131" y="12794"/>
                  <a:pt x="275338" y="0"/>
                  <a:pt x="259556" y="0"/>
                </a:cubicBezTo>
                <a:cubicBezTo>
                  <a:pt x="243774" y="0"/>
                  <a:pt x="230981" y="12794"/>
                  <a:pt x="230981" y="28575"/>
                </a:cubicBezTo>
                <a:lnTo>
                  <a:pt x="230981" y="90488"/>
                </a:lnTo>
                <a:lnTo>
                  <a:pt x="173831" y="90488"/>
                </a:lnTo>
                <a:lnTo>
                  <a:pt x="173831" y="241364"/>
                </a:lnTo>
                <a:lnTo>
                  <a:pt x="129921" y="385763"/>
                </a:lnTo>
                <a:lnTo>
                  <a:pt x="28575" y="385763"/>
                </a:lnTo>
                <a:cubicBezTo>
                  <a:pt x="12793" y="385763"/>
                  <a:pt x="0" y="398556"/>
                  <a:pt x="0" y="414338"/>
                </a:cubicBezTo>
                <a:cubicBezTo>
                  <a:pt x="0" y="430119"/>
                  <a:pt x="12793" y="442913"/>
                  <a:pt x="28575" y="442913"/>
                </a:cubicBezTo>
                <a:lnTo>
                  <a:pt x="112490" y="442913"/>
                </a:lnTo>
                <a:lnTo>
                  <a:pt x="50006" y="648176"/>
                </a:lnTo>
                <a:lnTo>
                  <a:pt x="50006" y="766763"/>
                </a:lnTo>
                <a:cubicBezTo>
                  <a:pt x="50041" y="778843"/>
                  <a:pt x="57667" y="789597"/>
                  <a:pt x="69056" y="793623"/>
                </a:cubicBezTo>
                <a:lnTo>
                  <a:pt x="69056" y="814388"/>
                </a:lnTo>
                <a:lnTo>
                  <a:pt x="78581" y="842963"/>
                </a:lnTo>
                <a:lnTo>
                  <a:pt x="88106" y="814388"/>
                </a:lnTo>
                <a:lnTo>
                  <a:pt x="88106" y="793623"/>
                </a:lnTo>
                <a:cubicBezTo>
                  <a:pt x="99495" y="789597"/>
                  <a:pt x="107122" y="778843"/>
                  <a:pt x="107156" y="766763"/>
                </a:cubicBezTo>
                <a:lnTo>
                  <a:pt x="107156" y="656749"/>
                </a:lnTo>
                <a:lnTo>
                  <a:pt x="172212" y="442913"/>
                </a:lnTo>
                <a:lnTo>
                  <a:pt x="230981" y="442913"/>
                </a:lnTo>
                <a:lnTo>
                  <a:pt x="230981" y="461963"/>
                </a:lnTo>
                <a:cubicBezTo>
                  <a:pt x="230981" y="477744"/>
                  <a:pt x="243774" y="490538"/>
                  <a:pt x="259556" y="490538"/>
                </a:cubicBezTo>
                <a:cubicBezTo>
                  <a:pt x="275338" y="490538"/>
                  <a:pt x="288131" y="477744"/>
                  <a:pt x="288131" y="461963"/>
                </a:cubicBezTo>
                <a:lnTo>
                  <a:pt x="288131" y="442913"/>
                </a:lnTo>
                <a:lnTo>
                  <a:pt x="346900" y="442913"/>
                </a:lnTo>
                <a:lnTo>
                  <a:pt x="411956" y="656749"/>
                </a:lnTo>
                <a:lnTo>
                  <a:pt x="411956" y="766763"/>
                </a:lnTo>
                <a:cubicBezTo>
                  <a:pt x="411991" y="778843"/>
                  <a:pt x="419617" y="789597"/>
                  <a:pt x="431006" y="793623"/>
                </a:cubicBezTo>
                <a:lnTo>
                  <a:pt x="431006" y="814388"/>
                </a:lnTo>
                <a:lnTo>
                  <a:pt x="440531" y="842963"/>
                </a:lnTo>
                <a:lnTo>
                  <a:pt x="450056" y="814388"/>
                </a:lnTo>
                <a:lnTo>
                  <a:pt x="450056" y="793623"/>
                </a:lnTo>
                <a:cubicBezTo>
                  <a:pt x="461445" y="789597"/>
                  <a:pt x="469072" y="778843"/>
                  <a:pt x="469106" y="766763"/>
                </a:cubicBezTo>
                <a:lnTo>
                  <a:pt x="469106" y="648176"/>
                </a:lnTo>
                <a:lnTo>
                  <a:pt x="406622" y="442913"/>
                </a:lnTo>
                <a:lnTo>
                  <a:pt x="492919" y="442913"/>
                </a:lnTo>
                <a:cubicBezTo>
                  <a:pt x="508701" y="442913"/>
                  <a:pt x="521494" y="430119"/>
                  <a:pt x="521494" y="414338"/>
                </a:cubicBezTo>
                <a:cubicBezTo>
                  <a:pt x="521494" y="398556"/>
                  <a:pt x="508701" y="385763"/>
                  <a:pt x="492919" y="385763"/>
                </a:cubicBezTo>
                <a:close/>
                <a:moveTo>
                  <a:pt x="288131" y="385763"/>
                </a:moveTo>
                <a:lnTo>
                  <a:pt x="288131" y="366713"/>
                </a:lnTo>
                <a:cubicBezTo>
                  <a:pt x="288131" y="350931"/>
                  <a:pt x="275338" y="338138"/>
                  <a:pt x="259556" y="338138"/>
                </a:cubicBezTo>
                <a:cubicBezTo>
                  <a:pt x="243774" y="338138"/>
                  <a:pt x="230981" y="350931"/>
                  <a:pt x="230981" y="366713"/>
                </a:cubicBezTo>
                <a:lnTo>
                  <a:pt x="230981" y="385763"/>
                </a:lnTo>
                <a:lnTo>
                  <a:pt x="189643" y="385763"/>
                </a:lnTo>
                <a:lnTo>
                  <a:pt x="230219" y="252413"/>
                </a:lnTo>
                <a:lnTo>
                  <a:pt x="288893" y="252413"/>
                </a:lnTo>
                <a:lnTo>
                  <a:pt x="329470" y="385763"/>
                </a:lnTo>
                <a:close/>
              </a:path>
            </a:pathLst>
          </a:custGeom>
          <a:solidFill>
            <a:schemeClr val="accent3"/>
          </a:solidFill>
          <a:ln w="9525" cap="flat">
            <a:noFill/>
            <a:prstDash val="solid"/>
            <a:miter/>
          </a:ln>
        </p:spPr>
        <p:txBody>
          <a:bodyPr rtlCol="0" anchor="ctr"/>
          <a:lstStyle/>
          <a:p>
            <a:endParaRPr lang="it-IT" sz="1013"/>
          </a:p>
        </p:txBody>
      </p:sp>
      <p:grpSp>
        <p:nvGrpSpPr>
          <p:cNvPr id="600" name="Elemento grafico 431" descr="Opera teatrale">
            <a:extLst>
              <a:ext uri="{FF2B5EF4-FFF2-40B4-BE49-F238E27FC236}">
                <a16:creationId xmlns:a16="http://schemas.microsoft.com/office/drawing/2014/main" id="{3296B2F3-72C3-234C-9B0B-C19C102EA2DC}"/>
              </a:ext>
            </a:extLst>
          </p:cNvPr>
          <p:cNvGrpSpPr/>
          <p:nvPr/>
        </p:nvGrpSpPr>
        <p:grpSpPr>
          <a:xfrm>
            <a:off x="1934731" y="2604205"/>
            <a:ext cx="333745" cy="333745"/>
            <a:chOff x="6238800" y="3571800"/>
            <a:chExt cx="914400" cy="914400"/>
          </a:xfrm>
          <a:solidFill>
            <a:schemeClr val="accent3"/>
          </a:solidFill>
        </p:grpSpPr>
        <p:sp>
          <p:nvSpPr>
            <p:cNvPr id="601" name="Figura a mano libera 600">
              <a:extLst>
                <a:ext uri="{FF2B5EF4-FFF2-40B4-BE49-F238E27FC236}">
                  <a16:creationId xmlns:a16="http://schemas.microsoft.com/office/drawing/2014/main" id="{98234C3C-7043-154C-9C07-D81AE4565769}"/>
                </a:ext>
              </a:extLst>
            </p:cNvPr>
            <p:cNvSpPr/>
            <p:nvPr/>
          </p:nvSpPr>
          <p:spPr>
            <a:xfrm>
              <a:off x="6315000" y="3978518"/>
              <a:ext cx="438150" cy="428625"/>
            </a:xfrm>
            <a:custGeom>
              <a:avLst/>
              <a:gdLst>
                <a:gd name="connsiteX0" fmla="*/ 433388 w 438150"/>
                <a:gd name="connsiteY0" fmla="*/ 123825 h 428625"/>
                <a:gd name="connsiteX1" fmla="*/ 342900 w 438150"/>
                <a:gd name="connsiteY1" fmla="*/ 55245 h 428625"/>
                <a:gd name="connsiteX2" fmla="*/ 308610 w 438150"/>
                <a:gd name="connsiteY2" fmla="*/ 0 h 428625"/>
                <a:gd name="connsiteX3" fmla="*/ 0 w 438150"/>
                <a:gd name="connsiteY3" fmla="*/ 40005 h 428625"/>
                <a:gd name="connsiteX4" fmla="*/ 25717 w 438150"/>
                <a:gd name="connsiteY4" fmla="*/ 247650 h 428625"/>
                <a:gd name="connsiteX5" fmla="*/ 260033 w 438150"/>
                <a:gd name="connsiteY5" fmla="*/ 429578 h 428625"/>
                <a:gd name="connsiteX6" fmla="*/ 441960 w 438150"/>
                <a:gd name="connsiteY6" fmla="*/ 195263 h 428625"/>
                <a:gd name="connsiteX7" fmla="*/ 433388 w 438150"/>
                <a:gd name="connsiteY7" fmla="*/ 123825 h 428625"/>
                <a:gd name="connsiteX8" fmla="*/ 262890 w 438150"/>
                <a:gd name="connsiteY8" fmla="*/ 104775 h 428625"/>
                <a:gd name="connsiteX9" fmla="*/ 289560 w 438150"/>
                <a:gd name="connsiteY9" fmla="*/ 98107 h 428625"/>
                <a:gd name="connsiteX10" fmla="*/ 334328 w 438150"/>
                <a:gd name="connsiteY10" fmla="*/ 125730 h 428625"/>
                <a:gd name="connsiteX11" fmla="*/ 340995 w 438150"/>
                <a:gd name="connsiteY11" fmla="*/ 152400 h 428625"/>
                <a:gd name="connsiteX12" fmla="*/ 324803 w 438150"/>
                <a:gd name="connsiteY12" fmla="*/ 161925 h 428625"/>
                <a:gd name="connsiteX13" fmla="*/ 315278 w 438150"/>
                <a:gd name="connsiteY13" fmla="*/ 159068 h 428625"/>
                <a:gd name="connsiteX14" fmla="*/ 270510 w 438150"/>
                <a:gd name="connsiteY14" fmla="*/ 131445 h 428625"/>
                <a:gd name="connsiteX15" fmla="*/ 262890 w 438150"/>
                <a:gd name="connsiteY15" fmla="*/ 104775 h 428625"/>
                <a:gd name="connsiteX16" fmla="*/ 114300 w 438150"/>
                <a:gd name="connsiteY16" fmla="*/ 155258 h 428625"/>
                <a:gd name="connsiteX17" fmla="*/ 148590 w 438150"/>
                <a:gd name="connsiteY17" fmla="*/ 116205 h 428625"/>
                <a:gd name="connsiteX18" fmla="*/ 175260 w 438150"/>
                <a:gd name="connsiteY18" fmla="*/ 114300 h 428625"/>
                <a:gd name="connsiteX19" fmla="*/ 177165 w 438150"/>
                <a:gd name="connsiteY19" fmla="*/ 140970 h 428625"/>
                <a:gd name="connsiteX20" fmla="*/ 142875 w 438150"/>
                <a:gd name="connsiteY20" fmla="*/ 180022 h 428625"/>
                <a:gd name="connsiteX21" fmla="*/ 128588 w 438150"/>
                <a:gd name="connsiteY21" fmla="*/ 186690 h 428625"/>
                <a:gd name="connsiteX22" fmla="*/ 116205 w 438150"/>
                <a:gd name="connsiteY22" fmla="*/ 181927 h 428625"/>
                <a:gd name="connsiteX23" fmla="*/ 114300 w 438150"/>
                <a:gd name="connsiteY23" fmla="*/ 155258 h 428625"/>
                <a:gd name="connsiteX24" fmla="*/ 354330 w 438150"/>
                <a:gd name="connsiteY24" fmla="*/ 301943 h 428625"/>
                <a:gd name="connsiteX25" fmla="*/ 327660 w 438150"/>
                <a:gd name="connsiteY25" fmla="*/ 298133 h 428625"/>
                <a:gd name="connsiteX26" fmla="*/ 239077 w 438150"/>
                <a:gd name="connsiteY26" fmla="*/ 260985 h 428625"/>
                <a:gd name="connsiteX27" fmla="*/ 162878 w 438150"/>
                <a:gd name="connsiteY27" fmla="*/ 319087 h 428625"/>
                <a:gd name="connsiteX28" fmla="*/ 145733 w 438150"/>
                <a:gd name="connsiteY28" fmla="*/ 330518 h 428625"/>
                <a:gd name="connsiteX29" fmla="*/ 138113 w 438150"/>
                <a:gd name="connsiteY29" fmla="*/ 328612 h 428625"/>
                <a:gd name="connsiteX30" fmla="*/ 127635 w 438150"/>
                <a:gd name="connsiteY30" fmla="*/ 303847 h 428625"/>
                <a:gd name="connsiteX31" fmla="*/ 234315 w 438150"/>
                <a:gd name="connsiteY31" fmla="*/ 222885 h 428625"/>
                <a:gd name="connsiteX32" fmla="*/ 358140 w 438150"/>
                <a:gd name="connsiteY32" fmla="*/ 275272 h 428625"/>
                <a:gd name="connsiteX33" fmla="*/ 354330 w 438150"/>
                <a:gd name="connsiteY33" fmla="*/ 30194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8150" h="428625">
                  <a:moveTo>
                    <a:pt x="433388" y="123825"/>
                  </a:moveTo>
                  <a:cubicBezTo>
                    <a:pt x="399098" y="108585"/>
                    <a:pt x="367665" y="85725"/>
                    <a:pt x="342900" y="55245"/>
                  </a:cubicBezTo>
                  <a:cubicBezTo>
                    <a:pt x="328613" y="38100"/>
                    <a:pt x="317183" y="20002"/>
                    <a:pt x="308610" y="0"/>
                  </a:cubicBezTo>
                  <a:lnTo>
                    <a:pt x="0" y="40005"/>
                  </a:lnTo>
                  <a:lnTo>
                    <a:pt x="25717" y="247650"/>
                  </a:lnTo>
                  <a:cubicBezTo>
                    <a:pt x="40005" y="362903"/>
                    <a:pt x="144780" y="443865"/>
                    <a:pt x="260033" y="429578"/>
                  </a:cubicBezTo>
                  <a:cubicBezTo>
                    <a:pt x="375285" y="415290"/>
                    <a:pt x="456248" y="310515"/>
                    <a:pt x="441960" y="195263"/>
                  </a:cubicBezTo>
                  <a:lnTo>
                    <a:pt x="433388" y="123825"/>
                  </a:lnTo>
                  <a:close/>
                  <a:moveTo>
                    <a:pt x="262890" y="104775"/>
                  </a:moveTo>
                  <a:cubicBezTo>
                    <a:pt x="268605" y="96202"/>
                    <a:pt x="280035" y="93345"/>
                    <a:pt x="289560" y="98107"/>
                  </a:cubicBezTo>
                  <a:lnTo>
                    <a:pt x="334328" y="125730"/>
                  </a:lnTo>
                  <a:cubicBezTo>
                    <a:pt x="342900" y="131445"/>
                    <a:pt x="345758" y="142875"/>
                    <a:pt x="340995" y="152400"/>
                  </a:cubicBezTo>
                  <a:cubicBezTo>
                    <a:pt x="337185" y="158115"/>
                    <a:pt x="331470" y="161925"/>
                    <a:pt x="324803" y="161925"/>
                  </a:cubicBezTo>
                  <a:cubicBezTo>
                    <a:pt x="320993" y="161925"/>
                    <a:pt x="318135" y="160972"/>
                    <a:pt x="315278" y="159068"/>
                  </a:cubicBezTo>
                  <a:lnTo>
                    <a:pt x="270510" y="131445"/>
                  </a:lnTo>
                  <a:cubicBezTo>
                    <a:pt x="260985" y="125730"/>
                    <a:pt x="258127" y="114300"/>
                    <a:pt x="262890" y="104775"/>
                  </a:cubicBezTo>
                  <a:moveTo>
                    <a:pt x="114300" y="155258"/>
                  </a:moveTo>
                  <a:lnTo>
                    <a:pt x="148590" y="116205"/>
                  </a:lnTo>
                  <a:cubicBezTo>
                    <a:pt x="155258" y="108585"/>
                    <a:pt x="167640" y="107632"/>
                    <a:pt x="175260" y="114300"/>
                  </a:cubicBezTo>
                  <a:cubicBezTo>
                    <a:pt x="182880" y="120968"/>
                    <a:pt x="183833" y="133350"/>
                    <a:pt x="177165" y="140970"/>
                  </a:cubicBezTo>
                  <a:lnTo>
                    <a:pt x="142875" y="180022"/>
                  </a:lnTo>
                  <a:cubicBezTo>
                    <a:pt x="139065" y="183833"/>
                    <a:pt x="134303" y="186690"/>
                    <a:pt x="128588" y="186690"/>
                  </a:cubicBezTo>
                  <a:cubicBezTo>
                    <a:pt x="123825" y="186690"/>
                    <a:pt x="120015" y="184785"/>
                    <a:pt x="116205" y="181927"/>
                  </a:cubicBezTo>
                  <a:cubicBezTo>
                    <a:pt x="108585" y="175260"/>
                    <a:pt x="107632" y="162877"/>
                    <a:pt x="114300" y="155258"/>
                  </a:cubicBezTo>
                  <a:moveTo>
                    <a:pt x="354330" y="301943"/>
                  </a:moveTo>
                  <a:cubicBezTo>
                    <a:pt x="345758" y="308610"/>
                    <a:pt x="334328" y="306705"/>
                    <a:pt x="327660" y="298133"/>
                  </a:cubicBezTo>
                  <a:cubicBezTo>
                    <a:pt x="306705" y="270510"/>
                    <a:pt x="273368" y="256222"/>
                    <a:pt x="239077" y="260985"/>
                  </a:cubicBezTo>
                  <a:cubicBezTo>
                    <a:pt x="204788" y="264795"/>
                    <a:pt x="176213" y="287655"/>
                    <a:pt x="162878" y="319087"/>
                  </a:cubicBezTo>
                  <a:cubicBezTo>
                    <a:pt x="160020" y="326708"/>
                    <a:pt x="152400" y="330518"/>
                    <a:pt x="145733" y="330518"/>
                  </a:cubicBezTo>
                  <a:cubicBezTo>
                    <a:pt x="142875" y="330518"/>
                    <a:pt x="140970" y="329565"/>
                    <a:pt x="138113" y="328612"/>
                  </a:cubicBezTo>
                  <a:cubicBezTo>
                    <a:pt x="128588" y="324803"/>
                    <a:pt x="123825" y="313372"/>
                    <a:pt x="127635" y="303847"/>
                  </a:cubicBezTo>
                  <a:cubicBezTo>
                    <a:pt x="146685" y="260033"/>
                    <a:pt x="187643" y="228600"/>
                    <a:pt x="234315" y="222885"/>
                  </a:cubicBezTo>
                  <a:cubicBezTo>
                    <a:pt x="281940" y="217170"/>
                    <a:pt x="328613" y="237172"/>
                    <a:pt x="358140" y="275272"/>
                  </a:cubicBezTo>
                  <a:cubicBezTo>
                    <a:pt x="364808" y="283845"/>
                    <a:pt x="362903" y="296228"/>
                    <a:pt x="354330" y="301943"/>
                  </a:cubicBezTo>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63A9349B-6596-054A-8577-12442CACDB5D}"/>
                </a:ext>
              </a:extLst>
            </p:cNvPr>
            <p:cNvSpPr/>
            <p:nvPr/>
          </p:nvSpPr>
          <p:spPr>
            <a:xfrm>
              <a:off x="6639722" y="3648000"/>
              <a:ext cx="428625" cy="428625"/>
            </a:xfrm>
            <a:custGeom>
              <a:avLst/>
              <a:gdLst>
                <a:gd name="connsiteX0" fmla="*/ 20083 w 428625"/>
                <a:gd name="connsiteY0" fmla="*/ 0 h 428625"/>
                <a:gd name="connsiteX1" fmla="*/ 1033 w 428625"/>
                <a:gd name="connsiteY1" fmla="*/ 208598 h 428625"/>
                <a:gd name="connsiteX2" fmla="*/ 189628 w 428625"/>
                <a:gd name="connsiteY2" fmla="*/ 437198 h 428625"/>
                <a:gd name="connsiteX3" fmla="*/ 417275 w 428625"/>
                <a:gd name="connsiteY3" fmla="*/ 247650 h 428625"/>
                <a:gd name="connsiteX4" fmla="*/ 436325 w 428625"/>
                <a:gd name="connsiteY4" fmla="*/ 39053 h 428625"/>
                <a:gd name="connsiteX5" fmla="*/ 20083 w 428625"/>
                <a:gd name="connsiteY5" fmla="*/ 0 h 428625"/>
                <a:gd name="connsiteX6" fmla="*/ 114380 w 428625"/>
                <a:gd name="connsiteY6" fmla="*/ 116205 h 428625"/>
                <a:gd name="connsiteX7" fmla="*/ 166768 w 428625"/>
                <a:gd name="connsiteY7" fmla="*/ 120968 h 428625"/>
                <a:gd name="connsiteX8" fmla="*/ 183913 w 428625"/>
                <a:gd name="connsiteY8" fmla="*/ 141923 h 428625"/>
                <a:gd name="connsiteX9" fmla="*/ 164863 w 428625"/>
                <a:gd name="connsiteY9" fmla="*/ 159068 h 428625"/>
                <a:gd name="connsiteX10" fmla="*/ 162958 w 428625"/>
                <a:gd name="connsiteY10" fmla="*/ 159068 h 428625"/>
                <a:gd name="connsiteX11" fmla="*/ 110570 w 428625"/>
                <a:gd name="connsiteY11" fmla="*/ 154305 h 428625"/>
                <a:gd name="connsiteX12" fmla="*/ 93425 w 428625"/>
                <a:gd name="connsiteY12" fmla="*/ 133350 h 428625"/>
                <a:gd name="connsiteX13" fmla="*/ 114380 w 428625"/>
                <a:gd name="connsiteY13" fmla="*/ 116205 h 428625"/>
                <a:gd name="connsiteX14" fmla="*/ 319168 w 428625"/>
                <a:gd name="connsiteY14" fmla="*/ 300990 h 428625"/>
                <a:gd name="connsiteX15" fmla="*/ 209630 w 428625"/>
                <a:gd name="connsiteY15" fmla="*/ 358140 h 428625"/>
                <a:gd name="connsiteX16" fmla="*/ 197248 w 428625"/>
                <a:gd name="connsiteY16" fmla="*/ 357188 h 428625"/>
                <a:gd name="connsiteX17" fmla="*/ 87710 w 428625"/>
                <a:gd name="connsiteY17" fmla="*/ 280035 h 428625"/>
                <a:gd name="connsiteX18" fmla="*/ 97235 w 428625"/>
                <a:gd name="connsiteY18" fmla="*/ 254318 h 428625"/>
                <a:gd name="connsiteX19" fmla="*/ 122953 w 428625"/>
                <a:gd name="connsiteY19" fmla="*/ 263843 h 428625"/>
                <a:gd name="connsiteX20" fmla="*/ 201058 w 428625"/>
                <a:gd name="connsiteY20" fmla="*/ 319088 h 428625"/>
                <a:gd name="connsiteX21" fmla="*/ 288688 w 428625"/>
                <a:gd name="connsiteY21" fmla="*/ 279083 h 428625"/>
                <a:gd name="connsiteX22" fmla="*/ 315358 w 428625"/>
                <a:gd name="connsiteY22" fmla="*/ 274320 h 428625"/>
                <a:gd name="connsiteX23" fmla="*/ 319168 w 428625"/>
                <a:gd name="connsiteY23" fmla="*/ 300990 h 428625"/>
                <a:gd name="connsiteX24" fmla="*/ 321073 w 428625"/>
                <a:gd name="connsiteY24" fmla="*/ 173355 h 428625"/>
                <a:gd name="connsiteX25" fmla="*/ 319168 w 428625"/>
                <a:gd name="connsiteY25" fmla="*/ 173355 h 428625"/>
                <a:gd name="connsiteX26" fmla="*/ 266780 w 428625"/>
                <a:gd name="connsiteY26" fmla="*/ 168593 h 428625"/>
                <a:gd name="connsiteX27" fmla="*/ 249635 w 428625"/>
                <a:gd name="connsiteY27" fmla="*/ 147638 h 428625"/>
                <a:gd name="connsiteX28" fmla="*/ 270590 w 428625"/>
                <a:gd name="connsiteY28" fmla="*/ 130493 h 428625"/>
                <a:gd name="connsiteX29" fmla="*/ 322978 w 428625"/>
                <a:gd name="connsiteY29" fmla="*/ 135255 h 428625"/>
                <a:gd name="connsiteX30" fmla="*/ 340123 w 428625"/>
                <a:gd name="connsiteY30" fmla="*/ 156210 h 428625"/>
                <a:gd name="connsiteX31" fmla="*/ 321073 w 428625"/>
                <a:gd name="connsiteY31" fmla="*/ 17335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8625" h="428625">
                  <a:moveTo>
                    <a:pt x="20083" y="0"/>
                  </a:moveTo>
                  <a:lnTo>
                    <a:pt x="1033" y="208598"/>
                  </a:lnTo>
                  <a:cubicBezTo>
                    <a:pt x="-10397" y="323850"/>
                    <a:pt x="74375" y="426720"/>
                    <a:pt x="189628" y="437198"/>
                  </a:cubicBezTo>
                  <a:cubicBezTo>
                    <a:pt x="304880" y="447675"/>
                    <a:pt x="406798" y="362903"/>
                    <a:pt x="417275" y="247650"/>
                  </a:cubicBezTo>
                  <a:lnTo>
                    <a:pt x="436325" y="39053"/>
                  </a:lnTo>
                  <a:lnTo>
                    <a:pt x="20083" y="0"/>
                  </a:lnTo>
                  <a:close/>
                  <a:moveTo>
                    <a:pt x="114380" y="116205"/>
                  </a:moveTo>
                  <a:lnTo>
                    <a:pt x="166768" y="120968"/>
                  </a:lnTo>
                  <a:cubicBezTo>
                    <a:pt x="177245" y="121920"/>
                    <a:pt x="184865" y="131445"/>
                    <a:pt x="183913" y="141923"/>
                  </a:cubicBezTo>
                  <a:cubicBezTo>
                    <a:pt x="182960" y="151448"/>
                    <a:pt x="174388" y="159068"/>
                    <a:pt x="164863" y="159068"/>
                  </a:cubicBezTo>
                  <a:cubicBezTo>
                    <a:pt x="163910" y="159068"/>
                    <a:pt x="163910" y="159068"/>
                    <a:pt x="162958" y="159068"/>
                  </a:cubicBezTo>
                  <a:lnTo>
                    <a:pt x="110570" y="154305"/>
                  </a:lnTo>
                  <a:cubicBezTo>
                    <a:pt x="100093" y="153353"/>
                    <a:pt x="92473" y="143828"/>
                    <a:pt x="93425" y="133350"/>
                  </a:cubicBezTo>
                  <a:cubicBezTo>
                    <a:pt x="94378" y="122873"/>
                    <a:pt x="103903" y="115253"/>
                    <a:pt x="114380" y="116205"/>
                  </a:cubicBezTo>
                  <a:moveTo>
                    <a:pt x="319168" y="300990"/>
                  </a:moveTo>
                  <a:cubicBezTo>
                    <a:pt x="293450" y="336233"/>
                    <a:pt x="252493" y="358140"/>
                    <a:pt x="209630" y="358140"/>
                  </a:cubicBezTo>
                  <a:cubicBezTo>
                    <a:pt x="205820" y="358140"/>
                    <a:pt x="201058" y="358140"/>
                    <a:pt x="197248" y="357188"/>
                  </a:cubicBezTo>
                  <a:cubicBezTo>
                    <a:pt x="149623" y="352425"/>
                    <a:pt x="107713" y="322898"/>
                    <a:pt x="87710" y="280035"/>
                  </a:cubicBezTo>
                  <a:cubicBezTo>
                    <a:pt x="82948" y="270510"/>
                    <a:pt x="87710" y="259080"/>
                    <a:pt x="97235" y="254318"/>
                  </a:cubicBezTo>
                  <a:cubicBezTo>
                    <a:pt x="106760" y="249555"/>
                    <a:pt x="118190" y="254318"/>
                    <a:pt x="122953" y="263843"/>
                  </a:cubicBezTo>
                  <a:cubicBezTo>
                    <a:pt x="137240" y="295275"/>
                    <a:pt x="167720" y="316230"/>
                    <a:pt x="201058" y="319088"/>
                  </a:cubicBezTo>
                  <a:cubicBezTo>
                    <a:pt x="235348" y="321945"/>
                    <a:pt x="268685" y="306705"/>
                    <a:pt x="288688" y="279083"/>
                  </a:cubicBezTo>
                  <a:cubicBezTo>
                    <a:pt x="294403" y="270510"/>
                    <a:pt x="306785" y="268605"/>
                    <a:pt x="315358" y="274320"/>
                  </a:cubicBezTo>
                  <a:cubicBezTo>
                    <a:pt x="322978" y="280035"/>
                    <a:pt x="324883" y="292418"/>
                    <a:pt x="319168" y="300990"/>
                  </a:cubicBezTo>
                  <a:moveTo>
                    <a:pt x="321073" y="173355"/>
                  </a:moveTo>
                  <a:cubicBezTo>
                    <a:pt x="320120" y="173355"/>
                    <a:pt x="320120" y="173355"/>
                    <a:pt x="319168" y="173355"/>
                  </a:cubicBezTo>
                  <a:lnTo>
                    <a:pt x="266780" y="168593"/>
                  </a:lnTo>
                  <a:cubicBezTo>
                    <a:pt x="256303" y="167640"/>
                    <a:pt x="248683" y="158115"/>
                    <a:pt x="249635" y="147638"/>
                  </a:cubicBezTo>
                  <a:cubicBezTo>
                    <a:pt x="250588" y="137160"/>
                    <a:pt x="260113" y="129540"/>
                    <a:pt x="270590" y="130493"/>
                  </a:cubicBezTo>
                  <a:lnTo>
                    <a:pt x="322978" y="135255"/>
                  </a:lnTo>
                  <a:cubicBezTo>
                    <a:pt x="333455" y="136208"/>
                    <a:pt x="341075" y="145733"/>
                    <a:pt x="340123" y="156210"/>
                  </a:cubicBezTo>
                  <a:cubicBezTo>
                    <a:pt x="339170" y="165735"/>
                    <a:pt x="330598" y="173355"/>
                    <a:pt x="321073" y="173355"/>
                  </a:cubicBezTo>
                </a:path>
              </a:pathLst>
            </a:custGeom>
            <a:grpFill/>
            <a:ln w="9525" cap="flat">
              <a:noFill/>
              <a:prstDash val="solid"/>
              <a:miter/>
            </a:ln>
          </p:spPr>
          <p:txBody>
            <a:bodyPr rtlCol="0" anchor="ctr"/>
            <a:lstStyle/>
            <a:p>
              <a:endParaRPr lang="it-IT" sz="1013"/>
            </a:p>
          </p:txBody>
        </p:sp>
      </p:grpSp>
      <p:sp>
        <p:nvSpPr>
          <p:cNvPr id="603" name="Elemento grafico 433" descr="Ciak">
            <a:extLst>
              <a:ext uri="{FF2B5EF4-FFF2-40B4-BE49-F238E27FC236}">
                <a16:creationId xmlns:a16="http://schemas.microsoft.com/office/drawing/2014/main" id="{77BF1869-069D-8844-9421-939F1257FBC6}"/>
              </a:ext>
            </a:extLst>
          </p:cNvPr>
          <p:cNvSpPr/>
          <p:nvPr/>
        </p:nvSpPr>
        <p:spPr>
          <a:xfrm>
            <a:off x="2427508" y="2645923"/>
            <a:ext cx="285074" cy="250309"/>
          </a:xfrm>
          <a:custGeom>
            <a:avLst/>
            <a:gdLst>
              <a:gd name="connsiteX0" fmla="*/ 227648 w 781050"/>
              <a:gd name="connsiteY0" fmla="*/ 247650 h 685800"/>
              <a:gd name="connsiteX1" fmla="*/ 776288 w 781050"/>
              <a:gd name="connsiteY1" fmla="*/ 150495 h 685800"/>
              <a:gd name="connsiteX2" fmla="*/ 749618 w 781050"/>
              <a:gd name="connsiteY2" fmla="*/ 0 h 685800"/>
              <a:gd name="connsiteX3" fmla="*/ 0 w 781050"/>
              <a:gd name="connsiteY3" fmla="*/ 133350 h 685800"/>
              <a:gd name="connsiteX4" fmla="*/ 24765 w 781050"/>
              <a:gd name="connsiteY4" fmla="*/ 273368 h 685800"/>
              <a:gd name="connsiteX5" fmla="*/ 26670 w 781050"/>
              <a:gd name="connsiteY5" fmla="*/ 647700 h 685800"/>
              <a:gd name="connsiteX6" fmla="*/ 64770 w 781050"/>
              <a:gd name="connsiteY6" fmla="*/ 685800 h 685800"/>
              <a:gd name="connsiteX7" fmla="*/ 750570 w 781050"/>
              <a:gd name="connsiteY7" fmla="*/ 685800 h 685800"/>
              <a:gd name="connsiteX8" fmla="*/ 788670 w 781050"/>
              <a:gd name="connsiteY8" fmla="*/ 647700 h 685800"/>
              <a:gd name="connsiteX9" fmla="*/ 788670 w 781050"/>
              <a:gd name="connsiteY9" fmla="*/ 247650 h 685800"/>
              <a:gd name="connsiteX10" fmla="*/ 227648 w 781050"/>
              <a:gd name="connsiteY10" fmla="*/ 247650 h 685800"/>
              <a:gd name="connsiteX11" fmla="*/ 655320 w 781050"/>
              <a:gd name="connsiteY11" fmla="*/ 55245 h 685800"/>
              <a:gd name="connsiteX12" fmla="*/ 719138 w 781050"/>
              <a:gd name="connsiteY12" fmla="*/ 43815 h 685800"/>
              <a:gd name="connsiteX13" fmla="*/ 721043 w 781050"/>
              <a:gd name="connsiteY13" fmla="*/ 55245 h 685800"/>
              <a:gd name="connsiteX14" fmla="*/ 668655 w 781050"/>
              <a:gd name="connsiteY14" fmla="*/ 129540 h 685800"/>
              <a:gd name="connsiteX15" fmla="*/ 594360 w 781050"/>
              <a:gd name="connsiteY15" fmla="*/ 143828 h 685800"/>
              <a:gd name="connsiteX16" fmla="*/ 655320 w 781050"/>
              <a:gd name="connsiteY16" fmla="*/ 55245 h 685800"/>
              <a:gd name="connsiteX17" fmla="*/ 501015 w 781050"/>
              <a:gd name="connsiteY17" fmla="*/ 82868 h 685800"/>
              <a:gd name="connsiteX18" fmla="*/ 576263 w 781050"/>
              <a:gd name="connsiteY18" fmla="*/ 69532 h 685800"/>
              <a:gd name="connsiteX19" fmla="*/ 514350 w 781050"/>
              <a:gd name="connsiteY19" fmla="*/ 158115 h 685800"/>
              <a:gd name="connsiteX20" fmla="*/ 439103 w 781050"/>
              <a:gd name="connsiteY20" fmla="*/ 171450 h 685800"/>
              <a:gd name="connsiteX21" fmla="*/ 501015 w 781050"/>
              <a:gd name="connsiteY21" fmla="*/ 82868 h 685800"/>
              <a:gd name="connsiteX22" fmla="*/ 345758 w 781050"/>
              <a:gd name="connsiteY22" fmla="*/ 110490 h 685800"/>
              <a:gd name="connsiteX23" fmla="*/ 421005 w 781050"/>
              <a:gd name="connsiteY23" fmla="*/ 97155 h 685800"/>
              <a:gd name="connsiteX24" fmla="*/ 359093 w 781050"/>
              <a:gd name="connsiteY24" fmla="*/ 185738 h 685800"/>
              <a:gd name="connsiteX25" fmla="*/ 283845 w 781050"/>
              <a:gd name="connsiteY25" fmla="*/ 199073 h 685800"/>
              <a:gd name="connsiteX26" fmla="*/ 345758 w 781050"/>
              <a:gd name="connsiteY26" fmla="*/ 110490 h 685800"/>
              <a:gd name="connsiteX27" fmla="*/ 191453 w 781050"/>
              <a:gd name="connsiteY27" fmla="*/ 138113 h 685800"/>
              <a:gd name="connsiteX28" fmla="*/ 266700 w 781050"/>
              <a:gd name="connsiteY28" fmla="*/ 124778 h 685800"/>
              <a:gd name="connsiteX29" fmla="*/ 204788 w 781050"/>
              <a:gd name="connsiteY29" fmla="*/ 213360 h 685800"/>
              <a:gd name="connsiteX30" fmla="*/ 129540 w 781050"/>
              <a:gd name="connsiteY30" fmla="*/ 226695 h 685800"/>
              <a:gd name="connsiteX31" fmla="*/ 191453 w 781050"/>
              <a:gd name="connsiteY31" fmla="*/ 138113 h 685800"/>
              <a:gd name="connsiteX32" fmla="*/ 111442 w 781050"/>
              <a:gd name="connsiteY32" fmla="*/ 152400 h 685800"/>
              <a:gd name="connsiteX33" fmla="*/ 56198 w 781050"/>
              <a:gd name="connsiteY33" fmla="*/ 231458 h 685800"/>
              <a:gd name="connsiteX34" fmla="*/ 43815 w 781050"/>
              <a:gd name="connsiteY34" fmla="*/ 163830 h 685800"/>
              <a:gd name="connsiteX35" fmla="*/ 111442 w 781050"/>
              <a:gd name="connsiteY35" fmla="*/ 152400 h 685800"/>
              <a:gd name="connsiteX36" fmla="*/ 636270 w 781050"/>
              <a:gd name="connsiteY36" fmla="*/ 485775 h 685800"/>
              <a:gd name="connsiteX37" fmla="*/ 179070 w 781050"/>
              <a:gd name="connsiteY37" fmla="*/ 485775 h 685800"/>
              <a:gd name="connsiteX38" fmla="*/ 179070 w 781050"/>
              <a:gd name="connsiteY38" fmla="*/ 371475 h 685800"/>
              <a:gd name="connsiteX39" fmla="*/ 636270 w 781050"/>
              <a:gd name="connsiteY39" fmla="*/ 371475 h 685800"/>
              <a:gd name="connsiteX40" fmla="*/ 636270 w 781050"/>
              <a:gd name="connsiteY40" fmla="*/ 4857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81050" h="685800">
                <a:moveTo>
                  <a:pt x="227648" y="247650"/>
                </a:moveTo>
                <a:lnTo>
                  <a:pt x="776288" y="150495"/>
                </a:lnTo>
                <a:lnTo>
                  <a:pt x="749618" y="0"/>
                </a:lnTo>
                <a:lnTo>
                  <a:pt x="0" y="133350"/>
                </a:lnTo>
                <a:lnTo>
                  <a:pt x="24765" y="273368"/>
                </a:lnTo>
                <a:lnTo>
                  <a:pt x="26670" y="647700"/>
                </a:lnTo>
                <a:cubicBezTo>
                  <a:pt x="26670" y="668655"/>
                  <a:pt x="43815" y="685800"/>
                  <a:pt x="64770" y="685800"/>
                </a:cubicBezTo>
                <a:lnTo>
                  <a:pt x="750570" y="685800"/>
                </a:lnTo>
                <a:cubicBezTo>
                  <a:pt x="771525" y="685800"/>
                  <a:pt x="788670" y="668655"/>
                  <a:pt x="788670" y="647700"/>
                </a:cubicBezTo>
                <a:lnTo>
                  <a:pt x="788670" y="247650"/>
                </a:lnTo>
                <a:lnTo>
                  <a:pt x="227648" y="247650"/>
                </a:lnTo>
                <a:close/>
                <a:moveTo>
                  <a:pt x="655320" y="55245"/>
                </a:moveTo>
                <a:lnTo>
                  <a:pt x="719138" y="43815"/>
                </a:lnTo>
                <a:lnTo>
                  <a:pt x="721043" y="55245"/>
                </a:lnTo>
                <a:lnTo>
                  <a:pt x="668655" y="129540"/>
                </a:lnTo>
                <a:lnTo>
                  <a:pt x="594360" y="143828"/>
                </a:lnTo>
                <a:lnTo>
                  <a:pt x="655320" y="55245"/>
                </a:lnTo>
                <a:close/>
                <a:moveTo>
                  <a:pt x="501015" y="82868"/>
                </a:moveTo>
                <a:lnTo>
                  <a:pt x="576263" y="69532"/>
                </a:lnTo>
                <a:lnTo>
                  <a:pt x="514350" y="158115"/>
                </a:lnTo>
                <a:lnTo>
                  <a:pt x="439103" y="171450"/>
                </a:lnTo>
                <a:lnTo>
                  <a:pt x="501015" y="82868"/>
                </a:lnTo>
                <a:close/>
                <a:moveTo>
                  <a:pt x="345758" y="110490"/>
                </a:moveTo>
                <a:lnTo>
                  <a:pt x="421005" y="97155"/>
                </a:lnTo>
                <a:lnTo>
                  <a:pt x="359093" y="185738"/>
                </a:lnTo>
                <a:lnTo>
                  <a:pt x="283845" y="199073"/>
                </a:lnTo>
                <a:lnTo>
                  <a:pt x="345758" y="110490"/>
                </a:lnTo>
                <a:close/>
                <a:moveTo>
                  <a:pt x="191453" y="138113"/>
                </a:moveTo>
                <a:lnTo>
                  <a:pt x="266700" y="124778"/>
                </a:lnTo>
                <a:lnTo>
                  <a:pt x="204788" y="213360"/>
                </a:lnTo>
                <a:lnTo>
                  <a:pt x="129540" y="226695"/>
                </a:lnTo>
                <a:lnTo>
                  <a:pt x="191453" y="138113"/>
                </a:lnTo>
                <a:close/>
                <a:moveTo>
                  <a:pt x="111442" y="152400"/>
                </a:moveTo>
                <a:lnTo>
                  <a:pt x="56198" y="231458"/>
                </a:lnTo>
                <a:lnTo>
                  <a:pt x="43815" y="163830"/>
                </a:lnTo>
                <a:lnTo>
                  <a:pt x="111442" y="152400"/>
                </a:lnTo>
                <a:close/>
                <a:moveTo>
                  <a:pt x="636270" y="485775"/>
                </a:moveTo>
                <a:lnTo>
                  <a:pt x="179070" y="485775"/>
                </a:lnTo>
                <a:lnTo>
                  <a:pt x="179070" y="371475"/>
                </a:lnTo>
                <a:lnTo>
                  <a:pt x="636270" y="371475"/>
                </a:lnTo>
                <a:lnTo>
                  <a:pt x="636270" y="485775"/>
                </a:lnTo>
                <a:close/>
              </a:path>
            </a:pathLst>
          </a:custGeom>
          <a:solidFill>
            <a:schemeClr val="accent3"/>
          </a:solidFill>
          <a:ln w="9525" cap="flat">
            <a:noFill/>
            <a:prstDash val="solid"/>
            <a:miter/>
          </a:ln>
        </p:spPr>
        <p:txBody>
          <a:bodyPr rtlCol="0" anchor="ctr"/>
          <a:lstStyle/>
          <a:p>
            <a:endParaRPr lang="it-IT" sz="1013"/>
          </a:p>
        </p:txBody>
      </p:sp>
      <p:sp>
        <p:nvSpPr>
          <p:cNvPr id="604" name="Elemento grafico 435" descr="Pellicola cinematografica">
            <a:extLst>
              <a:ext uri="{FF2B5EF4-FFF2-40B4-BE49-F238E27FC236}">
                <a16:creationId xmlns:a16="http://schemas.microsoft.com/office/drawing/2014/main" id="{EEDDF447-35EB-BB47-840A-F03F467DC72A}"/>
              </a:ext>
            </a:extLst>
          </p:cNvPr>
          <p:cNvSpPr/>
          <p:nvPr/>
        </p:nvSpPr>
        <p:spPr>
          <a:xfrm>
            <a:off x="2871616" y="2632018"/>
            <a:ext cx="194684" cy="278120"/>
          </a:xfrm>
          <a:custGeom>
            <a:avLst/>
            <a:gdLst>
              <a:gd name="connsiteX0" fmla="*/ 476250 w 533400"/>
              <a:gd name="connsiteY0" fmla="*/ 114300 h 762000"/>
              <a:gd name="connsiteX1" fmla="*/ 400050 w 533400"/>
              <a:gd name="connsiteY1" fmla="*/ 114300 h 762000"/>
              <a:gd name="connsiteX2" fmla="*/ 400050 w 533400"/>
              <a:gd name="connsiteY2" fmla="*/ 57150 h 762000"/>
              <a:gd name="connsiteX3" fmla="*/ 476250 w 533400"/>
              <a:gd name="connsiteY3" fmla="*/ 57150 h 762000"/>
              <a:gd name="connsiteX4" fmla="*/ 476250 w 533400"/>
              <a:gd name="connsiteY4" fmla="*/ 114300 h 762000"/>
              <a:gd name="connsiteX5" fmla="*/ 476250 w 533400"/>
              <a:gd name="connsiteY5" fmla="*/ 261938 h 762000"/>
              <a:gd name="connsiteX6" fmla="*/ 400050 w 533400"/>
              <a:gd name="connsiteY6" fmla="*/ 261938 h 762000"/>
              <a:gd name="connsiteX7" fmla="*/ 400050 w 533400"/>
              <a:gd name="connsiteY7" fmla="*/ 204788 h 762000"/>
              <a:gd name="connsiteX8" fmla="*/ 476250 w 533400"/>
              <a:gd name="connsiteY8" fmla="*/ 204788 h 762000"/>
              <a:gd name="connsiteX9" fmla="*/ 476250 w 533400"/>
              <a:gd name="connsiteY9" fmla="*/ 261938 h 762000"/>
              <a:gd name="connsiteX10" fmla="*/ 476250 w 533400"/>
              <a:gd name="connsiteY10" fmla="*/ 409575 h 762000"/>
              <a:gd name="connsiteX11" fmla="*/ 400050 w 533400"/>
              <a:gd name="connsiteY11" fmla="*/ 409575 h 762000"/>
              <a:gd name="connsiteX12" fmla="*/ 400050 w 533400"/>
              <a:gd name="connsiteY12" fmla="*/ 352425 h 762000"/>
              <a:gd name="connsiteX13" fmla="*/ 476250 w 533400"/>
              <a:gd name="connsiteY13" fmla="*/ 352425 h 762000"/>
              <a:gd name="connsiteX14" fmla="*/ 476250 w 533400"/>
              <a:gd name="connsiteY14" fmla="*/ 409575 h 762000"/>
              <a:gd name="connsiteX15" fmla="*/ 476250 w 533400"/>
              <a:gd name="connsiteY15" fmla="*/ 557213 h 762000"/>
              <a:gd name="connsiteX16" fmla="*/ 400050 w 533400"/>
              <a:gd name="connsiteY16" fmla="*/ 557213 h 762000"/>
              <a:gd name="connsiteX17" fmla="*/ 400050 w 533400"/>
              <a:gd name="connsiteY17" fmla="*/ 500063 h 762000"/>
              <a:gd name="connsiteX18" fmla="*/ 476250 w 533400"/>
              <a:gd name="connsiteY18" fmla="*/ 500063 h 762000"/>
              <a:gd name="connsiteX19" fmla="*/ 476250 w 533400"/>
              <a:gd name="connsiteY19" fmla="*/ 557213 h 762000"/>
              <a:gd name="connsiteX20" fmla="*/ 476250 w 533400"/>
              <a:gd name="connsiteY20" fmla="*/ 704850 h 762000"/>
              <a:gd name="connsiteX21" fmla="*/ 400050 w 533400"/>
              <a:gd name="connsiteY21" fmla="*/ 704850 h 762000"/>
              <a:gd name="connsiteX22" fmla="*/ 400050 w 533400"/>
              <a:gd name="connsiteY22" fmla="*/ 647700 h 762000"/>
              <a:gd name="connsiteX23" fmla="*/ 476250 w 533400"/>
              <a:gd name="connsiteY23" fmla="*/ 647700 h 762000"/>
              <a:gd name="connsiteX24" fmla="*/ 476250 w 533400"/>
              <a:gd name="connsiteY24" fmla="*/ 704850 h 762000"/>
              <a:gd name="connsiteX25" fmla="*/ 123825 w 533400"/>
              <a:gd name="connsiteY25" fmla="*/ 114300 h 762000"/>
              <a:gd name="connsiteX26" fmla="*/ 47625 w 533400"/>
              <a:gd name="connsiteY26" fmla="*/ 114300 h 762000"/>
              <a:gd name="connsiteX27" fmla="*/ 47625 w 533400"/>
              <a:gd name="connsiteY27" fmla="*/ 57150 h 762000"/>
              <a:gd name="connsiteX28" fmla="*/ 123825 w 533400"/>
              <a:gd name="connsiteY28" fmla="*/ 57150 h 762000"/>
              <a:gd name="connsiteX29" fmla="*/ 123825 w 533400"/>
              <a:gd name="connsiteY29" fmla="*/ 114300 h 762000"/>
              <a:gd name="connsiteX30" fmla="*/ 123825 w 533400"/>
              <a:gd name="connsiteY30" fmla="*/ 261938 h 762000"/>
              <a:gd name="connsiteX31" fmla="*/ 47625 w 533400"/>
              <a:gd name="connsiteY31" fmla="*/ 261938 h 762000"/>
              <a:gd name="connsiteX32" fmla="*/ 47625 w 533400"/>
              <a:gd name="connsiteY32" fmla="*/ 204788 h 762000"/>
              <a:gd name="connsiteX33" fmla="*/ 123825 w 533400"/>
              <a:gd name="connsiteY33" fmla="*/ 204788 h 762000"/>
              <a:gd name="connsiteX34" fmla="*/ 123825 w 533400"/>
              <a:gd name="connsiteY34" fmla="*/ 261938 h 762000"/>
              <a:gd name="connsiteX35" fmla="*/ 123825 w 533400"/>
              <a:gd name="connsiteY35" fmla="*/ 409575 h 762000"/>
              <a:gd name="connsiteX36" fmla="*/ 47625 w 533400"/>
              <a:gd name="connsiteY36" fmla="*/ 409575 h 762000"/>
              <a:gd name="connsiteX37" fmla="*/ 47625 w 533400"/>
              <a:gd name="connsiteY37" fmla="*/ 352425 h 762000"/>
              <a:gd name="connsiteX38" fmla="*/ 123825 w 533400"/>
              <a:gd name="connsiteY38" fmla="*/ 352425 h 762000"/>
              <a:gd name="connsiteX39" fmla="*/ 123825 w 533400"/>
              <a:gd name="connsiteY39" fmla="*/ 409575 h 762000"/>
              <a:gd name="connsiteX40" fmla="*/ 123825 w 533400"/>
              <a:gd name="connsiteY40" fmla="*/ 557213 h 762000"/>
              <a:gd name="connsiteX41" fmla="*/ 47625 w 533400"/>
              <a:gd name="connsiteY41" fmla="*/ 557213 h 762000"/>
              <a:gd name="connsiteX42" fmla="*/ 47625 w 533400"/>
              <a:gd name="connsiteY42" fmla="*/ 500063 h 762000"/>
              <a:gd name="connsiteX43" fmla="*/ 123825 w 533400"/>
              <a:gd name="connsiteY43" fmla="*/ 500063 h 762000"/>
              <a:gd name="connsiteX44" fmla="*/ 123825 w 533400"/>
              <a:gd name="connsiteY44" fmla="*/ 557213 h 762000"/>
              <a:gd name="connsiteX45" fmla="*/ 123825 w 533400"/>
              <a:gd name="connsiteY45" fmla="*/ 704850 h 762000"/>
              <a:gd name="connsiteX46" fmla="*/ 47625 w 533400"/>
              <a:gd name="connsiteY46" fmla="*/ 704850 h 762000"/>
              <a:gd name="connsiteX47" fmla="*/ 47625 w 533400"/>
              <a:gd name="connsiteY47" fmla="*/ 647700 h 762000"/>
              <a:gd name="connsiteX48" fmla="*/ 123825 w 533400"/>
              <a:gd name="connsiteY48" fmla="*/ 647700 h 762000"/>
              <a:gd name="connsiteX49" fmla="*/ 123825 w 533400"/>
              <a:gd name="connsiteY49" fmla="*/ 704850 h 762000"/>
              <a:gd name="connsiteX50" fmla="*/ 0 w 533400"/>
              <a:gd name="connsiteY50" fmla="*/ 0 h 762000"/>
              <a:gd name="connsiteX51" fmla="*/ 0 w 533400"/>
              <a:gd name="connsiteY51" fmla="*/ 762000 h 762000"/>
              <a:gd name="connsiteX52" fmla="*/ 533400 w 533400"/>
              <a:gd name="connsiteY52" fmla="*/ 762000 h 762000"/>
              <a:gd name="connsiteX53" fmla="*/ 533400 w 533400"/>
              <a:gd name="connsiteY53" fmla="*/ 0 h 762000"/>
              <a:gd name="connsiteX54" fmla="*/ 0 w 533400"/>
              <a:gd name="connsiteY54"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33400" h="762000">
                <a:moveTo>
                  <a:pt x="476250" y="114300"/>
                </a:moveTo>
                <a:lnTo>
                  <a:pt x="400050" y="114300"/>
                </a:lnTo>
                <a:lnTo>
                  <a:pt x="400050" y="57150"/>
                </a:lnTo>
                <a:lnTo>
                  <a:pt x="476250" y="57150"/>
                </a:lnTo>
                <a:lnTo>
                  <a:pt x="476250" y="114300"/>
                </a:lnTo>
                <a:close/>
                <a:moveTo>
                  <a:pt x="476250" y="261938"/>
                </a:moveTo>
                <a:lnTo>
                  <a:pt x="400050" y="261938"/>
                </a:lnTo>
                <a:lnTo>
                  <a:pt x="400050" y="204788"/>
                </a:lnTo>
                <a:lnTo>
                  <a:pt x="476250" y="204788"/>
                </a:lnTo>
                <a:lnTo>
                  <a:pt x="476250" y="261938"/>
                </a:lnTo>
                <a:close/>
                <a:moveTo>
                  <a:pt x="476250" y="409575"/>
                </a:moveTo>
                <a:lnTo>
                  <a:pt x="400050" y="409575"/>
                </a:lnTo>
                <a:lnTo>
                  <a:pt x="400050" y="352425"/>
                </a:lnTo>
                <a:lnTo>
                  <a:pt x="476250" y="352425"/>
                </a:lnTo>
                <a:lnTo>
                  <a:pt x="476250" y="409575"/>
                </a:lnTo>
                <a:close/>
                <a:moveTo>
                  <a:pt x="476250" y="557213"/>
                </a:moveTo>
                <a:lnTo>
                  <a:pt x="400050" y="557213"/>
                </a:lnTo>
                <a:lnTo>
                  <a:pt x="400050" y="500063"/>
                </a:lnTo>
                <a:lnTo>
                  <a:pt x="476250" y="500063"/>
                </a:lnTo>
                <a:lnTo>
                  <a:pt x="476250" y="557213"/>
                </a:lnTo>
                <a:close/>
                <a:moveTo>
                  <a:pt x="476250" y="704850"/>
                </a:moveTo>
                <a:lnTo>
                  <a:pt x="400050" y="704850"/>
                </a:lnTo>
                <a:lnTo>
                  <a:pt x="400050" y="647700"/>
                </a:lnTo>
                <a:lnTo>
                  <a:pt x="476250" y="647700"/>
                </a:lnTo>
                <a:lnTo>
                  <a:pt x="476250" y="704850"/>
                </a:lnTo>
                <a:close/>
                <a:moveTo>
                  <a:pt x="123825" y="114300"/>
                </a:moveTo>
                <a:lnTo>
                  <a:pt x="47625" y="114300"/>
                </a:lnTo>
                <a:lnTo>
                  <a:pt x="47625" y="57150"/>
                </a:lnTo>
                <a:lnTo>
                  <a:pt x="123825" y="57150"/>
                </a:lnTo>
                <a:lnTo>
                  <a:pt x="123825" y="114300"/>
                </a:lnTo>
                <a:close/>
                <a:moveTo>
                  <a:pt x="123825" y="261938"/>
                </a:moveTo>
                <a:lnTo>
                  <a:pt x="47625" y="261938"/>
                </a:lnTo>
                <a:lnTo>
                  <a:pt x="47625" y="204788"/>
                </a:lnTo>
                <a:lnTo>
                  <a:pt x="123825" y="204788"/>
                </a:lnTo>
                <a:lnTo>
                  <a:pt x="123825" y="261938"/>
                </a:lnTo>
                <a:close/>
                <a:moveTo>
                  <a:pt x="123825" y="409575"/>
                </a:moveTo>
                <a:lnTo>
                  <a:pt x="47625" y="409575"/>
                </a:lnTo>
                <a:lnTo>
                  <a:pt x="47625" y="352425"/>
                </a:lnTo>
                <a:lnTo>
                  <a:pt x="123825" y="352425"/>
                </a:lnTo>
                <a:lnTo>
                  <a:pt x="123825" y="409575"/>
                </a:lnTo>
                <a:close/>
                <a:moveTo>
                  <a:pt x="123825" y="557213"/>
                </a:moveTo>
                <a:lnTo>
                  <a:pt x="47625" y="557213"/>
                </a:lnTo>
                <a:lnTo>
                  <a:pt x="47625" y="500063"/>
                </a:lnTo>
                <a:lnTo>
                  <a:pt x="123825" y="500063"/>
                </a:lnTo>
                <a:lnTo>
                  <a:pt x="123825" y="557213"/>
                </a:lnTo>
                <a:close/>
                <a:moveTo>
                  <a:pt x="123825" y="704850"/>
                </a:moveTo>
                <a:lnTo>
                  <a:pt x="47625" y="704850"/>
                </a:lnTo>
                <a:lnTo>
                  <a:pt x="47625" y="647700"/>
                </a:lnTo>
                <a:lnTo>
                  <a:pt x="123825" y="647700"/>
                </a:lnTo>
                <a:lnTo>
                  <a:pt x="123825" y="704850"/>
                </a:lnTo>
                <a:close/>
                <a:moveTo>
                  <a:pt x="0" y="0"/>
                </a:moveTo>
                <a:lnTo>
                  <a:pt x="0" y="762000"/>
                </a:lnTo>
                <a:lnTo>
                  <a:pt x="533400" y="762000"/>
                </a:lnTo>
                <a:lnTo>
                  <a:pt x="533400" y="0"/>
                </a:lnTo>
                <a:lnTo>
                  <a:pt x="0" y="0"/>
                </a:lnTo>
                <a:close/>
              </a:path>
            </a:pathLst>
          </a:custGeom>
          <a:solidFill>
            <a:schemeClr val="accent3"/>
          </a:solidFill>
          <a:ln w="9525" cap="flat">
            <a:noFill/>
            <a:prstDash val="solid"/>
            <a:miter/>
          </a:ln>
        </p:spPr>
        <p:txBody>
          <a:bodyPr rtlCol="0" anchor="ctr"/>
          <a:lstStyle/>
          <a:p>
            <a:endParaRPr lang="it-IT" sz="1013"/>
          </a:p>
        </p:txBody>
      </p:sp>
      <p:grpSp>
        <p:nvGrpSpPr>
          <p:cNvPr id="605" name="Elemento grafico 437" descr="Teatro">
            <a:extLst>
              <a:ext uri="{FF2B5EF4-FFF2-40B4-BE49-F238E27FC236}">
                <a16:creationId xmlns:a16="http://schemas.microsoft.com/office/drawing/2014/main" id="{0A176FD7-DC2B-8946-B67F-072F58EF3C1C}"/>
              </a:ext>
            </a:extLst>
          </p:cNvPr>
          <p:cNvGrpSpPr/>
          <p:nvPr/>
        </p:nvGrpSpPr>
        <p:grpSpPr>
          <a:xfrm>
            <a:off x="3225333" y="2604205"/>
            <a:ext cx="333745" cy="333745"/>
            <a:chOff x="6688800" y="4021800"/>
            <a:chExt cx="914400" cy="914400"/>
          </a:xfrm>
          <a:solidFill>
            <a:schemeClr val="accent3"/>
          </a:solidFill>
        </p:grpSpPr>
        <p:sp>
          <p:nvSpPr>
            <p:cNvPr id="606" name="Figura a mano libera 605">
              <a:extLst>
                <a:ext uri="{FF2B5EF4-FFF2-40B4-BE49-F238E27FC236}">
                  <a16:creationId xmlns:a16="http://schemas.microsoft.com/office/drawing/2014/main" id="{335F51F4-D3C6-274B-8DDB-C6DBE0B8947E}"/>
                </a:ext>
              </a:extLst>
            </p:cNvPr>
            <p:cNvSpPr/>
            <p:nvPr/>
          </p:nvSpPr>
          <p:spPr>
            <a:xfrm>
              <a:off x="6765000" y="4679025"/>
              <a:ext cx="228600" cy="123825"/>
            </a:xfrm>
            <a:custGeom>
              <a:avLst/>
              <a:gdLst>
                <a:gd name="connsiteX0" fmla="*/ 190500 w 228600"/>
                <a:gd name="connsiteY0" fmla="*/ 28575 h 123825"/>
                <a:gd name="connsiteX1" fmla="*/ 189548 w 228600"/>
                <a:gd name="connsiteY1" fmla="*/ 28575 h 123825"/>
                <a:gd name="connsiteX2" fmla="*/ 152400 w 228600"/>
                <a:gd name="connsiteY2" fmla="*/ 0 h 123825"/>
                <a:gd name="connsiteX3" fmla="*/ 76200 w 228600"/>
                <a:gd name="connsiteY3" fmla="*/ 0 h 123825"/>
                <a:gd name="connsiteX4" fmla="*/ 39053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89548" y="28575"/>
                  </a:lnTo>
                  <a:cubicBezTo>
                    <a:pt x="185738" y="12383"/>
                    <a:pt x="170498" y="0"/>
                    <a:pt x="152400" y="0"/>
                  </a:cubicBezTo>
                  <a:lnTo>
                    <a:pt x="76200" y="0"/>
                  </a:lnTo>
                  <a:cubicBezTo>
                    <a:pt x="58103" y="0"/>
                    <a:pt x="43815" y="12383"/>
                    <a:pt x="39053"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07" name="Figura a mano libera 606">
              <a:extLst>
                <a:ext uri="{FF2B5EF4-FFF2-40B4-BE49-F238E27FC236}">
                  <a16:creationId xmlns:a16="http://schemas.microsoft.com/office/drawing/2014/main" id="{75F7A59B-45B9-A744-8901-85DCE771D0A6}"/>
                </a:ext>
              </a:extLst>
            </p:cNvPr>
            <p:cNvSpPr/>
            <p:nvPr/>
          </p:nvSpPr>
          <p:spPr>
            <a:xfrm>
              <a:off x="68316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08" name="Figura a mano libera 607">
              <a:extLst>
                <a:ext uri="{FF2B5EF4-FFF2-40B4-BE49-F238E27FC236}">
                  <a16:creationId xmlns:a16="http://schemas.microsoft.com/office/drawing/2014/main" id="{10FD89E5-1BF2-6648-821A-CD655AED71A0}"/>
                </a:ext>
              </a:extLst>
            </p:cNvPr>
            <p:cNvSpPr/>
            <p:nvPr/>
          </p:nvSpPr>
          <p:spPr>
            <a:xfrm>
              <a:off x="7031700" y="4679025"/>
              <a:ext cx="228600" cy="123825"/>
            </a:xfrm>
            <a:custGeom>
              <a:avLst/>
              <a:gdLst>
                <a:gd name="connsiteX0" fmla="*/ 190500 w 228600"/>
                <a:gd name="connsiteY0" fmla="*/ 28575 h 123825"/>
                <a:gd name="connsiteX1" fmla="*/ 190500 w 228600"/>
                <a:gd name="connsiteY1" fmla="*/ 28575 h 123825"/>
                <a:gd name="connsiteX2" fmla="*/ 152400 w 228600"/>
                <a:gd name="connsiteY2" fmla="*/ 0 h 123825"/>
                <a:gd name="connsiteX3" fmla="*/ 76200 w 228600"/>
                <a:gd name="connsiteY3" fmla="*/ 0 h 123825"/>
                <a:gd name="connsiteX4" fmla="*/ 39052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90500" y="28575"/>
                  </a:lnTo>
                  <a:cubicBezTo>
                    <a:pt x="185738" y="12383"/>
                    <a:pt x="170498" y="0"/>
                    <a:pt x="152400" y="0"/>
                  </a:cubicBezTo>
                  <a:lnTo>
                    <a:pt x="76200" y="0"/>
                  </a:lnTo>
                  <a:cubicBezTo>
                    <a:pt x="58102" y="0"/>
                    <a:pt x="43815" y="12383"/>
                    <a:pt x="39052"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09" name="Figura a mano libera 608">
              <a:extLst>
                <a:ext uri="{FF2B5EF4-FFF2-40B4-BE49-F238E27FC236}">
                  <a16:creationId xmlns:a16="http://schemas.microsoft.com/office/drawing/2014/main" id="{6F54469F-3C56-D94E-938F-BFE91D2FF119}"/>
                </a:ext>
              </a:extLst>
            </p:cNvPr>
            <p:cNvSpPr/>
            <p:nvPr/>
          </p:nvSpPr>
          <p:spPr>
            <a:xfrm>
              <a:off x="70983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10" name="Figura a mano libera 609">
              <a:extLst>
                <a:ext uri="{FF2B5EF4-FFF2-40B4-BE49-F238E27FC236}">
                  <a16:creationId xmlns:a16="http://schemas.microsoft.com/office/drawing/2014/main" id="{331F7B0A-0CA8-9C4B-9C1F-482BA4514BA5}"/>
                </a:ext>
              </a:extLst>
            </p:cNvPr>
            <p:cNvSpPr/>
            <p:nvPr/>
          </p:nvSpPr>
          <p:spPr>
            <a:xfrm>
              <a:off x="7298400" y="4679025"/>
              <a:ext cx="228600" cy="123825"/>
            </a:xfrm>
            <a:custGeom>
              <a:avLst/>
              <a:gdLst>
                <a:gd name="connsiteX0" fmla="*/ 190500 w 228600"/>
                <a:gd name="connsiteY0" fmla="*/ 28575 h 123825"/>
                <a:gd name="connsiteX1" fmla="*/ 190500 w 228600"/>
                <a:gd name="connsiteY1" fmla="*/ 28575 h 123825"/>
                <a:gd name="connsiteX2" fmla="*/ 152400 w 228600"/>
                <a:gd name="connsiteY2" fmla="*/ 0 h 123825"/>
                <a:gd name="connsiteX3" fmla="*/ 76200 w 228600"/>
                <a:gd name="connsiteY3" fmla="*/ 0 h 123825"/>
                <a:gd name="connsiteX4" fmla="*/ 39052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90500" y="28575"/>
                  </a:lnTo>
                  <a:cubicBezTo>
                    <a:pt x="185738" y="12383"/>
                    <a:pt x="170498" y="0"/>
                    <a:pt x="152400" y="0"/>
                  </a:cubicBezTo>
                  <a:lnTo>
                    <a:pt x="76200" y="0"/>
                  </a:lnTo>
                  <a:cubicBezTo>
                    <a:pt x="58102" y="0"/>
                    <a:pt x="43815" y="12383"/>
                    <a:pt x="39052"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F17063AE-83D0-E547-B9DA-45EDEC3F06CC}"/>
                </a:ext>
              </a:extLst>
            </p:cNvPr>
            <p:cNvSpPr/>
            <p:nvPr/>
          </p:nvSpPr>
          <p:spPr>
            <a:xfrm>
              <a:off x="73650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12" name="Figura a mano libera 611">
              <a:extLst>
                <a:ext uri="{FF2B5EF4-FFF2-40B4-BE49-F238E27FC236}">
                  <a16:creationId xmlns:a16="http://schemas.microsoft.com/office/drawing/2014/main" id="{C331EDA8-D9FD-CA48-A5E3-393285EC2BC2}"/>
                </a:ext>
              </a:extLst>
            </p:cNvPr>
            <p:cNvSpPr/>
            <p:nvPr/>
          </p:nvSpPr>
          <p:spPr>
            <a:xfrm>
              <a:off x="6726900" y="4155150"/>
              <a:ext cx="838200" cy="466725"/>
            </a:xfrm>
            <a:custGeom>
              <a:avLst/>
              <a:gdLst>
                <a:gd name="connsiteX0" fmla="*/ 0 w 838200"/>
                <a:gd name="connsiteY0" fmla="*/ 0 h 466725"/>
                <a:gd name="connsiteX1" fmla="*/ 0 w 838200"/>
                <a:gd name="connsiteY1" fmla="*/ 466725 h 466725"/>
                <a:gd name="connsiteX2" fmla="*/ 77153 w 838200"/>
                <a:gd name="connsiteY2" fmla="*/ 466725 h 466725"/>
                <a:gd name="connsiteX3" fmla="*/ 76200 w 838200"/>
                <a:gd name="connsiteY3" fmla="*/ 457200 h 466725"/>
                <a:gd name="connsiteX4" fmla="*/ 152400 w 838200"/>
                <a:gd name="connsiteY4" fmla="*/ 381000 h 466725"/>
                <a:gd name="connsiteX5" fmla="*/ 228600 w 838200"/>
                <a:gd name="connsiteY5" fmla="*/ 457200 h 466725"/>
                <a:gd name="connsiteX6" fmla="*/ 227648 w 838200"/>
                <a:gd name="connsiteY6" fmla="*/ 466725 h 466725"/>
                <a:gd name="connsiteX7" fmla="*/ 342900 w 838200"/>
                <a:gd name="connsiteY7" fmla="*/ 466725 h 466725"/>
                <a:gd name="connsiteX8" fmla="*/ 341948 w 838200"/>
                <a:gd name="connsiteY8" fmla="*/ 457200 h 466725"/>
                <a:gd name="connsiteX9" fmla="*/ 418148 w 838200"/>
                <a:gd name="connsiteY9" fmla="*/ 381000 h 466725"/>
                <a:gd name="connsiteX10" fmla="*/ 494348 w 838200"/>
                <a:gd name="connsiteY10" fmla="*/ 457200 h 466725"/>
                <a:gd name="connsiteX11" fmla="*/ 493395 w 838200"/>
                <a:gd name="connsiteY11" fmla="*/ 466725 h 466725"/>
                <a:gd name="connsiteX12" fmla="*/ 608648 w 838200"/>
                <a:gd name="connsiteY12" fmla="*/ 466725 h 466725"/>
                <a:gd name="connsiteX13" fmla="*/ 607695 w 838200"/>
                <a:gd name="connsiteY13" fmla="*/ 457200 h 466725"/>
                <a:gd name="connsiteX14" fmla="*/ 683895 w 838200"/>
                <a:gd name="connsiteY14" fmla="*/ 381000 h 466725"/>
                <a:gd name="connsiteX15" fmla="*/ 760095 w 838200"/>
                <a:gd name="connsiteY15" fmla="*/ 457200 h 466725"/>
                <a:gd name="connsiteX16" fmla="*/ 759143 w 838200"/>
                <a:gd name="connsiteY16" fmla="*/ 466725 h 466725"/>
                <a:gd name="connsiteX17" fmla="*/ 838200 w 838200"/>
                <a:gd name="connsiteY17" fmla="*/ 466725 h 466725"/>
                <a:gd name="connsiteX18" fmla="*/ 838200 w 838200"/>
                <a:gd name="connsiteY18" fmla="*/ 0 h 466725"/>
                <a:gd name="connsiteX19" fmla="*/ 0 w 838200"/>
                <a:gd name="connsiteY19" fmla="*/ 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66725">
                  <a:moveTo>
                    <a:pt x="0" y="0"/>
                  </a:moveTo>
                  <a:lnTo>
                    <a:pt x="0" y="466725"/>
                  </a:lnTo>
                  <a:lnTo>
                    <a:pt x="77153" y="466725"/>
                  </a:lnTo>
                  <a:cubicBezTo>
                    <a:pt x="77153" y="463868"/>
                    <a:pt x="76200" y="460058"/>
                    <a:pt x="76200" y="457200"/>
                  </a:cubicBezTo>
                  <a:cubicBezTo>
                    <a:pt x="76200" y="415290"/>
                    <a:pt x="110490" y="381000"/>
                    <a:pt x="152400" y="381000"/>
                  </a:cubicBezTo>
                  <a:cubicBezTo>
                    <a:pt x="194310" y="381000"/>
                    <a:pt x="228600" y="415290"/>
                    <a:pt x="228600" y="457200"/>
                  </a:cubicBezTo>
                  <a:cubicBezTo>
                    <a:pt x="228600" y="460058"/>
                    <a:pt x="228600" y="463868"/>
                    <a:pt x="227648" y="466725"/>
                  </a:cubicBezTo>
                  <a:lnTo>
                    <a:pt x="342900" y="466725"/>
                  </a:lnTo>
                  <a:cubicBezTo>
                    <a:pt x="342900" y="463868"/>
                    <a:pt x="341948" y="460058"/>
                    <a:pt x="341948" y="457200"/>
                  </a:cubicBezTo>
                  <a:cubicBezTo>
                    <a:pt x="341948" y="415290"/>
                    <a:pt x="376238" y="381000"/>
                    <a:pt x="418148" y="381000"/>
                  </a:cubicBezTo>
                  <a:cubicBezTo>
                    <a:pt x="460058" y="381000"/>
                    <a:pt x="494348" y="415290"/>
                    <a:pt x="494348" y="457200"/>
                  </a:cubicBezTo>
                  <a:cubicBezTo>
                    <a:pt x="494348" y="460058"/>
                    <a:pt x="494348" y="463868"/>
                    <a:pt x="493395" y="466725"/>
                  </a:cubicBezTo>
                  <a:lnTo>
                    <a:pt x="608648" y="466725"/>
                  </a:lnTo>
                  <a:cubicBezTo>
                    <a:pt x="608648" y="463868"/>
                    <a:pt x="607695" y="460058"/>
                    <a:pt x="607695" y="457200"/>
                  </a:cubicBezTo>
                  <a:cubicBezTo>
                    <a:pt x="607695" y="415290"/>
                    <a:pt x="641985" y="381000"/>
                    <a:pt x="683895" y="381000"/>
                  </a:cubicBezTo>
                  <a:cubicBezTo>
                    <a:pt x="725805" y="381000"/>
                    <a:pt x="760095" y="415290"/>
                    <a:pt x="760095" y="457200"/>
                  </a:cubicBezTo>
                  <a:cubicBezTo>
                    <a:pt x="760095" y="460058"/>
                    <a:pt x="760095" y="463868"/>
                    <a:pt x="759143" y="466725"/>
                  </a:cubicBezTo>
                  <a:lnTo>
                    <a:pt x="838200" y="466725"/>
                  </a:lnTo>
                  <a:lnTo>
                    <a:pt x="838200" y="0"/>
                  </a:lnTo>
                  <a:lnTo>
                    <a:pt x="0" y="0"/>
                  </a:lnTo>
                  <a:close/>
                </a:path>
              </a:pathLst>
            </a:custGeom>
            <a:grpFill/>
            <a:ln w="9525" cap="flat">
              <a:noFill/>
              <a:prstDash val="solid"/>
              <a:miter/>
            </a:ln>
          </p:spPr>
          <p:txBody>
            <a:bodyPr rtlCol="0" anchor="ctr"/>
            <a:lstStyle/>
            <a:p>
              <a:endParaRPr lang="it-IT" sz="1013"/>
            </a:p>
          </p:txBody>
        </p:sp>
      </p:grpSp>
      <p:grpSp>
        <p:nvGrpSpPr>
          <p:cNvPr id="613" name="Elemento grafico 439" descr="Videocamera">
            <a:extLst>
              <a:ext uri="{FF2B5EF4-FFF2-40B4-BE49-F238E27FC236}">
                <a16:creationId xmlns:a16="http://schemas.microsoft.com/office/drawing/2014/main" id="{145C2131-D2CC-574B-B83B-186E8F399E0C}"/>
              </a:ext>
            </a:extLst>
          </p:cNvPr>
          <p:cNvGrpSpPr/>
          <p:nvPr/>
        </p:nvGrpSpPr>
        <p:grpSpPr>
          <a:xfrm>
            <a:off x="3718110" y="2604205"/>
            <a:ext cx="333745" cy="333745"/>
            <a:chOff x="6838800" y="4171800"/>
            <a:chExt cx="914400" cy="914400"/>
          </a:xfrm>
          <a:solidFill>
            <a:schemeClr val="accent3"/>
          </a:solidFill>
        </p:grpSpPr>
        <p:sp>
          <p:nvSpPr>
            <p:cNvPr id="614" name="Figura a mano libera 613">
              <a:extLst>
                <a:ext uri="{FF2B5EF4-FFF2-40B4-BE49-F238E27FC236}">
                  <a16:creationId xmlns:a16="http://schemas.microsoft.com/office/drawing/2014/main" id="{A0242487-80A4-7448-AD64-C59B131035E0}"/>
                </a:ext>
              </a:extLst>
            </p:cNvPr>
            <p:cNvSpPr/>
            <p:nvPr/>
          </p:nvSpPr>
          <p:spPr>
            <a:xfrm>
              <a:off x="70578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829199DE-E845-984A-816D-2F5518B55F25}"/>
                </a:ext>
              </a:extLst>
            </p:cNvPr>
            <p:cNvSpPr/>
            <p:nvPr/>
          </p:nvSpPr>
          <p:spPr>
            <a:xfrm>
              <a:off x="7057875" y="45337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6" name="Figura a mano libera 615">
              <a:extLst>
                <a:ext uri="{FF2B5EF4-FFF2-40B4-BE49-F238E27FC236}">
                  <a16:creationId xmlns:a16="http://schemas.microsoft.com/office/drawing/2014/main" id="{A408C66B-9A0F-ED4A-8539-B50A70B514D5}"/>
                </a:ext>
              </a:extLst>
            </p:cNvPr>
            <p:cNvSpPr/>
            <p:nvPr/>
          </p:nvSpPr>
          <p:spPr>
            <a:xfrm>
              <a:off x="70197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7" name="Figura a mano libera 616">
              <a:extLst>
                <a:ext uri="{FF2B5EF4-FFF2-40B4-BE49-F238E27FC236}">
                  <a16:creationId xmlns:a16="http://schemas.microsoft.com/office/drawing/2014/main" id="{9AB8BAD7-5C5A-2E48-BAFA-0E55B2277F6C}"/>
                </a:ext>
              </a:extLst>
            </p:cNvPr>
            <p:cNvSpPr/>
            <p:nvPr/>
          </p:nvSpPr>
          <p:spPr>
            <a:xfrm>
              <a:off x="70959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8" name="Figura a mano libera 617">
              <a:extLst>
                <a:ext uri="{FF2B5EF4-FFF2-40B4-BE49-F238E27FC236}">
                  <a16:creationId xmlns:a16="http://schemas.microsoft.com/office/drawing/2014/main" id="{1C5A2DFC-39BB-7246-9045-AEAD5A92F2F1}"/>
                </a:ext>
              </a:extLst>
            </p:cNvPr>
            <p:cNvSpPr/>
            <p:nvPr/>
          </p:nvSpPr>
          <p:spPr>
            <a:xfrm>
              <a:off x="7324575" y="44194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9" name="Figura a mano libera 618">
              <a:extLst>
                <a:ext uri="{FF2B5EF4-FFF2-40B4-BE49-F238E27FC236}">
                  <a16:creationId xmlns:a16="http://schemas.microsoft.com/office/drawing/2014/main" id="{F9EEC7F9-8437-A642-A475-4238D617EA28}"/>
                </a:ext>
              </a:extLst>
            </p:cNvPr>
            <p:cNvSpPr/>
            <p:nvPr/>
          </p:nvSpPr>
          <p:spPr>
            <a:xfrm>
              <a:off x="73245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2AD5EC1D-A0CC-0344-93BF-CD976D85537F}"/>
                </a:ext>
              </a:extLst>
            </p:cNvPr>
            <p:cNvSpPr/>
            <p:nvPr/>
          </p:nvSpPr>
          <p:spPr>
            <a:xfrm>
              <a:off x="72864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7ED24AFE-702F-934F-9384-A594DE23CDFB}"/>
                </a:ext>
              </a:extLst>
            </p:cNvPr>
            <p:cNvSpPr/>
            <p:nvPr/>
          </p:nvSpPr>
          <p:spPr>
            <a:xfrm>
              <a:off x="73626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DAC428AF-AECB-B542-84E6-2731BEFFFE4B}"/>
                </a:ext>
              </a:extLst>
            </p:cNvPr>
            <p:cNvSpPr/>
            <p:nvPr/>
          </p:nvSpPr>
          <p:spPr>
            <a:xfrm>
              <a:off x="7486500" y="4600425"/>
              <a:ext cx="190500" cy="323850"/>
            </a:xfrm>
            <a:custGeom>
              <a:avLst/>
              <a:gdLst>
                <a:gd name="connsiteX0" fmla="*/ 133350 w 190500"/>
                <a:gd name="connsiteY0" fmla="*/ 0 h 323850"/>
                <a:gd name="connsiteX1" fmla="*/ 76200 w 190500"/>
                <a:gd name="connsiteY1" fmla="*/ 57150 h 323850"/>
                <a:gd name="connsiteX2" fmla="*/ 0 w 190500"/>
                <a:gd name="connsiteY2" fmla="*/ 57150 h 323850"/>
                <a:gd name="connsiteX3" fmla="*/ 0 w 190500"/>
                <a:gd name="connsiteY3" fmla="*/ 266700 h 323850"/>
                <a:gd name="connsiteX4" fmla="*/ 76200 w 190500"/>
                <a:gd name="connsiteY4" fmla="*/ 266700 h 323850"/>
                <a:gd name="connsiteX5" fmla="*/ 133350 w 190500"/>
                <a:gd name="connsiteY5" fmla="*/ 323850 h 323850"/>
                <a:gd name="connsiteX6" fmla="*/ 190500 w 190500"/>
                <a:gd name="connsiteY6" fmla="*/ 323850 h 323850"/>
                <a:gd name="connsiteX7" fmla="*/ 190500 w 190500"/>
                <a:gd name="connsiteY7"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23850">
                  <a:moveTo>
                    <a:pt x="133350" y="0"/>
                  </a:moveTo>
                  <a:lnTo>
                    <a:pt x="76200" y="57150"/>
                  </a:lnTo>
                  <a:lnTo>
                    <a:pt x="0" y="57150"/>
                  </a:lnTo>
                  <a:lnTo>
                    <a:pt x="0" y="266700"/>
                  </a:lnTo>
                  <a:lnTo>
                    <a:pt x="76200" y="266700"/>
                  </a:lnTo>
                  <a:lnTo>
                    <a:pt x="133350" y="323850"/>
                  </a:lnTo>
                  <a:lnTo>
                    <a:pt x="190500" y="323850"/>
                  </a:lnTo>
                  <a:lnTo>
                    <a:pt x="190500" y="0"/>
                  </a:lnTo>
                  <a:close/>
                </a:path>
              </a:pathLst>
            </a:custGeom>
            <a:grpFill/>
            <a:ln w="9525" cap="flat">
              <a:noFill/>
              <a:prstDash val="solid"/>
              <a:miter/>
            </a:ln>
          </p:spPr>
          <p:txBody>
            <a:bodyPr rtlCol="0" anchor="ctr"/>
            <a:lstStyle/>
            <a:p>
              <a:endParaRPr lang="it-IT" sz="1013"/>
            </a:p>
          </p:txBody>
        </p:sp>
        <p:sp>
          <p:nvSpPr>
            <p:cNvPr id="623" name="Figura a mano libera 622">
              <a:extLst>
                <a:ext uri="{FF2B5EF4-FFF2-40B4-BE49-F238E27FC236}">
                  <a16:creationId xmlns:a16="http://schemas.microsoft.com/office/drawing/2014/main" id="{A189D404-5F0C-EA47-AB74-04C1ADDFEC99}"/>
                </a:ext>
              </a:extLst>
            </p:cNvPr>
            <p:cNvSpPr/>
            <p:nvPr/>
          </p:nvSpPr>
          <p:spPr>
            <a:xfrm>
              <a:off x="6915000" y="4333725"/>
              <a:ext cx="571500" cy="590550"/>
            </a:xfrm>
            <a:custGeom>
              <a:avLst/>
              <a:gdLst>
                <a:gd name="connsiteX0" fmla="*/ 428625 w 571500"/>
                <a:gd name="connsiteY0" fmla="*/ 228600 h 590550"/>
                <a:gd name="connsiteX1" fmla="*/ 342900 w 571500"/>
                <a:gd name="connsiteY1" fmla="*/ 142875 h 590550"/>
                <a:gd name="connsiteX2" fmla="*/ 428625 w 571500"/>
                <a:gd name="connsiteY2" fmla="*/ 57150 h 590550"/>
                <a:gd name="connsiteX3" fmla="*/ 514350 w 571500"/>
                <a:gd name="connsiteY3" fmla="*/ 142875 h 590550"/>
                <a:gd name="connsiteX4" fmla="*/ 428625 w 571500"/>
                <a:gd name="connsiteY4" fmla="*/ 228600 h 590550"/>
                <a:gd name="connsiteX5" fmla="*/ 457200 w 571500"/>
                <a:gd name="connsiteY5" fmla="*/ 533400 h 590550"/>
                <a:gd name="connsiteX6" fmla="*/ 438150 w 571500"/>
                <a:gd name="connsiteY6" fmla="*/ 514350 h 590550"/>
                <a:gd name="connsiteX7" fmla="*/ 457200 w 571500"/>
                <a:gd name="connsiteY7" fmla="*/ 495300 h 590550"/>
                <a:gd name="connsiteX8" fmla="*/ 476250 w 571500"/>
                <a:gd name="connsiteY8" fmla="*/ 514350 h 590550"/>
                <a:gd name="connsiteX9" fmla="*/ 457200 w 571500"/>
                <a:gd name="connsiteY9" fmla="*/ 533400 h 590550"/>
                <a:gd name="connsiteX10" fmla="*/ 276225 w 571500"/>
                <a:gd name="connsiteY10" fmla="*/ 266700 h 590550"/>
                <a:gd name="connsiteX11" fmla="*/ 301943 w 571500"/>
                <a:gd name="connsiteY11" fmla="*/ 208598 h 590550"/>
                <a:gd name="connsiteX12" fmla="*/ 357188 w 571500"/>
                <a:gd name="connsiteY12" fmla="*/ 266700 h 590550"/>
                <a:gd name="connsiteX13" fmla="*/ 276225 w 571500"/>
                <a:gd name="connsiteY13" fmla="*/ 266700 h 590550"/>
                <a:gd name="connsiteX14" fmla="*/ 161925 w 571500"/>
                <a:gd name="connsiteY14" fmla="*/ 266700 h 590550"/>
                <a:gd name="connsiteX15" fmla="*/ 76200 w 571500"/>
                <a:gd name="connsiteY15" fmla="*/ 180975 h 590550"/>
                <a:gd name="connsiteX16" fmla="*/ 161925 w 571500"/>
                <a:gd name="connsiteY16" fmla="*/ 95250 h 590550"/>
                <a:gd name="connsiteX17" fmla="*/ 247650 w 571500"/>
                <a:gd name="connsiteY17" fmla="*/ 180975 h 590550"/>
                <a:gd name="connsiteX18" fmla="*/ 161925 w 571500"/>
                <a:gd name="connsiteY18" fmla="*/ 266700 h 590550"/>
                <a:gd name="connsiteX19" fmla="*/ 499110 w 571500"/>
                <a:gd name="connsiteY19" fmla="*/ 266700 h 590550"/>
                <a:gd name="connsiteX20" fmla="*/ 571500 w 571500"/>
                <a:gd name="connsiteY20" fmla="*/ 142875 h 590550"/>
                <a:gd name="connsiteX21" fmla="*/ 428625 w 571500"/>
                <a:gd name="connsiteY21" fmla="*/ 0 h 590550"/>
                <a:gd name="connsiteX22" fmla="*/ 288608 w 571500"/>
                <a:gd name="connsiteY22" fmla="*/ 115253 h 590550"/>
                <a:gd name="connsiteX23" fmla="*/ 161925 w 571500"/>
                <a:gd name="connsiteY23" fmla="*/ 38100 h 590550"/>
                <a:gd name="connsiteX24" fmla="*/ 19050 w 571500"/>
                <a:gd name="connsiteY24" fmla="*/ 180975 h 590550"/>
                <a:gd name="connsiteX25" fmla="*/ 76200 w 571500"/>
                <a:gd name="connsiteY25" fmla="*/ 295275 h 590550"/>
                <a:gd name="connsiteX26" fmla="*/ 76200 w 571500"/>
                <a:gd name="connsiteY26" fmla="*/ 323850 h 590550"/>
                <a:gd name="connsiteX27" fmla="*/ 57150 w 571500"/>
                <a:gd name="connsiteY27" fmla="*/ 323850 h 590550"/>
                <a:gd name="connsiteX28" fmla="*/ 38100 w 571500"/>
                <a:gd name="connsiteY28" fmla="*/ 304800 h 590550"/>
                <a:gd name="connsiteX29" fmla="*/ 0 w 571500"/>
                <a:gd name="connsiteY29" fmla="*/ 304800 h 590550"/>
                <a:gd name="connsiteX30" fmla="*/ 0 w 571500"/>
                <a:gd name="connsiteY30" fmla="*/ 400050 h 590550"/>
                <a:gd name="connsiteX31" fmla="*/ 38100 w 571500"/>
                <a:gd name="connsiteY31" fmla="*/ 400050 h 590550"/>
                <a:gd name="connsiteX32" fmla="*/ 57150 w 571500"/>
                <a:gd name="connsiteY32" fmla="*/ 381000 h 590550"/>
                <a:gd name="connsiteX33" fmla="*/ 76200 w 571500"/>
                <a:gd name="connsiteY33" fmla="*/ 381000 h 590550"/>
                <a:gd name="connsiteX34" fmla="*/ 76200 w 571500"/>
                <a:gd name="connsiteY34" fmla="*/ 552450 h 590550"/>
                <a:gd name="connsiteX35" fmla="*/ 114300 w 571500"/>
                <a:gd name="connsiteY35" fmla="*/ 590550 h 590550"/>
                <a:gd name="connsiteX36" fmla="*/ 495300 w 571500"/>
                <a:gd name="connsiteY36" fmla="*/ 590550 h 590550"/>
                <a:gd name="connsiteX37" fmla="*/ 533400 w 571500"/>
                <a:gd name="connsiteY37" fmla="*/ 552450 h 590550"/>
                <a:gd name="connsiteX38" fmla="*/ 533400 w 571500"/>
                <a:gd name="connsiteY38" fmla="*/ 304800 h 590550"/>
                <a:gd name="connsiteX39" fmla="*/ 499110 w 571500"/>
                <a:gd name="connsiteY39" fmla="*/ 2667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1500" h="590550">
                  <a:moveTo>
                    <a:pt x="428625" y="228600"/>
                  </a:moveTo>
                  <a:cubicBezTo>
                    <a:pt x="381000" y="228600"/>
                    <a:pt x="342900" y="190500"/>
                    <a:pt x="342900" y="142875"/>
                  </a:cubicBezTo>
                  <a:cubicBezTo>
                    <a:pt x="342900" y="95250"/>
                    <a:pt x="381000" y="57150"/>
                    <a:pt x="428625" y="57150"/>
                  </a:cubicBezTo>
                  <a:cubicBezTo>
                    <a:pt x="476250" y="57150"/>
                    <a:pt x="514350" y="95250"/>
                    <a:pt x="514350" y="142875"/>
                  </a:cubicBezTo>
                  <a:cubicBezTo>
                    <a:pt x="514350" y="190500"/>
                    <a:pt x="476250" y="228600"/>
                    <a:pt x="428625" y="228600"/>
                  </a:cubicBezTo>
                  <a:close/>
                  <a:moveTo>
                    <a:pt x="457200" y="533400"/>
                  </a:moveTo>
                  <a:cubicBezTo>
                    <a:pt x="446723" y="533400"/>
                    <a:pt x="438150" y="524828"/>
                    <a:pt x="438150" y="514350"/>
                  </a:cubicBezTo>
                  <a:cubicBezTo>
                    <a:pt x="438150" y="503873"/>
                    <a:pt x="446723" y="495300"/>
                    <a:pt x="457200" y="495300"/>
                  </a:cubicBezTo>
                  <a:cubicBezTo>
                    <a:pt x="467678" y="495300"/>
                    <a:pt x="476250" y="503873"/>
                    <a:pt x="476250" y="514350"/>
                  </a:cubicBezTo>
                  <a:cubicBezTo>
                    <a:pt x="476250" y="524828"/>
                    <a:pt x="467678" y="533400"/>
                    <a:pt x="457200" y="533400"/>
                  </a:cubicBezTo>
                  <a:close/>
                  <a:moveTo>
                    <a:pt x="276225" y="266700"/>
                  </a:moveTo>
                  <a:cubicBezTo>
                    <a:pt x="288608" y="249555"/>
                    <a:pt x="298133" y="230505"/>
                    <a:pt x="301943" y="208598"/>
                  </a:cubicBezTo>
                  <a:cubicBezTo>
                    <a:pt x="314325" y="232410"/>
                    <a:pt x="334328" y="252413"/>
                    <a:pt x="357188" y="266700"/>
                  </a:cubicBezTo>
                  <a:lnTo>
                    <a:pt x="276225" y="266700"/>
                  </a:lnTo>
                  <a:close/>
                  <a:moveTo>
                    <a:pt x="161925" y="266700"/>
                  </a:moveTo>
                  <a:cubicBezTo>
                    <a:pt x="114300" y="266700"/>
                    <a:pt x="76200" y="228600"/>
                    <a:pt x="76200" y="180975"/>
                  </a:cubicBezTo>
                  <a:cubicBezTo>
                    <a:pt x="76200" y="133350"/>
                    <a:pt x="114300" y="95250"/>
                    <a:pt x="161925" y="95250"/>
                  </a:cubicBezTo>
                  <a:cubicBezTo>
                    <a:pt x="209550" y="95250"/>
                    <a:pt x="247650" y="133350"/>
                    <a:pt x="247650" y="180975"/>
                  </a:cubicBezTo>
                  <a:cubicBezTo>
                    <a:pt x="247650" y="228600"/>
                    <a:pt x="209550" y="266700"/>
                    <a:pt x="161925" y="266700"/>
                  </a:cubicBezTo>
                  <a:close/>
                  <a:moveTo>
                    <a:pt x="499110" y="266700"/>
                  </a:moveTo>
                  <a:cubicBezTo>
                    <a:pt x="541973" y="241935"/>
                    <a:pt x="571500" y="196215"/>
                    <a:pt x="571500" y="142875"/>
                  </a:cubicBezTo>
                  <a:cubicBezTo>
                    <a:pt x="571500" y="63818"/>
                    <a:pt x="507683" y="0"/>
                    <a:pt x="428625" y="0"/>
                  </a:cubicBezTo>
                  <a:cubicBezTo>
                    <a:pt x="359093" y="0"/>
                    <a:pt x="301943" y="49530"/>
                    <a:pt x="288608" y="115253"/>
                  </a:cubicBezTo>
                  <a:cubicBezTo>
                    <a:pt x="264795" y="69532"/>
                    <a:pt x="217170" y="38100"/>
                    <a:pt x="161925" y="38100"/>
                  </a:cubicBezTo>
                  <a:cubicBezTo>
                    <a:pt x="82868" y="38100"/>
                    <a:pt x="19050" y="101918"/>
                    <a:pt x="19050" y="180975"/>
                  </a:cubicBezTo>
                  <a:cubicBezTo>
                    <a:pt x="19050" y="227648"/>
                    <a:pt x="41910" y="268605"/>
                    <a:pt x="76200" y="295275"/>
                  </a:cubicBezTo>
                  <a:lnTo>
                    <a:pt x="76200" y="323850"/>
                  </a:lnTo>
                  <a:lnTo>
                    <a:pt x="57150" y="323850"/>
                  </a:lnTo>
                  <a:lnTo>
                    <a:pt x="38100" y="304800"/>
                  </a:lnTo>
                  <a:lnTo>
                    <a:pt x="0" y="304800"/>
                  </a:lnTo>
                  <a:lnTo>
                    <a:pt x="0" y="400050"/>
                  </a:lnTo>
                  <a:lnTo>
                    <a:pt x="38100" y="400050"/>
                  </a:lnTo>
                  <a:lnTo>
                    <a:pt x="57150" y="381000"/>
                  </a:lnTo>
                  <a:lnTo>
                    <a:pt x="76200" y="381000"/>
                  </a:lnTo>
                  <a:lnTo>
                    <a:pt x="76200" y="552450"/>
                  </a:lnTo>
                  <a:cubicBezTo>
                    <a:pt x="76200" y="573405"/>
                    <a:pt x="93345" y="590550"/>
                    <a:pt x="114300" y="590550"/>
                  </a:cubicBezTo>
                  <a:lnTo>
                    <a:pt x="495300" y="590550"/>
                  </a:lnTo>
                  <a:cubicBezTo>
                    <a:pt x="516255" y="590550"/>
                    <a:pt x="533400" y="573405"/>
                    <a:pt x="533400" y="552450"/>
                  </a:cubicBezTo>
                  <a:lnTo>
                    <a:pt x="533400" y="304800"/>
                  </a:lnTo>
                  <a:cubicBezTo>
                    <a:pt x="533400" y="284798"/>
                    <a:pt x="518160" y="268605"/>
                    <a:pt x="499110" y="266700"/>
                  </a:cubicBezTo>
                  <a:close/>
                </a:path>
              </a:pathLst>
            </a:custGeom>
            <a:grpFill/>
            <a:ln w="9525" cap="flat">
              <a:noFill/>
              <a:prstDash val="solid"/>
              <a:miter/>
            </a:ln>
          </p:spPr>
          <p:txBody>
            <a:bodyPr rtlCol="0" anchor="ctr"/>
            <a:lstStyle/>
            <a:p>
              <a:endParaRPr lang="it-IT" sz="1013"/>
            </a:p>
          </p:txBody>
        </p:sp>
      </p:grpSp>
      <p:sp>
        <p:nvSpPr>
          <p:cNvPr id="624" name="Elemento grafico 441" descr="Bobina cinematografica">
            <a:extLst>
              <a:ext uri="{FF2B5EF4-FFF2-40B4-BE49-F238E27FC236}">
                <a16:creationId xmlns:a16="http://schemas.microsoft.com/office/drawing/2014/main" id="{86EB0628-1A8D-CC43-978E-45048C3CBF8A}"/>
              </a:ext>
            </a:extLst>
          </p:cNvPr>
          <p:cNvSpPr/>
          <p:nvPr/>
        </p:nvSpPr>
        <p:spPr>
          <a:xfrm>
            <a:off x="4210888" y="2637232"/>
            <a:ext cx="285074" cy="267691"/>
          </a:xfrm>
          <a:custGeom>
            <a:avLst/>
            <a:gdLst>
              <a:gd name="connsiteX0" fmla="*/ 457200 w 781050"/>
              <a:gd name="connsiteY0" fmla="*/ 457200 h 733425"/>
              <a:gd name="connsiteX1" fmla="*/ 476250 w 781050"/>
              <a:gd name="connsiteY1" fmla="*/ 406718 h 733425"/>
              <a:gd name="connsiteX2" fmla="*/ 476250 w 781050"/>
              <a:gd name="connsiteY2" fmla="*/ 428625 h 733425"/>
              <a:gd name="connsiteX3" fmla="*/ 490538 w 781050"/>
              <a:gd name="connsiteY3" fmla="*/ 520065 h 733425"/>
              <a:gd name="connsiteX4" fmla="*/ 457200 w 781050"/>
              <a:gd name="connsiteY4" fmla="*/ 457200 h 733425"/>
              <a:gd name="connsiteX5" fmla="*/ 361950 w 781050"/>
              <a:gd name="connsiteY5" fmla="*/ 438150 h 733425"/>
              <a:gd name="connsiteX6" fmla="*/ 285750 w 781050"/>
              <a:gd name="connsiteY6" fmla="*/ 361950 h 733425"/>
              <a:gd name="connsiteX7" fmla="*/ 361950 w 781050"/>
              <a:gd name="connsiteY7" fmla="*/ 285750 h 733425"/>
              <a:gd name="connsiteX8" fmla="*/ 438150 w 781050"/>
              <a:gd name="connsiteY8" fmla="*/ 361950 h 733425"/>
              <a:gd name="connsiteX9" fmla="*/ 361950 w 781050"/>
              <a:gd name="connsiteY9" fmla="*/ 438150 h 733425"/>
              <a:gd name="connsiteX10" fmla="*/ 361950 w 781050"/>
              <a:gd name="connsiteY10" fmla="*/ 628650 h 733425"/>
              <a:gd name="connsiteX11" fmla="*/ 285750 w 781050"/>
              <a:gd name="connsiteY11" fmla="*/ 552450 h 733425"/>
              <a:gd name="connsiteX12" fmla="*/ 361950 w 781050"/>
              <a:gd name="connsiteY12" fmla="*/ 476250 h 733425"/>
              <a:gd name="connsiteX13" fmla="*/ 438150 w 781050"/>
              <a:gd name="connsiteY13" fmla="*/ 552450 h 733425"/>
              <a:gd name="connsiteX14" fmla="*/ 361950 w 781050"/>
              <a:gd name="connsiteY14" fmla="*/ 628650 h 733425"/>
              <a:gd name="connsiteX15" fmla="*/ 190500 w 781050"/>
              <a:gd name="connsiteY15" fmla="*/ 533400 h 733425"/>
              <a:gd name="connsiteX16" fmla="*/ 114300 w 781050"/>
              <a:gd name="connsiteY16" fmla="*/ 457200 h 733425"/>
              <a:gd name="connsiteX17" fmla="*/ 190500 w 781050"/>
              <a:gd name="connsiteY17" fmla="*/ 381000 h 733425"/>
              <a:gd name="connsiteX18" fmla="*/ 266700 w 781050"/>
              <a:gd name="connsiteY18" fmla="*/ 457200 h 733425"/>
              <a:gd name="connsiteX19" fmla="*/ 190500 w 781050"/>
              <a:gd name="connsiteY19" fmla="*/ 533400 h 733425"/>
              <a:gd name="connsiteX20" fmla="*/ 190500 w 781050"/>
              <a:gd name="connsiteY20" fmla="*/ 190500 h 733425"/>
              <a:gd name="connsiteX21" fmla="*/ 256223 w 781050"/>
              <a:gd name="connsiteY21" fmla="*/ 227648 h 733425"/>
              <a:gd name="connsiteX22" fmla="*/ 192405 w 781050"/>
              <a:gd name="connsiteY22" fmla="*/ 342900 h 733425"/>
              <a:gd name="connsiteX23" fmla="*/ 191453 w 781050"/>
              <a:gd name="connsiteY23" fmla="*/ 342900 h 733425"/>
              <a:gd name="connsiteX24" fmla="*/ 115253 w 781050"/>
              <a:gd name="connsiteY24" fmla="*/ 266700 h 733425"/>
              <a:gd name="connsiteX25" fmla="*/ 190500 w 781050"/>
              <a:gd name="connsiteY25" fmla="*/ 190500 h 733425"/>
              <a:gd name="connsiteX26" fmla="*/ 361950 w 781050"/>
              <a:gd name="connsiteY26" fmla="*/ 95250 h 733425"/>
              <a:gd name="connsiteX27" fmla="*/ 438150 w 781050"/>
              <a:gd name="connsiteY27" fmla="*/ 171450 h 733425"/>
              <a:gd name="connsiteX28" fmla="*/ 430530 w 781050"/>
              <a:gd name="connsiteY28" fmla="*/ 204788 h 733425"/>
              <a:gd name="connsiteX29" fmla="*/ 361950 w 781050"/>
              <a:gd name="connsiteY29" fmla="*/ 190500 h 733425"/>
              <a:gd name="connsiteX30" fmla="*/ 293370 w 781050"/>
              <a:gd name="connsiteY30" fmla="*/ 204788 h 733425"/>
              <a:gd name="connsiteX31" fmla="*/ 285750 w 781050"/>
              <a:gd name="connsiteY31" fmla="*/ 171450 h 733425"/>
              <a:gd name="connsiteX32" fmla="*/ 361950 w 781050"/>
              <a:gd name="connsiteY32" fmla="*/ 95250 h 733425"/>
              <a:gd name="connsiteX33" fmla="*/ 533400 w 781050"/>
              <a:gd name="connsiteY33" fmla="*/ 190500 h 733425"/>
              <a:gd name="connsiteX34" fmla="*/ 609600 w 781050"/>
              <a:gd name="connsiteY34" fmla="*/ 266700 h 733425"/>
              <a:gd name="connsiteX35" fmla="*/ 533400 w 781050"/>
              <a:gd name="connsiteY35" fmla="*/ 342900 h 733425"/>
              <a:gd name="connsiteX36" fmla="*/ 532448 w 781050"/>
              <a:gd name="connsiteY36" fmla="*/ 342900 h 733425"/>
              <a:gd name="connsiteX37" fmla="*/ 468630 w 781050"/>
              <a:gd name="connsiteY37" fmla="*/ 227648 h 733425"/>
              <a:gd name="connsiteX38" fmla="*/ 533400 w 781050"/>
              <a:gd name="connsiteY38" fmla="*/ 190500 h 733425"/>
              <a:gd name="connsiteX39" fmla="*/ 533400 w 781050"/>
              <a:gd name="connsiteY39" fmla="*/ 428625 h 733425"/>
              <a:gd name="connsiteX40" fmla="*/ 533400 w 781050"/>
              <a:gd name="connsiteY40" fmla="*/ 381000 h 733425"/>
              <a:gd name="connsiteX41" fmla="*/ 609600 w 781050"/>
              <a:gd name="connsiteY41" fmla="*/ 457200 h 733425"/>
              <a:gd name="connsiteX42" fmla="*/ 555308 w 781050"/>
              <a:gd name="connsiteY42" fmla="*/ 530543 h 733425"/>
              <a:gd name="connsiteX43" fmla="*/ 533400 w 781050"/>
              <a:gd name="connsiteY43" fmla="*/ 428625 h 733425"/>
              <a:gd name="connsiteX44" fmla="*/ 781050 w 781050"/>
              <a:gd name="connsiteY44" fmla="*/ 676275 h 733425"/>
              <a:gd name="connsiteX45" fmla="*/ 619125 w 781050"/>
              <a:gd name="connsiteY45" fmla="*/ 616268 h 733425"/>
              <a:gd name="connsiteX46" fmla="*/ 723900 w 781050"/>
              <a:gd name="connsiteY46" fmla="*/ 361950 h 733425"/>
              <a:gd name="connsiteX47" fmla="*/ 361950 w 781050"/>
              <a:gd name="connsiteY47" fmla="*/ 0 h 733425"/>
              <a:gd name="connsiteX48" fmla="*/ 0 w 781050"/>
              <a:gd name="connsiteY48" fmla="*/ 361950 h 733425"/>
              <a:gd name="connsiteX49" fmla="*/ 361950 w 781050"/>
              <a:gd name="connsiteY49" fmla="*/ 723900 h 733425"/>
              <a:gd name="connsiteX50" fmla="*/ 576263 w 781050"/>
              <a:gd name="connsiteY50" fmla="*/ 653415 h 733425"/>
              <a:gd name="connsiteX51" fmla="*/ 781050 w 781050"/>
              <a:gd name="connsiteY51" fmla="*/ 733425 h 733425"/>
              <a:gd name="connsiteX52" fmla="*/ 781050 w 781050"/>
              <a:gd name="connsiteY52" fmla="*/ 67627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81050" h="733425">
                <a:moveTo>
                  <a:pt x="457200" y="457200"/>
                </a:moveTo>
                <a:cubicBezTo>
                  <a:pt x="457200" y="438150"/>
                  <a:pt x="464820" y="420053"/>
                  <a:pt x="476250" y="406718"/>
                </a:cubicBezTo>
                <a:lnTo>
                  <a:pt x="476250" y="428625"/>
                </a:lnTo>
                <a:cubicBezTo>
                  <a:pt x="476250" y="460058"/>
                  <a:pt x="481013" y="491490"/>
                  <a:pt x="490538" y="520065"/>
                </a:cubicBezTo>
                <a:cubicBezTo>
                  <a:pt x="470535" y="505778"/>
                  <a:pt x="457200" y="482918"/>
                  <a:pt x="457200" y="457200"/>
                </a:cubicBezTo>
                <a:close/>
                <a:moveTo>
                  <a:pt x="361950" y="438150"/>
                </a:moveTo>
                <a:cubicBezTo>
                  <a:pt x="320040" y="438150"/>
                  <a:pt x="285750" y="403860"/>
                  <a:pt x="285750" y="361950"/>
                </a:cubicBezTo>
                <a:cubicBezTo>
                  <a:pt x="285750" y="320040"/>
                  <a:pt x="320040" y="285750"/>
                  <a:pt x="361950" y="285750"/>
                </a:cubicBezTo>
                <a:cubicBezTo>
                  <a:pt x="403860" y="285750"/>
                  <a:pt x="438150" y="320040"/>
                  <a:pt x="438150" y="361950"/>
                </a:cubicBezTo>
                <a:cubicBezTo>
                  <a:pt x="438150" y="403860"/>
                  <a:pt x="403860" y="438150"/>
                  <a:pt x="361950" y="438150"/>
                </a:cubicBezTo>
                <a:close/>
                <a:moveTo>
                  <a:pt x="361950" y="628650"/>
                </a:moveTo>
                <a:cubicBezTo>
                  <a:pt x="320040" y="628650"/>
                  <a:pt x="285750" y="594360"/>
                  <a:pt x="285750" y="552450"/>
                </a:cubicBezTo>
                <a:cubicBezTo>
                  <a:pt x="285750" y="510540"/>
                  <a:pt x="320040" y="476250"/>
                  <a:pt x="361950" y="476250"/>
                </a:cubicBezTo>
                <a:cubicBezTo>
                  <a:pt x="403860" y="476250"/>
                  <a:pt x="438150" y="510540"/>
                  <a:pt x="438150" y="552450"/>
                </a:cubicBezTo>
                <a:cubicBezTo>
                  <a:pt x="438150" y="594360"/>
                  <a:pt x="403860" y="628650"/>
                  <a:pt x="361950" y="628650"/>
                </a:cubicBezTo>
                <a:close/>
                <a:moveTo>
                  <a:pt x="190500" y="533400"/>
                </a:moveTo>
                <a:cubicBezTo>
                  <a:pt x="148590" y="533400"/>
                  <a:pt x="114300" y="499110"/>
                  <a:pt x="114300" y="457200"/>
                </a:cubicBezTo>
                <a:cubicBezTo>
                  <a:pt x="114300" y="415290"/>
                  <a:pt x="148590" y="381000"/>
                  <a:pt x="190500" y="381000"/>
                </a:cubicBezTo>
                <a:cubicBezTo>
                  <a:pt x="232410" y="381000"/>
                  <a:pt x="266700" y="415290"/>
                  <a:pt x="266700" y="457200"/>
                </a:cubicBezTo>
                <a:cubicBezTo>
                  <a:pt x="266700" y="499110"/>
                  <a:pt x="232410" y="533400"/>
                  <a:pt x="190500" y="533400"/>
                </a:cubicBezTo>
                <a:close/>
                <a:moveTo>
                  <a:pt x="190500" y="190500"/>
                </a:moveTo>
                <a:cubicBezTo>
                  <a:pt x="218123" y="190500"/>
                  <a:pt x="242888" y="205740"/>
                  <a:pt x="256223" y="227648"/>
                </a:cubicBezTo>
                <a:cubicBezTo>
                  <a:pt x="220980" y="255270"/>
                  <a:pt x="197168" y="296228"/>
                  <a:pt x="192405" y="342900"/>
                </a:cubicBezTo>
                <a:lnTo>
                  <a:pt x="191453" y="342900"/>
                </a:lnTo>
                <a:cubicBezTo>
                  <a:pt x="149543" y="342900"/>
                  <a:pt x="115253" y="308610"/>
                  <a:pt x="115253" y="266700"/>
                </a:cubicBezTo>
                <a:cubicBezTo>
                  <a:pt x="115253" y="224790"/>
                  <a:pt x="148590" y="190500"/>
                  <a:pt x="190500" y="190500"/>
                </a:cubicBezTo>
                <a:close/>
                <a:moveTo>
                  <a:pt x="361950" y="95250"/>
                </a:moveTo>
                <a:cubicBezTo>
                  <a:pt x="403860" y="95250"/>
                  <a:pt x="438150" y="129540"/>
                  <a:pt x="438150" y="171450"/>
                </a:cubicBezTo>
                <a:cubicBezTo>
                  <a:pt x="438150" y="183833"/>
                  <a:pt x="435293" y="194310"/>
                  <a:pt x="430530" y="204788"/>
                </a:cubicBezTo>
                <a:cubicBezTo>
                  <a:pt x="409575" y="195263"/>
                  <a:pt x="386715" y="190500"/>
                  <a:pt x="361950" y="190500"/>
                </a:cubicBezTo>
                <a:cubicBezTo>
                  <a:pt x="337185" y="190500"/>
                  <a:pt x="314325" y="195263"/>
                  <a:pt x="293370" y="204788"/>
                </a:cubicBezTo>
                <a:cubicBezTo>
                  <a:pt x="288608" y="194310"/>
                  <a:pt x="285750" y="183833"/>
                  <a:pt x="285750" y="171450"/>
                </a:cubicBezTo>
                <a:cubicBezTo>
                  <a:pt x="285750" y="129540"/>
                  <a:pt x="320040" y="95250"/>
                  <a:pt x="361950" y="95250"/>
                </a:cubicBezTo>
                <a:close/>
                <a:moveTo>
                  <a:pt x="533400" y="190500"/>
                </a:moveTo>
                <a:cubicBezTo>
                  <a:pt x="575310" y="190500"/>
                  <a:pt x="609600" y="224790"/>
                  <a:pt x="609600" y="266700"/>
                </a:cubicBezTo>
                <a:cubicBezTo>
                  <a:pt x="609600" y="308610"/>
                  <a:pt x="575310" y="342900"/>
                  <a:pt x="533400" y="342900"/>
                </a:cubicBezTo>
                <a:lnTo>
                  <a:pt x="532448" y="342900"/>
                </a:lnTo>
                <a:cubicBezTo>
                  <a:pt x="527685" y="296228"/>
                  <a:pt x="502920" y="255270"/>
                  <a:pt x="468630" y="227648"/>
                </a:cubicBezTo>
                <a:cubicBezTo>
                  <a:pt x="481013" y="205740"/>
                  <a:pt x="505778" y="190500"/>
                  <a:pt x="533400" y="190500"/>
                </a:cubicBezTo>
                <a:close/>
                <a:moveTo>
                  <a:pt x="533400" y="428625"/>
                </a:moveTo>
                <a:lnTo>
                  <a:pt x="533400" y="381000"/>
                </a:lnTo>
                <a:cubicBezTo>
                  <a:pt x="575310" y="381000"/>
                  <a:pt x="609600" y="415290"/>
                  <a:pt x="609600" y="457200"/>
                </a:cubicBezTo>
                <a:cubicBezTo>
                  <a:pt x="609600" y="491490"/>
                  <a:pt x="586740" y="521017"/>
                  <a:pt x="555308" y="530543"/>
                </a:cubicBezTo>
                <a:cubicBezTo>
                  <a:pt x="541020" y="499110"/>
                  <a:pt x="533400" y="464820"/>
                  <a:pt x="533400" y="428625"/>
                </a:cubicBezTo>
                <a:close/>
                <a:moveTo>
                  <a:pt x="781050" y="676275"/>
                </a:moveTo>
                <a:cubicBezTo>
                  <a:pt x="719138" y="676275"/>
                  <a:pt x="662940" y="653415"/>
                  <a:pt x="619125" y="616268"/>
                </a:cubicBezTo>
                <a:cubicBezTo>
                  <a:pt x="683895" y="550545"/>
                  <a:pt x="723900" y="461010"/>
                  <a:pt x="723900" y="361950"/>
                </a:cubicBezTo>
                <a:cubicBezTo>
                  <a:pt x="723900" y="161925"/>
                  <a:pt x="561975" y="0"/>
                  <a:pt x="361950" y="0"/>
                </a:cubicBezTo>
                <a:cubicBezTo>
                  <a:pt x="161925" y="0"/>
                  <a:pt x="0" y="161925"/>
                  <a:pt x="0" y="361950"/>
                </a:cubicBezTo>
                <a:cubicBezTo>
                  <a:pt x="0" y="561975"/>
                  <a:pt x="161925" y="723900"/>
                  <a:pt x="361950" y="723900"/>
                </a:cubicBezTo>
                <a:cubicBezTo>
                  <a:pt x="441960" y="723900"/>
                  <a:pt x="516255" y="698183"/>
                  <a:pt x="576263" y="653415"/>
                </a:cubicBezTo>
                <a:cubicBezTo>
                  <a:pt x="630555" y="702945"/>
                  <a:pt x="701993" y="733425"/>
                  <a:pt x="781050" y="733425"/>
                </a:cubicBezTo>
                <a:lnTo>
                  <a:pt x="781050" y="676275"/>
                </a:lnTo>
                <a:close/>
              </a:path>
            </a:pathLst>
          </a:custGeom>
          <a:solidFill>
            <a:schemeClr val="accent3"/>
          </a:solidFill>
          <a:ln w="9525" cap="flat">
            <a:noFill/>
            <a:prstDash val="solid"/>
            <a:miter/>
          </a:ln>
        </p:spPr>
        <p:txBody>
          <a:bodyPr rtlCol="0" anchor="ctr"/>
          <a:lstStyle/>
          <a:p>
            <a:endParaRPr lang="it-IT" sz="1013"/>
          </a:p>
        </p:txBody>
      </p:sp>
      <p:grpSp>
        <p:nvGrpSpPr>
          <p:cNvPr id="625" name="Elemento grafico 443" descr="Chiave di basso">
            <a:extLst>
              <a:ext uri="{FF2B5EF4-FFF2-40B4-BE49-F238E27FC236}">
                <a16:creationId xmlns:a16="http://schemas.microsoft.com/office/drawing/2014/main" id="{FC0D413A-9648-554B-B80C-EC82592B648F}"/>
              </a:ext>
            </a:extLst>
          </p:cNvPr>
          <p:cNvGrpSpPr/>
          <p:nvPr/>
        </p:nvGrpSpPr>
        <p:grpSpPr>
          <a:xfrm>
            <a:off x="4654995" y="2604205"/>
            <a:ext cx="333745" cy="333745"/>
            <a:chOff x="7138800" y="4471800"/>
            <a:chExt cx="914400" cy="914400"/>
          </a:xfrm>
          <a:solidFill>
            <a:schemeClr val="accent3"/>
          </a:solidFill>
        </p:grpSpPr>
        <p:sp>
          <p:nvSpPr>
            <p:cNvPr id="626" name="Figura a mano libera 625">
              <a:extLst>
                <a:ext uri="{FF2B5EF4-FFF2-40B4-BE49-F238E27FC236}">
                  <a16:creationId xmlns:a16="http://schemas.microsoft.com/office/drawing/2014/main" id="{D2579AA4-F28F-D544-B6B9-524240C20CA6}"/>
                </a:ext>
              </a:extLst>
            </p:cNvPr>
            <p:cNvSpPr/>
            <p:nvPr/>
          </p:nvSpPr>
          <p:spPr>
            <a:xfrm>
              <a:off x="7789646" y="4848628"/>
              <a:ext cx="85725" cy="76200"/>
            </a:xfrm>
            <a:custGeom>
              <a:avLst/>
              <a:gdLst>
                <a:gd name="connsiteX0" fmla="*/ 38097 w 85725"/>
                <a:gd name="connsiteY0" fmla="*/ 457 h 76200"/>
                <a:gd name="connsiteX1" fmla="*/ 85384 w 85725"/>
                <a:gd name="connsiteY1" fmla="*/ 35516 h 76200"/>
                <a:gd name="connsiteX2" fmla="*/ 85722 w 85725"/>
                <a:gd name="connsiteY2" fmla="*/ 38557 h 76200"/>
                <a:gd name="connsiteX3" fmla="*/ 47035 w 85725"/>
                <a:gd name="connsiteY3" fmla="*/ 85398 h 76200"/>
                <a:gd name="connsiteX4" fmla="*/ 194 w 85725"/>
                <a:gd name="connsiteY4" fmla="*/ 46710 h 76200"/>
                <a:gd name="connsiteX5" fmla="*/ 10951 w 85725"/>
                <a:gd name="connsiteY5" fmla="*/ 13983 h 76200"/>
                <a:gd name="connsiteX6" fmla="*/ 38097 w 85725"/>
                <a:gd name="connsiteY6" fmla="*/ 45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38097" y="457"/>
                  </a:moveTo>
                  <a:cubicBezTo>
                    <a:pt x="60836" y="-2920"/>
                    <a:pt x="82007" y="12777"/>
                    <a:pt x="85384" y="35516"/>
                  </a:cubicBezTo>
                  <a:cubicBezTo>
                    <a:pt x="85534" y="36524"/>
                    <a:pt x="85647" y="37540"/>
                    <a:pt x="85722" y="38557"/>
                  </a:cubicBezTo>
                  <a:cubicBezTo>
                    <a:pt x="87974" y="62175"/>
                    <a:pt x="70652" y="83146"/>
                    <a:pt x="47035" y="85398"/>
                  </a:cubicBezTo>
                  <a:cubicBezTo>
                    <a:pt x="23417" y="87649"/>
                    <a:pt x="2446" y="70329"/>
                    <a:pt x="194" y="46710"/>
                  </a:cubicBezTo>
                  <a:cubicBezTo>
                    <a:pt x="-943" y="34778"/>
                    <a:pt x="2956" y="22913"/>
                    <a:pt x="10951" y="13983"/>
                  </a:cubicBezTo>
                  <a:cubicBezTo>
                    <a:pt x="17965" y="6205"/>
                    <a:pt x="27664" y="1372"/>
                    <a:pt x="38097" y="457"/>
                  </a:cubicBezTo>
                  <a:close/>
                </a:path>
              </a:pathLst>
            </a:custGeom>
            <a:grpFill/>
            <a:ln w="9525" cap="flat">
              <a:noFill/>
              <a:prstDash val="solid"/>
              <a:miter/>
            </a:ln>
          </p:spPr>
          <p:txBody>
            <a:bodyPr rtlCol="0" anchor="ctr"/>
            <a:lstStyle/>
            <a:p>
              <a:endParaRPr lang="it-IT" sz="1013"/>
            </a:p>
          </p:txBody>
        </p:sp>
        <p:sp>
          <p:nvSpPr>
            <p:cNvPr id="627" name="Figura a mano libera 626">
              <a:extLst>
                <a:ext uri="{FF2B5EF4-FFF2-40B4-BE49-F238E27FC236}">
                  <a16:creationId xmlns:a16="http://schemas.microsoft.com/office/drawing/2014/main" id="{5F5B2A17-4A27-FD45-916E-8FF40E6BE649}"/>
                </a:ext>
              </a:extLst>
            </p:cNvPr>
            <p:cNvSpPr/>
            <p:nvPr/>
          </p:nvSpPr>
          <p:spPr>
            <a:xfrm>
              <a:off x="7789646" y="4667653"/>
              <a:ext cx="85725" cy="76200"/>
            </a:xfrm>
            <a:custGeom>
              <a:avLst/>
              <a:gdLst>
                <a:gd name="connsiteX0" fmla="*/ 38097 w 85725"/>
                <a:gd name="connsiteY0" fmla="*/ 457 h 76200"/>
                <a:gd name="connsiteX1" fmla="*/ 85384 w 85725"/>
                <a:gd name="connsiteY1" fmla="*/ 35516 h 76200"/>
                <a:gd name="connsiteX2" fmla="*/ 85722 w 85725"/>
                <a:gd name="connsiteY2" fmla="*/ 38557 h 76200"/>
                <a:gd name="connsiteX3" fmla="*/ 47035 w 85725"/>
                <a:gd name="connsiteY3" fmla="*/ 85398 h 76200"/>
                <a:gd name="connsiteX4" fmla="*/ 194 w 85725"/>
                <a:gd name="connsiteY4" fmla="*/ 46710 h 76200"/>
                <a:gd name="connsiteX5" fmla="*/ 10951 w 85725"/>
                <a:gd name="connsiteY5" fmla="*/ 13983 h 76200"/>
                <a:gd name="connsiteX6" fmla="*/ 38097 w 85725"/>
                <a:gd name="connsiteY6" fmla="*/ 45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38097" y="457"/>
                  </a:moveTo>
                  <a:cubicBezTo>
                    <a:pt x="60836" y="-2920"/>
                    <a:pt x="82007" y="12777"/>
                    <a:pt x="85384" y="35516"/>
                  </a:cubicBezTo>
                  <a:cubicBezTo>
                    <a:pt x="85534" y="36524"/>
                    <a:pt x="85647" y="37540"/>
                    <a:pt x="85722" y="38557"/>
                  </a:cubicBezTo>
                  <a:cubicBezTo>
                    <a:pt x="87974" y="62175"/>
                    <a:pt x="70652" y="83146"/>
                    <a:pt x="47035" y="85398"/>
                  </a:cubicBezTo>
                  <a:cubicBezTo>
                    <a:pt x="23417" y="87649"/>
                    <a:pt x="2446" y="70329"/>
                    <a:pt x="194" y="46710"/>
                  </a:cubicBezTo>
                  <a:cubicBezTo>
                    <a:pt x="-943" y="34778"/>
                    <a:pt x="2956" y="22913"/>
                    <a:pt x="10951" y="13983"/>
                  </a:cubicBezTo>
                  <a:cubicBezTo>
                    <a:pt x="17965" y="6205"/>
                    <a:pt x="27664" y="1372"/>
                    <a:pt x="38097" y="457"/>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947C4009-4146-264C-BFAD-2AD948CAD309}"/>
                </a:ext>
              </a:extLst>
            </p:cNvPr>
            <p:cNvSpPr/>
            <p:nvPr/>
          </p:nvSpPr>
          <p:spPr>
            <a:xfrm>
              <a:off x="7307178" y="4595254"/>
              <a:ext cx="447675" cy="657225"/>
            </a:xfrm>
            <a:custGeom>
              <a:avLst/>
              <a:gdLst>
                <a:gd name="connsiteX0" fmla="*/ 422172 w 447675"/>
                <a:gd name="connsiteY0" fmla="*/ 112004 h 657225"/>
                <a:gd name="connsiteX1" fmla="*/ 334161 w 447675"/>
                <a:gd name="connsiteY1" fmla="*/ 28089 h 657225"/>
                <a:gd name="connsiteX2" fmla="*/ 189286 w 447675"/>
                <a:gd name="connsiteY2" fmla="*/ 847 h 657225"/>
                <a:gd name="connsiteX3" fmla="*/ 188333 w 447675"/>
                <a:gd name="connsiteY3" fmla="*/ 847 h 657225"/>
                <a:gd name="connsiteX4" fmla="*/ 18884 w 447675"/>
                <a:gd name="connsiteY4" fmla="*/ 149818 h 657225"/>
                <a:gd name="connsiteX5" fmla="*/ 126230 w 447675"/>
                <a:gd name="connsiteY5" fmla="*/ 276596 h 657225"/>
                <a:gd name="connsiteX6" fmla="*/ 189286 w 447675"/>
                <a:gd name="connsiteY6" fmla="*/ 157629 h 657225"/>
                <a:gd name="connsiteX7" fmla="*/ 71462 w 447675"/>
                <a:gd name="connsiteY7" fmla="*/ 124196 h 657225"/>
                <a:gd name="connsiteX8" fmla="*/ 219004 w 447675"/>
                <a:gd name="connsiteY8" fmla="*/ 33994 h 657225"/>
                <a:gd name="connsiteX9" fmla="*/ 220433 w 447675"/>
                <a:gd name="connsiteY9" fmla="*/ 33994 h 657225"/>
                <a:gd name="connsiteX10" fmla="*/ 326065 w 447675"/>
                <a:gd name="connsiteY10" fmla="*/ 171821 h 657225"/>
                <a:gd name="connsiteX11" fmla="*/ 183190 w 447675"/>
                <a:gd name="connsiteY11" fmla="*/ 510340 h 657225"/>
                <a:gd name="connsiteX12" fmla="*/ 4215 w 447675"/>
                <a:gd name="connsiteY12" fmla="*/ 646166 h 657225"/>
                <a:gd name="connsiteX13" fmla="*/ 881 w 447675"/>
                <a:gd name="connsiteY13" fmla="*/ 658072 h 657225"/>
                <a:gd name="connsiteX14" fmla="*/ 881 w 447675"/>
                <a:gd name="connsiteY14" fmla="*/ 658072 h 657225"/>
                <a:gd name="connsiteX15" fmla="*/ 13382 w 447675"/>
                <a:gd name="connsiteY15" fmla="*/ 663092 h 657225"/>
                <a:gd name="connsiteX16" fmla="*/ 13740 w 447675"/>
                <a:gd name="connsiteY16" fmla="*/ 662930 h 657225"/>
                <a:gd name="connsiteX17" fmla="*/ 450652 w 447675"/>
                <a:gd name="connsiteY17" fmla="*/ 253355 h 657225"/>
                <a:gd name="connsiteX18" fmla="*/ 422172 w 447675"/>
                <a:gd name="connsiteY18" fmla="*/ 112004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75" h="657225">
                  <a:moveTo>
                    <a:pt x="422172" y="112004"/>
                  </a:moveTo>
                  <a:cubicBezTo>
                    <a:pt x="402170" y="75642"/>
                    <a:pt x="371434" y="46337"/>
                    <a:pt x="334161" y="28089"/>
                  </a:cubicBezTo>
                  <a:cubicBezTo>
                    <a:pt x="289119" y="6382"/>
                    <a:pt x="239136" y="-3017"/>
                    <a:pt x="189286" y="847"/>
                  </a:cubicBezTo>
                  <a:lnTo>
                    <a:pt x="188333" y="847"/>
                  </a:lnTo>
                  <a:cubicBezTo>
                    <a:pt x="40410" y="19421"/>
                    <a:pt x="18217" y="118005"/>
                    <a:pt x="18884" y="149818"/>
                  </a:cubicBezTo>
                  <a:cubicBezTo>
                    <a:pt x="21455" y="228971"/>
                    <a:pt x="69747" y="276596"/>
                    <a:pt x="126230" y="276596"/>
                  </a:cubicBezTo>
                  <a:cubicBezTo>
                    <a:pt x="171569" y="276596"/>
                    <a:pt x="226815" y="218017"/>
                    <a:pt x="189286" y="157629"/>
                  </a:cubicBezTo>
                  <a:cubicBezTo>
                    <a:pt x="144423" y="89525"/>
                    <a:pt x="79272" y="152771"/>
                    <a:pt x="71462" y="124196"/>
                  </a:cubicBezTo>
                  <a:cubicBezTo>
                    <a:pt x="69747" y="117529"/>
                    <a:pt x="97560" y="28946"/>
                    <a:pt x="219004" y="33994"/>
                  </a:cubicBezTo>
                  <a:lnTo>
                    <a:pt x="220433" y="33994"/>
                  </a:lnTo>
                  <a:cubicBezTo>
                    <a:pt x="293394" y="44472"/>
                    <a:pt x="316254" y="103051"/>
                    <a:pt x="326065" y="171821"/>
                  </a:cubicBezTo>
                  <a:cubicBezTo>
                    <a:pt x="345115" y="314696"/>
                    <a:pt x="250437" y="442998"/>
                    <a:pt x="183190" y="510340"/>
                  </a:cubicBezTo>
                  <a:cubicBezTo>
                    <a:pt x="129659" y="568156"/>
                    <a:pt x="41172" y="620830"/>
                    <a:pt x="4215" y="646166"/>
                  </a:cubicBezTo>
                  <a:cubicBezTo>
                    <a:pt x="329" y="648776"/>
                    <a:pt x="-1084" y="653823"/>
                    <a:pt x="881" y="658072"/>
                  </a:cubicBezTo>
                  <a:lnTo>
                    <a:pt x="881" y="658072"/>
                  </a:lnTo>
                  <a:cubicBezTo>
                    <a:pt x="2947" y="662910"/>
                    <a:pt x="8543" y="665158"/>
                    <a:pt x="13382" y="663092"/>
                  </a:cubicBezTo>
                  <a:cubicBezTo>
                    <a:pt x="13502" y="663041"/>
                    <a:pt x="13622" y="662986"/>
                    <a:pt x="13740" y="662930"/>
                  </a:cubicBezTo>
                  <a:cubicBezTo>
                    <a:pt x="200335" y="576157"/>
                    <a:pt x="429602" y="420138"/>
                    <a:pt x="450652" y="253355"/>
                  </a:cubicBezTo>
                  <a:cubicBezTo>
                    <a:pt x="456338" y="204412"/>
                    <a:pt x="446368" y="154927"/>
                    <a:pt x="422172" y="112004"/>
                  </a:cubicBezTo>
                  <a:close/>
                </a:path>
              </a:pathLst>
            </a:custGeom>
            <a:grpFill/>
            <a:ln w="9525" cap="flat">
              <a:noFill/>
              <a:prstDash val="solid"/>
              <a:miter/>
            </a:ln>
          </p:spPr>
          <p:txBody>
            <a:bodyPr rtlCol="0" anchor="ctr"/>
            <a:lstStyle/>
            <a:p>
              <a:endParaRPr lang="it-IT" sz="1013"/>
            </a:p>
          </p:txBody>
        </p:sp>
      </p:grpSp>
      <p:sp>
        <p:nvSpPr>
          <p:cNvPr id="629" name="Elemento grafico 445" descr="Chiave di violino">
            <a:extLst>
              <a:ext uri="{FF2B5EF4-FFF2-40B4-BE49-F238E27FC236}">
                <a16:creationId xmlns:a16="http://schemas.microsoft.com/office/drawing/2014/main" id="{C5B927BF-9A6C-FF43-9654-A00B286DA27F}"/>
              </a:ext>
            </a:extLst>
          </p:cNvPr>
          <p:cNvSpPr/>
          <p:nvPr/>
        </p:nvSpPr>
        <p:spPr>
          <a:xfrm>
            <a:off x="5147772" y="2626803"/>
            <a:ext cx="104295" cy="288550"/>
          </a:xfrm>
          <a:custGeom>
            <a:avLst/>
            <a:gdLst>
              <a:gd name="connsiteX0" fmla="*/ 287569 w 285750"/>
              <a:gd name="connsiteY0" fmla="*/ 452417 h 790575"/>
              <a:gd name="connsiteX1" fmla="*/ 186604 w 285750"/>
              <a:gd name="connsiteY1" fmla="*/ 377360 h 790575"/>
              <a:gd name="connsiteX2" fmla="*/ 178413 w 285750"/>
              <a:gd name="connsiteY2" fmla="*/ 299351 h 790575"/>
              <a:gd name="connsiteX3" fmla="*/ 264138 w 285750"/>
              <a:gd name="connsiteY3" fmla="*/ 119519 h 790575"/>
              <a:gd name="connsiteX4" fmla="*/ 219466 w 285750"/>
              <a:gd name="connsiteY4" fmla="*/ 75 h 790575"/>
              <a:gd name="connsiteX5" fmla="*/ 143932 w 285750"/>
              <a:gd name="connsiteY5" fmla="*/ 78371 h 790575"/>
              <a:gd name="connsiteX6" fmla="*/ 135360 w 285750"/>
              <a:gd name="connsiteY6" fmla="*/ 244963 h 790575"/>
              <a:gd name="connsiteX7" fmla="*/ 10 w 285750"/>
              <a:gd name="connsiteY7" fmla="*/ 464038 h 790575"/>
              <a:gd name="connsiteX8" fmla="*/ 182794 w 285750"/>
              <a:gd name="connsiteY8" fmla="*/ 618724 h 790575"/>
              <a:gd name="connsiteX9" fmla="*/ 192319 w 285750"/>
              <a:gd name="connsiteY9" fmla="*/ 702353 h 790575"/>
              <a:gd name="connsiteX10" fmla="*/ 139075 w 285750"/>
              <a:gd name="connsiteY10" fmla="*/ 763504 h 790575"/>
              <a:gd name="connsiteX11" fmla="*/ 138167 w 285750"/>
              <a:gd name="connsiteY11" fmla="*/ 682687 h 790575"/>
              <a:gd name="connsiteX12" fmla="*/ 57350 w 285750"/>
              <a:gd name="connsiteY12" fmla="*/ 683594 h 790575"/>
              <a:gd name="connsiteX13" fmla="*/ 41062 w 285750"/>
              <a:gd name="connsiteY13" fmla="*/ 723499 h 790575"/>
              <a:gd name="connsiteX14" fmla="*/ 68780 w 285750"/>
              <a:gd name="connsiteY14" fmla="*/ 774553 h 790575"/>
              <a:gd name="connsiteX15" fmla="*/ 225562 w 285750"/>
              <a:gd name="connsiteY15" fmla="*/ 693971 h 790575"/>
              <a:gd name="connsiteX16" fmla="*/ 215465 w 285750"/>
              <a:gd name="connsiteY16" fmla="*/ 608818 h 790575"/>
              <a:gd name="connsiteX17" fmla="*/ 277473 w 285750"/>
              <a:gd name="connsiteY17" fmla="*/ 556811 h 790575"/>
              <a:gd name="connsiteX18" fmla="*/ 287569 w 285750"/>
              <a:gd name="connsiteY18" fmla="*/ 452417 h 790575"/>
              <a:gd name="connsiteX19" fmla="*/ 214894 w 285750"/>
              <a:gd name="connsiteY19" fmla="*/ 89896 h 790575"/>
              <a:gd name="connsiteX20" fmla="*/ 219466 w 285750"/>
              <a:gd name="connsiteY20" fmla="*/ 154094 h 790575"/>
              <a:gd name="connsiteX21" fmla="*/ 168221 w 285750"/>
              <a:gd name="connsiteY21" fmla="*/ 222960 h 790575"/>
              <a:gd name="connsiteX22" fmla="*/ 214894 w 285750"/>
              <a:gd name="connsiteY22" fmla="*/ 89896 h 790575"/>
              <a:gd name="connsiteX23" fmla="*/ 65065 w 285750"/>
              <a:gd name="connsiteY23" fmla="*/ 537952 h 790575"/>
              <a:gd name="connsiteX24" fmla="*/ 149838 w 285750"/>
              <a:gd name="connsiteY24" fmla="*/ 316019 h 790575"/>
              <a:gd name="connsiteX25" fmla="*/ 154124 w 285750"/>
              <a:gd name="connsiteY25" fmla="*/ 384695 h 790575"/>
              <a:gd name="connsiteX26" fmla="*/ 83163 w 285750"/>
              <a:gd name="connsiteY26" fmla="*/ 492232 h 790575"/>
              <a:gd name="connsiteX27" fmla="*/ 162887 w 285750"/>
              <a:gd name="connsiteY27" fmla="*/ 558907 h 790575"/>
              <a:gd name="connsiteX28" fmla="*/ 161744 w 285750"/>
              <a:gd name="connsiteY28" fmla="*/ 548144 h 790575"/>
              <a:gd name="connsiteX29" fmla="*/ 162601 w 285750"/>
              <a:gd name="connsiteY29" fmla="*/ 453656 h 790575"/>
              <a:gd name="connsiteX30" fmla="*/ 178413 w 285750"/>
              <a:gd name="connsiteY30" fmla="*/ 585958 h 790575"/>
              <a:gd name="connsiteX31" fmla="*/ 65065 w 285750"/>
              <a:gd name="connsiteY31" fmla="*/ 537952 h 790575"/>
              <a:gd name="connsiteX32" fmla="*/ 210703 w 285750"/>
              <a:gd name="connsiteY32" fmla="*/ 574242 h 790575"/>
              <a:gd name="connsiteX33" fmla="*/ 196320 w 285750"/>
              <a:gd name="connsiteY33" fmla="*/ 448226 h 790575"/>
              <a:gd name="connsiteX34" fmla="*/ 210703 w 285750"/>
              <a:gd name="connsiteY34" fmla="*/ 574242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5750" h="790575">
                <a:moveTo>
                  <a:pt x="287569" y="452417"/>
                </a:moveTo>
                <a:cubicBezTo>
                  <a:pt x="263376" y="379265"/>
                  <a:pt x="187747" y="377265"/>
                  <a:pt x="186604" y="377360"/>
                </a:cubicBezTo>
                <a:lnTo>
                  <a:pt x="178413" y="299351"/>
                </a:lnTo>
                <a:cubicBezTo>
                  <a:pt x="226038" y="255917"/>
                  <a:pt x="264138" y="192766"/>
                  <a:pt x="264138" y="119519"/>
                </a:cubicBezTo>
                <a:cubicBezTo>
                  <a:pt x="264138" y="11219"/>
                  <a:pt x="235563" y="1694"/>
                  <a:pt x="219466" y="75"/>
                </a:cubicBezTo>
                <a:cubicBezTo>
                  <a:pt x="203368" y="-1544"/>
                  <a:pt x="166030" y="22935"/>
                  <a:pt x="143932" y="78371"/>
                </a:cubicBezTo>
                <a:cubicBezTo>
                  <a:pt x="121834" y="133806"/>
                  <a:pt x="132407" y="221246"/>
                  <a:pt x="135360" y="244963"/>
                </a:cubicBezTo>
                <a:cubicBezTo>
                  <a:pt x="135360" y="244963"/>
                  <a:pt x="-1324" y="322401"/>
                  <a:pt x="10" y="464038"/>
                </a:cubicBezTo>
                <a:cubicBezTo>
                  <a:pt x="10" y="487184"/>
                  <a:pt x="15345" y="619105"/>
                  <a:pt x="182794" y="618724"/>
                </a:cubicBezTo>
                <a:cubicBezTo>
                  <a:pt x="189621" y="646063"/>
                  <a:pt x="192823" y="674179"/>
                  <a:pt x="192319" y="702353"/>
                </a:cubicBezTo>
                <a:cubicBezTo>
                  <a:pt x="188224" y="749978"/>
                  <a:pt x="160982" y="762075"/>
                  <a:pt x="139075" y="763504"/>
                </a:cubicBezTo>
                <a:cubicBezTo>
                  <a:pt x="161141" y="740936"/>
                  <a:pt x="160735" y="704754"/>
                  <a:pt x="138167" y="682687"/>
                </a:cubicBezTo>
                <a:cubicBezTo>
                  <a:pt x="115599" y="660621"/>
                  <a:pt x="79417" y="661026"/>
                  <a:pt x="57350" y="683594"/>
                </a:cubicBezTo>
                <a:cubicBezTo>
                  <a:pt x="46921" y="694260"/>
                  <a:pt x="41076" y="708582"/>
                  <a:pt x="41062" y="723499"/>
                </a:cubicBezTo>
                <a:cubicBezTo>
                  <a:pt x="41462" y="744009"/>
                  <a:pt x="51797" y="763047"/>
                  <a:pt x="68780" y="774553"/>
                </a:cubicBezTo>
                <a:cubicBezTo>
                  <a:pt x="142980" y="828750"/>
                  <a:pt x="233086" y="776077"/>
                  <a:pt x="225562" y="693971"/>
                </a:cubicBezTo>
                <a:cubicBezTo>
                  <a:pt x="224609" y="683589"/>
                  <a:pt x="217465" y="624630"/>
                  <a:pt x="215465" y="608818"/>
                </a:cubicBezTo>
                <a:cubicBezTo>
                  <a:pt x="215465" y="608818"/>
                  <a:pt x="258423" y="589768"/>
                  <a:pt x="277473" y="556811"/>
                </a:cubicBezTo>
                <a:cubicBezTo>
                  <a:pt x="294454" y="524701"/>
                  <a:pt x="298082" y="487188"/>
                  <a:pt x="287569" y="452417"/>
                </a:cubicBezTo>
                <a:close/>
                <a:moveTo>
                  <a:pt x="214894" y="89896"/>
                </a:moveTo>
                <a:cubicBezTo>
                  <a:pt x="235563" y="96944"/>
                  <a:pt x="226038" y="138759"/>
                  <a:pt x="219466" y="154094"/>
                </a:cubicBezTo>
                <a:cubicBezTo>
                  <a:pt x="212893" y="169430"/>
                  <a:pt x="187938" y="215245"/>
                  <a:pt x="168221" y="222960"/>
                </a:cubicBezTo>
                <a:cubicBezTo>
                  <a:pt x="159363" y="139045"/>
                  <a:pt x="187938" y="87419"/>
                  <a:pt x="214894" y="89896"/>
                </a:cubicBezTo>
                <a:close/>
                <a:moveTo>
                  <a:pt x="65065" y="537952"/>
                </a:moveTo>
                <a:cubicBezTo>
                  <a:pt x="-943" y="392981"/>
                  <a:pt x="148409" y="317067"/>
                  <a:pt x="149838" y="316019"/>
                </a:cubicBezTo>
                <a:cubicBezTo>
                  <a:pt x="151743" y="331736"/>
                  <a:pt x="152219" y="368883"/>
                  <a:pt x="154124" y="384695"/>
                </a:cubicBezTo>
                <a:cubicBezTo>
                  <a:pt x="89164" y="407745"/>
                  <a:pt x="79639" y="463847"/>
                  <a:pt x="83163" y="492232"/>
                </a:cubicBezTo>
                <a:cubicBezTo>
                  <a:pt x="91735" y="560336"/>
                  <a:pt x="158696" y="569765"/>
                  <a:pt x="162887" y="558907"/>
                </a:cubicBezTo>
                <a:cubicBezTo>
                  <a:pt x="164780" y="555430"/>
                  <a:pt x="164325" y="551145"/>
                  <a:pt x="161744" y="548144"/>
                </a:cubicBezTo>
                <a:cubicBezTo>
                  <a:pt x="102594" y="482612"/>
                  <a:pt x="159458" y="454799"/>
                  <a:pt x="162601" y="453656"/>
                </a:cubicBezTo>
                <a:lnTo>
                  <a:pt x="178413" y="585958"/>
                </a:lnTo>
                <a:cubicBezTo>
                  <a:pt x="129645" y="597007"/>
                  <a:pt x="77257" y="564908"/>
                  <a:pt x="65065" y="537952"/>
                </a:cubicBezTo>
                <a:close/>
                <a:moveTo>
                  <a:pt x="210703" y="574242"/>
                </a:moveTo>
                <a:lnTo>
                  <a:pt x="196320" y="448226"/>
                </a:lnTo>
                <a:cubicBezTo>
                  <a:pt x="228895" y="444607"/>
                  <a:pt x="286045" y="509282"/>
                  <a:pt x="210703" y="574242"/>
                </a:cubicBezTo>
                <a:close/>
              </a:path>
            </a:pathLst>
          </a:custGeom>
          <a:solidFill>
            <a:schemeClr val="accent3"/>
          </a:solidFill>
          <a:ln w="9525" cap="flat">
            <a:noFill/>
            <a:prstDash val="solid"/>
            <a:miter/>
          </a:ln>
        </p:spPr>
        <p:txBody>
          <a:bodyPr rtlCol="0" anchor="ctr"/>
          <a:lstStyle/>
          <a:p>
            <a:endParaRPr lang="it-IT" sz="1013"/>
          </a:p>
        </p:txBody>
      </p:sp>
      <p:sp>
        <p:nvSpPr>
          <p:cNvPr id="630" name="Elemento grafico 575" descr="Nota musicale">
            <a:extLst>
              <a:ext uri="{FF2B5EF4-FFF2-40B4-BE49-F238E27FC236}">
                <a16:creationId xmlns:a16="http://schemas.microsoft.com/office/drawing/2014/main" id="{D3DC65F7-CFC4-4344-B3CA-C24D9B2FAD19}"/>
              </a:ext>
            </a:extLst>
          </p:cNvPr>
          <p:cNvSpPr/>
          <p:nvPr/>
        </p:nvSpPr>
        <p:spPr>
          <a:xfrm>
            <a:off x="5411100" y="2637232"/>
            <a:ext cx="156443" cy="267691"/>
          </a:xfrm>
          <a:custGeom>
            <a:avLst/>
            <a:gdLst>
              <a:gd name="connsiteX0" fmla="*/ 308319 w 428625"/>
              <a:gd name="connsiteY0" fmla="*/ 99917 h 733425"/>
              <a:gd name="connsiteX1" fmla="*/ 266790 w 428625"/>
              <a:gd name="connsiteY1" fmla="*/ 51626 h 733425"/>
              <a:gd name="connsiteX2" fmla="*/ 266790 w 428625"/>
              <a:gd name="connsiteY2" fmla="*/ 33338 h 733425"/>
              <a:gd name="connsiteX3" fmla="*/ 233453 w 428625"/>
              <a:gd name="connsiteY3" fmla="*/ 0 h 733425"/>
              <a:gd name="connsiteX4" fmla="*/ 200115 w 428625"/>
              <a:gd name="connsiteY4" fmla="*/ 33338 h 733425"/>
              <a:gd name="connsiteX5" fmla="*/ 200115 w 428625"/>
              <a:gd name="connsiteY5" fmla="*/ 540258 h 733425"/>
              <a:gd name="connsiteX6" fmla="*/ 103722 w 428625"/>
              <a:gd name="connsiteY6" fmla="*/ 549783 h 733425"/>
              <a:gd name="connsiteX7" fmla="*/ 3805 w 428625"/>
              <a:gd name="connsiteY7" fmla="*/ 685419 h 733425"/>
              <a:gd name="connsiteX8" fmla="*/ 167445 w 428625"/>
              <a:gd name="connsiteY8" fmla="*/ 725519 h 733425"/>
              <a:gd name="connsiteX9" fmla="*/ 266790 w 428625"/>
              <a:gd name="connsiteY9" fmla="*/ 635699 h 733425"/>
              <a:gd name="connsiteX10" fmla="*/ 266790 w 428625"/>
              <a:gd name="connsiteY10" fmla="*/ 274892 h 733425"/>
              <a:gd name="connsiteX11" fmla="*/ 286602 w 428625"/>
              <a:gd name="connsiteY11" fmla="*/ 289084 h 733425"/>
              <a:gd name="connsiteX12" fmla="*/ 391473 w 428625"/>
              <a:gd name="connsiteY12" fmla="*/ 462534 h 733425"/>
              <a:gd name="connsiteX13" fmla="*/ 308319 w 428625"/>
              <a:gd name="connsiteY13" fmla="*/ 99917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733425">
                <a:moveTo>
                  <a:pt x="308319" y="99917"/>
                </a:moveTo>
                <a:cubicBezTo>
                  <a:pt x="290146" y="88121"/>
                  <a:pt x="275733" y="71361"/>
                  <a:pt x="266790" y="51626"/>
                </a:cubicBezTo>
                <a:lnTo>
                  <a:pt x="266790" y="33338"/>
                </a:lnTo>
                <a:cubicBezTo>
                  <a:pt x="266790" y="14926"/>
                  <a:pt x="251865" y="0"/>
                  <a:pt x="233453" y="0"/>
                </a:cubicBezTo>
                <a:cubicBezTo>
                  <a:pt x="215041" y="0"/>
                  <a:pt x="200115" y="14926"/>
                  <a:pt x="200115" y="33338"/>
                </a:cubicBezTo>
                <a:lnTo>
                  <a:pt x="200115" y="540258"/>
                </a:lnTo>
                <a:cubicBezTo>
                  <a:pt x="167711" y="534735"/>
                  <a:pt x="134419" y="538025"/>
                  <a:pt x="103722" y="549783"/>
                </a:cubicBezTo>
                <a:cubicBezTo>
                  <a:pt x="30951" y="576167"/>
                  <a:pt x="-13721" y="636937"/>
                  <a:pt x="3805" y="685419"/>
                </a:cubicBezTo>
                <a:cubicBezTo>
                  <a:pt x="21331" y="733901"/>
                  <a:pt x="94674" y="752094"/>
                  <a:pt x="167445" y="725519"/>
                </a:cubicBezTo>
                <a:cubicBezTo>
                  <a:pt x="218118" y="706755"/>
                  <a:pt x="254979" y="672084"/>
                  <a:pt x="266790" y="635699"/>
                </a:cubicBezTo>
                <a:lnTo>
                  <a:pt x="266790" y="274892"/>
                </a:lnTo>
                <a:cubicBezTo>
                  <a:pt x="272989" y="280164"/>
                  <a:pt x="279616" y="284911"/>
                  <a:pt x="286602" y="289084"/>
                </a:cubicBezTo>
                <a:cubicBezTo>
                  <a:pt x="398426" y="355187"/>
                  <a:pt x="336609" y="462534"/>
                  <a:pt x="391473" y="462534"/>
                </a:cubicBezTo>
                <a:cubicBezTo>
                  <a:pt x="460529" y="463106"/>
                  <a:pt x="463386" y="203264"/>
                  <a:pt x="308319" y="99917"/>
                </a:cubicBezTo>
                <a:close/>
              </a:path>
            </a:pathLst>
          </a:custGeom>
          <a:solidFill>
            <a:schemeClr val="accent3"/>
          </a:solidFill>
          <a:ln w="9525" cap="flat">
            <a:noFill/>
            <a:prstDash val="solid"/>
            <a:miter/>
          </a:ln>
        </p:spPr>
        <p:txBody>
          <a:bodyPr rtlCol="0" anchor="ctr"/>
          <a:lstStyle/>
          <a:p>
            <a:endParaRPr lang="it-IT" sz="1013"/>
          </a:p>
        </p:txBody>
      </p:sp>
      <p:sp>
        <p:nvSpPr>
          <p:cNvPr id="631" name="Elemento grafico 577" descr="Musica">
            <a:extLst>
              <a:ext uri="{FF2B5EF4-FFF2-40B4-BE49-F238E27FC236}">
                <a16:creationId xmlns:a16="http://schemas.microsoft.com/office/drawing/2014/main" id="{8BDECD92-0862-5743-BE10-EC8607BB31F0}"/>
              </a:ext>
            </a:extLst>
          </p:cNvPr>
          <p:cNvSpPr/>
          <p:nvPr/>
        </p:nvSpPr>
        <p:spPr>
          <a:xfrm>
            <a:off x="5726576" y="2645923"/>
            <a:ext cx="246832" cy="250308"/>
          </a:xfrm>
          <a:custGeom>
            <a:avLst/>
            <a:gdLst>
              <a:gd name="connsiteX0" fmla="*/ 677727 w 676275"/>
              <a:gd name="connsiteY0" fmla="*/ 0 h 685800"/>
              <a:gd name="connsiteX1" fmla="*/ 172902 w 676275"/>
              <a:gd name="connsiteY1" fmla="*/ 118110 h 685800"/>
              <a:gd name="connsiteX2" fmla="*/ 172902 w 676275"/>
              <a:gd name="connsiteY2" fmla="*/ 526733 h 685800"/>
              <a:gd name="connsiteX3" fmla="*/ 88130 w 676275"/>
              <a:gd name="connsiteY3" fmla="*/ 534353 h 685800"/>
              <a:gd name="connsiteX4" fmla="*/ 3357 w 676275"/>
              <a:gd name="connsiteY4" fmla="*/ 649605 h 685800"/>
              <a:gd name="connsiteX5" fmla="*/ 142422 w 676275"/>
              <a:gd name="connsiteY5" fmla="*/ 683895 h 685800"/>
              <a:gd name="connsiteX6" fmla="*/ 230052 w 676275"/>
              <a:gd name="connsiteY6" fmla="*/ 581025 h 685800"/>
              <a:gd name="connsiteX7" fmla="*/ 230052 w 676275"/>
              <a:gd name="connsiteY7" fmla="*/ 183833 h 685800"/>
              <a:gd name="connsiteX8" fmla="*/ 620577 w 676275"/>
              <a:gd name="connsiteY8" fmla="*/ 92393 h 685800"/>
              <a:gd name="connsiteX9" fmla="*/ 620577 w 676275"/>
              <a:gd name="connsiteY9" fmla="*/ 440055 h 685800"/>
              <a:gd name="connsiteX10" fmla="*/ 534852 w 676275"/>
              <a:gd name="connsiteY10" fmla="*/ 447675 h 685800"/>
              <a:gd name="connsiteX11" fmla="*/ 450080 w 676275"/>
              <a:gd name="connsiteY11" fmla="*/ 562928 h 685800"/>
              <a:gd name="connsiteX12" fmla="*/ 589145 w 676275"/>
              <a:gd name="connsiteY12" fmla="*/ 597218 h 685800"/>
              <a:gd name="connsiteX13" fmla="*/ 677727 w 676275"/>
              <a:gd name="connsiteY13" fmla="*/ 503873 h 685800"/>
              <a:gd name="connsiteX14" fmla="*/ 677727 w 676275"/>
              <a:gd name="connsiteY14" fmla="*/ 503873 h 685800"/>
              <a:gd name="connsiteX15" fmla="*/ 677727 w 676275"/>
              <a:gd name="connsiteY15"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6275" h="685800">
                <a:moveTo>
                  <a:pt x="677727" y="0"/>
                </a:moveTo>
                <a:lnTo>
                  <a:pt x="172902" y="118110"/>
                </a:lnTo>
                <a:lnTo>
                  <a:pt x="172902" y="526733"/>
                </a:lnTo>
                <a:cubicBezTo>
                  <a:pt x="148137" y="521017"/>
                  <a:pt x="117657" y="522923"/>
                  <a:pt x="88130" y="534353"/>
                </a:cubicBezTo>
                <a:cubicBezTo>
                  <a:pt x="26217" y="557213"/>
                  <a:pt x="-11883" y="608648"/>
                  <a:pt x="3357" y="649605"/>
                </a:cubicBezTo>
                <a:cubicBezTo>
                  <a:pt x="18597" y="690563"/>
                  <a:pt x="80510" y="705803"/>
                  <a:pt x="142422" y="683895"/>
                </a:cubicBezTo>
                <a:cubicBezTo>
                  <a:pt x="198620" y="663893"/>
                  <a:pt x="234815" y="619125"/>
                  <a:pt x="230052" y="581025"/>
                </a:cubicBezTo>
                <a:lnTo>
                  <a:pt x="230052" y="183833"/>
                </a:lnTo>
                <a:lnTo>
                  <a:pt x="620577" y="92393"/>
                </a:lnTo>
                <a:lnTo>
                  <a:pt x="620577" y="440055"/>
                </a:lnTo>
                <a:cubicBezTo>
                  <a:pt x="595812" y="434340"/>
                  <a:pt x="565332" y="436245"/>
                  <a:pt x="534852" y="447675"/>
                </a:cubicBezTo>
                <a:cubicBezTo>
                  <a:pt x="472940" y="470535"/>
                  <a:pt x="434840" y="521970"/>
                  <a:pt x="450080" y="562928"/>
                </a:cubicBezTo>
                <a:cubicBezTo>
                  <a:pt x="465320" y="603885"/>
                  <a:pt x="527232" y="619125"/>
                  <a:pt x="589145" y="597218"/>
                </a:cubicBezTo>
                <a:cubicBezTo>
                  <a:pt x="640580" y="578168"/>
                  <a:pt x="674870" y="540068"/>
                  <a:pt x="677727" y="503873"/>
                </a:cubicBezTo>
                <a:lnTo>
                  <a:pt x="677727" y="503873"/>
                </a:lnTo>
                <a:lnTo>
                  <a:pt x="677727" y="0"/>
                </a:lnTo>
                <a:close/>
              </a:path>
            </a:pathLst>
          </a:custGeom>
          <a:solidFill>
            <a:schemeClr val="accent3"/>
          </a:solidFill>
          <a:ln w="9525" cap="flat">
            <a:noFill/>
            <a:prstDash val="solid"/>
            <a:miter/>
          </a:ln>
        </p:spPr>
        <p:txBody>
          <a:bodyPr rtlCol="0" anchor="ctr"/>
          <a:lstStyle/>
          <a:p>
            <a:endParaRPr lang="it-IT" sz="1013"/>
          </a:p>
        </p:txBody>
      </p:sp>
      <p:grpSp>
        <p:nvGrpSpPr>
          <p:cNvPr id="632" name="Elemento grafico 579" descr="Note musicali">
            <a:extLst>
              <a:ext uri="{FF2B5EF4-FFF2-40B4-BE49-F238E27FC236}">
                <a16:creationId xmlns:a16="http://schemas.microsoft.com/office/drawing/2014/main" id="{5AEC5476-6F23-C044-888A-B61424A7C208}"/>
              </a:ext>
            </a:extLst>
          </p:cNvPr>
          <p:cNvGrpSpPr/>
          <p:nvPr/>
        </p:nvGrpSpPr>
        <p:grpSpPr>
          <a:xfrm>
            <a:off x="6132441" y="2604205"/>
            <a:ext cx="333745" cy="333745"/>
            <a:chOff x="7738800" y="5071800"/>
            <a:chExt cx="914400" cy="914400"/>
          </a:xfrm>
          <a:solidFill>
            <a:schemeClr val="accent3"/>
          </a:solidFill>
        </p:grpSpPr>
        <p:sp>
          <p:nvSpPr>
            <p:cNvPr id="633" name="Figura a mano libera 632">
              <a:extLst>
                <a:ext uri="{FF2B5EF4-FFF2-40B4-BE49-F238E27FC236}">
                  <a16:creationId xmlns:a16="http://schemas.microsoft.com/office/drawing/2014/main" id="{0C8AB180-4CA1-114B-A520-661764044213}"/>
                </a:ext>
              </a:extLst>
            </p:cNvPr>
            <p:cNvSpPr/>
            <p:nvPr/>
          </p:nvSpPr>
          <p:spPr>
            <a:xfrm>
              <a:off x="8040930" y="5402127"/>
              <a:ext cx="457200" cy="476250"/>
            </a:xfrm>
            <a:custGeom>
              <a:avLst/>
              <a:gdLst>
                <a:gd name="connsiteX0" fmla="*/ 459203 w 457200"/>
                <a:gd name="connsiteY0" fmla="*/ 0 h 476250"/>
                <a:gd name="connsiteX1" fmla="*/ 116303 w 457200"/>
                <a:gd name="connsiteY1" fmla="*/ 81248 h 476250"/>
                <a:gd name="connsiteX2" fmla="*/ 116303 w 457200"/>
                <a:gd name="connsiteY2" fmla="*/ 364998 h 476250"/>
                <a:gd name="connsiteX3" fmla="*/ 59153 w 457200"/>
                <a:gd name="connsiteY3" fmla="*/ 369856 h 476250"/>
                <a:gd name="connsiteX4" fmla="*/ 2003 w 457200"/>
                <a:gd name="connsiteY4" fmla="*/ 446913 h 476250"/>
                <a:gd name="connsiteX5" fmla="*/ 94872 w 457200"/>
                <a:gd name="connsiteY5" fmla="*/ 469678 h 476250"/>
                <a:gd name="connsiteX6" fmla="*/ 153546 w 457200"/>
                <a:gd name="connsiteY6" fmla="*/ 400907 h 476250"/>
                <a:gd name="connsiteX7" fmla="*/ 153546 w 457200"/>
                <a:gd name="connsiteY7" fmla="*/ 126111 h 476250"/>
                <a:gd name="connsiteX8" fmla="*/ 420246 w 457200"/>
                <a:gd name="connsiteY8" fmla="*/ 63151 h 476250"/>
                <a:gd name="connsiteX9" fmla="*/ 420246 w 457200"/>
                <a:gd name="connsiteY9" fmla="*/ 302228 h 476250"/>
                <a:gd name="connsiteX10" fmla="*/ 361857 w 457200"/>
                <a:gd name="connsiteY10" fmla="*/ 307181 h 476250"/>
                <a:gd name="connsiteX11" fmla="*/ 303755 w 457200"/>
                <a:gd name="connsiteY11" fmla="*/ 386715 h 476250"/>
                <a:gd name="connsiteX12" fmla="*/ 399005 w 457200"/>
                <a:gd name="connsiteY12" fmla="*/ 410242 h 476250"/>
                <a:gd name="connsiteX13" fmla="*/ 459870 w 457200"/>
                <a:gd name="connsiteY13" fmla="*/ 345948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7200" h="476250">
                  <a:moveTo>
                    <a:pt x="459203" y="0"/>
                  </a:moveTo>
                  <a:lnTo>
                    <a:pt x="116303" y="81248"/>
                  </a:lnTo>
                  <a:lnTo>
                    <a:pt x="116303" y="364998"/>
                  </a:lnTo>
                  <a:cubicBezTo>
                    <a:pt x="97177" y="361187"/>
                    <a:pt x="77362" y="362872"/>
                    <a:pt x="59153" y="369856"/>
                  </a:cubicBezTo>
                  <a:cubicBezTo>
                    <a:pt x="17814" y="384905"/>
                    <a:pt x="-7522" y="419386"/>
                    <a:pt x="2003" y="446913"/>
                  </a:cubicBezTo>
                  <a:cubicBezTo>
                    <a:pt x="11528" y="474440"/>
                    <a:pt x="53533" y="485013"/>
                    <a:pt x="94872" y="469678"/>
                  </a:cubicBezTo>
                  <a:cubicBezTo>
                    <a:pt x="132210" y="456152"/>
                    <a:pt x="153546" y="422053"/>
                    <a:pt x="153546" y="400907"/>
                  </a:cubicBezTo>
                  <a:lnTo>
                    <a:pt x="153546" y="126111"/>
                  </a:lnTo>
                  <a:lnTo>
                    <a:pt x="420246" y="63151"/>
                  </a:lnTo>
                  <a:lnTo>
                    <a:pt x="420246" y="302228"/>
                  </a:lnTo>
                  <a:cubicBezTo>
                    <a:pt x="400708" y="298293"/>
                    <a:pt x="380453" y="300011"/>
                    <a:pt x="361857" y="307181"/>
                  </a:cubicBezTo>
                  <a:cubicBezTo>
                    <a:pt x="319566" y="322707"/>
                    <a:pt x="293468" y="358235"/>
                    <a:pt x="303755" y="386715"/>
                  </a:cubicBezTo>
                  <a:cubicBezTo>
                    <a:pt x="314042" y="415195"/>
                    <a:pt x="356619" y="425672"/>
                    <a:pt x="399005" y="410242"/>
                  </a:cubicBezTo>
                  <a:cubicBezTo>
                    <a:pt x="434819" y="397383"/>
                    <a:pt x="458631" y="370808"/>
                    <a:pt x="459870" y="345948"/>
                  </a:cubicBezTo>
                  <a:close/>
                </a:path>
              </a:pathLst>
            </a:custGeom>
            <a:grpFill/>
            <a:ln w="9525" cap="flat">
              <a:noFill/>
              <a:prstDash val="solid"/>
              <a:miter/>
            </a:ln>
          </p:spPr>
          <p:txBody>
            <a:bodyPr rtlCol="0" anchor="ctr"/>
            <a:lstStyle/>
            <a:p>
              <a:endParaRPr lang="it-IT" sz="1013"/>
            </a:p>
          </p:txBody>
        </p:sp>
        <p:sp>
          <p:nvSpPr>
            <p:cNvPr id="634" name="Figura a mano libera 633">
              <a:extLst>
                <a:ext uri="{FF2B5EF4-FFF2-40B4-BE49-F238E27FC236}">
                  <a16:creationId xmlns:a16="http://schemas.microsoft.com/office/drawing/2014/main" id="{CB077F0E-0387-B24A-9E07-02D95F1498F2}"/>
                </a:ext>
              </a:extLst>
            </p:cNvPr>
            <p:cNvSpPr/>
            <p:nvPr/>
          </p:nvSpPr>
          <p:spPr>
            <a:xfrm>
              <a:off x="7886054" y="5179528"/>
              <a:ext cx="238125" cy="409575"/>
            </a:xfrm>
            <a:custGeom>
              <a:avLst/>
              <a:gdLst>
                <a:gd name="connsiteX0" fmla="*/ 172596 w 238125"/>
                <a:gd name="connsiteY0" fmla="*/ 58007 h 409575"/>
                <a:gd name="connsiteX1" fmla="*/ 152117 w 238125"/>
                <a:gd name="connsiteY1" fmla="*/ 36576 h 409575"/>
                <a:gd name="connsiteX2" fmla="*/ 152117 w 238125"/>
                <a:gd name="connsiteY2" fmla="*/ 19050 h 409575"/>
                <a:gd name="connsiteX3" fmla="*/ 133067 w 238125"/>
                <a:gd name="connsiteY3" fmla="*/ 0 h 409575"/>
                <a:gd name="connsiteX4" fmla="*/ 114017 w 238125"/>
                <a:gd name="connsiteY4" fmla="*/ 19050 h 409575"/>
                <a:gd name="connsiteX5" fmla="*/ 114017 w 238125"/>
                <a:gd name="connsiteY5" fmla="*/ 306610 h 409575"/>
                <a:gd name="connsiteX6" fmla="*/ 59153 w 238125"/>
                <a:gd name="connsiteY6" fmla="*/ 311849 h 409575"/>
                <a:gd name="connsiteX7" fmla="*/ 2003 w 238125"/>
                <a:gd name="connsiteY7" fmla="*/ 388906 h 409575"/>
                <a:gd name="connsiteX8" fmla="*/ 94967 w 238125"/>
                <a:gd name="connsiteY8" fmla="*/ 411671 h 409575"/>
                <a:gd name="connsiteX9" fmla="*/ 151450 w 238125"/>
                <a:gd name="connsiteY9" fmla="*/ 360807 h 409575"/>
                <a:gd name="connsiteX10" fmla="*/ 151450 w 238125"/>
                <a:gd name="connsiteY10" fmla="*/ 159925 h 409575"/>
                <a:gd name="connsiteX11" fmla="*/ 159546 w 238125"/>
                <a:gd name="connsiteY11" fmla="*/ 165449 h 409575"/>
                <a:gd name="connsiteX12" fmla="*/ 219173 w 238125"/>
                <a:gd name="connsiteY12" fmla="*/ 264033 h 409575"/>
                <a:gd name="connsiteX13" fmla="*/ 172596 w 238125"/>
                <a:gd name="connsiteY13" fmla="*/ 58007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25" h="409575">
                  <a:moveTo>
                    <a:pt x="172596" y="58007"/>
                  </a:moveTo>
                  <a:cubicBezTo>
                    <a:pt x="164211" y="52534"/>
                    <a:pt x="157203" y="45201"/>
                    <a:pt x="152117" y="36576"/>
                  </a:cubicBezTo>
                  <a:lnTo>
                    <a:pt x="152117" y="19050"/>
                  </a:lnTo>
                  <a:cubicBezTo>
                    <a:pt x="152117" y="8529"/>
                    <a:pt x="143588" y="0"/>
                    <a:pt x="133067" y="0"/>
                  </a:cubicBezTo>
                  <a:cubicBezTo>
                    <a:pt x="122545" y="0"/>
                    <a:pt x="114017" y="8529"/>
                    <a:pt x="114017" y="19050"/>
                  </a:cubicBezTo>
                  <a:lnTo>
                    <a:pt x="114017" y="306610"/>
                  </a:lnTo>
                  <a:cubicBezTo>
                    <a:pt x="95592" y="303363"/>
                    <a:pt x="76630" y="305172"/>
                    <a:pt x="59153" y="311849"/>
                  </a:cubicBezTo>
                  <a:cubicBezTo>
                    <a:pt x="17814" y="326803"/>
                    <a:pt x="-7522" y="361283"/>
                    <a:pt x="2003" y="388906"/>
                  </a:cubicBezTo>
                  <a:cubicBezTo>
                    <a:pt x="11528" y="416528"/>
                    <a:pt x="53628" y="427006"/>
                    <a:pt x="94967" y="411671"/>
                  </a:cubicBezTo>
                  <a:cubicBezTo>
                    <a:pt x="123542" y="401193"/>
                    <a:pt x="144687" y="381286"/>
                    <a:pt x="151450" y="360807"/>
                  </a:cubicBezTo>
                  <a:lnTo>
                    <a:pt x="151450" y="159925"/>
                  </a:lnTo>
                  <a:cubicBezTo>
                    <a:pt x="154026" y="161940"/>
                    <a:pt x="156731" y="163785"/>
                    <a:pt x="159546" y="165449"/>
                  </a:cubicBezTo>
                  <a:cubicBezTo>
                    <a:pt x="223078" y="203549"/>
                    <a:pt x="188121" y="263747"/>
                    <a:pt x="219173" y="264033"/>
                  </a:cubicBezTo>
                  <a:cubicBezTo>
                    <a:pt x="259083" y="264319"/>
                    <a:pt x="260702" y="116776"/>
                    <a:pt x="172596" y="58007"/>
                  </a:cubicBezTo>
                  <a:close/>
                </a:path>
              </a:pathLst>
            </a:custGeom>
            <a:grpFill/>
            <a:ln w="9525" cap="flat">
              <a:noFill/>
              <a:prstDash val="solid"/>
              <a:miter/>
            </a:ln>
          </p:spPr>
          <p:txBody>
            <a:bodyPr rtlCol="0" anchor="ctr"/>
            <a:lstStyle/>
            <a:p>
              <a:endParaRPr lang="it-IT" sz="1013"/>
            </a:p>
          </p:txBody>
        </p:sp>
      </p:grpSp>
      <p:sp>
        <p:nvSpPr>
          <p:cNvPr id="635" name="Elemento grafico 581" descr="Notazione musicale">
            <a:extLst>
              <a:ext uri="{FF2B5EF4-FFF2-40B4-BE49-F238E27FC236}">
                <a16:creationId xmlns:a16="http://schemas.microsoft.com/office/drawing/2014/main" id="{460874AA-C5D5-7248-A72F-82C2C20578FF}"/>
              </a:ext>
            </a:extLst>
          </p:cNvPr>
          <p:cNvSpPr/>
          <p:nvPr/>
        </p:nvSpPr>
        <p:spPr>
          <a:xfrm>
            <a:off x="6625218" y="2701546"/>
            <a:ext cx="298980" cy="139061"/>
          </a:xfrm>
          <a:custGeom>
            <a:avLst/>
            <a:gdLst>
              <a:gd name="connsiteX0" fmla="*/ 389573 w 819150"/>
              <a:gd name="connsiteY0" fmla="*/ 303847 h 381000"/>
              <a:gd name="connsiteX1" fmla="*/ 382905 w 819150"/>
              <a:gd name="connsiteY1" fmla="*/ 305753 h 381000"/>
              <a:gd name="connsiteX2" fmla="*/ 348615 w 819150"/>
              <a:gd name="connsiteY2" fmla="*/ 351472 h 381000"/>
              <a:gd name="connsiteX3" fmla="*/ 404813 w 819150"/>
              <a:gd name="connsiteY3" fmla="*/ 364808 h 381000"/>
              <a:gd name="connsiteX4" fmla="*/ 439103 w 819150"/>
              <a:gd name="connsiteY4" fmla="*/ 334328 h 381000"/>
              <a:gd name="connsiteX5" fmla="*/ 439103 w 819150"/>
              <a:gd name="connsiteY5" fmla="*/ 302895 h 381000"/>
              <a:gd name="connsiteX6" fmla="*/ 816293 w 819150"/>
              <a:gd name="connsiteY6" fmla="*/ 368618 h 381000"/>
              <a:gd name="connsiteX7" fmla="*/ 820103 w 819150"/>
              <a:gd name="connsiteY7" fmla="*/ 360045 h 381000"/>
              <a:gd name="connsiteX8" fmla="*/ 439103 w 819150"/>
              <a:gd name="connsiteY8" fmla="*/ 293370 h 381000"/>
              <a:gd name="connsiteX9" fmla="*/ 439103 w 819150"/>
              <a:gd name="connsiteY9" fmla="*/ 245745 h 381000"/>
              <a:gd name="connsiteX10" fmla="*/ 467678 w 819150"/>
              <a:gd name="connsiteY10" fmla="*/ 246697 h 381000"/>
              <a:gd name="connsiteX11" fmla="*/ 480060 w 819150"/>
              <a:gd name="connsiteY11" fmla="*/ 277178 h 381000"/>
              <a:gd name="connsiteX12" fmla="*/ 495300 w 819150"/>
              <a:gd name="connsiteY12" fmla="*/ 247650 h 381000"/>
              <a:gd name="connsiteX13" fmla="*/ 815340 w 819150"/>
              <a:gd name="connsiteY13" fmla="*/ 311468 h 381000"/>
              <a:gd name="connsiteX14" fmla="*/ 819150 w 819150"/>
              <a:gd name="connsiteY14" fmla="*/ 302895 h 381000"/>
              <a:gd name="connsiteX15" fmla="*/ 600075 w 819150"/>
              <a:gd name="connsiteY15" fmla="*/ 247650 h 381000"/>
              <a:gd name="connsiteX16" fmla="*/ 639128 w 819150"/>
              <a:gd name="connsiteY16" fmla="*/ 216218 h 381000"/>
              <a:gd name="connsiteX17" fmla="*/ 639128 w 819150"/>
              <a:gd name="connsiteY17" fmla="*/ 206693 h 381000"/>
              <a:gd name="connsiteX18" fmla="*/ 816293 w 819150"/>
              <a:gd name="connsiteY18" fmla="*/ 255270 h 381000"/>
              <a:gd name="connsiteX19" fmla="*/ 820103 w 819150"/>
              <a:gd name="connsiteY19" fmla="*/ 246697 h 381000"/>
              <a:gd name="connsiteX20" fmla="*/ 639128 w 819150"/>
              <a:gd name="connsiteY20" fmla="*/ 197168 h 381000"/>
              <a:gd name="connsiteX21" fmla="*/ 639128 w 819150"/>
              <a:gd name="connsiteY21" fmla="*/ 149543 h 381000"/>
              <a:gd name="connsiteX22" fmla="*/ 816293 w 819150"/>
              <a:gd name="connsiteY22" fmla="*/ 198120 h 381000"/>
              <a:gd name="connsiteX23" fmla="*/ 820103 w 819150"/>
              <a:gd name="connsiteY23" fmla="*/ 189547 h 381000"/>
              <a:gd name="connsiteX24" fmla="*/ 639128 w 819150"/>
              <a:gd name="connsiteY24" fmla="*/ 140018 h 381000"/>
              <a:gd name="connsiteX25" fmla="*/ 639128 w 819150"/>
              <a:gd name="connsiteY25" fmla="*/ 92393 h 381000"/>
              <a:gd name="connsiteX26" fmla="*/ 816293 w 819150"/>
              <a:gd name="connsiteY26" fmla="*/ 140970 h 381000"/>
              <a:gd name="connsiteX27" fmla="*/ 820103 w 819150"/>
              <a:gd name="connsiteY27" fmla="*/ 132397 h 381000"/>
              <a:gd name="connsiteX28" fmla="*/ 639128 w 819150"/>
              <a:gd name="connsiteY28" fmla="*/ 82868 h 381000"/>
              <a:gd name="connsiteX29" fmla="*/ 639128 w 819150"/>
              <a:gd name="connsiteY29" fmla="*/ 11430 h 381000"/>
              <a:gd name="connsiteX30" fmla="*/ 627698 w 819150"/>
              <a:gd name="connsiteY30" fmla="*/ 0 h 381000"/>
              <a:gd name="connsiteX31" fmla="*/ 616268 w 819150"/>
              <a:gd name="connsiteY31" fmla="*/ 11430 h 381000"/>
              <a:gd name="connsiteX32" fmla="*/ 616268 w 819150"/>
              <a:gd name="connsiteY32" fmla="*/ 79057 h 381000"/>
              <a:gd name="connsiteX33" fmla="*/ 425768 w 819150"/>
              <a:gd name="connsiteY33" fmla="*/ 64770 h 381000"/>
              <a:gd name="connsiteX34" fmla="*/ 318135 w 819150"/>
              <a:gd name="connsiteY34" fmla="*/ 69532 h 381000"/>
              <a:gd name="connsiteX35" fmla="*/ 318135 w 819150"/>
              <a:gd name="connsiteY35" fmla="*/ 3810 h 381000"/>
              <a:gd name="connsiteX36" fmla="*/ 137160 w 819150"/>
              <a:gd name="connsiteY36" fmla="*/ 45720 h 381000"/>
              <a:gd name="connsiteX37" fmla="*/ 137160 w 819150"/>
              <a:gd name="connsiteY37" fmla="*/ 97155 h 381000"/>
              <a:gd name="connsiteX38" fmla="*/ 952 w 819150"/>
              <a:gd name="connsiteY38" fmla="*/ 145733 h 381000"/>
              <a:gd name="connsiteX39" fmla="*/ 4763 w 819150"/>
              <a:gd name="connsiteY39" fmla="*/ 154305 h 381000"/>
              <a:gd name="connsiteX40" fmla="*/ 137160 w 819150"/>
              <a:gd name="connsiteY40" fmla="*/ 106680 h 381000"/>
              <a:gd name="connsiteX41" fmla="*/ 137160 w 819150"/>
              <a:gd name="connsiteY41" fmla="*/ 154305 h 381000"/>
              <a:gd name="connsiteX42" fmla="*/ 952 w 819150"/>
              <a:gd name="connsiteY42" fmla="*/ 202883 h 381000"/>
              <a:gd name="connsiteX43" fmla="*/ 4763 w 819150"/>
              <a:gd name="connsiteY43" fmla="*/ 211455 h 381000"/>
              <a:gd name="connsiteX44" fmla="*/ 137160 w 819150"/>
              <a:gd name="connsiteY44" fmla="*/ 163830 h 381000"/>
              <a:gd name="connsiteX45" fmla="*/ 137160 w 819150"/>
              <a:gd name="connsiteY45" fmla="*/ 192405 h 381000"/>
              <a:gd name="connsiteX46" fmla="*/ 106680 w 819150"/>
              <a:gd name="connsiteY46" fmla="*/ 195263 h 381000"/>
              <a:gd name="connsiteX47" fmla="*/ 75248 w 819150"/>
              <a:gd name="connsiteY47" fmla="*/ 229552 h 381000"/>
              <a:gd name="connsiteX48" fmla="*/ 952 w 819150"/>
              <a:gd name="connsiteY48" fmla="*/ 260033 h 381000"/>
              <a:gd name="connsiteX49" fmla="*/ 4763 w 819150"/>
              <a:gd name="connsiteY49" fmla="*/ 268605 h 381000"/>
              <a:gd name="connsiteX50" fmla="*/ 76200 w 819150"/>
              <a:gd name="connsiteY50" fmla="*/ 239077 h 381000"/>
              <a:gd name="connsiteX51" fmla="*/ 125730 w 819150"/>
              <a:gd name="connsiteY51" fmla="*/ 249555 h 381000"/>
              <a:gd name="connsiteX52" fmla="*/ 157162 w 819150"/>
              <a:gd name="connsiteY52" fmla="*/ 217170 h 381000"/>
              <a:gd name="connsiteX53" fmla="*/ 236220 w 819150"/>
              <a:gd name="connsiteY53" fmla="*/ 202883 h 381000"/>
              <a:gd name="connsiteX54" fmla="*/ 237173 w 819150"/>
              <a:gd name="connsiteY54" fmla="*/ 206693 h 381000"/>
              <a:gd name="connsiteX55" fmla="*/ 287655 w 819150"/>
              <a:gd name="connsiteY55" fmla="*/ 219075 h 381000"/>
              <a:gd name="connsiteX56" fmla="*/ 317182 w 819150"/>
              <a:gd name="connsiteY56" fmla="*/ 195263 h 381000"/>
              <a:gd name="connsiteX57" fmla="*/ 416243 w 819150"/>
              <a:gd name="connsiteY57" fmla="*/ 190500 h 381000"/>
              <a:gd name="connsiteX58" fmla="*/ 416243 w 819150"/>
              <a:gd name="connsiteY58" fmla="*/ 238125 h 381000"/>
              <a:gd name="connsiteX59" fmla="*/ 952 w 819150"/>
              <a:gd name="connsiteY59" fmla="*/ 319088 h 381000"/>
              <a:gd name="connsiteX60" fmla="*/ 4763 w 819150"/>
              <a:gd name="connsiteY60" fmla="*/ 327660 h 381000"/>
              <a:gd name="connsiteX61" fmla="*/ 415290 w 819150"/>
              <a:gd name="connsiteY61" fmla="*/ 247650 h 381000"/>
              <a:gd name="connsiteX62" fmla="*/ 415290 w 819150"/>
              <a:gd name="connsiteY62" fmla="*/ 295275 h 381000"/>
              <a:gd name="connsiteX63" fmla="*/ 0 w 819150"/>
              <a:gd name="connsiteY63" fmla="*/ 376237 h 381000"/>
              <a:gd name="connsiteX64" fmla="*/ 3810 w 819150"/>
              <a:gd name="connsiteY64" fmla="*/ 384810 h 381000"/>
              <a:gd name="connsiteX65" fmla="*/ 389573 w 819150"/>
              <a:gd name="connsiteY65" fmla="*/ 303847 h 381000"/>
              <a:gd name="connsiteX66" fmla="*/ 389573 w 819150"/>
              <a:gd name="connsiteY66" fmla="*/ 303847 h 381000"/>
              <a:gd name="connsiteX67" fmla="*/ 425768 w 819150"/>
              <a:gd name="connsiteY67" fmla="*/ 74295 h 381000"/>
              <a:gd name="connsiteX68" fmla="*/ 615315 w 819150"/>
              <a:gd name="connsiteY68" fmla="*/ 87630 h 381000"/>
              <a:gd name="connsiteX69" fmla="*/ 615315 w 819150"/>
              <a:gd name="connsiteY69" fmla="*/ 135255 h 381000"/>
              <a:gd name="connsiteX70" fmla="*/ 435293 w 819150"/>
              <a:gd name="connsiteY70" fmla="*/ 121920 h 381000"/>
              <a:gd name="connsiteX71" fmla="*/ 426720 w 819150"/>
              <a:gd name="connsiteY71" fmla="*/ 118110 h 381000"/>
              <a:gd name="connsiteX72" fmla="*/ 418148 w 819150"/>
              <a:gd name="connsiteY72" fmla="*/ 121920 h 381000"/>
              <a:gd name="connsiteX73" fmla="*/ 318135 w 819150"/>
              <a:gd name="connsiteY73" fmla="*/ 125730 h 381000"/>
              <a:gd name="connsiteX74" fmla="*/ 318135 w 819150"/>
              <a:gd name="connsiteY74" fmla="*/ 78105 h 381000"/>
              <a:gd name="connsiteX75" fmla="*/ 425768 w 819150"/>
              <a:gd name="connsiteY75" fmla="*/ 74295 h 381000"/>
              <a:gd name="connsiteX76" fmla="*/ 157162 w 819150"/>
              <a:gd name="connsiteY76" fmla="*/ 69532 h 381000"/>
              <a:gd name="connsiteX77" fmla="*/ 298132 w 819150"/>
              <a:gd name="connsiteY77" fmla="*/ 36195 h 381000"/>
              <a:gd name="connsiteX78" fmla="*/ 298132 w 819150"/>
              <a:gd name="connsiteY78" fmla="*/ 70485 h 381000"/>
              <a:gd name="connsiteX79" fmla="*/ 157162 w 819150"/>
              <a:gd name="connsiteY79" fmla="*/ 92393 h 381000"/>
              <a:gd name="connsiteX80" fmla="*/ 157162 w 819150"/>
              <a:gd name="connsiteY80" fmla="*/ 69532 h 381000"/>
              <a:gd name="connsiteX81" fmla="*/ 157162 w 819150"/>
              <a:gd name="connsiteY81" fmla="*/ 102870 h 381000"/>
              <a:gd name="connsiteX82" fmla="*/ 298132 w 819150"/>
              <a:gd name="connsiteY82" fmla="*/ 80963 h 381000"/>
              <a:gd name="connsiteX83" fmla="*/ 298132 w 819150"/>
              <a:gd name="connsiteY83" fmla="*/ 128588 h 381000"/>
              <a:gd name="connsiteX84" fmla="*/ 157162 w 819150"/>
              <a:gd name="connsiteY84" fmla="*/ 150495 h 381000"/>
              <a:gd name="connsiteX85" fmla="*/ 157162 w 819150"/>
              <a:gd name="connsiteY85" fmla="*/ 102870 h 381000"/>
              <a:gd name="connsiteX86" fmla="*/ 157162 w 819150"/>
              <a:gd name="connsiteY86" fmla="*/ 160020 h 381000"/>
              <a:gd name="connsiteX87" fmla="*/ 298132 w 819150"/>
              <a:gd name="connsiteY87" fmla="*/ 138113 h 381000"/>
              <a:gd name="connsiteX88" fmla="*/ 298132 w 819150"/>
              <a:gd name="connsiteY88" fmla="*/ 161925 h 381000"/>
              <a:gd name="connsiteX89" fmla="*/ 267653 w 819150"/>
              <a:gd name="connsiteY89" fmla="*/ 164783 h 381000"/>
              <a:gd name="connsiteX90" fmla="*/ 237173 w 819150"/>
              <a:gd name="connsiteY90" fmla="*/ 193358 h 381000"/>
              <a:gd name="connsiteX91" fmla="*/ 158115 w 819150"/>
              <a:gd name="connsiteY91" fmla="*/ 207645 h 381000"/>
              <a:gd name="connsiteX92" fmla="*/ 157162 w 819150"/>
              <a:gd name="connsiteY92" fmla="*/ 160020 h 381000"/>
              <a:gd name="connsiteX93" fmla="*/ 319088 w 819150"/>
              <a:gd name="connsiteY93" fmla="*/ 183833 h 381000"/>
              <a:gd name="connsiteX94" fmla="*/ 319088 w 819150"/>
              <a:gd name="connsiteY94" fmla="*/ 136208 h 381000"/>
              <a:gd name="connsiteX95" fmla="*/ 416243 w 819150"/>
              <a:gd name="connsiteY95" fmla="*/ 131445 h 381000"/>
              <a:gd name="connsiteX96" fmla="*/ 416243 w 819150"/>
              <a:gd name="connsiteY96" fmla="*/ 179070 h 381000"/>
              <a:gd name="connsiteX97" fmla="*/ 319088 w 819150"/>
              <a:gd name="connsiteY97" fmla="*/ 183833 h 381000"/>
              <a:gd name="connsiteX98" fmla="*/ 438150 w 819150"/>
              <a:gd name="connsiteY98" fmla="*/ 236220 h 381000"/>
              <a:gd name="connsiteX99" fmla="*/ 438150 w 819150"/>
              <a:gd name="connsiteY99" fmla="*/ 213360 h 381000"/>
              <a:gd name="connsiteX100" fmla="*/ 443865 w 819150"/>
              <a:gd name="connsiteY100" fmla="*/ 217170 h 381000"/>
              <a:gd name="connsiteX101" fmla="*/ 462915 w 819150"/>
              <a:gd name="connsiteY101" fmla="*/ 236220 h 381000"/>
              <a:gd name="connsiteX102" fmla="*/ 438150 w 819150"/>
              <a:gd name="connsiteY102" fmla="*/ 236220 h 381000"/>
              <a:gd name="connsiteX103" fmla="*/ 548640 w 819150"/>
              <a:gd name="connsiteY103" fmla="*/ 232410 h 381000"/>
              <a:gd name="connsiteX104" fmla="*/ 556260 w 819150"/>
              <a:gd name="connsiteY104" fmla="*/ 242888 h 381000"/>
              <a:gd name="connsiteX105" fmla="*/ 495300 w 819150"/>
              <a:gd name="connsiteY105" fmla="*/ 238125 h 381000"/>
              <a:gd name="connsiteX106" fmla="*/ 482918 w 819150"/>
              <a:gd name="connsiteY106" fmla="*/ 189547 h 381000"/>
              <a:gd name="connsiteX107" fmla="*/ 564833 w 819150"/>
              <a:gd name="connsiteY107" fmla="*/ 195263 h 381000"/>
              <a:gd name="connsiteX108" fmla="*/ 548640 w 819150"/>
              <a:gd name="connsiteY108" fmla="*/ 232410 h 381000"/>
              <a:gd name="connsiteX109" fmla="*/ 548640 w 819150"/>
              <a:gd name="connsiteY109" fmla="*/ 232410 h 381000"/>
              <a:gd name="connsiteX110" fmla="*/ 615315 w 819150"/>
              <a:gd name="connsiteY110" fmla="*/ 182880 h 381000"/>
              <a:gd name="connsiteX111" fmla="*/ 579120 w 819150"/>
              <a:gd name="connsiteY111" fmla="*/ 187643 h 381000"/>
              <a:gd name="connsiteX112" fmla="*/ 477203 w 819150"/>
              <a:gd name="connsiteY112" fmla="*/ 180022 h 381000"/>
              <a:gd name="connsiteX113" fmla="*/ 451485 w 819150"/>
              <a:gd name="connsiteY113" fmla="*/ 153352 h 381000"/>
              <a:gd name="connsiteX114" fmla="*/ 438150 w 819150"/>
              <a:gd name="connsiteY114" fmla="*/ 139065 h 381000"/>
              <a:gd name="connsiteX115" fmla="*/ 438150 w 819150"/>
              <a:gd name="connsiteY115" fmla="*/ 131445 h 381000"/>
              <a:gd name="connsiteX116" fmla="*/ 615315 w 819150"/>
              <a:gd name="connsiteY116" fmla="*/ 144780 h 381000"/>
              <a:gd name="connsiteX117" fmla="*/ 615315 w 819150"/>
              <a:gd name="connsiteY117" fmla="*/ 18288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819150" h="381000">
                <a:moveTo>
                  <a:pt x="389573" y="303847"/>
                </a:moveTo>
                <a:lnTo>
                  <a:pt x="382905" y="305753"/>
                </a:lnTo>
                <a:cubicBezTo>
                  <a:pt x="358140" y="314325"/>
                  <a:pt x="342900" y="335280"/>
                  <a:pt x="348615" y="351472"/>
                </a:cubicBezTo>
                <a:cubicBezTo>
                  <a:pt x="354330" y="367665"/>
                  <a:pt x="380048" y="374333"/>
                  <a:pt x="404813" y="364808"/>
                </a:cubicBezTo>
                <a:cubicBezTo>
                  <a:pt x="420053" y="360045"/>
                  <a:pt x="432435" y="348615"/>
                  <a:pt x="439103" y="334328"/>
                </a:cubicBezTo>
                <a:lnTo>
                  <a:pt x="439103" y="302895"/>
                </a:lnTo>
                <a:cubicBezTo>
                  <a:pt x="581978" y="303847"/>
                  <a:pt x="718185" y="327660"/>
                  <a:pt x="816293" y="368618"/>
                </a:cubicBezTo>
                <a:lnTo>
                  <a:pt x="820103" y="360045"/>
                </a:lnTo>
                <a:cubicBezTo>
                  <a:pt x="720090" y="318135"/>
                  <a:pt x="584835" y="295275"/>
                  <a:pt x="439103" y="293370"/>
                </a:cubicBezTo>
                <a:lnTo>
                  <a:pt x="439103" y="245745"/>
                </a:lnTo>
                <a:cubicBezTo>
                  <a:pt x="448628" y="245745"/>
                  <a:pt x="458153" y="245745"/>
                  <a:pt x="467678" y="246697"/>
                </a:cubicBezTo>
                <a:cubicBezTo>
                  <a:pt x="472440" y="262890"/>
                  <a:pt x="468630" y="277178"/>
                  <a:pt x="480060" y="277178"/>
                </a:cubicBezTo>
                <a:cubicBezTo>
                  <a:pt x="488632" y="277178"/>
                  <a:pt x="494348" y="264795"/>
                  <a:pt x="495300" y="247650"/>
                </a:cubicBezTo>
                <a:cubicBezTo>
                  <a:pt x="617220" y="254318"/>
                  <a:pt x="730568" y="276225"/>
                  <a:pt x="815340" y="311468"/>
                </a:cubicBezTo>
                <a:lnTo>
                  <a:pt x="819150" y="302895"/>
                </a:lnTo>
                <a:cubicBezTo>
                  <a:pt x="748665" y="275272"/>
                  <a:pt x="675323" y="256222"/>
                  <a:pt x="600075" y="247650"/>
                </a:cubicBezTo>
                <a:cubicBezTo>
                  <a:pt x="617220" y="243840"/>
                  <a:pt x="631508" y="232410"/>
                  <a:pt x="639128" y="216218"/>
                </a:cubicBezTo>
                <a:lnTo>
                  <a:pt x="639128" y="206693"/>
                </a:lnTo>
                <a:cubicBezTo>
                  <a:pt x="700088" y="216218"/>
                  <a:pt x="759143" y="232410"/>
                  <a:pt x="816293" y="255270"/>
                </a:cubicBezTo>
                <a:lnTo>
                  <a:pt x="820103" y="246697"/>
                </a:lnTo>
                <a:cubicBezTo>
                  <a:pt x="762000" y="223838"/>
                  <a:pt x="701040" y="206693"/>
                  <a:pt x="639128" y="197168"/>
                </a:cubicBezTo>
                <a:lnTo>
                  <a:pt x="639128" y="149543"/>
                </a:lnTo>
                <a:cubicBezTo>
                  <a:pt x="700088" y="159068"/>
                  <a:pt x="759143" y="175260"/>
                  <a:pt x="816293" y="198120"/>
                </a:cubicBezTo>
                <a:lnTo>
                  <a:pt x="820103" y="189547"/>
                </a:lnTo>
                <a:cubicBezTo>
                  <a:pt x="762000" y="166688"/>
                  <a:pt x="701040" y="149543"/>
                  <a:pt x="639128" y="140018"/>
                </a:cubicBezTo>
                <a:lnTo>
                  <a:pt x="639128" y="92393"/>
                </a:lnTo>
                <a:cubicBezTo>
                  <a:pt x="700088" y="101918"/>
                  <a:pt x="759143" y="118110"/>
                  <a:pt x="816293" y="140970"/>
                </a:cubicBezTo>
                <a:lnTo>
                  <a:pt x="820103" y="132397"/>
                </a:lnTo>
                <a:cubicBezTo>
                  <a:pt x="762000" y="109538"/>
                  <a:pt x="701040" y="92393"/>
                  <a:pt x="639128" y="82868"/>
                </a:cubicBezTo>
                <a:lnTo>
                  <a:pt x="639128" y="11430"/>
                </a:lnTo>
                <a:cubicBezTo>
                  <a:pt x="639128" y="4763"/>
                  <a:pt x="634365" y="0"/>
                  <a:pt x="627698" y="0"/>
                </a:cubicBezTo>
                <a:cubicBezTo>
                  <a:pt x="621030" y="0"/>
                  <a:pt x="616268" y="4763"/>
                  <a:pt x="616268" y="11430"/>
                </a:cubicBezTo>
                <a:lnTo>
                  <a:pt x="616268" y="79057"/>
                </a:lnTo>
                <a:cubicBezTo>
                  <a:pt x="552450" y="69532"/>
                  <a:pt x="489585" y="64770"/>
                  <a:pt x="425768" y="64770"/>
                </a:cubicBezTo>
                <a:cubicBezTo>
                  <a:pt x="389573" y="64770"/>
                  <a:pt x="353378" y="66675"/>
                  <a:pt x="318135" y="69532"/>
                </a:cubicBezTo>
                <a:lnTo>
                  <a:pt x="318135" y="3810"/>
                </a:lnTo>
                <a:lnTo>
                  <a:pt x="137160" y="45720"/>
                </a:lnTo>
                <a:lnTo>
                  <a:pt x="137160" y="97155"/>
                </a:lnTo>
                <a:cubicBezTo>
                  <a:pt x="90488" y="108585"/>
                  <a:pt x="44768" y="124777"/>
                  <a:pt x="952" y="145733"/>
                </a:cubicBezTo>
                <a:lnTo>
                  <a:pt x="4763" y="154305"/>
                </a:lnTo>
                <a:cubicBezTo>
                  <a:pt x="46672" y="133350"/>
                  <a:pt x="91440" y="118110"/>
                  <a:pt x="137160" y="106680"/>
                </a:cubicBezTo>
                <a:lnTo>
                  <a:pt x="137160" y="154305"/>
                </a:lnTo>
                <a:cubicBezTo>
                  <a:pt x="90488" y="165735"/>
                  <a:pt x="44768" y="181927"/>
                  <a:pt x="952" y="202883"/>
                </a:cubicBezTo>
                <a:lnTo>
                  <a:pt x="4763" y="211455"/>
                </a:lnTo>
                <a:cubicBezTo>
                  <a:pt x="46672" y="190500"/>
                  <a:pt x="91440" y="175260"/>
                  <a:pt x="137160" y="163830"/>
                </a:cubicBezTo>
                <a:lnTo>
                  <a:pt x="137160" y="192405"/>
                </a:lnTo>
                <a:cubicBezTo>
                  <a:pt x="126683" y="190500"/>
                  <a:pt x="116205" y="191452"/>
                  <a:pt x="106680" y="195263"/>
                </a:cubicBezTo>
                <a:cubicBezTo>
                  <a:pt x="87630" y="201930"/>
                  <a:pt x="75248" y="216218"/>
                  <a:pt x="75248" y="229552"/>
                </a:cubicBezTo>
                <a:cubicBezTo>
                  <a:pt x="49530" y="238125"/>
                  <a:pt x="25717" y="247650"/>
                  <a:pt x="952" y="260033"/>
                </a:cubicBezTo>
                <a:lnTo>
                  <a:pt x="4763" y="268605"/>
                </a:lnTo>
                <a:cubicBezTo>
                  <a:pt x="27622" y="257175"/>
                  <a:pt x="52388" y="247650"/>
                  <a:pt x="76200" y="239077"/>
                </a:cubicBezTo>
                <a:cubicBezTo>
                  <a:pt x="82868" y="252413"/>
                  <a:pt x="103823" y="257175"/>
                  <a:pt x="125730" y="249555"/>
                </a:cubicBezTo>
                <a:cubicBezTo>
                  <a:pt x="143828" y="242888"/>
                  <a:pt x="156210" y="229552"/>
                  <a:pt x="157162" y="217170"/>
                </a:cubicBezTo>
                <a:cubicBezTo>
                  <a:pt x="182880" y="211455"/>
                  <a:pt x="208598" y="206693"/>
                  <a:pt x="236220" y="202883"/>
                </a:cubicBezTo>
                <a:cubicBezTo>
                  <a:pt x="236220" y="203835"/>
                  <a:pt x="236220" y="204788"/>
                  <a:pt x="237173" y="206693"/>
                </a:cubicBezTo>
                <a:cubicBezTo>
                  <a:pt x="242887" y="221933"/>
                  <a:pt x="264795" y="226695"/>
                  <a:pt x="287655" y="219075"/>
                </a:cubicBezTo>
                <a:cubicBezTo>
                  <a:pt x="300038" y="215265"/>
                  <a:pt x="310515" y="206693"/>
                  <a:pt x="317182" y="195263"/>
                </a:cubicBezTo>
                <a:cubicBezTo>
                  <a:pt x="349568" y="192405"/>
                  <a:pt x="382905" y="191452"/>
                  <a:pt x="416243" y="190500"/>
                </a:cubicBezTo>
                <a:lnTo>
                  <a:pt x="416243" y="238125"/>
                </a:lnTo>
                <a:cubicBezTo>
                  <a:pt x="253365" y="239077"/>
                  <a:pt x="101918" y="268605"/>
                  <a:pt x="952" y="319088"/>
                </a:cubicBezTo>
                <a:lnTo>
                  <a:pt x="4763" y="327660"/>
                </a:lnTo>
                <a:cubicBezTo>
                  <a:pt x="104775" y="278130"/>
                  <a:pt x="254318" y="248602"/>
                  <a:pt x="415290" y="247650"/>
                </a:cubicBezTo>
                <a:lnTo>
                  <a:pt x="415290" y="295275"/>
                </a:lnTo>
                <a:cubicBezTo>
                  <a:pt x="252412" y="296228"/>
                  <a:pt x="100965" y="325755"/>
                  <a:pt x="0" y="376237"/>
                </a:cubicBezTo>
                <a:lnTo>
                  <a:pt x="3810" y="384810"/>
                </a:lnTo>
                <a:cubicBezTo>
                  <a:pt x="99060" y="335280"/>
                  <a:pt x="238125" y="306705"/>
                  <a:pt x="389573" y="303847"/>
                </a:cubicBezTo>
                <a:lnTo>
                  <a:pt x="389573" y="303847"/>
                </a:lnTo>
                <a:close/>
                <a:moveTo>
                  <a:pt x="425768" y="74295"/>
                </a:moveTo>
                <a:cubicBezTo>
                  <a:pt x="489585" y="74295"/>
                  <a:pt x="552450" y="79057"/>
                  <a:pt x="615315" y="87630"/>
                </a:cubicBezTo>
                <a:lnTo>
                  <a:pt x="615315" y="135255"/>
                </a:lnTo>
                <a:cubicBezTo>
                  <a:pt x="556260" y="126682"/>
                  <a:pt x="495300" y="121920"/>
                  <a:pt x="435293" y="121920"/>
                </a:cubicBezTo>
                <a:cubicBezTo>
                  <a:pt x="433388" y="120015"/>
                  <a:pt x="430530" y="118110"/>
                  <a:pt x="426720" y="118110"/>
                </a:cubicBezTo>
                <a:cubicBezTo>
                  <a:pt x="423863" y="118110"/>
                  <a:pt x="421005" y="119063"/>
                  <a:pt x="418148" y="121920"/>
                </a:cubicBezTo>
                <a:cubicBezTo>
                  <a:pt x="383857" y="121920"/>
                  <a:pt x="350520" y="123825"/>
                  <a:pt x="318135" y="125730"/>
                </a:cubicBezTo>
                <a:lnTo>
                  <a:pt x="318135" y="78105"/>
                </a:lnTo>
                <a:cubicBezTo>
                  <a:pt x="353378" y="76200"/>
                  <a:pt x="389573" y="74295"/>
                  <a:pt x="425768" y="74295"/>
                </a:cubicBezTo>
                <a:close/>
                <a:moveTo>
                  <a:pt x="157162" y="69532"/>
                </a:moveTo>
                <a:lnTo>
                  <a:pt x="298132" y="36195"/>
                </a:lnTo>
                <a:lnTo>
                  <a:pt x="298132" y="70485"/>
                </a:lnTo>
                <a:cubicBezTo>
                  <a:pt x="250508" y="75247"/>
                  <a:pt x="203835" y="81915"/>
                  <a:pt x="157162" y="92393"/>
                </a:cubicBezTo>
                <a:lnTo>
                  <a:pt x="157162" y="69532"/>
                </a:lnTo>
                <a:close/>
                <a:moveTo>
                  <a:pt x="157162" y="102870"/>
                </a:moveTo>
                <a:cubicBezTo>
                  <a:pt x="203835" y="92393"/>
                  <a:pt x="250508" y="84772"/>
                  <a:pt x="298132" y="80963"/>
                </a:cubicBezTo>
                <a:lnTo>
                  <a:pt x="298132" y="128588"/>
                </a:lnTo>
                <a:cubicBezTo>
                  <a:pt x="250508" y="133350"/>
                  <a:pt x="203835" y="140018"/>
                  <a:pt x="157162" y="150495"/>
                </a:cubicBezTo>
                <a:lnTo>
                  <a:pt x="157162" y="102870"/>
                </a:lnTo>
                <a:close/>
                <a:moveTo>
                  <a:pt x="157162" y="160020"/>
                </a:moveTo>
                <a:cubicBezTo>
                  <a:pt x="203835" y="149543"/>
                  <a:pt x="250508" y="141922"/>
                  <a:pt x="298132" y="138113"/>
                </a:cubicBezTo>
                <a:lnTo>
                  <a:pt x="298132" y="161925"/>
                </a:lnTo>
                <a:cubicBezTo>
                  <a:pt x="287655" y="160020"/>
                  <a:pt x="277178" y="160972"/>
                  <a:pt x="267653" y="164783"/>
                </a:cubicBezTo>
                <a:cubicBezTo>
                  <a:pt x="253365" y="168593"/>
                  <a:pt x="241935" y="180022"/>
                  <a:pt x="237173" y="193358"/>
                </a:cubicBezTo>
                <a:cubicBezTo>
                  <a:pt x="209550" y="197168"/>
                  <a:pt x="183833" y="201930"/>
                  <a:pt x="158115" y="207645"/>
                </a:cubicBezTo>
                <a:lnTo>
                  <a:pt x="157162" y="160020"/>
                </a:lnTo>
                <a:close/>
                <a:moveTo>
                  <a:pt x="319088" y="183833"/>
                </a:moveTo>
                <a:lnTo>
                  <a:pt x="319088" y="136208"/>
                </a:lnTo>
                <a:cubicBezTo>
                  <a:pt x="350520" y="133350"/>
                  <a:pt x="382905" y="131445"/>
                  <a:pt x="416243" y="131445"/>
                </a:cubicBezTo>
                <a:lnTo>
                  <a:pt x="416243" y="179070"/>
                </a:lnTo>
                <a:cubicBezTo>
                  <a:pt x="382905" y="179070"/>
                  <a:pt x="350520" y="180975"/>
                  <a:pt x="319088" y="183833"/>
                </a:cubicBezTo>
                <a:close/>
                <a:moveTo>
                  <a:pt x="438150" y="236220"/>
                </a:moveTo>
                <a:lnTo>
                  <a:pt x="438150" y="213360"/>
                </a:lnTo>
                <a:cubicBezTo>
                  <a:pt x="440055" y="215265"/>
                  <a:pt x="441960" y="216218"/>
                  <a:pt x="443865" y="217170"/>
                </a:cubicBezTo>
                <a:cubicBezTo>
                  <a:pt x="451485" y="221933"/>
                  <a:pt x="458153" y="228600"/>
                  <a:pt x="462915" y="236220"/>
                </a:cubicBezTo>
                <a:lnTo>
                  <a:pt x="438150" y="236220"/>
                </a:lnTo>
                <a:close/>
                <a:moveTo>
                  <a:pt x="548640" y="232410"/>
                </a:moveTo>
                <a:cubicBezTo>
                  <a:pt x="550545" y="236220"/>
                  <a:pt x="552450" y="240030"/>
                  <a:pt x="556260" y="242888"/>
                </a:cubicBezTo>
                <a:cubicBezTo>
                  <a:pt x="536258" y="240983"/>
                  <a:pt x="516255" y="239077"/>
                  <a:pt x="495300" y="238125"/>
                </a:cubicBezTo>
                <a:cubicBezTo>
                  <a:pt x="494348" y="220980"/>
                  <a:pt x="490538" y="204788"/>
                  <a:pt x="482918" y="189547"/>
                </a:cubicBezTo>
                <a:cubicBezTo>
                  <a:pt x="510540" y="190500"/>
                  <a:pt x="538163" y="192405"/>
                  <a:pt x="564833" y="195263"/>
                </a:cubicBezTo>
                <a:cubicBezTo>
                  <a:pt x="551498" y="205740"/>
                  <a:pt x="544830" y="220027"/>
                  <a:pt x="548640" y="232410"/>
                </a:cubicBezTo>
                <a:lnTo>
                  <a:pt x="548640" y="232410"/>
                </a:lnTo>
                <a:close/>
                <a:moveTo>
                  <a:pt x="615315" y="182880"/>
                </a:moveTo>
                <a:cubicBezTo>
                  <a:pt x="602933" y="180975"/>
                  <a:pt x="590550" y="182880"/>
                  <a:pt x="579120" y="187643"/>
                </a:cubicBezTo>
                <a:cubicBezTo>
                  <a:pt x="545783" y="183833"/>
                  <a:pt x="512445" y="180975"/>
                  <a:pt x="477203" y="180022"/>
                </a:cubicBezTo>
                <a:cubicBezTo>
                  <a:pt x="470535" y="169545"/>
                  <a:pt x="461963" y="160020"/>
                  <a:pt x="451485" y="153352"/>
                </a:cubicBezTo>
                <a:cubicBezTo>
                  <a:pt x="445770" y="149543"/>
                  <a:pt x="441007" y="144780"/>
                  <a:pt x="438150" y="139065"/>
                </a:cubicBezTo>
                <a:lnTo>
                  <a:pt x="438150" y="131445"/>
                </a:lnTo>
                <a:cubicBezTo>
                  <a:pt x="497205" y="131445"/>
                  <a:pt x="556260" y="136208"/>
                  <a:pt x="615315" y="144780"/>
                </a:cubicBezTo>
                <a:lnTo>
                  <a:pt x="615315" y="182880"/>
                </a:lnTo>
                <a:close/>
              </a:path>
            </a:pathLst>
          </a:custGeom>
          <a:solidFill>
            <a:schemeClr val="accent3"/>
          </a:solidFill>
          <a:ln w="9525" cap="flat">
            <a:noFill/>
            <a:prstDash val="solid"/>
            <a:miter/>
          </a:ln>
        </p:spPr>
        <p:txBody>
          <a:bodyPr rtlCol="0" anchor="ctr"/>
          <a:lstStyle/>
          <a:p>
            <a:endParaRPr lang="it-IT" sz="1013"/>
          </a:p>
        </p:txBody>
      </p:sp>
      <p:grpSp>
        <p:nvGrpSpPr>
          <p:cNvPr id="636" name="Elemento grafico 583" descr="Tamburo">
            <a:extLst>
              <a:ext uri="{FF2B5EF4-FFF2-40B4-BE49-F238E27FC236}">
                <a16:creationId xmlns:a16="http://schemas.microsoft.com/office/drawing/2014/main" id="{E11B9F2B-3769-B04E-8DFD-3AB5B9A8C183}"/>
              </a:ext>
            </a:extLst>
          </p:cNvPr>
          <p:cNvGrpSpPr/>
          <p:nvPr/>
        </p:nvGrpSpPr>
        <p:grpSpPr>
          <a:xfrm>
            <a:off x="7083231" y="2604205"/>
            <a:ext cx="333745" cy="333745"/>
            <a:chOff x="8038800" y="5371800"/>
            <a:chExt cx="914400" cy="914400"/>
          </a:xfrm>
          <a:solidFill>
            <a:schemeClr val="accent3"/>
          </a:solidFill>
        </p:grpSpPr>
        <p:sp>
          <p:nvSpPr>
            <p:cNvPr id="637" name="Figura a mano libera 636">
              <a:extLst>
                <a:ext uri="{FF2B5EF4-FFF2-40B4-BE49-F238E27FC236}">
                  <a16:creationId xmlns:a16="http://schemas.microsoft.com/office/drawing/2014/main" id="{AE93B3E9-1D3A-E744-B8AA-3144666A650A}"/>
                </a:ext>
              </a:extLst>
            </p:cNvPr>
            <p:cNvSpPr/>
            <p:nvPr/>
          </p:nvSpPr>
          <p:spPr>
            <a:xfrm>
              <a:off x="8497542" y="5457162"/>
              <a:ext cx="152400" cy="333375"/>
            </a:xfrm>
            <a:custGeom>
              <a:avLst/>
              <a:gdLst>
                <a:gd name="connsiteX0" fmla="*/ 19413 w 152400"/>
                <a:gd name="connsiteY0" fmla="*/ 339453 h 333375"/>
                <a:gd name="connsiteX1" fmla="*/ 11793 w 152400"/>
                <a:gd name="connsiteY1" fmla="*/ 337548 h 333375"/>
                <a:gd name="connsiteX2" fmla="*/ 1315 w 152400"/>
                <a:gd name="connsiteY2" fmla="*/ 312783 h 333375"/>
                <a:gd name="connsiteX3" fmla="*/ 125140 w 152400"/>
                <a:gd name="connsiteY3" fmla="*/ 11793 h 333375"/>
                <a:gd name="connsiteX4" fmla="*/ 149905 w 152400"/>
                <a:gd name="connsiteY4" fmla="*/ 1315 h 333375"/>
                <a:gd name="connsiteX5" fmla="*/ 160383 w 152400"/>
                <a:gd name="connsiteY5" fmla="*/ 26080 h 333375"/>
                <a:gd name="connsiteX6" fmla="*/ 36558 w 152400"/>
                <a:gd name="connsiteY6" fmla="*/ 327070 h 333375"/>
                <a:gd name="connsiteX7" fmla="*/ 19413 w 152400"/>
                <a:gd name="connsiteY7" fmla="*/ 339453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333375">
                  <a:moveTo>
                    <a:pt x="19413" y="339453"/>
                  </a:moveTo>
                  <a:cubicBezTo>
                    <a:pt x="16555" y="339453"/>
                    <a:pt x="14650" y="339453"/>
                    <a:pt x="11793" y="337548"/>
                  </a:cubicBezTo>
                  <a:cubicBezTo>
                    <a:pt x="2268" y="333738"/>
                    <a:pt x="-2495" y="322308"/>
                    <a:pt x="1315" y="312783"/>
                  </a:cubicBezTo>
                  <a:lnTo>
                    <a:pt x="125140" y="11793"/>
                  </a:lnTo>
                  <a:cubicBezTo>
                    <a:pt x="128950" y="2268"/>
                    <a:pt x="140380" y="-2495"/>
                    <a:pt x="149905" y="1315"/>
                  </a:cubicBezTo>
                  <a:cubicBezTo>
                    <a:pt x="159430" y="5125"/>
                    <a:pt x="164193" y="16555"/>
                    <a:pt x="160383" y="26080"/>
                  </a:cubicBezTo>
                  <a:lnTo>
                    <a:pt x="36558" y="327070"/>
                  </a:lnTo>
                  <a:cubicBezTo>
                    <a:pt x="34653" y="335643"/>
                    <a:pt x="27033" y="339453"/>
                    <a:pt x="19413" y="339453"/>
                  </a:cubicBez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73AA17A-D866-3249-AEDC-24445A4C8036}"/>
                </a:ext>
              </a:extLst>
            </p:cNvPr>
            <p:cNvSpPr/>
            <p:nvPr/>
          </p:nvSpPr>
          <p:spPr>
            <a:xfrm>
              <a:off x="8562675" y="5486100"/>
              <a:ext cx="295275" cy="295275"/>
            </a:xfrm>
            <a:custGeom>
              <a:avLst/>
              <a:gdLst>
                <a:gd name="connsiteX0" fmla="*/ 19050 w 295275"/>
                <a:gd name="connsiteY0" fmla="*/ 304800 h 295275"/>
                <a:gd name="connsiteX1" fmla="*/ 5715 w 295275"/>
                <a:gd name="connsiteY1" fmla="*/ 299085 h 295275"/>
                <a:gd name="connsiteX2" fmla="*/ 5715 w 295275"/>
                <a:gd name="connsiteY2" fmla="*/ 272415 h 295275"/>
                <a:gd name="connsiteX3" fmla="*/ 272415 w 295275"/>
                <a:gd name="connsiteY3" fmla="*/ 5715 h 295275"/>
                <a:gd name="connsiteX4" fmla="*/ 299085 w 295275"/>
                <a:gd name="connsiteY4" fmla="*/ 5715 h 295275"/>
                <a:gd name="connsiteX5" fmla="*/ 299085 w 295275"/>
                <a:gd name="connsiteY5" fmla="*/ 32385 h 295275"/>
                <a:gd name="connsiteX6" fmla="*/ 32385 w 295275"/>
                <a:gd name="connsiteY6" fmla="*/ 299085 h 295275"/>
                <a:gd name="connsiteX7" fmla="*/ 19050 w 295275"/>
                <a:gd name="connsiteY7" fmla="*/ 30480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95275">
                  <a:moveTo>
                    <a:pt x="19050" y="304800"/>
                  </a:moveTo>
                  <a:cubicBezTo>
                    <a:pt x="14288" y="304800"/>
                    <a:pt x="9525" y="302895"/>
                    <a:pt x="5715" y="299085"/>
                  </a:cubicBezTo>
                  <a:cubicBezTo>
                    <a:pt x="-1905" y="291465"/>
                    <a:pt x="-1905" y="280035"/>
                    <a:pt x="5715" y="272415"/>
                  </a:cubicBezTo>
                  <a:lnTo>
                    <a:pt x="272415" y="5715"/>
                  </a:lnTo>
                  <a:cubicBezTo>
                    <a:pt x="280035" y="-1905"/>
                    <a:pt x="291465" y="-1905"/>
                    <a:pt x="299085" y="5715"/>
                  </a:cubicBezTo>
                  <a:cubicBezTo>
                    <a:pt x="306705" y="13335"/>
                    <a:pt x="306705" y="24765"/>
                    <a:pt x="299085" y="32385"/>
                  </a:cubicBezTo>
                  <a:lnTo>
                    <a:pt x="32385" y="299085"/>
                  </a:lnTo>
                  <a:cubicBezTo>
                    <a:pt x="28575" y="302895"/>
                    <a:pt x="23813" y="304800"/>
                    <a:pt x="19050" y="304800"/>
                  </a:cubicBez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5F2540B0-724E-7541-AC96-1115A7C56325}"/>
                </a:ext>
              </a:extLst>
            </p:cNvPr>
            <p:cNvSpPr/>
            <p:nvPr/>
          </p:nvSpPr>
          <p:spPr>
            <a:xfrm>
              <a:off x="8621730" y="5571825"/>
              <a:ext cx="76200" cy="57150"/>
            </a:xfrm>
            <a:custGeom>
              <a:avLst/>
              <a:gdLst>
                <a:gd name="connsiteX0" fmla="*/ 85725 w 76200"/>
                <a:gd name="connsiteY0" fmla="*/ 20003 h 57150"/>
                <a:gd name="connsiteX1" fmla="*/ 21907 w 76200"/>
                <a:gd name="connsiteY1" fmla="*/ 0 h 57150"/>
                <a:gd name="connsiteX2" fmla="*/ 0 w 76200"/>
                <a:gd name="connsiteY2" fmla="*/ 54293 h 57150"/>
                <a:gd name="connsiteX3" fmla="*/ 40957 w 76200"/>
                <a:gd name="connsiteY3" fmla="*/ 65723 h 57150"/>
                <a:gd name="connsiteX4" fmla="*/ 85725 w 76200"/>
                <a:gd name="connsiteY4" fmla="*/ 2000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57150">
                  <a:moveTo>
                    <a:pt x="85725" y="20003"/>
                  </a:moveTo>
                  <a:cubicBezTo>
                    <a:pt x="66675" y="12382"/>
                    <a:pt x="44768" y="5715"/>
                    <a:pt x="21907" y="0"/>
                  </a:cubicBezTo>
                  <a:lnTo>
                    <a:pt x="0" y="54293"/>
                  </a:lnTo>
                  <a:cubicBezTo>
                    <a:pt x="14288" y="57150"/>
                    <a:pt x="27622" y="60960"/>
                    <a:pt x="40957" y="65723"/>
                  </a:cubicBezTo>
                  <a:lnTo>
                    <a:pt x="85725" y="20003"/>
                  </a:ln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7857E906-04B3-8E4F-A35F-5F0DD9907D97}"/>
                </a:ext>
              </a:extLst>
            </p:cNvPr>
            <p:cNvSpPr/>
            <p:nvPr/>
          </p:nvSpPr>
          <p:spPr>
            <a:xfrm>
              <a:off x="8124525" y="5551822"/>
              <a:ext cx="704850" cy="647700"/>
            </a:xfrm>
            <a:custGeom>
              <a:avLst/>
              <a:gdLst>
                <a:gd name="connsiteX0" fmla="*/ 651510 w 704850"/>
                <a:gd name="connsiteY0" fmla="*/ 79058 h 647700"/>
                <a:gd name="connsiteX1" fmla="*/ 611505 w 704850"/>
                <a:gd name="connsiteY1" fmla="*/ 119063 h 647700"/>
                <a:gd name="connsiteX2" fmla="*/ 647700 w 704850"/>
                <a:gd name="connsiteY2" fmla="*/ 171450 h 647700"/>
                <a:gd name="connsiteX3" fmla="*/ 352425 w 704850"/>
                <a:gd name="connsiteY3" fmla="*/ 285750 h 647700"/>
                <a:gd name="connsiteX4" fmla="*/ 57150 w 704850"/>
                <a:gd name="connsiteY4" fmla="*/ 171450 h 647700"/>
                <a:gd name="connsiteX5" fmla="*/ 352425 w 704850"/>
                <a:gd name="connsiteY5" fmla="*/ 57150 h 647700"/>
                <a:gd name="connsiteX6" fmla="*/ 419100 w 704850"/>
                <a:gd name="connsiteY6" fmla="*/ 60960 h 647700"/>
                <a:gd name="connsiteX7" fmla="*/ 441960 w 704850"/>
                <a:gd name="connsiteY7" fmla="*/ 5715 h 647700"/>
                <a:gd name="connsiteX8" fmla="*/ 352425 w 704850"/>
                <a:gd name="connsiteY8" fmla="*/ 0 h 647700"/>
                <a:gd name="connsiteX9" fmla="*/ 0 w 704850"/>
                <a:gd name="connsiteY9" fmla="*/ 172403 h 647700"/>
                <a:gd name="connsiteX10" fmla="*/ 0 w 704850"/>
                <a:gd name="connsiteY10" fmla="*/ 477203 h 647700"/>
                <a:gd name="connsiteX11" fmla="*/ 352425 w 704850"/>
                <a:gd name="connsiteY11" fmla="*/ 648653 h 647700"/>
                <a:gd name="connsiteX12" fmla="*/ 704850 w 704850"/>
                <a:gd name="connsiteY12" fmla="*/ 477203 h 647700"/>
                <a:gd name="connsiteX13" fmla="*/ 704850 w 704850"/>
                <a:gd name="connsiteY13" fmla="*/ 172403 h 647700"/>
                <a:gd name="connsiteX14" fmla="*/ 651510 w 704850"/>
                <a:gd name="connsiteY14" fmla="*/ 79058 h 647700"/>
                <a:gd name="connsiteX15" fmla="*/ 85725 w 704850"/>
                <a:gd name="connsiteY15" fmla="*/ 523875 h 647700"/>
                <a:gd name="connsiteX16" fmla="*/ 47625 w 704850"/>
                <a:gd name="connsiteY16" fmla="*/ 477203 h 647700"/>
                <a:gd name="connsiteX17" fmla="*/ 47625 w 704850"/>
                <a:gd name="connsiteY17" fmla="*/ 260985 h 647700"/>
                <a:gd name="connsiteX18" fmla="*/ 85725 w 704850"/>
                <a:gd name="connsiteY18" fmla="*/ 286703 h 647700"/>
                <a:gd name="connsiteX19" fmla="*/ 85725 w 704850"/>
                <a:gd name="connsiteY19" fmla="*/ 523875 h 647700"/>
                <a:gd name="connsiteX20" fmla="*/ 219075 w 704850"/>
                <a:gd name="connsiteY20" fmla="*/ 577215 h 647700"/>
                <a:gd name="connsiteX21" fmla="*/ 180975 w 704850"/>
                <a:gd name="connsiteY21" fmla="*/ 567690 h 647700"/>
                <a:gd name="connsiteX22" fmla="*/ 180975 w 704850"/>
                <a:gd name="connsiteY22" fmla="*/ 322898 h 647700"/>
                <a:gd name="connsiteX23" fmla="*/ 219075 w 704850"/>
                <a:gd name="connsiteY23" fmla="*/ 331470 h 647700"/>
                <a:gd name="connsiteX24" fmla="*/ 219075 w 704850"/>
                <a:gd name="connsiteY24" fmla="*/ 577215 h 647700"/>
                <a:gd name="connsiteX25" fmla="*/ 371475 w 704850"/>
                <a:gd name="connsiteY25" fmla="*/ 590550 h 647700"/>
                <a:gd name="connsiteX26" fmla="*/ 352425 w 704850"/>
                <a:gd name="connsiteY26" fmla="*/ 590550 h 647700"/>
                <a:gd name="connsiteX27" fmla="*/ 333375 w 704850"/>
                <a:gd name="connsiteY27" fmla="*/ 590550 h 647700"/>
                <a:gd name="connsiteX28" fmla="*/ 333375 w 704850"/>
                <a:gd name="connsiteY28" fmla="*/ 342900 h 647700"/>
                <a:gd name="connsiteX29" fmla="*/ 352425 w 704850"/>
                <a:gd name="connsiteY29" fmla="*/ 342900 h 647700"/>
                <a:gd name="connsiteX30" fmla="*/ 371475 w 704850"/>
                <a:gd name="connsiteY30" fmla="*/ 342900 h 647700"/>
                <a:gd name="connsiteX31" fmla="*/ 371475 w 704850"/>
                <a:gd name="connsiteY31" fmla="*/ 590550 h 647700"/>
                <a:gd name="connsiteX32" fmla="*/ 523875 w 704850"/>
                <a:gd name="connsiteY32" fmla="*/ 567690 h 647700"/>
                <a:gd name="connsiteX33" fmla="*/ 485775 w 704850"/>
                <a:gd name="connsiteY33" fmla="*/ 577215 h 647700"/>
                <a:gd name="connsiteX34" fmla="*/ 485775 w 704850"/>
                <a:gd name="connsiteY34" fmla="*/ 331470 h 647700"/>
                <a:gd name="connsiteX35" fmla="*/ 523875 w 704850"/>
                <a:gd name="connsiteY35" fmla="*/ 322898 h 647700"/>
                <a:gd name="connsiteX36" fmla="*/ 523875 w 704850"/>
                <a:gd name="connsiteY36" fmla="*/ 567690 h 647700"/>
                <a:gd name="connsiteX37" fmla="*/ 657225 w 704850"/>
                <a:gd name="connsiteY37" fmla="*/ 477203 h 647700"/>
                <a:gd name="connsiteX38" fmla="*/ 619125 w 704850"/>
                <a:gd name="connsiteY38" fmla="*/ 523875 h 647700"/>
                <a:gd name="connsiteX39" fmla="*/ 619125 w 704850"/>
                <a:gd name="connsiteY39" fmla="*/ 286703 h 647700"/>
                <a:gd name="connsiteX40" fmla="*/ 657225 w 704850"/>
                <a:gd name="connsiteY40" fmla="*/ 260985 h 647700"/>
                <a:gd name="connsiteX41" fmla="*/ 657225 w 704850"/>
                <a:gd name="connsiteY41" fmla="*/ 47720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04850" h="647700">
                  <a:moveTo>
                    <a:pt x="651510" y="79058"/>
                  </a:moveTo>
                  <a:lnTo>
                    <a:pt x="611505" y="119063"/>
                  </a:lnTo>
                  <a:cubicBezTo>
                    <a:pt x="634365" y="134303"/>
                    <a:pt x="647700" y="152400"/>
                    <a:pt x="647700" y="171450"/>
                  </a:cubicBezTo>
                  <a:cubicBezTo>
                    <a:pt x="647700" y="237173"/>
                    <a:pt x="491490" y="285750"/>
                    <a:pt x="352425" y="285750"/>
                  </a:cubicBezTo>
                  <a:cubicBezTo>
                    <a:pt x="213360" y="285750"/>
                    <a:pt x="57150" y="237173"/>
                    <a:pt x="57150" y="171450"/>
                  </a:cubicBezTo>
                  <a:cubicBezTo>
                    <a:pt x="57150" y="105728"/>
                    <a:pt x="213360" y="57150"/>
                    <a:pt x="352425" y="57150"/>
                  </a:cubicBezTo>
                  <a:cubicBezTo>
                    <a:pt x="374333" y="57150"/>
                    <a:pt x="397193" y="58103"/>
                    <a:pt x="419100" y="60960"/>
                  </a:cubicBezTo>
                  <a:lnTo>
                    <a:pt x="441960" y="5715"/>
                  </a:lnTo>
                  <a:cubicBezTo>
                    <a:pt x="413385" y="1905"/>
                    <a:pt x="383858" y="0"/>
                    <a:pt x="352425" y="0"/>
                  </a:cubicBezTo>
                  <a:cubicBezTo>
                    <a:pt x="151448" y="953"/>
                    <a:pt x="0" y="74295"/>
                    <a:pt x="0" y="172403"/>
                  </a:cubicBezTo>
                  <a:lnTo>
                    <a:pt x="0" y="477203"/>
                  </a:lnTo>
                  <a:cubicBezTo>
                    <a:pt x="0" y="575310"/>
                    <a:pt x="151448" y="648653"/>
                    <a:pt x="352425" y="648653"/>
                  </a:cubicBezTo>
                  <a:cubicBezTo>
                    <a:pt x="553403" y="648653"/>
                    <a:pt x="704850" y="575310"/>
                    <a:pt x="704850" y="477203"/>
                  </a:cubicBezTo>
                  <a:lnTo>
                    <a:pt x="704850" y="172403"/>
                  </a:lnTo>
                  <a:cubicBezTo>
                    <a:pt x="704850" y="137160"/>
                    <a:pt x="685800" y="105728"/>
                    <a:pt x="651510" y="79058"/>
                  </a:cubicBezTo>
                  <a:close/>
                  <a:moveTo>
                    <a:pt x="85725" y="523875"/>
                  </a:moveTo>
                  <a:cubicBezTo>
                    <a:pt x="67628" y="509588"/>
                    <a:pt x="47625" y="493395"/>
                    <a:pt x="47625" y="477203"/>
                  </a:cubicBezTo>
                  <a:lnTo>
                    <a:pt x="47625" y="260985"/>
                  </a:lnTo>
                  <a:cubicBezTo>
                    <a:pt x="59055" y="270510"/>
                    <a:pt x="71438" y="279083"/>
                    <a:pt x="85725" y="286703"/>
                  </a:cubicBezTo>
                  <a:lnTo>
                    <a:pt x="85725" y="523875"/>
                  </a:lnTo>
                  <a:close/>
                  <a:moveTo>
                    <a:pt x="219075" y="577215"/>
                  </a:moveTo>
                  <a:cubicBezTo>
                    <a:pt x="205740" y="574358"/>
                    <a:pt x="193358" y="571500"/>
                    <a:pt x="180975" y="567690"/>
                  </a:cubicBezTo>
                  <a:lnTo>
                    <a:pt x="180975" y="322898"/>
                  </a:lnTo>
                  <a:cubicBezTo>
                    <a:pt x="193358" y="325755"/>
                    <a:pt x="205740" y="328613"/>
                    <a:pt x="219075" y="331470"/>
                  </a:cubicBezTo>
                  <a:lnTo>
                    <a:pt x="219075" y="577215"/>
                  </a:lnTo>
                  <a:close/>
                  <a:moveTo>
                    <a:pt x="371475" y="590550"/>
                  </a:moveTo>
                  <a:cubicBezTo>
                    <a:pt x="364808" y="590550"/>
                    <a:pt x="359093" y="590550"/>
                    <a:pt x="352425" y="590550"/>
                  </a:cubicBezTo>
                  <a:cubicBezTo>
                    <a:pt x="345758" y="590550"/>
                    <a:pt x="340043" y="590550"/>
                    <a:pt x="333375" y="590550"/>
                  </a:cubicBezTo>
                  <a:lnTo>
                    <a:pt x="333375" y="342900"/>
                  </a:lnTo>
                  <a:cubicBezTo>
                    <a:pt x="340043" y="342900"/>
                    <a:pt x="345758" y="342900"/>
                    <a:pt x="352425" y="342900"/>
                  </a:cubicBezTo>
                  <a:cubicBezTo>
                    <a:pt x="359093" y="342900"/>
                    <a:pt x="364808" y="342900"/>
                    <a:pt x="371475" y="342900"/>
                  </a:cubicBezTo>
                  <a:lnTo>
                    <a:pt x="371475" y="590550"/>
                  </a:lnTo>
                  <a:close/>
                  <a:moveTo>
                    <a:pt x="523875" y="567690"/>
                  </a:moveTo>
                  <a:cubicBezTo>
                    <a:pt x="511493" y="571500"/>
                    <a:pt x="499110" y="574358"/>
                    <a:pt x="485775" y="577215"/>
                  </a:cubicBezTo>
                  <a:lnTo>
                    <a:pt x="485775" y="331470"/>
                  </a:lnTo>
                  <a:cubicBezTo>
                    <a:pt x="499110" y="328613"/>
                    <a:pt x="511493" y="325755"/>
                    <a:pt x="523875" y="322898"/>
                  </a:cubicBezTo>
                  <a:lnTo>
                    <a:pt x="523875" y="567690"/>
                  </a:lnTo>
                  <a:close/>
                  <a:moveTo>
                    <a:pt x="657225" y="477203"/>
                  </a:moveTo>
                  <a:cubicBezTo>
                    <a:pt x="657225" y="494348"/>
                    <a:pt x="637223" y="509588"/>
                    <a:pt x="619125" y="523875"/>
                  </a:cubicBezTo>
                  <a:lnTo>
                    <a:pt x="619125" y="286703"/>
                  </a:lnTo>
                  <a:cubicBezTo>
                    <a:pt x="633413" y="279083"/>
                    <a:pt x="645795" y="270510"/>
                    <a:pt x="657225" y="260985"/>
                  </a:cubicBezTo>
                  <a:lnTo>
                    <a:pt x="657225" y="477203"/>
                  </a:lnTo>
                  <a:close/>
                </a:path>
              </a:pathLst>
            </a:custGeom>
            <a:grpFill/>
            <a:ln w="9525" cap="flat">
              <a:noFill/>
              <a:prstDash val="solid"/>
              <a:miter/>
            </a:ln>
          </p:spPr>
          <p:txBody>
            <a:bodyPr rtlCol="0" anchor="ctr"/>
            <a:lstStyle/>
            <a:p>
              <a:endParaRPr lang="it-IT" sz="1013"/>
            </a:p>
          </p:txBody>
        </p:sp>
      </p:grpSp>
      <p:grpSp>
        <p:nvGrpSpPr>
          <p:cNvPr id="641" name="Elemento grafico 585" descr="Batteria">
            <a:extLst>
              <a:ext uri="{FF2B5EF4-FFF2-40B4-BE49-F238E27FC236}">
                <a16:creationId xmlns:a16="http://schemas.microsoft.com/office/drawing/2014/main" id="{292FAB11-0D67-E943-AEA6-91899C006688}"/>
              </a:ext>
            </a:extLst>
          </p:cNvPr>
          <p:cNvGrpSpPr/>
          <p:nvPr/>
        </p:nvGrpSpPr>
        <p:grpSpPr>
          <a:xfrm>
            <a:off x="7576009" y="2604205"/>
            <a:ext cx="333745" cy="333745"/>
            <a:chOff x="8188800" y="5521800"/>
            <a:chExt cx="914400" cy="914400"/>
          </a:xfrm>
          <a:solidFill>
            <a:schemeClr val="accent3"/>
          </a:solidFill>
        </p:grpSpPr>
        <p:sp>
          <p:nvSpPr>
            <p:cNvPr id="642" name="Figura a mano libera 641">
              <a:extLst>
                <a:ext uri="{FF2B5EF4-FFF2-40B4-BE49-F238E27FC236}">
                  <a16:creationId xmlns:a16="http://schemas.microsoft.com/office/drawing/2014/main" id="{3C76421A-3535-8D4E-B76D-61CF068A2B9D}"/>
                </a:ext>
              </a:extLst>
            </p:cNvPr>
            <p:cNvSpPr/>
            <p:nvPr/>
          </p:nvSpPr>
          <p:spPr>
            <a:xfrm>
              <a:off x="8398731" y="5884036"/>
              <a:ext cx="161925" cy="38100"/>
            </a:xfrm>
            <a:custGeom>
              <a:avLst/>
              <a:gdLst>
                <a:gd name="connsiteX0" fmla="*/ 161925 w 161925"/>
                <a:gd name="connsiteY0" fmla="*/ 19050 h 38100"/>
                <a:gd name="connsiteX1" fmla="*/ 80963 w 161925"/>
                <a:gd name="connsiteY1" fmla="*/ 38100 h 38100"/>
                <a:gd name="connsiteX2" fmla="*/ 0 w 161925"/>
                <a:gd name="connsiteY2" fmla="*/ 19050 h 38100"/>
                <a:gd name="connsiteX3" fmla="*/ 80963 w 161925"/>
                <a:gd name="connsiteY3" fmla="*/ 0 h 38100"/>
                <a:gd name="connsiteX4" fmla="*/ 161925 w 16192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38100">
                  <a:moveTo>
                    <a:pt x="161925" y="19050"/>
                  </a:moveTo>
                  <a:cubicBezTo>
                    <a:pt x="161925" y="29571"/>
                    <a:pt x="125677" y="38100"/>
                    <a:pt x="80963" y="38100"/>
                  </a:cubicBezTo>
                  <a:cubicBezTo>
                    <a:pt x="36248" y="38100"/>
                    <a:pt x="0" y="29571"/>
                    <a:pt x="0" y="19050"/>
                  </a:cubicBezTo>
                  <a:cubicBezTo>
                    <a:pt x="0" y="8529"/>
                    <a:pt x="36248" y="0"/>
                    <a:pt x="80963" y="0"/>
                  </a:cubicBezTo>
                  <a:cubicBezTo>
                    <a:pt x="125677" y="0"/>
                    <a:pt x="161925" y="8529"/>
                    <a:pt x="161925" y="19050"/>
                  </a:cubicBezTo>
                  <a:close/>
                </a:path>
              </a:pathLst>
            </a:custGeom>
            <a:grpFill/>
            <a:ln w="9525" cap="flat">
              <a:noFill/>
              <a:prstDash val="solid"/>
              <a:miter/>
            </a:ln>
          </p:spPr>
          <p:txBody>
            <a:bodyPr rtlCol="0" anchor="ctr"/>
            <a:lstStyle/>
            <a:p>
              <a:endParaRPr lang="it-IT" sz="1013"/>
            </a:p>
          </p:txBody>
        </p:sp>
        <p:sp>
          <p:nvSpPr>
            <p:cNvPr id="643" name="Figura a mano libera 642">
              <a:extLst>
                <a:ext uri="{FF2B5EF4-FFF2-40B4-BE49-F238E27FC236}">
                  <a16:creationId xmlns:a16="http://schemas.microsoft.com/office/drawing/2014/main" id="{083914F4-2635-C64B-B346-4CB3810A10EF}"/>
                </a:ext>
              </a:extLst>
            </p:cNvPr>
            <p:cNvSpPr/>
            <p:nvPr/>
          </p:nvSpPr>
          <p:spPr>
            <a:xfrm>
              <a:off x="8694006" y="5884036"/>
              <a:ext cx="152400" cy="38100"/>
            </a:xfrm>
            <a:custGeom>
              <a:avLst/>
              <a:gdLst>
                <a:gd name="connsiteX0" fmla="*/ 161925 w 152400"/>
                <a:gd name="connsiteY0" fmla="*/ 19050 h 38100"/>
                <a:gd name="connsiteX1" fmla="*/ 80963 w 152400"/>
                <a:gd name="connsiteY1" fmla="*/ 38100 h 38100"/>
                <a:gd name="connsiteX2" fmla="*/ 0 w 152400"/>
                <a:gd name="connsiteY2" fmla="*/ 19050 h 38100"/>
                <a:gd name="connsiteX3" fmla="*/ 80963 w 152400"/>
                <a:gd name="connsiteY3" fmla="*/ 0 h 38100"/>
                <a:gd name="connsiteX4" fmla="*/ 161925 w 1524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38100">
                  <a:moveTo>
                    <a:pt x="161925" y="19050"/>
                  </a:moveTo>
                  <a:cubicBezTo>
                    <a:pt x="161925" y="29571"/>
                    <a:pt x="125677" y="38100"/>
                    <a:pt x="80963" y="38100"/>
                  </a:cubicBezTo>
                  <a:cubicBezTo>
                    <a:pt x="36248" y="38100"/>
                    <a:pt x="0" y="29571"/>
                    <a:pt x="0" y="19050"/>
                  </a:cubicBezTo>
                  <a:cubicBezTo>
                    <a:pt x="0" y="8529"/>
                    <a:pt x="36248" y="0"/>
                    <a:pt x="80963" y="0"/>
                  </a:cubicBezTo>
                  <a:cubicBezTo>
                    <a:pt x="125677" y="0"/>
                    <a:pt x="161925" y="8529"/>
                    <a:pt x="161925" y="19050"/>
                  </a:cubicBezTo>
                  <a:close/>
                </a:path>
              </a:pathLst>
            </a:custGeom>
            <a:grpFill/>
            <a:ln w="9525" cap="flat">
              <a:noFill/>
              <a:prstDash val="solid"/>
              <a:miter/>
            </a:ln>
          </p:spPr>
          <p:txBody>
            <a:bodyPr rtlCol="0" anchor="ctr"/>
            <a:lstStyle/>
            <a:p>
              <a:endParaRPr lang="it-IT" sz="1013"/>
            </a:p>
          </p:txBody>
        </p:sp>
        <p:sp>
          <p:nvSpPr>
            <p:cNvPr id="644" name="Figura a mano libera 643">
              <a:extLst>
                <a:ext uri="{FF2B5EF4-FFF2-40B4-BE49-F238E27FC236}">
                  <a16:creationId xmlns:a16="http://schemas.microsoft.com/office/drawing/2014/main" id="{30F4B39A-BD29-A942-81EB-A2C1EA510EE8}"/>
                </a:ext>
              </a:extLst>
            </p:cNvPr>
            <p:cNvSpPr/>
            <p:nvPr/>
          </p:nvSpPr>
          <p:spPr>
            <a:xfrm>
              <a:off x="8820591" y="5845650"/>
              <a:ext cx="228600" cy="495300"/>
            </a:xfrm>
            <a:custGeom>
              <a:avLst/>
              <a:gdLst>
                <a:gd name="connsiteX0" fmla="*/ 232222 w 228600"/>
                <a:gd name="connsiteY0" fmla="*/ 92488 h 495300"/>
                <a:gd name="connsiteX1" fmla="*/ 130209 w 228600"/>
                <a:gd name="connsiteY1" fmla="*/ 63913 h 495300"/>
                <a:gd name="connsiteX2" fmla="*/ 130209 w 228600"/>
                <a:gd name="connsiteY2" fmla="*/ 0 h 495300"/>
                <a:gd name="connsiteX3" fmla="*/ 92109 w 228600"/>
                <a:gd name="connsiteY3" fmla="*/ 0 h 495300"/>
                <a:gd name="connsiteX4" fmla="*/ 92109 w 228600"/>
                <a:gd name="connsiteY4" fmla="*/ 70485 h 495300"/>
                <a:gd name="connsiteX5" fmla="*/ 384 w 228600"/>
                <a:gd name="connsiteY5" fmla="*/ 137160 h 495300"/>
                <a:gd name="connsiteX6" fmla="*/ 92109 w 228600"/>
                <a:gd name="connsiteY6" fmla="*/ 166973 h 495300"/>
                <a:gd name="connsiteX7" fmla="*/ 92109 w 228600"/>
                <a:gd name="connsiteY7" fmla="*/ 394621 h 495300"/>
                <a:gd name="connsiteX8" fmla="*/ 15909 w 228600"/>
                <a:gd name="connsiteY8" fmla="*/ 470821 h 495300"/>
                <a:gd name="connsiteX9" fmla="*/ 42865 w 228600"/>
                <a:gd name="connsiteY9" fmla="*/ 497777 h 495300"/>
                <a:gd name="connsiteX10" fmla="*/ 92109 w 228600"/>
                <a:gd name="connsiteY10" fmla="*/ 448532 h 495300"/>
                <a:gd name="connsiteX11" fmla="*/ 92109 w 228600"/>
                <a:gd name="connsiteY11" fmla="*/ 495300 h 495300"/>
                <a:gd name="connsiteX12" fmla="*/ 130209 w 228600"/>
                <a:gd name="connsiteY12" fmla="*/ 495300 h 495300"/>
                <a:gd name="connsiteX13" fmla="*/ 130209 w 228600"/>
                <a:gd name="connsiteY13" fmla="*/ 448342 h 495300"/>
                <a:gd name="connsiteX14" fmla="*/ 179835 w 228600"/>
                <a:gd name="connsiteY14" fmla="*/ 497967 h 495300"/>
                <a:gd name="connsiteX15" fmla="*/ 206409 w 228600"/>
                <a:gd name="connsiteY15" fmla="*/ 471011 h 495300"/>
                <a:gd name="connsiteX16" fmla="*/ 130209 w 228600"/>
                <a:gd name="connsiteY16" fmla="*/ 394811 h 495300"/>
                <a:gd name="connsiteX17" fmla="*/ 130209 w 228600"/>
                <a:gd name="connsiteY17" fmla="*/ 161925 h 495300"/>
                <a:gd name="connsiteX18" fmla="*/ 232222 w 228600"/>
                <a:gd name="connsiteY18" fmla="*/ 9248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495300">
                  <a:moveTo>
                    <a:pt x="232222" y="92488"/>
                  </a:moveTo>
                  <a:cubicBezTo>
                    <a:pt x="227745" y="69247"/>
                    <a:pt x="184026" y="57722"/>
                    <a:pt x="130209" y="63913"/>
                  </a:cubicBezTo>
                  <a:lnTo>
                    <a:pt x="130209" y="0"/>
                  </a:lnTo>
                  <a:lnTo>
                    <a:pt x="92109" y="0"/>
                  </a:lnTo>
                  <a:lnTo>
                    <a:pt x="92109" y="70485"/>
                  </a:lnTo>
                  <a:cubicBezTo>
                    <a:pt x="35721" y="84582"/>
                    <a:pt x="-4379" y="113157"/>
                    <a:pt x="384" y="137160"/>
                  </a:cubicBezTo>
                  <a:cubicBezTo>
                    <a:pt x="4575" y="158877"/>
                    <a:pt x="43056" y="170307"/>
                    <a:pt x="92109" y="166973"/>
                  </a:cubicBezTo>
                  <a:lnTo>
                    <a:pt x="92109" y="394621"/>
                  </a:lnTo>
                  <a:lnTo>
                    <a:pt x="15909" y="470821"/>
                  </a:lnTo>
                  <a:lnTo>
                    <a:pt x="42865" y="497777"/>
                  </a:lnTo>
                  <a:lnTo>
                    <a:pt x="92109" y="448532"/>
                  </a:lnTo>
                  <a:lnTo>
                    <a:pt x="92109" y="495300"/>
                  </a:lnTo>
                  <a:lnTo>
                    <a:pt x="130209" y="495300"/>
                  </a:lnTo>
                  <a:lnTo>
                    <a:pt x="130209" y="448342"/>
                  </a:lnTo>
                  <a:lnTo>
                    <a:pt x="179835" y="497967"/>
                  </a:lnTo>
                  <a:lnTo>
                    <a:pt x="206409" y="471011"/>
                  </a:lnTo>
                  <a:lnTo>
                    <a:pt x="130209" y="394811"/>
                  </a:lnTo>
                  <a:lnTo>
                    <a:pt x="130209" y="161925"/>
                  </a:lnTo>
                  <a:cubicBezTo>
                    <a:pt x="191836" y="148876"/>
                    <a:pt x="237270" y="118300"/>
                    <a:pt x="232222" y="92488"/>
                  </a:cubicBezTo>
                  <a:close/>
                </a:path>
              </a:pathLst>
            </a:custGeom>
            <a:grpFill/>
            <a:ln w="9525" cap="flat">
              <a:noFill/>
              <a:prstDash val="solid"/>
              <a:miter/>
            </a:ln>
          </p:spPr>
          <p:txBody>
            <a:bodyPr rtlCol="0" anchor="ctr"/>
            <a:lstStyle/>
            <a:p>
              <a:endParaRPr lang="it-IT" sz="1013"/>
            </a:p>
          </p:txBody>
        </p:sp>
        <p:sp>
          <p:nvSpPr>
            <p:cNvPr id="645" name="Figura a mano libera 644">
              <a:extLst>
                <a:ext uri="{FF2B5EF4-FFF2-40B4-BE49-F238E27FC236}">
                  <a16:creationId xmlns:a16="http://schemas.microsoft.com/office/drawing/2014/main" id="{73A79927-B3F7-1F41-844F-C65EA0F9FF6D}"/>
                </a:ext>
              </a:extLst>
            </p:cNvPr>
            <p:cNvSpPr/>
            <p:nvPr/>
          </p:nvSpPr>
          <p:spPr>
            <a:xfrm>
              <a:off x="8234050" y="5598000"/>
              <a:ext cx="228600" cy="742950"/>
            </a:xfrm>
            <a:custGeom>
              <a:avLst/>
              <a:gdLst>
                <a:gd name="connsiteX0" fmla="*/ 135725 w 228600"/>
                <a:gd name="connsiteY0" fmla="*/ 66675 h 742950"/>
                <a:gd name="connsiteX1" fmla="*/ 135725 w 228600"/>
                <a:gd name="connsiteY1" fmla="*/ 0 h 742950"/>
                <a:gd name="connsiteX2" fmla="*/ 97625 w 228600"/>
                <a:gd name="connsiteY2" fmla="*/ 0 h 742950"/>
                <a:gd name="connsiteX3" fmla="*/ 97625 w 228600"/>
                <a:gd name="connsiteY3" fmla="*/ 60389 h 742950"/>
                <a:gd name="connsiteX4" fmla="*/ 374 w 228600"/>
                <a:gd name="connsiteY4" fmla="*/ 90011 h 742950"/>
                <a:gd name="connsiteX5" fmla="*/ 97625 w 228600"/>
                <a:gd name="connsiteY5" fmla="*/ 159449 h 742950"/>
                <a:gd name="connsiteX6" fmla="*/ 97625 w 228600"/>
                <a:gd name="connsiteY6" fmla="*/ 641699 h 742950"/>
                <a:gd name="connsiteX7" fmla="*/ 20663 w 228600"/>
                <a:gd name="connsiteY7" fmla="*/ 718661 h 742950"/>
                <a:gd name="connsiteX8" fmla="*/ 47523 w 228600"/>
                <a:gd name="connsiteY8" fmla="*/ 745617 h 742950"/>
                <a:gd name="connsiteX9" fmla="*/ 97625 w 228600"/>
                <a:gd name="connsiteY9" fmla="*/ 695325 h 742950"/>
                <a:gd name="connsiteX10" fmla="*/ 97625 w 228600"/>
                <a:gd name="connsiteY10" fmla="*/ 742950 h 742950"/>
                <a:gd name="connsiteX11" fmla="*/ 135725 w 228600"/>
                <a:gd name="connsiteY11" fmla="*/ 742950 h 742950"/>
                <a:gd name="connsiteX12" fmla="*/ 135725 w 228600"/>
                <a:gd name="connsiteY12" fmla="*/ 696659 h 742950"/>
                <a:gd name="connsiteX13" fmla="*/ 184683 w 228600"/>
                <a:gd name="connsiteY13" fmla="*/ 745617 h 742950"/>
                <a:gd name="connsiteX14" fmla="*/ 211925 w 228600"/>
                <a:gd name="connsiteY14" fmla="*/ 718661 h 742950"/>
                <a:gd name="connsiteX15" fmla="*/ 135725 w 228600"/>
                <a:gd name="connsiteY15" fmla="*/ 642461 h 742950"/>
                <a:gd name="connsiteX16" fmla="*/ 135725 w 228600"/>
                <a:gd name="connsiteY16" fmla="*/ 165544 h 742950"/>
                <a:gd name="connsiteX17" fmla="*/ 232213 w 228600"/>
                <a:gd name="connsiteY17" fmla="*/ 135731 h 742950"/>
                <a:gd name="connsiteX18" fmla="*/ 135725 w 228600"/>
                <a:gd name="connsiteY18" fmla="*/ 6667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742950">
                  <a:moveTo>
                    <a:pt x="135725" y="66675"/>
                  </a:moveTo>
                  <a:lnTo>
                    <a:pt x="135725" y="0"/>
                  </a:lnTo>
                  <a:lnTo>
                    <a:pt x="97625" y="0"/>
                  </a:lnTo>
                  <a:lnTo>
                    <a:pt x="97625" y="60389"/>
                  </a:lnTo>
                  <a:cubicBezTo>
                    <a:pt x="45999" y="55531"/>
                    <a:pt x="4756" y="67247"/>
                    <a:pt x="374" y="90011"/>
                  </a:cubicBezTo>
                  <a:cubicBezTo>
                    <a:pt x="-4483" y="115538"/>
                    <a:pt x="38474" y="145637"/>
                    <a:pt x="97625" y="159449"/>
                  </a:cubicBezTo>
                  <a:lnTo>
                    <a:pt x="97625" y="641699"/>
                  </a:lnTo>
                  <a:lnTo>
                    <a:pt x="20663" y="718661"/>
                  </a:lnTo>
                  <a:lnTo>
                    <a:pt x="47523" y="745617"/>
                  </a:lnTo>
                  <a:lnTo>
                    <a:pt x="97625" y="695325"/>
                  </a:lnTo>
                  <a:lnTo>
                    <a:pt x="97625" y="742950"/>
                  </a:lnTo>
                  <a:lnTo>
                    <a:pt x="135725" y="742950"/>
                  </a:lnTo>
                  <a:lnTo>
                    <a:pt x="135725" y="696659"/>
                  </a:lnTo>
                  <a:lnTo>
                    <a:pt x="184683" y="745617"/>
                  </a:lnTo>
                  <a:lnTo>
                    <a:pt x="211925" y="718661"/>
                  </a:lnTo>
                  <a:lnTo>
                    <a:pt x="135725" y="642461"/>
                  </a:lnTo>
                  <a:lnTo>
                    <a:pt x="135725" y="165544"/>
                  </a:lnTo>
                  <a:cubicBezTo>
                    <a:pt x="186969" y="170117"/>
                    <a:pt x="227831" y="158496"/>
                    <a:pt x="232213" y="135731"/>
                  </a:cubicBezTo>
                  <a:cubicBezTo>
                    <a:pt x="237071" y="110395"/>
                    <a:pt x="194589" y="80391"/>
                    <a:pt x="135725" y="66675"/>
                  </a:cubicBezTo>
                  <a:close/>
                </a:path>
              </a:pathLst>
            </a:custGeom>
            <a:grpFill/>
            <a:ln w="9525" cap="flat">
              <a:noFill/>
              <a:prstDash val="solid"/>
              <a:miter/>
            </a:ln>
          </p:spPr>
          <p:txBody>
            <a:bodyPr rtlCol="0" anchor="ctr"/>
            <a:lstStyle/>
            <a:p>
              <a:endParaRPr lang="it-IT" sz="1013"/>
            </a:p>
          </p:txBody>
        </p:sp>
        <p:sp>
          <p:nvSpPr>
            <p:cNvPr id="646" name="Figura a mano libera 645">
              <a:extLst>
                <a:ext uri="{FF2B5EF4-FFF2-40B4-BE49-F238E27FC236}">
                  <a16:creationId xmlns:a16="http://schemas.microsoft.com/office/drawing/2014/main" id="{ABEECFDB-636F-8746-9F53-65BB27A657ED}"/>
                </a:ext>
              </a:extLst>
            </p:cNvPr>
            <p:cNvSpPr/>
            <p:nvPr/>
          </p:nvSpPr>
          <p:spPr>
            <a:xfrm>
              <a:off x="8522175" y="607425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647" name="Figura a mano libera 646">
              <a:extLst>
                <a:ext uri="{FF2B5EF4-FFF2-40B4-BE49-F238E27FC236}">
                  <a16:creationId xmlns:a16="http://schemas.microsoft.com/office/drawing/2014/main" id="{77873248-AD6B-6E4D-A12C-C4D1864C7E17}"/>
                </a:ext>
              </a:extLst>
            </p:cNvPr>
            <p:cNvSpPr/>
            <p:nvPr/>
          </p:nvSpPr>
          <p:spPr>
            <a:xfrm>
              <a:off x="8398350" y="5795930"/>
              <a:ext cx="457200" cy="571500"/>
            </a:xfrm>
            <a:custGeom>
              <a:avLst/>
              <a:gdLst>
                <a:gd name="connsiteX0" fmla="*/ 376619 w 457200"/>
                <a:gd name="connsiteY0" fmla="*/ 68770 h 571500"/>
                <a:gd name="connsiteX1" fmla="*/ 457200 w 457200"/>
                <a:gd name="connsiteY1" fmla="*/ 81534 h 571500"/>
                <a:gd name="connsiteX2" fmla="*/ 457200 w 457200"/>
                <a:gd name="connsiteY2" fmla="*/ 21145 h 571500"/>
                <a:gd name="connsiteX3" fmla="*/ 376238 w 457200"/>
                <a:gd name="connsiteY3" fmla="*/ 1143 h 571500"/>
                <a:gd name="connsiteX4" fmla="*/ 295275 w 457200"/>
                <a:gd name="connsiteY4" fmla="*/ 21145 h 571500"/>
                <a:gd name="connsiteX5" fmla="*/ 295275 w 457200"/>
                <a:gd name="connsiteY5" fmla="*/ 21145 h 571500"/>
                <a:gd name="connsiteX6" fmla="*/ 295275 w 457200"/>
                <a:gd name="connsiteY6" fmla="*/ 30670 h 571500"/>
                <a:gd name="connsiteX7" fmla="*/ 238125 w 457200"/>
                <a:gd name="connsiteY7" fmla="*/ 30670 h 571500"/>
                <a:gd name="connsiteX8" fmla="*/ 238125 w 457200"/>
                <a:gd name="connsiteY8" fmla="*/ 192596 h 571500"/>
                <a:gd name="connsiteX9" fmla="*/ 219075 w 457200"/>
                <a:gd name="connsiteY9" fmla="*/ 192596 h 571500"/>
                <a:gd name="connsiteX10" fmla="*/ 219075 w 457200"/>
                <a:gd name="connsiteY10" fmla="*/ 30670 h 571500"/>
                <a:gd name="connsiteX11" fmla="*/ 161925 w 457200"/>
                <a:gd name="connsiteY11" fmla="*/ 30670 h 571500"/>
                <a:gd name="connsiteX12" fmla="*/ 161925 w 457200"/>
                <a:gd name="connsiteY12" fmla="*/ 21145 h 571500"/>
                <a:gd name="connsiteX13" fmla="*/ 80963 w 457200"/>
                <a:gd name="connsiteY13" fmla="*/ 0 h 571500"/>
                <a:gd name="connsiteX14" fmla="*/ 0 w 457200"/>
                <a:gd name="connsiteY14" fmla="*/ 21145 h 571500"/>
                <a:gd name="connsiteX15" fmla="*/ 0 w 457200"/>
                <a:gd name="connsiteY15" fmla="*/ 21145 h 571500"/>
                <a:gd name="connsiteX16" fmla="*/ 0 w 457200"/>
                <a:gd name="connsiteY16" fmla="*/ 81915 h 571500"/>
                <a:gd name="connsiteX17" fmla="*/ 81344 w 457200"/>
                <a:gd name="connsiteY17" fmla="*/ 68770 h 571500"/>
                <a:gd name="connsiteX18" fmla="*/ 161925 w 457200"/>
                <a:gd name="connsiteY18" fmla="*/ 81343 h 571500"/>
                <a:gd name="connsiteX19" fmla="*/ 161925 w 457200"/>
                <a:gd name="connsiteY19" fmla="*/ 68770 h 571500"/>
                <a:gd name="connsiteX20" fmla="*/ 180975 w 457200"/>
                <a:gd name="connsiteY20" fmla="*/ 68770 h 571500"/>
                <a:gd name="connsiteX21" fmla="*/ 180975 w 457200"/>
                <a:gd name="connsiteY21" fmla="*/ 198882 h 571500"/>
                <a:gd name="connsiteX22" fmla="*/ 44149 w 457200"/>
                <a:gd name="connsiteY22" fmla="*/ 430958 h 571500"/>
                <a:gd name="connsiteX23" fmla="*/ 276225 w 457200"/>
                <a:gd name="connsiteY23" fmla="*/ 567783 h 571500"/>
                <a:gd name="connsiteX24" fmla="*/ 413051 w 457200"/>
                <a:gd name="connsiteY24" fmla="*/ 335708 h 571500"/>
                <a:gd name="connsiteX25" fmla="*/ 276225 w 457200"/>
                <a:gd name="connsiteY25" fmla="*/ 198882 h 571500"/>
                <a:gd name="connsiteX26" fmla="*/ 276225 w 457200"/>
                <a:gd name="connsiteY26" fmla="*/ 68770 h 571500"/>
                <a:gd name="connsiteX27" fmla="*/ 295275 w 457200"/>
                <a:gd name="connsiteY27" fmla="*/ 68770 h 571500"/>
                <a:gd name="connsiteX28" fmla="*/ 295275 w 457200"/>
                <a:gd name="connsiteY28" fmla="*/ 82106 h 571500"/>
                <a:gd name="connsiteX29" fmla="*/ 376619 w 457200"/>
                <a:gd name="connsiteY29" fmla="*/ 68770 h 571500"/>
                <a:gd name="connsiteX30" fmla="*/ 361950 w 457200"/>
                <a:gd name="connsiteY30" fmla="*/ 383096 h 571500"/>
                <a:gd name="connsiteX31" fmla="*/ 228600 w 457200"/>
                <a:gd name="connsiteY31" fmla="*/ 516446 h 571500"/>
                <a:gd name="connsiteX32" fmla="*/ 95250 w 457200"/>
                <a:gd name="connsiteY32" fmla="*/ 383096 h 571500"/>
                <a:gd name="connsiteX33" fmla="*/ 228600 w 457200"/>
                <a:gd name="connsiteY33" fmla="*/ 249746 h 571500"/>
                <a:gd name="connsiteX34" fmla="*/ 361950 w 457200"/>
                <a:gd name="connsiteY34" fmla="*/ 383096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57200" h="571500">
                  <a:moveTo>
                    <a:pt x="376619" y="68770"/>
                  </a:moveTo>
                  <a:cubicBezTo>
                    <a:pt x="400812" y="68770"/>
                    <a:pt x="435673" y="70961"/>
                    <a:pt x="457200" y="81534"/>
                  </a:cubicBezTo>
                  <a:lnTo>
                    <a:pt x="457200" y="21145"/>
                  </a:lnTo>
                  <a:cubicBezTo>
                    <a:pt x="455390" y="10001"/>
                    <a:pt x="419767" y="1143"/>
                    <a:pt x="376238" y="1143"/>
                  </a:cubicBezTo>
                  <a:cubicBezTo>
                    <a:pt x="332708" y="1143"/>
                    <a:pt x="297275" y="10001"/>
                    <a:pt x="295275" y="21145"/>
                  </a:cubicBezTo>
                  <a:lnTo>
                    <a:pt x="295275" y="21145"/>
                  </a:lnTo>
                  <a:lnTo>
                    <a:pt x="295275" y="30670"/>
                  </a:lnTo>
                  <a:lnTo>
                    <a:pt x="238125" y="30670"/>
                  </a:lnTo>
                  <a:lnTo>
                    <a:pt x="238125" y="192596"/>
                  </a:lnTo>
                  <a:lnTo>
                    <a:pt x="219075" y="192596"/>
                  </a:lnTo>
                  <a:lnTo>
                    <a:pt x="219075" y="30670"/>
                  </a:lnTo>
                  <a:lnTo>
                    <a:pt x="161925" y="30670"/>
                  </a:lnTo>
                  <a:lnTo>
                    <a:pt x="161925" y="21145"/>
                  </a:lnTo>
                  <a:cubicBezTo>
                    <a:pt x="160115" y="9430"/>
                    <a:pt x="124492" y="0"/>
                    <a:pt x="80963" y="0"/>
                  </a:cubicBezTo>
                  <a:cubicBezTo>
                    <a:pt x="37433" y="0"/>
                    <a:pt x="2000" y="9430"/>
                    <a:pt x="0" y="21145"/>
                  </a:cubicBezTo>
                  <a:lnTo>
                    <a:pt x="0" y="21145"/>
                  </a:lnTo>
                  <a:lnTo>
                    <a:pt x="0" y="81915"/>
                  </a:lnTo>
                  <a:cubicBezTo>
                    <a:pt x="21431" y="71247"/>
                    <a:pt x="57150" y="68770"/>
                    <a:pt x="81344" y="68770"/>
                  </a:cubicBezTo>
                  <a:cubicBezTo>
                    <a:pt x="105537" y="68770"/>
                    <a:pt x="140399" y="70961"/>
                    <a:pt x="161925" y="81343"/>
                  </a:cubicBezTo>
                  <a:lnTo>
                    <a:pt x="161925" y="68770"/>
                  </a:lnTo>
                  <a:lnTo>
                    <a:pt x="180975" y="68770"/>
                  </a:lnTo>
                  <a:lnTo>
                    <a:pt x="180975" y="198882"/>
                  </a:lnTo>
                  <a:cubicBezTo>
                    <a:pt x="79106" y="225184"/>
                    <a:pt x="17847" y="329089"/>
                    <a:pt x="44149" y="430958"/>
                  </a:cubicBezTo>
                  <a:cubicBezTo>
                    <a:pt x="70452" y="532828"/>
                    <a:pt x="174356" y="594087"/>
                    <a:pt x="276225" y="567783"/>
                  </a:cubicBezTo>
                  <a:cubicBezTo>
                    <a:pt x="378094" y="541481"/>
                    <a:pt x="439353" y="437578"/>
                    <a:pt x="413051" y="335708"/>
                  </a:cubicBezTo>
                  <a:cubicBezTo>
                    <a:pt x="395726" y="268607"/>
                    <a:pt x="343327" y="216207"/>
                    <a:pt x="276225" y="198882"/>
                  </a:cubicBezTo>
                  <a:lnTo>
                    <a:pt x="276225" y="68770"/>
                  </a:lnTo>
                  <a:lnTo>
                    <a:pt x="295275" y="68770"/>
                  </a:lnTo>
                  <a:lnTo>
                    <a:pt x="295275" y="82106"/>
                  </a:lnTo>
                  <a:cubicBezTo>
                    <a:pt x="316706" y="71342"/>
                    <a:pt x="352425" y="68770"/>
                    <a:pt x="376619" y="68770"/>
                  </a:cubicBezTo>
                  <a:close/>
                  <a:moveTo>
                    <a:pt x="361950" y="383096"/>
                  </a:moveTo>
                  <a:cubicBezTo>
                    <a:pt x="361950" y="456743"/>
                    <a:pt x="302247" y="516446"/>
                    <a:pt x="228600" y="516446"/>
                  </a:cubicBezTo>
                  <a:cubicBezTo>
                    <a:pt x="154953" y="516446"/>
                    <a:pt x="95250" y="456743"/>
                    <a:pt x="95250" y="383096"/>
                  </a:cubicBezTo>
                  <a:cubicBezTo>
                    <a:pt x="95250" y="309448"/>
                    <a:pt x="154953" y="249746"/>
                    <a:pt x="228600" y="249746"/>
                  </a:cubicBezTo>
                  <a:cubicBezTo>
                    <a:pt x="302247" y="249746"/>
                    <a:pt x="361950" y="309448"/>
                    <a:pt x="361950" y="383096"/>
                  </a:cubicBezTo>
                  <a:close/>
                </a:path>
              </a:pathLst>
            </a:custGeom>
            <a:grpFill/>
            <a:ln w="9525" cap="flat">
              <a:noFill/>
              <a:prstDash val="solid"/>
              <a:miter/>
            </a:ln>
          </p:spPr>
          <p:txBody>
            <a:bodyPr rtlCol="0" anchor="ctr"/>
            <a:lstStyle/>
            <a:p>
              <a:endParaRPr lang="it-IT" sz="1013"/>
            </a:p>
          </p:txBody>
        </p:sp>
      </p:grpSp>
      <p:grpSp>
        <p:nvGrpSpPr>
          <p:cNvPr id="648" name="Elemento grafico 587" descr="Gong">
            <a:extLst>
              <a:ext uri="{FF2B5EF4-FFF2-40B4-BE49-F238E27FC236}">
                <a16:creationId xmlns:a16="http://schemas.microsoft.com/office/drawing/2014/main" id="{92854617-DE08-6943-9932-5738A8528EA2}"/>
              </a:ext>
            </a:extLst>
          </p:cNvPr>
          <p:cNvGrpSpPr/>
          <p:nvPr/>
        </p:nvGrpSpPr>
        <p:grpSpPr>
          <a:xfrm>
            <a:off x="8068787" y="2604205"/>
            <a:ext cx="333745" cy="333745"/>
            <a:chOff x="8338800" y="5671800"/>
            <a:chExt cx="914400" cy="914400"/>
          </a:xfrm>
          <a:solidFill>
            <a:schemeClr val="accent3"/>
          </a:solidFill>
        </p:grpSpPr>
        <p:sp>
          <p:nvSpPr>
            <p:cNvPr id="649" name="Figura a mano libera 648">
              <a:extLst>
                <a:ext uri="{FF2B5EF4-FFF2-40B4-BE49-F238E27FC236}">
                  <a16:creationId xmlns:a16="http://schemas.microsoft.com/office/drawing/2014/main" id="{2C1BF2B2-5AEF-FF4A-B27B-4815463542B9}"/>
                </a:ext>
              </a:extLst>
            </p:cNvPr>
            <p:cNvSpPr/>
            <p:nvPr/>
          </p:nvSpPr>
          <p:spPr>
            <a:xfrm>
              <a:off x="8825527" y="6149955"/>
              <a:ext cx="161925" cy="161925"/>
            </a:xfrm>
            <a:custGeom>
              <a:avLst/>
              <a:gdLst>
                <a:gd name="connsiteX0" fmla="*/ 164783 w 161925"/>
                <a:gd name="connsiteY0" fmla="*/ 151447 h 161925"/>
                <a:gd name="connsiteX1" fmla="*/ 54293 w 161925"/>
                <a:gd name="connsiteY1" fmla="*/ 40957 h 161925"/>
                <a:gd name="connsiteX2" fmla="*/ 57150 w 161925"/>
                <a:gd name="connsiteY2" fmla="*/ 28575 h 161925"/>
                <a:gd name="connsiteX3" fmla="*/ 28575 w 161925"/>
                <a:gd name="connsiteY3" fmla="*/ 0 h 161925"/>
                <a:gd name="connsiteX4" fmla="*/ 0 w 161925"/>
                <a:gd name="connsiteY4" fmla="*/ 28575 h 161925"/>
                <a:gd name="connsiteX5" fmla="*/ 28575 w 161925"/>
                <a:gd name="connsiteY5" fmla="*/ 57150 h 161925"/>
                <a:gd name="connsiteX6" fmla="*/ 40958 w 161925"/>
                <a:gd name="connsiteY6" fmla="*/ 54293 h 161925"/>
                <a:gd name="connsiteX7" fmla="*/ 151448 w 161925"/>
                <a:gd name="connsiteY7" fmla="*/ 164783 h 161925"/>
                <a:gd name="connsiteX8" fmla="*/ 159068 w 161925"/>
                <a:gd name="connsiteY8" fmla="*/ 168593 h 161925"/>
                <a:gd name="connsiteX9" fmla="*/ 168593 w 161925"/>
                <a:gd name="connsiteY9" fmla="*/ 159068 h 161925"/>
                <a:gd name="connsiteX10" fmla="*/ 164783 w 161925"/>
                <a:gd name="connsiteY10" fmla="*/ 15144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161925">
                  <a:moveTo>
                    <a:pt x="164783" y="151447"/>
                  </a:moveTo>
                  <a:lnTo>
                    <a:pt x="54293" y="40957"/>
                  </a:lnTo>
                  <a:cubicBezTo>
                    <a:pt x="56198" y="37147"/>
                    <a:pt x="57150" y="33338"/>
                    <a:pt x="57150" y="28575"/>
                  </a:cubicBezTo>
                  <a:cubicBezTo>
                    <a:pt x="57150" y="12382"/>
                    <a:pt x="44768" y="0"/>
                    <a:pt x="28575" y="0"/>
                  </a:cubicBezTo>
                  <a:cubicBezTo>
                    <a:pt x="12383" y="0"/>
                    <a:pt x="0" y="12382"/>
                    <a:pt x="0" y="28575"/>
                  </a:cubicBezTo>
                  <a:cubicBezTo>
                    <a:pt x="0" y="44768"/>
                    <a:pt x="12383" y="57150"/>
                    <a:pt x="28575" y="57150"/>
                  </a:cubicBezTo>
                  <a:cubicBezTo>
                    <a:pt x="33338" y="57150"/>
                    <a:pt x="37148" y="56197"/>
                    <a:pt x="40958" y="54293"/>
                  </a:cubicBezTo>
                  <a:lnTo>
                    <a:pt x="151448" y="164783"/>
                  </a:lnTo>
                  <a:cubicBezTo>
                    <a:pt x="153352" y="166687"/>
                    <a:pt x="155258" y="168593"/>
                    <a:pt x="159068" y="168593"/>
                  </a:cubicBezTo>
                  <a:cubicBezTo>
                    <a:pt x="164783" y="168593"/>
                    <a:pt x="168593" y="164783"/>
                    <a:pt x="168593" y="159068"/>
                  </a:cubicBezTo>
                  <a:cubicBezTo>
                    <a:pt x="168593" y="155258"/>
                    <a:pt x="166688" y="153353"/>
                    <a:pt x="164783" y="151447"/>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24E93865-C209-F948-8BDD-27832386FF8F}"/>
                </a:ext>
              </a:extLst>
            </p:cNvPr>
            <p:cNvSpPr/>
            <p:nvPr/>
          </p:nvSpPr>
          <p:spPr>
            <a:xfrm>
              <a:off x="8415000" y="5766757"/>
              <a:ext cx="762000" cy="723900"/>
            </a:xfrm>
            <a:custGeom>
              <a:avLst/>
              <a:gdLst>
                <a:gd name="connsiteX0" fmla="*/ 649605 w 762000"/>
                <a:gd name="connsiteY0" fmla="*/ 77445 h 723900"/>
                <a:gd name="connsiteX1" fmla="*/ 641033 w 762000"/>
                <a:gd name="connsiteY1" fmla="*/ 16485 h 723900"/>
                <a:gd name="connsiteX2" fmla="*/ 619125 w 762000"/>
                <a:gd name="connsiteY2" fmla="*/ 293 h 723900"/>
                <a:gd name="connsiteX3" fmla="*/ 600075 w 762000"/>
                <a:gd name="connsiteY3" fmla="*/ 3150 h 723900"/>
                <a:gd name="connsiteX4" fmla="*/ 583883 w 762000"/>
                <a:gd name="connsiteY4" fmla="*/ 25058 h 723900"/>
                <a:gd name="connsiteX5" fmla="*/ 591503 w 762000"/>
                <a:gd name="connsiteY5" fmla="*/ 78398 h 723900"/>
                <a:gd name="connsiteX6" fmla="*/ 170498 w 762000"/>
                <a:gd name="connsiteY6" fmla="*/ 78398 h 723900"/>
                <a:gd name="connsiteX7" fmla="*/ 178118 w 762000"/>
                <a:gd name="connsiteY7" fmla="*/ 25058 h 723900"/>
                <a:gd name="connsiteX8" fmla="*/ 161925 w 762000"/>
                <a:gd name="connsiteY8" fmla="*/ 3150 h 723900"/>
                <a:gd name="connsiteX9" fmla="*/ 142875 w 762000"/>
                <a:gd name="connsiteY9" fmla="*/ 293 h 723900"/>
                <a:gd name="connsiteX10" fmla="*/ 120968 w 762000"/>
                <a:gd name="connsiteY10" fmla="*/ 16485 h 723900"/>
                <a:gd name="connsiteX11" fmla="*/ 112395 w 762000"/>
                <a:gd name="connsiteY11" fmla="*/ 77445 h 723900"/>
                <a:gd name="connsiteX12" fmla="*/ 0 w 762000"/>
                <a:gd name="connsiteY12" fmla="*/ 77445 h 723900"/>
                <a:gd name="connsiteX13" fmla="*/ 0 w 762000"/>
                <a:gd name="connsiteY13" fmla="*/ 96495 h 723900"/>
                <a:gd name="connsiteX14" fmla="*/ 19050 w 762000"/>
                <a:gd name="connsiteY14" fmla="*/ 115545 h 723900"/>
                <a:gd name="connsiteX15" fmla="*/ 38100 w 762000"/>
                <a:gd name="connsiteY15" fmla="*/ 115545 h 723900"/>
                <a:gd name="connsiteX16" fmla="*/ 57150 w 762000"/>
                <a:gd name="connsiteY16" fmla="*/ 134595 h 723900"/>
                <a:gd name="connsiteX17" fmla="*/ 104775 w 762000"/>
                <a:gd name="connsiteY17" fmla="*/ 134595 h 723900"/>
                <a:gd name="connsiteX18" fmla="*/ 20003 w 762000"/>
                <a:gd name="connsiteY18" fmla="*/ 725145 h 723900"/>
                <a:gd name="connsiteX19" fmla="*/ 78105 w 762000"/>
                <a:gd name="connsiteY19" fmla="*/ 725145 h 723900"/>
                <a:gd name="connsiteX20" fmla="*/ 160973 w 762000"/>
                <a:gd name="connsiteY20" fmla="*/ 146978 h 723900"/>
                <a:gd name="connsiteX21" fmla="*/ 240030 w 762000"/>
                <a:gd name="connsiteY21" fmla="*/ 226035 h 723900"/>
                <a:gd name="connsiteX22" fmla="*/ 190500 w 762000"/>
                <a:gd name="connsiteY22" fmla="*/ 353670 h 723900"/>
                <a:gd name="connsiteX23" fmla="*/ 381000 w 762000"/>
                <a:gd name="connsiteY23" fmla="*/ 544170 h 723900"/>
                <a:gd name="connsiteX24" fmla="*/ 494348 w 762000"/>
                <a:gd name="connsiteY24" fmla="*/ 507023 h 723900"/>
                <a:gd name="connsiteX25" fmla="*/ 446723 w 762000"/>
                <a:gd name="connsiteY25" fmla="*/ 459398 h 723900"/>
                <a:gd name="connsiteX26" fmla="*/ 440055 w 762000"/>
                <a:gd name="connsiteY26" fmla="*/ 460350 h 723900"/>
                <a:gd name="connsiteX27" fmla="*/ 392430 w 762000"/>
                <a:gd name="connsiteY27" fmla="*/ 412725 h 723900"/>
                <a:gd name="connsiteX28" fmla="*/ 440055 w 762000"/>
                <a:gd name="connsiteY28" fmla="*/ 365100 h 723900"/>
                <a:gd name="connsiteX29" fmla="*/ 487680 w 762000"/>
                <a:gd name="connsiteY29" fmla="*/ 412725 h 723900"/>
                <a:gd name="connsiteX30" fmla="*/ 486728 w 762000"/>
                <a:gd name="connsiteY30" fmla="*/ 419393 h 723900"/>
                <a:gd name="connsiteX31" fmla="*/ 534353 w 762000"/>
                <a:gd name="connsiteY31" fmla="*/ 467018 h 723900"/>
                <a:gd name="connsiteX32" fmla="*/ 571500 w 762000"/>
                <a:gd name="connsiteY32" fmla="*/ 353670 h 723900"/>
                <a:gd name="connsiteX33" fmla="*/ 521970 w 762000"/>
                <a:gd name="connsiteY33" fmla="*/ 226035 h 723900"/>
                <a:gd name="connsiteX34" fmla="*/ 601028 w 762000"/>
                <a:gd name="connsiteY34" fmla="*/ 146978 h 723900"/>
                <a:gd name="connsiteX35" fmla="*/ 683895 w 762000"/>
                <a:gd name="connsiteY35" fmla="*/ 725145 h 723900"/>
                <a:gd name="connsiteX36" fmla="*/ 741998 w 762000"/>
                <a:gd name="connsiteY36" fmla="*/ 725145 h 723900"/>
                <a:gd name="connsiteX37" fmla="*/ 657225 w 762000"/>
                <a:gd name="connsiteY37" fmla="*/ 134595 h 723900"/>
                <a:gd name="connsiteX38" fmla="*/ 704850 w 762000"/>
                <a:gd name="connsiteY38" fmla="*/ 134595 h 723900"/>
                <a:gd name="connsiteX39" fmla="*/ 723900 w 762000"/>
                <a:gd name="connsiteY39" fmla="*/ 115545 h 723900"/>
                <a:gd name="connsiteX40" fmla="*/ 742950 w 762000"/>
                <a:gd name="connsiteY40" fmla="*/ 115545 h 723900"/>
                <a:gd name="connsiteX41" fmla="*/ 762000 w 762000"/>
                <a:gd name="connsiteY41" fmla="*/ 96495 h 723900"/>
                <a:gd name="connsiteX42" fmla="*/ 762000 w 762000"/>
                <a:gd name="connsiteY42" fmla="*/ 77445 h 723900"/>
                <a:gd name="connsiteX43" fmla="*/ 649605 w 762000"/>
                <a:gd name="connsiteY43" fmla="*/ 77445 h 723900"/>
                <a:gd name="connsiteX44" fmla="*/ 508635 w 762000"/>
                <a:gd name="connsiteY44" fmla="*/ 212700 h 723900"/>
                <a:gd name="connsiteX45" fmla="*/ 381000 w 762000"/>
                <a:gd name="connsiteY45" fmla="*/ 163170 h 723900"/>
                <a:gd name="connsiteX46" fmla="*/ 253365 w 762000"/>
                <a:gd name="connsiteY46" fmla="*/ 212700 h 723900"/>
                <a:gd name="connsiteX47" fmla="*/ 175260 w 762000"/>
                <a:gd name="connsiteY47" fmla="*/ 134595 h 723900"/>
                <a:gd name="connsiteX48" fmla="*/ 586740 w 762000"/>
                <a:gd name="connsiteY48" fmla="*/ 134595 h 723900"/>
                <a:gd name="connsiteX49" fmla="*/ 508635 w 762000"/>
                <a:gd name="connsiteY49" fmla="*/ 2127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62000" h="723900">
                  <a:moveTo>
                    <a:pt x="649605" y="77445"/>
                  </a:moveTo>
                  <a:lnTo>
                    <a:pt x="641033" y="16485"/>
                  </a:lnTo>
                  <a:cubicBezTo>
                    <a:pt x="639128" y="6008"/>
                    <a:pt x="629603" y="-1612"/>
                    <a:pt x="619125" y="293"/>
                  </a:cubicBezTo>
                  <a:lnTo>
                    <a:pt x="600075" y="3150"/>
                  </a:lnTo>
                  <a:cubicBezTo>
                    <a:pt x="589598" y="5055"/>
                    <a:pt x="581978" y="14580"/>
                    <a:pt x="583883" y="25058"/>
                  </a:cubicBezTo>
                  <a:lnTo>
                    <a:pt x="591503" y="78398"/>
                  </a:lnTo>
                  <a:lnTo>
                    <a:pt x="170498" y="78398"/>
                  </a:lnTo>
                  <a:lnTo>
                    <a:pt x="178118" y="25058"/>
                  </a:lnTo>
                  <a:cubicBezTo>
                    <a:pt x="180023" y="14580"/>
                    <a:pt x="172403" y="5055"/>
                    <a:pt x="161925" y="3150"/>
                  </a:cubicBezTo>
                  <a:lnTo>
                    <a:pt x="142875" y="293"/>
                  </a:lnTo>
                  <a:cubicBezTo>
                    <a:pt x="132398" y="-1612"/>
                    <a:pt x="122873" y="6008"/>
                    <a:pt x="120968" y="16485"/>
                  </a:cubicBezTo>
                  <a:lnTo>
                    <a:pt x="112395" y="77445"/>
                  </a:lnTo>
                  <a:lnTo>
                    <a:pt x="0" y="77445"/>
                  </a:lnTo>
                  <a:lnTo>
                    <a:pt x="0" y="96495"/>
                  </a:lnTo>
                  <a:cubicBezTo>
                    <a:pt x="0" y="106973"/>
                    <a:pt x="8572" y="115545"/>
                    <a:pt x="19050" y="115545"/>
                  </a:cubicBezTo>
                  <a:lnTo>
                    <a:pt x="38100" y="115545"/>
                  </a:lnTo>
                  <a:cubicBezTo>
                    <a:pt x="38100" y="126023"/>
                    <a:pt x="46672" y="134595"/>
                    <a:pt x="57150" y="134595"/>
                  </a:cubicBezTo>
                  <a:lnTo>
                    <a:pt x="104775" y="134595"/>
                  </a:lnTo>
                  <a:lnTo>
                    <a:pt x="20003" y="725145"/>
                  </a:lnTo>
                  <a:lnTo>
                    <a:pt x="78105" y="725145"/>
                  </a:lnTo>
                  <a:lnTo>
                    <a:pt x="160973" y="146978"/>
                  </a:lnTo>
                  <a:lnTo>
                    <a:pt x="240030" y="226035"/>
                  </a:lnTo>
                  <a:cubicBezTo>
                    <a:pt x="209550" y="259373"/>
                    <a:pt x="190500" y="304140"/>
                    <a:pt x="190500" y="353670"/>
                  </a:cubicBezTo>
                  <a:cubicBezTo>
                    <a:pt x="190500" y="458445"/>
                    <a:pt x="276225" y="544170"/>
                    <a:pt x="381000" y="544170"/>
                  </a:cubicBezTo>
                  <a:cubicBezTo>
                    <a:pt x="422910" y="544170"/>
                    <a:pt x="461963" y="529883"/>
                    <a:pt x="494348" y="507023"/>
                  </a:cubicBezTo>
                  <a:lnTo>
                    <a:pt x="446723" y="459398"/>
                  </a:lnTo>
                  <a:cubicBezTo>
                    <a:pt x="444818" y="459398"/>
                    <a:pt x="441960" y="460350"/>
                    <a:pt x="440055" y="460350"/>
                  </a:cubicBezTo>
                  <a:cubicBezTo>
                    <a:pt x="413385" y="460350"/>
                    <a:pt x="392430" y="439395"/>
                    <a:pt x="392430" y="412725"/>
                  </a:cubicBezTo>
                  <a:cubicBezTo>
                    <a:pt x="392430" y="386055"/>
                    <a:pt x="413385" y="365100"/>
                    <a:pt x="440055" y="365100"/>
                  </a:cubicBezTo>
                  <a:cubicBezTo>
                    <a:pt x="466725" y="365100"/>
                    <a:pt x="487680" y="386055"/>
                    <a:pt x="487680" y="412725"/>
                  </a:cubicBezTo>
                  <a:cubicBezTo>
                    <a:pt x="487680" y="414630"/>
                    <a:pt x="487680" y="417488"/>
                    <a:pt x="486728" y="419393"/>
                  </a:cubicBezTo>
                  <a:lnTo>
                    <a:pt x="534353" y="467018"/>
                  </a:lnTo>
                  <a:cubicBezTo>
                    <a:pt x="558165" y="435585"/>
                    <a:pt x="571500" y="396533"/>
                    <a:pt x="571500" y="353670"/>
                  </a:cubicBezTo>
                  <a:cubicBezTo>
                    <a:pt x="571500" y="304140"/>
                    <a:pt x="552450" y="260325"/>
                    <a:pt x="521970" y="226035"/>
                  </a:cubicBezTo>
                  <a:lnTo>
                    <a:pt x="601028" y="146978"/>
                  </a:lnTo>
                  <a:lnTo>
                    <a:pt x="683895" y="725145"/>
                  </a:lnTo>
                  <a:lnTo>
                    <a:pt x="741998" y="725145"/>
                  </a:lnTo>
                  <a:lnTo>
                    <a:pt x="657225" y="134595"/>
                  </a:lnTo>
                  <a:lnTo>
                    <a:pt x="704850" y="134595"/>
                  </a:lnTo>
                  <a:cubicBezTo>
                    <a:pt x="715328" y="134595"/>
                    <a:pt x="723900" y="126023"/>
                    <a:pt x="723900" y="115545"/>
                  </a:cubicBezTo>
                  <a:lnTo>
                    <a:pt x="742950" y="115545"/>
                  </a:lnTo>
                  <a:cubicBezTo>
                    <a:pt x="753428" y="115545"/>
                    <a:pt x="762000" y="106973"/>
                    <a:pt x="762000" y="96495"/>
                  </a:cubicBezTo>
                  <a:lnTo>
                    <a:pt x="762000" y="77445"/>
                  </a:lnTo>
                  <a:lnTo>
                    <a:pt x="649605" y="77445"/>
                  </a:lnTo>
                  <a:close/>
                  <a:moveTo>
                    <a:pt x="508635" y="212700"/>
                  </a:moveTo>
                  <a:cubicBezTo>
                    <a:pt x="475298" y="182220"/>
                    <a:pt x="430530" y="163170"/>
                    <a:pt x="381000" y="163170"/>
                  </a:cubicBezTo>
                  <a:cubicBezTo>
                    <a:pt x="331470" y="163170"/>
                    <a:pt x="286703" y="182220"/>
                    <a:pt x="253365" y="212700"/>
                  </a:cubicBezTo>
                  <a:lnTo>
                    <a:pt x="175260" y="134595"/>
                  </a:lnTo>
                  <a:lnTo>
                    <a:pt x="586740" y="134595"/>
                  </a:lnTo>
                  <a:lnTo>
                    <a:pt x="508635" y="212700"/>
                  </a:lnTo>
                  <a:close/>
                </a:path>
              </a:pathLst>
            </a:custGeom>
            <a:grpFill/>
            <a:ln w="9525" cap="flat">
              <a:noFill/>
              <a:prstDash val="solid"/>
              <a:miter/>
            </a:ln>
          </p:spPr>
          <p:txBody>
            <a:bodyPr rtlCol="0" anchor="ctr"/>
            <a:lstStyle/>
            <a:p>
              <a:endParaRPr lang="it-IT" sz="1013"/>
            </a:p>
          </p:txBody>
        </p:sp>
      </p:grpSp>
      <p:grpSp>
        <p:nvGrpSpPr>
          <p:cNvPr id="651" name="Elemento grafico 589" descr="Chitarra">
            <a:extLst>
              <a:ext uri="{FF2B5EF4-FFF2-40B4-BE49-F238E27FC236}">
                <a16:creationId xmlns:a16="http://schemas.microsoft.com/office/drawing/2014/main" id="{6DE61EF2-7EFC-4542-969B-6B43526A8BAF}"/>
              </a:ext>
            </a:extLst>
          </p:cNvPr>
          <p:cNvGrpSpPr/>
          <p:nvPr/>
        </p:nvGrpSpPr>
        <p:grpSpPr>
          <a:xfrm>
            <a:off x="8561563" y="2604205"/>
            <a:ext cx="333745" cy="333745"/>
            <a:chOff x="8488800" y="5821800"/>
            <a:chExt cx="914400" cy="914400"/>
          </a:xfrm>
          <a:solidFill>
            <a:schemeClr val="accent3"/>
          </a:solidFill>
        </p:grpSpPr>
        <p:sp>
          <p:nvSpPr>
            <p:cNvPr id="652" name="Figura a mano libera 651">
              <a:extLst>
                <a:ext uri="{FF2B5EF4-FFF2-40B4-BE49-F238E27FC236}">
                  <a16:creationId xmlns:a16="http://schemas.microsoft.com/office/drawing/2014/main" id="{7F4890FC-D905-8843-B4A6-CAA22E1F3B0C}"/>
                </a:ext>
              </a:extLst>
            </p:cNvPr>
            <p:cNvSpPr/>
            <p:nvPr/>
          </p:nvSpPr>
          <p:spPr>
            <a:xfrm>
              <a:off x="8560941" y="5901810"/>
              <a:ext cx="762000" cy="762000"/>
            </a:xfrm>
            <a:custGeom>
              <a:avLst/>
              <a:gdLst>
                <a:gd name="connsiteX0" fmla="*/ 735579 w 762000"/>
                <a:gd name="connsiteY0" fmla="*/ 26670 h 762000"/>
                <a:gd name="connsiteX1" fmla="*/ 695574 w 762000"/>
                <a:gd name="connsiteY1" fmla="*/ 0 h 762000"/>
                <a:gd name="connsiteX2" fmla="*/ 614612 w 762000"/>
                <a:gd name="connsiteY2" fmla="*/ 94298 h 762000"/>
                <a:gd name="connsiteX3" fmla="*/ 617469 w 762000"/>
                <a:gd name="connsiteY3" fmla="*/ 116205 h 762000"/>
                <a:gd name="connsiteX4" fmla="*/ 372677 w 762000"/>
                <a:gd name="connsiteY4" fmla="*/ 338138 h 762000"/>
                <a:gd name="connsiteX5" fmla="*/ 245042 w 762000"/>
                <a:gd name="connsiteY5" fmla="*/ 316230 h 762000"/>
                <a:gd name="connsiteX6" fmla="*/ 211704 w 762000"/>
                <a:gd name="connsiteY6" fmla="*/ 390525 h 762000"/>
                <a:gd name="connsiteX7" fmla="*/ 43112 w 762000"/>
                <a:gd name="connsiteY7" fmla="*/ 451485 h 762000"/>
                <a:gd name="connsiteX8" fmla="*/ 75497 w 762000"/>
                <a:gd name="connsiteY8" fmla="*/ 686753 h 762000"/>
                <a:gd name="connsiteX9" fmla="*/ 311717 w 762000"/>
                <a:gd name="connsiteY9" fmla="*/ 720090 h 762000"/>
                <a:gd name="connsiteX10" fmla="*/ 372677 w 762000"/>
                <a:gd name="connsiteY10" fmla="*/ 551498 h 762000"/>
                <a:gd name="connsiteX11" fmla="*/ 446972 w 762000"/>
                <a:gd name="connsiteY11" fmla="*/ 518160 h 762000"/>
                <a:gd name="connsiteX12" fmla="*/ 425064 w 762000"/>
                <a:gd name="connsiteY12" fmla="*/ 390525 h 762000"/>
                <a:gd name="connsiteX13" fmla="*/ 647949 w 762000"/>
                <a:gd name="connsiteY13" fmla="*/ 144780 h 762000"/>
                <a:gd name="connsiteX14" fmla="*/ 669857 w 762000"/>
                <a:gd name="connsiteY14" fmla="*/ 147638 h 762000"/>
                <a:gd name="connsiteX15" fmla="*/ 764154 w 762000"/>
                <a:gd name="connsiteY15" fmla="*/ 66675 h 762000"/>
                <a:gd name="connsiteX16" fmla="*/ 735579 w 762000"/>
                <a:gd name="connsiteY16" fmla="*/ 26670 h 762000"/>
                <a:gd name="connsiteX17" fmla="*/ 244089 w 762000"/>
                <a:gd name="connsiteY17" fmla="*/ 584835 h 762000"/>
                <a:gd name="connsiteX18" fmla="*/ 176462 w 762000"/>
                <a:gd name="connsiteY18" fmla="*/ 517208 h 762000"/>
                <a:gd name="connsiteX19" fmla="*/ 203132 w 762000"/>
                <a:gd name="connsiteY19" fmla="*/ 490538 h 762000"/>
                <a:gd name="connsiteX20" fmla="*/ 270759 w 762000"/>
                <a:gd name="connsiteY20" fmla="*/ 558165 h 762000"/>
                <a:gd name="connsiteX21" fmla="*/ 244089 w 762000"/>
                <a:gd name="connsiteY21" fmla="*/ 584835 h 762000"/>
                <a:gd name="connsiteX22" fmla="*/ 331719 w 762000"/>
                <a:gd name="connsiteY22" fmla="*/ 498158 h 762000"/>
                <a:gd name="connsiteX23" fmla="*/ 264092 w 762000"/>
                <a:gd name="connsiteY23" fmla="*/ 498158 h 762000"/>
                <a:gd name="connsiteX24" fmla="*/ 264092 w 762000"/>
                <a:gd name="connsiteY24" fmla="*/ 430530 h 762000"/>
                <a:gd name="connsiteX25" fmla="*/ 331719 w 762000"/>
                <a:gd name="connsiteY25" fmla="*/ 430530 h 762000"/>
                <a:gd name="connsiteX26" fmla="*/ 331719 w 762000"/>
                <a:gd name="connsiteY26" fmla="*/ 49815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762000">
                  <a:moveTo>
                    <a:pt x="735579" y="26670"/>
                  </a:moveTo>
                  <a:cubicBezTo>
                    <a:pt x="712719" y="3810"/>
                    <a:pt x="695574" y="0"/>
                    <a:pt x="695574" y="0"/>
                  </a:cubicBezTo>
                  <a:lnTo>
                    <a:pt x="614612" y="94298"/>
                  </a:lnTo>
                  <a:lnTo>
                    <a:pt x="617469" y="116205"/>
                  </a:lnTo>
                  <a:lnTo>
                    <a:pt x="372677" y="338138"/>
                  </a:lnTo>
                  <a:cubicBezTo>
                    <a:pt x="295524" y="271463"/>
                    <a:pt x="265044" y="298133"/>
                    <a:pt x="245042" y="316230"/>
                  </a:cubicBezTo>
                  <a:cubicBezTo>
                    <a:pt x="225992" y="332423"/>
                    <a:pt x="231707" y="370523"/>
                    <a:pt x="211704" y="390525"/>
                  </a:cubicBezTo>
                  <a:cubicBezTo>
                    <a:pt x="179319" y="422910"/>
                    <a:pt x="104072" y="390525"/>
                    <a:pt x="43112" y="451485"/>
                  </a:cubicBezTo>
                  <a:cubicBezTo>
                    <a:pt x="-55948" y="548640"/>
                    <a:pt x="42159" y="652463"/>
                    <a:pt x="75497" y="686753"/>
                  </a:cubicBezTo>
                  <a:cubicBezTo>
                    <a:pt x="109787" y="720090"/>
                    <a:pt x="213609" y="818198"/>
                    <a:pt x="311717" y="720090"/>
                  </a:cubicBezTo>
                  <a:cubicBezTo>
                    <a:pt x="372677" y="659130"/>
                    <a:pt x="340292" y="583883"/>
                    <a:pt x="372677" y="551498"/>
                  </a:cubicBezTo>
                  <a:cubicBezTo>
                    <a:pt x="392679" y="531495"/>
                    <a:pt x="429827" y="536258"/>
                    <a:pt x="446972" y="518160"/>
                  </a:cubicBezTo>
                  <a:cubicBezTo>
                    <a:pt x="465069" y="498158"/>
                    <a:pt x="491739" y="467678"/>
                    <a:pt x="425064" y="390525"/>
                  </a:cubicBezTo>
                  <a:lnTo>
                    <a:pt x="647949" y="144780"/>
                  </a:lnTo>
                  <a:lnTo>
                    <a:pt x="669857" y="147638"/>
                  </a:lnTo>
                  <a:lnTo>
                    <a:pt x="764154" y="66675"/>
                  </a:lnTo>
                  <a:cubicBezTo>
                    <a:pt x="762249" y="66675"/>
                    <a:pt x="758439" y="48578"/>
                    <a:pt x="735579" y="26670"/>
                  </a:cubicBezTo>
                  <a:close/>
                  <a:moveTo>
                    <a:pt x="244089" y="584835"/>
                  </a:moveTo>
                  <a:lnTo>
                    <a:pt x="176462" y="517208"/>
                  </a:lnTo>
                  <a:lnTo>
                    <a:pt x="203132" y="490538"/>
                  </a:lnTo>
                  <a:lnTo>
                    <a:pt x="270759" y="558165"/>
                  </a:lnTo>
                  <a:lnTo>
                    <a:pt x="244089" y="584835"/>
                  </a:lnTo>
                  <a:close/>
                  <a:moveTo>
                    <a:pt x="331719" y="498158"/>
                  </a:moveTo>
                  <a:cubicBezTo>
                    <a:pt x="312669" y="517208"/>
                    <a:pt x="283142" y="517208"/>
                    <a:pt x="264092" y="498158"/>
                  </a:cubicBezTo>
                  <a:cubicBezTo>
                    <a:pt x="245042" y="479108"/>
                    <a:pt x="245042" y="449580"/>
                    <a:pt x="264092" y="430530"/>
                  </a:cubicBezTo>
                  <a:cubicBezTo>
                    <a:pt x="283142" y="411480"/>
                    <a:pt x="312669" y="411480"/>
                    <a:pt x="331719" y="430530"/>
                  </a:cubicBezTo>
                  <a:cubicBezTo>
                    <a:pt x="350769" y="448628"/>
                    <a:pt x="350769" y="479108"/>
                    <a:pt x="331719" y="498158"/>
                  </a:cubicBezTo>
                  <a:close/>
                </a:path>
              </a:pathLst>
            </a:custGeom>
            <a:grpFill/>
            <a:ln w="9525" cap="flat">
              <a:noFill/>
              <a:prstDash val="solid"/>
              <a:miter/>
            </a:ln>
          </p:spPr>
          <p:txBody>
            <a:bodyPr rtlCol="0" anchor="ctr"/>
            <a:lstStyle/>
            <a:p>
              <a:endParaRPr lang="it-IT" sz="1013"/>
            </a:p>
          </p:txBody>
        </p:sp>
        <p:sp>
          <p:nvSpPr>
            <p:cNvPr id="653" name="Figura a mano libera 652">
              <a:extLst>
                <a:ext uri="{FF2B5EF4-FFF2-40B4-BE49-F238E27FC236}">
                  <a16:creationId xmlns:a16="http://schemas.microsoft.com/office/drawing/2014/main" id="{963C1730-12AE-5245-8FD3-3BCFDFB7EB8D}"/>
                </a:ext>
              </a:extLst>
            </p:cNvPr>
            <p:cNvSpPr/>
            <p:nvPr/>
          </p:nvSpPr>
          <p:spPr>
            <a:xfrm>
              <a:off x="9202223" y="5893238"/>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4" name="Figura a mano libera 653">
              <a:extLst>
                <a:ext uri="{FF2B5EF4-FFF2-40B4-BE49-F238E27FC236}">
                  <a16:creationId xmlns:a16="http://schemas.microsoft.com/office/drawing/2014/main" id="{7DFD60C3-1638-2947-9075-17BE0914DC6A}"/>
                </a:ext>
              </a:extLst>
            </p:cNvPr>
            <p:cNvSpPr/>
            <p:nvPr/>
          </p:nvSpPr>
          <p:spPr>
            <a:xfrm>
              <a:off x="9303188" y="599420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C564C93C-45EB-9F41-AB7A-76B0DE4BC47B}"/>
                </a:ext>
              </a:extLst>
            </p:cNvPr>
            <p:cNvSpPr/>
            <p:nvPr/>
          </p:nvSpPr>
          <p:spPr>
            <a:xfrm>
              <a:off x="9167933" y="5927528"/>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97D9476B-836C-3F4D-9550-F68784BC3711}"/>
                </a:ext>
              </a:extLst>
            </p:cNvPr>
            <p:cNvSpPr/>
            <p:nvPr/>
          </p:nvSpPr>
          <p:spPr>
            <a:xfrm>
              <a:off x="9268898" y="602849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grpSp>
      <p:grpSp>
        <p:nvGrpSpPr>
          <p:cNvPr id="677" name="Elemento grafico 657" descr="Chitarra elettrica">
            <a:extLst>
              <a:ext uri="{FF2B5EF4-FFF2-40B4-BE49-F238E27FC236}">
                <a16:creationId xmlns:a16="http://schemas.microsoft.com/office/drawing/2014/main" id="{8BEC336D-7575-2243-B2B4-F171B5443BD2}"/>
              </a:ext>
            </a:extLst>
          </p:cNvPr>
          <p:cNvGrpSpPr/>
          <p:nvPr/>
        </p:nvGrpSpPr>
        <p:grpSpPr>
          <a:xfrm>
            <a:off x="173329" y="3130508"/>
            <a:ext cx="307697" cy="307697"/>
            <a:chOff x="5638800" y="2971800"/>
            <a:chExt cx="914400" cy="914400"/>
          </a:xfrm>
          <a:solidFill>
            <a:schemeClr val="accent3"/>
          </a:solidFill>
        </p:grpSpPr>
        <p:sp>
          <p:nvSpPr>
            <p:cNvPr id="678" name="Figura a mano libera 677">
              <a:extLst>
                <a:ext uri="{FF2B5EF4-FFF2-40B4-BE49-F238E27FC236}">
                  <a16:creationId xmlns:a16="http://schemas.microsoft.com/office/drawing/2014/main" id="{635D01AA-1406-164A-B4F3-54785A7C92D4}"/>
                </a:ext>
              </a:extLst>
            </p:cNvPr>
            <p:cNvSpPr/>
            <p:nvPr/>
          </p:nvSpPr>
          <p:spPr>
            <a:xfrm>
              <a:off x="6386036" y="3072956"/>
              <a:ext cx="28575" cy="28575"/>
            </a:xfrm>
            <a:custGeom>
              <a:avLst/>
              <a:gdLst>
                <a:gd name="connsiteX0" fmla="*/ 28575 w 28575"/>
                <a:gd name="connsiteY0" fmla="*/ 14287 h 28575"/>
                <a:gd name="connsiteX1" fmla="*/ 14287 w 28575"/>
                <a:gd name="connsiteY1" fmla="*/ 28575 h 28575"/>
                <a:gd name="connsiteX2" fmla="*/ 0 w 28575"/>
                <a:gd name="connsiteY2" fmla="*/ 14287 h 28575"/>
                <a:gd name="connsiteX3" fmla="*/ 14287 w 28575"/>
                <a:gd name="connsiteY3" fmla="*/ 0 h 28575"/>
                <a:gd name="connsiteX4" fmla="*/ 28575 w 28575"/>
                <a:gd name="connsiteY4" fmla="*/ 1428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7"/>
                  </a:moveTo>
                  <a:cubicBezTo>
                    <a:pt x="28575" y="22178"/>
                    <a:pt x="22178" y="28575"/>
                    <a:pt x="14287" y="28575"/>
                  </a:cubicBezTo>
                  <a:cubicBezTo>
                    <a:pt x="6397" y="28575"/>
                    <a:pt x="0" y="22178"/>
                    <a:pt x="0" y="14287"/>
                  </a:cubicBezTo>
                  <a:cubicBezTo>
                    <a:pt x="0" y="6397"/>
                    <a:pt x="6397" y="0"/>
                    <a:pt x="14287" y="0"/>
                  </a:cubicBezTo>
                  <a:cubicBezTo>
                    <a:pt x="22178" y="0"/>
                    <a:pt x="28575" y="6397"/>
                    <a:pt x="28575" y="14287"/>
                  </a:cubicBezTo>
                  <a:close/>
                </a:path>
              </a:pathLst>
            </a:custGeom>
            <a:grpFill/>
            <a:ln w="9525" cap="flat">
              <a:noFill/>
              <a:prstDash val="solid"/>
              <a:miter/>
            </a:ln>
          </p:spPr>
          <p:txBody>
            <a:bodyPr rtlCol="0" anchor="ctr"/>
            <a:lstStyle/>
            <a:p>
              <a:endParaRPr lang="it-IT" sz="1013"/>
            </a:p>
          </p:txBody>
        </p:sp>
        <p:sp>
          <p:nvSpPr>
            <p:cNvPr id="679" name="Figura a mano libera 678">
              <a:extLst>
                <a:ext uri="{FF2B5EF4-FFF2-40B4-BE49-F238E27FC236}">
                  <a16:creationId xmlns:a16="http://schemas.microsoft.com/office/drawing/2014/main" id="{3F3C1FD4-898B-AC41-816F-757D337668BC}"/>
                </a:ext>
              </a:extLst>
            </p:cNvPr>
            <p:cNvSpPr/>
            <p:nvPr/>
          </p:nvSpPr>
          <p:spPr>
            <a:xfrm>
              <a:off x="6349460" y="3090482"/>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16F61C4E-1740-4E40-9ECA-2EC46E31D4C4}"/>
                </a:ext>
              </a:extLst>
            </p:cNvPr>
            <p:cNvSpPr/>
            <p:nvPr/>
          </p:nvSpPr>
          <p:spPr>
            <a:xfrm>
              <a:off x="6312694" y="3107817"/>
              <a:ext cx="28575" cy="28575"/>
            </a:xfrm>
            <a:custGeom>
              <a:avLst/>
              <a:gdLst>
                <a:gd name="connsiteX0" fmla="*/ 28575 w 28575"/>
                <a:gd name="connsiteY0" fmla="*/ 14287 h 28575"/>
                <a:gd name="connsiteX1" fmla="*/ 14288 w 28575"/>
                <a:gd name="connsiteY1" fmla="*/ 28575 h 28575"/>
                <a:gd name="connsiteX2" fmla="*/ 0 w 28575"/>
                <a:gd name="connsiteY2" fmla="*/ 14287 h 28575"/>
                <a:gd name="connsiteX3" fmla="*/ 14288 w 28575"/>
                <a:gd name="connsiteY3" fmla="*/ 0 h 28575"/>
                <a:gd name="connsiteX4" fmla="*/ 28575 w 28575"/>
                <a:gd name="connsiteY4" fmla="*/ 1428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7"/>
                  </a:moveTo>
                  <a:cubicBezTo>
                    <a:pt x="28575" y="22178"/>
                    <a:pt x="22178" y="28575"/>
                    <a:pt x="14288" y="28575"/>
                  </a:cubicBezTo>
                  <a:cubicBezTo>
                    <a:pt x="6397" y="28575"/>
                    <a:pt x="0" y="22178"/>
                    <a:pt x="0" y="14287"/>
                  </a:cubicBezTo>
                  <a:cubicBezTo>
                    <a:pt x="0" y="6397"/>
                    <a:pt x="6397" y="0"/>
                    <a:pt x="14288" y="0"/>
                  </a:cubicBezTo>
                  <a:cubicBezTo>
                    <a:pt x="22178" y="0"/>
                    <a:pt x="28575" y="6397"/>
                    <a:pt x="28575" y="14287"/>
                  </a:cubicBezTo>
                  <a:close/>
                </a:path>
              </a:pathLst>
            </a:custGeom>
            <a:grpFill/>
            <a:ln w="9525" cap="flat">
              <a:noFill/>
              <a:prstDash val="solid"/>
              <a:miter/>
            </a:ln>
          </p:spPr>
          <p:txBody>
            <a:bodyPr rtlCol="0" anchor="ctr"/>
            <a:lstStyle/>
            <a:p>
              <a:endParaRPr lang="it-IT" sz="1013"/>
            </a:p>
          </p:txBody>
        </p:sp>
        <p:sp>
          <p:nvSpPr>
            <p:cNvPr id="681" name="Figura a mano libera 680">
              <a:extLst>
                <a:ext uri="{FF2B5EF4-FFF2-40B4-BE49-F238E27FC236}">
                  <a16:creationId xmlns:a16="http://schemas.microsoft.com/office/drawing/2014/main" id="{628138D1-7920-B542-9E3B-416FA4FA47CA}"/>
                </a:ext>
              </a:extLst>
            </p:cNvPr>
            <p:cNvSpPr/>
            <p:nvPr/>
          </p:nvSpPr>
          <p:spPr>
            <a:xfrm>
              <a:off x="5759415" y="3093339"/>
              <a:ext cx="704850" cy="666750"/>
            </a:xfrm>
            <a:custGeom>
              <a:avLst/>
              <a:gdLst>
                <a:gd name="connsiteX0" fmla="*/ 685390 w 704850"/>
                <a:gd name="connsiteY0" fmla="*/ 0 h 666750"/>
                <a:gd name="connsiteX1" fmla="*/ 543563 w 704850"/>
                <a:gd name="connsiteY1" fmla="*/ 64103 h 666750"/>
                <a:gd name="connsiteX2" fmla="*/ 530037 w 704850"/>
                <a:gd name="connsiteY2" fmla="*/ 104489 h 666750"/>
                <a:gd name="connsiteX3" fmla="*/ 321821 w 704850"/>
                <a:gd name="connsiteY3" fmla="*/ 303086 h 666750"/>
                <a:gd name="connsiteX4" fmla="*/ 311439 w 704850"/>
                <a:gd name="connsiteY4" fmla="*/ 219742 h 666750"/>
                <a:gd name="connsiteX5" fmla="*/ 212569 w 704850"/>
                <a:gd name="connsiteY5" fmla="*/ 270605 h 666750"/>
                <a:gd name="connsiteX6" fmla="*/ 45691 w 704850"/>
                <a:gd name="connsiteY6" fmla="*/ 390049 h 666750"/>
                <a:gd name="connsiteX7" fmla="*/ 68932 w 704850"/>
                <a:gd name="connsiteY7" fmla="*/ 599599 h 666750"/>
                <a:gd name="connsiteX8" fmla="*/ 120272 w 704850"/>
                <a:gd name="connsiteY8" fmla="*/ 641223 h 666750"/>
                <a:gd name="connsiteX9" fmla="*/ 278482 w 704850"/>
                <a:gd name="connsiteY9" fmla="*/ 622840 h 666750"/>
                <a:gd name="connsiteX10" fmla="*/ 340585 w 704850"/>
                <a:gd name="connsiteY10" fmla="*/ 483108 h 666750"/>
                <a:gd name="connsiteX11" fmla="*/ 426310 w 704850"/>
                <a:gd name="connsiteY11" fmla="*/ 428816 h 666750"/>
                <a:gd name="connsiteX12" fmla="*/ 402307 w 704850"/>
                <a:gd name="connsiteY12" fmla="*/ 388144 h 666750"/>
                <a:gd name="connsiteX13" fmla="*/ 336394 w 704850"/>
                <a:gd name="connsiteY13" fmla="*/ 377000 h 666750"/>
                <a:gd name="connsiteX14" fmla="*/ 563756 w 704850"/>
                <a:gd name="connsiteY14" fmla="*/ 138113 h 666750"/>
                <a:gd name="connsiteX15" fmla="*/ 604142 w 704850"/>
                <a:gd name="connsiteY15" fmla="*/ 124682 h 666750"/>
                <a:gd name="connsiteX16" fmla="*/ 700249 w 704850"/>
                <a:gd name="connsiteY16" fmla="*/ 36957 h 666750"/>
                <a:gd name="connsiteX17" fmla="*/ 685390 w 704850"/>
                <a:gd name="connsiteY17" fmla="*/ 0 h 666750"/>
                <a:gd name="connsiteX18" fmla="*/ 395068 w 704850"/>
                <a:gd name="connsiteY18" fmla="*/ 413671 h 666750"/>
                <a:gd name="connsiteX19" fmla="*/ 363731 w 704850"/>
                <a:gd name="connsiteY19" fmla="*/ 440817 h 666750"/>
                <a:gd name="connsiteX20" fmla="*/ 323631 w 704850"/>
                <a:gd name="connsiteY20" fmla="*/ 460343 h 666750"/>
                <a:gd name="connsiteX21" fmla="*/ 292008 w 704850"/>
                <a:gd name="connsiteY21" fmla="*/ 518255 h 666750"/>
                <a:gd name="connsiteX22" fmla="*/ 256194 w 704850"/>
                <a:gd name="connsiteY22" fmla="*/ 605123 h 666750"/>
                <a:gd name="connsiteX23" fmla="*/ 217046 w 704850"/>
                <a:gd name="connsiteY23" fmla="*/ 606362 h 666750"/>
                <a:gd name="connsiteX24" fmla="*/ 217046 w 704850"/>
                <a:gd name="connsiteY24" fmla="*/ 552545 h 666750"/>
                <a:gd name="connsiteX25" fmla="*/ 115986 w 704850"/>
                <a:gd name="connsiteY25" fmla="*/ 424529 h 666750"/>
                <a:gd name="connsiteX26" fmla="*/ 230286 w 704850"/>
                <a:gd name="connsiteY26" fmla="*/ 343757 h 666750"/>
                <a:gd name="connsiteX27" fmla="*/ 277911 w 704850"/>
                <a:gd name="connsiteY27" fmla="*/ 310039 h 666750"/>
                <a:gd name="connsiteX28" fmla="*/ 318297 w 704850"/>
                <a:gd name="connsiteY28" fmla="*/ 404336 h 666750"/>
                <a:gd name="connsiteX29" fmla="*/ 395068 w 704850"/>
                <a:gd name="connsiteY29" fmla="*/ 413671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04850" h="666750">
                  <a:moveTo>
                    <a:pt x="685390" y="0"/>
                  </a:moveTo>
                  <a:lnTo>
                    <a:pt x="543563" y="64103"/>
                  </a:lnTo>
                  <a:lnTo>
                    <a:pt x="530037" y="104489"/>
                  </a:lnTo>
                  <a:lnTo>
                    <a:pt x="321821" y="303086"/>
                  </a:lnTo>
                  <a:cubicBezTo>
                    <a:pt x="294198" y="301181"/>
                    <a:pt x="267147" y="256604"/>
                    <a:pt x="311439" y="219742"/>
                  </a:cubicBezTo>
                  <a:cubicBezTo>
                    <a:pt x="343728" y="192977"/>
                    <a:pt x="263814" y="158496"/>
                    <a:pt x="212569" y="270605"/>
                  </a:cubicBezTo>
                  <a:cubicBezTo>
                    <a:pt x="161325" y="382715"/>
                    <a:pt x="142560" y="321183"/>
                    <a:pt x="45691" y="390049"/>
                  </a:cubicBezTo>
                  <a:cubicBezTo>
                    <a:pt x="-51178" y="458915"/>
                    <a:pt x="30165" y="560737"/>
                    <a:pt x="68932" y="599599"/>
                  </a:cubicBezTo>
                  <a:cubicBezTo>
                    <a:pt x="85244" y="614434"/>
                    <a:pt x="102385" y="628331"/>
                    <a:pt x="120272" y="641223"/>
                  </a:cubicBezTo>
                  <a:cubicBezTo>
                    <a:pt x="167897" y="671608"/>
                    <a:pt x="230952" y="689705"/>
                    <a:pt x="278482" y="622840"/>
                  </a:cubicBezTo>
                  <a:cubicBezTo>
                    <a:pt x="332965" y="546164"/>
                    <a:pt x="305247" y="505682"/>
                    <a:pt x="340585" y="483108"/>
                  </a:cubicBezTo>
                  <a:cubicBezTo>
                    <a:pt x="375923" y="460534"/>
                    <a:pt x="410784" y="461105"/>
                    <a:pt x="426310" y="428816"/>
                  </a:cubicBezTo>
                  <a:cubicBezTo>
                    <a:pt x="441836" y="396526"/>
                    <a:pt x="419928" y="376237"/>
                    <a:pt x="402307" y="388144"/>
                  </a:cubicBezTo>
                  <a:cubicBezTo>
                    <a:pt x="369446" y="410623"/>
                    <a:pt x="343919" y="390906"/>
                    <a:pt x="336394" y="377000"/>
                  </a:cubicBezTo>
                  <a:lnTo>
                    <a:pt x="563756" y="138113"/>
                  </a:lnTo>
                  <a:lnTo>
                    <a:pt x="604142" y="124682"/>
                  </a:lnTo>
                  <a:cubicBezTo>
                    <a:pt x="644814" y="39719"/>
                    <a:pt x="681771" y="62770"/>
                    <a:pt x="700249" y="36957"/>
                  </a:cubicBezTo>
                  <a:cubicBezTo>
                    <a:pt x="718728" y="11144"/>
                    <a:pt x="685390" y="0"/>
                    <a:pt x="685390" y="0"/>
                  </a:cubicBezTo>
                  <a:close/>
                  <a:moveTo>
                    <a:pt x="395068" y="413671"/>
                  </a:moveTo>
                  <a:cubicBezTo>
                    <a:pt x="395925" y="416719"/>
                    <a:pt x="384591" y="432721"/>
                    <a:pt x="363731" y="440817"/>
                  </a:cubicBezTo>
                  <a:cubicBezTo>
                    <a:pt x="349760" y="446003"/>
                    <a:pt x="336329" y="452543"/>
                    <a:pt x="323631" y="460343"/>
                  </a:cubicBezTo>
                  <a:cubicBezTo>
                    <a:pt x="300104" y="475393"/>
                    <a:pt x="296199" y="496253"/>
                    <a:pt x="292008" y="518255"/>
                  </a:cubicBezTo>
                  <a:cubicBezTo>
                    <a:pt x="286493" y="549461"/>
                    <a:pt x="274274" y="579098"/>
                    <a:pt x="256194" y="605123"/>
                  </a:cubicBezTo>
                  <a:cubicBezTo>
                    <a:pt x="245621" y="621411"/>
                    <a:pt x="224952" y="628269"/>
                    <a:pt x="217046" y="606362"/>
                  </a:cubicBezTo>
                  <a:cubicBezTo>
                    <a:pt x="209807" y="586359"/>
                    <a:pt x="226571" y="581120"/>
                    <a:pt x="217046" y="552545"/>
                  </a:cubicBezTo>
                  <a:cubicBezTo>
                    <a:pt x="196853" y="491871"/>
                    <a:pt x="94269" y="484251"/>
                    <a:pt x="115986" y="424529"/>
                  </a:cubicBezTo>
                  <a:cubicBezTo>
                    <a:pt x="142941" y="350425"/>
                    <a:pt x="217046" y="384143"/>
                    <a:pt x="230286" y="343757"/>
                  </a:cubicBezTo>
                  <a:cubicBezTo>
                    <a:pt x="243525" y="303371"/>
                    <a:pt x="264004" y="296132"/>
                    <a:pt x="277911" y="310039"/>
                  </a:cubicBezTo>
                  <a:cubicBezTo>
                    <a:pt x="291817" y="323945"/>
                    <a:pt x="285054" y="363379"/>
                    <a:pt x="318297" y="404336"/>
                  </a:cubicBezTo>
                  <a:cubicBezTo>
                    <a:pt x="333441" y="423291"/>
                    <a:pt x="362112" y="439388"/>
                    <a:pt x="395068" y="413671"/>
                  </a:cubicBezTo>
                  <a:close/>
                </a:path>
              </a:pathLst>
            </a:custGeom>
            <a:grpFill/>
            <a:ln w="9525" cap="flat">
              <a:noFill/>
              <a:prstDash val="solid"/>
              <a:miter/>
            </a:ln>
          </p:spPr>
          <p:txBody>
            <a:bodyPr rtlCol="0" anchor="ctr"/>
            <a:lstStyle/>
            <a:p>
              <a:endParaRPr lang="it-IT" sz="1013"/>
            </a:p>
          </p:txBody>
        </p:sp>
        <p:sp>
          <p:nvSpPr>
            <p:cNvPr id="682" name="Figura a mano libera 681">
              <a:extLst>
                <a:ext uri="{FF2B5EF4-FFF2-40B4-BE49-F238E27FC236}">
                  <a16:creationId xmlns:a16="http://schemas.microsoft.com/office/drawing/2014/main" id="{C5BEDF8B-2CA2-9140-8B69-EAD36D9CA5D4}"/>
                </a:ext>
              </a:extLst>
            </p:cNvPr>
            <p:cNvSpPr/>
            <p:nvPr/>
          </p:nvSpPr>
          <p:spPr>
            <a:xfrm>
              <a:off x="5966240" y="3467200"/>
              <a:ext cx="85725" cy="85725"/>
            </a:xfrm>
            <a:custGeom>
              <a:avLst/>
              <a:gdLst>
                <a:gd name="connsiteX0" fmla="*/ 86682 w 85725"/>
                <a:gd name="connsiteY0" fmla="*/ 59741 h 85725"/>
                <a:gd name="connsiteX1" fmla="*/ 86682 w 85725"/>
                <a:gd name="connsiteY1" fmla="*/ 74963 h 85725"/>
                <a:gd name="connsiteX2" fmla="*/ 74963 w 85725"/>
                <a:gd name="connsiteY2" fmla="*/ 86682 h 85725"/>
                <a:gd name="connsiteX3" fmla="*/ 59741 w 85725"/>
                <a:gd name="connsiteY3" fmla="*/ 86682 h 85725"/>
                <a:gd name="connsiteX4" fmla="*/ 7611 w 85725"/>
                <a:gd name="connsiteY4" fmla="*/ 34552 h 85725"/>
                <a:gd name="connsiteX5" fmla="*/ 7611 w 85725"/>
                <a:gd name="connsiteY5" fmla="*/ 19330 h 85725"/>
                <a:gd name="connsiteX6" fmla="*/ 19330 w 85725"/>
                <a:gd name="connsiteY6" fmla="*/ 7611 h 85725"/>
                <a:gd name="connsiteX7" fmla="*/ 34552 w 85725"/>
                <a:gd name="connsiteY7" fmla="*/ 761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82" y="59741"/>
                  </a:moveTo>
                  <a:cubicBezTo>
                    <a:pt x="90885" y="63944"/>
                    <a:pt x="90885" y="70759"/>
                    <a:pt x="86682" y="74963"/>
                  </a:cubicBezTo>
                  <a:lnTo>
                    <a:pt x="74963" y="86682"/>
                  </a:lnTo>
                  <a:cubicBezTo>
                    <a:pt x="70759" y="90885"/>
                    <a:pt x="63944" y="90885"/>
                    <a:pt x="59741" y="86682"/>
                  </a:cubicBezTo>
                  <a:lnTo>
                    <a:pt x="7611" y="34552"/>
                  </a:lnTo>
                  <a:cubicBezTo>
                    <a:pt x="3407" y="30348"/>
                    <a:pt x="3407" y="23533"/>
                    <a:pt x="7611" y="19330"/>
                  </a:cubicBezTo>
                  <a:lnTo>
                    <a:pt x="19330" y="7611"/>
                  </a:lnTo>
                  <a:cubicBezTo>
                    <a:pt x="23533" y="3407"/>
                    <a:pt x="30348" y="3407"/>
                    <a:pt x="34552" y="7611"/>
                  </a:cubicBezTo>
                  <a:close/>
                </a:path>
              </a:pathLst>
            </a:custGeom>
            <a:grpFill/>
            <a:ln w="9525" cap="flat">
              <a:noFill/>
              <a:prstDash val="solid"/>
              <a:miter/>
            </a:ln>
          </p:spPr>
          <p:txBody>
            <a:bodyPr rtlCol="0" anchor="ctr"/>
            <a:lstStyle/>
            <a:p>
              <a:endParaRPr lang="it-IT" sz="1013"/>
            </a:p>
          </p:txBody>
        </p:sp>
        <p:sp>
          <p:nvSpPr>
            <p:cNvPr id="683" name="Figura a mano libera 682">
              <a:extLst>
                <a:ext uri="{FF2B5EF4-FFF2-40B4-BE49-F238E27FC236}">
                  <a16:creationId xmlns:a16="http://schemas.microsoft.com/office/drawing/2014/main" id="{C64A9E72-4B2E-474A-8AEC-19234A5F3813}"/>
                </a:ext>
              </a:extLst>
            </p:cNvPr>
            <p:cNvSpPr/>
            <p:nvPr/>
          </p:nvSpPr>
          <p:spPr>
            <a:xfrm>
              <a:off x="5919088" y="3514349"/>
              <a:ext cx="85725" cy="85725"/>
            </a:xfrm>
            <a:custGeom>
              <a:avLst/>
              <a:gdLst>
                <a:gd name="connsiteX0" fmla="*/ 86682 w 85725"/>
                <a:gd name="connsiteY0" fmla="*/ 59741 h 85725"/>
                <a:gd name="connsiteX1" fmla="*/ 86682 w 85725"/>
                <a:gd name="connsiteY1" fmla="*/ 74963 h 85725"/>
                <a:gd name="connsiteX2" fmla="*/ 74963 w 85725"/>
                <a:gd name="connsiteY2" fmla="*/ 86682 h 85725"/>
                <a:gd name="connsiteX3" fmla="*/ 59741 w 85725"/>
                <a:gd name="connsiteY3" fmla="*/ 86682 h 85725"/>
                <a:gd name="connsiteX4" fmla="*/ 7611 w 85725"/>
                <a:gd name="connsiteY4" fmla="*/ 34552 h 85725"/>
                <a:gd name="connsiteX5" fmla="*/ 7611 w 85725"/>
                <a:gd name="connsiteY5" fmla="*/ 19330 h 85725"/>
                <a:gd name="connsiteX6" fmla="*/ 19330 w 85725"/>
                <a:gd name="connsiteY6" fmla="*/ 7611 h 85725"/>
                <a:gd name="connsiteX7" fmla="*/ 34552 w 85725"/>
                <a:gd name="connsiteY7" fmla="*/ 761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82" y="59741"/>
                  </a:moveTo>
                  <a:cubicBezTo>
                    <a:pt x="90885" y="63944"/>
                    <a:pt x="90885" y="70759"/>
                    <a:pt x="86682" y="74963"/>
                  </a:cubicBezTo>
                  <a:lnTo>
                    <a:pt x="74963" y="86682"/>
                  </a:lnTo>
                  <a:cubicBezTo>
                    <a:pt x="70759" y="90885"/>
                    <a:pt x="63944" y="90885"/>
                    <a:pt x="59741" y="86682"/>
                  </a:cubicBezTo>
                  <a:lnTo>
                    <a:pt x="7611" y="34552"/>
                  </a:lnTo>
                  <a:cubicBezTo>
                    <a:pt x="3407" y="30348"/>
                    <a:pt x="3407" y="23533"/>
                    <a:pt x="7611" y="19330"/>
                  </a:cubicBezTo>
                  <a:lnTo>
                    <a:pt x="19330" y="7611"/>
                  </a:lnTo>
                  <a:cubicBezTo>
                    <a:pt x="23533" y="3407"/>
                    <a:pt x="30348" y="3407"/>
                    <a:pt x="34552" y="7611"/>
                  </a:cubicBezTo>
                  <a:close/>
                </a:path>
              </a:pathLst>
            </a:custGeom>
            <a:grpFill/>
            <a:ln w="9525" cap="flat">
              <a:noFill/>
              <a:prstDash val="solid"/>
              <a:miter/>
            </a:ln>
          </p:spPr>
          <p:txBody>
            <a:bodyPr rtlCol="0" anchor="ctr"/>
            <a:lstStyle/>
            <a:p>
              <a:endParaRPr lang="it-IT" sz="1013"/>
            </a:p>
          </p:txBody>
        </p:sp>
      </p:grpSp>
      <p:sp>
        <p:nvSpPr>
          <p:cNvPr id="684" name="Elemento grafico 659" descr="Pianoforte">
            <a:extLst>
              <a:ext uri="{FF2B5EF4-FFF2-40B4-BE49-F238E27FC236}">
                <a16:creationId xmlns:a16="http://schemas.microsoft.com/office/drawing/2014/main" id="{4FB072A8-270D-1946-BD3C-9379C4D1B6DF}"/>
              </a:ext>
            </a:extLst>
          </p:cNvPr>
          <p:cNvSpPr/>
          <p:nvPr/>
        </p:nvSpPr>
        <p:spPr>
          <a:xfrm>
            <a:off x="663232" y="3177419"/>
            <a:ext cx="243593" cy="237183"/>
          </a:xfrm>
          <a:custGeom>
            <a:avLst/>
            <a:gdLst>
              <a:gd name="connsiteX0" fmla="*/ 642938 w 723900"/>
              <a:gd name="connsiteY0" fmla="*/ 376292 h 704850"/>
              <a:gd name="connsiteX1" fmla="*/ 628650 w 723900"/>
              <a:gd name="connsiteY1" fmla="*/ 373434 h 704850"/>
              <a:gd name="connsiteX2" fmla="*/ 349568 w 723900"/>
              <a:gd name="connsiteY2" fmla="*/ 114354 h 704850"/>
              <a:gd name="connsiteX3" fmla="*/ 349568 w 723900"/>
              <a:gd name="connsiteY3" fmla="*/ 114354 h 704850"/>
              <a:gd name="connsiteX4" fmla="*/ 179070 w 723900"/>
              <a:gd name="connsiteY4" fmla="*/ 54 h 704850"/>
              <a:gd name="connsiteX5" fmla="*/ 0 w 723900"/>
              <a:gd name="connsiteY5" fmla="*/ 185792 h 704850"/>
              <a:gd name="connsiteX6" fmla="*/ 0 w 723900"/>
              <a:gd name="connsiteY6" fmla="*/ 666804 h 704850"/>
              <a:gd name="connsiteX7" fmla="*/ 38100 w 723900"/>
              <a:gd name="connsiteY7" fmla="*/ 704904 h 704850"/>
              <a:gd name="connsiteX8" fmla="*/ 66675 w 723900"/>
              <a:gd name="connsiteY8" fmla="*/ 704904 h 704850"/>
              <a:gd name="connsiteX9" fmla="*/ 361950 w 723900"/>
              <a:gd name="connsiteY9" fmla="*/ 704904 h 704850"/>
              <a:gd name="connsiteX10" fmla="*/ 685800 w 723900"/>
              <a:gd name="connsiteY10" fmla="*/ 704904 h 704850"/>
              <a:gd name="connsiteX11" fmla="*/ 723900 w 723900"/>
              <a:gd name="connsiteY11" fmla="*/ 666804 h 704850"/>
              <a:gd name="connsiteX12" fmla="*/ 723900 w 723900"/>
              <a:gd name="connsiteY12" fmla="*/ 485829 h 704850"/>
              <a:gd name="connsiteX13" fmla="*/ 642938 w 723900"/>
              <a:gd name="connsiteY13" fmla="*/ 376292 h 704850"/>
              <a:gd name="connsiteX14" fmla="*/ 685800 w 723900"/>
              <a:gd name="connsiteY14" fmla="*/ 666804 h 704850"/>
              <a:gd name="connsiteX15" fmla="*/ 38100 w 723900"/>
              <a:gd name="connsiteY15" fmla="*/ 666804 h 704850"/>
              <a:gd name="connsiteX16" fmla="*/ 38100 w 723900"/>
              <a:gd name="connsiteY16" fmla="*/ 552504 h 704850"/>
              <a:gd name="connsiteX17" fmla="*/ 76200 w 723900"/>
              <a:gd name="connsiteY17" fmla="*/ 552504 h 704850"/>
              <a:gd name="connsiteX18" fmla="*/ 76200 w 723900"/>
              <a:gd name="connsiteY18" fmla="*/ 638229 h 704850"/>
              <a:gd name="connsiteX19" fmla="*/ 114300 w 723900"/>
              <a:gd name="connsiteY19" fmla="*/ 638229 h 704850"/>
              <a:gd name="connsiteX20" fmla="*/ 114300 w 723900"/>
              <a:gd name="connsiteY20" fmla="*/ 552504 h 704850"/>
              <a:gd name="connsiteX21" fmla="*/ 133350 w 723900"/>
              <a:gd name="connsiteY21" fmla="*/ 552504 h 704850"/>
              <a:gd name="connsiteX22" fmla="*/ 133350 w 723900"/>
              <a:gd name="connsiteY22" fmla="*/ 638229 h 704850"/>
              <a:gd name="connsiteX23" fmla="*/ 171450 w 723900"/>
              <a:gd name="connsiteY23" fmla="*/ 638229 h 704850"/>
              <a:gd name="connsiteX24" fmla="*/ 171450 w 723900"/>
              <a:gd name="connsiteY24" fmla="*/ 552504 h 704850"/>
              <a:gd name="connsiteX25" fmla="*/ 190500 w 723900"/>
              <a:gd name="connsiteY25" fmla="*/ 552504 h 704850"/>
              <a:gd name="connsiteX26" fmla="*/ 190500 w 723900"/>
              <a:gd name="connsiteY26" fmla="*/ 638229 h 704850"/>
              <a:gd name="connsiteX27" fmla="*/ 228600 w 723900"/>
              <a:gd name="connsiteY27" fmla="*/ 638229 h 704850"/>
              <a:gd name="connsiteX28" fmla="*/ 228600 w 723900"/>
              <a:gd name="connsiteY28" fmla="*/ 552504 h 704850"/>
              <a:gd name="connsiteX29" fmla="*/ 314325 w 723900"/>
              <a:gd name="connsiteY29" fmla="*/ 552504 h 704850"/>
              <a:gd name="connsiteX30" fmla="*/ 314325 w 723900"/>
              <a:gd name="connsiteY30" fmla="*/ 638229 h 704850"/>
              <a:gd name="connsiteX31" fmla="*/ 352425 w 723900"/>
              <a:gd name="connsiteY31" fmla="*/ 638229 h 704850"/>
              <a:gd name="connsiteX32" fmla="*/ 352425 w 723900"/>
              <a:gd name="connsiteY32" fmla="*/ 552504 h 704850"/>
              <a:gd name="connsiteX33" fmla="*/ 371475 w 723900"/>
              <a:gd name="connsiteY33" fmla="*/ 552504 h 704850"/>
              <a:gd name="connsiteX34" fmla="*/ 371475 w 723900"/>
              <a:gd name="connsiteY34" fmla="*/ 638229 h 704850"/>
              <a:gd name="connsiteX35" fmla="*/ 409575 w 723900"/>
              <a:gd name="connsiteY35" fmla="*/ 638229 h 704850"/>
              <a:gd name="connsiteX36" fmla="*/ 409575 w 723900"/>
              <a:gd name="connsiteY36" fmla="*/ 552504 h 704850"/>
              <a:gd name="connsiteX37" fmla="*/ 495300 w 723900"/>
              <a:gd name="connsiteY37" fmla="*/ 552504 h 704850"/>
              <a:gd name="connsiteX38" fmla="*/ 495300 w 723900"/>
              <a:gd name="connsiteY38" fmla="*/ 638229 h 704850"/>
              <a:gd name="connsiteX39" fmla="*/ 533400 w 723900"/>
              <a:gd name="connsiteY39" fmla="*/ 638229 h 704850"/>
              <a:gd name="connsiteX40" fmla="*/ 533400 w 723900"/>
              <a:gd name="connsiteY40" fmla="*/ 552504 h 704850"/>
              <a:gd name="connsiteX41" fmla="*/ 552450 w 723900"/>
              <a:gd name="connsiteY41" fmla="*/ 552504 h 704850"/>
              <a:gd name="connsiteX42" fmla="*/ 552450 w 723900"/>
              <a:gd name="connsiteY42" fmla="*/ 638229 h 704850"/>
              <a:gd name="connsiteX43" fmla="*/ 590550 w 723900"/>
              <a:gd name="connsiteY43" fmla="*/ 638229 h 704850"/>
              <a:gd name="connsiteX44" fmla="*/ 590550 w 723900"/>
              <a:gd name="connsiteY44" fmla="*/ 552504 h 704850"/>
              <a:gd name="connsiteX45" fmla="*/ 609600 w 723900"/>
              <a:gd name="connsiteY45" fmla="*/ 552504 h 704850"/>
              <a:gd name="connsiteX46" fmla="*/ 609600 w 723900"/>
              <a:gd name="connsiteY46" fmla="*/ 638229 h 704850"/>
              <a:gd name="connsiteX47" fmla="*/ 647700 w 723900"/>
              <a:gd name="connsiteY47" fmla="*/ 638229 h 704850"/>
              <a:gd name="connsiteX48" fmla="*/ 647700 w 723900"/>
              <a:gd name="connsiteY48" fmla="*/ 552504 h 704850"/>
              <a:gd name="connsiteX49" fmla="*/ 685800 w 723900"/>
              <a:gd name="connsiteY49" fmla="*/ 552504 h 704850"/>
              <a:gd name="connsiteX50" fmla="*/ 685800 w 723900"/>
              <a:gd name="connsiteY50" fmla="*/ 666804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23900" h="704850">
                <a:moveTo>
                  <a:pt x="642938" y="376292"/>
                </a:moveTo>
                <a:cubicBezTo>
                  <a:pt x="642938" y="376292"/>
                  <a:pt x="632460" y="373434"/>
                  <a:pt x="628650" y="373434"/>
                </a:cubicBezTo>
                <a:cubicBezTo>
                  <a:pt x="432435" y="330572"/>
                  <a:pt x="442913" y="333429"/>
                  <a:pt x="349568" y="114354"/>
                </a:cubicBezTo>
                <a:lnTo>
                  <a:pt x="349568" y="114354"/>
                </a:lnTo>
                <a:cubicBezTo>
                  <a:pt x="322898" y="46727"/>
                  <a:pt x="256223" y="-1851"/>
                  <a:pt x="179070" y="54"/>
                </a:cubicBezTo>
                <a:cubicBezTo>
                  <a:pt x="79057" y="1007"/>
                  <a:pt x="0" y="85779"/>
                  <a:pt x="0" y="185792"/>
                </a:cubicBezTo>
                <a:lnTo>
                  <a:pt x="0" y="666804"/>
                </a:lnTo>
                <a:cubicBezTo>
                  <a:pt x="0" y="687759"/>
                  <a:pt x="17145" y="704904"/>
                  <a:pt x="38100" y="704904"/>
                </a:cubicBezTo>
                <a:lnTo>
                  <a:pt x="66675" y="704904"/>
                </a:lnTo>
                <a:lnTo>
                  <a:pt x="361950" y="704904"/>
                </a:lnTo>
                <a:lnTo>
                  <a:pt x="685800" y="704904"/>
                </a:lnTo>
                <a:cubicBezTo>
                  <a:pt x="706755" y="704904"/>
                  <a:pt x="723900" y="687759"/>
                  <a:pt x="723900" y="666804"/>
                </a:cubicBezTo>
                <a:lnTo>
                  <a:pt x="723900" y="485829"/>
                </a:lnTo>
                <a:cubicBezTo>
                  <a:pt x="723900" y="434394"/>
                  <a:pt x="689610" y="390579"/>
                  <a:pt x="642938" y="376292"/>
                </a:cubicBezTo>
                <a:close/>
                <a:moveTo>
                  <a:pt x="685800" y="666804"/>
                </a:moveTo>
                <a:lnTo>
                  <a:pt x="38100" y="666804"/>
                </a:lnTo>
                <a:lnTo>
                  <a:pt x="38100" y="552504"/>
                </a:lnTo>
                <a:lnTo>
                  <a:pt x="76200" y="552504"/>
                </a:lnTo>
                <a:lnTo>
                  <a:pt x="76200" y="638229"/>
                </a:lnTo>
                <a:lnTo>
                  <a:pt x="114300" y="638229"/>
                </a:lnTo>
                <a:lnTo>
                  <a:pt x="114300" y="552504"/>
                </a:lnTo>
                <a:lnTo>
                  <a:pt x="133350" y="552504"/>
                </a:lnTo>
                <a:lnTo>
                  <a:pt x="133350" y="638229"/>
                </a:lnTo>
                <a:lnTo>
                  <a:pt x="171450" y="638229"/>
                </a:lnTo>
                <a:lnTo>
                  <a:pt x="171450" y="552504"/>
                </a:lnTo>
                <a:lnTo>
                  <a:pt x="190500" y="552504"/>
                </a:lnTo>
                <a:lnTo>
                  <a:pt x="190500" y="638229"/>
                </a:lnTo>
                <a:lnTo>
                  <a:pt x="228600" y="638229"/>
                </a:lnTo>
                <a:lnTo>
                  <a:pt x="228600" y="552504"/>
                </a:lnTo>
                <a:lnTo>
                  <a:pt x="314325" y="552504"/>
                </a:lnTo>
                <a:lnTo>
                  <a:pt x="314325" y="638229"/>
                </a:lnTo>
                <a:lnTo>
                  <a:pt x="352425" y="638229"/>
                </a:lnTo>
                <a:lnTo>
                  <a:pt x="352425" y="552504"/>
                </a:lnTo>
                <a:lnTo>
                  <a:pt x="371475" y="552504"/>
                </a:lnTo>
                <a:lnTo>
                  <a:pt x="371475" y="638229"/>
                </a:lnTo>
                <a:lnTo>
                  <a:pt x="409575" y="638229"/>
                </a:lnTo>
                <a:lnTo>
                  <a:pt x="409575" y="552504"/>
                </a:lnTo>
                <a:lnTo>
                  <a:pt x="495300" y="552504"/>
                </a:lnTo>
                <a:lnTo>
                  <a:pt x="495300" y="638229"/>
                </a:lnTo>
                <a:lnTo>
                  <a:pt x="533400" y="638229"/>
                </a:lnTo>
                <a:lnTo>
                  <a:pt x="533400" y="552504"/>
                </a:lnTo>
                <a:lnTo>
                  <a:pt x="552450" y="552504"/>
                </a:lnTo>
                <a:lnTo>
                  <a:pt x="552450" y="638229"/>
                </a:lnTo>
                <a:lnTo>
                  <a:pt x="590550" y="638229"/>
                </a:lnTo>
                <a:lnTo>
                  <a:pt x="590550" y="552504"/>
                </a:lnTo>
                <a:lnTo>
                  <a:pt x="609600" y="552504"/>
                </a:lnTo>
                <a:lnTo>
                  <a:pt x="609600" y="638229"/>
                </a:lnTo>
                <a:lnTo>
                  <a:pt x="647700" y="638229"/>
                </a:lnTo>
                <a:lnTo>
                  <a:pt x="647700" y="552504"/>
                </a:lnTo>
                <a:lnTo>
                  <a:pt x="685800" y="552504"/>
                </a:lnTo>
                <a:lnTo>
                  <a:pt x="685800" y="666804"/>
                </a:lnTo>
                <a:close/>
              </a:path>
            </a:pathLst>
          </a:custGeom>
          <a:solidFill>
            <a:schemeClr val="accent3"/>
          </a:solidFill>
          <a:ln w="9525" cap="flat">
            <a:noFill/>
            <a:prstDash val="solid"/>
            <a:miter/>
          </a:ln>
        </p:spPr>
        <p:txBody>
          <a:bodyPr rtlCol="0" anchor="ctr"/>
          <a:lstStyle/>
          <a:p>
            <a:endParaRPr lang="it-IT" sz="1013"/>
          </a:p>
        </p:txBody>
      </p:sp>
      <p:sp>
        <p:nvSpPr>
          <p:cNvPr id="685" name="Elemento grafico 661" descr="Tasti pianoforte">
            <a:extLst>
              <a:ext uri="{FF2B5EF4-FFF2-40B4-BE49-F238E27FC236}">
                <a16:creationId xmlns:a16="http://schemas.microsoft.com/office/drawing/2014/main" id="{082A9577-2CA8-F04C-9DDC-D5B1F3179F45}"/>
              </a:ext>
            </a:extLst>
          </p:cNvPr>
          <p:cNvSpPr/>
          <p:nvPr/>
        </p:nvSpPr>
        <p:spPr>
          <a:xfrm>
            <a:off x="1067842" y="3181683"/>
            <a:ext cx="230774" cy="230774"/>
          </a:xfrm>
          <a:custGeom>
            <a:avLst/>
            <a:gdLst>
              <a:gd name="connsiteX0" fmla="*/ 666750 w 685800"/>
              <a:gd name="connsiteY0" fmla="*/ 0 h 685800"/>
              <a:gd name="connsiteX1" fmla="*/ 19050 w 685800"/>
              <a:gd name="connsiteY1" fmla="*/ 0 h 685800"/>
              <a:gd name="connsiteX2" fmla="*/ 0 w 685800"/>
              <a:gd name="connsiteY2" fmla="*/ 19050 h 685800"/>
              <a:gd name="connsiteX3" fmla="*/ 0 w 685800"/>
              <a:gd name="connsiteY3" fmla="*/ 666750 h 685800"/>
              <a:gd name="connsiteX4" fmla="*/ 19050 w 685800"/>
              <a:gd name="connsiteY4" fmla="*/ 685800 h 685800"/>
              <a:gd name="connsiteX5" fmla="*/ 666750 w 685800"/>
              <a:gd name="connsiteY5" fmla="*/ 685800 h 685800"/>
              <a:gd name="connsiteX6" fmla="*/ 685800 w 685800"/>
              <a:gd name="connsiteY6" fmla="*/ 666750 h 685800"/>
              <a:gd name="connsiteX7" fmla="*/ 685800 w 685800"/>
              <a:gd name="connsiteY7" fmla="*/ 19050 h 685800"/>
              <a:gd name="connsiteX8" fmla="*/ 666750 w 685800"/>
              <a:gd name="connsiteY8" fmla="*/ 0 h 685800"/>
              <a:gd name="connsiteX9" fmla="*/ 465106 w 685800"/>
              <a:gd name="connsiteY9" fmla="*/ 428625 h 685800"/>
              <a:gd name="connsiteX10" fmla="*/ 485775 w 685800"/>
              <a:gd name="connsiteY10" fmla="*/ 428625 h 685800"/>
              <a:gd name="connsiteX11" fmla="*/ 485775 w 685800"/>
              <a:gd name="connsiteY11" fmla="*/ 645605 h 685800"/>
              <a:gd name="connsiteX12" fmla="*/ 485775 w 685800"/>
              <a:gd name="connsiteY12" fmla="*/ 647700 h 685800"/>
              <a:gd name="connsiteX13" fmla="*/ 361950 w 685800"/>
              <a:gd name="connsiteY13" fmla="*/ 647700 h 685800"/>
              <a:gd name="connsiteX14" fmla="*/ 361950 w 685800"/>
              <a:gd name="connsiteY14" fmla="*/ 428625 h 685800"/>
              <a:gd name="connsiteX15" fmla="*/ 382619 w 685800"/>
              <a:gd name="connsiteY15" fmla="*/ 428625 h 685800"/>
              <a:gd name="connsiteX16" fmla="*/ 400050 w 685800"/>
              <a:gd name="connsiteY16" fmla="*/ 405098 h 685800"/>
              <a:gd name="connsiteX17" fmla="*/ 400050 w 685800"/>
              <a:gd name="connsiteY17" fmla="*/ 38100 h 685800"/>
              <a:gd name="connsiteX18" fmla="*/ 447675 w 685800"/>
              <a:gd name="connsiteY18" fmla="*/ 38100 h 685800"/>
              <a:gd name="connsiteX19" fmla="*/ 447675 w 685800"/>
              <a:gd name="connsiteY19" fmla="*/ 405003 h 685800"/>
              <a:gd name="connsiteX20" fmla="*/ 465106 w 685800"/>
              <a:gd name="connsiteY20" fmla="*/ 428625 h 685800"/>
              <a:gd name="connsiteX21" fmla="*/ 220694 w 685800"/>
              <a:gd name="connsiteY21" fmla="*/ 428625 h 685800"/>
              <a:gd name="connsiteX22" fmla="*/ 238125 w 685800"/>
              <a:gd name="connsiteY22" fmla="*/ 405098 h 685800"/>
              <a:gd name="connsiteX23" fmla="*/ 238125 w 685800"/>
              <a:gd name="connsiteY23" fmla="*/ 38100 h 685800"/>
              <a:gd name="connsiteX24" fmla="*/ 285750 w 685800"/>
              <a:gd name="connsiteY24" fmla="*/ 38100 h 685800"/>
              <a:gd name="connsiteX25" fmla="*/ 285750 w 685800"/>
              <a:gd name="connsiteY25" fmla="*/ 405003 h 685800"/>
              <a:gd name="connsiteX26" fmla="*/ 303181 w 685800"/>
              <a:gd name="connsiteY26" fmla="*/ 428530 h 685800"/>
              <a:gd name="connsiteX27" fmla="*/ 323850 w 685800"/>
              <a:gd name="connsiteY27" fmla="*/ 428530 h 685800"/>
              <a:gd name="connsiteX28" fmla="*/ 323850 w 685800"/>
              <a:gd name="connsiteY28" fmla="*/ 647700 h 685800"/>
              <a:gd name="connsiteX29" fmla="*/ 200025 w 685800"/>
              <a:gd name="connsiteY29" fmla="*/ 647700 h 685800"/>
              <a:gd name="connsiteX30" fmla="*/ 200025 w 685800"/>
              <a:gd name="connsiteY30" fmla="*/ 428625 h 685800"/>
              <a:gd name="connsiteX31" fmla="*/ 38100 w 685800"/>
              <a:gd name="connsiteY31" fmla="*/ 38100 h 685800"/>
              <a:gd name="connsiteX32" fmla="*/ 123825 w 685800"/>
              <a:gd name="connsiteY32" fmla="*/ 38100 h 685800"/>
              <a:gd name="connsiteX33" fmla="*/ 123825 w 685800"/>
              <a:gd name="connsiteY33" fmla="*/ 405003 h 685800"/>
              <a:gd name="connsiteX34" fmla="*/ 141256 w 685800"/>
              <a:gd name="connsiteY34" fmla="*/ 428530 h 685800"/>
              <a:gd name="connsiteX35" fmla="*/ 161925 w 685800"/>
              <a:gd name="connsiteY35" fmla="*/ 428530 h 685800"/>
              <a:gd name="connsiteX36" fmla="*/ 161925 w 685800"/>
              <a:gd name="connsiteY36" fmla="*/ 647700 h 685800"/>
              <a:gd name="connsiteX37" fmla="*/ 38100 w 685800"/>
              <a:gd name="connsiteY37" fmla="*/ 647700 h 685800"/>
              <a:gd name="connsiteX38" fmla="*/ 647700 w 685800"/>
              <a:gd name="connsiteY38" fmla="*/ 647700 h 685800"/>
              <a:gd name="connsiteX39" fmla="*/ 523875 w 685800"/>
              <a:gd name="connsiteY39" fmla="*/ 647700 h 685800"/>
              <a:gd name="connsiteX40" fmla="*/ 523875 w 685800"/>
              <a:gd name="connsiteY40" fmla="*/ 645605 h 685800"/>
              <a:gd name="connsiteX41" fmla="*/ 523875 w 685800"/>
              <a:gd name="connsiteY41" fmla="*/ 428625 h 685800"/>
              <a:gd name="connsiteX42" fmla="*/ 544544 w 685800"/>
              <a:gd name="connsiteY42" fmla="*/ 428625 h 685800"/>
              <a:gd name="connsiteX43" fmla="*/ 561975 w 685800"/>
              <a:gd name="connsiteY43" fmla="*/ 405098 h 685800"/>
              <a:gd name="connsiteX44" fmla="*/ 561975 w 685800"/>
              <a:gd name="connsiteY44" fmla="*/ 38100 h 685800"/>
              <a:gd name="connsiteX45" fmla="*/ 647700 w 685800"/>
              <a:gd name="connsiteY45" fmla="*/ 381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5800" h="685800">
                <a:moveTo>
                  <a:pt x="666750" y="0"/>
                </a:moveTo>
                <a:lnTo>
                  <a:pt x="19050" y="0"/>
                </a:lnTo>
                <a:cubicBezTo>
                  <a:pt x="8529" y="0"/>
                  <a:pt x="0" y="8529"/>
                  <a:pt x="0" y="19050"/>
                </a:cubicBezTo>
                <a:lnTo>
                  <a:pt x="0" y="666750"/>
                </a:lnTo>
                <a:cubicBezTo>
                  <a:pt x="0" y="677271"/>
                  <a:pt x="8529" y="685800"/>
                  <a:pt x="19050" y="685800"/>
                </a:cubicBezTo>
                <a:lnTo>
                  <a:pt x="666750" y="685800"/>
                </a:lnTo>
                <a:cubicBezTo>
                  <a:pt x="677271" y="685800"/>
                  <a:pt x="685800" y="677271"/>
                  <a:pt x="685800" y="666750"/>
                </a:cubicBezTo>
                <a:lnTo>
                  <a:pt x="685800" y="19050"/>
                </a:lnTo>
                <a:cubicBezTo>
                  <a:pt x="685800" y="8529"/>
                  <a:pt x="677271" y="0"/>
                  <a:pt x="666750" y="0"/>
                </a:cubicBezTo>
                <a:close/>
                <a:moveTo>
                  <a:pt x="465106" y="428625"/>
                </a:moveTo>
                <a:lnTo>
                  <a:pt x="485775" y="428625"/>
                </a:lnTo>
                <a:lnTo>
                  <a:pt x="485775" y="645605"/>
                </a:lnTo>
                <a:cubicBezTo>
                  <a:pt x="485728" y="646302"/>
                  <a:pt x="485728" y="647003"/>
                  <a:pt x="485775" y="647700"/>
                </a:cubicBezTo>
                <a:lnTo>
                  <a:pt x="361950" y="647700"/>
                </a:lnTo>
                <a:lnTo>
                  <a:pt x="361950" y="428625"/>
                </a:lnTo>
                <a:lnTo>
                  <a:pt x="382619" y="428625"/>
                </a:lnTo>
                <a:cubicBezTo>
                  <a:pt x="392144" y="428625"/>
                  <a:pt x="400050" y="418148"/>
                  <a:pt x="400050" y="405098"/>
                </a:cubicBezTo>
                <a:lnTo>
                  <a:pt x="400050" y="38100"/>
                </a:lnTo>
                <a:lnTo>
                  <a:pt x="447675" y="38100"/>
                </a:lnTo>
                <a:lnTo>
                  <a:pt x="447675" y="405003"/>
                </a:lnTo>
                <a:cubicBezTo>
                  <a:pt x="447675" y="418052"/>
                  <a:pt x="455486" y="428625"/>
                  <a:pt x="465106" y="428625"/>
                </a:cubicBezTo>
                <a:close/>
                <a:moveTo>
                  <a:pt x="220694" y="428625"/>
                </a:moveTo>
                <a:cubicBezTo>
                  <a:pt x="230219" y="428625"/>
                  <a:pt x="238125" y="418148"/>
                  <a:pt x="238125" y="405098"/>
                </a:cubicBezTo>
                <a:lnTo>
                  <a:pt x="238125" y="38100"/>
                </a:lnTo>
                <a:lnTo>
                  <a:pt x="285750" y="38100"/>
                </a:lnTo>
                <a:lnTo>
                  <a:pt x="285750" y="405003"/>
                </a:lnTo>
                <a:cubicBezTo>
                  <a:pt x="285750" y="418052"/>
                  <a:pt x="293561" y="428530"/>
                  <a:pt x="303181" y="428530"/>
                </a:cubicBezTo>
                <a:lnTo>
                  <a:pt x="323850" y="428530"/>
                </a:lnTo>
                <a:lnTo>
                  <a:pt x="323850" y="647700"/>
                </a:lnTo>
                <a:lnTo>
                  <a:pt x="200025" y="647700"/>
                </a:lnTo>
                <a:lnTo>
                  <a:pt x="200025" y="428625"/>
                </a:lnTo>
                <a:close/>
                <a:moveTo>
                  <a:pt x="38100" y="38100"/>
                </a:moveTo>
                <a:lnTo>
                  <a:pt x="123825" y="38100"/>
                </a:lnTo>
                <a:lnTo>
                  <a:pt x="123825" y="405003"/>
                </a:lnTo>
                <a:cubicBezTo>
                  <a:pt x="123825" y="418052"/>
                  <a:pt x="131636" y="428530"/>
                  <a:pt x="141256" y="428530"/>
                </a:cubicBezTo>
                <a:lnTo>
                  <a:pt x="161925" y="428530"/>
                </a:lnTo>
                <a:lnTo>
                  <a:pt x="161925" y="647700"/>
                </a:lnTo>
                <a:lnTo>
                  <a:pt x="38100" y="647700"/>
                </a:lnTo>
                <a:close/>
                <a:moveTo>
                  <a:pt x="647700" y="647700"/>
                </a:moveTo>
                <a:lnTo>
                  <a:pt x="523875" y="647700"/>
                </a:lnTo>
                <a:cubicBezTo>
                  <a:pt x="523922" y="647003"/>
                  <a:pt x="523922" y="646302"/>
                  <a:pt x="523875" y="645605"/>
                </a:cubicBezTo>
                <a:lnTo>
                  <a:pt x="523875" y="428625"/>
                </a:lnTo>
                <a:lnTo>
                  <a:pt x="544544" y="428625"/>
                </a:lnTo>
                <a:cubicBezTo>
                  <a:pt x="554069" y="428625"/>
                  <a:pt x="561975" y="418148"/>
                  <a:pt x="561975" y="405098"/>
                </a:cubicBezTo>
                <a:lnTo>
                  <a:pt x="561975" y="38100"/>
                </a:lnTo>
                <a:lnTo>
                  <a:pt x="647700" y="38100"/>
                </a:lnTo>
                <a:close/>
              </a:path>
            </a:pathLst>
          </a:custGeom>
          <a:solidFill>
            <a:schemeClr val="accent3"/>
          </a:solidFill>
          <a:ln w="9525" cap="flat">
            <a:noFill/>
            <a:prstDash val="solid"/>
            <a:miter/>
          </a:ln>
        </p:spPr>
        <p:txBody>
          <a:bodyPr rtlCol="0" anchor="ctr"/>
          <a:lstStyle/>
          <a:p>
            <a:endParaRPr lang="it-IT" sz="1013"/>
          </a:p>
        </p:txBody>
      </p:sp>
      <p:grpSp>
        <p:nvGrpSpPr>
          <p:cNvPr id="686" name="Elemento grafico 663" descr="Xilofono">
            <a:extLst>
              <a:ext uri="{FF2B5EF4-FFF2-40B4-BE49-F238E27FC236}">
                <a16:creationId xmlns:a16="http://schemas.microsoft.com/office/drawing/2014/main" id="{7D286A90-32AD-0C4D-878B-30E68D49CF6F}"/>
              </a:ext>
            </a:extLst>
          </p:cNvPr>
          <p:cNvGrpSpPr/>
          <p:nvPr/>
        </p:nvGrpSpPr>
        <p:grpSpPr>
          <a:xfrm>
            <a:off x="1455396" y="3130508"/>
            <a:ext cx="307697" cy="307697"/>
            <a:chOff x="6088800" y="3421800"/>
            <a:chExt cx="914400" cy="914400"/>
          </a:xfrm>
          <a:solidFill>
            <a:schemeClr val="accent3"/>
          </a:solidFill>
        </p:grpSpPr>
        <p:sp>
          <p:nvSpPr>
            <p:cNvPr id="687" name="Figura a mano libera 686">
              <a:extLst>
                <a:ext uri="{FF2B5EF4-FFF2-40B4-BE49-F238E27FC236}">
                  <a16:creationId xmlns:a16="http://schemas.microsoft.com/office/drawing/2014/main" id="{208C5283-33F9-5747-AE64-11743CB36AB3}"/>
                </a:ext>
              </a:extLst>
            </p:cNvPr>
            <p:cNvSpPr/>
            <p:nvPr/>
          </p:nvSpPr>
          <p:spPr>
            <a:xfrm>
              <a:off x="6850800" y="3621825"/>
              <a:ext cx="76200" cy="304800"/>
            </a:xfrm>
            <a:custGeom>
              <a:avLst/>
              <a:gdLst>
                <a:gd name="connsiteX0" fmla="*/ 0 w 76200"/>
                <a:gd name="connsiteY0" fmla="*/ 0 h 304800"/>
                <a:gd name="connsiteX1" fmla="*/ 0 w 76200"/>
                <a:gd name="connsiteY1" fmla="*/ 304800 h 304800"/>
                <a:gd name="connsiteX2" fmla="*/ 76200 w 76200"/>
                <a:gd name="connsiteY2" fmla="*/ 304800 h 304800"/>
                <a:gd name="connsiteX3" fmla="*/ 76200 w 76200"/>
                <a:gd name="connsiteY3" fmla="*/ 0 h 304800"/>
                <a:gd name="connsiteX4" fmla="*/ 0 w 76200"/>
                <a:gd name="connsiteY4" fmla="*/ 0 h 304800"/>
                <a:gd name="connsiteX5" fmla="*/ 38100 w 76200"/>
                <a:gd name="connsiteY5" fmla="*/ 228600 h 304800"/>
                <a:gd name="connsiteX6" fmla="*/ 19050 w 76200"/>
                <a:gd name="connsiteY6" fmla="*/ 209550 h 304800"/>
                <a:gd name="connsiteX7" fmla="*/ 38100 w 76200"/>
                <a:gd name="connsiteY7" fmla="*/ 190500 h 304800"/>
                <a:gd name="connsiteX8" fmla="*/ 57150 w 76200"/>
                <a:gd name="connsiteY8" fmla="*/ 209550 h 304800"/>
                <a:gd name="connsiteX9" fmla="*/ 38100 w 76200"/>
                <a:gd name="connsiteY9" fmla="*/ 228600 h 304800"/>
                <a:gd name="connsiteX10" fmla="*/ 38100 w 76200"/>
                <a:gd name="connsiteY10" fmla="*/ 104775 h 304800"/>
                <a:gd name="connsiteX11" fmla="*/ 19050 w 76200"/>
                <a:gd name="connsiteY11" fmla="*/ 85725 h 304800"/>
                <a:gd name="connsiteX12" fmla="*/ 38100 w 76200"/>
                <a:gd name="connsiteY12" fmla="*/ 66675 h 304800"/>
                <a:gd name="connsiteX13" fmla="*/ 57150 w 76200"/>
                <a:gd name="connsiteY13" fmla="*/ 85725 h 304800"/>
                <a:gd name="connsiteX14" fmla="*/ 38100 w 76200"/>
                <a:gd name="connsiteY14" fmla="*/ 10477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04800">
                  <a:moveTo>
                    <a:pt x="0" y="0"/>
                  </a:moveTo>
                  <a:lnTo>
                    <a:pt x="0" y="304800"/>
                  </a:lnTo>
                  <a:lnTo>
                    <a:pt x="76200" y="304800"/>
                  </a:lnTo>
                  <a:lnTo>
                    <a:pt x="76200" y="0"/>
                  </a:lnTo>
                  <a:lnTo>
                    <a:pt x="0" y="0"/>
                  </a:lnTo>
                  <a:close/>
                  <a:moveTo>
                    <a:pt x="38100" y="228600"/>
                  </a:moveTo>
                  <a:cubicBezTo>
                    <a:pt x="27623" y="228600"/>
                    <a:pt x="19050" y="220027"/>
                    <a:pt x="19050" y="209550"/>
                  </a:cubicBezTo>
                  <a:cubicBezTo>
                    <a:pt x="19050" y="199073"/>
                    <a:pt x="27623" y="190500"/>
                    <a:pt x="38100" y="190500"/>
                  </a:cubicBezTo>
                  <a:cubicBezTo>
                    <a:pt x="48577" y="190500"/>
                    <a:pt x="57150" y="199073"/>
                    <a:pt x="57150" y="209550"/>
                  </a:cubicBezTo>
                  <a:cubicBezTo>
                    <a:pt x="57150" y="220027"/>
                    <a:pt x="48577" y="228600"/>
                    <a:pt x="38100" y="228600"/>
                  </a:cubicBezTo>
                  <a:close/>
                  <a:moveTo>
                    <a:pt x="38100" y="104775"/>
                  </a:moveTo>
                  <a:cubicBezTo>
                    <a:pt x="27623" y="104775"/>
                    <a:pt x="19050" y="96203"/>
                    <a:pt x="19050" y="85725"/>
                  </a:cubicBezTo>
                  <a:cubicBezTo>
                    <a:pt x="19050" y="75248"/>
                    <a:pt x="27623" y="66675"/>
                    <a:pt x="38100" y="66675"/>
                  </a:cubicBezTo>
                  <a:cubicBezTo>
                    <a:pt x="48577" y="66675"/>
                    <a:pt x="57150" y="75248"/>
                    <a:pt x="57150" y="85725"/>
                  </a:cubicBezTo>
                  <a:cubicBezTo>
                    <a:pt x="57150" y="96203"/>
                    <a:pt x="48577" y="104775"/>
                    <a:pt x="38100" y="104775"/>
                  </a:cubicBezTo>
                  <a:close/>
                </a:path>
              </a:pathLst>
            </a:custGeom>
            <a:grpFill/>
            <a:ln w="9525" cap="flat">
              <a:noFill/>
              <a:prstDash val="solid"/>
              <a:miter/>
            </a:ln>
          </p:spPr>
          <p:txBody>
            <a:bodyPr rtlCol="0" anchor="ctr"/>
            <a:lstStyle/>
            <a:p>
              <a:endParaRPr lang="it-IT" sz="1013"/>
            </a:p>
          </p:txBody>
        </p:sp>
        <p:sp>
          <p:nvSpPr>
            <p:cNvPr id="688" name="Figura a mano libera 687">
              <a:extLst>
                <a:ext uri="{FF2B5EF4-FFF2-40B4-BE49-F238E27FC236}">
                  <a16:creationId xmlns:a16="http://schemas.microsoft.com/office/drawing/2014/main" id="{3758DF7F-0E0E-624B-80AC-04D543B4F2E6}"/>
                </a:ext>
              </a:extLst>
            </p:cNvPr>
            <p:cNvSpPr/>
            <p:nvPr/>
          </p:nvSpPr>
          <p:spPr>
            <a:xfrm>
              <a:off x="6736500" y="3602775"/>
              <a:ext cx="76200" cy="342900"/>
            </a:xfrm>
            <a:custGeom>
              <a:avLst/>
              <a:gdLst>
                <a:gd name="connsiteX0" fmla="*/ 0 w 76200"/>
                <a:gd name="connsiteY0" fmla="*/ 0 h 342900"/>
                <a:gd name="connsiteX1" fmla="*/ 0 w 76200"/>
                <a:gd name="connsiteY1" fmla="*/ 342900 h 342900"/>
                <a:gd name="connsiteX2" fmla="*/ 76200 w 76200"/>
                <a:gd name="connsiteY2" fmla="*/ 342900 h 342900"/>
                <a:gd name="connsiteX3" fmla="*/ 76200 w 76200"/>
                <a:gd name="connsiteY3" fmla="*/ 0 h 342900"/>
                <a:gd name="connsiteX4" fmla="*/ 0 w 76200"/>
                <a:gd name="connsiteY4" fmla="*/ 0 h 342900"/>
                <a:gd name="connsiteX5" fmla="*/ 38100 w 76200"/>
                <a:gd name="connsiteY5" fmla="*/ 247650 h 342900"/>
                <a:gd name="connsiteX6" fmla="*/ 19050 w 76200"/>
                <a:gd name="connsiteY6" fmla="*/ 228600 h 342900"/>
                <a:gd name="connsiteX7" fmla="*/ 38100 w 76200"/>
                <a:gd name="connsiteY7" fmla="*/ 209550 h 342900"/>
                <a:gd name="connsiteX8" fmla="*/ 57150 w 76200"/>
                <a:gd name="connsiteY8" fmla="*/ 228600 h 342900"/>
                <a:gd name="connsiteX9" fmla="*/ 38100 w 76200"/>
                <a:gd name="connsiteY9" fmla="*/ 247650 h 342900"/>
                <a:gd name="connsiteX10" fmla="*/ 38100 w 76200"/>
                <a:gd name="connsiteY10" fmla="*/ 123825 h 342900"/>
                <a:gd name="connsiteX11" fmla="*/ 19050 w 76200"/>
                <a:gd name="connsiteY11" fmla="*/ 104775 h 342900"/>
                <a:gd name="connsiteX12" fmla="*/ 38100 w 76200"/>
                <a:gd name="connsiteY12" fmla="*/ 85725 h 342900"/>
                <a:gd name="connsiteX13" fmla="*/ 57150 w 76200"/>
                <a:gd name="connsiteY13" fmla="*/ 104775 h 342900"/>
                <a:gd name="connsiteX14" fmla="*/ 38100 w 76200"/>
                <a:gd name="connsiteY14" fmla="*/ 123825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42900">
                  <a:moveTo>
                    <a:pt x="0" y="0"/>
                  </a:moveTo>
                  <a:lnTo>
                    <a:pt x="0" y="342900"/>
                  </a:lnTo>
                  <a:lnTo>
                    <a:pt x="76200" y="342900"/>
                  </a:lnTo>
                  <a:lnTo>
                    <a:pt x="76200" y="0"/>
                  </a:lnTo>
                  <a:lnTo>
                    <a:pt x="0" y="0"/>
                  </a:lnTo>
                  <a:close/>
                  <a:moveTo>
                    <a:pt x="38100" y="247650"/>
                  </a:moveTo>
                  <a:cubicBezTo>
                    <a:pt x="27623" y="247650"/>
                    <a:pt x="19050" y="239077"/>
                    <a:pt x="19050" y="228600"/>
                  </a:cubicBezTo>
                  <a:cubicBezTo>
                    <a:pt x="19050" y="218123"/>
                    <a:pt x="27623" y="209550"/>
                    <a:pt x="38100" y="209550"/>
                  </a:cubicBezTo>
                  <a:cubicBezTo>
                    <a:pt x="48577" y="209550"/>
                    <a:pt x="57150" y="218123"/>
                    <a:pt x="57150" y="228600"/>
                  </a:cubicBezTo>
                  <a:cubicBezTo>
                    <a:pt x="57150" y="239077"/>
                    <a:pt x="48577" y="247650"/>
                    <a:pt x="38100" y="247650"/>
                  </a:cubicBezTo>
                  <a:close/>
                  <a:moveTo>
                    <a:pt x="38100" y="123825"/>
                  </a:moveTo>
                  <a:cubicBezTo>
                    <a:pt x="27623" y="123825"/>
                    <a:pt x="19050" y="115253"/>
                    <a:pt x="19050" y="104775"/>
                  </a:cubicBezTo>
                  <a:cubicBezTo>
                    <a:pt x="19050" y="94298"/>
                    <a:pt x="27623" y="85725"/>
                    <a:pt x="38100" y="85725"/>
                  </a:cubicBezTo>
                  <a:cubicBezTo>
                    <a:pt x="48577" y="85725"/>
                    <a:pt x="57150" y="94298"/>
                    <a:pt x="57150" y="104775"/>
                  </a:cubicBezTo>
                  <a:cubicBezTo>
                    <a:pt x="57150" y="115253"/>
                    <a:pt x="48577" y="123825"/>
                    <a:pt x="38100" y="123825"/>
                  </a:cubicBezTo>
                  <a:close/>
                </a:path>
              </a:pathLst>
            </a:custGeom>
            <a:grpFill/>
            <a:ln w="9525" cap="flat">
              <a:noFill/>
              <a:prstDash val="solid"/>
              <a:miter/>
            </a:ln>
          </p:spPr>
          <p:txBody>
            <a:bodyPr rtlCol="0" anchor="ctr"/>
            <a:lstStyle/>
            <a:p>
              <a:endParaRPr lang="it-IT" sz="1013"/>
            </a:p>
          </p:txBody>
        </p:sp>
        <p:sp>
          <p:nvSpPr>
            <p:cNvPr id="689" name="Figura a mano libera 688">
              <a:extLst>
                <a:ext uri="{FF2B5EF4-FFF2-40B4-BE49-F238E27FC236}">
                  <a16:creationId xmlns:a16="http://schemas.microsoft.com/office/drawing/2014/main" id="{7225E3ED-5C42-4A43-B745-CDB4F269A4B2}"/>
                </a:ext>
              </a:extLst>
            </p:cNvPr>
            <p:cNvSpPr/>
            <p:nvPr/>
          </p:nvSpPr>
          <p:spPr>
            <a:xfrm>
              <a:off x="6622200" y="3583725"/>
              <a:ext cx="76200" cy="381000"/>
            </a:xfrm>
            <a:custGeom>
              <a:avLst/>
              <a:gdLst>
                <a:gd name="connsiteX0" fmla="*/ 0 w 76200"/>
                <a:gd name="connsiteY0" fmla="*/ 0 h 381000"/>
                <a:gd name="connsiteX1" fmla="*/ 0 w 76200"/>
                <a:gd name="connsiteY1" fmla="*/ 381000 h 381000"/>
                <a:gd name="connsiteX2" fmla="*/ 76200 w 76200"/>
                <a:gd name="connsiteY2" fmla="*/ 381000 h 381000"/>
                <a:gd name="connsiteX3" fmla="*/ 76200 w 76200"/>
                <a:gd name="connsiteY3" fmla="*/ 0 h 381000"/>
                <a:gd name="connsiteX4" fmla="*/ 0 w 76200"/>
                <a:gd name="connsiteY4" fmla="*/ 0 h 381000"/>
                <a:gd name="connsiteX5" fmla="*/ 38100 w 76200"/>
                <a:gd name="connsiteY5" fmla="*/ 266700 h 381000"/>
                <a:gd name="connsiteX6" fmla="*/ 19050 w 76200"/>
                <a:gd name="connsiteY6" fmla="*/ 247650 h 381000"/>
                <a:gd name="connsiteX7" fmla="*/ 38100 w 76200"/>
                <a:gd name="connsiteY7" fmla="*/ 228600 h 381000"/>
                <a:gd name="connsiteX8" fmla="*/ 57150 w 76200"/>
                <a:gd name="connsiteY8" fmla="*/ 247650 h 381000"/>
                <a:gd name="connsiteX9" fmla="*/ 38100 w 76200"/>
                <a:gd name="connsiteY9" fmla="*/ 266700 h 381000"/>
                <a:gd name="connsiteX10" fmla="*/ 38100 w 76200"/>
                <a:gd name="connsiteY10" fmla="*/ 142875 h 381000"/>
                <a:gd name="connsiteX11" fmla="*/ 19050 w 76200"/>
                <a:gd name="connsiteY11" fmla="*/ 123825 h 381000"/>
                <a:gd name="connsiteX12" fmla="*/ 38100 w 76200"/>
                <a:gd name="connsiteY12" fmla="*/ 104775 h 381000"/>
                <a:gd name="connsiteX13" fmla="*/ 57150 w 76200"/>
                <a:gd name="connsiteY13" fmla="*/ 123825 h 381000"/>
                <a:gd name="connsiteX14" fmla="*/ 38100 w 76200"/>
                <a:gd name="connsiteY14" fmla="*/ 142875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81000">
                  <a:moveTo>
                    <a:pt x="0" y="0"/>
                  </a:moveTo>
                  <a:lnTo>
                    <a:pt x="0" y="381000"/>
                  </a:lnTo>
                  <a:lnTo>
                    <a:pt x="76200" y="381000"/>
                  </a:lnTo>
                  <a:lnTo>
                    <a:pt x="76200" y="0"/>
                  </a:lnTo>
                  <a:lnTo>
                    <a:pt x="0" y="0"/>
                  </a:lnTo>
                  <a:close/>
                  <a:moveTo>
                    <a:pt x="38100" y="266700"/>
                  </a:moveTo>
                  <a:cubicBezTo>
                    <a:pt x="27623" y="266700"/>
                    <a:pt x="19050" y="258127"/>
                    <a:pt x="19050" y="247650"/>
                  </a:cubicBezTo>
                  <a:cubicBezTo>
                    <a:pt x="19050" y="237173"/>
                    <a:pt x="27623" y="228600"/>
                    <a:pt x="38100" y="228600"/>
                  </a:cubicBezTo>
                  <a:cubicBezTo>
                    <a:pt x="48577" y="228600"/>
                    <a:pt x="57150" y="237173"/>
                    <a:pt x="57150" y="247650"/>
                  </a:cubicBezTo>
                  <a:cubicBezTo>
                    <a:pt x="57150" y="258127"/>
                    <a:pt x="48577" y="266700"/>
                    <a:pt x="38100" y="266700"/>
                  </a:cubicBezTo>
                  <a:close/>
                  <a:moveTo>
                    <a:pt x="38100" y="142875"/>
                  </a:moveTo>
                  <a:cubicBezTo>
                    <a:pt x="27623" y="142875"/>
                    <a:pt x="19050" y="134303"/>
                    <a:pt x="19050" y="123825"/>
                  </a:cubicBezTo>
                  <a:cubicBezTo>
                    <a:pt x="19050" y="113348"/>
                    <a:pt x="27623" y="104775"/>
                    <a:pt x="38100" y="104775"/>
                  </a:cubicBezTo>
                  <a:cubicBezTo>
                    <a:pt x="48577" y="104775"/>
                    <a:pt x="57150" y="113348"/>
                    <a:pt x="57150" y="123825"/>
                  </a:cubicBezTo>
                  <a:cubicBezTo>
                    <a:pt x="57150" y="134303"/>
                    <a:pt x="48577" y="142875"/>
                    <a:pt x="38100" y="142875"/>
                  </a:cubicBezTo>
                  <a:close/>
                </a:path>
              </a:pathLst>
            </a:custGeom>
            <a:grpFill/>
            <a:ln w="9525" cap="flat">
              <a:noFill/>
              <a:prstDash val="solid"/>
              <a:miter/>
            </a:ln>
          </p:spPr>
          <p:txBody>
            <a:bodyPr rtlCol="0" anchor="ctr"/>
            <a:lstStyle/>
            <a:p>
              <a:endParaRPr lang="it-IT" sz="1013"/>
            </a:p>
          </p:txBody>
        </p:sp>
        <p:sp>
          <p:nvSpPr>
            <p:cNvPr id="690" name="Figura a mano libera 689">
              <a:extLst>
                <a:ext uri="{FF2B5EF4-FFF2-40B4-BE49-F238E27FC236}">
                  <a16:creationId xmlns:a16="http://schemas.microsoft.com/office/drawing/2014/main" id="{37A87BB4-2E53-3B4D-BAFB-DCC71D0E97EF}"/>
                </a:ext>
              </a:extLst>
            </p:cNvPr>
            <p:cNvSpPr/>
            <p:nvPr/>
          </p:nvSpPr>
          <p:spPr>
            <a:xfrm>
              <a:off x="6507900" y="3564675"/>
              <a:ext cx="76200" cy="419100"/>
            </a:xfrm>
            <a:custGeom>
              <a:avLst/>
              <a:gdLst>
                <a:gd name="connsiteX0" fmla="*/ 0 w 76200"/>
                <a:gd name="connsiteY0" fmla="*/ 0 h 419100"/>
                <a:gd name="connsiteX1" fmla="*/ 0 w 76200"/>
                <a:gd name="connsiteY1" fmla="*/ 419100 h 419100"/>
                <a:gd name="connsiteX2" fmla="*/ 76200 w 76200"/>
                <a:gd name="connsiteY2" fmla="*/ 419100 h 419100"/>
                <a:gd name="connsiteX3" fmla="*/ 76200 w 76200"/>
                <a:gd name="connsiteY3" fmla="*/ 0 h 419100"/>
                <a:gd name="connsiteX4" fmla="*/ 0 w 76200"/>
                <a:gd name="connsiteY4" fmla="*/ 0 h 419100"/>
                <a:gd name="connsiteX5" fmla="*/ 38100 w 76200"/>
                <a:gd name="connsiteY5" fmla="*/ 285750 h 419100"/>
                <a:gd name="connsiteX6" fmla="*/ 19050 w 76200"/>
                <a:gd name="connsiteY6" fmla="*/ 266700 h 419100"/>
                <a:gd name="connsiteX7" fmla="*/ 38100 w 76200"/>
                <a:gd name="connsiteY7" fmla="*/ 247650 h 419100"/>
                <a:gd name="connsiteX8" fmla="*/ 57150 w 76200"/>
                <a:gd name="connsiteY8" fmla="*/ 266700 h 419100"/>
                <a:gd name="connsiteX9" fmla="*/ 38100 w 76200"/>
                <a:gd name="connsiteY9" fmla="*/ 285750 h 419100"/>
                <a:gd name="connsiteX10" fmla="*/ 38100 w 76200"/>
                <a:gd name="connsiteY10" fmla="*/ 161925 h 419100"/>
                <a:gd name="connsiteX11" fmla="*/ 19050 w 76200"/>
                <a:gd name="connsiteY11" fmla="*/ 142875 h 419100"/>
                <a:gd name="connsiteX12" fmla="*/ 38100 w 76200"/>
                <a:gd name="connsiteY12" fmla="*/ 123825 h 419100"/>
                <a:gd name="connsiteX13" fmla="*/ 57150 w 76200"/>
                <a:gd name="connsiteY13" fmla="*/ 142875 h 419100"/>
                <a:gd name="connsiteX14" fmla="*/ 38100 w 76200"/>
                <a:gd name="connsiteY14" fmla="*/ 1619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19100">
                  <a:moveTo>
                    <a:pt x="0" y="0"/>
                  </a:moveTo>
                  <a:lnTo>
                    <a:pt x="0" y="419100"/>
                  </a:lnTo>
                  <a:lnTo>
                    <a:pt x="76200" y="419100"/>
                  </a:lnTo>
                  <a:lnTo>
                    <a:pt x="76200" y="0"/>
                  </a:lnTo>
                  <a:lnTo>
                    <a:pt x="0" y="0"/>
                  </a:lnTo>
                  <a:close/>
                  <a:moveTo>
                    <a:pt x="38100" y="285750"/>
                  </a:moveTo>
                  <a:cubicBezTo>
                    <a:pt x="27623" y="285750"/>
                    <a:pt x="19050" y="277178"/>
                    <a:pt x="19050" y="266700"/>
                  </a:cubicBezTo>
                  <a:cubicBezTo>
                    <a:pt x="19050" y="256223"/>
                    <a:pt x="27623" y="247650"/>
                    <a:pt x="38100" y="247650"/>
                  </a:cubicBezTo>
                  <a:cubicBezTo>
                    <a:pt x="48577" y="247650"/>
                    <a:pt x="57150" y="256223"/>
                    <a:pt x="57150" y="266700"/>
                  </a:cubicBezTo>
                  <a:cubicBezTo>
                    <a:pt x="57150" y="277178"/>
                    <a:pt x="48577" y="285750"/>
                    <a:pt x="38100" y="285750"/>
                  </a:cubicBezTo>
                  <a:close/>
                  <a:moveTo>
                    <a:pt x="38100" y="161925"/>
                  </a:moveTo>
                  <a:cubicBezTo>
                    <a:pt x="27623" y="161925"/>
                    <a:pt x="19050" y="153353"/>
                    <a:pt x="19050" y="142875"/>
                  </a:cubicBezTo>
                  <a:cubicBezTo>
                    <a:pt x="19050" y="132398"/>
                    <a:pt x="27623" y="123825"/>
                    <a:pt x="38100" y="123825"/>
                  </a:cubicBezTo>
                  <a:cubicBezTo>
                    <a:pt x="48577" y="123825"/>
                    <a:pt x="57150" y="132398"/>
                    <a:pt x="57150" y="142875"/>
                  </a:cubicBezTo>
                  <a:cubicBezTo>
                    <a:pt x="57150" y="153353"/>
                    <a:pt x="48577" y="161925"/>
                    <a:pt x="38100" y="161925"/>
                  </a:cubicBezTo>
                  <a:close/>
                </a:path>
              </a:pathLst>
            </a:custGeom>
            <a:grpFill/>
            <a:ln w="9525" cap="flat">
              <a:noFill/>
              <a:prstDash val="solid"/>
              <a:miter/>
            </a:ln>
          </p:spPr>
          <p:txBody>
            <a:bodyPr rtlCol="0" anchor="ctr"/>
            <a:lstStyle/>
            <a:p>
              <a:endParaRPr lang="it-IT" sz="1013"/>
            </a:p>
          </p:txBody>
        </p:sp>
        <p:sp>
          <p:nvSpPr>
            <p:cNvPr id="691" name="Figura a mano libera 690">
              <a:extLst>
                <a:ext uri="{FF2B5EF4-FFF2-40B4-BE49-F238E27FC236}">
                  <a16:creationId xmlns:a16="http://schemas.microsoft.com/office/drawing/2014/main" id="{7FEB2792-EAC3-B840-BCEF-D7348ED8484C}"/>
                </a:ext>
              </a:extLst>
            </p:cNvPr>
            <p:cNvSpPr/>
            <p:nvPr/>
          </p:nvSpPr>
          <p:spPr>
            <a:xfrm>
              <a:off x="6393600" y="3545625"/>
              <a:ext cx="76200" cy="457200"/>
            </a:xfrm>
            <a:custGeom>
              <a:avLst/>
              <a:gdLst>
                <a:gd name="connsiteX0" fmla="*/ 0 w 76200"/>
                <a:gd name="connsiteY0" fmla="*/ 0 h 457200"/>
                <a:gd name="connsiteX1" fmla="*/ 0 w 76200"/>
                <a:gd name="connsiteY1" fmla="*/ 457200 h 457200"/>
                <a:gd name="connsiteX2" fmla="*/ 76200 w 76200"/>
                <a:gd name="connsiteY2" fmla="*/ 457200 h 457200"/>
                <a:gd name="connsiteX3" fmla="*/ 76200 w 76200"/>
                <a:gd name="connsiteY3" fmla="*/ 0 h 457200"/>
                <a:gd name="connsiteX4" fmla="*/ 0 w 76200"/>
                <a:gd name="connsiteY4" fmla="*/ 0 h 457200"/>
                <a:gd name="connsiteX5" fmla="*/ 38100 w 76200"/>
                <a:gd name="connsiteY5" fmla="*/ 304800 h 457200"/>
                <a:gd name="connsiteX6" fmla="*/ 19050 w 76200"/>
                <a:gd name="connsiteY6" fmla="*/ 285750 h 457200"/>
                <a:gd name="connsiteX7" fmla="*/ 38100 w 76200"/>
                <a:gd name="connsiteY7" fmla="*/ 266700 h 457200"/>
                <a:gd name="connsiteX8" fmla="*/ 57150 w 76200"/>
                <a:gd name="connsiteY8" fmla="*/ 285750 h 457200"/>
                <a:gd name="connsiteX9" fmla="*/ 38100 w 76200"/>
                <a:gd name="connsiteY9" fmla="*/ 304800 h 457200"/>
                <a:gd name="connsiteX10" fmla="*/ 38100 w 76200"/>
                <a:gd name="connsiteY10" fmla="*/ 180975 h 457200"/>
                <a:gd name="connsiteX11" fmla="*/ 19050 w 76200"/>
                <a:gd name="connsiteY11" fmla="*/ 161925 h 457200"/>
                <a:gd name="connsiteX12" fmla="*/ 38100 w 76200"/>
                <a:gd name="connsiteY12" fmla="*/ 142875 h 457200"/>
                <a:gd name="connsiteX13" fmla="*/ 57150 w 76200"/>
                <a:gd name="connsiteY13" fmla="*/ 161925 h 457200"/>
                <a:gd name="connsiteX14" fmla="*/ 38100 w 76200"/>
                <a:gd name="connsiteY14" fmla="*/ 1809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57200">
                  <a:moveTo>
                    <a:pt x="0" y="0"/>
                  </a:moveTo>
                  <a:lnTo>
                    <a:pt x="0" y="457200"/>
                  </a:lnTo>
                  <a:lnTo>
                    <a:pt x="76200" y="457200"/>
                  </a:lnTo>
                  <a:lnTo>
                    <a:pt x="76200" y="0"/>
                  </a:lnTo>
                  <a:lnTo>
                    <a:pt x="0" y="0"/>
                  </a:lnTo>
                  <a:close/>
                  <a:moveTo>
                    <a:pt x="38100" y="304800"/>
                  </a:moveTo>
                  <a:cubicBezTo>
                    <a:pt x="27623" y="304800"/>
                    <a:pt x="19050" y="296228"/>
                    <a:pt x="19050" y="285750"/>
                  </a:cubicBezTo>
                  <a:cubicBezTo>
                    <a:pt x="19050" y="275273"/>
                    <a:pt x="27623" y="266700"/>
                    <a:pt x="38100" y="266700"/>
                  </a:cubicBezTo>
                  <a:cubicBezTo>
                    <a:pt x="48577" y="266700"/>
                    <a:pt x="57150" y="275273"/>
                    <a:pt x="57150" y="285750"/>
                  </a:cubicBezTo>
                  <a:cubicBezTo>
                    <a:pt x="57150" y="296228"/>
                    <a:pt x="48577" y="304800"/>
                    <a:pt x="38100" y="304800"/>
                  </a:cubicBezTo>
                  <a:close/>
                  <a:moveTo>
                    <a:pt x="38100" y="180975"/>
                  </a:moveTo>
                  <a:cubicBezTo>
                    <a:pt x="27623" y="180975"/>
                    <a:pt x="19050" y="172403"/>
                    <a:pt x="19050" y="161925"/>
                  </a:cubicBezTo>
                  <a:cubicBezTo>
                    <a:pt x="19050" y="151448"/>
                    <a:pt x="27623" y="142875"/>
                    <a:pt x="38100" y="142875"/>
                  </a:cubicBezTo>
                  <a:cubicBezTo>
                    <a:pt x="48577" y="142875"/>
                    <a:pt x="57150" y="151448"/>
                    <a:pt x="57150" y="161925"/>
                  </a:cubicBezTo>
                  <a:cubicBezTo>
                    <a:pt x="57150" y="172403"/>
                    <a:pt x="48577" y="180975"/>
                    <a:pt x="38100" y="180975"/>
                  </a:cubicBezTo>
                  <a:close/>
                </a:path>
              </a:pathLst>
            </a:custGeom>
            <a:grpFill/>
            <a:ln w="9525" cap="flat">
              <a:noFill/>
              <a:prstDash val="solid"/>
              <a:miter/>
            </a:ln>
          </p:spPr>
          <p:txBody>
            <a:bodyPr rtlCol="0" anchor="ctr"/>
            <a:lstStyle/>
            <a:p>
              <a:endParaRPr lang="it-IT" sz="1013"/>
            </a:p>
          </p:txBody>
        </p:sp>
        <p:sp>
          <p:nvSpPr>
            <p:cNvPr id="692" name="Figura a mano libera 691">
              <a:extLst>
                <a:ext uri="{FF2B5EF4-FFF2-40B4-BE49-F238E27FC236}">
                  <a16:creationId xmlns:a16="http://schemas.microsoft.com/office/drawing/2014/main" id="{21ADC219-9F1E-7242-9924-713F3405F749}"/>
                </a:ext>
              </a:extLst>
            </p:cNvPr>
            <p:cNvSpPr/>
            <p:nvPr/>
          </p:nvSpPr>
          <p:spPr>
            <a:xfrm>
              <a:off x="6279300" y="3526575"/>
              <a:ext cx="76200" cy="495300"/>
            </a:xfrm>
            <a:custGeom>
              <a:avLst/>
              <a:gdLst>
                <a:gd name="connsiteX0" fmla="*/ 0 w 76200"/>
                <a:gd name="connsiteY0" fmla="*/ 0 h 495300"/>
                <a:gd name="connsiteX1" fmla="*/ 0 w 76200"/>
                <a:gd name="connsiteY1" fmla="*/ 495300 h 495300"/>
                <a:gd name="connsiteX2" fmla="*/ 76200 w 76200"/>
                <a:gd name="connsiteY2" fmla="*/ 495300 h 495300"/>
                <a:gd name="connsiteX3" fmla="*/ 76200 w 76200"/>
                <a:gd name="connsiteY3" fmla="*/ 0 h 495300"/>
                <a:gd name="connsiteX4" fmla="*/ 0 w 76200"/>
                <a:gd name="connsiteY4" fmla="*/ 0 h 495300"/>
                <a:gd name="connsiteX5" fmla="*/ 38100 w 76200"/>
                <a:gd name="connsiteY5" fmla="*/ 323850 h 495300"/>
                <a:gd name="connsiteX6" fmla="*/ 19050 w 76200"/>
                <a:gd name="connsiteY6" fmla="*/ 304800 h 495300"/>
                <a:gd name="connsiteX7" fmla="*/ 38100 w 76200"/>
                <a:gd name="connsiteY7" fmla="*/ 285750 h 495300"/>
                <a:gd name="connsiteX8" fmla="*/ 57150 w 76200"/>
                <a:gd name="connsiteY8" fmla="*/ 304800 h 495300"/>
                <a:gd name="connsiteX9" fmla="*/ 38100 w 76200"/>
                <a:gd name="connsiteY9" fmla="*/ 323850 h 495300"/>
                <a:gd name="connsiteX10" fmla="*/ 38100 w 76200"/>
                <a:gd name="connsiteY10" fmla="*/ 200025 h 495300"/>
                <a:gd name="connsiteX11" fmla="*/ 19050 w 76200"/>
                <a:gd name="connsiteY11" fmla="*/ 180975 h 495300"/>
                <a:gd name="connsiteX12" fmla="*/ 38100 w 76200"/>
                <a:gd name="connsiteY12" fmla="*/ 161925 h 495300"/>
                <a:gd name="connsiteX13" fmla="*/ 57150 w 76200"/>
                <a:gd name="connsiteY13" fmla="*/ 180975 h 495300"/>
                <a:gd name="connsiteX14" fmla="*/ 38100 w 76200"/>
                <a:gd name="connsiteY14" fmla="*/ 20002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95300">
                  <a:moveTo>
                    <a:pt x="0" y="0"/>
                  </a:moveTo>
                  <a:lnTo>
                    <a:pt x="0" y="495300"/>
                  </a:lnTo>
                  <a:lnTo>
                    <a:pt x="76200" y="495300"/>
                  </a:lnTo>
                  <a:lnTo>
                    <a:pt x="76200" y="0"/>
                  </a:lnTo>
                  <a:lnTo>
                    <a:pt x="0" y="0"/>
                  </a:lnTo>
                  <a:close/>
                  <a:moveTo>
                    <a:pt x="38100" y="323850"/>
                  </a:moveTo>
                  <a:cubicBezTo>
                    <a:pt x="27622" y="323850"/>
                    <a:pt x="19050" y="315278"/>
                    <a:pt x="19050" y="304800"/>
                  </a:cubicBezTo>
                  <a:cubicBezTo>
                    <a:pt x="19050" y="294323"/>
                    <a:pt x="27622" y="285750"/>
                    <a:pt x="38100" y="285750"/>
                  </a:cubicBezTo>
                  <a:cubicBezTo>
                    <a:pt x="48578" y="285750"/>
                    <a:pt x="57150" y="294323"/>
                    <a:pt x="57150" y="304800"/>
                  </a:cubicBezTo>
                  <a:cubicBezTo>
                    <a:pt x="57150" y="315278"/>
                    <a:pt x="48578" y="323850"/>
                    <a:pt x="38100" y="323850"/>
                  </a:cubicBezTo>
                  <a:close/>
                  <a:moveTo>
                    <a:pt x="38100" y="200025"/>
                  </a:moveTo>
                  <a:cubicBezTo>
                    <a:pt x="27622" y="200025"/>
                    <a:pt x="19050" y="191453"/>
                    <a:pt x="19050" y="180975"/>
                  </a:cubicBezTo>
                  <a:cubicBezTo>
                    <a:pt x="19050" y="170498"/>
                    <a:pt x="27622" y="161925"/>
                    <a:pt x="38100" y="161925"/>
                  </a:cubicBezTo>
                  <a:cubicBezTo>
                    <a:pt x="48578" y="161925"/>
                    <a:pt x="57150" y="170498"/>
                    <a:pt x="57150" y="180975"/>
                  </a:cubicBezTo>
                  <a:cubicBezTo>
                    <a:pt x="57150" y="191453"/>
                    <a:pt x="48578" y="200025"/>
                    <a:pt x="38100" y="200025"/>
                  </a:cubicBezTo>
                  <a:close/>
                </a:path>
              </a:pathLst>
            </a:custGeom>
            <a:grpFill/>
            <a:ln w="9525" cap="flat">
              <a:noFill/>
              <a:prstDash val="solid"/>
              <a:miter/>
            </a:ln>
          </p:spPr>
          <p:txBody>
            <a:bodyPr rtlCol="0" anchor="ctr"/>
            <a:lstStyle/>
            <a:p>
              <a:endParaRPr lang="it-IT" sz="1013"/>
            </a:p>
          </p:txBody>
        </p:sp>
        <p:sp>
          <p:nvSpPr>
            <p:cNvPr id="693" name="Figura a mano libera 692">
              <a:extLst>
                <a:ext uri="{FF2B5EF4-FFF2-40B4-BE49-F238E27FC236}">
                  <a16:creationId xmlns:a16="http://schemas.microsoft.com/office/drawing/2014/main" id="{5C6F288E-54C2-454D-B92B-99C96D2CDEAF}"/>
                </a:ext>
              </a:extLst>
            </p:cNvPr>
            <p:cNvSpPr/>
            <p:nvPr/>
          </p:nvSpPr>
          <p:spPr>
            <a:xfrm>
              <a:off x="6165000" y="3507525"/>
              <a:ext cx="76200" cy="533400"/>
            </a:xfrm>
            <a:custGeom>
              <a:avLst/>
              <a:gdLst>
                <a:gd name="connsiteX0" fmla="*/ 0 w 76200"/>
                <a:gd name="connsiteY0" fmla="*/ 0 h 533400"/>
                <a:gd name="connsiteX1" fmla="*/ 0 w 76200"/>
                <a:gd name="connsiteY1" fmla="*/ 533400 h 533400"/>
                <a:gd name="connsiteX2" fmla="*/ 76200 w 76200"/>
                <a:gd name="connsiteY2" fmla="*/ 533400 h 533400"/>
                <a:gd name="connsiteX3" fmla="*/ 76200 w 76200"/>
                <a:gd name="connsiteY3" fmla="*/ 0 h 533400"/>
                <a:gd name="connsiteX4" fmla="*/ 0 w 76200"/>
                <a:gd name="connsiteY4" fmla="*/ 0 h 533400"/>
                <a:gd name="connsiteX5" fmla="*/ 38100 w 76200"/>
                <a:gd name="connsiteY5" fmla="*/ 342900 h 533400"/>
                <a:gd name="connsiteX6" fmla="*/ 19050 w 76200"/>
                <a:gd name="connsiteY6" fmla="*/ 323850 h 533400"/>
                <a:gd name="connsiteX7" fmla="*/ 38100 w 76200"/>
                <a:gd name="connsiteY7" fmla="*/ 304800 h 533400"/>
                <a:gd name="connsiteX8" fmla="*/ 57150 w 76200"/>
                <a:gd name="connsiteY8" fmla="*/ 323850 h 533400"/>
                <a:gd name="connsiteX9" fmla="*/ 38100 w 76200"/>
                <a:gd name="connsiteY9" fmla="*/ 342900 h 533400"/>
                <a:gd name="connsiteX10" fmla="*/ 38100 w 76200"/>
                <a:gd name="connsiteY10" fmla="*/ 219075 h 533400"/>
                <a:gd name="connsiteX11" fmla="*/ 19050 w 76200"/>
                <a:gd name="connsiteY11" fmla="*/ 200025 h 533400"/>
                <a:gd name="connsiteX12" fmla="*/ 38100 w 76200"/>
                <a:gd name="connsiteY12" fmla="*/ 180975 h 533400"/>
                <a:gd name="connsiteX13" fmla="*/ 57150 w 76200"/>
                <a:gd name="connsiteY13" fmla="*/ 200025 h 533400"/>
                <a:gd name="connsiteX14" fmla="*/ 38100 w 76200"/>
                <a:gd name="connsiteY14" fmla="*/ 21907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533400">
                  <a:moveTo>
                    <a:pt x="0" y="0"/>
                  </a:moveTo>
                  <a:lnTo>
                    <a:pt x="0" y="533400"/>
                  </a:lnTo>
                  <a:lnTo>
                    <a:pt x="76200" y="533400"/>
                  </a:lnTo>
                  <a:lnTo>
                    <a:pt x="76200" y="0"/>
                  </a:lnTo>
                  <a:lnTo>
                    <a:pt x="0" y="0"/>
                  </a:lnTo>
                  <a:close/>
                  <a:moveTo>
                    <a:pt x="38100" y="342900"/>
                  </a:moveTo>
                  <a:cubicBezTo>
                    <a:pt x="27622" y="342900"/>
                    <a:pt x="19050" y="334328"/>
                    <a:pt x="19050" y="323850"/>
                  </a:cubicBezTo>
                  <a:cubicBezTo>
                    <a:pt x="19050" y="313373"/>
                    <a:pt x="27622" y="304800"/>
                    <a:pt x="38100" y="304800"/>
                  </a:cubicBezTo>
                  <a:cubicBezTo>
                    <a:pt x="48578" y="304800"/>
                    <a:pt x="57150" y="313373"/>
                    <a:pt x="57150" y="323850"/>
                  </a:cubicBezTo>
                  <a:cubicBezTo>
                    <a:pt x="57150" y="334328"/>
                    <a:pt x="48578" y="342900"/>
                    <a:pt x="38100" y="342900"/>
                  </a:cubicBezTo>
                  <a:close/>
                  <a:moveTo>
                    <a:pt x="38100" y="219075"/>
                  </a:moveTo>
                  <a:cubicBezTo>
                    <a:pt x="27622" y="219075"/>
                    <a:pt x="19050" y="210503"/>
                    <a:pt x="19050" y="200025"/>
                  </a:cubicBezTo>
                  <a:cubicBezTo>
                    <a:pt x="19050" y="189548"/>
                    <a:pt x="27622" y="180975"/>
                    <a:pt x="38100" y="180975"/>
                  </a:cubicBezTo>
                  <a:cubicBezTo>
                    <a:pt x="48578" y="180975"/>
                    <a:pt x="57150" y="189548"/>
                    <a:pt x="57150" y="200025"/>
                  </a:cubicBezTo>
                  <a:cubicBezTo>
                    <a:pt x="57150" y="210503"/>
                    <a:pt x="48578" y="219075"/>
                    <a:pt x="38100" y="219075"/>
                  </a:cubicBezTo>
                  <a:close/>
                </a:path>
              </a:pathLst>
            </a:custGeom>
            <a:grpFill/>
            <a:ln w="9525" cap="flat">
              <a:noFill/>
              <a:prstDash val="solid"/>
              <a:miter/>
            </a:ln>
          </p:spPr>
          <p:txBody>
            <a:bodyPr rtlCol="0" anchor="ctr"/>
            <a:lstStyle/>
            <a:p>
              <a:endParaRPr lang="it-IT" sz="1013"/>
            </a:p>
          </p:txBody>
        </p:sp>
        <p:sp>
          <p:nvSpPr>
            <p:cNvPr id="694" name="Figura a mano libera 693">
              <a:extLst>
                <a:ext uri="{FF2B5EF4-FFF2-40B4-BE49-F238E27FC236}">
                  <a16:creationId xmlns:a16="http://schemas.microsoft.com/office/drawing/2014/main" id="{5489255D-C6D6-5144-9301-E538151AA1DD}"/>
                </a:ext>
              </a:extLst>
            </p:cNvPr>
            <p:cNvSpPr/>
            <p:nvPr/>
          </p:nvSpPr>
          <p:spPr>
            <a:xfrm>
              <a:off x="6385028" y="405045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695" name="Figura a mano libera 694">
              <a:extLst>
                <a:ext uri="{FF2B5EF4-FFF2-40B4-BE49-F238E27FC236}">
                  <a16:creationId xmlns:a16="http://schemas.microsoft.com/office/drawing/2014/main" id="{B0307076-7FD8-0D4B-A959-3F69C96D8CE3}"/>
                </a:ext>
              </a:extLst>
            </p:cNvPr>
            <p:cNvSpPr/>
            <p:nvPr/>
          </p:nvSpPr>
          <p:spPr>
            <a:xfrm>
              <a:off x="6473610" y="4002735"/>
              <a:ext cx="419100" cy="95250"/>
            </a:xfrm>
            <a:custGeom>
              <a:avLst/>
              <a:gdLst>
                <a:gd name="connsiteX0" fmla="*/ 399098 w 419100"/>
                <a:gd name="connsiteY0" fmla="*/ 90 h 95250"/>
                <a:gd name="connsiteX1" fmla="*/ 0 w 419100"/>
                <a:gd name="connsiteY1" fmla="*/ 59145 h 95250"/>
                <a:gd name="connsiteX2" fmla="*/ 5715 w 419100"/>
                <a:gd name="connsiteY2" fmla="*/ 77243 h 95250"/>
                <a:gd name="connsiteX3" fmla="*/ 4763 w 419100"/>
                <a:gd name="connsiteY3" fmla="*/ 96293 h 95250"/>
                <a:gd name="connsiteX4" fmla="*/ 404813 w 419100"/>
                <a:gd name="connsiteY4" fmla="*/ 38190 h 95250"/>
                <a:gd name="connsiteX5" fmla="*/ 421005 w 419100"/>
                <a:gd name="connsiteY5" fmla="*/ 16283 h 95250"/>
                <a:gd name="connsiteX6" fmla="*/ 399098 w 419100"/>
                <a:gd name="connsiteY6" fmla="*/ 9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100" h="95250">
                  <a:moveTo>
                    <a:pt x="399098" y="90"/>
                  </a:moveTo>
                  <a:lnTo>
                    <a:pt x="0" y="59145"/>
                  </a:lnTo>
                  <a:cubicBezTo>
                    <a:pt x="2857" y="64860"/>
                    <a:pt x="4763" y="70575"/>
                    <a:pt x="5715" y="77243"/>
                  </a:cubicBezTo>
                  <a:cubicBezTo>
                    <a:pt x="6667" y="83910"/>
                    <a:pt x="6667" y="90578"/>
                    <a:pt x="4763" y="96293"/>
                  </a:cubicBezTo>
                  <a:lnTo>
                    <a:pt x="404813" y="38190"/>
                  </a:lnTo>
                  <a:cubicBezTo>
                    <a:pt x="415290" y="36285"/>
                    <a:pt x="421957" y="26760"/>
                    <a:pt x="421005" y="16283"/>
                  </a:cubicBezTo>
                  <a:cubicBezTo>
                    <a:pt x="419100" y="5805"/>
                    <a:pt x="409575" y="-862"/>
                    <a:pt x="399098" y="90"/>
                  </a:cubicBezTo>
                  <a:close/>
                </a:path>
              </a:pathLst>
            </a:custGeom>
            <a:grpFill/>
            <a:ln w="9525" cap="flat">
              <a:noFill/>
              <a:prstDash val="solid"/>
              <a:miter/>
            </a:ln>
          </p:spPr>
          <p:txBody>
            <a:bodyPr rtlCol="0" anchor="ctr"/>
            <a:lstStyle/>
            <a:p>
              <a:endParaRPr lang="it-IT" sz="1013"/>
            </a:p>
          </p:txBody>
        </p:sp>
        <p:sp>
          <p:nvSpPr>
            <p:cNvPr id="696" name="Figura a mano libera 695">
              <a:extLst>
                <a:ext uri="{FF2B5EF4-FFF2-40B4-BE49-F238E27FC236}">
                  <a16:creationId xmlns:a16="http://schemas.microsoft.com/office/drawing/2014/main" id="{F9101682-3264-CC49-8964-1A1526B4C0FC}"/>
                </a:ext>
              </a:extLst>
            </p:cNvPr>
            <p:cNvSpPr/>
            <p:nvPr/>
          </p:nvSpPr>
          <p:spPr>
            <a:xfrm>
              <a:off x="6402173" y="41742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697" name="Figura a mano libera 696">
              <a:extLst>
                <a:ext uri="{FF2B5EF4-FFF2-40B4-BE49-F238E27FC236}">
                  <a16:creationId xmlns:a16="http://schemas.microsoft.com/office/drawing/2014/main" id="{F16501CA-F911-A741-A05A-EA3EE2B585D1}"/>
                </a:ext>
              </a:extLst>
            </p:cNvPr>
            <p:cNvSpPr/>
            <p:nvPr/>
          </p:nvSpPr>
          <p:spPr>
            <a:xfrm>
              <a:off x="6485993" y="4066857"/>
              <a:ext cx="409575" cy="142875"/>
            </a:xfrm>
            <a:custGeom>
              <a:avLst/>
              <a:gdLst>
                <a:gd name="connsiteX0" fmla="*/ 387668 w 409575"/>
                <a:gd name="connsiteY0" fmla="*/ 738 h 142875"/>
                <a:gd name="connsiteX1" fmla="*/ 0 w 409575"/>
                <a:gd name="connsiteY1" fmla="*/ 112181 h 142875"/>
                <a:gd name="connsiteX2" fmla="*/ 8572 w 409575"/>
                <a:gd name="connsiteY2" fmla="*/ 129326 h 142875"/>
                <a:gd name="connsiteX3" fmla="*/ 10477 w 409575"/>
                <a:gd name="connsiteY3" fmla="*/ 148376 h 142875"/>
                <a:gd name="connsiteX4" fmla="*/ 398145 w 409575"/>
                <a:gd name="connsiteY4" fmla="*/ 36933 h 142875"/>
                <a:gd name="connsiteX5" fmla="*/ 411480 w 409575"/>
                <a:gd name="connsiteY5" fmla="*/ 13121 h 142875"/>
                <a:gd name="connsiteX6" fmla="*/ 387668 w 409575"/>
                <a:gd name="connsiteY6" fmla="*/ 738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142875">
                  <a:moveTo>
                    <a:pt x="387668" y="738"/>
                  </a:moveTo>
                  <a:lnTo>
                    <a:pt x="0" y="112181"/>
                  </a:lnTo>
                  <a:cubicBezTo>
                    <a:pt x="3810" y="116943"/>
                    <a:pt x="6668" y="123611"/>
                    <a:pt x="8572" y="129326"/>
                  </a:cubicBezTo>
                  <a:cubicBezTo>
                    <a:pt x="10477" y="135041"/>
                    <a:pt x="11430" y="142661"/>
                    <a:pt x="10477" y="148376"/>
                  </a:cubicBezTo>
                  <a:lnTo>
                    <a:pt x="398145" y="36933"/>
                  </a:lnTo>
                  <a:cubicBezTo>
                    <a:pt x="408622" y="34076"/>
                    <a:pt x="414337" y="23598"/>
                    <a:pt x="411480" y="13121"/>
                  </a:cubicBezTo>
                  <a:cubicBezTo>
                    <a:pt x="408622" y="3596"/>
                    <a:pt x="398145" y="-2119"/>
                    <a:pt x="387668" y="738"/>
                  </a:cubicBezTo>
                  <a:close/>
                </a:path>
              </a:pathLst>
            </a:custGeom>
            <a:grpFill/>
            <a:ln w="9525" cap="flat">
              <a:noFill/>
              <a:prstDash val="solid"/>
              <a:miter/>
            </a:ln>
          </p:spPr>
          <p:txBody>
            <a:bodyPr rtlCol="0" anchor="ctr"/>
            <a:lstStyle/>
            <a:p>
              <a:endParaRPr lang="it-IT" sz="1013"/>
            </a:p>
          </p:txBody>
        </p:sp>
      </p:grpSp>
      <p:sp>
        <p:nvSpPr>
          <p:cNvPr id="698" name="Elemento grafico 665" descr="Sassofono">
            <a:extLst>
              <a:ext uri="{FF2B5EF4-FFF2-40B4-BE49-F238E27FC236}">
                <a16:creationId xmlns:a16="http://schemas.microsoft.com/office/drawing/2014/main" id="{21EC5AB6-8146-5D4B-9CB0-47FEA012D932}"/>
              </a:ext>
            </a:extLst>
          </p:cNvPr>
          <p:cNvSpPr/>
          <p:nvPr/>
        </p:nvSpPr>
        <p:spPr>
          <a:xfrm>
            <a:off x="1945299" y="3156095"/>
            <a:ext cx="173080" cy="269235"/>
          </a:xfrm>
          <a:custGeom>
            <a:avLst/>
            <a:gdLst>
              <a:gd name="connsiteX0" fmla="*/ 518160 w 514350"/>
              <a:gd name="connsiteY0" fmla="*/ 529590 h 800100"/>
              <a:gd name="connsiteX1" fmla="*/ 337185 w 514350"/>
              <a:gd name="connsiteY1" fmla="*/ 348615 h 800100"/>
              <a:gd name="connsiteX2" fmla="*/ 310515 w 514350"/>
              <a:gd name="connsiteY2" fmla="*/ 348615 h 800100"/>
              <a:gd name="connsiteX3" fmla="*/ 310515 w 514350"/>
              <a:gd name="connsiteY3" fmla="*/ 375285 h 800100"/>
              <a:gd name="connsiteX4" fmla="*/ 329565 w 514350"/>
              <a:gd name="connsiteY4" fmla="*/ 394335 h 800100"/>
              <a:gd name="connsiteX5" fmla="*/ 285750 w 514350"/>
              <a:gd name="connsiteY5" fmla="*/ 624840 h 800100"/>
              <a:gd name="connsiteX6" fmla="*/ 285750 w 514350"/>
              <a:gd name="connsiteY6" fmla="*/ 638175 h 800100"/>
              <a:gd name="connsiteX7" fmla="*/ 257175 w 514350"/>
              <a:gd name="connsiteY7" fmla="*/ 666750 h 800100"/>
              <a:gd name="connsiteX8" fmla="*/ 228600 w 514350"/>
              <a:gd name="connsiteY8" fmla="*/ 638175 h 800100"/>
              <a:gd name="connsiteX9" fmla="*/ 228600 w 514350"/>
              <a:gd name="connsiteY9" fmla="*/ 76200 h 800100"/>
              <a:gd name="connsiteX10" fmla="*/ 153352 w 514350"/>
              <a:gd name="connsiteY10" fmla="*/ 952 h 800100"/>
              <a:gd name="connsiteX11" fmla="*/ 67628 w 514350"/>
              <a:gd name="connsiteY11" fmla="*/ 66675 h 800100"/>
              <a:gd name="connsiteX12" fmla="*/ 9525 w 514350"/>
              <a:gd name="connsiteY12" fmla="*/ 66675 h 800100"/>
              <a:gd name="connsiteX13" fmla="*/ 0 w 514350"/>
              <a:gd name="connsiteY13" fmla="*/ 76200 h 800100"/>
              <a:gd name="connsiteX14" fmla="*/ 47625 w 514350"/>
              <a:gd name="connsiteY14" fmla="*/ 104775 h 800100"/>
              <a:gd name="connsiteX15" fmla="*/ 95250 w 514350"/>
              <a:gd name="connsiteY15" fmla="*/ 76200 h 800100"/>
              <a:gd name="connsiteX16" fmla="*/ 171450 w 514350"/>
              <a:gd name="connsiteY16" fmla="*/ 76200 h 800100"/>
              <a:gd name="connsiteX17" fmla="*/ 116205 w 514350"/>
              <a:gd name="connsiteY17" fmla="*/ 619125 h 800100"/>
              <a:gd name="connsiteX18" fmla="*/ 114300 w 514350"/>
              <a:gd name="connsiteY18" fmla="*/ 642938 h 800100"/>
              <a:gd name="connsiteX19" fmla="*/ 271463 w 514350"/>
              <a:gd name="connsiteY19" fmla="*/ 800100 h 800100"/>
              <a:gd name="connsiteX20" fmla="*/ 408623 w 514350"/>
              <a:gd name="connsiteY20" fmla="*/ 720090 h 800100"/>
              <a:gd name="connsiteX21" fmla="*/ 471488 w 514350"/>
              <a:gd name="connsiteY21" fmla="*/ 537210 h 800100"/>
              <a:gd name="connsiteX22" fmla="*/ 491490 w 514350"/>
              <a:gd name="connsiteY22" fmla="*/ 557213 h 800100"/>
              <a:gd name="connsiteX23" fmla="*/ 504825 w 514350"/>
              <a:gd name="connsiteY23" fmla="*/ 562928 h 800100"/>
              <a:gd name="connsiteX24" fmla="*/ 518160 w 514350"/>
              <a:gd name="connsiteY24" fmla="*/ 557213 h 800100"/>
              <a:gd name="connsiteX25" fmla="*/ 518160 w 514350"/>
              <a:gd name="connsiteY25" fmla="*/ 529590 h 800100"/>
              <a:gd name="connsiteX26" fmla="*/ 190500 w 514350"/>
              <a:gd name="connsiteY26" fmla="*/ 542925 h 800100"/>
              <a:gd name="connsiteX27" fmla="*/ 171450 w 514350"/>
              <a:gd name="connsiteY27" fmla="*/ 523875 h 800100"/>
              <a:gd name="connsiteX28" fmla="*/ 190500 w 514350"/>
              <a:gd name="connsiteY28" fmla="*/ 504825 h 800100"/>
              <a:gd name="connsiteX29" fmla="*/ 209550 w 514350"/>
              <a:gd name="connsiteY29" fmla="*/ 523875 h 800100"/>
              <a:gd name="connsiteX30" fmla="*/ 190500 w 514350"/>
              <a:gd name="connsiteY30" fmla="*/ 542925 h 800100"/>
              <a:gd name="connsiteX31" fmla="*/ 190500 w 514350"/>
              <a:gd name="connsiteY31" fmla="*/ 466725 h 800100"/>
              <a:gd name="connsiteX32" fmla="*/ 171450 w 514350"/>
              <a:gd name="connsiteY32" fmla="*/ 447675 h 800100"/>
              <a:gd name="connsiteX33" fmla="*/ 190500 w 514350"/>
              <a:gd name="connsiteY33" fmla="*/ 428625 h 800100"/>
              <a:gd name="connsiteX34" fmla="*/ 209550 w 514350"/>
              <a:gd name="connsiteY34" fmla="*/ 447675 h 800100"/>
              <a:gd name="connsiteX35" fmla="*/ 190500 w 514350"/>
              <a:gd name="connsiteY35" fmla="*/ 466725 h 800100"/>
              <a:gd name="connsiteX36" fmla="*/ 190500 w 514350"/>
              <a:gd name="connsiteY36" fmla="*/ 390525 h 800100"/>
              <a:gd name="connsiteX37" fmla="*/ 171450 w 514350"/>
              <a:gd name="connsiteY37" fmla="*/ 371475 h 800100"/>
              <a:gd name="connsiteX38" fmla="*/ 190500 w 514350"/>
              <a:gd name="connsiteY38" fmla="*/ 352425 h 800100"/>
              <a:gd name="connsiteX39" fmla="*/ 209550 w 514350"/>
              <a:gd name="connsiteY39" fmla="*/ 371475 h 800100"/>
              <a:gd name="connsiteX40" fmla="*/ 190500 w 514350"/>
              <a:gd name="connsiteY40" fmla="*/ 390525 h 800100"/>
              <a:gd name="connsiteX41" fmla="*/ 190500 w 514350"/>
              <a:gd name="connsiteY41" fmla="*/ 314325 h 800100"/>
              <a:gd name="connsiteX42" fmla="*/ 171450 w 514350"/>
              <a:gd name="connsiteY42" fmla="*/ 295275 h 800100"/>
              <a:gd name="connsiteX43" fmla="*/ 190500 w 514350"/>
              <a:gd name="connsiteY43" fmla="*/ 276225 h 800100"/>
              <a:gd name="connsiteX44" fmla="*/ 209550 w 514350"/>
              <a:gd name="connsiteY44" fmla="*/ 295275 h 800100"/>
              <a:gd name="connsiteX45" fmla="*/ 190500 w 514350"/>
              <a:gd name="connsiteY45" fmla="*/ 314325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4350" h="800100">
                <a:moveTo>
                  <a:pt x="518160" y="529590"/>
                </a:moveTo>
                <a:lnTo>
                  <a:pt x="337185" y="348615"/>
                </a:lnTo>
                <a:cubicBezTo>
                  <a:pt x="329565" y="340995"/>
                  <a:pt x="318135" y="340995"/>
                  <a:pt x="310515" y="348615"/>
                </a:cubicBezTo>
                <a:cubicBezTo>
                  <a:pt x="302895" y="356235"/>
                  <a:pt x="302895" y="367665"/>
                  <a:pt x="310515" y="375285"/>
                </a:cubicBezTo>
                <a:lnTo>
                  <a:pt x="329565" y="394335"/>
                </a:lnTo>
                <a:cubicBezTo>
                  <a:pt x="233363" y="494348"/>
                  <a:pt x="280988" y="568643"/>
                  <a:pt x="285750" y="624840"/>
                </a:cubicBezTo>
                <a:lnTo>
                  <a:pt x="285750" y="638175"/>
                </a:lnTo>
                <a:cubicBezTo>
                  <a:pt x="285750" y="654368"/>
                  <a:pt x="273368" y="666750"/>
                  <a:pt x="257175" y="666750"/>
                </a:cubicBezTo>
                <a:cubicBezTo>
                  <a:pt x="240983" y="666750"/>
                  <a:pt x="228600" y="654368"/>
                  <a:pt x="228600" y="638175"/>
                </a:cubicBezTo>
                <a:lnTo>
                  <a:pt x="228600" y="76200"/>
                </a:lnTo>
                <a:cubicBezTo>
                  <a:pt x="230505" y="-7620"/>
                  <a:pt x="170498" y="-952"/>
                  <a:pt x="153352" y="952"/>
                </a:cubicBezTo>
                <a:cubicBezTo>
                  <a:pt x="116205" y="2858"/>
                  <a:pt x="74295" y="32385"/>
                  <a:pt x="67628" y="66675"/>
                </a:cubicBezTo>
                <a:lnTo>
                  <a:pt x="9525" y="66675"/>
                </a:lnTo>
                <a:cubicBezTo>
                  <a:pt x="3810" y="66675"/>
                  <a:pt x="0" y="70485"/>
                  <a:pt x="0" y="76200"/>
                </a:cubicBezTo>
                <a:cubicBezTo>
                  <a:pt x="12382" y="93345"/>
                  <a:pt x="24765" y="104775"/>
                  <a:pt x="47625" y="104775"/>
                </a:cubicBezTo>
                <a:cubicBezTo>
                  <a:pt x="70485" y="104775"/>
                  <a:pt x="88582" y="99060"/>
                  <a:pt x="95250" y="76200"/>
                </a:cubicBezTo>
                <a:cubicBezTo>
                  <a:pt x="109538" y="20955"/>
                  <a:pt x="176213" y="32385"/>
                  <a:pt x="171450" y="76200"/>
                </a:cubicBezTo>
                <a:lnTo>
                  <a:pt x="116205" y="619125"/>
                </a:lnTo>
                <a:cubicBezTo>
                  <a:pt x="115252" y="626745"/>
                  <a:pt x="114300" y="634365"/>
                  <a:pt x="114300" y="642938"/>
                </a:cubicBezTo>
                <a:cubicBezTo>
                  <a:pt x="114300" y="729615"/>
                  <a:pt x="184785" y="800100"/>
                  <a:pt x="271463" y="800100"/>
                </a:cubicBezTo>
                <a:cubicBezTo>
                  <a:pt x="330518" y="800100"/>
                  <a:pt x="381953" y="767715"/>
                  <a:pt x="408623" y="720090"/>
                </a:cubicBezTo>
                <a:cubicBezTo>
                  <a:pt x="438150" y="650558"/>
                  <a:pt x="403860" y="556260"/>
                  <a:pt x="471488" y="537210"/>
                </a:cubicBezTo>
                <a:lnTo>
                  <a:pt x="491490" y="557213"/>
                </a:lnTo>
                <a:cubicBezTo>
                  <a:pt x="495300" y="561023"/>
                  <a:pt x="500063" y="562928"/>
                  <a:pt x="504825" y="562928"/>
                </a:cubicBezTo>
                <a:cubicBezTo>
                  <a:pt x="509588" y="562928"/>
                  <a:pt x="514350" y="561023"/>
                  <a:pt x="518160" y="557213"/>
                </a:cubicBezTo>
                <a:cubicBezTo>
                  <a:pt x="525780" y="548640"/>
                  <a:pt x="525780" y="537210"/>
                  <a:pt x="518160" y="529590"/>
                </a:cubicBezTo>
                <a:close/>
                <a:moveTo>
                  <a:pt x="190500" y="542925"/>
                </a:moveTo>
                <a:cubicBezTo>
                  <a:pt x="180023" y="542925"/>
                  <a:pt x="171450" y="534353"/>
                  <a:pt x="171450" y="523875"/>
                </a:cubicBezTo>
                <a:cubicBezTo>
                  <a:pt x="171450" y="513398"/>
                  <a:pt x="180023" y="504825"/>
                  <a:pt x="190500" y="504825"/>
                </a:cubicBezTo>
                <a:cubicBezTo>
                  <a:pt x="200977" y="504825"/>
                  <a:pt x="209550" y="513398"/>
                  <a:pt x="209550" y="523875"/>
                </a:cubicBezTo>
                <a:cubicBezTo>
                  <a:pt x="209550" y="534353"/>
                  <a:pt x="200977" y="542925"/>
                  <a:pt x="190500" y="542925"/>
                </a:cubicBezTo>
                <a:close/>
                <a:moveTo>
                  <a:pt x="190500" y="466725"/>
                </a:moveTo>
                <a:cubicBezTo>
                  <a:pt x="180023" y="466725"/>
                  <a:pt x="171450" y="458153"/>
                  <a:pt x="171450" y="447675"/>
                </a:cubicBezTo>
                <a:cubicBezTo>
                  <a:pt x="171450" y="437198"/>
                  <a:pt x="180023" y="428625"/>
                  <a:pt x="190500" y="428625"/>
                </a:cubicBezTo>
                <a:cubicBezTo>
                  <a:pt x="200977" y="428625"/>
                  <a:pt x="209550" y="437198"/>
                  <a:pt x="209550" y="447675"/>
                </a:cubicBezTo>
                <a:cubicBezTo>
                  <a:pt x="209550" y="458153"/>
                  <a:pt x="200977" y="466725"/>
                  <a:pt x="190500" y="466725"/>
                </a:cubicBezTo>
                <a:close/>
                <a:moveTo>
                  <a:pt x="190500" y="390525"/>
                </a:moveTo>
                <a:cubicBezTo>
                  <a:pt x="180023" y="390525"/>
                  <a:pt x="171450" y="381953"/>
                  <a:pt x="171450" y="371475"/>
                </a:cubicBezTo>
                <a:cubicBezTo>
                  <a:pt x="171450" y="360998"/>
                  <a:pt x="180023" y="352425"/>
                  <a:pt x="190500" y="352425"/>
                </a:cubicBezTo>
                <a:cubicBezTo>
                  <a:pt x="200977" y="352425"/>
                  <a:pt x="209550" y="360998"/>
                  <a:pt x="209550" y="371475"/>
                </a:cubicBezTo>
                <a:cubicBezTo>
                  <a:pt x="209550" y="381953"/>
                  <a:pt x="200977" y="390525"/>
                  <a:pt x="190500" y="390525"/>
                </a:cubicBezTo>
                <a:close/>
                <a:moveTo>
                  <a:pt x="190500" y="314325"/>
                </a:moveTo>
                <a:cubicBezTo>
                  <a:pt x="180023" y="314325"/>
                  <a:pt x="171450" y="305753"/>
                  <a:pt x="171450" y="295275"/>
                </a:cubicBezTo>
                <a:cubicBezTo>
                  <a:pt x="171450" y="284798"/>
                  <a:pt x="180023" y="276225"/>
                  <a:pt x="190500" y="276225"/>
                </a:cubicBezTo>
                <a:cubicBezTo>
                  <a:pt x="200977" y="276225"/>
                  <a:pt x="209550" y="284798"/>
                  <a:pt x="209550" y="295275"/>
                </a:cubicBezTo>
                <a:cubicBezTo>
                  <a:pt x="209550" y="305753"/>
                  <a:pt x="200977" y="314325"/>
                  <a:pt x="190500" y="314325"/>
                </a:cubicBezTo>
                <a:close/>
              </a:path>
            </a:pathLst>
          </a:custGeom>
          <a:solidFill>
            <a:schemeClr val="accent3"/>
          </a:solidFill>
          <a:ln w="9525" cap="flat">
            <a:noFill/>
            <a:prstDash val="solid"/>
            <a:miter/>
          </a:ln>
        </p:spPr>
        <p:txBody>
          <a:bodyPr rtlCol="0" anchor="ctr"/>
          <a:lstStyle/>
          <a:p>
            <a:endParaRPr lang="it-IT" sz="1013"/>
          </a:p>
        </p:txBody>
      </p:sp>
      <p:grpSp>
        <p:nvGrpSpPr>
          <p:cNvPr id="699" name="Elemento grafico 667" descr="Clarinetto">
            <a:extLst>
              <a:ext uri="{FF2B5EF4-FFF2-40B4-BE49-F238E27FC236}">
                <a16:creationId xmlns:a16="http://schemas.microsoft.com/office/drawing/2014/main" id="{14A25093-2A50-BB49-9012-588860E14A5B}"/>
              </a:ext>
            </a:extLst>
          </p:cNvPr>
          <p:cNvGrpSpPr/>
          <p:nvPr/>
        </p:nvGrpSpPr>
        <p:grpSpPr>
          <a:xfrm>
            <a:off x="2256088" y="3130508"/>
            <a:ext cx="307697" cy="307697"/>
            <a:chOff x="6388800" y="3721800"/>
            <a:chExt cx="914400" cy="914400"/>
          </a:xfrm>
          <a:solidFill>
            <a:schemeClr val="accent3"/>
          </a:solidFill>
        </p:grpSpPr>
        <p:sp>
          <p:nvSpPr>
            <p:cNvPr id="700" name="Figura a mano libera 699">
              <a:extLst>
                <a:ext uri="{FF2B5EF4-FFF2-40B4-BE49-F238E27FC236}">
                  <a16:creationId xmlns:a16="http://schemas.microsoft.com/office/drawing/2014/main" id="{EF177FBD-923E-6640-ADF8-B26AE300295C}"/>
                </a:ext>
              </a:extLst>
            </p:cNvPr>
            <p:cNvSpPr/>
            <p:nvPr/>
          </p:nvSpPr>
          <p:spPr>
            <a:xfrm>
              <a:off x="7055550" y="3766662"/>
              <a:ext cx="180975" cy="219075"/>
            </a:xfrm>
            <a:custGeom>
              <a:avLst/>
              <a:gdLst>
                <a:gd name="connsiteX0" fmla="*/ 169354 w 180975"/>
                <a:gd name="connsiteY0" fmla="*/ 2763 h 219075"/>
                <a:gd name="connsiteX1" fmla="*/ 0 w 180975"/>
                <a:gd name="connsiteY1" fmla="*/ 164688 h 219075"/>
                <a:gd name="connsiteX2" fmla="*/ 60865 w 180975"/>
                <a:gd name="connsiteY2" fmla="*/ 225552 h 219075"/>
                <a:gd name="connsiteX3" fmla="*/ 172879 w 180975"/>
                <a:gd name="connsiteY3" fmla="*/ 107538 h 219075"/>
                <a:gd name="connsiteX4" fmla="*/ 179070 w 180975"/>
                <a:gd name="connsiteY4" fmla="*/ 90964 h 219075"/>
                <a:gd name="connsiteX5" fmla="*/ 187642 w 180975"/>
                <a:gd name="connsiteY5" fmla="*/ 12288 h 219075"/>
                <a:gd name="connsiteX6" fmla="*/ 177901 w 180975"/>
                <a:gd name="connsiteY6" fmla="*/ 70 h 219075"/>
                <a:gd name="connsiteX7" fmla="*/ 169354 w 180975"/>
                <a:gd name="connsiteY7" fmla="*/ 2763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219075">
                  <a:moveTo>
                    <a:pt x="169354" y="2763"/>
                  </a:moveTo>
                  <a:lnTo>
                    <a:pt x="0" y="164688"/>
                  </a:lnTo>
                  <a:lnTo>
                    <a:pt x="60865" y="225552"/>
                  </a:lnTo>
                  <a:lnTo>
                    <a:pt x="172879" y="107538"/>
                  </a:lnTo>
                  <a:cubicBezTo>
                    <a:pt x="176823" y="102910"/>
                    <a:pt x="179015" y="97044"/>
                    <a:pt x="179070" y="90964"/>
                  </a:cubicBezTo>
                  <a:lnTo>
                    <a:pt x="187642" y="12288"/>
                  </a:lnTo>
                  <a:cubicBezTo>
                    <a:pt x="188326" y="6224"/>
                    <a:pt x="183966" y="754"/>
                    <a:pt x="177901" y="70"/>
                  </a:cubicBezTo>
                  <a:cubicBezTo>
                    <a:pt x="174800" y="-280"/>
                    <a:pt x="171695" y="698"/>
                    <a:pt x="169354" y="2763"/>
                  </a:cubicBez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734FDDA0-04D8-A845-BB35-194611A7F96B}"/>
                </a:ext>
              </a:extLst>
            </p:cNvPr>
            <p:cNvSpPr/>
            <p:nvPr/>
          </p:nvSpPr>
          <p:spPr>
            <a:xfrm>
              <a:off x="6655500" y="3958020"/>
              <a:ext cx="428625" cy="428625"/>
            </a:xfrm>
            <a:custGeom>
              <a:avLst/>
              <a:gdLst>
                <a:gd name="connsiteX0" fmla="*/ 372332 w 428625"/>
                <a:gd name="connsiteY0" fmla="*/ 0 h 428625"/>
                <a:gd name="connsiteX1" fmla="*/ 292703 w 428625"/>
                <a:gd name="connsiteY1" fmla="*/ 76200 h 428625"/>
                <a:gd name="connsiteX2" fmla="*/ 276225 w 428625"/>
                <a:gd name="connsiteY2" fmla="*/ 59912 h 428625"/>
                <a:gd name="connsiteX3" fmla="*/ 289655 w 428625"/>
                <a:gd name="connsiteY3" fmla="*/ 46482 h 428625"/>
                <a:gd name="connsiteX4" fmla="*/ 290368 w 428625"/>
                <a:gd name="connsiteY4" fmla="*/ 26289 h 428625"/>
                <a:gd name="connsiteX5" fmla="*/ 270175 w 428625"/>
                <a:gd name="connsiteY5" fmla="*/ 25577 h 428625"/>
                <a:gd name="connsiteX6" fmla="*/ 269462 w 428625"/>
                <a:gd name="connsiteY6" fmla="*/ 26289 h 428625"/>
                <a:gd name="connsiteX7" fmla="*/ 27146 w 428625"/>
                <a:gd name="connsiteY7" fmla="*/ 268605 h 428625"/>
                <a:gd name="connsiteX8" fmla="*/ 27194 w 428625"/>
                <a:gd name="connsiteY8" fmla="*/ 289036 h 428625"/>
                <a:gd name="connsiteX9" fmla="*/ 47625 w 428625"/>
                <a:gd name="connsiteY9" fmla="*/ 288989 h 428625"/>
                <a:gd name="connsiteX10" fmla="*/ 67532 w 428625"/>
                <a:gd name="connsiteY10" fmla="*/ 268605 h 428625"/>
                <a:gd name="connsiteX11" fmla="*/ 79343 w 428625"/>
                <a:gd name="connsiteY11" fmla="*/ 280416 h 428625"/>
                <a:gd name="connsiteX12" fmla="*/ 0 w 428625"/>
                <a:gd name="connsiteY12" fmla="*/ 356235 h 428625"/>
                <a:gd name="connsiteX13" fmla="*/ 79057 w 428625"/>
                <a:gd name="connsiteY13" fmla="*/ 435388 h 428625"/>
                <a:gd name="connsiteX14" fmla="*/ 434435 w 428625"/>
                <a:gd name="connsiteY14" fmla="*/ 62103 h 428625"/>
                <a:gd name="connsiteX15" fmla="*/ 256127 w 428625"/>
                <a:gd name="connsiteY15" fmla="*/ 80201 h 428625"/>
                <a:gd name="connsiteX16" fmla="*/ 272034 w 428625"/>
                <a:gd name="connsiteY16" fmla="*/ 96012 h 428625"/>
                <a:gd name="connsiteX17" fmla="*/ 195834 w 428625"/>
                <a:gd name="connsiteY17" fmla="*/ 168497 h 428625"/>
                <a:gd name="connsiteX18" fmla="*/ 182023 w 428625"/>
                <a:gd name="connsiteY18" fmla="*/ 154305 h 428625"/>
                <a:gd name="connsiteX19" fmla="*/ 87725 w 428625"/>
                <a:gd name="connsiteY19" fmla="*/ 248507 h 428625"/>
                <a:gd name="connsiteX20" fmla="*/ 161925 w 428625"/>
                <a:gd name="connsiteY20" fmla="*/ 174403 h 428625"/>
                <a:gd name="connsiteX21" fmla="*/ 175736 w 428625"/>
                <a:gd name="connsiteY21" fmla="*/ 188309 h 428625"/>
                <a:gd name="connsiteX22" fmla="*/ 100013 w 428625"/>
                <a:gd name="connsiteY22" fmla="*/ 260699 h 428625"/>
                <a:gd name="connsiteX23" fmla="*/ 147542 w 428625"/>
                <a:gd name="connsiteY23" fmla="*/ 328517 h 428625"/>
                <a:gd name="connsiteX24" fmla="*/ 107131 w 428625"/>
                <a:gd name="connsiteY24" fmla="*/ 328588 h 428625"/>
                <a:gd name="connsiteX25" fmla="*/ 107061 w 428625"/>
                <a:gd name="connsiteY25" fmla="*/ 328517 h 428625"/>
                <a:gd name="connsiteX26" fmla="*/ 99822 w 428625"/>
                <a:gd name="connsiteY26" fmla="*/ 300990 h 428625"/>
                <a:gd name="connsiteX27" fmla="*/ 108585 w 428625"/>
                <a:gd name="connsiteY27" fmla="*/ 309848 h 428625"/>
                <a:gd name="connsiteX28" fmla="*/ 124075 w 428625"/>
                <a:gd name="connsiteY28" fmla="*/ 309883 h 428625"/>
                <a:gd name="connsiteX29" fmla="*/ 124111 w 428625"/>
                <a:gd name="connsiteY29" fmla="*/ 309848 h 428625"/>
                <a:gd name="connsiteX30" fmla="*/ 128778 w 428625"/>
                <a:gd name="connsiteY30" fmla="*/ 305086 h 428625"/>
                <a:gd name="connsiteX31" fmla="*/ 128852 w 428625"/>
                <a:gd name="connsiteY31" fmla="*/ 289730 h 428625"/>
                <a:gd name="connsiteX32" fmla="*/ 128778 w 428625"/>
                <a:gd name="connsiteY32" fmla="*/ 289655 h 428625"/>
                <a:gd name="connsiteX33" fmla="*/ 120015 w 428625"/>
                <a:gd name="connsiteY33" fmla="*/ 280797 h 428625"/>
                <a:gd name="connsiteX34" fmla="*/ 154759 w 428625"/>
                <a:gd name="connsiteY34" fmla="*/ 301434 h 428625"/>
                <a:gd name="connsiteX35" fmla="*/ 147542 w 428625"/>
                <a:gd name="connsiteY35" fmla="*/ 328422 h 428625"/>
                <a:gd name="connsiteX36" fmla="*/ 241840 w 428625"/>
                <a:gd name="connsiteY36" fmla="*/ 234220 h 428625"/>
                <a:gd name="connsiteX37" fmla="*/ 201429 w 428625"/>
                <a:gd name="connsiteY37" fmla="*/ 234290 h 428625"/>
                <a:gd name="connsiteX38" fmla="*/ 201359 w 428625"/>
                <a:gd name="connsiteY38" fmla="*/ 234220 h 428625"/>
                <a:gd name="connsiteX39" fmla="*/ 194120 w 428625"/>
                <a:gd name="connsiteY39" fmla="*/ 206693 h 428625"/>
                <a:gd name="connsiteX40" fmla="*/ 202883 w 428625"/>
                <a:gd name="connsiteY40" fmla="*/ 215551 h 428625"/>
                <a:gd name="connsiteX41" fmla="*/ 218373 w 428625"/>
                <a:gd name="connsiteY41" fmla="*/ 215586 h 428625"/>
                <a:gd name="connsiteX42" fmla="*/ 218408 w 428625"/>
                <a:gd name="connsiteY42" fmla="*/ 215551 h 428625"/>
                <a:gd name="connsiteX43" fmla="*/ 223075 w 428625"/>
                <a:gd name="connsiteY43" fmla="*/ 210788 h 428625"/>
                <a:gd name="connsiteX44" fmla="*/ 223150 w 428625"/>
                <a:gd name="connsiteY44" fmla="*/ 195432 h 428625"/>
                <a:gd name="connsiteX45" fmla="*/ 223075 w 428625"/>
                <a:gd name="connsiteY45" fmla="*/ 195358 h 428625"/>
                <a:gd name="connsiteX46" fmla="*/ 214313 w 428625"/>
                <a:gd name="connsiteY46" fmla="*/ 186500 h 428625"/>
                <a:gd name="connsiteX47" fmla="*/ 249057 w 428625"/>
                <a:gd name="connsiteY47" fmla="*/ 207136 h 428625"/>
                <a:gd name="connsiteX48" fmla="*/ 241840 w 428625"/>
                <a:gd name="connsiteY48" fmla="*/ 234125 h 428625"/>
                <a:gd name="connsiteX49" fmla="*/ 336042 w 428625"/>
                <a:gd name="connsiteY49" fmla="*/ 139922 h 428625"/>
                <a:gd name="connsiteX50" fmla="*/ 295634 w 428625"/>
                <a:gd name="connsiteY50" fmla="*/ 139383 h 428625"/>
                <a:gd name="connsiteX51" fmla="*/ 288417 w 428625"/>
                <a:gd name="connsiteY51" fmla="*/ 112395 h 428625"/>
                <a:gd name="connsiteX52" fmla="*/ 297180 w 428625"/>
                <a:gd name="connsiteY52" fmla="*/ 121253 h 428625"/>
                <a:gd name="connsiteX53" fmla="*/ 312671 w 428625"/>
                <a:gd name="connsiteY53" fmla="*/ 121288 h 428625"/>
                <a:gd name="connsiteX54" fmla="*/ 312706 w 428625"/>
                <a:gd name="connsiteY54" fmla="*/ 121253 h 428625"/>
                <a:gd name="connsiteX55" fmla="*/ 317373 w 428625"/>
                <a:gd name="connsiteY55" fmla="*/ 116491 h 428625"/>
                <a:gd name="connsiteX56" fmla="*/ 317447 w 428625"/>
                <a:gd name="connsiteY56" fmla="*/ 101135 h 428625"/>
                <a:gd name="connsiteX57" fmla="*/ 317373 w 428625"/>
                <a:gd name="connsiteY57" fmla="*/ 101060 h 428625"/>
                <a:gd name="connsiteX58" fmla="*/ 308610 w 428625"/>
                <a:gd name="connsiteY58" fmla="*/ 92202 h 428625"/>
                <a:gd name="connsiteX59" fmla="*/ 343260 w 428625"/>
                <a:gd name="connsiteY59" fmla="*/ 112997 h 428625"/>
                <a:gd name="connsiteX60" fmla="*/ 336042 w 428625"/>
                <a:gd name="connsiteY60" fmla="*/ 139827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28625" h="428625">
                  <a:moveTo>
                    <a:pt x="372332" y="0"/>
                  </a:moveTo>
                  <a:lnTo>
                    <a:pt x="292703" y="76200"/>
                  </a:lnTo>
                  <a:lnTo>
                    <a:pt x="276225" y="59912"/>
                  </a:lnTo>
                  <a:lnTo>
                    <a:pt x="289655" y="46482"/>
                  </a:lnTo>
                  <a:cubicBezTo>
                    <a:pt x="295428" y="41102"/>
                    <a:pt x="295747" y="32062"/>
                    <a:pt x="290368" y="26289"/>
                  </a:cubicBezTo>
                  <a:cubicBezTo>
                    <a:pt x="284989" y="20516"/>
                    <a:pt x="275948" y="20197"/>
                    <a:pt x="270175" y="25577"/>
                  </a:cubicBezTo>
                  <a:cubicBezTo>
                    <a:pt x="269929" y="25805"/>
                    <a:pt x="269692" y="26043"/>
                    <a:pt x="269462" y="26289"/>
                  </a:cubicBezTo>
                  <a:lnTo>
                    <a:pt x="27146" y="268605"/>
                  </a:lnTo>
                  <a:cubicBezTo>
                    <a:pt x="21518" y="274260"/>
                    <a:pt x="21539" y="283408"/>
                    <a:pt x="27194" y="289036"/>
                  </a:cubicBezTo>
                  <a:cubicBezTo>
                    <a:pt x="32849" y="294664"/>
                    <a:pt x="41997" y="294644"/>
                    <a:pt x="47625" y="288989"/>
                  </a:cubicBezTo>
                  <a:lnTo>
                    <a:pt x="67532" y="268605"/>
                  </a:lnTo>
                  <a:lnTo>
                    <a:pt x="79343" y="280416"/>
                  </a:lnTo>
                  <a:lnTo>
                    <a:pt x="0" y="356235"/>
                  </a:lnTo>
                  <a:lnTo>
                    <a:pt x="79057" y="435388"/>
                  </a:lnTo>
                  <a:lnTo>
                    <a:pt x="434435" y="62103"/>
                  </a:lnTo>
                  <a:close/>
                  <a:moveTo>
                    <a:pt x="256127" y="80201"/>
                  </a:moveTo>
                  <a:lnTo>
                    <a:pt x="272034" y="96012"/>
                  </a:lnTo>
                  <a:lnTo>
                    <a:pt x="195834" y="168497"/>
                  </a:lnTo>
                  <a:lnTo>
                    <a:pt x="182023" y="154305"/>
                  </a:lnTo>
                  <a:close/>
                  <a:moveTo>
                    <a:pt x="87725" y="248507"/>
                  </a:moveTo>
                  <a:lnTo>
                    <a:pt x="161925" y="174403"/>
                  </a:lnTo>
                  <a:lnTo>
                    <a:pt x="175736" y="188309"/>
                  </a:lnTo>
                  <a:lnTo>
                    <a:pt x="100013" y="260699"/>
                  </a:lnTo>
                  <a:close/>
                  <a:moveTo>
                    <a:pt x="147542" y="328517"/>
                  </a:moveTo>
                  <a:cubicBezTo>
                    <a:pt x="136403" y="339696"/>
                    <a:pt x="118310" y="339727"/>
                    <a:pt x="107131" y="328588"/>
                  </a:cubicBezTo>
                  <a:cubicBezTo>
                    <a:pt x="107108" y="328564"/>
                    <a:pt x="107085" y="328541"/>
                    <a:pt x="107061" y="328517"/>
                  </a:cubicBezTo>
                  <a:cubicBezTo>
                    <a:pt x="99925" y="321282"/>
                    <a:pt x="97168" y="310800"/>
                    <a:pt x="99822" y="300990"/>
                  </a:cubicBezTo>
                  <a:lnTo>
                    <a:pt x="108585" y="309848"/>
                  </a:lnTo>
                  <a:cubicBezTo>
                    <a:pt x="112853" y="314135"/>
                    <a:pt x="119788" y="314152"/>
                    <a:pt x="124075" y="309883"/>
                  </a:cubicBezTo>
                  <a:cubicBezTo>
                    <a:pt x="124088" y="309871"/>
                    <a:pt x="124099" y="309860"/>
                    <a:pt x="124111" y="309848"/>
                  </a:cubicBezTo>
                  <a:lnTo>
                    <a:pt x="128778" y="305086"/>
                  </a:lnTo>
                  <a:cubicBezTo>
                    <a:pt x="133039" y="300866"/>
                    <a:pt x="133073" y="293991"/>
                    <a:pt x="128852" y="289730"/>
                  </a:cubicBezTo>
                  <a:cubicBezTo>
                    <a:pt x="128828" y="289705"/>
                    <a:pt x="128803" y="289680"/>
                    <a:pt x="128778" y="289655"/>
                  </a:cubicBezTo>
                  <a:lnTo>
                    <a:pt x="120015" y="280797"/>
                  </a:lnTo>
                  <a:cubicBezTo>
                    <a:pt x="135308" y="276901"/>
                    <a:pt x="150864" y="286141"/>
                    <a:pt x="154759" y="301434"/>
                  </a:cubicBezTo>
                  <a:cubicBezTo>
                    <a:pt x="157215" y="311073"/>
                    <a:pt x="154481" y="321295"/>
                    <a:pt x="147542" y="328422"/>
                  </a:cubicBezTo>
                  <a:close/>
                  <a:moveTo>
                    <a:pt x="241840" y="234220"/>
                  </a:moveTo>
                  <a:cubicBezTo>
                    <a:pt x="230700" y="245398"/>
                    <a:pt x="212608" y="245430"/>
                    <a:pt x="201429" y="234290"/>
                  </a:cubicBezTo>
                  <a:cubicBezTo>
                    <a:pt x="201405" y="234266"/>
                    <a:pt x="201382" y="234244"/>
                    <a:pt x="201359" y="234220"/>
                  </a:cubicBezTo>
                  <a:cubicBezTo>
                    <a:pt x="194222" y="226985"/>
                    <a:pt x="191466" y="216502"/>
                    <a:pt x="194120" y="206693"/>
                  </a:cubicBezTo>
                  <a:lnTo>
                    <a:pt x="202883" y="215551"/>
                  </a:lnTo>
                  <a:cubicBezTo>
                    <a:pt x="207151" y="219838"/>
                    <a:pt x="214086" y="219854"/>
                    <a:pt x="218373" y="215586"/>
                  </a:cubicBezTo>
                  <a:cubicBezTo>
                    <a:pt x="218385" y="215574"/>
                    <a:pt x="218397" y="215562"/>
                    <a:pt x="218408" y="215551"/>
                  </a:cubicBezTo>
                  <a:lnTo>
                    <a:pt x="223075" y="210788"/>
                  </a:lnTo>
                  <a:cubicBezTo>
                    <a:pt x="227336" y="206569"/>
                    <a:pt x="227369" y="199694"/>
                    <a:pt x="223150" y="195432"/>
                  </a:cubicBezTo>
                  <a:cubicBezTo>
                    <a:pt x="223125" y="195407"/>
                    <a:pt x="223100" y="195383"/>
                    <a:pt x="223075" y="195358"/>
                  </a:cubicBezTo>
                  <a:lnTo>
                    <a:pt x="214313" y="186500"/>
                  </a:lnTo>
                  <a:cubicBezTo>
                    <a:pt x="229606" y="182604"/>
                    <a:pt x="245161" y="191843"/>
                    <a:pt x="249057" y="207136"/>
                  </a:cubicBezTo>
                  <a:cubicBezTo>
                    <a:pt x="251512" y="216776"/>
                    <a:pt x="248779" y="226998"/>
                    <a:pt x="241840" y="234125"/>
                  </a:cubicBezTo>
                  <a:close/>
                  <a:moveTo>
                    <a:pt x="336042" y="139922"/>
                  </a:moveTo>
                  <a:cubicBezTo>
                    <a:pt x="324735" y="150932"/>
                    <a:pt x="306644" y="150690"/>
                    <a:pt x="295634" y="139383"/>
                  </a:cubicBezTo>
                  <a:cubicBezTo>
                    <a:pt x="288695" y="132257"/>
                    <a:pt x="285961" y="122034"/>
                    <a:pt x="288417" y="112395"/>
                  </a:cubicBezTo>
                  <a:lnTo>
                    <a:pt x="297180" y="121253"/>
                  </a:lnTo>
                  <a:cubicBezTo>
                    <a:pt x="301448" y="125540"/>
                    <a:pt x="308383" y="125557"/>
                    <a:pt x="312671" y="121288"/>
                  </a:cubicBezTo>
                  <a:cubicBezTo>
                    <a:pt x="312683" y="121276"/>
                    <a:pt x="312694" y="121265"/>
                    <a:pt x="312706" y="121253"/>
                  </a:cubicBezTo>
                  <a:lnTo>
                    <a:pt x="317373" y="116491"/>
                  </a:lnTo>
                  <a:cubicBezTo>
                    <a:pt x="321634" y="112271"/>
                    <a:pt x="321668" y="105396"/>
                    <a:pt x="317447" y="101135"/>
                  </a:cubicBezTo>
                  <a:cubicBezTo>
                    <a:pt x="317423" y="101110"/>
                    <a:pt x="317398" y="101085"/>
                    <a:pt x="317373" y="101060"/>
                  </a:cubicBezTo>
                  <a:lnTo>
                    <a:pt x="308610" y="92202"/>
                  </a:lnTo>
                  <a:cubicBezTo>
                    <a:pt x="323921" y="88376"/>
                    <a:pt x="339434" y="97686"/>
                    <a:pt x="343260" y="112997"/>
                  </a:cubicBezTo>
                  <a:cubicBezTo>
                    <a:pt x="345657" y="122587"/>
                    <a:pt x="342927" y="132734"/>
                    <a:pt x="336042" y="139827"/>
                  </a:cubicBez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DB97885D-D150-464C-99E4-452B4CEEABD4}"/>
                </a:ext>
              </a:extLst>
            </p:cNvPr>
            <p:cNvSpPr/>
            <p:nvPr/>
          </p:nvSpPr>
          <p:spPr>
            <a:xfrm>
              <a:off x="6443987" y="4336258"/>
              <a:ext cx="266700" cy="266700"/>
            </a:xfrm>
            <a:custGeom>
              <a:avLst/>
              <a:gdLst>
                <a:gd name="connsiteX0" fmla="*/ 221038 w 266700"/>
                <a:gd name="connsiteY0" fmla="*/ 236029 h 266700"/>
                <a:gd name="connsiteX1" fmla="*/ 268663 w 266700"/>
                <a:gd name="connsiteY1" fmla="*/ 80867 h 266700"/>
                <a:gd name="connsiteX2" fmla="*/ 187796 w 266700"/>
                <a:gd name="connsiteY2" fmla="*/ 0 h 266700"/>
                <a:gd name="connsiteX3" fmla="*/ 32538 w 266700"/>
                <a:gd name="connsiteY3" fmla="*/ 47434 h 266700"/>
                <a:gd name="connsiteX4" fmla="*/ 5583 w 266700"/>
                <a:gd name="connsiteY4" fmla="*/ 47434 h 266700"/>
                <a:gd name="connsiteX5" fmla="*/ 5583 w 266700"/>
                <a:gd name="connsiteY5" fmla="*/ 74390 h 266700"/>
                <a:gd name="connsiteX6" fmla="*/ 194178 w 266700"/>
                <a:gd name="connsiteY6" fmla="*/ 262985 h 266700"/>
                <a:gd name="connsiteX7" fmla="*/ 221088 w 266700"/>
                <a:gd name="connsiteY7" fmla="*/ 264263 h 266700"/>
                <a:gd name="connsiteX8" fmla="*/ 222366 w 266700"/>
                <a:gd name="connsiteY8" fmla="*/ 237353 h 266700"/>
                <a:gd name="connsiteX9" fmla="*/ 221038 w 266700"/>
                <a:gd name="connsiteY9" fmla="*/ 236029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266700">
                  <a:moveTo>
                    <a:pt x="221038" y="236029"/>
                  </a:moveTo>
                  <a:cubicBezTo>
                    <a:pt x="167222" y="182118"/>
                    <a:pt x="268663" y="80867"/>
                    <a:pt x="268663" y="80867"/>
                  </a:cubicBezTo>
                  <a:lnTo>
                    <a:pt x="187796" y="0"/>
                  </a:lnTo>
                  <a:cubicBezTo>
                    <a:pt x="187796" y="0"/>
                    <a:pt x="86450" y="101346"/>
                    <a:pt x="32538" y="47434"/>
                  </a:cubicBezTo>
                  <a:cubicBezTo>
                    <a:pt x="25095" y="39991"/>
                    <a:pt x="13026" y="39991"/>
                    <a:pt x="5583" y="47434"/>
                  </a:cubicBezTo>
                  <a:cubicBezTo>
                    <a:pt x="-1861" y="54878"/>
                    <a:pt x="-1861" y="66946"/>
                    <a:pt x="5583" y="74390"/>
                  </a:cubicBezTo>
                  <a:lnTo>
                    <a:pt x="194178" y="262985"/>
                  </a:lnTo>
                  <a:cubicBezTo>
                    <a:pt x="201256" y="270769"/>
                    <a:pt x="213304" y="271341"/>
                    <a:pt x="221088" y="264263"/>
                  </a:cubicBezTo>
                  <a:cubicBezTo>
                    <a:pt x="228872" y="257185"/>
                    <a:pt x="229444" y="245136"/>
                    <a:pt x="222366" y="237353"/>
                  </a:cubicBezTo>
                  <a:cubicBezTo>
                    <a:pt x="221945" y="236890"/>
                    <a:pt x="221502" y="236449"/>
                    <a:pt x="221038" y="236029"/>
                  </a:cubicBezTo>
                  <a:close/>
                </a:path>
              </a:pathLst>
            </a:custGeom>
            <a:grpFill/>
            <a:ln w="9525" cap="flat">
              <a:noFill/>
              <a:prstDash val="solid"/>
              <a:miter/>
            </a:ln>
          </p:spPr>
          <p:txBody>
            <a:bodyPr rtlCol="0" anchor="ctr"/>
            <a:lstStyle/>
            <a:p>
              <a:endParaRPr lang="it-IT" sz="1013"/>
            </a:p>
          </p:txBody>
        </p:sp>
      </p:grpSp>
      <p:grpSp>
        <p:nvGrpSpPr>
          <p:cNvPr id="703" name="Elemento grafico 669" descr="Flauto">
            <a:extLst>
              <a:ext uri="{FF2B5EF4-FFF2-40B4-BE49-F238E27FC236}">
                <a16:creationId xmlns:a16="http://schemas.microsoft.com/office/drawing/2014/main" id="{D93771F6-ED5A-0045-8635-2CA7C03B1FD0}"/>
              </a:ext>
            </a:extLst>
          </p:cNvPr>
          <p:cNvGrpSpPr/>
          <p:nvPr/>
        </p:nvGrpSpPr>
        <p:grpSpPr>
          <a:xfrm>
            <a:off x="2745992" y="3130508"/>
            <a:ext cx="307697" cy="307697"/>
            <a:chOff x="6538800" y="3871800"/>
            <a:chExt cx="914400" cy="914400"/>
          </a:xfrm>
          <a:solidFill>
            <a:schemeClr val="accent3"/>
          </a:solidFill>
        </p:grpSpPr>
        <p:sp>
          <p:nvSpPr>
            <p:cNvPr id="704" name="Figura a mano libera 703">
              <a:extLst>
                <a:ext uri="{FF2B5EF4-FFF2-40B4-BE49-F238E27FC236}">
                  <a16:creationId xmlns:a16="http://schemas.microsoft.com/office/drawing/2014/main" id="{4BE0BF5C-0A19-B344-9253-2C54DE01F2BE}"/>
                </a:ext>
              </a:extLst>
            </p:cNvPr>
            <p:cNvSpPr/>
            <p:nvPr/>
          </p:nvSpPr>
          <p:spPr>
            <a:xfrm>
              <a:off x="6620273" y="4598653"/>
              <a:ext cx="95250" cy="95250"/>
            </a:xfrm>
            <a:custGeom>
              <a:avLst/>
              <a:gdLst>
                <a:gd name="connsiteX0" fmla="*/ 45972 w 95250"/>
                <a:gd name="connsiteY0" fmla="*/ 0 h 95250"/>
                <a:gd name="connsiteX1" fmla="*/ 11396 w 95250"/>
                <a:gd name="connsiteY1" fmla="*/ 19050 h 95250"/>
                <a:gd name="connsiteX2" fmla="*/ 18254 w 95250"/>
                <a:gd name="connsiteY2" fmla="*/ 79534 h 95250"/>
                <a:gd name="connsiteX3" fmla="*/ 78738 w 95250"/>
                <a:gd name="connsiteY3" fmla="*/ 86392 h 95250"/>
                <a:gd name="connsiteX4" fmla="*/ 97788 w 95250"/>
                <a:gd name="connsiteY4" fmla="*/ 5181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5972" y="0"/>
                  </a:moveTo>
                  <a:cubicBezTo>
                    <a:pt x="32721" y="2530"/>
                    <a:pt x="20614" y="9200"/>
                    <a:pt x="11396" y="19050"/>
                  </a:cubicBezTo>
                  <a:cubicBezTo>
                    <a:pt x="-1082" y="31052"/>
                    <a:pt x="-8797" y="52673"/>
                    <a:pt x="18254" y="79534"/>
                  </a:cubicBezTo>
                  <a:cubicBezTo>
                    <a:pt x="45305" y="106394"/>
                    <a:pt x="66736" y="98584"/>
                    <a:pt x="78738" y="86392"/>
                  </a:cubicBezTo>
                  <a:cubicBezTo>
                    <a:pt x="88588" y="77173"/>
                    <a:pt x="95258" y="65067"/>
                    <a:pt x="97788" y="51816"/>
                  </a:cubicBezTo>
                  <a:close/>
                </a:path>
              </a:pathLst>
            </a:custGeom>
            <a:grpFill/>
            <a:ln w="9525" cap="flat">
              <a:noFill/>
              <a:prstDash val="solid"/>
              <a:miter/>
            </a:ln>
          </p:spPr>
          <p:txBody>
            <a:bodyPr rtlCol="0" anchor="ctr"/>
            <a:lstStyle/>
            <a:p>
              <a:endParaRPr lang="it-IT" sz="1013"/>
            </a:p>
          </p:txBody>
        </p:sp>
        <p:sp>
          <p:nvSpPr>
            <p:cNvPr id="705" name="Figura a mano libera 704">
              <a:extLst>
                <a:ext uri="{FF2B5EF4-FFF2-40B4-BE49-F238E27FC236}">
                  <a16:creationId xmlns:a16="http://schemas.microsoft.com/office/drawing/2014/main" id="{B94EFCBE-9D87-044A-81A9-CE46F342BED0}"/>
                </a:ext>
              </a:extLst>
            </p:cNvPr>
            <p:cNvSpPr/>
            <p:nvPr/>
          </p:nvSpPr>
          <p:spPr>
            <a:xfrm>
              <a:off x="7190596" y="3948543"/>
              <a:ext cx="171450" cy="171450"/>
            </a:xfrm>
            <a:custGeom>
              <a:avLst/>
              <a:gdLst>
                <a:gd name="connsiteX0" fmla="*/ 154686 w 171450"/>
                <a:gd name="connsiteY0" fmla="*/ 23174 h 171450"/>
                <a:gd name="connsiteX1" fmla="*/ 120967 w 171450"/>
                <a:gd name="connsiteY1" fmla="*/ 2314 h 171450"/>
                <a:gd name="connsiteX2" fmla="*/ 120967 w 171450"/>
                <a:gd name="connsiteY2" fmla="*/ 2314 h 171450"/>
                <a:gd name="connsiteX3" fmla="*/ 100108 w 171450"/>
                <a:gd name="connsiteY3" fmla="*/ 15173 h 171450"/>
                <a:gd name="connsiteX4" fmla="*/ 0 w 171450"/>
                <a:gd name="connsiteY4" fmla="*/ 110423 h 171450"/>
                <a:gd name="connsiteX5" fmla="*/ 67342 w 171450"/>
                <a:gd name="connsiteY5" fmla="*/ 177765 h 171450"/>
                <a:gd name="connsiteX6" fmla="*/ 162592 w 171450"/>
                <a:gd name="connsiteY6" fmla="*/ 77657 h 171450"/>
                <a:gd name="connsiteX7" fmla="*/ 175450 w 171450"/>
                <a:gd name="connsiteY7" fmla="*/ 56797 h 171450"/>
                <a:gd name="connsiteX8" fmla="*/ 175450 w 171450"/>
                <a:gd name="connsiteY8" fmla="*/ 56797 h 171450"/>
                <a:gd name="connsiteX9" fmla="*/ 154686 w 171450"/>
                <a:gd name="connsiteY9" fmla="*/ 23174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171450">
                  <a:moveTo>
                    <a:pt x="154686" y="23174"/>
                  </a:moveTo>
                  <a:cubicBezTo>
                    <a:pt x="134588" y="2409"/>
                    <a:pt x="127921" y="-3972"/>
                    <a:pt x="120967" y="2314"/>
                  </a:cubicBezTo>
                  <a:lnTo>
                    <a:pt x="120967" y="2314"/>
                  </a:lnTo>
                  <a:cubicBezTo>
                    <a:pt x="114110" y="6696"/>
                    <a:pt x="107061" y="10982"/>
                    <a:pt x="100108" y="15173"/>
                  </a:cubicBezTo>
                  <a:cubicBezTo>
                    <a:pt x="40481" y="43081"/>
                    <a:pt x="1619" y="107756"/>
                    <a:pt x="0" y="110423"/>
                  </a:cubicBezTo>
                  <a:lnTo>
                    <a:pt x="67342" y="177765"/>
                  </a:lnTo>
                  <a:cubicBezTo>
                    <a:pt x="70009" y="176145"/>
                    <a:pt x="134684" y="137379"/>
                    <a:pt x="162592" y="77657"/>
                  </a:cubicBezTo>
                  <a:cubicBezTo>
                    <a:pt x="166783" y="70704"/>
                    <a:pt x="171069" y="63655"/>
                    <a:pt x="175450" y="56797"/>
                  </a:cubicBezTo>
                  <a:lnTo>
                    <a:pt x="175450" y="56797"/>
                  </a:lnTo>
                  <a:cubicBezTo>
                    <a:pt x="181832" y="49939"/>
                    <a:pt x="175450" y="43272"/>
                    <a:pt x="154686" y="23174"/>
                  </a:cubicBezTo>
                  <a:close/>
                </a:path>
              </a:pathLst>
            </a:custGeom>
            <a:grpFill/>
            <a:ln w="9525" cap="flat">
              <a:noFill/>
              <a:prstDash val="solid"/>
              <a:miter/>
            </a:ln>
          </p:spPr>
          <p:txBody>
            <a:bodyPr rtlCol="0" anchor="ctr"/>
            <a:lstStyle/>
            <a:p>
              <a:endParaRPr lang="it-IT" sz="1013"/>
            </a:p>
          </p:txBody>
        </p:sp>
        <p:sp>
          <p:nvSpPr>
            <p:cNvPr id="706" name="Figura a mano libera 705">
              <a:extLst>
                <a:ext uri="{FF2B5EF4-FFF2-40B4-BE49-F238E27FC236}">
                  <a16:creationId xmlns:a16="http://schemas.microsoft.com/office/drawing/2014/main" id="{C886D209-A495-6444-BE47-E088DFCC5315}"/>
                </a:ext>
              </a:extLst>
            </p:cNvPr>
            <p:cNvSpPr/>
            <p:nvPr/>
          </p:nvSpPr>
          <p:spPr>
            <a:xfrm>
              <a:off x="6684914" y="4080017"/>
              <a:ext cx="542925" cy="542925"/>
            </a:xfrm>
            <a:custGeom>
              <a:avLst/>
              <a:gdLst>
                <a:gd name="connsiteX0" fmla="*/ 486442 w 542925"/>
                <a:gd name="connsiteY0" fmla="*/ 0 h 542925"/>
                <a:gd name="connsiteX1" fmla="*/ 350901 w 542925"/>
                <a:gd name="connsiteY1" fmla="*/ 133350 h 542925"/>
                <a:gd name="connsiteX2" fmla="*/ 330681 w 542925"/>
                <a:gd name="connsiteY2" fmla="*/ 148146 h 542925"/>
                <a:gd name="connsiteX3" fmla="*/ 330708 w 542925"/>
                <a:gd name="connsiteY3" fmla="*/ 153734 h 542925"/>
                <a:gd name="connsiteX4" fmla="*/ 296990 w 542925"/>
                <a:gd name="connsiteY4" fmla="*/ 201359 h 542925"/>
                <a:gd name="connsiteX5" fmla="*/ 41053 w 542925"/>
                <a:gd name="connsiteY5" fmla="*/ 457105 h 542925"/>
                <a:gd name="connsiteX6" fmla="*/ 0 w 542925"/>
                <a:gd name="connsiteY6" fmla="*/ 496634 h 542925"/>
                <a:gd name="connsiteX7" fmla="*/ 55150 w 542925"/>
                <a:gd name="connsiteY7" fmla="*/ 551783 h 542925"/>
                <a:gd name="connsiteX8" fmla="*/ 94964 w 542925"/>
                <a:gd name="connsiteY8" fmla="*/ 510731 h 542925"/>
                <a:gd name="connsiteX9" fmla="*/ 350901 w 542925"/>
                <a:gd name="connsiteY9" fmla="*/ 254794 h 542925"/>
                <a:gd name="connsiteX10" fmla="*/ 398526 w 542925"/>
                <a:gd name="connsiteY10" fmla="*/ 221075 h 542925"/>
                <a:gd name="connsiteX11" fmla="*/ 418243 w 542925"/>
                <a:gd name="connsiteY11" fmla="*/ 205615 h 542925"/>
                <a:gd name="connsiteX12" fmla="*/ 418243 w 542925"/>
                <a:gd name="connsiteY12" fmla="*/ 201359 h 542925"/>
                <a:gd name="connsiteX13" fmla="*/ 551593 w 542925"/>
                <a:gd name="connsiteY13" fmla="*/ 65818 h 542925"/>
                <a:gd name="connsiteX14" fmla="*/ 121920 w 542925"/>
                <a:gd name="connsiteY14" fmla="*/ 457200 h 542925"/>
                <a:gd name="connsiteX15" fmla="*/ 94979 w 542925"/>
                <a:gd name="connsiteY15" fmla="*/ 457185 h 542925"/>
                <a:gd name="connsiteX16" fmla="*/ 94994 w 542925"/>
                <a:gd name="connsiteY16" fmla="*/ 430244 h 542925"/>
                <a:gd name="connsiteX17" fmla="*/ 121920 w 542925"/>
                <a:gd name="connsiteY17" fmla="*/ 430244 h 542925"/>
                <a:gd name="connsiteX18" fmla="*/ 121920 w 542925"/>
                <a:gd name="connsiteY18" fmla="*/ 457105 h 542925"/>
                <a:gd name="connsiteX19" fmla="*/ 175736 w 542925"/>
                <a:gd name="connsiteY19" fmla="*/ 403384 h 542925"/>
                <a:gd name="connsiteX20" fmla="*/ 148796 w 542925"/>
                <a:gd name="connsiteY20" fmla="*/ 403368 h 542925"/>
                <a:gd name="connsiteX21" fmla="*/ 148810 w 542925"/>
                <a:gd name="connsiteY21" fmla="*/ 376428 h 542925"/>
                <a:gd name="connsiteX22" fmla="*/ 175736 w 542925"/>
                <a:gd name="connsiteY22" fmla="*/ 376428 h 542925"/>
                <a:gd name="connsiteX23" fmla="*/ 175736 w 542925"/>
                <a:gd name="connsiteY23" fmla="*/ 403288 h 542925"/>
                <a:gd name="connsiteX24" fmla="*/ 229648 w 542925"/>
                <a:gd name="connsiteY24" fmla="*/ 349472 h 542925"/>
                <a:gd name="connsiteX25" fmla="*/ 202707 w 542925"/>
                <a:gd name="connsiteY25" fmla="*/ 349457 h 542925"/>
                <a:gd name="connsiteX26" fmla="*/ 202722 w 542925"/>
                <a:gd name="connsiteY26" fmla="*/ 322517 h 542925"/>
                <a:gd name="connsiteX27" fmla="*/ 229648 w 542925"/>
                <a:gd name="connsiteY27" fmla="*/ 322517 h 542925"/>
                <a:gd name="connsiteX28" fmla="*/ 229648 w 542925"/>
                <a:gd name="connsiteY28" fmla="*/ 349377 h 542925"/>
                <a:gd name="connsiteX29" fmla="*/ 283559 w 542925"/>
                <a:gd name="connsiteY29" fmla="*/ 295561 h 542925"/>
                <a:gd name="connsiteX30" fmla="*/ 256619 w 542925"/>
                <a:gd name="connsiteY30" fmla="*/ 295546 h 542925"/>
                <a:gd name="connsiteX31" fmla="*/ 256633 w 542925"/>
                <a:gd name="connsiteY31" fmla="*/ 268605 h 542925"/>
                <a:gd name="connsiteX32" fmla="*/ 283559 w 542925"/>
                <a:gd name="connsiteY32" fmla="*/ 268605 h 542925"/>
                <a:gd name="connsiteX33" fmla="*/ 283559 w 542925"/>
                <a:gd name="connsiteY33" fmla="*/ 295466 h 542925"/>
                <a:gd name="connsiteX34" fmla="*/ 337375 w 542925"/>
                <a:gd name="connsiteY34" fmla="*/ 241649 h 542925"/>
                <a:gd name="connsiteX35" fmla="*/ 310435 w 542925"/>
                <a:gd name="connsiteY35" fmla="*/ 241729 h 542925"/>
                <a:gd name="connsiteX36" fmla="*/ 310355 w 542925"/>
                <a:gd name="connsiteY36" fmla="*/ 214789 h 542925"/>
                <a:gd name="connsiteX37" fmla="*/ 337295 w 542925"/>
                <a:gd name="connsiteY37" fmla="*/ 214709 h 542925"/>
                <a:gd name="connsiteX38" fmla="*/ 337375 w 542925"/>
                <a:gd name="connsiteY38" fmla="*/ 214789 h 542925"/>
                <a:gd name="connsiteX39" fmla="*/ 337375 w 542925"/>
                <a:gd name="connsiteY39" fmla="*/ 24155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2925" h="542925">
                  <a:moveTo>
                    <a:pt x="486442" y="0"/>
                  </a:moveTo>
                  <a:cubicBezTo>
                    <a:pt x="445199" y="42481"/>
                    <a:pt x="353092" y="133350"/>
                    <a:pt x="350901" y="133350"/>
                  </a:cubicBezTo>
                  <a:cubicBezTo>
                    <a:pt x="341232" y="131853"/>
                    <a:pt x="332180" y="138477"/>
                    <a:pt x="330681" y="148146"/>
                  </a:cubicBezTo>
                  <a:cubicBezTo>
                    <a:pt x="330395" y="149999"/>
                    <a:pt x="330404" y="151885"/>
                    <a:pt x="330708" y="153734"/>
                  </a:cubicBezTo>
                  <a:cubicBezTo>
                    <a:pt x="321805" y="171140"/>
                    <a:pt x="310450" y="187179"/>
                    <a:pt x="296990" y="201359"/>
                  </a:cubicBezTo>
                  <a:cubicBezTo>
                    <a:pt x="296990" y="201359"/>
                    <a:pt x="49816" y="450056"/>
                    <a:pt x="41053" y="457105"/>
                  </a:cubicBezTo>
                  <a:cubicBezTo>
                    <a:pt x="25875" y="468636"/>
                    <a:pt x="12097" y="481902"/>
                    <a:pt x="0" y="496634"/>
                  </a:cubicBezTo>
                  <a:lnTo>
                    <a:pt x="55150" y="551783"/>
                  </a:lnTo>
                  <a:cubicBezTo>
                    <a:pt x="70004" y="539728"/>
                    <a:pt x="83370" y="525948"/>
                    <a:pt x="94964" y="510731"/>
                  </a:cubicBezTo>
                  <a:cubicBezTo>
                    <a:pt x="102013" y="501967"/>
                    <a:pt x="350901" y="254794"/>
                    <a:pt x="350901" y="254794"/>
                  </a:cubicBezTo>
                  <a:cubicBezTo>
                    <a:pt x="365081" y="241333"/>
                    <a:pt x="381119" y="229978"/>
                    <a:pt x="398526" y="221075"/>
                  </a:cubicBezTo>
                  <a:cubicBezTo>
                    <a:pt x="408240" y="222251"/>
                    <a:pt x="417067" y="215330"/>
                    <a:pt x="418243" y="205615"/>
                  </a:cubicBezTo>
                  <a:cubicBezTo>
                    <a:pt x="418414" y="204202"/>
                    <a:pt x="418414" y="202772"/>
                    <a:pt x="418243" y="201359"/>
                  </a:cubicBezTo>
                  <a:cubicBezTo>
                    <a:pt x="418243" y="199644"/>
                    <a:pt x="509587" y="107156"/>
                    <a:pt x="551593" y="65818"/>
                  </a:cubicBezTo>
                  <a:close/>
                  <a:moveTo>
                    <a:pt x="121920" y="457200"/>
                  </a:moveTo>
                  <a:cubicBezTo>
                    <a:pt x="114476" y="464635"/>
                    <a:pt x="102415" y="464629"/>
                    <a:pt x="94979" y="457185"/>
                  </a:cubicBezTo>
                  <a:cubicBezTo>
                    <a:pt x="87544" y="449741"/>
                    <a:pt x="87551" y="437679"/>
                    <a:pt x="94994" y="430244"/>
                  </a:cubicBezTo>
                  <a:cubicBezTo>
                    <a:pt x="102432" y="422815"/>
                    <a:pt x="114482" y="422815"/>
                    <a:pt x="121920" y="430244"/>
                  </a:cubicBezTo>
                  <a:cubicBezTo>
                    <a:pt x="129306" y="437675"/>
                    <a:pt x="129306" y="449674"/>
                    <a:pt x="121920" y="457105"/>
                  </a:cubicBezTo>
                  <a:close/>
                  <a:moveTo>
                    <a:pt x="175736" y="403384"/>
                  </a:moveTo>
                  <a:cubicBezTo>
                    <a:pt x="168292" y="410819"/>
                    <a:pt x="156231" y="410812"/>
                    <a:pt x="148796" y="403368"/>
                  </a:cubicBezTo>
                  <a:cubicBezTo>
                    <a:pt x="141361" y="395925"/>
                    <a:pt x="141367" y="383863"/>
                    <a:pt x="148810" y="376428"/>
                  </a:cubicBezTo>
                  <a:cubicBezTo>
                    <a:pt x="156248" y="368998"/>
                    <a:pt x="168298" y="368998"/>
                    <a:pt x="175736" y="376428"/>
                  </a:cubicBezTo>
                  <a:cubicBezTo>
                    <a:pt x="183122" y="383858"/>
                    <a:pt x="183122" y="395858"/>
                    <a:pt x="175736" y="403288"/>
                  </a:cubicBezTo>
                  <a:close/>
                  <a:moveTo>
                    <a:pt x="229648" y="349472"/>
                  </a:moveTo>
                  <a:cubicBezTo>
                    <a:pt x="222204" y="356907"/>
                    <a:pt x="210142" y="356901"/>
                    <a:pt x="202707" y="349457"/>
                  </a:cubicBezTo>
                  <a:cubicBezTo>
                    <a:pt x="195272" y="342013"/>
                    <a:pt x="195279" y="329952"/>
                    <a:pt x="202722" y="322517"/>
                  </a:cubicBezTo>
                  <a:cubicBezTo>
                    <a:pt x="210160" y="315087"/>
                    <a:pt x="222210" y="315087"/>
                    <a:pt x="229648" y="322517"/>
                  </a:cubicBezTo>
                  <a:cubicBezTo>
                    <a:pt x="237033" y="329947"/>
                    <a:pt x="237033" y="341947"/>
                    <a:pt x="229648" y="349377"/>
                  </a:cubicBezTo>
                  <a:close/>
                  <a:moveTo>
                    <a:pt x="283559" y="295561"/>
                  </a:moveTo>
                  <a:cubicBezTo>
                    <a:pt x="276115" y="302996"/>
                    <a:pt x="264054" y="302989"/>
                    <a:pt x="256619" y="295546"/>
                  </a:cubicBezTo>
                  <a:cubicBezTo>
                    <a:pt x="249184" y="288102"/>
                    <a:pt x="249190" y="276040"/>
                    <a:pt x="256633" y="268605"/>
                  </a:cubicBezTo>
                  <a:cubicBezTo>
                    <a:pt x="264071" y="261175"/>
                    <a:pt x="276121" y="261175"/>
                    <a:pt x="283559" y="268605"/>
                  </a:cubicBezTo>
                  <a:cubicBezTo>
                    <a:pt x="290945" y="276035"/>
                    <a:pt x="290945" y="288035"/>
                    <a:pt x="283559" y="295466"/>
                  </a:cubicBezTo>
                  <a:close/>
                  <a:moveTo>
                    <a:pt x="337375" y="241649"/>
                  </a:moveTo>
                  <a:cubicBezTo>
                    <a:pt x="329958" y="249111"/>
                    <a:pt x="317897" y="249146"/>
                    <a:pt x="310435" y="241729"/>
                  </a:cubicBezTo>
                  <a:cubicBezTo>
                    <a:pt x="302973" y="234312"/>
                    <a:pt x="302937" y="222251"/>
                    <a:pt x="310355" y="214789"/>
                  </a:cubicBezTo>
                  <a:cubicBezTo>
                    <a:pt x="317772" y="207327"/>
                    <a:pt x="329834" y="207292"/>
                    <a:pt x="337295" y="214709"/>
                  </a:cubicBezTo>
                  <a:cubicBezTo>
                    <a:pt x="337322" y="214735"/>
                    <a:pt x="337349" y="214762"/>
                    <a:pt x="337375" y="214789"/>
                  </a:cubicBezTo>
                  <a:cubicBezTo>
                    <a:pt x="344698" y="222208"/>
                    <a:pt x="344698" y="234135"/>
                    <a:pt x="337375" y="241554"/>
                  </a:cubicBezTo>
                  <a:close/>
                </a:path>
              </a:pathLst>
            </a:custGeom>
            <a:grpFill/>
            <a:ln w="9525" cap="flat">
              <a:noFill/>
              <a:prstDash val="solid"/>
              <a:miter/>
            </a:ln>
          </p:spPr>
          <p:txBody>
            <a:bodyPr rtlCol="0" anchor="ctr"/>
            <a:lstStyle/>
            <a:p>
              <a:endParaRPr lang="it-IT" sz="1013"/>
            </a:p>
          </p:txBody>
        </p:sp>
      </p:grpSp>
      <p:sp>
        <p:nvSpPr>
          <p:cNvPr id="707" name="Elemento grafico 671" descr="Tromba">
            <a:extLst>
              <a:ext uri="{FF2B5EF4-FFF2-40B4-BE49-F238E27FC236}">
                <a16:creationId xmlns:a16="http://schemas.microsoft.com/office/drawing/2014/main" id="{FBC119B0-0434-744B-9B18-C17F64ACF4D7}"/>
              </a:ext>
            </a:extLst>
          </p:cNvPr>
          <p:cNvSpPr/>
          <p:nvPr/>
        </p:nvSpPr>
        <p:spPr>
          <a:xfrm>
            <a:off x="3235896" y="3258447"/>
            <a:ext cx="278851" cy="115387"/>
          </a:xfrm>
          <a:custGeom>
            <a:avLst/>
            <a:gdLst>
              <a:gd name="connsiteX0" fmla="*/ 0 w 828675"/>
              <a:gd name="connsiteY0" fmla="*/ 103823 h 342900"/>
              <a:gd name="connsiteX1" fmla="*/ 0 w 828675"/>
              <a:gd name="connsiteY1" fmla="*/ 180023 h 342900"/>
              <a:gd name="connsiteX2" fmla="*/ 19050 w 828675"/>
              <a:gd name="connsiteY2" fmla="*/ 199073 h 342900"/>
              <a:gd name="connsiteX3" fmla="*/ 38100 w 828675"/>
              <a:gd name="connsiteY3" fmla="*/ 180023 h 342900"/>
              <a:gd name="connsiteX4" fmla="*/ 38100 w 828675"/>
              <a:gd name="connsiteY4" fmla="*/ 160973 h 342900"/>
              <a:gd name="connsiteX5" fmla="*/ 114300 w 828675"/>
              <a:gd name="connsiteY5" fmla="*/ 160973 h 342900"/>
              <a:gd name="connsiteX6" fmla="*/ 95250 w 828675"/>
              <a:gd name="connsiteY6" fmla="*/ 218123 h 342900"/>
              <a:gd name="connsiteX7" fmla="*/ 190500 w 828675"/>
              <a:gd name="connsiteY7" fmla="*/ 313373 h 342900"/>
              <a:gd name="connsiteX8" fmla="*/ 257175 w 828675"/>
              <a:gd name="connsiteY8" fmla="*/ 313373 h 342900"/>
              <a:gd name="connsiteX9" fmla="*/ 257175 w 828675"/>
              <a:gd name="connsiteY9" fmla="*/ 351473 h 342900"/>
              <a:gd name="connsiteX10" fmla="*/ 295275 w 828675"/>
              <a:gd name="connsiteY10" fmla="*/ 351473 h 342900"/>
              <a:gd name="connsiteX11" fmla="*/ 295275 w 828675"/>
              <a:gd name="connsiteY11" fmla="*/ 313373 h 342900"/>
              <a:gd name="connsiteX12" fmla="*/ 333375 w 828675"/>
              <a:gd name="connsiteY12" fmla="*/ 313373 h 342900"/>
              <a:gd name="connsiteX13" fmla="*/ 333375 w 828675"/>
              <a:gd name="connsiteY13" fmla="*/ 351473 h 342900"/>
              <a:gd name="connsiteX14" fmla="*/ 371475 w 828675"/>
              <a:gd name="connsiteY14" fmla="*/ 351473 h 342900"/>
              <a:gd name="connsiteX15" fmla="*/ 371475 w 828675"/>
              <a:gd name="connsiteY15" fmla="*/ 313373 h 342900"/>
              <a:gd name="connsiteX16" fmla="*/ 409575 w 828675"/>
              <a:gd name="connsiteY16" fmla="*/ 313373 h 342900"/>
              <a:gd name="connsiteX17" fmla="*/ 409575 w 828675"/>
              <a:gd name="connsiteY17" fmla="*/ 351473 h 342900"/>
              <a:gd name="connsiteX18" fmla="*/ 447675 w 828675"/>
              <a:gd name="connsiteY18" fmla="*/ 351473 h 342900"/>
              <a:gd name="connsiteX19" fmla="*/ 447675 w 828675"/>
              <a:gd name="connsiteY19" fmla="*/ 313373 h 342900"/>
              <a:gd name="connsiteX20" fmla="*/ 514350 w 828675"/>
              <a:gd name="connsiteY20" fmla="*/ 313373 h 342900"/>
              <a:gd name="connsiteX21" fmla="*/ 609600 w 828675"/>
              <a:gd name="connsiteY21" fmla="*/ 218123 h 342900"/>
              <a:gd name="connsiteX22" fmla="*/ 590550 w 828675"/>
              <a:gd name="connsiteY22" fmla="*/ 161925 h 342900"/>
              <a:gd name="connsiteX23" fmla="*/ 624840 w 828675"/>
              <a:gd name="connsiteY23" fmla="*/ 162878 h 342900"/>
              <a:gd name="connsiteX24" fmla="*/ 799148 w 828675"/>
              <a:gd name="connsiteY24" fmla="*/ 267653 h 342900"/>
              <a:gd name="connsiteX25" fmla="*/ 799148 w 828675"/>
              <a:gd name="connsiteY25" fmla="*/ 266700 h 342900"/>
              <a:gd name="connsiteX26" fmla="*/ 818198 w 828675"/>
              <a:gd name="connsiteY26" fmla="*/ 285750 h 342900"/>
              <a:gd name="connsiteX27" fmla="*/ 837248 w 828675"/>
              <a:gd name="connsiteY27" fmla="*/ 266700 h 342900"/>
              <a:gd name="connsiteX28" fmla="*/ 837248 w 828675"/>
              <a:gd name="connsiteY28" fmla="*/ 19050 h 342900"/>
              <a:gd name="connsiteX29" fmla="*/ 818198 w 828675"/>
              <a:gd name="connsiteY29" fmla="*/ 0 h 342900"/>
              <a:gd name="connsiteX30" fmla="*/ 799148 w 828675"/>
              <a:gd name="connsiteY30" fmla="*/ 19050 h 342900"/>
              <a:gd name="connsiteX31" fmla="*/ 624840 w 828675"/>
              <a:gd name="connsiteY31" fmla="*/ 123825 h 342900"/>
              <a:gd name="connsiteX32" fmla="*/ 581025 w 828675"/>
              <a:gd name="connsiteY32" fmla="*/ 123825 h 342900"/>
              <a:gd name="connsiteX33" fmla="*/ 447675 w 828675"/>
              <a:gd name="connsiteY33" fmla="*/ 123825 h 342900"/>
              <a:gd name="connsiteX34" fmla="*/ 447675 w 828675"/>
              <a:gd name="connsiteY34" fmla="*/ 85725 h 342900"/>
              <a:gd name="connsiteX35" fmla="*/ 409575 w 828675"/>
              <a:gd name="connsiteY35" fmla="*/ 85725 h 342900"/>
              <a:gd name="connsiteX36" fmla="*/ 409575 w 828675"/>
              <a:gd name="connsiteY36" fmla="*/ 123825 h 342900"/>
              <a:gd name="connsiteX37" fmla="*/ 371475 w 828675"/>
              <a:gd name="connsiteY37" fmla="*/ 123825 h 342900"/>
              <a:gd name="connsiteX38" fmla="*/ 371475 w 828675"/>
              <a:gd name="connsiteY38" fmla="*/ 85725 h 342900"/>
              <a:gd name="connsiteX39" fmla="*/ 333375 w 828675"/>
              <a:gd name="connsiteY39" fmla="*/ 85725 h 342900"/>
              <a:gd name="connsiteX40" fmla="*/ 333375 w 828675"/>
              <a:gd name="connsiteY40" fmla="*/ 123825 h 342900"/>
              <a:gd name="connsiteX41" fmla="*/ 295275 w 828675"/>
              <a:gd name="connsiteY41" fmla="*/ 123825 h 342900"/>
              <a:gd name="connsiteX42" fmla="*/ 295275 w 828675"/>
              <a:gd name="connsiteY42" fmla="*/ 85725 h 342900"/>
              <a:gd name="connsiteX43" fmla="*/ 257175 w 828675"/>
              <a:gd name="connsiteY43" fmla="*/ 85725 h 342900"/>
              <a:gd name="connsiteX44" fmla="*/ 257175 w 828675"/>
              <a:gd name="connsiteY44" fmla="*/ 123825 h 342900"/>
              <a:gd name="connsiteX45" fmla="*/ 38100 w 828675"/>
              <a:gd name="connsiteY45" fmla="*/ 123825 h 342900"/>
              <a:gd name="connsiteX46" fmla="*/ 38100 w 828675"/>
              <a:gd name="connsiteY46" fmla="*/ 104775 h 342900"/>
              <a:gd name="connsiteX47" fmla="*/ 19050 w 828675"/>
              <a:gd name="connsiteY47" fmla="*/ 85725 h 342900"/>
              <a:gd name="connsiteX48" fmla="*/ 0 w 828675"/>
              <a:gd name="connsiteY48" fmla="*/ 103823 h 342900"/>
              <a:gd name="connsiteX49" fmla="*/ 447675 w 828675"/>
              <a:gd name="connsiteY49" fmla="*/ 275273 h 342900"/>
              <a:gd name="connsiteX50" fmla="*/ 447675 w 828675"/>
              <a:gd name="connsiteY50" fmla="*/ 160973 h 342900"/>
              <a:gd name="connsiteX51" fmla="*/ 514350 w 828675"/>
              <a:gd name="connsiteY51" fmla="*/ 160973 h 342900"/>
              <a:gd name="connsiteX52" fmla="*/ 571500 w 828675"/>
              <a:gd name="connsiteY52" fmla="*/ 218123 h 342900"/>
              <a:gd name="connsiteX53" fmla="*/ 514350 w 828675"/>
              <a:gd name="connsiteY53" fmla="*/ 275273 h 342900"/>
              <a:gd name="connsiteX54" fmla="*/ 447675 w 828675"/>
              <a:gd name="connsiteY54" fmla="*/ 275273 h 342900"/>
              <a:gd name="connsiteX55" fmla="*/ 371475 w 828675"/>
              <a:gd name="connsiteY55" fmla="*/ 275273 h 342900"/>
              <a:gd name="connsiteX56" fmla="*/ 371475 w 828675"/>
              <a:gd name="connsiteY56" fmla="*/ 160973 h 342900"/>
              <a:gd name="connsiteX57" fmla="*/ 409575 w 828675"/>
              <a:gd name="connsiteY57" fmla="*/ 160973 h 342900"/>
              <a:gd name="connsiteX58" fmla="*/ 409575 w 828675"/>
              <a:gd name="connsiteY58" fmla="*/ 275273 h 342900"/>
              <a:gd name="connsiteX59" fmla="*/ 371475 w 828675"/>
              <a:gd name="connsiteY59" fmla="*/ 275273 h 342900"/>
              <a:gd name="connsiteX60" fmla="*/ 295275 w 828675"/>
              <a:gd name="connsiteY60" fmla="*/ 275273 h 342900"/>
              <a:gd name="connsiteX61" fmla="*/ 295275 w 828675"/>
              <a:gd name="connsiteY61" fmla="*/ 160973 h 342900"/>
              <a:gd name="connsiteX62" fmla="*/ 333375 w 828675"/>
              <a:gd name="connsiteY62" fmla="*/ 160973 h 342900"/>
              <a:gd name="connsiteX63" fmla="*/ 333375 w 828675"/>
              <a:gd name="connsiteY63" fmla="*/ 275273 h 342900"/>
              <a:gd name="connsiteX64" fmla="*/ 295275 w 828675"/>
              <a:gd name="connsiteY64" fmla="*/ 275273 h 342900"/>
              <a:gd name="connsiteX65" fmla="*/ 190500 w 828675"/>
              <a:gd name="connsiteY65" fmla="*/ 160973 h 342900"/>
              <a:gd name="connsiteX66" fmla="*/ 257175 w 828675"/>
              <a:gd name="connsiteY66" fmla="*/ 160973 h 342900"/>
              <a:gd name="connsiteX67" fmla="*/ 257175 w 828675"/>
              <a:gd name="connsiteY67" fmla="*/ 275273 h 342900"/>
              <a:gd name="connsiteX68" fmla="*/ 190500 w 828675"/>
              <a:gd name="connsiteY68" fmla="*/ 275273 h 342900"/>
              <a:gd name="connsiteX69" fmla="*/ 133350 w 828675"/>
              <a:gd name="connsiteY69" fmla="*/ 218123 h 342900"/>
              <a:gd name="connsiteX70" fmla="*/ 190500 w 828675"/>
              <a:gd name="connsiteY70" fmla="*/ 160973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28675" h="342900">
                <a:moveTo>
                  <a:pt x="0" y="103823"/>
                </a:moveTo>
                <a:lnTo>
                  <a:pt x="0" y="180023"/>
                </a:lnTo>
                <a:cubicBezTo>
                  <a:pt x="0" y="190500"/>
                  <a:pt x="8573" y="199073"/>
                  <a:pt x="19050" y="199073"/>
                </a:cubicBezTo>
                <a:cubicBezTo>
                  <a:pt x="29528" y="199073"/>
                  <a:pt x="38100" y="190500"/>
                  <a:pt x="38100" y="180023"/>
                </a:cubicBezTo>
                <a:lnTo>
                  <a:pt x="38100" y="160973"/>
                </a:lnTo>
                <a:lnTo>
                  <a:pt x="114300" y="160973"/>
                </a:lnTo>
                <a:cubicBezTo>
                  <a:pt x="101918" y="177165"/>
                  <a:pt x="95250" y="196215"/>
                  <a:pt x="95250" y="218123"/>
                </a:cubicBezTo>
                <a:cubicBezTo>
                  <a:pt x="95250" y="270510"/>
                  <a:pt x="138113" y="313373"/>
                  <a:pt x="190500" y="313373"/>
                </a:cubicBezTo>
                <a:lnTo>
                  <a:pt x="257175" y="313373"/>
                </a:lnTo>
                <a:lnTo>
                  <a:pt x="257175" y="351473"/>
                </a:lnTo>
                <a:lnTo>
                  <a:pt x="295275" y="351473"/>
                </a:lnTo>
                <a:lnTo>
                  <a:pt x="295275" y="313373"/>
                </a:lnTo>
                <a:lnTo>
                  <a:pt x="333375" y="313373"/>
                </a:lnTo>
                <a:lnTo>
                  <a:pt x="333375" y="351473"/>
                </a:lnTo>
                <a:lnTo>
                  <a:pt x="371475" y="351473"/>
                </a:lnTo>
                <a:lnTo>
                  <a:pt x="371475" y="313373"/>
                </a:lnTo>
                <a:lnTo>
                  <a:pt x="409575" y="313373"/>
                </a:lnTo>
                <a:lnTo>
                  <a:pt x="409575" y="351473"/>
                </a:lnTo>
                <a:lnTo>
                  <a:pt x="447675" y="351473"/>
                </a:lnTo>
                <a:lnTo>
                  <a:pt x="447675" y="313373"/>
                </a:lnTo>
                <a:lnTo>
                  <a:pt x="514350" y="313373"/>
                </a:lnTo>
                <a:cubicBezTo>
                  <a:pt x="566738" y="313373"/>
                  <a:pt x="609600" y="270510"/>
                  <a:pt x="609600" y="218123"/>
                </a:cubicBezTo>
                <a:cubicBezTo>
                  <a:pt x="609600" y="197167"/>
                  <a:pt x="602933" y="177165"/>
                  <a:pt x="590550" y="161925"/>
                </a:cubicBezTo>
                <a:lnTo>
                  <a:pt x="624840" y="162878"/>
                </a:lnTo>
                <a:cubicBezTo>
                  <a:pt x="688658" y="165735"/>
                  <a:pt x="799148" y="182880"/>
                  <a:pt x="799148" y="267653"/>
                </a:cubicBezTo>
                <a:lnTo>
                  <a:pt x="799148" y="266700"/>
                </a:lnTo>
                <a:cubicBezTo>
                  <a:pt x="799148" y="277178"/>
                  <a:pt x="807720" y="285750"/>
                  <a:pt x="818198" y="285750"/>
                </a:cubicBezTo>
                <a:cubicBezTo>
                  <a:pt x="828675" y="285750"/>
                  <a:pt x="837248" y="277178"/>
                  <a:pt x="837248" y="266700"/>
                </a:cubicBezTo>
                <a:lnTo>
                  <a:pt x="837248" y="19050"/>
                </a:lnTo>
                <a:cubicBezTo>
                  <a:pt x="837248" y="8572"/>
                  <a:pt x="828675" y="0"/>
                  <a:pt x="818198" y="0"/>
                </a:cubicBezTo>
                <a:cubicBezTo>
                  <a:pt x="807720" y="0"/>
                  <a:pt x="799148" y="8572"/>
                  <a:pt x="799148" y="19050"/>
                </a:cubicBezTo>
                <a:cubicBezTo>
                  <a:pt x="799148" y="103823"/>
                  <a:pt x="688658" y="120967"/>
                  <a:pt x="624840" y="123825"/>
                </a:cubicBezTo>
                <a:lnTo>
                  <a:pt x="581025" y="123825"/>
                </a:lnTo>
                <a:lnTo>
                  <a:pt x="447675" y="123825"/>
                </a:lnTo>
                <a:lnTo>
                  <a:pt x="447675" y="85725"/>
                </a:lnTo>
                <a:lnTo>
                  <a:pt x="409575" y="85725"/>
                </a:lnTo>
                <a:lnTo>
                  <a:pt x="409575" y="123825"/>
                </a:lnTo>
                <a:lnTo>
                  <a:pt x="371475" y="123825"/>
                </a:lnTo>
                <a:lnTo>
                  <a:pt x="371475" y="85725"/>
                </a:lnTo>
                <a:lnTo>
                  <a:pt x="333375" y="85725"/>
                </a:lnTo>
                <a:lnTo>
                  <a:pt x="333375" y="123825"/>
                </a:lnTo>
                <a:lnTo>
                  <a:pt x="295275" y="123825"/>
                </a:lnTo>
                <a:lnTo>
                  <a:pt x="295275" y="85725"/>
                </a:lnTo>
                <a:lnTo>
                  <a:pt x="257175" y="85725"/>
                </a:lnTo>
                <a:lnTo>
                  <a:pt x="257175" y="123825"/>
                </a:lnTo>
                <a:lnTo>
                  <a:pt x="38100" y="123825"/>
                </a:lnTo>
                <a:lnTo>
                  <a:pt x="38100" y="104775"/>
                </a:lnTo>
                <a:cubicBezTo>
                  <a:pt x="38100" y="94298"/>
                  <a:pt x="29528" y="85725"/>
                  <a:pt x="19050" y="85725"/>
                </a:cubicBezTo>
                <a:cubicBezTo>
                  <a:pt x="8573" y="85725"/>
                  <a:pt x="0" y="93345"/>
                  <a:pt x="0" y="103823"/>
                </a:cubicBezTo>
                <a:close/>
                <a:moveTo>
                  <a:pt x="447675" y="275273"/>
                </a:moveTo>
                <a:lnTo>
                  <a:pt x="447675" y="160973"/>
                </a:lnTo>
                <a:lnTo>
                  <a:pt x="514350" y="160973"/>
                </a:lnTo>
                <a:cubicBezTo>
                  <a:pt x="545783" y="160973"/>
                  <a:pt x="571500" y="186690"/>
                  <a:pt x="571500" y="218123"/>
                </a:cubicBezTo>
                <a:cubicBezTo>
                  <a:pt x="571500" y="249555"/>
                  <a:pt x="545783" y="275273"/>
                  <a:pt x="514350" y="275273"/>
                </a:cubicBezTo>
                <a:lnTo>
                  <a:pt x="447675" y="275273"/>
                </a:lnTo>
                <a:close/>
                <a:moveTo>
                  <a:pt x="371475" y="275273"/>
                </a:moveTo>
                <a:lnTo>
                  <a:pt x="371475" y="160973"/>
                </a:lnTo>
                <a:lnTo>
                  <a:pt x="409575" y="160973"/>
                </a:lnTo>
                <a:lnTo>
                  <a:pt x="409575" y="275273"/>
                </a:lnTo>
                <a:lnTo>
                  <a:pt x="371475" y="275273"/>
                </a:lnTo>
                <a:close/>
                <a:moveTo>
                  <a:pt x="295275" y="275273"/>
                </a:moveTo>
                <a:lnTo>
                  <a:pt x="295275" y="160973"/>
                </a:lnTo>
                <a:lnTo>
                  <a:pt x="333375" y="160973"/>
                </a:lnTo>
                <a:lnTo>
                  <a:pt x="333375" y="275273"/>
                </a:lnTo>
                <a:lnTo>
                  <a:pt x="295275" y="275273"/>
                </a:lnTo>
                <a:close/>
                <a:moveTo>
                  <a:pt x="190500" y="160973"/>
                </a:moveTo>
                <a:lnTo>
                  <a:pt x="257175" y="160973"/>
                </a:lnTo>
                <a:lnTo>
                  <a:pt x="257175" y="275273"/>
                </a:lnTo>
                <a:lnTo>
                  <a:pt x="190500" y="275273"/>
                </a:lnTo>
                <a:cubicBezTo>
                  <a:pt x="159068" y="275273"/>
                  <a:pt x="133350" y="249555"/>
                  <a:pt x="133350" y="218123"/>
                </a:cubicBezTo>
                <a:cubicBezTo>
                  <a:pt x="133350" y="186690"/>
                  <a:pt x="159068" y="160973"/>
                  <a:pt x="190500" y="160973"/>
                </a:cubicBezTo>
                <a:close/>
              </a:path>
            </a:pathLst>
          </a:custGeom>
          <a:solidFill>
            <a:schemeClr val="accent3"/>
          </a:solidFill>
          <a:ln w="9525" cap="flat">
            <a:noFill/>
            <a:prstDash val="solid"/>
            <a:miter/>
          </a:ln>
        </p:spPr>
        <p:txBody>
          <a:bodyPr rtlCol="0" anchor="ctr"/>
          <a:lstStyle/>
          <a:p>
            <a:endParaRPr lang="it-IT" sz="1013"/>
          </a:p>
        </p:txBody>
      </p:sp>
      <p:grpSp>
        <p:nvGrpSpPr>
          <p:cNvPr id="708" name="Elemento grafico 673" descr="Tuffo">
            <a:extLst>
              <a:ext uri="{FF2B5EF4-FFF2-40B4-BE49-F238E27FC236}">
                <a16:creationId xmlns:a16="http://schemas.microsoft.com/office/drawing/2014/main" id="{F84EA7D3-217E-9A46-AAEA-75F9ACE8CCED}"/>
              </a:ext>
            </a:extLst>
          </p:cNvPr>
          <p:cNvGrpSpPr/>
          <p:nvPr/>
        </p:nvGrpSpPr>
        <p:grpSpPr>
          <a:xfrm>
            <a:off x="3687418" y="3130508"/>
            <a:ext cx="307697" cy="307697"/>
            <a:chOff x="6838800" y="4171800"/>
            <a:chExt cx="914400" cy="914400"/>
          </a:xfrm>
          <a:solidFill>
            <a:schemeClr val="accent3"/>
          </a:solidFill>
        </p:grpSpPr>
        <p:sp>
          <p:nvSpPr>
            <p:cNvPr id="709" name="Figura a mano libera 708">
              <a:extLst>
                <a:ext uri="{FF2B5EF4-FFF2-40B4-BE49-F238E27FC236}">
                  <a16:creationId xmlns:a16="http://schemas.microsoft.com/office/drawing/2014/main" id="{5B026CDD-B8FA-304B-A3DB-95924F8A3C68}"/>
                </a:ext>
              </a:extLst>
            </p:cNvPr>
            <p:cNvSpPr/>
            <p:nvPr/>
          </p:nvSpPr>
          <p:spPr>
            <a:xfrm>
              <a:off x="6942241" y="4281126"/>
              <a:ext cx="723900" cy="638175"/>
            </a:xfrm>
            <a:custGeom>
              <a:avLst/>
              <a:gdLst>
                <a:gd name="connsiteX0" fmla="*/ 683800 w 723900"/>
                <a:gd name="connsiteY0" fmla="*/ 487225 h 638175"/>
                <a:gd name="connsiteX1" fmla="*/ 489966 w 723900"/>
                <a:gd name="connsiteY1" fmla="*/ 413502 h 638175"/>
                <a:gd name="connsiteX2" fmla="*/ 450533 w 723900"/>
                <a:gd name="connsiteY2" fmla="*/ 371687 h 638175"/>
                <a:gd name="connsiteX3" fmla="*/ 480441 w 723900"/>
                <a:gd name="connsiteY3" fmla="*/ 316156 h 638175"/>
                <a:gd name="connsiteX4" fmla="*/ 594170 w 723900"/>
                <a:gd name="connsiteY4" fmla="*/ 243766 h 638175"/>
                <a:gd name="connsiteX5" fmla="*/ 596511 w 723900"/>
                <a:gd name="connsiteY5" fmla="*/ 109083 h 638175"/>
                <a:gd name="connsiteX6" fmla="*/ 461827 w 723900"/>
                <a:gd name="connsiteY6" fmla="*/ 106741 h 638175"/>
                <a:gd name="connsiteX7" fmla="*/ 459486 w 723900"/>
                <a:gd name="connsiteY7" fmla="*/ 109083 h 638175"/>
                <a:gd name="connsiteX8" fmla="*/ 422910 w 723900"/>
                <a:gd name="connsiteY8" fmla="*/ 157565 h 638175"/>
                <a:gd name="connsiteX9" fmla="*/ 317087 w 723900"/>
                <a:gd name="connsiteY9" fmla="*/ 232527 h 638175"/>
                <a:gd name="connsiteX10" fmla="*/ 317087 w 723900"/>
                <a:gd name="connsiteY10" fmla="*/ 232527 h 638175"/>
                <a:gd name="connsiteX11" fmla="*/ 268034 w 723900"/>
                <a:gd name="connsiteY11" fmla="*/ 196046 h 638175"/>
                <a:gd name="connsiteX12" fmla="*/ 209741 w 723900"/>
                <a:gd name="connsiteY12" fmla="*/ 39931 h 638175"/>
                <a:gd name="connsiteX13" fmla="*/ 104013 w 723900"/>
                <a:gd name="connsiteY13" fmla="*/ 9832 h 638175"/>
                <a:gd name="connsiteX14" fmla="*/ 73914 w 723900"/>
                <a:gd name="connsiteY14" fmla="*/ 115560 h 638175"/>
                <a:gd name="connsiteX15" fmla="*/ 143828 w 723900"/>
                <a:gd name="connsiteY15" fmla="*/ 199761 h 638175"/>
                <a:gd name="connsiteX16" fmla="*/ 166973 w 723900"/>
                <a:gd name="connsiteY16" fmla="*/ 274437 h 638175"/>
                <a:gd name="connsiteX17" fmla="*/ 79629 w 723900"/>
                <a:gd name="connsiteY17" fmla="*/ 339588 h 638175"/>
                <a:gd name="connsiteX18" fmla="*/ 58674 w 723900"/>
                <a:gd name="connsiteY18" fmla="*/ 338349 h 638175"/>
                <a:gd name="connsiteX19" fmla="*/ 0 w 723900"/>
                <a:gd name="connsiteY19" fmla="*/ 397023 h 638175"/>
                <a:gd name="connsiteX20" fmla="*/ 58674 w 723900"/>
                <a:gd name="connsiteY20" fmla="*/ 455697 h 638175"/>
                <a:gd name="connsiteX21" fmla="*/ 119825 w 723900"/>
                <a:gd name="connsiteY21" fmla="*/ 450078 h 638175"/>
                <a:gd name="connsiteX22" fmla="*/ 176975 w 723900"/>
                <a:gd name="connsiteY22" fmla="*/ 481129 h 638175"/>
                <a:gd name="connsiteX23" fmla="*/ 176975 w 723900"/>
                <a:gd name="connsiteY23" fmla="*/ 481129 h 638175"/>
                <a:gd name="connsiteX24" fmla="*/ 167450 w 723900"/>
                <a:gd name="connsiteY24" fmla="*/ 541803 h 638175"/>
                <a:gd name="connsiteX25" fmla="*/ 145637 w 723900"/>
                <a:gd name="connsiteY25" fmla="*/ 579903 h 638175"/>
                <a:gd name="connsiteX26" fmla="*/ 164880 w 723900"/>
                <a:gd name="connsiteY26" fmla="*/ 640501 h 638175"/>
                <a:gd name="connsiteX27" fmla="*/ 223457 w 723900"/>
                <a:gd name="connsiteY27" fmla="*/ 624766 h 638175"/>
                <a:gd name="connsiteX28" fmla="*/ 264128 w 723900"/>
                <a:gd name="connsiteY28" fmla="*/ 519991 h 638175"/>
                <a:gd name="connsiteX29" fmla="*/ 281750 w 723900"/>
                <a:gd name="connsiteY29" fmla="*/ 500941 h 638175"/>
                <a:gd name="connsiteX30" fmla="*/ 323820 w 723900"/>
                <a:gd name="connsiteY30" fmla="*/ 517993 h 638175"/>
                <a:gd name="connsiteX31" fmla="*/ 325184 w 723900"/>
                <a:gd name="connsiteY31" fmla="*/ 521896 h 638175"/>
                <a:gd name="connsiteX32" fmla="*/ 332994 w 723900"/>
                <a:gd name="connsiteY32" fmla="*/ 545423 h 638175"/>
                <a:gd name="connsiteX33" fmla="*/ 388125 w 723900"/>
                <a:gd name="connsiteY33" fmla="*/ 563624 h 638175"/>
                <a:gd name="connsiteX34" fmla="*/ 409194 w 723900"/>
                <a:gd name="connsiteY34" fmla="*/ 515895 h 638175"/>
                <a:gd name="connsiteX35" fmla="*/ 402527 w 723900"/>
                <a:gd name="connsiteY35" fmla="*/ 503608 h 638175"/>
                <a:gd name="connsiteX36" fmla="*/ 407289 w 723900"/>
                <a:gd name="connsiteY36" fmla="*/ 473795 h 638175"/>
                <a:gd name="connsiteX37" fmla="*/ 435864 w 723900"/>
                <a:gd name="connsiteY37" fmla="*/ 476748 h 638175"/>
                <a:gd name="connsiteX38" fmla="*/ 610934 w 723900"/>
                <a:gd name="connsiteY38" fmla="*/ 624671 h 638175"/>
                <a:gd name="connsiteX39" fmla="*/ 716801 w 723900"/>
                <a:gd name="connsiteY39" fmla="*/ 595106 h 638175"/>
                <a:gd name="connsiteX40" fmla="*/ 687237 w 723900"/>
                <a:gd name="connsiteY40" fmla="*/ 489239 h 638175"/>
                <a:gd name="connsiteX41" fmla="*/ 683419 w 723900"/>
                <a:gd name="connsiteY41" fmla="*/ 48722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23900" h="638175">
                  <a:moveTo>
                    <a:pt x="683800" y="487225"/>
                  </a:moveTo>
                  <a:cubicBezTo>
                    <a:pt x="660178" y="474843"/>
                    <a:pt x="567690" y="443696"/>
                    <a:pt x="489966" y="413502"/>
                  </a:cubicBezTo>
                  <a:cubicBezTo>
                    <a:pt x="470916" y="405977"/>
                    <a:pt x="453866" y="392070"/>
                    <a:pt x="450533" y="371687"/>
                  </a:cubicBezTo>
                  <a:cubicBezTo>
                    <a:pt x="446627" y="348065"/>
                    <a:pt x="463010" y="331396"/>
                    <a:pt x="480441" y="316156"/>
                  </a:cubicBezTo>
                  <a:cubicBezTo>
                    <a:pt x="528066" y="274056"/>
                    <a:pt x="575120" y="262816"/>
                    <a:pt x="594170" y="243766"/>
                  </a:cubicBezTo>
                  <a:cubicBezTo>
                    <a:pt x="632008" y="207221"/>
                    <a:pt x="633055" y="146921"/>
                    <a:pt x="596511" y="109083"/>
                  </a:cubicBezTo>
                  <a:cubicBezTo>
                    <a:pt x="559965" y="71245"/>
                    <a:pt x="499665" y="70196"/>
                    <a:pt x="461827" y="106741"/>
                  </a:cubicBezTo>
                  <a:cubicBezTo>
                    <a:pt x="461033" y="107508"/>
                    <a:pt x="460253" y="108289"/>
                    <a:pt x="459486" y="109083"/>
                  </a:cubicBezTo>
                  <a:cubicBezTo>
                    <a:pt x="449961" y="118608"/>
                    <a:pt x="438531" y="137658"/>
                    <a:pt x="422910" y="157565"/>
                  </a:cubicBezTo>
                  <a:cubicBezTo>
                    <a:pt x="368903" y="225288"/>
                    <a:pt x="355378" y="232527"/>
                    <a:pt x="317087" y="232527"/>
                  </a:cubicBezTo>
                  <a:lnTo>
                    <a:pt x="317087" y="232527"/>
                  </a:lnTo>
                  <a:cubicBezTo>
                    <a:pt x="294669" y="231955"/>
                    <a:pt x="275032" y="217351"/>
                    <a:pt x="268034" y="196046"/>
                  </a:cubicBezTo>
                  <a:cubicBezTo>
                    <a:pt x="246221" y="134895"/>
                    <a:pt x="220409" y="59838"/>
                    <a:pt x="209741" y="39931"/>
                  </a:cubicBezTo>
                  <a:cubicBezTo>
                    <a:pt x="188856" y="2424"/>
                    <a:pt x="141521" y="-11052"/>
                    <a:pt x="104013" y="9832"/>
                  </a:cubicBezTo>
                  <a:cubicBezTo>
                    <a:pt x="66505" y="30717"/>
                    <a:pt x="53029" y="78052"/>
                    <a:pt x="73914" y="115560"/>
                  </a:cubicBezTo>
                  <a:cubicBezTo>
                    <a:pt x="94450" y="145815"/>
                    <a:pt x="117863" y="174014"/>
                    <a:pt x="143828" y="199761"/>
                  </a:cubicBezTo>
                  <a:cubicBezTo>
                    <a:pt x="163303" y="219362"/>
                    <a:pt x="171948" y="247256"/>
                    <a:pt x="166973" y="274437"/>
                  </a:cubicBezTo>
                  <a:cubicBezTo>
                    <a:pt x="158736" y="315252"/>
                    <a:pt x="121099" y="343325"/>
                    <a:pt x="79629" y="339588"/>
                  </a:cubicBezTo>
                  <a:cubicBezTo>
                    <a:pt x="70104" y="338826"/>
                    <a:pt x="62865" y="338349"/>
                    <a:pt x="58674" y="338349"/>
                  </a:cubicBezTo>
                  <a:cubicBezTo>
                    <a:pt x="26269" y="338349"/>
                    <a:pt x="0" y="364618"/>
                    <a:pt x="0" y="397023"/>
                  </a:cubicBezTo>
                  <a:cubicBezTo>
                    <a:pt x="0" y="429428"/>
                    <a:pt x="26269" y="455697"/>
                    <a:pt x="58674" y="455697"/>
                  </a:cubicBezTo>
                  <a:cubicBezTo>
                    <a:pt x="67627" y="455697"/>
                    <a:pt x="90869" y="453697"/>
                    <a:pt x="119825" y="450078"/>
                  </a:cubicBezTo>
                  <a:cubicBezTo>
                    <a:pt x="143606" y="446867"/>
                    <a:pt x="166728" y="459429"/>
                    <a:pt x="176975" y="481129"/>
                  </a:cubicBezTo>
                  <a:lnTo>
                    <a:pt x="176975" y="481129"/>
                  </a:lnTo>
                  <a:cubicBezTo>
                    <a:pt x="186500" y="501417"/>
                    <a:pt x="176975" y="521420"/>
                    <a:pt x="167450" y="541803"/>
                  </a:cubicBezTo>
                  <a:cubicBezTo>
                    <a:pt x="161177" y="555050"/>
                    <a:pt x="153885" y="567788"/>
                    <a:pt x="145637" y="579903"/>
                  </a:cubicBezTo>
                  <a:cubicBezTo>
                    <a:pt x="134217" y="601951"/>
                    <a:pt x="142832" y="629082"/>
                    <a:pt x="164880" y="640501"/>
                  </a:cubicBezTo>
                  <a:cubicBezTo>
                    <a:pt x="185536" y="651201"/>
                    <a:pt x="210943" y="644376"/>
                    <a:pt x="223457" y="624766"/>
                  </a:cubicBezTo>
                  <a:cubicBezTo>
                    <a:pt x="230696" y="612193"/>
                    <a:pt x="237458" y="573426"/>
                    <a:pt x="264128" y="519991"/>
                  </a:cubicBezTo>
                  <a:cubicBezTo>
                    <a:pt x="267484" y="511705"/>
                    <a:pt x="273750" y="504931"/>
                    <a:pt x="281750" y="500941"/>
                  </a:cubicBezTo>
                  <a:cubicBezTo>
                    <a:pt x="298075" y="494032"/>
                    <a:pt x="316912" y="501666"/>
                    <a:pt x="323820" y="517993"/>
                  </a:cubicBezTo>
                  <a:cubicBezTo>
                    <a:pt x="324359" y="519263"/>
                    <a:pt x="324814" y="520567"/>
                    <a:pt x="325184" y="521896"/>
                  </a:cubicBezTo>
                  <a:cubicBezTo>
                    <a:pt x="328232" y="532183"/>
                    <a:pt x="331089" y="540946"/>
                    <a:pt x="332994" y="545423"/>
                  </a:cubicBezTo>
                  <a:cubicBezTo>
                    <a:pt x="343191" y="565673"/>
                    <a:pt x="367875" y="573823"/>
                    <a:pt x="388125" y="563624"/>
                  </a:cubicBezTo>
                  <a:cubicBezTo>
                    <a:pt x="405655" y="554797"/>
                    <a:pt x="414483" y="534796"/>
                    <a:pt x="409194" y="515895"/>
                  </a:cubicBezTo>
                  <a:cubicBezTo>
                    <a:pt x="407299" y="511630"/>
                    <a:pt x="405069" y="507522"/>
                    <a:pt x="402527" y="503608"/>
                  </a:cubicBezTo>
                  <a:cubicBezTo>
                    <a:pt x="396117" y="493945"/>
                    <a:pt x="398188" y="480981"/>
                    <a:pt x="407289" y="473795"/>
                  </a:cubicBezTo>
                  <a:cubicBezTo>
                    <a:pt x="416292" y="467809"/>
                    <a:pt x="428275" y="469048"/>
                    <a:pt x="435864" y="476748"/>
                  </a:cubicBezTo>
                  <a:cubicBezTo>
                    <a:pt x="504063" y="535422"/>
                    <a:pt x="585692" y="611241"/>
                    <a:pt x="610934" y="624671"/>
                  </a:cubicBezTo>
                  <a:cubicBezTo>
                    <a:pt x="648332" y="645741"/>
                    <a:pt x="695731" y="632505"/>
                    <a:pt x="716801" y="595106"/>
                  </a:cubicBezTo>
                  <a:cubicBezTo>
                    <a:pt x="737872" y="557708"/>
                    <a:pt x="724635" y="510310"/>
                    <a:pt x="687237" y="489239"/>
                  </a:cubicBezTo>
                  <a:cubicBezTo>
                    <a:pt x="685983" y="488532"/>
                    <a:pt x="684710" y="487860"/>
                    <a:pt x="683419" y="487225"/>
                  </a:cubicBezTo>
                  <a:close/>
                </a:path>
              </a:pathLst>
            </a:custGeom>
            <a:grpFill/>
            <a:ln w="9525" cap="flat">
              <a:noFill/>
              <a:prstDash val="solid"/>
              <a:miter/>
            </a:ln>
          </p:spPr>
          <p:txBody>
            <a:bodyPr rtlCol="0" anchor="ctr"/>
            <a:lstStyle/>
            <a:p>
              <a:endParaRPr lang="it-IT" sz="1013"/>
            </a:p>
          </p:txBody>
        </p:sp>
        <p:sp>
          <p:nvSpPr>
            <p:cNvPr id="710" name="Figura a mano libera 709">
              <a:extLst>
                <a:ext uri="{FF2B5EF4-FFF2-40B4-BE49-F238E27FC236}">
                  <a16:creationId xmlns:a16="http://schemas.microsoft.com/office/drawing/2014/main" id="{B7128C63-0121-3245-A6C5-D1C519147CF0}"/>
                </a:ext>
              </a:extLst>
            </p:cNvPr>
            <p:cNvSpPr/>
            <p:nvPr/>
          </p:nvSpPr>
          <p:spPr>
            <a:xfrm>
              <a:off x="7256376" y="43242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11" name="Figura a mano libera 710">
              <a:extLst>
                <a:ext uri="{FF2B5EF4-FFF2-40B4-BE49-F238E27FC236}">
                  <a16:creationId xmlns:a16="http://schemas.microsoft.com/office/drawing/2014/main" id="{79492041-EAA8-5A44-9551-F253FCA9BF6B}"/>
                </a:ext>
              </a:extLst>
            </p:cNvPr>
            <p:cNvSpPr/>
            <p:nvPr/>
          </p:nvSpPr>
          <p:spPr>
            <a:xfrm>
              <a:off x="6928526" y="4457550"/>
              <a:ext cx="95250" cy="95250"/>
            </a:xfrm>
            <a:custGeom>
              <a:avLst/>
              <a:gdLst>
                <a:gd name="connsiteX0" fmla="*/ 99251 w 95250"/>
                <a:gd name="connsiteY0" fmla="*/ 49625 h 95250"/>
                <a:gd name="connsiteX1" fmla="*/ 49625 w 95250"/>
                <a:gd name="connsiteY1" fmla="*/ 99250 h 95250"/>
                <a:gd name="connsiteX2" fmla="*/ 0 w 95250"/>
                <a:gd name="connsiteY2" fmla="*/ 49625 h 95250"/>
                <a:gd name="connsiteX3" fmla="*/ 49625 w 95250"/>
                <a:gd name="connsiteY3" fmla="*/ 0 h 95250"/>
                <a:gd name="connsiteX4" fmla="*/ 99251 w 95250"/>
                <a:gd name="connsiteY4" fmla="*/ 49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9251" y="49625"/>
                  </a:moveTo>
                  <a:cubicBezTo>
                    <a:pt x="99251" y="77033"/>
                    <a:pt x="77033" y="99250"/>
                    <a:pt x="49625" y="99250"/>
                  </a:cubicBezTo>
                  <a:cubicBezTo>
                    <a:pt x="22218" y="99250"/>
                    <a:pt x="0" y="77033"/>
                    <a:pt x="0" y="49625"/>
                  </a:cubicBezTo>
                  <a:cubicBezTo>
                    <a:pt x="0" y="22218"/>
                    <a:pt x="22218" y="0"/>
                    <a:pt x="49625" y="0"/>
                  </a:cubicBezTo>
                  <a:cubicBezTo>
                    <a:pt x="77033" y="0"/>
                    <a:pt x="99251" y="22218"/>
                    <a:pt x="99251" y="49625"/>
                  </a:cubicBezTo>
                  <a:close/>
                </a:path>
              </a:pathLst>
            </a:custGeom>
            <a:grpFill/>
            <a:ln w="9525" cap="flat">
              <a:noFill/>
              <a:prstDash val="solid"/>
              <a:miter/>
            </a:ln>
          </p:spPr>
          <p:txBody>
            <a:bodyPr rtlCol="0" anchor="ctr"/>
            <a:lstStyle/>
            <a:p>
              <a:endParaRPr lang="it-IT" sz="1013"/>
            </a:p>
          </p:txBody>
        </p:sp>
        <p:sp>
          <p:nvSpPr>
            <p:cNvPr id="712" name="Figura a mano libera 711">
              <a:extLst>
                <a:ext uri="{FF2B5EF4-FFF2-40B4-BE49-F238E27FC236}">
                  <a16:creationId xmlns:a16="http://schemas.microsoft.com/office/drawing/2014/main" id="{B38CF736-D73B-1848-A7F3-7F34FED2F701}"/>
                </a:ext>
              </a:extLst>
            </p:cNvPr>
            <p:cNvSpPr/>
            <p:nvPr/>
          </p:nvSpPr>
          <p:spPr>
            <a:xfrm>
              <a:off x="6980151" y="48004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13" name="Figura a mano libera 712">
              <a:extLst>
                <a:ext uri="{FF2B5EF4-FFF2-40B4-BE49-F238E27FC236}">
                  <a16:creationId xmlns:a16="http://schemas.microsoft.com/office/drawing/2014/main" id="{816C423C-59B0-4144-BF0F-FCEF3576B1F3}"/>
                </a:ext>
              </a:extLst>
            </p:cNvPr>
            <p:cNvSpPr/>
            <p:nvPr/>
          </p:nvSpPr>
          <p:spPr>
            <a:xfrm>
              <a:off x="7237326" y="4924275"/>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714" name="Figura a mano libera 713">
              <a:extLst>
                <a:ext uri="{FF2B5EF4-FFF2-40B4-BE49-F238E27FC236}">
                  <a16:creationId xmlns:a16="http://schemas.microsoft.com/office/drawing/2014/main" id="{F9F8EB1C-CD8E-924F-9823-4F4284B40088}"/>
                </a:ext>
              </a:extLst>
            </p:cNvPr>
            <p:cNvSpPr/>
            <p:nvPr/>
          </p:nvSpPr>
          <p:spPr>
            <a:xfrm>
              <a:off x="7380201" y="4924275"/>
              <a:ext cx="66675" cy="66675"/>
            </a:xfrm>
            <a:custGeom>
              <a:avLst/>
              <a:gdLst>
                <a:gd name="connsiteX0" fmla="*/ 66675 w 66675"/>
                <a:gd name="connsiteY0" fmla="*/ 33338 h 66675"/>
                <a:gd name="connsiteX1" fmla="*/ 33338 w 66675"/>
                <a:gd name="connsiteY1" fmla="*/ 66675 h 66675"/>
                <a:gd name="connsiteX2" fmla="*/ 0 w 66675"/>
                <a:gd name="connsiteY2" fmla="*/ 33338 h 66675"/>
                <a:gd name="connsiteX3" fmla="*/ 33338 w 66675"/>
                <a:gd name="connsiteY3" fmla="*/ 0 h 66675"/>
                <a:gd name="connsiteX4" fmla="*/ 66675 w 66675"/>
                <a:gd name="connsiteY4" fmla="*/ 3333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6675" y="33338"/>
                  </a:moveTo>
                  <a:cubicBezTo>
                    <a:pt x="66675" y="51749"/>
                    <a:pt x="51749" y="66675"/>
                    <a:pt x="33338" y="66675"/>
                  </a:cubicBezTo>
                  <a:cubicBezTo>
                    <a:pt x="14926" y="66675"/>
                    <a:pt x="0" y="51749"/>
                    <a:pt x="0" y="33338"/>
                  </a:cubicBezTo>
                  <a:cubicBezTo>
                    <a:pt x="0" y="14926"/>
                    <a:pt x="14926" y="0"/>
                    <a:pt x="33338" y="0"/>
                  </a:cubicBezTo>
                  <a:cubicBezTo>
                    <a:pt x="51749" y="0"/>
                    <a:pt x="66675" y="14926"/>
                    <a:pt x="66675" y="33338"/>
                  </a:cubicBezTo>
                  <a:close/>
                </a:path>
              </a:pathLst>
            </a:custGeom>
            <a:grpFill/>
            <a:ln w="9525" cap="flat">
              <a:noFill/>
              <a:prstDash val="solid"/>
              <a:miter/>
            </a:ln>
          </p:spPr>
          <p:txBody>
            <a:bodyPr rtlCol="0" anchor="ctr"/>
            <a:lstStyle/>
            <a:p>
              <a:endParaRPr lang="it-IT" sz="1013"/>
            </a:p>
          </p:txBody>
        </p:sp>
        <p:sp>
          <p:nvSpPr>
            <p:cNvPr id="715" name="Figura a mano libera 714">
              <a:extLst>
                <a:ext uri="{FF2B5EF4-FFF2-40B4-BE49-F238E27FC236}">
                  <a16:creationId xmlns:a16="http://schemas.microsoft.com/office/drawing/2014/main" id="{B3085595-F877-374D-9CBE-9F8DB59BBF3F}"/>
                </a:ext>
              </a:extLst>
            </p:cNvPr>
            <p:cNvSpPr/>
            <p:nvPr/>
          </p:nvSpPr>
          <p:spPr>
            <a:xfrm>
              <a:off x="7542126" y="46385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716" name="Elemento grafico 675" descr="Violino">
            <a:extLst>
              <a:ext uri="{FF2B5EF4-FFF2-40B4-BE49-F238E27FC236}">
                <a16:creationId xmlns:a16="http://schemas.microsoft.com/office/drawing/2014/main" id="{4091668A-338E-5F47-8A57-A3CBC0FEA7D9}"/>
              </a:ext>
            </a:extLst>
          </p:cNvPr>
          <p:cNvGrpSpPr/>
          <p:nvPr/>
        </p:nvGrpSpPr>
        <p:grpSpPr>
          <a:xfrm>
            <a:off x="4177324" y="3130508"/>
            <a:ext cx="307697" cy="307697"/>
            <a:chOff x="6988800" y="4321800"/>
            <a:chExt cx="914400" cy="914400"/>
          </a:xfrm>
          <a:solidFill>
            <a:schemeClr val="accent3"/>
          </a:solidFill>
        </p:grpSpPr>
        <p:sp>
          <p:nvSpPr>
            <p:cNvPr id="717" name="Figura a mano libera 716">
              <a:extLst>
                <a:ext uri="{FF2B5EF4-FFF2-40B4-BE49-F238E27FC236}">
                  <a16:creationId xmlns:a16="http://schemas.microsoft.com/office/drawing/2014/main" id="{4C783EE1-5AFC-104B-A92F-DE88A10D0876}"/>
                </a:ext>
              </a:extLst>
            </p:cNvPr>
            <p:cNvSpPr/>
            <p:nvPr/>
          </p:nvSpPr>
          <p:spPr>
            <a:xfrm>
              <a:off x="7461672" y="4808637"/>
              <a:ext cx="352425" cy="352425"/>
            </a:xfrm>
            <a:custGeom>
              <a:avLst/>
              <a:gdLst>
                <a:gd name="connsiteX0" fmla="*/ 352945 w 352425"/>
                <a:gd name="connsiteY0" fmla="*/ 16083 h 352425"/>
                <a:gd name="connsiteX1" fmla="*/ 339610 w 352425"/>
                <a:gd name="connsiteY1" fmla="*/ 16083 h 352425"/>
                <a:gd name="connsiteX2" fmla="*/ 332943 w 352425"/>
                <a:gd name="connsiteY2" fmla="*/ 22751 h 352425"/>
                <a:gd name="connsiteX3" fmla="*/ 312940 w 352425"/>
                <a:gd name="connsiteY3" fmla="*/ 2748 h 352425"/>
                <a:gd name="connsiteX4" fmla="*/ 312940 w 352425"/>
                <a:gd name="connsiteY4" fmla="*/ 2748 h 352425"/>
                <a:gd name="connsiteX5" fmla="*/ 312940 w 352425"/>
                <a:gd name="connsiteY5" fmla="*/ 2748 h 352425"/>
                <a:gd name="connsiteX6" fmla="*/ 298653 w 352425"/>
                <a:gd name="connsiteY6" fmla="*/ 3701 h 352425"/>
                <a:gd name="connsiteX7" fmla="*/ 157683 w 352425"/>
                <a:gd name="connsiteY7" fmla="*/ 158006 h 352425"/>
                <a:gd name="connsiteX8" fmla="*/ 3378 w 352425"/>
                <a:gd name="connsiteY8" fmla="*/ 298023 h 352425"/>
                <a:gd name="connsiteX9" fmla="*/ 2425 w 352425"/>
                <a:gd name="connsiteY9" fmla="*/ 311358 h 352425"/>
                <a:gd name="connsiteX10" fmla="*/ 2425 w 352425"/>
                <a:gd name="connsiteY10" fmla="*/ 311358 h 352425"/>
                <a:gd name="connsiteX11" fmla="*/ 2425 w 352425"/>
                <a:gd name="connsiteY11" fmla="*/ 312311 h 352425"/>
                <a:gd name="connsiteX12" fmla="*/ 22428 w 352425"/>
                <a:gd name="connsiteY12" fmla="*/ 332313 h 352425"/>
                <a:gd name="connsiteX13" fmla="*/ 14808 w 352425"/>
                <a:gd name="connsiteY13" fmla="*/ 339933 h 352425"/>
                <a:gd name="connsiteX14" fmla="*/ 14808 w 352425"/>
                <a:gd name="connsiteY14" fmla="*/ 353268 h 352425"/>
                <a:gd name="connsiteX15" fmla="*/ 21475 w 352425"/>
                <a:gd name="connsiteY15" fmla="*/ 356126 h 352425"/>
                <a:gd name="connsiteX16" fmla="*/ 28143 w 352425"/>
                <a:gd name="connsiteY16" fmla="*/ 353268 h 352425"/>
                <a:gd name="connsiteX17" fmla="*/ 351993 w 352425"/>
                <a:gd name="connsiteY17" fmla="*/ 29418 h 352425"/>
                <a:gd name="connsiteX18" fmla="*/ 352945 w 352425"/>
                <a:gd name="connsiteY18" fmla="*/ 16083 h 352425"/>
                <a:gd name="connsiteX19" fmla="*/ 23380 w 352425"/>
                <a:gd name="connsiteY19" fmla="*/ 306596 h 352425"/>
                <a:gd name="connsiteX20" fmla="*/ 171018 w 352425"/>
                <a:gd name="connsiteY20" fmla="*/ 171341 h 352425"/>
                <a:gd name="connsiteX21" fmla="*/ 306273 w 352425"/>
                <a:gd name="connsiteY21" fmla="*/ 23703 h 352425"/>
                <a:gd name="connsiteX22" fmla="*/ 318655 w 352425"/>
                <a:gd name="connsiteY22" fmla="*/ 36086 h 352425"/>
                <a:gd name="connsiteX23" fmla="*/ 36715 w 352425"/>
                <a:gd name="connsiteY23" fmla="*/ 318978 h 352425"/>
                <a:gd name="connsiteX24" fmla="*/ 23380 w 352425"/>
                <a:gd name="connsiteY24" fmla="*/ 30659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2425" h="352425">
                  <a:moveTo>
                    <a:pt x="352945" y="16083"/>
                  </a:moveTo>
                  <a:cubicBezTo>
                    <a:pt x="349135" y="12273"/>
                    <a:pt x="343420" y="12273"/>
                    <a:pt x="339610" y="16083"/>
                  </a:cubicBezTo>
                  <a:lnTo>
                    <a:pt x="332943" y="22751"/>
                  </a:lnTo>
                  <a:lnTo>
                    <a:pt x="312940" y="2748"/>
                  </a:lnTo>
                  <a:cubicBezTo>
                    <a:pt x="312940" y="2748"/>
                    <a:pt x="312940" y="2748"/>
                    <a:pt x="312940" y="2748"/>
                  </a:cubicBezTo>
                  <a:cubicBezTo>
                    <a:pt x="312940" y="2748"/>
                    <a:pt x="312940" y="2748"/>
                    <a:pt x="312940" y="2748"/>
                  </a:cubicBezTo>
                  <a:cubicBezTo>
                    <a:pt x="308178" y="-1062"/>
                    <a:pt x="302463" y="-1062"/>
                    <a:pt x="298653" y="3701"/>
                  </a:cubicBezTo>
                  <a:cubicBezTo>
                    <a:pt x="297700" y="4653"/>
                    <a:pt x="237693" y="77996"/>
                    <a:pt x="157683" y="158006"/>
                  </a:cubicBezTo>
                  <a:cubicBezTo>
                    <a:pt x="77673" y="238016"/>
                    <a:pt x="4330" y="298023"/>
                    <a:pt x="3378" y="298023"/>
                  </a:cubicBezTo>
                  <a:cubicBezTo>
                    <a:pt x="-432" y="301833"/>
                    <a:pt x="-1385" y="307548"/>
                    <a:pt x="2425" y="311358"/>
                  </a:cubicBezTo>
                  <a:cubicBezTo>
                    <a:pt x="2425" y="311358"/>
                    <a:pt x="2425" y="311358"/>
                    <a:pt x="2425" y="311358"/>
                  </a:cubicBezTo>
                  <a:cubicBezTo>
                    <a:pt x="2425" y="311358"/>
                    <a:pt x="2425" y="311358"/>
                    <a:pt x="2425" y="312311"/>
                  </a:cubicBezTo>
                  <a:lnTo>
                    <a:pt x="22428" y="332313"/>
                  </a:lnTo>
                  <a:lnTo>
                    <a:pt x="14808" y="339933"/>
                  </a:lnTo>
                  <a:cubicBezTo>
                    <a:pt x="10998" y="343743"/>
                    <a:pt x="10998" y="349458"/>
                    <a:pt x="14808" y="353268"/>
                  </a:cubicBezTo>
                  <a:cubicBezTo>
                    <a:pt x="16713" y="355173"/>
                    <a:pt x="19570" y="356126"/>
                    <a:pt x="21475" y="356126"/>
                  </a:cubicBezTo>
                  <a:cubicBezTo>
                    <a:pt x="23380" y="356126"/>
                    <a:pt x="26238" y="355173"/>
                    <a:pt x="28143" y="353268"/>
                  </a:cubicBezTo>
                  <a:lnTo>
                    <a:pt x="351993" y="29418"/>
                  </a:lnTo>
                  <a:cubicBezTo>
                    <a:pt x="356755" y="25608"/>
                    <a:pt x="356755" y="19893"/>
                    <a:pt x="352945" y="16083"/>
                  </a:cubicBezTo>
                  <a:close/>
                  <a:moveTo>
                    <a:pt x="23380" y="306596"/>
                  </a:moveTo>
                  <a:cubicBezTo>
                    <a:pt x="44335" y="288498"/>
                    <a:pt x="106248" y="236111"/>
                    <a:pt x="171018" y="171341"/>
                  </a:cubicBezTo>
                  <a:cubicBezTo>
                    <a:pt x="235788" y="106571"/>
                    <a:pt x="288175" y="45611"/>
                    <a:pt x="306273" y="23703"/>
                  </a:cubicBezTo>
                  <a:lnTo>
                    <a:pt x="318655" y="36086"/>
                  </a:lnTo>
                  <a:lnTo>
                    <a:pt x="36715" y="318978"/>
                  </a:lnTo>
                  <a:lnTo>
                    <a:pt x="23380" y="306596"/>
                  </a:ln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269604BA-EB60-084E-815A-03736CA7735C}"/>
                </a:ext>
              </a:extLst>
            </p:cNvPr>
            <p:cNvSpPr/>
            <p:nvPr/>
          </p:nvSpPr>
          <p:spPr>
            <a:xfrm>
              <a:off x="7106910" y="4930448"/>
              <a:ext cx="180975" cy="180975"/>
            </a:xfrm>
            <a:custGeom>
              <a:avLst/>
              <a:gdLst>
                <a:gd name="connsiteX0" fmla="*/ 128588 w 180975"/>
                <a:gd name="connsiteY0" fmla="*/ 0 h 180975"/>
                <a:gd name="connsiteX1" fmla="*/ 0 w 180975"/>
                <a:gd name="connsiteY1" fmla="*/ 155257 h 180975"/>
                <a:gd name="connsiteX2" fmla="*/ 27623 w 180975"/>
                <a:gd name="connsiteY2" fmla="*/ 181927 h 180975"/>
                <a:gd name="connsiteX3" fmla="*/ 181928 w 180975"/>
                <a:gd name="connsiteY3" fmla="*/ 54292 h 180975"/>
              </a:gdLst>
              <a:ahLst/>
              <a:cxnLst>
                <a:cxn ang="0">
                  <a:pos x="connsiteX0" y="connsiteY0"/>
                </a:cxn>
                <a:cxn ang="0">
                  <a:pos x="connsiteX1" y="connsiteY1"/>
                </a:cxn>
                <a:cxn ang="0">
                  <a:pos x="connsiteX2" y="connsiteY2"/>
                </a:cxn>
                <a:cxn ang="0">
                  <a:pos x="connsiteX3" y="connsiteY3"/>
                </a:cxn>
              </a:cxnLst>
              <a:rect l="l" t="t" r="r" b="b"/>
              <a:pathLst>
                <a:path w="180975" h="180975">
                  <a:moveTo>
                    <a:pt x="128588" y="0"/>
                  </a:moveTo>
                  <a:lnTo>
                    <a:pt x="0" y="155257"/>
                  </a:lnTo>
                  <a:lnTo>
                    <a:pt x="27623" y="181927"/>
                  </a:lnTo>
                  <a:lnTo>
                    <a:pt x="181928" y="54292"/>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B6F85242-3029-574D-A002-E2CC945677DB}"/>
                </a:ext>
              </a:extLst>
            </p:cNvPr>
            <p:cNvSpPr/>
            <p:nvPr/>
          </p:nvSpPr>
          <p:spPr>
            <a:xfrm>
              <a:off x="7248299" y="4809909"/>
              <a:ext cx="123825" cy="123825"/>
            </a:xfrm>
            <a:custGeom>
              <a:avLst/>
              <a:gdLst>
                <a:gd name="connsiteX0" fmla="*/ 20205 w 123825"/>
                <a:gd name="connsiteY0" fmla="*/ 127967 h 123825"/>
                <a:gd name="connsiteX1" fmla="*/ 0 w 123825"/>
                <a:gd name="connsiteY1" fmla="*/ 107762 h 123825"/>
                <a:gd name="connsiteX2" fmla="*/ 107762 w 123825"/>
                <a:gd name="connsiteY2" fmla="*/ 0 h 123825"/>
                <a:gd name="connsiteX3" fmla="*/ 127967 w 123825"/>
                <a:gd name="connsiteY3" fmla="*/ 20205 h 123825"/>
              </a:gdLst>
              <a:ahLst/>
              <a:cxnLst>
                <a:cxn ang="0">
                  <a:pos x="connsiteX0" y="connsiteY0"/>
                </a:cxn>
                <a:cxn ang="0">
                  <a:pos x="connsiteX1" y="connsiteY1"/>
                </a:cxn>
                <a:cxn ang="0">
                  <a:pos x="connsiteX2" y="connsiteY2"/>
                </a:cxn>
                <a:cxn ang="0">
                  <a:pos x="connsiteX3" y="connsiteY3"/>
                </a:cxn>
              </a:cxnLst>
              <a:rect l="l" t="t" r="r" b="b"/>
              <a:pathLst>
                <a:path w="123825" h="123825">
                  <a:moveTo>
                    <a:pt x="20205" y="127967"/>
                  </a:moveTo>
                  <a:lnTo>
                    <a:pt x="0" y="107762"/>
                  </a:lnTo>
                  <a:lnTo>
                    <a:pt x="107762" y="0"/>
                  </a:lnTo>
                  <a:lnTo>
                    <a:pt x="127967" y="20205"/>
                  </a:lnTo>
                  <a:close/>
                </a:path>
              </a:pathLst>
            </a:custGeom>
            <a:grpFill/>
            <a:ln w="9525" cap="flat">
              <a:noFill/>
              <a:prstDash val="solid"/>
              <a:miter/>
            </a:ln>
          </p:spPr>
          <p:txBody>
            <a:bodyPr rtlCol="0" anchor="ctr"/>
            <a:lstStyle/>
            <a:p>
              <a:endParaRPr lang="it-IT" sz="1013"/>
            </a:p>
          </p:txBody>
        </p:sp>
        <p:sp>
          <p:nvSpPr>
            <p:cNvPr id="720" name="Figura a mano libera 719">
              <a:extLst>
                <a:ext uri="{FF2B5EF4-FFF2-40B4-BE49-F238E27FC236}">
                  <a16:creationId xmlns:a16="http://schemas.microsoft.com/office/drawing/2014/main" id="{88548144-73A8-4A41-B30D-C217BF0BA150}"/>
                </a:ext>
              </a:extLst>
            </p:cNvPr>
            <p:cNvSpPr/>
            <p:nvPr/>
          </p:nvSpPr>
          <p:spPr>
            <a:xfrm>
              <a:off x="7064784" y="4593441"/>
              <a:ext cx="457200" cy="457200"/>
            </a:xfrm>
            <a:custGeom>
              <a:avLst/>
              <a:gdLst>
                <a:gd name="connsiteX0" fmla="*/ 170714 w 457200"/>
                <a:gd name="connsiteY0" fmla="*/ 310337 h 457200"/>
                <a:gd name="connsiteX1" fmla="*/ 278346 w 457200"/>
                <a:gd name="connsiteY1" fmla="*/ 202704 h 457200"/>
                <a:gd name="connsiteX2" fmla="*/ 465036 w 457200"/>
                <a:gd name="connsiteY2" fmla="*/ 30302 h 457200"/>
                <a:gd name="connsiteX3" fmla="*/ 256439 w 457200"/>
                <a:gd name="connsiteY3" fmla="*/ 99834 h 457200"/>
                <a:gd name="connsiteX4" fmla="*/ 280251 w 457200"/>
                <a:gd name="connsiteY4" fmla="*/ 115074 h 457200"/>
                <a:gd name="connsiteX5" fmla="*/ 232626 w 457200"/>
                <a:gd name="connsiteY5" fmla="*/ 202704 h 457200"/>
                <a:gd name="connsiteX6" fmla="*/ 135471 w 457200"/>
                <a:gd name="connsiteY6" fmla="*/ 208419 h 457200"/>
                <a:gd name="connsiteX7" fmla="*/ 44984 w 457200"/>
                <a:gd name="connsiteY7" fmla="*/ 458927 h 457200"/>
                <a:gd name="connsiteX8" fmla="*/ 170714 w 457200"/>
                <a:gd name="connsiteY8" fmla="*/ 310337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457200">
                  <a:moveTo>
                    <a:pt x="170714" y="310337"/>
                  </a:moveTo>
                  <a:lnTo>
                    <a:pt x="278346" y="202704"/>
                  </a:lnTo>
                  <a:lnTo>
                    <a:pt x="465036" y="30302"/>
                  </a:lnTo>
                  <a:cubicBezTo>
                    <a:pt x="365024" y="-43041"/>
                    <a:pt x="304064" y="31254"/>
                    <a:pt x="256439" y="99834"/>
                  </a:cubicBezTo>
                  <a:cubicBezTo>
                    <a:pt x="266916" y="101739"/>
                    <a:pt x="275489" y="107454"/>
                    <a:pt x="280251" y="115074"/>
                  </a:cubicBezTo>
                  <a:cubicBezTo>
                    <a:pt x="294539" y="138887"/>
                    <a:pt x="273584" y="177939"/>
                    <a:pt x="232626" y="202704"/>
                  </a:cubicBezTo>
                  <a:cubicBezTo>
                    <a:pt x="194526" y="226517"/>
                    <a:pt x="151664" y="228422"/>
                    <a:pt x="135471" y="208419"/>
                  </a:cubicBezTo>
                  <a:cubicBezTo>
                    <a:pt x="49746" y="246519"/>
                    <a:pt x="-64554" y="297002"/>
                    <a:pt x="44984" y="458927"/>
                  </a:cubicBezTo>
                  <a:lnTo>
                    <a:pt x="170714" y="310337"/>
                  </a:lnTo>
                  <a:close/>
                </a:path>
              </a:pathLst>
            </a:custGeom>
            <a:grpFill/>
            <a:ln w="9525" cap="flat">
              <a:noFill/>
              <a:prstDash val="solid"/>
              <a:miter/>
            </a:ln>
          </p:spPr>
          <p:txBody>
            <a:bodyPr rtlCol="0" anchor="ctr"/>
            <a:lstStyle/>
            <a:p>
              <a:endParaRPr lang="it-IT" sz="1013"/>
            </a:p>
          </p:txBody>
        </p:sp>
        <p:sp>
          <p:nvSpPr>
            <p:cNvPr id="721" name="Figura a mano libera 720">
              <a:extLst>
                <a:ext uri="{FF2B5EF4-FFF2-40B4-BE49-F238E27FC236}">
                  <a16:creationId xmlns:a16="http://schemas.microsoft.com/office/drawing/2014/main" id="{45A2648B-694F-2E4A-947B-D2F8687F792E}"/>
                </a:ext>
              </a:extLst>
            </p:cNvPr>
            <p:cNvSpPr/>
            <p:nvPr/>
          </p:nvSpPr>
          <p:spPr>
            <a:xfrm>
              <a:off x="7281912" y="4843333"/>
              <a:ext cx="123825" cy="123825"/>
            </a:xfrm>
            <a:custGeom>
              <a:avLst/>
              <a:gdLst>
                <a:gd name="connsiteX0" fmla="*/ 107762 w 123825"/>
                <a:gd name="connsiteY0" fmla="*/ 0 h 123825"/>
                <a:gd name="connsiteX1" fmla="*/ 127967 w 123825"/>
                <a:gd name="connsiteY1" fmla="*/ 20205 h 123825"/>
                <a:gd name="connsiteX2" fmla="*/ 20205 w 123825"/>
                <a:gd name="connsiteY2" fmla="*/ 127967 h 123825"/>
                <a:gd name="connsiteX3" fmla="*/ 0 w 123825"/>
                <a:gd name="connsiteY3" fmla="*/ 107762 h 123825"/>
              </a:gdLst>
              <a:ahLst/>
              <a:cxnLst>
                <a:cxn ang="0">
                  <a:pos x="connsiteX0" y="connsiteY0"/>
                </a:cxn>
                <a:cxn ang="0">
                  <a:pos x="connsiteX1" y="connsiteY1"/>
                </a:cxn>
                <a:cxn ang="0">
                  <a:pos x="connsiteX2" y="connsiteY2"/>
                </a:cxn>
                <a:cxn ang="0">
                  <a:pos x="connsiteX3" y="connsiteY3"/>
                </a:cxn>
              </a:cxnLst>
              <a:rect l="l" t="t" r="r" b="b"/>
              <a:pathLst>
                <a:path w="123825" h="123825">
                  <a:moveTo>
                    <a:pt x="107762" y="0"/>
                  </a:moveTo>
                  <a:lnTo>
                    <a:pt x="127967" y="20205"/>
                  </a:lnTo>
                  <a:lnTo>
                    <a:pt x="20205" y="127967"/>
                  </a:lnTo>
                  <a:lnTo>
                    <a:pt x="0" y="107762"/>
                  </a:ln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34BD7193-BCDF-9047-8B6F-E4E3BFF6ABA1}"/>
                </a:ext>
              </a:extLst>
            </p:cNvPr>
            <p:cNvSpPr/>
            <p:nvPr/>
          </p:nvSpPr>
          <p:spPr>
            <a:xfrm>
              <a:off x="7166918" y="4690418"/>
              <a:ext cx="457200" cy="457200"/>
            </a:xfrm>
            <a:custGeom>
              <a:avLst/>
              <a:gdLst>
                <a:gd name="connsiteX0" fmla="*/ 257175 w 457200"/>
                <a:gd name="connsiteY0" fmla="*/ 186690 h 457200"/>
                <a:gd name="connsiteX1" fmla="*/ 148590 w 457200"/>
                <a:gd name="connsiteY1" fmla="*/ 294322 h 457200"/>
                <a:gd name="connsiteX2" fmla="*/ 0 w 457200"/>
                <a:gd name="connsiteY2" fmla="*/ 420053 h 457200"/>
                <a:gd name="connsiteX3" fmla="*/ 250508 w 457200"/>
                <a:gd name="connsiteY3" fmla="*/ 329565 h 457200"/>
                <a:gd name="connsiteX4" fmla="*/ 256222 w 457200"/>
                <a:gd name="connsiteY4" fmla="*/ 232410 h 457200"/>
                <a:gd name="connsiteX5" fmla="*/ 343853 w 457200"/>
                <a:gd name="connsiteY5" fmla="*/ 184785 h 457200"/>
                <a:gd name="connsiteX6" fmla="*/ 359093 w 457200"/>
                <a:gd name="connsiteY6" fmla="*/ 208597 h 457200"/>
                <a:gd name="connsiteX7" fmla="*/ 428625 w 457200"/>
                <a:gd name="connsiteY7" fmla="*/ 0 h 457200"/>
                <a:gd name="connsiteX8" fmla="*/ 257175 w 457200"/>
                <a:gd name="connsiteY8" fmla="*/ 18669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457200">
                  <a:moveTo>
                    <a:pt x="257175" y="186690"/>
                  </a:moveTo>
                  <a:lnTo>
                    <a:pt x="148590" y="294322"/>
                  </a:lnTo>
                  <a:lnTo>
                    <a:pt x="0" y="420053"/>
                  </a:lnTo>
                  <a:cubicBezTo>
                    <a:pt x="161925" y="529590"/>
                    <a:pt x="212408" y="415290"/>
                    <a:pt x="250508" y="329565"/>
                  </a:cubicBezTo>
                  <a:cubicBezTo>
                    <a:pt x="230505" y="313372"/>
                    <a:pt x="232410" y="270510"/>
                    <a:pt x="256222" y="232410"/>
                  </a:cubicBezTo>
                  <a:cubicBezTo>
                    <a:pt x="280988" y="191452"/>
                    <a:pt x="320040" y="170497"/>
                    <a:pt x="343853" y="184785"/>
                  </a:cubicBezTo>
                  <a:cubicBezTo>
                    <a:pt x="351472" y="189547"/>
                    <a:pt x="357188" y="198120"/>
                    <a:pt x="359093" y="208597"/>
                  </a:cubicBezTo>
                  <a:cubicBezTo>
                    <a:pt x="427672" y="160972"/>
                    <a:pt x="501015" y="100013"/>
                    <a:pt x="428625" y="0"/>
                  </a:cubicBezTo>
                  <a:lnTo>
                    <a:pt x="257175" y="186690"/>
                  </a:lnTo>
                  <a:close/>
                </a:path>
              </a:pathLst>
            </a:custGeom>
            <a:grpFill/>
            <a:ln w="9525" cap="flat">
              <a:noFill/>
              <a:prstDash val="solid"/>
              <a:miter/>
            </a:ln>
          </p:spPr>
          <p:txBody>
            <a:bodyPr rtlCol="0" anchor="ctr"/>
            <a:lstStyle/>
            <a:p>
              <a:endParaRPr lang="it-IT" sz="1013"/>
            </a:p>
          </p:txBody>
        </p:sp>
        <p:sp>
          <p:nvSpPr>
            <p:cNvPr id="723" name="Figura a mano libera 722">
              <a:extLst>
                <a:ext uri="{FF2B5EF4-FFF2-40B4-BE49-F238E27FC236}">
                  <a16:creationId xmlns:a16="http://schemas.microsoft.com/office/drawing/2014/main" id="{8189CF45-5470-2B41-BBA7-A5C7B988F2FB}"/>
                </a:ext>
              </a:extLst>
            </p:cNvPr>
            <p:cNvSpPr/>
            <p:nvPr/>
          </p:nvSpPr>
          <p:spPr>
            <a:xfrm>
              <a:off x="7369800" y="4393238"/>
              <a:ext cx="447675" cy="447675"/>
            </a:xfrm>
            <a:custGeom>
              <a:avLst/>
              <a:gdLst>
                <a:gd name="connsiteX0" fmla="*/ 454342 w 447675"/>
                <a:gd name="connsiteY0" fmla="*/ 69533 h 447675"/>
                <a:gd name="connsiteX1" fmla="*/ 434340 w 447675"/>
                <a:gd name="connsiteY1" fmla="*/ 49530 h 447675"/>
                <a:gd name="connsiteX2" fmla="*/ 440055 w 447675"/>
                <a:gd name="connsiteY2" fmla="*/ 42863 h 447675"/>
                <a:gd name="connsiteX3" fmla="*/ 440055 w 447675"/>
                <a:gd name="connsiteY3" fmla="*/ 42863 h 447675"/>
                <a:gd name="connsiteX4" fmla="*/ 441008 w 447675"/>
                <a:gd name="connsiteY4" fmla="*/ 41910 h 447675"/>
                <a:gd name="connsiteX5" fmla="*/ 441008 w 447675"/>
                <a:gd name="connsiteY5" fmla="*/ 41910 h 447675"/>
                <a:gd name="connsiteX6" fmla="*/ 445770 w 447675"/>
                <a:gd name="connsiteY6" fmla="*/ 29528 h 447675"/>
                <a:gd name="connsiteX7" fmla="*/ 426720 w 447675"/>
                <a:gd name="connsiteY7" fmla="*/ 10478 h 447675"/>
                <a:gd name="connsiteX8" fmla="*/ 412433 w 447675"/>
                <a:gd name="connsiteY8" fmla="*/ 17145 h 447675"/>
                <a:gd name="connsiteX9" fmla="*/ 412433 w 447675"/>
                <a:gd name="connsiteY9" fmla="*/ 17145 h 447675"/>
                <a:gd name="connsiteX10" fmla="*/ 407670 w 447675"/>
                <a:gd name="connsiteY10" fmla="*/ 21908 h 447675"/>
                <a:gd name="connsiteX11" fmla="*/ 388620 w 447675"/>
                <a:gd name="connsiteY11" fmla="*/ 2858 h 447675"/>
                <a:gd name="connsiteX12" fmla="*/ 375285 w 447675"/>
                <a:gd name="connsiteY12" fmla="*/ 2858 h 447675"/>
                <a:gd name="connsiteX13" fmla="*/ 375285 w 447675"/>
                <a:gd name="connsiteY13" fmla="*/ 16192 h 447675"/>
                <a:gd name="connsiteX14" fmla="*/ 394335 w 447675"/>
                <a:gd name="connsiteY14" fmla="*/ 35242 h 447675"/>
                <a:gd name="connsiteX15" fmla="*/ 379095 w 447675"/>
                <a:gd name="connsiteY15" fmla="*/ 49530 h 447675"/>
                <a:gd name="connsiteX16" fmla="*/ 360998 w 447675"/>
                <a:gd name="connsiteY16" fmla="*/ 31433 h 447675"/>
                <a:gd name="connsiteX17" fmla="*/ 347663 w 447675"/>
                <a:gd name="connsiteY17" fmla="*/ 31433 h 447675"/>
                <a:gd name="connsiteX18" fmla="*/ 347663 w 447675"/>
                <a:gd name="connsiteY18" fmla="*/ 44767 h 447675"/>
                <a:gd name="connsiteX19" fmla="*/ 365760 w 447675"/>
                <a:gd name="connsiteY19" fmla="*/ 62865 h 447675"/>
                <a:gd name="connsiteX20" fmla="*/ 0 w 447675"/>
                <a:gd name="connsiteY20" fmla="*/ 402908 h 447675"/>
                <a:gd name="connsiteX21" fmla="*/ 54293 w 447675"/>
                <a:gd name="connsiteY21" fmla="*/ 457200 h 447675"/>
                <a:gd name="connsiteX22" fmla="*/ 394335 w 447675"/>
                <a:gd name="connsiteY22" fmla="*/ 93345 h 447675"/>
                <a:gd name="connsiteX23" fmla="*/ 412433 w 447675"/>
                <a:gd name="connsiteY23" fmla="*/ 111443 h 447675"/>
                <a:gd name="connsiteX24" fmla="*/ 419100 w 447675"/>
                <a:gd name="connsiteY24" fmla="*/ 114300 h 447675"/>
                <a:gd name="connsiteX25" fmla="*/ 425767 w 447675"/>
                <a:gd name="connsiteY25" fmla="*/ 111443 h 447675"/>
                <a:gd name="connsiteX26" fmla="*/ 425767 w 447675"/>
                <a:gd name="connsiteY26" fmla="*/ 98107 h 447675"/>
                <a:gd name="connsiteX27" fmla="*/ 406717 w 447675"/>
                <a:gd name="connsiteY27" fmla="*/ 79058 h 447675"/>
                <a:gd name="connsiteX28" fmla="*/ 421005 w 447675"/>
                <a:gd name="connsiteY28" fmla="*/ 63817 h 447675"/>
                <a:gd name="connsiteX29" fmla="*/ 440055 w 447675"/>
                <a:gd name="connsiteY29" fmla="*/ 82868 h 447675"/>
                <a:gd name="connsiteX30" fmla="*/ 446723 w 447675"/>
                <a:gd name="connsiteY30" fmla="*/ 85725 h 447675"/>
                <a:gd name="connsiteX31" fmla="*/ 453390 w 447675"/>
                <a:gd name="connsiteY31" fmla="*/ 82868 h 447675"/>
                <a:gd name="connsiteX32" fmla="*/ 454342 w 447675"/>
                <a:gd name="connsiteY32" fmla="*/ 6953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7675" h="447675">
                  <a:moveTo>
                    <a:pt x="454342" y="69533"/>
                  </a:moveTo>
                  <a:lnTo>
                    <a:pt x="434340" y="49530"/>
                  </a:lnTo>
                  <a:lnTo>
                    <a:pt x="440055" y="42863"/>
                  </a:lnTo>
                  <a:cubicBezTo>
                    <a:pt x="440055" y="42863"/>
                    <a:pt x="440055" y="42863"/>
                    <a:pt x="440055" y="42863"/>
                  </a:cubicBezTo>
                  <a:lnTo>
                    <a:pt x="441008" y="41910"/>
                  </a:lnTo>
                  <a:lnTo>
                    <a:pt x="441008" y="41910"/>
                  </a:lnTo>
                  <a:cubicBezTo>
                    <a:pt x="443865" y="38100"/>
                    <a:pt x="445770" y="34290"/>
                    <a:pt x="445770" y="29528"/>
                  </a:cubicBezTo>
                  <a:cubicBezTo>
                    <a:pt x="445770" y="19050"/>
                    <a:pt x="437198" y="10478"/>
                    <a:pt x="426720" y="10478"/>
                  </a:cubicBezTo>
                  <a:cubicBezTo>
                    <a:pt x="421005" y="10478"/>
                    <a:pt x="415290" y="13335"/>
                    <a:pt x="412433" y="17145"/>
                  </a:cubicBezTo>
                  <a:lnTo>
                    <a:pt x="412433" y="17145"/>
                  </a:lnTo>
                  <a:lnTo>
                    <a:pt x="407670" y="21908"/>
                  </a:lnTo>
                  <a:lnTo>
                    <a:pt x="388620" y="2858"/>
                  </a:lnTo>
                  <a:cubicBezTo>
                    <a:pt x="384810" y="-953"/>
                    <a:pt x="379095" y="-953"/>
                    <a:pt x="375285" y="2858"/>
                  </a:cubicBezTo>
                  <a:cubicBezTo>
                    <a:pt x="371475" y="6667"/>
                    <a:pt x="371475" y="12383"/>
                    <a:pt x="375285" y="16192"/>
                  </a:cubicBezTo>
                  <a:lnTo>
                    <a:pt x="394335" y="35242"/>
                  </a:lnTo>
                  <a:lnTo>
                    <a:pt x="379095" y="49530"/>
                  </a:lnTo>
                  <a:lnTo>
                    <a:pt x="360998" y="31433"/>
                  </a:lnTo>
                  <a:cubicBezTo>
                    <a:pt x="357188" y="27622"/>
                    <a:pt x="351473" y="27622"/>
                    <a:pt x="347663" y="31433"/>
                  </a:cubicBezTo>
                  <a:cubicBezTo>
                    <a:pt x="343853" y="35242"/>
                    <a:pt x="343853" y="40958"/>
                    <a:pt x="347663" y="44767"/>
                  </a:cubicBezTo>
                  <a:lnTo>
                    <a:pt x="365760" y="62865"/>
                  </a:lnTo>
                  <a:lnTo>
                    <a:pt x="0" y="402908"/>
                  </a:lnTo>
                  <a:lnTo>
                    <a:pt x="54293" y="457200"/>
                  </a:lnTo>
                  <a:lnTo>
                    <a:pt x="394335" y="93345"/>
                  </a:lnTo>
                  <a:lnTo>
                    <a:pt x="412433" y="111443"/>
                  </a:lnTo>
                  <a:cubicBezTo>
                    <a:pt x="414338" y="113347"/>
                    <a:pt x="417195" y="114300"/>
                    <a:pt x="419100" y="114300"/>
                  </a:cubicBezTo>
                  <a:cubicBezTo>
                    <a:pt x="421005" y="114300"/>
                    <a:pt x="423863" y="113347"/>
                    <a:pt x="425767" y="111443"/>
                  </a:cubicBezTo>
                  <a:cubicBezTo>
                    <a:pt x="429578" y="107632"/>
                    <a:pt x="429578" y="101918"/>
                    <a:pt x="425767" y="98107"/>
                  </a:cubicBezTo>
                  <a:lnTo>
                    <a:pt x="406717" y="79058"/>
                  </a:lnTo>
                  <a:lnTo>
                    <a:pt x="421005" y="63817"/>
                  </a:lnTo>
                  <a:lnTo>
                    <a:pt x="440055" y="82868"/>
                  </a:lnTo>
                  <a:cubicBezTo>
                    <a:pt x="441960" y="84772"/>
                    <a:pt x="444817" y="85725"/>
                    <a:pt x="446723" y="85725"/>
                  </a:cubicBezTo>
                  <a:cubicBezTo>
                    <a:pt x="448628" y="85725"/>
                    <a:pt x="451485" y="84772"/>
                    <a:pt x="453390" y="82868"/>
                  </a:cubicBezTo>
                  <a:cubicBezTo>
                    <a:pt x="458153" y="79058"/>
                    <a:pt x="458153" y="73343"/>
                    <a:pt x="454342" y="69533"/>
                  </a:cubicBezTo>
                  <a:close/>
                </a:path>
              </a:pathLst>
            </a:custGeom>
            <a:grpFill/>
            <a:ln w="9525" cap="flat">
              <a:noFill/>
              <a:prstDash val="solid"/>
              <a:miter/>
            </a:ln>
          </p:spPr>
          <p:txBody>
            <a:bodyPr rtlCol="0" anchor="ctr"/>
            <a:lstStyle/>
            <a:p>
              <a:endParaRPr lang="it-IT" sz="1013"/>
            </a:p>
          </p:txBody>
        </p:sp>
      </p:grpSp>
      <p:grpSp>
        <p:nvGrpSpPr>
          <p:cNvPr id="835" name="Elemento grafico 799" descr="Occhi">
            <a:extLst>
              <a:ext uri="{FF2B5EF4-FFF2-40B4-BE49-F238E27FC236}">
                <a16:creationId xmlns:a16="http://schemas.microsoft.com/office/drawing/2014/main" id="{F47F6596-B868-804E-8F85-1B42B30A6FE1}"/>
              </a:ext>
            </a:extLst>
          </p:cNvPr>
          <p:cNvGrpSpPr/>
          <p:nvPr/>
        </p:nvGrpSpPr>
        <p:grpSpPr>
          <a:xfrm>
            <a:off x="167279" y="3978847"/>
            <a:ext cx="353964" cy="353964"/>
            <a:chOff x="5638800" y="2971800"/>
            <a:chExt cx="914400" cy="914400"/>
          </a:xfrm>
          <a:solidFill>
            <a:schemeClr val="accent3"/>
          </a:solidFill>
        </p:grpSpPr>
        <p:sp>
          <p:nvSpPr>
            <p:cNvPr id="836" name="Figura a mano libera 835">
              <a:extLst>
                <a:ext uri="{FF2B5EF4-FFF2-40B4-BE49-F238E27FC236}">
                  <a16:creationId xmlns:a16="http://schemas.microsoft.com/office/drawing/2014/main" id="{7E8DC035-1804-0146-BB89-3C64975D512A}"/>
                </a:ext>
              </a:extLst>
            </p:cNvPr>
            <p:cNvSpPr/>
            <p:nvPr/>
          </p:nvSpPr>
          <p:spPr>
            <a:xfrm>
              <a:off x="5676881" y="3308985"/>
              <a:ext cx="400050" cy="238125"/>
            </a:xfrm>
            <a:custGeom>
              <a:avLst/>
              <a:gdLst>
                <a:gd name="connsiteX0" fmla="*/ 200044 w 400050"/>
                <a:gd name="connsiteY0" fmla="*/ 0 h 238125"/>
                <a:gd name="connsiteX1" fmla="*/ 5258 w 400050"/>
                <a:gd name="connsiteY1" fmla="*/ 111538 h 238125"/>
                <a:gd name="connsiteX2" fmla="*/ 6115 w 400050"/>
                <a:gd name="connsiteY2" fmla="*/ 141541 h 238125"/>
                <a:gd name="connsiteX3" fmla="*/ 200044 w 400050"/>
                <a:gd name="connsiteY3" fmla="*/ 240030 h 238125"/>
                <a:gd name="connsiteX4" fmla="*/ 393878 w 400050"/>
                <a:gd name="connsiteY4" fmla="*/ 141637 h 238125"/>
                <a:gd name="connsiteX5" fmla="*/ 394735 w 400050"/>
                <a:gd name="connsiteY5" fmla="*/ 111538 h 238125"/>
                <a:gd name="connsiteX6" fmla="*/ 200044 w 400050"/>
                <a:gd name="connsiteY6" fmla="*/ 0 h 238125"/>
                <a:gd name="connsiteX7" fmla="*/ 143942 w 400050"/>
                <a:gd name="connsiteY7" fmla="*/ 50673 h 238125"/>
                <a:gd name="connsiteX8" fmla="*/ 130554 w 400050"/>
                <a:gd name="connsiteY8" fmla="*/ 175908 h 238125"/>
                <a:gd name="connsiteX9" fmla="*/ 148704 w 400050"/>
                <a:gd name="connsiteY9" fmla="*/ 192881 h 238125"/>
                <a:gd name="connsiteX10" fmla="*/ 43929 w 400050"/>
                <a:gd name="connsiteY10" fmla="*/ 125444 h 238125"/>
                <a:gd name="connsiteX11" fmla="*/ 143942 w 400050"/>
                <a:gd name="connsiteY11" fmla="*/ 50673 h 238125"/>
                <a:gd name="connsiteX12" fmla="*/ 251384 w 400050"/>
                <a:gd name="connsiteY12" fmla="*/ 192881 h 238125"/>
                <a:gd name="connsiteX13" fmla="*/ 272967 w 400050"/>
                <a:gd name="connsiteY13" fmla="*/ 68660 h 238125"/>
                <a:gd name="connsiteX14" fmla="*/ 256146 w 400050"/>
                <a:gd name="connsiteY14" fmla="*/ 50673 h 238125"/>
                <a:gd name="connsiteX15" fmla="*/ 356159 w 400050"/>
                <a:gd name="connsiteY15" fmla="*/ 125444 h 238125"/>
                <a:gd name="connsiteX16" fmla="*/ 251384 w 400050"/>
                <a:gd name="connsiteY16" fmla="*/ 19288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0050" h="238125">
                  <a:moveTo>
                    <a:pt x="200044" y="0"/>
                  </a:moveTo>
                  <a:cubicBezTo>
                    <a:pt x="110509" y="0"/>
                    <a:pt x="34309" y="77724"/>
                    <a:pt x="5258" y="111538"/>
                  </a:cubicBezTo>
                  <a:cubicBezTo>
                    <a:pt x="-2067" y="120323"/>
                    <a:pt x="-1699" y="133189"/>
                    <a:pt x="6115" y="141541"/>
                  </a:cubicBezTo>
                  <a:cubicBezTo>
                    <a:pt x="35738" y="172307"/>
                    <a:pt x="111366" y="240030"/>
                    <a:pt x="200044" y="240030"/>
                  </a:cubicBezTo>
                  <a:cubicBezTo>
                    <a:pt x="288722" y="240030"/>
                    <a:pt x="364255" y="172307"/>
                    <a:pt x="393878" y="141637"/>
                  </a:cubicBezTo>
                  <a:cubicBezTo>
                    <a:pt x="401790" y="133287"/>
                    <a:pt x="402160" y="120324"/>
                    <a:pt x="394735" y="111538"/>
                  </a:cubicBezTo>
                  <a:cubicBezTo>
                    <a:pt x="365779" y="77724"/>
                    <a:pt x="289484" y="0"/>
                    <a:pt x="200044" y="0"/>
                  </a:cubicBezTo>
                  <a:close/>
                  <a:moveTo>
                    <a:pt x="143942" y="50673"/>
                  </a:moveTo>
                  <a:cubicBezTo>
                    <a:pt x="105663" y="81559"/>
                    <a:pt x="99669" y="137629"/>
                    <a:pt x="130554" y="175908"/>
                  </a:cubicBezTo>
                  <a:cubicBezTo>
                    <a:pt x="135782" y="182386"/>
                    <a:pt x="141891" y="188100"/>
                    <a:pt x="148704" y="192881"/>
                  </a:cubicBezTo>
                  <a:cubicBezTo>
                    <a:pt x="109455" y="177961"/>
                    <a:pt x="73764" y="154990"/>
                    <a:pt x="43929" y="125444"/>
                  </a:cubicBezTo>
                  <a:cubicBezTo>
                    <a:pt x="72025" y="94186"/>
                    <a:pt x="106011" y="68777"/>
                    <a:pt x="143942" y="50673"/>
                  </a:cubicBezTo>
                  <a:close/>
                  <a:moveTo>
                    <a:pt x="251384" y="192881"/>
                  </a:moveTo>
                  <a:cubicBezTo>
                    <a:pt x="291647" y="164539"/>
                    <a:pt x="301310" y="108922"/>
                    <a:pt x="272967" y="68660"/>
                  </a:cubicBezTo>
                  <a:cubicBezTo>
                    <a:pt x="268219" y="61914"/>
                    <a:pt x="262558" y="55861"/>
                    <a:pt x="256146" y="50673"/>
                  </a:cubicBezTo>
                  <a:cubicBezTo>
                    <a:pt x="294067" y="68792"/>
                    <a:pt x="328050" y="94199"/>
                    <a:pt x="356159" y="125444"/>
                  </a:cubicBezTo>
                  <a:cubicBezTo>
                    <a:pt x="326305" y="154968"/>
                    <a:pt x="290620" y="177937"/>
                    <a:pt x="251384" y="192881"/>
                  </a:cubicBezTo>
                  <a:close/>
                </a:path>
              </a:pathLst>
            </a:custGeom>
            <a:grpFill/>
            <a:ln w="9525" cap="flat">
              <a:noFill/>
              <a:prstDash val="solid"/>
              <a:miter/>
            </a:ln>
          </p:spPr>
          <p:txBody>
            <a:bodyPr rtlCol="0" anchor="ctr"/>
            <a:lstStyle/>
            <a:p>
              <a:endParaRPr lang="it-IT" sz="1013"/>
            </a:p>
          </p:txBody>
        </p:sp>
        <p:sp>
          <p:nvSpPr>
            <p:cNvPr id="837" name="Figura a mano libera 836">
              <a:extLst>
                <a:ext uri="{FF2B5EF4-FFF2-40B4-BE49-F238E27FC236}">
                  <a16:creationId xmlns:a16="http://schemas.microsoft.com/office/drawing/2014/main" id="{DB8071DB-D0B8-034C-8E5D-4A37CA3498D1}"/>
                </a:ext>
              </a:extLst>
            </p:cNvPr>
            <p:cNvSpPr/>
            <p:nvPr/>
          </p:nvSpPr>
          <p:spPr>
            <a:xfrm>
              <a:off x="6115031" y="3308985"/>
              <a:ext cx="400050" cy="238125"/>
            </a:xfrm>
            <a:custGeom>
              <a:avLst/>
              <a:gdLst>
                <a:gd name="connsiteX0" fmla="*/ 394735 w 400050"/>
                <a:gd name="connsiteY0" fmla="*/ 111538 h 238125"/>
                <a:gd name="connsiteX1" fmla="*/ 200044 w 400050"/>
                <a:gd name="connsiteY1" fmla="*/ 0 h 238125"/>
                <a:gd name="connsiteX2" fmla="*/ 5258 w 400050"/>
                <a:gd name="connsiteY2" fmla="*/ 111538 h 238125"/>
                <a:gd name="connsiteX3" fmla="*/ 6115 w 400050"/>
                <a:gd name="connsiteY3" fmla="*/ 141541 h 238125"/>
                <a:gd name="connsiteX4" fmla="*/ 200044 w 400050"/>
                <a:gd name="connsiteY4" fmla="*/ 240030 h 238125"/>
                <a:gd name="connsiteX5" fmla="*/ 393878 w 400050"/>
                <a:gd name="connsiteY5" fmla="*/ 141637 h 238125"/>
                <a:gd name="connsiteX6" fmla="*/ 394735 w 400050"/>
                <a:gd name="connsiteY6" fmla="*/ 111538 h 238125"/>
                <a:gd name="connsiteX7" fmla="*/ 143942 w 400050"/>
                <a:gd name="connsiteY7" fmla="*/ 50673 h 238125"/>
                <a:gd name="connsiteX8" fmla="*/ 130554 w 400050"/>
                <a:gd name="connsiteY8" fmla="*/ 175908 h 238125"/>
                <a:gd name="connsiteX9" fmla="*/ 148704 w 400050"/>
                <a:gd name="connsiteY9" fmla="*/ 192881 h 238125"/>
                <a:gd name="connsiteX10" fmla="*/ 43929 w 400050"/>
                <a:gd name="connsiteY10" fmla="*/ 125444 h 238125"/>
                <a:gd name="connsiteX11" fmla="*/ 143942 w 400050"/>
                <a:gd name="connsiteY11" fmla="*/ 50673 h 238125"/>
                <a:gd name="connsiteX12" fmla="*/ 251384 w 400050"/>
                <a:gd name="connsiteY12" fmla="*/ 192881 h 238125"/>
                <a:gd name="connsiteX13" fmla="*/ 272967 w 400050"/>
                <a:gd name="connsiteY13" fmla="*/ 68660 h 238125"/>
                <a:gd name="connsiteX14" fmla="*/ 256146 w 400050"/>
                <a:gd name="connsiteY14" fmla="*/ 50673 h 238125"/>
                <a:gd name="connsiteX15" fmla="*/ 356159 w 400050"/>
                <a:gd name="connsiteY15" fmla="*/ 125444 h 238125"/>
                <a:gd name="connsiteX16" fmla="*/ 251384 w 400050"/>
                <a:gd name="connsiteY16" fmla="*/ 19288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0050" h="238125">
                  <a:moveTo>
                    <a:pt x="394735" y="111538"/>
                  </a:moveTo>
                  <a:cubicBezTo>
                    <a:pt x="366160" y="77724"/>
                    <a:pt x="289960" y="0"/>
                    <a:pt x="200044" y="0"/>
                  </a:cubicBezTo>
                  <a:cubicBezTo>
                    <a:pt x="110128" y="0"/>
                    <a:pt x="34309" y="77724"/>
                    <a:pt x="5258" y="111538"/>
                  </a:cubicBezTo>
                  <a:cubicBezTo>
                    <a:pt x="-2067" y="120323"/>
                    <a:pt x="-1699" y="133189"/>
                    <a:pt x="6115" y="141541"/>
                  </a:cubicBezTo>
                  <a:cubicBezTo>
                    <a:pt x="35738" y="172307"/>
                    <a:pt x="111366" y="240030"/>
                    <a:pt x="200044" y="240030"/>
                  </a:cubicBezTo>
                  <a:cubicBezTo>
                    <a:pt x="288722" y="240030"/>
                    <a:pt x="364255" y="172307"/>
                    <a:pt x="393878" y="141637"/>
                  </a:cubicBezTo>
                  <a:cubicBezTo>
                    <a:pt x="401790" y="133287"/>
                    <a:pt x="402160" y="120324"/>
                    <a:pt x="394735" y="111538"/>
                  </a:cubicBezTo>
                  <a:close/>
                  <a:moveTo>
                    <a:pt x="143942" y="50673"/>
                  </a:moveTo>
                  <a:cubicBezTo>
                    <a:pt x="105663" y="81559"/>
                    <a:pt x="99669" y="137629"/>
                    <a:pt x="130554" y="175908"/>
                  </a:cubicBezTo>
                  <a:cubicBezTo>
                    <a:pt x="135782" y="182386"/>
                    <a:pt x="141891" y="188100"/>
                    <a:pt x="148704" y="192881"/>
                  </a:cubicBezTo>
                  <a:cubicBezTo>
                    <a:pt x="109456" y="177961"/>
                    <a:pt x="73764" y="154990"/>
                    <a:pt x="43929" y="125444"/>
                  </a:cubicBezTo>
                  <a:cubicBezTo>
                    <a:pt x="72025" y="94186"/>
                    <a:pt x="106011" y="68777"/>
                    <a:pt x="143942" y="50673"/>
                  </a:cubicBezTo>
                  <a:close/>
                  <a:moveTo>
                    <a:pt x="251384" y="192881"/>
                  </a:moveTo>
                  <a:cubicBezTo>
                    <a:pt x="291647" y="164539"/>
                    <a:pt x="301310" y="108922"/>
                    <a:pt x="272967" y="68660"/>
                  </a:cubicBezTo>
                  <a:cubicBezTo>
                    <a:pt x="268219" y="61914"/>
                    <a:pt x="262559" y="55861"/>
                    <a:pt x="256146" y="50673"/>
                  </a:cubicBezTo>
                  <a:cubicBezTo>
                    <a:pt x="294067" y="68792"/>
                    <a:pt x="328051" y="94199"/>
                    <a:pt x="356159" y="125444"/>
                  </a:cubicBezTo>
                  <a:cubicBezTo>
                    <a:pt x="326306" y="154968"/>
                    <a:pt x="290620" y="177937"/>
                    <a:pt x="251384" y="192881"/>
                  </a:cubicBezTo>
                  <a:close/>
                </a:path>
              </a:pathLst>
            </a:custGeom>
            <a:grpFill/>
            <a:ln w="9525" cap="flat">
              <a:noFill/>
              <a:prstDash val="solid"/>
              <a:miter/>
            </a:ln>
          </p:spPr>
          <p:txBody>
            <a:bodyPr rtlCol="0" anchor="ctr"/>
            <a:lstStyle/>
            <a:p>
              <a:endParaRPr lang="it-IT" sz="1013"/>
            </a:p>
          </p:txBody>
        </p:sp>
      </p:grpSp>
      <p:grpSp>
        <p:nvGrpSpPr>
          <p:cNvPr id="838" name="Elemento grafico 801" descr="Ciglia">
            <a:extLst>
              <a:ext uri="{FF2B5EF4-FFF2-40B4-BE49-F238E27FC236}">
                <a16:creationId xmlns:a16="http://schemas.microsoft.com/office/drawing/2014/main" id="{E7600805-0CB6-AF42-8085-82E27D6BAD6B}"/>
              </a:ext>
            </a:extLst>
          </p:cNvPr>
          <p:cNvGrpSpPr/>
          <p:nvPr/>
        </p:nvGrpSpPr>
        <p:grpSpPr>
          <a:xfrm>
            <a:off x="648976" y="3978847"/>
            <a:ext cx="353964" cy="353964"/>
            <a:chOff x="5788800" y="3121800"/>
            <a:chExt cx="914400" cy="914400"/>
          </a:xfrm>
          <a:solidFill>
            <a:schemeClr val="accent3"/>
          </a:solidFill>
        </p:grpSpPr>
        <p:sp>
          <p:nvSpPr>
            <p:cNvPr id="839" name="Figura a mano libera 838">
              <a:extLst>
                <a:ext uri="{FF2B5EF4-FFF2-40B4-BE49-F238E27FC236}">
                  <a16:creationId xmlns:a16="http://schemas.microsoft.com/office/drawing/2014/main" id="{1D43490F-0D95-D943-B323-A2E15A9912D1}"/>
                </a:ext>
              </a:extLst>
            </p:cNvPr>
            <p:cNvSpPr/>
            <p:nvPr/>
          </p:nvSpPr>
          <p:spPr>
            <a:xfrm>
              <a:off x="5807413" y="3483384"/>
              <a:ext cx="409575" cy="190500"/>
            </a:xfrm>
            <a:custGeom>
              <a:avLst/>
              <a:gdLst>
                <a:gd name="connsiteX0" fmla="*/ 402297 w 409575"/>
                <a:gd name="connsiteY0" fmla="*/ 64850 h 190500"/>
                <a:gd name="connsiteX1" fmla="*/ 373722 w 409575"/>
                <a:gd name="connsiteY1" fmla="*/ 36275 h 190500"/>
                <a:gd name="connsiteX2" fmla="*/ 353903 w 409575"/>
                <a:gd name="connsiteY2" fmla="*/ 1058 h 190500"/>
                <a:gd name="connsiteX3" fmla="*/ 326097 w 409575"/>
                <a:gd name="connsiteY3" fmla="*/ 8272 h 190500"/>
                <a:gd name="connsiteX4" fmla="*/ 205225 w 409575"/>
                <a:gd name="connsiteY4" fmla="*/ 70280 h 190500"/>
                <a:gd name="connsiteX5" fmla="*/ 84448 w 409575"/>
                <a:gd name="connsiteY5" fmla="*/ 8272 h 190500"/>
                <a:gd name="connsiteX6" fmla="*/ 44037 w 409575"/>
                <a:gd name="connsiteY6" fmla="*/ 8469 h 190500"/>
                <a:gd name="connsiteX7" fmla="*/ 36823 w 409575"/>
                <a:gd name="connsiteY7" fmla="*/ 36275 h 190500"/>
                <a:gd name="connsiteX8" fmla="*/ 8248 w 409575"/>
                <a:gd name="connsiteY8" fmla="*/ 64850 h 190500"/>
                <a:gd name="connsiteX9" fmla="*/ 8581 w 409575"/>
                <a:gd name="connsiteY9" fmla="*/ 105474 h 190500"/>
                <a:gd name="connsiteX10" fmla="*/ 49205 w 409575"/>
                <a:gd name="connsiteY10" fmla="*/ 105141 h 190500"/>
                <a:gd name="connsiteX11" fmla="*/ 76637 w 409575"/>
                <a:gd name="connsiteY11" fmla="*/ 77709 h 190500"/>
                <a:gd name="connsiteX12" fmla="*/ 98831 w 409575"/>
                <a:gd name="connsiteY12" fmla="*/ 93235 h 190500"/>
                <a:gd name="connsiteX13" fmla="*/ 81019 w 409575"/>
                <a:gd name="connsiteY13" fmla="*/ 128763 h 190500"/>
                <a:gd name="connsiteX14" fmla="*/ 93782 w 409575"/>
                <a:gd name="connsiteY14" fmla="*/ 166863 h 190500"/>
                <a:gd name="connsiteX15" fmla="*/ 106546 w 409575"/>
                <a:gd name="connsiteY15" fmla="*/ 169911 h 190500"/>
                <a:gd name="connsiteX16" fmla="*/ 132168 w 409575"/>
                <a:gd name="connsiteY16" fmla="*/ 154100 h 190500"/>
                <a:gd name="connsiteX17" fmla="*/ 150170 w 409575"/>
                <a:gd name="connsiteY17" fmla="*/ 118000 h 190500"/>
                <a:gd name="connsiteX18" fmla="*/ 176840 w 409575"/>
                <a:gd name="connsiteY18" fmla="*/ 124953 h 190500"/>
                <a:gd name="connsiteX19" fmla="*/ 176840 w 409575"/>
                <a:gd name="connsiteY19" fmla="*/ 162291 h 190500"/>
                <a:gd name="connsiteX20" fmla="*/ 205415 w 409575"/>
                <a:gd name="connsiteY20" fmla="*/ 190866 h 190500"/>
                <a:gd name="connsiteX21" fmla="*/ 233990 w 409575"/>
                <a:gd name="connsiteY21" fmla="*/ 162291 h 190500"/>
                <a:gd name="connsiteX22" fmla="*/ 233990 w 409575"/>
                <a:gd name="connsiteY22" fmla="*/ 125144 h 190500"/>
                <a:gd name="connsiteX23" fmla="*/ 260756 w 409575"/>
                <a:gd name="connsiteY23" fmla="*/ 118190 h 190500"/>
                <a:gd name="connsiteX24" fmla="*/ 278758 w 409575"/>
                <a:gd name="connsiteY24" fmla="*/ 154290 h 190500"/>
                <a:gd name="connsiteX25" fmla="*/ 304380 w 409575"/>
                <a:gd name="connsiteY25" fmla="*/ 170102 h 190500"/>
                <a:gd name="connsiteX26" fmla="*/ 317144 w 409575"/>
                <a:gd name="connsiteY26" fmla="*/ 167054 h 190500"/>
                <a:gd name="connsiteX27" fmla="*/ 329907 w 409575"/>
                <a:gd name="connsiteY27" fmla="*/ 128954 h 190500"/>
                <a:gd name="connsiteX28" fmla="*/ 312095 w 409575"/>
                <a:gd name="connsiteY28" fmla="*/ 93330 h 190500"/>
                <a:gd name="connsiteX29" fmla="*/ 334289 w 409575"/>
                <a:gd name="connsiteY29" fmla="*/ 77900 h 190500"/>
                <a:gd name="connsiteX30" fmla="*/ 362387 w 409575"/>
                <a:gd name="connsiteY30" fmla="*/ 105141 h 190500"/>
                <a:gd name="connsiteX31" fmla="*/ 402773 w 409575"/>
                <a:gd name="connsiteY31" fmla="*/ 103715 h 190500"/>
                <a:gd name="connsiteX32" fmla="*/ 402773 w 409575"/>
                <a:gd name="connsiteY32" fmla="*/ 6475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9575" h="190500">
                  <a:moveTo>
                    <a:pt x="402297" y="64850"/>
                  </a:moveTo>
                  <a:lnTo>
                    <a:pt x="373722" y="36275"/>
                  </a:lnTo>
                  <a:cubicBezTo>
                    <a:pt x="377975" y="21077"/>
                    <a:pt x="369101" y="5310"/>
                    <a:pt x="353903" y="1058"/>
                  </a:cubicBezTo>
                  <a:cubicBezTo>
                    <a:pt x="344012" y="-1710"/>
                    <a:pt x="333395" y="1044"/>
                    <a:pt x="326097" y="8272"/>
                  </a:cubicBezTo>
                  <a:cubicBezTo>
                    <a:pt x="307809" y="27322"/>
                    <a:pt x="259422" y="70280"/>
                    <a:pt x="205225" y="70280"/>
                  </a:cubicBezTo>
                  <a:cubicBezTo>
                    <a:pt x="151028" y="70280"/>
                    <a:pt x="102736" y="26941"/>
                    <a:pt x="84448" y="8272"/>
                  </a:cubicBezTo>
                  <a:cubicBezTo>
                    <a:pt x="73234" y="-2832"/>
                    <a:pt x="55142" y="-2745"/>
                    <a:pt x="44037" y="8469"/>
                  </a:cubicBezTo>
                  <a:cubicBezTo>
                    <a:pt x="36809" y="15767"/>
                    <a:pt x="34055" y="26384"/>
                    <a:pt x="36823" y="36275"/>
                  </a:cubicBezTo>
                  <a:lnTo>
                    <a:pt x="8248" y="64850"/>
                  </a:lnTo>
                  <a:cubicBezTo>
                    <a:pt x="-2878" y="76160"/>
                    <a:pt x="-2729" y="94348"/>
                    <a:pt x="8581" y="105474"/>
                  </a:cubicBezTo>
                  <a:cubicBezTo>
                    <a:pt x="19891" y="116601"/>
                    <a:pt x="38079" y="116451"/>
                    <a:pt x="49205" y="105141"/>
                  </a:cubicBezTo>
                  <a:lnTo>
                    <a:pt x="76637" y="77709"/>
                  </a:lnTo>
                  <a:cubicBezTo>
                    <a:pt x="83400" y="82853"/>
                    <a:pt x="90830" y="88091"/>
                    <a:pt x="98831" y="93235"/>
                  </a:cubicBezTo>
                  <a:lnTo>
                    <a:pt x="81019" y="128763"/>
                  </a:lnTo>
                  <a:cubicBezTo>
                    <a:pt x="74118" y="142815"/>
                    <a:pt x="79809" y="159803"/>
                    <a:pt x="93782" y="166863"/>
                  </a:cubicBezTo>
                  <a:cubicBezTo>
                    <a:pt x="97734" y="168880"/>
                    <a:pt x="102109" y="169924"/>
                    <a:pt x="106546" y="169911"/>
                  </a:cubicBezTo>
                  <a:cubicBezTo>
                    <a:pt x="117396" y="169932"/>
                    <a:pt x="127322" y="163807"/>
                    <a:pt x="132168" y="154100"/>
                  </a:cubicBezTo>
                  <a:lnTo>
                    <a:pt x="150170" y="118000"/>
                  </a:lnTo>
                  <a:cubicBezTo>
                    <a:pt x="158866" y="121008"/>
                    <a:pt x="167783" y="123333"/>
                    <a:pt x="176840" y="124953"/>
                  </a:cubicBezTo>
                  <a:lnTo>
                    <a:pt x="176840" y="162291"/>
                  </a:lnTo>
                  <a:cubicBezTo>
                    <a:pt x="176840" y="178073"/>
                    <a:pt x="189633" y="190866"/>
                    <a:pt x="205415" y="190866"/>
                  </a:cubicBezTo>
                  <a:cubicBezTo>
                    <a:pt x="221197" y="190866"/>
                    <a:pt x="233990" y="178073"/>
                    <a:pt x="233990" y="162291"/>
                  </a:cubicBezTo>
                  <a:lnTo>
                    <a:pt x="233990" y="125144"/>
                  </a:lnTo>
                  <a:cubicBezTo>
                    <a:pt x="243079" y="123523"/>
                    <a:pt x="252028" y="121198"/>
                    <a:pt x="260756" y="118190"/>
                  </a:cubicBezTo>
                  <a:lnTo>
                    <a:pt x="278758" y="154290"/>
                  </a:lnTo>
                  <a:cubicBezTo>
                    <a:pt x="283604" y="163998"/>
                    <a:pt x="293530" y="170123"/>
                    <a:pt x="304380" y="170102"/>
                  </a:cubicBezTo>
                  <a:cubicBezTo>
                    <a:pt x="308817" y="170115"/>
                    <a:pt x="313192" y="169070"/>
                    <a:pt x="317144" y="167054"/>
                  </a:cubicBezTo>
                  <a:cubicBezTo>
                    <a:pt x="331117" y="159994"/>
                    <a:pt x="336808" y="143006"/>
                    <a:pt x="329907" y="128954"/>
                  </a:cubicBezTo>
                  <a:lnTo>
                    <a:pt x="312095" y="93330"/>
                  </a:lnTo>
                  <a:cubicBezTo>
                    <a:pt x="320096" y="88282"/>
                    <a:pt x="327526" y="83043"/>
                    <a:pt x="334289" y="77900"/>
                  </a:cubicBezTo>
                  <a:lnTo>
                    <a:pt x="362387" y="105141"/>
                  </a:lnTo>
                  <a:cubicBezTo>
                    <a:pt x="373934" y="115900"/>
                    <a:pt x="392015" y="115261"/>
                    <a:pt x="402773" y="103715"/>
                  </a:cubicBezTo>
                  <a:cubicBezTo>
                    <a:pt x="412999" y="92741"/>
                    <a:pt x="412999" y="75729"/>
                    <a:pt x="402773" y="64755"/>
                  </a:cubicBezTo>
                  <a:close/>
                </a:path>
              </a:pathLst>
            </a:custGeom>
            <a:grpFill/>
            <a:ln w="9525" cap="flat">
              <a:noFill/>
              <a:prstDash val="solid"/>
              <a:miter/>
            </a:ln>
          </p:spPr>
          <p:txBody>
            <a:bodyPr rtlCol="0" anchor="ctr"/>
            <a:lstStyle/>
            <a:p>
              <a:endParaRPr lang="it-IT" sz="1013"/>
            </a:p>
          </p:txBody>
        </p:sp>
        <p:sp>
          <p:nvSpPr>
            <p:cNvPr id="840" name="Figura a mano libera 839">
              <a:extLst>
                <a:ext uri="{FF2B5EF4-FFF2-40B4-BE49-F238E27FC236}">
                  <a16:creationId xmlns:a16="http://schemas.microsoft.com/office/drawing/2014/main" id="{29ECFBF2-6ECD-F848-971A-A3E7B16E2C1C}"/>
                </a:ext>
              </a:extLst>
            </p:cNvPr>
            <p:cNvSpPr/>
            <p:nvPr/>
          </p:nvSpPr>
          <p:spPr>
            <a:xfrm>
              <a:off x="6272574" y="3483384"/>
              <a:ext cx="409575" cy="190500"/>
            </a:xfrm>
            <a:custGeom>
              <a:avLst/>
              <a:gdLst>
                <a:gd name="connsiteX0" fmla="*/ 403194 w 409575"/>
                <a:gd name="connsiteY0" fmla="*/ 64850 h 190500"/>
                <a:gd name="connsiteX1" fmla="*/ 374619 w 409575"/>
                <a:gd name="connsiteY1" fmla="*/ 36275 h 190500"/>
                <a:gd name="connsiteX2" fmla="*/ 354800 w 409575"/>
                <a:gd name="connsiteY2" fmla="*/ 1058 h 190500"/>
                <a:gd name="connsiteX3" fmla="*/ 326994 w 409575"/>
                <a:gd name="connsiteY3" fmla="*/ 8272 h 190500"/>
                <a:gd name="connsiteX4" fmla="*/ 206217 w 409575"/>
                <a:gd name="connsiteY4" fmla="*/ 70280 h 190500"/>
                <a:gd name="connsiteX5" fmla="*/ 85630 w 409575"/>
                <a:gd name="connsiteY5" fmla="*/ 8558 h 190500"/>
                <a:gd name="connsiteX6" fmla="*/ 45219 w 409575"/>
                <a:gd name="connsiteY6" fmla="*/ 8755 h 190500"/>
                <a:gd name="connsiteX7" fmla="*/ 38005 w 409575"/>
                <a:gd name="connsiteY7" fmla="*/ 36561 h 190500"/>
                <a:gd name="connsiteX8" fmla="*/ 9430 w 409575"/>
                <a:gd name="connsiteY8" fmla="*/ 65136 h 190500"/>
                <a:gd name="connsiteX9" fmla="*/ 7362 w 409575"/>
                <a:gd name="connsiteY9" fmla="*/ 105495 h 190500"/>
                <a:gd name="connsiteX10" fmla="*/ 47721 w 409575"/>
                <a:gd name="connsiteY10" fmla="*/ 107562 h 190500"/>
                <a:gd name="connsiteX11" fmla="*/ 50102 w 409575"/>
                <a:gd name="connsiteY11" fmla="*/ 105141 h 190500"/>
                <a:gd name="connsiteX12" fmla="*/ 77629 w 409575"/>
                <a:gd name="connsiteY12" fmla="*/ 77614 h 190500"/>
                <a:gd name="connsiteX13" fmla="*/ 99822 w 409575"/>
                <a:gd name="connsiteY13" fmla="*/ 93140 h 190500"/>
                <a:gd name="connsiteX14" fmla="*/ 82011 w 409575"/>
                <a:gd name="connsiteY14" fmla="*/ 128763 h 190500"/>
                <a:gd name="connsiteX15" fmla="*/ 94774 w 409575"/>
                <a:gd name="connsiteY15" fmla="*/ 166863 h 190500"/>
                <a:gd name="connsiteX16" fmla="*/ 107538 w 409575"/>
                <a:gd name="connsiteY16" fmla="*/ 169911 h 190500"/>
                <a:gd name="connsiteX17" fmla="*/ 133160 w 409575"/>
                <a:gd name="connsiteY17" fmla="*/ 154100 h 190500"/>
                <a:gd name="connsiteX18" fmla="*/ 151162 w 409575"/>
                <a:gd name="connsiteY18" fmla="*/ 118000 h 190500"/>
                <a:gd name="connsiteX19" fmla="*/ 177927 w 409575"/>
                <a:gd name="connsiteY19" fmla="*/ 124953 h 190500"/>
                <a:gd name="connsiteX20" fmla="*/ 177927 w 409575"/>
                <a:gd name="connsiteY20" fmla="*/ 162291 h 190500"/>
                <a:gd name="connsiteX21" fmla="*/ 206502 w 409575"/>
                <a:gd name="connsiteY21" fmla="*/ 190866 h 190500"/>
                <a:gd name="connsiteX22" fmla="*/ 235077 w 409575"/>
                <a:gd name="connsiteY22" fmla="*/ 162291 h 190500"/>
                <a:gd name="connsiteX23" fmla="*/ 235077 w 409575"/>
                <a:gd name="connsiteY23" fmla="*/ 125144 h 190500"/>
                <a:gd name="connsiteX24" fmla="*/ 261747 w 409575"/>
                <a:gd name="connsiteY24" fmla="*/ 118190 h 190500"/>
                <a:gd name="connsiteX25" fmla="*/ 279750 w 409575"/>
                <a:gd name="connsiteY25" fmla="*/ 154290 h 190500"/>
                <a:gd name="connsiteX26" fmla="*/ 305372 w 409575"/>
                <a:gd name="connsiteY26" fmla="*/ 170102 h 190500"/>
                <a:gd name="connsiteX27" fmla="*/ 318135 w 409575"/>
                <a:gd name="connsiteY27" fmla="*/ 167054 h 190500"/>
                <a:gd name="connsiteX28" fmla="*/ 330899 w 409575"/>
                <a:gd name="connsiteY28" fmla="*/ 128954 h 190500"/>
                <a:gd name="connsiteX29" fmla="*/ 313087 w 409575"/>
                <a:gd name="connsiteY29" fmla="*/ 93330 h 190500"/>
                <a:gd name="connsiteX30" fmla="*/ 335280 w 409575"/>
                <a:gd name="connsiteY30" fmla="*/ 77900 h 190500"/>
                <a:gd name="connsiteX31" fmla="*/ 362808 w 409575"/>
                <a:gd name="connsiteY31" fmla="*/ 105141 h 190500"/>
                <a:gd name="connsiteX32" fmla="*/ 403194 w 409575"/>
                <a:gd name="connsiteY32" fmla="*/ 103715 h 190500"/>
                <a:gd name="connsiteX33" fmla="*/ 403194 w 409575"/>
                <a:gd name="connsiteY33" fmla="*/ 6475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09575" h="190500">
                  <a:moveTo>
                    <a:pt x="403194" y="64850"/>
                  </a:moveTo>
                  <a:lnTo>
                    <a:pt x="374619" y="36275"/>
                  </a:lnTo>
                  <a:cubicBezTo>
                    <a:pt x="378872" y="21077"/>
                    <a:pt x="369998" y="5310"/>
                    <a:pt x="354800" y="1058"/>
                  </a:cubicBezTo>
                  <a:cubicBezTo>
                    <a:pt x="344908" y="-1710"/>
                    <a:pt x="334293" y="1044"/>
                    <a:pt x="326994" y="8272"/>
                  </a:cubicBezTo>
                  <a:cubicBezTo>
                    <a:pt x="308706" y="27322"/>
                    <a:pt x="260319" y="70280"/>
                    <a:pt x="206217" y="70280"/>
                  </a:cubicBezTo>
                  <a:cubicBezTo>
                    <a:pt x="152115" y="70280"/>
                    <a:pt x="103918" y="27227"/>
                    <a:pt x="85630" y="8558"/>
                  </a:cubicBezTo>
                  <a:cubicBezTo>
                    <a:pt x="74416" y="-2548"/>
                    <a:pt x="56325" y="-2459"/>
                    <a:pt x="45219" y="8755"/>
                  </a:cubicBezTo>
                  <a:cubicBezTo>
                    <a:pt x="37992" y="16053"/>
                    <a:pt x="35237" y="26669"/>
                    <a:pt x="38005" y="36561"/>
                  </a:cubicBezTo>
                  <a:lnTo>
                    <a:pt x="9430" y="65136"/>
                  </a:lnTo>
                  <a:cubicBezTo>
                    <a:pt x="-2286" y="75710"/>
                    <a:pt x="-3211" y="93779"/>
                    <a:pt x="7362" y="105495"/>
                  </a:cubicBezTo>
                  <a:cubicBezTo>
                    <a:pt x="17936" y="117210"/>
                    <a:pt x="36005" y="118136"/>
                    <a:pt x="47721" y="107562"/>
                  </a:cubicBezTo>
                  <a:cubicBezTo>
                    <a:pt x="48562" y="106803"/>
                    <a:pt x="49357" y="105995"/>
                    <a:pt x="50102" y="105141"/>
                  </a:cubicBezTo>
                  <a:lnTo>
                    <a:pt x="77629" y="77614"/>
                  </a:lnTo>
                  <a:cubicBezTo>
                    <a:pt x="84392" y="82757"/>
                    <a:pt x="91821" y="87996"/>
                    <a:pt x="99822" y="93140"/>
                  </a:cubicBezTo>
                  <a:lnTo>
                    <a:pt x="82011" y="128763"/>
                  </a:lnTo>
                  <a:cubicBezTo>
                    <a:pt x="75110" y="142815"/>
                    <a:pt x="80801" y="159803"/>
                    <a:pt x="94774" y="166863"/>
                  </a:cubicBezTo>
                  <a:cubicBezTo>
                    <a:pt x="98726" y="168880"/>
                    <a:pt x="103102" y="169924"/>
                    <a:pt x="107538" y="169911"/>
                  </a:cubicBezTo>
                  <a:cubicBezTo>
                    <a:pt x="118388" y="169932"/>
                    <a:pt x="128314" y="163807"/>
                    <a:pt x="133160" y="154100"/>
                  </a:cubicBezTo>
                  <a:lnTo>
                    <a:pt x="151162" y="118000"/>
                  </a:lnTo>
                  <a:cubicBezTo>
                    <a:pt x="159890" y="121008"/>
                    <a:pt x="168839" y="123333"/>
                    <a:pt x="177927" y="124953"/>
                  </a:cubicBezTo>
                  <a:lnTo>
                    <a:pt x="177927" y="162291"/>
                  </a:lnTo>
                  <a:cubicBezTo>
                    <a:pt x="177927" y="178073"/>
                    <a:pt x="190720" y="190866"/>
                    <a:pt x="206502" y="190866"/>
                  </a:cubicBezTo>
                  <a:cubicBezTo>
                    <a:pt x="222284" y="190866"/>
                    <a:pt x="235077" y="178073"/>
                    <a:pt x="235077" y="162291"/>
                  </a:cubicBezTo>
                  <a:lnTo>
                    <a:pt x="235077" y="125144"/>
                  </a:lnTo>
                  <a:cubicBezTo>
                    <a:pt x="244132" y="123512"/>
                    <a:pt x="253048" y="121187"/>
                    <a:pt x="261747" y="118190"/>
                  </a:cubicBezTo>
                  <a:lnTo>
                    <a:pt x="279750" y="154290"/>
                  </a:lnTo>
                  <a:cubicBezTo>
                    <a:pt x="284596" y="163998"/>
                    <a:pt x="294522" y="170123"/>
                    <a:pt x="305372" y="170102"/>
                  </a:cubicBezTo>
                  <a:cubicBezTo>
                    <a:pt x="309809" y="170115"/>
                    <a:pt x="314184" y="169070"/>
                    <a:pt x="318135" y="167054"/>
                  </a:cubicBezTo>
                  <a:cubicBezTo>
                    <a:pt x="332109" y="159994"/>
                    <a:pt x="337800" y="143006"/>
                    <a:pt x="330899" y="128954"/>
                  </a:cubicBezTo>
                  <a:lnTo>
                    <a:pt x="313087" y="93330"/>
                  </a:lnTo>
                  <a:cubicBezTo>
                    <a:pt x="321088" y="88282"/>
                    <a:pt x="328518" y="83043"/>
                    <a:pt x="335280" y="77900"/>
                  </a:cubicBezTo>
                  <a:lnTo>
                    <a:pt x="362808" y="105141"/>
                  </a:lnTo>
                  <a:cubicBezTo>
                    <a:pt x="374354" y="115900"/>
                    <a:pt x="392435" y="115261"/>
                    <a:pt x="403194" y="103715"/>
                  </a:cubicBezTo>
                  <a:cubicBezTo>
                    <a:pt x="413420" y="92741"/>
                    <a:pt x="413420" y="75729"/>
                    <a:pt x="403194" y="64755"/>
                  </a:cubicBezTo>
                  <a:close/>
                </a:path>
              </a:pathLst>
            </a:custGeom>
            <a:grpFill/>
            <a:ln w="9525" cap="flat">
              <a:noFill/>
              <a:prstDash val="solid"/>
              <a:miter/>
            </a:ln>
          </p:spPr>
          <p:txBody>
            <a:bodyPr rtlCol="0" anchor="ctr"/>
            <a:lstStyle/>
            <a:p>
              <a:endParaRPr lang="it-IT" sz="1013"/>
            </a:p>
          </p:txBody>
        </p:sp>
      </p:grpSp>
      <p:sp>
        <p:nvSpPr>
          <p:cNvPr id="841" name="Elemento grafico 803" descr="Orecchio">
            <a:extLst>
              <a:ext uri="{FF2B5EF4-FFF2-40B4-BE49-F238E27FC236}">
                <a16:creationId xmlns:a16="http://schemas.microsoft.com/office/drawing/2014/main" id="{526C53FB-F5F1-EC49-ABF1-EF2D023C4A55}"/>
              </a:ext>
            </a:extLst>
          </p:cNvPr>
          <p:cNvSpPr/>
          <p:nvPr/>
        </p:nvSpPr>
        <p:spPr>
          <a:xfrm>
            <a:off x="1130673" y="4024936"/>
            <a:ext cx="195418" cy="261786"/>
          </a:xfrm>
          <a:custGeom>
            <a:avLst/>
            <a:gdLst>
              <a:gd name="connsiteX0" fmla="*/ 415060 w 504825"/>
              <a:gd name="connsiteY0" fmla="*/ 447060 h 676275"/>
              <a:gd name="connsiteX1" fmla="*/ 513358 w 504825"/>
              <a:gd name="connsiteY1" fmla="*/ 257322 h 676275"/>
              <a:gd name="connsiteX2" fmla="*/ 256329 w 504825"/>
              <a:gd name="connsiteY2" fmla="*/ 0 h 676275"/>
              <a:gd name="connsiteX3" fmla="*/ 2056 w 504825"/>
              <a:gd name="connsiteY3" fmla="*/ 217698 h 676275"/>
              <a:gd name="connsiteX4" fmla="*/ 38537 w 504825"/>
              <a:gd name="connsiteY4" fmla="*/ 393434 h 676275"/>
              <a:gd name="connsiteX5" fmla="*/ 56729 w 504825"/>
              <a:gd name="connsiteY5" fmla="*/ 443916 h 676275"/>
              <a:gd name="connsiteX6" fmla="*/ 63397 w 504825"/>
              <a:gd name="connsiteY6" fmla="*/ 484874 h 676275"/>
              <a:gd name="connsiteX7" fmla="*/ 116070 w 504825"/>
              <a:gd name="connsiteY7" fmla="*/ 642418 h 676275"/>
              <a:gd name="connsiteX8" fmla="*/ 220845 w 504825"/>
              <a:gd name="connsiteY8" fmla="*/ 676612 h 676275"/>
              <a:gd name="connsiteX9" fmla="*/ 229227 w 504825"/>
              <a:gd name="connsiteY9" fmla="*/ 676612 h 676275"/>
              <a:gd name="connsiteX10" fmla="*/ 397439 w 504825"/>
              <a:gd name="connsiteY10" fmla="*/ 485160 h 676275"/>
              <a:gd name="connsiteX11" fmla="*/ 397439 w 504825"/>
              <a:gd name="connsiteY11" fmla="*/ 468491 h 676275"/>
              <a:gd name="connsiteX12" fmla="*/ 415060 w 504825"/>
              <a:gd name="connsiteY12" fmla="*/ 447060 h 676275"/>
              <a:gd name="connsiteX13" fmla="*/ 135120 w 504825"/>
              <a:gd name="connsiteY13" fmla="*/ 241510 h 676275"/>
              <a:gd name="connsiteX14" fmla="*/ 280091 w 504825"/>
              <a:gd name="connsiteY14" fmla="*/ 195409 h 676275"/>
              <a:gd name="connsiteX15" fmla="*/ 378103 w 504825"/>
              <a:gd name="connsiteY15" fmla="*/ 366859 h 676275"/>
              <a:gd name="connsiteX16" fmla="*/ 300093 w 504825"/>
              <a:gd name="connsiteY16" fmla="*/ 452584 h 676275"/>
              <a:gd name="connsiteX17" fmla="*/ 289235 w 504825"/>
              <a:gd name="connsiteY17" fmla="*/ 459918 h 676275"/>
              <a:gd name="connsiteX18" fmla="*/ 287425 w 504825"/>
              <a:gd name="connsiteY18" fmla="*/ 466967 h 676275"/>
              <a:gd name="connsiteX19" fmla="*/ 201128 w 504825"/>
              <a:gd name="connsiteY19" fmla="*/ 547644 h 676275"/>
              <a:gd name="connsiteX20" fmla="*/ 170458 w 504825"/>
              <a:gd name="connsiteY20" fmla="*/ 543643 h 676275"/>
              <a:gd name="connsiteX21" fmla="*/ 132358 w 504825"/>
              <a:gd name="connsiteY21" fmla="*/ 513068 h 676275"/>
              <a:gd name="connsiteX22" fmla="*/ 128738 w 504825"/>
              <a:gd name="connsiteY22" fmla="*/ 455918 h 676275"/>
              <a:gd name="connsiteX23" fmla="*/ 152578 w 504825"/>
              <a:gd name="connsiteY23" fmla="*/ 443371 h 676275"/>
              <a:gd name="connsiteX24" fmla="*/ 165127 w 504825"/>
              <a:gd name="connsiteY24" fmla="*/ 467211 h 676275"/>
              <a:gd name="connsiteX25" fmla="*/ 164362 w 504825"/>
              <a:gd name="connsiteY25" fmla="*/ 469253 h 676275"/>
              <a:gd name="connsiteX26" fmla="*/ 165886 w 504825"/>
              <a:gd name="connsiteY26" fmla="*/ 495256 h 676275"/>
              <a:gd name="connsiteX27" fmla="*/ 178459 w 504825"/>
              <a:gd name="connsiteY27" fmla="*/ 506877 h 676275"/>
              <a:gd name="connsiteX28" fmla="*/ 250373 w 504825"/>
              <a:gd name="connsiteY28" fmla="*/ 457823 h 676275"/>
              <a:gd name="connsiteX29" fmla="*/ 259326 w 504825"/>
              <a:gd name="connsiteY29" fmla="*/ 435915 h 676275"/>
              <a:gd name="connsiteX30" fmla="*/ 278376 w 504825"/>
              <a:gd name="connsiteY30" fmla="*/ 420961 h 676275"/>
              <a:gd name="connsiteX31" fmla="*/ 340765 w 504825"/>
              <a:gd name="connsiteY31" fmla="*/ 357429 h 676275"/>
              <a:gd name="connsiteX32" fmla="*/ 269518 w 504825"/>
              <a:gd name="connsiteY32" fmla="*/ 232652 h 676275"/>
              <a:gd name="connsiteX33" fmla="*/ 163505 w 504825"/>
              <a:gd name="connsiteY33" fmla="*/ 266847 h 676275"/>
              <a:gd name="connsiteX34" fmla="*/ 133310 w 504825"/>
              <a:gd name="connsiteY34" fmla="*/ 318758 h 676275"/>
              <a:gd name="connsiteX35" fmla="*/ 151027 w 504825"/>
              <a:gd name="connsiteY35" fmla="*/ 347333 h 676275"/>
              <a:gd name="connsiteX36" fmla="*/ 148074 w 504825"/>
              <a:gd name="connsiteY36" fmla="*/ 374098 h 676275"/>
              <a:gd name="connsiteX37" fmla="*/ 136168 w 504825"/>
              <a:gd name="connsiteY37" fmla="*/ 378289 h 676275"/>
              <a:gd name="connsiteX38" fmla="*/ 121214 w 504825"/>
              <a:gd name="connsiteY38" fmla="*/ 371146 h 676275"/>
              <a:gd name="connsiteX39" fmla="*/ 149065 w 504825"/>
              <a:gd name="connsiteY39" fmla="*/ 117948 h 676275"/>
              <a:gd name="connsiteX40" fmla="*/ 402262 w 504825"/>
              <a:gd name="connsiteY40" fmla="*/ 145798 h 676275"/>
              <a:gd name="connsiteX41" fmla="*/ 436491 w 504825"/>
              <a:gd name="connsiteY41" fmla="*/ 214840 h 676275"/>
              <a:gd name="connsiteX42" fmla="*/ 422775 w 504825"/>
              <a:gd name="connsiteY42" fmla="*/ 238081 h 676275"/>
              <a:gd name="connsiteX43" fmla="*/ 399534 w 504825"/>
              <a:gd name="connsiteY43" fmla="*/ 224365 h 676275"/>
              <a:gd name="connsiteX44" fmla="*/ 227566 w 504825"/>
              <a:gd name="connsiteY44" fmla="*/ 120610 h 676275"/>
              <a:gd name="connsiteX45" fmla="*/ 119690 w 504825"/>
              <a:gd name="connsiteY45" fmla="*/ 261608 h 676275"/>
              <a:gd name="connsiteX46" fmla="*/ 135120 w 504825"/>
              <a:gd name="connsiteY46" fmla="*/ 24151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4825" h="676275">
                <a:moveTo>
                  <a:pt x="415060" y="447060"/>
                </a:moveTo>
                <a:cubicBezTo>
                  <a:pt x="451826" y="404959"/>
                  <a:pt x="513358" y="334569"/>
                  <a:pt x="513358" y="257322"/>
                </a:cubicBezTo>
                <a:cubicBezTo>
                  <a:pt x="513439" y="115288"/>
                  <a:pt x="398363" y="81"/>
                  <a:pt x="256329" y="0"/>
                </a:cubicBezTo>
                <a:cubicBezTo>
                  <a:pt x="129482" y="-73"/>
                  <a:pt x="21527" y="92353"/>
                  <a:pt x="2056" y="217698"/>
                </a:cubicBezTo>
                <a:cubicBezTo>
                  <a:pt x="-7469" y="282087"/>
                  <a:pt x="18058" y="343904"/>
                  <a:pt x="38537" y="393434"/>
                </a:cubicBezTo>
                <a:cubicBezTo>
                  <a:pt x="45958" y="409741"/>
                  <a:pt x="52042" y="426624"/>
                  <a:pt x="56729" y="443916"/>
                </a:cubicBezTo>
                <a:cubicBezTo>
                  <a:pt x="58825" y="454394"/>
                  <a:pt x="61016" y="469158"/>
                  <a:pt x="63397" y="484874"/>
                </a:cubicBezTo>
                <a:cubicBezTo>
                  <a:pt x="75779" y="567361"/>
                  <a:pt x="86162" y="622891"/>
                  <a:pt x="116070" y="642418"/>
                </a:cubicBezTo>
                <a:cubicBezTo>
                  <a:pt x="146835" y="663947"/>
                  <a:pt x="183303" y="675849"/>
                  <a:pt x="220845" y="676612"/>
                </a:cubicBezTo>
                <a:lnTo>
                  <a:pt x="229227" y="676612"/>
                </a:lnTo>
                <a:cubicBezTo>
                  <a:pt x="401249" y="667087"/>
                  <a:pt x="398486" y="534976"/>
                  <a:pt x="397439" y="485160"/>
                </a:cubicBezTo>
                <a:cubicBezTo>
                  <a:pt x="397439" y="479635"/>
                  <a:pt x="397439" y="472396"/>
                  <a:pt x="397439" y="468491"/>
                </a:cubicBezTo>
                <a:cubicBezTo>
                  <a:pt x="400582" y="463728"/>
                  <a:pt x="408583" y="454584"/>
                  <a:pt x="415060" y="447060"/>
                </a:cubicBezTo>
                <a:close/>
                <a:moveTo>
                  <a:pt x="135120" y="241510"/>
                </a:moveTo>
                <a:cubicBezTo>
                  <a:pt x="170724" y="199794"/>
                  <a:pt x="226931" y="181919"/>
                  <a:pt x="280091" y="195409"/>
                </a:cubicBezTo>
                <a:cubicBezTo>
                  <a:pt x="354400" y="215819"/>
                  <a:pt x="398219" y="292470"/>
                  <a:pt x="378103" y="366859"/>
                </a:cubicBezTo>
                <a:cubicBezTo>
                  <a:pt x="366959" y="407626"/>
                  <a:pt x="325144" y="435439"/>
                  <a:pt x="300093" y="452584"/>
                </a:cubicBezTo>
                <a:cubicBezTo>
                  <a:pt x="296283" y="455061"/>
                  <a:pt x="291806" y="458109"/>
                  <a:pt x="289235" y="459918"/>
                </a:cubicBezTo>
                <a:cubicBezTo>
                  <a:pt x="289235" y="461919"/>
                  <a:pt x="287996" y="464776"/>
                  <a:pt x="287425" y="466967"/>
                </a:cubicBezTo>
                <a:cubicBezTo>
                  <a:pt x="281615" y="490303"/>
                  <a:pt x="267232" y="547644"/>
                  <a:pt x="201128" y="547644"/>
                </a:cubicBezTo>
                <a:cubicBezTo>
                  <a:pt x="190790" y="547424"/>
                  <a:pt x="180507" y="546083"/>
                  <a:pt x="170458" y="543643"/>
                </a:cubicBezTo>
                <a:cubicBezTo>
                  <a:pt x="153974" y="539361"/>
                  <a:pt x="140108" y="528234"/>
                  <a:pt x="132358" y="513068"/>
                </a:cubicBezTo>
                <a:cubicBezTo>
                  <a:pt x="122862" y="495461"/>
                  <a:pt x="121540" y="474582"/>
                  <a:pt x="128738" y="455918"/>
                </a:cubicBezTo>
                <a:cubicBezTo>
                  <a:pt x="131857" y="445870"/>
                  <a:pt x="142530" y="440252"/>
                  <a:pt x="152578" y="443371"/>
                </a:cubicBezTo>
                <a:cubicBezTo>
                  <a:pt x="162627" y="446489"/>
                  <a:pt x="168244" y="457163"/>
                  <a:pt x="165127" y="467211"/>
                </a:cubicBezTo>
                <a:cubicBezTo>
                  <a:pt x="164910" y="467906"/>
                  <a:pt x="164655" y="468587"/>
                  <a:pt x="164362" y="469253"/>
                </a:cubicBezTo>
                <a:cubicBezTo>
                  <a:pt x="160926" y="477707"/>
                  <a:pt x="161486" y="487261"/>
                  <a:pt x="165886" y="495256"/>
                </a:cubicBezTo>
                <a:cubicBezTo>
                  <a:pt x="168438" y="500594"/>
                  <a:pt x="172936" y="504753"/>
                  <a:pt x="178459" y="506877"/>
                </a:cubicBezTo>
                <a:cubicBezTo>
                  <a:pt x="230846" y="518211"/>
                  <a:pt x="241705" y="492589"/>
                  <a:pt x="250373" y="457823"/>
                </a:cubicBezTo>
                <a:cubicBezTo>
                  <a:pt x="251520" y="449898"/>
                  <a:pt x="254595" y="442376"/>
                  <a:pt x="259326" y="435915"/>
                </a:cubicBezTo>
                <a:cubicBezTo>
                  <a:pt x="265037" y="430167"/>
                  <a:pt x="271435" y="425144"/>
                  <a:pt x="278376" y="420961"/>
                </a:cubicBezTo>
                <a:cubicBezTo>
                  <a:pt x="298950" y="407245"/>
                  <a:pt x="333431" y="384385"/>
                  <a:pt x="340765" y="357429"/>
                </a:cubicBezTo>
                <a:cubicBezTo>
                  <a:pt x="355472" y="303308"/>
                  <a:pt x="323603" y="247494"/>
                  <a:pt x="269518" y="232652"/>
                </a:cubicBezTo>
                <a:cubicBezTo>
                  <a:pt x="230560" y="223163"/>
                  <a:pt x="189575" y="236382"/>
                  <a:pt x="163505" y="266847"/>
                </a:cubicBezTo>
                <a:cubicBezTo>
                  <a:pt x="149776" y="281743"/>
                  <a:pt x="139471" y="299460"/>
                  <a:pt x="133310" y="318758"/>
                </a:cubicBezTo>
                <a:cubicBezTo>
                  <a:pt x="138071" y="328947"/>
                  <a:pt x="144017" y="338539"/>
                  <a:pt x="151027" y="347333"/>
                </a:cubicBezTo>
                <a:cubicBezTo>
                  <a:pt x="157597" y="355541"/>
                  <a:pt x="156276" y="367520"/>
                  <a:pt x="148074" y="374098"/>
                </a:cubicBezTo>
                <a:cubicBezTo>
                  <a:pt x="144696" y="376808"/>
                  <a:pt x="140498" y="378285"/>
                  <a:pt x="136168" y="378289"/>
                </a:cubicBezTo>
                <a:cubicBezTo>
                  <a:pt x="130354" y="378315"/>
                  <a:pt x="124847" y="375684"/>
                  <a:pt x="121214" y="371146"/>
                </a:cubicBezTo>
                <a:cubicBezTo>
                  <a:pt x="58986" y="293536"/>
                  <a:pt x="71455" y="180176"/>
                  <a:pt x="149065" y="117948"/>
                </a:cubicBezTo>
                <a:cubicBezTo>
                  <a:pt x="226673" y="55719"/>
                  <a:pt x="340034" y="68189"/>
                  <a:pt x="402262" y="145798"/>
                </a:cubicBezTo>
                <a:cubicBezTo>
                  <a:pt x="418519" y="166073"/>
                  <a:pt x="430196" y="189627"/>
                  <a:pt x="436491" y="214840"/>
                </a:cubicBezTo>
                <a:cubicBezTo>
                  <a:pt x="439121" y="225045"/>
                  <a:pt x="432980" y="235451"/>
                  <a:pt x="422775" y="238081"/>
                </a:cubicBezTo>
                <a:cubicBezTo>
                  <a:pt x="412570" y="240711"/>
                  <a:pt x="402164" y="234570"/>
                  <a:pt x="399534" y="224365"/>
                </a:cubicBezTo>
                <a:cubicBezTo>
                  <a:pt x="380697" y="148226"/>
                  <a:pt x="303705" y="101774"/>
                  <a:pt x="227566" y="120610"/>
                </a:cubicBezTo>
                <a:cubicBezTo>
                  <a:pt x="163043" y="136574"/>
                  <a:pt x="118222" y="195155"/>
                  <a:pt x="119690" y="261608"/>
                </a:cubicBezTo>
                <a:cubicBezTo>
                  <a:pt x="124412" y="254596"/>
                  <a:pt x="129565" y="247883"/>
                  <a:pt x="135120" y="241510"/>
                </a:cubicBezTo>
                <a:close/>
              </a:path>
            </a:pathLst>
          </a:custGeom>
          <a:solidFill>
            <a:schemeClr val="accent3"/>
          </a:solidFill>
          <a:ln w="9525" cap="flat">
            <a:noFill/>
            <a:prstDash val="solid"/>
            <a:miter/>
          </a:ln>
        </p:spPr>
        <p:txBody>
          <a:bodyPr rtlCol="0" anchor="ctr"/>
          <a:lstStyle/>
          <a:p>
            <a:endParaRPr lang="it-IT" sz="1013"/>
          </a:p>
        </p:txBody>
      </p:sp>
      <p:sp>
        <p:nvSpPr>
          <p:cNvPr id="842" name="Elemento grafico 805" descr="Naso">
            <a:extLst>
              <a:ext uri="{FF2B5EF4-FFF2-40B4-BE49-F238E27FC236}">
                <a16:creationId xmlns:a16="http://schemas.microsoft.com/office/drawing/2014/main" id="{7356892B-922F-2F4D-860B-8D53B876D822}"/>
              </a:ext>
            </a:extLst>
          </p:cNvPr>
          <p:cNvSpPr/>
          <p:nvPr/>
        </p:nvSpPr>
        <p:spPr>
          <a:xfrm>
            <a:off x="1453823" y="4021249"/>
            <a:ext cx="210166" cy="269160"/>
          </a:xfrm>
          <a:custGeom>
            <a:avLst/>
            <a:gdLst>
              <a:gd name="connsiteX0" fmla="*/ 448437 w 542925"/>
              <a:gd name="connsiteY0" fmla="*/ 433388 h 695325"/>
              <a:gd name="connsiteX1" fmla="*/ 386525 w 542925"/>
              <a:gd name="connsiteY1" fmla="*/ 142875 h 695325"/>
              <a:gd name="connsiteX2" fmla="*/ 272225 w 542925"/>
              <a:gd name="connsiteY2" fmla="*/ 0 h 695325"/>
              <a:gd name="connsiteX3" fmla="*/ 157925 w 542925"/>
              <a:gd name="connsiteY3" fmla="*/ 142875 h 695325"/>
              <a:gd name="connsiteX4" fmla="*/ 96012 w 542925"/>
              <a:gd name="connsiteY4" fmla="*/ 433388 h 695325"/>
              <a:gd name="connsiteX5" fmla="*/ 0 w 542925"/>
              <a:gd name="connsiteY5" fmla="*/ 572262 h 695325"/>
              <a:gd name="connsiteX6" fmla="*/ 124587 w 542925"/>
              <a:gd name="connsiteY6" fmla="*/ 688372 h 695325"/>
              <a:gd name="connsiteX7" fmla="*/ 102203 w 542925"/>
              <a:gd name="connsiteY7" fmla="*/ 639128 h 695325"/>
              <a:gd name="connsiteX8" fmla="*/ 128397 w 542925"/>
              <a:gd name="connsiteY8" fmla="*/ 591979 h 695325"/>
              <a:gd name="connsiteX9" fmla="*/ 175546 w 542925"/>
              <a:gd name="connsiteY9" fmla="*/ 618173 h 695325"/>
              <a:gd name="connsiteX10" fmla="*/ 294247 w 542925"/>
              <a:gd name="connsiteY10" fmla="*/ 692829 h 695325"/>
              <a:gd name="connsiteX11" fmla="*/ 368903 w 542925"/>
              <a:gd name="connsiteY11" fmla="*/ 618173 h 695325"/>
              <a:gd name="connsiteX12" fmla="*/ 416052 w 542925"/>
              <a:gd name="connsiteY12" fmla="*/ 591979 h 695325"/>
              <a:gd name="connsiteX13" fmla="*/ 442246 w 542925"/>
              <a:gd name="connsiteY13" fmla="*/ 639128 h 695325"/>
              <a:gd name="connsiteX14" fmla="*/ 419862 w 542925"/>
              <a:gd name="connsiteY14" fmla="*/ 688372 h 695325"/>
              <a:gd name="connsiteX15" fmla="*/ 544449 w 542925"/>
              <a:gd name="connsiteY15" fmla="*/ 572262 h 695325"/>
              <a:gd name="connsiteX16" fmla="*/ 448437 w 542925"/>
              <a:gd name="connsiteY16" fmla="*/ 43338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695325">
                <a:moveTo>
                  <a:pt x="448437" y="433388"/>
                </a:moveTo>
                <a:cubicBezTo>
                  <a:pt x="420624" y="376238"/>
                  <a:pt x="432625" y="276797"/>
                  <a:pt x="386525" y="142875"/>
                </a:cubicBezTo>
                <a:cubicBezTo>
                  <a:pt x="339471" y="6191"/>
                  <a:pt x="300800" y="0"/>
                  <a:pt x="272225" y="0"/>
                </a:cubicBezTo>
                <a:cubicBezTo>
                  <a:pt x="243650" y="0"/>
                  <a:pt x="204978" y="6191"/>
                  <a:pt x="157925" y="142875"/>
                </a:cubicBezTo>
                <a:cubicBezTo>
                  <a:pt x="111824" y="276797"/>
                  <a:pt x="123825" y="376238"/>
                  <a:pt x="96012" y="433388"/>
                </a:cubicBezTo>
                <a:cubicBezTo>
                  <a:pt x="71438" y="484156"/>
                  <a:pt x="0" y="507778"/>
                  <a:pt x="0" y="572262"/>
                </a:cubicBezTo>
                <a:cubicBezTo>
                  <a:pt x="0" y="599218"/>
                  <a:pt x="29242" y="665512"/>
                  <a:pt x="124587" y="688372"/>
                </a:cubicBezTo>
                <a:cubicBezTo>
                  <a:pt x="114772" y="673132"/>
                  <a:pt x="107232" y="656543"/>
                  <a:pt x="102203" y="639128"/>
                </a:cubicBezTo>
                <a:cubicBezTo>
                  <a:pt x="96417" y="618875"/>
                  <a:pt x="108144" y="597765"/>
                  <a:pt x="128397" y="591979"/>
                </a:cubicBezTo>
                <a:cubicBezTo>
                  <a:pt x="148650" y="586192"/>
                  <a:pt x="169759" y="597919"/>
                  <a:pt x="175546" y="618173"/>
                </a:cubicBezTo>
                <a:cubicBezTo>
                  <a:pt x="187708" y="671567"/>
                  <a:pt x="240853" y="704992"/>
                  <a:pt x="294247" y="692829"/>
                </a:cubicBezTo>
                <a:cubicBezTo>
                  <a:pt x="331414" y="684363"/>
                  <a:pt x="360437" y="655340"/>
                  <a:pt x="368903" y="618173"/>
                </a:cubicBezTo>
                <a:cubicBezTo>
                  <a:pt x="374690" y="597919"/>
                  <a:pt x="395799" y="586192"/>
                  <a:pt x="416052" y="591979"/>
                </a:cubicBezTo>
                <a:cubicBezTo>
                  <a:pt x="436305" y="597765"/>
                  <a:pt x="448032" y="618875"/>
                  <a:pt x="442246" y="639128"/>
                </a:cubicBezTo>
                <a:cubicBezTo>
                  <a:pt x="437217" y="656543"/>
                  <a:pt x="429677" y="673132"/>
                  <a:pt x="419862" y="688372"/>
                </a:cubicBezTo>
                <a:cubicBezTo>
                  <a:pt x="515112" y="665512"/>
                  <a:pt x="544449" y="599218"/>
                  <a:pt x="544449" y="572262"/>
                </a:cubicBezTo>
                <a:cubicBezTo>
                  <a:pt x="544449" y="507778"/>
                  <a:pt x="473012" y="484156"/>
                  <a:pt x="448437" y="433388"/>
                </a:cubicBezTo>
                <a:close/>
              </a:path>
            </a:pathLst>
          </a:custGeom>
          <a:solidFill>
            <a:schemeClr val="accent3"/>
          </a:solidFill>
          <a:ln w="9525" cap="flat">
            <a:noFill/>
            <a:prstDash val="solid"/>
            <a:miter/>
          </a:ln>
        </p:spPr>
        <p:txBody>
          <a:bodyPr rtlCol="0" anchor="ctr"/>
          <a:lstStyle/>
          <a:p>
            <a:endParaRPr lang="it-IT" sz="1013"/>
          </a:p>
        </p:txBody>
      </p:sp>
      <p:sp>
        <p:nvSpPr>
          <p:cNvPr id="843" name="Elemento grafico 807" descr="Lingua">
            <a:extLst>
              <a:ext uri="{FF2B5EF4-FFF2-40B4-BE49-F238E27FC236}">
                <a16:creationId xmlns:a16="http://schemas.microsoft.com/office/drawing/2014/main" id="{D59A0E8A-90F1-0A40-9F11-5AA0ADDE03DE}"/>
              </a:ext>
            </a:extLst>
          </p:cNvPr>
          <p:cNvSpPr/>
          <p:nvPr/>
        </p:nvSpPr>
        <p:spPr>
          <a:xfrm>
            <a:off x="1791721" y="4041528"/>
            <a:ext cx="272847" cy="228602"/>
          </a:xfrm>
          <a:custGeom>
            <a:avLst/>
            <a:gdLst>
              <a:gd name="connsiteX0" fmla="*/ 698300 w 704850"/>
              <a:gd name="connsiteY0" fmla="*/ 5936 h 590550"/>
              <a:gd name="connsiteX1" fmla="*/ 658226 w 704850"/>
              <a:gd name="connsiteY1" fmla="*/ 11142 h 590550"/>
              <a:gd name="connsiteX2" fmla="*/ 658200 w 704850"/>
              <a:gd name="connsiteY2" fmla="*/ 11175 h 590550"/>
              <a:gd name="connsiteX3" fmla="*/ 354734 w 704850"/>
              <a:gd name="connsiteY3" fmla="*/ 66706 h 590550"/>
              <a:gd name="connsiteX4" fmla="*/ 51267 w 704850"/>
              <a:gd name="connsiteY4" fmla="*/ 11175 h 590550"/>
              <a:gd name="connsiteX5" fmla="*/ 11167 w 704850"/>
              <a:gd name="connsiteY5" fmla="*/ 5936 h 590550"/>
              <a:gd name="connsiteX6" fmla="*/ 5928 w 704850"/>
              <a:gd name="connsiteY6" fmla="*/ 46037 h 590550"/>
              <a:gd name="connsiteX7" fmla="*/ 107084 w 704850"/>
              <a:gd name="connsiteY7" fmla="*/ 144049 h 590550"/>
              <a:gd name="connsiteX8" fmla="*/ 107084 w 704850"/>
              <a:gd name="connsiteY8" fmla="*/ 342931 h 590550"/>
              <a:gd name="connsiteX9" fmla="*/ 354734 w 704850"/>
              <a:gd name="connsiteY9" fmla="*/ 590581 h 590550"/>
              <a:gd name="connsiteX10" fmla="*/ 602384 w 704850"/>
              <a:gd name="connsiteY10" fmla="*/ 342931 h 590550"/>
              <a:gd name="connsiteX11" fmla="*/ 602384 w 704850"/>
              <a:gd name="connsiteY11" fmla="*/ 144049 h 590550"/>
              <a:gd name="connsiteX12" fmla="*/ 703539 w 704850"/>
              <a:gd name="connsiteY12" fmla="*/ 46037 h 590550"/>
              <a:gd name="connsiteX13" fmla="*/ 698334 w 704850"/>
              <a:gd name="connsiteY13" fmla="*/ 5962 h 590550"/>
              <a:gd name="connsiteX14" fmla="*/ 698300 w 704850"/>
              <a:gd name="connsiteY14" fmla="*/ 5936 h 590550"/>
              <a:gd name="connsiteX15" fmla="*/ 354734 w 704850"/>
              <a:gd name="connsiteY15" fmla="*/ 533431 h 590550"/>
              <a:gd name="connsiteX16" fmla="*/ 164234 w 704850"/>
              <a:gd name="connsiteY16" fmla="*/ 342931 h 590550"/>
              <a:gd name="connsiteX17" fmla="*/ 164234 w 704850"/>
              <a:gd name="connsiteY17" fmla="*/ 107949 h 590550"/>
              <a:gd name="connsiteX18" fmla="*/ 326159 w 704850"/>
              <a:gd name="connsiteY18" fmla="*/ 123094 h 590550"/>
              <a:gd name="connsiteX19" fmla="*/ 326159 w 704850"/>
              <a:gd name="connsiteY19" fmla="*/ 390556 h 590550"/>
              <a:gd name="connsiteX20" fmla="*/ 354734 w 704850"/>
              <a:gd name="connsiteY20" fmla="*/ 419131 h 590550"/>
              <a:gd name="connsiteX21" fmla="*/ 383309 w 704850"/>
              <a:gd name="connsiteY21" fmla="*/ 390556 h 590550"/>
              <a:gd name="connsiteX22" fmla="*/ 383309 w 704850"/>
              <a:gd name="connsiteY22" fmla="*/ 123094 h 590550"/>
              <a:gd name="connsiteX23" fmla="*/ 545234 w 704850"/>
              <a:gd name="connsiteY23" fmla="*/ 107949 h 590550"/>
              <a:gd name="connsiteX24" fmla="*/ 545234 w 704850"/>
              <a:gd name="connsiteY24" fmla="*/ 342931 h 590550"/>
              <a:gd name="connsiteX25" fmla="*/ 354734 w 704850"/>
              <a:gd name="connsiteY25" fmla="*/ 53343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04850" h="590550">
                <a:moveTo>
                  <a:pt x="698300" y="5936"/>
                </a:moveTo>
                <a:cubicBezTo>
                  <a:pt x="685797" y="-3692"/>
                  <a:pt x="667855" y="-1362"/>
                  <a:pt x="658226" y="11142"/>
                </a:cubicBezTo>
                <a:cubicBezTo>
                  <a:pt x="658217" y="11153"/>
                  <a:pt x="658209" y="11164"/>
                  <a:pt x="658200" y="11175"/>
                </a:cubicBezTo>
                <a:cubicBezTo>
                  <a:pt x="632578" y="44513"/>
                  <a:pt x="458556" y="66706"/>
                  <a:pt x="354734" y="66706"/>
                </a:cubicBezTo>
                <a:cubicBezTo>
                  <a:pt x="250911" y="66706"/>
                  <a:pt x="76889" y="44513"/>
                  <a:pt x="51267" y="11175"/>
                </a:cubicBezTo>
                <a:cubicBezTo>
                  <a:pt x="41640" y="-1345"/>
                  <a:pt x="23686" y="-3691"/>
                  <a:pt x="11167" y="5936"/>
                </a:cubicBezTo>
                <a:cubicBezTo>
                  <a:pt x="-1353" y="15563"/>
                  <a:pt x="-3699" y="33517"/>
                  <a:pt x="5928" y="46037"/>
                </a:cubicBezTo>
                <a:cubicBezTo>
                  <a:pt x="34453" y="83673"/>
                  <a:pt x="68566" y="116725"/>
                  <a:pt x="107084" y="144049"/>
                </a:cubicBezTo>
                <a:lnTo>
                  <a:pt x="107084" y="342931"/>
                </a:lnTo>
                <a:cubicBezTo>
                  <a:pt x="107084" y="479704"/>
                  <a:pt x="217960" y="590581"/>
                  <a:pt x="354734" y="590581"/>
                </a:cubicBezTo>
                <a:cubicBezTo>
                  <a:pt x="491507" y="590581"/>
                  <a:pt x="602384" y="479704"/>
                  <a:pt x="602384" y="342931"/>
                </a:cubicBezTo>
                <a:lnTo>
                  <a:pt x="602384" y="144049"/>
                </a:lnTo>
                <a:cubicBezTo>
                  <a:pt x="640901" y="116725"/>
                  <a:pt x="675014" y="83673"/>
                  <a:pt x="703539" y="46037"/>
                </a:cubicBezTo>
                <a:cubicBezTo>
                  <a:pt x="713168" y="33533"/>
                  <a:pt x="710837" y="15591"/>
                  <a:pt x="698334" y="5962"/>
                </a:cubicBezTo>
                <a:cubicBezTo>
                  <a:pt x="698322" y="5954"/>
                  <a:pt x="698312" y="5945"/>
                  <a:pt x="698300" y="5936"/>
                </a:cubicBezTo>
                <a:close/>
                <a:moveTo>
                  <a:pt x="354734" y="533431"/>
                </a:moveTo>
                <a:cubicBezTo>
                  <a:pt x="249523" y="533431"/>
                  <a:pt x="164234" y="448141"/>
                  <a:pt x="164234" y="342931"/>
                </a:cubicBezTo>
                <a:lnTo>
                  <a:pt x="164234" y="107949"/>
                </a:lnTo>
                <a:cubicBezTo>
                  <a:pt x="217855" y="116254"/>
                  <a:pt x="271928" y="121312"/>
                  <a:pt x="326159" y="123094"/>
                </a:cubicBezTo>
                <a:lnTo>
                  <a:pt x="326159" y="390556"/>
                </a:lnTo>
                <a:cubicBezTo>
                  <a:pt x="326159" y="406338"/>
                  <a:pt x="338952" y="419131"/>
                  <a:pt x="354734" y="419131"/>
                </a:cubicBezTo>
                <a:cubicBezTo>
                  <a:pt x="370515" y="419131"/>
                  <a:pt x="383309" y="406338"/>
                  <a:pt x="383309" y="390556"/>
                </a:cubicBezTo>
                <a:lnTo>
                  <a:pt x="383309" y="123094"/>
                </a:lnTo>
                <a:cubicBezTo>
                  <a:pt x="437539" y="121312"/>
                  <a:pt x="491613" y="116254"/>
                  <a:pt x="545234" y="107949"/>
                </a:cubicBezTo>
                <a:lnTo>
                  <a:pt x="545234" y="342931"/>
                </a:lnTo>
                <a:cubicBezTo>
                  <a:pt x="545234" y="448141"/>
                  <a:pt x="459944" y="533431"/>
                  <a:pt x="354734" y="533431"/>
                </a:cubicBezTo>
                <a:close/>
              </a:path>
            </a:pathLst>
          </a:custGeom>
          <a:solidFill>
            <a:schemeClr val="accent3"/>
          </a:solidFill>
          <a:ln w="9525" cap="flat">
            <a:noFill/>
            <a:prstDash val="solid"/>
            <a:miter/>
          </a:ln>
        </p:spPr>
        <p:txBody>
          <a:bodyPr rtlCol="0" anchor="ctr"/>
          <a:lstStyle/>
          <a:p>
            <a:endParaRPr lang="it-IT" sz="1013"/>
          </a:p>
        </p:txBody>
      </p:sp>
      <p:grpSp>
        <p:nvGrpSpPr>
          <p:cNvPr id="844" name="Elemento grafico 809" descr="Labbra">
            <a:extLst>
              <a:ext uri="{FF2B5EF4-FFF2-40B4-BE49-F238E27FC236}">
                <a16:creationId xmlns:a16="http://schemas.microsoft.com/office/drawing/2014/main" id="{807D15A6-6793-5A4A-BBAE-51060B810B3E}"/>
              </a:ext>
            </a:extLst>
          </p:cNvPr>
          <p:cNvGrpSpPr/>
          <p:nvPr/>
        </p:nvGrpSpPr>
        <p:grpSpPr>
          <a:xfrm>
            <a:off x="2192300" y="3978847"/>
            <a:ext cx="353964" cy="353964"/>
            <a:chOff x="6388800" y="3721800"/>
            <a:chExt cx="914400" cy="914400"/>
          </a:xfrm>
          <a:solidFill>
            <a:schemeClr val="accent3"/>
          </a:solidFill>
        </p:grpSpPr>
        <p:sp>
          <p:nvSpPr>
            <p:cNvPr id="845" name="Figura a mano libera 844">
              <a:extLst>
                <a:ext uri="{FF2B5EF4-FFF2-40B4-BE49-F238E27FC236}">
                  <a16:creationId xmlns:a16="http://schemas.microsoft.com/office/drawing/2014/main" id="{94EA7A4F-DDAC-F94C-A9C0-021D281ACEAB}"/>
                </a:ext>
              </a:extLst>
            </p:cNvPr>
            <p:cNvSpPr/>
            <p:nvPr/>
          </p:nvSpPr>
          <p:spPr>
            <a:xfrm>
              <a:off x="6488717" y="3985928"/>
              <a:ext cx="704850" cy="161925"/>
            </a:xfrm>
            <a:custGeom>
              <a:avLst/>
              <a:gdLst>
                <a:gd name="connsiteX0" fmla="*/ 4858 w 704850"/>
                <a:gd name="connsiteY0" fmla="*/ 162592 h 161925"/>
                <a:gd name="connsiteX1" fmla="*/ 97536 w 704850"/>
                <a:gd name="connsiteY1" fmla="*/ 149924 h 161925"/>
                <a:gd name="connsiteX2" fmla="*/ 211836 w 704850"/>
                <a:gd name="connsiteY2" fmla="*/ 130874 h 161925"/>
                <a:gd name="connsiteX3" fmla="*/ 301562 w 704850"/>
                <a:gd name="connsiteY3" fmla="*/ 149352 h 161925"/>
                <a:gd name="connsiteX4" fmla="*/ 356330 w 704850"/>
                <a:gd name="connsiteY4" fmla="*/ 162211 h 161925"/>
                <a:gd name="connsiteX5" fmla="*/ 411004 w 704850"/>
                <a:gd name="connsiteY5" fmla="*/ 149352 h 161925"/>
                <a:gd name="connsiteX6" fmla="*/ 500729 w 704850"/>
                <a:gd name="connsiteY6" fmla="*/ 130874 h 161925"/>
                <a:gd name="connsiteX7" fmla="*/ 615029 w 704850"/>
                <a:gd name="connsiteY7" fmla="*/ 149924 h 161925"/>
                <a:gd name="connsiteX8" fmla="*/ 707612 w 704850"/>
                <a:gd name="connsiteY8" fmla="*/ 162592 h 161925"/>
                <a:gd name="connsiteX9" fmla="*/ 713994 w 704850"/>
                <a:gd name="connsiteY9" fmla="*/ 160973 h 161925"/>
                <a:gd name="connsiteX10" fmla="*/ 620935 w 704850"/>
                <a:gd name="connsiteY10" fmla="*/ 104966 h 161925"/>
                <a:gd name="connsiteX11" fmla="*/ 462725 w 704850"/>
                <a:gd name="connsiteY11" fmla="*/ 3143 h 161925"/>
                <a:gd name="connsiteX12" fmla="*/ 462725 w 704850"/>
                <a:gd name="connsiteY12" fmla="*/ 3143 h 161925"/>
                <a:gd name="connsiteX13" fmla="*/ 440055 w 704850"/>
                <a:gd name="connsiteY13" fmla="*/ 0 h 161925"/>
                <a:gd name="connsiteX14" fmla="*/ 357283 w 704850"/>
                <a:gd name="connsiteY14" fmla="*/ 63627 h 161925"/>
                <a:gd name="connsiteX15" fmla="*/ 274606 w 704850"/>
                <a:gd name="connsiteY15" fmla="*/ 191 h 161925"/>
                <a:gd name="connsiteX16" fmla="*/ 251936 w 704850"/>
                <a:gd name="connsiteY16" fmla="*/ 3334 h 161925"/>
                <a:gd name="connsiteX17" fmla="*/ 251936 w 704850"/>
                <a:gd name="connsiteY17" fmla="*/ 3334 h 161925"/>
                <a:gd name="connsiteX18" fmla="*/ 93726 w 704850"/>
                <a:gd name="connsiteY18" fmla="*/ 105156 h 161925"/>
                <a:gd name="connsiteX19" fmla="*/ 0 w 704850"/>
                <a:gd name="connsiteY19" fmla="*/ 16154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4850" h="161925">
                  <a:moveTo>
                    <a:pt x="4858" y="162592"/>
                  </a:moveTo>
                  <a:cubicBezTo>
                    <a:pt x="27718" y="167830"/>
                    <a:pt x="62008" y="159163"/>
                    <a:pt x="97536" y="149924"/>
                  </a:cubicBezTo>
                  <a:cubicBezTo>
                    <a:pt x="134702" y="138870"/>
                    <a:pt x="173095" y="132471"/>
                    <a:pt x="211836" y="130874"/>
                  </a:cubicBezTo>
                  <a:cubicBezTo>
                    <a:pt x="241459" y="130874"/>
                    <a:pt x="273368" y="140399"/>
                    <a:pt x="301562" y="149352"/>
                  </a:cubicBezTo>
                  <a:cubicBezTo>
                    <a:pt x="319213" y="155897"/>
                    <a:pt x="337611" y="160216"/>
                    <a:pt x="356330" y="162211"/>
                  </a:cubicBezTo>
                  <a:cubicBezTo>
                    <a:pt x="375018" y="160214"/>
                    <a:pt x="393384" y="155895"/>
                    <a:pt x="411004" y="149352"/>
                  </a:cubicBezTo>
                  <a:cubicBezTo>
                    <a:pt x="439579" y="140684"/>
                    <a:pt x="471202" y="130874"/>
                    <a:pt x="500729" y="130874"/>
                  </a:cubicBezTo>
                  <a:cubicBezTo>
                    <a:pt x="539469" y="132479"/>
                    <a:pt x="577862" y="138878"/>
                    <a:pt x="615029" y="149924"/>
                  </a:cubicBezTo>
                  <a:cubicBezTo>
                    <a:pt x="650939" y="159449"/>
                    <a:pt x="684848" y="167830"/>
                    <a:pt x="707612" y="162592"/>
                  </a:cubicBezTo>
                  <a:lnTo>
                    <a:pt x="713994" y="160973"/>
                  </a:lnTo>
                  <a:cubicBezTo>
                    <a:pt x="681562" y="144756"/>
                    <a:pt x="650448" y="126030"/>
                    <a:pt x="620935" y="104966"/>
                  </a:cubicBezTo>
                  <a:cubicBezTo>
                    <a:pt x="582263" y="74867"/>
                    <a:pt x="500825" y="12668"/>
                    <a:pt x="462725" y="3143"/>
                  </a:cubicBezTo>
                  <a:lnTo>
                    <a:pt x="462725" y="3143"/>
                  </a:lnTo>
                  <a:cubicBezTo>
                    <a:pt x="455345" y="1073"/>
                    <a:pt x="447719" y="16"/>
                    <a:pt x="440055" y="0"/>
                  </a:cubicBezTo>
                  <a:cubicBezTo>
                    <a:pt x="401242" y="25"/>
                    <a:pt x="367288" y="26125"/>
                    <a:pt x="357283" y="63627"/>
                  </a:cubicBezTo>
                  <a:cubicBezTo>
                    <a:pt x="347215" y="26235"/>
                    <a:pt x="313330" y="235"/>
                    <a:pt x="274606" y="191"/>
                  </a:cubicBezTo>
                  <a:cubicBezTo>
                    <a:pt x="266942" y="207"/>
                    <a:pt x="259315" y="1264"/>
                    <a:pt x="251936" y="3334"/>
                  </a:cubicBezTo>
                  <a:lnTo>
                    <a:pt x="251936" y="3334"/>
                  </a:lnTo>
                  <a:cubicBezTo>
                    <a:pt x="213836" y="12859"/>
                    <a:pt x="132398" y="75057"/>
                    <a:pt x="93726" y="105156"/>
                  </a:cubicBezTo>
                  <a:cubicBezTo>
                    <a:pt x="63998" y="126362"/>
                    <a:pt x="32661" y="145214"/>
                    <a:pt x="0" y="161544"/>
                  </a:cubicBezTo>
                  <a:close/>
                </a:path>
              </a:pathLst>
            </a:custGeom>
            <a:grpFill/>
            <a:ln w="9525" cap="flat">
              <a:noFill/>
              <a:prstDash val="solid"/>
              <a:miter/>
            </a:ln>
          </p:spPr>
          <p:txBody>
            <a:bodyPr rtlCol="0" anchor="ctr"/>
            <a:lstStyle/>
            <a:p>
              <a:endParaRPr lang="it-IT" sz="1013"/>
            </a:p>
          </p:txBody>
        </p:sp>
        <p:sp>
          <p:nvSpPr>
            <p:cNvPr id="846" name="Figura a mano libera 845">
              <a:extLst>
                <a:ext uri="{FF2B5EF4-FFF2-40B4-BE49-F238E27FC236}">
                  <a16:creationId xmlns:a16="http://schemas.microsoft.com/office/drawing/2014/main" id="{D0FFE1BE-07BD-4942-BE72-6687B8FC27C7}"/>
                </a:ext>
              </a:extLst>
            </p:cNvPr>
            <p:cNvSpPr/>
            <p:nvPr/>
          </p:nvSpPr>
          <p:spPr>
            <a:xfrm>
              <a:off x="6463952" y="4154806"/>
              <a:ext cx="762000" cy="209550"/>
            </a:xfrm>
            <a:custGeom>
              <a:avLst/>
              <a:gdLst>
                <a:gd name="connsiteX0" fmla="*/ 740950 w 762000"/>
                <a:gd name="connsiteY0" fmla="*/ 30861 h 209550"/>
                <a:gd name="connsiteX1" fmla="*/ 716756 w 762000"/>
                <a:gd name="connsiteY1" fmla="*/ 33433 h 209550"/>
                <a:gd name="connsiteX2" fmla="*/ 630269 w 762000"/>
                <a:gd name="connsiteY2" fmla="*/ 17907 h 209550"/>
                <a:gd name="connsiteX3" fmla="*/ 525494 w 762000"/>
                <a:gd name="connsiteY3" fmla="*/ 0 h 209550"/>
                <a:gd name="connsiteX4" fmla="*/ 447008 w 762000"/>
                <a:gd name="connsiteY4" fmla="*/ 16859 h 209550"/>
                <a:gd name="connsiteX5" fmla="*/ 381095 w 762000"/>
                <a:gd name="connsiteY5" fmla="*/ 31337 h 209550"/>
                <a:gd name="connsiteX6" fmla="*/ 315373 w 762000"/>
                <a:gd name="connsiteY6" fmla="*/ 16764 h 209550"/>
                <a:gd name="connsiteX7" fmla="*/ 236887 w 762000"/>
                <a:gd name="connsiteY7" fmla="*/ 0 h 209550"/>
                <a:gd name="connsiteX8" fmla="*/ 132112 w 762000"/>
                <a:gd name="connsiteY8" fmla="*/ 17907 h 209550"/>
                <a:gd name="connsiteX9" fmla="*/ 21526 w 762000"/>
                <a:gd name="connsiteY9" fmla="*/ 30861 h 209550"/>
                <a:gd name="connsiteX10" fmla="*/ 0 w 762000"/>
                <a:gd name="connsiteY10" fmla="*/ 24860 h 209550"/>
                <a:gd name="connsiteX11" fmla="*/ 171450 w 762000"/>
                <a:gd name="connsiteY11" fmla="*/ 159925 h 209550"/>
                <a:gd name="connsiteX12" fmla="*/ 371475 w 762000"/>
                <a:gd name="connsiteY12" fmla="*/ 217075 h 209550"/>
                <a:gd name="connsiteX13" fmla="*/ 393954 w 762000"/>
                <a:gd name="connsiteY13" fmla="*/ 217075 h 209550"/>
                <a:gd name="connsiteX14" fmla="*/ 593979 w 762000"/>
                <a:gd name="connsiteY14" fmla="*/ 159925 h 209550"/>
                <a:gd name="connsiteX15" fmla="*/ 766191 w 762000"/>
                <a:gd name="connsiteY15" fmla="*/ 23908 h 209550"/>
                <a:gd name="connsiteX16" fmla="*/ 740950 w 762000"/>
                <a:gd name="connsiteY16" fmla="*/ 308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2000" h="209550">
                  <a:moveTo>
                    <a:pt x="740950" y="30861"/>
                  </a:moveTo>
                  <a:cubicBezTo>
                    <a:pt x="733003" y="32598"/>
                    <a:pt x="724891" y="33461"/>
                    <a:pt x="716756" y="33433"/>
                  </a:cubicBezTo>
                  <a:cubicBezTo>
                    <a:pt x="687412" y="31724"/>
                    <a:pt x="658376" y="26512"/>
                    <a:pt x="630269" y="17907"/>
                  </a:cubicBezTo>
                  <a:cubicBezTo>
                    <a:pt x="596209" y="7671"/>
                    <a:pt x="561021" y="1657"/>
                    <a:pt x="525494" y="0"/>
                  </a:cubicBezTo>
                  <a:cubicBezTo>
                    <a:pt x="501682" y="0"/>
                    <a:pt x="472631" y="8954"/>
                    <a:pt x="447008" y="16859"/>
                  </a:cubicBezTo>
                  <a:cubicBezTo>
                    <a:pt x="425801" y="24670"/>
                    <a:pt x="403624" y="29542"/>
                    <a:pt x="381095" y="31337"/>
                  </a:cubicBezTo>
                  <a:cubicBezTo>
                    <a:pt x="358624" y="29510"/>
                    <a:pt x="336510" y="24607"/>
                    <a:pt x="315373" y="16764"/>
                  </a:cubicBezTo>
                  <a:cubicBezTo>
                    <a:pt x="289751" y="8954"/>
                    <a:pt x="260699" y="0"/>
                    <a:pt x="236887" y="0"/>
                  </a:cubicBezTo>
                  <a:cubicBezTo>
                    <a:pt x="201362" y="1674"/>
                    <a:pt x="166176" y="7687"/>
                    <a:pt x="132112" y="17907"/>
                  </a:cubicBezTo>
                  <a:cubicBezTo>
                    <a:pt x="91631" y="28384"/>
                    <a:pt x="53340" y="38195"/>
                    <a:pt x="21526" y="30861"/>
                  </a:cubicBezTo>
                  <a:cubicBezTo>
                    <a:pt x="14383" y="29242"/>
                    <a:pt x="7144" y="27146"/>
                    <a:pt x="0" y="24860"/>
                  </a:cubicBezTo>
                  <a:cubicBezTo>
                    <a:pt x="36862" y="56198"/>
                    <a:pt x="133350" y="137065"/>
                    <a:pt x="171450" y="159925"/>
                  </a:cubicBezTo>
                  <a:cubicBezTo>
                    <a:pt x="219075" y="188500"/>
                    <a:pt x="304800" y="217075"/>
                    <a:pt x="371475" y="217075"/>
                  </a:cubicBezTo>
                  <a:lnTo>
                    <a:pt x="393954" y="217075"/>
                  </a:lnTo>
                  <a:cubicBezTo>
                    <a:pt x="460629" y="217075"/>
                    <a:pt x="546354" y="188500"/>
                    <a:pt x="593979" y="159925"/>
                  </a:cubicBezTo>
                  <a:cubicBezTo>
                    <a:pt x="632079" y="136779"/>
                    <a:pt x="730282" y="54483"/>
                    <a:pt x="766191" y="23908"/>
                  </a:cubicBezTo>
                  <a:cubicBezTo>
                    <a:pt x="757333" y="26575"/>
                    <a:pt x="749046" y="28956"/>
                    <a:pt x="740950" y="30861"/>
                  </a:cubicBezTo>
                  <a:close/>
                </a:path>
              </a:pathLst>
            </a:custGeom>
            <a:grpFill/>
            <a:ln w="9525" cap="flat">
              <a:noFill/>
              <a:prstDash val="solid"/>
              <a:miter/>
            </a:ln>
          </p:spPr>
          <p:txBody>
            <a:bodyPr rtlCol="0" anchor="ctr"/>
            <a:lstStyle/>
            <a:p>
              <a:endParaRPr lang="it-IT" sz="1013"/>
            </a:p>
          </p:txBody>
        </p:sp>
      </p:grpSp>
      <p:sp>
        <p:nvSpPr>
          <p:cNvPr id="847" name="Elemento grafico 811" descr="Baffi">
            <a:extLst>
              <a:ext uri="{FF2B5EF4-FFF2-40B4-BE49-F238E27FC236}">
                <a16:creationId xmlns:a16="http://schemas.microsoft.com/office/drawing/2014/main" id="{D2C2E93C-DF51-4343-8554-ABBE94C933B0}"/>
              </a:ext>
            </a:extLst>
          </p:cNvPr>
          <p:cNvSpPr/>
          <p:nvPr/>
        </p:nvSpPr>
        <p:spPr>
          <a:xfrm>
            <a:off x="2673997" y="4117114"/>
            <a:ext cx="317094" cy="77430"/>
          </a:xfrm>
          <a:custGeom>
            <a:avLst/>
            <a:gdLst>
              <a:gd name="connsiteX0" fmla="*/ 787834 w 819150"/>
              <a:gd name="connsiteY0" fmla="*/ 23230 h 200025"/>
              <a:gd name="connsiteX1" fmla="*/ 729446 w 819150"/>
              <a:gd name="connsiteY1" fmla="*/ 22182 h 200025"/>
              <a:gd name="connsiteX2" fmla="*/ 745353 w 819150"/>
              <a:gd name="connsiteY2" fmla="*/ 105526 h 200025"/>
              <a:gd name="connsiteX3" fmla="*/ 633910 w 819150"/>
              <a:gd name="connsiteY3" fmla="*/ 53234 h 200025"/>
              <a:gd name="connsiteX4" fmla="*/ 491035 w 819150"/>
              <a:gd name="connsiteY4" fmla="*/ 180 h 200025"/>
              <a:gd name="connsiteX5" fmla="*/ 410073 w 819150"/>
              <a:gd name="connsiteY5" fmla="*/ 35708 h 200025"/>
              <a:gd name="connsiteX6" fmla="*/ 329110 w 819150"/>
              <a:gd name="connsiteY6" fmla="*/ 180 h 200025"/>
              <a:gd name="connsiteX7" fmla="*/ 186235 w 819150"/>
              <a:gd name="connsiteY7" fmla="*/ 53234 h 200025"/>
              <a:gd name="connsiteX8" fmla="*/ 74793 w 819150"/>
              <a:gd name="connsiteY8" fmla="*/ 105526 h 200025"/>
              <a:gd name="connsiteX9" fmla="*/ 90699 w 819150"/>
              <a:gd name="connsiteY9" fmla="*/ 22182 h 200025"/>
              <a:gd name="connsiteX10" fmla="*/ 32311 w 819150"/>
              <a:gd name="connsiteY10" fmla="*/ 23230 h 200025"/>
              <a:gd name="connsiteX11" fmla="*/ 498 w 819150"/>
              <a:gd name="connsiteY11" fmla="*/ 94477 h 200025"/>
              <a:gd name="connsiteX12" fmla="*/ 117941 w 819150"/>
              <a:gd name="connsiteY12" fmla="*/ 198014 h 200025"/>
              <a:gd name="connsiteX13" fmla="*/ 305869 w 819150"/>
              <a:gd name="connsiteY13" fmla="*/ 177345 h 200025"/>
              <a:gd name="connsiteX14" fmla="*/ 409787 w 819150"/>
              <a:gd name="connsiteY14" fmla="*/ 118290 h 200025"/>
              <a:gd name="connsiteX15" fmla="*/ 513705 w 819150"/>
              <a:gd name="connsiteY15" fmla="*/ 177345 h 200025"/>
              <a:gd name="connsiteX16" fmla="*/ 701633 w 819150"/>
              <a:gd name="connsiteY16" fmla="*/ 198014 h 200025"/>
              <a:gd name="connsiteX17" fmla="*/ 819648 w 819150"/>
              <a:gd name="connsiteY17" fmla="*/ 94477 h 200025"/>
              <a:gd name="connsiteX18" fmla="*/ 787834 w 819150"/>
              <a:gd name="connsiteY18" fmla="*/ 2323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9150" h="200025">
                <a:moveTo>
                  <a:pt x="787834" y="23230"/>
                </a:moveTo>
                <a:cubicBezTo>
                  <a:pt x="771927" y="13705"/>
                  <a:pt x="744019" y="6942"/>
                  <a:pt x="729446" y="22182"/>
                </a:cubicBezTo>
                <a:cubicBezTo>
                  <a:pt x="789072" y="4942"/>
                  <a:pt x="800502" y="104955"/>
                  <a:pt x="745353" y="105526"/>
                </a:cubicBezTo>
                <a:cubicBezTo>
                  <a:pt x="708777" y="105526"/>
                  <a:pt x="664009" y="70569"/>
                  <a:pt x="633910" y="53234"/>
                </a:cubicBezTo>
                <a:cubicBezTo>
                  <a:pt x="588476" y="27040"/>
                  <a:pt x="546185" y="-2583"/>
                  <a:pt x="491035" y="180"/>
                </a:cubicBezTo>
                <a:cubicBezTo>
                  <a:pt x="460792" y="2470"/>
                  <a:pt x="432234" y="15002"/>
                  <a:pt x="410073" y="35708"/>
                </a:cubicBezTo>
                <a:cubicBezTo>
                  <a:pt x="387911" y="15002"/>
                  <a:pt x="359353" y="2470"/>
                  <a:pt x="329110" y="180"/>
                </a:cubicBezTo>
                <a:cubicBezTo>
                  <a:pt x="273960" y="-2583"/>
                  <a:pt x="231669" y="27040"/>
                  <a:pt x="186235" y="53234"/>
                </a:cubicBezTo>
                <a:cubicBezTo>
                  <a:pt x="156136" y="70569"/>
                  <a:pt x="111369" y="105907"/>
                  <a:pt x="74793" y="105526"/>
                </a:cubicBezTo>
                <a:cubicBezTo>
                  <a:pt x="19548" y="104955"/>
                  <a:pt x="31073" y="4942"/>
                  <a:pt x="90699" y="22182"/>
                </a:cubicBezTo>
                <a:cubicBezTo>
                  <a:pt x="76126" y="6942"/>
                  <a:pt x="48218" y="13324"/>
                  <a:pt x="32311" y="23230"/>
                </a:cubicBezTo>
                <a:cubicBezTo>
                  <a:pt x="9512" y="39404"/>
                  <a:pt x="-2678" y="66704"/>
                  <a:pt x="498" y="94477"/>
                </a:cubicBezTo>
                <a:cubicBezTo>
                  <a:pt x="6117" y="157152"/>
                  <a:pt x="61743" y="187917"/>
                  <a:pt x="117941" y="198014"/>
                </a:cubicBezTo>
                <a:cubicBezTo>
                  <a:pt x="180520" y="209253"/>
                  <a:pt x="246433" y="198014"/>
                  <a:pt x="305869" y="177345"/>
                </a:cubicBezTo>
                <a:cubicBezTo>
                  <a:pt x="337873" y="166200"/>
                  <a:pt x="384736" y="148198"/>
                  <a:pt x="409787" y="118290"/>
                </a:cubicBezTo>
                <a:cubicBezTo>
                  <a:pt x="434838" y="148198"/>
                  <a:pt x="481701" y="165915"/>
                  <a:pt x="513705" y="177345"/>
                </a:cubicBezTo>
                <a:cubicBezTo>
                  <a:pt x="573141" y="198014"/>
                  <a:pt x="639054" y="209253"/>
                  <a:pt x="701633" y="198014"/>
                </a:cubicBezTo>
                <a:cubicBezTo>
                  <a:pt x="758116" y="187917"/>
                  <a:pt x="813742" y="157152"/>
                  <a:pt x="819648" y="94477"/>
                </a:cubicBezTo>
                <a:cubicBezTo>
                  <a:pt x="822823" y="66704"/>
                  <a:pt x="810633" y="39404"/>
                  <a:pt x="787834" y="23230"/>
                </a:cubicBezTo>
                <a:close/>
              </a:path>
            </a:pathLst>
          </a:custGeom>
          <a:solidFill>
            <a:schemeClr val="accent3"/>
          </a:solidFill>
          <a:ln w="9525" cap="flat">
            <a:noFill/>
            <a:prstDash val="solid"/>
            <a:miter/>
          </a:ln>
        </p:spPr>
        <p:txBody>
          <a:bodyPr rtlCol="0" anchor="ctr"/>
          <a:lstStyle/>
          <a:p>
            <a:endParaRPr lang="it-IT" sz="1013"/>
          </a:p>
        </p:txBody>
      </p:sp>
      <p:sp>
        <p:nvSpPr>
          <p:cNvPr id="848" name="Elemento grafico 813" descr="Braccio muscoloso">
            <a:extLst>
              <a:ext uri="{FF2B5EF4-FFF2-40B4-BE49-F238E27FC236}">
                <a16:creationId xmlns:a16="http://schemas.microsoft.com/office/drawing/2014/main" id="{D3E501CA-AE60-A646-9157-34E51902EAAB}"/>
              </a:ext>
            </a:extLst>
          </p:cNvPr>
          <p:cNvSpPr/>
          <p:nvPr/>
        </p:nvSpPr>
        <p:spPr>
          <a:xfrm>
            <a:off x="3118823" y="4012032"/>
            <a:ext cx="254412" cy="287596"/>
          </a:xfrm>
          <a:custGeom>
            <a:avLst/>
            <a:gdLst>
              <a:gd name="connsiteX0" fmla="*/ 264986 w 657225"/>
              <a:gd name="connsiteY0" fmla="*/ 793 h 742950"/>
              <a:gd name="connsiteX1" fmla="*/ 214217 w 657225"/>
              <a:gd name="connsiteY1" fmla="*/ 96043 h 742950"/>
              <a:gd name="connsiteX2" fmla="*/ 318040 w 657225"/>
              <a:gd name="connsiteY2" fmla="*/ 125189 h 742950"/>
              <a:gd name="connsiteX3" fmla="*/ 370332 w 657225"/>
              <a:gd name="connsiteY3" fmla="*/ 115664 h 742950"/>
              <a:gd name="connsiteX4" fmla="*/ 434816 w 657225"/>
              <a:gd name="connsiteY4" fmla="*/ 202532 h 742950"/>
              <a:gd name="connsiteX5" fmla="*/ 445961 w 657225"/>
              <a:gd name="connsiteY5" fmla="*/ 342169 h 742950"/>
              <a:gd name="connsiteX6" fmla="*/ 452438 w 657225"/>
              <a:gd name="connsiteY6" fmla="*/ 419893 h 742950"/>
              <a:gd name="connsiteX7" fmla="*/ 332899 w 657225"/>
              <a:gd name="connsiteY7" fmla="*/ 389984 h 742950"/>
              <a:gd name="connsiteX8" fmla="*/ 223838 w 657225"/>
              <a:gd name="connsiteY8" fmla="*/ 442181 h 742950"/>
              <a:gd name="connsiteX9" fmla="*/ 120967 w 657225"/>
              <a:gd name="connsiteY9" fmla="*/ 409701 h 742950"/>
              <a:gd name="connsiteX10" fmla="*/ 0 w 657225"/>
              <a:gd name="connsiteY10" fmla="*/ 487616 h 742950"/>
              <a:gd name="connsiteX11" fmla="*/ 0 w 657225"/>
              <a:gd name="connsiteY11" fmla="*/ 690022 h 742950"/>
              <a:gd name="connsiteX12" fmla="*/ 129350 w 657225"/>
              <a:gd name="connsiteY12" fmla="*/ 748982 h 742950"/>
              <a:gd name="connsiteX13" fmla="*/ 246031 w 657225"/>
              <a:gd name="connsiteY13" fmla="*/ 710882 h 742950"/>
              <a:gd name="connsiteX14" fmla="*/ 353663 w 657225"/>
              <a:gd name="connsiteY14" fmla="*/ 716311 h 742950"/>
              <a:gd name="connsiteX15" fmla="*/ 537686 w 657225"/>
              <a:gd name="connsiteY15" fmla="*/ 617823 h 742950"/>
              <a:gd name="connsiteX16" fmla="*/ 655511 w 657225"/>
              <a:gd name="connsiteY16" fmla="*/ 542194 h 742950"/>
              <a:gd name="connsiteX17" fmla="*/ 607886 w 657225"/>
              <a:gd name="connsiteY17" fmla="*/ 307212 h 742950"/>
              <a:gd name="connsiteX18" fmla="*/ 433292 w 657225"/>
              <a:gd name="connsiteY18" fmla="*/ 30987 h 742950"/>
              <a:gd name="connsiteX19" fmla="*/ 264986 w 657225"/>
              <a:gd name="connsiteY19" fmla="*/ 79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7225" h="742950">
                <a:moveTo>
                  <a:pt x="264986" y="793"/>
                </a:moveTo>
                <a:cubicBezTo>
                  <a:pt x="250412" y="2317"/>
                  <a:pt x="198311" y="68230"/>
                  <a:pt x="214217" y="96043"/>
                </a:cubicBezTo>
                <a:cubicBezTo>
                  <a:pt x="236982" y="135762"/>
                  <a:pt x="287846" y="129952"/>
                  <a:pt x="318040" y="125189"/>
                </a:cubicBezTo>
                <a:cubicBezTo>
                  <a:pt x="348234" y="120427"/>
                  <a:pt x="351282" y="104425"/>
                  <a:pt x="370332" y="115664"/>
                </a:cubicBezTo>
                <a:cubicBezTo>
                  <a:pt x="389382" y="126904"/>
                  <a:pt x="431673" y="167576"/>
                  <a:pt x="434816" y="202532"/>
                </a:cubicBezTo>
                <a:cubicBezTo>
                  <a:pt x="437960" y="237489"/>
                  <a:pt x="439388" y="315118"/>
                  <a:pt x="445961" y="342169"/>
                </a:cubicBezTo>
                <a:cubicBezTo>
                  <a:pt x="452533" y="369220"/>
                  <a:pt x="465011" y="410844"/>
                  <a:pt x="452438" y="419893"/>
                </a:cubicBezTo>
                <a:cubicBezTo>
                  <a:pt x="435673" y="431609"/>
                  <a:pt x="394240" y="389984"/>
                  <a:pt x="332899" y="389984"/>
                </a:cubicBezTo>
                <a:cubicBezTo>
                  <a:pt x="266224" y="389984"/>
                  <a:pt x="237649" y="442181"/>
                  <a:pt x="223838" y="442181"/>
                </a:cubicBezTo>
                <a:cubicBezTo>
                  <a:pt x="204788" y="442181"/>
                  <a:pt x="185738" y="409701"/>
                  <a:pt x="120967" y="409701"/>
                </a:cubicBezTo>
                <a:cubicBezTo>
                  <a:pt x="44767" y="409701"/>
                  <a:pt x="0" y="487616"/>
                  <a:pt x="0" y="487616"/>
                </a:cubicBezTo>
                <a:lnTo>
                  <a:pt x="0" y="690022"/>
                </a:lnTo>
                <a:cubicBezTo>
                  <a:pt x="0" y="690022"/>
                  <a:pt x="57912" y="748982"/>
                  <a:pt x="129350" y="748982"/>
                </a:cubicBezTo>
                <a:cubicBezTo>
                  <a:pt x="179642" y="748982"/>
                  <a:pt x="221933" y="714406"/>
                  <a:pt x="246031" y="710882"/>
                </a:cubicBezTo>
                <a:cubicBezTo>
                  <a:pt x="270129" y="707358"/>
                  <a:pt x="320516" y="721836"/>
                  <a:pt x="353663" y="716311"/>
                </a:cubicBezTo>
                <a:cubicBezTo>
                  <a:pt x="429863" y="703548"/>
                  <a:pt x="496538" y="644873"/>
                  <a:pt x="537686" y="617823"/>
                </a:cubicBezTo>
                <a:cubicBezTo>
                  <a:pt x="578834" y="590771"/>
                  <a:pt x="641223" y="558006"/>
                  <a:pt x="655511" y="542194"/>
                </a:cubicBezTo>
                <a:cubicBezTo>
                  <a:pt x="669798" y="526383"/>
                  <a:pt x="652367" y="427894"/>
                  <a:pt x="607886" y="307212"/>
                </a:cubicBezTo>
                <a:cubicBezTo>
                  <a:pt x="563404" y="186530"/>
                  <a:pt x="460248" y="48418"/>
                  <a:pt x="433292" y="30987"/>
                </a:cubicBezTo>
                <a:cubicBezTo>
                  <a:pt x="406337" y="13556"/>
                  <a:pt x="310991" y="-3970"/>
                  <a:pt x="264986" y="793"/>
                </a:cubicBezTo>
                <a:close/>
              </a:path>
            </a:pathLst>
          </a:custGeom>
          <a:solidFill>
            <a:schemeClr val="accent3"/>
          </a:solidFill>
          <a:ln w="9525" cap="flat">
            <a:noFill/>
            <a:prstDash val="solid"/>
            <a:miter/>
          </a:ln>
        </p:spPr>
        <p:txBody>
          <a:bodyPr rtlCol="0" anchor="ctr"/>
          <a:lstStyle/>
          <a:p>
            <a:endParaRPr lang="it-IT" sz="1013"/>
          </a:p>
        </p:txBody>
      </p:sp>
      <p:grpSp>
        <p:nvGrpSpPr>
          <p:cNvPr id="849" name="Elemento grafico 815" descr="Impronta digitale">
            <a:extLst>
              <a:ext uri="{FF2B5EF4-FFF2-40B4-BE49-F238E27FC236}">
                <a16:creationId xmlns:a16="http://schemas.microsoft.com/office/drawing/2014/main" id="{2C81BAC9-AAE5-6A46-AFFF-888FF0ECA573}"/>
              </a:ext>
            </a:extLst>
          </p:cNvPr>
          <p:cNvGrpSpPr/>
          <p:nvPr/>
        </p:nvGrpSpPr>
        <p:grpSpPr>
          <a:xfrm>
            <a:off x="3500968" y="3978847"/>
            <a:ext cx="353964" cy="353964"/>
            <a:chOff x="6838800" y="4171800"/>
            <a:chExt cx="914400" cy="914400"/>
          </a:xfrm>
          <a:solidFill>
            <a:schemeClr val="accent3"/>
          </a:solidFill>
        </p:grpSpPr>
        <p:sp>
          <p:nvSpPr>
            <p:cNvPr id="850" name="Figura a mano libera 849">
              <a:extLst>
                <a:ext uri="{FF2B5EF4-FFF2-40B4-BE49-F238E27FC236}">
                  <a16:creationId xmlns:a16="http://schemas.microsoft.com/office/drawing/2014/main" id="{20A66870-478B-7640-8D70-73A93394BED9}"/>
                </a:ext>
              </a:extLst>
            </p:cNvPr>
            <p:cNvSpPr/>
            <p:nvPr/>
          </p:nvSpPr>
          <p:spPr>
            <a:xfrm>
              <a:off x="7305492" y="4638482"/>
              <a:ext cx="161925" cy="295275"/>
            </a:xfrm>
            <a:custGeom>
              <a:avLst/>
              <a:gdLst>
                <a:gd name="connsiteX0" fmla="*/ 152433 w 161925"/>
                <a:gd name="connsiteY0" fmla="*/ 298366 h 295275"/>
                <a:gd name="connsiteX1" fmla="*/ 139098 w 161925"/>
                <a:gd name="connsiteY1" fmla="*/ 292937 h 295275"/>
                <a:gd name="connsiteX2" fmla="*/ 40705 w 161925"/>
                <a:gd name="connsiteY2" fmla="*/ 171493 h 295275"/>
                <a:gd name="connsiteX3" fmla="*/ 33 w 161925"/>
                <a:gd name="connsiteY3" fmla="*/ 17855 h 295275"/>
                <a:gd name="connsiteX4" fmla="*/ 20242 w 161925"/>
                <a:gd name="connsiteY4" fmla="*/ 38 h 295275"/>
                <a:gd name="connsiteX5" fmla="*/ 20322 w 161925"/>
                <a:gd name="connsiteY5" fmla="*/ 43 h 295275"/>
                <a:gd name="connsiteX6" fmla="*/ 38138 w 161925"/>
                <a:gd name="connsiteY6" fmla="*/ 20251 h 295275"/>
                <a:gd name="connsiteX7" fmla="*/ 38133 w 161925"/>
                <a:gd name="connsiteY7" fmla="*/ 20331 h 295275"/>
                <a:gd name="connsiteX8" fmla="*/ 73662 w 161925"/>
                <a:gd name="connsiteY8" fmla="*/ 152443 h 295275"/>
                <a:gd name="connsiteX9" fmla="*/ 165483 w 161925"/>
                <a:gd name="connsiteY9" fmla="*/ 265695 h 295275"/>
                <a:gd name="connsiteX10" fmla="*/ 165788 w 161925"/>
                <a:gd name="connsiteY10" fmla="*/ 292634 h 295275"/>
                <a:gd name="connsiteX11" fmla="*/ 152433 w 161925"/>
                <a:gd name="connsiteY11" fmla="*/ 298366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925" h="295275">
                  <a:moveTo>
                    <a:pt x="152433" y="298366"/>
                  </a:moveTo>
                  <a:cubicBezTo>
                    <a:pt x="147449" y="298371"/>
                    <a:pt x="142662" y="296421"/>
                    <a:pt x="139098" y="292937"/>
                  </a:cubicBezTo>
                  <a:cubicBezTo>
                    <a:pt x="101199" y="256869"/>
                    <a:pt x="68128" y="216049"/>
                    <a:pt x="40705" y="171493"/>
                  </a:cubicBezTo>
                  <a:cubicBezTo>
                    <a:pt x="13293" y="124988"/>
                    <a:pt x="-779" y="71831"/>
                    <a:pt x="33" y="17855"/>
                  </a:cubicBezTo>
                  <a:cubicBezTo>
                    <a:pt x="693" y="7354"/>
                    <a:pt x="9741" y="-623"/>
                    <a:pt x="20242" y="38"/>
                  </a:cubicBezTo>
                  <a:cubicBezTo>
                    <a:pt x="20268" y="39"/>
                    <a:pt x="20295" y="41"/>
                    <a:pt x="20322" y="43"/>
                  </a:cubicBezTo>
                  <a:cubicBezTo>
                    <a:pt x="30822" y="703"/>
                    <a:pt x="38799" y="9751"/>
                    <a:pt x="38138" y="20251"/>
                  </a:cubicBezTo>
                  <a:cubicBezTo>
                    <a:pt x="38137" y="20278"/>
                    <a:pt x="38135" y="20305"/>
                    <a:pt x="38133" y="20331"/>
                  </a:cubicBezTo>
                  <a:cubicBezTo>
                    <a:pt x="37953" y="66752"/>
                    <a:pt x="50221" y="112373"/>
                    <a:pt x="73662" y="152443"/>
                  </a:cubicBezTo>
                  <a:cubicBezTo>
                    <a:pt x="99255" y="193997"/>
                    <a:pt x="130118" y="232063"/>
                    <a:pt x="165483" y="265695"/>
                  </a:cubicBezTo>
                  <a:cubicBezTo>
                    <a:pt x="173006" y="273050"/>
                    <a:pt x="173144" y="285111"/>
                    <a:pt x="165788" y="292634"/>
                  </a:cubicBezTo>
                  <a:cubicBezTo>
                    <a:pt x="162269" y="296234"/>
                    <a:pt x="157467" y="298296"/>
                    <a:pt x="152433" y="298366"/>
                  </a:cubicBezTo>
                  <a:close/>
                </a:path>
              </a:pathLst>
            </a:custGeom>
            <a:grpFill/>
            <a:ln w="9525" cap="flat">
              <a:noFill/>
              <a:prstDash val="solid"/>
              <a:miter/>
            </a:ln>
          </p:spPr>
          <p:txBody>
            <a:bodyPr rtlCol="0" anchor="ctr"/>
            <a:lstStyle/>
            <a:p>
              <a:endParaRPr lang="it-IT" sz="1013"/>
            </a:p>
          </p:txBody>
        </p:sp>
        <p:sp>
          <p:nvSpPr>
            <p:cNvPr id="851" name="Figura a mano libera 850">
              <a:extLst>
                <a:ext uri="{FF2B5EF4-FFF2-40B4-BE49-F238E27FC236}">
                  <a16:creationId xmlns:a16="http://schemas.microsoft.com/office/drawing/2014/main" id="{F2E5C7C4-B9C7-AA47-88F6-A36B4CBA8ED2}"/>
                </a:ext>
              </a:extLst>
            </p:cNvPr>
            <p:cNvSpPr/>
            <p:nvPr/>
          </p:nvSpPr>
          <p:spPr>
            <a:xfrm>
              <a:off x="7238733" y="4571644"/>
              <a:ext cx="276225" cy="409575"/>
            </a:xfrm>
            <a:custGeom>
              <a:avLst/>
              <a:gdLst>
                <a:gd name="connsiteX0" fmla="*/ 170139 w 276225"/>
                <a:gd name="connsiteY0" fmla="*/ 410829 h 409575"/>
                <a:gd name="connsiteX1" fmla="*/ 156708 w 276225"/>
                <a:gd name="connsiteY1" fmla="*/ 405304 h 409575"/>
                <a:gd name="connsiteX2" fmla="*/ 49743 w 276225"/>
                <a:gd name="connsiteY2" fmla="*/ 271954 h 409575"/>
                <a:gd name="connsiteX3" fmla="*/ 117 w 276225"/>
                <a:gd name="connsiteY3" fmla="*/ 80216 h 409575"/>
                <a:gd name="connsiteX4" fmla="*/ 91177 w 276225"/>
                <a:gd name="connsiteY4" fmla="*/ 180 h 409575"/>
                <a:gd name="connsiteX5" fmla="*/ 91557 w 276225"/>
                <a:gd name="connsiteY5" fmla="*/ 206 h 409575"/>
                <a:gd name="connsiteX6" fmla="*/ 171567 w 276225"/>
                <a:gd name="connsiteY6" fmla="*/ 90884 h 409575"/>
                <a:gd name="connsiteX7" fmla="*/ 198237 w 276225"/>
                <a:gd name="connsiteY7" fmla="*/ 186134 h 409575"/>
                <a:gd name="connsiteX8" fmla="*/ 270913 w 276225"/>
                <a:gd name="connsiteY8" fmla="*/ 277193 h 409575"/>
                <a:gd name="connsiteX9" fmla="*/ 270818 w 276225"/>
                <a:gd name="connsiteY9" fmla="*/ 304149 h 409575"/>
                <a:gd name="connsiteX10" fmla="*/ 243862 w 276225"/>
                <a:gd name="connsiteY10" fmla="*/ 304054 h 409575"/>
                <a:gd name="connsiteX11" fmla="*/ 165281 w 276225"/>
                <a:gd name="connsiteY11" fmla="*/ 205184 h 409575"/>
                <a:gd name="connsiteX12" fmla="*/ 133467 w 276225"/>
                <a:gd name="connsiteY12" fmla="*/ 89074 h 409575"/>
                <a:gd name="connsiteX13" fmla="*/ 89151 w 276225"/>
                <a:gd name="connsiteY13" fmla="*/ 38357 h 409575"/>
                <a:gd name="connsiteX14" fmla="*/ 54600 w 276225"/>
                <a:gd name="connsiteY14" fmla="*/ 50022 h 409575"/>
                <a:gd name="connsiteX15" fmla="*/ 38217 w 276225"/>
                <a:gd name="connsiteY15" fmla="*/ 82788 h 409575"/>
                <a:gd name="connsiteX16" fmla="*/ 82604 w 276225"/>
                <a:gd name="connsiteY16" fmla="*/ 252714 h 409575"/>
                <a:gd name="connsiteX17" fmla="*/ 183474 w 276225"/>
                <a:gd name="connsiteY17" fmla="*/ 378158 h 409575"/>
                <a:gd name="connsiteX18" fmla="*/ 183489 w 276225"/>
                <a:gd name="connsiteY18" fmla="*/ 405099 h 409575"/>
                <a:gd name="connsiteX19" fmla="*/ 183474 w 276225"/>
                <a:gd name="connsiteY19" fmla="*/ 405114 h 409575"/>
                <a:gd name="connsiteX20" fmla="*/ 170139 w 276225"/>
                <a:gd name="connsiteY20" fmla="*/ 410829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225" h="409575">
                  <a:moveTo>
                    <a:pt x="170139" y="410829"/>
                  </a:moveTo>
                  <a:cubicBezTo>
                    <a:pt x="165108" y="410833"/>
                    <a:pt x="160280" y="408847"/>
                    <a:pt x="156708" y="405304"/>
                  </a:cubicBezTo>
                  <a:cubicBezTo>
                    <a:pt x="115541" y="365571"/>
                    <a:pt x="79598" y="320761"/>
                    <a:pt x="49743" y="271954"/>
                  </a:cubicBezTo>
                  <a:cubicBezTo>
                    <a:pt x="15592" y="213941"/>
                    <a:pt x="-1601" y="147512"/>
                    <a:pt x="117" y="80216"/>
                  </a:cubicBezTo>
                  <a:cubicBezTo>
                    <a:pt x="3161" y="32969"/>
                    <a:pt x="43930" y="-2864"/>
                    <a:pt x="91177" y="180"/>
                  </a:cubicBezTo>
                  <a:cubicBezTo>
                    <a:pt x="91304" y="189"/>
                    <a:pt x="91431" y="198"/>
                    <a:pt x="91557" y="206"/>
                  </a:cubicBezTo>
                  <a:cubicBezTo>
                    <a:pt x="138636" y="3267"/>
                    <a:pt x="174392" y="43792"/>
                    <a:pt x="171567" y="90884"/>
                  </a:cubicBezTo>
                  <a:cubicBezTo>
                    <a:pt x="172232" y="124383"/>
                    <a:pt x="181410" y="157161"/>
                    <a:pt x="198237" y="186134"/>
                  </a:cubicBezTo>
                  <a:cubicBezTo>
                    <a:pt x="218690" y="219315"/>
                    <a:pt x="243094" y="249892"/>
                    <a:pt x="270913" y="277193"/>
                  </a:cubicBezTo>
                  <a:cubicBezTo>
                    <a:pt x="278330" y="284663"/>
                    <a:pt x="278287" y="296732"/>
                    <a:pt x="270818" y="304149"/>
                  </a:cubicBezTo>
                  <a:cubicBezTo>
                    <a:pt x="263348" y="311566"/>
                    <a:pt x="251279" y="311523"/>
                    <a:pt x="243862" y="304054"/>
                  </a:cubicBezTo>
                  <a:cubicBezTo>
                    <a:pt x="213628" y="274521"/>
                    <a:pt x="187226" y="241304"/>
                    <a:pt x="165281" y="205184"/>
                  </a:cubicBezTo>
                  <a:cubicBezTo>
                    <a:pt x="144625" y="169963"/>
                    <a:pt x="133649" y="129905"/>
                    <a:pt x="133467" y="89074"/>
                  </a:cubicBezTo>
                  <a:cubicBezTo>
                    <a:pt x="135235" y="62831"/>
                    <a:pt x="115394" y="40124"/>
                    <a:pt x="89151" y="38357"/>
                  </a:cubicBezTo>
                  <a:cubicBezTo>
                    <a:pt x="76542" y="37507"/>
                    <a:pt x="64113" y="41704"/>
                    <a:pt x="54600" y="50022"/>
                  </a:cubicBezTo>
                  <a:cubicBezTo>
                    <a:pt x="44989" y="58323"/>
                    <a:pt x="39091" y="70119"/>
                    <a:pt x="38217" y="82788"/>
                  </a:cubicBezTo>
                  <a:cubicBezTo>
                    <a:pt x="36857" y="142463"/>
                    <a:pt x="52233" y="201328"/>
                    <a:pt x="82604" y="252714"/>
                  </a:cubicBezTo>
                  <a:cubicBezTo>
                    <a:pt x="110798" y="298619"/>
                    <a:pt x="144691" y="340769"/>
                    <a:pt x="183474" y="378158"/>
                  </a:cubicBezTo>
                  <a:cubicBezTo>
                    <a:pt x="190917" y="385593"/>
                    <a:pt x="190924" y="397655"/>
                    <a:pt x="183489" y="405099"/>
                  </a:cubicBezTo>
                  <a:cubicBezTo>
                    <a:pt x="183483" y="405104"/>
                    <a:pt x="183478" y="405109"/>
                    <a:pt x="183474" y="405114"/>
                  </a:cubicBezTo>
                  <a:cubicBezTo>
                    <a:pt x="179956" y="408703"/>
                    <a:pt x="175163" y="410758"/>
                    <a:pt x="170139" y="410829"/>
                  </a:cubicBezTo>
                  <a:close/>
                </a:path>
              </a:pathLst>
            </a:custGeom>
            <a:grpFill/>
            <a:ln w="9525" cap="flat">
              <a:noFill/>
              <a:prstDash val="solid"/>
              <a:miter/>
            </a:ln>
          </p:spPr>
          <p:txBody>
            <a:bodyPr rtlCol="0" anchor="ctr"/>
            <a:lstStyle/>
            <a:p>
              <a:endParaRPr lang="it-IT" sz="1013"/>
            </a:p>
          </p:txBody>
        </p:sp>
        <p:sp>
          <p:nvSpPr>
            <p:cNvPr id="852" name="Figura a mano libera 851">
              <a:extLst>
                <a:ext uri="{FF2B5EF4-FFF2-40B4-BE49-F238E27FC236}">
                  <a16:creationId xmlns:a16="http://schemas.microsoft.com/office/drawing/2014/main" id="{D879AE64-365C-304A-A173-8FEB5A0C5A56}"/>
                </a:ext>
              </a:extLst>
            </p:cNvPr>
            <p:cNvSpPr/>
            <p:nvPr/>
          </p:nvSpPr>
          <p:spPr>
            <a:xfrm>
              <a:off x="7204766" y="4931990"/>
              <a:ext cx="152400" cy="85725"/>
            </a:xfrm>
            <a:custGeom>
              <a:avLst/>
              <a:gdLst>
                <a:gd name="connsiteX0" fmla="*/ 19034 w 152400"/>
                <a:gd name="connsiteY0" fmla="*/ 90106 h 85725"/>
                <a:gd name="connsiteX1" fmla="*/ 12653 w 152400"/>
                <a:gd name="connsiteY1" fmla="*/ 88964 h 85725"/>
                <a:gd name="connsiteX2" fmla="*/ 1113 w 152400"/>
                <a:gd name="connsiteY2" fmla="*/ 64620 h 85725"/>
                <a:gd name="connsiteX3" fmla="*/ 1127 w 152400"/>
                <a:gd name="connsiteY3" fmla="*/ 64579 h 85725"/>
                <a:gd name="connsiteX4" fmla="*/ 78185 w 152400"/>
                <a:gd name="connsiteY4" fmla="*/ 0 h 85725"/>
                <a:gd name="connsiteX5" fmla="*/ 154385 w 152400"/>
                <a:gd name="connsiteY5" fmla="*/ 62389 h 85725"/>
                <a:gd name="connsiteX6" fmla="*/ 143340 w 152400"/>
                <a:gd name="connsiteY6" fmla="*/ 86961 h 85725"/>
                <a:gd name="connsiteX7" fmla="*/ 143336 w 152400"/>
                <a:gd name="connsiteY7" fmla="*/ 86963 h 85725"/>
                <a:gd name="connsiteX8" fmla="*/ 118763 w 152400"/>
                <a:gd name="connsiteY8" fmla="*/ 75919 h 85725"/>
                <a:gd name="connsiteX9" fmla="*/ 118761 w 152400"/>
                <a:gd name="connsiteY9" fmla="*/ 75914 h 85725"/>
                <a:gd name="connsiteX10" fmla="*/ 78280 w 152400"/>
                <a:gd name="connsiteY10" fmla="*/ 37814 h 85725"/>
                <a:gd name="connsiteX11" fmla="*/ 37037 w 152400"/>
                <a:gd name="connsiteY11" fmla="*/ 78010 h 85725"/>
                <a:gd name="connsiteX12" fmla="*/ 19034 w 152400"/>
                <a:gd name="connsiteY12"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400" h="85725">
                  <a:moveTo>
                    <a:pt x="19034" y="90106"/>
                  </a:moveTo>
                  <a:cubicBezTo>
                    <a:pt x="16857" y="90093"/>
                    <a:pt x="14699" y="89706"/>
                    <a:pt x="12653" y="88964"/>
                  </a:cubicBezTo>
                  <a:cubicBezTo>
                    <a:pt x="2744" y="85428"/>
                    <a:pt x="-2423" y="74528"/>
                    <a:pt x="1113" y="64620"/>
                  </a:cubicBezTo>
                  <a:cubicBezTo>
                    <a:pt x="1118" y="64606"/>
                    <a:pt x="1123" y="64593"/>
                    <a:pt x="1127" y="64579"/>
                  </a:cubicBezTo>
                  <a:cubicBezTo>
                    <a:pt x="15510" y="24765"/>
                    <a:pt x="45038" y="0"/>
                    <a:pt x="78185" y="0"/>
                  </a:cubicBezTo>
                  <a:cubicBezTo>
                    <a:pt x="111332" y="0"/>
                    <a:pt x="139621" y="23908"/>
                    <a:pt x="154385" y="62389"/>
                  </a:cubicBezTo>
                  <a:cubicBezTo>
                    <a:pt x="158120" y="72224"/>
                    <a:pt x="153176" y="83226"/>
                    <a:pt x="143340" y="86961"/>
                  </a:cubicBezTo>
                  <a:cubicBezTo>
                    <a:pt x="143339" y="86962"/>
                    <a:pt x="143338" y="86962"/>
                    <a:pt x="143336" y="86963"/>
                  </a:cubicBezTo>
                  <a:cubicBezTo>
                    <a:pt x="133500" y="90699"/>
                    <a:pt x="122499" y="85755"/>
                    <a:pt x="118763" y="75919"/>
                  </a:cubicBezTo>
                  <a:cubicBezTo>
                    <a:pt x="118762" y="75917"/>
                    <a:pt x="118762" y="75916"/>
                    <a:pt x="118761" y="75914"/>
                  </a:cubicBezTo>
                  <a:cubicBezTo>
                    <a:pt x="109903" y="52578"/>
                    <a:pt x="94377" y="37814"/>
                    <a:pt x="78280" y="37814"/>
                  </a:cubicBezTo>
                  <a:cubicBezTo>
                    <a:pt x="62183" y="37814"/>
                    <a:pt x="45609" y="53626"/>
                    <a:pt x="37037" y="78010"/>
                  </a:cubicBezTo>
                  <a:cubicBezTo>
                    <a:pt x="34141" y="85398"/>
                    <a:pt x="26969" y="90217"/>
                    <a:pt x="19034" y="90106"/>
                  </a:cubicBezTo>
                  <a:close/>
                </a:path>
              </a:pathLst>
            </a:custGeom>
            <a:grpFill/>
            <a:ln w="9525" cap="flat">
              <a:noFill/>
              <a:prstDash val="solid"/>
              <a:miter/>
            </a:ln>
          </p:spPr>
          <p:txBody>
            <a:bodyPr rtlCol="0" anchor="ctr"/>
            <a:lstStyle/>
            <a:p>
              <a:endParaRPr lang="it-IT" sz="1013"/>
            </a:p>
          </p:txBody>
        </p:sp>
        <p:sp>
          <p:nvSpPr>
            <p:cNvPr id="853" name="Figura a mano libera 852">
              <a:extLst>
                <a:ext uri="{FF2B5EF4-FFF2-40B4-BE49-F238E27FC236}">
                  <a16:creationId xmlns:a16="http://schemas.microsoft.com/office/drawing/2014/main" id="{9F31AE1C-A336-B54A-BE22-54A62E45159B}"/>
                </a:ext>
              </a:extLst>
            </p:cNvPr>
            <p:cNvSpPr/>
            <p:nvPr/>
          </p:nvSpPr>
          <p:spPr>
            <a:xfrm>
              <a:off x="7137819" y="4504807"/>
              <a:ext cx="409575" cy="476250"/>
            </a:xfrm>
            <a:custGeom>
              <a:avLst/>
              <a:gdLst>
                <a:gd name="connsiteX0" fmla="*/ 19211 w 409575"/>
                <a:gd name="connsiteY0" fmla="*/ 481286 h 476250"/>
                <a:gd name="connsiteX1" fmla="*/ 5781 w 409575"/>
                <a:gd name="connsiteY1" fmla="*/ 475380 h 476250"/>
                <a:gd name="connsiteX2" fmla="*/ 5381 w 409575"/>
                <a:gd name="connsiteY2" fmla="*/ 448443 h 476250"/>
                <a:gd name="connsiteX3" fmla="*/ 5781 w 409575"/>
                <a:gd name="connsiteY3" fmla="*/ 448043 h 476250"/>
                <a:gd name="connsiteX4" fmla="*/ 52453 w 409575"/>
                <a:gd name="connsiteY4" fmla="*/ 288214 h 476250"/>
                <a:gd name="connsiteX5" fmla="*/ 34356 w 409575"/>
                <a:gd name="connsiteY5" fmla="*/ 144196 h 476250"/>
                <a:gd name="connsiteX6" fmla="*/ 34356 w 409575"/>
                <a:gd name="connsiteY6" fmla="*/ 142577 h 476250"/>
                <a:gd name="connsiteX7" fmla="*/ 196267 w 409575"/>
                <a:gd name="connsiteY7" fmla="*/ 323 h 476250"/>
                <a:gd name="connsiteX8" fmla="*/ 196947 w 409575"/>
                <a:gd name="connsiteY8" fmla="*/ 368 h 476250"/>
                <a:gd name="connsiteX9" fmla="*/ 339156 w 409575"/>
                <a:gd name="connsiteY9" fmla="*/ 160007 h 476250"/>
                <a:gd name="connsiteX10" fmla="*/ 319201 w 409575"/>
                <a:gd name="connsiteY10" fmla="*/ 178153 h 476250"/>
                <a:gd name="connsiteX11" fmla="*/ 301056 w 409575"/>
                <a:gd name="connsiteY11" fmla="*/ 158198 h 476250"/>
                <a:gd name="connsiteX12" fmla="*/ 193280 w 409575"/>
                <a:gd name="connsiteY12" fmla="*/ 37373 h 476250"/>
                <a:gd name="connsiteX13" fmla="*/ 72456 w 409575"/>
                <a:gd name="connsiteY13" fmla="*/ 145148 h 476250"/>
                <a:gd name="connsiteX14" fmla="*/ 72456 w 409575"/>
                <a:gd name="connsiteY14" fmla="*/ 146863 h 476250"/>
                <a:gd name="connsiteX15" fmla="*/ 88934 w 409575"/>
                <a:gd name="connsiteY15" fmla="*/ 276593 h 476250"/>
                <a:gd name="connsiteX16" fmla="*/ 32355 w 409575"/>
                <a:gd name="connsiteY16" fmla="*/ 476142 h 476250"/>
                <a:gd name="connsiteX17" fmla="*/ 19211 w 409575"/>
                <a:gd name="connsiteY17" fmla="*/ 481286 h 476250"/>
                <a:gd name="connsiteX18" fmla="*/ 390686 w 409575"/>
                <a:gd name="connsiteY18" fmla="*/ 314122 h 476250"/>
                <a:gd name="connsiteX19" fmla="*/ 377256 w 409575"/>
                <a:gd name="connsiteY19" fmla="*/ 308026 h 476250"/>
                <a:gd name="connsiteX20" fmla="*/ 323725 w 409575"/>
                <a:gd name="connsiteY20" fmla="*/ 238493 h 476250"/>
                <a:gd name="connsiteX21" fmla="*/ 329582 w 409575"/>
                <a:gd name="connsiteY21" fmla="*/ 212197 h 476250"/>
                <a:gd name="connsiteX22" fmla="*/ 355879 w 409575"/>
                <a:gd name="connsiteY22" fmla="*/ 218054 h 476250"/>
                <a:gd name="connsiteX23" fmla="*/ 356682 w 409575"/>
                <a:gd name="connsiteY23" fmla="*/ 219443 h 476250"/>
                <a:gd name="connsiteX24" fmla="*/ 404973 w 409575"/>
                <a:gd name="connsiteY24" fmla="*/ 282308 h 476250"/>
                <a:gd name="connsiteX25" fmla="*/ 403962 w 409575"/>
                <a:gd name="connsiteY25" fmla="*/ 309230 h 476250"/>
                <a:gd name="connsiteX26" fmla="*/ 403926 w 409575"/>
                <a:gd name="connsiteY26" fmla="*/ 309264 h 476250"/>
                <a:gd name="connsiteX27" fmla="*/ 390972 w 409575"/>
                <a:gd name="connsiteY27" fmla="*/ 31412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9575" h="476250">
                  <a:moveTo>
                    <a:pt x="19211" y="481286"/>
                  </a:moveTo>
                  <a:cubicBezTo>
                    <a:pt x="14125" y="481190"/>
                    <a:pt x="9290" y="479063"/>
                    <a:pt x="5781" y="475380"/>
                  </a:cubicBezTo>
                  <a:cubicBezTo>
                    <a:pt x="-1768" y="468052"/>
                    <a:pt x="-1947" y="455991"/>
                    <a:pt x="5381" y="448443"/>
                  </a:cubicBezTo>
                  <a:cubicBezTo>
                    <a:pt x="5513" y="448307"/>
                    <a:pt x="5645" y="448174"/>
                    <a:pt x="5781" y="448043"/>
                  </a:cubicBezTo>
                  <a:cubicBezTo>
                    <a:pt x="34356" y="421088"/>
                    <a:pt x="77885" y="364509"/>
                    <a:pt x="52453" y="288214"/>
                  </a:cubicBezTo>
                  <a:cubicBezTo>
                    <a:pt x="37036" y="241859"/>
                    <a:pt x="30887" y="192924"/>
                    <a:pt x="34356" y="144196"/>
                  </a:cubicBezTo>
                  <a:lnTo>
                    <a:pt x="34356" y="142577"/>
                  </a:lnTo>
                  <a:cubicBezTo>
                    <a:pt x="39784" y="58583"/>
                    <a:pt x="112274" y="-5106"/>
                    <a:pt x="196267" y="323"/>
                  </a:cubicBezTo>
                  <a:cubicBezTo>
                    <a:pt x="196494" y="338"/>
                    <a:pt x="196721" y="353"/>
                    <a:pt x="196947" y="368"/>
                  </a:cubicBezTo>
                  <a:cubicBezTo>
                    <a:pt x="279840" y="6127"/>
                    <a:pt x="342977" y="77003"/>
                    <a:pt x="339156" y="160007"/>
                  </a:cubicBezTo>
                  <a:cubicBezTo>
                    <a:pt x="338656" y="170529"/>
                    <a:pt x="329722" y="178653"/>
                    <a:pt x="319201" y="178153"/>
                  </a:cubicBezTo>
                  <a:cubicBezTo>
                    <a:pt x="308679" y="177653"/>
                    <a:pt x="300556" y="168719"/>
                    <a:pt x="301056" y="158198"/>
                  </a:cubicBezTo>
                  <a:cubicBezTo>
                    <a:pt x="304659" y="95072"/>
                    <a:pt x="256406" y="40976"/>
                    <a:pt x="193280" y="37373"/>
                  </a:cubicBezTo>
                  <a:cubicBezTo>
                    <a:pt x="130154" y="33770"/>
                    <a:pt x="76059" y="82023"/>
                    <a:pt x="72456" y="145148"/>
                  </a:cubicBezTo>
                  <a:lnTo>
                    <a:pt x="72456" y="146863"/>
                  </a:lnTo>
                  <a:cubicBezTo>
                    <a:pt x="69390" y="190768"/>
                    <a:pt x="74989" y="234848"/>
                    <a:pt x="88934" y="276593"/>
                  </a:cubicBezTo>
                  <a:cubicBezTo>
                    <a:pt x="121033" y="372987"/>
                    <a:pt x="67312" y="442995"/>
                    <a:pt x="32355" y="476142"/>
                  </a:cubicBezTo>
                  <a:cubicBezTo>
                    <a:pt x="28794" y="479477"/>
                    <a:pt x="24090" y="481317"/>
                    <a:pt x="19211" y="481286"/>
                  </a:cubicBezTo>
                  <a:close/>
                  <a:moveTo>
                    <a:pt x="390686" y="314122"/>
                  </a:moveTo>
                  <a:cubicBezTo>
                    <a:pt x="385572" y="313975"/>
                    <a:pt x="380732" y="311779"/>
                    <a:pt x="377256" y="308026"/>
                  </a:cubicBezTo>
                  <a:cubicBezTo>
                    <a:pt x="356974" y="286833"/>
                    <a:pt x="339027" y="263521"/>
                    <a:pt x="323725" y="238493"/>
                  </a:cubicBezTo>
                  <a:cubicBezTo>
                    <a:pt x="318081" y="229614"/>
                    <a:pt x="320703" y="217841"/>
                    <a:pt x="329582" y="212197"/>
                  </a:cubicBezTo>
                  <a:cubicBezTo>
                    <a:pt x="338460" y="206552"/>
                    <a:pt x="350234" y="209175"/>
                    <a:pt x="355879" y="218054"/>
                  </a:cubicBezTo>
                  <a:cubicBezTo>
                    <a:pt x="356165" y="218505"/>
                    <a:pt x="356433" y="218969"/>
                    <a:pt x="356682" y="219443"/>
                  </a:cubicBezTo>
                  <a:cubicBezTo>
                    <a:pt x="370459" y="242083"/>
                    <a:pt x="386651" y="263160"/>
                    <a:pt x="404973" y="282308"/>
                  </a:cubicBezTo>
                  <a:cubicBezTo>
                    <a:pt x="412129" y="290022"/>
                    <a:pt x="411676" y="302075"/>
                    <a:pt x="403962" y="309230"/>
                  </a:cubicBezTo>
                  <a:cubicBezTo>
                    <a:pt x="403950" y="309241"/>
                    <a:pt x="403938" y="309253"/>
                    <a:pt x="403926" y="309264"/>
                  </a:cubicBezTo>
                  <a:cubicBezTo>
                    <a:pt x="400369" y="312449"/>
                    <a:pt x="395746" y="314183"/>
                    <a:pt x="390972" y="314122"/>
                  </a:cubicBezTo>
                  <a:close/>
                </a:path>
              </a:pathLst>
            </a:custGeom>
            <a:grpFill/>
            <a:ln w="9525" cap="flat">
              <a:noFill/>
              <a:prstDash val="solid"/>
              <a:miter/>
            </a:ln>
          </p:spPr>
          <p:txBody>
            <a:bodyPr rtlCol="0" anchor="ctr"/>
            <a:lstStyle/>
            <a:p>
              <a:endParaRPr lang="it-IT" sz="1013"/>
            </a:p>
          </p:txBody>
        </p:sp>
        <p:sp>
          <p:nvSpPr>
            <p:cNvPr id="854" name="Figura a mano libera 853">
              <a:extLst>
                <a:ext uri="{FF2B5EF4-FFF2-40B4-BE49-F238E27FC236}">
                  <a16:creationId xmlns:a16="http://schemas.microsoft.com/office/drawing/2014/main" id="{C36CDE79-1334-8C45-B584-1CB30F5CC7EA}"/>
                </a:ext>
              </a:extLst>
            </p:cNvPr>
            <p:cNvSpPr/>
            <p:nvPr/>
          </p:nvSpPr>
          <p:spPr>
            <a:xfrm>
              <a:off x="7069622" y="4438462"/>
              <a:ext cx="495300" cy="476250"/>
            </a:xfrm>
            <a:custGeom>
              <a:avLst/>
              <a:gdLst>
                <a:gd name="connsiteX0" fmla="*/ 19114 w 495300"/>
                <a:gd name="connsiteY0" fmla="*/ 485242 h 476250"/>
                <a:gd name="connsiteX1" fmla="*/ 4826 w 495300"/>
                <a:gd name="connsiteY1" fmla="*/ 478860 h 476250"/>
                <a:gd name="connsiteX2" fmla="*/ 6378 w 495300"/>
                <a:gd name="connsiteY2" fmla="*/ 451964 h 476250"/>
                <a:gd name="connsiteX3" fmla="*/ 6446 w 495300"/>
                <a:gd name="connsiteY3" fmla="*/ 451904 h 476250"/>
                <a:gd name="connsiteX4" fmla="*/ 48927 w 495300"/>
                <a:gd name="connsiteY4" fmla="*/ 345510 h 476250"/>
                <a:gd name="connsiteX5" fmla="*/ 45689 w 495300"/>
                <a:gd name="connsiteY5" fmla="*/ 324840 h 476250"/>
                <a:gd name="connsiteX6" fmla="*/ 36164 w 495300"/>
                <a:gd name="connsiteY6" fmla="*/ 205778 h 476250"/>
                <a:gd name="connsiteX7" fmla="*/ 36164 w 495300"/>
                <a:gd name="connsiteY7" fmla="*/ 204444 h 476250"/>
                <a:gd name="connsiteX8" fmla="*/ 269388 w 495300"/>
                <a:gd name="connsiteY8" fmla="*/ 498 h 476250"/>
                <a:gd name="connsiteX9" fmla="*/ 269621 w 495300"/>
                <a:gd name="connsiteY9" fmla="*/ 514 h 476250"/>
                <a:gd name="connsiteX10" fmla="*/ 474028 w 495300"/>
                <a:gd name="connsiteY10" fmla="*/ 204444 h 476250"/>
                <a:gd name="connsiteX11" fmla="*/ 497840 w 495300"/>
                <a:gd name="connsiteY11" fmla="*/ 253974 h 476250"/>
                <a:gd name="connsiteX12" fmla="*/ 498412 w 495300"/>
                <a:gd name="connsiteY12" fmla="*/ 280835 h 476250"/>
                <a:gd name="connsiteX13" fmla="*/ 471480 w 495300"/>
                <a:gd name="connsiteY13" fmla="*/ 281525 h 476250"/>
                <a:gd name="connsiteX14" fmla="*/ 471456 w 495300"/>
                <a:gd name="connsiteY14" fmla="*/ 281502 h 476250"/>
                <a:gd name="connsiteX15" fmla="*/ 435928 w 495300"/>
                <a:gd name="connsiteY15" fmla="*/ 205302 h 476250"/>
                <a:gd name="connsiteX16" fmla="*/ 267526 w 495300"/>
                <a:gd name="connsiteY16" fmla="*/ 38995 h 476250"/>
                <a:gd name="connsiteX17" fmla="*/ 74014 w 495300"/>
                <a:gd name="connsiteY17" fmla="*/ 206498 h 476250"/>
                <a:gd name="connsiteX18" fmla="*/ 73978 w 495300"/>
                <a:gd name="connsiteY18" fmla="*/ 207016 h 476250"/>
                <a:gd name="connsiteX19" fmla="*/ 73978 w 495300"/>
                <a:gd name="connsiteY19" fmla="*/ 208350 h 476250"/>
                <a:gd name="connsiteX20" fmla="*/ 83503 w 495300"/>
                <a:gd name="connsiteY20" fmla="*/ 318935 h 476250"/>
                <a:gd name="connsiteX21" fmla="*/ 86741 w 495300"/>
                <a:gd name="connsiteY21" fmla="*/ 339890 h 476250"/>
                <a:gd name="connsiteX22" fmla="*/ 31877 w 495300"/>
                <a:gd name="connsiteY22" fmla="*/ 480384 h 476250"/>
                <a:gd name="connsiteX23" fmla="*/ 19114 w 495300"/>
                <a:gd name="connsiteY23" fmla="*/ 48524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5300" h="476250">
                  <a:moveTo>
                    <a:pt x="19114" y="485242"/>
                  </a:moveTo>
                  <a:cubicBezTo>
                    <a:pt x="13657" y="485259"/>
                    <a:pt x="8455" y="482935"/>
                    <a:pt x="4826" y="478860"/>
                  </a:cubicBezTo>
                  <a:cubicBezTo>
                    <a:pt x="-2173" y="471004"/>
                    <a:pt x="-1477" y="458962"/>
                    <a:pt x="6378" y="451964"/>
                  </a:cubicBezTo>
                  <a:cubicBezTo>
                    <a:pt x="6401" y="451944"/>
                    <a:pt x="6423" y="451924"/>
                    <a:pt x="6446" y="451904"/>
                  </a:cubicBezTo>
                  <a:cubicBezTo>
                    <a:pt x="29972" y="431044"/>
                    <a:pt x="56357" y="395707"/>
                    <a:pt x="48927" y="345510"/>
                  </a:cubicBezTo>
                  <a:cubicBezTo>
                    <a:pt x="47879" y="338652"/>
                    <a:pt x="46736" y="331698"/>
                    <a:pt x="45689" y="324840"/>
                  </a:cubicBezTo>
                  <a:cubicBezTo>
                    <a:pt x="37970" y="285648"/>
                    <a:pt x="34773" y="245699"/>
                    <a:pt x="36164" y="205778"/>
                  </a:cubicBezTo>
                  <a:lnTo>
                    <a:pt x="36164" y="204444"/>
                  </a:lnTo>
                  <a:cubicBezTo>
                    <a:pt x="44248" y="83723"/>
                    <a:pt x="148667" y="-7587"/>
                    <a:pt x="269388" y="498"/>
                  </a:cubicBezTo>
                  <a:cubicBezTo>
                    <a:pt x="269466" y="504"/>
                    <a:pt x="269543" y="509"/>
                    <a:pt x="269621" y="514"/>
                  </a:cubicBezTo>
                  <a:cubicBezTo>
                    <a:pt x="380969" y="7944"/>
                    <a:pt x="472409" y="99479"/>
                    <a:pt x="474028" y="204444"/>
                  </a:cubicBezTo>
                  <a:cubicBezTo>
                    <a:pt x="474714" y="223552"/>
                    <a:pt x="483345" y="241505"/>
                    <a:pt x="497840" y="253974"/>
                  </a:cubicBezTo>
                  <a:cubicBezTo>
                    <a:pt x="505387" y="261247"/>
                    <a:pt x="505642" y="273248"/>
                    <a:pt x="498412" y="280835"/>
                  </a:cubicBezTo>
                  <a:cubicBezTo>
                    <a:pt x="491165" y="288463"/>
                    <a:pt x="479108" y="288771"/>
                    <a:pt x="471480" y="281525"/>
                  </a:cubicBezTo>
                  <a:cubicBezTo>
                    <a:pt x="471472" y="281517"/>
                    <a:pt x="471464" y="281509"/>
                    <a:pt x="471456" y="281502"/>
                  </a:cubicBezTo>
                  <a:cubicBezTo>
                    <a:pt x="449709" y="262015"/>
                    <a:pt x="436874" y="234486"/>
                    <a:pt x="435928" y="205302"/>
                  </a:cubicBezTo>
                  <a:cubicBezTo>
                    <a:pt x="434975" y="119577"/>
                    <a:pt x="359728" y="45186"/>
                    <a:pt x="267526" y="38995"/>
                  </a:cubicBezTo>
                  <a:cubicBezTo>
                    <a:pt x="167834" y="31813"/>
                    <a:pt x="81197" y="106807"/>
                    <a:pt x="74014" y="206498"/>
                  </a:cubicBezTo>
                  <a:cubicBezTo>
                    <a:pt x="74002" y="206670"/>
                    <a:pt x="73990" y="206844"/>
                    <a:pt x="73978" y="207016"/>
                  </a:cubicBezTo>
                  <a:lnTo>
                    <a:pt x="73978" y="208350"/>
                  </a:lnTo>
                  <a:cubicBezTo>
                    <a:pt x="72924" y="245454"/>
                    <a:pt x="76121" y="282557"/>
                    <a:pt x="83503" y="318935"/>
                  </a:cubicBezTo>
                  <a:cubicBezTo>
                    <a:pt x="84646" y="325888"/>
                    <a:pt x="85694" y="332841"/>
                    <a:pt x="86741" y="339890"/>
                  </a:cubicBezTo>
                  <a:cubicBezTo>
                    <a:pt x="97314" y="410470"/>
                    <a:pt x="56928" y="458190"/>
                    <a:pt x="31877" y="480384"/>
                  </a:cubicBezTo>
                  <a:cubicBezTo>
                    <a:pt x="28369" y="483525"/>
                    <a:pt x="23822" y="485256"/>
                    <a:pt x="19114" y="485242"/>
                  </a:cubicBezTo>
                  <a:close/>
                </a:path>
              </a:pathLst>
            </a:custGeom>
            <a:grpFill/>
            <a:ln w="9525" cap="flat">
              <a:noFill/>
              <a:prstDash val="solid"/>
              <a:miter/>
            </a:ln>
          </p:spPr>
          <p:txBody>
            <a:bodyPr rtlCol="0" anchor="ctr"/>
            <a:lstStyle/>
            <a:p>
              <a:endParaRPr lang="it-IT" sz="1013"/>
            </a:p>
          </p:txBody>
        </p:sp>
        <p:sp>
          <p:nvSpPr>
            <p:cNvPr id="855" name="Figura a mano libera 854">
              <a:extLst>
                <a:ext uri="{FF2B5EF4-FFF2-40B4-BE49-F238E27FC236}">
                  <a16:creationId xmlns:a16="http://schemas.microsoft.com/office/drawing/2014/main" id="{29B49770-B80D-6444-BB06-C81627B8EAA2}"/>
                </a:ext>
              </a:extLst>
            </p:cNvPr>
            <p:cNvSpPr/>
            <p:nvPr/>
          </p:nvSpPr>
          <p:spPr>
            <a:xfrm>
              <a:off x="7135376" y="4371813"/>
              <a:ext cx="419100" cy="142875"/>
            </a:xfrm>
            <a:custGeom>
              <a:avLst/>
              <a:gdLst>
                <a:gd name="connsiteX0" fmla="*/ 406846 w 419100"/>
                <a:gd name="connsiteY0" fmla="*/ 146792 h 142875"/>
                <a:gd name="connsiteX1" fmla="*/ 391510 w 419100"/>
                <a:gd name="connsiteY1" fmla="*/ 139077 h 142875"/>
                <a:gd name="connsiteX2" fmla="*/ 205773 w 419100"/>
                <a:gd name="connsiteY2" fmla="*/ 38683 h 142875"/>
                <a:gd name="connsiteX3" fmla="*/ 32227 w 419100"/>
                <a:gd name="connsiteY3" fmla="*/ 94119 h 142875"/>
                <a:gd name="connsiteX4" fmla="*/ 5293 w 419100"/>
                <a:gd name="connsiteY4" fmla="*/ 93539 h 142875"/>
                <a:gd name="connsiteX5" fmla="*/ 5873 w 419100"/>
                <a:gd name="connsiteY5" fmla="*/ 66604 h 142875"/>
                <a:gd name="connsiteX6" fmla="*/ 8224 w 419100"/>
                <a:gd name="connsiteY6" fmla="*/ 64687 h 142875"/>
                <a:gd name="connsiteX7" fmla="*/ 208249 w 419100"/>
                <a:gd name="connsiteY7" fmla="*/ 679 h 142875"/>
                <a:gd name="connsiteX8" fmla="*/ 422181 w 419100"/>
                <a:gd name="connsiteY8" fmla="*/ 116407 h 142875"/>
                <a:gd name="connsiteX9" fmla="*/ 417799 w 419100"/>
                <a:gd name="connsiteY9" fmla="*/ 142887 h 142875"/>
                <a:gd name="connsiteX10" fmla="*/ 406846 w 419100"/>
                <a:gd name="connsiteY10" fmla="*/ 14679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100" h="142875">
                  <a:moveTo>
                    <a:pt x="406846" y="146792"/>
                  </a:moveTo>
                  <a:cubicBezTo>
                    <a:pt x="400799" y="146800"/>
                    <a:pt x="395108" y="143936"/>
                    <a:pt x="391510" y="139077"/>
                  </a:cubicBezTo>
                  <a:cubicBezTo>
                    <a:pt x="347421" y="79871"/>
                    <a:pt x="279456" y="43135"/>
                    <a:pt x="205773" y="38683"/>
                  </a:cubicBezTo>
                  <a:cubicBezTo>
                    <a:pt x="142973" y="34362"/>
                    <a:pt x="80893" y="54192"/>
                    <a:pt x="32227" y="94119"/>
                  </a:cubicBezTo>
                  <a:cubicBezTo>
                    <a:pt x="24629" y="101397"/>
                    <a:pt x="12571" y="101137"/>
                    <a:pt x="5293" y="93539"/>
                  </a:cubicBezTo>
                  <a:cubicBezTo>
                    <a:pt x="-1985" y="85941"/>
                    <a:pt x="-1725" y="73882"/>
                    <a:pt x="5873" y="66604"/>
                  </a:cubicBezTo>
                  <a:cubicBezTo>
                    <a:pt x="6604" y="65904"/>
                    <a:pt x="7391" y="65262"/>
                    <a:pt x="8224" y="64687"/>
                  </a:cubicBezTo>
                  <a:cubicBezTo>
                    <a:pt x="64269" y="18570"/>
                    <a:pt x="135844" y="-4334"/>
                    <a:pt x="208249" y="679"/>
                  </a:cubicBezTo>
                  <a:cubicBezTo>
                    <a:pt x="293116" y="5894"/>
                    <a:pt x="371375" y="48228"/>
                    <a:pt x="422181" y="116407"/>
                  </a:cubicBezTo>
                  <a:cubicBezTo>
                    <a:pt x="428242" y="124939"/>
                    <a:pt x="426285" y="136762"/>
                    <a:pt x="417799" y="142887"/>
                  </a:cubicBezTo>
                  <a:cubicBezTo>
                    <a:pt x="414645" y="145299"/>
                    <a:pt x="410815" y="146663"/>
                    <a:pt x="406846" y="146792"/>
                  </a:cubicBezTo>
                  <a:close/>
                </a:path>
              </a:pathLst>
            </a:custGeom>
            <a:grpFill/>
            <a:ln w="9525" cap="flat">
              <a:noFill/>
              <a:prstDash val="solid"/>
              <a:miter/>
            </a:ln>
          </p:spPr>
          <p:txBody>
            <a:bodyPr rtlCol="0" anchor="ctr"/>
            <a:lstStyle/>
            <a:p>
              <a:endParaRPr lang="it-IT" sz="1013"/>
            </a:p>
          </p:txBody>
        </p:sp>
        <p:sp>
          <p:nvSpPr>
            <p:cNvPr id="856" name="Figura a mano libera 855">
              <a:extLst>
                <a:ext uri="{FF2B5EF4-FFF2-40B4-BE49-F238E27FC236}">
                  <a16:creationId xmlns:a16="http://schemas.microsoft.com/office/drawing/2014/main" id="{BAFB7301-381C-FE49-AFE9-491E9EF052E3}"/>
                </a:ext>
              </a:extLst>
            </p:cNvPr>
            <p:cNvSpPr/>
            <p:nvPr/>
          </p:nvSpPr>
          <p:spPr>
            <a:xfrm>
              <a:off x="6997054" y="4305151"/>
              <a:ext cx="476250" cy="238125"/>
            </a:xfrm>
            <a:custGeom>
              <a:avLst/>
              <a:gdLst>
                <a:gd name="connsiteX0" fmla="*/ 18911 w 476250"/>
                <a:gd name="connsiteY0" fmla="*/ 244982 h 238125"/>
                <a:gd name="connsiteX1" fmla="*/ 11767 w 476250"/>
                <a:gd name="connsiteY1" fmla="*/ 243553 h 238125"/>
                <a:gd name="connsiteX2" fmla="*/ 1290 w 476250"/>
                <a:gd name="connsiteY2" fmla="*/ 219074 h 238125"/>
                <a:gd name="connsiteX3" fmla="*/ 351048 w 476250"/>
                <a:gd name="connsiteY3" fmla="*/ 761 h 238125"/>
                <a:gd name="connsiteX4" fmla="*/ 466872 w 476250"/>
                <a:gd name="connsiteY4" fmla="*/ 28574 h 238125"/>
                <a:gd name="connsiteX5" fmla="*/ 477935 w 476250"/>
                <a:gd name="connsiteY5" fmla="*/ 53138 h 238125"/>
                <a:gd name="connsiteX6" fmla="*/ 453371 w 476250"/>
                <a:gd name="connsiteY6" fmla="*/ 64202 h 238125"/>
                <a:gd name="connsiteX7" fmla="*/ 452013 w 476250"/>
                <a:gd name="connsiteY7" fmla="*/ 63626 h 238125"/>
                <a:gd name="connsiteX8" fmla="*/ 348571 w 476250"/>
                <a:gd name="connsiteY8" fmla="*/ 39146 h 238125"/>
                <a:gd name="connsiteX9" fmla="*/ 36532 w 476250"/>
                <a:gd name="connsiteY9" fmla="*/ 233456 h 238125"/>
                <a:gd name="connsiteX10" fmla="*/ 18911 w 476250"/>
                <a:gd name="connsiteY10" fmla="*/ 24498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250" h="238125">
                  <a:moveTo>
                    <a:pt x="18911" y="244982"/>
                  </a:moveTo>
                  <a:cubicBezTo>
                    <a:pt x="16460" y="244969"/>
                    <a:pt x="14034" y="244485"/>
                    <a:pt x="11767" y="243553"/>
                  </a:cubicBezTo>
                  <a:cubicBezTo>
                    <a:pt x="2205" y="239594"/>
                    <a:pt x="-2447" y="228724"/>
                    <a:pt x="1290" y="219074"/>
                  </a:cubicBezTo>
                  <a:cubicBezTo>
                    <a:pt x="58872" y="78723"/>
                    <a:pt x="199669" y="-9160"/>
                    <a:pt x="351048" y="761"/>
                  </a:cubicBezTo>
                  <a:cubicBezTo>
                    <a:pt x="390936" y="3512"/>
                    <a:pt x="430083" y="12913"/>
                    <a:pt x="466872" y="28574"/>
                  </a:cubicBezTo>
                  <a:cubicBezTo>
                    <a:pt x="476710" y="32302"/>
                    <a:pt x="481663" y="43299"/>
                    <a:pt x="477935" y="53138"/>
                  </a:cubicBezTo>
                  <a:cubicBezTo>
                    <a:pt x="474208" y="62976"/>
                    <a:pt x="463209" y="67930"/>
                    <a:pt x="453371" y="64202"/>
                  </a:cubicBezTo>
                  <a:cubicBezTo>
                    <a:pt x="452911" y="64028"/>
                    <a:pt x="452458" y="63835"/>
                    <a:pt x="452013" y="63626"/>
                  </a:cubicBezTo>
                  <a:cubicBezTo>
                    <a:pt x="419131" y="49780"/>
                    <a:pt x="384172" y="41508"/>
                    <a:pt x="348571" y="39146"/>
                  </a:cubicBezTo>
                  <a:cubicBezTo>
                    <a:pt x="213578" y="30007"/>
                    <a:pt x="87883" y="108278"/>
                    <a:pt x="36532" y="233456"/>
                  </a:cubicBezTo>
                  <a:cubicBezTo>
                    <a:pt x="33508" y="240490"/>
                    <a:pt x="26567" y="245030"/>
                    <a:pt x="18911" y="244982"/>
                  </a:cubicBezTo>
                  <a:close/>
                </a:path>
              </a:pathLst>
            </a:custGeom>
            <a:grpFill/>
            <a:ln w="9525" cap="flat">
              <a:noFill/>
              <a:prstDash val="solid"/>
              <a:miter/>
            </a:ln>
          </p:spPr>
          <p:txBody>
            <a:bodyPr rtlCol="0" anchor="ctr"/>
            <a:lstStyle/>
            <a:p>
              <a:endParaRPr lang="it-IT" sz="1013"/>
            </a:p>
          </p:txBody>
        </p:sp>
        <p:sp>
          <p:nvSpPr>
            <p:cNvPr id="857" name="Figura a mano libera 856">
              <a:extLst>
                <a:ext uri="{FF2B5EF4-FFF2-40B4-BE49-F238E27FC236}">
                  <a16:creationId xmlns:a16="http://schemas.microsoft.com/office/drawing/2014/main" id="{E032EF43-5028-3A42-B8F6-71503395D81C}"/>
                </a:ext>
              </a:extLst>
            </p:cNvPr>
            <p:cNvSpPr/>
            <p:nvPr/>
          </p:nvSpPr>
          <p:spPr>
            <a:xfrm>
              <a:off x="7097091" y="4238475"/>
              <a:ext cx="266700" cy="95250"/>
            </a:xfrm>
            <a:custGeom>
              <a:avLst/>
              <a:gdLst>
                <a:gd name="connsiteX0" fmla="*/ 19172 w 266700"/>
                <a:gd name="connsiteY0" fmla="*/ 96488 h 95250"/>
                <a:gd name="connsiteX1" fmla="*/ 0 w 266700"/>
                <a:gd name="connsiteY1" fmla="*/ 77561 h 95250"/>
                <a:gd name="connsiteX2" fmla="*/ 9171 w 266700"/>
                <a:gd name="connsiteY2" fmla="*/ 61151 h 95250"/>
                <a:gd name="connsiteX3" fmla="*/ 223769 w 266700"/>
                <a:gd name="connsiteY3" fmla="*/ 0 h 95250"/>
                <a:gd name="connsiteX4" fmla="*/ 255488 w 266700"/>
                <a:gd name="connsiteY4" fmla="*/ 952 h 95250"/>
                <a:gd name="connsiteX5" fmla="*/ 273252 w 266700"/>
                <a:gd name="connsiteY5" fmla="*/ 21288 h 95250"/>
                <a:gd name="connsiteX6" fmla="*/ 252916 w 266700"/>
                <a:gd name="connsiteY6" fmla="*/ 39053 h 95250"/>
                <a:gd name="connsiteX7" fmla="*/ 224341 w 266700"/>
                <a:gd name="connsiteY7" fmla="*/ 38195 h 95250"/>
                <a:gd name="connsiteX8" fmla="*/ 29364 w 266700"/>
                <a:gd name="connsiteY8" fmla="*/ 93726 h 95250"/>
                <a:gd name="connsiteX9" fmla="*/ 19172 w 266700"/>
                <a:gd name="connsiteY9" fmla="*/ 9648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95250">
                  <a:moveTo>
                    <a:pt x="19172" y="96488"/>
                  </a:moveTo>
                  <a:cubicBezTo>
                    <a:pt x="8652" y="96556"/>
                    <a:pt x="68" y="88081"/>
                    <a:pt x="0" y="77561"/>
                  </a:cubicBezTo>
                  <a:cubicBezTo>
                    <a:pt x="-42" y="70858"/>
                    <a:pt x="3440" y="64626"/>
                    <a:pt x="9171" y="61151"/>
                  </a:cubicBezTo>
                  <a:cubicBezTo>
                    <a:pt x="73827" y="21665"/>
                    <a:pt x="148012" y="525"/>
                    <a:pt x="223769" y="0"/>
                  </a:cubicBezTo>
                  <a:cubicBezTo>
                    <a:pt x="234152" y="0"/>
                    <a:pt x="244915" y="0"/>
                    <a:pt x="255488" y="952"/>
                  </a:cubicBezTo>
                  <a:cubicBezTo>
                    <a:pt x="266009" y="1663"/>
                    <a:pt x="273962" y="10767"/>
                    <a:pt x="273252" y="21288"/>
                  </a:cubicBezTo>
                  <a:cubicBezTo>
                    <a:pt x="272541" y="31810"/>
                    <a:pt x="263437" y="39763"/>
                    <a:pt x="252916" y="39053"/>
                  </a:cubicBezTo>
                  <a:cubicBezTo>
                    <a:pt x="243391" y="38386"/>
                    <a:pt x="233866" y="38100"/>
                    <a:pt x="224341" y="38195"/>
                  </a:cubicBezTo>
                  <a:cubicBezTo>
                    <a:pt x="155511" y="38652"/>
                    <a:pt x="88106" y="57850"/>
                    <a:pt x="29364" y="93726"/>
                  </a:cubicBezTo>
                  <a:cubicBezTo>
                    <a:pt x="26324" y="95656"/>
                    <a:pt x="22771" y="96619"/>
                    <a:pt x="19172" y="96488"/>
                  </a:cubicBezTo>
                  <a:close/>
                </a:path>
              </a:pathLst>
            </a:custGeom>
            <a:grpFill/>
            <a:ln w="9525" cap="flat">
              <a:noFill/>
              <a:prstDash val="solid"/>
              <a:miter/>
            </a:ln>
          </p:spPr>
          <p:txBody>
            <a:bodyPr rtlCol="0" anchor="ctr"/>
            <a:lstStyle/>
            <a:p>
              <a:endParaRPr lang="it-IT" sz="1013"/>
            </a:p>
          </p:txBody>
        </p:sp>
        <p:sp>
          <p:nvSpPr>
            <p:cNvPr id="858" name="Figura a mano libera 857">
              <a:extLst>
                <a:ext uri="{FF2B5EF4-FFF2-40B4-BE49-F238E27FC236}">
                  <a16:creationId xmlns:a16="http://schemas.microsoft.com/office/drawing/2014/main" id="{81AE7D60-D8B8-3445-8296-BC1EB9737159}"/>
                </a:ext>
              </a:extLst>
            </p:cNvPr>
            <p:cNvSpPr/>
            <p:nvPr/>
          </p:nvSpPr>
          <p:spPr>
            <a:xfrm>
              <a:off x="7008443" y="4476337"/>
              <a:ext cx="114300" cy="381000"/>
            </a:xfrm>
            <a:custGeom>
              <a:avLst/>
              <a:gdLst>
                <a:gd name="connsiteX0" fmla="*/ 19047 w 114300"/>
                <a:gd name="connsiteY0" fmla="*/ 382501 h 381000"/>
                <a:gd name="connsiteX1" fmla="*/ 0 w 114300"/>
                <a:gd name="connsiteY1" fmla="*/ 363448 h 381000"/>
                <a:gd name="connsiteX2" fmla="*/ 8284 w 114300"/>
                <a:gd name="connsiteY2" fmla="*/ 347735 h 381000"/>
                <a:gd name="connsiteX3" fmla="*/ 38573 w 114300"/>
                <a:gd name="connsiteY3" fmla="*/ 281917 h 381000"/>
                <a:gd name="connsiteX4" fmla="*/ 36002 w 114300"/>
                <a:gd name="connsiteY4" fmla="*/ 259915 h 381000"/>
                <a:gd name="connsiteX5" fmla="*/ 30953 w 114300"/>
                <a:gd name="connsiteY5" fmla="*/ 163236 h 381000"/>
                <a:gd name="connsiteX6" fmla="*/ 30953 w 114300"/>
                <a:gd name="connsiteY6" fmla="*/ 162188 h 381000"/>
                <a:gd name="connsiteX7" fmla="*/ 88103 w 114300"/>
                <a:gd name="connsiteY7" fmla="*/ 8645 h 381000"/>
                <a:gd name="connsiteX8" fmla="*/ 114467 w 114300"/>
                <a:gd name="connsiteY8" fmla="*/ 3097 h 381000"/>
                <a:gd name="connsiteX9" fmla="*/ 120015 w 114300"/>
                <a:gd name="connsiteY9" fmla="*/ 29460 h 381000"/>
                <a:gd name="connsiteX10" fmla="*/ 118393 w 114300"/>
                <a:gd name="connsiteY10" fmla="*/ 31600 h 381000"/>
                <a:gd name="connsiteX11" fmla="*/ 68958 w 114300"/>
                <a:gd name="connsiteY11" fmla="*/ 164950 h 381000"/>
                <a:gd name="connsiteX12" fmla="*/ 68958 w 114300"/>
                <a:gd name="connsiteY12" fmla="*/ 165903 h 381000"/>
                <a:gd name="connsiteX13" fmla="*/ 73816 w 114300"/>
                <a:gd name="connsiteY13" fmla="*/ 255628 h 381000"/>
                <a:gd name="connsiteX14" fmla="*/ 76388 w 114300"/>
                <a:gd name="connsiteY14" fmla="*/ 278107 h 381000"/>
                <a:gd name="connsiteX15" fmla="*/ 29810 w 114300"/>
                <a:gd name="connsiteY15" fmla="*/ 379263 h 381000"/>
                <a:gd name="connsiteX16" fmla="*/ 19047 w 114300"/>
                <a:gd name="connsiteY16" fmla="*/ 382501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300" h="381000">
                  <a:moveTo>
                    <a:pt x="19047" y="382501"/>
                  </a:moveTo>
                  <a:cubicBezTo>
                    <a:pt x="8526" y="382500"/>
                    <a:pt x="-2" y="373970"/>
                    <a:pt x="0" y="363448"/>
                  </a:cubicBezTo>
                  <a:cubicBezTo>
                    <a:pt x="1" y="357165"/>
                    <a:pt x="3099" y="351286"/>
                    <a:pt x="8284" y="347735"/>
                  </a:cubicBezTo>
                  <a:cubicBezTo>
                    <a:pt x="29239" y="333257"/>
                    <a:pt x="42669" y="320970"/>
                    <a:pt x="38573" y="281917"/>
                  </a:cubicBezTo>
                  <a:cubicBezTo>
                    <a:pt x="37811" y="274678"/>
                    <a:pt x="36859" y="267344"/>
                    <a:pt x="36002" y="259915"/>
                  </a:cubicBezTo>
                  <a:cubicBezTo>
                    <a:pt x="31127" y="227934"/>
                    <a:pt x="29435" y="195549"/>
                    <a:pt x="30953" y="163236"/>
                  </a:cubicBezTo>
                  <a:lnTo>
                    <a:pt x="30953" y="162188"/>
                  </a:lnTo>
                  <a:cubicBezTo>
                    <a:pt x="34525" y="106509"/>
                    <a:pt x="54401" y="53110"/>
                    <a:pt x="88103" y="8645"/>
                  </a:cubicBezTo>
                  <a:cubicBezTo>
                    <a:pt x="93851" y="-168"/>
                    <a:pt x="105654" y="-2652"/>
                    <a:pt x="114467" y="3097"/>
                  </a:cubicBezTo>
                  <a:cubicBezTo>
                    <a:pt x="123279" y="8844"/>
                    <a:pt x="125763" y="20647"/>
                    <a:pt x="120015" y="29460"/>
                  </a:cubicBezTo>
                  <a:cubicBezTo>
                    <a:pt x="119525" y="30211"/>
                    <a:pt x="118983" y="30926"/>
                    <a:pt x="118393" y="31600"/>
                  </a:cubicBezTo>
                  <a:cubicBezTo>
                    <a:pt x="89182" y="70234"/>
                    <a:pt x="71989" y="116611"/>
                    <a:pt x="68958" y="164950"/>
                  </a:cubicBezTo>
                  <a:lnTo>
                    <a:pt x="68958" y="165903"/>
                  </a:lnTo>
                  <a:cubicBezTo>
                    <a:pt x="67709" y="195898"/>
                    <a:pt x="69336" y="225944"/>
                    <a:pt x="73816" y="255628"/>
                  </a:cubicBezTo>
                  <a:cubicBezTo>
                    <a:pt x="74768" y="263153"/>
                    <a:pt x="75626" y="270678"/>
                    <a:pt x="76388" y="278107"/>
                  </a:cubicBezTo>
                  <a:cubicBezTo>
                    <a:pt x="82769" y="337639"/>
                    <a:pt x="55718" y="361546"/>
                    <a:pt x="29810" y="379263"/>
                  </a:cubicBezTo>
                  <a:cubicBezTo>
                    <a:pt x="26630" y="381400"/>
                    <a:pt x="22879" y="382529"/>
                    <a:pt x="19047" y="382501"/>
                  </a:cubicBezTo>
                  <a:close/>
                </a:path>
              </a:pathLst>
            </a:custGeom>
            <a:grpFill/>
            <a:ln w="9525" cap="flat">
              <a:noFill/>
              <a:prstDash val="solid"/>
              <a:miter/>
            </a:ln>
          </p:spPr>
          <p:txBody>
            <a:bodyPr rtlCol="0" anchor="ctr"/>
            <a:lstStyle/>
            <a:p>
              <a:endParaRPr lang="it-IT" sz="1013"/>
            </a:p>
          </p:txBody>
        </p:sp>
      </p:grpSp>
      <p:sp>
        <p:nvSpPr>
          <p:cNvPr id="859" name="Elemento grafico 817" descr="Piede">
            <a:extLst>
              <a:ext uri="{FF2B5EF4-FFF2-40B4-BE49-F238E27FC236}">
                <a16:creationId xmlns:a16="http://schemas.microsoft.com/office/drawing/2014/main" id="{B804ED08-152C-214C-B28F-855CB62B8540}"/>
              </a:ext>
            </a:extLst>
          </p:cNvPr>
          <p:cNvSpPr/>
          <p:nvPr/>
        </p:nvSpPr>
        <p:spPr>
          <a:xfrm>
            <a:off x="3982665" y="4026779"/>
            <a:ext cx="269161" cy="258099"/>
          </a:xfrm>
          <a:custGeom>
            <a:avLst/>
            <a:gdLst>
              <a:gd name="connsiteX0" fmla="*/ 658115 w 695325"/>
              <a:gd name="connsiteY0" fmla="*/ 566127 h 666750"/>
              <a:gd name="connsiteX1" fmla="*/ 484474 w 695325"/>
              <a:gd name="connsiteY1" fmla="*/ 538314 h 666750"/>
              <a:gd name="connsiteX2" fmla="*/ 469425 w 695325"/>
              <a:gd name="connsiteY2" fmla="*/ 530885 h 666750"/>
              <a:gd name="connsiteX3" fmla="*/ 422657 w 695325"/>
              <a:gd name="connsiteY3" fmla="*/ 503738 h 666750"/>
              <a:gd name="connsiteX4" fmla="*/ 409227 w 695325"/>
              <a:gd name="connsiteY4" fmla="*/ 494213 h 666750"/>
              <a:gd name="connsiteX5" fmla="*/ 364745 w 695325"/>
              <a:gd name="connsiteY5" fmla="*/ 464591 h 666750"/>
              <a:gd name="connsiteX6" fmla="*/ 351315 w 695325"/>
              <a:gd name="connsiteY6" fmla="*/ 455066 h 666750"/>
              <a:gd name="connsiteX7" fmla="*/ 276258 w 695325"/>
              <a:gd name="connsiteY7" fmla="*/ 413822 h 666750"/>
              <a:gd name="connsiteX8" fmla="*/ 232347 w 695325"/>
              <a:gd name="connsiteY8" fmla="*/ 367150 h 666750"/>
              <a:gd name="connsiteX9" fmla="*/ 226442 w 695325"/>
              <a:gd name="connsiteY9" fmla="*/ 176269 h 666750"/>
              <a:gd name="connsiteX10" fmla="*/ 252636 w 695325"/>
              <a:gd name="connsiteY10" fmla="*/ 20249 h 666750"/>
              <a:gd name="connsiteX11" fmla="*/ 128811 w 695325"/>
              <a:gd name="connsiteY11" fmla="*/ 56 h 666750"/>
              <a:gd name="connsiteX12" fmla="*/ 6129 w 695325"/>
              <a:gd name="connsiteY12" fmla="*/ 22631 h 666750"/>
              <a:gd name="connsiteX13" fmla="*/ 29941 w 695325"/>
              <a:gd name="connsiteY13" fmla="*/ 186937 h 666750"/>
              <a:gd name="connsiteX14" fmla="*/ 28703 w 695325"/>
              <a:gd name="connsiteY14" fmla="*/ 438206 h 666750"/>
              <a:gd name="connsiteX15" fmla="*/ 14130 w 695325"/>
              <a:gd name="connsiteY15" fmla="*/ 480307 h 666750"/>
              <a:gd name="connsiteX16" fmla="*/ 33 w 695325"/>
              <a:gd name="connsiteY16" fmla="*/ 580224 h 666750"/>
              <a:gd name="connsiteX17" fmla="*/ 24036 w 695325"/>
              <a:gd name="connsiteY17" fmla="*/ 642518 h 666750"/>
              <a:gd name="connsiteX18" fmla="*/ 60897 w 695325"/>
              <a:gd name="connsiteY18" fmla="*/ 652519 h 666750"/>
              <a:gd name="connsiteX19" fmla="*/ 149480 w 695325"/>
              <a:gd name="connsiteY19" fmla="*/ 645375 h 666750"/>
              <a:gd name="connsiteX20" fmla="*/ 244254 w 695325"/>
              <a:gd name="connsiteY20" fmla="*/ 639374 h 666750"/>
              <a:gd name="connsiteX21" fmla="*/ 365412 w 695325"/>
              <a:gd name="connsiteY21" fmla="*/ 655186 h 666750"/>
              <a:gd name="connsiteX22" fmla="*/ 439135 w 695325"/>
              <a:gd name="connsiteY22" fmla="*/ 665663 h 666750"/>
              <a:gd name="connsiteX23" fmla="*/ 442374 w 695325"/>
              <a:gd name="connsiteY23" fmla="*/ 665663 h 666750"/>
              <a:gd name="connsiteX24" fmla="*/ 517240 w 695325"/>
              <a:gd name="connsiteY24" fmla="*/ 667949 h 666750"/>
              <a:gd name="connsiteX25" fmla="*/ 590964 w 695325"/>
              <a:gd name="connsiteY25" fmla="*/ 656424 h 666750"/>
              <a:gd name="connsiteX26" fmla="*/ 618110 w 695325"/>
              <a:gd name="connsiteY26" fmla="*/ 642232 h 666750"/>
              <a:gd name="connsiteX27" fmla="*/ 679165 w 695325"/>
              <a:gd name="connsiteY27" fmla="*/ 619848 h 666750"/>
              <a:gd name="connsiteX28" fmla="*/ 700311 w 695325"/>
              <a:gd name="connsiteY28" fmla="*/ 598417 h 666750"/>
              <a:gd name="connsiteX29" fmla="*/ 658115 w 695325"/>
              <a:gd name="connsiteY29" fmla="*/ 566127 h 666750"/>
              <a:gd name="connsiteX30" fmla="*/ 176245 w 695325"/>
              <a:gd name="connsiteY30" fmla="*/ 561936 h 666750"/>
              <a:gd name="connsiteX31" fmla="*/ 78319 w 695325"/>
              <a:gd name="connsiteY31" fmla="*/ 540618 h 666750"/>
              <a:gd name="connsiteX32" fmla="*/ 93092 w 695325"/>
              <a:gd name="connsiteY32" fmla="*/ 447446 h 666750"/>
              <a:gd name="connsiteX33" fmla="*/ 106507 w 695325"/>
              <a:gd name="connsiteY33" fmla="*/ 448665 h 666750"/>
              <a:gd name="connsiteX34" fmla="*/ 105288 w 695325"/>
              <a:gd name="connsiteY34" fmla="*/ 462080 h 666750"/>
              <a:gd name="connsiteX35" fmla="*/ 104331 w 695325"/>
              <a:gd name="connsiteY35" fmla="*/ 462781 h 666750"/>
              <a:gd name="connsiteX36" fmla="*/ 93044 w 695325"/>
              <a:gd name="connsiteY36" fmla="*/ 535218 h 666750"/>
              <a:gd name="connsiteX37" fmla="*/ 165482 w 695325"/>
              <a:gd name="connsiteY37" fmla="*/ 546506 h 666750"/>
              <a:gd name="connsiteX38" fmla="*/ 178793 w 695325"/>
              <a:gd name="connsiteY38" fmla="*/ 548569 h 666750"/>
              <a:gd name="connsiteX39" fmla="*/ 178817 w 695325"/>
              <a:gd name="connsiteY39" fmla="*/ 548601 h 666750"/>
              <a:gd name="connsiteX40" fmla="*/ 176375 w 695325"/>
              <a:gd name="connsiteY40" fmla="*/ 561848 h 666750"/>
              <a:gd name="connsiteX41" fmla="*/ 176245 w 695325"/>
              <a:gd name="connsiteY41" fmla="*/ 561936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95325" h="666750">
                <a:moveTo>
                  <a:pt x="658115" y="566127"/>
                </a:moveTo>
                <a:cubicBezTo>
                  <a:pt x="598751" y="575087"/>
                  <a:pt x="538069" y="565368"/>
                  <a:pt x="484474" y="538314"/>
                </a:cubicBezTo>
                <a:lnTo>
                  <a:pt x="469425" y="530885"/>
                </a:lnTo>
                <a:cubicBezTo>
                  <a:pt x="453389" y="522627"/>
                  <a:pt x="437780" y="513567"/>
                  <a:pt x="422657" y="503738"/>
                </a:cubicBezTo>
                <a:lnTo>
                  <a:pt x="409227" y="494213"/>
                </a:lnTo>
                <a:cubicBezTo>
                  <a:pt x="394177" y="484688"/>
                  <a:pt x="379890" y="474497"/>
                  <a:pt x="364745" y="464591"/>
                </a:cubicBezTo>
                <a:lnTo>
                  <a:pt x="351315" y="455066"/>
                </a:lnTo>
                <a:cubicBezTo>
                  <a:pt x="327577" y="439104"/>
                  <a:pt x="302458" y="425302"/>
                  <a:pt x="276258" y="413822"/>
                </a:cubicBezTo>
                <a:cubicBezTo>
                  <a:pt x="255588" y="403440"/>
                  <a:pt x="250159" y="400487"/>
                  <a:pt x="232347" y="367150"/>
                </a:cubicBezTo>
                <a:cubicBezTo>
                  <a:pt x="214536" y="333812"/>
                  <a:pt x="223965" y="211988"/>
                  <a:pt x="226442" y="176269"/>
                </a:cubicBezTo>
                <a:cubicBezTo>
                  <a:pt x="228918" y="140550"/>
                  <a:pt x="252636" y="35775"/>
                  <a:pt x="252636" y="20249"/>
                </a:cubicBezTo>
                <a:cubicBezTo>
                  <a:pt x="252636" y="4724"/>
                  <a:pt x="172911" y="1199"/>
                  <a:pt x="128811" y="56"/>
                </a:cubicBezTo>
                <a:cubicBezTo>
                  <a:pt x="84710" y="-1087"/>
                  <a:pt x="6129" y="15487"/>
                  <a:pt x="6129" y="22631"/>
                </a:cubicBezTo>
                <a:cubicBezTo>
                  <a:pt x="21700" y="76018"/>
                  <a:pt x="29716" y="131325"/>
                  <a:pt x="29941" y="186937"/>
                </a:cubicBezTo>
                <a:cubicBezTo>
                  <a:pt x="29941" y="284568"/>
                  <a:pt x="34704" y="422681"/>
                  <a:pt x="28703" y="438206"/>
                </a:cubicBezTo>
                <a:cubicBezTo>
                  <a:pt x="22733" y="451830"/>
                  <a:pt x="17860" y="465908"/>
                  <a:pt x="14130" y="480307"/>
                </a:cubicBezTo>
                <a:cubicBezTo>
                  <a:pt x="4311" y="512687"/>
                  <a:pt x="-444" y="546391"/>
                  <a:pt x="33" y="580224"/>
                </a:cubicBezTo>
                <a:cubicBezTo>
                  <a:pt x="1938" y="620801"/>
                  <a:pt x="15654" y="637374"/>
                  <a:pt x="24036" y="642518"/>
                </a:cubicBezTo>
                <a:cubicBezTo>
                  <a:pt x="35582" y="648147"/>
                  <a:pt x="48089" y="651540"/>
                  <a:pt x="60897" y="652519"/>
                </a:cubicBezTo>
                <a:cubicBezTo>
                  <a:pt x="79947" y="653948"/>
                  <a:pt x="121953" y="654710"/>
                  <a:pt x="149480" y="645375"/>
                </a:cubicBezTo>
                <a:cubicBezTo>
                  <a:pt x="173959" y="636993"/>
                  <a:pt x="244254" y="639374"/>
                  <a:pt x="244254" y="639374"/>
                </a:cubicBezTo>
                <a:cubicBezTo>
                  <a:pt x="284967" y="641728"/>
                  <a:pt x="325458" y="647012"/>
                  <a:pt x="365412" y="655186"/>
                </a:cubicBezTo>
                <a:cubicBezTo>
                  <a:pt x="389790" y="659940"/>
                  <a:pt x="414398" y="663436"/>
                  <a:pt x="439135" y="665663"/>
                </a:cubicBezTo>
                <a:lnTo>
                  <a:pt x="442374" y="665663"/>
                </a:lnTo>
                <a:cubicBezTo>
                  <a:pt x="467243" y="668199"/>
                  <a:pt x="492262" y="668963"/>
                  <a:pt x="517240" y="667949"/>
                </a:cubicBezTo>
                <a:cubicBezTo>
                  <a:pt x="542251" y="667798"/>
                  <a:pt x="567100" y="663914"/>
                  <a:pt x="590964" y="656424"/>
                </a:cubicBezTo>
                <a:cubicBezTo>
                  <a:pt x="595250" y="655091"/>
                  <a:pt x="613728" y="643184"/>
                  <a:pt x="618110" y="642232"/>
                </a:cubicBezTo>
                <a:cubicBezTo>
                  <a:pt x="639664" y="638585"/>
                  <a:pt x="660361" y="630996"/>
                  <a:pt x="679165" y="619848"/>
                </a:cubicBezTo>
                <a:cubicBezTo>
                  <a:pt x="684690" y="616324"/>
                  <a:pt x="700406" y="605275"/>
                  <a:pt x="700311" y="598417"/>
                </a:cubicBezTo>
                <a:cubicBezTo>
                  <a:pt x="700215" y="587749"/>
                  <a:pt x="707359" y="554888"/>
                  <a:pt x="658115" y="566127"/>
                </a:cubicBezTo>
                <a:close/>
                <a:moveTo>
                  <a:pt x="176245" y="561936"/>
                </a:moveTo>
                <a:cubicBezTo>
                  <a:pt x="143317" y="583091"/>
                  <a:pt x="99474" y="573547"/>
                  <a:pt x="78319" y="540618"/>
                </a:cubicBezTo>
                <a:cubicBezTo>
                  <a:pt x="58852" y="510319"/>
                  <a:pt x="65207" y="470238"/>
                  <a:pt x="93092" y="447446"/>
                </a:cubicBezTo>
                <a:cubicBezTo>
                  <a:pt x="97133" y="444077"/>
                  <a:pt x="103139" y="444623"/>
                  <a:pt x="106507" y="448665"/>
                </a:cubicBezTo>
                <a:cubicBezTo>
                  <a:pt x="109875" y="452706"/>
                  <a:pt x="109329" y="458712"/>
                  <a:pt x="105288" y="462080"/>
                </a:cubicBezTo>
                <a:cubicBezTo>
                  <a:pt x="104984" y="462333"/>
                  <a:pt x="104665" y="462567"/>
                  <a:pt x="104331" y="462781"/>
                </a:cubicBezTo>
                <a:cubicBezTo>
                  <a:pt x="81211" y="479667"/>
                  <a:pt x="76158" y="512098"/>
                  <a:pt x="93044" y="535218"/>
                </a:cubicBezTo>
                <a:cubicBezTo>
                  <a:pt x="109930" y="558338"/>
                  <a:pt x="142362" y="563391"/>
                  <a:pt x="165482" y="546506"/>
                </a:cubicBezTo>
                <a:cubicBezTo>
                  <a:pt x="169727" y="543399"/>
                  <a:pt x="175687" y="544323"/>
                  <a:pt x="178793" y="548569"/>
                </a:cubicBezTo>
                <a:cubicBezTo>
                  <a:pt x="178802" y="548579"/>
                  <a:pt x="178809" y="548591"/>
                  <a:pt x="178817" y="548601"/>
                </a:cubicBezTo>
                <a:cubicBezTo>
                  <a:pt x="181801" y="552933"/>
                  <a:pt x="180708" y="558864"/>
                  <a:pt x="176375" y="561848"/>
                </a:cubicBezTo>
                <a:cubicBezTo>
                  <a:pt x="176332" y="561878"/>
                  <a:pt x="176289" y="561907"/>
                  <a:pt x="176245" y="561936"/>
                </a:cubicBezTo>
                <a:close/>
              </a:path>
            </a:pathLst>
          </a:custGeom>
          <a:solidFill>
            <a:schemeClr val="accent3"/>
          </a:solidFill>
          <a:ln w="9525" cap="flat">
            <a:noFill/>
            <a:prstDash val="solid"/>
            <a:miter/>
          </a:ln>
        </p:spPr>
        <p:txBody>
          <a:bodyPr rtlCol="0" anchor="ctr"/>
          <a:lstStyle/>
          <a:p>
            <a:endParaRPr lang="it-IT" sz="1013"/>
          </a:p>
        </p:txBody>
      </p:sp>
      <p:sp>
        <p:nvSpPr>
          <p:cNvPr id="860" name="Elemento grafico 819" descr="Mano aperta">
            <a:extLst>
              <a:ext uri="{FF2B5EF4-FFF2-40B4-BE49-F238E27FC236}">
                <a16:creationId xmlns:a16="http://schemas.microsoft.com/office/drawing/2014/main" id="{87FC78E7-6EC4-CA4C-BACA-6E4FF8A28E42}"/>
              </a:ext>
            </a:extLst>
          </p:cNvPr>
          <p:cNvSpPr/>
          <p:nvPr/>
        </p:nvSpPr>
        <p:spPr>
          <a:xfrm>
            <a:off x="4379557" y="4087617"/>
            <a:ext cx="324467" cy="136424"/>
          </a:xfrm>
          <a:custGeom>
            <a:avLst/>
            <a:gdLst>
              <a:gd name="connsiteX0" fmla="*/ 838200 w 838200"/>
              <a:gd name="connsiteY0" fmla="*/ 38100 h 352425"/>
              <a:gd name="connsiteX1" fmla="*/ 800100 w 838200"/>
              <a:gd name="connsiteY1" fmla="*/ 0 h 352425"/>
              <a:gd name="connsiteX2" fmla="*/ 780098 w 838200"/>
              <a:gd name="connsiteY2" fmla="*/ 5715 h 352425"/>
              <a:gd name="connsiteX3" fmla="*/ 617220 w 838200"/>
              <a:gd name="connsiteY3" fmla="*/ 99060 h 352425"/>
              <a:gd name="connsiteX4" fmla="*/ 617220 w 838200"/>
              <a:gd name="connsiteY4" fmla="*/ 131445 h 352425"/>
              <a:gd name="connsiteX5" fmla="*/ 540068 w 838200"/>
              <a:gd name="connsiteY5" fmla="*/ 191452 h 352425"/>
              <a:gd name="connsiteX6" fmla="*/ 371475 w 838200"/>
              <a:gd name="connsiteY6" fmla="*/ 191452 h 352425"/>
              <a:gd name="connsiteX7" fmla="*/ 371475 w 838200"/>
              <a:gd name="connsiteY7" fmla="*/ 153352 h 352425"/>
              <a:gd name="connsiteX8" fmla="*/ 542925 w 838200"/>
              <a:gd name="connsiteY8" fmla="*/ 153352 h 352425"/>
              <a:gd name="connsiteX9" fmla="*/ 581025 w 838200"/>
              <a:gd name="connsiteY9" fmla="*/ 115252 h 352425"/>
              <a:gd name="connsiteX10" fmla="*/ 542925 w 838200"/>
              <a:gd name="connsiteY10" fmla="*/ 77152 h 352425"/>
              <a:gd name="connsiteX11" fmla="*/ 314325 w 838200"/>
              <a:gd name="connsiteY11" fmla="*/ 77152 h 352425"/>
              <a:gd name="connsiteX12" fmla="*/ 269558 w 838200"/>
              <a:gd name="connsiteY12" fmla="*/ 89535 h 352425"/>
              <a:gd name="connsiteX13" fmla="*/ 0 w 838200"/>
              <a:gd name="connsiteY13" fmla="*/ 219075 h 352425"/>
              <a:gd name="connsiteX14" fmla="*/ 133350 w 838200"/>
              <a:gd name="connsiteY14" fmla="*/ 352425 h 352425"/>
              <a:gd name="connsiteX15" fmla="*/ 361950 w 838200"/>
              <a:gd name="connsiteY15" fmla="*/ 266700 h 352425"/>
              <a:gd name="connsiteX16" fmla="*/ 540068 w 838200"/>
              <a:gd name="connsiteY16" fmla="*/ 266700 h 352425"/>
              <a:gd name="connsiteX17" fmla="*/ 562928 w 838200"/>
              <a:gd name="connsiteY17" fmla="*/ 259080 h 352425"/>
              <a:gd name="connsiteX18" fmla="*/ 824865 w 838200"/>
              <a:gd name="connsiteY18" fmla="*/ 67627 h 352425"/>
              <a:gd name="connsiteX19" fmla="*/ 838200 w 838200"/>
              <a:gd name="connsiteY19" fmla="*/ 381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838200" y="38100"/>
                </a:moveTo>
                <a:cubicBezTo>
                  <a:pt x="838200" y="17145"/>
                  <a:pt x="821055" y="0"/>
                  <a:pt x="800100" y="0"/>
                </a:cubicBezTo>
                <a:cubicBezTo>
                  <a:pt x="792480" y="0"/>
                  <a:pt x="785813" y="1905"/>
                  <a:pt x="780098" y="5715"/>
                </a:cubicBezTo>
                <a:lnTo>
                  <a:pt x="617220" y="99060"/>
                </a:lnTo>
                <a:cubicBezTo>
                  <a:pt x="619125" y="109538"/>
                  <a:pt x="619125" y="120015"/>
                  <a:pt x="617220" y="131445"/>
                </a:cubicBezTo>
                <a:cubicBezTo>
                  <a:pt x="609600" y="166688"/>
                  <a:pt x="576263" y="191452"/>
                  <a:pt x="540068" y="191452"/>
                </a:cubicBezTo>
                <a:lnTo>
                  <a:pt x="371475" y="191452"/>
                </a:lnTo>
                <a:lnTo>
                  <a:pt x="371475" y="153352"/>
                </a:lnTo>
                <a:lnTo>
                  <a:pt x="542925" y="153352"/>
                </a:lnTo>
                <a:cubicBezTo>
                  <a:pt x="563880" y="153352"/>
                  <a:pt x="581025" y="136208"/>
                  <a:pt x="581025" y="115252"/>
                </a:cubicBezTo>
                <a:cubicBezTo>
                  <a:pt x="581025" y="94298"/>
                  <a:pt x="563880" y="77152"/>
                  <a:pt x="542925" y="77152"/>
                </a:cubicBezTo>
                <a:cubicBezTo>
                  <a:pt x="542925" y="77152"/>
                  <a:pt x="316230" y="77152"/>
                  <a:pt x="314325" y="77152"/>
                </a:cubicBezTo>
                <a:cubicBezTo>
                  <a:pt x="298133" y="77152"/>
                  <a:pt x="282893" y="81915"/>
                  <a:pt x="269558" y="89535"/>
                </a:cubicBezTo>
                <a:lnTo>
                  <a:pt x="0" y="219075"/>
                </a:lnTo>
                <a:lnTo>
                  <a:pt x="133350" y="352425"/>
                </a:lnTo>
                <a:cubicBezTo>
                  <a:pt x="195263" y="290513"/>
                  <a:pt x="275273" y="266700"/>
                  <a:pt x="361950" y="266700"/>
                </a:cubicBezTo>
                <a:lnTo>
                  <a:pt x="540068" y="266700"/>
                </a:lnTo>
                <a:cubicBezTo>
                  <a:pt x="548640" y="266700"/>
                  <a:pt x="556260" y="263843"/>
                  <a:pt x="562928" y="259080"/>
                </a:cubicBezTo>
                <a:lnTo>
                  <a:pt x="824865" y="67627"/>
                </a:lnTo>
                <a:cubicBezTo>
                  <a:pt x="832485" y="60007"/>
                  <a:pt x="838200" y="49530"/>
                  <a:pt x="838200" y="38100"/>
                </a:cubicBezTo>
                <a:close/>
              </a:path>
            </a:pathLst>
          </a:custGeom>
          <a:solidFill>
            <a:schemeClr val="accent3"/>
          </a:solidFill>
          <a:ln w="9525" cap="flat">
            <a:noFill/>
            <a:prstDash val="solid"/>
            <a:miter/>
          </a:ln>
        </p:spPr>
        <p:txBody>
          <a:bodyPr rtlCol="0" anchor="ctr"/>
          <a:lstStyle/>
          <a:p>
            <a:endParaRPr lang="it-IT" sz="1013"/>
          </a:p>
        </p:txBody>
      </p:sp>
      <p:sp>
        <p:nvSpPr>
          <p:cNvPr id="861" name="Elemento grafico 821" descr="Mano protettiva">
            <a:extLst>
              <a:ext uri="{FF2B5EF4-FFF2-40B4-BE49-F238E27FC236}">
                <a16:creationId xmlns:a16="http://schemas.microsoft.com/office/drawing/2014/main" id="{469B79BB-BB30-C548-8786-F87C7BAE44F1}"/>
              </a:ext>
            </a:extLst>
          </p:cNvPr>
          <p:cNvSpPr/>
          <p:nvPr/>
        </p:nvSpPr>
        <p:spPr>
          <a:xfrm>
            <a:off x="4831756" y="4087617"/>
            <a:ext cx="324467" cy="136424"/>
          </a:xfrm>
          <a:custGeom>
            <a:avLst/>
            <a:gdLst>
              <a:gd name="connsiteX0" fmla="*/ 0 w 838200"/>
              <a:gd name="connsiteY0" fmla="*/ 314325 h 352425"/>
              <a:gd name="connsiteX1" fmla="*/ 38100 w 838200"/>
              <a:gd name="connsiteY1" fmla="*/ 352425 h 352425"/>
              <a:gd name="connsiteX2" fmla="*/ 58103 w 838200"/>
              <a:gd name="connsiteY2" fmla="*/ 346710 h 352425"/>
              <a:gd name="connsiteX3" fmla="*/ 220980 w 838200"/>
              <a:gd name="connsiteY3" fmla="*/ 253365 h 352425"/>
              <a:gd name="connsiteX4" fmla="*/ 220980 w 838200"/>
              <a:gd name="connsiteY4" fmla="*/ 220980 h 352425"/>
              <a:gd name="connsiteX5" fmla="*/ 298133 w 838200"/>
              <a:gd name="connsiteY5" fmla="*/ 160973 h 352425"/>
              <a:gd name="connsiteX6" fmla="*/ 466725 w 838200"/>
              <a:gd name="connsiteY6" fmla="*/ 160973 h 352425"/>
              <a:gd name="connsiteX7" fmla="*/ 466725 w 838200"/>
              <a:gd name="connsiteY7" fmla="*/ 199073 h 352425"/>
              <a:gd name="connsiteX8" fmla="*/ 295275 w 838200"/>
              <a:gd name="connsiteY8" fmla="*/ 199073 h 352425"/>
              <a:gd name="connsiteX9" fmla="*/ 257175 w 838200"/>
              <a:gd name="connsiteY9" fmla="*/ 237173 h 352425"/>
              <a:gd name="connsiteX10" fmla="*/ 295275 w 838200"/>
              <a:gd name="connsiteY10" fmla="*/ 275273 h 352425"/>
              <a:gd name="connsiteX11" fmla="*/ 523875 w 838200"/>
              <a:gd name="connsiteY11" fmla="*/ 275273 h 352425"/>
              <a:gd name="connsiteX12" fmla="*/ 568643 w 838200"/>
              <a:gd name="connsiteY12" fmla="*/ 262890 h 352425"/>
              <a:gd name="connsiteX13" fmla="*/ 838200 w 838200"/>
              <a:gd name="connsiteY13" fmla="*/ 133350 h 352425"/>
              <a:gd name="connsiteX14" fmla="*/ 704850 w 838200"/>
              <a:gd name="connsiteY14" fmla="*/ 0 h 352425"/>
              <a:gd name="connsiteX15" fmla="*/ 476250 w 838200"/>
              <a:gd name="connsiteY15" fmla="*/ 85725 h 352425"/>
              <a:gd name="connsiteX16" fmla="*/ 298133 w 838200"/>
              <a:gd name="connsiteY16" fmla="*/ 85725 h 352425"/>
              <a:gd name="connsiteX17" fmla="*/ 275273 w 838200"/>
              <a:gd name="connsiteY17" fmla="*/ 93345 h 352425"/>
              <a:gd name="connsiteX18" fmla="*/ 14288 w 838200"/>
              <a:gd name="connsiteY18" fmla="*/ 284798 h 352425"/>
              <a:gd name="connsiteX19" fmla="*/ 0 w 838200"/>
              <a:gd name="connsiteY19" fmla="*/ 3143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0" y="314325"/>
                </a:moveTo>
                <a:cubicBezTo>
                  <a:pt x="0" y="335280"/>
                  <a:pt x="17145" y="352425"/>
                  <a:pt x="38100" y="352425"/>
                </a:cubicBezTo>
                <a:cubicBezTo>
                  <a:pt x="45720" y="352425"/>
                  <a:pt x="52388" y="350520"/>
                  <a:pt x="58103" y="346710"/>
                </a:cubicBezTo>
                <a:lnTo>
                  <a:pt x="220980" y="253365"/>
                </a:lnTo>
                <a:cubicBezTo>
                  <a:pt x="219075" y="242888"/>
                  <a:pt x="219075" y="232410"/>
                  <a:pt x="220980" y="220980"/>
                </a:cubicBezTo>
                <a:cubicBezTo>
                  <a:pt x="228600" y="185738"/>
                  <a:pt x="261938" y="160973"/>
                  <a:pt x="298133" y="160973"/>
                </a:cubicBezTo>
                <a:lnTo>
                  <a:pt x="466725" y="160973"/>
                </a:lnTo>
                <a:lnTo>
                  <a:pt x="466725" y="199073"/>
                </a:lnTo>
                <a:lnTo>
                  <a:pt x="295275" y="199073"/>
                </a:lnTo>
                <a:cubicBezTo>
                  <a:pt x="274320" y="199073"/>
                  <a:pt x="257175" y="216218"/>
                  <a:pt x="257175" y="237173"/>
                </a:cubicBezTo>
                <a:cubicBezTo>
                  <a:pt x="257175" y="258127"/>
                  <a:pt x="274320" y="275273"/>
                  <a:pt x="295275" y="275273"/>
                </a:cubicBezTo>
                <a:cubicBezTo>
                  <a:pt x="295275" y="275273"/>
                  <a:pt x="521970" y="275273"/>
                  <a:pt x="523875" y="275273"/>
                </a:cubicBezTo>
                <a:cubicBezTo>
                  <a:pt x="540068" y="275273"/>
                  <a:pt x="555308" y="270510"/>
                  <a:pt x="568643" y="262890"/>
                </a:cubicBezTo>
                <a:lnTo>
                  <a:pt x="838200" y="133350"/>
                </a:lnTo>
                <a:lnTo>
                  <a:pt x="704850" y="0"/>
                </a:lnTo>
                <a:cubicBezTo>
                  <a:pt x="642938" y="61913"/>
                  <a:pt x="562928" y="85725"/>
                  <a:pt x="476250" y="85725"/>
                </a:cubicBezTo>
                <a:lnTo>
                  <a:pt x="298133" y="85725"/>
                </a:lnTo>
                <a:cubicBezTo>
                  <a:pt x="289560" y="85725"/>
                  <a:pt x="281940" y="88582"/>
                  <a:pt x="275273" y="93345"/>
                </a:cubicBezTo>
                <a:lnTo>
                  <a:pt x="14288" y="284798"/>
                </a:lnTo>
                <a:cubicBezTo>
                  <a:pt x="5715" y="292418"/>
                  <a:pt x="0" y="302895"/>
                  <a:pt x="0" y="314325"/>
                </a:cubicBezTo>
                <a:close/>
              </a:path>
            </a:pathLst>
          </a:custGeom>
          <a:solidFill>
            <a:schemeClr val="accent3"/>
          </a:solidFill>
          <a:ln w="9525" cap="flat">
            <a:noFill/>
            <a:prstDash val="solid"/>
            <a:miter/>
          </a:ln>
        </p:spPr>
        <p:txBody>
          <a:bodyPr rtlCol="0" anchor="ctr"/>
          <a:lstStyle/>
          <a:p>
            <a:endParaRPr lang="it-IT" sz="1013"/>
          </a:p>
        </p:txBody>
      </p:sp>
      <p:sp>
        <p:nvSpPr>
          <p:cNvPr id="862" name="Elemento grafico 823" descr="Polmoni">
            <a:extLst>
              <a:ext uri="{FF2B5EF4-FFF2-40B4-BE49-F238E27FC236}">
                <a16:creationId xmlns:a16="http://schemas.microsoft.com/office/drawing/2014/main" id="{C9CBB82F-1F8B-484E-86F1-FC9BB6E89301}"/>
              </a:ext>
            </a:extLst>
          </p:cNvPr>
          <p:cNvSpPr/>
          <p:nvPr/>
        </p:nvSpPr>
        <p:spPr>
          <a:xfrm>
            <a:off x="5283955" y="4013875"/>
            <a:ext cx="294971" cy="283909"/>
          </a:xfrm>
          <a:custGeom>
            <a:avLst/>
            <a:gdLst>
              <a:gd name="connsiteX0" fmla="*/ 519594 w 762000"/>
              <a:gd name="connsiteY0" fmla="*/ 95250 h 733425"/>
              <a:gd name="connsiteX1" fmla="*/ 466063 w 762000"/>
              <a:gd name="connsiteY1" fmla="*/ 99631 h 733425"/>
              <a:gd name="connsiteX2" fmla="*/ 451014 w 762000"/>
              <a:gd name="connsiteY2" fmla="*/ 209836 h 733425"/>
              <a:gd name="connsiteX3" fmla="*/ 431964 w 762000"/>
              <a:gd name="connsiteY3" fmla="*/ 219932 h 733425"/>
              <a:gd name="connsiteX4" fmla="*/ 419105 w 762000"/>
              <a:gd name="connsiteY4" fmla="*/ 190500 h 733425"/>
              <a:gd name="connsiteX5" fmla="*/ 419105 w 762000"/>
              <a:gd name="connsiteY5" fmla="*/ 0 h 733425"/>
              <a:gd name="connsiteX6" fmla="*/ 400055 w 762000"/>
              <a:gd name="connsiteY6" fmla="*/ 0 h 733425"/>
              <a:gd name="connsiteX7" fmla="*/ 400055 w 762000"/>
              <a:gd name="connsiteY7" fmla="*/ 19050 h 733425"/>
              <a:gd name="connsiteX8" fmla="*/ 361955 w 762000"/>
              <a:gd name="connsiteY8" fmla="*/ 19050 h 733425"/>
              <a:gd name="connsiteX9" fmla="*/ 361955 w 762000"/>
              <a:gd name="connsiteY9" fmla="*/ 0 h 733425"/>
              <a:gd name="connsiteX10" fmla="*/ 342905 w 762000"/>
              <a:gd name="connsiteY10" fmla="*/ 0 h 733425"/>
              <a:gd name="connsiteX11" fmla="*/ 342905 w 762000"/>
              <a:gd name="connsiteY11" fmla="*/ 190500 h 733425"/>
              <a:gd name="connsiteX12" fmla="*/ 330142 w 762000"/>
              <a:gd name="connsiteY12" fmla="*/ 220313 h 733425"/>
              <a:gd name="connsiteX13" fmla="*/ 311092 w 762000"/>
              <a:gd name="connsiteY13" fmla="*/ 210217 h 733425"/>
              <a:gd name="connsiteX14" fmla="*/ 296042 w 762000"/>
              <a:gd name="connsiteY14" fmla="*/ 100013 h 733425"/>
              <a:gd name="connsiteX15" fmla="*/ 242416 w 762000"/>
              <a:gd name="connsiteY15" fmla="*/ 95250 h 733425"/>
              <a:gd name="connsiteX16" fmla="*/ 5 w 762000"/>
              <a:gd name="connsiteY16" fmla="*/ 494538 h 733425"/>
              <a:gd name="connsiteX17" fmla="*/ 59917 w 762000"/>
              <a:gd name="connsiteY17" fmla="*/ 725234 h 733425"/>
              <a:gd name="connsiteX18" fmla="*/ 82206 w 762000"/>
              <a:gd name="connsiteY18" fmla="*/ 741140 h 733425"/>
              <a:gd name="connsiteX19" fmla="*/ 297757 w 762000"/>
              <a:gd name="connsiteY19" fmla="*/ 602266 h 733425"/>
              <a:gd name="connsiteX20" fmla="*/ 334237 w 762000"/>
              <a:gd name="connsiteY20" fmla="*/ 368522 h 733425"/>
              <a:gd name="connsiteX21" fmla="*/ 381005 w 762000"/>
              <a:gd name="connsiteY21" fmla="*/ 335851 h 733425"/>
              <a:gd name="connsiteX22" fmla="*/ 427773 w 762000"/>
              <a:gd name="connsiteY22" fmla="*/ 368522 h 733425"/>
              <a:gd name="connsiteX23" fmla="*/ 464254 w 762000"/>
              <a:gd name="connsiteY23" fmla="*/ 602266 h 733425"/>
              <a:gd name="connsiteX24" fmla="*/ 679804 w 762000"/>
              <a:gd name="connsiteY24" fmla="*/ 741140 h 733425"/>
              <a:gd name="connsiteX25" fmla="*/ 702093 w 762000"/>
              <a:gd name="connsiteY25" fmla="*/ 725234 h 733425"/>
              <a:gd name="connsiteX26" fmla="*/ 762005 w 762000"/>
              <a:gd name="connsiteY26" fmla="*/ 494538 h 733425"/>
              <a:gd name="connsiteX27" fmla="*/ 519594 w 762000"/>
              <a:gd name="connsiteY27" fmla="*/ 95250 h 733425"/>
              <a:gd name="connsiteX28" fmla="*/ 361955 w 762000"/>
              <a:gd name="connsiteY28" fmla="*/ 38100 h 733425"/>
              <a:gd name="connsiteX29" fmla="*/ 400055 w 762000"/>
              <a:gd name="connsiteY29" fmla="*/ 38100 h 733425"/>
              <a:gd name="connsiteX30" fmla="*/ 400055 w 762000"/>
              <a:gd name="connsiteY30" fmla="*/ 57150 h 733425"/>
              <a:gd name="connsiteX31" fmla="*/ 361955 w 762000"/>
              <a:gd name="connsiteY31" fmla="*/ 57150 h 733425"/>
              <a:gd name="connsiteX32" fmla="*/ 361955 w 762000"/>
              <a:gd name="connsiteY32" fmla="*/ 76200 h 733425"/>
              <a:gd name="connsiteX33" fmla="*/ 400055 w 762000"/>
              <a:gd name="connsiteY33" fmla="*/ 76200 h 733425"/>
              <a:gd name="connsiteX34" fmla="*/ 400055 w 762000"/>
              <a:gd name="connsiteY34" fmla="*/ 95250 h 733425"/>
              <a:gd name="connsiteX35" fmla="*/ 361955 w 762000"/>
              <a:gd name="connsiteY35" fmla="*/ 95250 h 733425"/>
              <a:gd name="connsiteX36" fmla="*/ 361955 w 762000"/>
              <a:gd name="connsiteY36" fmla="*/ 114300 h 733425"/>
              <a:gd name="connsiteX37" fmla="*/ 400055 w 762000"/>
              <a:gd name="connsiteY37" fmla="*/ 114300 h 733425"/>
              <a:gd name="connsiteX38" fmla="*/ 400055 w 762000"/>
              <a:gd name="connsiteY38" fmla="*/ 133350 h 733425"/>
              <a:gd name="connsiteX39" fmla="*/ 361955 w 762000"/>
              <a:gd name="connsiteY39" fmla="*/ 133350 h 733425"/>
              <a:gd name="connsiteX40" fmla="*/ 361955 w 762000"/>
              <a:gd name="connsiteY40" fmla="*/ 152400 h 733425"/>
              <a:gd name="connsiteX41" fmla="*/ 400055 w 762000"/>
              <a:gd name="connsiteY41" fmla="*/ 152400 h 733425"/>
              <a:gd name="connsiteX42" fmla="*/ 400055 w 762000"/>
              <a:gd name="connsiteY42" fmla="*/ 171450 h 733425"/>
              <a:gd name="connsiteX43" fmla="*/ 361955 w 762000"/>
              <a:gd name="connsiteY43" fmla="*/ 171450 h 733425"/>
              <a:gd name="connsiteX44" fmla="*/ 638180 w 762000"/>
              <a:gd name="connsiteY44" fmla="*/ 430816 h 733425"/>
              <a:gd name="connsiteX45" fmla="*/ 654182 w 762000"/>
              <a:gd name="connsiteY45" fmla="*/ 482632 h 733425"/>
              <a:gd name="connsiteX46" fmla="*/ 677995 w 762000"/>
              <a:gd name="connsiteY46" fmla="*/ 508540 h 733425"/>
              <a:gd name="connsiteX47" fmla="*/ 682028 w 762000"/>
              <a:gd name="connsiteY47" fmla="*/ 535176 h 733425"/>
              <a:gd name="connsiteX48" fmla="*/ 666755 w 762000"/>
              <a:gd name="connsiteY48" fmla="*/ 542925 h 733425"/>
              <a:gd name="connsiteX49" fmla="*/ 638180 w 762000"/>
              <a:gd name="connsiteY49" fmla="*/ 524732 h 733425"/>
              <a:gd name="connsiteX50" fmla="*/ 615415 w 762000"/>
              <a:gd name="connsiteY50" fmla="*/ 489395 h 733425"/>
              <a:gd name="connsiteX51" fmla="*/ 598080 w 762000"/>
              <a:gd name="connsiteY51" fmla="*/ 432816 h 733425"/>
              <a:gd name="connsiteX52" fmla="*/ 587983 w 762000"/>
              <a:gd name="connsiteY52" fmla="*/ 467392 h 733425"/>
              <a:gd name="connsiteX53" fmla="*/ 588745 w 762000"/>
              <a:gd name="connsiteY53" fmla="*/ 486442 h 733425"/>
              <a:gd name="connsiteX54" fmla="*/ 570516 w 762000"/>
              <a:gd name="connsiteY54" fmla="*/ 506279 h 733425"/>
              <a:gd name="connsiteX55" fmla="*/ 552074 w 762000"/>
              <a:gd name="connsiteY55" fmla="*/ 494443 h 733425"/>
              <a:gd name="connsiteX56" fmla="*/ 552741 w 762000"/>
              <a:gd name="connsiteY56" fmla="*/ 446818 h 733425"/>
              <a:gd name="connsiteX57" fmla="*/ 579030 w 762000"/>
              <a:gd name="connsiteY57" fmla="*/ 389668 h 733425"/>
              <a:gd name="connsiteX58" fmla="*/ 520737 w 762000"/>
              <a:gd name="connsiteY58" fmla="*/ 329660 h 733425"/>
              <a:gd name="connsiteX59" fmla="*/ 525023 w 762000"/>
              <a:gd name="connsiteY59" fmla="*/ 383476 h 733425"/>
              <a:gd name="connsiteX60" fmla="*/ 522070 w 762000"/>
              <a:gd name="connsiteY60" fmla="*/ 411480 h 733425"/>
              <a:gd name="connsiteX61" fmla="*/ 499066 w 762000"/>
              <a:gd name="connsiteY61" fmla="*/ 425503 h 733425"/>
              <a:gd name="connsiteX62" fmla="*/ 491305 w 762000"/>
              <a:gd name="connsiteY62" fmla="*/ 421576 h 733425"/>
              <a:gd name="connsiteX63" fmla="*/ 485875 w 762000"/>
              <a:gd name="connsiteY63" fmla="*/ 396050 h 733425"/>
              <a:gd name="connsiteX64" fmla="*/ 466825 w 762000"/>
              <a:gd name="connsiteY64" fmla="*/ 307467 h 733425"/>
              <a:gd name="connsiteX65" fmla="*/ 447775 w 762000"/>
              <a:gd name="connsiteY65" fmla="*/ 298895 h 733425"/>
              <a:gd name="connsiteX66" fmla="*/ 421963 w 762000"/>
              <a:gd name="connsiteY66" fmla="*/ 291465 h 733425"/>
              <a:gd name="connsiteX67" fmla="*/ 381005 w 762000"/>
              <a:gd name="connsiteY67" fmla="*/ 268129 h 733425"/>
              <a:gd name="connsiteX68" fmla="*/ 339381 w 762000"/>
              <a:gd name="connsiteY68" fmla="*/ 290989 h 733425"/>
              <a:gd name="connsiteX69" fmla="*/ 313568 w 762000"/>
              <a:gd name="connsiteY69" fmla="*/ 298418 h 733425"/>
              <a:gd name="connsiteX70" fmla="*/ 293851 w 762000"/>
              <a:gd name="connsiteY70" fmla="*/ 307943 h 733425"/>
              <a:gd name="connsiteX71" fmla="*/ 275468 w 762000"/>
              <a:gd name="connsiteY71" fmla="*/ 349949 h 733425"/>
              <a:gd name="connsiteX72" fmla="*/ 275468 w 762000"/>
              <a:gd name="connsiteY72" fmla="*/ 395478 h 733425"/>
              <a:gd name="connsiteX73" fmla="*/ 270039 w 762000"/>
              <a:gd name="connsiteY73" fmla="*/ 421005 h 733425"/>
              <a:gd name="connsiteX74" fmla="*/ 243226 w 762000"/>
              <a:gd name="connsiteY74" fmla="*/ 418386 h 733425"/>
              <a:gd name="connsiteX75" fmla="*/ 239178 w 762000"/>
              <a:gd name="connsiteY75" fmla="*/ 409575 h 733425"/>
              <a:gd name="connsiteX76" fmla="*/ 240797 w 762000"/>
              <a:gd name="connsiteY76" fmla="*/ 328994 h 733425"/>
              <a:gd name="connsiteX77" fmla="*/ 182599 w 762000"/>
              <a:gd name="connsiteY77" fmla="*/ 388811 h 733425"/>
              <a:gd name="connsiteX78" fmla="*/ 208603 w 762000"/>
              <a:gd name="connsiteY78" fmla="*/ 445961 h 733425"/>
              <a:gd name="connsiteX79" fmla="*/ 211174 w 762000"/>
              <a:gd name="connsiteY79" fmla="*/ 477107 h 733425"/>
              <a:gd name="connsiteX80" fmla="*/ 209555 w 762000"/>
              <a:gd name="connsiteY80" fmla="*/ 494538 h 733425"/>
              <a:gd name="connsiteX81" fmla="*/ 184655 w 762000"/>
              <a:gd name="connsiteY81" fmla="*/ 504823 h 733425"/>
              <a:gd name="connsiteX82" fmla="*/ 172979 w 762000"/>
              <a:gd name="connsiteY82" fmla="*/ 488823 h 733425"/>
              <a:gd name="connsiteX83" fmla="*/ 172979 w 762000"/>
              <a:gd name="connsiteY83" fmla="*/ 465392 h 733425"/>
              <a:gd name="connsiteX84" fmla="*/ 163454 w 762000"/>
              <a:gd name="connsiteY84" fmla="*/ 432530 h 733425"/>
              <a:gd name="connsiteX85" fmla="*/ 131164 w 762000"/>
              <a:gd name="connsiteY85" fmla="*/ 516350 h 733425"/>
              <a:gd name="connsiteX86" fmla="*/ 80206 w 762000"/>
              <a:gd name="connsiteY86" fmla="*/ 536067 h 733425"/>
              <a:gd name="connsiteX87" fmla="*/ 107161 w 762000"/>
              <a:gd name="connsiteY87" fmla="*/ 484727 h 733425"/>
              <a:gd name="connsiteX88" fmla="*/ 118687 w 762000"/>
              <a:gd name="connsiteY88" fmla="*/ 448437 h 733425"/>
              <a:gd name="connsiteX89" fmla="*/ 133355 w 762000"/>
              <a:gd name="connsiteY89" fmla="*/ 404050 h 733425"/>
              <a:gd name="connsiteX90" fmla="*/ 180028 w 762000"/>
              <a:gd name="connsiteY90" fmla="*/ 329660 h 733425"/>
              <a:gd name="connsiteX91" fmla="*/ 111638 w 762000"/>
              <a:gd name="connsiteY91" fmla="*/ 353949 h 733425"/>
              <a:gd name="connsiteX92" fmla="*/ 82301 w 762000"/>
              <a:gd name="connsiteY92" fmla="*/ 357569 h 733425"/>
              <a:gd name="connsiteX93" fmla="*/ 80872 w 762000"/>
              <a:gd name="connsiteY93" fmla="*/ 331375 h 733425"/>
              <a:gd name="connsiteX94" fmla="*/ 214699 w 762000"/>
              <a:gd name="connsiteY94" fmla="*/ 300704 h 733425"/>
              <a:gd name="connsiteX95" fmla="*/ 220509 w 762000"/>
              <a:gd name="connsiteY95" fmla="*/ 296894 h 733425"/>
              <a:gd name="connsiteX96" fmla="*/ 188886 w 762000"/>
              <a:gd name="connsiteY96" fmla="*/ 233267 h 733425"/>
              <a:gd name="connsiteX97" fmla="*/ 198411 w 762000"/>
              <a:gd name="connsiteY97" fmla="*/ 196787 h 733425"/>
              <a:gd name="connsiteX98" fmla="*/ 222319 w 762000"/>
              <a:gd name="connsiteY98" fmla="*/ 204692 h 733425"/>
              <a:gd name="connsiteX99" fmla="*/ 225652 w 762000"/>
              <a:gd name="connsiteY99" fmla="*/ 222695 h 733425"/>
              <a:gd name="connsiteX100" fmla="*/ 255751 w 762000"/>
              <a:gd name="connsiteY100" fmla="*/ 278511 h 733425"/>
              <a:gd name="connsiteX101" fmla="*/ 304138 w 762000"/>
              <a:gd name="connsiteY101" fmla="*/ 261461 h 733425"/>
              <a:gd name="connsiteX102" fmla="*/ 344239 w 762000"/>
              <a:gd name="connsiteY102" fmla="*/ 248793 h 733425"/>
              <a:gd name="connsiteX103" fmla="*/ 361955 w 762000"/>
              <a:gd name="connsiteY103" fmla="*/ 226981 h 733425"/>
              <a:gd name="connsiteX104" fmla="*/ 361955 w 762000"/>
              <a:gd name="connsiteY104" fmla="*/ 190500 h 733425"/>
              <a:gd name="connsiteX105" fmla="*/ 400055 w 762000"/>
              <a:gd name="connsiteY105" fmla="*/ 190500 h 733425"/>
              <a:gd name="connsiteX106" fmla="*/ 400055 w 762000"/>
              <a:gd name="connsiteY106" fmla="*/ 226886 h 733425"/>
              <a:gd name="connsiteX107" fmla="*/ 419105 w 762000"/>
              <a:gd name="connsiteY107" fmla="*/ 249174 h 733425"/>
              <a:gd name="connsiteX108" fmla="*/ 458348 w 762000"/>
              <a:gd name="connsiteY108" fmla="*/ 261461 h 733425"/>
              <a:gd name="connsiteX109" fmla="*/ 506735 w 762000"/>
              <a:gd name="connsiteY109" fmla="*/ 278511 h 733425"/>
              <a:gd name="connsiteX110" fmla="*/ 536929 w 762000"/>
              <a:gd name="connsiteY110" fmla="*/ 221361 h 733425"/>
              <a:gd name="connsiteX111" fmla="*/ 540168 w 762000"/>
              <a:gd name="connsiteY111" fmla="*/ 204406 h 733425"/>
              <a:gd name="connsiteX112" fmla="*/ 564076 w 762000"/>
              <a:gd name="connsiteY112" fmla="*/ 196596 h 733425"/>
              <a:gd name="connsiteX113" fmla="*/ 573601 w 762000"/>
              <a:gd name="connsiteY113" fmla="*/ 234220 h 733425"/>
              <a:gd name="connsiteX114" fmla="*/ 542168 w 762000"/>
              <a:gd name="connsiteY114" fmla="*/ 296609 h 733425"/>
              <a:gd name="connsiteX115" fmla="*/ 547978 w 762000"/>
              <a:gd name="connsiteY115" fmla="*/ 300419 h 733425"/>
              <a:gd name="connsiteX116" fmla="*/ 681328 w 762000"/>
              <a:gd name="connsiteY116" fmla="*/ 330803 h 733425"/>
              <a:gd name="connsiteX117" fmla="*/ 681900 w 762000"/>
              <a:gd name="connsiteY117" fmla="*/ 355568 h 733425"/>
              <a:gd name="connsiteX118" fmla="*/ 650944 w 762000"/>
              <a:gd name="connsiteY118" fmla="*/ 353759 h 733425"/>
              <a:gd name="connsiteX119" fmla="*/ 582459 w 762000"/>
              <a:gd name="connsiteY119" fmla="*/ 329375 h 733425"/>
              <a:gd name="connsiteX120" fmla="*/ 638180 w 762000"/>
              <a:gd name="connsiteY120" fmla="*/ 430816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62000" h="733425">
                <a:moveTo>
                  <a:pt x="519594" y="95250"/>
                </a:moveTo>
                <a:cubicBezTo>
                  <a:pt x="495781" y="85725"/>
                  <a:pt x="474445" y="82868"/>
                  <a:pt x="466063" y="99631"/>
                </a:cubicBezTo>
                <a:cubicBezTo>
                  <a:pt x="455110" y="121539"/>
                  <a:pt x="458634" y="196310"/>
                  <a:pt x="451014" y="209836"/>
                </a:cubicBezTo>
                <a:cubicBezTo>
                  <a:pt x="447927" y="217352"/>
                  <a:pt x="439917" y="221597"/>
                  <a:pt x="431964" y="219932"/>
                </a:cubicBezTo>
                <a:cubicBezTo>
                  <a:pt x="419105" y="219075"/>
                  <a:pt x="419105" y="190500"/>
                  <a:pt x="419105" y="190500"/>
                </a:cubicBezTo>
                <a:lnTo>
                  <a:pt x="419105" y="0"/>
                </a:lnTo>
                <a:lnTo>
                  <a:pt x="400055" y="0"/>
                </a:lnTo>
                <a:lnTo>
                  <a:pt x="400055" y="19050"/>
                </a:lnTo>
                <a:lnTo>
                  <a:pt x="361955" y="19050"/>
                </a:lnTo>
                <a:lnTo>
                  <a:pt x="361955" y="0"/>
                </a:lnTo>
                <a:lnTo>
                  <a:pt x="342905" y="0"/>
                </a:lnTo>
                <a:lnTo>
                  <a:pt x="342905" y="190500"/>
                </a:lnTo>
                <a:cubicBezTo>
                  <a:pt x="342905" y="190500"/>
                  <a:pt x="342905" y="219075"/>
                  <a:pt x="330142" y="220313"/>
                </a:cubicBezTo>
                <a:cubicBezTo>
                  <a:pt x="322188" y="221978"/>
                  <a:pt x="314179" y="217733"/>
                  <a:pt x="311092" y="210217"/>
                </a:cubicBezTo>
                <a:cubicBezTo>
                  <a:pt x="303472" y="196691"/>
                  <a:pt x="306996" y="121920"/>
                  <a:pt x="296042" y="100013"/>
                </a:cubicBezTo>
                <a:cubicBezTo>
                  <a:pt x="287565" y="83249"/>
                  <a:pt x="266705" y="85725"/>
                  <a:pt x="242416" y="95250"/>
                </a:cubicBezTo>
                <a:cubicBezTo>
                  <a:pt x="100684" y="157258"/>
                  <a:pt x="5" y="312515"/>
                  <a:pt x="5" y="494538"/>
                </a:cubicBezTo>
                <a:cubicBezTo>
                  <a:pt x="-371" y="575331"/>
                  <a:pt x="20276" y="654832"/>
                  <a:pt x="59917" y="725234"/>
                </a:cubicBezTo>
                <a:cubicBezTo>
                  <a:pt x="61918" y="727996"/>
                  <a:pt x="72395" y="741140"/>
                  <a:pt x="82206" y="741140"/>
                </a:cubicBezTo>
                <a:cubicBezTo>
                  <a:pt x="154120" y="741140"/>
                  <a:pt x="275849" y="668084"/>
                  <a:pt x="297757" y="602266"/>
                </a:cubicBezTo>
                <a:cubicBezTo>
                  <a:pt x="319664" y="536448"/>
                  <a:pt x="309853" y="405956"/>
                  <a:pt x="334237" y="368522"/>
                </a:cubicBezTo>
                <a:cubicBezTo>
                  <a:pt x="344535" y="351536"/>
                  <a:pt x="361513" y="339676"/>
                  <a:pt x="381005" y="335851"/>
                </a:cubicBezTo>
                <a:cubicBezTo>
                  <a:pt x="400497" y="339676"/>
                  <a:pt x="417475" y="351536"/>
                  <a:pt x="427773" y="368522"/>
                </a:cubicBezTo>
                <a:cubicBezTo>
                  <a:pt x="452157" y="405956"/>
                  <a:pt x="442346" y="536543"/>
                  <a:pt x="464254" y="602266"/>
                </a:cubicBezTo>
                <a:cubicBezTo>
                  <a:pt x="486161" y="667988"/>
                  <a:pt x="607891" y="741140"/>
                  <a:pt x="679804" y="741140"/>
                </a:cubicBezTo>
                <a:cubicBezTo>
                  <a:pt x="689329" y="741140"/>
                  <a:pt x="700093" y="727996"/>
                  <a:pt x="702093" y="725234"/>
                </a:cubicBezTo>
                <a:cubicBezTo>
                  <a:pt x="741734" y="654832"/>
                  <a:pt x="762381" y="575331"/>
                  <a:pt x="762005" y="494538"/>
                </a:cubicBezTo>
                <a:cubicBezTo>
                  <a:pt x="762005" y="312515"/>
                  <a:pt x="661326" y="157258"/>
                  <a:pt x="519594" y="95250"/>
                </a:cubicBezTo>
                <a:close/>
                <a:moveTo>
                  <a:pt x="361955" y="38100"/>
                </a:moveTo>
                <a:lnTo>
                  <a:pt x="400055" y="38100"/>
                </a:lnTo>
                <a:lnTo>
                  <a:pt x="400055" y="57150"/>
                </a:lnTo>
                <a:lnTo>
                  <a:pt x="361955" y="57150"/>
                </a:lnTo>
                <a:close/>
                <a:moveTo>
                  <a:pt x="361955" y="76200"/>
                </a:moveTo>
                <a:lnTo>
                  <a:pt x="400055" y="76200"/>
                </a:lnTo>
                <a:lnTo>
                  <a:pt x="400055" y="95250"/>
                </a:lnTo>
                <a:lnTo>
                  <a:pt x="361955" y="95250"/>
                </a:lnTo>
                <a:close/>
                <a:moveTo>
                  <a:pt x="361955" y="114300"/>
                </a:moveTo>
                <a:lnTo>
                  <a:pt x="400055" y="114300"/>
                </a:lnTo>
                <a:lnTo>
                  <a:pt x="400055" y="133350"/>
                </a:lnTo>
                <a:lnTo>
                  <a:pt x="361955" y="133350"/>
                </a:lnTo>
                <a:close/>
                <a:moveTo>
                  <a:pt x="361955" y="152400"/>
                </a:moveTo>
                <a:lnTo>
                  <a:pt x="400055" y="152400"/>
                </a:lnTo>
                <a:lnTo>
                  <a:pt x="400055" y="171450"/>
                </a:lnTo>
                <a:lnTo>
                  <a:pt x="361955" y="171450"/>
                </a:lnTo>
                <a:close/>
                <a:moveTo>
                  <a:pt x="638180" y="430816"/>
                </a:moveTo>
                <a:cubicBezTo>
                  <a:pt x="642546" y="448372"/>
                  <a:pt x="647889" y="465671"/>
                  <a:pt x="654182" y="482632"/>
                </a:cubicBezTo>
                <a:cubicBezTo>
                  <a:pt x="659749" y="493179"/>
                  <a:pt x="667953" y="502105"/>
                  <a:pt x="677995" y="508540"/>
                </a:cubicBezTo>
                <a:cubicBezTo>
                  <a:pt x="686464" y="514781"/>
                  <a:pt x="688270" y="526708"/>
                  <a:pt x="682028" y="535176"/>
                </a:cubicBezTo>
                <a:cubicBezTo>
                  <a:pt x="678451" y="540031"/>
                  <a:pt x="672785" y="542905"/>
                  <a:pt x="666755" y="542925"/>
                </a:cubicBezTo>
                <a:cubicBezTo>
                  <a:pt x="655801" y="542925"/>
                  <a:pt x="645705" y="531781"/>
                  <a:pt x="638180" y="524732"/>
                </a:cubicBezTo>
                <a:cubicBezTo>
                  <a:pt x="627878" y="514941"/>
                  <a:pt x="620072" y="502823"/>
                  <a:pt x="615415" y="489395"/>
                </a:cubicBezTo>
                <a:cubicBezTo>
                  <a:pt x="609034" y="470345"/>
                  <a:pt x="604176" y="451295"/>
                  <a:pt x="598080" y="432816"/>
                </a:cubicBezTo>
                <a:cubicBezTo>
                  <a:pt x="592559" y="443599"/>
                  <a:pt x="589133" y="455332"/>
                  <a:pt x="587983" y="467392"/>
                </a:cubicBezTo>
                <a:cubicBezTo>
                  <a:pt x="587983" y="473774"/>
                  <a:pt x="588650" y="479870"/>
                  <a:pt x="588745" y="486442"/>
                </a:cubicBezTo>
                <a:cubicBezTo>
                  <a:pt x="589189" y="496954"/>
                  <a:pt x="581028" y="505835"/>
                  <a:pt x="570516" y="506279"/>
                </a:cubicBezTo>
                <a:cubicBezTo>
                  <a:pt x="562488" y="506618"/>
                  <a:pt x="555110" y="501883"/>
                  <a:pt x="552074" y="494443"/>
                </a:cubicBezTo>
                <a:cubicBezTo>
                  <a:pt x="546359" y="480536"/>
                  <a:pt x="549598" y="460343"/>
                  <a:pt x="552741" y="446818"/>
                </a:cubicBezTo>
                <a:cubicBezTo>
                  <a:pt x="558295" y="426449"/>
                  <a:pt x="567177" y="407139"/>
                  <a:pt x="579030" y="389668"/>
                </a:cubicBezTo>
                <a:cubicBezTo>
                  <a:pt x="564801" y="365197"/>
                  <a:pt x="544786" y="344592"/>
                  <a:pt x="520737" y="329660"/>
                </a:cubicBezTo>
                <a:cubicBezTo>
                  <a:pt x="525014" y="347258"/>
                  <a:pt x="526461" y="365424"/>
                  <a:pt x="525023" y="383476"/>
                </a:cubicBezTo>
                <a:cubicBezTo>
                  <a:pt x="525088" y="392892"/>
                  <a:pt x="524097" y="402286"/>
                  <a:pt x="522070" y="411480"/>
                </a:cubicBezTo>
                <a:cubicBezTo>
                  <a:pt x="519590" y="421704"/>
                  <a:pt x="509292" y="427983"/>
                  <a:pt x="499066" y="425503"/>
                </a:cubicBezTo>
                <a:cubicBezTo>
                  <a:pt x="496211" y="424810"/>
                  <a:pt x="493554" y="423466"/>
                  <a:pt x="491305" y="421576"/>
                </a:cubicBezTo>
                <a:cubicBezTo>
                  <a:pt x="483018" y="414623"/>
                  <a:pt x="484828" y="405384"/>
                  <a:pt x="485875" y="396050"/>
                </a:cubicBezTo>
                <a:cubicBezTo>
                  <a:pt x="489209" y="365474"/>
                  <a:pt x="488161" y="332042"/>
                  <a:pt x="466825" y="307467"/>
                </a:cubicBezTo>
                <a:cubicBezTo>
                  <a:pt x="461447" y="302814"/>
                  <a:pt x="454825" y="299834"/>
                  <a:pt x="447775" y="298895"/>
                </a:cubicBezTo>
                <a:cubicBezTo>
                  <a:pt x="439203" y="296418"/>
                  <a:pt x="430535" y="294037"/>
                  <a:pt x="421963" y="291465"/>
                </a:cubicBezTo>
                <a:cubicBezTo>
                  <a:pt x="406474" y="287476"/>
                  <a:pt x="392334" y="279419"/>
                  <a:pt x="381005" y="268129"/>
                </a:cubicBezTo>
                <a:cubicBezTo>
                  <a:pt x="369435" y="279349"/>
                  <a:pt x="355057" y="287245"/>
                  <a:pt x="339381" y="290989"/>
                </a:cubicBezTo>
                <a:cubicBezTo>
                  <a:pt x="330808" y="293561"/>
                  <a:pt x="322141" y="295942"/>
                  <a:pt x="313568" y="298418"/>
                </a:cubicBezTo>
                <a:cubicBezTo>
                  <a:pt x="304996" y="300895"/>
                  <a:pt x="298519" y="301466"/>
                  <a:pt x="293851" y="307943"/>
                </a:cubicBezTo>
                <a:cubicBezTo>
                  <a:pt x="284320" y="320194"/>
                  <a:pt x="278001" y="334634"/>
                  <a:pt x="275468" y="349949"/>
                </a:cubicBezTo>
                <a:cubicBezTo>
                  <a:pt x="273706" y="365074"/>
                  <a:pt x="273706" y="380352"/>
                  <a:pt x="275468" y="395478"/>
                </a:cubicBezTo>
                <a:cubicBezTo>
                  <a:pt x="276516" y="405003"/>
                  <a:pt x="278326" y="414052"/>
                  <a:pt x="270039" y="421005"/>
                </a:cubicBezTo>
                <a:cubicBezTo>
                  <a:pt x="261911" y="427686"/>
                  <a:pt x="249907" y="426513"/>
                  <a:pt x="243226" y="418386"/>
                </a:cubicBezTo>
                <a:cubicBezTo>
                  <a:pt x="241139" y="415846"/>
                  <a:pt x="239745" y="412812"/>
                  <a:pt x="239178" y="409575"/>
                </a:cubicBezTo>
                <a:cubicBezTo>
                  <a:pt x="233372" y="382961"/>
                  <a:pt x="233927" y="355353"/>
                  <a:pt x="240797" y="328994"/>
                </a:cubicBezTo>
                <a:cubicBezTo>
                  <a:pt x="216804" y="343880"/>
                  <a:pt x="196822" y="364418"/>
                  <a:pt x="182599" y="388811"/>
                </a:cubicBezTo>
                <a:cubicBezTo>
                  <a:pt x="194819" y="406036"/>
                  <a:pt x="203645" y="425431"/>
                  <a:pt x="208603" y="445961"/>
                </a:cubicBezTo>
                <a:cubicBezTo>
                  <a:pt x="210506" y="456229"/>
                  <a:pt x="211368" y="466665"/>
                  <a:pt x="211174" y="477107"/>
                </a:cubicBezTo>
                <a:cubicBezTo>
                  <a:pt x="211716" y="482968"/>
                  <a:pt x="211168" y="488877"/>
                  <a:pt x="209555" y="494538"/>
                </a:cubicBezTo>
                <a:cubicBezTo>
                  <a:pt x="205519" y="504254"/>
                  <a:pt x="194371" y="508859"/>
                  <a:pt x="184655" y="504823"/>
                </a:cubicBezTo>
                <a:cubicBezTo>
                  <a:pt x="178078" y="502091"/>
                  <a:pt x="173574" y="495919"/>
                  <a:pt x="172979" y="488823"/>
                </a:cubicBezTo>
                <a:cubicBezTo>
                  <a:pt x="172217" y="481108"/>
                  <a:pt x="172979" y="473107"/>
                  <a:pt x="172979" y="465392"/>
                </a:cubicBezTo>
                <a:cubicBezTo>
                  <a:pt x="172024" y="453913"/>
                  <a:pt x="168785" y="442740"/>
                  <a:pt x="163454" y="432530"/>
                </a:cubicBezTo>
                <a:cubicBezTo>
                  <a:pt x="154405" y="460153"/>
                  <a:pt x="150500" y="493586"/>
                  <a:pt x="131164" y="516350"/>
                </a:cubicBezTo>
                <a:cubicBezTo>
                  <a:pt x="120877" y="528638"/>
                  <a:pt x="96493" y="556451"/>
                  <a:pt x="80206" y="536067"/>
                </a:cubicBezTo>
                <a:cubicBezTo>
                  <a:pt x="63918" y="515684"/>
                  <a:pt x="99256" y="499872"/>
                  <a:pt x="107161" y="484727"/>
                </a:cubicBezTo>
                <a:cubicBezTo>
                  <a:pt x="112156" y="473028"/>
                  <a:pt x="116016" y="460875"/>
                  <a:pt x="118687" y="448437"/>
                </a:cubicBezTo>
                <a:cubicBezTo>
                  <a:pt x="123830" y="433483"/>
                  <a:pt x="127735" y="419100"/>
                  <a:pt x="133355" y="404050"/>
                </a:cubicBezTo>
                <a:cubicBezTo>
                  <a:pt x="143751" y="376367"/>
                  <a:pt x="159625" y="351066"/>
                  <a:pt x="180028" y="329660"/>
                </a:cubicBezTo>
                <a:cubicBezTo>
                  <a:pt x="154498" y="324541"/>
                  <a:pt x="128220" y="333872"/>
                  <a:pt x="111638" y="353949"/>
                </a:cubicBezTo>
                <a:cubicBezTo>
                  <a:pt x="103828" y="362617"/>
                  <a:pt x="91921" y="366808"/>
                  <a:pt x="82301" y="357569"/>
                </a:cubicBezTo>
                <a:cubicBezTo>
                  <a:pt x="74932" y="350608"/>
                  <a:pt x="74304" y="339096"/>
                  <a:pt x="80872" y="331375"/>
                </a:cubicBezTo>
                <a:cubicBezTo>
                  <a:pt x="111162" y="289274"/>
                  <a:pt x="169360" y="281178"/>
                  <a:pt x="214699" y="300704"/>
                </a:cubicBezTo>
                <a:lnTo>
                  <a:pt x="220509" y="296894"/>
                </a:lnTo>
                <a:cubicBezTo>
                  <a:pt x="203978" y="279230"/>
                  <a:pt x="192984" y="257110"/>
                  <a:pt x="188886" y="233267"/>
                </a:cubicBezTo>
                <a:cubicBezTo>
                  <a:pt x="186600" y="220504"/>
                  <a:pt x="183647" y="203073"/>
                  <a:pt x="198411" y="196787"/>
                </a:cubicBezTo>
                <a:cubicBezTo>
                  <a:pt x="207234" y="193028"/>
                  <a:pt x="217475" y="196415"/>
                  <a:pt x="222319" y="204692"/>
                </a:cubicBezTo>
                <a:cubicBezTo>
                  <a:pt x="224623" y="210410"/>
                  <a:pt x="225756" y="216531"/>
                  <a:pt x="225652" y="222695"/>
                </a:cubicBezTo>
                <a:cubicBezTo>
                  <a:pt x="228730" y="244287"/>
                  <a:pt x="239402" y="264076"/>
                  <a:pt x="255751" y="278511"/>
                </a:cubicBezTo>
                <a:cubicBezTo>
                  <a:pt x="271531" y="271881"/>
                  <a:pt x="287688" y="266188"/>
                  <a:pt x="304138" y="261461"/>
                </a:cubicBezTo>
                <a:cubicBezTo>
                  <a:pt x="317870" y="258496"/>
                  <a:pt x="331296" y="254256"/>
                  <a:pt x="344239" y="248793"/>
                </a:cubicBezTo>
                <a:cubicBezTo>
                  <a:pt x="352753" y="244099"/>
                  <a:pt x="359106" y="236276"/>
                  <a:pt x="361955" y="226981"/>
                </a:cubicBezTo>
                <a:lnTo>
                  <a:pt x="361955" y="190500"/>
                </a:lnTo>
                <a:lnTo>
                  <a:pt x="400055" y="190500"/>
                </a:lnTo>
                <a:lnTo>
                  <a:pt x="400055" y="226886"/>
                </a:lnTo>
                <a:cubicBezTo>
                  <a:pt x="403177" y="236559"/>
                  <a:pt x="410036" y="244583"/>
                  <a:pt x="419105" y="249174"/>
                </a:cubicBezTo>
                <a:cubicBezTo>
                  <a:pt x="431816" y="254369"/>
                  <a:pt x="444944" y="258479"/>
                  <a:pt x="458348" y="261461"/>
                </a:cubicBezTo>
                <a:cubicBezTo>
                  <a:pt x="474799" y="266188"/>
                  <a:pt x="490955" y="271881"/>
                  <a:pt x="506735" y="278511"/>
                </a:cubicBezTo>
                <a:cubicBezTo>
                  <a:pt x="523450" y="263794"/>
                  <a:pt x="534192" y="243463"/>
                  <a:pt x="536929" y="221361"/>
                </a:cubicBezTo>
                <a:cubicBezTo>
                  <a:pt x="536843" y="215548"/>
                  <a:pt x="537945" y="209779"/>
                  <a:pt x="540168" y="204406"/>
                </a:cubicBezTo>
                <a:cubicBezTo>
                  <a:pt x="545042" y="196165"/>
                  <a:pt x="555276" y="192821"/>
                  <a:pt x="564076" y="196596"/>
                </a:cubicBezTo>
                <a:cubicBezTo>
                  <a:pt x="579316" y="203073"/>
                  <a:pt x="575887" y="221361"/>
                  <a:pt x="573601" y="234220"/>
                </a:cubicBezTo>
                <a:cubicBezTo>
                  <a:pt x="569292" y="257589"/>
                  <a:pt x="558385" y="279239"/>
                  <a:pt x="542168" y="296609"/>
                </a:cubicBezTo>
                <a:lnTo>
                  <a:pt x="547978" y="300419"/>
                </a:lnTo>
                <a:cubicBezTo>
                  <a:pt x="593889" y="280607"/>
                  <a:pt x="650467" y="289370"/>
                  <a:pt x="681328" y="330803"/>
                </a:cubicBezTo>
                <a:cubicBezTo>
                  <a:pt x="687401" y="337865"/>
                  <a:pt x="687641" y="348233"/>
                  <a:pt x="681900" y="355568"/>
                </a:cubicBezTo>
                <a:cubicBezTo>
                  <a:pt x="672375" y="366808"/>
                  <a:pt x="659230" y="362998"/>
                  <a:pt x="650944" y="353759"/>
                </a:cubicBezTo>
                <a:cubicBezTo>
                  <a:pt x="634341" y="333648"/>
                  <a:pt x="608034" y="324282"/>
                  <a:pt x="582459" y="329375"/>
                </a:cubicBezTo>
                <a:cubicBezTo>
                  <a:pt x="608837" y="358274"/>
                  <a:pt x="627941" y="393051"/>
                  <a:pt x="638180" y="430816"/>
                </a:cubicBezTo>
                <a:close/>
              </a:path>
            </a:pathLst>
          </a:custGeom>
          <a:solidFill>
            <a:schemeClr val="accent3"/>
          </a:solidFill>
          <a:ln w="9525" cap="flat">
            <a:noFill/>
            <a:prstDash val="solid"/>
            <a:miter/>
          </a:ln>
        </p:spPr>
        <p:txBody>
          <a:bodyPr rtlCol="0" anchor="ctr"/>
          <a:lstStyle/>
          <a:p>
            <a:endParaRPr lang="it-IT" sz="1013"/>
          </a:p>
        </p:txBody>
      </p:sp>
      <p:grpSp>
        <p:nvGrpSpPr>
          <p:cNvPr id="863" name="Elemento grafico 825" descr="Organo cuore">
            <a:extLst>
              <a:ext uri="{FF2B5EF4-FFF2-40B4-BE49-F238E27FC236}">
                <a16:creationId xmlns:a16="http://schemas.microsoft.com/office/drawing/2014/main" id="{C3DEB317-EF19-D64E-96C8-9C5D06059FC7}"/>
              </a:ext>
            </a:extLst>
          </p:cNvPr>
          <p:cNvGrpSpPr/>
          <p:nvPr/>
        </p:nvGrpSpPr>
        <p:grpSpPr>
          <a:xfrm>
            <a:off x="5706659" y="3978847"/>
            <a:ext cx="353964" cy="353964"/>
            <a:chOff x="7588800" y="4921800"/>
            <a:chExt cx="914400" cy="914400"/>
          </a:xfrm>
          <a:solidFill>
            <a:schemeClr val="accent3"/>
          </a:solidFill>
        </p:grpSpPr>
        <p:sp>
          <p:nvSpPr>
            <p:cNvPr id="864" name="Figura a mano libera 863">
              <a:extLst>
                <a:ext uri="{FF2B5EF4-FFF2-40B4-BE49-F238E27FC236}">
                  <a16:creationId xmlns:a16="http://schemas.microsoft.com/office/drawing/2014/main" id="{09A3B21D-DE8F-B743-BC6A-3A2A11E02390}"/>
                </a:ext>
              </a:extLst>
            </p:cNvPr>
            <p:cNvSpPr/>
            <p:nvPr/>
          </p:nvSpPr>
          <p:spPr>
            <a:xfrm>
              <a:off x="7766384" y="5097947"/>
              <a:ext cx="152400" cy="180975"/>
            </a:xfrm>
            <a:custGeom>
              <a:avLst/>
              <a:gdLst>
                <a:gd name="connsiteX0" fmla="*/ 18821 w 152400"/>
                <a:gd name="connsiteY0" fmla="*/ 102078 h 180975"/>
                <a:gd name="connsiteX1" fmla="*/ 38348 w 152400"/>
                <a:gd name="connsiteY1" fmla="*/ 154847 h 180975"/>
                <a:gd name="connsiteX2" fmla="*/ 38348 w 152400"/>
                <a:gd name="connsiteY2" fmla="*/ 154847 h 180975"/>
                <a:gd name="connsiteX3" fmla="*/ 43301 w 152400"/>
                <a:gd name="connsiteY3" fmla="*/ 181612 h 180975"/>
                <a:gd name="connsiteX4" fmla="*/ 116738 w 152400"/>
                <a:gd name="connsiteY4" fmla="*/ 152275 h 180975"/>
                <a:gd name="connsiteX5" fmla="*/ 126263 w 152400"/>
                <a:gd name="connsiteY5" fmla="*/ 151037 h 180975"/>
                <a:gd name="connsiteX6" fmla="*/ 135979 w 152400"/>
                <a:gd name="connsiteY6" fmla="*/ 71503 h 180975"/>
                <a:gd name="connsiteX7" fmla="*/ 152933 w 152400"/>
                <a:gd name="connsiteY7" fmla="*/ 27402 h 180975"/>
                <a:gd name="connsiteX8" fmla="*/ 114364 w 152400"/>
                <a:gd name="connsiteY8" fmla="*/ 524 h 180975"/>
                <a:gd name="connsiteX9" fmla="*/ 94355 w 152400"/>
                <a:gd name="connsiteY9" fmla="*/ 12353 h 180975"/>
                <a:gd name="connsiteX10" fmla="*/ 78734 w 152400"/>
                <a:gd name="connsiteY10" fmla="*/ 57692 h 180975"/>
                <a:gd name="connsiteX11" fmla="*/ 76448 w 152400"/>
                <a:gd name="connsiteY11" fmla="*/ 67979 h 180975"/>
                <a:gd name="connsiteX12" fmla="*/ 54254 w 152400"/>
                <a:gd name="connsiteY12" fmla="*/ 31974 h 180975"/>
                <a:gd name="connsiteX13" fmla="*/ 7378 w 152400"/>
                <a:gd name="connsiteY13" fmla="*/ 37017 h 180975"/>
                <a:gd name="connsiteX14" fmla="*/ 6629 w 152400"/>
                <a:gd name="connsiteY14" fmla="*/ 77885 h 180975"/>
                <a:gd name="connsiteX15" fmla="*/ 18821 w 152400"/>
                <a:gd name="connsiteY15" fmla="*/ 10207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00" h="180975">
                  <a:moveTo>
                    <a:pt x="18821" y="102078"/>
                  </a:moveTo>
                  <a:cubicBezTo>
                    <a:pt x="26726" y="119120"/>
                    <a:pt x="33255" y="136766"/>
                    <a:pt x="38348" y="154847"/>
                  </a:cubicBezTo>
                  <a:cubicBezTo>
                    <a:pt x="38348" y="154847"/>
                    <a:pt x="38348" y="154847"/>
                    <a:pt x="38348" y="154847"/>
                  </a:cubicBezTo>
                  <a:cubicBezTo>
                    <a:pt x="38919" y="158466"/>
                    <a:pt x="40443" y="168277"/>
                    <a:pt x="43301" y="181612"/>
                  </a:cubicBezTo>
                  <a:cubicBezTo>
                    <a:pt x="64400" y="164889"/>
                    <a:pt x="89924" y="154693"/>
                    <a:pt x="116738" y="152275"/>
                  </a:cubicBezTo>
                  <a:lnTo>
                    <a:pt x="126263" y="151037"/>
                  </a:lnTo>
                  <a:cubicBezTo>
                    <a:pt x="126096" y="124219"/>
                    <a:pt x="129361" y="97491"/>
                    <a:pt x="135979" y="71503"/>
                  </a:cubicBezTo>
                  <a:cubicBezTo>
                    <a:pt x="140155" y="56277"/>
                    <a:pt x="145833" y="41504"/>
                    <a:pt x="152933" y="27402"/>
                  </a:cubicBezTo>
                  <a:cubicBezTo>
                    <a:pt x="149705" y="9330"/>
                    <a:pt x="132436" y="-2705"/>
                    <a:pt x="114364" y="524"/>
                  </a:cubicBezTo>
                  <a:cubicBezTo>
                    <a:pt x="106487" y="1931"/>
                    <a:pt x="99384" y="6130"/>
                    <a:pt x="94355" y="12353"/>
                  </a:cubicBezTo>
                  <a:cubicBezTo>
                    <a:pt x="89973" y="17687"/>
                    <a:pt x="87401" y="21878"/>
                    <a:pt x="78734" y="57692"/>
                  </a:cubicBezTo>
                  <a:cubicBezTo>
                    <a:pt x="77845" y="61121"/>
                    <a:pt x="77083" y="64550"/>
                    <a:pt x="76448" y="67979"/>
                  </a:cubicBezTo>
                  <a:cubicBezTo>
                    <a:pt x="62541" y="39404"/>
                    <a:pt x="59303" y="36165"/>
                    <a:pt x="54254" y="31974"/>
                  </a:cubicBezTo>
                  <a:cubicBezTo>
                    <a:pt x="39917" y="20422"/>
                    <a:pt x="18930" y="22680"/>
                    <a:pt x="7378" y="37017"/>
                  </a:cubicBezTo>
                  <a:cubicBezTo>
                    <a:pt x="-2173" y="48871"/>
                    <a:pt x="-2481" y="65689"/>
                    <a:pt x="6629" y="77885"/>
                  </a:cubicBezTo>
                  <a:cubicBezTo>
                    <a:pt x="7582" y="79599"/>
                    <a:pt x="11011" y="85695"/>
                    <a:pt x="18821" y="102078"/>
                  </a:cubicBezTo>
                  <a:close/>
                </a:path>
              </a:pathLst>
            </a:custGeom>
            <a:grpFill/>
            <a:ln w="9525" cap="flat">
              <a:noFill/>
              <a:prstDash val="solid"/>
              <a:miter/>
            </a:ln>
          </p:spPr>
          <p:txBody>
            <a:bodyPr rtlCol="0" anchor="ctr"/>
            <a:lstStyle/>
            <a:p>
              <a:endParaRPr lang="it-IT" sz="1013"/>
            </a:p>
          </p:txBody>
        </p:sp>
        <p:sp>
          <p:nvSpPr>
            <p:cNvPr id="865" name="Figura a mano libera 864">
              <a:extLst>
                <a:ext uri="{FF2B5EF4-FFF2-40B4-BE49-F238E27FC236}">
                  <a16:creationId xmlns:a16="http://schemas.microsoft.com/office/drawing/2014/main" id="{A36339A1-DCB4-FB46-9DB6-AE3D826978A6}"/>
                </a:ext>
              </a:extLst>
            </p:cNvPr>
            <p:cNvSpPr/>
            <p:nvPr/>
          </p:nvSpPr>
          <p:spPr>
            <a:xfrm>
              <a:off x="7772082" y="4997451"/>
              <a:ext cx="552450" cy="762000"/>
            </a:xfrm>
            <a:custGeom>
              <a:avLst/>
              <a:gdLst>
                <a:gd name="connsiteX0" fmla="*/ 533665 w 552450"/>
                <a:gd name="connsiteY0" fmla="*/ 418792 h 762000"/>
                <a:gd name="connsiteX1" fmla="*/ 452703 w 552450"/>
                <a:gd name="connsiteY1" fmla="*/ 268773 h 762000"/>
                <a:gd name="connsiteX2" fmla="*/ 422032 w 552450"/>
                <a:gd name="connsiteY2" fmla="*/ 246580 h 762000"/>
                <a:gd name="connsiteX3" fmla="*/ 412507 w 552450"/>
                <a:gd name="connsiteY3" fmla="*/ 254771 h 762000"/>
                <a:gd name="connsiteX4" fmla="*/ 385647 w 552450"/>
                <a:gd name="connsiteY4" fmla="*/ 317160 h 762000"/>
                <a:gd name="connsiteX5" fmla="*/ 367168 w 552450"/>
                <a:gd name="connsiteY5" fmla="*/ 331924 h 762000"/>
                <a:gd name="connsiteX6" fmla="*/ 362787 w 552450"/>
                <a:gd name="connsiteY6" fmla="*/ 331924 h 762000"/>
                <a:gd name="connsiteX7" fmla="*/ 348579 w 552450"/>
                <a:gd name="connsiteY7" fmla="*/ 309034 h 762000"/>
                <a:gd name="connsiteX8" fmla="*/ 348594 w 552450"/>
                <a:gd name="connsiteY8" fmla="*/ 308968 h 762000"/>
                <a:gd name="connsiteX9" fmla="*/ 386694 w 552450"/>
                <a:gd name="connsiteY9" fmla="*/ 226768 h 762000"/>
                <a:gd name="connsiteX10" fmla="*/ 469848 w 552450"/>
                <a:gd name="connsiteY10" fmla="*/ 177238 h 762000"/>
                <a:gd name="connsiteX11" fmla="*/ 491755 w 552450"/>
                <a:gd name="connsiteY11" fmla="*/ 158188 h 762000"/>
                <a:gd name="connsiteX12" fmla="*/ 475513 w 552450"/>
                <a:gd name="connsiteY12" fmla="*/ 106813 h 762000"/>
                <a:gd name="connsiteX13" fmla="*/ 445368 w 552450"/>
                <a:gd name="connsiteY13" fmla="*/ 104657 h 762000"/>
                <a:gd name="connsiteX14" fmla="*/ 336117 w 552450"/>
                <a:gd name="connsiteY14" fmla="*/ 169427 h 762000"/>
                <a:gd name="connsiteX15" fmla="*/ 272013 w 552450"/>
                <a:gd name="connsiteY15" fmla="*/ 300205 h 762000"/>
                <a:gd name="connsiteX16" fmla="*/ 249487 w 552450"/>
                <a:gd name="connsiteY16" fmla="*/ 315017 h 762000"/>
                <a:gd name="connsiteX17" fmla="*/ 234675 w 552450"/>
                <a:gd name="connsiteY17" fmla="*/ 292490 h 762000"/>
                <a:gd name="connsiteX18" fmla="*/ 310875 w 552450"/>
                <a:gd name="connsiteY18" fmla="*/ 140947 h 762000"/>
                <a:gd name="connsiteX19" fmla="*/ 372026 w 552450"/>
                <a:gd name="connsiteY19" fmla="*/ 96370 h 762000"/>
                <a:gd name="connsiteX20" fmla="*/ 351642 w 552450"/>
                <a:gd name="connsiteY20" fmla="*/ 77320 h 762000"/>
                <a:gd name="connsiteX21" fmla="*/ 355452 w 552450"/>
                <a:gd name="connsiteY21" fmla="*/ 63414 h 762000"/>
                <a:gd name="connsiteX22" fmla="*/ 364311 w 552450"/>
                <a:gd name="connsiteY22" fmla="*/ 36268 h 762000"/>
                <a:gd name="connsiteX23" fmla="*/ 355082 w 552450"/>
                <a:gd name="connsiteY23" fmla="*/ 3881 h 762000"/>
                <a:gd name="connsiteX24" fmla="*/ 325734 w 552450"/>
                <a:gd name="connsiteY24" fmla="*/ 8836 h 762000"/>
                <a:gd name="connsiteX25" fmla="*/ 309828 w 552450"/>
                <a:gd name="connsiteY25" fmla="*/ 49698 h 762000"/>
                <a:gd name="connsiteX26" fmla="*/ 306684 w 552450"/>
                <a:gd name="connsiteY26" fmla="*/ 61128 h 762000"/>
                <a:gd name="connsiteX27" fmla="*/ 304589 w 552450"/>
                <a:gd name="connsiteY27" fmla="*/ 61128 h 762000"/>
                <a:gd name="connsiteX28" fmla="*/ 304589 w 552450"/>
                <a:gd name="connsiteY28" fmla="*/ 57699 h 762000"/>
                <a:gd name="connsiteX29" fmla="*/ 305446 w 552450"/>
                <a:gd name="connsiteY29" fmla="*/ 29124 h 762000"/>
                <a:gd name="connsiteX30" fmla="*/ 287542 w 552450"/>
                <a:gd name="connsiteY30" fmla="*/ 602 h 762000"/>
                <a:gd name="connsiteX31" fmla="*/ 260679 w 552450"/>
                <a:gd name="connsiteY31" fmla="*/ 13693 h 762000"/>
                <a:gd name="connsiteX32" fmla="*/ 256964 w 552450"/>
                <a:gd name="connsiteY32" fmla="*/ 57318 h 762000"/>
                <a:gd name="connsiteX33" fmla="*/ 256964 w 552450"/>
                <a:gd name="connsiteY33" fmla="*/ 69986 h 762000"/>
                <a:gd name="connsiteX34" fmla="*/ 252963 w 552450"/>
                <a:gd name="connsiteY34" fmla="*/ 71701 h 762000"/>
                <a:gd name="connsiteX35" fmla="*/ 247820 w 552450"/>
                <a:gd name="connsiteY35" fmla="*/ 44554 h 762000"/>
                <a:gd name="connsiteX36" fmla="*/ 223598 w 552450"/>
                <a:gd name="connsiteY36" fmla="*/ 21159 h 762000"/>
                <a:gd name="connsiteX37" fmla="*/ 201052 w 552450"/>
                <a:gd name="connsiteY37" fmla="*/ 38649 h 762000"/>
                <a:gd name="connsiteX38" fmla="*/ 206767 w 552450"/>
                <a:gd name="connsiteY38" fmla="*/ 82083 h 762000"/>
                <a:gd name="connsiteX39" fmla="*/ 211625 w 552450"/>
                <a:gd name="connsiteY39" fmla="*/ 101133 h 762000"/>
                <a:gd name="connsiteX40" fmla="*/ 167048 w 552450"/>
                <a:gd name="connsiteY40" fmla="*/ 181238 h 762000"/>
                <a:gd name="connsiteX41" fmla="*/ 157523 w 552450"/>
                <a:gd name="connsiteY41" fmla="*/ 286013 h 762000"/>
                <a:gd name="connsiteX42" fmla="*/ 154380 w 552450"/>
                <a:gd name="connsiteY42" fmla="*/ 286870 h 762000"/>
                <a:gd name="connsiteX43" fmla="*/ 116280 w 552450"/>
                <a:gd name="connsiteY43" fmla="*/ 290204 h 762000"/>
                <a:gd name="connsiteX44" fmla="*/ 46271 w 552450"/>
                <a:gd name="connsiteY44" fmla="*/ 327447 h 762000"/>
                <a:gd name="connsiteX45" fmla="*/ 265 w 552450"/>
                <a:gd name="connsiteY45" fmla="*/ 452891 h 762000"/>
                <a:gd name="connsiteX46" fmla="*/ 35793 w 552450"/>
                <a:gd name="connsiteY46" fmla="*/ 575478 h 762000"/>
                <a:gd name="connsiteX47" fmla="*/ 90943 w 552450"/>
                <a:gd name="connsiteY47" fmla="*/ 643391 h 762000"/>
                <a:gd name="connsiteX48" fmla="*/ 90943 w 552450"/>
                <a:gd name="connsiteY48" fmla="*/ 643391 h 762000"/>
                <a:gd name="connsiteX49" fmla="*/ 133329 w 552450"/>
                <a:gd name="connsiteY49" fmla="*/ 678348 h 762000"/>
                <a:gd name="connsiteX50" fmla="*/ 308589 w 552450"/>
                <a:gd name="connsiteY50" fmla="*/ 757596 h 762000"/>
                <a:gd name="connsiteX51" fmla="*/ 487469 w 552450"/>
                <a:gd name="connsiteY51" fmla="*/ 740261 h 762000"/>
                <a:gd name="connsiteX52" fmla="*/ 549381 w 552450"/>
                <a:gd name="connsiteY52" fmla="*/ 614816 h 762000"/>
                <a:gd name="connsiteX53" fmla="*/ 533665 w 552450"/>
                <a:gd name="connsiteY53" fmla="*/ 418792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52450" h="762000">
                  <a:moveTo>
                    <a:pt x="533665" y="418792"/>
                  </a:moveTo>
                  <a:cubicBezTo>
                    <a:pt x="509757" y="341449"/>
                    <a:pt x="468609" y="284584"/>
                    <a:pt x="452703" y="268773"/>
                  </a:cubicBezTo>
                  <a:cubicBezTo>
                    <a:pt x="443347" y="260244"/>
                    <a:pt x="433058" y="252800"/>
                    <a:pt x="422032" y="246580"/>
                  </a:cubicBezTo>
                  <a:cubicBezTo>
                    <a:pt x="418794" y="249151"/>
                    <a:pt x="415555" y="251914"/>
                    <a:pt x="412507" y="254771"/>
                  </a:cubicBezTo>
                  <a:cubicBezTo>
                    <a:pt x="402982" y="263344"/>
                    <a:pt x="392600" y="287251"/>
                    <a:pt x="385647" y="317160"/>
                  </a:cubicBezTo>
                  <a:cubicBezTo>
                    <a:pt x="383658" y="325772"/>
                    <a:pt x="376006" y="331886"/>
                    <a:pt x="367168" y="331924"/>
                  </a:cubicBezTo>
                  <a:cubicBezTo>
                    <a:pt x="365711" y="332064"/>
                    <a:pt x="364244" y="332064"/>
                    <a:pt x="362787" y="331924"/>
                  </a:cubicBezTo>
                  <a:cubicBezTo>
                    <a:pt x="352542" y="329526"/>
                    <a:pt x="346182" y="319278"/>
                    <a:pt x="348579" y="309034"/>
                  </a:cubicBezTo>
                  <a:cubicBezTo>
                    <a:pt x="348584" y="309012"/>
                    <a:pt x="348590" y="308990"/>
                    <a:pt x="348594" y="308968"/>
                  </a:cubicBezTo>
                  <a:cubicBezTo>
                    <a:pt x="354881" y="281536"/>
                    <a:pt x="366787" y="244960"/>
                    <a:pt x="386694" y="226768"/>
                  </a:cubicBezTo>
                  <a:cubicBezTo>
                    <a:pt x="410675" y="204667"/>
                    <a:pt x="438993" y="187799"/>
                    <a:pt x="469848" y="177238"/>
                  </a:cubicBezTo>
                  <a:cubicBezTo>
                    <a:pt x="479378" y="174028"/>
                    <a:pt x="487253" y="167180"/>
                    <a:pt x="491755" y="158188"/>
                  </a:cubicBezTo>
                  <a:cubicBezTo>
                    <a:pt x="501457" y="139516"/>
                    <a:pt x="494185" y="116514"/>
                    <a:pt x="475513" y="106813"/>
                  </a:cubicBezTo>
                  <a:cubicBezTo>
                    <a:pt x="466192" y="101969"/>
                    <a:pt x="455284" y="101189"/>
                    <a:pt x="445368" y="104657"/>
                  </a:cubicBezTo>
                  <a:cubicBezTo>
                    <a:pt x="404881" y="118497"/>
                    <a:pt x="367687" y="140547"/>
                    <a:pt x="336117" y="169427"/>
                  </a:cubicBezTo>
                  <a:cubicBezTo>
                    <a:pt x="296683" y="204574"/>
                    <a:pt x="278967" y="266487"/>
                    <a:pt x="272013" y="300205"/>
                  </a:cubicBezTo>
                  <a:cubicBezTo>
                    <a:pt x="269883" y="310516"/>
                    <a:pt x="259798" y="317148"/>
                    <a:pt x="249487" y="315017"/>
                  </a:cubicBezTo>
                  <a:cubicBezTo>
                    <a:pt x="239176" y="312886"/>
                    <a:pt x="232545" y="302801"/>
                    <a:pt x="234675" y="292490"/>
                  </a:cubicBezTo>
                  <a:cubicBezTo>
                    <a:pt x="244200" y="245627"/>
                    <a:pt x="265536" y="181238"/>
                    <a:pt x="310875" y="140947"/>
                  </a:cubicBezTo>
                  <a:cubicBezTo>
                    <a:pt x="329674" y="124028"/>
                    <a:pt x="350166" y="109090"/>
                    <a:pt x="372026" y="96370"/>
                  </a:cubicBezTo>
                  <a:cubicBezTo>
                    <a:pt x="366111" y="89140"/>
                    <a:pt x="359256" y="82734"/>
                    <a:pt x="351642" y="77320"/>
                  </a:cubicBezTo>
                  <a:cubicBezTo>
                    <a:pt x="352785" y="72748"/>
                    <a:pt x="354024" y="67795"/>
                    <a:pt x="355452" y="63414"/>
                  </a:cubicBezTo>
                  <a:cubicBezTo>
                    <a:pt x="361167" y="44364"/>
                    <a:pt x="363644" y="37887"/>
                    <a:pt x="364311" y="36268"/>
                  </a:cubicBezTo>
                  <a:cubicBezTo>
                    <a:pt x="370706" y="24776"/>
                    <a:pt x="366574" y="10276"/>
                    <a:pt x="355082" y="3881"/>
                  </a:cubicBezTo>
                  <a:cubicBezTo>
                    <a:pt x="345345" y="-1538"/>
                    <a:pt x="333152" y="521"/>
                    <a:pt x="325734" y="8836"/>
                  </a:cubicBezTo>
                  <a:cubicBezTo>
                    <a:pt x="322591" y="12360"/>
                    <a:pt x="320305" y="14932"/>
                    <a:pt x="309828" y="49698"/>
                  </a:cubicBezTo>
                  <a:cubicBezTo>
                    <a:pt x="308685" y="53508"/>
                    <a:pt x="307637" y="57318"/>
                    <a:pt x="306684" y="61128"/>
                  </a:cubicBezTo>
                  <a:lnTo>
                    <a:pt x="304589" y="61128"/>
                  </a:lnTo>
                  <a:lnTo>
                    <a:pt x="304589" y="57699"/>
                  </a:lnTo>
                  <a:cubicBezTo>
                    <a:pt x="304589" y="37696"/>
                    <a:pt x="305256" y="30838"/>
                    <a:pt x="305446" y="29124"/>
                  </a:cubicBezTo>
                  <a:cubicBezTo>
                    <a:pt x="308378" y="16304"/>
                    <a:pt x="300363" y="3534"/>
                    <a:pt x="287542" y="602"/>
                  </a:cubicBezTo>
                  <a:cubicBezTo>
                    <a:pt x="276623" y="-1895"/>
                    <a:pt x="265439" y="3555"/>
                    <a:pt x="260679" y="13693"/>
                  </a:cubicBezTo>
                  <a:cubicBezTo>
                    <a:pt x="258678" y="17980"/>
                    <a:pt x="257154" y="21028"/>
                    <a:pt x="256964" y="57318"/>
                  </a:cubicBezTo>
                  <a:cubicBezTo>
                    <a:pt x="256964" y="61604"/>
                    <a:pt x="256964" y="65890"/>
                    <a:pt x="256964" y="69986"/>
                  </a:cubicBezTo>
                  <a:lnTo>
                    <a:pt x="252963" y="71701"/>
                  </a:lnTo>
                  <a:cubicBezTo>
                    <a:pt x="248963" y="52651"/>
                    <a:pt x="248010" y="46269"/>
                    <a:pt x="247820" y="44554"/>
                  </a:cubicBezTo>
                  <a:cubicBezTo>
                    <a:pt x="247591" y="31405"/>
                    <a:pt x="236747" y="20931"/>
                    <a:pt x="223598" y="21159"/>
                  </a:cubicBezTo>
                  <a:cubicBezTo>
                    <a:pt x="213035" y="21342"/>
                    <a:pt x="203855" y="28463"/>
                    <a:pt x="201052" y="38649"/>
                  </a:cubicBezTo>
                  <a:cubicBezTo>
                    <a:pt x="200004" y="43316"/>
                    <a:pt x="199242" y="46555"/>
                    <a:pt x="206767" y="82083"/>
                  </a:cubicBezTo>
                  <a:cubicBezTo>
                    <a:pt x="208164" y="88433"/>
                    <a:pt x="209784" y="94783"/>
                    <a:pt x="211625" y="101133"/>
                  </a:cubicBezTo>
                  <a:cubicBezTo>
                    <a:pt x="190326" y="123705"/>
                    <a:pt x="175003" y="151240"/>
                    <a:pt x="167048" y="181238"/>
                  </a:cubicBezTo>
                  <a:cubicBezTo>
                    <a:pt x="156856" y="218576"/>
                    <a:pt x="158571" y="249913"/>
                    <a:pt x="157523" y="286013"/>
                  </a:cubicBezTo>
                  <a:cubicBezTo>
                    <a:pt x="157523" y="287823"/>
                    <a:pt x="154380" y="286870"/>
                    <a:pt x="154380" y="286870"/>
                  </a:cubicBezTo>
                  <a:cubicBezTo>
                    <a:pt x="141617" y="287086"/>
                    <a:pt x="128886" y="288200"/>
                    <a:pt x="116280" y="290204"/>
                  </a:cubicBezTo>
                  <a:cubicBezTo>
                    <a:pt x="82371" y="295824"/>
                    <a:pt x="65321" y="305349"/>
                    <a:pt x="46271" y="327447"/>
                  </a:cubicBezTo>
                  <a:cubicBezTo>
                    <a:pt x="27221" y="349545"/>
                    <a:pt x="3027" y="386216"/>
                    <a:pt x="265" y="452891"/>
                  </a:cubicBezTo>
                  <a:cubicBezTo>
                    <a:pt x="-2018" y="496586"/>
                    <a:pt x="10499" y="539775"/>
                    <a:pt x="35793" y="575478"/>
                  </a:cubicBezTo>
                  <a:cubicBezTo>
                    <a:pt x="52596" y="599354"/>
                    <a:pt x="71023" y="622046"/>
                    <a:pt x="90943" y="643391"/>
                  </a:cubicBezTo>
                  <a:lnTo>
                    <a:pt x="90943" y="643391"/>
                  </a:lnTo>
                  <a:cubicBezTo>
                    <a:pt x="104449" y="655779"/>
                    <a:pt x="118597" y="667448"/>
                    <a:pt x="133329" y="678348"/>
                  </a:cubicBezTo>
                  <a:cubicBezTo>
                    <a:pt x="185866" y="716211"/>
                    <a:pt x="245460" y="743157"/>
                    <a:pt x="308589" y="757596"/>
                  </a:cubicBezTo>
                  <a:cubicBezTo>
                    <a:pt x="370216" y="769597"/>
                    <a:pt x="457275" y="760834"/>
                    <a:pt x="487469" y="740261"/>
                  </a:cubicBezTo>
                  <a:cubicBezTo>
                    <a:pt x="517663" y="719686"/>
                    <a:pt x="543857" y="657298"/>
                    <a:pt x="549381" y="614816"/>
                  </a:cubicBezTo>
                  <a:cubicBezTo>
                    <a:pt x="558219" y="549102"/>
                    <a:pt x="552859" y="482258"/>
                    <a:pt x="533665" y="418792"/>
                  </a:cubicBezTo>
                  <a:close/>
                </a:path>
              </a:pathLst>
            </a:custGeom>
            <a:grpFill/>
            <a:ln w="9525" cap="flat">
              <a:noFill/>
              <a:prstDash val="solid"/>
              <a:miter/>
            </a:ln>
          </p:spPr>
          <p:txBody>
            <a:bodyPr rtlCol="0" anchor="ctr"/>
            <a:lstStyle/>
            <a:p>
              <a:endParaRPr lang="it-IT" sz="1013"/>
            </a:p>
          </p:txBody>
        </p:sp>
      </p:grpSp>
      <p:grpSp>
        <p:nvGrpSpPr>
          <p:cNvPr id="866" name="Elemento grafico 827" descr="Reni">
            <a:extLst>
              <a:ext uri="{FF2B5EF4-FFF2-40B4-BE49-F238E27FC236}">
                <a16:creationId xmlns:a16="http://schemas.microsoft.com/office/drawing/2014/main" id="{F5869633-9AE7-9640-9199-0C44178BB934}"/>
              </a:ext>
            </a:extLst>
          </p:cNvPr>
          <p:cNvGrpSpPr/>
          <p:nvPr/>
        </p:nvGrpSpPr>
        <p:grpSpPr>
          <a:xfrm>
            <a:off x="6188355" y="3978847"/>
            <a:ext cx="353964" cy="353964"/>
            <a:chOff x="7738800" y="5071800"/>
            <a:chExt cx="914400" cy="914400"/>
          </a:xfrm>
          <a:solidFill>
            <a:schemeClr val="accent3"/>
          </a:solidFill>
        </p:grpSpPr>
        <p:sp>
          <p:nvSpPr>
            <p:cNvPr id="867" name="Figura a mano libera 866">
              <a:extLst>
                <a:ext uri="{FF2B5EF4-FFF2-40B4-BE49-F238E27FC236}">
                  <a16:creationId xmlns:a16="http://schemas.microsoft.com/office/drawing/2014/main" id="{FA864CEC-BCC1-C741-96A4-5EC02108A03D}"/>
                </a:ext>
              </a:extLst>
            </p:cNvPr>
            <p:cNvSpPr/>
            <p:nvPr/>
          </p:nvSpPr>
          <p:spPr>
            <a:xfrm>
              <a:off x="8215050" y="5227521"/>
              <a:ext cx="361950" cy="609600"/>
            </a:xfrm>
            <a:custGeom>
              <a:avLst/>
              <a:gdLst>
                <a:gd name="connsiteX0" fmla="*/ 238792 w 361950"/>
                <a:gd name="connsiteY0" fmla="*/ 12585 h 609600"/>
                <a:gd name="connsiteX1" fmla="*/ 108395 w 361950"/>
                <a:gd name="connsiteY1" fmla="*/ 46399 h 609600"/>
                <a:gd name="connsiteX2" fmla="*/ 130588 w 361950"/>
                <a:gd name="connsiteY2" fmla="*/ 244329 h 609600"/>
                <a:gd name="connsiteX3" fmla="*/ 57150 w 361950"/>
                <a:gd name="connsiteY3" fmla="*/ 244329 h 609600"/>
                <a:gd name="connsiteX4" fmla="*/ 0 w 361950"/>
                <a:gd name="connsiteY4" fmla="*/ 301479 h 609600"/>
                <a:gd name="connsiteX5" fmla="*/ 0 w 361950"/>
                <a:gd name="connsiteY5" fmla="*/ 615804 h 609600"/>
                <a:gd name="connsiteX6" fmla="*/ 38100 w 361950"/>
                <a:gd name="connsiteY6" fmla="*/ 615804 h 609600"/>
                <a:gd name="connsiteX7" fmla="*/ 38100 w 361950"/>
                <a:gd name="connsiteY7" fmla="*/ 301479 h 609600"/>
                <a:gd name="connsiteX8" fmla="*/ 57150 w 361950"/>
                <a:gd name="connsiteY8" fmla="*/ 282429 h 609600"/>
                <a:gd name="connsiteX9" fmla="*/ 130588 w 361950"/>
                <a:gd name="connsiteY9" fmla="*/ 282429 h 609600"/>
                <a:gd name="connsiteX10" fmla="*/ 108395 w 361950"/>
                <a:gd name="connsiteY10" fmla="*/ 480358 h 609600"/>
                <a:gd name="connsiteX11" fmla="*/ 238792 w 361950"/>
                <a:gd name="connsiteY11" fmla="*/ 514172 h 609600"/>
                <a:gd name="connsiteX12" fmla="*/ 361950 w 361950"/>
                <a:gd name="connsiteY12" fmla="*/ 263379 h 609600"/>
                <a:gd name="connsiteX13" fmla="*/ 238792 w 361950"/>
                <a:gd name="connsiteY13" fmla="*/ 1258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609600">
                  <a:moveTo>
                    <a:pt x="238792" y="12585"/>
                  </a:moveTo>
                  <a:cubicBezTo>
                    <a:pt x="193320" y="-13157"/>
                    <a:pt x="135626" y="1803"/>
                    <a:pt x="108395" y="46399"/>
                  </a:cubicBezTo>
                  <a:cubicBezTo>
                    <a:pt x="54197" y="129362"/>
                    <a:pt x="116396" y="191369"/>
                    <a:pt x="130588" y="244329"/>
                  </a:cubicBezTo>
                  <a:lnTo>
                    <a:pt x="57150" y="244329"/>
                  </a:lnTo>
                  <a:cubicBezTo>
                    <a:pt x="25587" y="244329"/>
                    <a:pt x="0" y="269916"/>
                    <a:pt x="0" y="301479"/>
                  </a:cubicBezTo>
                  <a:lnTo>
                    <a:pt x="0" y="615804"/>
                  </a:lnTo>
                  <a:lnTo>
                    <a:pt x="38100" y="615804"/>
                  </a:lnTo>
                  <a:lnTo>
                    <a:pt x="38100" y="301479"/>
                  </a:lnTo>
                  <a:cubicBezTo>
                    <a:pt x="38100" y="290957"/>
                    <a:pt x="46629" y="282429"/>
                    <a:pt x="57150" y="282429"/>
                  </a:cubicBezTo>
                  <a:lnTo>
                    <a:pt x="130588" y="282429"/>
                  </a:lnTo>
                  <a:cubicBezTo>
                    <a:pt x="116396" y="335388"/>
                    <a:pt x="54388" y="397395"/>
                    <a:pt x="108395" y="480358"/>
                  </a:cubicBezTo>
                  <a:cubicBezTo>
                    <a:pt x="135626" y="524954"/>
                    <a:pt x="193320" y="539914"/>
                    <a:pt x="238792" y="514172"/>
                  </a:cubicBezTo>
                  <a:cubicBezTo>
                    <a:pt x="314325" y="469500"/>
                    <a:pt x="361950" y="373392"/>
                    <a:pt x="361950" y="263379"/>
                  </a:cubicBezTo>
                  <a:cubicBezTo>
                    <a:pt x="361950" y="153365"/>
                    <a:pt x="314325" y="57258"/>
                    <a:pt x="238792" y="12585"/>
                  </a:cubicBezTo>
                  <a:close/>
                </a:path>
              </a:pathLst>
            </a:custGeom>
            <a:grpFill/>
            <a:ln w="9525" cap="flat">
              <a:noFill/>
              <a:prstDash val="solid"/>
              <a:miter/>
            </a:ln>
          </p:spPr>
          <p:txBody>
            <a:bodyPr rtlCol="0" anchor="ctr"/>
            <a:lstStyle/>
            <a:p>
              <a:endParaRPr lang="it-IT" sz="1013"/>
            </a:p>
          </p:txBody>
        </p:sp>
        <p:sp>
          <p:nvSpPr>
            <p:cNvPr id="868" name="Figura a mano libera 867">
              <a:extLst>
                <a:ext uri="{FF2B5EF4-FFF2-40B4-BE49-F238E27FC236}">
                  <a16:creationId xmlns:a16="http://schemas.microsoft.com/office/drawing/2014/main" id="{40196F23-1824-8A45-8932-E90CFC09CFAA}"/>
                </a:ext>
              </a:extLst>
            </p:cNvPr>
            <p:cNvSpPr/>
            <p:nvPr/>
          </p:nvSpPr>
          <p:spPr>
            <a:xfrm>
              <a:off x="7815000" y="5227521"/>
              <a:ext cx="361950" cy="609600"/>
            </a:xfrm>
            <a:custGeom>
              <a:avLst/>
              <a:gdLst>
                <a:gd name="connsiteX0" fmla="*/ 304800 w 361950"/>
                <a:gd name="connsiteY0" fmla="*/ 244329 h 609600"/>
                <a:gd name="connsiteX1" fmla="*/ 231362 w 361950"/>
                <a:gd name="connsiteY1" fmla="*/ 244329 h 609600"/>
                <a:gd name="connsiteX2" fmla="*/ 253555 w 361950"/>
                <a:gd name="connsiteY2" fmla="*/ 46399 h 609600"/>
                <a:gd name="connsiteX3" fmla="*/ 123158 w 361950"/>
                <a:gd name="connsiteY3" fmla="*/ 12585 h 609600"/>
                <a:gd name="connsiteX4" fmla="*/ 0 w 361950"/>
                <a:gd name="connsiteY4" fmla="*/ 263379 h 609600"/>
                <a:gd name="connsiteX5" fmla="*/ 123158 w 361950"/>
                <a:gd name="connsiteY5" fmla="*/ 514172 h 609600"/>
                <a:gd name="connsiteX6" fmla="*/ 253555 w 361950"/>
                <a:gd name="connsiteY6" fmla="*/ 480358 h 609600"/>
                <a:gd name="connsiteX7" fmla="*/ 231362 w 361950"/>
                <a:gd name="connsiteY7" fmla="*/ 282429 h 609600"/>
                <a:gd name="connsiteX8" fmla="*/ 304800 w 361950"/>
                <a:gd name="connsiteY8" fmla="*/ 282429 h 609600"/>
                <a:gd name="connsiteX9" fmla="*/ 323850 w 361950"/>
                <a:gd name="connsiteY9" fmla="*/ 301479 h 609600"/>
                <a:gd name="connsiteX10" fmla="*/ 323850 w 361950"/>
                <a:gd name="connsiteY10" fmla="*/ 615804 h 609600"/>
                <a:gd name="connsiteX11" fmla="*/ 361950 w 361950"/>
                <a:gd name="connsiteY11" fmla="*/ 615804 h 609600"/>
                <a:gd name="connsiteX12" fmla="*/ 361950 w 361950"/>
                <a:gd name="connsiteY12" fmla="*/ 301479 h 609600"/>
                <a:gd name="connsiteX13" fmla="*/ 304800 w 361950"/>
                <a:gd name="connsiteY13" fmla="*/ 24432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609600">
                  <a:moveTo>
                    <a:pt x="304800" y="244329"/>
                  </a:moveTo>
                  <a:lnTo>
                    <a:pt x="231362" y="244329"/>
                  </a:lnTo>
                  <a:cubicBezTo>
                    <a:pt x="245554" y="191369"/>
                    <a:pt x="307562" y="129362"/>
                    <a:pt x="253555" y="46399"/>
                  </a:cubicBezTo>
                  <a:cubicBezTo>
                    <a:pt x="226324" y="1803"/>
                    <a:pt x="168630" y="-13157"/>
                    <a:pt x="123158" y="12585"/>
                  </a:cubicBezTo>
                  <a:cubicBezTo>
                    <a:pt x="47625" y="57258"/>
                    <a:pt x="0" y="153365"/>
                    <a:pt x="0" y="263379"/>
                  </a:cubicBezTo>
                  <a:cubicBezTo>
                    <a:pt x="0" y="373392"/>
                    <a:pt x="47625" y="469500"/>
                    <a:pt x="123158" y="514172"/>
                  </a:cubicBezTo>
                  <a:cubicBezTo>
                    <a:pt x="168630" y="539914"/>
                    <a:pt x="226324" y="524954"/>
                    <a:pt x="253555" y="480358"/>
                  </a:cubicBezTo>
                  <a:cubicBezTo>
                    <a:pt x="307753" y="397395"/>
                    <a:pt x="245554" y="335388"/>
                    <a:pt x="231362" y="282429"/>
                  </a:cubicBezTo>
                  <a:lnTo>
                    <a:pt x="304800" y="282429"/>
                  </a:lnTo>
                  <a:cubicBezTo>
                    <a:pt x="315321" y="282429"/>
                    <a:pt x="323850" y="290957"/>
                    <a:pt x="323850" y="301479"/>
                  </a:cubicBezTo>
                  <a:lnTo>
                    <a:pt x="323850" y="615804"/>
                  </a:lnTo>
                  <a:lnTo>
                    <a:pt x="361950" y="615804"/>
                  </a:lnTo>
                  <a:lnTo>
                    <a:pt x="361950" y="301479"/>
                  </a:lnTo>
                  <a:cubicBezTo>
                    <a:pt x="361950" y="269916"/>
                    <a:pt x="336363" y="244329"/>
                    <a:pt x="304800" y="244329"/>
                  </a:cubicBezTo>
                  <a:close/>
                </a:path>
              </a:pathLst>
            </a:custGeom>
            <a:grpFill/>
            <a:ln w="9525" cap="flat">
              <a:noFill/>
              <a:prstDash val="solid"/>
              <a:miter/>
            </a:ln>
          </p:spPr>
          <p:txBody>
            <a:bodyPr rtlCol="0" anchor="ctr"/>
            <a:lstStyle/>
            <a:p>
              <a:endParaRPr lang="it-IT" sz="1013"/>
            </a:p>
          </p:txBody>
        </p:sp>
      </p:grpSp>
      <p:sp>
        <p:nvSpPr>
          <p:cNvPr id="869" name="Elemento grafico 829" descr="Stomaco">
            <a:extLst>
              <a:ext uri="{FF2B5EF4-FFF2-40B4-BE49-F238E27FC236}">
                <a16:creationId xmlns:a16="http://schemas.microsoft.com/office/drawing/2014/main" id="{7FB556EA-7A05-AC49-9197-B1C80D6588B7}"/>
              </a:ext>
            </a:extLst>
          </p:cNvPr>
          <p:cNvSpPr/>
          <p:nvPr/>
        </p:nvSpPr>
        <p:spPr>
          <a:xfrm>
            <a:off x="6670052" y="4021249"/>
            <a:ext cx="294970" cy="269160"/>
          </a:xfrm>
          <a:custGeom>
            <a:avLst/>
            <a:gdLst>
              <a:gd name="connsiteX0" fmla="*/ 585597 w 762000"/>
              <a:gd name="connsiteY0" fmla="*/ 61436 h 695325"/>
              <a:gd name="connsiteX1" fmla="*/ 459200 w 762000"/>
              <a:gd name="connsiteY1" fmla="*/ 106871 h 695325"/>
              <a:gd name="connsiteX2" fmla="*/ 416909 w 762000"/>
              <a:gd name="connsiteY2" fmla="*/ 82963 h 695325"/>
              <a:gd name="connsiteX3" fmla="*/ 381857 w 762000"/>
              <a:gd name="connsiteY3" fmla="*/ 0 h 695325"/>
              <a:gd name="connsiteX4" fmla="*/ 286607 w 762000"/>
              <a:gd name="connsiteY4" fmla="*/ 0 h 695325"/>
              <a:gd name="connsiteX5" fmla="*/ 345662 w 762000"/>
              <a:gd name="connsiteY5" fmla="*/ 145637 h 695325"/>
              <a:gd name="connsiteX6" fmla="*/ 402812 w 762000"/>
              <a:gd name="connsiteY6" fmla="*/ 207836 h 695325"/>
              <a:gd name="connsiteX7" fmla="*/ 423672 w 762000"/>
              <a:gd name="connsiteY7" fmla="*/ 349663 h 695325"/>
              <a:gd name="connsiteX8" fmla="*/ 366522 w 762000"/>
              <a:gd name="connsiteY8" fmla="*/ 463963 h 695325"/>
              <a:gd name="connsiteX9" fmla="*/ 242697 w 762000"/>
              <a:gd name="connsiteY9" fmla="*/ 480536 h 695325"/>
              <a:gd name="connsiteX10" fmla="*/ 226124 w 762000"/>
              <a:gd name="connsiteY10" fmla="*/ 491109 h 695325"/>
              <a:gd name="connsiteX11" fmla="*/ 78200 w 762000"/>
              <a:gd name="connsiteY11" fmla="*/ 493300 h 695325"/>
              <a:gd name="connsiteX12" fmla="*/ 0 w 762000"/>
              <a:gd name="connsiteY12" fmla="*/ 694849 h 695325"/>
              <a:gd name="connsiteX13" fmla="*/ 95250 w 762000"/>
              <a:gd name="connsiteY13" fmla="*/ 694849 h 695325"/>
              <a:gd name="connsiteX14" fmla="*/ 131255 w 762000"/>
              <a:gd name="connsiteY14" fmla="*/ 572453 h 695325"/>
              <a:gd name="connsiteX15" fmla="*/ 195834 w 762000"/>
              <a:gd name="connsiteY15" fmla="*/ 581978 h 695325"/>
              <a:gd name="connsiteX16" fmla="*/ 219075 w 762000"/>
              <a:gd name="connsiteY16" fmla="*/ 618934 h 695325"/>
              <a:gd name="connsiteX17" fmla="*/ 495300 w 762000"/>
              <a:gd name="connsiteY17" fmla="*/ 695134 h 695325"/>
              <a:gd name="connsiteX18" fmla="*/ 766572 w 762000"/>
              <a:gd name="connsiteY18" fmla="*/ 356711 h 695325"/>
              <a:gd name="connsiteX19" fmla="*/ 585597 w 762000"/>
              <a:gd name="connsiteY19" fmla="*/ 61436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695325">
                <a:moveTo>
                  <a:pt x="585597" y="61436"/>
                </a:moveTo>
                <a:cubicBezTo>
                  <a:pt x="524161" y="61436"/>
                  <a:pt x="485870" y="80486"/>
                  <a:pt x="459200" y="106871"/>
                </a:cubicBezTo>
                <a:cubicBezTo>
                  <a:pt x="442413" y="105061"/>
                  <a:pt x="427115" y="96413"/>
                  <a:pt x="416909" y="82963"/>
                </a:cubicBezTo>
                <a:cubicBezTo>
                  <a:pt x="397245" y="59404"/>
                  <a:pt x="385042" y="30522"/>
                  <a:pt x="381857" y="0"/>
                </a:cubicBezTo>
                <a:lnTo>
                  <a:pt x="286607" y="0"/>
                </a:lnTo>
                <a:cubicBezTo>
                  <a:pt x="290280" y="53596"/>
                  <a:pt x="310969" y="104620"/>
                  <a:pt x="345662" y="145637"/>
                </a:cubicBezTo>
                <a:cubicBezTo>
                  <a:pt x="360521" y="162592"/>
                  <a:pt x="388144" y="188690"/>
                  <a:pt x="402812" y="207836"/>
                </a:cubicBezTo>
                <a:cubicBezTo>
                  <a:pt x="379571" y="280892"/>
                  <a:pt x="409099" y="321088"/>
                  <a:pt x="423672" y="349663"/>
                </a:cubicBezTo>
                <a:cubicBezTo>
                  <a:pt x="442722" y="387763"/>
                  <a:pt x="395097" y="454438"/>
                  <a:pt x="366522" y="463963"/>
                </a:cubicBezTo>
                <a:cubicBezTo>
                  <a:pt x="313849" y="481489"/>
                  <a:pt x="290322" y="451961"/>
                  <a:pt x="242697" y="480536"/>
                </a:cubicBezTo>
                <a:cubicBezTo>
                  <a:pt x="236125" y="484537"/>
                  <a:pt x="230696" y="488061"/>
                  <a:pt x="226124" y="491109"/>
                </a:cubicBezTo>
                <a:cubicBezTo>
                  <a:pt x="183642" y="473678"/>
                  <a:pt x="125825" y="461486"/>
                  <a:pt x="78200" y="493300"/>
                </a:cubicBezTo>
                <a:cubicBezTo>
                  <a:pt x="3810" y="543020"/>
                  <a:pt x="0" y="669893"/>
                  <a:pt x="0" y="694849"/>
                </a:cubicBezTo>
                <a:lnTo>
                  <a:pt x="95250" y="694849"/>
                </a:lnTo>
                <a:cubicBezTo>
                  <a:pt x="95250" y="653510"/>
                  <a:pt x="108014" y="587978"/>
                  <a:pt x="131255" y="572453"/>
                </a:cubicBezTo>
                <a:cubicBezTo>
                  <a:pt x="143923" y="563975"/>
                  <a:pt x="170878" y="570548"/>
                  <a:pt x="195834" y="581978"/>
                </a:cubicBezTo>
                <a:cubicBezTo>
                  <a:pt x="201519" y="595479"/>
                  <a:pt x="209368" y="607963"/>
                  <a:pt x="219075" y="618934"/>
                </a:cubicBezTo>
                <a:cubicBezTo>
                  <a:pt x="276225" y="676084"/>
                  <a:pt x="390525" y="714184"/>
                  <a:pt x="495300" y="695134"/>
                </a:cubicBezTo>
                <a:cubicBezTo>
                  <a:pt x="607790" y="674370"/>
                  <a:pt x="737997" y="566261"/>
                  <a:pt x="766572" y="356711"/>
                </a:cubicBezTo>
                <a:cubicBezTo>
                  <a:pt x="797338" y="132493"/>
                  <a:pt x="658654" y="61436"/>
                  <a:pt x="585597" y="61436"/>
                </a:cubicBezTo>
                <a:close/>
              </a:path>
            </a:pathLst>
          </a:custGeom>
          <a:solidFill>
            <a:schemeClr val="accent3"/>
          </a:solidFill>
          <a:ln w="9525" cap="flat">
            <a:noFill/>
            <a:prstDash val="solid"/>
            <a:miter/>
          </a:ln>
        </p:spPr>
        <p:txBody>
          <a:bodyPr rtlCol="0" anchor="ctr"/>
          <a:lstStyle/>
          <a:p>
            <a:endParaRPr lang="it-IT" sz="1013"/>
          </a:p>
        </p:txBody>
      </p:sp>
      <p:grpSp>
        <p:nvGrpSpPr>
          <p:cNvPr id="870" name="Elemento grafico 831" descr="Scheletro">
            <a:extLst>
              <a:ext uri="{FF2B5EF4-FFF2-40B4-BE49-F238E27FC236}">
                <a16:creationId xmlns:a16="http://schemas.microsoft.com/office/drawing/2014/main" id="{2DCCD339-36A3-F240-A668-61585C9DC523}"/>
              </a:ext>
            </a:extLst>
          </p:cNvPr>
          <p:cNvGrpSpPr/>
          <p:nvPr/>
        </p:nvGrpSpPr>
        <p:grpSpPr>
          <a:xfrm>
            <a:off x="7092754" y="3978847"/>
            <a:ext cx="353964" cy="353964"/>
            <a:chOff x="8038800" y="5371800"/>
            <a:chExt cx="914400" cy="914400"/>
          </a:xfrm>
          <a:solidFill>
            <a:schemeClr val="accent3"/>
          </a:solidFill>
        </p:grpSpPr>
        <p:sp>
          <p:nvSpPr>
            <p:cNvPr id="871" name="Figura a mano libera 870">
              <a:extLst>
                <a:ext uri="{FF2B5EF4-FFF2-40B4-BE49-F238E27FC236}">
                  <a16:creationId xmlns:a16="http://schemas.microsoft.com/office/drawing/2014/main" id="{CA40AF2E-6474-B340-9B33-C975EB994CC8}"/>
                </a:ext>
              </a:extLst>
            </p:cNvPr>
            <p:cNvSpPr/>
            <p:nvPr/>
          </p:nvSpPr>
          <p:spPr>
            <a:xfrm>
              <a:off x="8286450" y="5571825"/>
              <a:ext cx="419100" cy="685800"/>
            </a:xfrm>
            <a:custGeom>
              <a:avLst/>
              <a:gdLst>
                <a:gd name="connsiteX0" fmla="*/ 417195 w 419100"/>
                <a:gd name="connsiteY0" fmla="*/ 297180 h 685800"/>
                <a:gd name="connsiteX1" fmla="*/ 363855 w 419100"/>
                <a:gd name="connsiteY1" fmla="*/ 70485 h 685800"/>
                <a:gd name="connsiteX2" fmla="*/ 352425 w 419100"/>
                <a:gd name="connsiteY2" fmla="*/ 49530 h 685800"/>
                <a:gd name="connsiteX3" fmla="*/ 272415 w 419100"/>
                <a:gd name="connsiteY3" fmla="*/ 7620 h 685800"/>
                <a:gd name="connsiteX4" fmla="*/ 209550 w 419100"/>
                <a:gd name="connsiteY4" fmla="*/ 0 h 685800"/>
                <a:gd name="connsiteX5" fmla="*/ 146685 w 419100"/>
                <a:gd name="connsiteY5" fmla="*/ 9525 h 685800"/>
                <a:gd name="connsiteX6" fmla="*/ 66675 w 419100"/>
                <a:gd name="connsiteY6" fmla="*/ 51435 h 685800"/>
                <a:gd name="connsiteX7" fmla="*/ 55245 w 419100"/>
                <a:gd name="connsiteY7" fmla="*/ 72390 h 685800"/>
                <a:gd name="connsiteX8" fmla="*/ 1905 w 419100"/>
                <a:gd name="connsiteY8" fmla="*/ 299085 h 685800"/>
                <a:gd name="connsiteX9" fmla="*/ 0 w 419100"/>
                <a:gd name="connsiteY9" fmla="*/ 308610 h 685800"/>
                <a:gd name="connsiteX10" fmla="*/ 38100 w 419100"/>
                <a:gd name="connsiteY10" fmla="*/ 346710 h 685800"/>
                <a:gd name="connsiteX11" fmla="*/ 74295 w 419100"/>
                <a:gd name="connsiteY11" fmla="*/ 318135 h 685800"/>
                <a:gd name="connsiteX12" fmla="*/ 114300 w 419100"/>
                <a:gd name="connsiteY12" fmla="*/ 152400 h 685800"/>
                <a:gd name="connsiteX13" fmla="*/ 114300 w 419100"/>
                <a:gd name="connsiteY13" fmla="*/ 685800 h 685800"/>
                <a:gd name="connsiteX14" fmla="*/ 190500 w 419100"/>
                <a:gd name="connsiteY14" fmla="*/ 685800 h 685800"/>
                <a:gd name="connsiteX15" fmla="*/ 190500 w 419100"/>
                <a:gd name="connsiteY15" fmla="*/ 342900 h 685800"/>
                <a:gd name="connsiteX16" fmla="*/ 228600 w 419100"/>
                <a:gd name="connsiteY16" fmla="*/ 342900 h 685800"/>
                <a:gd name="connsiteX17" fmla="*/ 228600 w 419100"/>
                <a:gd name="connsiteY17" fmla="*/ 685800 h 685800"/>
                <a:gd name="connsiteX18" fmla="*/ 304800 w 419100"/>
                <a:gd name="connsiteY18" fmla="*/ 685800 h 685800"/>
                <a:gd name="connsiteX19" fmla="*/ 304800 w 419100"/>
                <a:gd name="connsiteY19" fmla="*/ 150495 h 685800"/>
                <a:gd name="connsiteX20" fmla="*/ 344805 w 419100"/>
                <a:gd name="connsiteY20" fmla="*/ 316230 h 685800"/>
                <a:gd name="connsiteX21" fmla="*/ 381000 w 419100"/>
                <a:gd name="connsiteY21" fmla="*/ 344805 h 685800"/>
                <a:gd name="connsiteX22" fmla="*/ 419100 w 419100"/>
                <a:gd name="connsiteY22" fmla="*/ 306705 h 685800"/>
                <a:gd name="connsiteX23" fmla="*/ 417195 w 419100"/>
                <a:gd name="connsiteY23" fmla="*/ 297180 h 685800"/>
                <a:gd name="connsiteX24" fmla="*/ 38100 w 419100"/>
                <a:gd name="connsiteY24" fmla="*/ 326993 h 685800"/>
                <a:gd name="connsiteX25" fmla="*/ 19050 w 419100"/>
                <a:gd name="connsiteY25" fmla="*/ 307943 h 685800"/>
                <a:gd name="connsiteX26" fmla="*/ 38100 w 419100"/>
                <a:gd name="connsiteY26" fmla="*/ 288893 h 685800"/>
                <a:gd name="connsiteX27" fmla="*/ 57150 w 419100"/>
                <a:gd name="connsiteY27" fmla="*/ 307943 h 685800"/>
                <a:gd name="connsiteX28" fmla="*/ 38100 w 419100"/>
                <a:gd name="connsiteY28" fmla="*/ 326993 h 685800"/>
                <a:gd name="connsiteX29" fmla="*/ 74104 w 419100"/>
                <a:gd name="connsiteY29" fmla="*/ 200597 h 685800"/>
                <a:gd name="connsiteX30" fmla="*/ 58388 w 419100"/>
                <a:gd name="connsiteY30" fmla="*/ 269176 h 685800"/>
                <a:gd name="connsiteX31" fmla="*/ 48863 w 419100"/>
                <a:gd name="connsiteY31" fmla="*/ 276606 h 685800"/>
                <a:gd name="connsiteX32" fmla="*/ 46768 w 419100"/>
                <a:gd name="connsiteY32" fmla="*/ 276606 h 685800"/>
                <a:gd name="connsiteX33" fmla="*/ 39621 w 419100"/>
                <a:gd name="connsiteY33" fmla="*/ 265187 h 685800"/>
                <a:gd name="connsiteX34" fmla="*/ 39624 w 419100"/>
                <a:gd name="connsiteY34" fmla="*/ 265176 h 685800"/>
                <a:gd name="connsiteX35" fmla="*/ 55340 w 419100"/>
                <a:gd name="connsiteY35" fmla="*/ 196596 h 685800"/>
                <a:gd name="connsiteX36" fmla="*/ 67008 w 419100"/>
                <a:gd name="connsiteY36" fmla="*/ 189214 h 685800"/>
                <a:gd name="connsiteX37" fmla="*/ 74390 w 419100"/>
                <a:gd name="connsiteY37" fmla="*/ 200882 h 685800"/>
                <a:gd name="connsiteX38" fmla="*/ 97822 w 419100"/>
                <a:gd name="connsiteY38" fmla="*/ 97250 h 685800"/>
                <a:gd name="connsiteX39" fmla="*/ 82105 w 419100"/>
                <a:gd name="connsiteY39" fmla="*/ 165545 h 685800"/>
                <a:gd name="connsiteX40" fmla="*/ 72580 w 419100"/>
                <a:gd name="connsiteY40" fmla="*/ 172974 h 685800"/>
                <a:gd name="connsiteX41" fmla="*/ 70390 w 419100"/>
                <a:gd name="connsiteY41" fmla="*/ 172974 h 685800"/>
                <a:gd name="connsiteX42" fmla="*/ 63243 w 419100"/>
                <a:gd name="connsiteY42" fmla="*/ 161555 h 685800"/>
                <a:gd name="connsiteX43" fmla="*/ 63246 w 419100"/>
                <a:gd name="connsiteY43" fmla="*/ 161544 h 685800"/>
                <a:gd name="connsiteX44" fmla="*/ 78962 w 419100"/>
                <a:gd name="connsiteY44" fmla="*/ 93155 h 685800"/>
                <a:gd name="connsiteX45" fmla="*/ 90381 w 419100"/>
                <a:gd name="connsiteY45" fmla="*/ 86008 h 685800"/>
                <a:gd name="connsiteX46" fmla="*/ 90392 w 419100"/>
                <a:gd name="connsiteY46" fmla="*/ 86011 h 685800"/>
                <a:gd name="connsiteX47" fmla="*/ 97823 w 419100"/>
                <a:gd name="connsiteY47" fmla="*/ 97246 h 685800"/>
                <a:gd name="connsiteX48" fmla="*/ 97822 w 419100"/>
                <a:gd name="connsiteY48" fmla="*/ 97250 h 685800"/>
                <a:gd name="connsiteX49" fmla="*/ 171450 w 419100"/>
                <a:gd name="connsiteY49" fmla="*/ 647700 h 685800"/>
                <a:gd name="connsiteX50" fmla="*/ 152400 w 419100"/>
                <a:gd name="connsiteY50" fmla="*/ 666750 h 685800"/>
                <a:gd name="connsiteX51" fmla="*/ 133350 w 419100"/>
                <a:gd name="connsiteY51" fmla="*/ 647700 h 685800"/>
                <a:gd name="connsiteX52" fmla="*/ 133350 w 419100"/>
                <a:gd name="connsiteY52" fmla="*/ 636556 h 685800"/>
                <a:gd name="connsiteX53" fmla="*/ 152400 w 419100"/>
                <a:gd name="connsiteY53" fmla="*/ 617506 h 685800"/>
                <a:gd name="connsiteX54" fmla="*/ 171450 w 419100"/>
                <a:gd name="connsiteY54" fmla="*/ 636556 h 685800"/>
                <a:gd name="connsiteX55" fmla="*/ 152400 w 419100"/>
                <a:gd name="connsiteY55" fmla="*/ 469487 h 685800"/>
                <a:gd name="connsiteX56" fmla="*/ 161925 w 419100"/>
                <a:gd name="connsiteY56" fmla="*/ 479012 h 685800"/>
                <a:gd name="connsiteX57" fmla="*/ 161925 w 419100"/>
                <a:gd name="connsiteY57" fmla="*/ 590550 h 685800"/>
                <a:gd name="connsiteX58" fmla="*/ 152400 w 419100"/>
                <a:gd name="connsiteY58" fmla="*/ 600075 h 685800"/>
                <a:gd name="connsiteX59" fmla="*/ 142875 w 419100"/>
                <a:gd name="connsiteY59" fmla="*/ 590550 h 685800"/>
                <a:gd name="connsiteX60" fmla="*/ 142875 w 419100"/>
                <a:gd name="connsiteY60" fmla="*/ 478822 h 685800"/>
                <a:gd name="connsiteX61" fmla="*/ 152400 w 419100"/>
                <a:gd name="connsiteY61" fmla="*/ 469487 h 685800"/>
                <a:gd name="connsiteX62" fmla="*/ 142875 w 419100"/>
                <a:gd name="connsiteY62" fmla="*/ 444437 h 685800"/>
                <a:gd name="connsiteX63" fmla="*/ 142875 w 419100"/>
                <a:gd name="connsiteY63" fmla="*/ 323850 h 685800"/>
                <a:gd name="connsiteX64" fmla="*/ 152400 w 419100"/>
                <a:gd name="connsiteY64" fmla="*/ 314325 h 685800"/>
                <a:gd name="connsiteX65" fmla="*/ 161925 w 419100"/>
                <a:gd name="connsiteY65" fmla="*/ 323850 h 685800"/>
                <a:gd name="connsiteX66" fmla="*/ 161925 w 419100"/>
                <a:gd name="connsiteY66" fmla="*/ 444817 h 685800"/>
                <a:gd name="connsiteX67" fmla="*/ 152400 w 419100"/>
                <a:gd name="connsiteY67" fmla="*/ 454342 h 685800"/>
                <a:gd name="connsiteX68" fmla="*/ 142875 w 419100"/>
                <a:gd name="connsiteY68" fmla="*/ 444817 h 685800"/>
                <a:gd name="connsiteX69" fmla="*/ 198501 w 419100"/>
                <a:gd name="connsiteY69" fmla="*/ 298037 h 685800"/>
                <a:gd name="connsiteX70" fmla="*/ 194691 w 419100"/>
                <a:gd name="connsiteY70" fmla="*/ 300133 h 685800"/>
                <a:gd name="connsiteX71" fmla="*/ 187738 w 419100"/>
                <a:gd name="connsiteY71" fmla="*/ 301371 h 685800"/>
                <a:gd name="connsiteX72" fmla="*/ 128683 w 419100"/>
                <a:gd name="connsiteY72" fmla="*/ 267938 h 685800"/>
                <a:gd name="connsiteX73" fmla="*/ 135767 w 419100"/>
                <a:gd name="connsiteY73" fmla="*/ 246020 h 685800"/>
                <a:gd name="connsiteX74" fmla="*/ 137731 w 419100"/>
                <a:gd name="connsiteY74" fmla="*/ 245174 h 685800"/>
                <a:gd name="connsiteX75" fmla="*/ 137731 w 419100"/>
                <a:gd name="connsiteY75" fmla="*/ 245174 h 685800"/>
                <a:gd name="connsiteX76" fmla="*/ 171450 w 419100"/>
                <a:gd name="connsiteY76" fmla="*/ 247650 h 685800"/>
                <a:gd name="connsiteX77" fmla="*/ 199168 w 419100"/>
                <a:gd name="connsiteY77" fmla="*/ 294227 h 685800"/>
                <a:gd name="connsiteX78" fmla="*/ 285750 w 419100"/>
                <a:gd name="connsiteY78" fmla="*/ 647700 h 685800"/>
                <a:gd name="connsiteX79" fmla="*/ 266700 w 419100"/>
                <a:gd name="connsiteY79" fmla="*/ 666750 h 685800"/>
                <a:gd name="connsiteX80" fmla="*/ 247650 w 419100"/>
                <a:gd name="connsiteY80" fmla="*/ 647700 h 685800"/>
                <a:gd name="connsiteX81" fmla="*/ 247650 w 419100"/>
                <a:gd name="connsiteY81" fmla="*/ 636556 h 685800"/>
                <a:gd name="connsiteX82" fmla="*/ 266700 w 419100"/>
                <a:gd name="connsiteY82" fmla="*/ 617506 h 685800"/>
                <a:gd name="connsiteX83" fmla="*/ 285750 w 419100"/>
                <a:gd name="connsiteY83" fmla="*/ 636556 h 685800"/>
                <a:gd name="connsiteX84" fmla="*/ 266700 w 419100"/>
                <a:gd name="connsiteY84" fmla="*/ 469487 h 685800"/>
                <a:gd name="connsiteX85" fmla="*/ 276225 w 419100"/>
                <a:gd name="connsiteY85" fmla="*/ 479012 h 685800"/>
                <a:gd name="connsiteX86" fmla="*/ 276225 w 419100"/>
                <a:gd name="connsiteY86" fmla="*/ 590550 h 685800"/>
                <a:gd name="connsiteX87" fmla="*/ 266700 w 419100"/>
                <a:gd name="connsiteY87" fmla="*/ 600075 h 685800"/>
                <a:gd name="connsiteX88" fmla="*/ 257175 w 419100"/>
                <a:gd name="connsiteY88" fmla="*/ 590550 h 685800"/>
                <a:gd name="connsiteX89" fmla="*/ 257175 w 419100"/>
                <a:gd name="connsiteY89" fmla="*/ 478822 h 685800"/>
                <a:gd name="connsiteX90" fmla="*/ 266700 w 419100"/>
                <a:gd name="connsiteY90" fmla="*/ 469487 h 685800"/>
                <a:gd name="connsiteX91" fmla="*/ 257175 w 419100"/>
                <a:gd name="connsiteY91" fmla="*/ 444437 h 685800"/>
                <a:gd name="connsiteX92" fmla="*/ 257175 w 419100"/>
                <a:gd name="connsiteY92" fmla="*/ 323850 h 685800"/>
                <a:gd name="connsiteX93" fmla="*/ 266700 w 419100"/>
                <a:gd name="connsiteY93" fmla="*/ 314325 h 685800"/>
                <a:gd name="connsiteX94" fmla="*/ 276225 w 419100"/>
                <a:gd name="connsiteY94" fmla="*/ 323850 h 685800"/>
                <a:gd name="connsiteX95" fmla="*/ 276225 w 419100"/>
                <a:gd name="connsiteY95" fmla="*/ 444817 h 685800"/>
                <a:gd name="connsiteX96" fmla="*/ 266700 w 419100"/>
                <a:gd name="connsiteY96" fmla="*/ 454342 h 685800"/>
                <a:gd name="connsiteX97" fmla="*/ 257175 w 419100"/>
                <a:gd name="connsiteY97" fmla="*/ 444817 h 685800"/>
                <a:gd name="connsiteX98" fmla="*/ 289941 w 419100"/>
                <a:gd name="connsiteY98" fmla="*/ 267938 h 685800"/>
                <a:gd name="connsiteX99" fmla="*/ 230886 w 419100"/>
                <a:gd name="connsiteY99" fmla="*/ 301371 h 685800"/>
                <a:gd name="connsiteX100" fmla="*/ 223933 w 419100"/>
                <a:gd name="connsiteY100" fmla="*/ 300133 h 685800"/>
                <a:gd name="connsiteX101" fmla="*/ 220313 w 419100"/>
                <a:gd name="connsiteY101" fmla="*/ 298609 h 685800"/>
                <a:gd name="connsiteX102" fmla="*/ 219742 w 419100"/>
                <a:gd name="connsiteY102" fmla="*/ 294227 h 685800"/>
                <a:gd name="connsiteX103" fmla="*/ 247650 w 419100"/>
                <a:gd name="connsiteY103" fmla="*/ 247650 h 685800"/>
                <a:gd name="connsiteX104" fmla="*/ 281083 w 419100"/>
                <a:gd name="connsiteY104" fmla="*/ 245174 h 685800"/>
                <a:gd name="connsiteX105" fmla="*/ 281083 w 419100"/>
                <a:gd name="connsiteY105" fmla="*/ 245174 h 685800"/>
                <a:gd name="connsiteX106" fmla="*/ 291088 w 419100"/>
                <a:gd name="connsiteY106" fmla="*/ 265922 h 685800"/>
                <a:gd name="connsiteX107" fmla="*/ 290227 w 419100"/>
                <a:gd name="connsiteY107" fmla="*/ 267938 h 685800"/>
                <a:gd name="connsiteX108" fmla="*/ 223838 w 419100"/>
                <a:gd name="connsiteY108" fmla="*/ 66675 h 685800"/>
                <a:gd name="connsiteX109" fmla="*/ 223838 w 419100"/>
                <a:gd name="connsiteY109" fmla="*/ 85725 h 685800"/>
                <a:gd name="connsiteX110" fmla="*/ 266700 w 419100"/>
                <a:gd name="connsiteY110" fmla="*/ 85725 h 685800"/>
                <a:gd name="connsiteX111" fmla="*/ 276225 w 419100"/>
                <a:gd name="connsiteY111" fmla="*/ 95250 h 685800"/>
                <a:gd name="connsiteX112" fmla="*/ 266700 w 419100"/>
                <a:gd name="connsiteY112" fmla="*/ 104775 h 685800"/>
                <a:gd name="connsiteX113" fmla="*/ 223838 w 419100"/>
                <a:gd name="connsiteY113" fmla="*/ 104775 h 685800"/>
                <a:gd name="connsiteX114" fmla="*/ 223838 w 419100"/>
                <a:gd name="connsiteY114" fmla="*/ 123825 h 685800"/>
                <a:gd name="connsiteX115" fmla="*/ 266700 w 419100"/>
                <a:gd name="connsiteY115" fmla="*/ 123825 h 685800"/>
                <a:gd name="connsiteX116" fmla="*/ 276225 w 419100"/>
                <a:gd name="connsiteY116" fmla="*/ 133350 h 685800"/>
                <a:gd name="connsiteX117" fmla="*/ 266700 w 419100"/>
                <a:gd name="connsiteY117" fmla="*/ 142875 h 685800"/>
                <a:gd name="connsiteX118" fmla="*/ 223838 w 419100"/>
                <a:gd name="connsiteY118" fmla="*/ 142875 h 685800"/>
                <a:gd name="connsiteX119" fmla="*/ 223838 w 419100"/>
                <a:gd name="connsiteY119" fmla="*/ 161925 h 685800"/>
                <a:gd name="connsiteX120" fmla="*/ 266700 w 419100"/>
                <a:gd name="connsiteY120" fmla="*/ 161925 h 685800"/>
                <a:gd name="connsiteX121" fmla="*/ 276225 w 419100"/>
                <a:gd name="connsiteY121" fmla="*/ 171450 h 685800"/>
                <a:gd name="connsiteX122" fmla="*/ 266700 w 419100"/>
                <a:gd name="connsiteY122" fmla="*/ 180975 h 685800"/>
                <a:gd name="connsiteX123" fmla="*/ 223838 w 419100"/>
                <a:gd name="connsiteY123" fmla="*/ 180975 h 685800"/>
                <a:gd name="connsiteX124" fmla="*/ 223838 w 419100"/>
                <a:gd name="connsiteY124" fmla="*/ 257175 h 685800"/>
                <a:gd name="connsiteX125" fmla="*/ 209550 w 419100"/>
                <a:gd name="connsiteY125" fmla="*/ 271463 h 685800"/>
                <a:gd name="connsiteX126" fmla="*/ 195263 w 419100"/>
                <a:gd name="connsiteY126" fmla="*/ 257175 h 685800"/>
                <a:gd name="connsiteX127" fmla="*/ 195263 w 419100"/>
                <a:gd name="connsiteY127" fmla="*/ 180975 h 685800"/>
                <a:gd name="connsiteX128" fmla="*/ 152400 w 419100"/>
                <a:gd name="connsiteY128" fmla="*/ 180975 h 685800"/>
                <a:gd name="connsiteX129" fmla="*/ 142875 w 419100"/>
                <a:gd name="connsiteY129" fmla="*/ 171450 h 685800"/>
                <a:gd name="connsiteX130" fmla="*/ 152400 w 419100"/>
                <a:gd name="connsiteY130" fmla="*/ 161925 h 685800"/>
                <a:gd name="connsiteX131" fmla="*/ 195263 w 419100"/>
                <a:gd name="connsiteY131" fmla="*/ 161925 h 685800"/>
                <a:gd name="connsiteX132" fmla="*/ 195263 w 419100"/>
                <a:gd name="connsiteY132" fmla="*/ 142875 h 685800"/>
                <a:gd name="connsiteX133" fmla="*/ 152400 w 419100"/>
                <a:gd name="connsiteY133" fmla="*/ 142875 h 685800"/>
                <a:gd name="connsiteX134" fmla="*/ 142875 w 419100"/>
                <a:gd name="connsiteY134" fmla="*/ 133350 h 685800"/>
                <a:gd name="connsiteX135" fmla="*/ 152400 w 419100"/>
                <a:gd name="connsiteY135" fmla="*/ 123825 h 685800"/>
                <a:gd name="connsiteX136" fmla="*/ 195263 w 419100"/>
                <a:gd name="connsiteY136" fmla="*/ 123825 h 685800"/>
                <a:gd name="connsiteX137" fmla="*/ 195263 w 419100"/>
                <a:gd name="connsiteY137" fmla="*/ 104775 h 685800"/>
                <a:gd name="connsiteX138" fmla="*/ 152400 w 419100"/>
                <a:gd name="connsiteY138" fmla="*/ 104775 h 685800"/>
                <a:gd name="connsiteX139" fmla="*/ 142875 w 419100"/>
                <a:gd name="connsiteY139" fmla="*/ 95250 h 685800"/>
                <a:gd name="connsiteX140" fmla="*/ 152400 w 419100"/>
                <a:gd name="connsiteY140" fmla="*/ 85725 h 685800"/>
                <a:gd name="connsiteX141" fmla="*/ 195263 w 419100"/>
                <a:gd name="connsiteY141" fmla="*/ 85725 h 685800"/>
                <a:gd name="connsiteX142" fmla="*/ 195263 w 419100"/>
                <a:gd name="connsiteY142" fmla="*/ 66675 h 685800"/>
                <a:gd name="connsiteX143" fmla="*/ 100013 w 419100"/>
                <a:gd name="connsiteY143" fmla="*/ 66675 h 685800"/>
                <a:gd name="connsiteX144" fmla="*/ 93089 w 419100"/>
                <a:gd name="connsiteY144" fmla="*/ 55120 h 685800"/>
                <a:gd name="connsiteX145" fmla="*/ 100013 w 419100"/>
                <a:gd name="connsiteY145" fmla="*/ 48196 h 685800"/>
                <a:gd name="connsiteX146" fmla="*/ 195263 w 419100"/>
                <a:gd name="connsiteY146" fmla="*/ 48196 h 685800"/>
                <a:gd name="connsiteX147" fmla="*/ 195263 w 419100"/>
                <a:gd name="connsiteY147" fmla="*/ 27242 h 685800"/>
                <a:gd name="connsiteX148" fmla="*/ 209550 w 419100"/>
                <a:gd name="connsiteY148" fmla="*/ 12954 h 685800"/>
                <a:gd name="connsiteX149" fmla="*/ 223838 w 419100"/>
                <a:gd name="connsiteY149" fmla="*/ 27242 h 685800"/>
                <a:gd name="connsiteX150" fmla="*/ 223838 w 419100"/>
                <a:gd name="connsiteY150" fmla="*/ 47625 h 685800"/>
                <a:gd name="connsiteX151" fmla="*/ 319088 w 419100"/>
                <a:gd name="connsiteY151" fmla="*/ 47625 h 685800"/>
                <a:gd name="connsiteX152" fmla="*/ 326011 w 419100"/>
                <a:gd name="connsiteY152" fmla="*/ 59180 h 685800"/>
                <a:gd name="connsiteX153" fmla="*/ 319088 w 419100"/>
                <a:gd name="connsiteY153" fmla="*/ 66104 h 685800"/>
                <a:gd name="connsiteX154" fmla="*/ 339185 w 419100"/>
                <a:gd name="connsiteY154" fmla="*/ 165735 h 685800"/>
                <a:gd name="connsiteX155" fmla="*/ 323850 w 419100"/>
                <a:gd name="connsiteY155" fmla="*/ 97250 h 685800"/>
                <a:gd name="connsiteX156" fmla="*/ 331232 w 419100"/>
                <a:gd name="connsiteY156" fmla="*/ 85582 h 685800"/>
                <a:gd name="connsiteX157" fmla="*/ 342900 w 419100"/>
                <a:gd name="connsiteY157" fmla="*/ 92964 h 685800"/>
                <a:gd name="connsiteX158" fmla="*/ 358521 w 419100"/>
                <a:gd name="connsiteY158" fmla="*/ 161163 h 685800"/>
                <a:gd name="connsiteX159" fmla="*/ 351389 w 419100"/>
                <a:gd name="connsiteY159" fmla="*/ 172590 h 685800"/>
                <a:gd name="connsiteX160" fmla="*/ 351377 w 419100"/>
                <a:gd name="connsiteY160" fmla="*/ 172593 h 685800"/>
                <a:gd name="connsiteX161" fmla="*/ 349187 w 419100"/>
                <a:gd name="connsiteY161" fmla="*/ 172593 h 685800"/>
                <a:gd name="connsiteX162" fmla="*/ 339185 w 419100"/>
                <a:gd name="connsiteY162" fmla="*/ 165449 h 685800"/>
                <a:gd name="connsiteX163" fmla="*/ 347186 w 419100"/>
                <a:gd name="connsiteY163" fmla="*/ 200787 h 685800"/>
                <a:gd name="connsiteX164" fmla="*/ 354319 w 419100"/>
                <a:gd name="connsiteY164" fmla="*/ 189360 h 685800"/>
                <a:gd name="connsiteX165" fmla="*/ 354330 w 419100"/>
                <a:gd name="connsiteY165" fmla="*/ 189357 h 685800"/>
                <a:gd name="connsiteX166" fmla="*/ 365757 w 419100"/>
                <a:gd name="connsiteY166" fmla="*/ 196489 h 685800"/>
                <a:gd name="connsiteX167" fmla="*/ 365760 w 419100"/>
                <a:gd name="connsiteY167" fmla="*/ 196501 h 685800"/>
                <a:gd name="connsiteX168" fmla="*/ 381571 w 419100"/>
                <a:gd name="connsiteY168" fmla="*/ 265176 h 685800"/>
                <a:gd name="connsiteX169" fmla="*/ 374333 w 419100"/>
                <a:gd name="connsiteY169" fmla="*/ 276225 h 685800"/>
                <a:gd name="connsiteX170" fmla="*/ 372237 w 419100"/>
                <a:gd name="connsiteY170" fmla="*/ 276225 h 685800"/>
                <a:gd name="connsiteX171" fmla="*/ 362712 w 419100"/>
                <a:gd name="connsiteY171" fmla="*/ 268796 h 685800"/>
                <a:gd name="connsiteX172" fmla="*/ 382619 w 419100"/>
                <a:gd name="connsiteY172" fmla="*/ 327279 h 685800"/>
                <a:gd name="connsiteX173" fmla="*/ 363569 w 419100"/>
                <a:gd name="connsiteY173" fmla="*/ 308229 h 685800"/>
                <a:gd name="connsiteX174" fmla="*/ 382619 w 419100"/>
                <a:gd name="connsiteY174" fmla="*/ 289179 h 685800"/>
                <a:gd name="connsiteX175" fmla="*/ 401669 w 419100"/>
                <a:gd name="connsiteY175" fmla="*/ 308229 h 685800"/>
                <a:gd name="connsiteX176" fmla="*/ 382619 w 419100"/>
                <a:gd name="connsiteY176" fmla="*/ 326993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419100" h="685800">
                  <a:moveTo>
                    <a:pt x="417195" y="297180"/>
                  </a:moveTo>
                  <a:lnTo>
                    <a:pt x="363855" y="70485"/>
                  </a:lnTo>
                  <a:cubicBezTo>
                    <a:pt x="361980" y="62606"/>
                    <a:pt x="358034" y="55372"/>
                    <a:pt x="352425" y="49530"/>
                  </a:cubicBezTo>
                  <a:cubicBezTo>
                    <a:pt x="328798" y="30392"/>
                    <a:pt x="301601" y="16147"/>
                    <a:pt x="272415" y="7620"/>
                  </a:cubicBezTo>
                  <a:cubicBezTo>
                    <a:pt x="251730" y="3208"/>
                    <a:pt x="230691" y="657"/>
                    <a:pt x="209550" y="0"/>
                  </a:cubicBezTo>
                  <a:cubicBezTo>
                    <a:pt x="188264" y="368"/>
                    <a:pt x="167124" y="3571"/>
                    <a:pt x="146685" y="9525"/>
                  </a:cubicBezTo>
                  <a:cubicBezTo>
                    <a:pt x="117188" y="17262"/>
                    <a:pt x="89831" y="31592"/>
                    <a:pt x="66675" y="51435"/>
                  </a:cubicBezTo>
                  <a:cubicBezTo>
                    <a:pt x="61066" y="57277"/>
                    <a:pt x="57120" y="64511"/>
                    <a:pt x="55245" y="72390"/>
                  </a:cubicBezTo>
                  <a:lnTo>
                    <a:pt x="1905" y="299085"/>
                  </a:lnTo>
                  <a:cubicBezTo>
                    <a:pt x="1083" y="302220"/>
                    <a:pt x="448" y="305400"/>
                    <a:pt x="0" y="308610"/>
                  </a:cubicBezTo>
                  <a:cubicBezTo>
                    <a:pt x="0" y="329652"/>
                    <a:pt x="17058" y="346710"/>
                    <a:pt x="38100" y="346710"/>
                  </a:cubicBezTo>
                  <a:cubicBezTo>
                    <a:pt x="55123" y="346146"/>
                    <a:pt x="69795" y="334563"/>
                    <a:pt x="74295" y="318135"/>
                  </a:cubicBezTo>
                  <a:lnTo>
                    <a:pt x="114300" y="152400"/>
                  </a:lnTo>
                  <a:lnTo>
                    <a:pt x="114300" y="685800"/>
                  </a:lnTo>
                  <a:lnTo>
                    <a:pt x="190500" y="685800"/>
                  </a:lnTo>
                  <a:lnTo>
                    <a:pt x="190500" y="342900"/>
                  </a:lnTo>
                  <a:lnTo>
                    <a:pt x="228600" y="342900"/>
                  </a:lnTo>
                  <a:lnTo>
                    <a:pt x="228600" y="685800"/>
                  </a:lnTo>
                  <a:lnTo>
                    <a:pt x="304800" y="685800"/>
                  </a:lnTo>
                  <a:lnTo>
                    <a:pt x="304800" y="150495"/>
                  </a:lnTo>
                  <a:lnTo>
                    <a:pt x="344805" y="316230"/>
                  </a:lnTo>
                  <a:cubicBezTo>
                    <a:pt x="349305" y="332658"/>
                    <a:pt x="363977" y="344241"/>
                    <a:pt x="381000" y="344805"/>
                  </a:cubicBezTo>
                  <a:cubicBezTo>
                    <a:pt x="402042" y="344805"/>
                    <a:pt x="419100" y="327747"/>
                    <a:pt x="419100" y="306705"/>
                  </a:cubicBezTo>
                  <a:cubicBezTo>
                    <a:pt x="418652" y="303495"/>
                    <a:pt x="418017" y="300315"/>
                    <a:pt x="417195" y="297180"/>
                  </a:cubicBezTo>
                  <a:close/>
                  <a:moveTo>
                    <a:pt x="38100" y="326993"/>
                  </a:moveTo>
                  <a:cubicBezTo>
                    <a:pt x="27579" y="326993"/>
                    <a:pt x="19050" y="318465"/>
                    <a:pt x="19050" y="307943"/>
                  </a:cubicBezTo>
                  <a:cubicBezTo>
                    <a:pt x="19050" y="297422"/>
                    <a:pt x="27579" y="288893"/>
                    <a:pt x="38100" y="288893"/>
                  </a:cubicBezTo>
                  <a:cubicBezTo>
                    <a:pt x="48621" y="288893"/>
                    <a:pt x="57150" y="297422"/>
                    <a:pt x="57150" y="307943"/>
                  </a:cubicBezTo>
                  <a:cubicBezTo>
                    <a:pt x="57150" y="318465"/>
                    <a:pt x="48621" y="326993"/>
                    <a:pt x="38100" y="326993"/>
                  </a:cubicBezTo>
                  <a:close/>
                  <a:moveTo>
                    <a:pt x="74104" y="200597"/>
                  </a:moveTo>
                  <a:lnTo>
                    <a:pt x="58388" y="269176"/>
                  </a:lnTo>
                  <a:cubicBezTo>
                    <a:pt x="57390" y="273608"/>
                    <a:pt x="53404" y="276717"/>
                    <a:pt x="48863" y="276606"/>
                  </a:cubicBezTo>
                  <a:cubicBezTo>
                    <a:pt x="48168" y="276699"/>
                    <a:pt x="47463" y="276699"/>
                    <a:pt x="46768" y="276606"/>
                  </a:cubicBezTo>
                  <a:cubicBezTo>
                    <a:pt x="41641" y="275426"/>
                    <a:pt x="38442" y="270314"/>
                    <a:pt x="39621" y="265187"/>
                  </a:cubicBezTo>
                  <a:cubicBezTo>
                    <a:pt x="39622" y="265184"/>
                    <a:pt x="39623" y="265180"/>
                    <a:pt x="39624" y="265176"/>
                  </a:cubicBezTo>
                  <a:lnTo>
                    <a:pt x="55340" y="196596"/>
                  </a:lnTo>
                  <a:cubicBezTo>
                    <a:pt x="56524" y="191335"/>
                    <a:pt x="61748" y="188030"/>
                    <a:pt x="67008" y="189214"/>
                  </a:cubicBezTo>
                  <a:cubicBezTo>
                    <a:pt x="72269" y="190398"/>
                    <a:pt x="75574" y="195622"/>
                    <a:pt x="74390" y="200882"/>
                  </a:cubicBezTo>
                  <a:close/>
                  <a:moveTo>
                    <a:pt x="97822" y="97250"/>
                  </a:moveTo>
                  <a:lnTo>
                    <a:pt x="82105" y="165545"/>
                  </a:lnTo>
                  <a:cubicBezTo>
                    <a:pt x="81107" y="169976"/>
                    <a:pt x="77121" y="173085"/>
                    <a:pt x="72580" y="172974"/>
                  </a:cubicBezTo>
                  <a:lnTo>
                    <a:pt x="70390" y="172974"/>
                  </a:lnTo>
                  <a:cubicBezTo>
                    <a:pt x="65263" y="171794"/>
                    <a:pt x="62064" y="166682"/>
                    <a:pt x="63243" y="161555"/>
                  </a:cubicBezTo>
                  <a:cubicBezTo>
                    <a:pt x="63244" y="161552"/>
                    <a:pt x="63245" y="161548"/>
                    <a:pt x="63246" y="161544"/>
                  </a:cubicBezTo>
                  <a:lnTo>
                    <a:pt x="78962" y="93155"/>
                  </a:lnTo>
                  <a:cubicBezTo>
                    <a:pt x="80142" y="88028"/>
                    <a:pt x="85254" y="84829"/>
                    <a:pt x="90381" y="86008"/>
                  </a:cubicBezTo>
                  <a:cubicBezTo>
                    <a:pt x="90385" y="86009"/>
                    <a:pt x="90388" y="86010"/>
                    <a:pt x="90392" y="86011"/>
                  </a:cubicBezTo>
                  <a:cubicBezTo>
                    <a:pt x="95547" y="87061"/>
                    <a:pt x="98873" y="92092"/>
                    <a:pt x="97823" y="97246"/>
                  </a:cubicBezTo>
                  <a:cubicBezTo>
                    <a:pt x="97823" y="97247"/>
                    <a:pt x="97822" y="97249"/>
                    <a:pt x="97822" y="97250"/>
                  </a:cubicBezTo>
                  <a:close/>
                  <a:moveTo>
                    <a:pt x="171450" y="647700"/>
                  </a:moveTo>
                  <a:cubicBezTo>
                    <a:pt x="171450" y="658221"/>
                    <a:pt x="162921" y="666750"/>
                    <a:pt x="152400" y="666750"/>
                  </a:cubicBezTo>
                  <a:cubicBezTo>
                    <a:pt x="141879" y="666750"/>
                    <a:pt x="133350" y="658221"/>
                    <a:pt x="133350" y="647700"/>
                  </a:cubicBezTo>
                  <a:lnTo>
                    <a:pt x="133350" y="636556"/>
                  </a:lnTo>
                  <a:cubicBezTo>
                    <a:pt x="133350" y="626034"/>
                    <a:pt x="141879" y="617506"/>
                    <a:pt x="152400" y="617506"/>
                  </a:cubicBezTo>
                  <a:cubicBezTo>
                    <a:pt x="162921" y="617506"/>
                    <a:pt x="171450" y="626034"/>
                    <a:pt x="171450" y="636556"/>
                  </a:cubicBezTo>
                  <a:close/>
                  <a:moveTo>
                    <a:pt x="152400" y="469487"/>
                  </a:moveTo>
                  <a:cubicBezTo>
                    <a:pt x="157661" y="469487"/>
                    <a:pt x="161925" y="473752"/>
                    <a:pt x="161925" y="479012"/>
                  </a:cubicBezTo>
                  <a:lnTo>
                    <a:pt x="161925" y="590550"/>
                  </a:lnTo>
                  <a:cubicBezTo>
                    <a:pt x="161925" y="595811"/>
                    <a:pt x="157661" y="600075"/>
                    <a:pt x="152400" y="600075"/>
                  </a:cubicBezTo>
                  <a:cubicBezTo>
                    <a:pt x="147139" y="600075"/>
                    <a:pt x="142875" y="595811"/>
                    <a:pt x="142875" y="590550"/>
                  </a:cubicBezTo>
                  <a:lnTo>
                    <a:pt x="142875" y="478822"/>
                  </a:lnTo>
                  <a:cubicBezTo>
                    <a:pt x="142979" y="473635"/>
                    <a:pt x="147213" y="469486"/>
                    <a:pt x="152400" y="469487"/>
                  </a:cubicBezTo>
                  <a:close/>
                  <a:moveTo>
                    <a:pt x="142875" y="444437"/>
                  </a:moveTo>
                  <a:lnTo>
                    <a:pt x="142875" y="323850"/>
                  </a:lnTo>
                  <a:cubicBezTo>
                    <a:pt x="142875" y="318589"/>
                    <a:pt x="147139" y="314325"/>
                    <a:pt x="152400" y="314325"/>
                  </a:cubicBezTo>
                  <a:cubicBezTo>
                    <a:pt x="157661" y="314325"/>
                    <a:pt x="161925" y="318589"/>
                    <a:pt x="161925" y="323850"/>
                  </a:cubicBezTo>
                  <a:lnTo>
                    <a:pt x="161925" y="444817"/>
                  </a:lnTo>
                  <a:cubicBezTo>
                    <a:pt x="161925" y="450078"/>
                    <a:pt x="157661" y="454342"/>
                    <a:pt x="152400" y="454342"/>
                  </a:cubicBezTo>
                  <a:cubicBezTo>
                    <a:pt x="147139" y="454342"/>
                    <a:pt x="142875" y="450078"/>
                    <a:pt x="142875" y="444817"/>
                  </a:cubicBezTo>
                  <a:close/>
                  <a:moveTo>
                    <a:pt x="198501" y="298037"/>
                  </a:moveTo>
                  <a:lnTo>
                    <a:pt x="194691" y="300133"/>
                  </a:lnTo>
                  <a:cubicBezTo>
                    <a:pt x="192484" y="301023"/>
                    <a:pt x="190116" y="301445"/>
                    <a:pt x="187738" y="301371"/>
                  </a:cubicBezTo>
                  <a:cubicBezTo>
                    <a:pt x="169354" y="301371"/>
                    <a:pt x="135922" y="283559"/>
                    <a:pt x="128683" y="267938"/>
                  </a:cubicBezTo>
                  <a:cubicBezTo>
                    <a:pt x="124587" y="259930"/>
                    <a:pt x="127759" y="250117"/>
                    <a:pt x="135767" y="246020"/>
                  </a:cubicBezTo>
                  <a:cubicBezTo>
                    <a:pt x="136403" y="245695"/>
                    <a:pt x="137059" y="245413"/>
                    <a:pt x="137731" y="245174"/>
                  </a:cubicBezTo>
                  <a:lnTo>
                    <a:pt x="137731" y="245174"/>
                  </a:lnTo>
                  <a:cubicBezTo>
                    <a:pt x="148491" y="239345"/>
                    <a:pt x="161658" y="240312"/>
                    <a:pt x="171450" y="247650"/>
                  </a:cubicBezTo>
                  <a:cubicBezTo>
                    <a:pt x="186211" y="259144"/>
                    <a:pt x="196105" y="275772"/>
                    <a:pt x="199168" y="294227"/>
                  </a:cubicBezTo>
                  <a:close/>
                  <a:moveTo>
                    <a:pt x="285750" y="647700"/>
                  </a:moveTo>
                  <a:cubicBezTo>
                    <a:pt x="285750" y="658221"/>
                    <a:pt x="277221" y="666750"/>
                    <a:pt x="266700" y="666750"/>
                  </a:cubicBezTo>
                  <a:cubicBezTo>
                    <a:pt x="256179" y="666750"/>
                    <a:pt x="247650" y="658221"/>
                    <a:pt x="247650" y="647700"/>
                  </a:cubicBezTo>
                  <a:lnTo>
                    <a:pt x="247650" y="636556"/>
                  </a:lnTo>
                  <a:cubicBezTo>
                    <a:pt x="247650" y="626034"/>
                    <a:pt x="256179" y="617506"/>
                    <a:pt x="266700" y="617506"/>
                  </a:cubicBezTo>
                  <a:cubicBezTo>
                    <a:pt x="277221" y="617506"/>
                    <a:pt x="285750" y="626034"/>
                    <a:pt x="285750" y="636556"/>
                  </a:cubicBezTo>
                  <a:close/>
                  <a:moveTo>
                    <a:pt x="266700" y="469487"/>
                  </a:moveTo>
                  <a:cubicBezTo>
                    <a:pt x="271961" y="469487"/>
                    <a:pt x="276225" y="473752"/>
                    <a:pt x="276225" y="479012"/>
                  </a:cubicBezTo>
                  <a:lnTo>
                    <a:pt x="276225" y="590550"/>
                  </a:lnTo>
                  <a:cubicBezTo>
                    <a:pt x="276225" y="595811"/>
                    <a:pt x="271961" y="600075"/>
                    <a:pt x="266700" y="600075"/>
                  </a:cubicBezTo>
                  <a:cubicBezTo>
                    <a:pt x="261439" y="600075"/>
                    <a:pt x="257175" y="595811"/>
                    <a:pt x="257175" y="590550"/>
                  </a:cubicBezTo>
                  <a:lnTo>
                    <a:pt x="257175" y="478822"/>
                  </a:lnTo>
                  <a:cubicBezTo>
                    <a:pt x="257279" y="473635"/>
                    <a:pt x="261513" y="469486"/>
                    <a:pt x="266700" y="469487"/>
                  </a:cubicBezTo>
                  <a:close/>
                  <a:moveTo>
                    <a:pt x="257175" y="444437"/>
                  </a:moveTo>
                  <a:lnTo>
                    <a:pt x="257175" y="323850"/>
                  </a:lnTo>
                  <a:cubicBezTo>
                    <a:pt x="257175" y="318589"/>
                    <a:pt x="261439" y="314325"/>
                    <a:pt x="266700" y="314325"/>
                  </a:cubicBezTo>
                  <a:cubicBezTo>
                    <a:pt x="271961" y="314325"/>
                    <a:pt x="276225" y="318589"/>
                    <a:pt x="276225" y="323850"/>
                  </a:cubicBezTo>
                  <a:lnTo>
                    <a:pt x="276225" y="444817"/>
                  </a:lnTo>
                  <a:cubicBezTo>
                    <a:pt x="276225" y="450078"/>
                    <a:pt x="271961" y="454342"/>
                    <a:pt x="266700" y="454342"/>
                  </a:cubicBezTo>
                  <a:cubicBezTo>
                    <a:pt x="261439" y="454342"/>
                    <a:pt x="257175" y="450078"/>
                    <a:pt x="257175" y="444817"/>
                  </a:cubicBezTo>
                  <a:close/>
                  <a:moveTo>
                    <a:pt x="289941" y="267938"/>
                  </a:moveTo>
                  <a:cubicBezTo>
                    <a:pt x="282702" y="283559"/>
                    <a:pt x="249269" y="301371"/>
                    <a:pt x="230886" y="301371"/>
                  </a:cubicBezTo>
                  <a:cubicBezTo>
                    <a:pt x="228508" y="301445"/>
                    <a:pt x="226140" y="301023"/>
                    <a:pt x="223933" y="300133"/>
                  </a:cubicBezTo>
                  <a:lnTo>
                    <a:pt x="220313" y="298609"/>
                  </a:lnTo>
                  <a:lnTo>
                    <a:pt x="219742" y="294227"/>
                  </a:lnTo>
                  <a:cubicBezTo>
                    <a:pt x="222853" y="275743"/>
                    <a:pt x="232818" y="259111"/>
                    <a:pt x="247650" y="247650"/>
                  </a:cubicBezTo>
                  <a:cubicBezTo>
                    <a:pt x="257396" y="240477"/>
                    <a:pt x="270387" y="239515"/>
                    <a:pt x="281083" y="245174"/>
                  </a:cubicBezTo>
                  <a:lnTo>
                    <a:pt x="281083" y="245174"/>
                  </a:lnTo>
                  <a:cubicBezTo>
                    <a:pt x="289575" y="248141"/>
                    <a:pt x="294054" y="257429"/>
                    <a:pt x="291088" y="265922"/>
                  </a:cubicBezTo>
                  <a:cubicBezTo>
                    <a:pt x="290846" y="266612"/>
                    <a:pt x="290558" y="267286"/>
                    <a:pt x="290227" y="267938"/>
                  </a:cubicBezTo>
                  <a:close/>
                  <a:moveTo>
                    <a:pt x="223838" y="66675"/>
                  </a:moveTo>
                  <a:lnTo>
                    <a:pt x="223838" y="85725"/>
                  </a:lnTo>
                  <a:lnTo>
                    <a:pt x="266700" y="85725"/>
                  </a:lnTo>
                  <a:cubicBezTo>
                    <a:pt x="271961" y="85725"/>
                    <a:pt x="276225" y="89989"/>
                    <a:pt x="276225" y="95250"/>
                  </a:cubicBezTo>
                  <a:cubicBezTo>
                    <a:pt x="276225" y="100511"/>
                    <a:pt x="271961" y="104775"/>
                    <a:pt x="266700" y="104775"/>
                  </a:cubicBezTo>
                  <a:lnTo>
                    <a:pt x="223838" y="104775"/>
                  </a:lnTo>
                  <a:lnTo>
                    <a:pt x="223838" y="123825"/>
                  </a:lnTo>
                  <a:lnTo>
                    <a:pt x="266700" y="123825"/>
                  </a:lnTo>
                  <a:cubicBezTo>
                    <a:pt x="271961" y="123825"/>
                    <a:pt x="276225" y="128089"/>
                    <a:pt x="276225" y="133350"/>
                  </a:cubicBezTo>
                  <a:cubicBezTo>
                    <a:pt x="276225" y="138611"/>
                    <a:pt x="271961" y="142875"/>
                    <a:pt x="266700" y="142875"/>
                  </a:cubicBezTo>
                  <a:lnTo>
                    <a:pt x="223838" y="142875"/>
                  </a:lnTo>
                  <a:lnTo>
                    <a:pt x="223838" y="161925"/>
                  </a:lnTo>
                  <a:lnTo>
                    <a:pt x="266700" y="161925"/>
                  </a:lnTo>
                  <a:cubicBezTo>
                    <a:pt x="271961" y="161925"/>
                    <a:pt x="276225" y="166189"/>
                    <a:pt x="276225" y="171450"/>
                  </a:cubicBezTo>
                  <a:cubicBezTo>
                    <a:pt x="276225" y="176711"/>
                    <a:pt x="271961" y="180975"/>
                    <a:pt x="266700" y="180975"/>
                  </a:cubicBezTo>
                  <a:lnTo>
                    <a:pt x="223838" y="180975"/>
                  </a:lnTo>
                  <a:lnTo>
                    <a:pt x="223838" y="257175"/>
                  </a:lnTo>
                  <a:cubicBezTo>
                    <a:pt x="223838" y="265066"/>
                    <a:pt x="217441" y="271463"/>
                    <a:pt x="209550" y="271463"/>
                  </a:cubicBezTo>
                  <a:cubicBezTo>
                    <a:pt x="201660" y="271463"/>
                    <a:pt x="195263" y="265066"/>
                    <a:pt x="195263" y="257175"/>
                  </a:cubicBezTo>
                  <a:lnTo>
                    <a:pt x="195263" y="180975"/>
                  </a:lnTo>
                  <a:lnTo>
                    <a:pt x="152400" y="180975"/>
                  </a:lnTo>
                  <a:cubicBezTo>
                    <a:pt x="147139" y="180975"/>
                    <a:pt x="142875" y="176711"/>
                    <a:pt x="142875" y="171450"/>
                  </a:cubicBezTo>
                  <a:cubicBezTo>
                    <a:pt x="142875" y="166189"/>
                    <a:pt x="147139" y="161925"/>
                    <a:pt x="152400" y="161925"/>
                  </a:cubicBezTo>
                  <a:lnTo>
                    <a:pt x="195263" y="161925"/>
                  </a:lnTo>
                  <a:lnTo>
                    <a:pt x="195263" y="142875"/>
                  </a:lnTo>
                  <a:lnTo>
                    <a:pt x="152400" y="142875"/>
                  </a:lnTo>
                  <a:cubicBezTo>
                    <a:pt x="147139" y="142875"/>
                    <a:pt x="142875" y="138611"/>
                    <a:pt x="142875" y="133350"/>
                  </a:cubicBezTo>
                  <a:cubicBezTo>
                    <a:pt x="142875" y="128089"/>
                    <a:pt x="147139" y="123825"/>
                    <a:pt x="152400" y="123825"/>
                  </a:cubicBezTo>
                  <a:lnTo>
                    <a:pt x="195263" y="123825"/>
                  </a:lnTo>
                  <a:lnTo>
                    <a:pt x="195263" y="104775"/>
                  </a:lnTo>
                  <a:lnTo>
                    <a:pt x="152400" y="104775"/>
                  </a:lnTo>
                  <a:cubicBezTo>
                    <a:pt x="147139" y="104775"/>
                    <a:pt x="142875" y="100511"/>
                    <a:pt x="142875" y="95250"/>
                  </a:cubicBezTo>
                  <a:cubicBezTo>
                    <a:pt x="142875" y="89989"/>
                    <a:pt x="147139" y="85725"/>
                    <a:pt x="152400" y="85725"/>
                  </a:cubicBezTo>
                  <a:lnTo>
                    <a:pt x="195263" y="85725"/>
                  </a:lnTo>
                  <a:lnTo>
                    <a:pt x="195263" y="66675"/>
                  </a:lnTo>
                  <a:lnTo>
                    <a:pt x="100013" y="66675"/>
                  </a:lnTo>
                  <a:cubicBezTo>
                    <a:pt x="94910" y="65396"/>
                    <a:pt x="91810" y="60223"/>
                    <a:pt x="93089" y="55120"/>
                  </a:cubicBezTo>
                  <a:cubicBezTo>
                    <a:pt x="93943" y="51712"/>
                    <a:pt x="96604" y="49051"/>
                    <a:pt x="100013" y="48196"/>
                  </a:cubicBezTo>
                  <a:lnTo>
                    <a:pt x="195263" y="48196"/>
                  </a:lnTo>
                  <a:lnTo>
                    <a:pt x="195263" y="27242"/>
                  </a:lnTo>
                  <a:cubicBezTo>
                    <a:pt x="195263" y="19351"/>
                    <a:pt x="201660" y="12954"/>
                    <a:pt x="209550" y="12954"/>
                  </a:cubicBezTo>
                  <a:cubicBezTo>
                    <a:pt x="217441" y="12954"/>
                    <a:pt x="223838" y="19351"/>
                    <a:pt x="223838" y="27242"/>
                  </a:cubicBezTo>
                  <a:lnTo>
                    <a:pt x="223838" y="47625"/>
                  </a:lnTo>
                  <a:lnTo>
                    <a:pt x="319088" y="47625"/>
                  </a:lnTo>
                  <a:cubicBezTo>
                    <a:pt x="324190" y="48904"/>
                    <a:pt x="327290" y="54077"/>
                    <a:pt x="326011" y="59180"/>
                  </a:cubicBezTo>
                  <a:cubicBezTo>
                    <a:pt x="325157" y="62588"/>
                    <a:pt x="322496" y="65249"/>
                    <a:pt x="319088" y="66104"/>
                  </a:cubicBezTo>
                  <a:close/>
                  <a:moveTo>
                    <a:pt x="339185" y="165735"/>
                  </a:moveTo>
                  <a:lnTo>
                    <a:pt x="323850" y="97250"/>
                  </a:lnTo>
                  <a:cubicBezTo>
                    <a:pt x="322666" y="91990"/>
                    <a:pt x="325971" y="86766"/>
                    <a:pt x="331232" y="85582"/>
                  </a:cubicBezTo>
                  <a:cubicBezTo>
                    <a:pt x="336493" y="84398"/>
                    <a:pt x="341716" y="87703"/>
                    <a:pt x="342900" y="92964"/>
                  </a:cubicBezTo>
                  <a:lnTo>
                    <a:pt x="358521" y="161163"/>
                  </a:lnTo>
                  <a:cubicBezTo>
                    <a:pt x="359707" y="166288"/>
                    <a:pt x="356514" y="171404"/>
                    <a:pt x="351389" y="172590"/>
                  </a:cubicBezTo>
                  <a:cubicBezTo>
                    <a:pt x="351385" y="172591"/>
                    <a:pt x="351381" y="172592"/>
                    <a:pt x="351377" y="172593"/>
                  </a:cubicBezTo>
                  <a:cubicBezTo>
                    <a:pt x="350650" y="172686"/>
                    <a:pt x="349914" y="172686"/>
                    <a:pt x="349187" y="172593"/>
                  </a:cubicBezTo>
                  <a:cubicBezTo>
                    <a:pt x="344557" y="172969"/>
                    <a:pt x="340331" y="169951"/>
                    <a:pt x="339185" y="165449"/>
                  </a:cubicBezTo>
                  <a:close/>
                  <a:moveTo>
                    <a:pt x="347186" y="200787"/>
                  </a:moveTo>
                  <a:cubicBezTo>
                    <a:pt x="346000" y="195662"/>
                    <a:pt x="349193" y="190546"/>
                    <a:pt x="354319" y="189360"/>
                  </a:cubicBezTo>
                  <a:cubicBezTo>
                    <a:pt x="354322" y="189359"/>
                    <a:pt x="354326" y="189358"/>
                    <a:pt x="354330" y="189357"/>
                  </a:cubicBezTo>
                  <a:cubicBezTo>
                    <a:pt x="359455" y="188171"/>
                    <a:pt x="364571" y="191364"/>
                    <a:pt x="365757" y="196489"/>
                  </a:cubicBezTo>
                  <a:cubicBezTo>
                    <a:pt x="365758" y="196493"/>
                    <a:pt x="365759" y="196497"/>
                    <a:pt x="365760" y="196501"/>
                  </a:cubicBezTo>
                  <a:lnTo>
                    <a:pt x="381571" y="265176"/>
                  </a:lnTo>
                  <a:cubicBezTo>
                    <a:pt x="382519" y="270206"/>
                    <a:pt x="379322" y="275085"/>
                    <a:pt x="374333" y="276225"/>
                  </a:cubicBezTo>
                  <a:cubicBezTo>
                    <a:pt x="373637" y="276318"/>
                    <a:pt x="372932" y="276318"/>
                    <a:pt x="372237" y="276225"/>
                  </a:cubicBezTo>
                  <a:cubicBezTo>
                    <a:pt x="367696" y="276336"/>
                    <a:pt x="363709" y="273227"/>
                    <a:pt x="362712" y="268796"/>
                  </a:cubicBezTo>
                  <a:close/>
                  <a:moveTo>
                    <a:pt x="382619" y="327279"/>
                  </a:moveTo>
                  <a:cubicBezTo>
                    <a:pt x="372098" y="327279"/>
                    <a:pt x="363569" y="318750"/>
                    <a:pt x="363569" y="308229"/>
                  </a:cubicBezTo>
                  <a:cubicBezTo>
                    <a:pt x="363569" y="297708"/>
                    <a:pt x="372098" y="289179"/>
                    <a:pt x="382619" y="289179"/>
                  </a:cubicBezTo>
                  <a:cubicBezTo>
                    <a:pt x="393141" y="289179"/>
                    <a:pt x="401669" y="297708"/>
                    <a:pt x="401669" y="308229"/>
                  </a:cubicBezTo>
                  <a:cubicBezTo>
                    <a:pt x="401513" y="318638"/>
                    <a:pt x="393030" y="326994"/>
                    <a:pt x="382619" y="326993"/>
                  </a:cubicBezTo>
                  <a:close/>
                </a:path>
              </a:pathLst>
            </a:custGeom>
            <a:grpFill/>
            <a:ln w="9525" cap="flat">
              <a:noFill/>
              <a:prstDash val="solid"/>
              <a:miter/>
            </a:ln>
          </p:spPr>
          <p:txBody>
            <a:bodyPr rtlCol="0" anchor="ctr"/>
            <a:lstStyle/>
            <a:p>
              <a:endParaRPr lang="it-IT" sz="1013"/>
            </a:p>
          </p:txBody>
        </p:sp>
        <p:sp>
          <p:nvSpPr>
            <p:cNvPr id="872" name="Figura a mano libera 871">
              <a:extLst>
                <a:ext uri="{FF2B5EF4-FFF2-40B4-BE49-F238E27FC236}">
                  <a16:creationId xmlns:a16="http://schemas.microsoft.com/office/drawing/2014/main" id="{92D2CA86-9538-EE43-A787-0AAA0D7FB919}"/>
                </a:ext>
              </a:extLst>
            </p:cNvPr>
            <p:cNvSpPr/>
            <p:nvPr/>
          </p:nvSpPr>
          <p:spPr>
            <a:xfrm>
              <a:off x="8429281" y="5396279"/>
              <a:ext cx="133350" cy="161925"/>
            </a:xfrm>
            <a:custGeom>
              <a:avLst/>
              <a:gdLst>
                <a:gd name="connsiteX0" fmla="*/ 66719 w 133350"/>
                <a:gd name="connsiteY0" fmla="*/ 0 h 161925"/>
                <a:gd name="connsiteX1" fmla="*/ 44 w 133350"/>
                <a:gd name="connsiteY1" fmla="*/ 71819 h 161925"/>
                <a:gd name="connsiteX2" fmla="*/ 14331 w 133350"/>
                <a:gd name="connsiteY2" fmla="*/ 112871 h 161925"/>
                <a:gd name="connsiteX3" fmla="*/ 14331 w 133350"/>
                <a:gd name="connsiteY3" fmla="*/ 121825 h 161925"/>
                <a:gd name="connsiteX4" fmla="*/ 30619 w 133350"/>
                <a:gd name="connsiteY4" fmla="*/ 142875 h 161925"/>
                <a:gd name="connsiteX5" fmla="*/ 30619 w 133350"/>
                <a:gd name="connsiteY5" fmla="*/ 156496 h 161925"/>
                <a:gd name="connsiteX6" fmla="*/ 40144 w 133350"/>
                <a:gd name="connsiteY6" fmla="*/ 166021 h 161925"/>
                <a:gd name="connsiteX7" fmla="*/ 93293 w 133350"/>
                <a:gd name="connsiteY7" fmla="*/ 166021 h 161925"/>
                <a:gd name="connsiteX8" fmla="*/ 102818 w 133350"/>
                <a:gd name="connsiteY8" fmla="*/ 156496 h 161925"/>
                <a:gd name="connsiteX9" fmla="*/ 102818 w 133350"/>
                <a:gd name="connsiteY9" fmla="*/ 142875 h 161925"/>
                <a:gd name="connsiteX10" fmla="*/ 119106 w 133350"/>
                <a:gd name="connsiteY10" fmla="*/ 121825 h 161925"/>
                <a:gd name="connsiteX11" fmla="*/ 119106 w 133350"/>
                <a:gd name="connsiteY11" fmla="*/ 112871 h 161925"/>
                <a:gd name="connsiteX12" fmla="*/ 133394 w 133350"/>
                <a:gd name="connsiteY12" fmla="*/ 71819 h 161925"/>
                <a:gd name="connsiteX13" fmla="*/ 66719 w 133350"/>
                <a:gd name="connsiteY13" fmla="*/ 0 h 161925"/>
                <a:gd name="connsiteX14" fmla="*/ 52431 w 133350"/>
                <a:gd name="connsiteY14" fmla="*/ 156496 h 161925"/>
                <a:gd name="connsiteX15" fmla="*/ 42906 w 133350"/>
                <a:gd name="connsiteY15" fmla="*/ 156496 h 161925"/>
                <a:gd name="connsiteX16" fmla="*/ 42906 w 133350"/>
                <a:gd name="connsiteY16" fmla="*/ 137446 h 161925"/>
                <a:gd name="connsiteX17" fmla="*/ 52431 w 133350"/>
                <a:gd name="connsiteY17" fmla="*/ 137446 h 161925"/>
                <a:gd name="connsiteX18" fmla="*/ 41858 w 133350"/>
                <a:gd name="connsiteY18" fmla="*/ 99346 h 161925"/>
                <a:gd name="connsiteX19" fmla="*/ 23761 w 133350"/>
                <a:gd name="connsiteY19" fmla="*/ 81248 h 161925"/>
                <a:gd name="connsiteX20" fmla="*/ 41858 w 133350"/>
                <a:gd name="connsiteY20" fmla="*/ 63151 h 161925"/>
                <a:gd name="connsiteX21" fmla="*/ 59956 w 133350"/>
                <a:gd name="connsiteY21" fmla="*/ 81248 h 161925"/>
                <a:gd name="connsiteX22" fmla="*/ 59956 w 133350"/>
                <a:gd name="connsiteY22" fmla="*/ 81344 h 161925"/>
                <a:gd name="connsiteX23" fmla="*/ 41954 w 133350"/>
                <a:gd name="connsiteY23" fmla="*/ 99346 h 161925"/>
                <a:gd name="connsiteX24" fmla="*/ 41858 w 133350"/>
                <a:gd name="connsiteY24" fmla="*/ 99346 h 161925"/>
                <a:gd name="connsiteX25" fmla="*/ 71481 w 133350"/>
                <a:gd name="connsiteY25" fmla="*/ 156496 h 161925"/>
                <a:gd name="connsiteX26" fmla="*/ 61956 w 133350"/>
                <a:gd name="connsiteY26" fmla="*/ 156496 h 161925"/>
                <a:gd name="connsiteX27" fmla="*/ 61956 w 133350"/>
                <a:gd name="connsiteY27" fmla="*/ 137446 h 161925"/>
                <a:gd name="connsiteX28" fmla="*/ 71481 w 133350"/>
                <a:gd name="connsiteY28" fmla="*/ 137446 h 161925"/>
                <a:gd name="connsiteX29" fmla="*/ 72053 w 133350"/>
                <a:gd name="connsiteY29" fmla="*/ 121825 h 161925"/>
                <a:gd name="connsiteX30" fmla="*/ 61385 w 133350"/>
                <a:gd name="connsiteY30" fmla="*/ 121825 h 161925"/>
                <a:gd name="connsiteX31" fmla="*/ 56731 w 133350"/>
                <a:gd name="connsiteY31" fmla="*/ 117144 h 161925"/>
                <a:gd name="connsiteX32" fmla="*/ 57384 w 133350"/>
                <a:gd name="connsiteY32" fmla="*/ 114776 h 161925"/>
                <a:gd name="connsiteX33" fmla="*/ 62718 w 133350"/>
                <a:gd name="connsiteY33" fmla="*/ 105918 h 161925"/>
                <a:gd name="connsiteX34" fmla="*/ 69123 w 133350"/>
                <a:gd name="connsiteY34" fmla="*/ 104322 h 161925"/>
                <a:gd name="connsiteX35" fmla="*/ 70719 w 133350"/>
                <a:gd name="connsiteY35" fmla="*/ 105918 h 161925"/>
                <a:gd name="connsiteX36" fmla="*/ 76053 w 133350"/>
                <a:gd name="connsiteY36" fmla="*/ 114776 h 161925"/>
                <a:gd name="connsiteX37" fmla="*/ 74420 w 133350"/>
                <a:gd name="connsiteY37" fmla="*/ 121171 h 161925"/>
                <a:gd name="connsiteX38" fmla="*/ 72053 w 133350"/>
                <a:gd name="connsiteY38" fmla="*/ 121825 h 161925"/>
                <a:gd name="connsiteX39" fmla="*/ 90531 w 133350"/>
                <a:gd name="connsiteY39" fmla="*/ 156496 h 161925"/>
                <a:gd name="connsiteX40" fmla="*/ 81006 w 133350"/>
                <a:gd name="connsiteY40" fmla="*/ 156496 h 161925"/>
                <a:gd name="connsiteX41" fmla="*/ 81006 w 133350"/>
                <a:gd name="connsiteY41" fmla="*/ 137446 h 161925"/>
                <a:gd name="connsiteX42" fmla="*/ 90531 w 133350"/>
                <a:gd name="connsiteY42" fmla="*/ 137446 h 161925"/>
                <a:gd name="connsiteX43" fmla="*/ 91579 w 133350"/>
                <a:gd name="connsiteY43" fmla="*/ 99346 h 161925"/>
                <a:gd name="connsiteX44" fmla="*/ 73387 w 133350"/>
                <a:gd name="connsiteY44" fmla="*/ 81344 h 161925"/>
                <a:gd name="connsiteX45" fmla="*/ 91389 w 133350"/>
                <a:gd name="connsiteY45" fmla="*/ 63151 h 161925"/>
                <a:gd name="connsiteX46" fmla="*/ 109581 w 133350"/>
                <a:gd name="connsiteY46" fmla="*/ 81154 h 161925"/>
                <a:gd name="connsiteX47" fmla="*/ 109581 w 133350"/>
                <a:gd name="connsiteY47" fmla="*/ 81344 h 161925"/>
                <a:gd name="connsiteX48" fmla="*/ 91579 w 133350"/>
                <a:gd name="connsiteY48" fmla="*/ 9934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3350" h="161925">
                  <a:moveTo>
                    <a:pt x="66719" y="0"/>
                  </a:moveTo>
                  <a:cubicBezTo>
                    <a:pt x="28510" y="1498"/>
                    <a:pt x="-1298" y="33604"/>
                    <a:pt x="44" y="71819"/>
                  </a:cubicBezTo>
                  <a:cubicBezTo>
                    <a:pt x="-145" y="86753"/>
                    <a:pt x="4912" y="101280"/>
                    <a:pt x="14331" y="112871"/>
                  </a:cubicBezTo>
                  <a:lnTo>
                    <a:pt x="14331" y="121825"/>
                  </a:lnTo>
                  <a:cubicBezTo>
                    <a:pt x="14218" y="131771"/>
                    <a:pt x="20962" y="140488"/>
                    <a:pt x="30619" y="142875"/>
                  </a:cubicBezTo>
                  <a:lnTo>
                    <a:pt x="30619" y="156496"/>
                  </a:lnTo>
                  <a:cubicBezTo>
                    <a:pt x="30619" y="161756"/>
                    <a:pt x="34883" y="166021"/>
                    <a:pt x="40144" y="166021"/>
                  </a:cubicBezTo>
                  <a:lnTo>
                    <a:pt x="93293" y="166021"/>
                  </a:lnTo>
                  <a:cubicBezTo>
                    <a:pt x="98554" y="166021"/>
                    <a:pt x="102818" y="161756"/>
                    <a:pt x="102818" y="156496"/>
                  </a:cubicBezTo>
                  <a:lnTo>
                    <a:pt x="102818" y="142875"/>
                  </a:lnTo>
                  <a:cubicBezTo>
                    <a:pt x="112475" y="140488"/>
                    <a:pt x="119219" y="131771"/>
                    <a:pt x="119106" y="121825"/>
                  </a:cubicBezTo>
                  <a:lnTo>
                    <a:pt x="119106" y="112871"/>
                  </a:lnTo>
                  <a:cubicBezTo>
                    <a:pt x="128525" y="101280"/>
                    <a:pt x="133582" y="86753"/>
                    <a:pt x="133394" y="71819"/>
                  </a:cubicBezTo>
                  <a:cubicBezTo>
                    <a:pt x="134735" y="33604"/>
                    <a:pt x="104927" y="1498"/>
                    <a:pt x="66719" y="0"/>
                  </a:cubicBezTo>
                  <a:close/>
                  <a:moveTo>
                    <a:pt x="52431" y="156496"/>
                  </a:moveTo>
                  <a:lnTo>
                    <a:pt x="42906" y="156496"/>
                  </a:lnTo>
                  <a:lnTo>
                    <a:pt x="42906" y="137446"/>
                  </a:lnTo>
                  <a:lnTo>
                    <a:pt x="52431" y="137446"/>
                  </a:lnTo>
                  <a:close/>
                  <a:moveTo>
                    <a:pt x="41858" y="99346"/>
                  </a:moveTo>
                  <a:cubicBezTo>
                    <a:pt x="31864" y="99346"/>
                    <a:pt x="23761" y="91243"/>
                    <a:pt x="23761" y="81248"/>
                  </a:cubicBezTo>
                  <a:cubicBezTo>
                    <a:pt x="23761" y="71253"/>
                    <a:pt x="31864" y="63151"/>
                    <a:pt x="41858" y="63151"/>
                  </a:cubicBezTo>
                  <a:cubicBezTo>
                    <a:pt x="51854" y="63151"/>
                    <a:pt x="59956" y="71254"/>
                    <a:pt x="59956" y="81248"/>
                  </a:cubicBezTo>
                  <a:cubicBezTo>
                    <a:pt x="59956" y="81281"/>
                    <a:pt x="59956" y="81312"/>
                    <a:pt x="59956" y="81344"/>
                  </a:cubicBezTo>
                  <a:cubicBezTo>
                    <a:pt x="59956" y="91286"/>
                    <a:pt x="51896" y="99346"/>
                    <a:pt x="41954" y="99346"/>
                  </a:cubicBezTo>
                  <a:cubicBezTo>
                    <a:pt x="41922" y="99346"/>
                    <a:pt x="41890" y="99346"/>
                    <a:pt x="41858" y="99346"/>
                  </a:cubicBezTo>
                  <a:close/>
                  <a:moveTo>
                    <a:pt x="71481" y="156496"/>
                  </a:moveTo>
                  <a:lnTo>
                    <a:pt x="61956" y="156496"/>
                  </a:lnTo>
                  <a:lnTo>
                    <a:pt x="61956" y="137446"/>
                  </a:lnTo>
                  <a:lnTo>
                    <a:pt x="71481" y="137446"/>
                  </a:lnTo>
                  <a:close/>
                  <a:moveTo>
                    <a:pt x="72053" y="121825"/>
                  </a:moveTo>
                  <a:lnTo>
                    <a:pt x="61385" y="121825"/>
                  </a:lnTo>
                  <a:cubicBezTo>
                    <a:pt x="58807" y="121817"/>
                    <a:pt x="56723" y="119722"/>
                    <a:pt x="56731" y="117144"/>
                  </a:cubicBezTo>
                  <a:cubicBezTo>
                    <a:pt x="56733" y="116311"/>
                    <a:pt x="56959" y="115493"/>
                    <a:pt x="57384" y="114776"/>
                  </a:cubicBezTo>
                  <a:lnTo>
                    <a:pt x="62718" y="105918"/>
                  </a:lnTo>
                  <a:cubicBezTo>
                    <a:pt x="64046" y="103708"/>
                    <a:pt x="66913" y="102994"/>
                    <a:pt x="69123" y="104322"/>
                  </a:cubicBezTo>
                  <a:cubicBezTo>
                    <a:pt x="69777" y="104715"/>
                    <a:pt x="70326" y="105264"/>
                    <a:pt x="70719" y="105918"/>
                  </a:cubicBezTo>
                  <a:lnTo>
                    <a:pt x="76053" y="114776"/>
                  </a:lnTo>
                  <a:cubicBezTo>
                    <a:pt x="77368" y="116993"/>
                    <a:pt x="76637" y="119857"/>
                    <a:pt x="74420" y="121171"/>
                  </a:cubicBezTo>
                  <a:cubicBezTo>
                    <a:pt x="73703" y="121597"/>
                    <a:pt x="72886" y="121822"/>
                    <a:pt x="72053" y="121825"/>
                  </a:cubicBezTo>
                  <a:close/>
                  <a:moveTo>
                    <a:pt x="90531" y="156496"/>
                  </a:moveTo>
                  <a:lnTo>
                    <a:pt x="81006" y="156496"/>
                  </a:lnTo>
                  <a:lnTo>
                    <a:pt x="81006" y="137446"/>
                  </a:lnTo>
                  <a:lnTo>
                    <a:pt x="90531" y="137446"/>
                  </a:lnTo>
                  <a:close/>
                  <a:moveTo>
                    <a:pt x="91579" y="99346"/>
                  </a:moveTo>
                  <a:cubicBezTo>
                    <a:pt x="81584" y="99398"/>
                    <a:pt x="73439" y="91338"/>
                    <a:pt x="73387" y="81344"/>
                  </a:cubicBezTo>
                  <a:cubicBezTo>
                    <a:pt x="73334" y="71349"/>
                    <a:pt x="81394" y="63204"/>
                    <a:pt x="91389" y="63151"/>
                  </a:cubicBezTo>
                  <a:cubicBezTo>
                    <a:pt x="101384" y="63099"/>
                    <a:pt x="109529" y="71158"/>
                    <a:pt x="109581" y="81154"/>
                  </a:cubicBezTo>
                  <a:cubicBezTo>
                    <a:pt x="109581" y="81217"/>
                    <a:pt x="109581" y="81281"/>
                    <a:pt x="109581" y="81344"/>
                  </a:cubicBezTo>
                  <a:cubicBezTo>
                    <a:pt x="109529" y="91264"/>
                    <a:pt x="101499" y="99293"/>
                    <a:pt x="91579" y="99346"/>
                  </a:cubicBezTo>
                  <a:close/>
                </a:path>
              </a:pathLst>
            </a:custGeom>
            <a:grpFill/>
            <a:ln w="9525" cap="flat">
              <a:noFill/>
              <a:prstDash val="solid"/>
              <a:miter/>
            </a:ln>
          </p:spPr>
          <p:txBody>
            <a:bodyPr rtlCol="0" anchor="ctr"/>
            <a:lstStyle/>
            <a:p>
              <a:endParaRPr lang="it-IT" sz="1013"/>
            </a:p>
          </p:txBody>
        </p:sp>
      </p:grpSp>
      <p:sp>
        <p:nvSpPr>
          <p:cNvPr id="873" name="Elemento grafico 833" descr="Osso">
            <a:extLst>
              <a:ext uri="{FF2B5EF4-FFF2-40B4-BE49-F238E27FC236}">
                <a16:creationId xmlns:a16="http://schemas.microsoft.com/office/drawing/2014/main" id="{F60DC9C4-243F-6E4B-85BD-6668EF74E97C}"/>
              </a:ext>
            </a:extLst>
          </p:cNvPr>
          <p:cNvSpPr/>
          <p:nvPr/>
        </p:nvSpPr>
        <p:spPr>
          <a:xfrm>
            <a:off x="7574456" y="4015719"/>
            <a:ext cx="280222" cy="280222"/>
          </a:xfrm>
          <a:custGeom>
            <a:avLst/>
            <a:gdLst>
              <a:gd name="connsiteX0" fmla="*/ 633498 w 723900"/>
              <a:gd name="connsiteY0" fmla="*/ 104560 h 723900"/>
              <a:gd name="connsiteX1" fmla="*/ 623401 w 723900"/>
              <a:gd name="connsiteY1" fmla="*/ 105132 h 723900"/>
              <a:gd name="connsiteX2" fmla="*/ 623973 w 723900"/>
              <a:gd name="connsiteY2" fmla="*/ 95035 h 723900"/>
              <a:gd name="connsiteX3" fmla="*/ 528508 w 723900"/>
              <a:gd name="connsiteY3" fmla="*/ 0 h 723900"/>
              <a:gd name="connsiteX4" fmla="*/ 433473 w 723900"/>
              <a:gd name="connsiteY4" fmla="*/ 95465 h 723900"/>
              <a:gd name="connsiteX5" fmla="*/ 459666 w 723900"/>
              <a:gd name="connsiteY5" fmla="*/ 160853 h 723900"/>
              <a:gd name="connsiteX6" fmla="*/ 161153 w 723900"/>
              <a:gd name="connsiteY6" fmla="*/ 459367 h 723900"/>
              <a:gd name="connsiteX7" fmla="*/ 26480 w 723900"/>
              <a:gd name="connsiteY7" fmla="*/ 462235 h 723900"/>
              <a:gd name="connsiteX8" fmla="*/ 29347 w 723900"/>
              <a:gd name="connsiteY8" fmla="*/ 596908 h 723900"/>
              <a:gd name="connsiteX9" fmla="*/ 95335 w 723900"/>
              <a:gd name="connsiteY9" fmla="*/ 623387 h 723900"/>
              <a:gd name="connsiteX10" fmla="*/ 105432 w 723900"/>
              <a:gd name="connsiteY10" fmla="*/ 622816 h 723900"/>
              <a:gd name="connsiteX11" fmla="*/ 104860 w 723900"/>
              <a:gd name="connsiteY11" fmla="*/ 632912 h 723900"/>
              <a:gd name="connsiteX12" fmla="*/ 200039 w 723900"/>
              <a:gd name="connsiteY12" fmla="*/ 728234 h 723900"/>
              <a:gd name="connsiteX13" fmla="*/ 295360 w 723900"/>
              <a:gd name="connsiteY13" fmla="*/ 633055 h 723900"/>
              <a:gd name="connsiteX14" fmla="*/ 269166 w 723900"/>
              <a:gd name="connsiteY14" fmla="*/ 567380 h 723900"/>
              <a:gd name="connsiteX15" fmla="*/ 567680 w 723900"/>
              <a:gd name="connsiteY15" fmla="*/ 268867 h 723900"/>
              <a:gd name="connsiteX16" fmla="*/ 702353 w 723900"/>
              <a:gd name="connsiteY16" fmla="*/ 265999 h 723900"/>
              <a:gd name="connsiteX17" fmla="*/ 699485 w 723900"/>
              <a:gd name="connsiteY17" fmla="*/ 131326 h 723900"/>
              <a:gd name="connsiteX18" fmla="*/ 633498 w 723900"/>
              <a:gd name="connsiteY18" fmla="*/ 10484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3900" h="723900">
                <a:moveTo>
                  <a:pt x="633498" y="104560"/>
                </a:moveTo>
                <a:cubicBezTo>
                  <a:pt x="630124" y="104558"/>
                  <a:pt x="626753" y="104749"/>
                  <a:pt x="623401" y="105132"/>
                </a:cubicBezTo>
                <a:cubicBezTo>
                  <a:pt x="623784" y="101780"/>
                  <a:pt x="623975" y="98409"/>
                  <a:pt x="623973" y="95035"/>
                </a:cubicBezTo>
                <a:cubicBezTo>
                  <a:pt x="623854" y="42431"/>
                  <a:pt x="581113" y="-118"/>
                  <a:pt x="528508" y="0"/>
                </a:cubicBezTo>
                <a:cubicBezTo>
                  <a:pt x="475904" y="119"/>
                  <a:pt x="433355" y="42859"/>
                  <a:pt x="433473" y="95465"/>
                </a:cubicBezTo>
                <a:cubicBezTo>
                  <a:pt x="433528" y="119807"/>
                  <a:pt x="442901" y="143205"/>
                  <a:pt x="459666" y="160853"/>
                </a:cubicBezTo>
                <a:lnTo>
                  <a:pt x="161153" y="459367"/>
                </a:lnTo>
                <a:cubicBezTo>
                  <a:pt x="123172" y="422970"/>
                  <a:pt x="62877" y="424254"/>
                  <a:pt x="26480" y="462235"/>
                </a:cubicBezTo>
                <a:cubicBezTo>
                  <a:pt x="-9918" y="500216"/>
                  <a:pt x="-8634" y="560511"/>
                  <a:pt x="29347" y="596908"/>
                </a:cubicBezTo>
                <a:cubicBezTo>
                  <a:pt x="47101" y="613921"/>
                  <a:pt x="70745" y="623409"/>
                  <a:pt x="95335" y="623387"/>
                </a:cubicBezTo>
                <a:cubicBezTo>
                  <a:pt x="98709" y="623389"/>
                  <a:pt x="102080" y="623199"/>
                  <a:pt x="105432" y="622816"/>
                </a:cubicBezTo>
                <a:cubicBezTo>
                  <a:pt x="105049" y="626168"/>
                  <a:pt x="104858" y="629538"/>
                  <a:pt x="104860" y="632912"/>
                </a:cubicBezTo>
                <a:cubicBezTo>
                  <a:pt x="104821" y="685517"/>
                  <a:pt x="147434" y="728194"/>
                  <a:pt x="200039" y="728234"/>
                </a:cubicBezTo>
                <a:cubicBezTo>
                  <a:pt x="252644" y="728273"/>
                  <a:pt x="295321" y="685660"/>
                  <a:pt x="295360" y="633055"/>
                </a:cubicBezTo>
                <a:cubicBezTo>
                  <a:pt x="295378" y="608614"/>
                  <a:pt x="286000" y="585100"/>
                  <a:pt x="269166" y="567380"/>
                </a:cubicBezTo>
                <a:lnTo>
                  <a:pt x="567680" y="268867"/>
                </a:lnTo>
                <a:cubicBezTo>
                  <a:pt x="605661" y="305264"/>
                  <a:pt x="665956" y="303980"/>
                  <a:pt x="702353" y="265999"/>
                </a:cubicBezTo>
                <a:cubicBezTo>
                  <a:pt x="738750" y="228018"/>
                  <a:pt x="737467" y="167723"/>
                  <a:pt x="699485" y="131326"/>
                </a:cubicBezTo>
                <a:cubicBezTo>
                  <a:pt x="681732" y="114312"/>
                  <a:pt x="658086" y="104824"/>
                  <a:pt x="633498" y="104846"/>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0177959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grpSp>
        <p:nvGrpSpPr>
          <p:cNvPr id="22" name="Elemento grafico 2" descr="Insetto">
            <a:extLst>
              <a:ext uri="{FF2B5EF4-FFF2-40B4-BE49-F238E27FC236}">
                <a16:creationId xmlns:a16="http://schemas.microsoft.com/office/drawing/2014/main" id="{21209B39-E0A2-6E42-A291-D17DA458B302}"/>
              </a:ext>
            </a:extLst>
          </p:cNvPr>
          <p:cNvGrpSpPr/>
          <p:nvPr/>
        </p:nvGrpSpPr>
        <p:grpSpPr>
          <a:xfrm>
            <a:off x="303486" y="914183"/>
            <a:ext cx="284214" cy="284214"/>
            <a:chOff x="5638800" y="2971800"/>
            <a:chExt cx="914400" cy="914400"/>
          </a:xfrm>
          <a:solidFill>
            <a:schemeClr val="accent3"/>
          </a:solidFill>
        </p:grpSpPr>
        <p:sp>
          <p:nvSpPr>
            <p:cNvPr id="23" name="Figura a mano libera 22">
              <a:extLst>
                <a:ext uri="{FF2B5EF4-FFF2-40B4-BE49-F238E27FC236}">
                  <a16:creationId xmlns:a16="http://schemas.microsoft.com/office/drawing/2014/main" id="{F2FAAAC6-EF4E-AF48-8B4B-21161AA3F0E7}"/>
                </a:ext>
              </a:extLst>
            </p:cNvPr>
            <p:cNvSpPr/>
            <p:nvPr/>
          </p:nvSpPr>
          <p:spPr>
            <a:xfrm>
              <a:off x="5936017" y="3007850"/>
              <a:ext cx="314325" cy="295275"/>
            </a:xfrm>
            <a:custGeom>
              <a:avLst/>
              <a:gdLst>
                <a:gd name="connsiteX0" fmla="*/ 11393 w 314325"/>
                <a:gd name="connsiteY0" fmla="*/ 37293 h 295275"/>
                <a:gd name="connsiteX1" fmla="*/ 55208 w 314325"/>
                <a:gd name="connsiteY1" fmla="*/ 77298 h 295275"/>
                <a:gd name="connsiteX2" fmla="*/ 79021 w 314325"/>
                <a:gd name="connsiteY2" fmla="*/ 134448 h 295275"/>
                <a:gd name="connsiteX3" fmla="*/ 16156 w 314325"/>
                <a:gd name="connsiteY3" fmla="*/ 250653 h 295275"/>
                <a:gd name="connsiteX4" fmla="*/ 23776 w 314325"/>
                <a:gd name="connsiteY4" fmla="*/ 297325 h 295275"/>
                <a:gd name="connsiteX5" fmla="*/ 286666 w 314325"/>
                <a:gd name="connsiteY5" fmla="*/ 297325 h 295275"/>
                <a:gd name="connsiteX6" fmla="*/ 268568 w 314325"/>
                <a:gd name="connsiteY6" fmla="*/ 167785 h 295275"/>
                <a:gd name="connsiteX7" fmla="*/ 239041 w 314325"/>
                <a:gd name="connsiteY7" fmla="*/ 136353 h 295275"/>
                <a:gd name="connsiteX8" fmla="*/ 263806 w 314325"/>
                <a:gd name="connsiteY8" fmla="*/ 76345 h 295275"/>
                <a:gd name="connsiteX9" fmla="*/ 307621 w 314325"/>
                <a:gd name="connsiteY9" fmla="*/ 36340 h 295275"/>
                <a:gd name="connsiteX10" fmla="*/ 316193 w 314325"/>
                <a:gd name="connsiteY10" fmla="*/ 10623 h 295275"/>
                <a:gd name="connsiteX11" fmla="*/ 290476 w 314325"/>
                <a:gd name="connsiteY11" fmla="*/ 2050 h 295275"/>
                <a:gd name="connsiteX12" fmla="*/ 231421 w 314325"/>
                <a:gd name="connsiteY12" fmla="*/ 55390 h 295275"/>
                <a:gd name="connsiteX13" fmla="*/ 203798 w 314325"/>
                <a:gd name="connsiteY13" fmla="*/ 118255 h 295275"/>
                <a:gd name="connsiteX14" fmla="*/ 114263 w 314325"/>
                <a:gd name="connsiteY14" fmla="*/ 116350 h 295275"/>
                <a:gd name="connsiteX15" fmla="*/ 86641 w 314325"/>
                <a:gd name="connsiteY15" fmla="*/ 55390 h 295275"/>
                <a:gd name="connsiteX16" fmla="*/ 27586 w 314325"/>
                <a:gd name="connsiteY16" fmla="*/ 2050 h 295275"/>
                <a:gd name="connsiteX17" fmla="*/ 1868 w 314325"/>
                <a:gd name="connsiteY17" fmla="*/ 10623 h 295275"/>
                <a:gd name="connsiteX18" fmla="*/ 11393 w 314325"/>
                <a:gd name="connsiteY18" fmla="*/ 37293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325" h="295275">
                  <a:moveTo>
                    <a:pt x="11393" y="37293"/>
                  </a:moveTo>
                  <a:cubicBezTo>
                    <a:pt x="29491" y="45865"/>
                    <a:pt x="44731" y="60153"/>
                    <a:pt x="55208" y="77298"/>
                  </a:cubicBezTo>
                  <a:cubicBezTo>
                    <a:pt x="67591" y="96348"/>
                    <a:pt x="75211" y="115398"/>
                    <a:pt x="79021" y="134448"/>
                  </a:cubicBezTo>
                  <a:cubicBezTo>
                    <a:pt x="40921" y="159213"/>
                    <a:pt x="16156" y="202075"/>
                    <a:pt x="16156" y="250653"/>
                  </a:cubicBezTo>
                  <a:cubicBezTo>
                    <a:pt x="16156" y="266845"/>
                    <a:pt x="19013" y="282085"/>
                    <a:pt x="23776" y="297325"/>
                  </a:cubicBezTo>
                  <a:lnTo>
                    <a:pt x="286666" y="297325"/>
                  </a:lnTo>
                  <a:cubicBezTo>
                    <a:pt x="300001" y="259225"/>
                    <a:pt x="298096" y="214458"/>
                    <a:pt x="268568" y="167785"/>
                  </a:cubicBezTo>
                  <a:cubicBezTo>
                    <a:pt x="260948" y="155403"/>
                    <a:pt x="250471" y="144925"/>
                    <a:pt x="239041" y="136353"/>
                  </a:cubicBezTo>
                  <a:cubicBezTo>
                    <a:pt x="242851" y="116350"/>
                    <a:pt x="251423" y="96348"/>
                    <a:pt x="263806" y="76345"/>
                  </a:cubicBezTo>
                  <a:cubicBezTo>
                    <a:pt x="275236" y="59200"/>
                    <a:pt x="290476" y="44913"/>
                    <a:pt x="307621" y="36340"/>
                  </a:cubicBezTo>
                  <a:cubicBezTo>
                    <a:pt x="317146" y="31578"/>
                    <a:pt x="320956" y="20148"/>
                    <a:pt x="316193" y="10623"/>
                  </a:cubicBezTo>
                  <a:cubicBezTo>
                    <a:pt x="311431" y="1098"/>
                    <a:pt x="300001" y="-2712"/>
                    <a:pt x="290476" y="2050"/>
                  </a:cubicBezTo>
                  <a:cubicBezTo>
                    <a:pt x="266663" y="14433"/>
                    <a:pt x="245708" y="32530"/>
                    <a:pt x="231421" y="55390"/>
                  </a:cubicBezTo>
                  <a:cubicBezTo>
                    <a:pt x="217133" y="77298"/>
                    <a:pt x="208561" y="98253"/>
                    <a:pt x="203798" y="118255"/>
                  </a:cubicBezTo>
                  <a:cubicBezTo>
                    <a:pt x="172366" y="107778"/>
                    <a:pt x="141886" y="107778"/>
                    <a:pt x="114263" y="116350"/>
                  </a:cubicBezTo>
                  <a:cubicBezTo>
                    <a:pt x="109501" y="97300"/>
                    <a:pt x="99976" y="76345"/>
                    <a:pt x="86641" y="55390"/>
                  </a:cubicBezTo>
                  <a:cubicBezTo>
                    <a:pt x="72353" y="32530"/>
                    <a:pt x="51398" y="13480"/>
                    <a:pt x="27586" y="2050"/>
                  </a:cubicBezTo>
                  <a:cubicBezTo>
                    <a:pt x="18061" y="-2712"/>
                    <a:pt x="6631" y="1098"/>
                    <a:pt x="1868" y="10623"/>
                  </a:cubicBezTo>
                  <a:cubicBezTo>
                    <a:pt x="-2894" y="20148"/>
                    <a:pt x="1868" y="33483"/>
                    <a:pt x="11393" y="37293"/>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AB8D9111-6BBC-A448-BE97-61A90B5D8632}"/>
                </a:ext>
              </a:extLst>
            </p:cNvPr>
            <p:cNvSpPr/>
            <p:nvPr/>
          </p:nvSpPr>
          <p:spPr>
            <a:xfrm>
              <a:off x="5695043" y="3194180"/>
              <a:ext cx="800100" cy="647700"/>
            </a:xfrm>
            <a:custGeom>
              <a:avLst/>
              <a:gdLst>
                <a:gd name="connsiteX0" fmla="*/ 789577 w 800100"/>
                <a:gd name="connsiteY0" fmla="*/ 411985 h 647700"/>
                <a:gd name="connsiteX1" fmla="*/ 675277 w 800100"/>
                <a:gd name="connsiteY1" fmla="*/ 298638 h 647700"/>
                <a:gd name="connsiteX2" fmla="*/ 660990 w 800100"/>
                <a:gd name="connsiteY2" fmla="*/ 292923 h 647700"/>
                <a:gd name="connsiteX3" fmla="*/ 583837 w 800100"/>
                <a:gd name="connsiteY3" fmla="*/ 292923 h 647700"/>
                <a:gd name="connsiteX4" fmla="*/ 575265 w 800100"/>
                <a:gd name="connsiteY4" fmla="*/ 246250 h 647700"/>
                <a:gd name="connsiteX5" fmla="*/ 654322 w 800100"/>
                <a:gd name="connsiteY5" fmla="*/ 230058 h 647700"/>
                <a:gd name="connsiteX6" fmla="*/ 676230 w 800100"/>
                <a:gd name="connsiteY6" fmla="*/ 210055 h 647700"/>
                <a:gd name="connsiteX7" fmla="*/ 723855 w 800100"/>
                <a:gd name="connsiteY7" fmla="*/ 36700 h 647700"/>
                <a:gd name="connsiteX8" fmla="*/ 703852 w 800100"/>
                <a:gd name="connsiteY8" fmla="*/ 1458 h 647700"/>
                <a:gd name="connsiteX9" fmla="*/ 668610 w 800100"/>
                <a:gd name="connsiteY9" fmla="*/ 21460 h 647700"/>
                <a:gd name="connsiteX10" fmla="*/ 625747 w 800100"/>
                <a:gd name="connsiteY10" fmla="*/ 177670 h 647700"/>
                <a:gd name="connsiteX11" fmla="*/ 560025 w 800100"/>
                <a:gd name="connsiteY11" fmla="*/ 191005 h 647700"/>
                <a:gd name="connsiteX12" fmla="*/ 541927 w 800100"/>
                <a:gd name="connsiteY12" fmla="*/ 157668 h 647700"/>
                <a:gd name="connsiteX13" fmla="*/ 254272 w 800100"/>
                <a:gd name="connsiteY13" fmla="*/ 157668 h 647700"/>
                <a:gd name="connsiteX14" fmla="*/ 236175 w 800100"/>
                <a:gd name="connsiteY14" fmla="*/ 191958 h 647700"/>
                <a:gd name="connsiteX15" fmla="*/ 158070 w 800100"/>
                <a:gd name="connsiteY15" fmla="*/ 176718 h 647700"/>
                <a:gd name="connsiteX16" fmla="*/ 123780 w 800100"/>
                <a:gd name="connsiteY16" fmla="*/ 22413 h 647700"/>
                <a:gd name="connsiteX17" fmla="*/ 89490 w 800100"/>
                <a:gd name="connsiteY17" fmla="*/ 505 h 647700"/>
                <a:gd name="connsiteX18" fmla="*/ 67582 w 800100"/>
                <a:gd name="connsiteY18" fmla="*/ 34795 h 647700"/>
                <a:gd name="connsiteX19" fmla="*/ 105682 w 800100"/>
                <a:gd name="connsiteY19" fmla="*/ 208150 h 647700"/>
                <a:gd name="connsiteX20" fmla="*/ 128542 w 800100"/>
                <a:gd name="connsiteY20" fmla="*/ 230058 h 647700"/>
                <a:gd name="connsiteX21" fmla="*/ 219982 w 800100"/>
                <a:gd name="connsiteY21" fmla="*/ 247203 h 647700"/>
                <a:gd name="connsiteX22" fmla="*/ 211410 w 800100"/>
                <a:gd name="connsiteY22" fmla="*/ 291970 h 647700"/>
                <a:gd name="connsiteX23" fmla="*/ 139972 w 800100"/>
                <a:gd name="connsiteY23" fmla="*/ 291970 h 647700"/>
                <a:gd name="connsiteX24" fmla="*/ 125685 w 800100"/>
                <a:gd name="connsiteY24" fmla="*/ 297685 h 647700"/>
                <a:gd name="connsiteX25" fmla="*/ 11385 w 800100"/>
                <a:gd name="connsiteY25" fmla="*/ 411033 h 647700"/>
                <a:gd name="connsiteX26" fmla="*/ 5670 w 800100"/>
                <a:gd name="connsiteY26" fmla="*/ 451038 h 647700"/>
                <a:gd name="connsiteX27" fmla="*/ 45675 w 800100"/>
                <a:gd name="connsiteY27" fmla="*/ 456753 h 647700"/>
                <a:gd name="connsiteX28" fmla="*/ 154260 w 800100"/>
                <a:gd name="connsiteY28" fmla="*/ 349120 h 647700"/>
                <a:gd name="connsiteX29" fmla="*/ 204742 w 800100"/>
                <a:gd name="connsiteY29" fmla="*/ 349120 h 647700"/>
                <a:gd name="connsiteX30" fmla="*/ 203790 w 800100"/>
                <a:gd name="connsiteY30" fmla="*/ 371028 h 647700"/>
                <a:gd name="connsiteX31" fmla="*/ 209505 w 800100"/>
                <a:gd name="connsiteY31" fmla="*/ 415795 h 647700"/>
                <a:gd name="connsiteX32" fmla="*/ 137115 w 800100"/>
                <a:gd name="connsiteY32" fmla="*/ 434845 h 647700"/>
                <a:gd name="connsiteX33" fmla="*/ 117112 w 800100"/>
                <a:gd name="connsiteY33" fmla="*/ 452943 h 647700"/>
                <a:gd name="connsiteX34" fmla="*/ 57105 w 800100"/>
                <a:gd name="connsiteY34" fmla="*/ 615820 h 647700"/>
                <a:gd name="connsiteX35" fmla="*/ 74250 w 800100"/>
                <a:gd name="connsiteY35" fmla="*/ 652015 h 647700"/>
                <a:gd name="connsiteX36" fmla="*/ 83775 w 800100"/>
                <a:gd name="connsiteY36" fmla="*/ 653920 h 647700"/>
                <a:gd name="connsiteX37" fmla="*/ 110445 w 800100"/>
                <a:gd name="connsiteY37" fmla="*/ 634870 h 647700"/>
                <a:gd name="connsiteX38" fmla="*/ 164737 w 800100"/>
                <a:gd name="connsiteY38" fmla="*/ 485328 h 647700"/>
                <a:gd name="connsiteX39" fmla="*/ 230460 w 800100"/>
                <a:gd name="connsiteY39" fmla="*/ 469135 h 647700"/>
                <a:gd name="connsiteX40" fmla="*/ 365715 w 800100"/>
                <a:gd name="connsiteY40" fmla="*/ 561528 h 647700"/>
                <a:gd name="connsiteX41" fmla="*/ 380002 w 800100"/>
                <a:gd name="connsiteY41" fmla="*/ 532953 h 647700"/>
                <a:gd name="connsiteX42" fmla="*/ 380002 w 800100"/>
                <a:gd name="connsiteY42" fmla="*/ 350073 h 647700"/>
                <a:gd name="connsiteX43" fmla="*/ 398100 w 800100"/>
                <a:gd name="connsiteY43" fmla="*/ 331975 h 647700"/>
                <a:gd name="connsiteX44" fmla="*/ 416197 w 800100"/>
                <a:gd name="connsiteY44" fmla="*/ 350073 h 647700"/>
                <a:gd name="connsiteX45" fmla="*/ 416197 w 800100"/>
                <a:gd name="connsiteY45" fmla="*/ 533905 h 647700"/>
                <a:gd name="connsiteX46" fmla="*/ 429532 w 800100"/>
                <a:gd name="connsiteY46" fmla="*/ 562480 h 647700"/>
                <a:gd name="connsiteX47" fmla="*/ 563835 w 800100"/>
                <a:gd name="connsiteY47" fmla="*/ 468183 h 647700"/>
                <a:gd name="connsiteX48" fmla="*/ 635272 w 800100"/>
                <a:gd name="connsiteY48" fmla="*/ 486280 h 647700"/>
                <a:gd name="connsiteX49" fmla="*/ 689565 w 800100"/>
                <a:gd name="connsiteY49" fmla="*/ 635823 h 647700"/>
                <a:gd name="connsiteX50" fmla="*/ 716235 w 800100"/>
                <a:gd name="connsiteY50" fmla="*/ 654873 h 647700"/>
                <a:gd name="connsiteX51" fmla="*/ 725760 w 800100"/>
                <a:gd name="connsiteY51" fmla="*/ 652968 h 647700"/>
                <a:gd name="connsiteX52" fmla="*/ 742905 w 800100"/>
                <a:gd name="connsiteY52" fmla="*/ 616773 h 647700"/>
                <a:gd name="connsiteX53" fmla="*/ 682897 w 800100"/>
                <a:gd name="connsiteY53" fmla="*/ 452943 h 647700"/>
                <a:gd name="connsiteX54" fmla="*/ 662895 w 800100"/>
                <a:gd name="connsiteY54" fmla="*/ 434845 h 647700"/>
                <a:gd name="connsiteX55" fmla="*/ 584790 w 800100"/>
                <a:gd name="connsiteY55" fmla="*/ 414843 h 647700"/>
                <a:gd name="connsiteX56" fmla="*/ 589552 w 800100"/>
                <a:gd name="connsiteY56" fmla="*/ 371980 h 647700"/>
                <a:gd name="connsiteX57" fmla="*/ 588600 w 800100"/>
                <a:gd name="connsiteY57" fmla="*/ 350073 h 647700"/>
                <a:gd name="connsiteX58" fmla="*/ 645750 w 800100"/>
                <a:gd name="connsiteY58" fmla="*/ 350073 h 647700"/>
                <a:gd name="connsiteX59" fmla="*/ 753382 w 800100"/>
                <a:gd name="connsiteY59" fmla="*/ 458658 h 647700"/>
                <a:gd name="connsiteX60" fmla="*/ 793387 w 800100"/>
                <a:gd name="connsiteY60" fmla="*/ 452943 h 647700"/>
                <a:gd name="connsiteX61" fmla="*/ 789577 w 800100"/>
                <a:gd name="connsiteY61" fmla="*/ 41198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00100" h="647700">
                  <a:moveTo>
                    <a:pt x="789577" y="411985"/>
                  </a:moveTo>
                  <a:lnTo>
                    <a:pt x="675277" y="298638"/>
                  </a:lnTo>
                  <a:cubicBezTo>
                    <a:pt x="671467" y="295780"/>
                    <a:pt x="666705" y="293875"/>
                    <a:pt x="660990" y="292923"/>
                  </a:cubicBezTo>
                  <a:lnTo>
                    <a:pt x="583837" y="292923"/>
                  </a:lnTo>
                  <a:cubicBezTo>
                    <a:pt x="581932" y="277683"/>
                    <a:pt x="579075" y="261490"/>
                    <a:pt x="575265" y="246250"/>
                  </a:cubicBezTo>
                  <a:lnTo>
                    <a:pt x="654322" y="230058"/>
                  </a:lnTo>
                  <a:cubicBezTo>
                    <a:pt x="664800" y="228153"/>
                    <a:pt x="673372" y="219580"/>
                    <a:pt x="676230" y="210055"/>
                  </a:cubicBezTo>
                  <a:lnTo>
                    <a:pt x="723855" y="36700"/>
                  </a:lnTo>
                  <a:cubicBezTo>
                    <a:pt x="727665" y="21460"/>
                    <a:pt x="719092" y="6220"/>
                    <a:pt x="703852" y="1458"/>
                  </a:cubicBezTo>
                  <a:cubicBezTo>
                    <a:pt x="688612" y="-2352"/>
                    <a:pt x="673372" y="6220"/>
                    <a:pt x="668610" y="21460"/>
                  </a:cubicBezTo>
                  <a:lnTo>
                    <a:pt x="625747" y="177670"/>
                  </a:lnTo>
                  <a:lnTo>
                    <a:pt x="560025" y="191005"/>
                  </a:lnTo>
                  <a:cubicBezTo>
                    <a:pt x="554310" y="176718"/>
                    <a:pt x="548595" y="165288"/>
                    <a:pt x="541927" y="157668"/>
                  </a:cubicBezTo>
                  <a:lnTo>
                    <a:pt x="254272" y="157668"/>
                  </a:lnTo>
                  <a:cubicBezTo>
                    <a:pt x="247605" y="165288"/>
                    <a:pt x="240937" y="176718"/>
                    <a:pt x="236175" y="191958"/>
                  </a:cubicBezTo>
                  <a:lnTo>
                    <a:pt x="158070" y="176718"/>
                  </a:lnTo>
                  <a:lnTo>
                    <a:pt x="123780" y="22413"/>
                  </a:lnTo>
                  <a:cubicBezTo>
                    <a:pt x="119970" y="7173"/>
                    <a:pt x="104730" y="-2352"/>
                    <a:pt x="89490" y="505"/>
                  </a:cubicBezTo>
                  <a:cubicBezTo>
                    <a:pt x="74250" y="4315"/>
                    <a:pt x="64725" y="19555"/>
                    <a:pt x="67582" y="34795"/>
                  </a:cubicBezTo>
                  <a:lnTo>
                    <a:pt x="105682" y="208150"/>
                  </a:lnTo>
                  <a:cubicBezTo>
                    <a:pt x="108540" y="219580"/>
                    <a:pt x="117112" y="228153"/>
                    <a:pt x="128542" y="230058"/>
                  </a:cubicBezTo>
                  <a:lnTo>
                    <a:pt x="219982" y="247203"/>
                  </a:lnTo>
                  <a:cubicBezTo>
                    <a:pt x="217125" y="262443"/>
                    <a:pt x="214267" y="277683"/>
                    <a:pt x="211410" y="291970"/>
                  </a:cubicBezTo>
                  <a:lnTo>
                    <a:pt x="139972" y="291970"/>
                  </a:lnTo>
                  <a:cubicBezTo>
                    <a:pt x="135210" y="292923"/>
                    <a:pt x="130447" y="294828"/>
                    <a:pt x="125685" y="297685"/>
                  </a:cubicBezTo>
                  <a:lnTo>
                    <a:pt x="11385" y="411033"/>
                  </a:lnTo>
                  <a:cubicBezTo>
                    <a:pt x="-998" y="420558"/>
                    <a:pt x="-3855" y="438655"/>
                    <a:pt x="5670" y="451038"/>
                  </a:cubicBezTo>
                  <a:cubicBezTo>
                    <a:pt x="15195" y="463420"/>
                    <a:pt x="33292" y="466278"/>
                    <a:pt x="45675" y="456753"/>
                  </a:cubicBezTo>
                  <a:lnTo>
                    <a:pt x="154260" y="349120"/>
                  </a:lnTo>
                  <a:lnTo>
                    <a:pt x="204742" y="349120"/>
                  </a:lnTo>
                  <a:cubicBezTo>
                    <a:pt x="203790" y="357693"/>
                    <a:pt x="203790" y="365313"/>
                    <a:pt x="203790" y="371028"/>
                  </a:cubicBezTo>
                  <a:cubicBezTo>
                    <a:pt x="203790" y="386268"/>
                    <a:pt x="205695" y="401508"/>
                    <a:pt x="209505" y="415795"/>
                  </a:cubicBezTo>
                  <a:lnTo>
                    <a:pt x="137115" y="434845"/>
                  </a:lnTo>
                  <a:cubicBezTo>
                    <a:pt x="127590" y="436750"/>
                    <a:pt x="120922" y="443418"/>
                    <a:pt x="117112" y="452943"/>
                  </a:cubicBezTo>
                  <a:lnTo>
                    <a:pt x="57105" y="615820"/>
                  </a:lnTo>
                  <a:cubicBezTo>
                    <a:pt x="51390" y="631060"/>
                    <a:pt x="59010" y="647253"/>
                    <a:pt x="74250" y="652015"/>
                  </a:cubicBezTo>
                  <a:cubicBezTo>
                    <a:pt x="77107" y="652968"/>
                    <a:pt x="80917" y="653920"/>
                    <a:pt x="83775" y="653920"/>
                  </a:cubicBezTo>
                  <a:cubicBezTo>
                    <a:pt x="95205" y="653920"/>
                    <a:pt x="106635" y="646300"/>
                    <a:pt x="110445" y="634870"/>
                  </a:cubicBezTo>
                  <a:lnTo>
                    <a:pt x="164737" y="485328"/>
                  </a:lnTo>
                  <a:lnTo>
                    <a:pt x="230460" y="469135"/>
                  </a:lnTo>
                  <a:cubicBezTo>
                    <a:pt x="259035" y="517713"/>
                    <a:pt x="307612" y="552955"/>
                    <a:pt x="365715" y="561528"/>
                  </a:cubicBezTo>
                  <a:cubicBezTo>
                    <a:pt x="374287" y="554860"/>
                    <a:pt x="380002" y="544383"/>
                    <a:pt x="380002" y="532953"/>
                  </a:cubicBezTo>
                  <a:lnTo>
                    <a:pt x="380002" y="350073"/>
                  </a:lnTo>
                  <a:cubicBezTo>
                    <a:pt x="380002" y="339595"/>
                    <a:pt x="388575" y="331975"/>
                    <a:pt x="398100" y="331975"/>
                  </a:cubicBezTo>
                  <a:cubicBezTo>
                    <a:pt x="408577" y="331975"/>
                    <a:pt x="416197" y="340548"/>
                    <a:pt x="416197" y="350073"/>
                  </a:cubicBezTo>
                  <a:lnTo>
                    <a:pt x="416197" y="533905"/>
                  </a:lnTo>
                  <a:cubicBezTo>
                    <a:pt x="416197" y="545335"/>
                    <a:pt x="421912" y="555813"/>
                    <a:pt x="429532" y="562480"/>
                  </a:cubicBezTo>
                  <a:cubicBezTo>
                    <a:pt x="486682" y="552955"/>
                    <a:pt x="535260" y="517713"/>
                    <a:pt x="563835" y="468183"/>
                  </a:cubicBezTo>
                  <a:lnTo>
                    <a:pt x="635272" y="486280"/>
                  </a:lnTo>
                  <a:lnTo>
                    <a:pt x="689565" y="635823"/>
                  </a:lnTo>
                  <a:cubicBezTo>
                    <a:pt x="693375" y="647253"/>
                    <a:pt x="704805" y="654873"/>
                    <a:pt x="716235" y="654873"/>
                  </a:cubicBezTo>
                  <a:cubicBezTo>
                    <a:pt x="719092" y="654873"/>
                    <a:pt x="722902" y="653920"/>
                    <a:pt x="725760" y="652968"/>
                  </a:cubicBezTo>
                  <a:cubicBezTo>
                    <a:pt x="741000" y="647253"/>
                    <a:pt x="748620" y="631060"/>
                    <a:pt x="742905" y="616773"/>
                  </a:cubicBezTo>
                  <a:lnTo>
                    <a:pt x="682897" y="452943"/>
                  </a:lnTo>
                  <a:cubicBezTo>
                    <a:pt x="680040" y="444370"/>
                    <a:pt x="672420" y="437703"/>
                    <a:pt x="662895" y="434845"/>
                  </a:cubicBezTo>
                  <a:lnTo>
                    <a:pt x="584790" y="414843"/>
                  </a:lnTo>
                  <a:cubicBezTo>
                    <a:pt x="587647" y="400555"/>
                    <a:pt x="589552" y="386268"/>
                    <a:pt x="589552" y="371980"/>
                  </a:cubicBezTo>
                  <a:cubicBezTo>
                    <a:pt x="589552" y="365313"/>
                    <a:pt x="589552" y="357693"/>
                    <a:pt x="588600" y="350073"/>
                  </a:cubicBezTo>
                  <a:lnTo>
                    <a:pt x="645750" y="350073"/>
                  </a:lnTo>
                  <a:lnTo>
                    <a:pt x="753382" y="458658"/>
                  </a:lnTo>
                  <a:cubicBezTo>
                    <a:pt x="765765" y="468183"/>
                    <a:pt x="783862" y="465325"/>
                    <a:pt x="793387" y="452943"/>
                  </a:cubicBezTo>
                  <a:cubicBezTo>
                    <a:pt x="804817" y="439608"/>
                    <a:pt x="801960" y="421510"/>
                    <a:pt x="789577" y="411985"/>
                  </a:cubicBezTo>
                  <a:close/>
                </a:path>
              </a:pathLst>
            </a:custGeom>
            <a:grpFill/>
            <a:ln w="9525" cap="flat">
              <a:noFill/>
              <a:prstDash val="solid"/>
              <a:miter/>
            </a:ln>
          </p:spPr>
          <p:txBody>
            <a:bodyPr rtlCol="0" anchor="ctr"/>
            <a:lstStyle/>
            <a:p>
              <a:endParaRPr lang="it-IT" sz="1013"/>
            </a:p>
          </p:txBody>
        </p:sp>
      </p:grpSp>
      <p:grpSp>
        <p:nvGrpSpPr>
          <p:cNvPr id="25" name="Elemento grafico 4" descr="Scarafaggio">
            <a:extLst>
              <a:ext uri="{FF2B5EF4-FFF2-40B4-BE49-F238E27FC236}">
                <a16:creationId xmlns:a16="http://schemas.microsoft.com/office/drawing/2014/main" id="{6C2CFFFB-890E-234C-A4F5-A65AD972D350}"/>
              </a:ext>
            </a:extLst>
          </p:cNvPr>
          <p:cNvGrpSpPr/>
          <p:nvPr/>
        </p:nvGrpSpPr>
        <p:grpSpPr>
          <a:xfrm>
            <a:off x="789608" y="914183"/>
            <a:ext cx="284214" cy="284214"/>
            <a:chOff x="5788800" y="3121800"/>
            <a:chExt cx="914400" cy="914400"/>
          </a:xfrm>
          <a:solidFill>
            <a:schemeClr val="accent3"/>
          </a:solidFill>
        </p:grpSpPr>
        <p:sp>
          <p:nvSpPr>
            <p:cNvPr id="26" name="Figura a mano libera 25">
              <a:extLst>
                <a:ext uri="{FF2B5EF4-FFF2-40B4-BE49-F238E27FC236}">
                  <a16:creationId xmlns:a16="http://schemas.microsoft.com/office/drawing/2014/main" id="{757BF0B1-CBAA-A146-B405-AD07EE987A0C}"/>
                </a:ext>
              </a:extLst>
            </p:cNvPr>
            <p:cNvSpPr/>
            <p:nvPr/>
          </p:nvSpPr>
          <p:spPr>
            <a:xfrm>
              <a:off x="5955692" y="3502800"/>
              <a:ext cx="561975" cy="428625"/>
            </a:xfrm>
            <a:custGeom>
              <a:avLst/>
              <a:gdLst>
                <a:gd name="connsiteX0" fmla="*/ 570915 w 561975"/>
                <a:gd name="connsiteY0" fmla="*/ 159734 h 428625"/>
                <a:gd name="connsiteX1" fmla="*/ 523290 w 561975"/>
                <a:gd name="connsiteY1" fmla="*/ 80867 h 428625"/>
                <a:gd name="connsiteX2" fmla="*/ 456615 w 561975"/>
                <a:gd name="connsiteY2" fmla="*/ 68008 h 428625"/>
                <a:gd name="connsiteX3" fmla="*/ 456805 w 561975"/>
                <a:gd name="connsiteY3" fmla="*/ 57150 h 428625"/>
                <a:gd name="connsiteX4" fmla="*/ 435755 w 561975"/>
                <a:gd name="connsiteY4" fmla="*/ 0 h 428625"/>
                <a:gd name="connsiteX5" fmla="*/ 135051 w 561975"/>
                <a:gd name="connsiteY5" fmla="*/ 0 h 428625"/>
                <a:gd name="connsiteX6" fmla="*/ 113905 w 561975"/>
                <a:gd name="connsiteY6" fmla="*/ 57150 h 428625"/>
                <a:gd name="connsiteX7" fmla="*/ 114667 w 561975"/>
                <a:gd name="connsiteY7" fmla="*/ 68008 h 428625"/>
                <a:gd name="connsiteX8" fmla="*/ 47992 w 561975"/>
                <a:gd name="connsiteY8" fmla="*/ 80867 h 428625"/>
                <a:gd name="connsiteX9" fmla="*/ 367 w 561975"/>
                <a:gd name="connsiteY9" fmla="*/ 159734 h 428625"/>
                <a:gd name="connsiteX10" fmla="*/ 15321 w 561975"/>
                <a:gd name="connsiteY10" fmla="*/ 182118 h 428625"/>
                <a:gd name="connsiteX11" fmla="*/ 19131 w 561975"/>
                <a:gd name="connsiteY11" fmla="*/ 182118 h 428625"/>
                <a:gd name="connsiteX12" fmla="*/ 38181 w 561975"/>
                <a:gd name="connsiteY12" fmla="*/ 166878 h 428625"/>
                <a:gd name="connsiteX13" fmla="*/ 68757 w 561975"/>
                <a:gd name="connsiteY13" fmla="*/ 112871 h 428625"/>
                <a:gd name="connsiteX14" fmla="*/ 109333 w 561975"/>
                <a:gd name="connsiteY14" fmla="*/ 105823 h 428625"/>
                <a:gd name="connsiteX15" fmla="*/ 116953 w 561975"/>
                <a:gd name="connsiteY15" fmla="*/ 105823 h 428625"/>
                <a:gd name="connsiteX16" fmla="*/ 123430 w 561975"/>
                <a:gd name="connsiteY16" fmla="*/ 209550 h 428625"/>
                <a:gd name="connsiteX17" fmla="*/ 130479 w 561975"/>
                <a:gd name="connsiteY17" fmla="*/ 245840 h 428625"/>
                <a:gd name="connsiteX18" fmla="*/ 102951 w 561975"/>
                <a:gd name="connsiteY18" fmla="*/ 256032 h 428625"/>
                <a:gd name="connsiteX19" fmla="*/ 75996 w 561975"/>
                <a:gd name="connsiteY19" fmla="*/ 323850 h 428625"/>
                <a:gd name="connsiteX20" fmla="*/ 75996 w 561975"/>
                <a:gd name="connsiteY20" fmla="*/ 390525 h 428625"/>
                <a:gd name="connsiteX21" fmla="*/ 37896 w 561975"/>
                <a:gd name="connsiteY21" fmla="*/ 390525 h 428625"/>
                <a:gd name="connsiteX22" fmla="*/ 18764 w 561975"/>
                <a:gd name="connsiteY22" fmla="*/ 409493 h 428625"/>
                <a:gd name="connsiteX23" fmla="*/ 19798 w 561975"/>
                <a:gd name="connsiteY23" fmla="*/ 415766 h 428625"/>
                <a:gd name="connsiteX24" fmla="*/ 38848 w 561975"/>
                <a:gd name="connsiteY24" fmla="*/ 428625 h 428625"/>
                <a:gd name="connsiteX25" fmla="*/ 95046 w 561975"/>
                <a:gd name="connsiteY25" fmla="*/ 428625 h 428625"/>
                <a:gd name="connsiteX26" fmla="*/ 114096 w 561975"/>
                <a:gd name="connsiteY26" fmla="*/ 409575 h 428625"/>
                <a:gd name="connsiteX27" fmla="*/ 114096 w 561975"/>
                <a:gd name="connsiteY27" fmla="*/ 323850 h 428625"/>
                <a:gd name="connsiteX28" fmla="*/ 125145 w 561975"/>
                <a:gd name="connsiteY28" fmla="*/ 287084 h 428625"/>
                <a:gd name="connsiteX29" fmla="*/ 146385 w 561975"/>
                <a:gd name="connsiteY29" fmla="*/ 284798 h 428625"/>
                <a:gd name="connsiteX30" fmla="*/ 150386 w 561975"/>
                <a:gd name="connsiteY30" fmla="*/ 285655 h 428625"/>
                <a:gd name="connsiteX31" fmla="*/ 284498 w 561975"/>
                <a:gd name="connsiteY31" fmla="*/ 352330 h 428625"/>
                <a:gd name="connsiteX32" fmla="*/ 286308 w 561975"/>
                <a:gd name="connsiteY32" fmla="*/ 352330 h 428625"/>
                <a:gd name="connsiteX33" fmla="*/ 420420 w 561975"/>
                <a:gd name="connsiteY33" fmla="*/ 285655 h 428625"/>
                <a:gd name="connsiteX34" fmla="*/ 424611 w 561975"/>
                <a:gd name="connsiteY34" fmla="*/ 284798 h 428625"/>
                <a:gd name="connsiteX35" fmla="*/ 445756 w 561975"/>
                <a:gd name="connsiteY35" fmla="*/ 287084 h 428625"/>
                <a:gd name="connsiteX36" fmla="*/ 456805 w 561975"/>
                <a:gd name="connsiteY36" fmla="*/ 323850 h 428625"/>
                <a:gd name="connsiteX37" fmla="*/ 456805 w 561975"/>
                <a:gd name="connsiteY37" fmla="*/ 409575 h 428625"/>
                <a:gd name="connsiteX38" fmla="*/ 475855 w 561975"/>
                <a:gd name="connsiteY38" fmla="*/ 428625 h 428625"/>
                <a:gd name="connsiteX39" fmla="*/ 532243 w 561975"/>
                <a:gd name="connsiteY39" fmla="*/ 428625 h 428625"/>
                <a:gd name="connsiteX40" fmla="*/ 551293 w 561975"/>
                <a:gd name="connsiteY40" fmla="*/ 415766 h 428625"/>
                <a:gd name="connsiteX41" fmla="*/ 539472 w 561975"/>
                <a:gd name="connsiteY41" fmla="*/ 391558 h 428625"/>
                <a:gd name="connsiteX42" fmla="*/ 533005 w 561975"/>
                <a:gd name="connsiteY42" fmla="*/ 390525 h 428625"/>
                <a:gd name="connsiteX43" fmla="*/ 494905 w 561975"/>
                <a:gd name="connsiteY43" fmla="*/ 390525 h 428625"/>
                <a:gd name="connsiteX44" fmla="*/ 494905 w 561975"/>
                <a:gd name="connsiteY44" fmla="*/ 323850 h 428625"/>
                <a:gd name="connsiteX45" fmla="*/ 467949 w 561975"/>
                <a:gd name="connsiteY45" fmla="*/ 256032 h 428625"/>
                <a:gd name="connsiteX46" fmla="*/ 440232 w 561975"/>
                <a:gd name="connsiteY46" fmla="*/ 245840 h 428625"/>
                <a:gd name="connsiteX47" fmla="*/ 447280 w 561975"/>
                <a:gd name="connsiteY47" fmla="*/ 209550 h 428625"/>
                <a:gd name="connsiteX48" fmla="*/ 453757 w 561975"/>
                <a:gd name="connsiteY48" fmla="*/ 106108 h 428625"/>
                <a:gd name="connsiteX49" fmla="*/ 461472 w 561975"/>
                <a:gd name="connsiteY49" fmla="*/ 106108 h 428625"/>
                <a:gd name="connsiteX50" fmla="*/ 503001 w 561975"/>
                <a:gd name="connsiteY50" fmla="*/ 113538 h 428625"/>
                <a:gd name="connsiteX51" fmla="*/ 533577 w 561975"/>
                <a:gd name="connsiteY51" fmla="*/ 167545 h 428625"/>
                <a:gd name="connsiteX52" fmla="*/ 552627 w 561975"/>
                <a:gd name="connsiteY52" fmla="*/ 182785 h 428625"/>
                <a:gd name="connsiteX53" fmla="*/ 556341 w 561975"/>
                <a:gd name="connsiteY53" fmla="*/ 182785 h 428625"/>
                <a:gd name="connsiteX54" fmla="*/ 571018 w 561975"/>
                <a:gd name="connsiteY54" fmla="*/ 160192 h 428625"/>
                <a:gd name="connsiteX55" fmla="*/ 570915 w 561975"/>
                <a:gd name="connsiteY55" fmla="*/ 159734 h 428625"/>
                <a:gd name="connsiteX56" fmla="*/ 304215 w 561975"/>
                <a:gd name="connsiteY56" fmla="*/ 313277 h 428625"/>
                <a:gd name="connsiteX57" fmla="*/ 266115 w 561975"/>
                <a:gd name="connsiteY57" fmla="*/ 313277 h 428625"/>
                <a:gd name="connsiteX58" fmla="*/ 266115 w 561975"/>
                <a:gd name="connsiteY58" fmla="*/ 38100 h 428625"/>
                <a:gd name="connsiteX59" fmla="*/ 304215 w 561975"/>
                <a:gd name="connsiteY59" fmla="*/ 3810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61975" h="428625">
                  <a:moveTo>
                    <a:pt x="570915" y="159734"/>
                  </a:moveTo>
                  <a:cubicBezTo>
                    <a:pt x="563485" y="122777"/>
                    <a:pt x="547388" y="96298"/>
                    <a:pt x="523290" y="80867"/>
                  </a:cubicBezTo>
                  <a:cubicBezTo>
                    <a:pt x="503325" y="68725"/>
                    <a:pt x="479662" y="64161"/>
                    <a:pt x="456615" y="68008"/>
                  </a:cubicBezTo>
                  <a:lnTo>
                    <a:pt x="456805" y="57150"/>
                  </a:lnTo>
                  <a:cubicBezTo>
                    <a:pt x="457660" y="36060"/>
                    <a:pt x="450085" y="15497"/>
                    <a:pt x="435755" y="0"/>
                  </a:cubicBezTo>
                  <a:lnTo>
                    <a:pt x="135051" y="0"/>
                  </a:lnTo>
                  <a:cubicBezTo>
                    <a:pt x="120731" y="15510"/>
                    <a:pt x="113129" y="36055"/>
                    <a:pt x="113905" y="57150"/>
                  </a:cubicBezTo>
                  <a:lnTo>
                    <a:pt x="114667" y="68008"/>
                  </a:lnTo>
                  <a:cubicBezTo>
                    <a:pt x="91619" y="64178"/>
                    <a:pt x="67962" y="68741"/>
                    <a:pt x="47992" y="80867"/>
                  </a:cubicBezTo>
                  <a:cubicBezTo>
                    <a:pt x="23608" y="96298"/>
                    <a:pt x="7511" y="122777"/>
                    <a:pt x="367" y="159734"/>
                  </a:cubicBezTo>
                  <a:cubicBezTo>
                    <a:pt x="-1676" y="170043"/>
                    <a:pt x="5015" y="180059"/>
                    <a:pt x="15321" y="182118"/>
                  </a:cubicBezTo>
                  <a:cubicBezTo>
                    <a:pt x="16587" y="182259"/>
                    <a:pt x="17865" y="182259"/>
                    <a:pt x="19131" y="182118"/>
                  </a:cubicBezTo>
                  <a:cubicBezTo>
                    <a:pt x="28328" y="182304"/>
                    <a:pt x="36344" y="175891"/>
                    <a:pt x="38181" y="166878"/>
                  </a:cubicBezTo>
                  <a:cubicBezTo>
                    <a:pt x="43325" y="140779"/>
                    <a:pt x="53612" y="122587"/>
                    <a:pt x="68757" y="112871"/>
                  </a:cubicBezTo>
                  <a:cubicBezTo>
                    <a:pt x="80995" y="105721"/>
                    <a:pt x="95400" y="103219"/>
                    <a:pt x="109333" y="105823"/>
                  </a:cubicBezTo>
                  <a:cubicBezTo>
                    <a:pt x="111851" y="106297"/>
                    <a:pt x="114436" y="106297"/>
                    <a:pt x="116953" y="105823"/>
                  </a:cubicBezTo>
                  <a:lnTo>
                    <a:pt x="123430" y="209550"/>
                  </a:lnTo>
                  <a:cubicBezTo>
                    <a:pt x="124315" y="221886"/>
                    <a:pt x="126682" y="234070"/>
                    <a:pt x="130479" y="245840"/>
                  </a:cubicBezTo>
                  <a:cubicBezTo>
                    <a:pt x="120581" y="246821"/>
                    <a:pt x="111102" y="250331"/>
                    <a:pt x="102951" y="256032"/>
                  </a:cubicBezTo>
                  <a:cubicBezTo>
                    <a:pt x="85044" y="268986"/>
                    <a:pt x="75996" y="291751"/>
                    <a:pt x="75996" y="323850"/>
                  </a:cubicBezTo>
                  <a:lnTo>
                    <a:pt x="75996" y="390525"/>
                  </a:lnTo>
                  <a:lnTo>
                    <a:pt x="37896" y="390525"/>
                  </a:lnTo>
                  <a:cubicBezTo>
                    <a:pt x="27374" y="390480"/>
                    <a:pt x="18809" y="398972"/>
                    <a:pt x="18764" y="409493"/>
                  </a:cubicBezTo>
                  <a:cubicBezTo>
                    <a:pt x="18755" y="411628"/>
                    <a:pt x="19105" y="413748"/>
                    <a:pt x="19798" y="415766"/>
                  </a:cubicBezTo>
                  <a:cubicBezTo>
                    <a:pt x="22557" y="423832"/>
                    <a:pt x="30337" y="429083"/>
                    <a:pt x="38848" y="428625"/>
                  </a:cubicBezTo>
                  <a:lnTo>
                    <a:pt x="95046" y="428625"/>
                  </a:lnTo>
                  <a:cubicBezTo>
                    <a:pt x="105567" y="428625"/>
                    <a:pt x="114096" y="420096"/>
                    <a:pt x="114096" y="409575"/>
                  </a:cubicBezTo>
                  <a:lnTo>
                    <a:pt x="114096" y="323850"/>
                  </a:lnTo>
                  <a:cubicBezTo>
                    <a:pt x="114096" y="305371"/>
                    <a:pt x="118001" y="292322"/>
                    <a:pt x="125145" y="287084"/>
                  </a:cubicBezTo>
                  <a:cubicBezTo>
                    <a:pt x="131663" y="283604"/>
                    <a:pt x="139276" y="282785"/>
                    <a:pt x="146385" y="284798"/>
                  </a:cubicBezTo>
                  <a:cubicBezTo>
                    <a:pt x="147686" y="285219"/>
                    <a:pt x="149027" y="285506"/>
                    <a:pt x="150386" y="285655"/>
                  </a:cubicBezTo>
                  <a:cubicBezTo>
                    <a:pt x="181615" y="328334"/>
                    <a:pt x="231621" y="353195"/>
                    <a:pt x="284498" y="352330"/>
                  </a:cubicBezTo>
                  <a:lnTo>
                    <a:pt x="286308" y="352330"/>
                  </a:lnTo>
                  <a:cubicBezTo>
                    <a:pt x="339181" y="353178"/>
                    <a:pt x="389180" y="328321"/>
                    <a:pt x="420420" y="285655"/>
                  </a:cubicBezTo>
                  <a:cubicBezTo>
                    <a:pt x="421848" y="285554"/>
                    <a:pt x="423257" y="285265"/>
                    <a:pt x="424611" y="284798"/>
                  </a:cubicBezTo>
                  <a:cubicBezTo>
                    <a:pt x="431686" y="282749"/>
                    <a:pt x="439283" y="283571"/>
                    <a:pt x="445756" y="287084"/>
                  </a:cubicBezTo>
                  <a:cubicBezTo>
                    <a:pt x="452900" y="292322"/>
                    <a:pt x="456805" y="305371"/>
                    <a:pt x="456805" y="323850"/>
                  </a:cubicBezTo>
                  <a:lnTo>
                    <a:pt x="456805" y="409575"/>
                  </a:lnTo>
                  <a:cubicBezTo>
                    <a:pt x="456805" y="420096"/>
                    <a:pt x="465334" y="428625"/>
                    <a:pt x="475855" y="428625"/>
                  </a:cubicBezTo>
                  <a:lnTo>
                    <a:pt x="532243" y="428625"/>
                  </a:lnTo>
                  <a:cubicBezTo>
                    <a:pt x="540755" y="429083"/>
                    <a:pt x="548536" y="423832"/>
                    <a:pt x="551293" y="415766"/>
                  </a:cubicBezTo>
                  <a:cubicBezTo>
                    <a:pt x="554714" y="405816"/>
                    <a:pt x="549420" y="394978"/>
                    <a:pt x="539472" y="391558"/>
                  </a:cubicBezTo>
                  <a:cubicBezTo>
                    <a:pt x="537391" y="390843"/>
                    <a:pt x="535203" y="390494"/>
                    <a:pt x="533005" y="390525"/>
                  </a:cubicBezTo>
                  <a:lnTo>
                    <a:pt x="494905" y="390525"/>
                  </a:lnTo>
                  <a:lnTo>
                    <a:pt x="494905" y="323850"/>
                  </a:lnTo>
                  <a:cubicBezTo>
                    <a:pt x="494905" y="291751"/>
                    <a:pt x="485380" y="268986"/>
                    <a:pt x="467949" y="256032"/>
                  </a:cubicBezTo>
                  <a:cubicBezTo>
                    <a:pt x="459780" y="250232"/>
                    <a:pt x="450212" y="246715"/>
                    <a:pt x="440232" y="245840"/>
                  </a:cubicBezTo>
                  <a:cubicBezTo>
                    <a:pt x="444119" y="234094"/>
                    <a:pt x="446488" y="221898"/>
                    <a:pt x="447280" y="209550"/>
                  </a:cubicBezTo>
                  <a:lnTo>
                    <a:pt x="453757" y="106108"/>
                  </a:lnTo>
                  <a:cubicBezTo>
                    <a:pt x="456307" y="106582"/>
                    <a:pt x="458923" y="106582"/>
                    <a:pt x="461472" y="106108"/>
                  </a:cubicBezTo>
                  <a:cubicBezTo>
                    <a:pt x="475758" y="103405"/>
                    <a:pt x="490539" y="106049"/>
                    <a:pt x="503001" y="113538"/>
                  </a:cubicBezTo>
                  <a:cubicBezTo>
                    <a:pt x="518051" y="123063"/>
                    <a:pt x="528338" y="141446"/>
                    <a:pt x="533577" y="167545"/>
                  </a:cubicBezTo>
                  <a:cubicBezTo>
                    <a:pt x="535414" y="176557"/>
                    <a:pt x="543430" y="182970"/>
                    <a:pt x="552627" y="182785"/>
                  </a:cubicBezTo>
                  <a:cubicBezTo>
                    <a:pt x="553861" y="182926"/>
                    <a:pt x="555107" y="182926"/>
                    <a:pt x="556341" y="182785"/>
                  </a:cubicBezTo>
                  <a:cubicBezTo>
                    <a:pt x="566633" y="180599"/>
                    <a:pt x="573203" y="170484"/>
                    <a:pt x="571018" y="160192"/>
                  </a:cubicBezTo>
                  <a:cubicBezTo>
                    <a:pt x="570985" y="160039"/>
                    <a:pt x="570951" y="159887"/>
                    <a:pt x="570915" y="159734"/>
                  </a:cubicBezTo>
                  <a:close/>
                  <a:moveTo>
                    <a:pt x="304215" y="313277"/>
                  </a:moveTo>
                  <a:cubicBezTo>
                    <a:pt x="291524" y="313944"/>
                    <a:pt x="278806" y="313944"/>
                    <a:pt x="266115" y="313277"/>
                  </a:cubicBezTo>
                  <a:lnTo>
                    <a:pt x="266115" y="38100"/>
                  </a:lnTo>
                  <a:lnTo>
                    <a:pt x="304215" y="3810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917B51E2-6EA9-2343-BCDD-8A4F4A05B15A}"/>
                </a:ext>
              </a:extLst>
            </p:cNvPr>
            <p:cNvSpPr/>
            <p:nvPr/>
          </p:nvSpPr>
          <p:spPr>
            <a:xfrm>
              <a:off x="5965013" y="3206956"/>
              <a:ext cx="542925" cy="257175"/>
            </a:xfrm>
            <a:custGeom>
              <a:avLst/>
              <a:gdLst>
                <a:gd name="connsiteX0" fmla="*/ 532733 w 542925"/>
                <a:gd name="connsiteY0" fmla="*/ 74006 h 257175"/>
                <a:gd name="connsiteX1" fmla="*/ 475583 w 542925"/>
                <a:gd name="connsiteY1" fmla="*/ 74006 h 257175"/>
                <a:gd name="connsiteX2" fmla="*/ 456533 w 542925"/>
                <a:gd name="connsiteY2" fmla="*/ 93056 h 257175"/>
                <a:gd name="connsiteX3" fmla="*/ 456533 w 542925"/>
                <a:gd name="connsiteY3" fmla="*/ 178781 h 257175"/>
                <a:gd name="connsiteX4" fmla="*/ 445294 w 542925"/>
                <a:gd name="connsiteY4" fmla="*/ 215643 h 257175"/>
                <a:gd name="connsiteX5" fmla="*/ 433959 w 542925"/>
                <a:gd name="connsiteY5" fmla="*/ 218977 h 257175"/>
                <a:gd name="connsiteX6" fmla="*/ 359569 w 542925"/>
                <a:gd name="connsiteY6" fmla="*/ 152969 h 257175"/>
                <a:gd name="connsiteX7" fmla="*/ 333851 w 542925"/>
                <a:gd name="connsiteY7" fmla="*/ 108773 h 257175"/>
                <a:gd name="connsiteX8" fmla="*/ 344615 w 542925"/>
                <a:gd name="connsiteY8" fmla="*/ 57719 h 257175"/>
                <a:gd name="connsiteX9" fmla="*/ 413099 w 542925"/>
                <a:gd name="connsiteY9" fmla="*/ 38669 h 257175"/>
                <a:gd name="connsiteX10" fmla="*/ 433530 w 542925"/>
                <a:gd name="connsiteY10" fmla="*/ 21000 h 257175"/>
                <a:gd name="connsiteX11" fmla="*/ 415862 w 542925"/>
                <a:gd name="connsiteY11" fmla="*/ 569 h 257175"/>
                <a:gd name="connsiteX12" fmla="*/ 314706 w 542925"/>
                <a:gd name="connsiteY12" fmla="*/ 34287 h 257175"/>
                <a:gd name="connsiteX13" fmla="*/ 295656 w 542925"/>
                <a:gd name="connsiteY13" fmla="*/ 88580 h 257175"/>
                <a:gd name="connsiteX14" fmla="*/ 276606 w 542925"/>
                <a:gd name="connsiteY14" fmla="*/ 86294 h 257175"/>
                <a:gd name="connsiteX15" fmla="*/ 262223 w 542925"/>
                <a:gd name="connsiteY15" fmla="*/ 87627 h 257175"/>
                <a:gd name="connsiteX16" fmla="*/ 243173 w 542925"/>
                <a:gd name="connsiteY16" fmla="*/ 34287 h 257175"/>
                <a:gd name="connsiteX17" fmla="*/ 141351 w 542925"/>
                <a:gd name="connsiteY17" fmla="*/ 569 h 257175"/>
                <a:gd name="connsiteX18" fmla="*/ 123682 w 542925"/>
                <a:gd name="connsiteY18" fmla="*/ 21000 h 257175"/>
                <a:gd name="connsiteX19" fmla="*/ 144113 w 542925"/>
                <a:gd name="connsiteY19" fmla="*/ 38669 h 257175"/>
                <a:gd name="connsiteX20" fmla="*/ 212598 w 542925"/>
                <a:gd name="connsiteY20" fmla="*/ 57719 h 257175"/>
                <a:gd name="connsiteX21" fmla="*/ 223838 w 542925"/>
                <a:gd name="connsiteY21" fmla="*/ 104201 h 257175"/>
                <a:gd name="connsiteX22" fmla="*/ 192500 w 542925"/>
                <a:gd name="connsiteY22" fmla="*/ 152969 h 257175"/>
                <a:gd name="connsiteX23" fmla="*/ 118205 w 542925"/>
                <a:gd name="connsiteY23" fmla="*/ 218977 h 257175"/>
                <a:gd name="connsiteX24" fmla="*/ 106394 w 542925"/>
                <a:gd name="connsiteY24" fmla="*/ 215643 h 257175"/>
                <a:gd name="connsiteX25" fmla="*/ 95250 w 542925"/>
                <a:gd name="connsiteY25" fmla="*/ 178781 h 257175"/>
                <a:gd name="connsiteX26" fmla="*/ 95250 w 542925"/>
                <a:gd name="connsiteY26" fmla="*/ 93056 h 257175"/>
                <a:gd name="connsiteX27" fmla="*/ 76200 w 542925"/>
                <a:gd name="connsiteY27" fmla="*/ 74006 h 257175"/>
                <a:gd name="connsiteX28" fmla="*/ 19050 w 542925"/>
                <a:gd name="connsiteY28" fmla="*/ 74006 h 257175"/>
                <a:gd name="connsiteX29" fmla="*/ 0 w 542925"/>
                <a:gd name="connsiteY29" fmla="*/ 93056 h 257175"/>
                <a:gd name="connsiteX30" fmla="*/ 19050 w 542925"/>
                <a:gd name="connsiteY30" fmla="*/ 112106 h 257175"/>
                <a:gd name="connsiteX31" fmla="*/ 57150 w 542925"/>
                <a:gd name="connsiteY31" fmla="*/ 112106 h 257175"/>
                <a:gd name="connsiteX32" fmla="*/ 57150 w 542925"/>
                <a:gd name="connsiteY32" fmla="*/ 178781 h 257175"/>
                <a:gd name="connsiteX33" fmla="*/ 84106 w 542925"/>
                <a:gd name="connsiteY33" fmla="*/ 246504 h 257175"/>
                <a:gd name="connsiteX34" fmla="*/ 114300 w 542925"/>
                <a:gd name="connsiteY34" fmla="*/ 257744 h 257175"/>
                <a:gd name="connsiteX35" fmla="*/ 438150 w 542925"/>
                <a:gd name="connsiteY35" fmla="*/ 257744 h 257175"/>
                <a:gd name="connsiteX36" fmla="*/ 467582 w 542925"/>
                <a:gd name="connsiteY36" fmla="*/ 246504 h 257175"/>
                <a:gd name="connsiteX37" fmla="*/ 494633 w 542925"/>
                <a:gd name="connsiteY37" fmla="*/ 178781 h 257175"/>
                <a:gd name="connsiteX38" fmla="*/ 494633 w 542925"/>
                <a:gd name="connsiteY38" fmla="*/ 112106 h 257175"/>
                <a:gd name="connsiteX39" fmla="*/ 532733 w 542925"/>
                <a:gd name="connsiteY39" fmla="*/ 112106 h 257175"/>
                <a:gd name="connsiteX40" fmla="*/ 551783 w 542925"/>
                <a:gd name="connsiteY40" fmla="*/ 93056 h 257175"/>
                <a:gd name="connsiteX41" fmla="*/ 532733 w 542925"/>
                <a:gd name="connsiteY41" fmla="*/ 7400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42925" h="257175">
                  <a:moveTo>
                    <a:pt x="532733" y="74006"/>
                  </a:moveTo>
                  <a:lnTo>
                    <a:pt x="475583" y="74006"/>
                  </a:lnTo>
                  <a:cubicBezTo>
                    <a:pt x="465062" y="74006"/>
                    <a:pt x="456533" y="82535"/>
                    <a:pt x="456533" y="93056"/>
                  </a:cubicBezTo>
                  <a:lnTo>
                    <a:pt x="456533" y="178781"/>
                  </a:lnTo>
                  <a:cubicBezTo>
                    <a:pt x="456533" y="197355"/>
                    <a:pt x="452533" y="210404"/>
                    <a:pt x="445294" y="215643"/>
                  </a:cubicBezTo>
                  <a:cubicBezTo>
                    <a:pt x="441935" y="217865"/>
                    <a:pt x="437986" y="219026"/>
                    <a:pt x="433959" y="218977"/>
                  </a:cubicBezTo>
                  <a:cubicBezTo>
                    <a:pt x="423341" y="184869"/>
                    <a:pt x="394698" y="159453"/>
                    <a:pt x="359569" y="152969"/>
                  </a:cubicBezTo>
                  <a:cubicBezTo>
                    <a:pt x="355692" y="135964"/>
                    <a:pt x="346720" y="120546"/>
                    <a:pt x="333851" y="108773"/>
                  </a:cubicBezTo>
                  <a:cubicBezTo>
                    <a:pt x="330844" y="91006"/>
                    <a:pt x="334691" y="72760"/>
                    <a:pt x="344615" y="57719"/>
                  </a:cubicBezTo>
                  <a:cubicBezTo>
                    <a:pt x="356711" y="42574"/>
                    <a:pt x="379762" y="36097"/>
                    <a:pt x="413099" y="38669"/>
                  </a:cubicBezTo>
                  <a:cubicBezTo>
                    <a:pt x="423621" y="39432"/>
                    <a:pt x="432767" y="31521"/>
                    <a:pt x="433530" y="21000"/>
                  </a:cubicBezTo>
                  <a:cubicBezTo>
                    <a:pt x="434293" y="10478"/>
                    <a:pt x="426383" y="1331"/>
                    <a:pt x="415862" y="569"/>
                  </a:cubicBezTo>
                  <a:cubicBezTo>
                    <a:pt x="369189" y="-2765"/>
                    <a:pt x="335090" y="8570"/>
                    <a:pt x="314706" y="34287"/>
                  </a:cubicBezTo>
                  <a:cubicBezTo>
                    <a:pt x="302911" y="49988"/>
                    <a:pt x="296257" y="68952"/>
                    <a:pt x="295656" y="88580"/>
                  </a:cubicBezTo>
                  <a:cubicBezTo>
                    <a:pt x="289411" y="87107"/>
                    <a:pt x="283021" y="86340"/>
                    <a:pt x="276606" y="86294"/>
                  </a:cubicBezTo>
                  <a:cubicBezTo>
                    <a:pt x="271782" y="86303"/>
                    <a:pt x="266968" y="86750"/>
                    <a:pt x="262223" y="87627"/>
                  </a:cubicBezTo>
                  <a:cubicBezTo>
                    <a:pt x="261429" y="68327"/>
                    <a:pt x="254785" y="49724"/>
                    <a:pt x="243173" y="34287"/>
                  </a:cubicBezTo>
                  <a:cubicBezTo>
                    <a:pt x="222123" y="8570"/>
                    <a:pt x="188024" y="-2765"/>
                    <a:pt x="141351" y="569"/>
                  </a:cubicBezTo>
                  <a:cubicBezTo>
                    <a:pt x="130830" y="1331"/>
                    <a:pt x="122919" y="10478"/>
                    <a:pt x="123682" y="21000"/>
                  </a:cubicBezTo>
                  <a:cubicBezTo>
                    <a:pt x="124445" y="31521"/>
                    <a:pt x="133592" y="39432"/>
                    <a:pt x="144113" y="38669"/>
                  </a:cubicBezTo>
                  <a:cubicBezTo>
                    <a:pt x="177451" y="36192"/>
                    <a:pt x="200501" y="42669"/>
                    <a:pt x="212598" y="57719"/>
                  </a:cubicBezTo>
                  <a:cubicBezTo>
                    <a:pt x="221848" y="71341"/>
                    <a:pt x="225842" y="87857"/>
                    <a:pt x="223838" y="104201"/>
                  </a:cubicBezTo>
                  <a:cubicBezTo>
                    <a:pt x="208046" y="116324"/>
                    <a:pt x="196967" y="133567"/>
                    <a:pt x="192500" y="152969"/>
                  </a:cubicBezTo>
                  <a:cubicBezTo>
                    <a:pt x="157388" y="159446"/>
                    <a:pt x="128770" y="184872"/>
                    <a:pt x="118205" y="218977"/>
                  </a:cubicBezTo>
                  <a:cubicBezTo>
                    <a:pt x="114025" y="219064"/>
                    <a:pt x="109913" y="217903"/>
                    <a:pt x="106394" y="215643"/>
                  </a:cubicBezTo>
                  <a:cubicBezTo>
                    <a:pt x="99251" y="210404"/>
                    <a:pt x="95250" y="197355"/>
                    <a:pt x="95250" y="178781"/>
                  </a:cubicBezTo>
                  <a:lnTo>
                    <a:pt x="95250" y="93056"/>
                  </a:lnTo>
                  <a:cubicBezTo>
                    <a:pt x="95250" y="82535"/>
                    <a:pt x="86721" y="74006"/>
                    <a:pt x="76200" y="74006"/>
                  </a:cubicBezTo>
                  <a:lnTo>
                    <a:pt x="19050" y="74006"/>
                  </a:lnTo>
                  <a:cubicBezTo>
                    <a:pt x="8529" y="74006"/>
                    <a:pt x="0" y="82535"/>
                    <a:pt x="0" y="93056"/>
                  </a:cubicBezTo>
                  <a:cubicBezTo>
                    <a:pt x="0" y="103578"/>
                    <a:pt x="8529" y="112106"/>
                    <a:pt x="19050" y="112106"/>
                  </a:cubicBezTo>
                  <a:lnTo>
                    <a:pt x="57150" y="112106"/>
                  </a:lnTo>
                  <a:lnTo>
                    <a:pt x="57150" y="178781"/>
                  </a:lnTo>
                  <a:cubicBezTo>
                    <a:pt x="57150" y="210785"/>
                    <a:pt x="66199" y="233645"/>
                    <a:pt x="84106" y="246504"/>
                  </a:cubicBezTo>
                  <a:cubicBezTo>
                    <a:pt x="92939" y="252968"/>
                    <a:pt x="103390" y="256858"/>
                    <a:pt x="114300" y="257744"/>
                  </a:cubicBezTo>
                  <a:lnTo>
                    <a:pt x="438150" y="257744"/>
                  </a:lnTo>
                  <a:cubicBezTo>
                    <a:pt x="448807" y="256769"/>
                    <a:pt x="458989" y="252881"/>
                    <a:pt x="467582" y="246504"/>
                  </a:cubicBezTo>
                  <a:cubicBezTo>
                    <a:pt x="485489" y="233645"/>
                    <a:pt x="494633" y="210785"/>
                    <a:pt x="494633" y="178781"/>
                  </a:cubicBezTo>
                  <a:lnTo>
                    <a:pt x="494633" y="112106"/>
                  </a:lnTo>
                  <a:lnTo>
                    <a:pt x="532733" y="112106"/>
                  </a:lnTo>
                  <a:cubicBezTo>
                    <a:pt x="543255" y="112106"/>
                    <a:pt x="551783" y="103578"/>
                    <a:pt x="551783" y="93056"/>
                  </a:cubicBezTo>
                  <a:cubicBezTo>
                    <a:pt x="551783" y="82535"/>
                    <a:pt x="543255" y="74006"/>
                    <a:pt x="532733" y="74006"/>
                  </a:cubicBezTo>
                  <a:close/>
                </a:path>
              </a:pathLst>
            </a:custGeom>
            <a:grpFill/>
            <a:ln w="9525" cap="flat">
              <a:noFill/>
              <a:prstDash val="solid"/>
              <a:miter/>
            </a:ln>
          </p:spPr>
          <p:txBody>
            <a:bodyPr rtlCol="0" anchor="ctr"/>
            <a:lstStyle/>
            <a:p>
              <a:endParaRPr lang="it-IT" sz="1013"/>
            </a:p>
          </p:txBody>
        </p:sp>
      </p:grpSp>
      <p:sp>
        <p:nvSpPr>
          <p:cNvPr id="28" name="Elemento grafico 6" descr="Coccinella">
            <a:extLst>
              <a:ext uri="{FF2B5EF4-FFF2-40B4-BE49-F238E27FC236}">
                <a16:creationId xmlns:a16="http://schemas.microsoft.com/office/drawing/2014/main" id="{BF2647A0-65E3-4C45-B5A4-B97677C1EBBB}"/>
              </a:ext>
            </a:extLst>
          </p:cNvPr>
          <p:cNvSpPr/>
          <p:nvPr/>
        </p:nvSpPr>
        <p:spPr>
          <a:xfrm>
            <a:off x="1275729" y="945269"/>
            <a:ext cx="198358" cy="222042"/>
          </a:xfrm>
          <a:custGeom>
            <a:avLst/>
            <a:gdLst>
              <a:gd name="connsiteX0" fmla="*/ 636705 w 638175"/>
              <a:gd name="connsiteY0" fmla="*/ 288837 h 714375"/>
              <a:gd name="connsiteX1" fmla="*/ 542503 w 638175"/>
              <a:gd name="connsiteY1" fmla="*/ 279312 h 714375"/>
              <a:gd name="connsiteX2" fmla="*/ 508022 w 638175"/>
              <a:gd name="connsiteY2" fmla="*/ 223877 h 714375"/>
              <a:gd name="connsiteX3" fmla="*/ 599176 w 638175"/>
              <a:gd name="connsiteY3" fmla="*/ 182062 h 714375"/>
              <a:gd name="connsiteX4" fmla="*/ 619036 w 638175"/>
              <a:gd name="connsiteY4" fmla="*/ 163822 h 714375"/>
              <a:gd name="connsiteX5" fmla="*/ 600796 w 638175"/>
              <a:gd name="connsiteY5" fmla="*/ 143962 h 714375"/>
              <a:gd name="connsiteX6" fmla="*/ 596414 w 638175"/>
              <a:gd name="connsiteY6" fmla="*/ 143962 h 714375"/>
              <a:gd name="connsiteX7" fmla="*/ 482114 w 638175"/>
              <a:gd name="connsiteY7" fmla="*/ 195683 h 714375"/>
              <a:gd name="connsiteX8" fmla="*/ 464398 w 638175"/>
              <a:gd name="connsiteY8" fmla="*/ 180062 h 714375"/>
              <a:gd name="connsiteX9" fmla="*/ 465350 w 638175"/>
              <a:gd name="connsiteY9" fmla="*/ 168632 h 714375"/>
              <a:gd name="connsiteX10" fmla="*/ 374577 w 638175"/>
              <a:gd name="connsiteY10" fmla="*/ 64714 h 714375"/>
              <a:gd name="connsiteX11" fmla="*/ 380197 w 638175"/>
              <a:gd name="connsiteY11" fmla="*/ 55189 h 714375"/>
              <a:gd name="connsiteX12" fmla="*/ 440204 w 638175"/>
              <a:gd name="connsiteY12" fmla="*/ 38616 h 714375"/>
              <a:gd name="connsiteX13" fmla="*/ 460588 w 638175"/>
              <a:gd name="connsiteY13" fmla="*/ 20899 h 714375"/>
              <a:gd name="connsiteX14" fmla="*/ 442871 w 638175"/>
              <a:gd name="connsiteY14" fmla="*/ 516 h 714375"/>
              <a:gd name="connsiteX15" fmla="*/ 350288 w 638175"/>
              <a:gd name="connsiteY15" fmla="*/ 31567 h 714375"/>
              <a:gd name="connsiteX16" fmla="*/ 336667 w 638175"/>
              <a:gd name="connsiteY16" fmla="*/ 58142 h 714375"/>
              <a:gd name="connsiteX17" fmla="*/ 323904 w 638175"/>
              <a:gd name="connsiteY17" fmla="*/ 57666 h 714375"/>
              <a:gd name="connsiteX18" fmla="*/ 302092 w 638175"/>
              <a:gd name="connsiteY18" fmla="*/ 59094 h 714375"/>
              <a:gd name="connsiteX19" fmla="*/ 288185 w 638175"/>
              <a:gd name="connsiteY19" fmla="*/ 31567 h 714375"/>
              <a:gd name="connsiteX20" fmla="*/ 195602 w 638175"/>
              <a:gd name="connsiteY20" fmla="*/ 516 h 714375"/>
              <a:gd name="connsiteX21" fmla="*/ 177933 w 638175"/>
              <a:gd name="connsiteY21" fmla="*/ 20947 h 714375"/>
              <a:gd name="connsiteX22" fmla="*/ 198364 w 638175"/>
              <a:gd name="connsiteY22" fmla="*/ 38616 h 714375"/>
              <a:gd name="connsiteX23" fmla="*/ 258277 w 638175"/>
              <a:gd name="connsiteY23" fmla="*/ 55189 h 714375"/>
              <a:gd name="connsiteX24" fmla="*/ 264849 w 638175"/>
              <a:gd name="connsiteY24" fmla="*/ 67953 h 714375"/>
              <a:gd name="connsiteX25" fmla="*/ 182458 w 638175"/>
              <a:gd name="connsiteY25" fmla="*/ 169108 h 714375"/>
              <a:gd name="connsiteX26" fmla="*/ 184172 w 638175"/>
              <a:gd name="connsiteY26" fmla="*/ 185396 h 714375"/>
              <a:gd name="connsiteX27" fmla="*/ 168075 w 638175"/>
              <a:gd name="connsiteY27" fmla="*/ 200445 h 714375"/>
              <a:gd name="connsiteX28" fmla="*/ 46917 w 638175"/>
              <a:gd name="connsiteY28" fmla="*/ 146439 h 714375"/>
              <a:gd name="connsiteX29" fmla="*/ 28677 w 638175"/>
              <a:gd name="connsiteY29" fmla="*/ 166298 h 714375"/>
              <a:gd name="connsiteX30" fmla="*/ 48536 w 638175"/>
              <a:gd name="connsiteY30" fmla="*/ 184539 h 714375"/>
              <a:gd name="connsiteX31" fmla="*/ 143024 w 638175"/>
              <a:gd name="connsiteY31" fmla="*/ 229401 h 714375"/>
              <a:gd name="connsiteX32" fmla="*/ 110925 w 638175"/>
              <a:gd name="connsiteY32" fmla="*/ 282932 h 714375"/>
              <a:gd name="connsiteX33" fmla="*/ 11103 w 638175"/>
              <a:gd name="connsiteY33" fmla="*/ 291314 h 714375"/>
              <a:gd name="connsiteX34" fmla="*/ 1744 w 638175"/>
              <a:gd name="connsiteY34" fmla="*/ 316577 h 714375"/>
              <a:gd name="connsiteX35" fmla="*/ 27006 w 638175"/>
              <a:gd name="connsiteY35" fmla="*/ 325936 h 714375"/>
              <a:gd name="connsiteX36" fmla="*/ 28057 w 638175"/>
              <a:gd name="connsiteY36" fmla="*/ 325413 h 714375"/>
              <a:gd name="connsiteX37" fmla="*/ 96923 w 638175"/>
              <a:gd name="connsiteY37" fmla="*/ 319127 h 714375"/>
              <a:gd name="connsiteX38" fmla="*/ 80445 w 638175"/>
              <a:gd name="connsiteY38" fmla="*/ 426283 h 714375"/>
              <a:gd name="connsiteX39" fmla="*/ 115973 w 638175"/>
              <a:gd name="connsiteY39" fmla="*/ 578683 h 714375"/>
              <a:gd name="connsiteX40" fmla="*/ 53775 w 638175"/>
              <a:gd name="connsiteY40" fmla="*/ 653454 h 714375"/>
              <a:gd name="connsiteX41" fmla="*/ 65729 w 638175"/>
              <a:gd name="connsiteY41" fmla="*/ 677696 h 714375"/>
              <a:gd name="connsiteX42" fmla="*/ 89970 w 638175"/>
              <a:gd name="connsiteY42" fmla="*/ 665742 h 714375"/>
              <a:gd name="connsiteX43" fmla="*/ 135404 w 638175"/>
              <a:gd name="connsiteY43" fmla="*/ 611925 h 714375"/>
              <a:gd name="connsiteX44" fmla="*/ 328095 w 638175"/>
              <a:gd name="connsiteY44" fmla="*/ 722035 h 714375"/>
              <a:gd name="connsiteX45" fmla="*/ 518595 w 638175"/>
              <a:gd name="connsiteY45" fmla="*/ 614402 h 714375"/>
              <a:gd name="connsiteX46" fmla="*/ 558314 w 638175"/>
              <a:gd name="connsiteY46" fmla="*/ 664027 h 714375"/>
              <a:gd name="connsiteX47" fmla="*/ 582698 w 638175"/>
              <a:gd name="connsiteY47" fmla="*/ 676124 h 714375"/>
              <a:gd name="connsiteX48" fmla="*/ 594795 w 638175"/>
              <a:gd name="connsiteY48" fmla="*/ 651740 h 714375"/>
              <a:gd name="connsiteX49" fmla="*/ 538502 w 638175"/>
              <a:gd name="connsiteY49" fmla="*/ 581255 h 714375"/>
              <a:gd name="connsiteX50" fmla="*/ 575745 w 638175"/>
              <a:gd name="connsiteY50" fmla="*/ 426283 h 714375"/>
              <a:gd name="connsiteX51" fmla="*/ 557838 w 638175"/>
              <a:gd name="connsiteY51" fmla="*/ 315888 h 714375"/>
              <a:gd name="connsiteX52" fmla="*/ 620131 w 638175"/>
              <a:gd name="connsiteY52" fmla="*/ 322937 h 714375"/>
              <a:gd name="connsiteX53" fmla="*/ 645658 w 638175"/>
              <a:gd name="connsiteY53" fmla="*/ 314460 h 714375"/>
              <a:gd name="connsiteX54" fmla="*/ 636962 w 638175"/>
              <a:gd name="connsiteY54" fmla="*/ 288961 h 714375"/>
              <a:gd name="connsiteX55" fmla="*/ 636705 w 638175"/>
              <a:gd name="connsiteY55" fmla="*/ 288837 h 714375"/>
              <a:gd name="connsiteX56" fmla="*/ 164741 w 638175"/>
              <a:gd name="connsiteY56" fmla="*/ 461049 h 714375"/>
              <a:gd name="connsiteX57" fmla="*/ 130451 w 638175"/>
              <a:gd name="connsiteY57" fmla="*/ 418187 h 714375"/>
              <a:gd name="connsiteX58" fmla="*/ 164741 w 638175"/>
              <a:gd name="connsiteY58" fmla="*/ 375324 h 714375"/>
              <a:gd name="connsiteX59" fmla="*/ 199031 w 638175"/>
              <a:gd name="connsiteY59" fmla="*/ 418187 h 714375"/>
              <a:gd name="connsiteX60" fmla="*/ 164741 w 638175"/>
              <a:gd name="connsiteY60" fmla="*/ 461049 h 714375"/>
              <a:gd name="connsiteX61" fmla="*/ 248656 w 638175"/>
              <a:gd name="connsiteY61" fmla="*/ 584874 h 714375"/>
              <a:gd name="connsiteX62" fmla="*/ 205794 w 638175"/>
              <a:gd name="connsiteY62" fmla="*/ 584874 h 714375"/>
              <a:gd name="connsiteX63" fmla="*/ 217986 w 638175"/>
              <a:gd name="connsiteY63" fmla="*/ 543822 h 714375"/>
              <a:gd name="connsiteX64" fmla="*/ 260848 w 638175"/>
              <a:gd name="connsiteY64" fmla="*/ 543822 h 714375"/>
              <a:gd name="connsiteX65" fmla="*/ 248656 w 638175"/>
              <a:gd name="connsiteY65" fmla="*/ 584589 h 714375"/>
              <a:gd name="connsiteX66" fmla="*/ 242370 w 638175"/>
              <a:gd name="connsiteY66" fmla="*/ 319127 h 714375"/>
              <a:gd name="connsiteX67" fmla="*/ 209032 w 638175"/>
              <a:gd name="connsiteY67" fmla="*/ 285789 h 714375"/>
              <a:gd name="connsiteX68" fmla="*/ 242370 w 638175"/>
              <a:gd name="connsiteY68" fmla="*/ 252452 h 714375"/>
              <a:gd name="connsiteX69" fmla="*/ 275707 w 638175"/>
              <a:gd name="connsiteY69" fmla="*/ 285789 h 714375"/>
              <a:gd name="connsiteX70" fmla="*/ 242370 w 638175"/>
              <a:gd name="connsiteY70" fmla="*/ 319127 h 714375"/>
              <a:gd name="connsiteX71" fmla="*/ 347145 w 638175"/>
              <a:gd name="connsiteY71" fmla="*/ 682791 h 714375"/>
              <a:gd name="connsiteX72" fmla="*/ 309045 w 638175"/>
              <a:gd name="connsiteY72" fmla="*/ 682791 h 714375"/>
              <a:gd name="connsiteX73" fmla="*/ 309045 w 638175"/>
              <a:gd name="connsiteY73" fmla="*/ 185777 h 714375"/>
              <a:gd name="connsiteX74" fmla="*/ 347145 w 638175"/>
              <a:gd name="connsiteY74" fmla="*/ 185777 h 714375"/>
              <a:gd name="connsiteX75" fmla="*/ 388102 w 638175"/>
              <a:gd name="connsiteY75" fmla="*/ 285789 h 714375"/>
              <a:gd name="connsiteX76" fmla="*/ 421440 w 638175"/>
              <a:gd name="connsiteY76" fmla="*/ 252452 h 714375"/>
              <a:gd name="connsiteX77" fmla="*/ 454777 w 638175"/>
              <a:gd name="connsiteY77" fmla="*/ 285789 h 714375"/>
              <a:gd name="connsiteX78" fmla="*/ 421440 w 638175"/>
              <a:gd name="connsiteY78" fmla="*/ 319127 h 714375"/>
              <a:gd name="connsiteX79" fmla="*/ 387630 w 638175"/>
              <a:gd name="connsiteY79" fmla="*/ 286270 h 714375"/>
              <a:gd name="connsiteX80" fmla="*/ 387626 w 638175"/>
              <a:gd name="connsiteY80" fmla="*/ 285789 h 714375"/>
              <a:gd name="connsiteX81" fmla="*/ 457540 w 638175"/>
              <a:gd name="connsiteY81" fmla="*/ 584303 h 714375"/>
              <a:gd name="connsiteX82" fmla="*/ 414677 w 638175"/>
              <a:gd name="connsiteY82" fmla="*/ 584303 h 714375"/>
              <a:gd name="connsiteX83" fmla="*/ 402485 w 638175"/>
              <a:gd name="connsiteY83" fmla="*/ 543250 h 714375"/>
              <a:gd name="connsiteX84" fmla="*/ 445348 w 638175"/>
              <a:gd name="connsiteY84" fmla="*/ 543250 h 714375"/>
              <a:gd name="connsiteX85" fmla="*/ 457063 w 638175"/>
              <a:gd name="connsiteY85" fmla="*/ 584303 h 714375"/>
              <a:gd name="connsiteX86" fmla="*/ 498116 w 638175"/>
              <a:gd name="connsiteY86" fmla="*/ 461049 h 714375"/>
              <a:gd name="connsiteX87" fmla="*/ 463826 w 638175"/>
              <a:gd name="connsiteY87" fmla="*/ 418187 h 714375"/>
              <a:gd name="connsiteX88" fmla="*/ 498116 w 638175"/>
              <a:gd name="connsiteY88" fmla="*/ 375324 h 714375"/>
              <a:gd name="connsiteX89" fmla="*/ 532406 w 638175"/>
              <a:gd name="connsiteY89" fmla="*/ 418187 h 714375"/>
              <a:gd name="connsiteX90" fmla="*/ 498116 w 638175"/>
              <a:gd name="connsiteY90" fmla="*/ 46104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38175" h="714375">
                <a:moveTo>
                  <a:pt x="636705" y="288837"/>
                </a:moveTo>
                <a:cubicBezTo>
                  <a:pt x="608130" y="274645"/>
                  <a:pt x="574221" y="274264"/>
                  <a:pt x="542503" y="279312"/>
                </a:cubicBezTo>
                <a:cubicBezTo>
                  <a:pt x="533108" y="259608"/>
                  <a:pt x="521543" y="241014"/>
                  <a:pt x="508022" y="223877"/>
                </a:cubicBezTo>
                <a:cubicBezTo>
                  <a:pt x="534978" y="201112"/>
                  <a:pt x="568506" y="180633"/>
                  <a:pt x="599176" y="182062"/>
                </a:cubicBezTo>
                <a:cubicBezTo>
                  <a:pt x="609698" y="182509"/>
                  <a:pt x="618589" y="174343"/>
                  <a:pt x="619036" y="163822"/>
                </a:cubicBezTo>
                <a:cubicBezTo>
                  <a:pt x="619483" y="153301"/>
                  <a:pt x="611317" y="144409"/>
                  <a:pt x="600796" y="143962"/>
                </a:cubicBezTo>
                <a:lnTo>
                  <a:pt x="596414" y="143962"/>
                </a:lnTo>
                <a:cubicBezTo>
                  <a:pt x="553933" y="143962"/>
                  <a:pt x="512975" y="169680"/>
                  <a:pt x="482114" y="195683"/>
                </a:cubicBezTo>
                <a:cubicBezTo>
                  <a:pt x="476399" y="190158"/>
                  <a:pt x="470494" y="184920"/>
                  <a:pt x="464398" y="180062"/>
                </a:cubicBezTo>
                <a:cubicBezTo>
                  <a:pt x="465002" y="176281"/>
                  <a:pt x="465321" y="172460"/>
                  <a:pt x="465350" y="168632"/>
                </a:cubicBezTo>
                <a:cubicBezTo>
                  <a:pt x="465350" y="121007"/>
                  <a:pt x="427250" y="80811"/>
                  <a:pt x="374577" y="64714"/>
                </a:cubicBezTo>
                <a:cubicBezTo>
                  <a:pt x="375943" y="61266"/>
                  <a:pt x="377839" y="58052"/>
                  <a:pt x="380197" y="55189"/>
                </a:cubicBezTo>
                <a:cubicBezTo>
                  <a:pt x="390674" y="42045"/>
                  <a:pt x="410867" y="36139"/>
                  <a:pt x="440204" y="38616"/>
                </a:cubicBezTo>
                <a:cubicBezTo>
                  <a:pt x="450726" y="39352"/>
                  <a:pt x="459851" y="31421"/>
                  <a:pt x="460588" y="20899"/>
                </a:cubicBezTo>
                <a:cubicBezTo>
                  <a:pt x="461324" y="10378"/>
                  <a:pt x="453392" y="1252"/>
                  <a:pt x="442871" y="516"/>
                </a:cubicBezTo>
                <a:cubicBezTo>
                  <a:pt x="400199" y="-2437"/>
                  <a:pt x="369052" y="7945"/>
                  <a:pt x="350288" y="31567"/>
                </a:cubicBezTo>
                <a:cubicBezTo>
                  <a:pt x="344069" y="39460"/>
                  <a:pt x="339443" y="48485"/>
                  <a:pt x="336667" y="58142"/>
                </a:cubicBezTo>
                <a:cubicBezTo>
                  <a:pt x="332476" y="58142"/>
                  <a:pt x="328190" y="57666"/>
                  <a:pt x="323904" y="57666"/>
                </a:cubicBezTo>
                <a:cubicBezTo>
                  <a:pt x="316612" y="57706"/>
                  <a:pt x="309327" y="58183"/>
                  <a:pt x="302092" y="59094"/>
                </a:cubicBezTo>
                <a:cubicBezTo>
                  <a:pt x="299347" y="49080"/>
                  <a:pt x="294617" y="39719"/>
                  <a:pt x="288185" y="31567"/>
                </a:cubicBezTo>
                <a:cubicBezTo>
                  <a:pt x="269135" y="7945"/>
                  <a:pt x="238274" y="-2532"/>
                  <a:pt x="195602" y="516"/>
                </a:cubicBezTo>
                <a:cubicBezTo>
                  <a:pt x="185081" y="1278"/>
                  <a:pt x="177170" y="10426"/>
                  <a:pt x="177933" y="20947"/>
                </a:cubicBezTo>
                <a:cubicBezTo>
                  <a:pt x="178696" y="31468"/>
                  <a:pt x="187843" y="39379"/>
                  <a:pt x="198364" y="38616"/>
                </a:cubicBezTo>
                <a:cubicBezTo>
                  <a:pt x="227511" y="36425"/>
                  <a:pt x="247799" y="42045"/>
                  <a:pt x="258277" y="55189"/>
                </a:cubicBezTo>
                <a:cubicBezTo>
                  <a:pt x="261245" y="58996"/>
                  <a:pt x="263474" y="63325"/>
                  <a:pt x="264849" y="67953"/>
                </a:cubicBezTo>
                <a:cubicBezTo>
                  <a:pt x="216271" y="85574"/>
                  <a:pt x="182458" y="124150"/>
                  <a:pt x="182458" y="169108"/>
                </a:cubicBezTo>
                <a:cubicBezTo>
                  <a:pt x="182500" y="174580"/>
                  <a:pt x="183074" y="180035"/>
                  <a:pt x="184172" y="185396"/>
                </a:cubicBezTo>
                <a:cubicBezTo>
                  <a:pt x="178648" y="190158"/>
                  <a:pt x="173314" y="194921"/>
                  <a:pt x="168075" y="200445"/>
                </a:cubicBezTo>
                <a:cubicBezTo>
                  <a:pt x="136166" y="172823"/>
                  <a:pt x="91875" y="144438"/>
                  <a:pt x="46917" y="146439"/>
                </a:cubicBezTo>
                <a:cubicBezTo>
                  <a:pt x="36396" y="146885"/>
                  <a:pt x="28230" y="155777"/>
                  <a:pt x="28677" y="166298"/>
                </a:cubicBezTo>
                <a:cubicBezTo>
                  <a:pt x="29123" y="176820"/>
                  <a:pt x="38015" y="184985"/>
                  <a:pt x="48536" y="184539"/>
                </a:cubicBezTo>
                <a:cubicBezTo>
                  <a:pt x="80254" y="183205"/>
                  <a:pt x="115211" y="205494"/>
                  <a:pt x="143024" y="229401"/>
                </a:cubicBezTo>
                <a:cubicBezTo>
                  <a:pt x="130511" y="246093"/>
                  <a:pt x="119754" y="264031"/>
                  <a:pt x="110925" y="282932"/>
                </a:cubicBezTo>
                <a:cubicBezTo>
                  <a:pt x="77683" y="276741"/>
                  <a:pt x="41297" y="276264"/>
                  <a:pt x="11103" y="291314"/>
                </a:cubicBezTo>
                <a:cubicBezTo>
                  <a:pt x="1543" y="295705"/>
                  <a:pt x="-2648" y="307016"/>
                  <a:pt x="1744" y="316577"/>
                </a:cubicBezTo>
                <a:cubicBezTo>
                  <a:pt x="6135" y="326137"/>
                  <a:pt x="17446" y="330327"/>
                  <a:pt x="27006" y="325936"/>
                </a:cubicBezTo>
                <a:cubicBezTo>
                  <a:pt x="27362" y="325773"/>
                  <a:pt x="27713" y="325598"/>
                  <a:pt x="28057" y="325413"/>
                </a:cubicBezTo>
                <a:cubicBezTo>
                  <a:pt x="49852" y="316413"/>
                  <a:pt x="73859" y="314222"/>
                  <a:pt x="96923" y="319127"/>
                </a:cubicBezTo>
                <a:cubicBezTo>
                  <a:pt x="85814" y="353753"/>
                  <a:pt x="80253" y="389919"/>
                  <a:pt x="80445" y="426283"/>
                </a:cubicBezTo>
                <a:cubicBezTo>
                  <a:pt x="80187" y="479165"/>
                  <a:pt x="92357" y="531368"/>
                  <a:pt x="115973" y="578683"/>
                </a:cubicBezTo>
                <a:cubicBezTo>
                  <a:pt x="89017" y="597733"/>
                  <a:pt x="64157" y="622403"/>
                  <a:pt x="53775" y="653454"/>
                </a:cubicBezTo>
                <a:cubicBezTo>
                  <a:pt x="50382" y="663449"/>
                  <a:pt x="55734" y="674303"/>
                  <a:pt x="65729" y="677696"/>
                </a:cubicBezTo>
                <a:cubicBezTo>
                  <a:pt x="75723" y="681088"/>
                  <a:pt x="86577" y="675736"/>
                  <a:pt x="89970" y="665742"/>
                </a:cubicBezTo>
                <a:cubicBezTo>
                  <a:pt x="96828" y="644977"/>
                  <a:pt x="114640" y="626880"/>
                  <a:pt x="135404" y="611925"/>
                </a:cubicBezTo>
                <a:cubicBezTo>
                  <a:pt x="180267" y="679077"/>
                  <a:pt x="249704" y="722035"/>
                  <a:pt x="328095" y="722035"/>
                </a:cubicBezTo>
                <a:cubicBezTo>
                  <a:pt x="406486" y="722035"/>
                  <a:pt x="473446" y="680029"/>
                  <a:pt x="518595" y="614402"/>
                </a:cubicBezTo>
                <a:cubicBezTo>
                  <a:pt x="536383" y="626724"/>
                  <a:pt x="550188" y="643972"/>
                  <a:pt x="558314" y="664027"/>
                </a:cubicBezTo>
                <a:cubicBezTo>
                  <a:pt x="561707" y="674101"/>
                  <a:pt x="572625" y="679517"/>
                  <a:pt x="582698" y="676124"/>
                </a:cubicBezTo>
                <a:cubicBezTo>
                  <a:pt x="592772" y="672731"/>
                  <a:pt x="598188" y="661814"/>
                  <a:pt x="594795" y="651740"/>
                </a:cubicBezTo>
                <a:cubicBezTo>
                  <a:pt x="583574" y="623103"/>
                  <a:pt x="563949" y="598531"/>
                  <a:pt x="538502" y="581255"/>
                </a:cubicBezTo>
                <a:cubicBezTo>
                  <a:pt x="563129" y="533318"/>
                  <a:pt x="575901" y="480176"/>
                  <a:pt x="575745" y="426283"/>
                </a:cubicBezTo>
                <a:cubicBezTo>
                  <a:pt x="575825" y="388756"/>
                  <a:pt x="569777" y="351466"/>
                  <a:pt x="557838" y="315888"/>
                </a:cubicBezTo>
                <a:cubicBezTo>
                  <a:pt x="578847" y="312158"/>
                  <a:pt x="600487" y="314606"/>
                  <a:pt x="620131" y="322937"/>
                </a:cubicBezTo>
                <a:cubicBezTo>
                  <a:pt x="629523" y="327627"/>
                  <a:pt x="640939" y="323836"/>
                  <a:pt x="645658" y="314460"/>
                </a:cubicBezTo>
                <a:cubicBezTo>
                  <a:pt x="650298" y="305017"/>
                  <a:pt x="646404" y="293601"/>
                  <a:pt x="636962" y="288961"/>
                </a:cubicBezTo>
                <a:cubicBezTo>
                  <a:pt x="636876" y="288919"/>
                  <a:pt x="636791" y="288878"/>
                  <a:pt x="636705" y="288837"/>
                </a:cubicBezTo>
                <a:close/>
                <a:moveTo>
                  <a:pt x="164741" y="461049"/>
                </a:moveTo>
                <a:cubicBezTo>
                  <a:pt x="145691" y="461049"/>
                  <a:pt x="130451" y="441999"/>
                  <a:pt x="130451" y="418187"/>
                </a:cubicBezTo>
                <a:cubicBezTo>
                  <a:pt x="130451" y="394374"/>
                  <a:pt x="145786" y="375324"/>
                  <a:pt x="164741" y="375324"/>
                </a:cubicBezTo>
                <a:cubicBezTo>
                  <a:pt x="183696" y="375324"/>
                  <a:pt x="199031" y="394374"/>
                  <a:pt x="199031" y="418187"/>
                </a:cubicBezTo>
                <a:cubicBezTo>
                  <a:pt x="199031" y="441999"/>
                  <a:pt x="183696" y="461049"/>
                  <a:pt x="164741" y="461049"/>
                </a:cubicBezTo>
                <a:close/>
                <a:moveTo>
                  <a:pt x="248656" y="584874"/>
                </a:moveTo>
                <a:cubicBezTo>
                  <a:pt x="233416" y="596114"/>
                  <a:pt x="214271" y="596019"/>
                  <a:pt x="205794" y="584874"/>
                </a:cubicBezTo>
                <a:cubicBezTo>
                  <a:pt x="197317" y="573730"/>
                  <a:pt x="202841" y="555061"/>
                  <a:pt x="217986" y="543822"/>
                </a:cubicBezTo>
                <a:cubicBezTo>
                  <a:pt x="233131" y="532582"/>
                  <a:pt x="252371" y="532677"/>
                  <a:pt x="260848" y="543822"/>
                </a:cubicBezTo>
                <a:cubicBezTo>
                  <a:pt x="269326" y="554966"/>
                  <a:pt x="263896" y="573349"/>
                  <a:pt x="248656" y="584589"/>
                </a:cubicBezTo>
                <a:close/>
                <a:moveTo>
                  <a:pt x="242370" y="319127"/>
                </a:moveTo>
                <a:cubicBezTo>
                  <a:pt x="223958" y="319127"/>
                  <a:pt x="209032" y="304201"/>
                  <a:pt x="209032" y="285789"/>
                </a:cubicBezTo>
                <a:cubicBezTo>
                  <a:pt x="209032" y="267378"/>
                  <a:pt x="223958" y="252452"/>
                  <a:pt x="242370" y="252452"/>
                </a:cubicBezTo>
                <a:cubicBezTo>
                  <a:pt x="260782" y="252452"/>
                  <a:pt x="275707" y="267378"/>
                  <a:pt x="275707" y="285789"/>
                </a:cubicBezTo>
                <a:cubicBezTo>
                  <a:pt x="275707" y="304201"/>
                  <a:pt x="260782" y="319127"/>
                  <a:pt x="242370" y="319127"/>
                </a:cubicBezTo>
                <a:close/>
                <a:moveTo>
                  <a:pt x="347145" y="682791"/>
                </a:moveTo>
                <a:cubicBezTo>
                  <a:pt x="334457" y="683554"/>
                  <a:pt x="321733" y="683554"/>
                  <a:pt x="309045" y="682791"/>
                </a:cubicBezTo>
                <a:lnTo>
                  <a:pt x="309045" y="185777"/>
                </a:lnTo>
                <a:lnTo>
                  <a:pt x="347145" y="185777"/>
                </a:lnTo>
                <a:close/>
                <a:moveTo>
                  <a:pt x="388102" y="285789"/>
                </a:moveTo>
                <a:cubicBezTo>
                  <a:pt x="388102" y="267378"/>
                  <a:pt x="403028" y="252452"/>
                  <a:pt x="421440" y="252452"/>
                </a:cubicBezTo>
                <a:cubicBezTo>
                  <a:pt x="439852" y="252452"/>
                  <a:pt x="454777" y="267378"/>
                  <a:pt x="454777" y="285789"/>
                </a:cubicBezTo>
                <a:cubicBezTo>
                  <a:pt x="454777" y="304201"/>
                  <a:pt x="439852" y="319127"/>
                  <a:pt x="421440" y="319127"/>
                </a:cubicBezTo>
                <a:cubicBezTo>
                  <a:pt x="403030" y="319390"/>
                  <a:pt x="387893" y="304679"/>
                  <a:pt x="387630" y="286270"/>
                </a:cubicBezTo>
                <a:cubicBezTo>
                  <a:pt x="387627" y="286110"/>
                  <a:pt x="387626" y="285949"/>
                  <a:pt x="387626" y="285789"/>
                </a:cubicBezTo>
                <a:close/>
                <a:moveTo>
                  <a:pt x="457540" y="584303"/>
                </a:moveTo>
                <a:cubicBezTo>
                  <a:pt x="449158" y="595733"/>
                  <a:pt x="429917" y="595828"/>
                  <a:pt x="414677" y="584303"/>
                </a:cubicBezTo>
                <a:cubicBezTo>
                  <a:pt x="399437" y="572778"/>
                  <a:pt x="394008" y="554585"/>
                  <a:pt x="402485" y="543250"/>
                </a:cubicBezTo>
                <a:cubicBezTo>
                  <a:pt x="410962" y="531915"/>
                  <a:pt x="430108" y="531725"/>
                  <a:pt x="445348" y="543250"/>
                </a:cubicBezTo>
                <a:cubicBezTo>
                  <a:pt x="460588" y="554775"/>
                  <a:pt x="465541" y="572968"/>
                  <a:pt x="457063" y="584303"/>
                </a:cubicBezTo>
                <a:close/>
                <a:moveTo>
                  <a:pt x="498116" y="461049"/>
                </a:moveTo>
                <a:cubicBezTo>
                  <a:pt x="479066" y="461049"/>
                  <a:pt x="463826" y="441999"/>
                  <a:pt x="463826" y="418187"/>
                </a:cubicBezTo>
                <a:cubicBezTo>
                  <a:pt x="463826" y="394374"/>
                  <a:pt x="479161" y="375324"/>
                  <a:pt x="498116" y="375324"/>
                </a:cubicBezTo>
                <a:cubicBezTo>
                  <a:pt x="517071" y="375324"/>
                  <a:pt x="532406" y="394374"/>
                  <a:pt x="532406" y="418187"/>
                </a:cubicBezTo>
                <a:cubicBezTo>
                  <a:pt x="532406" y="441999"/>
                  <a:pt x="517071" y="461049"/>
                  <a:pt x="498116" y="461049"/>
                </a:cubicBezTo>
                <a:close/>
              </a:path>
            </a:pathLst>
          </a:custGeom>
          <a:solidFill>
            <a:schemeClr val="accent3"/>
          </a:solidFill>
          <a:ln w="9525" cap="flat">
            <a:noFill/>
            <a:prstDash val="solid"/>
            <a:miter/>
          </a:ln>
        </p:spPr>
        <p:txBody>
          <a:bodyPr rtlCol="0" anchor="ctr"/>
          <a:lstStyle/>
          <a:p>
            <a:endParaRPr lang="it-IT" sz="1013"/>
          </a:p>
        </p:txBody>
      </p:sp>
      <p:sp>
        <p:nvSpPr>
          <p:cNvPr id="29" name="Elemento grafico 8" descr="Ape">
            <a:extLst>
              <a:ext uri="{FF2B5EF4-FFF2-40B4-BE49-F238E27FC236}">
                <a16:creationId xmlns:a16="http://schemas.microsoft.com/office/drawing/2014/main" id="{C4AFD3F0-9A6D-A749-8345-2028CF82DB43}"/>
              </a:ext>
            </a:extLst>
          </p:cNvPr>
          <p:cNvSpPr/>
          <p:nvPr/>
        </p:nvSpPr>
        <p:spPr>
          <a:xfrm>
            <a:off x="1675995" y="957112"/>
            <a:ext cx="230924" cy="198358"/>
          </a:xfrm>
          <a:custGeom>
            <a:avLst/>
            <a:gdLst>
              <a:gd name="connsiteX0" fmla="*/ 739748 w 742950"/>
              <a:gd name="connsiteY0" fmla="*/ 190569 h 638175"/>
              <a:gd name="connsiteX1" fmla="*/ 709744 w 742950"/>
              <a:gd name="connsiteY1" fmla="*/ 158184 h 638175"/>
              <a:gd name="connsiteX2" fmla="*/ 483049 w 742950"/>
              <a:gd name="connsiteY2" fmla="*/ 186759 h 638175"/>
              <a:gd name="connsiteX3" fmla="*/ 514291 w 742950"/>
              <a:gd name="connsiteY3" fmla="*/ 126561 h 638175"/>
              <a:gd name="connsiteX4" fmla="*/ 553343 w 742950"/>
              <a:gd name="connsiteY4" fmla="*/ 82461 h 638175"/>
              <a:gd name="connsiteX5" fmla="*/ 572393 w 742950"/>
              <a:gd name="connsiteY5" fmla="*/ 63410 h 638175"/>
              <a:gd name="connsiteX6" fmla="*/ 553343 w 742950"/>
              <a:gd name="connsiteY6" fmla="*/ 44360 h 638175"/>
              <a:gd name="connsiteX7" fmla="*/ 478096 w 742950"/>
              <a:gd name="connsiteY7" fmla="*/ 114560 h 638175"/>
              <a:gd name="connsiteX8" fmla="*/ 454569 w 742950"/>
              <a:gd name="connsiteY8" fmla="*/ 161137 h 638175"/>
              <a:gd name="connsiteX9" fmla="*/ 438091 w 742950"/>
              <a:gd name="connsiteY9" fmla="*/ 135039 h 638175"/>
              <a:gd name="connsiteX10" fmla="*/ 448568 w 742950"/>
              <a:gd name="connsiteY10" fmla="*/ 111131 h 638175"/>
              <a:gd name="connsiteX11" fmla="*/ 417136 w 742950"/>
              <a:gd name="connsiteY11" fmla="*/ 73031 h 638175"/>
              <a:gd name="connsiteX12" fmla="*/ 442282 w 742950"/>
              <a:gd name="connsiteY12" fmla="*/ 22643 h 638175"/>
              <a:gd name="connsiteX13" fmla="*/ 439047 w 742950"/>
              <a:gd name="connsiteY13" fmla="*/ 2698 h 638175"/>
              <a:gd name="connsiteX14" fmla="*/ 419102 w 742950"/>
              <a:gd name="connsiteY14" fmla="*/ 5934 h 638175"/>
              <a:gd name="connsiteX15" fmla="*/ 417231 w 742950"/>
              <a:gd name="connsiteY15" fmla="*/ 9499 h 638175"/>
              <a:gd name="connsiteX16" fmla="*/ 389608 w 742950"/>
              <a:gd name="connsiteY16" fmla="*/ 64744 h 638175"/>
              <a:gd name="connsiteX17" fmla="*/ 356081 w 742950"/>
              <a:gd name="connsiteY17" fmla="*/ 64744 h 638175"/>
              <a:gd name="connsiteX18" fmla="*/ 328458 w 742950"/>
              <a:gd name="connsiteY18" fmla="*/ 9499 h 638175"/>
              <a:gd name="connsiteX19" fmla="*/ 308997 w 742950"/>
              <a:gd name="connsiteY19" fmla="*/ 4065 h 638175"/>
              <a:gd name="connsiteX20" fmla="*/ 302931 w 742950"/>
              <a:gd name="connsiteY20" fmla="*/ 22263 h 638175"/>
              <a:gd name="connsiteX21" fmla="*/ 327601 w 742950"/>
              <a:gd name="connsiteY21" fmla="*/ 73031 h 638175"/>
              <a:gd name="connsiteX22" fmla="*/ 296168 w 742950"/>
              <a:gd name="connsiteY22" fmla="*/ 111131 h 638175"/>
              <a:gd name="connsiteX23" fmla="*/ 309122 w 742950"/>
              <a:gd name="connsiteY23" fmla="*/ 137706 h 638175"/>
              <a:gd name="connsiteX24" fmla="*/ 296645 w 742950"/>
              <a:gd name="connsiteY24" fmla="*/ 156756 h 638175"/>
              <a:gd name="connsiteX25" fmla="*/ 276166 w 742950"/>
              <a:gd name="connsiteY25" fmla="*/ 114655 h 638175"/>
              <a:gd name="connsiteX26" fmla="*/ 200918 w 742950"/>
              <a:gd name="connsiteY26" fmla="*/ 44456 h 638175"/>
              <a:gd name="connsiteX27" fmla="*/ 181868 w 742950"/>
              <a:gd name="connsiteY27" fmla="*/ 63506 h 638175"/>
              <a:gd name="connsiteX28" fmla="*/ 200918 w 742950"/>
              <a:gd name="connsiteY28" fmla="*/ 82556 h 638175"/>
              <a:gd name="connsiteX29" fmla="*/ 240542 w 742950"/>
              <a:gd name="connsiteY29" fmla="*/ 126656 h 638175"/>
              <a:gd name="connsiteX30" fmla="*/ 274356 w 742950"/>
              <a:gd name="connsiteY30" fmla="*/ 191331 h 638175"/>
              <a:gd name="connsiteX31" fmla="*/ 34802 w 742950"/>
              <a:gd name="connsiteY31" fmla="*/ 158184 h 638175"/>
              <a:gd name="connsiteX32" fmla="*/ 4798 w 742950"/>
              <a:gd name="connsiteY32" fmla="*/ 190569 h 638175"/>
              <a:gd name="connsiteX33" fmla="*/ 60520 w 742950"/>
              <a:gd name="connsiteY33" fmla="*/ 342969 h 638175"/>
              <a:gd name="connsiteX34" fmla="*/ 166724 w 742950"/>
              <a:gd name="connsiteY34" fmla="*/ 381641 h 638175"/>
              <a:gd name="connsiteX35" fmla="*/ 255306 w 742950"/>
              <a:gd name="connsiteY35" fmla="*/ 361257 h 638175"/>
              <a:gd name="connsiteX36" fmla="*/ 254544 w 742950"/>
              <a:gd name="connsiteY36" fmla="*/ 370782 h 638175"/>
              <a:gd name="connsiteX37" fmla="*/ 254544 w 742950"/>
              <a:gd name="connsiteY37" fmla="*/ 370782 h 638175"/>
              <a:gd name="connsiteX38" fmla="*/ 253973 w 742950"/>
              <a:gd name="connsiteY38" fmla="*/ 390975 h 638175"/>
              <a:gd name="connsiteX39" fmla="*/ 254734 w 742950"/>
              <a:gd name="connsiteY39" fmla="*/ 406501 h 638175"/>
              <a:gd name="connsiteX40" fmla="*/ 202537 w 742950"/>
              <a:gd name="connsiteY40" fmla="*/ 406501 h 638175"/>
              <a:gd name="connsiteX41" fmla="*/ 135005 w 742950"/>
              <a:gd name="connsiteY41" fmla="*/ 474033 h 638175"/>
              <a:gd name="connsiteX42" fmla="*/ 135005 w 742950"/>
              <a:gd name="connsiteY42" fmla="*/ 500894 h 638175"/>
              <a:gd name="connsiteX43" fmla="*/ 148531 w 742950"/>
              <a:gd name="connsiteY43" fmla="*/ 506514 h 638175"/>
              <a:gd name="connsiteX44" fmla="*/ 161961 w 742950"/>
              <a:gd name="connsiteY44" fmla="*/ 500894 h 638175"/>
              <a:gd name="connsiteX45" fmla="*/ 218349 w 742950"/>
              <a:gd name="connsiteY45" fmla="*/ 444506 h 638175"/>
              <a:gd name="connsiteX46" fmla="*/ 260640 w 742950"/>
              <a:gd name="connsiteY46" fmla="*/ 444506 h 638175"/>
              <a:gd name="connsiteX47" fmla="*/ 261878 w 742950"/>
              <a:gd name="connsiteY47" fmla="*/ 450697 h 638175"/>
              <a:gd name="connsiteX48" fmla="*/ 265593 w 742950"/>
              <a:gd name="connsiteY48" fmla="*/ 464794 h 638175"/>
              <a:gd name="connsiteX49" fmla="*/ 266450 w 742950"/>
              <a:gd name="connsiteY49" fmla="*/ 467747 h 638175"/>
              <a:gd name="connsiteX50" fmla="*/ 270356 w 742950"/>
              <a:gd name="connsiteY50" fmla="*/ 480034 h 638175"/>
              <a:gd name="connsiteX51" fmla="*/ 198823 w 742950"/>
              <a:gd name="connsiteY51" fmla="*/ 581666 h 638175"/>
              <a:gd name="connsiteX52" fmla="*/ 195013 w 742950"/>
              <a:gd name="connsiteY52" fmla="*/ 608336 h 638175"/>
              <a:gd name="connsiteX53" fmla="*/ 221683 w 742950"/>
              <a:gd name="connsiteY53" fmla="*/ 612146 h 638175"/>
              <a:gd name="connsiteX54" fmla="*/ 290072 w 742950"/>
              <a:gd name="connsiteY54" fmla="*/ 528993 h 638175"/>
              <a:gd name="connsiteX55" fmla="*/ 303503 w 742950"/>
              <a:gd name="connsiteY55" fmla="*/ 555567 h 638175"/>
              <a:gd name="connsiteX56" fmla="*/ 303503 w 742950"/>
              <a:gd name="connsiteY56" fmla="*/ 555567 h 638175"/>
              <a:gd name="connsiteX57" fmla="*/ 309218 w 742950"/>
              <a:gd name="connsiteY57" fmla="*/ 565092 h 638175"/>
              <a:gd name="connsiteX58" fmla="*/ 310265 w 742950"/>
              <a:gd name="connsiteY58" fmla="*/ 566902 h 638175"/>
              <a:gd name="connsiteX59" fmla="*/ 315028 w 742950"/>
              <a:gd name="connsiteY59" fmla="*/ 574903 h 638175"/>
              <a:gd name="connsiteX60" fmla="*/ 316456 w 742950"/>
              <a:gd name="connsiteY60" fmla="*/ 577189 h 638175"/>
              <a:gd name="connsiteX61" fmla="*/ 321029 w 742950"/>
              <a:gd name="connsiteY61" fmla="*/ 584428 h 638175"/>
              <a:gd name="connsiteX62" fmla="*/ 322457 w 742950"/>
              <a:gd name="connsiteY62" fmla="*/ 586619 h 638175"/>
              <a:gd name="connsiteX63" fmla="*/ 328077 w 742950"/>
              <a:gd name="connsiteY63" fmla="*/ 595096 h 638175"/>
              <a:gd name="connsiteX64" fmla="*/ 330077 w 742950"/>
              <a:gd name="connsiteY64" fmla="*/ 597858 h 638175"/>
              <a:gd name="connsiteX65" fmla="*/ 333602 w 742950"/>
              <a:gd name="connsiteY65" fmla="*/ 602907 h 638175"/>
              <a:gd name="connsiteX66" fmla="*/ 336364 w 742950"/>
              <a:gd name="connsiteY66" fmla="*/ 606621 h 638175"/>
              <a:gd name="connsiteX67" fmla="*/ 339031 w 742950"/>
              <a:gd name="connsiteY67" fmla="*/ 610146 h 638175"/>
              <a:gd name="connsiteX68" fmla="*/ 341888 w 742950"/>
              <a:gd name="connsiteY68" fmla="*/ 613860 h 638175"/>
              <a:gd name="connsiteX69" fmla="*/ 344270 w 742950"/>
              <a:gd name="connsiteY69" fmla="*/ 616813 h 638175"/>
              <a:gd name="connsiteX70" fmla="*/ 347032 w 742950"/>
              <a:gd name="connsiteY70" fmla="*/ 620242 h 638175"/>
              <a:gd name="connsiteX71" fmla="*/ 349318 w 742950"/>
              <a:gd name="connsiteY71" fmla="*/ 622909 h 638175"/>
              <a:gd name="connsiteX72" fmla="*/ 351985 w 742950"/>
              <a:gd name="connsiteY72" fmla="*/ 625862 h 638175"/>
              <a:gd name="connsiteX73" fmla="*/ 354652 w 742950"/>
              <a:gd name="connsiteY73" fmla="*/ 628815 h 638175"/>
              <a:gd name="connsiteX74" fmla="*/ 357985 w 742950"/>
              <a:gd name="connsiteY74" fmla="*/ 632244 h 638175"/>
              <a:gd name="connsiteX75" fmla="*/ 360653 w 742950"/>
              <a:gd name="connsiteY75" fmla="*/ 634911 h 638175"/>
              <a:gd name="connsiteX76" fmla="*/ 362272 w 742950"/>
              <a:gd name="connsiteY76" fmla="*/ 636339 h 638175"/>
              <a:gd name="connsiteX77" fmla="*/ 364653 w 742950"/>
              <a:gd name="connsiteY77" fmla="*/ 638435 h 638175"/>
              <a:gd name="connsiteX78" fmla="*/ 366082 w 742950"/>
              <a:gd name="connsiteY78" fmla="*/ 639578 h 638175"/>
              <a:gd name="connsiteX79" fmla="*/ 368368 w 742950"/>
              <a:gd name="connsiteY79" fmla="*/ 641102 h 638175"/>
              <a:gd name="connsiteX80" fmla="*/ 369511 w 742950"/>
              <a:gd name="connsiteY80" fmla="*/ 641864 h 638175"/>
              <a:gd name="connsiteX81" fmla="*/ 371606 w 742950"/>
              <a:gd name="connsiteY81" fmla="*/ 643007 h 638175"/>
              <a:gd name="connsiteX82" fmla="*/ 372368 w 742950"/>
              <a:gd name="connsiteY82" fmla="*/ 643007 h 638175"/>
              <a:gd name="connsiteX83" fmla="*/ 374750 w 742950"/>
              <a:gd name="connsiteY83" fmla="*/ 643007 h 638175"/>
              <a:gd name="connsiteX84" fmla="*/ 374750 w 742950"/>
              <a:gd name="connsiteY84" fmla="*/ 643007 h 638175"/>
              <a:gd name="connsiteX85" fmla="*/ 376750 w 742950"/>
              <a:gd name="connsiteY85" fmla="*/ 643007 h 638175"/>
              <a:gd name="connsiteX86" fmla="*/ 377893 w 742950"/>
              <a:gd name="connsiteY86" fmla="*/ 642435 h 638175"/>
              <a:gd name="connsiteX87" fmla="*/ 379417 w 742950"/>
              <a:gd name="connsiteY87" fmla="*/ 641578 h 638175"/>
              <a:gd name="connsiteX88" fmla="*/ 381131 w 742950"/>
              <a:gd name="connsiteY88" fmla="*/ 640530 h 638175"/>
              <a:gd name="connsiteX89" fmla="*/ 382560 w 742950"/>
              <a:gd name="connsiteY89" fmla="*/ 639483 h 638175"/>
              <a:gd name="connsiteX90" fmla="*/ 384751 w 742950"/>
              <a:gd name="connsiteY90" fmla="*/ 637768 h 638175"/>
              <a:gd name="connsiteX91" fmla="*/ 385799 w 742950"/>
              <a:gd name="connsiteY91" fmla="*/ 636720 h 638175"/>
              <a:gd name="connsiteX92" fmla="*/ 400943 w 742950"/>
              <a:gd name="connsiteY92" fmla="*/ 620909 h 638175"/>
              <a:gd name="connsiteX93" fmla="*/ 400943 w 742950"/>
              <a:gd name="connsiteY93" fmla="*/ 620909 h 638175"/>
              <a:gd name="connsiteX94" fmla="*/ 405039 w 742950"/>
              <a:gd name="connsiteY94" fmla="*/ 615956 h 638175"/>
              <a:gd name="connsiteX95" fmla="*/ 405896 w 742950"/>
              <a:gd name="connsiteY95" fmla="*/ 614813 h 638175"/>
              <a:gd name="connsiteX96" fmla="*/ 409992 w 742950"/>
              <a:gd name="connsiteY96" fmla="*/ 609574 h 638175"/>
              <a:gd name="connsiteX97" fmla="*/ 411135 w 742950"/>
              <a:gd name="connsiteY97" fmla="*/ 608050 h 638175"/>
              <a:gd name="connsiteX98" fmla="*/ 415231 w 742950"/>
              <a:gd name="connsiteY98" fmla="*/ 602525 h 638175"/>
              <a:gd name="connsiteX99" fmla="*/ 416279 w 742950"/>
              <a:gd name="connsiteY99" fmla="*/ 601002 h 638175"/>
              <a:gd name="connsiteX100" fmla="*/ 422756 w 742950"/>
              <a:gd name="connsiteY100" fmla="*/ 591477 h 638175"/>
              <a:gd name="connsiteX101" fmla="*/ 426756 w 742950"/>
              <a:gd name="connsiteY101" fmla="*/ 587381 h 638175"/>
              <a:gd name="connsiteX102" fmla="*/ 428756 w 742950"/>
              <a:gd name="connsiteY102" fmla="*/ 584142 h 638175"/>
              <a:gd name="connsiteX103" fmla="*/ 432757 w 742950"/>
              <a:gd name="connsiteY103" fmla="*/ 577856 h 638175"/>
              <a:gd name="connsiteX104" fmla="*/ 434471 w 742950"/>
              <a:gd name="connsiteY104" fmla="*/ 575189 h 638175"/>
              <a:gd name="connsiteX105" fmla="*/ 439234 w 742950"/>
              <a:gd name="connsiteY105" fmla="*/ 567283 h 638175"/>
              <a:gd name="connsiteX106" fmla="*/ 440091 w 742950"/>
              <a:gd name="connsiteY106" fmla="*/ 565759 h 638175"/>
              <a:gd name="connsiteX107" fmla="*/ 459141 w 742950"/>
              <a:gd name="connsiteY107" fmla="*/ 529755 h 638175"/>
              <a:gd name="connsiteX108" fmla="*/ 527054 w 742950"/>
              <a:gd name="connsiteY108" fmla="*/ 611955 h 638175"/>
              <a:gd name="connsiteX109" fmla="*/ 553724 w 742950"/>
              <a:gd name="connsiteY109" fmla="*/ 608145 h 638175"/>
              <a:gd name="connsiteX110" fmla="*/ 549914 w 742950"/>
              <a:gd name="connsiteY110" fmla="*/ 581475 h 638175"/>
              <a:gd name="connsiteX111" fmla="*/ 478953 w 742950"/>
              <a:gd name="connsiteY111" fmla="*/ 481272 h 638175"/>
              <a:gd name="connsiteX112" fmla="*/ 489050 w 742950"/>
              <a:gd name="connsiteY112" fmla="*/ 444506 h 638175"/>
              <a:gd name="connsiteX113" fmla="*/ 530198 w 742950"/>
              <a:gd name="connsiteY113" fmla="*/ 444506 h 638175"/>
              <a:gd name="connsiteX114" fmla="*/ 586586 w 742950"/>
              <a:gd name="connsiteY114" fmla="*/ 500799 h 638175"/>
              <a:gd name="connsiteX115" fmla="*/ 600016 w 742950"/>
              <a:gd name="connsiteY115" fmla="*/ 506418 h 638175"/>
              <a:gd name="connsiteX116" fmla="*/ 613541 w 742950"/>
              <a:gd name="connsiteY116" fmla="*/ 500799 h 638175"/>
              <a:gd name="connsiteX117" fmla="*/ 613541 w 742950"/>
              <a:gd name="connsiteY117" fmla="*/ 473938 h 638175"/>
              <a:gd name="connsiteX118" fmla="*/ 546009 w 742950"/>
              <a:gd name="connsiteY118" fmla="*/ 406406 h 638175"/>
              <a:gd name="connsiteX119" fmla="*/ 494669 w 742950"/>
              <a:gd name="connsiteY119" fmla="*/ 406406 h 638175"/>
              <a:gd name="connsiteX120" fmla="*/ 495241 w 742950"/>
              <a:gd name="connsiteY120" fmla="*/ 390880 h 638175"/>
              <a:gd name="connsiteX121" fmla="*/ 494288 w 742950"/>
              <a:gd name="connsiteY121" fmla="*/ 363543 h 638175"/>
              <a:gd name="connsiteX122" fmla="*/ 577918 w 742950"/>
              <a:gd name="connsiteY122" fmla="*/ 381927 h 638175"/>
              <a:gd name="connsiteX123" fmla="*/ 683931 w 742950"/>
              <a:gd name="connsiteY123" fmla="*/ 343255 h 638175"/>
              <a:gd name="connsiteX124" fmla="*/ 739748 w 742950"/>
              <a:gd name="connsiteY124" fmla="*/ 190569 h 638175"/>
              <a:gd name="connsiteX125" fmla="*/ 272260 w 742950"/>
              <a:gd name="connsiteY125" fmla="*/ 278009 h 638175"/>
              <a:gd name="connsiteX126" fmla="*/ 267784 w 742950"/>
              <a:gd name="connsiteY126" fmla="*/ 292106 h 638175"/>
              <a:gd name="connsiteX127" fmla="*/ 266831 w 742950"/>
              <a:gd name="connsiteY127" fmla="*/ 295439 h 638175"/>
              <a:gd name="connsiteX128" fmla="*/ 263117 w 742950"/>
              <a:gd name="connsiteY128" fmla="*/ 310299 h 638175"/>
              <a:gd name="connsiteX129" fmla="*/ 262355 w 742950"/>
              <a:gd name="connsiteY129" fmla="*/ 313632 h 638175"/>
              <a:gd name="connsiteX130" fmla="*/ 262355 w 742950"/>
              <a:gd name="connsiteY130" fmla="*/ 313632 h 638175"/>
              <a:gd name="connsiteX131" fmla="*/ 253782 w 742950"/>
              <a:gd name="connsiteY131" fmla="*/ 319728 h 638175"/>
              <a:gd name="connsiteX132" fmla="*/ 85094 w 742950"/>
              <a:gd name="connsiteY132" fmla="*/ 314013 h 638175"/>
              <a:gd name="connsiteX133" fmla="*/ 41089 w 742950"/>
              <a:gd name="connsiteY133" fmla="*/ 202476 h 638175"/>
              <a:gd name="connsiteX134" fmla="*/ 50614 w 742950"/>
              <a:gd name="connsiteY134" fmla="*/ 192951 h 638175"/>
              <a:gd name="connsiteX135" fmla="*/ 83951 w 742950"/>
              <a:gd name="connsiteY135" fmla="*/ 187521 h 638175"/>
              <a:gd name="connsiteX136" fmla="*/ 289786 w 742950"/>
              <a:gd name="connsiteY136" fmla="*/ 238004 h 638175"/>
              <a:gd name="connsiteX137" fmla="*/ 285881 w 742950"/>
              <a:gd name="connsiteY137" fmla="*/ 244957 h 638175"/>
              <a:gd name="connsiteX138" fmla="*/ 285024 w 742950"/>
              <a:gd name="connsiteY138" fmla="*/ 246672 h 638175"/>
              <a:gd name="connsiteX139" fmla="*/ 279214 w 742950"/>
              <a:gd name="connsiteY139" fmla="*/ 259340 h 638175"/>
              <a:gd name="connsiteX140" fmla="*/ 278071 w 742950"/>
              <a:gd name="connsiteY140" fmla="*/ 261721 h 638175"/>
              <a:gd name="connsiteX141" fmla="*/ 272927 w 742950"/>
              <a:gd name="connsiteY141" fmla="*/ 275151 h 638175"/>
              <a:gd name="connsiteX142" fmla="*/ 272260 w 742950"/>
              <a:gd name="connsiteY142" fmla="*/ 278009 h 638175"/>
              <a:gd name="connsiteX143" fmla="*/ 433043 w 742950"/>
              <a:gd name="connsiteY143" fmla="*/ 538899 h 638175"/>
              <a:gd name="connsiteX144" fmla="*/ 374940 w 742950"/>
              <a:gd name="connsiteY144" fmla="*/ 544804 h 638175"/>
              <a:gd name="connsiteX145" fmla="*/ 315980 w 742950"/>
              <a:gd name="connsiteY145" fmla="*/ 538708 h 638175"/>
              <a:gd name="connsiteX146" fmla="*/ 295216 w 742950"/>
              <a:gd name="connsiteY146" fmla="*/ 493560 h 638175"/>
              <a:gd name="connsiteX147" fmla="*/ 374940 w 742950"/>
              <a:gd name="connsiteY147" fmla="*/ 506704 h 638175"/>
              <a:gd name="connsiteX148" fmla="*/ 453998 w 742950"/>
              <a:gd name="connsiteY148" fmla="*/ 493655 h 638175"/>
              <a:gd name="connsiteX149" fmla="*/ 433043 w 742950"/>
              <a:gd name="connsiteY149" fmla="*/ 538899 h 638175"/>
              <a:gd name="connsiteX150" fmla="*/ 473809 w 742950"/>
              <a:gd name="connsiteY150" fmla="*/ 422312 h 638175"/>
              <a:gd name="connsiteX151" fmla="*/ 275785 w 742950"/>
              <a:gd name="connsiteY151" fmla="*/ 422312 h 638175"/>
              <a:gd name="connsiteX152" fmla="*/ 273404 w 742950"/>
              <a:gd name="connsiteY152" fmla="*/ 390880 h 638175"/>
              <a:gd name="connsiteX153" fmla="*/ 273404 w 742950"/>
              <a:gd name="connsiteY153" fmla="*/ 380117 h 638175"/>
              <a:gd name="connsiteX154" fmla="*/ 476000 w 742950"/>
              <a:gd name="connsiteY154" fmla="*/ 380117 h 638175"/>
              <a:gd name="connsiteX155" fmla="*/ 476000 w 742950"/>
              <a:gd name="connsiteY155" fmla="*/ 390785 h 638175"/>
              <a:gd name="connsiteX156" fmla="*/ 473809 w 742950"/>
              <a:gd name="connsiteY156" fmla="*/ 422312 h 638175"/>
              <a:gd name="connsiteX157" fmla="*/ 659547 w 742950"/>
              <a:gd name="connsiteY157" fmla="*/ 314109 h 638175"/>
              <a:gd name="connsiteX158" fmla="*/ 490859 w 742950"/>
              <a:gd name="connsiteY158" fmla="*/ 319824 h 638175"/>
              <a:gd name="connsiteX159" fmla="*/ 488097 w 742950"/>
              <a:gd name="connsiteY159" fmla="*/ 317823 h 638175"/>
              <a:gd name="connsiteX160" fmla="*/ 458570 w 742950"/>
              <a:gd name="connsiteY160" fmla="*/ 236194 h 638175"/>
              <a:gd name="connsiteX161" fmla="*/ 693742 w 742950"/>
              <a:gd name="connsiteY161" fmla="*/ 192760 h 638175"/>
              <a:gd name="connsiteX162" fmla="*/ 703267 w 742950"/>
              <a:gd name="connsiteY162" fmla="*/ 202285 h 638175"/>
              <a:gd name="connsiteX163" fmla="*/ 659547 w 742950"/>
              <a:gd name="connsiteY163" fmla="*/ 314109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742950" h="638175">
                <a:moveTo>
                  <a:pt x="739748" y="190569"/>
                </a:moveTo>
                <a:cubicBezTo>
                  <a:pt x="734733" y="176043"/>
                  <a:pt x="723846" y="164292"/>
                  <a:pt x="709744" y="158184"/>
                </a:cubicBezTo>
                <a:cubicBezTo>
                  <a:pt x="657737" y="134086"/>
                  <a:pt x="547819" y="165042"/>
                  <a:pt x="483049" y="186759"/>
                </a:cubicBezTo>
                <a:cubicBezTo>
                  <a:pt x="496572" y="168467"/>
                  <a:pt x="507117" y="148150"/>
                  <a:pt x="514291" y="126561"/>
                </a:cubicBezTo>
                <a:cubicBezTo>
                  <a:pt x="528293" y="84461"/>
                  <a:pt x="552391" y="82461"/>
                  <a:pt x="553343" y="82461"/>
                </a:cubicBezTo>
                <a:cubicBezTo>
                  <a:pt x="563865" y="82461"/>
                  <a:pt x="572393" y="73932"/>
                  <a:pt x="572393" y="63410"/>
                </a:cubicBezTo>
                <a:cubicBezTo>
                  <a:pt x="572393" y="52889"/>
                  <a:pt x="563865" y="44360"/>
                  <a:pt x="553343" y="44360"/>
                </a:cubicBezTo>
                <a:cubicBezTo>
                  <a:pt x="551248" y="44360"/>
                  <a:pt x="501242" y="45122"/>
                  <a:pt x="478096" y="114560"/>
                </a:cubicBezTo>
                <a:cubicBezTo>
                  <a:pt x="472523" y="131131"/>
                  <a:pt x="464600" y="146817"/>
                  <a:pt x="454569" y="161137"/>
                </a:cubicBezTo>
                <a:cubicBezTo>
                  <a:pt x="451349" y="151195"/>
                  <a:pt x="445683" y="142220"/>
                  <a:pt x="438091" y="135039"/>
                </a:cubicBezTo>
                <a:cubicBezTo>
                  <a:pt x="444507" y="128699"/>
                  <a:pt x="448255" y="120145"/>
                  <a:pt x="448568" y="111131"/>
                </a:cubicBezTo>
                <a:cubicBezTo>
                  <a:pt x="448568" y="95319"/>
                  <a:pt x="436090" y="81318"/>
                  <a:pt x="417136" y="73031"/>
                </a:cubicBezTo>
                <a:lnTo>
                  <a:pt x="442282" y="22643"/>
                </a:lnTo>
                <a:cubicBezTo>
                  <a:pt x="446896" y="16243"/>
                  <a:pt x="445448" y="7313"/>
                  <a:pt x="439047" y="2698"/>
                </a:cubicBezTo>
                <a:cubicBezTo>
                  <a:pt x="432646" y="-1916"/>
                  <a:pt x="423717" y="-467"/>
                  <a:pt x="419102" y="5934"/>
                </a:cubicBezTo>
                <a:cubicBezTo>
                  <a:pt x="418313" y="7027"/>
                  <a:pt x="417683" y="8228"/>
                  <a:pt x="417231" y="9499"/>
                </a:cubicBezTo>
                <a:lnTo>
                  <a:pt x="389608" y="64744"/>
                </a:lnTo>
                <a:cubicBezTo>
                  <a:pt x="378493" y="63096"/>
                  <a:pt x="367196" y="63096"/>
                  <a:pt x="356081" y="64744"/>
                </a:cubicBezTo>
                <a:lnTo>
                  <a:pt x="328458" y="9499"/>
                </a:lnTo>
                <a:cubicBezTo>
                  <a:pt x="324584" y="2625"/>
                  <a:pt x="315872" y="191"/>
                  <a:pt x="308997" y="4065"/>
                </a:cubicBezTo>
                <a:cubicBezTo>
                  <a:pt x="302599" y="7670"/>
                  <a:pt x="299975" y="15539"/>
                  <a:pt x="302931" y="22263"/>
                </a:cubicBezTo>
                <a:lnTo>
                  <a:pt x="327601" y="73031"/>
                </a:lnTo>
                <a:cubicBezTo>
                  <a:pt x="308551" y="81699"/>
                  <a:pt x="296168" y="95700"/>
                  <a:pt x="296168" y="111131"/>
                </a:cubicBezTo>
                <a:cubicBezTo>
                  <a:pt x="296543" y="121420"/>
                  <a:pt x="301248" y="131072"/>
                  <a:pt x="309122" y="137706"/>
                </a:cubicBezTo>
                <a:cubicBezTo>
                  <a:pt x="303846" y="143250"/>
                  <a:pt x="299619" y="149704"/>
                  <a:pt x="296645" y="156756"/>
                </a:cubicBezTo>
                <a:cubicBezTo>
                  <a:pt x="288002" y="143681"/>
                  <a:pt x="281117" y="129525"/>
                  <a:pt x="276166" y="114655"/>
                </a:cubicBezTo>
                <a:cubicBezTo>
                  <a:pt x="253020" y="45218"/>
                  <a:pt x="203014" y="44456"/>
                  <a:pt x="200918" y="44456"/>
                </a:cubicBezTo>
                <a:cubicBezTo>
                  <a:pt x="190397" y="44456"/>
                  <a:pt x="181868" y="52984"/>
                  <a:pt x="181868" y="63506"/>
                </a:cubicBezTo>
                <a:cubicBezTo>
                  <a:pt x="181868" y="74027"/>
                  <a:pt x="190397" y="82556"/>
                  <a:pt x="200918" y="82556"/>
                </a:cubicBezTo>
                <a:cubicBezTo>
                  <a:pt x="201966" y="82556"/>
                  <a:pt x="226540" y="84556"/>
                  <a:pt x="240542" y="126656"/>
                </a:cubicBezTo>
                <a:cubicBezTo>
                  <a:pt x="248132" y="149948"/>
                  <a:pt x="259560" y="171808"/>
                  <a:pt x="274356" y="191331"/>
                </a:cubicBezTo>
                <a:cubicBezTo>
                  <a:pt x="213110" y="169614"/>
                  <a:pt x="90523" y="132372"/>
                  <a:pt x="34802" y="158184"/>
                </a:cubicBezTo>
                <a:cubicBezTo>
                  <a:pt x="20700" y="164292"/>
                  <a:pt x="9813" y="176043"/>
                  <a:pt x="4798" y="190569"/>
                </a:cubicBezTo>
                <a:cubicBezTo>
                  <a:pt x="-10918" y="237718"/>
                  <a:pt x="13085" y="303345"/>
                  <a:pt x="60520" y="342969"/>
                </a:cubicBezTo>
                <a:cubicBezTo>
                  <a:pt x="90127" y="368197"/>
                  <a:pt x="127826" y="381925"/>
                  <a:pt x="166724" y="381641"/>
                </a:cubicBezTo>
                <a:cubicBezTo>
                  <a:pt x="197361" y="381194"/>
                  <a:pt x="227555" y="374246"/>
                  <a:pt x="255306" y="361257"/>
                </a:cubicBezTo>
                <a:cubicBezTo>
                  <a:pt x="255306" y="364401"/>
                  <a:pt x="254734" y="367449"/>
                  <a:pt x="254544" y="370782"/>
                </a:cubicBezTo>
                <a:lnTo>
                  <a:pt x="254544" y="370782"/>
                </a:lnTo>
                <a:cubicBezTo>
                  <a:pt x="254544" y="377450"/>
                  <a:pt x="253973" y="384212"/>
                  <a:pt x="253973" y="390975"/>
                </a:cubicBezTo>
                <a:cubicBezTo>
                  <a:pt x="253973" y="396119"/>
                  <a:pt x="253973" y="401358"/>
                  <a:pt x="254734" y="406501"/>
                </a:cubicBezTo>
                <a:lnTo>
                  <a:pt x="202537" y="406501"/>
                </a:lnTo>
                <a:lnTo>
                  <a:pt x="135005" y="474033"/>
                </a:lnTo>
                <a:cubicBezTo>
                  <a:pt x="127620" y="481464"/>
                  <a:pt x="127620" y="493463"/>
                  <a:pt x="135005" y="500894"/>
                </a:cubicBezTo>
                <a:cubicBezTo>
                  <a:pt x="138585" y="504494"/>
                  <a:pt x="143454" y="506517"/>
                  <a:pt x="148531" y="506514"/>
                </a:cubicBezTo>
                <a:cubicBezTo>
                  <a:pt x="153575" y="506493"/>
                  <a:pt x="158405" y="504471"/>
                  <a:pt x="161961" y="500894"/>
                </a:cubicBezTo>
                <a:lnTo>
                  <a:pt x="218349" y="444506"/>
                </a:lnTo>
                <a:lnTo>
                  <a:pt x="260640" y="444506"/>
                </a:lnTo>
                <a:cubicBezTo>
                  <a:pt x="261307" y="447744"/>
                  <a:pt x="261878" y="450411"/>
                  <a:pt x="261878" y="450697"/>
                </a:cubicBezTo>
                <a:cubicBezTo>
                  <a:pt x="263021" y="455364"/>
                  <a:pt x="264259" y="460222"/>
                  <a:pt x="265593" y="464794"/>
                </a:cubicBezTo>
                <a:lnTo>
                  <a:pt x="266450" y="467747"/>
                </a:lnTo>
                <a:cubicBezTo>
                  <a:pt x="267593" y="471843"/>
                  <a:pt x="268927" y="475938"/>
                  <a:pt x="270356" y="480034"/>
                </a:cubicBezTo>
                <a:cubicBezTo>
                  <a:pt x="256705" y="520048"/>
                  <a:pt x="231883" y="555315"/>
                  <a:pt x="198823" y="581666"/>
                </a:cubicBezTo>
                <a:cubicBezTo>
                  <a:pt x="190406" y="587978"/>
                  <a:pt x="188701" y="599919"/>
                  <a:pt x="195013" y="608336"/>
                </a:cubicBezTo>
                <a:cubicBezTo>
                  <a:pt x="201325" y="616753"/>
                  <a:pt x="213266" y="618458"/>
                  <a:pt x="221683" y="612146"/>
                </a:cubicBezTo>
                <a:cubicBezTo>
                  <a:pt x="250443" y="589924"/>
                  <a:pt x="273819" y="561500"/>
                  <a:pt x="290072" y="528993"/>
                </a:cubicBezTo>
                <a:cubicBezTo>
                  <a:pt x="294358" y="538518"/>
                  <a:pt x="298931" y="547185"/>
                  <a:pt x="303503" y="555567"/>
                </a:cubicBezTo>
                <a:lnTo>
                  <a:pt x="303503" y="555567"/>
                </a:lnTo>
                <a:cubicBezTo>
                  <a:pt x="305407" y="558996"/>
                  <a:pt x="307312" y="562171"/>
                  <a:pt x="309218" y="565092"/>
                </a:cubicBezTo>
                <a:lnTo>
                  <a:pt x="310265" y="566902"/>
                </a:lnTo>
                <a:cubicBezTo>
                  <a:pt x="311789" y="569569"/>
                  <a:pt x="313408" y="572236"/>
                  <a:pt x="315028" y="574903"/>
                </a:cubicBezTo>
                <a:lnTo>
                  <a:pt x="316456" y="577189"/>
                </a:lnTo>
                <a:lnTo>
                  <a:pt x="321029" y="584428"/>
                </a:lnTo>
                <a:lnTo>
                  <a:pt x="322457" y="586619"/>
                </a:lnTo>
                <a:lnTo>
                  <a:pt x="328077" y="595096"/>
                </a:lnTo>
                <a:lnTo>
                  <a:pt x="330077" y="597858"/>
                </a:lnTo>
                <a:lnTo>
                  <a:pt x="333602" y="602907"/>
                </a:lnTo>
                <a:lnTo>
                  <a:pt x="336364" y="606621"/>
                </a:lnTo>
                <a:lnTo>
                  <a:pt x="339031" y="610146"/>
                </a:lnTo>
                <a:lnTo>
                  <a:pt x="341888" y="613860"/>
                </a:lnTo>
                <a:lnTo>
                  <a:pt x="344270" y="616813"/>
                </a:lnTo>
                <a:lnTo>
                  <a:pt x="347032" y="620242"/>
                </a:lnTo>
                <a:lnTo>
                  <a:pt x="349318" y="622909"/>
                </a:lnTo>
                <a:lnTo>
                  <a:pt x="351985" y="625862"/>
                </a:lnTo>
                <a:cubicBezTo>
                  <a:pt x="352842" y="626910"/>
                  <a:pt x="353795" y="627862"/>
                  <a:pt x="354652" y="628815"/>
                </a:cubicBezTo>
                <a:cubicBezTo>
                  <a:pt x="355509" y="629767"/>
                  <a:pt x="356843" y="631196"/>
                  <a:pt x="357985" y="632244"/>
                </a:cubicBezTo>
                <a:lnTo>
                  <a:pt x="360653" y="634911"/>
                </a:lnTo>
                <a:lnTo>
                  <a:pt x="362272" y="636339"/>
                </a:lnTo>
                <a:lnTo>
                  <a:pt x="364653" y="638435"/>
                </a:lnTo>
                <a:lnTo>
                  <a:pt x="366082" y="639578"/>
                </a:lnTo>
                <a:lnTo>
                  <a:pt x="368368" y="641102"/>
                </a:lnTo>
                <a:lnTo>
                  <a:pt x="369511" y="641864"/>
                </a:lnTo>
                <a:lnTo>
                  <a:pt x="371606" y="643007"/>
                </a:lnTo>
                <a:lnTo>
                  <a:pt x="372368" y="643007"/>
                </a:lnTo>
                <a:cubicBezTo>
                  <a:pt x="373158" y="643124"/>
                  <a:pt x="373960" y="643124"/>
                  <a:pt x="374750" y="643007"/>
                </a:cubicBezTo>
                <a:lnTo>
                  <a:pt x="374750" y="643007"/>
                </a:lnTo>
                <a:cubicBezTo>
                  <a:pt x="375414" y="643077"/>
                  <a:pt x="376085" y="643077"/>
                  <a:pt x="376750" y="643007"/>
                </a:cubicBezTo>
                <a:lnTo>
                  <a:pt x="377893" y="642435"/>
                </a:lnTo>
                <a:cubicBezTo>
                  <a:pt x="378431" y="642207"/>
                  <a:pt x="378942" y="641919"/>
                  <a:pt x="379417" y="641578"/>
                </a:cubicBezTo>
                <a:lnTo>
                  <a:pt x="381131" y="640530"/>
                </a:lnTo>
                <a:lnTo>
                  <a:pt x="382560" y="639483"/>
                </a:lnTo>
                <a:lnTo>
                  <a:pt x="384751" y="637768"/>
                </a:lnTo>
                <a:cubicBezTo>
                  <a:pt x="385076" y="637396"/>
                  <a:pt x="385426" y="637045"/>
                  <a:pt x="385799" y="636720"/>
                </a:cubicBezTo>
                <a:cubicBezTo>
                  <a:pt x="391234" y="631835"/>
                  <a:pt x="396297" y="626549"/>
                  <a:pt x="400943" y="620909"/>
                </a:cubicBezTo>
                <a:lnTo>
                  <a:pt x="400943" y="620909"/>
                </a:lnTo>
                <a:lnTo>
                  <a:pt x="405039" y="615956"/>
                </a:lnTo>
                <a:lnTo>
                  <a:pt x="405896" y="614813"/>
                </a:lnTo>
                <a:lnTo>
                  <a:pt x="409992" y="609574"/>
                </a:lnTo>
                <a:lnTo>
                  <a:pt x="411135" y="608050"/>
                </a:lnTo>
                <a:lnTo>
                  <a:pt x="415231" y="602525"/>
                </a:lnTo>
                <a:lnTo>
                  <a:pt x="416279" y="601002"/>
                </a:lnTo>
                <a:lnTo>
                  <a:pt x="422756" y="591477"/>
                </a:lnTo>
                <a:lnTo>
                  <a:pt x="426756" y="587381"/>
                </a:lnTo>
                <a:lnTo>
                  <a:pt x="428756" y="584142"/>
                </a:lnTo>
                <a:cubicBezTo>
                  <a:pt x="430090" y="582111"/>
                  <a:pt x="431423" y="580015"/>
                  <a:pt x="432757" y="577856"/>
                </a:cubicBezTo>
                <a:lnTo>
                  <a:pt x="434471" y="575189"/>
                </a:lnTo>
                <a:lnTo>
                  <a:pt x="439234" y="567283"/>
                </a:lnTo>
                <a:lnTo>
                  <a:pt x="440091" y="565759"/>
                </a:lnTo>
                <a:cubicBezTo>
                  <a:pt x="446663" y="554520"/>
                  <a:pt x="453045" y="542423"/>
                  <a:pt x="459141" y="529755"/>
                </a:cubicBezTo>
                <a:cubicBezTo>
                  <a:pt x="475352" y="561885"/>
                  <a:pt x="498558" y="589974"/>
                  <a:pt x="527054" y="611955"/>
                </a:cubicBezTo>
                <a:cubicBezTo>
                  <a:pt x="535471" y="618267"/>
                  <a:pt x="547412" y="616563"/>
                  <a:pt x="553724" y="608145"/>
                </a:cubicBezTo>
                <a:cubicBezTo>
                  <a:pt x="560036" y="599728"/>
                  <a:pt x="558331" y="587788"/>
                  <a:pt x="549914" y="581475"/>
                </a:cubicBezTo>
                <a:cubicBezTo>
                  <a:pt x="517231" y="555484"/>
                  <a:pt x="492619" y="520731"/>
                  <a:pt x="478953" y="481272"/>
                </a:cubicBezTo>
                <a:cubicBezTo>
                  <a:pt x="483020" y="469220"/>
                  <a:pt x="486391" y="456944"/>
                  <a:pt x="489050" y="444506"/>
                </a:cubicBezTo>
                <a:lnTo>
                  <a:pt x="530198" y="444506"/>
                </a:lnTo>
                <a:lnTo>
                  <a:pt x="586586" y="500799"/>
                </a:lnTo>
                <a:cubicBezTo>
                  <a:pt x="590142" y="504376"/>
                  <a:pt x="594971" y="506397"/>
                  <a:pt x="600016" y="506418"/>
                </a:cubicBezTo>
                <a:cubicBezTo>
                  <a:pt x="605093" y="506422"/>
                  <a:pt x="609962" y="504399"/>
                  <a:pt x="613541" y="500799"/>
                </a:cubicBezTo>
                <a:cubicBezTo>
                  <a:pt x="620927" y="493368"/>
                  <a:pt x="620927" y="481368"/>
                  <a:pt x="613541" y="473938"/>
                </a:cubicBezTo>
                <a:lnTo>
                  <a:pt x="546009" y="406406"/>
                </a:lnTo>
                <a:lnTo>
                  <a:pt x="494669" y="406406"/>
                </a:lnTo>
                <a:cubicBezTo>
                  <a:pt x="494669" y="401262"/>
                  <a:pt x="495241" y="396024"/>
                  <a:pt x="495241" y="390880"/>
                </a:cubicBezTo>
                <a:cubicBezTo>
                  <a:pt x="495241" y="381355"/>
                  <a:pt x="495241" y="372497"/>
                  <a:pt x="494288" y="363543"/>
                </a:cubicBezTo>
                <a:cubicBezTo>
                  <a:pt x="520633" y="375269"/>
                  <a:pt x="549085" y="381524"/>
                  <a:pt x="577918" y="381927"/>
                </a:cubicBezTo>
                <a:cubicBezTo>
                  <a:pt x="616749" y="382165"/>
                  <a:pt x="654374" y="368440"/>
                  <a:pt x="683931" y="343255"/>
                </a:cubicBezTo>
                <a:cubicBezTo>
                  <a:pt x="731556" y="303345"/>
                  <a:pt x="755464" y="237718"/>
                  <a:pt x="739748" y="190569"/>
                </a:cubicBezTo>
                <a:close/>
                <a:moveTo>
                  <a:pt x="272260" y="278009"/>
                </a:moveTo>
                <a:cubicBezTo>
                  <a:pt x="270641" y="282581"/>
                  <a:pt x="269212" y="287534"/>
                  <a:pt x="267784" y="292106"/>
                </a:cubicBezTo>
                <a:cubicBezTo>
                  <a:pt x="267784" y="293154"/>
                  <a:pt x="267117" y="294297"/>
                  <a:pt x="266831" y="295439"/>
                </a:cubicBezTo>
                <a:cubicBezTo>
                  <a:pt x="265498" y="300266"/>
                  <a:pt x="264259" y="305219"/>
                  <a:pt x="263117" y="310299"/>
                </a:cubicBezTo>
                <a:cubicBezTo>
                  <a:pt x="263117" y="311442"/>
                  <a:pt x="263117" y="312489"/>
                  <a:pt x="262355" y="313632"/>
                </a:cubicBezTo>
                <a:lnTo>
                  <a:pt x="262355" y="313632"/>
                </a:lnTo>
                <a:lnTo>
                  <a:pt x="253782" y="319728"/>
                </a:lnTo>
                <a:cubicBezTo>
                  <a:pt x="167581" y="365639"/>
                  <a:pt x="110907" y="335921"/>
                  <a:pt x="85094" y="314013"/>
                </a:cubicBezTo>
                <a:cubicBezTo>
                  <a:pt x="45375" y="280676"/>
                  <a:pt x="31564" y="231146"/>
                  <a:pt x="41089" y="202476"/>
                </a:cubicBezTo>
                <a:cubicBezTo>
                  <a:pt x="42740" y="198075"/>
                  <a:pt x="46213" y="194602"/>
                  <a:pt x="50614" y="192951"/>
                </a:cubicBezTo>
                <a:cubicBezTo>
                  <a:pt x="61229" y="188847"/>
                  <a:pt x="72582" y="186998"/>
                  <a:pt x="83951" y="187521"/>
                </a:cubicBezTo>
                <a:cubicBezTo>
                  <a:pt x="139673" y="187521"/>
                  <a:pt x="231684" y="215144"/>
                  <a:pt x="289786" y="238004"/>
                </a:cubicBezTo>
                <a:lnTo>
                  <a:pt x="285881" y="244957"/>
                </a:lnTo>
                <a:lnTo>
                  <a:pt x="285024" y="246672"/>
                </a:lnTo>
                <a:cubicBezTo>
                  <a:pt x="283024" y="250767"/>
                  <a:pt x="281024" y="254958"/>
                  <a:pt x="279214" y="259340"/>
                </a:cubicBezTo>
                <a:lnTo>
                  <a:pt x="278071" y="261721"/>
                </a:lnTo>
                <a:cubicBezTo>
                  <a:pt x="276292" y="266103"/>
                  <a:pt x="274578" y="270579"/>
                  <a:pt x="272927" y="275151"/>
                </a:cubicBezTo>
                <a:cubicBezTo>
                  <a:pt x="272927" y="276009"/>
                  <a:pt x="272546" y="276961"/>
                  <a:pt x="272260" y="278009"/>
                </a:cubicBezTo>
                <a:close/>
                <a:moveTo>
                  <a:pt x="433043" y="538899"/>
                </a:moveTo>
                <a:cubicBezTo>
                  <a:pt x="413926" y="542833"/>
                  <a:pt x="394458" y="544812"/>
                  <a:pt x="374940" y="544804"/>
                </a:cubicBezTo>
                <a:cubicBezTo>
                  <a:pt x="355127" y="544843"/>
                  <a:pt x="335366" y="542800"/>
                  <a:pt x="315980" y="538708"/>
                </a:cubicBezTo>
                <a:cubicBezTo>
                  <a:pt x="308210" y="524063"/>
                  <a:pt x="301277" y="508990"/>
                  <a:pt x="295216" y="493560"/>
                </a:cubicBezTo>
                <a:cubicBezTo>
                  <a:pt x="320884" y="502306"/>
                  <a:pt x="347822" y="506748"/>
                  <a:pt x="374940" y="506704"/>
                </a:cubicBezTo>
                <a:cubicBezTo>
                  <a:pt x="401834" y="506772"/>
                  <a:pt x="428551" y="502362"/>
                  <a:pt x="453998" y="493655"/>
                </a:cubicBezTo>
                <a:cubicBezTo>
                  <a:pt x="447873" y="509120"/>
                  <a:pt x="440877" y="524225"/>
                  <a:pt x="433043" y="538899"/>
                </a:cubicBezTo>
                <a:close/>
                <a:moveTo>
                  <a:pt x="473809" y="422312"/>
                </a:moveTo>
                <a:cubicBezTo>
                  <a:pt x="409911" y="445915"/>
                  <a:pt x="339683" y="445915"/>
                  <a:pt x="275785" y="422312"/>
                </a:cubicBezTo>
                <a:cubicBezTo>
                  <a:pt x="274237" y="411906"/>
                  <a:pt x="273442" y="401401"/>
                  <a:pt x="273404" y="390880"/>
                </a:cubicBezTo>
                <a:cubicBezTo>
                  <a:pt x="273404" y="387261"/>
                  <a:pt x="273404" y="383641"/>
                  <a:pt x="273404" y="380117"/>
                </a:cubicBezTo>
                <a:cubicBezTo>
                  <a:pt x="337818" y="409138"/>
                  <a:pt x="411586" y="409138"/>
                  <a:pt x="476000" y="380117"/>
                </a:cubicBezTo>
                <a:cubicBezTo>
                  <a:pt x="476000" y="383641"/>
                  <a:pt x="476000" y="387165"/>
                  <a:pt x="476000" y="390785"/>
                </a:cubicBezTo>
                <a:cubicBezTo>
                  <a:pt x="476026" y="401333"/>
                  <a:pt x="475293" y="411869"/>
                  <a:pt x="473809" y="422312"/>
                </a:cubicBezTo>
                <a:close/>
                <a:moveTo>
                  <a:pt x="659547" y="314109"/>
                </a:moveTo>
                <a:cubicBezTo>
                  <a:pt x="633544" y="336016"/>
                  <a:pt x="577156" y="365734"/>
                  <a:pt x="490859" y="319824"/>
                </a:cubicBezTo>
                <a:lnTo>
                  <a:pt x="488097" y="317823"/>
                </a:lnTo>
                <a:cubicBezTo>
                  <a:pt x="482674" y="289212"/>
                  <a:pt x="472706" y="261653"/>
                  <a:pt x="458570" y="236194"/>
                </a:cubicBezTo>
                <a:cubicBezTo>
                  <a:pt x="531531" y="207619"/>
                  <a:pt x="652594" y="173710"/>
                  <a:pt x="693742" y="192760"/>
                </a:cubicBezTo>
                <a:cubicBezTo>
                  <a:pt x="698142" y="194412"/>
                  <a:pt x="701615" y="197884"/>
                  <a:pt x="703267" y="202285"/>
                </a:cubicBezTo>
                <a:cubicBezTo>
                  <a:pt x="713173" y="231241"/>
                  <a:pt x="699266" y="280771"/>
                  <a:pt x="659547" y="314109"/>
                </a:cubicBezTo>
                <a:close/>
              </a:path>
            </a:pathLst>
          </a:custGeom>
          <a:solidFill>
            <a:schemeClr val="accent3"/>
          </a:solidFill>
          <a:ln w="9525" cap="flat">
            <a:noFill/>
            <a:prstDash val="solid"/>
            <a:miter/>
          </a:ln>
        </p:spPr>
        <p:txBody>
          <a:bodyPr rtlCol="0" anchor="ctr"/>
          <a:lstStyle/>
          <a:p>
            <a:endParaRPr lang="it-IT" sz="1013"/>
          </a:p>
        </p:txBody>
      </p:sp>
      <p:sp>
        <p:nvSpPr>
          <p:cNvPr id="30" name="Elemento grafico 10" descr="Ragnatela">
            <a:extLst>
              <a:ext uri="{FF2B5EF4-FFF2-40B4-BE49-F238E27FC236}">
                <a16:creationId xmlns:a16="http://schemas.microsoft.com/office/drawing/2014/main" id="{7994C243-99E1-1B4C-B8F7-1587001507D0}"/>
              </a:ext>
            </a:extLst>
          </p:cNvPr>
          <p:cNvSpPr/>
          <p:nvPr/>
        </p:nvSpPr>
        <p:spPr>
          <a:xfrm>
            <a:off x="2108826" y="926026"/>
            <a:ext cx="257569" cy="260529"/>
          </a:xfrm>
          <a:custGeom>
            <a:avLst/>
            <a:gdLst>
              <a:gd name="connsiteX0" fmla="*/ 823913 w 828675"/>
              <a:gd name="connsiteY0" fmla="*/ 404813 h 838200"/>
              <a:gd name="connsiteX1" fmla="*/ 731520 w 828675"/>
              <a:gd name="connsiteY1" fmla="*/ 404813 h 838200"/>
              <a:gd name="connsiteX2" fmla="*/ 661606 w 828675"/>
              <a:gd name="connsiteY2" fmla="*/ 316992 h 838200"/>
              <a:gd name="connsiteX3" fmla="*/ 647224 w 828675"/>
              <a:gd name="connsiteY3" fmla="*/ 215646 h 838200"/>
              <a:gd name="connsiteX4" fmla="*/ 718756 w 828675"/>
              <a:gd name="connsiteY4" fmla="*/ 144018 h 838200"/>
              <a:gd name="connsiteX5" fmla="*/ 718879 w 828675"/>
              <a:gd name="connsiteY5" fmla="*/ 123948 h 838200"/>
              <a:gd name="connsiteX6" fmla="*/ 718756 w 828675"/>
              <a:gd name="connsiteY6" fmla="*/ 123825 h 838200"/>
              <a:gd name="connsiteX7" fmla="*/ 698564 w 828675"/>
              <a:gd name="connsiteY7" fmla="*/ 123825 h 838200"/>
              <a:gd name="connsiteX8" fmla="*/ 633698 w 828675"/>
              <a:gd name="connsiteY8" fmla="*/ 188690 h 838200"/>
              <a:gd name="connsiteX9" fmla="*/ 629983 w 828675"/>
              <a:gd name="connsiteY9" fmla="*/ 191167 h 838200"/>
              <a:gd name="connsiteX10" fmla="*/ 517398 w 828675"/>
              <a:gd name="connsiteY10" fmla="*/ 177737 h 838200"/>
              <a:gd name="connsiteX11" fmla="*/ 433388 w 828675"/>
              <a:gd name="connsiteY11" fmla="*/ 111062 h 838200"/>
              <a:gd name="connsiteX12" fmla="*/ 433388 w 828675"/>
              <a:gd name="connsiteY12" fmla="*/ 14288 h 838200"/>
              <a:gd name="connsiteX13" fmla="*/ 419100 w 828675"/>
              <a:gd name="connsiteY13" fmla="*/ 0 h 838200"/>
              <a:gd name="connsiteX14" fmla="*/ 404813 w 828675"/>
              <a:gd name="connsiteY14" fmla="*/ 14288 h 838200"/>
              <a:gd name="connsiteX15" fmla="*/ 404813 w 828675"/>
              <a:gd name="connsiteY15" fmla="*/ 111062 h 838200"/>
              <a:gd name="connsiteX16" fmla="*/ 320897 w 828675"/>
              <a:gd name="connsiteY16" fmla="*/ 177737 h 838200"/>
              <a:gd name="connsiteX17" fmla="*/ 211550 w 828675"/>
              <a:gd name="connsiteY17" fmla="*/ 193548 h 838200"/>
              <a:gd name="connsiteX18" fmla="*/ 141923 w 828675"/>
              <a:gd name="connsiteY18" fmla="*/ 123825 h 838200"/>
              <a:gd name="connsiteX19" fmla="*/ 121730 w 828675"/>
              <a:gd name="connsiteY19" fmla="*/ 123825 h 838200"/>
              <a:gd name="connsiteX20" fmla="*/ 121607 w 828675"/>
              <a:gd name="connsiteY20" fmla="*/ 143895 h 838200"/>
              <a:gd name="connsiteX21" fmla="*/ 121730 w 828675"/>
              <a:gd name="connsiteY21" fmla="*/ 144018 h 838200"/>
              <a:gd name="connsiteX22" fmla="*/ 186309 w 828675"/>
              <a:gd name="connsiteY22" fmla="*/ 208693 h 838200"/>
              <a:gd name="connsiteX23" fmla="*/ 188214 w 828675"/>
              <a:gd name="connsiteY23" fmla="*/ 211455 h 838200"/>
              <a:gd name="connsiteX24" fmla="*/ 176689 w 828675"/>
              <a:gd name="connsiteY24" fmla="*/ 316992 h 838200"/>
              <a:gd name="connsiteX25" fmla="*/ 106775 w 828675"/>
              <a:gd name="connsiteY25" fmla="*/ 404813 h 838200"/>
              <a:gd name="connsiteX26" fmla="*/ 14288 w 828675"/>
              <a:gd name="connsiteY26" fmla="*/ 404813 h 838200"/>
              <a:gd name="connsiteX27" fmla="*/ 0 w 828675"/>
              <a:gd name="connsiteY27" fmla="*/ 419100 h 838200"/>
              <a:gd name="connsiteX28" fmla="*/ 14288 w 828675"/>
              <a:gd name="connsiteY28" fmla="*/ 433388 h 838200"/>
              <a:gd name="connsiteX29" fmla="*/ 106775 w 828675"/>
              <a:gd name="connsiteY29" fmla="*/ 433388 h 838200"/>
              <a:gd name="connsiteX30" fmla="*/ 179737 w 828675"/>
              <a:gd name="connsiteY30" fmla="*/ 525971 h 838200"/>
              <a:gd name="connsiteX31" fmla="*/ 191929 w 828675"/>
              <a:gd name="connsiteY31" fmla="*/ 630746 h 838200"/>
              <a:gd name="connsiteX32" fmla="*/ 126111 w 828675"/>
              <a:gd name="connsiteY32" fmla="*/ 696563 h 838200"/>
              <a:gd name="connsiteX33" fmla="*/ 126123 w 828675"/>
              <a:gd name="connsiteY33" fmla="*/ 716769 h 838200"/>
              <a:gd name="connsiteX34" fmla="*/ 136208 w 828675"/>
              <a:gd name="connsiteY34" fmla="*/ 720947 h 838200"/>
              <a:gd name="connsiteX35" fmla="*/ 146304 w 828675"/>
              <a:gd name="connsiteY35" fmla="*/ 716756 h 838200"/>
              <a:gd name="connsiteX36" fmla="*/ 211931 w 828675"/>
              <a:gd name="connsiteY36" fmla="*/ 651129 h 838200"/>
              <a:gd name="connsiteX37" fmla="*/ 211931 w 828675"/>
              <a:gd name="connsiteY37" fmla="*/ 651129 h 838200"/>
              <a:gd name="connsiteX38" fmla="*/ 326231 w 828675"/>
              <a:gd name="connsiteY38" fmla="*/ 663797 h 838200"/>
              <a:gd name="connsiteX39" fmla="*/ 405289 w 828675"/>
              <a:gd name="connsiteY39" fmla="*/ 727329 h 838200"/>
              <a:gd name="connsiteX40" fmla="*/ 405289 w 828675"/>
              <a:gd name="connsiteY40" fmla="*/ 823913 h 838200"/>
              <a:gd name="connsiteX41" fmla="*/ 419576 w 828675"/>
              <a:gd name="connsiteY41" fmla="*/ 838200 h 838200"/>
              <a:gd name="connsiteX42" fmla="*/ 433864 w 828675"/>
              <a:gd name="connsiteY42" fmla="*/ 823913 h 838200"/>
              <a:gd name="connsiteX43" fmla="*/ 433864 w 828675"/>
              <a:gd name="connsiteY43" fmla="*/ 727138 h 838200"/>
              <a:gd name="connsiteX44" fmla="*/ 511874 w 828675"/>
              <a:gd name="connsiteY44" fmla="*/ 664940 h 838200"/>
              <a:gd name="connsiteX45" fmla="*/ 629793 w 828675"/>
              <a:gd name="connsiteY45" fmla="*/ 651605 h 838200"/>
              <a:gd name="connsiteX46" fmla="*/ 694658 w 828675"/>
              <a:gd name="connsiteY46" fmla="*/ 716566 h 838200"/>
              <a:gd name="connsiteX47" fmla="*/ 704755 w 828675"/>
              <a:gd name="connsiteY47" fmla="*/ 720757 h 838200"/>
              <a:gd name="connsiteX48" fmla="*/ 719030 w 828675"/>
              <a:gd name="connsiteY48" fmla="*/ 706457 h 838200"/>
              <a:gd name="connsiteX49" fmla="*/ 714851 w 828675"/>
              <a:gd name="connsiteY49" fmla="*/ 696373 h 838200"/>
              <a:gd name="connsiteX50" fmla="*/ 649796 w 828675"/>
              <a:gd name="connsiteY50" fmla="*/ 631317 h 838200"/>
              <a:gd name="connsiteX51" fmla="*/ 662273 w 828675"/>
              <a:gd name="connsiteY51" fmla="*/ 521970 h 838200"/>
              <a:gd name="connsiteX52" fmla="*/ 731520 w 828675"/>
              <a:gd name="connsiteY52" fmla="*/ 433388 h 838200"/>
              <a:gd name="connsiteX53" fmla="*/ 823913 w 828675"/>
              <a:gd name="connsiteY53" fmla="*/ 433388 h 838200"/>
              <a:gd name="connsiteX54" fmla="*/ 838200 w 828675"/>
              <a:gd name="connsiteY54" fmla="*/ 419100 h 838200"/>
              <a:gd name="connsiteX55" fmla="*/ 823913 w 828675"/>
              <a:gd name="connsiteY55" fmla="*/ 404813 h 838200"/>
              <a:gd name="connsiteX56" fmla="*/ 635127 w 828675"/>
              <a:gd name="connsiteY56" fmla="*/ 327850 h 838200"/>
              <a:gd name="connsiteX57" fmla="*/ 681038 w 828675"/>
              <a:gd name="connsiteY57" fmla="*/ 404813 h 838200"/>
              <a:gd name="connsiteX58" fmla="*/ 632841 w 828675"/>
              <a:gd name="connsiteY58" fmla="*/ 404813 h 838200"/>
              <a:gd name="connsiteX59" fmla="*/ 599123 w 828675"/>
              <a:gd name="connsiteY59" fmla="*/ 339566 h 838200"/>
              <a:gd name="connsiteX60" fmla="*/ 580073 w 828675"/>
              <a:gd name="connsiteY60" fmla="*/ 282416 h 838200"/>
              <a:gd name="connsiteX61" fmla="*/ 614648 w 828675"/>
              <a:gd name="connsiteY61" fmla="*/ 247841 h 838200"/>
              <a:gd name="connsiteX62" fmla="*/ 635127 w 828675"/>
              <a:gd name="connsiteY62" fmla="*/ 327850 h 838200"/>
              <a:gd name="connsiteX63" fmla="*/ 275177 w 828675"/>
              <a:gd name="connsiteY63" fmla="*/ 478250 h 838200"/>
              <a:gd name="connsiteX64" fmla="*/ 253841 w 828675"/>
              <a:gd name="connsiteY64" fmla="*/ 433388 h 838200"/>
              <a:gd name="connsiteX65" fmla="*/ 307086 w 828675"/>
              <a:gd name="connsiteY65" fmla="*/ 433388 h 838200"/>
              <a:gd name="connsiteX66" fmla="*/ 319183 w 828675"/>
              <a:gd name="connsiteY66" fmla="*/ 461010 h 838200"/>
              <a:gd name="connsiteX67" fmla="*/ 330899 w 828675"/>
              <a:gd name="connsiteY67" fmla="*/ 491585 h 838200"/>
              <a:gd name="connsiteX68" fmla="*/ 292799 w 828675"/>
              <a:gd name="connsiteY68" fmla="*/ 529685 h 838200"/>
              <a:gd name="connsiteX69" fmla="*/ 275177 w 828675"/>
              <a:gd name="connsiteY69" fmla="*/ 478250 h 838200"/>
              <a:gd name="connsiteX70" fmla="*/ 289084 w 828675"/>
              <a:gd name="connsiteY70" fmla="*/ 311468 h 838200"/>
              <a:gd name="connsiteX71" fmla="*/ 326422 w 828675"/>
              <a:gd name="connsiteY71" fmla="*/ 348806 h 838200"/>
              <a:gd name="connsiteX72" fmla="*/ 319183 w 828675"/>
              <a:gd name="connsiteY72" fmla="*/ 367856 h 838200"/>
              <a:gd name="connsiteX73" fmla="*/ 302609 w 828675"/>
              <a:gd name="connsiteY73" fmla="*/ 405003 h 838200"/>
              <a:gd name="connsiteX74" fmla="*/ 248793 w 828675"/>
              <a:gd name="connsiteY74" fmla="*/ 405003 h 838200"/>
              <a:gd name="connsiteX75" fmla="*/ 275558 w 828675"/>
              <a:gd name="connsiteY75" fmla="*/ 350520 h 838200"/>
              <a:gd name="connsiteX76" fmla="*/ 289084 w 828675"/>
              <a:gd name="connsiteY76" fmla="*/ 311468 h 838200"/>
              <a:gd name="connsiteX77" fmla="*/ 513683 w 828675"/>
              <a:gd name="connsiteY77" fmla="*/ 404813 h 838200"/>
              <a:gd name="connsiteX78" fmla="*/ 458343 w 828675"/>
              <a:gd name="connsiteY78" fmla="*/ 404813 h 838200"/>
              <a:gd name="connsiteX79" fmla="*/ 497491 w 828675"/>
              <a:gd name="connsiteY79" fmla="*/ 365665 h 838200"/>
              <a:gd name="connsiteX80" fmla="*/ 513683 w 828675"/>
              <a:gd name="connsiteY80" fmla="*/ 404813 h 838200"/>
              <a:gd name="connsiteX81" fmla="*/ 338518 w 828675"/>
              <a:gd name="connsiteY81" fmla="*/ 433388 h 838200"/>
              <a:gd name="connsiteX82" fmla="*/ 389096 w 828675"/>
              <a:gd name="connsiteY82" fmla="*/ 433388 h 838200"/>
              <a:gd name="connsiteX83" fmla="*/ 353568 w 828675"/>
              <a:gd name="connsiteY83" fmla="*/ 469297 h 838200"/>
              <a:gd name="connsiteX84" fmla="*/ 338518 w 828675"/>
              <a:gd name="connsiteY84" fmla="*/ 433388 h 838200"/>
              <a:gd name="connsiteX85" fmla="*/ 348615 w 828675"/>
              <a:gd name="connsiteY85" fmla="*/ 370999 h 838200"/>
              <a:gd name="connsiteX86" fmla="*/ 382143 w 828675"/>
              <a:gd name="connsiteY86" fmla="*/ 404813 h 838200"/>
              <a:gd name="connsiteX87" fmla="*/ 334518 w 828675"/>
              <a:gd name="connsiteY87" fmla="*/ 404813 h 838200"/>
              <a:gd name="connsiteX88" fmla="*/ 348615 w 828675"/>
              <a:gd name="connsiteY88" fmla="*/ 370999 h 838200"/>
              <a:gd name="connsiteX89" fmla="*/ 433388 w 828675"/>
              <a:gd name="connsiteY89" fmla="*/ 328613 h 838200"/>
              <a:gd name="connsiteX90" fmla="*/ 476345 w 828675"/>
              <a:gd name="connsiteY90" fmla="*/ 346329 h 838200"/>
              <a:gd name="connsiteX91" fmla="*/ 433388 w 828675"/>
              <a:gd name="connsiteY91" fmla="*/ 389287 h 838200"/>
              <a:gd name="connsiteX92" fmla="*/ 404813 w 828675"/>
              <a:gd name="connsiteY92" fmla="*/ 387096 h 838200"/>
              <a:gd name="connsiteX93" fmla="*/ 366046 w 828675"/>
              <a:gd name="connsiteY93" fmla="*/ 347663 h 838200"/>
              <a:gd name="connsiteX94" fmla="*/ 404813 w 828675"/>
              <a:gd name="connsiteY94" fmla="*/ 332042 h 838200"/>
              <a:gd name="connsiteX95" fmla="*/ 404813 w 828675"/>
              <a:gd name="connsiteY95" fmla="*/ 458248 h 838200"/>
              <a:gd name="connsiteX96" fmla="*/ 404813 w 828675"/>
              <a:gd name="connsiteY96" fmla="*/ 496348 h 838200"/>
              <a:gd name="connsiteX97" fmla="*/ 377666 w 828675"/>
              <a:gd name="connsiteY97" fmla="*/ 485108 h 838200"/>
              <a:gd name="connsiteX98" fmla="*/ 433388 w 828675"/>
              <a:gd name="connsiteY98" fmla="*/ 456057 h 838200"/>
              <a:gd name="connsiteX99" fmla="*/ 464820 w 828675"/>
              <a:gd name="connsiteY99" fmla="*/ 487394 h 838200"/>
              <a:gd name="connsiteX100" fmla="*/ 433388 w 828675"/>
              <a:gd name="connsiteY100" fmla="*/ 500825 h 838200"/>
              <a:gd name="connsiteX101" fmla="*/ 492633 w 828675"/>
              <a:gd name="connsiteY101" fmla="*/ 475107 h 838200"/>
              <a:gd name="connsiteX102" fmla="*/ 451485 w 828675"/>
              <a:gd name="connsiteY102" fmla="*/ 433388 h 838200"/>
              <a:gd name="connsiteX103" fmla="*/ 509302 w 828675"/>
              <a:gd name="connsiteY103" fmla="*/ 433388 h 838200"/>
              <a:gd name="connsiteX104" fmla="*/ 492633 w 828675"/>
              <a:gd name="connsiteY104" fmla="*/ 474631 h 838200"/>
              <a:gd name="connsiteX105" fmla="*/ 498539 w 828675"/>
              <a:gd name="connsiteY105" fmla="*/ 324422 h 838200"/>
              <a:gd name="connsiteX106" fmla="*/ 433388 w 828675"/>
              <a:gd name="connsiteY106" fmla="*/ 297466 h 838200"/>
              <a:gd name="connsiteX107" fmla="*/ 433388 w 828675"/>
              <a:gd name="connsiteY107" fmla="*/ 242030 h 838200"/>
              <a:gd name="connsiteX108" fmla="*/ 445294 w 828675"/>
              <a:gd name="connsiteY108" fmla="*/ 248793 h 838200"/>
              <a:gd name="connsiteX109" fmla="*/ 537305 w 828675"/>
              <a:gd name="connsiteY109" fmla="*/ 285179 h 838200"/>
              <a:gd name="connsiteX110" fmla="*/ 404813 w 828675"/>
              <a:gd name="connsiteY110" fmla="*/ 301657 h 838200"/>
              <a:gd name="connsiteX111" fmla="*/ 344043 w 828675"/>
              <a:gd name="connsiteY111" fmla="*/ 325660 h 838200"/>
              <a:gd name="connsiteX112" fmla="*/ 304991 w 828675"/>
              <a:gd name="connsiteY112" fmla="*/ 286607 h 838200"/>
              <a:gd name="connsiteX113" fmla="*/ 405098 w 828675"/>
              <a:gd name="connsiteY113" fmla="*/ 247174 h 838200"/>
              <a:gd name="connsiteX114" fmla="*/ 355664 w 828675"/>
              <a:gd name="connsiteY114" fmla="*/ 507206 h 838200"/>
              <a:gd name="connsiteX115" fmla="*/ 404813 w 828675"/>
              <a:gd name="connsiteY115" fmla="*/ 527399 h 838200"/>
              <a:gd name="connsiteX116" fmla="*/ 404813 w 828675"/>
              <a:gd name="connsiteY116" fmla="*/ 581406 h 838200"/>
              <a:gd name="connsiteX117" fmla="*/ 317278 w 828675"/>
              <a:gd name="connsiteY117" fmla="*/ 545497 h 838200"/>
              <a:gd name="connsiteX118" fmla="*/ 433388 w 828675"/>
              <a:gd name="connsiteY118" fmla="*/ 531876 h 838200"/>
              <a:gd name="connsiteX119" fmla="*/ 486823 w 828675"/>
              <a:gd name="connsiteY119" fmla="*/ 509111 h 838200"/>
              <a:gd name="connsiteX120" fmla="*/ 524923 w 828675"/>
              <a:gd name="connsiteY120" fmla="*/ 547211 h 838200"/>
              <a:gd name="connsiteX121" fmla="*/ 433388 w 828675"/>
              <a:gd name="connsiteY121" fmla="*/ 586740 h 838200"/>
              <a:gd name="connsiteX122" fmla="*/ 553593 w 828675"/>
              <a:gd name="connsiteY122" fmla="*/ 535496 h 838200"/>
              <a:gd name="connsiteX123" fmla="*/ 514636 w 828675"/>
              <a:gd name="connsiteY123" fmla="*/ 496443 h 838200"/>
              <a:gd name="connsiteX124" fmla="*/ 516446 w 828675"/>
              <a:gd name="connsiteY124" fmla="*/ 492919 h 838200"/>
              <a:gd name="connsiteX125" fmla="*/ 528733 w 828675"/>
              <a:gd name="connsiteY125" fmla="*/ 460915 h 838200"/>
              <a:gd name="connsiteX126" fmla="*/ 540830 w 828675"/>
              <a:gd name="connsiteY126" fmla="*/ 433388 h 838200"/>
              <a:gd name="connsiteX127" fmla="*/ 594074 w 828675"/>
              <a:gd name="connsiteY127" fmla="*/ 433388 h 838200"/>
              <a:gd name="connsiteX128" fmla="*/ 572643 w 828675"/>
              <a:gd name="connsiteY128" fmla="*/ 478250 h 838200"/>
              <a:gd name="connsiteX129" fmla="*/ 553593 w 828675"/>
              <a:gd name="connsiteY129" fmla="*/ 535496 h 838200"/>
              <a:gd name="connsiteX130" fmla="*/ 545211 w 828675"/>
              <a:gd name="connsiteY130" fmla="*/ 404813 h 838200"/>
              <a:gd name="connsiteX131" fmla="*/ 528638 w 828675"/>
              <a:gd name="connsiteY131" fmla="*/ 367665 h 838200"/>
              <a:gd name="connsiteX132" fmla="*/ 519113 w 828675"/>
              <a:gd name="connsiteY132" fmla="*/ 343567 h 838200"/>
              <a:gd name="connsiteX133" fmla="*/ 557213 w 828675"/>
              <a:gd name="connsiteY133" fmla="*/ 305467 h 838200"/>
              <a:gd name="connsiteX134" fmla="*/ 572643 w 828675"/>
              <a:gd name="connsiteY134" fmla="*/ 350330 h 838200"/>
              <a:gd name="connsiteX135" fmla="*/ 599313 w 828675"/>
              <a:gd name="connsiteY135" fmla="*/ 404813 h 838200"/>
              <a:gd name="connsiteX136" fmla="*/ 505968 w 828675"/>
              <a:gd name="connsiteY136" fmla="*/ 204121 h 838200"/>
              <a:gd name="connsiteX137" fmla="*/ 595503 w 828675"/>
              <a:gd name="connsiteY137" fmla="*/ 226600 h 838200"/>
              <a:gd name="connsiteX138" fmla="*/ 560642 w 828675"/>
              <a:gd name="connsiteY138" fmla="*/ 261938 h 838200"/>
              <a:gd name="connsiteX139" fmla="*/ 458343 w 828675"/>
              <a:gd name="connsiteY139" fmla="*/ 223838 h 838200"/>
              <a:gd name="connsiteX140" fmla="*/ 433102 w 828675"/>
              <a:gd name="connsiteY140" fmla="*/ 209360 h 838200"/>
              <a:gd name="connsiteX141" fmla="*/ 433102 w 828675"/>
              <a:gd name="connsiteY141" fmla="*/ 160496 h 838200"/>
              <a:gd name="connsiteX142" fmla="*/ 505968 w 828675"/>
              <a:gd name="connsiteY142" fmla="*/ 204121 h 838200"/>
              <a:gd name="connsiteX143" fmla="*/ 331565 w 828675"/>
              <a:gd name="connsiteY143" fmla="*/ 204121 h 838200"/>
              <a:gd name="connsiteX144" fmla="*/ 404432 w 828675"/>
              <a:gd name="connsiteY144" fmla="*/ 160496 h 838200"/>
              <a:gd name="connsiteX145" fmla="*/ 404432 w 828675"/>
              <a:gd name="connsiteY145" fmla="*/ 214313 h 838200"/>
              <a:gd name="connsiteX146" fmla="*/ 280607 w 828675"/>
              <a:gd name="connsiteY146" fmla="*/ 262890 h 838200"/>
              <a:gd name="connsiteX147" fmla="*/ 244126 w 828675"/>
              <a:gd name="connsiteY147" fmla="*/ 226409 h 838200"/>
              <a:gd name="connsiteX148" fmla="*/ 331946 w 828675"/>
              <a:gd name="connsiteY148" fmla="*/ 204121 h 838200"/>
              <a:gd name="connsiteX149" fmla="*/ 202787 w 828675"/>
              <a:gd name="connsiteY149" fmla="*/ 327946 h 838200"/>
              <a:gd name="connsiteX150" fmla="*/ 223075 w 828675"/>
              <a:gd name="connsiteY150" fmla="*/ 245936 h 838200"/>
              <a:gd name="connsiteX151" fmla="*/ 265652 w 828675"/>
              <a:gd name="connsiteY151" fmla="*/ 288512 h 838200"/>
              <a:gd name="connsiteX152" fmla="*/ 248793 w 828675"/>
              <a:gd name="connsiteY152" fmla="*/ 339566 h 838200"/>
              <a:gd name="connsiteX153" fmla="*/ 214979 w 828675"/>
              <a:gd name="connsiteY153" fmla="*/ 404813 h 838200"/>
              <a:gd name="connsiteX154" fmla="*/ 157258 w 828675"/>
              <a:gd name="connsiteY154" fmla="*/ 404813 h 838200"/>
              <a:gd name="connsiteX155" fmla="*/ 203168 w 828675"/>
              <a:gd name="connsiteY155" fmla="*/ 327850 h 838200"/>
              <a:gd name="connsiteX156" fmla="*/ 205835 w 828675"/>
              <a:gd name="connsiteY156" fmla="*/ 515207 h 838200"/>
              <a:gd name="connsiteX157" fmla="*/ 156972 w 828675"/>
              <a:gd name="connsiteY157" fmla="*/ 433388 h 838200"/>
              <a:gd name="connsiteX158" fmla="*/ 220885 w 828675"/>
              <a:gd name="connsiteY158" fmla="*/ 433388 h 838200"/>
              <a:gd name="connsiteX159" fmla="*/ 248793 w 828675"/>
              <a:gd name="connsiteY159" fmla="*/ 489109 h 838200"/>
              <a:gd name="connsiteX160" fmla="*/ 269367 w 828675"/>
              <a:gd name="connsiteY160" fmla="*/ 553212 h 838200"/>
              <a:gd name="connsiteX161" fmla="*/ 226886 w 828675"/>
              <a:gd name="connsiteY161" fmla="*/ 595313 h 838200"/>
              <a:gd name="connsiteX162" fmla="*/ 206216 w 828675"/>
              <a:gd name="connsiteY162" fmla="*/ 515112 h 838200"/>
              <a:gd name="connsiteX163" fmla="*/ 336804 w 828675"/>
              <a:gd name="connsiteY163" fmla="*/ 637223 h 838200"/>
              <a:gd name="connsiteX164" fmla="*/ 247650 w 828675"/>
              <a:gd name="connsiteY164" fmla="*/ 615125 h 838200"/>
              <a:gd name="connsiteX165" fmla="*/ 294037 w 828675"/>
              <a:gd name="connsiteY165" fmla="*/ 568738 h 838200"/>
              <a:gd name="connsiteX166" fmla="*/ 404813 w 828675"/>
              <a:gd name="connsiteY166" fmla="*/ 614363 h 838200"/>
              <a:gd name="connsiteX167" fmla="*/ 404813 w 828675"/>
              <a:gd name="connsiteY167" fmla="*/ 677513 h 838200"/>
              <a:gd name="connsiteX168" fmla="*/ 336804 w 828675"/>
              <a:gd name="connsiteY168" fmla="*/ 637223 h 838200"/>
              <a:gd name="connsiteX169" fmla="*/ 500348 w 828675"/>
              <a:gd name="connsiteY169" fmla="*/ 638556 h 838200"/>
              <a:gd name="connsiteX170" fmla="*/ 433673 w 828675"/>
              <a:gd name="connsiteY170" fmla="*/ 677990 h 838200"/>
              <a:gd name="connsiteX171" fmla="*/ 433673 w 828675"/>
              <a:gd name="connsiteY171" fmla="*/ 620078 h 838200"/>
              <a:gd name="connsiteX172" fmla="*/ 547973 w 828675"/>
              <a:gd name="connsiteY172" fmla="*/ 570262 h 838200"/>
              <a:gd name="connsiteX173" fmla="*/ 593503 w 828675"/>
              <a:gd name="connsiteY173" fmla="*/ 615696 h 838200"/>
              <a:gd name="connsiteX174" fmla="*/ 500348 w 828675"/>
              <a:gd name="connsiteY174" fmla="*/ 638556 h 838200"/>
              <a:gd name="connsiteX175" fmla="*/ 635413 w 828675"/>
              <a:gd name="connsiteY175" fmla="*/ 511207 h 838200"/>
              <a:gd name="connsiteX176" fmla="*/ 614172 w 828675"/>
              <a:gd name="connsiteY176" fmla="*/ 596075 h 838200"/>
              <a:gd name="connsiteX177" fmla="*/ 576644 w 828675"/>
              <a:gd name="connsiteY177" fmla="*/ 558641 h 838200"/>
              <a:gd name="connsiteX178" fmla="*/ 578168 w 828675"/>
              <a:gd name="connsiteY178" fmla="*/ 554641 h 838200"/>
              <a:gd name="connsiteX179" fmla="*/ 599123 w 828675"/>
              <a:gd name="connsiteY179" fmla="*/ 489109 h 838200"/>
              <a:gd name="connsiteX180" fmla="*/ 626936 w 828675"/>
              <a:gd name="connsiteY180" fmla="*/ 433388 h 838200"/>
              <a:gd name="connsiteX181" fmla="*/ 681609 w 828675"/>
              <a:gd name="connsiteY181" fmla="*/ 433388 h 838200"/>
              <a:gd name="connsiteX182" fmla="*/ 635413 w 828675"/>
              <a:gd name="connsiteY182" fmla="*/ 511207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828675" h="838200">
                <a:moveTo>
                  <a:pt x="823913" y="404813"/>
                </a:moveTo>
                <a:lnTo>
                  <a:pt x="731520" y="404813"/>
                </a:lnTo>
                <a:cubicBezTo>
                  <a:pt x="714851" y="404813"/>
                  <a:pt x="683895" y="371951"/>
                  <a:pt x="661606" y="316992"/>
                </a:cubicBezTo>
                <a:cubicBezTo>
                  <a:pt x="641604" y="268319"/>
                  <a:pt x="639413" y="230600"/>
                  <a:pt x="647224" y="215646"/>
                </a:cubicBezTo>
                <a:lnTo>
                  <a:pt x="718756" y="144018"/>
                </a:lnTo>
                <a:cubicBezTo>
                  <a:pt x="724332" y="138510"/>
                  <a:pt x="724388" y="129524"/>
                  <a:pt x="718879" y="123948"/>
                </a:cubicBezTo>
                <a:cubicBezTo>
                  <a:pt x="718838" y="123906"/>
                  <a:pt x="718797" y="123866"/>
                  <a:pt x="718756" y="123825"/>
                </a:cubicBezTo>
                <a:cubicBezTo>
                  <a:pt x="713157" y="118305"/>
                  <a:pt x="704163" y="118305"/>
                  <a:pt x="698564" y="123825"/>
                </a:cubicBezTo>
                <a:lnTo>
                  <a:pt x="633698" y="188690"/>
                </a:lnTo>
                <a:cubicBezTo>
                  <a:pt x="632343" y="189324"/>
                  <a:pt x="631090" y="190159"/>
                  <a:pt x="629983" y="191167"/>
                </a:cubicBezTo>
                <a:cubicBezTo>
                  <a:pt x="618173" y="202787"/>
                  <a:pt x="572833" y="200692"/>
                  <a:pt x="517398" y="177737"/>
                </a:cubicBezTo>
                <a:cubicBezTo>
                  <a:pt x="461963" y="154781"/>
                  <a:pt x="433388" y="126397"/>
                  <a:pt x="433388" y="111062"/>
                </a:cubicBezTo>
                <a:lnTo>
                  <a:pt x="433388" y="14288"/>
                </a:lnTo>
                <a:cubicBezTo>
                  <a:pt x="433388" y="6397"/>
                  <a:pt x="426991" y="0"/>
                  <a:pt x="419100" y="0"/>
                </a:cubicBezTo>
                <a:cubicBezTo>
                  <a:pt x="411210" y="0"/>
                  <a:pt x="404813" y="6397"/>
                  <a:pt x="404813" y="14288"/>
                </a:cubicBezTo>
                <a:lnTo>
                  <a:pt x="404813" y="111062"/>
                </a:lnTo>
                <a:cubicBezTo>
                  <a:pt x="404813" y="126397"/>
                  <a:pt x="375476" y="154972"/>
                  <a:pt x="320897" y="177737"/>
                </a:cubicBezTo>
                <a:cubicBezTo>
                  <a:pt x="269653" y="199263"/>
                  <a:pt x="227076" y="202406"/>
                  <a:pt x="211550" y="193548"/>
                </a:cubicBezTo>
                <a:lnTo>
                  <a:pt x="141923" y="123825"/>
                </a:lnTo>
                <a:cubicBezTo>
                  <a:pt x="136323" y="118305"/>
                  <a:pt x="127329" y="118305"/>
                  <a:pt x="121730" y="123825"/>
                </a:cubicBezTo>
                <a:cubicBezTo>
                  <a:pt x="116154" y="129333"/>
                  <a:pt x="116098" y="138319"/>
                  <a:pt x="121607" y="143895"/>
                </a:cubicBezTo>
                <a:cubicBezTo>
                  <a:pt x="121648" y="143937"/>
                  <a:pt x="121689" y="143977"/>
                  <a:pt x="121730" y="144018"/>
                </a:cubicBezTo>
                <a:lnTo>
                  <a:pt x="186309" y="208693"/>
                </a:lnTo>
                <a:cubicBezTo>
                  <a:pt x="186799" y="209706"/>
                  <a:pt x="187441" y="210638"/>
                  <a:pt x="188214" y="211455"/>
                </a:cubicBezTo>
                <a:cubicBezTo>
                  <a:pt x="199168" y="222314"/>
                  <a:pt x="198882" y="262985"/>
                  <a:pt x="176689" y="316992"/>
                </a:cubicBezTo>
                <a:cubicBezTo>
                  <a:pt x="154496" y="370999"/>
                  <a:pt x="123444" y="404813"/>
                  <a:pt x="106775" y="404813"/>
                </a:cubicBezTo>
                <a:lnTo>
                  <a:pt x="14288" y="404813"/>
                </a:lnTo>
                <a:cubicBezTo>
                  <a:pt x="6397" y="404813"/>
                  <a:pt x="0" y="411210"/>
                  <a:pt x="0" y="419100"/>
                </a:cubicBezTo>
                <a:cubicBezTo>
                  <a:pt x="0" y="426991"/>
                  <a:pt x="6397" y="433388"/>
                  <a:pt x="14288" y="433388"/>
                </a:cubicBezTo>
                <a:lnTo>
                  <a:pt x="106775" y="433388"/>
                </a:lnTo>
                <a:cubicBezTo>
                  <a:pt x="124015" y="433388"/>
                  <a:pt x="156020" y="468059"/>
                  <a:pt x="179737" y="525971"/>
                </a:cubicBezTo>
                <a:cubicBezTo>
                  <a:pt x="201835" y="579787"/>
                  <a:pt x="202502" y="619982"/>
                  <a:pt x="191929" y="630746"/>
                </a:cubicBezTo>
                <a:lnTo>
                  <a:pt x="126111" y="696563"/>
                </a:lnTo>
                <a:cubicBezTo>
                  <a:pt x="120535" y="702146"/>
                  <a:pt x="120541" y="711193"/>
                  <a:pt x="126123" y="716769"/>
                </a:cubicBezTo>
                <a:cubicBezTo>
                  <a:pt x="128799" y="719441"/>
                  <a:pt x="132426" y="720944"/>
                  <a:pt x="136208" y="720947"/>
                </a:cubicBezTo>
                <a:cubicBezTo>
                  <a:pt x="139994" y="720934"/>
                  <a:pt x="143621" y="719428"/>
                  <a:pt x="146304" y="716756"/>
                </a:cubicBezTo>
                <a:lnTo>
                  <a:pt x="211931" y="651129"/>
                </a:lnTo>
                <a:lnTo>
                  <a:pt x="211931" y="651129"/>
                </a:lnTo>
                <a:cubicBezTo>
                  <a:pt x="224219" y="639032"/>
                  <a:pt x="270034" y="640461"/>
                  <a:pt x="326231" y="663797"/>
                </a:cubicBezTo>
                <a:cubicBezTo>
                  <a:pt x="377571" y="685229"/>
                  <a:pt x="405289" y="712565"/>
                  <a:pt x="405289" y="727329"/>
                </a:cubicBezTo>
                <a:lnTo>
                  <a:pt x="405289" y="823913"/>
                </a:lnTo>
                <a:cubicBezTo>
                  <a:pt x="405289" y="831803"/>
                  <a:pt x="411686" y="838200"/>
                  <a:pt x="419576" y="838200"/>
                </a:cubicBezTo>
                <a:cubicBezTo>
                  <a:pt x="427467" y="838200"/>
                  <a:pt x="433864" y="831803"/>
                  <a:pt x="433864" y="823913"/>
                </a:cubicBezTo>
                <a:lnTo>
                  <a:pt x="433864" y="727138"/>
                </a:lnTo>
                <a:cubicBezTo>
                  <a:pt x="433864" y="712470"/>
                  <a:pt x="460724" y="686372"/>
                  <a:pt x="511874" y="664940"/>
                </a:cubicBezTo>
                <a:cubicBezTo>
                  <a:pt x="569595" y="640842"/>
                  <a:pt x="617125" y="639223"/>
                  <a:pt x="629793" y="651605"/>
                </a:cubicBezTo>
                <a:lnTo>
                  <a:pt x="694658" y="716566"/>
                </a:lnTo>
                <a:cubicBezTo>
                  <a:pt x="697341" y="719238"/>
                  <a:pt x="700969" y="720743"/>
                  <a:pt x="704755" y="720757"/>
                </a:cubicBezTo>
                <a:cubicBezTo>
                  <a:pt x="712645" y="720750"/>
                  <a:pt x="719037" y="714347"/>
                  <a:pt x="719030" y="706457"/>
                </a:cubicBezTo>
                <a:cubicBezTo>
                  <a:pt x="719026" y="702675"/>
                  <a:pt x="717524" y="699048"/>
                  <a:pt x="714851" y="696373"/>
                </a:cubicBezTo>
                <a:lnTo>
                  <a:pt x="649796" y="631317"/>
                </a:lnTo>
                <a:cubicBezTo>
                  <a:pt x="638651" y="620268"/>
                  <a:pt x="639223" y="578263"/>
                  <a:pt x="662273" y="521970"/>
                </a:cubicBezTo>
                <a:cubicBezTo>
                  <a:pt x="685324" y="465677"/>
                  <a:pt x="715518" y="433388"/>
                  <a:pt x="731520" y="433388"/>
                </a:cubicBezTo>
                <a:lnTo>
                  <a:pt x="823913" y="433388"/>
                </a:lnTo>
                <a:cubicBezTo>
                  <a:pt x="831803" y="433388"/>
                  <a:pt x="838200" y="426991"/>
                  <a:pt x="838200" y="419100"/>
                </a:cubicBezTo>
                <a:cubicBezTo>
                  <a:pt x="838200" y="411210"/>
                  <a:pt x="831803" y="404813"/>
                  <a:pt x="823913" y="404813"/>
                </a:cubicBezTo>
                <a:close/>
                <a:moveTo>
                  <a:pt x="635127" y="327850"/>
                </a:moveTo>
                <a:cubicBezTo>
                  <a:pt x="646113" y="355845"/>
                  <a:pt x="661623" y="381846"/>
                  <a:pt x="681038" y="404813"/>
                </a:cubicBezTo>
                <a:lnTo>
                  <a:pt x="632841" y="404813"/>
                </a:lnTo>
                <a:cubicBezTo>
                  <a:pt x="619717" y="384091"/>
                  <a:pt x="608434" y="362259"/>
                  <a:pt x="599123" y="339566"/>
                </a:cubicBezTo>
                <a:cubicBezTo>
                  <a:pt x="591443" y="320986"/>
                  <a:pt x="585076" y="301889"/>
                  <a:pt x="580073" y="282416"/>
                </a:cubicBezTo>
                <a:lnTo>
                  <a:pt x="614648" y="247841"/>
                </a:lnTo>
                <a:cubicBezTo>
                  <a:pt x="617327" y="275404"/>
                  <a:pt x="624234" y="302390"/>
                  <a:pt x="635127" y="327850"/>
                </a:cubicBezTo>
                <a:close/>
                <a:moveTo>
                  <a:pt x="275177" y="478250"/>
                </a:moveTo>
                <a:cubicBezTo>
                  <a:pt x="268851" y="462935"/>
                  <a:pt x="261729" y="447961"/>
                  <a:pt x="253841" y="433388"/>
                </a:cubicBezTo>
                <a:lnTo>
                  <a:pt x="307086" y="433388"/>
                </a:lnTo>
                <a:cubicBezTo>
                  <a:pt x="311277" y="442913"/>
                  <a:pt x="315468" y="451675"/>
                  <a:pt x="319183" y="461010"/>
                </a:cubicBezTo>
                <a:cubicBezTo>
                  <a:pt x="322898" y="470345"/>
                  <a:pt x="327279" y="481394"/>
                  <a:pt x="330899" y="491585"/>
                </a:cubicBezTo>
                <a:lnTo>
                  <a:pt x="292799" y="529685"/>
                </a:lnTo>
                <a:cubicBezTo>
                  <a:pt x="287907" y="512219"/>
                  <a:pt x="282025" y="495047"/>
                  <a:pt x="275177" y="478250"/>
                </a:cubicBezTo>
                <a:close/>
                <a:moveTo>
                  <a:pt x="289084" y="311468"/>
                </a:moveTo>
                <a:lnTo>
                  <a:pt x="326422" y="348806"/>
                </a:lnTo>
                <a:cubicBezTo>
                  <a:pt x="324041" y="355092"/>
                  <a:pt x="321755" y="361474"/>
                  <a:pt x="319183" y="367856"/>
                </a:cubicBezTo>
                <a:cubicBezTo>
                  <a:pt x="314135" y="380238"/>
                  <a:pt x="308515" y="392716"/>
                  <a:pt x="302609" y="405003"/>
                </a:cubicBezTo>
                <a:lnTo>
                  <a:pt x="248793" y="405003"/>
                </a:lnTo>
                <a:cubicBezTo>
                  <a:pt x="258876" y="387436"/>
                  <a:pt x="267816" y="369238"/>
                  <a:pt x="275558" y="350520"/>
                </a:cubicBezTo>
                <a:cubicBezTo>
                  <a:pt x="280511" y="337280"/>
                  <a:pt x="285083" y="324231"/>
                  <a:pt x="289084" y="311468"/>
                </a:cubicBezTo>
                <a:close/>
                <a:moveTo>
                  <a:pt x="513683" y="404813"/>
                </a:moveTo>
                <a:lnTo>
                  <a:pt x="458343" y="404813"/>
                </a:lnTo>
                <a:lnTo>
                  <a:pt x="497491" y="365665"/>
                </a:lnTo>
                <a:cubicBezTo>
                  <a:pt x="498824" y="369951"/>
                  <a:pt x="509683" y="396050"/>
                  <a:pt x="513683" y="404813"/>
                </a:cubicBezTo>
                <a:close/>
                <a:moveTo>
                  <a:pt x="338518" y="433388"/>
                </a:moveTo>
                <a:lnTo>
                  <a:pt x="389096" y="433388"/>
                </a:lnTo>
                <a:lnTo>
                  <a:pt x="353568" y="469297"/>
                </a:lnTo>
                <a:cubicBezTo>
                  <a:pt x="350711" y="462915"/>
                  <a:pt x="340995" y="438912"/>
                  <a:pt x="338518" y="433388"/>
                </a:cubicBezTo>
                <a:close/>
                <a:moveTo>
                  <a:pt x="348615" y="370999"/>
                </a:moveTo>
                <a:lnTo>
                  <a:pt x="382143" y="404813"/>
                </a:lnTo>
                <a:lnTo>
                  <a:pt x="334518" y="404813"/>
                </a:lnTo>
                <a:cubicBezTo>
                  <a:pt x="338138" y="396050"/>
                  <a:pt x="347567" y="373475"/>
                  <a:pt x="348615" y="370999"/>
                </a:cubicBezTo>
                <a:close/>
                <a:moveTo>
                  <a:pt x="433388" y="328613"/>
                </a:moveTo>
                <a:cubicBezTo>
                  <a:pt x="447548" y="334963"/>
                  <a:pt x="461867" y="340868"/>
                  <a:pt x="476345" y="346329"/>
                </a:cubicBezTo>
                <a:lnTo>
                  <a:pt x="433388" y="389287"/>
                </a:lnTo>
                <a:close/>
                <a:moveTo>
                  <a:pt x="404813" y="387096"/>
                </a:moveTo>
                <a:lnTo>
                  <a:pt x="366046" y="347663"/>
                </a:lnTo>
                <a:cubicBezTo>
                  <a:pt x="379190" y="342805"/>
                  <a:pt x="392049" y="337661"/>
                  <a:pt x="404813" y="332042"/>
                </a:cubicBezTo>
                <a:close/>
                <a:moveTo>
                  <a:pt x="404813" y="458248"/>
                </a:moveTo>
                <a:lnTo>
                  <a:pt x="404813" y="496348"/>
                </a:lnTo>
                <a:cubicBezTo>
                  <a:pt x="395859" y="492347"/>
                  <a:pt x="386906" y="488633"/>
                  <a:pt x="377666" y="485108"/>
                </a:cubicBezTo>
                <a:close/>
                <a:moveTo>
                  <a:pt x="433388" y="456057"/>
                </a:moveTo>
                <a:lnTo>
                  <a:pt x="464820" y="487394"/>
                </a:lnTo>
                <a:cubicBezTo>
                  <a:pt x="454152" y="491585"/>
                  <a:pt x="443770" y="496062"/>
                  <a:pt x="433388" y="500825"/>
                </a:cubicBezTo>
                <a:close/>
                <a:moveTo>
                  <a:pt x="492633" y="475107"/>
                </a:moveTo>
                <a:lnTo>
                  <a:pt x="451485" y="433388"/>
                </a:lnTo>
                <a:lnTo>
                  <a:pt x="509302" y="433388"/>
                </a:lnTo>
                <a:cubicBezTo>
                  <a:pt x="506825" y="439007"/>
                  <a:pt x="495681" y="466439"/>
                  <a:pt x="492633" y="474631"/>
                </a:cubicBezTo>
                <a:close/>
                <a:moveTo>
                  <a:pt x="498539" y="324422"/>
                </a:moveTo>
                <a:cubicBezTo>
                  <a:pt x="476370" y="316570"/>
                  <a:pt x="454624" y="307572"/>
                  <a:pt x="433388" y="297466"/>
                </a:cubicBezTo>
                <a:lnTo>
                  <a:pt x="433388" y="242030"/>
                </a:lnTo>
                <a:cubicBezTo>
                  <a:pt x="437388" y="244316"/>
                  <a:pt x="441198" y="246602"/>
                  <a:pt x="445294" y="248793"/>
                </a:cubicBezTo>
                <a:cubicBezTo>
                  <a:pt x="474596" y="264130"/>
                  <a:pt x="505438" y="276326"/>
                  <a:pt x="537305" y="285179"/>
                </a:cubicBezTo>
                <a:close/>
                <a:moveTo>
                  <a:pt x="404813" y="301657"/>
                </a:moveTo>
                <a:cubicBezTo>
                  <a:pt x="384969" y="310667"/>
                  <a:pt x="364688" y="318678"/>
                  <a:pt x="344043" y="325660"/>
                </a:cubicBezTo>
                <a:lnTo>
                  <a:pt x="304991" y="286607"/>
                </a:lnTo>
                <a:cubicBezTo>
                  <a:pt x="339787" y="277423"/>
                  <a:pt x="373387" y="264188"/>
                  <a:pt x="405098" y="247174"/>
                </a:cubicBezTo>
                <a:close/>
                <a:moveTo>
                  <a:pt x="355664" y="507206"/>
                </a:moveTo>
                <a:cubicBezTo>
                  <a:pt x="372332" y="513302"/>
                  <a:pt x="388811" y="520065"/>
                  <a:pt x="404813" y="527399"/>
                </a:cubicBezTo>
                <a:lnTo>
                  <a:pt x="404813" y="581406"/>
                </a:lnTo>
                <a:cubicBezTo>
                  <a:pt x="376938" y="566477"/>
                  <a:pt x="347606" y="554445"/>
                  <a:pt x="317278" y="545497"/>
                </a:cubicBezTo>
                <a:close/>
                <a:moveTo>
                  <a:pt x="433388" y="531876"/>
                </a:moveTo>
                <a:cubicBezTo>
                  <a:pt x="450723" y="523589"/>
                  <a:pt x="468630" y="515969"/>
                  <a:pt x="486823" y="509111"/>
                </a:cubicBezTo>
                <a:lnTo>
                  <a:pt x="524923" y="547211"/>
                </a:lnTo>
                <a:cubicBezTo>
                  <a:pt x="493069" y="557034"/>
                  <a:pt x="462378" y="570287"/>
                  <a:pt x="433388" y="586740"/>
                </a:cubicBezTo>
                <a:close/>
                <a:moveTo>
                  <a:pt x="553593" y="535496"/>
                </a:moveTo>
                <a:lnTo>
                  <a:pt x="514636" y="496443"/>
                </a:lnTo>
                <a:cubicBezTo>
                  <a:pt x="515443" y="495385"/>
                  <a:pt x="516056" y="494191"/>
                  <a:pt x="516446" y="492919"/>
                </a:cubicBezTo>
                <a:cubicBezTo>
                  <a:pt x="520256" y="482251"/>
                  <a:pt x="524351" y="471488"/>
                  <a:pt x="528733" y="460915"/>
                </a:cubicBezTo>
                <a:cubicBezTo>
                  <a:pt x="532448" y="451390"/>
                  <a:pt x="536543" y="442627"/>
                  <a:pt x="540830" y="433388"/>
                </a:cubicBezTo>
                <a:lnTo>
                  <a:pt x="594074" y="433388"/>
                </a:lnTo>
                <a:cubicBezTo>
                  <a:pt x="586172" y="447967"/>
                  <a:pt x="579019" y="462942"/>
                  <a:pt x="572643" y="478250"/>
                </a:cubicBezTo>
                <a:cubicBezTo>
                  <a:pt x="565015" y="496883"/>
                  <a:pt x="558652" y="516008"/>
                  <a:pt x="553593" y="535496"/>
                </a:cubicBezTo>
                <a:close/>
                <a:moveTo>
                  <a:pt x="545211" y="404813"/>
                </a:moveTo>
                <a:cubicBezTo>
                  <a:pt x="539306" y="392525"/>
                  <a:pt x="533686" y="380048"/>
                  <a:pt x="528638" y="367665"/>
                </a:cubicBezTo>
                <a:cubicBezTo>
                  <a:pt x="525304" y="359569"/>
                  <a:pt x="522161" y="351473"/>
                  <a:pt x="519113" y="343567"/>
                </a:cubicBezTo>
                <a:lnTo>
                  <a:pt x="557213" y="305467"/>
                </a:lnTo>
                <a:cubicBezTo>
                  <a:pt x="561581" y="320676"/>
                  <a:pt x="566731" y="335651"/>
                  <a:pt x="572643" y="350330"/>
                </a:cubicBezTo>
                <a:cubicBezTo>
                  <a:pt x="580346" y="369048"/>
                  <a:pt x="589255" y="387247"/>
                  <a:pt x="599313" y="404813"/>
                </a:cubicBezTo>
                <a:close/>
                <a:moveTo>
                  <a:pt x="505968" y="204121"/>
                </a:moveTo>
                <a:cubicBezTo>
                  <a:pt x="534341" y="216583"/>
                  <a:pt x="564609" y="224182"/>
                  <a:pt x="595503" y="226600"/>
                </a:cubicBezTo>
                <a:lnTo>
                  <a:pt x="560642" y="261938"/>
                </a:lnTo>
                <a:cubicBezTo>
                  <a:pt x="525076" y="253589"/>
                  <a:pt x="490705" y="240788"/>
                  <a:pt x="458343" y="223838"/>
                </a:cubicBezTo>
                <a:cubicBezTo>
                  <a:pt x="449580" y="219266"/>
                  <a:pt x="441103" y="214313"/>
                  <a:pt x="433102" y="209360"/>
                </a:cubicBezTo>
                <a:lnTo>
                  <a:pt x="433102" y="160496"/>
                </a:lnTo>
                <a:cubicBezTo>
                  <a:pt x="454964" y="178754"/>
                  <a:pt x="479550" y="193474"/>
                  <a:pt x="505968" y="204121"/>
                </a:cubicBezTo>
                <a:close/>
                <a:moveTo>
                  <a:pt x="331565" y="204121"/>
                </a:moveTo>
                <a:cubicBezTo>
                  <a:pt x="357998" y="193503"/>
                  <a:pt x="382590" y="178781"/>
                  <a:pt x="404432" y="160496"/>
                </a:cubicBezTo>
                <a:lnTo>
                  <a:pt x="404432" y="214313"/>
                </a:lnTo>
                <a:cubicBezTo>
                  <a:pt x="365951" y="236882"/>
                  <a:pt x="324168" y="253274"/>
                  <a:pt x="280607" y="262890"/>
                </a:cubicBezTo>
                <a:lnTo>
                  <a:pt x="244126" y="226409"/>
                </a:lnTo>
                <a:cubicBezTo>
                  <a:pt x="274414" y="223795"/>
                  <a:pt x="304076" y="216266"/>
                  <a:pt x="331946" y="204121"/>
                </a:cubicBezTo>
                <a:close/>
                <a:moveTo>
                  <a:pt x="202787" y="327946"/>
                </a:moveTo>
                <a:cubicBezTo>
                  <a:pt x="213895" y="301871"/>
                  <a:pt x="220746" y="274182"/>
                  <a:pt x="223075" y="245936"/>
                </a:cubicBezTo>
                <a:lnTo>
                  <a:pt x="265652" y="288512"/>
                </a:lnTo>
                <a:cubicBezTo>
                  <a:pt x="261127" y="305873"/>
                  <a:pt x="255496" y="322925"/>
                  <a:pt x="248793" y="339566"/>
                </a:cubicBezTo>
                <a:cubicBezTo>
                  <a:pt x="239451" y="362261"/>
                  <a:pt x="228137" y="384095"/>
                  <a:pt x="214979" y="404813"/>
                </a:cubicBezTo>
                <a:lnTo>
                  <a:pt x="157258" y="404813"/>
                </a:lnTo>
                <a:cubicBezTo>
                  <a:pt x="176673" y="381846"/>
                  <a:pt x="192182" y="355845"/>
                  <a:pt x="203168" y="327850"/>
                </a:cubicBezTo>
                <a:close/>
                <a:moveTo>
                  <a:pt x="205835" y="515207"/>
                </a:moveTo>
                <a:cubicBezTo>
                  <a:pt x="194231" y="485397"/>
                  <a:pt x="177715" y="457741"/>
                  <a:pt x="156972" y="433388"/>
                </a:cubicBezTo>
                <a:lnTo>
                  <a:pt x="220885" y="433388"/>
                </a:lnTo>
                <a:cubicBezTo>
                  <a:pt x="231531" y="451257"/>
                  <a:pt x="240859" y="469881"/>
                  <a:pt x="248793" y="489109"/>
                </a:cubicBezTo>
                <a:cubicBezTo>
                  <a:pt x="257359" y="509890"/>
                  <a:pt x="264239" y="531327"/>
                  <a:pt x="269367" y="553212"/>
                </a:cubicBezTo>
                <a:lnTo>
                  <a:pt x="226886" y="595313"/>
                </a:lnTo>
                <a:cubicBezTo>
                  <a:pt x="223972" y="567709"/>
                  <a:pt x="217007" y="540686"/>
                  <a:pt x="206216" y="515112"/>
                </a:cubicBezTo>
                <a:close/>
                <a:moveTo>
                  <a:pt x="336804" y="637223"/>
                </a:moveTo>
                <a:cubicBezTo>
                  <a:pt x="308514" y="624973"/>
                  <a:pt x="278386" y="617506"/>
                  <a:pt x="247650" y="615125"/>
                </a:cubicBezTo>
                <a:lnTo>
                  <a:pt x="294037" y="568738"/>
                </a:lnTo>
                <a:cubicBezTo>
                  <a:pt x="332922" y="578668"/>
                  <a:pt x="370214" y="594027"/>
                  <a:pt x="404813" y="614363"/>
                </a:cubicBezTo>
                <a:lnTo>
                  <a:pt x="404813" y="677513"/>
                </a:lnTo>
                <a:cubicBezTo>
                  <a:pt x="384235" y="660831"/>
                  <a:pt x="361321" y="647256"/>
                  <a:pt x="336804" y="637223"/>
                </a:cubicBezTo>
                <a:close/>
                <a:moveTo>
                  <a:pt x="500348" y="638556"/>
                </a:moveTo>
                <a:cubicBezTo>
                  <a:pt x="476362" y="648466"/>
                  <a:pt x="453912" y="661744"/>
                  <a:pt x="433673" y="677990"/>
                </a:cubicBezTo>
                <a:lnTo>
                  <a:pt x="433673" y="620078"/>
                </a:lnTo>
                <a:cubicBezTo>
                  <a:pt x="469110" y="597930"/>
                  <a:pt x="507626" y="581143"/>
                  <a:pt x="547973" y="570262"/>
                </a:cubicBezTo>
                <a:lnTo>
                  <a:pt x="593503" y="615696"/>
                </a:lnTo>
                <a:cubicBezTo>
                  <a:pt x="561394" y="618067"/>
                  <a:pt x="529907" y="625794"/>
                  <a:pt x="500348" y="638556"/>
                </a:cubicBezTo>
                <a:close/>
                <a:moveTo>
                  <a:pt x="635413" y="511207"/>
                </a:moveTo>
                <a:cubicBezTo>
                  <a:pt x="623828" y="538174"/>
                  <a:pt x="616655" y="566829"/>
                  <a:pt x="614172" y="596075"/>
                </a:cubicBezTo>
                <a:lnTo>
                  <a:pt x="576644" y="558641"/>
                </a:lnTo>
                <a:cubicBezTo>
                  <a:pt x="577347" y="557391"/>
                  <a:pt x="577861" y="556043"/>
                  <a:pt x="578168" y="554641"/>
                </a:cubicBezTo>
                <a:cubicBezTo>
                  <a:pt x="583331" y="532256"/>
                  <a:pt x="590340" y="510337"/>
                  <a:pt x="599123" y="489109"/>
                </a:cubicBezTo>
                <a:cubicBezTo>
                  <a:pt x="607026" y="469884"/>
                  <a:pt x="616322" y="451260"/>
                  <a:pt x="626936" y="433388"/>
                </a:cubicBezTo>
                <a:lnTo>
                  <a:pt x="681609" y="433388"/>
                </a:lnTo>
                <a:cubicBezTo>
                  <a:pt x="662075" y="456638"/>
                  <a:pt x="646470" y="482924"/>
                  <a:pt x="635413" y="511207"/>
                </a:cubicBezTo>
                <a:close/>
              </a:path>
            </a:pathLst>
          </a:custGeom>
          <a:solidFill>
            <a:schemeClr val="accent3"/>
          </a:solidFill>
          <a:ln w="9525" cap="flat">
            <a:noFill/>
            <a:prstDash val="solid"/>
            <a:miter/>
          </a:ln>
        </p:spPr>
        <p:txBody>
          <a:bodyPr rtlCol="0" anchor="ctr"/>
          <a:lstStyle/>
          <a:p>
            <a:endParaRPr lang="it-IT" sz="1013"/>
          </a:p>
        </p:txBody>
      </p:sp>
      <p:grpSp>
        <p:nvGrpSpPr>
          <p:cNvPr id="31" name="Elemento grafico 12" descr="Farfalla">
            <a:extLst>
              <a:ext uri="{FF2B5EF4-FFF2-40B4-BE49-F238E27FC236}">
                <a16:creationId xmlns:a16="http://schemas.microsoft.com/office/drawing/2014/main" id="{F361DD00-FB90-D14E-A416-D272F464AE76}"/>
              </a:ext>
            </a:extLst>
          </p:cNvPr>
          <p:cNvGrpSpPr/>
          <p:nvPr/>
        </p:nvGrpSpPr>
        <p:grpSpPr>
          <a:xfrm>
            <a:off x="2568302" y="914183"/>
            <a:ext cx="284214" cy="284214"/>
            <a:chOff x="6388800" y="3721800"/>
            <a:chExt cx="914400" cy="914400"/>
          </a:xfrm>
          <a:solidFill>
            <a:schemeClr val="accent3"/>
          </a:solidFill>
        </p:grpSpPr>
        <p:sp>
          <p:nvSpPr>
            <p:cNvPr id="32" name="Figura a mano libera 31">
              <a:extLst>
                <a:ext uri="{FF2B5EF4-FFF2-40B4-BE49-F238E27FC236}">
                  <a16:creationId xmlns:a16="http://schemas.microsoft.com/office/drawing/2014/main" id="{F89A9C58-5FA1-274B-A61C-75E3EF886E3F}"/>
                </a:ext>
              </a:extLst>
            </p:cNvPr>
            <p:cNvSpPr/>
            <p:nvPr/>
          </p:nvSpPr>
          <p:spPr>
            <a:xfrm>
              <a:off x="6872172" y="4149568"/>
              <a:ext cx="180975" cy="276225"/>
            </a:xfrm>
            <a:custGeom>
              <a:avLst/>
              <a:gdLst>
                <a:gd name="connsiteX0" fmla="*/ 28407 w 180975"/>
                <a:gd name="connsiteY0" fmla="*/ 0 h 276225"/>
                <a:gd name="connsiteX1" fmla="*/ 25359 w 180975"/>
                <a:gd name="connsiteY1" fmla="*/ 9525 h 276225"/>
                <a:gd name="connsiteX2" fmla="*/ 29931 w 180975"/>
                <a:gd name="connsiteY2" fmla="*/ 60674 h 276225"/>
                <a:gd name="connsiteX3" fmla="*/ 1356 w 180975"/>
                <a:gd name="connsiteY3" fmla="*/ 166688 h 276225"/>
                <a:gd name="connsiteX4" fmla="*/ 5547 w 180975"/>
                <a:gd name="connsiteY4" fmla="*/ 181832 h 276225"/>
                <a:gd name="connsiteX5" fmla="*/ 36408 w 180975"/>
                <a:gd name="connsiteY5" fmla="*/ 204978 h 276225"/>
                <a:gd name="connsiteX6" fmla="*/ 57172 w 180975"/>
                <a:gd name="connsiteY6" fmla="*/ 221170 h 276225"/>
                <a:gd name="connsiteX7" fmla="*/ 92700 w 180975"/>
                <a:gd name="connsiteY7" fmla="*/ 271367 h 276225"/>
                <a:gd name="connsiteX8" fmla="*/ 94986 w 180975"/>
                <a:gd name="connsiteY8" fmla="*/ 276701 h 276225"/>
                <a:gd name="connsiteX9" fmla="*/ 118132 w 180975"/>
                <a:gd name="connsiteY9" fmla="*/ 214979 h 276225"/>
                <a:gd name="connsiteX10" fmla="*/ 134325 w 180975"/>
                <a:gd name="connsiteY10" fmla="*/ 191834 h 276225"/>
                <a:gd name="connsiteX11" fmla="*/ 158994 w 180975"/>
                <a:gd name="connsiteY11" fmla="*/ 175641 h 276225"/>
                <a:gd name="connsiteX12" fmla="*/ 182997 w 180975"/>
                <a:gd name="connsiteY12" fmla="*/ 160973 h 276225"/>
                <a:gd name="connsiteX13" fmla="*/ 28407 w 180975"/>
                <a:gd name="connsiteY13"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975" h="276225">
                  <a:moveTo>
                    <a:pt x="28407" y="0"/>
                  </a:moveTo>
                  <a:cubicBezTo>
                    <a:pt x="27454" y="3524"/>
                    <a:pt x="26406" y="6858"/>
                    <a:pt x="25359" y="9525"/>
                  </a:cubicBezTo>
                  <a:cubicBezTo>
                    <a:pt x="28451" y="26398"/>
                    <a:pt x="29982" y="43521"/>
                    <a:pt x="29931" y="60674"/>
                  </a:cubicBezTo>
                  <a:cubicBezTo>
                    <a:pt x="29931" y="102394"/>
                    <a:pt x="21834" y="146399"/>
                    <a:pt x="1356" y="166688"/>
                  </a:cubicBezTo>
                  <a:cubicBezTo>
                    <a:pt x="-1026" y="175641"/>
                    <a:pt x="-645" y="181166"/>
                    <a:pt x="5547" y="181832"/>
                  </a:cubicBezTo>
                  <a:cubicBezTo>
                    <a:pt x="24597" y="184023"/>
                    <a:pt x="36408" y="204978"/>
                    <a:pt x="36408" y="204978"/>
                  </a:cubicBezTo>
                  <a:cubicBezTo>
                    <a:pt x="44123" y="228124"/>
                    <a:pt x="57172" y="221170"/>
                    <a:pt x="57172" y="221170"/>
                  </a:cubicBezTo>
                  <a:cubicBezTo>
                    <a:pt x="100130" y="211074"/>
                    <a:pt x="96510" y="263652"/>
                    <a:pt x="92700" y="271367"/>
                  </a:cubicBezTo>
                  <a:cubicBezTo>
                    <a:pt x="88890" y="279083"/>
                    <a:pt x="94986" y="276701"/>
                    <a:pt x="94986" y="276701"/>
                  </a:cubicBezTo>
                  <a:cubicBezTo>
                    <a:pt x="116608" y="273653"/>
                    <a:pt x="105845" y="226600"/>
                    <a:pt x="118132" y="214979"/>
                  </a:cubicBezTo>
                  <a:cubicBezTo>
                    <a:pt x="125382" y="208740"/>
                    <a:pt x="130949" y="200782"/>
                    <a:pt x="134325" y="191834"/>
                  </a:cubicBezTo>
                  <a:cubicBezTo>
                    <a:pt x="153375" y="200406"/>
                    <a:pt x="158994" y="175641"/>
                    <a:pt x="158994" y="175641"/>
                  </a:cubicBezTo>
                  <a:cubicBezTo>
                    <a:pt x="158994" y="175641"/>
                    <a:pt x="178044" y="184595"/>
                    <a:pt x="182997" y="160973"/>
                  </a:cubicBezTo>
                  <a:cubicBezTo>
                    <a:pt x="205476" y="58579"/>
                    <a:pt x="69555" y="11716"/>
                    <a:pt x="28407" y="0"/>
                  </a:cubicBezTo>
                  <a:close/>
                </a:path>
              </a:pathLst>
            </a:custGeom>
            <a:grpFill/>
            <a:ln w="9525" cap="flat">
              <a:noFill/>
              <a:prstDash val="solid"/>
              <a:miter/>
            </a:ln>
          </p:spPr>
          <p:txBody>
            <a:bodyPr rtlCol="0" anchor="ctr"/>
            <a:lstStyle/>
            <a:p>
              <a:endParaRPr lang="it-IT" sz="1013"/>
            </a:p>
          </p:txBody>
        </p:sp>
        <p:sp>
          <p:nvSpPr>
            <p:cNvPr id="33" name="Figura a mano libera 32">
              <a:extLst>
                <a:ext uri="{FF2B5EF4-FFF2-40B4-BE49-F238E27FC236}">
                  <a16:creationId xmlns:a16="http://schemas.microsoft.com/office/drawing/2014/main" id="{1BCDEEE0-AAD2-8249-BC54-39ED2045BB34}"/>
                </a:ext>
              </a:extLst>
            </p:cNvPr>
            <p:cNvSpPr/>
            <p:nvPr/>
          </p:nvSpPr>
          <p:spPr>
            <a:xfrm>
              <a:off x="6633968" y="4149949"/>
              <a:ext cx="180975" cy="276225"/>
            </a:xfrm>
            <a:custGeom>
              <a:avLst/>
              <a:gdLst>
                <a:gd name="connsiteX0" fmla="*/ 153835 w 180975"/>
                <a:gd name="connsiteY0" fmla="*/ 60579 h 276225"/>
                <a:gd name="connsiteX1" fmla="*/ 158502 w 180975"/>
                <a:gd name="connsiteY1" fmla="*/ 8953 h 276225"/>
                <a:gd name="connsiteX2" fmla="*/ 155740 w 180975"/>
                <a:gd name="connsiteY2" fmla="*/ 0 h 276225"/>
                <a:gd name="connsiteX3" fmla="*/ 2482 w 180975"/>
                <a:gd name="connsiteY3" fmla="*/ 160877 h 276225"/>
                <a:gd name="connsiteX4" fmla="*/ 26485 w 180975"/>
                <a:gd name="connsiteY4" fmla="*/ 175546 h 276225"/>
                <a:gd name="connsiteX5" fmla="*/ 51155 w 180975"/>
                <a:gd name="connsiteY5" fmla="*/ 191738 h 276225"/>
                <a:gd name="connsiteX6" fmla="*/ 67348 w 180975"/>
                <a:gd name="connsiteY6" fmla="*/ 214884 h 276225"/>
                <a:gd name="connsiteX7" fmla="*/ 90493 w 180975"/>
                <a:gd name="connsiteY7" fmla="*/ 276606 h 276225"/>
                <a:gd name="connsiteX8" fmla="*/ 92779 w 180975"/>
                <a:gd name="connsiteY8" fmla="*/ 271272 h 276225"/>
                <a:gd name="connsiteX9" fmla="*/ 128308 w 180975"/>
                <a:gd name="connsiteY9" fmla="*/ 221075 h 276225"/>
                <a:gd name="connsiteX10" fmla="*/ 149072 w 180975"/>
                <a:gd name="connsiteY10" fmla="*/ 204883 h 276225"/>
                <a:gd name="connsiteX11" fmla="*/ 179933 w 180975"/>
                <a:gd name="connsiteY11" fmla="*/ 181737 h 276225"/>
                <a:gd name="connsiteX12" fmla="*/ 184696 w 180975"/>
                <a:gd name="connsiteY12" fmla="*/ 168783 h 276225"/>
                <a:gd name="connsiteX13" fmla="*/ 153835 w 180975"/>
                <a:gd name="connsiteY13" fmla="*/ 6057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975" h="276225">
                  <a:moveTo>
                    <a:pt x="153835" y="60579"/>
                  </a:moveTo>
                  <a:cubicBezTo>
                    <a:pt x="153762" y="43262"/>
                    <a:pt x="155325" y="25977"/>
                    <a:pt x="158502" y="8953"/>
                  </a:cubicBezTo>
                  <a:cubicBezTo>
                    <a:pt x="157549" y="6191"/>
                    <a:pt x="156597" y="3143"/>
                    <a:pt x="155740" y="0"/>
                  </a:cubicBezTo>
                  <a:cubicBezTo>
                    <a:pt x="113068" y="12382"/>
                    <a:pt x="-19711" y="59245"/>
                    <a:pt x="2482" y="160877"/>
                  </a:cubicBezTo>
                  <a:cubicBezTo>
                    <a:pt x="7721" y="184499"/>
                    <a:pt x="26485" y="175546"/>
                    <a:pt x="26485" y="175546"/>
                  </a:cubicBezTo>
                  <a:cubicBezTo>
                    <a:pt x="26485" y="175546"/>
                    <a:pt x="32581" y="200311"/>
                    <a:pt x="51155" y="191738"/>
                  </a:cubicBezTo>
                  <a:cubicBezTo>
                    <a:pt x="54531" y="200687"/>
                    <a:pt x="60098" y="208645"/>
                    <a:pt x="67348" y="214884"/>
                  </a:cubicBezTo>
                  <a:cubicBezTo>
                    <a:pt x="79635" y="226505"/>
                    <a:pt x="68872" y="273558"/>
                    <a:pt x="90493" y="276606"/>
                  </a:cubicBezTo>
                  <a:cubicBezTo>
                    <a:pt x="90493" y="276606"/>
                    <a:pt x="97447" y="278987"/>
                    <a:pt x="92779" y="271272"/>
                  </a:cubicBezTo>
                  <a:cubicBezTo>
                    <a:pt x="88112" y="263557"/>
                    <a:pt x="85350" y="210979"/>
                    <a:pt x="128308" y="221075"/>
                  </a:cubicBezTo>
                  <a:cubicBezTo>
                    <a:pt x="128308" y="221075"/>
                    <a:pt x="141357" y="228028"/>
                    <a:pt x="149072" y="204883"/>
                  </a:cubicBezTo>
                  <a:cubicBezTo>
                    <a:pt x="149072" y="204883"/>
                    <a:pt x="160788" y="183928"/>
                    <a:pt x="179933" y="181737"/>
                  </a:cubicBezTo>
                  <a:cubicBezTo>
                    <a:pt x="185648" y="181166"/>
                    <a:pt x="186410" y="176403"/>
                    <a:pt x="184696" y="168783"/>
                  </a:cubicBezTo>
                  <a:cubicBezTo>
                    <a:pt x="162502" y="149257"/>
                    <a:pt x="153835" y="103822"/>
                    <a:pt x="153835" y="60579"/>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E1DF2AFC-6F77-F441-9BDE-2D02620CC353}"/>
                </a:ext>
              </a:extLst>
            </p:cNvPr>
            <p:cNvSpPr/>
            <p:nvPr/>
          </p:nvSpPr>
          <p:spPr>
            <a:xfrm>
              <a:off x="6765035" y="3926838"/>
              <a:ext cx="152400" cy="371475"/>
            </a:xfrm>
            <a:custGeom>
              <a:avLst/>
              <a:gdLst>
                <a:gd name="connsiteX0" fmla="*/ 157736 w 152400"/>
                <a:gd name="connsiteY0" fmla="*/ 5083 h 371475"/>
                <a:gd name="connsiteX1" fmla="*/ 138115 w 152400"/>
                <a:gd name="connsiteY1" fmla="*/ 2893 h 371475"/>
                <a:gd name="connsiteX2" fmla="*/ 80393 w 152400"/>
                <a:gd name="connsiteY2" fmla="*/ 128146 h 371475"/>
                <a:gd name="connsiteX3" fmla="*/ 22577 w 152400"/>
                <a:gd name="connsiteY3" fmla="*/ 2893 h 371475"/>
                <a:gd name="connsiteX4" fmla="*/ 2650 w 152400"/>
                <a:gd name="connsiteY4" fmla="*/ 6241 h 371475"/>
                <a:gd name="connsiteX5" fmla="*/ 4765 w 152400"/>
                <a:gd name="connsiteY5" fmla="*/ 25181 h 371475"/>
                <a:gd name="connsiteX6" fmla="*/ 56581 w 152400"/>
                <a:gd name="connsiteY6" fmla="*/ 167389 h 371475"/>
                <a:gd name="connsiteX7" fmla="*/ 56581 w 152400"/>
                <a:gd name="connsiteY7" fmla="*/ 167389 h 371475"/>
                <a:gd name="connsiteX8" fmla="*/ 49818 w 152400"/>
                <a:gd name="connsiteY8" fmla="*/ 186439 h 371475"/>
                <a:gd name="connsiteX9" fmla="*/ 57629 w 152400"/>
                <a:gd name="connsiteY9" fmla="*/ 228730 h 371475"/>
                <a:gd name="connsiteX10" fmla="*/ 51723 w 152400"/>
                <a:gd name="connsiteY10" fmla="*/ 282832 h 371475"/>
                <a:gd name="connsiteX11" fmla="*/ 80298 w 152400"/>
                <a:gd name="connsiteY11" fmla="*/ 372367 h 371475"/>
                <a:gd name="connsiteX12" fmla="*/ 108873 w 152400"/>
                <a:gd name="connsiteY12" fmla="*/ 282832 h 371475"/>
                <a:gd name="connsiteX13" fmla="*/ 103063 w 152400"/>
                <a:gd name="connsiteY13" fmla="*/ 229207 h 371475"/>
                <a:gd name="connsiteX14" fmla="*/ 111064 w 152400"/>
                <a:gd name="connsiteY14" fmla="*/ 186439 h 371475"/>
                <a:gd name="connsiteX15" fmla="*/ 104015 w 152400"/>
                <a:gd name="connsiteY15" fmla="*/ 166723 h 371475"/>
                <a:gd name="connsiteX16" fmla="*/ 104015 w 152400"/>
                <a:gd name="connsiteY16" fmla="*/ 166723 h 371475"/>
                <a:gd name="connsiteX17" fmla="*/ 155831 w 152400"/>
                <a:gd name="connsiteY17" fmla="*/ 24514 h 371475"/>
                <a:gd name="connsiteX18" fmla="*/ 157736 w 152400"/>
                <a:gd name="connsiteY18" fmla="*/ 5083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400" h="371475">
                  <a:moveTo>
                    <a:pt x="157736" y="5083"/>
                  </a:moveTo>
                  <a:cubicBezTo>
                    <a:pt x="152809" y="-730"/>
                    <a:pt x="144203" y="-1691"/>
                    <a:pt x="138115" y="2893"/>
                  </a:cubicBezTo>
                  <a:cubicBezTo>
                    <a:pt x="102777" y="31468"/>
                    <a:pt x="87061" y="89570"/>
                    <a:pt x="80393" y="128146"/>
                  </a:cubicBezTo>
                  <a:cubicBezTo>
                    <a:pt x="73631" y="90046"/>
                    <a:pt x="58010" y="31182"/>
                    <a:pt x="22577" y="2893"/>
                  </a:cubicBezTo>
                  <a:cubicBezTo>
                    <a:pt x="16149" y="-1685"/>
                    <a:pt x="7228" y="-186"/>
                    <a:pt x="2650" y="6241"/>
                  </a:cubicBezTo>
                  <a:cubicBezTo>
                    <a:pt x="-1573" y="12171"/>
                    <a:pt x="-662" y="20328"/>
                    <a:pt x="4765" y="25181"/>
                  </a:cubicBezTo>
                  <a:cubicBezTo>
                    <a:pt x="41627" y="54709"/>
                    <a:pt x="54676" y="137862"/>
                    <a:pt x="56581" y="167389"/>
                  </a:cubicBezTo>
                  <a:cubicBezTo>
                    <a:pt x="56581" y="167389"/>
                    <a:pt x="56581" y="167389"/>
                    <a:pt x="56581" y="167389"/>
                  </a:cubicBezTo>
                  <a:cubicBezTo>
                    <a:pt x="52907" y="173142"/>
                    <a:pt x="50594" y="179658"/>
                    <a:pt x="49818" y="186439"/>
                  </a:cubicBezTo>
                  <a:cubicBezTo>
                    <a:pt x="48815" y="200970"/>
                    <a:pt x="51502" y="215517"/>
                    <a:pt x="57629" y="228730"/>
                  </a:cubicBezTo>
                  <a:cubicBezTo>
                    <a:pt x="53540" y="246470"/>
                    <a:pt x="51557" y="264629"/>
                    <a:pt x="51723" y="282832"/>
                  </a:cubicBezTo>
                  <a:cubicBezTo>
                    <a:pt x="51723" y="332267"/>
                    <a:pt x="64487" y="372367"/>
                    <a:pt x="80298" y="372367"/>
                  </a:cubicBezTo>
                  <a:cubicBezTo>
                    <a:pt x="96110" y="372367"/>
                    <a:pt x="108873" y="332267"/>
                    <a:pt x="108873" y="282832"/>
                  </a:cubicBezTo>
                  <a:cubicBezTo>
                    <a:pt x="109016" y="264793"/>
                    <a:pt x="107066" y="246797"/>
                    <a:pt x="103063" y="229207"/>
                  </a:cubicBezTo>
                  <a:cubicBezTo>
                    <a:pt x="109299" y="215855"/>
                    <a:pt x="112052" y="201142"/>
                    <a:pt x="111064" y="186439"/>
                  </a:cubicBezTo>
                  <a:cubicBezTo>
                    <a:pt x="110339" y="179395"/>
                    <a:pt x="107921" y="172630"/>
                    <a:pt x="104015" y="166723"/>
                  </a:cubicBezTo>
                  <a:lnTo>
                    <a:pt x="104015" y="166723"/>
                  </a:lnTo>
                  <a:cubicBezTo>
                    <a:pt x="105920" y="137195"/>
                    <a:pt x="118970" y="54042"/>
                    <a:pt x="155831" y="24514"/>
                  </a:cubicBezTo>
                  <a:cubicBezTo>
                    <a:pt x="161483" y="19549"/>
                    <a:pt x="162316" y="11052"/>
                    <a:pt x="157736" y="5083"/>
                  </a:cubicBezTo>
                  <a:close/>
                </a:path>
              </a:pathLst>
            </a:custGeom>
            <a:grpFill/>
            <a:ln w="9525" cap="flat">
              <a:no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D09F9BE9-787A-6141-BE34-2315738CF3F4}"/>
                </a:ext>
              </a:extLst>
            </p:cNvPr>
            <p:cNvSpPr/>
            <p:nvPr/>
          </p:nvSpPr>
          <p:spPr>
            <a:xfrm>
              <a:off x="6898102" y="3972264"/>
              <a:ext cx="323850" cy="257175"/>
            </a:xfrm>
            <a:custGeom>
              <a:avLst/>
              <a:gdLst>
                <a:gd name="connsiteX0" fmla="*/ 324898 w 323850"/>
                <a:gd name="connsiteY0" fmla="*/ 36906 h 257175"/>
                <a:gd name="connsiteX1" fmla="*/ 0 w 323850"/>
                <a:gd name="connsiteY1" fmla="*/ 116535 h 257175"/>
                <a:gd name="connsiteX2" fmla="*/ 6191 w 323850"/>
                <a:gd name="connsiteY2" fmla="*/ 148729 h 257175"/>
                <a:gd name="connsiteX3" fmla="*/ 173165 w 323850"/>
                <a:gd name="connsiteY3" fmla="*/ 257219 h 257175"/>
                <a:gd name="connsiteX4" fmla="*/ 188119 w 323850"/>
                <a:gd name="connsiteY4" fmla="*/ 259124 h 257175"/>
                <a:gd name="connsiteX5" fmla="*/ 243935 w 323850"/>
                <a:gd name="connsiteY5" fmla="*/ 199688 h 257175"/>
                <a:gd name="connsiteX6" fmla="*/ 284798 w 323850"/>
                <a:gd name="connsiteY6" fmla="*/ 133013 h 257175"/>
                <a:gd name="connsiteX7" fmla="*/ 309848 w 323850"/>
                <a:gd name="connsiteY7" fmla="*/ 67767 h 257175"/>
                <a:gd name="connsiteX8" fmla="*/ 324898 w 323850"/>
                <a:gd name="connsiteY8" fmla="*/ 36906 h 257175"/>
                <a:gd name="connsiteX9" fmla="*/ 214598 w 323850"/>
                <a:gd name="connsiteY9" fmla="*/ 224167 h 257175"/>
                <a:gd name="connsiteX10" fmla="*/ 198787 w 323850"/>
                <a:gd name="connsiteY10" fmla="*/ 230739 h 257175"/>
                <a:gd name="connsiteX11" fmla="*/ 199739 w 323850"/>
                <a:gd name="connsiteY11" fmla="*/ 213594 h 257175"/>
                <a:gd name="connsiteX12" fmla="*/ 215551 w 323850"/>
                <a:gd name="connsiteY12" fmla="*/ 207117 h 257175"/>
                <a:gd name="connsiteX13" fmla="*/ 214598 w 323850"/>
                <a:gd name="connsiteY13" fmla="*/ 224167 h 257175"/>
                <a:gd name="connsiteX14" fmla="*/ 256699 w 323850"/>
                <a:gd name="connsiteY14" fmla="*/ 161397 h 257175"/>
                <a:gd name="connsiteX15" fmla="*/ 241744 w 323850"/>
                <a:gd name="connsiteY15" fmla="*/ 169589 h 257175"/>
                <a:gd name="connsiteX16" fmla="*/ 240792 w 323850"/>
                <a:gd name="connsiteY16" fmla="*/ 152539 h 257175"/>
                <a:gd name="connsiteX17" fmla="*/ 255746 w 323850"/>
                <a:gd name="connsiteY17" fmla="*/ 144252 h 257175"/>
                <a:gd name="connsiteX18" fmla="*/ 256699 w 323850"/>
                <a:gd name="connsiteY18" fmla="*/ 161397 h 257175"/>
                <a:gd name="connsiteX19" fmla="*/ 290798 w 323850"/>
                <a:gd name="connsiteY19" fmla="*/ 94722 h 257175"/>
                <a:gd name="connsiteX20" fmla="*/ 277654 w 323850"/>
                <a:gd name="connsiteY20" fmla="*/ 105771 h 257175"/>
                <a:gd name="connsiteX21" fmla="*/ 273367 w 323850"/>
                <a:gd name="connsiteY21" fmla="*/ 89198 h 257175"/>
                <a:gd name="connsiteX22" fmla="*/ 286417 w 323850"/>
                <a:gd name="connsiteY22" fmla="*/ 78149 h 257175"/>
                <a:gd name="connsiteX23" fmla="*/ 290798 w 323850"/>
                <a:gd name="connsiteY23" fmla="*/ 94627 h 257175"/>
                <a:gd name="connsiteX24" fmla="*/ 289655 w 323850"/>
                <a:gd name="connsiteY24" fmla="*/ 50431 h 257175"/>
                <a:gd name="connsiteX25" fmla="*/ 280130 w 323850"/>
                <a:gd name="connsiteY25" fmla="*/ 35953 h 257175"/>
                <a:gd name="connsiteX26" fmla="*/ 289655 w 323850"/>
                <a:gd name="connsiteY26" fmla="*/ 21475 h 257175"/>
                <a:gd name="connsiteX27" fmla="*/ 299180 w 323850"/>
                <a:gd name="connsiteY27" fmla="*/ 35953 h 257175"/>
                <a:gd name="connsiteX28" fmla="*/ 289655 w 323850"/>
                <a:gd name="connsiteY28" fmla="*/ 5033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50" h="257175">
                  <a:moveTo>
                    <a:pt x="324898" y="36906"/>
                  </a:moveTo>
                  <a:cubicBezTo>
                    <a:pt x="318611" y="-51963"/>
                    <a:pt x="84487" y="37668"/>
                    <a:pt x="0" y="116535"/>
                  </a:cubicBezTo>
                  <a:cubicBezTo>
                    <a:pt x="4375" y="126690"/>
                    <a:pt x="6487" y="137675"/>
                    <a:pt x="6191" y="148729"/>
                  </a:cubicBezTo>
                  <a:cubicBezTo>
                    <a:pt x="36957" y="157016"/>
                    <a:pt x="135541" y="188353"/>
                    <a:pt x="173165" y="257219"/>
                  </a:cubicBezTo>
                  <a:cubicBezTo>
                    <a:pt x="178054" y="258455"/>
                    <a:pt x="183075" y="259094"/>
                    <a:pt x="188119" y="259124"/>
                  </a:cubicBezTo>
                  <a:cubicBezTo>
                    <a:pt x="220504" y="258076"/>
                    <a:pt x="243173" y="228263"/>
                    <a:pt x="243935" y="199688"/>
                  </a:cubicBezTo>
                  <a:cubicBezTo>
                    <a:pt x="273009" y="191719"/>
                    <a:pt x="290894" y="162537"/>
                    <a:pt x="284798" y="133013"/>
                  </a:cubicBezTo>
                  <a:cubicBezTo>
                    <a:pt x="284798" y="133013"/>
                    <a:pt x="328898" y="109486"/>
                    <a:pt x="309848" y="67767"/>
                  </a:cubicBezTo>
                  <a:cubicBezTo>
                    <a:pt x="320268" y="61127"/>
                    <a:pt x="326082" y="49203"/>
                    <a:pt x="324898" y="36906"/>
                  </a:cubicBezTo>
                  <a:close/>
                  <a:moveTo>
                    <a:pt x="214598" y="224167"/>
                  </a:moveTo>
                  <a:cubicBezTo>
                    <a:pt x="209931" y="230739"/>
                    <a:pt x="202882" y="233692"/>
                    <a:pt x="198787" y="230739"/>
                  </a:cubicBezTo>
                  <a:cubicBezTo>
                    <a:pt x="194691" y="227787"/>
                    <a:pt x="195072" y="220167"/>
                    <a:pt x="199739" y="213594"/>
                  </a:cubicBezTo>
                  <a:cubicBezTo>
                    <a:pt x="204406" y="207022"/>
                    <a:pt x="211455" y="204069"/>
                    <a:pt x="215551" y="207117"/>
                  </a:cubicBezTo>
                  <a:cubicBezTo>
                    <a:pt x="219646" y="210165"/>
                    <a:pt x="219265" y="217690"/>
                    <a:pt x="214598" y="224167"/>
                  </a:cubicBezTo>
                  <a:close/>
                  <a:moveTo>
                    <a:pt x="256699" y="161397"/>
                  </a:moveTo>
                  <a:cubicBezTo>
                    <a:pt x="252794" y="168351"/>
                    <a:pt x="246126" y="172065"/>
                    <a:pt x="241744" y="169589"/>
                  </a:cubicBezTo>
                  <a:cubicBezTo>
                    <a:pt x="237363" y="167112"/>
                    <a:pt x="236887" y="159492"/>
                    <a:pt x="240792" y="152539"/>
                  </a:cubicBezTo>
                  <a:cubicBezTo>
                    <a:pt x="244697" y="145586"/>
                    <a:pt x="251365" y="141776"/>
                    <a:pt x="255746" y="144252"/>
                  </a:cubicBezTo>
                  <a:cubicBezTo>
                    <a:pt x="260128" y="146729"/>
                    <a:pt x="260604" y="154349"/>
                    <a:pt x="256699" y="161397"/>
                  </a:cubicBezTo>
                  <a:close/>
                  <a:moveTo>
                    <a:pt x="290798" y="94722"/>
                  </a:moveTo>
                  <a:cubicBezTo>
                    <a:pt x="288322" y="102342"/>
                    <a:pt x="282511" y="107295"/>
                    <a:pt x="277654" y="105771"/>
                  </a:cubicBezTo>
                  <a:cubicBezTo>
                    <a:pt x="272796" y="104247"/>
                    <a:pt x="270986" y="96818"/>
                    <a:pt x="273367" y="89198"/>
                  </a:cubicBezTo>
                  <a:cubicBezTo>
                    <a:pt x="275749" y="81578"/>
                    <a:pt x="281654" y="76625"/>
                    <a:pt x="286417" y="78149"/>
                  </a:cubicBezTo>
                  <a:cubicBezTo>
                    <a:pt x="291179" y="79673"/>
                    <a:pt x="293180" y="87007"/>
                    <a:pt x="290798" y="94627"/>
                  </a:cubicBezTo>
                  <a:close/>
                  <a:moveTo>
                    <a:pt x="289655" y="50431"/>
                  </a:moveTo>
                  <a:cubicBezTo>
                    <a:pt x="284607" y="50431"/>
                    <a:pt x="280130" y="43954"/>
                    <a:pt x="280130" y="35953"/>
                  </a:cubicBezTo>
                  <a:cubicBezTo>
                    <a:pt x="280130" y="27952"/>
                    <a:pt x="284226" y="21475"/>
                    <a:pt x="289655" y="21475"/>
                  </a:cubicBezTo>
                  <a:cubicBezTo>
                    <a:pt x="295084" y="21475"/>
                    <a:pt x="299180" y="27952"/>
                    <a:pt x="299180" y="35953"/>
                  </a:cubicBezTo>
                  <a:cubicBezTo>
                    <a:pt x="299180" y="43954"/>
                    <a:pt x="294608" y="50336"/>
                    <a:pt x="289655" y="50336"/>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F9DD1C19-80C0-9D49-A496-07010DAECBC3}"/>
                </a:ext>
              </a:extLst>
            </p:cNvPr>
            <p:cNvSpPr/>
            <p:nvPr/>
          </p:nvSpPr>
          <p:spPr>
            <a:xfrm>
              <a:off x="6467408" y="3972254"/>
              <a:ext cx="323850" cy="257175"/>
            </a:xfrm>
            <a:custGeom>
              <a:avLst/>
              <a:gdLst>
                <a:gd name="connsiteX0" fmla="*/ 14833 w 323850"/>
                <a:gd name="connsiteY0" fmla="*/ 67777 h 257175"/>
                <a:gd name="connsiteX1" fmla="*/ 40264 w 323850"/>
                <a:gd name="connsiteY1" fmla="*/ 132642 h 257175"/>
                <a:gd name="connsiteX2" fmla="*/ 81127 w 323850"/>
                <a:gd name="connsiteY2" fmla="*/ 199317 h 257175"/>
                <a:gd name="connsiteX3" fmla="*/ 136943 w 323850"/>
                <a:gd name="connsiteY3" fmla="*/ 258753 h 257175"/>
                <a:gd name="connsiteX4" fmla="*/ 151897 w 323850"/>
                <a:gd name="connsiteY4" fmla="*/ 256848 h 257175"/>
                <a:gd name="connsiteX5" fmla="*/ 318871 w 323850"/>
                <a:gd name="connsiteY5" fmla="*/ 148358 h 257175"/>
                <a:gd name="connsiteX6" fmla="*/ 325062 w 323850"/>
                <a:gd name="connsiteY6" fmla="*/ 116164 h 257175"/>
                <a:gd name="connsiteX7" fmla="*/ 164 w 323850"/>
                <a:gd name="connsiteY7" fmla="*/ 36916 h 257175"/>
                <a:gd name="connsiteX8" fmla="*/ 14833 w 323850"/>
                <a:gd name="connsiteY8" fmla="*/ 67777 h 257175"/>
                <a:gd name="connsiteX9" fmla="*/ 109511 w 323850"/>
                <a:gd name="connsiteY9" fmla="*/ 206746 h 257175"/>
                <a:gd name="connsiteX10" fmla="*/ 125323 w 323850"/>
                <a:gd name="connsiteY10" fmla="*/ 213223 h 257175"/>
                <a:gd name="connsiteX11" fmla="*/ 126275 w 323850"/>
                <a:gd name="connsiteY11" fmla="*/ 230368 h 257175"/>
                <a:gd name="connsiteX12" fmla="*/ 110464 w 323850"/>
                <a:gd name="connsiteY12" fmla="*/ 223796 h 257175"/>
                <a:gd name="connsiteX13" fmla="*/ 109511 w 323850"/>
                <a:gd name="connsiteY13" fmla="*/ 206746 h 257175"/>
                <a:gd name="connsiteX14" fmla="*/ 69316 w 323850"/>
                <a:gd name="connsiteY14" fmla="*/ 143881 h 257175"/>
                <a:gd name="connsiteX15" fmla="*/ 84365 w 323850"/>
                <a:gd name="connsiteY15" fmla="*/ 152168 h 257175"/>
                <a:gd name="connsiteX16" fmla="*/ 83413 w 323850"/>
                <a:gd name="connsiteY16" fmla="*/ 169218 h 257175"/>
                <a:gd name="connsiteX17" fmla="*/ 68363 w 323850"/>
                <a:gd name="connsiteY17" fmla="*/ 161026 h 257175"/>
                <a:gd name="connsiteX18" fmla="*/ 69316 w 323850"/>
                <a:gd name="connsiteY18" fmla="*/ 144262 h 257175"/>
                <a:gd name="connsiteX19" fmla="*/ 38645 w 323850"/>
                <a:gd name="connsiteY19" fmla="*/ 77683 h 257175"/>
                <a:gd name="connsiteX20" fmla="*/ 51694 w 323850"/>
                <a:gd name="connsiteY20" fmla="*/ 88732 h 257175"/>
                <a:gd name="connsiteX21" fmla="*/ 47408 w 323850"/>
                <a:gd name="connsiteY21" fmla="*/ 105305 h 257175"/>
                <a:gd name="connsiteX22" fmla="*/ 34264 w 323850"/>
                <a:gd name="connsiteY22" fmla="*/ 94256 h 257175"/>
                <a:gd name="connsiteX23" fmla="*/ 38645 w 323850"/>
                <a:gd name="connsiteY23" fmla="*/ 78064 h 257175"/>
                <a:gd name="connsiteX24" fmla="*/ 26167 w 323850"/>
                <a:gd name="connsiteY24" fmla="*/ 35868 h 257175"/>
                <a:gd name="connsiteX25" fmla="*/ 35692 w 323850"/>
                <a:gd name="connsiteY25" fmla="*/ 21390 h 257175"/>
                <a:gd name="connsiteX26" fmla="*/ 44741 w 323850"/>
                <a:gd name="connsiteY26" fmla="*/ 35868 h 257175"/>
                <a:gd name="connsiteX27" fmla="*/ 35692 w 323850"/>
                <a:gd name="connsiteY27" fmla="*/ 50346 h 257175"/>
                <a:gd name="connsiteX28" fmla="*/ 26167 w 323850"/>
                <a:gd name="connsiteY28" fmla="*/ 358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50" h="257175">
                  <a:moveTo>
                    <a:pt x="14833" y="67777"/>
                  </a:moveTo>
                  <a:cubicBezTo>
                    <a:pt x="-4217" y="109496"/>
                    <a:pt x="40264" y="132642"/>
                    <a:pt x="40264" y="132642"/>
                  </a:cubicBezTo>
                  <a:cubicBezTo>
                    <a:pt x="34167" y="162165"/>
                    <a:pt x="52052" y="191348"/>
                    <a:pt x="81127" y="199317"/>
                  </a:cubicBezTo>
                  <a:cubicBezTo>
                    <a:pt x="81889" y="227892"/>
                    <a:pt x="104558" y="257705"/>
                    <a:pt x="136943" y="258753"/>
                  </a:cubicBezTo>
                  <a:cubicBezTo>
                    <a:pt x="141987" y="258723"/>
                    <a:pt x="147008" y="258084"/>
                    <a:pt x="151897" y="256848"/>
                  </a:cubicBezTo>
                  <a:cubicBezTo>
                    <a:pt x="189521" y="187982"/>
                    <a:pt x="288105" y="156645"/>
                    <a:pt x="318871" y="148358"/>
                  </a:cubicBezTo>
                  <a:cubicBezTo>
                    <a:pt x="318665" y="137312"/>
                    <a:pt x="320774" y="126346"/>
                    <a:pt x="325062" y="116164"/>
                  </a:cubicBezTo>
                  <a:cubicBezTo>
                    <a:pt x="240575" y="37678"/>
                    <a:pt x="6451" y="-51953"/>
                    <a:pt x="164" y="36916"/>
                  </a:cubicBezTo>
                  <a:cubicBezTo>
                    <a:pt x="-1056" y="49128"/>
                    <a:pt x="4592" y="61011"/>
                    <a:pt x="14833" y="67777"/>
                  </a:cubicBezTo>
                  <a:close/>
                  <a:moveTo>
                    <a:pt x="109511" y="206746"/>
                  </a:moveTo>
                  <a:cubicBezTo>
                    <a:pt x="113607" y="203793"/>
                    <a:pt x="120751" y="206746"/>
                    <a:pt x="125323" y="213223"/>
                  </a:cubicBezTo>
                  <a:cubicBezTo>
                    <a:pt x="129895" y="219700"/>
                    <a:pt x="130466" y="227415"/>
                    <a:pt x="126275" y="230368"/>
                  </a:cubicBezTo>
                  <a:cubicBezTo>
                    <a:pt x="122084" y="233321"/>
                    <a:pt x="115131" y="230368"/>
                    <a:pt x="110464" y="223796"/>
                  </a:cubicBezTo>
                  <a:cubicBezTo>
                    <a:pt x="105796" y="217224"/>
                    <a:pt x="105415" y="210080"/>
                    <a:pt x="109511" y="206746"/>
                  </a:cubicBezTo>
                  <a:close/>
                  <a:moveTo>
                    <a:pt x="69316" y="143881"/>
                  </a:moveTo>
                  <a:cubicBezTo>
                    <a:pt x="73697" y="141405"/>
                    <a:pt x="80460" y="145120"/>
                    <a:pt x="84365" y="152168"/>
                  </a:cubicBezTo>
                  <a:cubicBezTo>
                    <a:pt x="88270" y="159216"/>
                    <a:pt x="87794" y="166741"/>
                    <a:pt x="83413" y="169218"/>
                  </a:cubicBezTo>
                  <a:cubicBezTo>
                    <a:pt x="79031" y="171694"/>
                    <a:pt x="72268" y="167980"/>
                    <a:pt x="68363" y="161026"/>
                  </a:cubicBezTo>
                  <a:cubicBezTo>
                    <a:pt x="64458" y="154073"/>
                    <a:pt x="64934" y="146739"/>
                    <a:pt x="69316" y="144262"/>
                  </a:cubicBezTo>
                  <a:close/>
                  <a:moveTo>
                    <a:pt x="38645" y="77683"/>
                  </a:moveTo>
                  <a:cubicBezTo>
                    <a:pt x="43408" y="76159"/>
                    <a:pt x="49313" y="81112"/>
                    <a:pt x="51694" y="88732"/>
                  </a:cubicBezTo>
                  <a:cubicBezTo>
                    <a:pt x="54076" y="96352"/>
                    <a:pt x="52171" y="103781"/>
                    <a:pt x="47408" y="105305"/>
                  </a:cubicBezTo>
                  <a:cubicBezTo>
                    <a:pt x="42646" y="106829"/>
                    <a:pt x="36740" y="101876"/>
                    <a:pt x="34264" y="94256"/>
                  </a:cubicBezTo>
                  <a:cubicBezTo>
                    <a:pt x="31787" y="86636"/>
                    <a:pt x="33787" y="79588"/>
                    <a:pt x="38645" y="78064"/>
                  </a:cubicBezTo>
                  <a:close/>
                  <a:moveTo>
                    <a:pt x="26167" y="35868"/>
                  </a:moveTo>
                  <a:cubicBezTo>
                    <a:pt x="26167" y="27867"/>
                    <a:pt x="30263" y="21390"/>
                    <a:pt x="35692" y="21390"/>
                  </a:cubicBezTo>
                  <a:cubicBezTo>
                    <a:pt x="41122" y="21390"/>
                    <a:pt x="44741" y="27867"/>
                    <a:pt x="44741" y="35868"/>
                  </a:cubicBezTo>
                  <a:cubicBezTo>
                    <a:pt x="44741" y="43869"/>
                    <a:pt x="40741" y="50346"/>
                    <a:pt x="35692" y="50346"/>
                  </a:cubicBezTo>
                  <a:cubicBezTo>
                    <a:pt x="30644" y="50346"/>
                    <a:pt x="26167" y="43869"/>
                    <a:pt x="26167" y="35868"/>
                  </a:cubicBezTo>
                  <a:close/>
                </a:path>
              </a:pathLst>
            </a:custGeom>
            <a:grpFill/>
            <a:ln w="9525" cap="flat">
              <a:noFill/>
              <a:prstDash val="solid"/>
              <a:miter/>
            </a:ln>
          </p:spPr>
          <p:txBody>
            <a:bodyPr rtlCol="0" anchor="ctr"/>
            <a:lstStyle/>
            <a:p>
              <a:endParaRPr lang="it-IT" sz="1013"/>
            </a:p>
          </p:txBody>
        </p:sp>
      </p:grpSp>
      <p:sp>
        <p:nvSpPr>
          <p:cNvPr id="37" name="Elemento grafico 14" descr="Bruco">
            <a:extLst>
              <a:ext uri="{FF2B5EF4-FFF2-40B4-BE49-F238E27FC236}">
                <a16:creationId xmlns:a16="http://schemas.microsoft.com/office/drawing/2014/main" id="{2955617B-B432-BF44-8581-C6F594E6A6BD}"/>
              </a:ext>
            </a:extLst>
          </p:cNvPr>
          <p:cNvSpPr/>
          <p:nvPr/>
        </p:nvSpPr>
        <p:spPr>
          <a:xfrm>
            <a:off x="3054424" y="961553"/>
            <a:ext cx="245727" cy="189476"/>
          </a:xfrm>
          <a:custGeom>
            <a:avLst/>
            <a:gdLst>
              <a:gd name="connsiteX0" fmla="*/ 789837 w 790575"/>
              <a:gd name="connsiteY0" fmla="*/ 3845 h 609600"/>
              <a:gd name="connsiteX1" fmla="*/ 763167 w 790575"/>
              <a:gd name="connsiteY1" fmla="*/ 7560 h 609600"/>
              <a:gd name="connsiteX2" fmla="*/ 699445 w 790575"/>
              <a:gd name="connsiteY2" fmla="*/ 91666 h 609600"/>
              <a:gd name="connsiteX3" fmla="*/ 667155 w 790575"/>
              <a:gd name="connsiteY3" fmla="*/ 88427 h 609600"/>
              <a:gd name="connsiteX4" fmla="*/ 606386 w 790575"/>
              <a:gd name="connsiteY4" fmla="*/ 8132 h 609600"/>
              <a:gd name="connsiteX5" fmla="*/ 579833 w 790575"/>
              <a:gd name="connsiteY5" fmla="*/ 3579 h 609600"/>
              <a:gd name="connsiteX6" fmla="*/ 575279 w 790575"/>
              <a:gd name="connsiteY6" fmla="*/ 30132 h 609600"/>
              <a:gd name="connsiteX7" fmla="*/ 576001 w 790575"/>
              <a:gd name="connsiteY7" fmla="*/ 31087 h 609600"/>
              <a:gd name="connsiteX8" fmla="*/ 628769 w 790575"/>
              <a:gd name="connsiteY8" fmla="*/ 100715 h 609600"/>
              <a:gd name="connsiteX9" fmla="*/ 598480 w 790575"/>
              <a:gd name="connsiteY9" fmla="*/ 131004 h 609600"/>
              <a:gd name="connsiteX10" fmla="*/ 561523 w 790575"/>
              <a:gd name="connsiteY10" fmla="*/ 122432 h 609600"/>
              <a:gd name="connsiteX11" fmla="*/ 528948 w 790575"/>
              <a:gd name="connsiteY11" fmla="*/ 155674 h 609600"/>
              <a:gd name="connsiteX12" fmla="*/ 483227 w 790575"/>
              <a:gd name="connsiteY12" fmla="*/ 138243 h 609600"/>
              <a:gd name="connsiteX13" fmla="*/ 461606 w 790575"/>
              <a:gd name="connsiteY13" fmla="*/ 151292 h 609600"/>
              <a:gd name="connsiteX14" fmla="*/ 397598 w 790575"/>
              <a:gd name="connsiteY14" fmla="*/ 114812 h 609600"/>
              <a:gd name="connsiteX15" fmla="*/ 365784 w 790575"/>
              <a:gd name="connsiteY15" fmla="*/ 147292 h 609600"/>
              <a:gd name="connsiteX16" fmla="*/ 302157 w 790575"/>
              <a:gd name="connsiteY16" fmla="*/ 121955 h 609600"/>
              <a:gd name="connsiteX17" fmla="*/ 269677 w 790575"/>
              <a:gd name="connsiteY17" fmla="*/ 183773 h 609600"/>
              <a:gd name="connsiteX18" fmla="*/ 199668 w 790575"/>
              <a:gd name="connsiteY18" fmla="*/ 173390 h 609600"/>
              <a:gd name="connsiteX19" fmla="*/ 185095 w 790575"/>
              <a:gd name="connsiteY19" fmla="*/ 244161 h 609600"/>
              <a:gd name="connsiteX20" fmla="*/ 116324 w 790575"/>
              <a:gd name="connsiteY20" fmla="*/ 246923 h 609600"/>
              <a:gd name="connsiteX21" fmla="*/ 108800 w 790575"/>
              <a:gd name="connsiteY21" fmla="*/ 305978 h 609600"/>
              <a:gd name="connsiteX22" fmla="*/ 62699 w 790575"/>
              <a:gd name="connsiteY22" fmla="*/ 316265 h 609600"/>
              <a:gd name="connsiteX23" fmla="*/ 57746 w 790575"/>
              <a:gd name="connsiteY23" fmla="*/ 382178 h 609600"/>
              <a:gd name="connsiteX24" fmla="*/ 38696 w 790575"/>
              <a:gd name="connsiteY24" fmla="*/ 432566 h 609600"/>
              <a:gd name="connsiteX25" fmla="*/ 26980 w 790575"/>
              <a:gd name="connsiteY25" fmla="*/ 433709 h 609600"/>
              <a:gd name="connsiteX26" fmla="*/ 13073 w 790575"/>
              <a:gd name="connsiteY26" fmla="*/ 521910 h 609600"/>
              <a:gd name="connsiteX27" fmla="*/ 99941 w 790575"/>
              <a:gd name="connsiteY27" fmla="*/ 584870 h 609600"/>
              <a:gd name="connsiteX28" fmla="*/ 130802 w 790575"/>
              <a:gd name="connsiteY28" fmla="*/ 610016 h 609600"/>
              <a:gd name="connsiteX29" fmla="*/ 157663 w 790575"/>
              <a:gd name="connsiteY29" fmla="*/ 607540 h 609600"/>
              <a:gd name="connsiteX30" fmla="*/ 155186 w 790575"/>
              <a:gd name="connsiteY30" fmla="*/ 580679 h 609600"/>
              <a:gd name="connsiteX31" fmla="*/ 130707 w 790575"/>
              <a:gd name="connsiteY31" fmla="*/ 560772 h 609600"/>
              <a:gd name="connsiteX32" fmla="*/ 132803 w 790575"/>
              <a:gd name="connsiteY32" fmla="*/ 552581 h 609600"/>
              <a:gd name="connsiteX33" fmla="*/ 163187 w 790575"/>
              <a:gd name="connsiteY33" fmla="*/ 550009 h 609600"/>
              <a:gd name="connsiteX34" fmla="*/ 178713 w 790575"/>
              <a:gd name="connsiteY34" fmla="*/ 562582 h 609600"/>
              <a:gd name="connsiteX35" fmla="*/ 205526 w 790575"/>
              <a:gd name="connsiteY35" fmla="*/ 559867 h 609600"/>
              <a:gd name="connsiteX36" fmla="*/ 202811 w 790575"/>
              <a:gd name="connsiteY36" fmla="*/ 533054 h 609600"/>
              <a:gd name="connsiteX37" fmla="*/ 185571 w 790575"/>
              <a:gd name="connsiteY37" fmla="*/ 519053 h 609600"/>
              <a:gd name="connsiteX38" fmla="*/ 181285 w 790575"/>
              <a:gd name="connsiteY38" fmla="*/ 468380 h 609600"/>
              <a:gd name="connsiteX39" fmla="*/ 197858 w 790575"/>
              <a:gd name="connsiteY39" fmla="*/ 461426 h 609600"/>
              <a:gd name="connsiteX40" fmla="*/ 216908 w 790575"/>
              <a:gd name="connsiteY40" fmla="*/ 476857 h 609600"/>
              <a:gd name="connsiteX41" fmla="*/ 243811 w 790575"/>
              <a:gd name="connsiteY41" fmla="*/ 475428 h 609600"/>
              <a:gd name="connsiteX42" fmla="*/ 242382 w 790575"/>
              <a:gd name="connsiteY42" fmla="*/ 448525 h 609600"/>
              <a:gd name="connsiteX43" fmla="*/ 240911 w 790575"/>
              <a:gd name="connsiteY43" fmla="*/ 447329 h 609600"/>
              <a:gd name="connsiteX44" fmla="*/ 214337 w 790575"/>
              <a:gd name="connsiteY44" fmla="*/ 425517 h 609600"/>
              <a:gd name="connsiteX45" fmla="*/ 209765 w 790575"/>
              <a:gd name="connsiteY45" fmla="*/ 398466 h 609600"/>
              <a:gd name="connsiteX46" fmla="*/ 242531 w 790575"/>
              <a:gd name="connsiteY46" fmla="*/ 396752 h 609600"/>
              <a:gd name="connsiteX47" fmla="*/ 254151 w 790575"/>
              <a:gd name="connsiteY47" fmla="*/ 412849 h 609600"/>
              <a:gd name="connsiteX48" fmla="*/ 269582 w 790575"/>
              <a:gd name="connsiteY48" fmla="*/ 420755 h 609600"/>
              <a:gd name="connsiteX49" fmla="*/ 280726 w 790575"/>
              <a:gd name="connsiteY49" fmla="*/ 417135 h 609600"/>
              <a:gd name="connsiteX50" fmla="*/ 285308 w 790575"/>
              <a:gd name="connsiteY50" fmla="*/ 390587 h 609600"/>
              <a:gd name="connsiteX51" fmla="*/ 285012 w 790575"/>
              <a:gd name="connsiteY51" fmla="*/ 390179 h 609600"/>
              <a:gd name="connsiteX52" fmla="*/ 267105 w 790575"/>
              <a:gd name="connsiteY52" fmla="*/ 365414 h 609600"/>
              <a:gd name="connsiteX53" fmla="*/ 266057 w 790575"/>
              <a:gd name="connsiteY53" fmla="*/ 338744 h 609600"/>
              <a:gd name="connsiteX54" fmla="*/ 295395 w 790575"/>
              <a:gd name="connsiteY54" fmla="*/ 342840 h 609600"/>
              <a:gd name="connsiteX55" fmla="*/ 311301 w 790575"/>
              <a:gd name="connsiteY55" fmla="*/ 364843 h 609600"/>
              <a:gd name="connsiteX56" fmla="*/ 326732 w 790575"/>
              <a:gd name="connsiteY56" fmla="*/ 372749 h 609600"/>
              <a:gd name="connsiteX57" fmla="*/ 337876 w 790575"/>
              <a:gd name="connsiteY57" fmla="*/ 369129 h 609600"/>
              <a:gd name="connsiteX58" fmla="*/ 342162 w 790575"/>
              <a:gd name="connsiteY58" fmla="*/ 342554 h 609600"/>
              <a:gd name="connsiteX59" fmla="*/ 325779 w 790575"/>
              <a:gd name="connsiteY59" fmla="*/ 320456 h 609600"/>
              <a:gd name="connsiteX60" fmla="*/ 331018 w 790575"/>
              <a:gd name="connsiteY60" fmla="*/ 288833 h 609600"/>
              <a:gd name="connsiteX61" fmla="*/ 344829 w 790575"/>
              <a:gd name="connsiteY61" fmla="*/ 293786 h 609600"/>
              <a:gd name="connsiteX62" fmla="*/ 357402 w 790575"/>
              <a:gd name="connsiteY62" fmla="*/ 327314 h 609600"/>
              <a:gd name="connsiteX63" fmla="*/ 381977 w 790575"/>
              <a:gd name="connsiteY63" fmla="*/ 338554 h 609600"/>
              <a:gd name="connsiteX64" fmla="*/ 393216 w 790575"/>
              <a:gd name="connsiteY64" fmla="*/ 313979 h 609600"/>
              <a:gd name="connsiteX65" fmla="*/ 382929 w 790575"/>
              <a:gd name="connsiteY65" fmla="*/ 285404 h 609600"/>
              <a:gd name="connsiteX66" fmla="*/ 389406 w 790575"/>
              <a:gd name="connsiteY66" fmla="*/ 278451 h 609600"/>
              <a:gd name="connsiteX67" fmla="*/ 421029 w 790575"/>
              <a:gd name="connsiteY67" fmla="*/ 304454 h 609600"/>
              <a:gd name="connsiteX68" fmla="*/ 422553 w 790575"/>
              <a:gd name="connsiteY68" fmla="*/ 324076 h 609600"/>
              <a:gd name="connsiteX69" fmla="*/ 441603 w 790575"/>
              <a:gd name="connsiteY69" fmla="*/ 341602 h 609600"/>
              <a:gd name="connsiteX70" fmla="*/ 443127 w 790575"/>
              <a:gd name="connsiteY70" fmla="*/ 341602 h 609600"/>
              <a:gd name="connsiteX71" fmla="*/ 460655 w 790575"/>
              <a:gd name="connsiteY71" fmla="*/ 321142 h 609600"/>
              <a:gd name="connsiteX72" fmla="*/ 460653 w 790575"/>
              <a:gd name="connsiteY72" fmla="*/ 321123 h 609600"/>
              <a:gd name="connsiteX73" fmla="*/ 459129 w 790575"/>
              <a:gd name="connsiteY73" fmla="*/ 301597 h 609600"/>
              <a:gd name="connsiteX74" fmla="*/ 465035 w 790575"/>
              <a:gd name="connsiteY74" fmla="*/ 296834 h 609600"/>
              <a:gd name="connsiteX75" fmla="*/ 509516 w 790575"/>
              <a:gd name="connsiteY75" fmla="*/ 332458 h 609600"/>
              <a:gd name="connsiteX76" fmla="*/ 515708 w 790575"/>
              <a:gd name="connsiteY76" fmla="*/ 355223 h 609600"/>
              <a:gd name="connsiteX77" fmla="*/ 539936 w 790575"/>
              <a:gd name="connsiteY77" fmla="*/ 367004 h 609600"/>
              <a:gd name="connsiteX78" fmla="*/ 552474 w 790575"/>
              <a:gd name="connsiteY78" fmla="*/ 345698 h 609600"/>
              <a:gd name="connsiteX79" fmla="*/ 545807 w 790575"/>
              <a:gd name="connsiteY79" fmla="*/ 321028 h 609600"/>
              <a:gd name="connsiteX80" fmla="*/ 560190 w 790575"/>
              <a:gd name="connsiteY80" fmla="*/ 297120 h 609600"/>
              <a:gd name="connsiteX81" fmla="*/ 594765 w 790575"/>
              <a:gd name="connsiteY81" fmla="*/ 316170 h 609600"/>
              <a:gd name="connsiteX82" fmla="*/ 598480 w 790575"/>
              <a:gd name="connsiteY82" fmla="*/ 335220 h 609600"/>
              <a:gd name="connsiteX83" fmla="*/ 617530 w 790575"/>
              <a:gd name="connsiteY83" fmla="*/ 350651 h 609600"/>
              <a:gd name="connsiteX84" fmla="*/ 621245 w 790575"/>
              <a:gd name="connsiteY84" fmla="*/ 350651 h 609600"/>
              <a:gd name="connsiteX85" fmla="*/ 636303 w 790575"/>
              <a:gd name="connsiteY85" fmla="*/ 328311 h 609600"/>
              <a:gd name="connsiteX86" fmla="*/ 636294 w 790575"/>
              <a:gd name="connsiteY86" fmla="*/ 328267 h 609600"/>
              <a:gd name="connsiteX87" fmla="*/ 630579 w 790575"/>
              <a:gd name="connsiteY87" fmla="*/ 301216 h 609600"/>
              <a:gd name="connsiteX88" fmla="*/ 647058 w 790575"/>
              <a:gd name="connsiteY88" fmla="*/ 260925 h 609600"/>
              <a:gd name="connsiteX89" fmla="*/ 758803 w 790575"/>
              <a:gd name="connsiteY89" fmla="*/ 204298 h 609600"/>
              <a:gd name="connsiteX90" fmla="*/ 750594 w 790575"/>
              <a:gd name="connsiteY90" fmla="*/ 131195 h 609600"/>
              <a:gd name="connsiteX91" fmla="*/ 733163 w 790575"/>
              <a:gd name="connsiteY91" fmla="*/ 110240 h 609600"/>
              <a:gd name="connsiteX92" fmla="*/ 793552 w 790575"/>
              <a:gd name="connsiteY92" fmla="*/ 30515 h 609600"/>
              <a:gd name="connsiteX93" fmla="*/ 789837 w 790575"/>
              <a:gd name="connsiteY93" fmla="*/ 384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90575" h="609600">
                <a:moveTo>
                  <a:pt x="789837" y="3845"/>
                </a:moveTo>
                <a:cubicBezTo>
                  <a:pt x="781446" y="-2488"/>
                  <a:pt x="769509" y="-826"/>
                  <a:pt x="763167" y="7560"/>
                </a:cubicBezTo>
                <a:lnTo>
                  <a:pt x="699445" y="91666"/>
                </a:lnTo>
                <a:cubicBezTo>
                  <a:pt x="688977" y="88587"/>
                  <a:pt x="678026" y="87489"/>
                  <a:pt x="667155" y="88427"/>
                </a:cubicBezTo>
                <a:lnTo>
                  <a:pt x="606386" y="8132"/>
                </a:lnTo>
                <a:cubicBezTo>
                  <a:pt x="600311" y="-458"/>
                  <a:pt x="588423" y="-2496"/>
                  <a:pt x="579833" y="3579"/>
                </a:cubicBezTo>
                <a:cubicBezTo>
                  <a:pt x="571242" y="9654"/>
                  <a:pt x="569204" y="21542"/>
                  <a:pt x="575279" y="30132"/>
                </a:cubicBezTo>
                <a:cubicBezTo>
                  <a:pt x="575510" y="30457"/>
                  <a:pt x="575750" y="30776"/>
                  <a:pt x="576001" y="31087"/>
                </a:cubicBezTo>
                <a:lnTo>
                  <a:pt x="628769" y="100715"/>
                </a:lnTo>
                <a:cubicBezTo>
                  <a:pt x="616369" y="108209"/>
                  <a:pt x="605974" y="118604"/>
                  <a:pt x="598480" y="131004"/>
                </a:cubicBezTo>
                <a:cubicBezTo>
                  <a:pt x="587973" y="122953"/>
                  <a:pt x="574502" y="119828"/>
                  <a:pt x="561523" y="122432"/>
                </a:cubicBezTo>
                <a:cubicBezTo>
                  <a:pt x="545855" y="127476"/>
                  <a:pt x="533674" y="139907"/>
                  <a:pt x="528948" y="155674"/>
                </a:cubicBezTo>
                <a:cubicBezTo>
                  <a:pt x="517666" y="142464"/>
                  <a:pt x="500440" y="135896"/>
                  <a:pt x="483227" y="138243"/>
                </a:cubicBezTo>
                <a:cubicBezTo>
                  <a:pt x="474830" y="140219"/>
                  <a:pt x="467267" y="144784"/>
                  <a:pt x="461606" y="151292"/>
                </a:cubicBezTo>
                <a:cubicBezTo>
                  <a:pt x="443984" y="124241"/>
                  <a:pt x="419600" y="109097"/>
                  <a:pt x="397598" y="114812"/>
                </a:cubicBezTo>
                <a:cubicBezTo>
                  <a:pt x="382331" y="119802"/>
                  <a:pt x="370457" y="131925"/>
                  <a:pt x="365784" y="147292"/>
                </a:cubicBezTo>
                <a:cubicBezTo>
                  <a:pt x="346734" y="126242"/>
                  <a:pt x="322446" y="115669"/>
                  <a:pt x="302157" y="121955"/>
                </a:cubicBezTo>
                <a:cubicBezTo>
                  <a:pt x="280250" y="128718"/>
                  <a:pt x="268534" y="153293"/>
                  <a:pt x="269677" y="183773"/>
                </a:cubicBezTo>
                <a:cubicBezTo>
                  <a:pt x="244531" y="165961"/>
                  <a:pt x="217766" y="160913"/>
                  <a:pt x="199668" y="173390"/>
                </a:cubicBezTo>
                <a:cubicBezTo>
                  <a:pt x="181571" y="185868"/>
                  <a:pt x="176713" y="213681"/>
                  <a:pt x="185095" y="244161"/>
                </a:cubicBezTo>
                <a:cubicBezTo>
                  <a:pt x="157949" y="231874"/>
                  <a:pt x="131564" y="231874"/>
                  <a:pt x="116324" y="246923"/>
                </a:cubicBezTo>
                <a:cubicBezTo>
                  <a:pt x="102894" y="260258"/>
                  <a:pt x="100989" y="282261"/>
                  <a:pt x="108800" y="305978"/>
                </a:cubicBezTo>
                <a:cubicBezTo>
                  <a:pt x="92680" y="301459"/>
                  <a:pt x="75368" y="305322"/>
                  <a:pt x="62699" y="316265"/>
                </a:cubicBezTo>
                <a:cubicBezTo>
                  <a:pt x="47935" y="330839"/>
                  <a:pt x="46982" y="355889"/>
                  <a:pt x="57746" y="382178"/>
                </a:cubicBezTo>
                <a:cubicBezTo>
                  <a:pt x="43553" y="391703"/>
                  <a:pt x="37457" y="410753"/>
                  <a:pt x="38696" y="432566"/>
                </a:cubicBezTo>
                <a:cubicBezTo>
                  <a:pt x="34756" y="432408"/>
                  <a:pt x="30815" y="432792"/>
                  <a:pt x="26980" y="433709"/>
                </a:cubicBezTo>
                <a:cubicBezTo>
                  <a:pt x="-2548" y="440948"/>
                  <a:pt x="-8834" y="480381"/>
                  <a:pt x="13073" y="521910"/>
                </a:cubicBezTo>
                <a:cubicBezTo>
                  <a:pt x="33457" y="560582"/>
                  <a:pt x="70985" y="587252"/>
                  <a:pt x="99941" y="584870"/>
                </a:cubicBezTo>
                <a:lnTo>
                  <a:pt x="130802" y="610016"/>
                </a:lnTo>
                <a:cubicBezTo>
                  <a:pt x="138903" y="616750"/>
                  <a:pt x="150930" y="615641"/>
                  <a:pt x="157663" y="607540"/>
                </a:cubicBezTo>
                <a:cubicBezTo>
                  <a:pt x="164396" y="599439"/>
                  <a:pt x="163287" y="587413"/>
                  <a:pt x="155186" y="580679"/>
                </a:cubicBezTo>
                <a:lnTo>
                  <a:pt x="130707" y="560772"/>
                </a:lnTo>
                <a:cubicBezTo>
                  <a:pt x="131629" y="558104"/>
                  <a:pt x="132330" y="555364"/>
                  <a:pt x="132803" y="552581"/>
                </a:cubicBezTo>
                <a:cubicBezTo>
                  <a:pt x="142933" y="555157"/>
                  <a:pt x="153635" y="554251"/>
                  <a:pt x="163187" y="550009"/>
                </a:cubicBezTo>
                <a:lnTo>
                  <a:pt x="178713" y="562582"/>
                </a:lnTo>
                <a:cubicBezTo>
                  <a:pt x="186867" y="569236"/>
                  <a:pt x="198872" y="568021"/>
                  <a:pt x="205526" y="559867"/>
                </a:cubicBezTo>
                <a:cubicBezTo>
                  <a:pt x="212180" y="551714"/>
                  <a:pt x="210965" y="539709"/>
                  <a:pt x="202811" y="533054"/>
                </a:cubicBezTo>
                <a:lnTo>
                  <a:pt x="185571" y="519053"/>
                </a:lnTo>
                <a:cubicBezTo>
                  <a:pt x="188613" y="502078"/>
                  <a:pt x="187134" y="484603"/>
                  <a:pt x="181285" y="468380"/>
                </a:cubicBezTo>
                <a:cubicBezTo>
                  <a:pt x="187244" y="467276"/>
                  <a:pt x="192896" y="464905"/>
                  <a:pt x="197858" y="461426"/>
                </a:cubicBezTo>
                <a:lnTo>
                  <a:pt x="216908" y="476857"/>
                </a:lnTo>
                <a:cubicBezTo>
                  <a:pt x="224732" y="483891"/>
                  <a:pt x="236777" y="483251"/>
                  <a:pt x="243811" y="475428"/>
                </a:cubicBezTo>
                <a:cubicBezTo>
                  <a:pt x="250846" y="467604"/>
                  <a:pt x="250206" y="455559"/>
                  <a:pt x="242382" y="448525"/>
                </a:cubicBezTo>
                <a:cubicBezTo>
                  <a:pt x="241913" y="448102"/>
                  <a:pt x="241421" y="447704"/>
                  <a:pt x="240911" y="447329"/>
                </a:cubicBezTo>
                <a:lnTo>
                  <a:pt x="214337" y="425517"/>
                </a:lnTo>
                <a:cubicBezTo>
                  <a:pt x="214228" y="416317"/>
                  <a:pt x="212686" y="407191"/>
                  <a:pt x="209765" y="398466"/>
                </a:cubicBezTo>
                <a:cubicBezTo>
                  <a:pt x="220632" y="400975"/>
                  <a:pt x="231985" y="400381"/>
                  <a:pt x="242531" y="396752"/>
                </a:cubicBezTo>
                <a:lnTo>
                  <a:pt x="254151" y="412849"/>
                </a:lnTo>
                <a:cubicBezTo>
                  <a:pt x="257728" y="417808"/>
                  <a:pt x="263468" y="420748"/>
                  <a:pt x="269582" y="420755"/>
                </a:cubicBezTo>
                <a:cubicBezTo>
                  <a:pt x="273584" y="420749"/>
                  <a:pt x="277484" y="419482"/>
                  <a:pt x="280726" y="417135"/>
                </a:cubicBezTo>
                <a:cubicBezTo>
                  <a:pt x="289322" y="411070"/>
                  <a:pt x="291374" y="399183"/>
                  <a:pt x="285308" y="390587"/>
                </a:cubicBezTo>
                <a:cubicBezTo>
                  <a:pt x="285211" y="390450"/>
                  <a:pt x="285112" y="390314"/>
                  <a:pt x="285012" y="390179"/>
                </a:cubicBezTo>
                <a:lnTo>
                  <a:pt x="267105" y="365414"/>
                </a:lnTo>
                <a:cubicBezTo>
                  <a:pt x="268496" y="356541"/>
                  <a:pt x="268141" y="347482"/>
                  <a:pt x="266057" y="338744"/>
                </a:cubicBezTo>
                <a:cubicBezTo>
                  <a:pt x="275367" y="342441"/>
                  <a:pt x="285428" y="343846"/>
                  <a:pt x="295395" y="342840"/>
                </a:cubicBezTo>
                <a:lnTo>
                  <a:pt x="311301" y="364843"/>
                </a:lnTo>
                <a:cubicBezTo>
                  <a:pt x="314878" y="369802"/>
                  <a:pt x="320618" y="372742"/>
                  <a:pt x="326732" y="372749"/>
                </a:cubicBezTo>
                <a:cubicBezTo>
                  <a:pt x="330734" y="372743"/>
                  <a:pt x="334634" y="371476"/>
                  <a:pt x="337876" y="369129"/>
                </a:cubicBezTo>
                <a:cubicBezTo>
                  <a:pt x="346389" y="362969"/>
                  <a:pt x="348308" y="351078"/>
                  <a:pt x="342162" y="342554"/>
                </a:cubicBezTo>
                <a:lnTo>
                  <a:pt x="325779" y="320456"/>
                </a:lnTo>
                <a:cubicBezTo>
                  <a:pt x="330071" y="310498"/>
                  <a:pt x="331870" y="299643"/>
                  <a:pt x="331018" y="288833"/>
                </a:cubicBezTo>
                <a:cubicBezTo>
                  <a:pt x="335419" y="291000"/>
                  <a:pt x="340053" y="292663"/>
                  <a:pt x="344829" y="293786"/>
                </a:cubicBezTo>
                <a:lnTo>
                  <a:pt x="357402" y="327314"/>
                </a:lnTo>
                <a:cubicBezTo>
                  <a:pt x="361085" y="337204"/>
                  <a:pt x="372087" y="342236"/>
                  <a:pt x="381977" y="338554"/>
                </a:cubicBezTo>
                <a:cubicBezTo>
                  <a:pt x="391867" y="334872"/>
                  <a:pt x="396899" y="323869"/>
                  <a:pt x="393216" y="313979"/>
                </a:cubicBezTo>
                <a:lnTo>
                  <a:pt x="382929" y="285404"/>
                </a:lnTo>
                <a:cubicBezTo>
                  <a:pt x="385329" y="283322"/>
                  <a:pt x="387499" y="280992"/>
                  <a:pt x="389406" y="278451"/>
                </a:cubicBezTo>
                <a:cubicBezTo>
                  <a:pt x="397548" y="289682"/>
                  <a:pt x="408437" y="298636"/>
                  <a:pt x="421029" y="304454"/>
                </a:cubicBezTo>
                <a:lnTo>
                  <a:pt x="422553" y="324076"/>
                </a:lnTo>
                <a:cubicBezTo>
                  <a:pt x="423350" y="333997"/>
                  <a:pt x="431650" y="341634"/>
                  <a:pt x="441603" y="341602"/>
                </a:cubicBezTo>
                <a:lnTo>
                  <a:pt x="443127" y="341602"/>
                </a:lnTo>
                <a:cubicBezTo>
                  <a:pt x="453617" y="340792"/>
                  <a:pt x="461465" y="331632"/>
                  <a:pt x="460655" y="321142"/>
                </a:cubicBezTo>
                <a:cubicBezTo>
                  <a:pt x="460654" y="321137"/>
                  <a:pt x="460654" y="321130"/>
                  <a:pt x="460653" y="321123"/>
                </a:cubicBezTo>
                <a:lnTo>
                  <a:pt x="459129" y="301597"/>
                </a:lnTo>
                <a:cubicBezTo>
                  <a:pt x="461208" y="300150"/>
                  <a:pt x="463180" y="298558"/>
                  <a:pt x="465035" y="296834"/>
                </a:cubicBezTo>
                <a:cubicBezTo>
                  <a:pt x="474570" y="314122"/>
                  <a:pt x="490563" y="326931"/>
                  <a:pt x="509516" y="332458"/>
                </a:cubicBezTo>
                <a:lnTo>
                  <a:pt x="515708" y="355223"/>
                </a:lnTo>
                <a:cubicBezTo>
                  <a:pt x="519144" y="365167"/>
                  <a:pt x="529992" y="370441"/>
                  <a:pt x="539936" y="367004"/>
                </a:cubicBezTo>
                <a:cubicBezTo>
                  <a:pt x="548782" y="363947"/>
                  <a:pt x="554096" y="354916"/>
                  <a:pt x="552474" y="345698"/>
                </a:cubicBezTo>
                <a:lnTo>
                  <a:pt x="545807" y="321028"/>
                </a:lnTo>
                <a:cubicBezTo>
                  <a:pt x="552233" y="314162"/>
                  <a:pt x="557135" y="306015"/>
                  <a:pt x="560190" y="297120"/>
                </a:cubicBezTo>
                <a:cubicBezTo>
                  <a:pt x="569310" y="307096"/>
                  <a:pt x="581461" y="313790"/>
                  <a:pt x="594765" y="316170"/>
                </a:cubicBezTo>
                <a:lnTo>
                  <a:pt x="598480" y="335220"/>
                </a:lnTo>
                <a:cubicBezTo>
                  <a:pt x="600237" y="344309"/>
                  <a:pt x="608275" y="350819"/>
                  <a:pt x="617530" y="350651"/>
                </a:cubicBezTo>
                <a:cubicBezTo>
                  <a:pt x="618766" y="350744"/>
                  <a:pt x="620008" y="350744"/>
                  <a:pt x="621245" y="350651"/>
                </a:cubicBezTo>
                <a:cubicBezTo>
                  <a:pt x="631572" y="348640"/>
                  <a:pt x="638314" y="338638"/>
                  <a:pt x="636303" y="328311"/>
                </a:cubicBezTo>
                <a:cubicBezTo>
                  <a:pt x="636300" y="328296"/>
                  <a:pt x="636297" y="328281"/>
                  <a:pt x="636294" y="328267"/>
                </a:cubicBezTo>
                <a:lnTo>
                  <a:pt x="630579" y="301216"/>
                </a:lnTo>
                <a:cubicBezTo>
                  <a:pt x="639626" y="289530"/>
                  <a:pt x="645322" y="275602"/>
                  <a:pt x="647058" y="260925"/>
                </a:cubicBezTo>
                <a:cubicBezTo>
                  <a:pt x="693553" y="276146"/>
                  <a:pt x="743583" y="250792"/>
                  <a:pt x="758803" y="204298"/>
                </a:cubicBezTo>
                <a:cubicBezTo>
                  <a:pt x="766792" y="179892"/>
                  <a:pt x="763798" y="153220"/>
                  <a:pt x="750594" y="131195"/>
                </a:cubicBezTo>
                <a:cubicBezTo>
                  <a:pt x="745953" y="123316"/>
                  <a:pt x="740066" y="116239"/>
                  <a:pt x="733163" y="110240"/>
                </a:cubicBezTo>
                <a:lnTo>
                  <a:pt x="793552" y="30515"/>
                </a:lnTo>
                <a:cubicBezTo>
                  <a:pt x="799885" y="22124"/>
                  <a:pt x="798223" y="10187"/>
                  <a:pt x="789837" y="3845"/>
                </a:cubicBezTo>
                <a:close/>
              </a:path>
            </a:pathLst>
          </a:custGeom>
          <a:solidFill>
            <a:schemeClr val="accent3"/>
          </a:solidFill>
          <a:ln w="9525" cap="flat">
            <a:noFill/>
            <a:prstDash val="solid"/>
            <a:miter/>
          </a:ln>
        </p:spPr>
        <p:txBody>
          <a:bodyPr rtlCol="0" anchor="ctr"/>
          <a:lstStyle/>
          <a:p>
            <a:endParaRPr lang="it-IT" sz="1013"/>
          </a:p>
        </p:txBody>
      </p:sp>
      <p:sp>
        <p:nvSpPr>
          <p:cNvPr id="38" name="Elemento grafico 16" descr="Cavalletta">
            <a:extLst>
              <a:ext uri="{FF2B5EF4-FFF2-40B4-BE49-F238E27FC236}">
                <a16:creationId xmlns:a16="http://schemas.microsoft.com/office/drawing/2014/main" id="{A72A49A0-132B-FC42-81E5-922D67087D81}"/>
              </a:ext>
            </a:extLst>
          </p:cNvPr>
          <p:cNvSpPr/>
          <p:nvPr/>
        </p:nvSpPr>
        <p:spPr>
          <a:xfrm>
            <a:off x="3502059" y="937867"/>
            <a:ext cx="239806" cy="236846"/>
          </a:xfrm>
          <a:custGeom>
            <a:avLst/>
            <a:gdLst>
              <a:gd name="connsiteX0" fmla="*/ 735616 w 771525"/>
              <a:gd name="connsiteY0" fmla="*/ 470966 h 762000"/>
              <a:gd name="connsiteX1" fmla="*/ 723614 w 771525"/>
              <a:gd name="connsiteY1" fmla="*/ 480491 h 762000"/>
              <a:gd name="connsiteX2" fmla="*/ 705326 w 771525"/>
              <a:gd name="connsiteY2" fmla="*/ 486968 h 762000"/>
              <a:gd name="connsiteX3" fmla="*/ 582073 w 771525"/>
              <a:gd name="connsiteY3" fmla="*/ 426389 h 762000"/>
              <a:gd name="connsiteX4" fmla="*/ 596170 w 771525"/>
              <a:gd name="connsiteY4" fmla="*/ 397814 h 762000"/>
              <a:gd name="connsiteX5" fmla="*/ 596170 w 771525"/>
              <a:gd name="connsiteY5" fmla="*/ 397814 h 762000"/>
              <a:gd name="connsiteX6" fmla="*/ 639794 w 771525"/>
              <a:gd name="connsiteY6" fmla="*/ 440105 h 762000"/>
              <a:gd name="connsiteX7" fmla="*/ 663702 w 771525"/>
              <a:gd name="connsiteY7" fmla="*/ 311613 h 762000"/>
              <a:gd name="connsiteX8" fmla="*/ 776764 w 771525"/>
              <a:gd name="connsiteY8" fmla="*/ 12052 h 762000"/>
              <a:gd name="connsiteX9" fmla="*/ 760415 w 771525"/>
              <a:gd name="connsiteY9" fmla="*/ 178 h 762000"/>
              <a:gd name="connsiteX10" fmla="*/ 748541 w 771525"/>
              <a:gd name="connsiteY10" fmla="*/ 16527 h 762000"/>
              <a:gd name="connsiteX11" fmla="*/ 748951 w 771525"/>
              <a:gd name="connsiteY11" fmla="*/ 18338 h 762000"/>
              <a:gd name="connsiteX12" fmla="*/ 647700 w 771525"/>
              <a:gd name="connsiteY12" fmla="*/ 285038 h 762000"/>
              <a:gd name="connsiteX13" fmla="*/ 645700 w 771525"/>
              <a:gd name="connsiteY13" fmla="*/ 283324 h 762000"/>
              <a:gd name="connsiteX14" fmla="*/ 688848 w 771525"/>
              <a:gd name="connsiteY14" fmla="*/ 13576 h 762000"/>
              <a:gd name="connsiteX15" fmla="*/ 670620 w 771525"/>
              <a:gd name="connsiteY15" fmla="*/ 4857 h 762000"/>
              <a:gd name="connsiteX16" fmla="*/ 661902 w 771525"/>
              <a:gd name="connsiteY16" fmla="*/ 23085 h 762000"/>
              <a:gd name="connsiteX17" fmla="*/ 662369 w 771525"/>
              <a:gd name="connsiteY17" fmla="*/ 24244 h 762000"/>
              <a:gd name="connsiteX18" fmla="*/ 619506 w 771525"/>
              <a:gd name="connsiteY18" fmla="*/ 271894 h 762000"/>
              <a:gd name="connsiteX19" fmla="*/ 571881 w 771525"/>
              <a:gd name="connsiteY19" fmla="*/ 296087 h 762000"/>
              <a:gd name="connsiteX20" fmla="*/ 366903 w 771525"/>
              <a:gd name="connsiteY20" fmla="*/ 363620 h 762000"/>
              <a:gd name="connsiteX21" fmla="*/ 369856 w 771525"/>
              <a:gd name="connsiteY21" fmla="*/ 370001 h 762000"/>
              <a:gd name="connsiteX22" fmla="*/ 284988 w 771525"/>
              <a:gd name="connsiteY22" fmla="*/ 403720 h 762000"/>
              <a:gd name="connsiteX23" fmla="*/ 95536 w 771525"/>
              <a:gd name="connsiteY23" fmla="*/ 289896 h 762000"/>
              <a:gd name="connsiteX24" fmla="*/ 91916 w 771525"/>
              <a:gd name="connsiteY24" fmla="*/ 327996 h 762000"/>
              <a:gd name="connsiteX25" fmla="*/ 71437 w 771525"/>
              <a:gd name="connsiteY25" fmla="*/ 559739 h 762000"/>
              <a:gd name="connsiteX26" fmla="*/ 0 w 771525"/>
              <a:gd name="connsiteY26" fmla="*/ 649465 h 762000"/>
              <a:gd name="connsiteX27" fmla="*/ 65056 w 771525"/>
              <a:gd name="connsiteY27" fmla="*/ 638987 h 762000"/>
              <a:gd name="connsiteX28" fmla="*/ 58960 w 771525"/>
              <a:gd name="connsiteY28" fmla="*/ 716140 h 762000"/>
              <a:gd name="connsiteX29" fmla="*/ 20764 w 771525"/>
              <a:gd name="connsiteY29" fmla="*/ 727379 h 762000"/>
              <a:gd name="connsiteX30" fmla="*/ 7806 w 771525"/>
              <a:gd name="connsiteY30" fmla="*/ 750999 h 762000"/>
              <a:gd name="connsiteX31" fmla="*/ 25908 w 771525"/>
              <a:gd name="connsiteY31" fmla="*/ 764717 h 762000"/>
              <a:gd name="connsiteX32" fmla="*/ 31147 w 771525"/>
              <a:gd name="connsiteY32" fmla="*/ 763955 h 762000"/>
              <a:gd name="connsiteX33" fmla="*/ 82201 w 771525"/>
              <a:gd name="connsiteY33" fmla="*/ 749382 h 762000"/>
              <a:gd name="connsiteX34" fmla="*/ 95917 w 771525"/>
              <a:gd name="connsiteY34" fmla="*/ 732618 h 762000"/>
              <a:gd name="connsiteX35" fmla="*/ 103346 w 771525"/>
              <a:gd name="connsiteY35" fmla="*/ 638321 h 762000"/>
              <a:gd name="connsiteX36" fmla="*/ 238696 w 771525"/>
              <a:gd name="connsiteY36" fmla="*/ 628415 h 762000"/>
              <a:gd name="connsiteX37" fmla="*/ 258890 w 771525"/>
              <a:gd name="connsiteY37" fmla="*/ 664895 h 762000"/>
              <a:gd name="connsiteX38" fmla="*/ 226505 w 771525"/>
              <a:gd name="connsiteY38" fmla="*/ 676040 h 762000"/>
              <a:gd name="connsiteX39" fmla="*/ 213132 w 771525"/>
              <a:gd name="connsiteY39" fmla="*/ 699427 h 762000"/>
              <a:gd name="connsiteX40" fmla="*/ 236519 w 771525"/>
              <a:gd name="connsiteY40" fmla="*/ 712800 h 762000"/>
              <a:gd name="connsiteX41" fmla="*/ 238506 w 771525"/>
              <a:gd name="connsiteY41" fmla="*/ 712139 h 762000"/>
              <a:gd name="connsiteX42" fmla="*/ 291941 w 771525"/>
              <a:gd name="connsiteY42" fmla="*/ 694328 h 762000"/>
              <a:gd name="connsiteX43" fmla="*/ 303657 w 771525"/>
              <a:gd name="connsiteY43" fmla="*/ 683279 h 762000"/>
              <a:gd name="connsiteX44" fmla="*/ 302704 w 771525"/>
              <a:gd name="connsiteY44" fmla="*/ 666515 h 762000"/>
              <a:gd name="connsiteX45" fmla="*/ 278511 w 771525"/>
              <a:gd name="connsiteY45" fmla="*/ 621842 h 762000"/>
              <a:gd name="connsiteX46" fmla="*/ 352616 w 771525"/>
              <a:gd name="connsiteY46" fmla="*/ 605364 h 762000"/>
              <a:gd name="connsiteX47" fmla="*/ 535115 w 771525"/>
              <a:gd name="connsiteY47" fmla="*/ 492779 h 762000"/>
              <a:gd name="connsiteX48" fmla="*/ 574548 w 771525"/>
              <a:gd name="connsiteY48" fmla="*/ 628415 h 762000"/>
              <a:gd name="connsiteX49" fmla="*/ 589628 w 771525"/>
              <a:gd name="connsiteY49" fmla="*/ 650739 h 762000"/>
              <a:gd name="connsiteX50" fmla="*/ 593598 w 771525"/>
              <a:gd name="connsiteY50" fmla="*/ 651084 h 762000"/>
              <a:gd name="connsiteX51" fmla="*/ 594455 w 771525"/>
              <a:gd name="connsiteY51" fmla="*/ 651084 h 762000"/>
              <a:gd name="connsiteX52" fmla="*/ 625792 w 771525"/>
              <a:gd name="connsiteY52" fmla="*/ 649655 h 762000"/>
              <a:gd name="connsiteX53" fmla="*/ 643985 w 771525"/>
              <a:gd name="connsiteY53" fmla="*/ 629748 h 762000"/>
              <a:gd name="connsiteX54" fmla="*/ 624078 w 771525"/>
              <a:gd name="connsiteY54" fmla="*/ 611555 h 762000"/>
              <a:gd name="connsiteX55" fmla="*/ 614553 w 771525"/>
              <a:gd name="connsiteY55" fmla="*/ 611555 h 762000"/>
              <a:gd name="connsiteX56" fmla="*/ 560737 w 771525"/>
              <a:gd name="connsiteY56" fmla="*/ 460394 h 762000"/>
              <a:gd name="connsiteX57" fmla="*/ 562356 w 771525"/>
              <a:gd name="connsiteY57" fmla="*/ 458012 h 762000"/>
              <a:gd name="connsiteX58" fmla="*/ 706565 w 771525"/>
              <a:gd name="connsiteY58" fmla="*/ 524497 h 762000"/>
              <a:gd name="connsiteX59" fmla="*/ 715137 w 771525"/>
              <a:gd name="connsiteY59" fmla="*/ 523449 h 762000"/>
              <a:gd name="connsiteX60" fmla="*/ 759142 w 771525"/>
              <a:gd name="connsiteY60" fmla="*/ 485349 h 762000"/>
              <a:gd name="connsiteX61" fmla="*/ 736498 w 771525"/>
              <a:gd name="connsiteY61" fmla="*/ 470754 h 762000"/>
              <a:gd name="connsiteX62" fmla="*/ 735616 w 771525"/>
              <a:gd name="connsiteY62" fmla="*/ 470966 h 762000"/>
              <a:gd name="connsiteX63" fmla="*/ 111443 w 771525"/>
              <a:gd name="connsiteY63" fmla="*/ 538499 h 762000"/>
              <a:gd name="connsiteX64" fmla="*/ 123063 w 771525"/>
              <a:gd name="connsiteY64" fmla="*/ 402291 h 762000"/>
              <a:gd name="connsiteX65" fmla="*/ 156782 w 771525"/>
              <a:gd name="connsiteY65" fmla="*/ 471062 h 762000"/>
              <a:gd name="connsiteX66" fmla="*/ 157734 w 771525"/>
              <a:gd name="connsiteY66" fmla="*/ 521449 h 762000"/>
              <a:gd name="connsiteX67" fmla="*/ 111443 w 771525"/>
              <a:gd name="connsiteY67" fmla="*/ 538499 h 762000"/>
              <a:gd name="connsiteX68" fmla="*/ 135065 w 771525"/>
              <a:gd name="connsiteY68" fmla="*/ 334473 h 762000"/>
              <a:gd name="connsiteX69" fmla="*/ 247555 w 771525"/>
              <a:gd name="connsiteY69" fmla="*/ 420198 h 762000"/>
              <a:gd name="connsiteX70" fmla="*/ 189643 w 771525"/>
              <a:gd name="connsiteY70" fmla="*/ 450297 h 762000"/>
              <a:gd name="connsiteX71" fmla="*/ 135065 w 771525"/>
              <a:gd name="connsiteY71" fmla="*/ 3344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71525" h="762000">
                <a:moveTo>
                  <a:pt x="735616" y="470966"/>
                </a:moveTo>
                <a:cubicBezTo>
                  <a:pt x="730459" y="472322"/>
                  <a:pt x="726105" y="475777"/>
                  <a:pt x="723614" y="480491"/>
                </a:cubicBezTo>
                <a:cubicBezTo>
                  <a:pt x="717767" y="483297"/>
                  <a:pt x="711636" y="485468"/>
                  <a:pt x="705326" y="486968"/>
                </a:cubicBezTo>
                <a:cubicBezTo>
                  <a:pt x="690563" y="488588"/>
                  <a:pt x="634841" y="459441"/>
                  <a:pt x="582073" y="426389"/>
                </a:cubicBezTo>
                <a:cubicBezTo>
                  <a:pt x="587290" y="417129"/>
                  <a:pt x="591996" y="407590"/>
                  <a:pt x="596170" y="397814"/>
                </a:cubicBezTo>
                <a:lnTo>
                  <a:pt x="596170" y="397814"/>
                </a:lnTo>
                <a:cubicBezTo>
                  <a:pt x="596170" y="397814"/>
                  <a:pt x="610457" y="451726"/>
                  <a:pt x="639794" y="440105"/>
                </a:cubicBezTo>
                <a:cubicBezTo>
                  <a:pt x="676370" y="425627"/>
                  <a:pt x="679133" y="354380"/>
                  <a:pt x="663702" y="311613"/>
                </a:cubicBezTo>
                <a:cubicBezTo>
                  <a:pt x="689324" y="277037"/>
                  <a:pt x="800862" y="118827"/>
                  <a:pt x="776764" y="12052"/>
                </a:cubicBezTo>
                <a:cubicBezTo>
                  <a:pt x="775528" y="4259"/>
                  <a:pt x="768208" y="-1057"/>
                  <a:pt x="760415" y="178"/>
                </a:cubicBezTo>
                <a:cubicBezTo>
                  <a:pt x="752622" y="1414"/>
                  <a:pt x="747306" y="8734"/>
                  <a:pt x="748541" y="16527"/>
                </a:cubicBezTo>
                <a:cubicBezTo>
                  <a:pt x="748638" y="17139"/>
                  <a:pt x="748776" y="17744"/>
                  <a:pt x="748951" y="18338"/>
                </a:cubicBezTo>
                <a:cubicBezTo>
                  <a:pt x="768001" y="104730"/>
                  <a:pt x="680085" y="239414"/>
                  <a:pt x="647700" y="285038"/>
                </a:cubicBezTo>
                <a:cubicBezTo>
                  <a:pt x="647033" y="284372"/>
                  <a:pt x="646367" y="283895"/>
                  <a:pt x="645700" y="283324"/>
                </a:cubicBezTo>
                <a:cubicBezTo>
                  <a:pt x="669989" y="234937"/>
                  <a:pt x="726091" y="106540"/>
                  <a:pt x="688848" y="13576"/>
                </a:cubicBezTo>
                <a:cubicBezTo>
                  <a:pt x="686222" y="6135"/>
                  <a:pt x="678061" y="2231"/>
                  <a:pt x="670620" y="4857"/>
                </a:cubicBezTo>
                <a:cubicBezTo>
                  <a:pt x="663179" y="7483"/>
                  <a:pt x="659276" y="15644"/>
                  <a:pt x="661902" y="23085"/>
                </a:cubicBezTo>
                <a:cubicBezTo>
                  <a:pt x="662040" y="23478"/>
                  <a:pt x="662196" y="23865"/>
                  <a:pt x="662369" y="24244"/>
                </a:cubicBezTo>
                <a:cubicBezTo>
                  <a:pt x="695135" y="106254"/>
                  <a:pt x="641509" y="227793"/>
                  <a:pt x="619506" y="271894"/>
                </a:cubicBezTo>
                <a:cubicBezTo>
                  <a:pt x="596360" y="270465"/>
                  <a:pt x="577310" y="290182"/>
                  <a:pt x="571881" y="296087"/>
                </a:cubicBezTo>
                <a:cubicBezTo>
                  <a:pt x="512921" y="302755"/>
                  <a:pt x="353377" y="324662"/>
                  <a:pt x="366903" y="363620"/>
                </a:cubicBezTo>
                <a:cubicBezTo>
                  <a:pt x="367662" y="365844"/>
                  <a:pt x="368652" y="367983"/>
                  <a:pt x="369856" y="370001"/>
                </a:cubicBezTo>
                <a:cubicBezTo>
                  <a:pt x="345853" y="378288"/>
                  <a:pt x="315754" y="390194"/>
                  <a:pt x="284988" y="403720"/>
                </a:cubicBezTo>
                <a:cubicBezTo>
                  <a:pt x="124682" y="265226"/>
                  <a:pt x="107061" y="279990"/>
                  <a:pt x="95536" y="289896"/>
                </a:cubicBezTo>
                <a:cubicBezTo>
                  <a:pt x="88678" y="295802"/>
                  <a:pt x="83153" y="300564"/>
                  <a:pt x="91916" y="327996"/>
                </a:cubicBezTo>
                <a:cubicBezTo>
                  <a:pt x="87154" y="371525"/>
                  <a:pt x="78772" y="470871"/>
                  <a:pt x="71437" y="559739"/>
                </a:cubicBezTo>
                <a:cubicBezTo>
                  <a:pt x="6858" y="601840"/>
                  <a:pt x="0" y="649465"/>
                  <a:pt x="0" y="649465"/>
                </a:cubicBezTo>
                <a:cubicBezTo>
                  <a:pt x="9525" y="641750"/>
                  <a:pt x="32385" y="639940"/>
                  <a:pt x="65056" y="638987"/>
                </a:cubicBezTo>
                <a:cubicBezTo>
                  <a:pt x="62484" y="672134"/>
                  <a:pt x="60293" y="699566"/>
                  <a:pt x="58960" y="716140"/>
                </a:cubicBezTo>
                <a:lnTo>
                  <a:pt x="20764" y="727379"/>
                </a:lnTo>
                <a:cubicBezTo>
                  <a:pt x="10664" y="730324"/>
                  <a:pt x="4862" y="740898"/>
                  <a:pt x="7806" y="750999"/>
                </a:cubicBezTo>
                <a:cubicBezTo>
                  <a:pt x="10157" y="759062"/>
                  <a:pt x="17510" y="764635"/>
                  <a:pt x="25908" y="764717"/>
                </a:cubicBezTo>
                <a:cubicBezTo>
                  <a:pt x="27684" y="764753"/>
                  <a:pt x="29454" y="764495"/>
                  <a:pt x="31147" y="763955"/>
                </a:cubicBezTo>
                <a:lnTo>
                  <a:pt x="82201" y="749382"/>
                </a:lnTo>
                <a:cubicBezTo>
                  <a:pt x="89814" y="747190"/>
                  <a:pt x="95276" y="740514"/>
                  <a:pt x="95917" y="732618"/>
                </a:cubicBezTo>
                <a:cubicBezTo>
                  <a:pt x="98203" y="703376"/>
                  <a:pt x="100774" y="671277"/>
                  <a:pt x="103346" y="638321"/>
                </a:cubicBezTo>
                <a:cubicBezTo>
                  <a:pt x="148609" y="637480"/>
                  <a:pt x="193793" y="634173"/>
                  <a:pt x="238696" y="628415"/>
                </a:cubicBezTo>
                <a:lnTo>
                  <a:pt x="258890" y="664895"/>
                </a:lnTo>
                <a:lnTo>
                  <a:pt x="226505" y="676040"/>
                </a:lnTo>
                <a:cubicBezTo>
                  <a:pt x="216354" y="678806"/>
                  <a:pt x="210366" y="689277"/>
                  <a:pt x="213132" y="699427"/>
                </a:cubicBezTo>
                <a:cubicBezTo>
                  <a:pt x="215897" y="709578"/>
                  <a:pt x="226368" y="715566"/>
                  <a:pt x="236519" y="712800"/>
                </a:cubicBezTo>
                <a:cubicBezTo>
                  <a:pt x="237193" y="712617"/>
                  <a:pt x="237856" y="712396"/>
                  <a:pt x="238506" y="712139"/>
                </a:cubicBezTo>
                <a:lnTo>
                  <a:pt x="291941" y="694328"/>
                </a:lnTo>
                <a:cubicBezTo>
                  <a:pt x="297331" y="692629"/>
                  <a:pt x="301646" y="688559"/>
                  <a:pt x="303657" y="683279"/>
                </a:cubicBezTo>
                <a:cubicBezTo>
                  <a:pt x="305953" y="677845"/>
                  <a:pt x="305600" y="671653"/>
                  <a:pt x="302704" y="666515"/>
                </a:cubicBezTo>
                <a:cubicBezTo>
                  <a:pt x="294608" y="651751"/>
                  <a:pt x="286512" y="636797"/>
                  <a:pt x="278511" y="621842"/>
                </a:cubicBezTo>
                <a:cubicBezTo>
                  <a:pt x="302133" y="617556"/>
                  <a:pt x="326898" y="612317"/>
                  <a:pt x="352616" y="605364"/>
                </a:cubicBezTo>
                <a:cubicBezTo>
                  <a:pt x="423344" y="586944"/>
                  <a:pt x="486918" y="547724"/>
                  <a:pt x="535115" y="492779"/>
                </a:cubicBezTo>
                <a:cubicBezTo>
                  <a:pt x="557784" y="530879"/>
                  <a:pt x="582740" y="584695"/>
                  <a:pt x="574548" y="628415"/>
                </a:cubicBezTo>
                <a:cubicBezTo>
                  <a:pt x="572547" y="638744"/>
                  <a:pt x="579299" y="648739"/>
                  <a:pt x="589628" y="650739"/>
                </a:cubicBezTo>
                <a:cubicBezTo>
                  <a:pt x="590936" y="650993"/>
                  <a:pt x="592266" y="651108"/>
                  <a:pt x="593598" y="651084"/>
                </a:cubicBezTo>
                <a:lnTo>
                  <a:pt x="594455" y="651084"/>
                </a:lnTo>
                <a:lnTo>
                  <a:pt x="625792" y="649655"/>
                </a:lnTo>
                <a:cubicBezTo>
                  <a:pt x="636314" y="649182"/>
                  <a:pt x="644459" y="640269"/>
                  <a:pt x="643985" y="629748"/>
                </a:cubicBezTo>
                <a:cubicBezTo>
                  <a:pt x="643512" y="619227"/>
                  <a:pt x="634599" y="611082"/>
                  <a:pt x="624078" y="611555"/>
                </a:cubicBezTo>
                <a:lnTo>
                  <a:pt x="614553" y="611555"/>
                </a:lnTo>
                <a:cubicBezTo>
                  <a:pt x="614553" y="556596"/>
                  <a:pt x="584359" y="497255"/>
                  <a:pt x="560737" y="460394"/>
                </a:cubicBezTo>
                <a:lnTo>
                  <a:pt x="562356" y="458012"/>
                </a:lnTo>
                <a:cubicBezTo>
                  <a:pt x="610362" y="489254"/>
                  <a:pt x="673132" y="524497"/>
                  <a:pt x="706565" y="524497"/>
                </a:cubicBezTo>
                <a:cubicBezTo>
                  <a:pt x="709455" y="524512"/>
                  <a:pt x="712336" y="524161"/>
                  <a:pt x="715137" y="523449"/>
                </a:cubicBezTo>
                <a:cubicBezTo>
                  <a:pt x="727615" y="520115"/>
                  <a:pt x="765429" y="510114"/>
                  <a:pt x="759142" y="485349"/>
                </a:cubicBezTo>
                <a:cubicBezTo>
                  <a:pt x="756919" y="475066"/>
                  <a:pt x="746782" y="468531"/>
                  <a:pt x="736498" y="470754"/>
                </a:cubicBezTo>
                <a:cubicBezTo>
                  <a:pt x="736203" y="470818"/>
                  <a:pt x="735908" y="470888"/>
                  <a:pt x="735616" y="470966"/>
                </a:cubicBezTo>
                <a:close/>
                <a:moveTo>
                  <a:pt x="111443" y="538499"/>
                </a:moveTo>
                <a:cubicBezTo>
                  <a:pt x="115538" y="488397"/>
                  <a:pt x="119634" y="440677"/>
                  <a:pt x="123063" y="402291"/>
                </a:cubicBezTo>
                <a:cubicBezTo>
                  <a:pt x="132588" y="421341"/>
                  <a:pt x="143161" y="444106"/>
                  <a:pt x="156782" y="471062"/>
                </a:cubicBezTo>
                <a:cubicBezTo>
                  <a:pt x="120968" y="496303"/>
                  <a:pt x="110490" y="516972"/>
                  <a:pt x="157734" y="521449"/>
                </a:cubicBezTo>
                <a:cubicBezTo>
                  <a:pt x="141954" y="526133"/>
                  <a:pt x="126491" y="531828"/>
                  <a:pt x="111443" y="538499"/>
                </a:cubicBezTo>
                <a:close/>
                <a:moveTo>
                  <a:pt x="135065" y="334473"/>
                </a:moveTo>
                <a:cubicBezTo>
                  <a:pt x="174090" y="360984"/>
                  <a:pt x="211643" y="389601"/>
                  <a:pt x="247555" y="420198"/>
                </a:cubicBezTo>
                <a:cubicBezTo>
                  <a:pt x="226981" y="429723"/>
                  <a:pt x="207169" y="440296"/>
                  <a:pt x="189643" y="450297"/>
                </a:cubicBezTo>
                <a:cubicBezTo>
                  <a:pt x="164687" y="401815"/>
                  <a:pt x="145161" y="360476"/>
                  <a:pt x="135065" y="334473"/>
                </a:cubicBezTo>
                <a:close/>
              </a:path>
            </a:pathLst>
          </a:custGeom>
          <a:solidFill>
            <a:schemeClr val="accent3"/>
          </a:solidFill>
          <a:ln w="9525" cap="flat">
            <a:noFill/>
            <a:prstDash val="solid"/>
            <a:miter/>
          </a:ln>
        </p:spPr>
        <p:txBody>
          <a:bodyPr rtlCol="0" anchor="ctr"/>
          <a:lstStyle/>
          <a:p>
            <a:endParaRPr lang="it-IT" sz="1013"/>
          </a:p>
        </p:txBody>
      </p:sp>
      <p:grpSp>
        <p:nvGrpSpPr>
          <p:cNvPr id="39" name="Elemento grafico 18" descr="Alveare">
            <a:extLst>
              <a:ext uri="{FF2B5EF4-FFF2-40B4-BE49-F238E27FC236}">
                <a16:creationId xmlns:a16="http://schemas.microsoft.com/office/drawing/2014/main" id="{E9B35449-2749-0B4B-BBA8-79BDA3233387}"/>
              </a:ext>
            </a:extLst>
          </p:cNvPr>
          <p:cNvGrpSpPr/>
          <p:nvPr/>
        </p:nvGrpSpPr>
        <p:grpSpPr>
          <a:xfrm>
            <a:off x="3943772" y="914183"/>
            <a:ext cx="284214" cy="284214"/>
            <a:chOff x="6838800" y="4171800"/>
            <a:chExt cx="914400" cy="914400"/>
          </a:xfrm>
          <a:solidFill>
            <a:schemeClr val="accent3"/>
          </a:solidFill>
        </p:grpSpPr>
        <p:sp>
          <p:nvSpPr>
            <p:cNvPr id="40" name="Figura a mano libera 39">
              <a:extLst>
                <a:ext uri="{FF2B5EF4-FFF2-40B4-BE49-F238E27FC236}">
                  <a16:creationId xmlns:a16="http://schemas.microsoft.com/office/drawing/2014/main" id="{85072E3B-A81E-D24D-AE5E-6FF6DBC1A88C}"/>
                </a:ext>
              </a:extLst>
            </p:cNvPr>
            <p:cNvSpPr/>
            <p:nvPr/>
          </p:nvSpPr>
          <p:spPr>
            <a:xfrm>
              <a:off x="6939075" y="4535632"/>
              <a:ext cx="104775" cy="104775"/>
            </a:xfrm>
            <a:custGeom>
              <a:avLst/>
              <a:gdLst>
                <a:gd name="connsiteX0" fmla="*/ 109275 w 104775"/>
                <a:gd name="connsiteY0" fmla="*/ 65555 h 104775"/>
                <a:gd name="connsiteX1" fmla="*/ 96035 w 104775"/>
                <a:gd name="connsiteY1" fmla="*/ 48981 h 104775"/>
                <a:gd name="connsiteX2" fmla="*/ 90606 w 104775"/>
                <a:gd name="connsiteY2" fmla="*/ 44124 h 104775"/>
                <a:gd name="connsiteX3" fmla="*/ 102321 w 104775"/>
                <a:gd name="connsiteY3" fmla="*/ 23835 h 104775"/>
                <a:gd name="connsiteX4" fmla="*/ 109751 w 104775"/>
                <a:gd name="connsiteY4" fmla="*/ 2214 h 104775"/>
                <a:gd name="connsiteX5" fmla="*/ 56125 w 104775"/>
                <a:gd name="connsiteY5" fmla="*/ 26598 h 104775"/>
                <a:gd name="connsiteX6" fmla="*/ 46600 w 104775"/>
                <a:gd name="connsiteY6" fmla="*/ 26121 h 104775"/>
                <a:gd name="connsiteX7" fmla="*/ 43552 w 104775"/>
                <a:gd name="connsiteY7" fmla="*/ 16596 h 104775"/>
                <a:gd name="connsiteX8" fmla="*/ 20216 w 104775"/>
                <a:gd name="connsiteY8" fmla="*/ 20216 h 104775"/>
                <a:gd name="connsiteX9" fmla="*/ 16596 w 104775"/>
                <a:gd name="connsiteY9" fmla="*/ 43457 h 104775"/>
                <a:gd name="connsiteX10" fmla="*/ 26121 w 104775"/>
                <a:gd name="connsiteY10" fmla="*/ 46600 h 104775"/>
                <a:gd name="connsiteX11" fmla="*/ 26598 w 104775"/>
                <a:gd name="connsiteY11" fmla="*/ 56125 h 104775"/>
                <a:gd name="connsiteX12" fmla="*/ 2214 w 104775"/>
                <a:gd name="connsiteY12" fmla="*/ 109751 h 104775"/>
                <a:gd name="connsiteX13" fmla="*/ 23931 w 104775"/>
                <a:gd name="connsiteY13" fmla="*/ 102321 h 104775"/>
                <a:gd name="connsiteX14" fmla="*/ 44124 w 104775"/>
                <a:gd name="connsiteY14" fmla="*/ 90510 h 104775"/>
                <a:gd name="connsiteX15" fmla="*/ 48981 w 104775"/>
                <a:gd name="connsiteY15" fmla="*/ 96035 h 104775"/>
                <a:gd name="connsiteX16" fmla="*/ 65936 w 104775"/>
                <a:gd name="connsiteY16" fmla="*/ 109465 h 104775"/>
                <a:gd name="connsiteX17" fmla="*/ 109275 w 104775"/>
                <a:gd name="connsiteY17" fmla="*/ 6555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104775">
                  <a:moveTo>
                    <a:pt x="109275" y="65555"/>
                  </a:moveTo>
                  <a:cubicBezTo>
                    <a:pt x="105516" y="59538"/>
                    <a:pt x="101073" y="53976"/>
                    <a:pt x="96035" y="48981"/>
                  </a:cubicBezTo>
                  <a:cubicBezTo>
                    <a:pt x="94318" y="47260"/>
                    <a:pt x="92506" y="45638"/>
                    <a:pt x="90606" y="44124"/>
                  </a:cubicBezTo>
                  <a:cubicBezTo>
                    <a:pt x="99441" y="41753"/>
                    <a:pt x="104685" y="32673"/>
                    <a:pt x="102321" y="23835"/>
                  </a:cubicBezTo>
                  <a:cubicBezTo>
                    <a:pt x="102321" y="23835"/>
                    <a:pt x="119276" y="15453"/>
                    <a:pt x="109751" y="2214"/>
                  </a:cubicBezTo>
                  <a:cubicBezTo>
                    <a:pt x="103464" y="-6549"/>
                    <a:pt x="74889" y="12596"/>
                    <a:pt x="56125" y="26598"/>
                  </a:cubicBezTo>
                  <a:cubicBezTo>
                    <a:pt x="52983" y="26040"/>
                    <a:pt x="49782" y="25880"/>
                    <a:pt x="46600" y="26121"/>
                  </a:cubicBezTo>
                  <a:cubicBezTo>
                    <a:pt x="47045" y="22651"/>
                    <a:pt x="45929" y="19163"/>
                    <a:pt x="43552" y="16596"/>
                  </a:cubicBezTo>
                  <a:cubicBezTo>
                    <a:pt x="36074" y="11297"/>
                    <a:pt x="25738" y="12900"/>
                    <a:pt x="20216" y="20216"/>
                  </a:cubicBezTo>
                  <a:cubicBezTo>
                    <a:pt x="13004" y="25758"/>
                    <a:pt x="11411" y="35985"/>
                    <a:pt x="16596" y="43457"/>
                  </a:cubicBezTo>
                  <a:cubicBezTo>
                    <a:pt x="19161" y="45845"/>
                    <a:pt x="22640" y="46993"/>
                    <a:pt x="26121" y="46600"/>
                  </a:cubicBezTo>
                  <a:cubicBezTo>
                    <a:pt x="25880" y="49782"/>
                    <a:pt x="26040" y="52983"/>
                    <a:pt x="26598" y="56125"/>
                  </a:cubicBezTo>
                  <a:cubicBezTo>
                    <a:pt x="12596" y="75175"/>
                    <a:pt x="-6549" y="103750"/>
                    <a:pt x="2214" y="109751"/>
                  </a:cubicBezTo>
                  <a:cubicBezTo>
                    <a:pt x="15453" y="119276"/>
                    <a:pt x="23931" y="102321"/>
                    <a:pt x="23931" y="102321"/>
                  </a:cubicBezTo>
                  <a:cubicBezTo>
                    <a:pt x="32766" y="104617"/>
                    <a:pt x="41794" y="99336"/>
                    <a:pt x="44124" y="90510"/>
                  </a:cubicBezTo>
                  <a:cubicBezTo>
                    <a:pt x="45743" y="92415"/>
                    <a:pt x="47267" y="94225"/>
                    <a:pt x="48981" y="96035"/>
                  </a:cubicBezTo>
                  <a:cubicBezTo>
                    <a:pt x="54125" y="101118"/>
                    <a:pt x="59810" y="105622"/>
                    <a:pt x="65936" y="109465"/>
                  </a:cubicBezTo>
                  <a:cubicBezTo>
                    <a:pt x="83729" y="98559"/>
                    <a:pt x="98603" y="83490"/>
                    <a:pt x="109275" y="65555"/>
                  </a:cubicBezTo>
                  <a:close/>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5C6A11D8-C588-1840-AFE8-2F49C07AC281}"/>
                </a:ext>
              </a:extLst>
            </p:cNvPr>
            <p:cNvSpPr/>
            <p:nvPr/>
          </p:nvSpPr>
          <p:spPr>
            <a:xfrm>
              <a:off x="7014822" y="4610998"/>
              <a:ext cx="47625" cy="47625"/>
            </a:xfrm>
            <a:custGeom>
              <a:avLst/>
              <a:gdLst>
                <a:gd name="connsiteX0" fmla="*/ 41243 w 47625"/>
                <a:gd name="connsiteY0" fmla="*/ 31909 h 47625"/>
                <a:gd name="connsiteX1" fmla="*/ 38957 w 47625"/>
                <a:gd name="connsiteY1" fmla="*/ 0 h 47625"/>
                <a:gd name="connsiteX2" fmla="*/ 20860 w 47625"/>
                <a:gd name="connsiteY2" fmla="*/ 22098 h 47625"/>
                <a:gd name="connsiteX3" fmla="*/ 0 w 47625"/>
                <a:gd name="connsiteY3" fmla="*/ 39338 h 47625"/>
                <a:gd name="connsiteX4" fmla="*/ 31623 w 47625"/>
                <a:gd name="connsiteY4" fmla="*/ 41529 h 47625"/>
                <a:gd name="connsiteX5" fmla="*/ 50673 w 47625"/>
                <a:gd name="connsiteY5" fmla="*/ 510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41243" y="31909"/>
                  </a:moveTo>
                  <a:cubicBezTo>
                    <a:pt x="45072" y="21434"/>
                    <a:pt x="44241" y="9822"/>
                    <a:pt x="38957" y="0"/>
                  </a:cubicBezTo>
                  <a:cubicBezTo>
                    <a:pt x="33690" y="7961"/>
                    <a:pt x="27626" y="15365"/>
                    <a:pt x="20860" y="22098"/>
                  </a:cubicBezTo>
                  <a:cubicBezTo>
                    <a:pt x="14497" y="28524"/>
                    <a:pt x="7510" y="34300"/>
                    <a:pt x="0" y="39338"/>
                  </a:cubicBezTo>
                  <a:cubicBezTo>
                    <a:pt x="9757" y="44507"/>
                    <a:pt x="21246" y="45302"/>
                    <a:pt x="31623" y="41529"/>
                  </a:cubicBezTo>
                  <a:lnTo>
                    <a:pt x="50673" y="51054"/>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61D543B0-0537-8643-B4FD-B0096BBD7B7D}"/>
                </a:ext>
              </a:extLst>
            </p:cNvPr>
            <p:cNvSpPr/>
            <p:nvPr/>
          </p:nvSpPr>
          <p:spPr>
            <a:xfrm>
              <a:off x="7528101" y="4846719"/>
              <a:ext cx="104775" cy="104775"/>
            </a:xfrm>
            <a:custGeom>
              <a:avLst/>
              <a:gdLst>
                <a:gd name="connsiteX0" fmla="*/ 109751 w 104775"/>
                <a:gd name="connsiteY0" fmla="*/ 65936 h 104775"/>
                <a:gd name="connsiteX1" fmla="*/ 96511 w 104775"/>
                <a:gd name="connsiteY1" fmla="*/ 48981 h 104775"/>
                <a:gd name="connsiteX2" fmla="*/ 91082 w 104775"/>
                <a:gd name="connsiteY2" fmla="*/ 44124 h 104775"/>
                <a:gd name="connsiteX3" fmla="*/ 102798 w 104775"/>
                <a:gd name="connsiteY3" fmla="*/ 23835 h 104775"/>
                <a:gd name="connsiteX4" fmla="*/ 110227 w 104775"/>
                <a:gd name="connsiteY4" fmla="*/ 2214 h 104775"/>
                <a:gd name="connsiteX5" fmla="*/ 56601 w 104775"/>
                <a:gd name="connsiteY5" fmla="*/ 26598 h 104775"/>
                <a:gd name="connsiteX6" fmla="*/ 47076 w 104775"/>
                <a:gd name="connsiteY6" fmla="*/ 26598 h 104775"/>
                <a:gd name="connsiteX7" fmla="*/ 44028 w 104775"/>
                <a:gd name="connsiteY7" fmla="*/ 17073 h 104775"/>
                <a:gd name="connsiteX8" fmla="*/ 17105 w 104775"/>
                <a:gd name="connsiteY8" fmla="*/ 25752 h 104775"/>
                <a:gd name="connsiteX9" fmla="*/ 17073 w 104775"/>
                <a:gd name="connsiteY9" fmla="*/ 43933 h 104775"/>
                <a:gd name="connsiteX10" fmla="*/ 26598 w 104775"/>
                <a:gd name="connsiteY10" fmla="*/ 47076 h 104775"/>
                <a:gd name="connsiteX11" fmla="*/ 26598 w 104775"/>
                <a:gd name="connsiteY11" fmla="*/ 56601 h 104775"/>
                <a:gd name="connsiteX12" fmla="*/ 2214 w 104775"/>
                <a:gd name="connsiteY12" fmla="*/ 110227 h 104775"/>
                <a:gd name="connsiteX13" fmla="*/ 23931 w 104775"/>
                <a:gd name="connsiteY13" fmla="*/ 102798 h 104775"/>
                <a:gd name="connsiteX14" fmla="*/ 44124 w 104775"/>
                <a:gd name="connsiteY14" fmla="*/ 90987 h 104775"/>
                <a:gd name="connsiteX15" fmla="*/ 48981 w 104775"/>
                <a:gd name="connsiteY15" fmla="*/ 96511 h 104775"/>
                <a:gd name="connsiteX16" fmla="*/ 65936 w 104775"/>
                <a:gd name="connsiteY16" fmla="*/ 109941 h 104775"/>
                <a:gd name="connsiteX17" fmla="*/ 109370 w 104775"/>
                <a:gd name="connsiteY17" fmla="*/ 6593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104775">
                  <a:moveTo>
                    <a:pt x="109751" y="65936"/>
                  </a:moveTo>
                  <a:cubicBezTo>
                    <a:pt x="106016" y="59786"/>
                    <a:pt x="101573" y="54095"/>
                    <a:pt x="96511" y="48981"/>
                  </a:cubicBezTo>
                  <a:cubicBezTo>
                    <a:pt x="94795" y="47260"/>
                    <a:pt x="92982" y="45638"/>
                    <a:pt x="91082" y="44124"/>
                  </a:cubicBezTo>
                  <a:cubicBezTo>
                    <a:pt x="99917" y="41753"/>
                    <a:pt x="105161" y="32673"/>
                    <a:pt x="102798" y="23835"/>
                  </a:cubicBezTo>
                  <a:cubicBezTo>
                    <a:pt x="102798" y="23835"/>
                    <a:pt x="119752" y="15453"/>
                    <a:pt x="110227" y="2214"/>
                  </a:cubicBezTo>
                  <a:cubicBezTo>
                    <a:pt x="103941" y="-6549"/>
                    <a:pt x="75270" y="12596"/>
                    <a:pt x="56601" y="26598"/>
                  </a:cubicBezTo>
                  <a:cubicBezTo>
                    <a:pt x="53442" y="26159"/>
                    <a:pt x="50236" y="26159"/>
                    <a:pt x="47076" y="26598"/>
                  </a:cubicBezTo>
                  <a:cubicBezTo>
                    <a:pt x="47469" y="23132"/>
                    <a:pt x="46360" y="19665"/>
                    <a:pt x="44028" y="17073"/>
                  </a:cubicBezTo>
                  <a:cubicBezTo>
                    <a:pt x="34197" y="12035"/>
                    <a:pt x="22143" y="15920"/>
                    <a:pt x="17105" y="25752"/>
                  </a:cubicBezTo>
                  <a:cubicBezTo>
                    <a:pt x="14181" y="31456"/>
                    <a:pt x="14169" y="38217"/>
                    <a:pt x="17073" y="43933"/>
                  </a:cubicBezTo>
                  <a:cubicBezTo>
                    <a:pt x="19637" y="46321"/>
                    <a:pt x="23116" y="47469"/>
                    <a:pt x="26598" y="47076"/>
                  </a:cubicBezTo>
                  <a:cubicBezTo>
                    <a:pt x="26200" y="50239"/>
                    <a:pt x="26200" y="53439"/>
                    <a:pt x="26598" y="56601"/>
                  </a:cubicBezTo>
                  <a:cubicBezTo>
                    <a:pt x="12596" y="75651"/>
                    <a:pt x="-6549" y="104226"/>
                    <a:pt x="2214" y="110227"/>
                  </a:cubicBezTo>
                  <a:cubicBezTo>
                    <a:pt x="15453" y="119752"/>
                    <a:pt x="23931" y="102798"/>
                    <a:pt x="23931" y="102798"/>
                  </a:cubicBezTo>
                  <a:cubicBezTo>
                    <a:pt x="32766" y="105093"/>
                    <a:pt x="41794" y="99813"/>
                    <a:pt x="44124" y="90987"/>
                  </a:cubicBezTo>
                  <a:cubicBezTo>
                    <a:pt x="45743" y="92892"/>
                    <a:pt x="47267" y="94701"/>
                    <a:pt x="48981" y="96511"/>
                  </a:cubicBezTo>
                  <a:cubicBezTo>
                    <a:pt x="54125" y="101595"/>
                    <a:pt x="59810" y="106098"/>
                    <a:pt x="65936" y="109941"/>
                  </a:cubicBezTo>
                  <a:cubicBezTo>
                    <a:pt x="83718" y="98950"/>
                    <a:pt x="98611" y="83861"/>
                    <a:pt x="109370" y="65936"/>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D79C42A8-CAA1-9140-9B7C-362FF2DD240C}"/>
                </a:ext>
              </a:extLst>
            </p:cNvPr>
            <p:cNvSpPr/>
            <p:nvPr/>
          </p:nvSpPr>
          <p:spPr>
            <a:xfrm>
              <a:off x="7604229" y="4922560"/>
              <a:ext cx="47625" cy="47625"/>
            </a:xfrm>
            <a:custGeom>
              <a:avLst/>
              <a:gdLst>
                <a:gd name="connsiteX0" fmla="*/ 50768 w 47625"/>
                <a:gd name="connsiteY0" fmla="*/ 50959 h 47625"/>
                <a:gd name="connsiteX1" fmla="*/ 41243 w 47625"/>
                <a:gd name="connsiteY1" fmla="*/ 31909 h 47625"/>
                <a:gd name="connsiteX2" fmla="*/ 38957 w 47625"/>
                <a:gd name="connsiteY2" fmla="*/ 0 h 47625"/>
                <a:gd name="connsiteX3" fmla="*/ 20765 w 47625"/>
                <a:gd name="connsiteY3" fmla="*/ 22098 h 47625"/>
                <a:gd name="connsiteX4" fmla="*/ 0 w 47625"/>
                <a:gd name="connsiteY4" fmla="*/ 39338 h 47625"/>
                <a:gd name="connsiteX5" fmla="*/ 31623 w 47625"/>
                <a:gd name="connsiteY5" fmla="*/ 41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50768" y="50959"/>
                  </a:moveTo>
                  <a:lnTo>
                    <a:pt x="41243" y="31909"/>
                  </a:lnTo>
                  <a:cubicBezTo>
                    <a:pt x="44976" y="21421"/>
                    <a:pt x="44146" y="9849"/>
                    <a:pt x="38957" y="0"/>
                  </a:cubicBezTo>
                  <a:cubicBezTo>
                    <a:pt x="33685" y="7984"/>
                    <a:pt x="27587" y="15390"/>
                    <a:pt x="20765" y="22098"/>
                  </a:cubicBezTo>
                  <a:cubicBezTo>
                    <a:pt x="14455" y="28544"/>
                    <a:pt x="7496" y="34321"/>
                    <a:pt x="0" y="39338"/>
                  </a:cubicBezTo>
                  <a:cubicBezTo>
                    <a:pt x="9757" y="44507"/>
                    <a:pt x="21246" y="45302"/>
                    <a:pt x="31623" y="41529"/>
                  </a:cubicBez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9EB94E5F-E066-8647-B1B8-EF539833B34E}"/>
                </a:ext>
              </a:extLst>
            </p:cNvPr>
            <p:cNvSpPr/>
            <p:nvPr/>
          </p:nvSpPr>
          <p:spPr>
            <a:xfrm>
              <a:off x="7524600" y="4401353"/>
              <a:ext cx="47625" cy="47625"/>
            </a:xfrm>
            <a:custGeom>
              <a:avLst/>
              <a:gdLst>
                <a:gd name="connsiteX0" fmla="*/ 11621 w 47625"/>
                <a:gd name="connsiteY0" fmla="*/ 95 h 47625"/>
                <a:gd name="connsiteX1" fmla="*/ 9525 w 47625"/>
                <a:gd name="connsiteY1" fmla="*/ 32004 h 47625"/>
                <a:gd name="connsiteX2" fmla="*/ 0 w 47625"/>
                <a:gd name="connsiteY2" fmla="*/ 51054 h 47625"/>
                <a:gd name="connsiteX3" fmla="*/ 19050 w 47625"/>
                <a:gd name="connsiteY3" fmla="*/ 41529 h 47625"/>
                <a:gd name="connsiteX4" fmla="*/ 50673 w 47625"/>
                <a:gd name="connsiteY4" fmla="*/ 39433 h 47625"/>
                <a:gd name="connsiteX5" fmla="*/ 11716 w 47625"/>
                <a:gd name="connsiteY5"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11621" y="95"/>
                  </a:moveTo>
                  <a:cubicBezTo>
                    <a:pt x="6494" y="9972"/>
                    <a:pt x="5734" y="21543"/>
                    <a:pt x="9525" y="32004"/>
                  </a:cubicBezTo>
                  <a:lnTo>
                    <a:pt x="0" y="51054"/>
                  </a:lnTo>
                  <a:lnTo>
                    <a:pt x="19050" y="41529"/>
                  </a:lnTo>
                  <a:cubicBezTo>
                    <a:pt x="29413" y="45331"/>
                    <a:pt x="40902" y="44570"/>
                    <a:pt x="50673" y="39433"/>
                  </a:cubicBezTo>
                  <a:cubicBezTo>
                    <a:pt x="35285" y="28901"/>
                    <a:pt x="22061" y="15514"/>
                    <a:pt x="11716" y="0"/>
                  </a:cubicBez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C90C6F5E-AA4F-7947-B666-8E64FEC411FF}"/>
                </a:ext>
              </a:extLst>
            </p:cNvPr>
            <p:cNvSpPr/>
            <p:nvPr/>
          </p:nvSpPr>
          <p:spPr>
            <a:xfrm>
              <a:off x="7538174" y="4325701"/>
              <a:ext cx="104775" cy="104775"/>
            </a:xfrm>
            <a:custGeom>
              <a:avLst/>
              <a:gdLst>
                <a:gd name="connsiteX0" fmla="*/ 86057 w 104775"/>
                <a:gd name="connsiteY0" fmla="*/ 56601 h 104775"/>
                <a:gd name="connsiteX1" fmla="*/ 86534 w 104775"/>
                <a:gd name="connsiteY1" fmla="*/ 47076 h 104775"/>
                <a:gd name="connsiteX2" fmla="*/ 96059 w 104775"/>
                <a:gd name="connsiteY2" fmla="*/ 44028 h 104775"/>
                <a:gd name="connsiteX3" fmla="*/ 92439 w 104775"/>
                <a:gd name="connsiteY3" fmla="*/ 20692 h 104775"/>
                <a:gd name="connsiteX4" fmla="*/ 69103 w 104775"/>
                <a:gd name="connsiteY4" fmla="*/ 17073 h 104775"/>
                <a:gd name="connsiteX5" fmla="*/ 66055 w 104775"/>
                <a:gd name="connsiteY5" fmla="*/ 26598 h 104775"/>
                <a:gd name="connsiteX6" fmla="*/ 56530 w 104775"/>
                <a:gd name="connsiteY6" fmla="*/ 26598 h 104775"/>
                <a:gd name="connsiteX7" fmla="*/ 2904 w 104775"/>
                <a:gd name="connsiteY7" fmla="*/ 2214 h 104775"/>
                <a:gd name="connsiteX8" fmla="*/ 10334 w 104775"/>
                <a:gd name="connsiteY8" fmla="*/ 23931 h 104775"/>
                <a:gd name="connsiteX9" fmla="*/ 21992 w 104775"/>
                <a:gd name="connsiteY9" fmla="*/ 44108 h 104775"/>
                <a:gd name="connsiteX10" fmla="*/ 22049 w 104775"/>
                <a:gd name="connsiteY10" fmla="*/ 44124 h 104775"/>
                <a:gd name="connsiteX11" fmla="*/ 16620 w 104775"/>
                <a:gd name="connsiteY11" fmla="*/ 49077 h 104775"/>
                <a:gd name="connsiteX12" fmla="*/ 3380 w 104775"/>
                <a:gd name="connsiteY12" fmla="*/ 65650 h 104775"/>
                <a:gd name="connsiteX13" fmla="*/ 23002 w 104775"/>
                <a:gd name="connsiteY13" fmla="*/ 90796 h 104775"/>
                <a:gd name="connsiteX14" fmla="*/ 46814 w 104775"/>
                <a:gd name="connsiteY14" fmla="*/ 109846 h 104775"/>
                <a:gd name="connsiteX15" fmla="*/ 63769 w 104775"/>
                <a:gd name="connsiteY15" fmla="*/ 96511 h 104775"/>
                <a:gd name="connsiteX16" fmla="*/ 68627 w 104775"/>
                <a:gd name="connsiteY16" fmla="*/ 90987 h 104775"/>
                <a:gd name="connsiteX17" fmla="*/ 88376 w 104775"/>
                <a:gd name="connsiteY17" fmla="*/ 103358 h 104775"/>
                <a:gd name="connsiteX18" fmla="*/ 88724 w 104775"/>
                <a:gd name="connsiteY18" fmla="*/ 103274 h 104775"/>
                <a:gd name="connsiteX19" fmla="*/ 110441 w 104775"/>
                <a:gd name="connsiteY19" fmla="*/ 110799 h 104775"/>
                <a:gd name="connsiteX20" fmla="*/ 86057 w 104775"/>
                <a:gd name="connsiteY20" fmla="*/ 5660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775" h="104775">
                  <a:moveTo>
                    <a:pt x="86057" y="56601"/>
                  </a:moveTo>
                  <a:cubicBezTo>
                    <a:pt x="86615" y="53459"/>
                    <a:pt x="86775" y="50259"/>
                    <a:pt x="86534" y="47076"/>
                  </a:cubicBezTo>
                  <a:cubicBezTo>
                    <a:pt x="90005" y="47549"/>
                    <a:pt x="93506" y="46429"/>
                    <a:pt x="96059" y="44028"/>
                  </a:cubicBezTo>
                  <a:cubicBezTo>
                    <a:pt x="101256" y="36527"/>
                    <a:pt x="99665" y="26268"/>
                    <a:pt x="92439" y="20692"/>
                  </a:cubicBezTo>
                  <a:cubicBezTo>
                    <a:pt x="86863" y="13466"/>
                    <a:pt x="76605" y="11876"/>
                    <a:pt x="69103" y="17073"/>
                  </a:cubicBezTo>
                  <a:cubicBezTo>
                    <a:pt x="66793" y="19678"/>
                    <a:pt x="65686" y="23135"/>
                    <a:pt x="66055" y="26598"/>
                  </a:cubicBezTo>
                  <a:cubicBezTo>
                    <a:pt x="62893" y="26199"/>
                    <a:pt x="59692" y="26199"/>
                    <a:pt x="56530" y="26598"/>
                  </a:cubicBezTo>
                  <a:cubicBezTo>
                    <a:pt x="37480" y="12596"/>
                    <a:pt x="8905" y="-6549"/>
                    <a:pt x="2904" y="2214"/>
                  </a:cubicBezTo>
                  <a:cubicBezTo>
                    <a:pt x="-6621" y="15453"/>
                    <a:pt x="10334" y="23931"/>
                    <a:pt x="10334" y="23931"/>
                  </a:cubicBezTo>
                  <a:cubicBezTo>
                    <a:pt x="7981" y="32722"/>
                    <a:pt x="13201" y="41756"/>
                    <a:pt x="21992" y="44108"/>
                  </a:cubicBezTo>
                  <a:cubicBezTo>
                    <a:pt x="22011" y="44113"/>
                    <a:pt x="22030" y="44119"/>
                    <a:pt x="22049" y="44124"/>
                  </a:cubicBezTo>
                  <a:cubicBezTo>
                    <a:pt x="20240" y="45743"/>
                    <a:pt x="18335" y="47267"/>
                    <a:pt x="16620" y="49077"/>
                  </a:cubicBezTo>
                  <a:cubicBezTo>
                    <a:pt x="11582" y="54072"/>
                    <a:pt x="7139" y="59633"/>
                    <a:pt x="3380" y="65650"/>
                  </a:cubicBezTo>
                  <a:cubicBezTo>
                    <a:pt x="8802" y="74847"/>
                    <a:pt x="15398" y="83301"/>
                    <a:pt x="23002" y="90796"/>
                  </a:cubicBezTo>
                  <a:cubicBezTo>
                    <a:pt x="30113" y="98115"/>
                    <a:pt x="38112" y="104515"/>
                    <a:pt x="46814" y="109846"/>
                  </a:cubicBezTo>
                  <a:cubicBezTo>
                    <a:pt x="52960" y="106068"/>
                    <a:pt x="58649" y="101593"/>
                    <a:pt x="63769" y="96511"/>
                  </a:cubicBezTo>
                  <a:cubicBezTo>
                    <a:pt x="65483" y="94701"/>
                    <a:pt x="67007" y="92796"/>
                    <a:pt x="68627" y="90987"/>
                  </a:cubicBezTo>
                  <a:cubicBezTo>
                    <a:pt x="70664" y="99856"/>
                    <a:pt x="79505" y="105395"/>
                    <a:pt x="88376" y="103358"/>
                  </a:cubicBezTo>
                  <a:cubicBezTo>
                    <a:pt x="88492" y="103331"/>
                    <a:pt x="88608" y="103303"/>
                    <a:pt x="88724" y="103274"/>
                  </a:cubicBezTo>
                  <a:cubicBezTo>
                    <a:pt x="88724" y="103274"/>
                    <a:pt x="97202" y="120324"/>
                    <a:pt x="110441" y="110799"/>
                  </a:cubicBezTo>
                  <a:cubicBezTo>
                    <a:pt x="119204" y="103941"/>
                    <a:pt x="100059" y="75366"/>
                    <a:pt x="86057" y="56601"/>
                  </a:cubicBez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CE4C33B8-A9C2-D648-B790-B5DB9ACEA7A3}"/>
                </a:ext>
              </a:extLst>
            </p:cNvPr>
            <p:cNvSpPr/>
            <p:nvPr/>
          </p:nvSpPr>
          <p:spPr>
            <a:xfrm>
              <a:off x="7100642" y="4267050"/>
              <a:ext cx="457200" cy="676275"/>
            </a:xfrm>
            <a:custGeom>
              <a:avLst/>
              <a:gdLst>
                <a:gd name="connsiteX0" fmla="*/ 457295 w 457200"/>
                <a:gd name="connsiteY0" fmla="*/ 353187 h 676275"/>
                <a:gd name="connsiteX1" fmla="*/ 423958 w 457200"/>
                <a:gd name="connsiteY1" fmla="*/ 300800 h 676275"/>
                <a:gd name="connsiteX2" fmla="*/ 428816 w 457200"/>
                <a:gd name="connsiteY2" fmla="*/ 278225 h 676275"/>
                <a:gd name="connsiteX3" fmla="*/ 428816 w 457200"/>
                <a:gd name="connsiteY3" fmla="*/ 264700 h 676275"/>
                <a:gd name="connsiteX4" fmla="*/ 385858 w 457200"/>
                <a:gd name="connsiteY4" fmla="*/ 211074 h 676275"/>
                <a:gd name="connsiteX5" fmla="*/ 390430 w 457200"/>
                <a:gd name="connsiteY5" fmla="*/ 188214 h 676275"/>
                <a:gd name="connsiteX6" fmla="*/ 390430 w 457200"/>
                <a:gd name="connsiteY6" fmla="*/ 183261 h 676275"/>
                <a:gd name="connsiteX7" fmla="*/ 331184 w 457200"/>
                <a:gd name="connsiteY7" fmla="*/ 123825 h 676275"/>
                <a:gd name="connsiteX8" fmla="*/ 247745 w 457200"/>
                <a:gd name="connsiteY8" fmla="*/ 123825 h 676275"/>
                <a:gd name="connsiteX9" fmla="*/ 247745 w 457200"/>
                <a:gd name="connsiteY9" fmla="*/ 0 h 676275"/>
                <a:gd name="connsiteX10" fmla="*/ 209645 w 457200"/>
                <a:gd name="connsiteY10" fmla="*/ 0 h 676275"/>
                <a:gd name="connsiteX11" fmla="*/ 209645 w 457200"/>
                <a:gd name="connsiteY11" fmla="*/ 123825 h 676275"/>
                <a:gd name="connsiteX12" fmla="*/ 126206 w 457200"/>
                <a:gd name="connsiteY12" fmla="*/ 123825 h 676275"/>
                <a:gd name="connsiteX13" fmla="*/ 66770 w 457200"/>
                <a:gd name="connsiteY13" fmla="*/ 183261 h 676275"/>
                <a:gd name="connsiteX14" fmla="*/ 66770 w 457200"/>
                <a:gd name="connsiteY14" fmla="*/ 188214 h 676275"/>
                <a:gd name="connsiteX15" fmla="*/ 71342 w 457200"/>
                <a:gd name="connsiteY15" fmla="*/ 211074 h 676275"/>
                <a:gd name="connsiteX16" fmla="*/ 28670 w 457200"/>
                <a:gd name="connsiteY16" fmla="*/ 264700 h 676275"/>
                <a:gd name="connsiteX17" fmla="*/ 28670 w 457200"/>
                <a:gd name="connsiteY17" fmla="*/ 278225 h 676275"/>
                <a:gd name="connsiteX18" fmla="*/ 33433 w 457200"/>
                <a:gd name="connsiteY18" fmla="*/ 300800 h 676275"/>
                <a:gd name="connsiteX19" fmla="*/ 0 w 457200"/>
                <a:gd name="connsiteY19" fmla="*/ 353187 h 676275"/>
                <a:gd name="connsiteX20" fmla="*/ 0 w 457200"/>
                <a:gd name="connsiteY20" fmla="*/ 361188 h 676275"/>
                <a:gd name="connsiteX21" fmla="*/ 15240 w 457200"/>
                <a:gd name="connsiteY21" fmla="*/ 400050 h 676275"/>
                <a:gd name="connsiteX22" fmla="*/ 95 w 457200"/>
                <a:gd name="connsiteY22" fmla="*/ 438912 h 676275"/>
                <a:gd name="connsiteX23" fmla="*/ 95 w 457200"/>
                <a:gd name="connsiteY23" fmla="*/ 446913 h 676275"/>
                <a:gd name="connsiteX24" fmla="*/ 33433 w 457200"/>
                <a:gd name="connsiteY24" fmla="*/ 499300 h 676275"/>
                <a:gd name="connsiteX25" fmla="*/ 28575 w 457200"/>
                <a:gd name="connsiteY25" fmla="*/ 521875 h 676275"/>
                <a:gd name="connsiteX26" fmla="*/ 28575 w 457200"/>
                <a:gd name="connsiteY26" fmla="*/ 535400 h 676275"/>
                <a:gd name="connsiteX27" fmla="*/ 71533 w 457200"/>
                <a:gd name="connsiteY27" fmla="*/ 589026 h 676275"/>
                <a:gd name="connsiteX28" fmla="*/ 66961 w 457200"/>
                <a:gd name="connsiteY28" fmla="*/ 611886 h 676275"/>
                <a:gd name="connsiteX29" fmla="*/ 66961 w 457200"/>
                <a:gd name="connsiteY29" fmla="*/ 616839 h 676275"/>
                <a:gd name="connsiteX30" fmla="*/ 126206 w 457200"/>
                <a:gd name="connsiteY30" fmla="*/ 676275 h 676275"/>
                <a:gd name="connsiteX31" fmla="*/ 331184 w 457200"/>
                <a:gd name="connsiteY31" fmla="*/ 676275 h 676275"/>
                <a:gd name="connsiteX32" fmla="*/ 390620 w 457200"/>
                <a:gd name="connsiteY32" fmla="*/ 616839 h 676275"/>
                <a:gd name="connsiteX33" fmla="*/ 390620 w 457200"/>
                <a:gd name="connsiteY33" fmla="*/ 611886 h 676275"/>
                <a:gd name="connsiteX34" fmla="*/ 386048 w 457200"/>
                <a:gd name="connsiteY34" fmla="*/ 589026 h 676275"/>
                <a:gd name="connsiteX35" fmla="*/ 428720 w 457200"/>
                <a:gd name="connsiteY35" fmla="*/ 535400 h 676275"/>
                <a:gd name="connsiteX36" fmla="*/ 428720 w 457200"/>
                <a:gd name="connsiteY36" fmla="*/ 521875 h 676275"/>
                <a:gd name="connsiteX37" fmla="*/ 423958 w 457200"/>
                <a:gd name="connsiteY37" fmla="*/ 499300 h 676275"/>
                <a:gd name="connsiteX38" fmla="*/ 457391 w 457200"/>
                <a:gd name="connsiteY38" fmla="*/ 446913 h 676275"/>
                <a:gd name="connsiteX39" fmla="*/ 457391 w 457200"/>
                <a:gd name="connsiteY39" fmla="*/ 438912 h 676275"/>
                <a:gd name="connsiteX40" fmla="*/ 442151 w 457200"/>
                <a:gd name="connsiteY40" fmla="*/ 400050 h 676275"/>
                <a:gd name="connsiteX41" fmla="*/ 457295 w 457200"/>
                <a:gd name="connsiteY41" fmla="*/ 361188 h 676275"/>
                <a:gd name="connsiteX42" fmla="*/ 104870 w 457200"/>
                <a:gd name="connsiteY42" fmla="*/ 183261 h 676275"/>
                <a:gd name="connsiteX43" fmla="*/ 126206 w 457200"/>
                <a:gd name="connsiteY43" fmla="*/ 161925 h 676275"/>
                <a:gd name="connsiteX44" fmla="*/ 331184 w 457200"/>
                <a:gd name="connsiteY44" fmla="*/ 161925 h 676275"/>
                <a:gd name="connsiteX45" fmla="*/ 352520 w 457200"/>
                <a:gd name="connsiteY45" fmla="*/ 183261 h 676275"/>
                <a:gd name="connsiteX46" fmla="*/ 352520 w 457200"/>
                <a:gd name="connsiteY46" fmla="*/ 188214 h 676275"/>
                <a:gd name="connsiteX47" fmla="*/ 331184 w 457200"/>
                <a:gd name="connsiteY47" fmla="*/ 209550 h 676275"/>
                <a:gd name="connsiteX48" fmla="*/ 126206 w 457200"/>
                <a:gd name="connsiteY48" fmla="*/ 209550 h 676275"/>
                <a:gd name="connsiteX49" fmla="*/ 104870 w 457200"/>
                <a:gd name="connsiteY49" fmla="*/ 188214 h 676275"/>
                <a:gd name="connsiteX50" fmla="*/ 66770 w 457200"/>
                <a:gd name="connsiteY50" fmla="*/ 264700 h 676275"/>
                <a:gd name="connsiteX51" fmla="*/ 83820 w 457200"/>
                <a:gd name="connsiteY51" fmla="*/ 247650 h 676275"/>
                <a:gd name="connsiteX52" fmla="*/ 373571 w 457200"/>
                <a:gd name="connsiteY52" fmla="*/ 247650 h 676275"/>
                <a:gd name="connsiteX53" fmla="*/ 390620 w 457200"/>
                <a:gd name="connsiteY53" fmla="*/ 264700 h 676275"/>
                <a:gd name="connsiteX54" fmla="*/ 390620 w 457200"/>
                <a:gd name="connsiteY54" fmla="*/ 278225 h 676275"/>
                <a:gd name="connsiteX55" fmla="*/ 373571 w 457200"/>
                <a:gd name="connsiteY55" fmla="*/ 295275 h 676275"/>
                <a:gd name="connsiteX56" fmla="*/ 83820 w 457200"/>
                <a:gd name="connsiteY56" fmla="*/ 295275 h 676275"/>
                <a:gd name="connsiteX57" fmla="*/ 66770 w 457200"/>
                <a:gd name="connsiteY57" fmla="*/ 278225 h 676275"/>
                <a:gd name="connsiteX58" fmla="*/ 38195 w 457200"/>
                <a:gd name="connsiteY58" fmla="*/ 446913 h 676275"/>
                <a:gd name="connsiteX59" fmla="*/ 38195 w 457200"/>
                <a:gd name="connsiteY59" fmla="*/ 438912 h 676275"/>
                <a:gd name="connsiteX60" fmla="*/ 58007 w 457200"/>
                <a:gd name="connsiteY60" fmla="*/ 419100 h 676275"/>
                <a:gd name="connsiteX61" fmla="*/ 178403 w 457200"/>
                <a:gd name="connsiteY61" fmla="*/ 419100 h 676275"/>
                <a:gd name="connsiteX62" fmla="*/ 153162 w 457200"/>
                <a:gd name="connsiteY62" fmla="*/ 466725 h 676275"/>
                <a:gd name="connsiteX63" fmla="*/ 57912 w 457200"/>
                <a:gd name="connsiteY63" fmla="*/ 466725 h 676275"/>
                <a:gd name="connsiteX64" fmla="*/ 38195 w 457200"/>
                <a:gd name="connsiteY64" fmla="*/ 446913 h 676275"/>
                <a:gd name="connsiteX65" fmla="*/ 83820 w 457200"/>
                <a:gd name="connsiteY65" fmla="*/ 552450 h 676275"/>
                <a:gd name="connsiteX66" fmla="*/ 66770 w 457200"/>
                <a:gd name="connsiteY66" fmla="*/ 535400 h 676275"/>
                <a:gd name="connsiteX67" fmla="*/ 66770 w 457200"/>
                <a:gd name="connsiteY67" fmla="*/ 521875 h 676275"/>
                <a:gd name="connsiteX68" fmla="*/ 83820 w 457200"/>
                <a:gd name="connsiteY68" fmla="*/ 504825 h 676275"/>
                <a:gd name="connsiteX69" fmla="*/ 152495 w 457200"/>
                <a:gd name="connsiteY69" fmla="*/ 504825 h 676275"/>
                <a:gd name="connsiteX70" fmla="*/ 152495 w 457200"/>
                <a:gd name="connsiteY70" fmla="*/ 552450 h 676275"/>
                <a:gd name="connsiteX71" fmla="*/ 83820 w 457200"/>
                <a:gd name="connsiteY71" fmla="*/ 552450 h 676275"/>
                <a:gd name="connsiteX72" fmla="*/ 352520 w 457200"/>
                <a:gd name="connsiteY72" fmla="*/ 616839 h 676275"/>
                <a:gd name="connsiteX73" fmla="*/ 331184 w 457200"/>
                <a:gd name="connsiteY73" fmla="*/ 638175 h 676275"/>
                <a:gd name="connsiteX74" fmla="*/ 126206 w 457200"/>
                <a:gd name="connsiteY74" fmla="*/ 638175 h 676275"/>
                <a:gd name="connsiteX75" fmla="*/ 104870 w 457200"/>
                <a:gd name="connsiteY75" fmla="*/ 616839 h 676275"/>
                <a:gd name="connsiteX76" fmla="*/ 104870 w 457200"/>
                <a:gd name="connsiteY76" fmla="*/ 611886 h 676275"/>
                <a:gd name="connsiteX77" fmla="*/ 126206 w 457200"/>
                <a:gd name="connsiteY77" fmla="*/ 590550 h 676275"/>
                <a:gd name="connsiteX78" fmla="*/ 331184 w 457200"/>
                <a:gd name="connsiteY78" fmla="*/ 590550 h 676275"/>
                <a:gd name="connsiteX79" fmla="*/ 352520 w 457200"/>
                <a:gd name="connsiteY79" fmla="*/ 611886 h 676275"/>
                <a:gd name="connsiteX80" fmla="*/ 190595 w 457200"/>
                <a:gd name="connsiteY80" fmla="*/ 552450 h 676275"/>
                <a:gd name="connsiteX81" fmla="*/ 190595 w 457200"/>
                <a:gd name="connsiteY81" fmla="*/ 476250 h 676275"/>
                <a:gd name="connsiteX82" fmla="*/ 228695 w 457200"/>
                <a:gd name="connsiteY82" fmla="*/ 438150 h 676275"/>
                <a:gd name="connsiteX83" fmla="*/ 266795 w 457200"/>
                <a:gd name="connsiteY83" fmla="*/ 476250 h 676275"/>
                <a:gd name="connsiteX84" fmla="*/ 266795 w 457200"/>
                <a:gd name="connsiteY84" fmla="*/ 552450 h 676275"/>
                <a:gd name="connsiteX85" fmla="*/ 390620 w 457200"/>
                <a:gd name="connsiteY85" fmla="*/ 535400 h 676275"/>
                <a:gd name="connsiteX86" fmla="*/ 373571 w 457200"/>
                <a:gd name="connsiteY86" fmla="*/ 552450 h 676275"/>
                <a:gd name="connsiteX87" fmla="*/ 304895 w 457200"/>
                <a:gd name="connsiteY87" fmla="*/ 552450 h 676275"/>
                <a:gd name="connsiteX88" fmla="*/ 304895 w 457200"/>
                <a:gd name="connsiteY88" fmla="*/ 504825 h 676275"/>
                <a:gd name="connsiteX89" fmla="*/ 373571 w 457200"/>
                <a:gd name="connsiteY89" fmla="*/ 504825 h 676275"/>
                <a:gd name="connsiteX90" fmla="*/ 390620 w 457200"/>
                <a:gd name="connsiteY90" fmla="*/ 521875 h 676275"/>
                <a:gd name="connsiteX91" fmla="*/ 419195 w 457200"/>
                <a:gd name="connsiteY91" fmla="*/ 446913 h 676275"/>
                <a:gd name="connsiteX92" fmla="*/ 399383 w 457200"/>
                <a:gd name="connsiteY92" fmla="*/ 466725 h 676275"/>
                <a:gd name="connsiteX93" fmla="*/ 304133 w 457200"/>
                <a:gd name="connsiteY93" fmla="*/ 466725 h 676275"/>
                <a:gd name="connsiteX94" fmla="*/ 278892 w 457200"/>
                <a:gd name="connsiteY94" fmla="*/ 419100 h 676275"/>
                <a:gd name="connsiteX95" fmla="*/ 399383 w 457200"/>
                <a:gd name="connsiteY95" fmla="*/ 419100 h 676275"/>
                <a:gd name="connsiteX96" fmla="*/ 419195 w 457200"/>
                <a:gd name="connsiteY96" fmla="*/ 438912 h 676275"/>
                <a:gd name="connsiteX97" fmla="*/ 419195 w 457200"/>
                <a:gd name="connsiteY97" fmla="*/ 361188 h 676275"/>
                <a:gd name="connsiteX98" fmla="*/ 399383 w 457200"/>
                <a:gd name="connsiteY98" fmla="*/ 381000 h 676275"/>
                <a:gd name="connsiteX99" fmla="*/ 58007 w 457200"/>
                <a:gd name="connsiteY99" fmla="*/ 381000 h 676275"/>
                <a:gd name="connsiteX100" fmla="*/ 38195 w 457200"/>
                <a:gd name="connsiteY100" fmla="*/ 361188 h 676275"/>
                <a:gd name="connsiteX101" fmla="*/ 38195 w 457200"/>
                <a:gd name="connsiteY101" fmla="*/ 353187 h 676275"/>
                <a:gd name="connsiteX102" fmla="*/ 58007 w 457200"/>
                <a:gd name="connsiteY102" fmla="*/ 333375 h 676275"/>
                <a:gd name="connsiteX103" fmla="*/ 399383 w 457200"/>
                <a:gd name="connsiteY103" fmla="*/ 333375 h 676275"/>
                <a:gd name="connsiteX104" fmla="*/ 419195 w 457200"/>
                <a:gd name="connsiteY104" fmla="*/ 353187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57200" h="676275">
                  <a:moveTo>
                    <a:pt x="457295" y="353187"/>
                  </a:moveTo>
                  <a:cubicBezTo>
                    <a:pt x="457275" y="330739"/>
                    <a:pt x="444284" y="310325"/>
                    <a:pt x="423958" y="300800"/>
                  </a:cubicBezTo>
                  <a:cubicBezTo>
                    <a:pt x="427125" y="293693"/>
                    <a:pt x="428779" y="286005"/>
                    <a:pt x="428816" y="278225"/>
                  </a:cubicBezTo>
                  <a:lnTo>
                    <a:pt x="428816" y="264700"/>
                  </a:lnTo>
                  <a:cubicBezTo>
                    <a:pt x="428741" y="238998"/>
                    <a:pt x="410924" y="216756"/>
                    <a:pt x="385858" y="211074"/>
                  </a:cubicBezTo>
                  <a:cubicBezTo>
                    <a:pt x="388888" y="203834"/>
                    <a:pt x="390442" y="196063"/>
                    <a:pt x="390430" y="188214"/>
                  </a:cubicBezTo>
                  <a:lnTo>
                    <a:pt x="390430" y="183261"/>
                  </a:lnTo>
                  <a:cubicBezTo>
                    <a:pt x="390377" y="150531"/>
                    <a:pt x="363914" y="123982"/>
                    <a:pt x="331184" y="123825"/>
                  </a:cubicBezTo>
                  <a:lnTo>
                    <a:pt x="247745" y="123825"/>
                  </a:lnTo>
                  <a:lnTo>
                    <a:pt x="247745" y="0"/>
                  </a:lnTo>
                  <a:lnTo>
                    <a:pt x="209645" y="0"/>
                  </a:lnTo>
                  <a:lnTo>
                    <a:pt x="209645" y="123825"/>
                  </a:lnTo>
                  <a:lnTo>
                    <a:pt x="126206" y="123825"/>
                  </a:lnTo>
                  <a:cubicBezTo>
                    <a:pt x="93402" y="123877"/>
                    <a:pt x="66823" y="150457"/>
                    <a:pt x="66770" y="183261"/>
                  </a:cubicBezTo>
                  <a:lnTo>
                    <a:pt x="66770" y="188214"/>
                  </a:lnTo>
                  <a:cubicBezTo>
                    <a:pt x="66758" y="196063"/>
                    <a:pt x="68312" y="203834"/>
                    <a:pt x="71342" y="211074"/>
                  </a:cubicBezTo>
                  <a:cubicBezTo>
                    <a:pt x="46391" y="216870"/>
                    <a:pt x="28714" y="239083"/>
                    <a:pt x="28670" y="264700"/>
                  </a:cubicBezTo>
                  <a:lnTo>
                    <a:pt x="28670" y="278225"/>
                  </a:lnTo>
                  <a:cubicBezTo>
                    <a:pt x="28677" y="285999"/>
                    <a:pt x="30298" y="293686"/>
                    <a:pt x="33433" y="300800"/>
                  </a:cubicBezTo>
                  <a:cubicBezTo>
                    <a:pt x="13069" y="310297"/>
                    <a:pt x="37" y="330718"/>
                    <a:pt x="0" y="353187"/>
                  </a:cubicBezTo>
                  <a:lnTo>
                    <a:pt x="0" y="361188"/>
                  </a:lnTo>
                  <a:cubicBezTo>
                    <a:pt x="-2" y="375600"/>
                    <a:pt x="5442" y="389481"/>
                    <a:pt x="15240" y="400050"/>
                  </a:cubicBezTo>
                  <a:cubicBezTo>
                    <a:pt x="5476" y="410633"/>
                    <a:pt x="68" y="424513"/>
                    <a:pt x="95" y="438912"/>
                  </a:cubicBezTo>
                  <a:lnTo>
                    <a:pt x="95" y="446913"/>
                  </a:lnTo>
                  <a:cubicBezTo>
                    <a:pt x="115" y="469361"/>
                    <a:pt x="13106" y="489775"/>
                    <a:pt x="33433" y="499300"/>
                  </a:cubicBezTo>
                  <a:cubicBezTo>
                    <a:pt x="30266" y="506407"/>
                    <a:pt x="28611" y="514095"/>
                    <a:pt x="28575" y="521875"/>
                  </a:cubicBezTo>
                  <a:lnTo>
                    <a:pt x="28575" y="535400"/>
                  </a:lnTo>
                  <a:cubicBezTo>
                    <a:pt x="28649" y="561102"/>
                    <a:pt x="46468" y="583344"/>
                    <a:pt x="71533" y="589026"/>
                  </a:cubicBezTo>
                  <a:cubicBezTo>
                    <a:pt x="68503" y="596266"/>
                    <a:pt x="66948" y="604037"/>
                    <a:pt x="66961" y="611886"/>
                  </a:cubicBezTo>
                  <a:lnTo>
                    <a:pt x="66961" y="616839"/>
                  </a:lnTo>
                  <a:cubicBezTo>
                    <a:pt x="67013" y="649569"/>
                    <a:pt x="93476" y="676118"/>
                    <a:pt x="126206" y="676275"/>
                  </a:cubicBezTo>
                  <a:lnTo>
                    <a:pt x="331184" y="676275"/>
                  </a:lnTo>
                  <a:cubicBezTo>
                    <a:pt x="363988" y="676223"/>
                    <a:pt x="390568" y="649643"/>
                    <a:pt x="390620" y="616839"/>
                  </a:cubicBezTo>
                  <a:lnTo>
                    <a:pt x="390620" y="611886"/>
                  </a:lnTo>
                  <a:cubicBezTo>
                    <a:pt x="390633" y="604037"/>
                    <a:pt x="389078" y="596266"/>
                    <a:pt x="386048" y="589026"/>
                  </a:cubicBezTo>
                  <a:cubicBezTo>
                    <a:pt x="411000" y="583230"/>
                    <a:pt x="428676" y="561017"/>
                    <a:pt x="428720" y="535400"/>
                  </a:cubicBezTo>
                  <a:lnTo>
                    <a:pt x="428720" y="521875"/>
                  </a:lnTo>
                  <a:cubicBezTo>
                    <a:pt x="428714" y="514101"/>
                    <a:pt x="427092" y="506414"/>
                    <a:pt x="423958" y="499300"/>
                  </a:cubicBezTo>
                  <a:cubicBezTo>
                    <a:pt x="444321" y="489803"/>
                    <a:pt x="457353" y="469382"/>
                    <a:pt x="457391" y="446913"/>
                  </a:cubicBezTo>
                  <a:lnTo>
                    <a:pt x="457391" y="438912"/>
                  </a:lnTo>
                  <a:cubicBezTo>
                    <a:pt x="457392" y="424500"/>
                    <a:pt x="451949" y="410619"/>
                    <a:pt x="442151" y="400050"/>
                  </a:cubicBezTo>
                  <a:cubicBezTo>
                    <a:pt x="451915" y="389467"/>
                    <a:pt x="457323" y="375587"/>
                    <a:pt x="457295" y="361188"/>
                  </a:cubicBezTo>
                  <a:close/>
                  <a:moveTo>
                    <a:pt x="104870" y="183261"/>
                  </a:moveTo>
                  <a:cubicBezTo>
                    <a:pt x="104923" y="171500"/>
                    <a:pt x="114445" y="161977"/>
                    <a:pt x="126206" y="161925"/>
                  </a:cubicBezTo>
                  <a:lnTo>
                    <a:pt x="331184" y="161925"/>
                  </a:lnTo>
                  <a:cubicBezTo>
                    <a:pt x="342946" y="161977"/>
                    <a:pt x="352468" y="171500"/>
                    <a:pt x="352520" y="183261"/>
                  </a:cubicBezTo>
                  <a:lnTo>
                    <a:pt x="352520" y="188214"/>
                  </a:lnTo>
                  <a:cubicBezTo>
                    <a:pt x="352468" y="199975"/>
                    <a:pt x="342946" y="209498"/>
                    <a:pt x="331184" y="209550"/>
                  </a:cubicBezTo>
                  <a:lnTo>
                    <a:pt x="126206" y="209550"/>
                  </a:lnTo>
                  <a:cubicBezTo>
                    <a:pt x="114445" y="209498"/>
                    <a:pt x="104923" y="199975"/>
                    <a:pt x="104870" y="188214"/>
                  </a:cubicBezTo>
                  <a:close/>
                  <a:moveTo>
                    <a:pt x="66770" y="264700"/>
                  </a:moveTo>
                  <a:cubicBezTo>
                    <a:pt x="66823" y="255305"/>
                    <a:pt x="74425" y="247702"/>
                    <a:pt x="83820" y="247650"/>
                  </a:cubicBezTo>
                  <a:lnTo>
                    <a:pt x="373571" y="247650"/>
                  </a:lnTo>
                  <a:cubicBezTo>
                    <a:pt x="382965" y="247702"/>
                    <a:pt x="390568" y="255305"/>
                    <a:pt x="390620" y="264700"/>
                  </a:cubicBezTo>
                  <a:lnTo>
                    <a:pt x="390620" y="278225"/>
                  </a:lnTo>
                  <a:cubicBezTo>
                    <a:pt x="390568" y="287620"/>
                    <a:pt x="382965" y="295223"/>
                    <a:pt x="373571" y="295275"/>
                  </a:cubicBezTo>
                  <a:lnTo>
                    <a:pt x="83820" y="295275"/>
                  </a:lnTo>
                  <a:cubicBezTo>
                    <a:pt x="74425" y="295223"/>
                    <a:pt x="66823" y="287620"/>
                    <a:pt x="66770" y="278225"/>
                  </a:cubicBezTo>
                  <a:close/>
                  <a:moveTo>
                    <a:pt x="38195" y="446913"/>
                  </a:moveTo>
                  <a:lnTo>
                    <a:pt x="38195" y="438912"/>
                  </a:lnTo>
                  <a:cubicBezTo>
                    <a:pt x="38195" y="427970"/>
                    <a:pt x="47065" y="419100"/>
                    <a:pt x="58007" y="419100"/>
                  </a:cubicBezTo>
                  <a:lnTo>
                    <a:pt x="178403" y="419100"/>
                  </a:lnTo>
                  <a:cubicBezTo>
                    <a:pt x="164468" y="431370"/>
                    <a:pt x="155493" y="448305"/>
                    <a:pt x="153162" y="466725"/>
                  </a:cubicBezTo>
                  <a:lnTo>
                    <a:pt x="57912" y="466725"/>
                  </a:lnTo>
                  <a:cubicBezTo>
                    <a:pt x="47008" y="466673"/>
                    <a:pt x="38195" y="457818"/>
                    <a:pt x="38195" y="446913"/>
                  </a:cubicBezTo>
                  <a:close/>
                  <a:moveTo>
                    <a:pt x="83820" y="552450"/>
                  </a:moveTo>
                  <a:cubicBezTo>
                    <a:pt x="74425" y="552398"/>
                    <a:pt x="66823" y="544795"/>
                    <a:pt x="66770" y="535400"/>
                  </a:cubicBezTo>
                  <a:lnTo>
                    <a:pt x="66770" y="521875"/>
                  </a:lnTo>
                  <a:cubicBezTo>
                    <a:pt x="66823" y="512480"/>
                    <a:pt x="74425" y="504877"/>
                    <a:pt x="83820" y="504825"/>
                  </a:cubicBezTo>
                  <a:lnTo>
                    <a:pt x="152495" y="504825"/>
                  </a:lnTo>
                  <a:lnTo>
                    <a:pt x="152495" y="552450"/>
                  </a:lnTo>
                  <a:lnTo>
                    <a:pt x="83820" y="552450"/>
                  </a:lnTo>
                  <a:close/>
                  <a:moveTo>
                    <a:pt x="352520" y="616839"/>
                  </a:moveTo>
                  <a:cubicBezTo>
                    <a:pt x="352468" y="628600"/>
                    <a:pt x="342946" y="638123"/>
                    <a:pt x="331184" y="638175"/>
                  </a:cubicBezTo>
                  <a:lnTo>
                    <a:pt x="126206" y="638175"/>
                  </a:lnTo>
                  <a:cubicBezTo>
                    <a:pt x="114445" y="638123"/>
                    <a:pt x="104923" y="628600"/>
                    <a:pt x="104870" y="616839"/>
                  </a:cubicBezTo>
                  <a:lnTo>
                    <a:pt x="104870" y="611886"/>
                  </a:lnTo>
                  <a:cubicBezTo>
                    <a:pt x="104923" y="600125"/>
                    <a:pt x="114445" y="590602"/>
                    <a:pt x="126206" y="590550"/>
                  </a:cubicBezTo>
                  <a:lnTo>
                    <a:pt x="331184" y="590550"/>
                  </a:lnTo>
                  <a:cubicBezTo>
                    <a:pt x="342946" y="590602"/>
                    <a:pt x="352468" y="600125"/>
                    <a:pt x="352520" y="611886"/>
                  </a:cubicBezTo>
                  <a:close/>
                  <a:moveTo>
                    <a:pt x="190595" y="552450"/>
                  </a:moveTo>
                  <a:lnTo>
                    <a:pt x="190595" y="476250"/>
                  </a:lnTo>
                  <a:cubicBezTo>
                    <a:pt x="190595" y="455208"/>
                    <a:pt x="207654" y="438150"/>
                    <a:pt x="228695" y="438150"/>
                  </a:cubicBezTo>
                  <a:cubicBezTo>
                    <a:pt x="249737" y="438150"/>
                    <a:pt x="266795" y="455208"/>
                    <a:pt x="266795" y="476250"/>
                  </a:cubicBezTo>
                  <a:lnTo>
                    <a:pt x="266795" y="552450"/>
                  </a:lnTo>
                  <a:close/>
                  <a:moveTo>
                    <a:pt x="390620" y="535400"/>
                  </a:moveTo>
                  <a:cubicBezTo>
                    <a:pt x="390568" y="544795"/>
                    <a:pt x="382965" y="552398"/>
                    <a:pt x="373571" y="552450"/>
                  </a:cubicBezTo>
                  <a:lnTo>
                    <a:pt x="304895" y="552450"/>
                  </a:lnTo>
                  <a:lnTo>
                    <a:pt x="304895" y="504825"/>
                  </a:lnTo>
                  <a:lnTo>
                    <a:pt x="373571" y="504825"/>
                  </a:lnTo>
                  <a:cubicBezTo>
                    <a:pt x="382965" y="504877"/>
                    <a:pt x="390568" y="512480"/>
                    <a:pt x="390620" y="521875"/>
                  </a:cubicBezTo>
                  <a:close/>
                  <a:moveTo>
                    <a:pt x="419195" y="446913"/>
                  </a:moveTo>
                  <a:cubicBezTo>
                    <a:pt x="419195" y="457855"/>
                    <a:pt x="410325" y="466725"/>
                    <a:pt x="399383" y="466725"/>
                  </a:cubicBezTo>
                  <a:lnTo>
                    <a:pt x="304133" y="466725"/>
                  </a:lnTo>
                  <a:cubicBezTo>
                    <a:pt x="301803" y="448305"/>
                    <a:pt x="292827" y="431370"/>
                    <a:pt x="278892" y="419100"/>
                  </a:cubicBezTo>
                  <a:lnTo>
                    <a:pt x="399383" y="419100"/>
                  </a:lnTo>
                  <a:cubicBezTo>
                    <a:pt x="410325" y="419100"/>
                    <a:pt x="419195" y="427970"/>
                    <a:pt x="419195" y="438912"/>
                  </a:cubicBezTo>
                  <a:close/>
                  <a:moveTo>
                    <a:pt x="419195" y="361188"/>
                  </a:moveTo>
                  <a:cubicBezTo>
                    <a:pt x="419195" y="372130"/>
                    <a:pt x="410325" y="381000"/>
                    <a:pt x="399383" y="381000"/>
                  </a:cubicBezTo>
                  <a:lnTo>
                    <a:pt x="58007" y="381000"/>
                  </a:lnTo>
                  <a:cubicBezTo>
                    <a:pt x="47065" y="381000"/>
                    <a:pt x="38195" y="372130"/>
                    <a:pt x="38195" y="361188"/>
                  </a:cubicBezTo>
                  <a:lnTo>
                    <a:pt x="38195" y="353187"/>
                  </a:lnTo>
                  <a:cubicBezTo>
                    <a:pt x="38195" y="342245"/>
                    <a:pt x="47065" y="333375"/>
                    <a:pt x="58007" y="333375"/>
                  </a:cubicBezTo>
                  <a:lnTo>
                    <a:pt x="399383" y="333375"/>
                  </a:lnTo>
                  <a:cubicBezTo>
                    <a:pt x="410325" y="333375"/>
                    <a:pt x="419195" y="342245"/>
                    <a:pt x="419195" y="353187"/>
                  </a:cubicBezTo>
                  <a:close/>
                </a:path>
              </a:pathLst>
            </a:custGeom>
            <a:grpFill/>
            <a:ln w="9525" cap="flat">
              <a:noFill/>
              <a:prstDash val="solid"/>
              <a:miter/>
            </a:ln>
          </p:spPr>
          <p:txBody>
            <a:bodyPr rtlCol="0" anchor="ctr"/>
            <a:lstStyle/>
            <a:p>
              <a:endParaRPr lang="it-IT" sz="1013"/>
            </a:p>
          </p:txBody>
        </p:sp>
      </p:grpSp>
      <p:grpSp>
        <p:nvGrpSpPr>
          <p:cNvPr id="47" name="Elemento grafico 20" descr="Insetto sotto lente d'ingrandimento">
            <a:extLst>
              <a:ext uri="{FF2B5EF4-FFF2-40B4-BE49-F238E27FC236}">
                <a16:creationId xmlns:a16="http://schemas.microsoft.com/office/drawing/2014/main" id="{E9EAAE93-07E7-8A4D-95A6-73B050833EDA}"/>
              </a:ext>
            </a:extLst>
          </p:cNvPr>
          <p:cNvGrpSpPr/>
          <p:nvPr/>
        </p:nvGrpSpPr>
        <p:grpSpPr>
          <a:xfrm>
            <a:off x="4429893" y="914183"/>
            <a:ext cx="284214" cy="284214"/>
            <a:chOff x="6988800" y="4321800"/>
            <a:chExt cx="914400" cy="914400"/>
          </a:xfrm>
          <a:solidFill>
            <a:schemeClr val="accent3"/>
          </a:solidFill>
        </p:grpSpPr>
        <p:sp>
          <p:nvSpPr>
            <p:cNvPr id="48" name="Figura a mano libera 47">
              <a:extLst>
                <a:ext uri="{FF2B5EF4-FFF2-40B4-BE49-F238E27FC236}">
                  <a16:creationId xmlns:a16="http://schemas.microsoft.com/office/drawing/2014/main" id="{1EBE4D4B-E6D1-C641-A1DC-A734B24EA5A1}"/>
                </a:ext>
              </a:extLst>
            </p:cNvPr>
            <p:cNvSpPr/>
            <p:nvPr/>
          </p:nvSpPr>
          <p:spPr>
            <a:xfrm>
              <a:off x="7069518" y="4396090"/>
              <a:ext cx="752475" cy="752475"/>
            </a:xfrm>
            <a:custGeom>
              <a:avLst/>
              <a:gdLst>
                <a:gd name="connsiteX0" fmla="*/ 19770 w 752475"/>
                <a:gd name="connsiteY0" fmla="*/ 735335 h 752475"/>
                <a:gd name="connsiteX1" fmla="*/ 114063 w 752475"/>
                <a:gd name="connsiteY1" fmla="*/ 735339 h 752475"/>
                <a:gd name="connsiteX2" fmla="*/ 114068 w 752475"/>
                <a:gd name="connsiteY2" fmla="*/ 735335 h 752475"/>
                <a:gd name="connsiteX3" fmla="*/ 233607 w 752475"/>
                <a:gd name="connsiteY3" fmla="*/ 615796 h 752475"/>
                <a:gd name="connsiteX4" fmla="*/ 251990 w 752475"/>
                <a:gd name="connsiteY4" fmla="*/ 556455 h 752475"/>
                <a:gd name="connsiteX5" fmla="*/ 293614 w 752475"/>
                <a:gd name="connsiteY5" fmla="*/ 514355 h 752475"/>
                <a:gd name="connsiteX6" fmla="*/ 695549 w 752475"/>
                <a:gd name="connsiteY6" fmla="*/ 461015 h 752475"/>
                <a:gd name="connsiteX7" fmla="*/ 642209 w 752475"/>
                <a:gd name="connsiteY7" fmla="*/ 59080 h 752475"/>
                <a:gd name="connsiteX8" fmla="*/ 240274 w 752475"/>
                <a:gd name="connsiteY8" fmla="*/ 112420 h 752475"/>
                <a:gd name="connsiteX9" fmla="*/ 240274 w 752475"/>
                <a:gd name="connsiteY9" fmla="*/ 461015 h 752475"/>
                <a:gd name="connsiteX10" fmla="*/ 198174 w 752475"/>
                <a:gd name="connsiteY10" fmla="*/ 503115 h 752475"/>
                <a:gd name="connsiteX11" fmla="*/ 138833 w 752475"/>
                <a:gd name="connsiteY11" fmla="*/ 521498 h 752475"/>
                <a:gd name="connsiteX12" fmla="*/ 19770 w 752475"/>
                <a:gd name="connsiteY12" fmla="*/ 640561 h 752475"/>
                <a:gd name="connsiteX13" fmla="*/ 19288 w 752475"/>
                <a:gd name="connsiteY13" fmla="*/ 734853 h 752475"/>
                <a:gd name="connsiteX14" fmla="*/ 19770 w 752475"/>
                <a:gd name="connsiteY14" fmla="*/ 735335 h 752475"/>
                <a:gd name="connsiteX15" fmla="*/ 238369 w 752475"/>
                <a:gd name="connsiteY15" fmla="*/ 287660 h 752475"/>
                <a:gd name="connsiteX16" fmla="*/ 466969 w 752475"/>
                <a:gd name="connsiteY16" fmla="*/ 59060 h 752475"/>
                <a:gd name="connsiteX17" fmla="*/ 695569 w 752475"/>
                <a:gd name="connsiteY17" fmla="*/ 287660 h 752475"/>
                <a:gd name="connsiteX18" fmla="*/ 466969 w 752475"/>
                <a:gd name="connsiteY18" fmla="*/ 516260 h 752475"/>
                <a:gd name="connsiteX19" fmla="*/ 238369 w 752475"/>
                <a:gd name="connsiteY19" fmla="*/ 28766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2475" h="752475">
                  <a:moveTo>
                    <a:pt x="19770" y="735335"/>
                  </a:moveTo>
                  <a:cubicBezTo>
                    <a:pt x="45807" y="761374"/>
                    <a:pt x="88024" y="761376"/>
                    <a:pt x="114063" y="735339"/>
                  </a:cubicBezTo>
                  <a:cubicBezTo>
                    <a:pt x="114065" y="735338"/>
                    <a:pt x="114066" y="735337"/>
                    <a:pt x="114068" y="735335"/>
                  </a:cubicBezTo>
                  <a:lnTo>
                    <a:pt x="233607" y="615796"/>
                  </a:lnTo>
                  <a:cubicBezTo>
                    <a:pt x="249138" y="600253"/>
                    <a:pt x="256014" y="578056"/>
                    <a:pt x="251990" y="556455"/>
                  </a:cubicBezTo>
                  <a:lnTo>
                    <a:pt x="293614" y="514355"/>
                  </a:lnTo>
                  <a:cubicBezTo>
                    <a:pt x="419335" y="610616"/>
                    <a:pt x="599287" y="586735"/>
                    <a:pt x="695549" y="461015"/>
                  </a:cubicBezTo>
                  <a:cubicBezTo>
                    <a:pt x="791811" y="335294"/>
                    <a:pt x="767930" y="155342"/>
                    <a:pt x="642209" y="59080"/>
                  </a:cubicBezTo>
                  <a:cubicBezTo>
                    <a:pt x="516488" y="-37182"/>
                    <a:pt x="336536" y="-13301"/>
                    <a:pt x="240274" y="112420"/>
                  </a:cubicBezTo>
                  <a:cubicBezTo>
                    <a:pt x="161521" y="215274"/>
                    <a:pt x="161521" y="358160"/>
                    <a:pt x="240274" y="461015"/>
                  </a:cubicBezTo>
                  <a:lnTo>
                    <a:pt x="198174" y="503115"/>
                  </a:lnTo>
                  <a:cubicBezTo>
                    <a:pt x="176573" y="499091"/>
                    <a:pt x="154376" y="505967"/>
                    <a:pt x="138833" y="521498"/>
                  </a:cubicBezTo>
                  <a:lnTo>
                    <a:pt x="19770" y="640561"/>
                  </a:lnTo>
                  <a:cubicBezTo>
                    <a:pt x="-6401" y="666466"/>
                    <a:pt x="-6617" y="708682"/>
                    <a:pt x="19288" y="734853"/>
                  </a:cubicBezTo>
                  <a:cubicBezTo>
                    <a:pt x="19448" y="735014"/>
                    <a:pt x="19608" y="735175"/>
                    <a:pt x="19770" y="735335"/>
                  </a:cubicBezTo>
                  <a:close/>
                  <a:moveTo>
                    <a:pt x="238369" y="287660"/>
                  </a:moveTo>
                  <a:cubicBezTo>
                    <a:pt x="238369" y="161408"/>
                    <a:pt x="340717" y="59060"/>
                    <a:pt x="466969" y="59060"/>
                  </a:cubicBezTo>
                  <a:cubicBezTo>
                    <a:pt x="593221" y="59060"/>
                    <a:pt x="695569" y="161408"/>
                    <a:pt x="695569" y="287660"/>
                  </a:cubicBezTo>
                  <a:cubicBezTo>
                    <a:pt x="695569" y="413912"/>
                    <a:pt x="593221" y="516260"/>
                    <a:pt x="466969" y="516260"/>
                  </a:cubicBezTo>
                  <a:cubicBezTo>
                    <a:pt x="340869" y="515894"/>
                    <a:pt x="238735" y="413760"/>
                    <a:pt x="238369" y="287660"/>
                  </a:cubicBez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67164007-D058-4849-B053-E9F98BCE203F}"/>
                </a:ext>
              </a:extLst>
            </p:cNvPr>
            <p:cNvSpPr/>
            <p:nvPr/>
          </p:nvSpPr>
          <p:spPr>
            <a:xfrm>
              <a:off x="7384487" y="4588222"/>
              <a:ext cx="304800" cy="247650"/>
            </a:xfrm>
            <a:custGeom>
              <a:avLst/>
              <a:gdLst>
                <a:gd name="connsiteX0" fmla="*/ 299638 w 304800"/>
                <a:gd name="connsiteY0" fmla="*/ 156869 h 247650"/>
                <a:gd name="connsiteX1" fmla="*/ 256109 w 304800"/>
                <a:gd name="connsiteY1" fmla="*/ 113720 h 247650"/>
                <a:gd name="connsiteX2" fmla="*/ 250870 w 304800"/>
                <a:gd name="connsiteY2" fmla="*/ 111625 h 247650"/>
                <a:gd name="connsiteX3" fmla="*/ 224009 w 304800"/>
                <a:gd name="connsiteY3" fmla="*/ 111625 h 247650"/>
                <a:gd name="connsiteX4" fmla="*/ 220771 w 304800"/>
                <a:gd name="connsiteY4" fmla="*/ 94480 h 247650"/>
                <a:gd name="connsiteX5" fmla="*/ 255632 w 304800"/>
                <a:gd name="connsiteY5" fmla="*/ 87812 h 247650"/>
                <a:gd name="connsiteX6" fmla="*/ 264205 w 304800"/>
                <a:gd name="connsiteY6" fmla="*/ 79430 h 247650"/>
                <a:gd name="connsiteX7" fmla="*/ 278778 w 304800"/>
                <a:gd name="connsiteY7" fmla="*/ 13613 h 247650"/>
                <a:gd name="connsiteX8" fmla="*/ 270781 w 304800"/>
                <a:gd name="connsiteY8" fmla="*/ 345 h 247650"/>
                <a:gd name="connsiteX9" fmla="*/ 270491 w 304800"/>
                <a:gd name="connsiteY9" fmla="*/ 278 h 247650"/>
                <a:gd name="connsiteX10" fmla="*/ 257585 w 304800"/>
                <a:gd name="connsiteY10" fmla="*/ 8347 h 247650"/>
                <a:gd name="connsiteX11" fmla="*/ 257537 w 304800"/>
                <a:gd name="connsiteY11" fmla="*/ 8564 h 247650"/>
                <a:gd name="connsiteX12" fmla="*/ 244488 w 304800"/>
                <a:gd name="connsiteY12" fmla="*/ 67429 h 247650"/>
                <a:gd name="connsiteX13" fmla="*/ 214770 w 304800"/>
                <a:gd name="connsiteY13" fmla="*/ 73049 h 247650"/>
                <a:gd name="connsiteX14" fmla="*/ 207722 w 304800"/>
                <a:gd name="connsiteY14" fmla="*/ 57428 h 247650"/>
                <a:gd name="connsiteX15" fmla="*/ 96279 w 304800"/>
                <a:gd name="connsiteY15" fmla="*/ 57428 h 247650"/>
                <a:gd name="connsiteX16" fmla="*/ 89231 w 304800"/>
                <a:gd name="connsiteY16" fmla="*/ 73334 h 247650"/>
                <a:gd name="connsiteX17" fmla="*/ 59513 w 304800"/>
                <a:gd name="connsiteY17" fmla="*/ 67715 h 247650"/>
                <a:gd name="connsiteX18" fmla="*/ 46559 w 304800"/>
                <a:gd name="connsiteY18" fmla="*/ 8850 h 247650"/>
                <a:gd name="connsiteX19" fmla="*/ 32904 w 304800"/>
                <a:gd name="connsiteY19" fmla="*/ 1535 h 247650"/>
                <a:gd name="connsiteX20" fmla="*/ 25223 w 304800"/>
                <a:gd name="connsiteY20" fmla="*/ 13517 h 247650"/>
                <a:gd name="connsiteX21" fmla="*/ 39796 w 304800"/>
                <a:gd name="connsiteY21" fmla="*/ 79335 h 247650"/>
                <a:gd name="connsiteX22" fmla="*/ 48368 w 304800"/>
                <a:gd name="connsiteY22" fmla="*/ 87717 h 247650"/>
                <a:gd name="connsiteX23" fmla="*/ 83230 w 304800"/>
                <a:gd name="connsiteY23" fmla="*/ 94385 h 247650"/>
                <a:gd name="connsiteX24" fmla="*/ 80087 w 304800"/>
                <a:gd name="connsiteY24" fmla="*/ 111530 h 247650"/>
                <a:gd name="connsiteX25" fmla="*/ 52845 w 304800"/>
                <a:gd name="connsiteY25" fmla="*/ 111530 h 247650"/>
                <a:gd name="connsiteX26" fmla="*/ 47511 w 304800"/>
                <a:gd name="connsiteY26" fmla="*/ 113625 h 247650"/>
                <a:gd name="connsiteX27" fmla="*/ 4363 w 304800"/>
                <a:gd name="connsiteY27" fmla="*/ 156869 h 247650"/>
                <a:gd name="connsiteX28" fmla="*/ 2172 w 304800"/>
                <a:gd name="connsiteY28" fmla="*/ 172109 h 247650"/>
                <a:gd name="connsiteX29" fmla="*/ 17412 w 304800"/>
                <a:gd name="connsiteY29" fmla="*/ 174299 h 247650"/>
                <a:gd name="connsiteX30" fmla="*/ 58560 w 304800"/>
                <a:gd name="connsiteY30" fmla="*/ 132866 h 247650"/>
                <a:gd name="connsiteX31" fmla="*/ 77610 w 304800"/>
                <a:gd name="connsiteY31" fmla="*/ 132866 h 247650"/>
                <a:gd name="connsiteX32" fmla="*/ 77610 w 304800"/>
                <a:gd name="connsiteY32" fmla="*/ 141438 h 247650"/>
                <a:gd name="connsiteX33" fmla="*/ 79610 w 304800"/>
                <a:gd name="connsiteY33" fmla="*/ 158297 h 247650"/>
                <a:gd name="connsiteX34" fmla="*/ 51797 w 304800"/>
                <a:gd name="connsiteY34" fmla="*/ 165251 h 247650"/>
                <a:gd name="connsiteX35" fmla="*/ 44177 w 304800"/>
                <a:gd name="connsiteY35" fmla="*/ 172109 h 247650"/>
                <a:gd name="connsiteX36" fmla="*/ 21413 w 304800"/>
                <a:gd name="connsiteY36" fmla="*/ 234402 h 247650"/>
                <a:gd name="connsiteX37" fmla="*/ 27890 w 304800"/>
                <a:gd name="connsiteY37" fmla="*/ 248404 h 247650"/>
                <a:gd name="connsiteX38" fmla="*/ 31604 w 304800"/>
                <a:gd name="connsiteY38" fmla="*/ 249071 h 247650"/>
                <a:gd name="connsiteX39" fmla="*/ 41891 w 304800"/>
                <a:gd name="connsiteY39" fmla="*/ 241927 h 247650"/>
                <a:gd name="connsiteX40" fmla="*/ 62656 w 304800"/>
                <a:gd name="connsiteY40" fmla="*/ 184777 h 247650"/>
                <a:gd name="connsiteX41" fmla="*/ 87802 w 304800"/>
                <a:gd name="connsiteY41" fmla="*/ 178490 h 247650"/>
                <a:gd name="connsiteX42" fmla="*/ 139332 w 304800"/>
                <a:gd name="connsiteY42" fmla="*/ 213828 h 247650"/>
                <a:gd name="connsiteX43" fmla="*/ 142856 w 304800"/>
                <a:gd name="connsiteY43" fmla="*/ 212685 h 247650"/>
                <a:gd name="connsiteX44" fmla="*/ 142856 w 304800"/>
                <a:gd name="connsiteY44" fmla="*/ 133628 h 247650"/>
                <a:gd name="connsiteX45" fmla="*/ 152381 w 304800"/>
                <a:gd name="connsiteY45" fmla="*/ 124103 h 247650"/>
                <a:gd name="connsiteX46" fmla="*/ 161906 w 304800"/>
                <a:gd name="connsiteY46" fmla="*/ 133628 h 247650"/>
                <a:gd name="connsiteX47" fmla="*/ 161906 w 304800"/>
                <a:gd name="connsiteY47" fmla="*/ 212876 h 247650"/>
                <a:gd name="connsiteX48" fmla="*/ 165431 w 304800"/>
                <a:gd name="connsiteY48" fmla="*/ 214019 h 247650"/>
                <a:gd name="connsiteX49" fmla="*/ 216961 w 304800"/>
                <a:gd name="connsiteY49" fmla="*/ 178681 h 247650"/>
                <a:gd name="connsiteX50" fmla="*/ 242107 w 304800"/>
                <a:gd name="connsiteY50" fmla="*/ 184967 h 247650"/>
                <a:gd name="connsiteX51" fmla="*/ 262967 w 304800"/>
                <a:gd name="connsiteY51" fmla="*/ 242117 h 247650"/>
                <a:gd name="connsiteX52" fmla="*/ 273158 w 304800"/>
                <a:gd name="connsiteY52" fmla="*/ 249261 h 247650"/>
                <a:gd name="connsiteX53" fmla="*/ 276873 w 304800"/>
                <a:gd name="connsiteY53" fmla="*/ 248594 h 247650"/>
                <a:gd name="connsiteX54" fmla="*/ 283350 w 304800"/>
                <a:gd name="connsiteY54" fmla="*/ 234593 h 247650"/>
                <a:gd name="connsiteX55" fmla="*/ 260204 w 304800"/>
                <a:gd name="connsiteY55" fmla="*/ 171728 h 247650"/>
                <a:gd name="connsiteX56" fmla="*/ 252584 w 304800"/>
                <a:gd name="connsiteY56" fmla="*/ 164870 h 247650"/>
                <a:gd name="connsiteX57" fmla="*/ 224771 w 304800"/>
                <a:gd name="connsiteY57" fmla="*/ 157916 h 247650"/>
                <a:gd name="connsiteX58" fmla="*/ 226772 w 304800"/>
                <a:gd name="connsiteY58" fmla="*/ 141057 h 247650"/>
                <a:gd name="connsiteX59" fmla="*/ 226772 w 304800"/>
                <a:gd name="connsiteY59" fmla="*/ 132485 h 247650"/>
                <a:gd name="connsiteX60" fmla="*/ 245822 w 304800"/>
                <a:gd name="connsiteY60" fmla="*/ 132485 h 247650"/>
                <a:gd name="connsiteX61" fmla="*/ 286970 w 304800"/>
                <a:gd name="connsiteY61" fmla="*/ 173918 h 247650"/>
                <a:gd name="connsiteX62" fmla="*/ 302295 w 304800"/>
                <a:gd name="connsiteY62" fmla="*/ 174891 h 247650"/>
                <a:gd name="connsiteX63" fmla="*/ 303268 w 304800"/>
                <a:gd name="connsiteY63" fmla="*/ 159566 h 247650"/>
                <a:gd name="connsiteX64" fmla="*/ 299638 w 304800"/>
                <a:gd name="connsiteY64" fmla="*/ 15686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4800" h="247650">
                  <a:moveTo>
                    <a:pt x="299638" y="156869"/>
                  </a:moveTo>
                  <a:lnTo>
                    <a:pt x="256109" y="113720"/>
                  </a:lnTo>
                  <a:cubicBezTo>
                    <a:pt x="254585" y="112560"/>
                    <a:pt x="252774" y="111836"/>
                    <a:pt x="250870" y="111625"/>
                  </a:cubicBezTo>
                  <a:lnTo>
                    <a:pt x="224009" y="111625"/>
                  </a:lnTo>
                  <a:cubicBezTo>
                    <a:pt x="223057" y="105910"/>
                    <a:pt x="222009" y="100100"/>
                    <a:pt x="220771" y="94480"/>
                  </a:cubicBezTo>
                  <a:lnTo>
                    <a:pt x="255632" y="87812"/>
                  </a:lnTo>
                  <a:cubicBezTo>
                    <a:pt x="259925" y="87016"/>
                    <a:pt x="263312" y="83704"/>
                    <a:pt x="264205" y="79430"/>
                  </a:cubicBezTo>
                  <a:lnTo>
                    <a:pt x="278778" y="13613"/>
                  </a:lnTo>
                  <a:cubicBezTo>
                    <a:pt x="280234" y="7740"/>
                    <a:pt x="276653" y="1801"/>
                    <a:pt x="270781" y="345"/>
                  </a:cubicBezTo>
                  <a:cubicBezTo>
                    <a:pt x="270685" y="321"/>
                    <a:pt x="270589" y="298"/>
                    <a:pt x="270491" y="278"/>
                  </a:cubicBezTo>
                  <a:cubicBezTo>
                    <a:pt x="264699" y="-1058"/>
                    <a:pt x="258920" y="2555"/>
                    <a:pt x="257585" y="8347"/>
                  </a:cubicBezTo>
                  <a:cubicBezTo>
                    <a:pt x="257569" y="8419"/>
                    <a:pt x="257553" y="8492"/>
                    <a:pt x="257537" y="8564"/>
                  </a:cubicBezTo>
                  <a:lnTo>
                    <a:pt x="244488" y="67429"/>
                  </a:lnTo>
                  <a:lnTo>
                    <a:pt x="214770" y="73049"/>
                  </a:lnTo>
                  <a:cubicBezTo>
                    <a:pt x="213102" y="67560"/>
                    <a:pt x="210733" y="62310"/>
                    <a:pt x="207722" y="57428"/>
                  </a:cubicBezTo>
                  <a:lnTo>
                    <a:pt x="96279" y="57428"/>
                  </a:lnTo>
                  <a:cubicBezTo>
                    <a:pt x="93245" y="62400"/>
                    <a:pt x="90876" y="67747"/>
                    <a:pt x="89231" y="73334"/>
                  </a:cubicBezTo>
                  <a:lnTo>
                    <a:pt x="59513" y="67715"/>
                  </a:lnTo>
                  <a:lnTo>
                    <a:pt x="46559" y="8850"/>
                  </a:lnTo>
                  <a:cubicBezTo>
                    <a:pt x="44808" y="3059"/>
                    <a:pt x="38695" y="-216"/>
                    <a:pt x="32904" y="1535"/>
                  </a:cubicBezTo>
                  <a:cubicBezTo>
                    <a:pt x="27744" y="3095"/>
                    <a:pt x="24485" y="8178"/>
                    <a:pt x="25223" y="13517"/>
                  </a:cubicBezTo>
                  <a:lnTo>
                    <a:pt x="39796" y="79335"/>
                  </a:lnTo>
                  <a:cubicBezTo>
                    <a:pt x="40735" y="83584"/>
                    <a:pt x="44099" y="86874"/>
                    <a:pt x="48368" y="87717"/>
                  </a:cubicBezTo>
                  <a:lnTo>
                    <a:pt x="83230" y="94385"/>
                  </a:lnTo>
                  <a:cubicBezTo>
                    <a:pt x="81992" y="100004"/>
                    <a:pt x="80944" y="105815"/>
                    <a:pt x="80087" y="111530"/>
                  </a:cubicBezTo>
                  <a:lnTo>
                    <a:pt x="52845" y="111530"/>
                  </a:lnTo>
                  <a:cubicBezTo>
                    <a:pt x="50907" y="111719"/>
                    <a:pt x="49060" y="112445"/>
                    <a:pt x="47511" y="113625"/>
                  </a:cubicBezTo>
                  <a:lnTo>
                    <a:pt x="4363" y="156869"/>
                  </a:lnTo>
                  <a:cubicBezTo>
                    <a:pt x="-450" y="160472"/>
                    <a:pt x="-1431" y="167296"/>
                    <a:pt x="2172" y="172109"/>
                  </a:cubicBezTo>
                  <a:cubicBezTo>
                    <a:pt x="5775" y="176921"/>
                    <a:pt x="12599" y="177903"/>
                    <a:pt x="17412" y="174299"/>
                  </a:cubicBezTo>
                  <a:lnTo>
                    <a:pt x="58560" y="132866"/>
                  </a:lnTo>
                  <a:lnTo>
                    <a:pt x="77610" y="132866"/>
                  </a:lnTo>
                  <a:cubicBezTo>
                    <a:pt x="77610" y="136104"/>
                    <a:pt x="77610" y="138962"/>
                    <a:pt x="77610" y="141438"/>
                  </a:cubicBezTo>
                  <a:cubicBezTo>
                    <a:pt x="77642" y="147115"/>
                    <a:pt x="78313" y="152771"/>
                    <a:pt x="79610" y="158297"/>
                  </a:cubicBezTo>
                  <a:lnTo>
                    <a:pt x="51797" y="165251"/>
                  </a:lnTo>
                  <a:cubicBezTo>
                    <a:pt x="48270" y="166118"/>
                    <a:pt x="45411" y="168692"/>
                    <a:pt x="44177" y="172109"/>
                  </a:cubicBezTo>
                  <a:lnTo>
                    <a:pt x="21413" y="234402"/>
                  </a:lnTo>
                  <a:cubicBezTo>
                    <a:pt x="19361" y="240056"/>
                    <a:pt x="22253" y="246306"/>
                    <a:pt x="27890" y="248404"/>
                  </a:cubicBezTo>
                  <a:cubicBezTo>
                    <a:pt x="29088" y="248809"/>
                    <a:pt x="30339" y="249033"/>
                    <a:pt x="31604" y="249071"/>
                  </a:cubicBezTo>
                  <a:cubicBezTo>
                    <a:pt x="36191" y="249078"/>
                    <a:pt x="40296" y="246227"/>
                    <a:pt x="41891" y="241927"/>
                  </a:cubicBezTo>
                  <a:lnTo>
                    <a:pt x="62656" y="184777"/>
                  </a:lnTo>
                  <a:lnTo>
                    <a:pt x="87802" y="178490"/>
                  </a:lnTo>
                  <a:cubicBezTo>
                    <a:pt x="98891" y="197326"/>
                    <a:pt x="117767" y="210270"/>
                    <a:pt x="139332" y="213828"/>
                  </a:cubicBezTo>
                  <a:lnTo>
                    <a:pt x="142856" y="212685"/>
                  </a:lnTo>
                  <a:lnTo>
                    <a:pt x="142856" y="133628"/>
                  </a:lnTo>
                  <a:cubicBezTo>
                    <a:pt x="142856" y="128367"/>
                    <a:pt x="147121" y="124103"/>
                    <a:pt x="152381" y="124103"/>
                  </a:cubicBezTo>
                  <a:cubicBezTo>
                    <a:pt x="157642" y="124103"/>
                    <a:pt x="161906" y="128367"/>
                    <a:pt x="161906" y="133628"/>
                  </a:cubicBezTo>
                  <a:lnTo>
                    <a:pt x="161906" y="212876"/>
                  </a:lnTo>
                  <a:lnTo>
                    <a:pt x="165431" y="214019"/>
                  </a:lnTo>
                  <a:cubicBezTo>
                    <a:pt x="187017" y="210511"/>
                    <a:pt x="205912" y="197554"/>
                    <a:pt x="216961" y="178681"/>
                  </a:cubicBezTo>
                  <a:lnTo>
                    <a:pt x="242107" y="184967"/>
                  </a:lnTo>
                  <a:lnTo>
                    <a:pt x="262967" y="242117"/>
                  </a:lnTo>
                  <a:cubicBezTo>
                    <a:pt x="264503" y="246421"/>
                    <a:pt x="268589" y="249285"/>
                    <a:pt x="273158" y="249261"/>
                  </a:cubicBezTo>
                  <a:cubicBezTo>
                    <a:pt x="274423" y="249224"/>
                    <a:pt x="275675" y="248999"/>
                    <a:pt x="276873" y="248594"/>
                  </a:cubicBezTo>
                  <a:cubicBezTo>
                    <a:pt x="282510" y="246497"/>
                    <a:pt x="285401" y="240247"/>
                    <a:pt x="283350" y="234593"/>
                  </a:cubicBezTo>
                  <a:lnTo>
                    <a:pt x="260204" y="171728"/>
                  </a:lnTo>
                  <a:cubicBezTo>
                    <a:pt x="258971" y="168311"/>
                    <a:pt x="256112" y="165737"/>
                    <a:pt x="252584" y="164870"/>
                  </a:cubicBezTo>
                  <a:lnTo>
                    <a:pt x="224771" y="157916"/>
                  </a:lnTo>
                  <a:cubicBezTo>
                    <a:pt x="226069" y="152389"/>
                    <a:pt x="226740" y="146734"/>
                    <a:pt x="226772" y="141057"/>
                  </a:cubicBezTo>
                  <a:cubicBezTo>
                    <a:pt x="226772" y="138581"/>
                    <a:pt x="226772" y="135723"/>
                    <a:pt x="226772" y="132485"/>
                  </a:cubicBezTo>
                  <a:lnTo>
                    <a:pt x="245822" y="132485"/>
                  </a:lnTo>
                  <a:lnTo>
                    <a:pt x="286970" y="173918"/>
                  </a:lnTo>
                  <a:cubicBezTo>
                    <a:pt x="290933" y="178419"/>
                    <a:pt x="297795" y="178854"/>
                    <a:pt x="302295" y="174891"/>
                  </a:cubicBezTo>
                  <a:cubicBezTo>
                    <a:pt x="306796" y="170927"/>
                    <a:pt x="307231" y="164067"/>
                    <a:pt x="303268" y="159566"/>
                  </a:cubicBezTo>
                  <a:cubicBezTo>
                    <a:pt x="302260" y="158422"/>
                    <a:pt x="301024" y="157503"/>
                    <a:pt x="299638" y="156869"/>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6B22DBA8-AFF5-B741-B79B-554D09FD1441}"/>
                </a:ext>
              </a:extLst>
            </p:cNvPr>
            <p:cNvSpPr/>
            <p:nvPr/>
          </p:nvSpPr>
          <p:spPr>
            <a:xfrm>
              <a:off x="7476614" y="4512560"/>
              <a:ext cx="114300" cy="104775"/>
            </a:xfrm>
            <a:custGeom>
              <a:avLst/>
              <a:gdLst>
                <a:gd name="connsiteX0" fmla="*/ 116452 w 114300"/>
                <a:gd name="connsiteY0" fmla="*/ 13456 h 104775"/>
                <a:gd name="connsiteX1" fmla="*/ 119786 w 114300"/>
                <a:gd name="connsiteY1" fmla="*/ 3931 h 104775"/>
                <a:gd name="connsiteX2" fmla="*/ 110261 w 114300"/>
                <a:gd name="connsiteY2" fmla="*/ 693 h 104775"/>
                <a:gd name="connsiteX3" fmla="*/ 87782 w 114300"/>
                <a:gd name="connsiteY3" fmla="*/ 21076 h 104775"/>
                <a:gd name="connsiteX4" fmla="*/ 78257 w 114300"/>
                <a:gd name="connsiteY4" fmla="*/ 41460 h 104775"/>
                <a:gd name="connsiteX5" fmla="*/ 42253 w 114300"/>
                <a:gd name="connsiteY5" fmla="*/ 41460 h 104775"/>
                <a:gd name="connsiteX6" fmla="*/ 32728 w 114300"/>
                <a:gd name="connsiteY6" fmla="*/ 21076 h 104775"/>
                <a:gd name="connsiteX7" fmla="*/ 10249 w 114300"/>
                <a:gd name="connsiteY7" fmla="*/ 693 h 104775"/>
                <a:gd name="connsiteX8" fmla="*/ 724 w 114300"/>
                <a:gd name="connsiteY8" fmla="*/ 3931 h 104775"/>
                <a:gd name="connsiteX9" fmla="*/ 3962 w 114300"/>
                <a:gd name="connsiteY9" fmla="*/ 13456 h 104775"/>
                <a:gd name="connsiteX10" fmla="*/ 20059 w 114300"/>
                <a:gd name="connsiteY10" fmla="*/ 28315 h 104775"/>
                <a:gd name="connsiteX11" fmla="*/ 28727 w 114300"/>
                <a:gd name="connsiteY11" fmla="*/ 48318 h 104775"/>
                <a:gd name="connsiteX12" fmla="*/ 2724 w 114300"/>
                <a:gd name="connsiteY12" fmla="*/ 104515 h 104775"/>
                <a:gd name="connsiteX13" fmla="*/ 3391 w 114300"/>
                <a:gd name="connsiteY13" fmla="*/ 114040 h 104775"/>
                <a:gd name="connsiteX14" fmla="*/ 116357 w 114300"/>
                <a:gd name="connsiteY14" fmla="*/ 114040 h 104775"/>
                <a:gd name="connsiteX15" fmla="*/ 117024 w 114300"/>
                <a:gd name="connsiteY15" fmla="*/ 104515 h 104775"/>
                <a:gd name="connsiteX16" fmla="*/ 91021 w 114300"/>
                <a:gd name="connsiteY16" fmla="*/ 48699 h 104775"/>
                <a:gd name="connsiteX17" fmla="*/ 99688 w 114300"/>
                <a:gd name="connsiteY17" fmla="*/ 28696 h 104775"/>
                <a:gd name="connsiteX18" fmla="*/ 116452 w 114300"/>
                <a:gd name="connsiteY18" fmla="*/ 1345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300" h="104775">
                  <a:moveTo>
                    <a:pt x="116452" y="13456"/>
                  </a:moveTo>
                  <a:cubicBezTo>
                    <a:pt x="119958" y="11707"/>
                    <a:pt x="121436" y="7485"/>
                    <a:pt x="119786" y="3931"/>
                  </a:cubicBezTo>
                  <a:cubicBezTo>
                    <a:pt x="117969" y="501"/>
                    <a:pt x="113793" y="-919"/>
                    <a:pt x="110261" y="693"/>
                  </a:cubicBezTo>
                  <a:cubicBezTo>
                    <a:pt x="101085" y="5361"/>
                    <a:pt x="93323" y="12399"/>
                    <a:pt x="87782" y="21076"/>
                  </a:cubicBezTo>
                  <a:cubicBezTo>
                    <a:pt x="83756" y="27439"/>
                    <a:pt x="80554" y="34288"/>
                    <a:pt x="78257" y="41460"/>
                  </a:cubicBezTo>
                  <a:cubicBezTo>
                    <a:pt x="66691" y="36887"/>
                    <a:pt x="53819" y="36887"/>
                    <a:pt x="42253" y="41460"/>
                  </a:cubicBezTo>
                  <a:cubicBezTo>
                    <a:pt x="40035" y="34258"/>
                    <a:pt x="36829" y="27398"/>
                    <a:pt x="32728" y="21076"/>
                  </a:cubicBezTo>
                  <a:cubicBezTo>
                    <a:pt x="27208" y="12380"/>
                    <a:pt x="19441" y="5337"/>
                    <a:pt x="10249" y="693"/>
                  </a:cubicBezTo>
                  <a:cubicBezTo>
                    <a:pt x="6720" y="-971"/>
                    <a:pt x="2507" y="461"/>
                    <a:pt x="724" y="3931"/>
                  </a:cubicBezTo>
                  <a:cubicBezTo>
                    <a:pt x="-995" y="7457"/>
                    <a:pt x="451" y="11708"/>
                    <a:pt x="3962" y="13456"/>
                  </a:cubicBezTo>
                  <a:cubicBezTo>
                    <a:pt x="10522" y="16935"/>
                    <a:pt x="16067" y="22054"/>
                    <a:pt x="20059" y="28315"/>
                  </a:cubicBezTo>
                  <a:cubicBezTo>
                    <a:pt x="24008" y="34471"/>
                    <a:pt x="26935" y="41226"/>
                    <a:pt x="28727" y="48318"/>
                  </a:cubicBezTo>
                  <a:cubicBezTo>
                    <a:pt x="11760" y="61962"/>
                    <a:pt x="2142" y="82751"/>
                    <a:pt x="2724" y="104515"/>
                  </a:cubicBezTo>
                  <a:cubicBezTo>
                    <a:pt x="2753" y="107700"/>
                    <a:pt x="2975" y="110882"/>
                    <a:pt x="3391" y="114040"/>
                  </a:cubicBezTo>
                  <a:lnTo>
                    <a:pt x="116357" y="114040"/>
                  </a:lnTo>
                  <a:cubicBezTo>
                    <a:pt x="116772" y="110882"/>
                    <a:pt x="116994" y="107700"/>
                    <a:pt x="117024" y="104515"/>
                  </a:cubicBezTo>
                  <a:cubicBezTo>
                    <a:pt x="117472" y="82886"/>
                    <a:pt x="107867" y="62271"/>
                    <a:pt x="91021" y="48699"/>
                  </a:cubicBezTo>
                  <a:cubicBezTo>
                    <a:pt x="92812" y="41607"/>
                    <a:pt x="95739" y="34852"/>
                    <a:pt x="99688" y="28696"/>
                  </a:cubicBezTo>
                  <a:cubicBezTo>
                    <a:pt x="103812" y="22208"/>
                    <a:pt x="109601" y="16944"/>
                    <a:pt x="116452" y="13456"/>
                  </a:cubicBezTo>
                  <a:close/>
                </a:path>
              </a:pathLst>
            </a:custGeom>
            <a:grpFill/>
            <a:ln w="9525" cap="flat">
              <a:noFill/>
              <a:prstDash val="solid"/>
              <a:miter/>
            </a:ln>
          </p:spPr>
          <p:txBody>
            <a:bodyPr rtlCol="0" anchor="ctr"/>
            <a:lstStyle/>
            <a:p>
              <a:endParaRPr lang="it-IT" sz="1013"/>
            </a:p>
          </p:txBody>
        </p:sp>
      </p:grpSp>
      <p:grpSp>
        <p:nvGrpSpPr>
          <p:cNvPr id="525" name="Elemento grafico 51" descr="Città">
            <a:extLst>
              <a:ext uri="{FF2B5EF4-FFF2-40B4-BE49-F238E27FC236}">
                <a16:creationId xmlns:a16="http://schemas.microsoft.com/office/drawing/2014/main" id="{0A6AD196-C6C9-1C47-B1AE-4C005D41729D}"/>
              </a:ext>
            </a:extLst>
          </p:cNvPr>
          <p:cNvGrpSpPr/>
          <p:nvPr/>
        </p:nvGrpSpPr>
        <p:grpSpPr>
          <a:xfrm>
            <a:off x="320968" y="1563940"/>
            <a:ext cx="287814" cy="287814"/>
            <a:chOff x="5638800" y="2971800"/>
            <a:chExt cx="914400" cy="914400"/>
          </a:xfrm>
          <a:solidFill>
            <a:schemeClr val="accent3"/>
          </a:solidFill>
        </p:grpSpPr>
        <p:sp>
          <p:nvSpPr>
            <p:cNvPr id="526" name="Figura a mano libera 525">
              <a:extLst>
                <a:ext uri="{FF2B5EF4-FFF2-40B4-BE49-F238E27FC236}">
                  <a16:creationId xmlns:a16="http://schemas.microsoft.com/office/drawing/2014/main" id="{44843CAC-EA98-2D42-B5BE-706600BD550B}"/>
                </a:ext>
              </a:extLst>
            </p:cNvPr>
            <p:cNvSpPr/>
            <p:nvPr/>
          </p:nvSpPr>
          <p:spPr>
            <a:xfrm>
              <a:off x="5715000" y="3381375"/>
              <a:ext cx="228600" cy="342900"/>
            </a:xfrm>
            <a:custGeom>
              <a:avLst/>
              <a:gdLst>
                <a:gd name="connsiteX0" fmla="*/ 57150 w 228600"/>
                <a:gd name="connsiteY0" fmla="*/ 209550 h 342900"/>
                <a:gd name="connsiteX1" fmla="*/ 95250 w 228600"/>
                <a:gd name="connsiteY1" fmla="*/ 209550 h 342900"/>
                <a:gd name="connsiteX2" fmla="*/ 95250 w 228600"/>
                <a:gd name="connsiteY2" fmla="*/ 247650 h 342900"/>
                <a:gd name="connsiteX3" fmla="*/ 57150 w 228600"/>
                <a:gd name="connsiteY3" fmla="*/ 247650 h 342900"/>
                <a:gd name="connsiteX4" fmla="*/ 57150 w 228600"/>
                <a:gd name="connsiteY4" fmla="*/ 209550 h 342900"/>
                <a:gd name="connsiteX5" fmla="*/ 57150 w 228600"/>
                <a:gd name="connsiteY5" fmla="*/ 133350 h 342900"/>
                <a:gd name="connsiteX6" fmla="*/ 95250 w 228600"/>
                <a:gd name="connsiteY6" fmla="*/ 133350 h 342900"/>
                <a:gd name="connsiteX7" fmla="*/ 95250 w 228600"/>
                <a:gd name="connsiteY7" fmla="*/ 171450 h 342900"/>
                <a:gd name="connsiteX8" fmla="*/ 57150 w 228600"/>
                <a:gd name="connsiteY8" fmla="*/ 171450 h 342900"/>
                <a:gd name="connsiteX9" fmla="*/ 57150 w 228600"/>
                <a:gd name="connsiteY9" fmla="*/ 133350 h 342900"/>
                <a:gd name="connsiteX10" fmla="*/ 57150 w 228600"/>
                <a:gd name="connsiteY10" fmla="*/ 57150 h 342900"/>
                <a:gd name="connsiteX11" fmla="*/ 95250 w 228600"/>
                <a:gd name="connsiteY11" fmla="*/ 57150 h 342900"/>
                <a:gd name="connsiteX12" fmla="*/ 95250 w 228600"/>
                <a:gd name="connsiteY12" fmla="*/ 95250 h 342900"/>
                <a:gd name="connsiteX13" fmla="*/ 57150 w 228600"/>
                <a:gd name="connsiteY13" fmla="*/ 95250 h 342900"/>
                <a:gd name="connsiteX14" fmla="*/ 57150 w 228600"/>
                <a:gd name="connsiteY14" fmla="*/ 57150 h 342900"/>
                <a:gd name="connsiteX15" fmla="*/ 133350 w 228600"/>
                <a:gd name="connsiteY15" fmla="*/ 209550 h 342900"/>
                <a:gd name="connsiteX16" fmla="*/ 171450 w 228600"/>
                <a:gd name="connsiteY16" fmla="*/ 209550 h 342900"/>
                <a:gd name="connsiteX17" fmla="*/ 171450 w 228600"/>
                <a:gd name="connsiteY17" fmla="*/ 247650 h 342900"/>
                <a:gd name="connsiteX18" fmla="*/ 133350 w 228600"/>
                <a:gd name="connsiteY18" fmla="*/ 247650 h 342900"/>
                <a:gd name="connsiteX19" fmla="*/ 133350 w 228600"/>
                <a:gd name="connsiteY19" fmla="*/ 209550 h 342900"/>
                <a:gd name="connsiteX20" fmla="*/ 133350 w 228600"/>
                <a:gd name="connsiteY20" fmla="*/ 133350 h 342900"/>
                <a:gd name="connsiteX21" fmla="*/ 171450 w 228600"/>
                <a:gd name="connsiteY21" fmla="*/ 133350 h 342900"/>
                <a:gd name="connsiteX22" fmla="*/ 171450 w 228600"/>
                <a:gd name="connsiteY22" fmla="*/ 171450 h 342900"/>
                <a:gd name="connsiteX23" fmla="*/ 133350 w 228600"/>
                <a:gd name="connsiteY23" fmla="*/ 171450 h 342900"/>
                <a:gd name="connsiteX24" fmla="*/ 133350 w 228600"/>
                <a:gd name="connsiteY24" fmla="*/ 133350 h 342900"/>
                <a:gd name="connsiteX25" fmla="*/ 133350 w 228600"/>
                <a:gd name="connsiteY25" fmla="*/ 57150 h 342900"/>
                <a:gd name="connsiteX26" fmla="*/ 171450 w 228600"/>
                <a:gd name="connsiteY26" fmla="*/ 57150 h 342900"/>
                <a:gd name="connsiteX27" fmla="*/ 171450 w 228600"/>
                <a:gd name="connsiteY27" fmla="*/ 95250 h 342900"/>
                <a:gd name="connsiteX28" fmla="*/ 133350 w 228600"/>
                <a:gd name="connsiteY28" fmla="*/ 95250 h 342900"/>
                <a:gd name="connsiteX29" fmla="*/ 133350 w 228600"/>
                <a:gd name="connsiteY29" fmla="*/ 57150 h 342900"/>
                <a:gd name="connsiteX30" fmla="*/ 0 w 228600"/>
                <a:gd name="connsiteY30" fmla="*/ 342900 h 342900"/>
                <a:gd name="connsiteX31" fmla="*/ 95250 w 228600"/>
                <a:gd name="connsiteY31" fmla="*/ 342900 h 342900"/>
                <a:gd name="connsiteX32" fmla="*/ 95250 w 228600"/>
                <a:gd name="connsiteY32" fmla="*/ 285750 h 342900"/>
                <a:gd name="connsiteX33" fmla="*/ 133350 w 228600"/>
                <a:gd name="connsiteY33" fmla="*/ 285750 h 342900"/>
                <a:gd name="connsiteX34" fmla="*/ 133350 w 228600"/>
                <a:gd name="connsiteY34" fmla="*/ 342900 h 342900"/>
                <a:gd name="connsiteX35" fmla="*/ 228600 w 228600"/>
                <a:gd name="connsiteY35" fmla="*/ 342900 h 342900"/>
                <a:gd name="connsiteX36" fmla="*/ 228600 w 228600"/>
                <a:gd name="connsiteY36" fmla="*/ 0 h 342900"/>
                <a:gd name="connsiteX37" fmla="*/ 0 w 228600"/>
                <a:gd name="connsiteY37" fmla="*/ 0 h 342900"/>
                <a:gd name="connsiteX38" fmla="*/ 0 w 228600"/>
                <a:gd name="connsiteY38"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8600" h="342900">
                  <a:moveTo>
                    <a:pt x="57150" y="209550"/>
                  </a:moveTo>
                  <a:lnTo>
                    <a:pt x="95250" y="209550"/>
                  </a:lnTo>
                  <a:lnTo>
                    <a:pt x="95250" y="247650"/>
                  </a:lnTo>
                  <a:lnTo>
                    <a:pt x="57150" y="247650"/>
                  </a:lnTo>
                  <a:lnTo>
                    <a:pt x="57150" y="209550"/>
                  </a:lnTo>
                  <a:close/>
                  <a:moveTo>
                    <a:pt x="57150" y="133350"/>
                  </a:moveTo>
                  <a:lnTo>
                    <a:pt x="95250" y="133350"/>
                  </a:lnTo>
                  <a:lnTo>
                    <a:pt x="95250" y="171450"/>
                  </a:lnTo>
                  <a:lnTo>
                    <a:pt x="57150" y="171450"/>
                  </a:lnTo>
                  <a:lnTo>
                    <a:pt x="57150" y="133350"/>
                  </a:lnTo>
                  <a:close/>
                  <a:moveTo>
                    <a:pt x="57150" y="57150"/>
                  </a:moveTo>
                  <a:lnTo>
                    <a:pt x="95250" y="57150"/>
                  </a:lnTo>
                  <a:lnTo>
                    <a:pt x="95250" y="95250"/>
                  </a:lnTo>
                  <a:lnTo>
                    <a:pt x="57150" y="95250"/>
                  </a:lnTo>
                  <a:lnTo>
                    <a:pt x="57150" y="57150"/>
                  </a:lnTo>
                  <a:close/>
                  <a:moveTo>
                    <a:pt x="133350" y="209550"/>
                  </a:moveTo>
                  <a:lnTo>
                    <a:pt x="171450" y="209550"/>
                  </a:lnTo>
                  <a:lnTo>
                    <a:pt x="171450" y="247650"/>
                  </a:lnTo>
                  <a:lnTo>
                    <a:pt x="133350" y="247650"/>
                  </a:lnTo>
                  <a:lnTo>
                    <a:pt x="133350" y="209550"/>
                  </a:lnTo>
                  <a:close/>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0" y="342900"/>
                  </a:moveTo>
                  <a:lnTo>
                    <a:pt x="95250" y="342900"/>
                  </a:lnTo>
                  <a:lnTo>
                    <a:pt x="95250" y="285750"/>
                  </a:lnTo>
                  <a:lnTo>
                    <a:pt x="133350" y="285750"/>
                  </a:lnTo>
                  <a:lnTo>
                    <a:pt x="133350" y="342900"/>
                  </a:lnTo>
                  <a:lnTo>
                    <a:pt x="228600" y="342900"/>
                  </a:lnTo>
                  <a:lnTo>
                    <a:pt x="228600" y="0"/>
                  </a:lnTo>
                  <a:lnTo>
                    <a:pt x="0" y="0"/>
                  </a:lnTo>
                  <a:lnTo>
                    <a:pt x="0" y="342900"/>
                  </a:lnTo>
                  <a:close/>
                </a:path>
              </a:pathLst>
            </a:custGeom>
            <a:grpFill/>
            <a:ln w="9525" cap="flat">
              <a:noFill/>
              <a:prstDash val="solid"/>
              <a:miter/>
            </a:ln>
          </p:spPr>
          <p:txBody>
            <a:bodyPr rtlCol="0" anchor="ctr"/>
            <a:lstStyle/>
            <a:p>
              <a:endParaRPr lang="it-IT" sz="1013"/>
            </a:p>
          </p:txBody>
        </p:sp>
        <p:sp>
          <p:nvSpPr>
            <p:cNvPr id="527" name="Figura a mano libera 526">
              <a:extLst>
                <a:ext uri="{FF2B5EF4-FFF2-40B4-BE49-F238E27FC236}">
                  <a16:creationId xmlns:a16="http://schemas.microsoft.com/office/drawing/2014/main" id="{9FD8EEF7-501C-894A-B0CD-0803B5AF8378}"/>
                </a:ext>
              </a:extLst>
            </p:cNvPr>
            <p:cNvSpPr/>
            <p:nvPr/>
          </p:nvSpPr>
          <p:spPr>
            <a:xfrm>
              <a:off x="5981700" y="3457575"/>
              <a:ext cx="228600" cy="266700"/>
            </a:xfrm>
            <a:custGeom>
              <a:avLst/>
              <a:gdLst>
                <a:gd name="connsiteX0" fmla="*/ 57150 w 228600"/>
                <a:gd name="connsiteY0" fmla="*/ 133350 h 266700"/>
                <a:gd name="connsiteX1" fmla="*/ 95250 w 228600"/>
                <a:gd name="connsiteY1" fmla="*/ 133350 h 266700"/>
                <a:gd name="connsiteX2" fmla="*/ 95250 w 228600"/>
                <a:gd name="connsiteY2" fmla="*/ 171450 h 266700"/>
                <a:gd name="connsiteX3" fmla="*/ 57150 w 228600"/>
                <a:gd name="connsiteY3" fmla="*/ 171450 h 266700"/>
                <a:gd name="connsiteX4" fmla="*/ 57150 w 228600"/>
                <a:gd name="connsiteY4" fmla="*/ 133350 h 266700"/>
                <a:gd name="connsiteX5" fmla="*/ 57150 w 228600"/>
                <a:gd name="connsiteY5" fmla="*/ 57150 h 266700"/>
                <a:gd name="connsiteX6" fmla="*/ 95250 w 228600"/>
                <a:gd name="connsiteY6" fmla="*/ 57150 h 266700"/>
                <a:gd name="connsiteX7" fmla="*/ 95250 w 228600"/>
                <a:gd name="connsiteY7" fmla="*/ 95250 h 266700"/>
                <a:gd name="connsiteX8" fmla="*/ 57150 w 228600"/>
                <a:gd name="connsiteY8" fmla="*/ 95250 h 266700"/>
                <a:gd name="connsiteX9" fmla="*/ 57150 w 228600"/>
                <a:gd name="connsiteY9" fmla="*/ 57150 h 266700"/>
                <a:gd name="connsiteX10" fmla="*/ 133350 w 228600"/>
                <a:gd name="connsiteY10" fmla="*/ 133350 h 266700"/>
                <a:gd name="connsiteX11" fmla="*/ 171450 w 228600"/>
                <a:gd name="connsiteY11" fmla="*/ 133350 h 266700"/>
                <a:gd name="connsiteX12" fmla="*/ 171450 w 228600"/>
                <a:gd name="connsiteY12" fmla="*/ 171450 h 266700"/>
                <a:gd name="connsiteX13" fmla="*/ 133350 w 228600"/>
                <a:gd name="connsiteY13" fmla="*/ 171450 h 266700"/>
                <a:gd name="connsiteX14" fmla="*/ 133350 w 228600"/>
                <a:gd name="connsiteY14" fmla="*/ 133350 h 266700"/>
                <a:gd name="connsiteX15" fmla="*/ 133350 w 228600"/>
                <a:gd name="connsiteY15" fmla="*/ 57150 h 266700"/>
                <a:gd name="connsiteX16" fmla="*/ 171450 w 228600"/>
                <a:gd name="connsiteY16" fmla="*/ 57150 h 266700"/>
                <a:gd name="connsiteX17" fmla="*/ 171450 w 228600"/>
                <a:gd name="connsiteY17" fmla="*/ 95250 h 266700"/>
                <a:gd name="connsiteX18" fmla="*/ 133350 w 228600"/>
                <a:gd name="connsiteY18" fmla="*/ 95250 h 266700"/>
                <a:gd name="connsiteX19" fmla="*/ 133350 w 228600"/>
                <a:gd name="connsiteY19" fmla="*/ 57150 h 266700"/>
                <a:gd name="connsiteX20" fmla="*/ 0 w 228600"/>
                <a:gd name="connsiteY20" fmla="*/ 266700 h 266700"/>
                <a:gd name="connsiteX21" fmla="*/ 95250 w 228600"/>
                <a:gd name="connsiteY21" fmla="*/ 266700 h 266700"/>
                <a:gd name="connsiteX22" fmla="*/ 95250 w 228600"/>
                <a:gd name="connsiteY22" fmla="*/ 209550 h 266700"/>
                <a:gd name="connsiteX23" fmla="*/ 133350 w 228600"/>
                <a:gd name="connsiteY23" fmla="*/ 209550 h 266700"/>
                <a:gd name="connsiteX24" fmla="*/ 133350 w 228600"/>
                <a:gd name="connsiteY24" fmla="*/ 266700 h 266700"/>
                <a:gd name="connsiteX25" fmla="*/ 228600 w 228600"/>
                <a:gd name="connsiteY25" fmla="*/ 266700 h 266700"/>
                <a:gd name="connsiteX26" fmla="*/ 228600 w 228600"/>
                <a:gd name="connsiteY26" fmla="*/ 0 h 266700"/>
                <a:gd name="connsiteX27" fmla="*/ 0 w 228600"/>
                <a:gd name="connsiteY27" fmla="*/ 0 h 266700"/>
                <a:gd name="connsiteX28" fmla="*/ 0 w 228600"/>
                <a:gd name="connsiteY28" fmla="*/ 26670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8600" h="266700">
                  <a:moveTo>
                    <a:pt x="57150" y="133350"/>
                  </a:moveTo>
                  <a:lnTo>
                    <a:pt x="95250" y="133350"/>
                  </a:lnTo>
                  <a:lnTo>
                    <a:pt x="95250" y="171450"/>
                  </a:lnTo>
                  <a:lnTo>
                    <a:pt x="57150" y="171450"/>
                  </a:lnTo>
                  <a:lnTo>
                    <a:pt x="57150" y="133350"/>
                  </a:lnTo>
                  <a:close/>
                  <a:moveTo>
                    <a:pt x="57150" y="57150"/>
                  </a:moveTo>
                  <a:lnTo>
                    <a:pt x="95250" y="57150"/>
                  </a:lnTo>
                  <a:lnTo>
                    <a:pt x="95250" y="95250"/>
                  </a:lnTo>
                  <a:lnTo>
                    <a:pt x="57150" y="95250"/>
                  </a:lnTo>
                  <a:lnTo>
                    <a:pt x="57150" y="57150"/>
                  </a:lnTo>
                  <a:close/>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0" y="266700"/>
                  </a:moveTo>
                  <a:lnTo>
                    <a:pt x="95250" y="266700"/>
                  </a:lnTo>
                  <a:lnTo>
                    <a:pt x="95250" y="209550"/>
                  </a:lnTo>
                  <a:lnTo>
                    <a:pt x="133350" y="209550"/>
                  </a:lnTo>
                  <a:lnTo>
                    <a:pt x="133350" y="266700"/>
                  </a:lnTo>
                  <a:lnTo>
                    <a:pt x="228600" y="266700"/>
                  </a:lnTo>
                  <a:lnTo>
                    <a:pt x="228600" y="0"/>
                  </a:lnTo>
                  <a:lnTo>
                    <a:pt x="0" y="0"/>
                  </a:lnTo>
                  <a:lnTo>
                    <a:pt x="0" y="266700"/>
                  </a:lnTo>
                  <a:close/>
                </a:path>
              </a:pathLst>
            </a:custGeom>
            <a:grpFill/>
            <a:ln w="9525" cap="flat">
              <a:noFill/>
              <a:prstDash val="solid"/>
              <a:miter/>
            </a:ln>
          </p:spPr>
          <p:txBody>
            <a:bodyPr rtlCol="0" anchor="ctr"/>
            <a:lstStyle/>
            <a:p>
              <a:endParaRPr lang="it-IT" sz="1013"/>
            </a:p>
          </p:txBody>
        </p:sp>
        <p:sp>
          <p:nvSpPr>
            <p:cNvPr id="528" name="Figura a mano libera 527">
              <a:extLst>
                <a:ext uri="{FF2B5EF4-FFF2-40B4-BE49-F238E27FC236}">
                  <a16:creationId xmlns:a16="http://schemas.microsoft.com/office/drawing/2014/main" id="{B651CA19-39F7-5C4A-8CC7-3E30BCD1847B}"/>
                </a:ext>
              </a:extLst>
            </p:cNvPr>
            <p:cNvSpPr/>
            <p:nvPr/>
          </p:nvSpPr>
          <p:spPr>
            <a:xfrm>
              <a:off x="6248400" y="3152775"/>
              <a:ext cx="228600" cy="571500"/>
            </a:xfrm>
            <a:custGeom>
              <a:avLst/>
              <a:gdLst>
                <a:gd name="connsiteX0" fmla="*/ 171450 w 228600"/>
                <a:gd name="connsiteY0" fmla="*/ 104775 h 571500"/>
                <a:gd name="connsiteX1" fmla="*/ 133350 w 228600"/>
                <a:gd name="connsiteY1" fmla="*/ 104775 h 571500"/>
                <a:gd name="connsiteX2" fmla="*/ 133350 w 228600"/>
                <a:gd name="connsiteY2" fmla="*/ 66675 h 571500"/>
                <a:gd name="connsiteX3" fmla="*/ 171450 w 228600"/>
                <a:gd name="connsiteY3" fmla="*/ 66675 h 571500"/>
                <a:gd name="connsiteX4" fmla="*/ 171450 w 228600"/>
                <a:gd name="connsiteY4" fmla="*/ 104775 h 571500"/>
                <a:gd name="connsiteX5" fmla="*/ 171450 w 228600"/>
                <a:gd name="connsiteY5" fmla="*/ 171450 h 571500"/>
                <a:gd name="connsiteX6" fmla="*/ 133350 w 228600"/>
                <a:gd name="connsiteY6" fmla="*/ 171450 h 571500"/>
                <a:gd name="connsiteX7" fmla="*/ 133350 w 228600"/>
                <a:gd name="connsiteY7" fmla="*/ 133350 h 571500"/>
                <a:gd name="connsiteX8" fmla="*/ 171450 w 228600"/>
                <a:gd name="connsiteY8" fmla="*/ 133350 h 571500"/>
                <a:gd name="connsiteX9" fmla="*/ 171450 w 228600"/>
                <a:gd name="connsiteY9" fmla="*/ 171450 h 571500"/>
                <a:gd name="connsiteX10" fmla="*/ 171450 w 228600"/>
                <a:gd name="connsiteY10" fmla="*/ 247650 h 571500"/>
                <a:gd name="connsiteX11" fmla="*/ 133350 w 228600"/>
                <a:gd name="connsiteY11" fmla="*/ 247650 h 571500"/>
                <a:gd name="connsiteX12" fmla="*/ 133350 w 228600"/>
                <a:gd name="connsiteY12" fmla="*/ 209550 h 571500"/>
                <a:gd name="connsiteX13" fmla="*/ 171450 w 228600"/>
                <a:gd name="connsiteY13" fmla="*/ 209550 h 571500"/>
                <a:gd name="connsiteX14" fmla="*/ 171450 w 228600"/>
                <a:gd name="connsiteY14" fmla="*/ 247650 h 571500"/>
                <a:gd name="connsiteX15" fmla="*/ 171450 w 228600"/>
                <a:gd name="connsiteY15" fmla="*/ 323850 h 571500"/>
                <a:gd name="connsiteX16" fmla="*/ 133350 w 228600"/>
                <a:gd name="connsiteY16" fmla="*/ 323850 h 571500"/>
                <a:gd name="connsiteX17" fmla="*/ 133350 w 228600"/>
                <a:gd name="connsiteY17" fmla="*/ 285750 h 571500"/>
                <a:gd name="connsiteX18" fmla="*/ 171450 w 228600"/>
                <a:gd name="connsiteY18" fmla="*/ 285750 h 571500"/>
                <a:gd name="connsiteX19" fmla="*/ 171450 w 228600"/>
                <a:gd name="connsiteY19" fmla="*/ 323850 h 571500"/>
                <a:gd name="connsiteX20" fmla="*/ 171450 w 228600"/>
                <a:gd name="connsiteY20" fmla="*/ 400050 h 571500"/>
                <a:gd name="connsiteX21" fmla="*/ 133350 w 228600"/>
                <a:gd name="connsiteY21" fmla="*/ 400050 h 571500"/>
                <a:gd name="connsiteX22" fmla="*/ 133350 w 228600"/>
                <a:gd name="connsiteY22" fmla="*/ 361950 h 571500"/>
                <a:gd name="connsiteX23" fmla="*/ 171450 w 228600"/>
                <a:gd name="connsiteY23" fmla="*/ 361950 h 571500"/>
                <a:gd name="connsiteX24" fmla="*/ 171450 w 228600"/>
                <a:gd name="connsiteY24" fmla="*/ 400050 h 571500"/>
                <a:gd name="connsiteX25" fmla="*/ 171450 w 228600"/>
                <a:gd name="connsiteY25" fmla="*/ 476250 h 571500"/>
                <a:gd name="connsiteX26" fmla="*/ 133350 w 228600"/>
                <a:gd name="connsiteY26" fmla="*/ 476250 h 571500"/>
                <a:gd name="connsiteX27" fmla="*/ 133350 w 228600"/>
                <a:gd name="connsiteY27" fmla="*/ 438150 h 571500"/>
                <a:gd name="connsiteX28" fmla="*/ 171450 w 228600"/>
                <a:gd name="connsiteY28" fmla="*/ 438150 h 571500"/>
                <a:gd name="connsiteX29" fmla="*/ 171450 w 228600"/>
                <a:gd name="connsiteY29" fmla="*/ 476250 h 571500"/>
                <a:gd name="connsiteX30" fmla="*/ 95250 w 228600"/>
                <a:gd name="connsiteY30" fmla="*/ 104775 h 571500"/>
                <a:gd name="connsiteX31" fmla="*/ 57150 w 228600"/>
                <a:gd name="connsiteY31" fmla="*/ 104775 h 571500"/>
                <a:gd name="connsiteX32" fmla="*/ 57150 w 228600"/>
                <a:gd name="connsiteY32" fmla="*/ 66675 h 571500"/>
                <a:gd name="connsiteX33" fmla="*/ 95250 w 228600"/>
                <a:gd name="connsiteY33" fmla="*/ 66675 h 571500"/>
                <a:gd name="connsiteX34" fmla="*/ 95250 w 228600"/>
                <a:gd name="connsiteY34" fmla="*/ 104775 h 571500"/>
                <a:gd name="connsiteX35" fmla="*/ 95250 w 228600"/>
                <a:gd name="connsiteY35" fmla="*/ 171450 h 571500"/>
                <a:gd name="connsiteX36" fmla="*/ 57150 w 228600"/>
                <a:gd name="connsiteY36" fmla="*/ 171450 h 571500"/>
                <a:gd name="connsiteX37" fmla="*/ 57150 w 228600"/>
                <a:gd name="connsiteY37" fmla="*/ 133350 h 571500"/>
                <a:gd name="connsiteX38" fmla="*/ 95250 w 228600"/>
                <a:gd name="connsiteY38" fmla="*/ 133350 h 571500"/>
                <a:gd name="connsiteX39" fmla="*/ 95250 w 228600"/>
                <a:gd name="connsiteY39" fmla="*/ 171450 h 571500"/>
                <a:gd name="connsiteX40" fmla="*/ 95250 w 228600"/>
                <a:gd name="connsiteY40" fmla="*/ 247650 h 571500"/>
                <a:gd name="connsiteX41" fmla="*/ 57150 w 228600"/>
                <a:gd name="connsiteY41" fmla="*/ 247650 h 571500"/>
                <a:gd name="connsiteX42" fmla="*/ 57150 w 228600"/>
                <a:gd name="connsiteY42" fmla="*/ 209550 h 571500"/>
                <a:gd name="connsiteX43" fmla="*/ 95250 w 228600"/>
                <a:gd name="connsiteY43" fmla="*/ 209550 h 571500"/>
                <a:gd name="connsiteX44" fmla="*/ 95250 w 228600"/>
                <a:gd name="connsiteY44" fmla="*/ 247650 h 571500"/>
                <a:gd name="connsiteX45" fmla="*/ 95250 w 228600"/>
                <a:gd name="connsiteY45" fmla="*/ 323850 h 571500"/>
                <a:gd name="connsiteX46" fmla="*/ 57150 w 228600"/>
                <a:gd name="connsiteY46" fmla="*/ 323850 h 571500"/>
                <a:gd name="connsiteX47" fmla="*/ 57150 w 228600"/>
                <a:gd name="connsiteY47" fmla="*/ 285750 h 571500"/>
                <a:gd name="connsiteX48" fmla="*/ 95250 w 228600"/>
                <a:gd name="connsiteY48" fmla="*/ 285750 h 571500"/>
                <a:gd name="connsiteX49" fmla="*/ 95250 w 228600"/>
                <a:gd name="connsiteY49" fmla="*/ 323850 h 571500"/>
                <a:gd name="connsiteX50" fmla="*/ 95250 w 228600"/>
                <a:gd name="connsiteY50" fmla="*/ 400050 h 571500"/>
                <a:gd name="connsiteX51" fmla="*/ 57150 w 228600"/>
                <a:gd name="connsiteY51" fmla="*/ 400050 h 571500"/>
                <a:gd name="connsiteX52" fmla="*/ 57150 w 228600"/>
                <a:gd name="connsiteY52" fmla="*/ 361950 h 571500"/>
                <a:gd name="connsiteX53" fmla="*/ 95250 w 228600"/>
                <a:gd name="connsiteY53" fmla="*/ 361950 h 571500"/>
                <a:gd name="connsiteX54" fmla="*/ 95250 w 228600"/>
                <a:gd name="connsiteY54" fmla="*/ 400050 h 571500"/>
                <a:gd name="connsiteX55" fmla="*/ 95250 w 228600"/>
                <a:gd name="connsiteY55" fmla="*/ 476250 h 571500"/>
                <a:gd name="connsiteX56" fmla="*/ 57150 w 228600"/>
                <a:gd name="connsiteY56" fmla="*/ 476250 h 571500"/>
                <a:gd name="connsiteX57" fmla="*/ 57150 w 228600"/>
                <a:gd name="connsiteY57" fmla="*/ 438150 h 571500"/>
                <a:gd name="connsiteX58" fmla="*/ 95250 w 228600"/>
                <a:gd name="connsiteY58" fmla="*/ 438150 h 571500"/>
                <a:gd name="connsiteX59" fmla="*/ 95250 w 228600"/>
                <a:gd name="connsiteY59" fmla="*/ 476250 h 571500"/>
                <a:gd name="connsiteX60" fmla="*/ 0 w 228600"/>
                <a:gd name="connsiteY60" fmla="*/ 0 h 571500"/>
                <a:gd name="connsiteX61" fmla="*/ 0 w 228600"/>
                <a:gd name="connsiteY61" fmla="*/ 571500 h 571500"/>
                <a:gd name="connsiteX62" fmla="*/ 95250 w 228600"/>
                <a:gd name="connsiteY62" fmla="*/ 571500 h 571500"/>
                <a:gd name="connsiteX63" fmla="*/ 95250 w 228600"/>
                <a:gd name="connsiteY63" fmla="*/ 514350 h 571500"/>
                <a:gd name="connsiteX64" fmla="*/ 133350 w 228600"/>
                <a:gd name="connsiteY64" fmla="*/ 514350 h 571500"/>
                <a:gd name="connsiteX65" fmla="*/ 133350 w 228600"/>
                <a:gd name="connsiteY65" fmla="*/ 571500 h 571500"/>
                <a:gd name="connsiteX66" fmla="*/ 228600 w 228600"/>
                <a:gd name="connsiteY66" fmla="*/ 571500 h 571500"/>
                <a:gd name="connsiteX67" fmla="*/ 228600 w 228600"/>
                <a:gd name="connsiteY67" fmla="*/ 28575 h 571500"/>
                <a:gd name="connsiteX68" fmla="*/ 0 w 228600"/>
                <a:gd name="connsiteY68"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28600" h="571500">
                  <a:moveTo>
                    <a:pt x="171450" y="104775"/>
                  </a:moveTo>
                  <a:lnTo>
                    <a:pt x="133350" y="104775"/>
                  </a:lnTo>
                  <a:lnTo>
                    <a:pt x="133350" y="66675"/>
                  </a:lnTo>
                  <a:lnTo>
                    <a:pt x="171450" y="66675"/>
                  </a:lnTo>
                  <a:lnTo>
                    <a:pt x="171450" y="104775"/>
                  </a:lnTo>
                  <a:close/>
                  <a:moveTo>
                    <a:pt x="171450" y="171450"/>
                  </a:moveTo>
                  <a:lnTo>
                    <a:pt x="133350" y="171450"/>
                  </a:lnTo>
                  <a:lnTo>
                    <a:pt x="133350" y="133350"/>
                  </a:lnTo>
                  <a:lnTo>
                    <a:pt x="171450" y="133350"/>
                  </a:lnTo>
                  <a:lnTo>
                    <a:pt x="171450" y="171450"/>
                  </a:lnTo>
                  <a:close/>
                  <a:moveTo>
                    <a:pt x="171450" y="247650"/>
                  </a:moveTo>
                  <a:lnTo>
                    <a:pt x="133350" y="247650"/>
                  </a:lnTo>
                  <a:lnTo>
                    <a:pt x="133350" y="209550"/>
                  </a:lnTo>
                  <a:lnTo>
                    <a:pt x="171450" y="209550"/>
                  </a:lnTo>
                  <a:lnTo>
                    <a:pt x="171450" y="247650"/>
                  </a:lnTo>
                  <a:close/>
                  <a:moveTo>
                    <a:pt x="171450" y="323850"/>
                  </a:moveTo>
                  <a:lnTo>
                    <a:pt x="133350" y="323850"/>
                  </a:lnTo>
                  <a:lnTo>
                    <a:pt x="133350" y="285750"/>
                  </a:lnTo>
                  <a:lnTo>
                    <a:pt x="171450" y="285750"/>
                  </a:lnTo>
                  <a:lnTo>
                    <a:pt x="171450" y="323850"/>
                  </a:lnTo>
                  <a:close/>
                  <a:moveTo>
                    <a:pt x="171450" y="400050"/>
                  </a:moveTo>
                  <a:lnTo>
                    <a:pt x="133350" y="400050"/>
                  </a:lnTo>
                  <a:lnTo>
                    <a:pt x="133350" y="361950"/>
                  </a:lnTo>
                  <a:lnTo>
                    <a:pt x="171450" y="361950"/>
                  </a:lnTo>
                  <a:lnTo>
                    <a:pt x="171450" y="400050"/>
                  </a:lnTo>
                  <a:close/>
                  <a:moveTo>
                    <a:pt x="171450" y="476250"/>
                  </a:moveTo>
                  <a:lnTo>
                    <a:pt x="133350" y="476250"/>
                  </a:lnTo>
                  <a:lnTo>
                    <a:pt x="133350" y="438150"/>
                  </a:lnTo>
                  <a:lnTo>
                    <a:pt x="171450" y="438150"/>
                  </a:lnTo>
                  <a:lnTo>
                    <a:pt x="171450" y="476250"/>
                  </a:lnTo>
                  <a:close/>
                  <a:moveTo>
                    <a:pt x="95250" y="104775"/>
                  </a:moveTo>
                  <a:lnTo>
                    <a:pt x="57150" y="104775"/>
                  </a:lnTo>
                  <a:lnTo>
                    <a:pt x="57150" y="66675"/>
                  </a:lnTo>
                  <a:lnTo>
                    <a:pt x="95250" y="66675"/>
                  </a:lnTo>
                  <a:lnTo>
                    <a:pt x="95250" y="104775"/>
                  </a:lnTo>
                  <a:close/>
                  <a:moveTo>
                    <a:pt x="95250" y="171450"/>
                  </a:moveTo>
                  <a:lnTo>
                    <a:pt x="57150" y="171450"/>
                  </a:lnTo>
                  <a:lnTo>
                    <a:pt x="57150" y="133350"/>
                  </a:lnTo>
                  <a:lnTo>
                    <a:pt x="95250" y="133350"/>
                  </a:lnTo>
                  <a:lnTo>
                    <a:pt x="95250" y="171450"/>
                  </a:lnTo>
                  <a:close/>
                  <a:moveTo>
                    <a:pt x="95250" y="247650"/>
                  </a:moveTo>
                  <a:lnTo>
                    <a:pt x="57150" y="247650"/>
                  </a:lnTo>
                  <a:lnTo>
                    <a:pt x="57150" y="209550"/>
                  </a:lnTo>
                  <a:lnTo>
                    <a:pt x="95250" y="209550"/>
                  </a:lnTo>
                  <a:lnTo>
                    <a:pt x="95250" y="247650"/>
                  </a:lnTo>
                  <a:close/>
                  <a:moveTo>
                    <a:pt x="95250" y="323850"/>
                  </a:moveTo>
                  <a:lnTo>
                    <a:pt x="57150" y="323850"/>
                  </a:lnTo>
                  <a:lnTo>
                    <a:pt x="57150" y="285750"/>
                  </a:lnTo>
                  <a:lnTo>
                    <a:pt x="95250" y="285750"/>
                  </a:lnTo>
                  <a:lnTo>
                    <a:pt x="95250" y="323850"/>
                  </a:lnTo>
                  <a:close/>
                  <a:moveTo>
                    <a:pt x="95250" y="400050"/>
                  </a:moveTo>
                  <a:lnTo>
                    <a:pt x="57150" y="400050"/>
                  </a:lnTo>
                  <a:lnTo>
                    <a:pt x="57150" y="361950"/>
                  </a:lnTo>
                  <a:lnTo>
                    <a:pt x="95250" y="361950"/>
                  </a:lnTo>
                  <a:lnTo>
                    <a:pt x="95250" y="400050"/>
                  </a:lnTo>
                  <a:close/>
                  <a:moveTo>
                    <a:pt x="95250" y="476250"/>
                  </a:moveTo>
                  <a:lnTo>
                    <a:pt x="57150" y="476250"/>
                  </a:lnTo>
                  <a:lnTo>
                    <a:pt x="57150" y="438150"/>
                  </a:lnTo>
                  <a:lnTo>
                    <a:pt x="95250" y="438150"/>
                  </a:lnTo>
                  <a:lnTo>
                    <a:pt x="95250" y="476250"/>
                  </a:lnTo>
                  <a:close/>
                  <a:moveTo>
                    <a:pt x="0" y="0"/>
                  </a:moveTo>
                  <a:lnTo>
                    <a:pt x="0" y="571500"/>
                  </a:lnTo>
                  <a:lnTo>
                    <a:pt x="95250" y="571500"/>
                  </a:lnTo>
                  <a:lnTo>
                    <a:pt x="95250" y="514350"/>
                  </a:lnTo>
                  <a:lnTo>
                    <a:pt x="133350" y="514350"/>
                  </a:lnTo>
                  <a:lnTo>
                    <a:pt x="133350" y="571500"/>
                  </a:lnTo>
                  <a:lnTo>
                    <a:pt x="228600" y="571500"/>
                  </a:lnTo>
                  <a:lnTo>
                    <a:pt x="228600" y="28575"/>
                  </a:lnTo>
                  <a:lnTo>
                    <a:pt x="0" y="0"/>
                  </a:lnTo>
                  <a:close/>
                </a:path>
              </a:pathLst>
            </a:custGeom>
            <a:grpFill/>
            <a:ln w="9525" cap="flat">
              <a:noFill/>
              <a:prstDash val="solid"/>
              <a:miter/>
            </a:ln>
          </p:spPr>
          <p:txBody>
            <a:bodyPr rtlCol="0" anchor="ctr"/>
            <a:lstStyle/>
            <a:p>
              <a:endParaRPr lang="it-IT" sz="1013"/>
            </a:p>
          </p:txBody>
        </p:sp>
        <p:sp>
          <p:nvSpPr>
            <p:cNvPr id="529" name="Figura a mano libera 528">
              <a:extLst>
                <a:ext uri="{FF2B5EF4-FFF2-40B4-BE49-F238E27FC236}">
                  <a16:creationId xmlns:a16="http://schemas.microsoft.com/office/drawing/2014/main" id="{C6BF74B6-B5CB-354D-8D97-F037A9AD5A46}"/>
                </a:ext>
              </a:extLst>
            </p:cNvPr>
            <p:cNvSpPr/>
            <p:nvPr/>
          </p:nvSpPr>
          <p:spPr>
            <a:xfrm>
              <a:off x="5848350" y="3133725"/>
              <a:ext cx="228600" cy="285750"/>
            </a:xfrm>
            <a:custGeom>
              <a:avLst/>
              <a:gdLst>
                <a:gd name="connsiteX0" fmla="*/ 133350 w 228600"/>
                <a:gd name="connsiteY0" fmla="*/ 133350 h 285750"/>
                <a:gd name="connsiteX1" fmla="*/ 171450 w 228600"/>
                <a:gd name="connsiteY1" fmla="*/ 133350 h 285750"/>
                <a:gd name="connsiteX2" fmla="*/ 171450 w 228600"/>
                <a:gd name="connsiteY2" fmla="*/ 171450 h 285750"/>
                <a:gd name="connsiteX3" fmla="*/ 133350 w 228600"/>
                <a:gd name="connsiteY3" fmla="*/ 171450 h 285750"/>
                <a:gd name="connsiteX4" fmla="*/ 133350 w 228600"/>
                <a:gd name="connsiteY4" fmla="*/ 133350 h 285750"/>
                <a:gd name="connsiteX5" fmla="*/ 133350 w 228600"/>
                <a:gd name="connsiteY5" fmla="*/ 57150 h 285750"/>
                <a:gd name="connsiteX6" fmla="*/ 171450 w 228600"/>
                <a:gd name="connsiteY6" fmla="*/ 57150 h 285750"/>
                <a:gd name="connsiteX7" fmla="*/ 171450 w 228600"/>
                <a:gd name="connsiteY7" fmla="*/ 95250 h 285750"/>
                <a:gd name="connsiteX8" fmla="*/ 133350 w 228600"/>
                <a:gd name="connsiteY8" fmla="*/ 95250 h 285750"/>
                <a:gd name="connsiteX9" fmla="*/ 133350 w 228600"/>
                <a:gd name="connsiteY9" fmla="*/ 57150 h 285750"/>
                <a:gd name="connsiteX10" fmla="*/ 95250 w 228600"/>
                <a:gd name="connsiteY10" fmla="*/ 95250 h 285750"/>
                <a:gd name="connsiteX11" fmla="*/ 57150 w 228600"/>
                <a:gd name="connsiteY11" fmla="*/ 95250 h 285750"/>
                <a:gd name="connsiteX12" fmla="*/ 57150 w 228600"/>
                <a:gd name="connsiteY12" fmla="*/ 57150 h 285750"/>
                <a:gd name="connsiteX13" fmla="*/ 95250 w 228600"/>
                <a:gd name="connsiteY13" fmla="*/ 57150 h 285750"/>
                <a:gd name="connsiteX14" fmla="*/ 95250 w 228600"/>
                <a:gd name="connsiteY14" fmla="*/ 95250 h 285750"/>
                <a:gd name="connsiteX15" fmla="*/ 95250 w 228600"/>
                <a:gd name="connsiteY15" fmla="*/ 171450 h 285750"/>
                <a:gd name="connsiteX16" fmla="*/ 57150 w 228600"/>
                <a:gd name="connsiteY16" fmla="*/ 171450 h 285750"/>
                <a:gd name="connsiteX17" fmla="*/ 57150 w 228600"/>
                <a:gd name="connsiteY17" fmla="*/ 133350 h 285750"/>
                <a:gd name="connsiteX18" fmla="*/ 95250 w 228600"/>
                <a:gd name="connsiteY18" fmla="*/ 133350 h 285750"/>
                <a:gd name="connsiteX19" fmla="*/ 95250 w 228600"/>
                <a:gd name="connsiteY19" fmla="*/ 171450 h 285750"/>
                <a:gd name="connsiteX20" fmla="*/ 133350 w 228600"/>
                <a:gd name="connsiteY20" fmla="*/ 285750 h 285750"/>
                <a:gd name="connsiteX21" fmla="*/ 228600 w 228600"/>
                <a:gd name="connsiteY21" fmla="*/ 285750 h 285750"/>
                <a:gd name="connsiteX22" fmla="*/ 228600 w 228600"/>
                <a:gd name="connsiteY22" fmla="*/ 0 h 285750"/>
                <a:gd name="connsiteX23" fmla="*/ 0 w 228600"/>
                <a:gd name="connsiteY23" fmla="*/ 0 h 285750"/>
                <a:gd name="connsiteX24" fmla="*/ 0 w 228600"/>
                <a:gd name="connsiteY24" fmla="*/ 209550 h 285750"/>
                <a:gd name="connsiteX25" fmla="*/ 133350 w 228600"/>
                <a:gd name="connsiteY25" fmla="*/ 209550 h 285750"/>
                <a:gd name="connsiteX26" fmla="*/ 133350 w 228600"/>
                <a:gd name="connsiteY26" fmla="*/ 2857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8600" h="285750">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95250" y="95250"/>
                  </a:moveTo>
                  <a:lnTo>
                    <a:pt x="57150" y="95250"/>
                  </a:lnTo>
                  <a:lnTo>
                    <a:pt x="57150" y="57150"/>
                  </a:lnTo>
                  <a:lnTo>
                    <a:pt x="95250" y="57150"/>
                  </a:lnTo>
                  <a:lnTo>
                    <a:pt x="95250" y="95250"/>
                  </a:lnTo>
                  <a:close/>
                  <a:moveTo>
                    <a:pt x="95250" y="171450"/>
                  </a:moveTo>
                  <a:lnTo>
                    <a:pt x="57150" y="171450"/>
                  </a:lnTo>
                  <a:lnTo>
                    <a:pt x="57150" y="133350"/>
                  </a:lnTo>
                  <a:lnTo>
                    <a:pt x="95250" y="133350"/>
                  </a:lnTo>
                  <a:lnTo>
                    <a:pt x="95250" y="171450"/>
                  </a:lnTo>
                  <a:close/>
                  <a:moveTo>
                    <a:pt x="133350" y="285750"/>
                  </a:moveTo>
                  <a:lnTo>
                    <a:pt x="228600" y="285750"/>
                  </a:lnTo>
                  <a:lnTo>
                    <a:pt x="228600" y="0"/>
                  </a:lnTo>
                  <a:lnTo>
                    <a:pt x="0" y="0"/>
                  </a:lnTo>
                  <a:lnTo>
                    <a:pt x="0" y="209550"/>
                  </a:lnTo>
                  <a:lnTo>
                    <a:pt x="133350" y="209550"/>
                  </a:lnTo>
                  <a:lnTo>
                    <a:pt x="133350" y="285750"/>
                  </a:lnTo>
                  <a:close/>
                </a:path>
              </a:pathLst>
            </a:custGeom>
            <a:grpFill/>
            <a:ln w="9525" cap="flat">
              <a:noFill/>
              <a:prstDash val="solid"/>
              <a:miter/>
            </a:ln>
          </p:spPr>
          <p:txBody>
            <a:bodyPr rtlCol="0" anchor="ctr"/>
            <a:lstStyle/>
            <a:p>
              <a:endParaRPr lang="it-IT" sz="1013"/>
            </a:p>
          </p:txBody>
        </p:sp>
      </p:grpSp>
      <p:sp>
        <p:nvSpPr>
          <p:cNvPr id="530" name="Elemento grafico 53" descr="Edificio">
            <a:extLst>
              <a:ext uri="{FF2B5EF4-FFF2-40B4-BE49-F238E27FC236}">
                <a16:creationId xmlns:a16="http://schemas.microsoft.com/office/drawing/2014/main" id="{6C2E230C-2EDE-4F40-9EC0-6403480796D6}"/>
              </a:ext>
            </a:extLst>
          </p:cNvPr>
          <p:cNvSpPr/>
          <p:nvPr/>
        </p:nvSpPr>
        <p:spPr>
          <a:xfrm>
            <a:off x="789244" y="1581929"/>
            <a:ext cx="167891" cy="251837"/>
          </a:xfrm>
          <a:custGeom>
            <a:avLst/>
            <a:gdLst>
              <a:gd name="connsiteX0" fmla="*/ 428625 w 533400"/>
              <a:gd name="connsiteY0" fmla="*/ 219075 h 800100"/>
              <a:gd name="connsiteX1" fmla="*/ 371475 w 533400"/>
              <a:gd name="connsiteY1" fmla="*/ 219075 h 800100"/>
              <a:gd name="connsiteX2" fmla="*/ 371475 w 533400"/>
              <a:gd name="connsiteY2" fmla="*/ 161925 h 800100"/>
              <a:gd name="connsiteX3" fmla="*/ 428625 w 533400"/>
              <a:gd name="connsiteY3" fmla="*/ 161925 h 800100"/>
              <a:gd name="connsiteX4" fmla="*/ 428625 w 533400"/>
              <a:gd name="connsiteY4" fmla="*/ 219075 h 800100"/>
              <a:gd name="connsiteX5" fmla="*/ 428625 w 533400"/>
              <a:gd name="connsiteY5" fmla="*/ 371475 h 800100"/>
              <a:gd name="connsiteX6" fmla="*/ 371475 w 533400"/>
              <a:gd name="connsiteY6" fmla="*/ 371475 h 800100"/>
              <a:gd name="connsiteX7" fmla="*/ 371475 w 533400"/>
              <a:gd name="connsiteY7" fmla="*/ 314325 h 800100"/>
              <a:gd name="connsiteX8" fmla="*/ 428625 w 533400"/>
              <a:gd name="connsiteY8" fmla="*/ 314325 h 800100"/>
              <a:gd name="connsiteX9" fmla="*/ 428625 w 533400"/>
              <a:gd name="connsiteY9" fmla="*/ 371475 h 800100"/>
              <a:gd name="connsiteX10" fmla="*/ 428625 w 533400"/>
              <a:gd name="connsiteY10" fmla="*/ 523875 h 800100"/>
              <a:gd name="connsiteX11" fmla="*/ 371475 w 533400"/>
              <a:gd name="connsiteY11" fmla="*/ 523875 h 800100"/>
              <a:gd name="connsiteX12" fmla="*/ 371475 w 533400"/>
              <a:gd name="connsiteY12" fmla="*/ 466725 h 800100"/>
              <a:gd name="connsiteX13" fmla="*/ 428625 w 533400"/>
              <a:gd name="connsiteY13" fmla="*/ 466725 h 800100"/>
              <a:gd name="connsiteX14" fmla="*/ 428625 w 533400"/>
              <a:gd name="connsiteY14" fmla="*/ 523875 h 800100"/>
              <a:gd name="connsiteX15" fmla="*/ 428625 w 533400"/>
              <a:gd name="connsiteY15" fmla="*/ 676275 h 800100"/>
              <a:gd name="connsiteX16" fmla="*/ 371475 w 533400"/>
              <a:gd name="connsiteY16" fmla="*/ 676275 h 800100"/>
              <a:gd name="connsiteX17" fmla="*/ 371475 w 533400"/>
              <a:gd name="connsiteY17" fmla="*/ 619125 h 800100"/>
              <a:gd name="connsiteX18" fmla="*/ 428625 w 533400"/>
              <a:gd name="connsiteY18" fmla="*/ 619125 h 800100"/>
              <a:gd name="connsiteX19" fmla="*/ 428625 w 533400"/>
              <a:gd name="connsiteY19" fmla="*/ 676275 h 800100"/>
              <a:gd name="connsiteX20" fmla="*/ 295275 w 533400"/>
              <a:gd name="connsiteY20" fmla="*/ 219075 h 800100"/>
              <a:gd name="connsiteX21" fmla="*/ 238125 w 533400"/>
              <a:gd name="connsiteY21" fmla="*/ 219075 h 800100"/>
              <a:gd name="connsiteX22" fmla="*/ 238125 w 533400"/>
              <a:gd name="connsiteY22" fmla="*/ 161925 h 800100"/>
              <a:gd name="connsiteX23" fmla="*/ 295275 w 533400"/>
              <a:gd name="connsiteY23" fmla="*/ 161925 h 800100"/>
              <a:gd name="connsiteX24" fmla="*/ 295275 w 533400"/>
              <a:gd name="connsiteY24" fmla="*/ 219075 h 800100"/>
              <a:gd name="connsiteX25" fmla="*/ 295275 w 533400"/>
              <a:gd name="connsiteY25" fmla="*/ 371475 h 800100"/>
              <a:gd name="connsiteX26" fmla="*/ 238125 w 533400"/>
              <a:gd name="connsiteY26" fmla="*/ 371475 h 800100"/>
              <a:gd name="connsiteX27" fmla="*/ 238125 w 533400"/>
              <a:gd name="connsiteY27" fmla="*/ 314325 h 800100"/>
              <a:gd name="connsiteX28" fmla="*/ 295275 w 533400"/>
              <a:gd name="connsiteY28" fmla="*/ 314325 h 800100"/>
              <a:gd name="connsiteX29" fmla="*/ 295275 w 533400"/>
              <a:gd name="connsiteY29" fmla="*/ 371475 h 800100"/>
              <a:gd name="connsiteX30" fmla="*/ 295275 w 533400"/>
              <a:gd name="connsiteY30" fmla="*/ 523875 h 800100"/>
              <a:gd name="connsiteX31" fmla="*/ 238125 w 533400"/>
              <a:gd name="connsiteY31" fmla="*/ 523875 h 800100"/>
              <a:gd name="connsiteX32" fmla="*/ 238125 w 533400"/>
              <a:gd name="connsiteY32" fmla="*/ 466725 h 800100"/>
              <a:gd name="connsiteX33" fmla="*/ 295275 w 533400"/>
              <a:gd name="connsiteY33" fmla="*/ 466725 h 800100"/>
              <a:gd name="connsiteX34" fmla="*/ 295275 w 533400"/>
              <a:gd name="connsiteY34" fmla="*/ 523875 h 800100"/>
              <a:gd name="connsiteX35" fmla="*/ 295275 w 533400"/>
              <a:gd name="connsiteY35" fmla="*/ 733425 h 800100"/>
              <a:gd name="connsiteX36" fmla="*/ 238125 w 533400"/>
              <a:gd name="connsiteY36" fmla="*/ 733425 h 800100"/>
              <a:gd name="connsiteX37" fmla="*/ 238125 w 533400"/>
              <a:gd name="connsiteY37" fmla="*/ 619125 h 800100"/>
              <a:gd name="connsiteX38" fmla="*/ 295275 w 533400"/>
              <a:gd name="connsiteY38" fmla="*/ 619125 h 800100"/>
              <a:gd name="connsiteX39" fmla="*/ 295275 w 533400"/>
              <a:gd name="connsiteY39" fmla="*/ 733425 h 800100"/>
              <a:gd name="connsiteX40" fmla="*/ 161925 w 533400"/>
              <a:gd name="connsiteY40" fmla="*/ 219075 h 800100"/>
              <a:gd name="connsiteX41" fmla="*/ 104775 w 533400"/>
              <a:gd name="connsiteY41" fmla="*/ 219075 h 800100"/>
              <a:gd name="connsiteX42" fmla="*/ 104775 w 533400"/>
              <a:gd name="connsiteY42" fmla="*/ 161925 h 800100"/>
              <a:gd name="connsiteX43" fmla="*/ 161925 w 533400"/>
              <a:gd name="connsiteY43" fmla="*/ 161925 h 800100"/>
              <a:gd name="connsiteX44" fmla="*/ 161925 w 533400"/>
              <a:gd name="connsiteY44" fmla="*/ 219075 h 800100"/>
              <a:gd name="connsiteX45" fmla="*/ 161925 w 533400"/>
              <a:gd name="connsiteY45" fmla="*/ 371475 h 800100"/>
              <a:gd name="connsiteX46" fmla="*/ 104775 w 533400"/>
              <a:gd name="connsiteY46" fmla="*/ 371475 h 800100"/>
              <a:gd name="connsiteX47" fmla="*/ 104775 w 533400"/>
              <a:gd name="connsiteY47" fmla="*/ 314325 h 800100"/>
              <a:gd name="connsiteX48" fmla="*/ 161925 w 533400"/>
              <a:gd name="connsiteY48" fmla="*/ 314325 h 800100"/>
              <a:gd name="connsiteX49" fmla="*/ 161925 w 533400"/>
              <a:gd name="connsiteY49" fmla="*/ 371475 h 800100"/>
              <a:gd name="connsiteX50" fmla="*/ 161925 w 533400"/>
              <a:gd name="connsiteY50" fmla="*/ 523875 h 800100"/>
              <a:gd name="connsiteX51" fmla="*/ 104775 w 533400"/>
              <a:gd name="connsiteY51" fmla="*/ 523875 h 800100"/>
              <a:gd name="connsiteX52" fmla="*/ 104775 w 533400"/>
              <a:gd name="connsiteY52" fmla="*/ 466725 h 800100"/>
              <a:gd name="connsiteX53" fmla="*/ 161925 w 533400"/>
              <a:gd name="connsiteY53" fmla="*/ 466725 h 800100"/>
              <a:gd name="connsiteX54" fmla="*/ 161925 w 533400"/>
              <a:gd name="connsiteY54" fmla="*/ 523875 h 800100"/>
              <a:gd name="connsiteX55" fmla="*/ 161925 w 533400"/>
              <a:gd name="connsiteY55" fmla="*/ 676275 h 800100"/>
              <a:gd name="connsiteX56" fmla="*/ 104775 w 533400"/>
              <a:gd name="connsiteY56" fmla="*/ 676275 h 800100"/>
              <a:gd name="connsiteX57" fmla="*/ 104775 w 533400"/>
              <a:gd name="connsiteY57" fmla="*/ 619125 h 800100"/>
              <a:gd name="connsiteX58" fmla="*/ 161925 w 533400"/>
              <a:gd name="connsiteY58" fmla="*/ 619125 h 800100"/>
              <a:gd name="connsiteX59" fmla="*/ 161925 w 533400"/>
              <a:gd name="connsiteY59" fmla="*/ 676275 h 800100"/>
              <a:gd name="connsiteX60" fmla="*/ 495300 w 533400"/>
              <a:gd name="connsiteY60" fmla="*/ 733425 h 800100"/>
              <a:gd name="connsiteX61" fmla="*/ 495300 w 533400"/>
              <a:gd name="connsiteY61" fmla="*/ 95250 h 800100"/>
              <a:gd name="connsiteX62" fmla="*/ 466725 w 533400"/>
              <a:gd name="connsiteY62" fmla="*/ 95250 h 800100"/>
              <a:gd name="connsiteX63" fmla="*/ 466725 w 533400"/>
              <a:gd name="connsiteY63" fmla="*/ 38100 h 800100"/>
              <a:gd name="connsiteX64" fmla="*/ 438150 w 533400"/>
              <a:gd name="connsiteY64" fmla="*/ 38100 h 800100"/>
              <a:gd name="connsiteX65" fmla="*/ 438150 w 533400"/>
              <a:gd name="connsiteY65" fmla="*/ 0 h 800100"/>
              <a:gd name="connsiteX66" fmla="*/ 95250 w 533400"/>
              <a:gd name="connsiteY66" fmla="*/ 0 h 800100"/>
              <a:gd name="connsiteX67" fmla="*/ 95250 w 533400"/>
              <a:gd name="connsiteY67" fmla="*/ 38100 h 800100"/>
              <a:gd name="connsiteX68" fmla="*/ 66675 w 533400"/>
              <a:gd name="connsiteY68" fmla="*/ 38100 h 800100"/>
              <a:gd name="connsiteX69" fmla="*/ 66675 w 533400"/>
              <a:gd name="connsiteY69" fmla="*/ 95250 h 800100"/>
              <a:gd name="connsiteX70" fmla="*/ 38100 w 533400"/>
              <a:gd name="connsiteY70" fmla="*/ 95250 h 800100"/>
              <a:gd name="connsiteX71" fmla="*/ 38100 w 533400"/>
              <a:gd name="connsiteY71" fmla="*/ 733425 h 800100"/>
              <a:gd name="connsiteX72" fmla="*/ 0 w 533400"/>
              <a:gd name="connsiteY72" fmla="*/ 733425 h 800100"/>
              <a:gd name="connsiteX73" fmla="*/ 0 w 533400"/>
              <a:gd name="connsiteY73" fmla="*/ 800100 h 800100"/>
              <a:gd name="connsiteX74" fmla="*/ 533400 w 533400"/>
              <a:gd name="connsiteY74" fmla="*/ 800100 h 800100"/>
              <a:gd name="connsiteX75" fmla="*/ 533400 w 533400"/>
              <a:gd name="connsiteY75" fmla="*/ 733425 h 800100"/>
              <a:gd name="connsiteX76" fmla="*/ 495300 w 533400"/>
              <a:gd name="connsiteY76" fmla="*/ 733425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33400" h="800100">
                <a:moveTo>
                  <a:pt x="428625" y="219075"/>
                </a:moveTo>
                <a:lnTo>
                  <a:pt x="371475" y="219075"/>
                </a:lnTo>
                <a:lnTo>
                  <a:pt x="371475" y="161925"/>
                </a:lnTo>
                <a:lnTo>
                  <a:pt x="428625" y="161925"/>
                </a:lnTo>
                <a:lnTo>
                  <a:pt x="428625" y="219075"/>
                </a:lnTo>
                <a:close/>
                <a:moveTo>
                  <a:pt x="428625" y="371475"/>
                </a:moveTo>
                <a:lnTo>
                  <a:pt x="371475" y="371475"/>
                </a:lnTo>
                <a:lnTo>
                  <a:pt x="371475" y="314325"/>
                </a:lnTo>
                <a:lnTo>
                  <a:pt x="428625" y="314325"/>
                </a:lnTo>
                <a:lnTo>
                  <a:pt x="428625" y="371475"/>
                </a:lnTo>
                <a:close/>
                <a:moveTo>
                  <a:pt x="428625" y="523875"/>
                </a:moveTo>
                <a:lnTo>
                  <a:pt x="371475" y="523875"/>
                </a:lnTo>
                <a:lnTo>
                  <a:pt x="371475" y="466725"/>
                </a:lnTo>
                <a:lnTo>
                  <a:pt x="428625" y="466725"/>
                </a:lnTo>
                <a:lnTo>
                  <a:pt x="428625" y="523875"/>
                </a:lnTo>
                <a:close/>
                <a:moveTo>
                  <a:pt x="428625" y="676275"/>
                </a:moveTo>
                <a:lnTo>
                  <a:pt x="371475" y="676275"/>
                </a:lnTo>
                <a:lnTo>
                  <a:pt x="371475" y="619125"/>
                </a:lnTo>
                <a:lnTo>
                  <a:pt x="428625" y="619125"/>
                </a:lnTo>
                <a:lnTo>
                  <a:pt x="428625" y="676275"/>
                </a:lnTo>
                <a:close/>
                <a:moveTo>
                  <a:pt x="295275" y="219075"/>
                </a:moveTo>
                <a:lnTo>
                  <a:pt x="238125" y="219075"/>
                </a:lnTo>
                <a:lnTo>
                  <a:pt x="238125" y="161925"/>
                </a:lnTo>
                <a:lnTo>
                  <a:pt x="295275" y="161925"/>
                </a:lnTo>
                <a:lnTo>
                  <a:pt x="295275" y="219075"/>
                </a:lnTo>
                <a:close/>
                <a:moveTo>
                  <a:pt x="295275" y="371475"/>
                </a:moveTo>
                <a:lnTo>
                  <a:pt x="238125" y="371475"/>
                </a:lnTo>
                <a:lnTo>
                  <a:pt x="238125" y="314325"/>
                </a:lnTo>
                <a:lnTo>
                  <a:pt x="295275" y="314325"/>
                </a:lnTo>
                <a:lnTo>
                  <a:pt x="295275" y="371475"/>
                </a:lnTo>
                <a:close/>
                <a:moveTo>
                  <a:pt x="295275" y="523875"/>
                </a:moveTo>
                <a:lnTo>
                  <a:pt x="238125" y="523875"/>
                </a:lnTo>
                <a:lnTo>
                  <a:pt x="238125" y="466725"/>
                </a:lnTo>
                <a:lnTo>
                  <a:pt x="295275" y="466725"/>
                </a:lnTo>
                <a:lnTo>
                  <a:pt x="295275" y="523875"/>
                </a:lnTo>
                <a:close/>
                <a:moveTo>
                  <a:pt x="295275" y="733425"/>
                </a:moveTo>
                <a:lnTo>
                  <a:pt x="238125" y="733425"/>
                </a:lnTo>
                <a:lnTo>
                  <a:pt x="238125" y="619125"/>
                </a:lnTo>
                <a:lnTo>
                  <a:pt x="295275" y="619125"/>
                </a:lnTo>
                <a:lnTo>
                  <a:pt x="295275" y="733425"/>
                </a:lnTo>
                <a:close/>
                <a:moveTo>
                  <a:pt x="161925" y="219075"/>
                </a:moveTo>
                <a:lnTo>
                  <a:pt x="104775" y="219075"/>
                </a:lnTo>
                <a:lnTo>
                  <a:pt x="104775" y="161925"/>
                </a:lnTo>
                <a:lnTo>
                  <a:pt x="161925" y="161925"/>
                </a:lnTo>
                <a:lnTo>
                  <a:pt x="161925" y="219075"/>
                </a:lnTo>
                <a:close/>
                <a:moveTo>
                  <a:pt x="161925" y="371475"/>
                </a:moveTo>
                <a:lnTo>
                  <a:pt x="104775" y="371475"/>
                </a:lnTo>
                <a:lnTo>
                  <a:pt x="104775" y="314325"/>
                </a:lnTo>
                <a:lnTo>
                  <a:pt x="161925" y="314325"/>
                </a:lnTo>
                <a:lnTo>
                  <a:pt x="161925" y="371475"/>
                </a:lnTo>
                <a:close/>
                <a:moveTo>
                  <a:pt x="161925" y="523875"/>
                </a:moveTo>
                <a:lnTo>
                  <a:pt x="104775" y="523875"/>
                </a:lnTo>
                <a:lnTo>
                  <a:pt x="104775" y="466725"/>
                </a:lnTo>
                <a:lnTo>
                  <a:pt x="161925" y="466725"/>
                </a:lnTo>
                <a:lnTo>
                  <a:pt x="161925" y="523875"/>
                </a:lnTo>
                <a:close/>
                <a:moveTo>
                  <a:pt x="161925" y="676275"/>
                </a:moveTo>
                <a:lnTo>
                  <a:pt x="104775" y="676275"/>
                </a:lnTo>
                <a:lnTo>
                  <a:pt x="104775" y="619125"/>
                </a:lnTo>
                <a:lnTo>
                  <a:pt x="161925" y="619125"/>
                </a:lnTo>
                <a:lnTo>
                  <a:pt x="161925" y="676275"/>
                </a:lnTo>
                <a:close/>
                <a:moveTo>
                  <a:pt x="495300" y="733425"/>
                </a:moveTo>
                <a:lnTo>
                  <a:pt x="495300" y="95250"/>
                </a:lnTo>
                <a:lnTo>
                  <a:pt x="466725" y="95250"/>
                </a:lnTo>
                <a:lnTo>
                  <a:pt x="466725" y="38100"/>
                </a:lnTo>
                <a:lnTo>
                  <a:pt x="438150" y="38100"/>
                </a:lnTo>
                <a:lnTo>
                  <a:pt x="438150" y="0"/>
                </a:lnTo>
                <a:lnTo>
                  <a:pt x="95250" y="0"/>
                </a:lnTo>
                <a:lnTo>
                  <a:pt x="95250" y="38100"/>
                </a:lnTo>
                <a:lnTo>
                  <a:pt x="66675" y="38100"/>
                </a:lnTo>
                <a:lnTo>
                  <a:pt x="66675" y="95250"/>
                </a:lnTo>
                <a:lnTo>
                  <a:pt x="38100" y="95250"/>
                </a:lnTo>
                <a:lnTo>
                  <a:pt x="38100" y="733425"/>
                </a:lnTo>
                <a:lnTo>
                  <a:pt x="0" y="733425"/>
                </a:lnTo>
                <a:lnTo>
                  <a:pt x="0" y="800100"/>
                </a:lnTo>
                <a:lnTo>
                  <a:pt x="533400" y="800100"/>
                </a:lnTo>
                <a:lnTo>
                  <a:pt x="533400" y="733425"/>
                </a:lnTo>
                <a:lnTo>
                  <a:pt x="495300" y="733425"/>
                </a:lnTo>
                <a:close/>
              </a:path>
            </a:pathLst>
          </a:custGeom>
          <a:solidFill>
            <a:schemeClr val="accent3"/>
          </a:solidFill>
          <a:ln w="9525" cap="flat">
            <a:noFill/>
            <a:prstDash val="solid"/>
            <a:miter/>
          </a:ln>
        </p:spPr>
        <p:txBody>
          <a:bodyPr rtlCol="0" anchor="ctr"/>
          <a:lstStyle/>
          <a:p>
            <a:endParaRPr lang="it-IT" sz="1013"/>
          </a:p>
        </p:txBody>
      </p:sp>
      <p:sp>
        <p:nvSpPr>
          <p:cNvPr id="531" name="Elemento grafico 55" descr="Fabbrica">
            <a:extLst>
              <a:ext uri="{FF2B5EF4-FFF2-40B4-BE49-F238E27FC236}">
                <a16:creationId xmlns:a16="http://schemas.microsoft.com/office/drawing/2014/main" id="{EC3727FD-D2FD-644F-B688-B3D3AED4956E}"/>
              </a:ext>
            </a:extLst>
          </p:cNvPr>
          <p:cNvSpPr/>
          <p:nvPr/>
        </p:nvSpPr>
        <p:spPr>
          <a:xfrm>
            <a:off x="1137596" y="1605913"/>
            <a:ext cx="203868" cy="203868"/>
          </a:xfrm>
          <a:custGeom>
            <a:avLst/>
            <a:gdLst>
              <a:gd name="connsiteX0" fmla="*/ 571500 w 647700"/>
              <a:gd name="connsiteY0" fmla="*/ 581025 h 647700"/>
              <a:gd name="connsiteX1" fmla="*/ 457200 w 647700"/>
              <a:gd name="connsiteY1" fmla="*/ 581025 h 647700"/>
              <a:gd name="connsiteX2" fmla="*/ 457200 w 647700"/>
              <a:gd name="connsiteY2" fmla="*/ 495300 h 647700"/>
              <a:gd name="connsiteX3" fmla="*/ 571500 w 647700"/>
              <a:gd name="connsiteY3" fmla="*/ 495300 h 647700"/>
              <a:gd name="connsiteX4" fmla="*/ 571500 w 647700"/>
              <a:gd name="connsiteY4" fmla="*/ 581025 h 647700"/>
              <a:gd name="connsiteX5" fmla="*/ 381000 w 647700"/>
              <a:gd name="connsiteY5" fmla="*/ 581025 h 647700"/>
              <a:gd name="connsiteX6" fmla="*/ 266700 w 647700"/>
              <a:gd name="connsiteY6" fmla="*/ 581025 h 647700"/>
              <a:gd name="connsiteX7" fmla="*/ 266700 w 647700"/>
              <a:gd name="connsiteY7" fmla="*/ 495300 h 647700"/>
              <a:gd name="connsiteX8" fmla="*/ 381000 w 647700"/>
              <a:gd name="connsiteY8" fmla="*/ 495300 h 647700"/>
              <a:gd name="connsiteX9" fmla="*/ 381000 w 647700"/>
              <a:gd name="connsiteY9" fmla="*/ 581025 h 647700"/>
              <a:gd name="connsiteX10" fmla="*/ 190500 w 647700"/>
              <a:gd name="connsiteY10" fmla="*/ 581025 h 647700"/>
              <a:gd name="connsiteX11" fmla="*/ 76200 w 647700"/>
              <a:gd name="connsiteY11" fmla="*/ 581025 h 647700"/>
              <a:gd name="connsiteX12" fmla="*/ 76200 w 647700"/>
              <a:gd name="connsiteY12" fmla="*/ 495300 h 647700"/>
              <a:gd name="connsiteX13" fmla="*/ 190500 w 647700"/>
              <a:gd name="connsiteY13" fmla="*/ 495300 h 647700"/>
              <a:gd name="connsiteX14" fmla="*/ 190500 w 647700"/>
              <a:gd name="connsiteY14" fmla="*/ 581025 h 647700"/>
              <a:gd name="connsiteX15" fmla="*/ 390525 w 647700"/>
              <a:gd name="connsiteY15" fmla="*/ 390525 h 647700"/>
              <a:gd name="connsiteX16" fmla="*/ 390525 w 647700"/>
              <a:gd name="connsiteY16" fmla="*/ 257175 h 647700"/>
              <a:gd name="connsiteX17" fmla="*/ 133350 w 647700"/>
              <a:gd name="connsiteY17" fmla="*/ 390525 h 647700"/>
              <a:gd name="connsiteX18" fmla="*/ 104775 w 647700"/>
              <a:gd name="connsiteY18" fmla="*/ 0 h 647700"/>
              <a:gd name="connsiteX19" fmla="*/ 28575 w 647700"/>
              <a:gd name="connsiteY19" fmla="*/ 0 h 647700"/>
              <a:gd name="connsiteX20" fmla="*/ 0 w 647700"/>
              <a:gd name="connsiteY20" fmla="*/ 390525 h 647700"/>
              <a:gd name="connsiteX21" fmla="*/ 0 w 647700"/>
              <a:gd name="connsiteY21" fmla="*/ 647700 h 647700"/>
              <a:gd name="connsiteX22" fmla="*/ 647700 w 647700"/>
              <a:gd name="connsiteY22" fmla="*/ 647700 h 647700"/>
              <a:gd name="connsiteX23" fmla="*/ 647700 w 647700"/>
              <a:gd name="connsiteY23" fmla="*/ 390525 h 647700"/>
              <a:gd name="connsiteX24" fmla="*/ 647700 w 647700"/>
              <a:gd name="connsiteY24" fmla="*/ 257175 h 647700"/>
              <a:gd name="connsiteX25" fmla="*/ 390525 w 647700"/>
              <a:gd name="connsiteY25" fmla="*/ 3905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47700" h="647700">
                <a:moveTo>
                  <a:pt x="571500" y="581025"/>
                </a:moveTo>
                <a:lnTo>
                  <a:pt x="457200" y="581025"/>
                </a:lnTo>
                <a:lnTo>
                  <a:pt x="457200" y="495300"/>
                </a:lnTo>
                <a:lnTo>
                  <a:pt x="571500" y="495300"/>
                </a:lnTo>
                <a:lnTo>
                  <a:pt x="571500" y="581025"/>
                </a:lnTo>
                <a:close/>
                <a:moveTo>
                  <a:pt x="381000" y="581025"/>
                </a:moveTo>
                <a:lnTo>
                  <a:pt x="266700" y="581025"/>
                </a:lnTo>
                <a:lnTo>
                  <a:pt x="266700" y="495300"/>
                </a:lnTo>
                <a:lnTo>
                  <a:pt x="381000" y="495300"/>
                </a:lnTo>
                <a:lnTo>
                  <a:pt x="381000" y="581025"/>
                </a:lnTo>
                <a:close/>
                <a:moveTo>
                  <a:pt x="190500" y="581025"/>
                </a:moveTo>
                <a:lnTo>
                  <a:pt x="76200" y="581025"/>
                </a:lnTo>
                <a:lnTo>
                  <a:pt x="76200" y="495300"/>
                </a:lnTo>
                <a:lnTo>
                  <a:pt x="190500" y="495300"/>
                </a:lnTo>
                <a:lnTo>
                  <a:pt x="190500" y="581025"/>
                </a:lnTo>
                <a:close/>
                <a:moveTo>
                  <a:pt x="390525" y="390525"/>
                </a:moveTo>
                <a:lnTo>
                  <a:pt x="390525" y="257175"/>
                </a:lnTo>
                <a:lnTo>
                  <a:pt x="133350" y="390525"/>
                </a:lnTo>
                <a:lnTo>
                  <a:pt x="104775" y="0"/>
                </a:lnTo>
                <a:lnTo>
                  <a:pt x="28575" y="0"/>
                </a:lnTo>
                <a:lnTo>
                  <a:pt x="0" y="390525"/>
                </a:lnTo>
                <a:lnTo>
                  <a:pt x="0" y="647700"/>
                </a:lnTo>
                <a:lnTo>
                  <a:pt x="647700" y="647700"/>
                </a:lnTo>
                <a:lnTo>
                  <a:pt x="647700" y="390525"/>
                </a:lnTo>
                <a:lnTo>
                  <a:pt x="647700" y="257175"/>
                </a:lnTo>
                <a:lnTo>
                  <a:pt x="390525" y="390525"/>
                </a:lnTo>
                <a:close/>
              </a:path>
            </a:pathLst>
          </a:custGeom>
          <a:solidFill>
            <a:schemeClr val="accent3"/>
          </a:solidFill>
          <a:ln w="9525" cap="flat">
            <a:noFill/>
            <a:prstDash val="solid"/>
            <a:miter/>
          </a:ln>
        </p:spPr>
        <p:txBody>
          <a:bodyPr rtlCol="0" anchor="ctr"/>
          <a:lstStyle/>
          <a:p>
            <a:endParaRPr lang="it-IT" sz="1013"/>
          </a:p>
        </p:txBody>
      </p:sp>
      <p:grpSp>
        <p:nvGrpSpPr>
          <p:cNvPr id="532" name="Elemento grafico 57" descr="Abitazione">
            <a:extLst>
              <a:ext uri="{FF2B5EF4-FFF2-40B4-BE49-F238E27FC236}">
                <a16:creationId xmlns:a16="http://schemas.microsoft.com/office/drawing/2014/main" id="{E771574A-9401-274C-9E7E-1F354384ACEE}"/>
              </a:ext>
            </a:extLst>
          </p:cNvPr>
          <p:cNvGrpSpPr/>
          <p:nvPr/>
        </p:nvGrpSpPr>
        <p:grpSpPr>
          <a:xfrm>
            <a:off x="1521925" y="1563940"/>
            <a:ext cx="287814" cy="287814"/>
            <a:chOff x="6088800" y="3421800"/>
            <a:chExt cx="914400" cy="914400"/>
          </a:xfrm>
          <a:solidFill>
            <a:schemeClr val="accent3"/>
          </a:solidFill>
        </p:grpSpPr>
        <p:sp>
          <p:nvSpPr>
            <p:cNvPr id="533" name="Figura a mano libera 532">
              <a:extLst>
                <a:ext uri="{FF2B5EF4-FFF2-40B4-BE49-F238E27FC236}">
                  <a16:creationId xmlns:a16="http://schemas.microsoft.com/office/drawing/2014/main" id="{4A43725C-AB16-9849-80A7-CF5EE09739C1}"/>
                </a:ext>
              </a:extLst>
            </p:cNvPr>
            <p:cNvSpPr/>
            <p:nvPr/>
          </p:nvSpPr>
          <p:spPr>
            <a:xfrm>
              <a:off x="6145950" y="3536100"/>
              <a:ext cx="800100" cy="409575"/>
            </a:xfrm>
            <a:custGeom>
              <a:avLst/>
              <a:gdLst>
                <a:gd name="connsiteX0" fmla="*/ 400050 w 800100"/>
                <a:gd name="connsiteY0" fmla="*/ 0 h 409575"/>
                <a:gd name="connsiteX1" fmla="*/ 400050 w 800100"/>
                <a:gd name="connsiteY1" fmla="*/ 0 h 409575"/>
                <a:gd name="connsiteX2" fmla="*/ 0 w 800100"/>
                <a:gd name="connsiteY2" fmla="*/ 381000 h 409575"/>
                <a:gd name="connsiteX3" fmla="*/ 42863 w 800100"/>
                <a:gd name="connsiteY3" fmla="*/ 417195 h 409575"/>
                <a:gd name="connsiteX4" fmla="*/ 400050 w 800100"/>
                <a:gd name="connsiteY4" fmla="*/ 78105 h 409575"/>
                <a:gd name="connsiteX5" fmla="*/ 400050 w 800100"/>
                <a:gd name="connsiteY5" fmla="*/ 78105 h 409575"/>
                <a:gd name="connsiteX6" fmla="*/ 757238 w 800100"/>
                <a:gd name="connsiteY6" fmla="*/ 417195 h 409575"/>
                <a:gd name="connsiteX7" fmla="*/ 800100 w 800100"/>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0100" h="409575">
                  <a:moveTo>
                    <a:pt x="400050" y="0"/>
                  </a:moveTo>
                  <a:lnTo>
                    <a:pt x="400050" y="0"/>
                  </a:lnTo>
                  <a:lnTo>
                    <a:pt x="0" y="381000"/>
                  </a:lnTo>
                  <a:lnTo>
                    <a:pt x="42863" y="417195"/>
                  </a:lnTo>
                  <a:lnTo>
                    <a:pt x="400050" y="78105"/>
                  </a:lnTo>
                  <a:lnTo>
                    <a:pt x="400050" y="78105"/>
                  </a:lnTo>
                  <a:lnTo>
                    <a:pt x="757238" y="417195"/>
                  </a:lnTo>
                  <a:lnTo>
                    <a:pt x="800100" y="381000"/>
                  </a:lnTo>
                  <a:close/>
                </a:path>
              </a:pathLst>
            </a:custGeom>
            <a:grpFill/>
            <a:ln w="9525" cap="flat">
              <a:noFill/>
              <a:prstDash val="solid"/>
              <a:miter/>
            </a:ln>
          </p:spPr>
          <p:txBody>
            <a:bodyPr rtlCol="0" anchor="ctr"/>
            <a:lstStyle/>
            <a:p>
              <a:endParaRPr lang="it-IT" sz="1013"/>
            </a:p>
          </p:txBody>
        </p:sp>
        <p:sp>
          <p:nvSpPr>
            <p:cNvPr id="534" name="Figura a mano libera 533">
              <a:extLst>
                <a:ext uri="{FF2B5EF4-FFF2-40B4-BE49-F238E27FC236}">
                  <a16:creationId xmlns:a16="http://schemas.microsoft.com/office/drawing/2014/main" id="{2FBCB5CB-A325-0E49-BD48-F4EF3A34D9C6}"/>
                </a:ext>
              </a:extLst>
            </p:cNvPr>
            <p:cNvSpPr/>
            <p:nvPr/>
          </p:nvSpPr>
          <p:spPr>
            <a:xfrm>
              <a:off x="6260250" y="3667545"/>
              <a:ext cx="571500" cy="552450"/>
            </a:xfrm>
            <a:custGeom>
              <a:avLst/>
              <a:gdLst>
                <a:gd name="connsiteX0" fmla="*/ 0 w 571500"/>
                <a:gd name="connsiteY0" fmla="*/ 271463 h 552450"/>
                <a:gd name="connsiteX1" fmla="*/ 0 w 571500"/>
                <a:gd name="connsiteY1" fmla="*/ 554355 h 552450"/>
                <a:gd name="connsiteX2" fmla="*/ 228600 w 571500"/>
                <a:gd name="connsiteY2" fmla="*/ 554355 h 552450"/>
                <a:gd name="connsiteX3" fmla="*/ 228600 w 571500"/>
                <a:gd name="connsiteY3" fmla="*/ 316230 h 552450"/>
                <a:gd name="connsiteX4" fmla="*/ 342900 w 571500"/>
                <a:gd name="connsiteY4" fmla="*/ 316230 h 552450"/>
                <a:gd name="connsiteX5" fmla="*/ 342900 w 571500"/>
                <a:gd name="connsiteY5" fmla="*/ 554355 h 552450"/>
                <a:gd name="connsiteX6" fmla="*/ 571500 w 571500"/>
                <a:gd name="connsiteY6" fmla="*/ 554355 h 552450"/>
                <a:gd name="connsiteX7" fmla="*/ 571500 w 571500"/>
                <a:gd name="connsiteY7" fmla="*/ 271463 h 552450"/>
                <a:gd name="connsiteX8" fmla="*/ 285750 w 571500"/>
                <a:gd name="connsiteY8" fmla="*/ 0 h 552450"/>
                <a:gd name="connsiteX9" fmla="*/ 0 w 571500"/>
                <a:gd name="connsiteY9" fmla="*/ 271463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0" h="552450">
                  <a:moveTo>
                    <a:pt x="0" y="271463"/>
                  </a:moveTo>
                  <a:lnTo>
                    <a:pt x="0" y="554355"/>
                  </a:lnTo>
                  <a:lnTo>
                    <a:pt x="228600" y="554355"/>
                  </a:lnTo>
                  <a:lnTo>
                    <a:pt x="228600" y="316230"/>
                  </a:lnTo>
                  <a:lnTo>
                    <a:pt x="342900" y="316230"/>
                  </a:lnTo>
                  <a:lnTo>
                    <a:pt x="342900" y="554355"/>
                  </a:lnTo>
                  <a:lnTo>
                    <a:pt x="571500" y="554355"/>
                  </a:lnTo>
                  <a:lnTo>
                    <a:pt x="571500" y="271463"/>
                  </a:lnTo>
                  <a:lnTo>
                    <a:pt x="285750" y="0"/>
                  </a:lnTo>
                  <a:lnTo>
                    <a:pt x="0" y="271463"/>
                  </a:lnTo>
                  <a:close/>
                </a:path>
              </a:pathLst>
            </a:custGeom>
            <a:grpFill/>
            <a:ln w="9525" cap="flat">
              <a:noFill/>
              <a:prstDash val="solid"/>
              <a:miter/>
            </a:ln>
          </p:spPr>
          <p:txBody>
            <a:bodyPr rtlCol="0" anchor="ctr"/>
            <a:lstStyle/>
            <a:p>
              <a:endParaRPr lang="it-IT" sz="1013"/>
            </a:p>
          </p:txBody>
        </p:sp>
      </p:grpSp>
      <p:sp>
        <p:nvSpPr>
          <p:cNvPr id="535" name="Elemento grafico 59" descr="Negozio">
            <a:extLst>
              <a:ext uri="{FF2B5EF4-FFF2-40B4-BE49-F238E27FC236}">
                <a16:creationId xmlns:a16="http://schemas.microsoft.com/office/drawing/2014/main" id="{86C89006-8142-A948-922E-74B1031868EF}"/>
              </a:ext>
            </a:extLst>
          </p:cNvPr>
          <p:cNvSpPr/>
          <p:nvPr/>
        </p:nvSpPr>
        <p:spPr>
          <a:xfrm>
            <a:off x="1990200" y="1605913"/>
            <a:ext cx="215861" cy="203868"/>
          </a:xfrm>
          <a:custGeom>
            <a:avLst/>
            <a:gdLst>
              <a:gd name="connsiteX0" fmla="*/ 609600 w 685800"/>
              <a:gd name="connsiteY0" fmla="*/ 285750 h 647700"/>
              <a:gd name="connsiteX1" fmla="*/ 571500 w 685800"/>
              <a:gd name="connsiteY1" fmla="*/ 323850 h 647700"/>
              <a:gd name="connsiteX2" fmla="*/ 533400 w 685800"/>
              <a:gd name="connsiteY2" fmla="*/ 285750 h 647700"/>
              <a:gd name="connsiteX3" fmla="*/ 533400 w 685800"/>
              <a:gd name="connsiteY3" fmla="*/ 247650 h 647700"/>
              <a:gd name="connsiteX4" fmla="*/ 514350 w 685800"/>
              <a:gd name="connsiteY4" fmla="*/ 57150 h 647700"/>
              <a:gd name="connsiteX5" fmla="*/ 590550 w 685800"/>
              <a:gd name="connsiteY5" fmla="*/ 57150 h 647700"/>
              <a:gd name="connsiteX6" fmla="*/ 609600 w 685800"/>
              <a:gd name="connsiteY6" fmla="*/ 247650 h 647700"/>
              <a:gd name="connsiteX7" fmla="*/ 609600 w 685800"/>
              <a:gd name="connsiteY7" fmla="*/ 285750 h 647700"/>
              <a:gd name="connsiteX8" fmla="*/ 457200 w 685800"/>
              <a:gd name="connsiteY8" fmla="*/ 285750 h 647700"/>
              <a:gd name="connsiteX9" fmla="*/ 419100 w 685800"/>
              <a:gd name="connsiteY9" fmla="*/ 323850 h 647700"/>
              <a:gd name="connsiteX10" fmla="*/ 381000 w 685800"/>
              <a:gd name="connsiteY10" fmla="*/ 285750 h 647700"/>
              <a:gd name="connsiteX11" fmla="*/ 381000 w 685800"/>
              <a:gd name="connsiteY11" fmla="*/ 247650 h 647700"/>
              <a:gd name="connsiteX12" fmla="*/ 371475 w 685800"/>
              <a:gd name="connsiteY12" fmla="*/ 57150 h 647700"/>
              <a:gd name="connsiteX13" fmla="*/ 447675 w 685800"/>
              <a:gd name="connsiteY13" fmla="*/ 57150 h 647700"/>
              <a:gd name="connsiteX14" fmla="*/ 457200 w 685800"/>
              <a:gd name="connsiteY14" fmla="*/ 247650 h 647700"/>
              <a:gd name="connsiteX15" fmla="*/ 457200 w 685800"/>
              <a:gd name="connsiteY15" fmla="*/ 285750 h 647700"/>
              <a:gd name="connsiteX16" fmla="*/ 304800 w 685800"/>
              <a:gd name="connsiteY16" fmla="*/ 247650 h 647700"/>
              <a:gd name="connsiteX17" fmla="*/ 304800 w 685800"/>
              <a:gd name="connsiteY17" fmla="*/ 285750 h 647700"/>
              <a:gd name="connsiteX18" fmla="*/ 266700 w 685800"/>
              <a:gd name="connsiteY18" fmla="*/ 323850 h 647700"/>
              <a:gd name="connsiteX19" fmla="*/ 228600 w 685800"/>
              <a:gd name="connsiteY19" fmla="*/ 285750 h 647700"/>
              <a:gd name="connsiteX20" fmla="*/ 228600 w 685800"/>
              <a:gd name="connsiteY20" fmla="*/ 247650 h 647700"/>
              <a:gd name="connsiteX21" fmla="*/ 238125 w 685800"/>
              <a:gd name="connsiteY21" fmla="*/ 57150 h 647700"/>
              <a:gd name="connsiteX22" fmla="*/ 314325 w 685800"/>
              <a:gd name="connsiteY22" fmla="*/ 57150 h 647700"/>
              <a:gd name="connsiteX23" fmla="*/ 304800 w 685800"/>
              <a:gd name="connsiteY23" fmla="*/ 247650 h 647700"/>
              <a:gd name="connsiteX24" fmla="*/ 266700 w 685800"/>
              <a:gd name="connsiteY24" fmla="*/ 552450 h 647700"/>
              <a:gd name="connsiteX25" fmla="*/ 114300 w 685800"/>
              <a:gd name="connsiteY25" fmla="*/ 552450 h 647700"/>
              <a:gd name="connsiteX26" fmla="*/ 114300 w 685800"/>
              <a:gd name="connsiteY26" fmla="*/ 400050 h 647700"/>
              <a:gd name="connsiteX27" fmla="*/ 266700 w 685800"/>
              <a:gd name="connsiteY27" fmla="*/ 400050 h 647700"/>
              <a:gd name="connsiteX28" fmla="*/ 266700 w 685800"/>
              <a:gd name="connsiteY28" fmla="*/ 552450 h 647700"/>
              <a:gd name="connsiteX29" fmla="*/ 76200 w 685800"/>
              <a:gd name="connsiteY29" fmla="*/ 285750 h 647700"/>
              <a:gd name="connsiteX30" fmla="*/ 76200 w 685800"/>
              <a:gd name="connsiteY30" fmla="*/ 247650 h 647700"/>
              <a:gd name="connsiteX31" fmla="*/ 95250 w 685800"/>
              <a:gd name="connsiteY31" fmla="*/ 57150 h 647700"/>
              <a:gd name="connsiteX32" fmla="*/ 171450 w 685800"/>
              <a:gd name="connsiteY32" fmla="*/ 57150 h 647700"/>
              <a:gd name="connsiteX33" fmla="*/ 152400 w 685800"/>
              <a:gd name="connsiteY33" fmla="*/ 247650 h 647700"/>
              <a:gd name="connsiteX34" fmla="*/ 152400 w 685800"/>
              <a:gd name="connsiteY34" fmla="*/ 285750 h 647700"/>
              <a:gd name="connsiteX35" fmla="*/ 114300 w 685800"/>
              <a:gd name="connsiteY35" fmla="*/ 323850 h 647700"/>
              <a:gd name="connsiteX36" fmla="*/ 76200 w 685800"/>
              <a:gd name="connsiteY36" fmla="*/ 285750 h 647700"/>
              <a:gd name="connsiteX37" fmla="*/ 647700 w 685800"/>
              <a:gd name="connsiteY37" fmla="*/ 0 h 647700"/>
              <a:gd name="connsiteX38" fmla="*/ 38100 w 685800"/>
              <a:gd name="connsiteY38" fmla="*/ 0 h 647700"/>
              <a:gd name="connsiteX39" fmla="*/ 0 w 685800"/>
              <a:gd name="connsiteY39" fmla="*/ 247650 h 647700"/>
              <a:gd name="connsiteX40" fmla="*/ 0 w 685800"/>
              <a:gd name="connsiteY40" fmla="*/ 285750 h 647700"/>
              <a:gd name="connsiteX41" fmla="*/ 38100 w 685800"/>
              <a:gd name="connsiteY41" fmla="*/ 323850 h 647700"/>
              <a:gd name="connsiteX42" fmla="*/ 38100 w 685800"/>
              <a:gd name="connsiteY42" fmla="*/ 647700 h 647700"/>
              <a:gd name="connsiteX43" fmla="*/ 361950 w 685800"/>
              <a:gd name="connsiteY43" fmla="*/ 647700 h 647700"/>
              <a:gd name="connsiteX44" fmla="*/ 361950 w 685800"/>
              <a:gd name="connsiteY44" fmla="*/ 400050 h 647700"/>
              <a:gd name="connsiteX45" fmla="*/ 571500 w 685800"/>
              <a:gd name="connsiteY45" fmla="*/ 400050 h 647700"/>
              <a:gd name="connsiteX46" fmla="*/ 571500 w 685800"/>
              <a:gd name="connsiteY46" fmla="*/ 647700 h 647700"/>
              <a:gd name="connsiteX47" fmla="*/ 647700 w 685800"/>
              <a:gd name="connsiteY47" fmla="*/ 647700 h 647700"/>
              <a:gd name="connsiteX48" fmla="*/ 647700 w 685800"/>
              <a:gd name="connsiteY48" fmla="*/ 323850 h 647700"/>
              <a:gd name="connsiteX49" fmla="*/ 685800 w 685800"/>
              <a:gd name="connsiteY49" fmla="*/ 285750 h 647700"/>
              <a:gd name="connsiteX50" fmla="*/ 685800 w 685800"/>
              <a:gd name="connsiteY50" fmla="*/ 247650 h 647700"/>
              <a:gd name="connsiteX51" fmla="*/ 647700 w 685800"/>
              <a:gd name="connsiteY51"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85800" h="647700">
                <a:moveTo>
                  <a:pt x="609600" y="285750"/>
                </a:moveTo>
                <a:cubicBezTo>
                  <a:pt x="609600" y="306705"/>
                  <a:pt x="592455" y="323850"/>
                  <a:pt x="571500" y="323850"/>
                </a:cubicBezTo>
                <a:cubicBezTo>
                  <a:pt x="550545" y="323850"/>
                  <a:pt x="533400" y="306705"/>
                  <a:pt x="533400" y="285750"/>
                </a:cubicBezTo>
                <a:lnTo>
                  <a:pt x="533400" y="247650"/>
                </a:lnTo>
                <a:lnTo>
                  <a:pt x="514350" y="57150"/>
                </a:lnTo>
                <a:lnTo>
                  <a:pt x="590550" y="57150"/>
                </a:lnTo>
                <a:lnTo>
                  <a:pt x="609600" y="247650"/>
                </a:lnTo>
                <a:lnTo>
                  <a:pt x="609600" y="285750"/>
                </a:lnTo>
                <a:close/>
                <a:moveTo>
                  <a:pt x="457200" y="285750"/>
                </a:moveTo>
                <a:cubicBezTo>
                  <a:pt x="457200" y="306705"/>
                  <a:pt x="440055" y="323850"/>
                  <a:pt x="419100" y="323850"/>
                </a:cubicBezTo>
                <a:cubicBezTo>
                  <a:pt x="398145" y="323850"/>
                  <a:pt x="381000" y="306705"/>
                  <a:pt x="381000" y="285750"/>
                </a:cubicBezTo>
                <a:lnTo>
                  <a:pt x="381000" y="247650"/>
                </a:lnTo>
                <a:lnTo>
                  <a:pt x="371475" y="57150"/>
                </a:lnTo>
                <a:lnTo>
                  <a:pt x="447675" y="57150"/>
                </a:lnTo>
                <a:lnTo>
                  <a:pt x="457200" y="247650"/>
                </a:lnTo>
                <a:lnTo>
                  <a:pt x="457200" y="285750"/>
                </a:lnTo>
                <a:close/>
                <a:moveTo>
                  <a:pt x="304800" y="247650"/>
                </a:moveTo>
                <a:lnTo>
                  <a:pt x="304800" y="285750"/>
                </a:lnTo>
                <a:cubicBezTo>
                  <a:pt x="304800" y="306705"/>
                  <a:pt x="287655" y="323850"/>
                  <a:pt x="266700" y="323850"/>
                </a:cubicBezTo>
                <a:cubicBezTo>
                  <a:pt x="245745" y="323850"/>
                  <a:pt x="228600" y="306705"/>
                  <a:pt x="228600" y="285750"/>
                </a:cubicBezTo>
                <a:lnTo>
                  <a:pt x="228600" y="247650"/>
                </a:lnTo>
                <a:lnTo>
                  <a:pt x="238125" y="57150"/>
                </a:lnTo>
                <a:lnTo>
                  <a:pt x="314325" y="57150"/>
                </a:lnTo>
                <a:lnTo>
                  <a:pt x="304800" y="247650"/>
                </a:lnTo>
                <a:close/>
                <a:moveTo>
                  <a:pt x="266700" y="552450"/>
                </a:moveTo>
                <a:lnTo>
                  <a:pt x="114300" y="552450"/>
                </a:lnTo>
                <a:lnTo>
                  <a:pt x="114300" y="400050"/>
                </a:lnTo>
                <a:lnTo>
                  <a:pt x="266700" y="400050"/>
                </a:lnTo>
                <a:lnTo>
                  <a:pt x="266700" y="552450"/>
                </a:lnTo>
                <a:close/>
                <a:moveTo>
                  <a:pt x="76200" y="285750"/>
                </a:moveTo>
                <a:lnTo>
                  <a:pt x="76200" y="247650"/>
                </a:lnTo>
                <a:lnTo>
                  <a:pt x="95250" y="57150"/>
                </a:lnTo>
                <a:lnTo>
                  <a:pt x="171450" y="57150"/>
                </a:lnTo>
                <a:lnTo>
                  <a:pt x="152400" y="247650"/>
                </a:lnTo>
                <a:lnTo>
                  <a:pt x="152400" y="285750"/>
                </a:lnTo>
                <a:cubicBezTo>
                  <a:pt x="152400" y="306705"/>
                  <a:pt x="135255" y="323850"/>
                  <a:pt x="114300" y="323850"/>
                </a:cubicBezTo>
                <a:cubicBezTo>
                  <a:pt x="93345" y="323850"/>
                  <a:pt x="76200" y="306705"/>
                  <a:pt x="76200" y="285750"/>
                </a:cubicBezTo>
                <a:close/>
                <a:moveTo>
                  <a:pt x="647700" y="0"/>
                </a:moveTo>
                <a:lnTo>
                  <a:pt x="38100" y="0"/>
                </a:lnTo>
                <a:lnTo>
                  <a:pt x="0" y="247650"/>
                </a:lnTo>
                <a:lnTo>
                  <a:pt x="0" y="285750"/>
                </a:lnTo>
                <a:cubicBezTo>
                  <a:pt x="0" y="306705"/>
                  <a:pt x="17145" y="323850"/>
                  <a:pt x="38100" y="323850"/>
                </a:cubicBezTo>
                <a:lnTo>
                  <a:pt x="38100" y="647700"/>
                </a:lnTo>
                <a:lnTo>
                  <a:pt x="361950" y="647700"/>
                </a:lnTo>
                <a:lnTo>
                  <a:pt x="361950" y="400050"/>
                </a:lnTo>
                <a:lnTo>
                  <a:pt x="571500" y="400050"/>
                </a:lnTo>
                <a:lnTo>
                  <a:pt x="571500" y="647700"/>
                </a:lnTo>
                <a:lnTo>
                  <a:pt x="647700" y="647700"/>
                </a:lnTo>
                <a:lnTo>
                  <a:pt x="647700" y="323850"/>
                </a:lnTo>
                <a:cubicBezTo>
                  <a:pt x="668655" y="323850"/>
                  <a:pt x="685800" y="306705"/>
                  <a:pt x="685800" y="285750"/>
                </a:cubicBezTo>
                <a:lnTo>
                  <a:pt x="685800" y="247650"/>
                </a:lnTo>
                <a:lnTo>
                  <a:pt x="647700" y="0"/>
                </a:lnTo>
                <a:close/>
              </a:path>
            </a:pathLst>
          </a:custGeom>
          <a:solidFill>
            <a:schemeClr val="accent3"/>
          </a:solidFill>
          <a:ln w="9525" cap="flat">
            <a:noFill/>
            <a:prstDash val="solid"/>
            <a:miter/>
          </a:ln>
        </p:spPr>
        <p:txBody>
          <a:bodyPr rtlCol="0" anchor="ctr"/>
          <a:lstStyle/>
          <a:p>
            <a:endParaRPr lang="it-IT" sz="1013"/>
          </a:p>
        </p:txBody>
      </p:sp>
      <p:grpSp>
        <p:nvGrpSpPr>
          <p:cNvPr id="536" name="Elemento grafico 61" descr="Tribunale">
            <a:extLst>
              <a:ext uri="{FF2B5EF4-FFF2-40B4-BE49-F238E27FC236}">
                <a16:creationId xmlns:a16="http://schemas.microsoft.com/office/drawing/2014/main" id="{053E636A-CE1B-2D4B-BC99-A65965F3D6EC}"/>
              </a:ext>
            </a:extLst>
          </p:cNvPr>
          <p:cNvGrpSpPr/>
          <p:nvPr/>
        </p:nvGrpSpPr>
        <p:grpSpPr>
          <a:xfrm>
            <a:off x="2386522" y="1563940"/>
            <a:ext cx="287814" cy="287814"/>
            <a:chOff x="6388800" y="3721800"/>
            <a:chExt cx="914400" cy="914400"/>
          </a:xfrm>
          <a:solidFill>
            <a:schemeClr val="accent3"/>
          </a:solidFill>
        </p:grpSpPr>
        <p:sp>
          <p:nvSpPr>
            <p:cNvPr id="576" name="Figura a mano libera 575">
              <a:extLst>
                <a:ext uri="{FF2B5EF4-FFF2-40B4-BE49-F238E27FC236}">
                  <a16:creationId xmlns:a16="http://schemas.microsoft.com/office/drawing/2014/main" id="{75A0C565-DB70-3245-8D2E-BAB88724337A}"/>
                </a:ext>
              </a:extLst>
            </p:cNvPr>
            <p:cNvSpPr/>
            <p:nvPr/>
          </p:nvSpPr>
          <p:spPr>
            <a:xfrm>
              <a:off x="6484050" y="3836100"/>
              <a:ext cx="723900" cy="685800"/>
            </a:xfrm>
            <a:custGeom>
              <a:avLst/>
              <a:gdLst>
                <a:gd name="connsiteX0" fmla="*/ 657225 w 723900"/>
                <a:gd name="connsiteY0" fmla="*/ 600075 h 685800"/>
                <a:gd name="connsiteX1" fmla="*/ 657225 w 723900"/>
                <a:gd name="connsiteY1" fmla="*/ 581025 h 685800"/>
                <a:gd name="connsiteX2" fmla="*/ 628650 w 723900"/>
                <a:gd name="connsiteY2" fmla="*/ 581025 h 685800"/>
                <a:gd name="connsiteX3" fmla="*/ 628650 w 723900"/>
                <a:gd name="connsiteY3" fmla="*/ 257175 h 685800"/>
                <a:gd name="connsiteX4" fmla="*/ 657225 w 723900"/>
                <a:gd name="connsiteY4" fmla="*/ 257175 h 685800"/>
                <a:gd name="connsiteX5" fmla="*/ 657225 w 723900"/>
                <a:gd name="connsiteY5" fmla="*/ 238125 h 685800"/>
                <a:gd name="connsiteX6" fmla="*/ 685800 w 723900"/>
                <a:gd name="connsiteY6" fmla="*/ 238125 h 685800"/>
                <a:gd name="connsiteX7" fmla="*/ 685800 w 723900"/>
                <a:gd name="connsiteY7" fmla="*/ 180975 h 685800"/>
                <a:gd name="connsiteX8" fmla="*/ 657225 w 723900"/>
                <a:gd name="connsiteY8" fmla="*/ 180975 h 685800"/>
                <a:gd name="connsiteX9" fmla="*/ 361950 w 723900"/>
                <a:gd name="connsiteY9" fmla="*/ 0 h 685800"/>
                <a:gd name="connsiteX10" fmla="*/ 66675 w 723900"/>
                <a:gd name="connsiteY10" fmla="*/ 180975 h 685800"/>
                <a:gd name="connsiteX11" fmla="*/ 38100 w 723900"/>
                <a:gd name="connsiteY11" fmla="*/ 180975 h 685800"/>
                <a:gd name="connsiteX12" fmla="*/ 38100 w 723900"/>
                <a:gd name="connsiteY12" fmla="*/ 238125 h 685800"/>
                <a:gd name="connsiteX13" fmla="*/ 66675 w 723900"/>
                <a:gd name="connsiteY13" fmla="*/ 238125 h 685800"/>
                <a:gd name="connsiteX14" fmla="*/ 66675 w 723900"/>
                <a:gd name="connsiteY14" fmla="*/ 257175 h 685800"/>
                <a:gd name="connsiteX15" fmla="*/ 95250 w 723900"/>
                <a:gd name="connsiteY15" fmla="*/ 257175 h 685800"/>
                <a:gd name="connsiteX16" fmla="*/ 95250 w 723900"/>
                <a:gd name="connsiteY16" fmla="*/ 581025 h 685800"/>
                <a:gd name="connsiteX17" fmla="*/ 66675 w 723900"/>
                <a:gd name="connsiteY17" fmla="*/ 581025 h 685800"/>
                <a:gd name="connsiteX18" fmla="*/ 66675 w 723900"/>
                <a:gd name="connsiteY18" fmla="*/ 600075 h 685800"/>
                <a:gd name="connsiteX19" fmla="*/ 0 w 723900"/>
                <a:gd name="connsiteY19" fmla="*/ 647700 h 685800"/>
                <a:gd name="connsiteX20" fmla="*/ 0 w 723900"/>
                <a:gd name="connsiteY20" fmla="*/ 685800 h 685800"/>
                <a:gd name="connsiteX21" fmla="*/ 723900 w 723900"/>
                <a:gd name="connsiteY21" fmla="*/ 685800 h 685800"/>
                <a:gd name="connsiteX22" fmla="*/ 723900 w 723900"/>
                <a:gd name="connsiteY22" fmla="*/ 647700 h 685800"/>
                <a:gd name="connsiteX23" fmla="*/ 657225 w 723900"/>
                <a:gd name="connsiteY23" fmla="*/ 600075 h 685800"/>
                <a:gd name="connsiteX24" fmla="*/ 247650 w 723900"/>
                <a:gd name="connsiteY24" fmla="*/ 581025 h 685800"/>
                <a:gd name="connsiteX25" fmla="*/ 171450 w 723900"/>
                <a:gd name="connsiteY25" fmla="*/ 581025 h 685800"/>
                <a:gd name="connsiteX26" fmla="*/ 171450 w 723900"/>
                <a:gd name="connsiteY26" fmla="*/ 257175 h 685800"/>
                <a:gd name="connsiteX27" fmla="*/ 247650 w 723900"/>
                <a:gd name="connsiteY27" fmla="*/ 257175 h 685800"/>
                <a:gd name="connsiteX28" fmla="*/ 247650 w 723900"/>
                <a:gd name="connsiteY28" fmla="*/ 581025 h 685800"/>
                <a:gd name="connsiteX29" fmla="*/ 400050 w 723900"/>
                <a:gd name="connsiteY29" fmla="*/ 581025 h 685800"/>
                <a:gd name="connsiteX30" fmla="*/ 323850 w 723900"/>
                <a:gd name="connsiteY30" fmla="*/ 581025 h 685800"/>
                <a:gd name="connsiteX31" fmla="*/ 323850 w 723900"/>
                <a:gd name="connsiteY31" fmla="*/ 257175 h 685800"/>
                <a:gd name="connsiteX32" fmla="*/ 400050 w 723900"/>
                <a:gd name="connsiteY32" fmla="*/ 257175 h 685800"/>
                <a:gd name="connsiteX33" fmla="*/ 400050 w 723900"/>
                <a:gd name="connsiteY33" fmla="*/ 581025 h 685800"/>
                <a:gd name="connsiteX34" fmla="*/ 552450 w 723900"/>
                <a:gd name="connsiteY34" fmla="*/ 581025 h 685800"/>
                <a:gd name="connsiteX35" fmla="*/ 476250 w 723900"/>
                <a:gd name="connsiteY35" fmla="*/ 581025 h 685800"/>
                <a:gd name="connsiteX36" fmla="*/ 476250 w 723900"/>
                <a:gd name="connsiteY36" fmla="*/ 257175 h 685800"/>
                <a:gd name="connsiteX37" fmla="*/ 552450 w 723900"/>
                <a:gd name="connsiteY37" fmla="*/ 257175 h 685800"/>
                <a:gd name="connsiteX38" fmla="*/ 552450 w 723900"/>
                <a:gd name="connsiteY38" fmla="*/ 58102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685800">
                  <a:moveTo>
                    <a:pt x="657225" y="600075"/>
                  </a:moveTo>
                  <a:lnTo>
                    <a:pt x="657225" y="581025"/>
                  </a:lnTo>
                  <a:lnTo>
                    <a:pt x="628650" y="581025"/>
                  </a:lnTo>
                  <a:lnTo>
                    <a:pt x="628650" y="257175"/>
                  </a:lnTo>
                  <a:lnTo>
                    <a:pt x="657225" y="257175"/>
                  </a:lnTo>
                  <a:lnTo>
                    <a:pt x="657225" y="238125"/>
                  </a:lnTo>
                  <a:lnTo>
                    <a:pt x="685800" y="238125"/>
                  </a:lnTo>
                  <a:lnTo>
                    <a:pt x="685800" y="180975"/>
                  </a:lnTo>
                  <a:lnTo>
                    <a:pt x="657225" y="180975"/>
                  </a:lnTo>
                  <a:lnTo>
                    <a:pt x="361950" y="0"/>
                  </a:lnTo>
                  <a:lnTo>
                    <a:pt x="66675" y="180975"/>
                  </a:lnTo>
                  <a:lnTo>
                    <a:pt x="38100" y="180975"/>
                  </a:lnTo>
                  <a:lnTo>
                    <a:pt x="38100" y="238125"/>
                  </a:lnTo>
                  <a:lnTo>
                    <a:pt x="66675" y="238125"/>
                  </a:lnTo>
                  <a:lnTo>
                    <a:pt x="66675" y="257175"/>
                  </a:lnTo>
                  <a:lnTo>
                    <a:pt x="95250" y="257175"/>
                  </a:lnTo>
                  <a:lnTo>
                    <a:pt x="95250" y="581025"/>
                  </a:lnTo>
                  <a:lnTo>
                    <a:pt x="66675" y="581025"/>
                  </a:lnTo>
                  <a:lnTo>
                    <a:pt x="66675" y="600075"/>
                  </a:lnTo>
                  <a:lnTo>
                    <a:pt x="0" y="647700"/>
                  </a:lnTo>
                  <a:lnTo>
                    <a:pt x="0" y="685800"/>
                  </a:lnTo>
                  <a:lnTo>
                    <a:pt x="723900" y="685800"/>
                  </a:lnTo>
                  <a:lnTo>
                    <a:pt x="723900" y="647700"/>
                  </a:lnTo>
                  <a:lnTo>
                    <a:pt x="657225" y="600075"/>
                  </a:lnTo>
                  <a:close/>
                  <a:moveTo>
                    <a:pt x="247650" y="581025"/>
                  </a:moveTo>
                  <a:lnTo>
                    <a:pt x="171450" y="581025"/>
                  </a:lnTo>
                  <a:lnTo>
                    <a:pt x="171450" y="257175"/>
                  </a:lnTo>
                  <a:lnTo>
                    <a:pt x="247650" y="257175"/>
                  </a:lnTo>
                  <a:lnTo>
                    <a:pt x="247650" y="581025"/>
                  </a:lnTo>
                  <a:close/>
                  <a:moveTo>
                    <a:pt x="400050" y="581025"/>
                  </a:moveTo>
                  <a:lnTo>
                    <a:pt x="323850" y="581025"/>
                  </a:lnTo>
                  <a:lnTo>
                    <a:pt x="323850" y="257175"/>
                  </a:lnTo>
                  <a:lnTo>
                    <a:pt x="400050" y="257175"/>
                  </a:lnTo>
                  <a:lnTo>
                    <a:pt x="400050" y="581025"/>
                  </a:lnTo>
                  <a:close/>
                  <a:moveTo>
                    <a:pt x="552450" y="581025"/>
                  </a:moveTo>
                  <a:lnTo>
                    <a:pt x="476250" y="581025"/>
                  </a:lnTo>
                  <a:lnTo>
                    <a:pt x="476250" y="257175"/>
                  </a:lnTo>
                  <a:lnTo>
                    <a:pt x="552450" y="257175"/>
                  </a:lnTo>
                  <a:lnTo>
                    <a:pt x="552450" y="581025"/>
                  </a:lnTo>
                  <a:close/>
                </a:path>
              </a:pathLst>
            </a:custGeom>
            <a:grpFill/>
            <a:ln w="9525" cap="flat">
              <a:noFill/>
              <a:prstDash val="solid"/>
              <a:miter/>
            </a:ln>
          </p:spPr>
          <p:txBody>
            <a:bodyPr rtlCol="0" anchor="ctr"/>
            <a:lstStyle/>
            <a:p>
              <a:endParaRPr lang="it-IT" sz="1013"/>
            </a:p>
          </p:txBody>
        </p:sp>
      </p:grpSp>
      <p:sp>
        <p:nvSpPr>
          <p:cNvPr id="577" name="Elemento grafico 511" descr="Banca">
            <a:extLst>
              <a:ext uri="{FF2B5EF4-FFF2-40B4-BE49-F238E27FC236}">
                <a16:creationId xmlns:a16="http://schemas.microsoft.com/office/drawing/2014/main" id="{EA7E1C58-677D-3141-850D-F28BA4772F61}"/>
              </a:ext>
            </a:extLst>
          </p:cNvPr>
          <p:cNvSpPr/>
          <p:nvPr/>
        </p:nvSpPr>
        <p:spPr>
          <a:xfrm>
            <a:off x="2854797" y="1599916"/>
            <a:ext cx="227853" cy="215861"/>
          </a:xfrm>
          <a:custGeom>
            <a:avLst/>
            <a:gdLst>
              <a:gd name="connsiteX0" fmla="*/ 657225 w 723900"/>
              <a:gd name="connsiteY0" fmla="*/ 600075 h 685800"/>
              <a:gd name="connsiteX1" fmla="*/ 657225 w 723900"/>
              <a:gd name="connsiteY1" fmla="*/ 581025 h 685800"/>
              <a:gd name="connsiteX2" fmla="*/ 619125 w 723900"/>
              <a:gd name="connsiteY2" fmla="*/ 581025 h 685800"/>
              <a:gd name="connsiteX3" fmla="*/ 619125 w 723900"/>
              <a:gd name="connsiteY3" fmla="*/ 257175 h 685800"/>
              <a:gd name="connsiteX4" fmla="*/ 657225 w 723900"/>
              <a:gd name="connsiteY4" fmla="*/ 257175 h 685800"/>
              <a:gd name="connsiteX5" fmla="*/ 657225 w 723900"/>
              <a:gd name="connsiteY5" fmla="*/ 238125 h 685800"/>
              <a:gd name="connsiteX6" fmla="*/ 685800 w 723900"/>
              <a:gd name="connsiteY6" fmla="*/ 238125 h 685800"/>
              <a:gd name="connsiteX7" fmla="*/ 685800 w 723900"/>
              <a:gd name="connsiteY7" fmla="*/ 180975 h 685800"/>
              <a:gd name="connsiteX8" fmla="*/ 657225 w 723900"/>
              <a:gd name="connsiteY8" fmla="*/ 180975 h 685800"/>
              <a:gd name="connsiteX9" fmla="*/ 361950 w 723900"/>
              <a:gd name="connsiteY9" fmla="*/ 0 h 685800"/>
              <a:gd name="connsiteX10" fmla="*/ 66675 w 723900"/>
              <a:gd name="connsiteY10" fmla="*/ 180975 h 685800"/>
              <a:gd name="connsiteX11" fmla="*/ 38100 w 723900"/>
              <a:gd name="connsiteY11" fmla="*/ 180975 h 685800"/>
              <a:gd name="connsiteX12" fmla="*/ 38100 w 723900"/>
              <a:gd name="connsiteY12" fmla="*/ 238125 h 685800"/>
              <a:gd name="connsiteX13" fmla="*/ 66675 w 723900"/>
              <a:gd name="connsiteY13" fmla="*/ 238125 h 685800"/>
              <a:gd name="connsiteX14" fmla="*/ 66675 w 723900"/>
              <a:gd name="connsiteY14" fmla="*/ 257175 h 685800"/>
              <a:gd name="connsiteX15" fmla="*/ 104775 w 723900"/>
              <a:gd name="connsiteY15" fmla="*/ 257175 h 685800"/>
              <a:gd name="connsiteX16" fmla="*/ 104775 w 723900"/>
              <a:gd name="connsiteY16" fmla="*/ 581025 h 685800"/>
              <a:gd name="connsiteX17" fmla="*/ 66675 w 723900"/>
              <a:gd name="connsiteY17" fmla="*/ 581025 h 685800"/>
              <a:gd name="connsiteX18" fmla="*/ 66675 w 723900"/>
              <a:gd name="connsiteY18" fmla="*/ 600075 h 685800"/>
              <a:gd name="connsiteX19" fmla="*/ 0 w 723900"/>
              <a:gd name="connsiteY19" fmla="*/ 647700 h 685800"/>
              <a:gd name="connsiteX20" fmla="*/ 0 w 723900"/>
              <a:gd name="connsiteY20" fmla="*/ 685800 h 685800"/>
              <a:gd name="connsiteX21" fmla="*/ 361950 w 723900"/>
              <a:gd name="connsiteY21" fmla="*/ 685800 h 685800"/>
              <a:gd name="connsiteX22" fmla="*/ 723900 w 723900"/>
              <a:gd name="connsiteY22" fmla="*/ 685800 h 685800"/>
              <a:gd name="connsiteX23" fmla="*/ 723900 w 723900"/>
              <a:gd name="connsiteY23" fmla="*/ 647700 h 685800"/>
              <a:gd name="connsiteX24" fmla="*/ 657225 w 723900"/>
              <a:gd name="connsiteY24" fmla="*/ 600075 h 685800"/>
              <a:gd name="connsiteX25" fmla="*/ 219075 w 723900"/>
              <a:gd name="connsiteY25" fmla="*/ 581025 h 685800"/>
              <a:gd name="connsiteX26" fmla="*/ 161925 w 723900"/>
              <a:gd name="connsiteY26" fmla="*/ 581025 h 685800"/>
              <a:gd name="connsiteX27" fmla="*/ 161925 w 723900"/>
              <a:gd name="connsiteY27" fmla="*/ 257175 h 685800"/>
              <a:gd name="connsiteX28" fmla="*/ 219075 w 723900"/>
              <a:gd name="connsiteY28" fmla="*/ 257175 h 685800"/>
              <a:gd name="connsiteX29" fmla="*/ 219075 w 723900"/>
              <a:gd name="connsiteY29" fmla="*/ 581025 h 685800"/>
              <a:gd name="connsiteX30" fmla="*/ 333375 w 723900"/>
              <a:gd name="connsiteY30" fmla="*/ 581025 h 685800"/>
              <a:gd name="connsiteX31" fmla="*/ 276225 w 723900"/>
              <a:gd name="connsiteY31" fmla="*/ 581025 h 685800"/>
              <a:gd name="connsiteX32" fmla="*/ 276225 w 723900"/>
              <a:gd name="connsiteY32" fmla="*/ 257175 h 685800"/>
              <a:gd name="connsiteX33" fmla="*/ 333375 w 723900"/>
              <a:gd name="connsiteY33" fmla="*/ 257175 h 685800"/>
              <a:gd name="connsiteX34" fmla="*/ 333375 w 723900"/>
              <a:gd name="connsiteY34" fmla="*/ 581025 h 685800"/>
              <a:gd name="connsiteX35" fmla="*/ 352425 w 723900"/>
              <a:gd name="connsiteY35" fmla="*/ 161925 h 685800"/>
              <a:gd name="connsiteX36" fmla="*/ 314325 w 723900"/>
              <a:gd name="connsiteY36" fmla="*/ 123825 h 685800"/>
              <a:gd name="connsiteX37" fmla="*/ 352425 w 723900"/>
              <a:gd name="connsiteY37" fmla="*/ 85725 h 685800"/>
              <a:gd name="connsiteX38" fmla="*/ 390525 w 723900"/>
              <a:gd name="connsiteY38" fmla="*/ 123825 h 685800"/>
              <a:gd name="connsiteX39" fmla="*/ 352425 w 723900"/>
              <a:gd name="connsiteY39" fmla="*/ 161925 h 685800"/>
              <a:gd name="connsiteX40" fmla="*/ 447675 w 723900"/>
              <a:gd name="connsiteY40" fmla="*/ 581025 h 685800"/>
              <a:gd name="connsiteX41" fmla="*/ 390525 w 723900"/>
              <a:gd name="connsiteY41" fmla="*/ 581025 h 685800"/>
              <a:gd name="connsiteX42" fmla="*/ 390525 w 723900"/>
              <a:gd name="connsiteY42" fmla="*/ 257175 h 685800"/>
              <a:gd name="connsiteX43" fmla="*/ 447675 w 723900"/>
              <a:gd name="connsiteY43" fmla="*/ 257175 h 685800"/>
              <a:gd name="connsiteX44" fmla="*/ 447675 w 723900"/>
              <a:gd name="connsiteY44" fmla="*/ 581025 h 685800"/>
              <a:gd name="connsiteX45" fmla="*/ 561975 w 723900"/>
              <a:gd name="connsiteY45" fmla="*/ 581025 h 685800"/>
              <a:gd name="connsiteX46" fmla="*/ 504825 w 723900"/>
              <a:gd name="connsiteY46" fmla="*/ 581025 h 685800"/>
              <a:gd name="connsiteX47" fmla="*/ 504825 w 723900"/>
              <a:gd name="connsiteY47" fmla="*/ 257175 h 685800"/>
              <a:gd name="connsiteX48" fmla="*/ 561975 w 723900"/>
              <a:gd name="connsiteY48" fmla="*/ 257175 h 685800"/>
              <a:gd name="connsiteX49" fmla="*/ 561975 w 723900"/>
              <a:gd name="connsiteY49" fmla="*/ 58102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23900" h="685800">
                <a:moveTo>
                  <a:pt x="657225" y="600075"/>
                </a:moveTo>
                <a:lnTo>
                  <a:pt x="657225" y="581025"/>
                </a:lnTo>
                <a:lnTo>
                  <a:pt x="619125" y="581025"/>
                </a:lnTo>
                <a:lnTo>
                  <a:pt x="619125" y="257175"/>
                </a:lnTo>
                <a:lnTo>
                  <a:pt x="657225" y="257175"/>
                </a:lnTo>
                <a:lnTo>
                  <a:pt x="657225" y="238125"/>
                </a:lnTo>
                <a:lnTo>
                  <a:pt x="685800" y="238125"/>
                </a:lnTo>
                <a:lnTo>
                  <a:pt x="685800" y="180975"/>
                </a:lnTo>
                <a:lnTo>
                  <a:pt x="657225" y="180975"/>
                </a:lnTo>
                <a:lnTo>
                  <a:pt x="361950" y="0"/>
                </a:lnTo>
                <a:lnTo>
                  <a:pt x="66675" y="180975"/>
                </a:lnTo>
                <a:lnTo>
                  <a:pt x="38100" y="180975"/>
                </a:lnTo>
                <a:lnTo>
                  <a:pt x="38100" y="238125"/>
                </a:lnTo>
                <a:lnTo>
                  <a:pt x="66675" y="238125"/>
                </a:lnTo>
                <a:lnTo>
                  <a:pt x="66675" y="257175"/>
                </a:lnTo>
                <a:lnTo>
                  <a:pt x="104775" y="257175"/>
                </a:lnTo>
                <a:lnTo>
                  <a:pt x="104775" y="581025"/>
                </a:lnTo>
                <a:lnTo>
                  <a:pt x="66675" y="581025"/>
                </a:lnTo>
                <a:lnTo>
                  <a:pt x="66675" y="600075"/>
                </a:lnTo>
                <a:lnTo>
                  <a:pt x="0" y="647700"/>
                </a:lnTo>
                <a:lnTo>
                  <a:pt x="0" y="685800"/>
                </a:lnTo>
                <a:lnTo>
                  <a:pt x="361950" y="685800"/>
                </a:lnTo>
                <a:lnTo>
                  <a:pt x="723900" y="685800"/>
                </a:lnTo>
                <a:lnTo>
                  <a:pt x="723900" y="647700"/>
                </a:lnTo>
                <a:lnTo>
                  <a:pt x="657225" y="600075"/>
                </a:lnTo>
                <a:close/>
                <a:moveTo>
                  <a:pt x="219075" y="581025"/>
                </a:moveTo>
                <a:lnTo>
                  <a:pt x="161925" y="581025"/>
                </a:lnTo>
                <a:lnTo>
                  <a:pt x="161925" y="257175"/>
                </a:lnTo>
                <a:lnTo>
                  <a:pt x="219075" y="257175"/>
                </a:lnTo>
                <a:lnTo>
                  <a:pt x="219075" y="581025"/>
                </a:lnTo>
                <a:close/>
                <a:moveTo>
                  <a:pt x="333375" y="581025"/>
                </a:moveTo>
                <a:lnTo>
                  <a:pt x="276225" y="581025"/>
                </a:lnTo>
                <a:lnTo>
                  <a:pt x="276225" y="257175"/>
                </a:lnTo>
                <a:lnTo>
                  <a:pt x="333375" y="257175"/>
                </a:lnTo>
                <a:lnTo>
                  <a:pt x="333375" y="581025"/>
                </a:lnTo>
                <a:close/>
                <a:moveTo>
                  <a:pt x="352425" y="161925"/>
                </a:moveTo>
                <a:cubicBezTo>
                  <a:pt x="331470" y="161925"/>
                  <a:pt x="314325" y="144780"/>
                  <a:pt x="314325" y="123825"/>
                </a:cubicBezTo>
                <a:cubicBezTo>
                  <a:pt x="314325" y="102870"/>
                  <a:pt x="331470" y="85725"/>
                  <a:pt x="352425" y="85725"/>
                </a:cubicBezTo>
                <a:cubicBezTo>
                  <a:pt x="373380" y="85725"/>
                  <a:pt x="390525" y="102870"/>
                  <a:pt x="390525" y="123825"/>
                </a:cubicBezTo>
                <a:cubicBezTo>
                  <a:pt x="390525" y="144780"/>
                  <a:pt x="373380" y="161925"/>
                  <a:pt x="352425" y="161925"/>
                </a:cubicBezTo>
                <a:close/>
                <a:moveTo>
                  <a:pt x="447675" y="581025"/>
                </a:moveTo>
                <a:lnTo>
                  <a:pt x="390525" y="581025"/>
                </a:lnTo>
                <a:lnTo>
                  <a:pt x="390525" y="257175"/>
                </a:lnTo>
                <a:lnTo>
                  <a:pt x="447675" y="257175"/>
                </a:lnTo>
                <a:lnTo>
                  <a:pt x="447675" y="581025"/>
                </a:lnTo>
                <a:close/>
                <a:moveTo>
                  <a:pt x="561975" y="581025"/>
                </a:moveTo>
                <a:lnTo>
                  <a:pt x="504825" y="581025"/>
                </a:lnTo>
                <a:lnTo>
                  <a:pt x="504825" y="257175"/>
                </a:lnTo>
                <a:lnTo>
                  <a:pt x="561975" y="257175"/>
                </a:lnTo>
                <a:lnTo>
                  <a:pt x="561975" y="581025"/>
                </a:lnTo>
                <a:close/>
              </a:path>
            </a:pathLst>
          </a:custGeom>
          <a:solidFill>
            <a:schemeClr val="accent3"/>
          </a:solidFill>
          <a:ln w="9525" cap="flat">
            <a:noFill/>
            <a:prstDash val="solid"/>
            <a:miter/>
          </a:ln>
        </p:spPr>
        <p:txBody>
          <a:bodyPr rtlCol="0" anchor="ctr"/>
          <a:lstStyle/>
          <a:p>
            <a:endParaRPr lang="it-IT" sz="1013"/>
          </a:p>
        </p:txBody>
      </p:sp>
      <p:grpSp>
        <p:nvGrpSpPr>
          <p:cNvPr id="578" name="Elemento grafico 513" descr="Casa">
            <a:extLst>
              <a:ext uri="{FF2B5EF4-FFF2-40B4-BE49-F238E27FC236}">
                <a16:creationId xmlns:a16="http://schemas.microsoft.com/office/drawing/2014/main" id="{5CF81643-187D-4D47-8C4A-24FFCFC94324}"/>
              </a:ext>
            </a:extLst>
          </p:cNvPr>
          <p:cNvGrpSpPr/>
          <p:nvPr/>
        </p:nvGrpSpPr>
        <p:grpSpPr>
          <a:xfrm>
            <a:off x="3263111" y="1563940"/>
            <a:ext cx="287814" cy="287814"/>
            <a:chOff x="6688800" y="4021800"/>
            <a:chExt cx="914400" cy="914400"/>
          </a:xfrm>
          <a:solidFill>
            <a:schemeClr val="accent3"/>
          </a:solidFill>
        </p:grpSpPr>
        <p:sp>
          <p:nvSpPr>
            <p:cNvPr id="579" name="Figura a mano libera 578">
              <a:extLst>
                <a:ext uri="{FF2B5EF4-FFF2-40B4-BE49-F238E27FC236}">
                  <a16:creationId xmlns:a16="http://schemas.microsoft.com/office/drawing/2014/main" id="{C3B237DE-6091-7446-A34B-C3D26BEF92DD}"/>
                </a:ext>
              </a:extLst>
            </p:cNvPr>
            <p:cNvSpPr/>
            <p:nvPr/>
          </p:nvSpPr>
          <p:spPr>
            <a:xfrm>
              <a:off x="6745950" y="4136100"/>
              <a:ext cx="800100" cy="409575"/>
            </a:xfrm>
            <a:custGeom>
              <a:avLst/>
              <a:gdLst>
                <a:gd name="connsiteX0" fmla="*/ 628650 w 800100"/>
                <a:gd name="connsiteY0" fmla="*/ 217170 h 409575"/>
                <a:gd name="connsiteX1" fmla="*/ 628650 w 800100"/>
                <a:gd name="connsiteY1" fmla="*/ 57150 h 409575"/>
                <a:gd name="connsiteX2" fmla="*/ 552450 w 800100"/>
                <a:gd name="connsiteY2" fmla="*/ 57150 h 409575"/>
                <a:gd name="connsiteX3" fmla="*/ 552450 w 800100"/>
                <a:gd name="connsiteY3" fmla="*/ 144780 h 409575"/>
                <a:gd name="connsiteX4" fmla="*/ 400050 w 800100"/>
                <a:gd name="connsiteY4" fmla="*/ 0 h 409575"/>
                <a:gd name="connsiteX5" fmla="*/ 400050 w 800100"/>
                <a:gd name="connsiteY5" fmla="*/ 0 h 409575"/>
                <a:gd name="connsiteX6" fmla="*/ 0 w 800100"/>
                <a:gd name="connsiteY6" fmla="*/ 381000 h 409575"/>
                <a:gd name="connsiteX7" fmla="*/ 42863 w 800100"/>
                <a:gd name="connsiteY7" fmla="*/ 417195 h 409575"/>
                <a:gd name="connsiteX8" fmla="*/ 400050 w 800100"/>
                <a:gd name="connsiteY8" fmla="*/ 78105 h 409575"/>
                <a:gd name="connsiteX9" fmla="*/ 400050 w 800100"/>
                <a:gd name="connsiteY9" fmla="*/ 78105 h 409575"/>
                <a:gd name="connsiteX10" fmla="*/ 757238 w 800100"/>
                <a:gd name="connsiteY10" fmla="*/ 417195 h 409575"/>
                <a:gd name="connsiteX11" fmla="*/ 800100 w 800100"/>
                <a:gd name="connsiteY11"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0100" h="409575">
                  <a:moveTo>
                    <a:pt x="628650" y="217170"/>
                  </a:moveTo>
                  <a:lnTo>
                    <a:pt x="628650" y="57150"/>
                  </a:lnTo>
                  <a:lnTo>
                    <a:pt x="552450" y="57150"/>
                  </a:lnTo>
                  <a:lnTo>
                    <a:pt x="552450" y="144780"/>
                  </a:lnTo>
                  <a:lnTo>
                    <a:pt x="400050" y="0"/>
                  </a:lnTo>
                  <a:lnTo>
                    <a:pt x="400050" y="0"/>
                  </a:lnTo>
                  <a:lnTo>
                    <a:pt x="0" y="381000"/>
                  </a:lnTo>
                  <a:lnTo>
                    <a:pt x="42863" y="417195"/>
                  </a:lnTo>
                  <a:lnTo>
                    <a:pt x="400050" y="78105"/>
                  </a:lnTo>
                  <a:lnTo>
                    <a:pt x="400050" y="78105"/>
                  </a:lnTo>
                  <a:lnTo>
                    <a:pt x="757238" y="417195"/>
                  </a:lnTo>
                  <a:lnTo>
                    <a:pt x="800100" y="381000"/>
                  </a:lnTo>
                  <a:close/>
                </a:path>
              </a:pathLst>
            </a:custGeom>
            <a:grpFill/>
            <a:ln w="9525" cap="flat">
              <a:noFill/>
              <a:prstDash val="solid"/>
              <a:miter/>
            </a:ln>
          </p:spPr>
          <p:txBody>
            <a:bodyPr rtlCol="0" anchor="ctr"/>
            <a:lstStyle/>
            <a:p>
              <a:endParaRPr lang="it-IT" sz="1013"/>
            </a:p>
          </p:txBody>
        </p:sp>
        <p:sp>
          <p:nvSpPr>
            <p:cNvPr id="580" name="Figura a mano libera 579">
              <a:extLst>
                <a:ext uri="{FF2B5EF4-FFF2-40B4-BE49-F238E27FC236}">
                  <a16:creationId xmlns:a16="http://schemas.microsoft.com/office/drawing/2014/main" id="{6BC7C13D-B1EE-484A-8F24-FF41FE818357}"/>
                </a:ext>
              </a:extLst>
            </p:cNvPr>
            <p:cNvSpPr/>
            <p:nvPr/>
          </p:nvSpPr>
          <p:spPr>
            <a:xfrm>
              <a:off x="6860250" y="4267545"/>
              <a:ext cx="571500" cy="552450"/>
            </a:xfrm>
            <a:custGeom>
              <a:avLst/>
              <a:gdLst>
                <a:gd name="connsiteX0" fmla="*/ 0 w 571500"/>
                <a:gd name="connsiteY0" fmla="*/ 271463 h 552450"/>
                <a:gd name="connsiteX1" fmla="*/ 0 w 571500"/>
                <a:gd name="connsiteY1" fmla="*/ 554355 h 552450"/>
                <a:gd name="connsiteX2" fmla="*/ 228600 w 571500"/>
                <a:gd name="connsiteY2" fmla="*/ 554355 h 552450"/>
                <a:gd name="connsiteX3" fmla="*/ 228600 w 571500"/>
                <a:gd name="connsiteY3" fmla="*/ 316230 h 552450"/>
                <a:gd name="connsiteX4" fmla="*/ 342900 w 571500"/>
                <a:gd name="connsiteY4" fmla="*/ 316230 h 552450"/>
                <a:gd name="connsiteX5" fmla="*/ 342900 w 571500"/>
                <a:gd name="connsiteY5" fmla="*/ 554355 h 552450"/>
                <a:gd name="connsiteX6" fmla="*/ 571500 w 571500"/>
                <a:gd name="connsiteY6" fmla="*/ 554355 h 552450"/>
                <a:gd name="connsiteX7" fmla="*/ 571500 w 571500"/>
                <a:gd name="connsiteY7" fmla="*/ 271463 h 552450"/>
                <a:gd name="connsiteX8" fmla="*/ 285750 w 571500"/>
                <a:gd name="connsiteY8" fmla="*/ 0 h 552450"/>
                <a:gd name="connsiteX9" fmla="*/ 0 w 571500"/>
                <a:gd name="connsiteY9" fmla="*/ 271463 h 552450"/>
                <a:gd name="connsiteX10" fmla="*/ 171450 w 571500"/>
                <a:gd name="connsiteY10" fmla="*/ 430530 h 552450"/>
                <a:gd name="connsiteX11" fmla="*/ 57150 w 571500"/>
                <a:gd name="connsiteY11" fmla="*/ 430530 h 552450"/>
                <a:gd name="connsiteX12" fmla="*/ 57150 w 571500"/>
                <a:gd name="connsiteY12" fmla="*/ 316230 h 552450"/>
                <a:gd name="connsiteX13" fmla="*/ 171450 w 571500"/>
                <a:gd name="connsiteY13" fmla="*/ 316230 h 552450"/>
                <a:gd name="connsiteX14" fmla="*/ 171450 w 571500"/>
                <a:gd name="connsiteY14" fmla="*/ 430530 h 552450"/>
                <a:gd name="connsiteX15" fmla="*/ 400050 w 571500"/>
                <a:gd name="connsiteY15" fmla="*/ 316230 h 552450"/>
                <a:gd name="connsiteX16" fmla="*/ 514350 w 571500"/>
                <a:gd name="connsiteY16" fmla="*/ 316230 h 552450"/>
                <a:gd name="connsiteX17" fmla="*/ 514350 w 571500"/>
                <a:gd name="connsiteY17" fmla="*/ 430530 h 552450"/>
                <a:gd name="connsiteX18" fmla="*/ 400050 w 571500"/>
                <a:gd name="connsiteY18" fmla="*/ 430530 h 552450"/>
                <a:gd name="connsiteX19" fmla="*/ 400050 w 571500"/>
                <a:gd name="connsiteY19" fmla="*/ 31623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0" h="552450">
                  <a:moveTo>
                    <a:pt x="0" y="271463"/>
                  </a:moveTo>
                  <a:lnTo>
                    <a:pt x="0" y="554355"/>
                  </a:lnTo>
                  <a:lnTo>
                    <a:pt x="228600" y="554355"/>
                  </a:lnTo>
                  <a:lnTo>
                    <a:pt x="228600" y="316230"/>
                  </a:lnTo>
                  <a:lnTo>
                    <a:pt x="342900" y="316230"/>
                  </a:lnTo>
                  <a:lnTo>
                    <a:pt x="342900" y="554355"/>
                  </a:lnTo>
                  <a:lnTo>
                    <a:pt x="571500" y="554355"/>
                  </a:lnTo>
                  <a:lnTo>
                    <a:pt x="571500" y="271463"/>
                  </a:lnTo>
                  <a:lnTo>
                    <a:pt x="285750" y="0"/>
                  </a:lnTo>
                  <a:lnTo>
                    <a:pt x="0" y="271463"/>
                  </a:lnTo>
                  <a:close/>
                  <a:moveTo>
                    <a:pt x="171450" y="430530"/>
                  </a:moveTo>
                  <a:lnTo>
                    <a:pt x="57150" y="430530"/>
                  </a:lnTo>
                  <a:lnTo>
                    <a:pt x="57150" y="316230"/>
                  </a:lnTo>
                  <a:lnTo>
                    <a:pt x="171450" y="316230"/>
                  </a:lnTo>
                  <a:lnTo>
                    <a:pt x="171450" y="430530"/>
                  </a:lnTo>
                  <a:close/>
                  <a:moveTo>
                    <a:pt x="400050" y="316230"/>
                  </a:moveTo>
                  <a:lnTo>
                    <a:pt x="514350" y="316230"/>
                  </a:lnTo>
                  <a:lnTo>
                    <a:pt x="514350" y="430530"/>
                  </a:lnTo>
                  <a:lnTo>
                    <a:pt x="400050" y="430530"/>
                  </a:lnTo>
                  <a:lnTo>
                    <a:pt x="400050" y="316230"/>
                  </a:lnTo>
                  <a:close/>
                </a:path>
              </a:pathLst>
            </a:custGeom>
            <a:grpFill/>
            <a:ln w="9525" cap="flat">
              <a:noFill/>
              <a:prstDash val="solid"/>
              <a:miter/>
            </a:ln>
          </p:spPr>
          <p:txBody>
            <a:bodyPr rtlCol="0" anchor="ctr"/>
            <a:lstStyle/>
            <a:p>
              <a:endParaRPr lang="it-IT" sz="1013"/>
            </a:p>
          </p:txBody>
        </p:sp>
      </p:grpSp>
      <p:sp>
        <p:nvSpPr>
          <p:cNvPr id="581" name="Elemento grafico 515" descr="Chiosco">
            <a:extLst>
              <a:ext uri="{FF2B5EF4-FFF2-40B4-BE49-F238E27FC236}">
                <a16:creationId xmlns:a16="http://schemas.microsoft.com/office/drawing/2014/main" id="{09A2362A-E353-7D48-8EC8-24175300A283}"/>
              </a:ext>
            </a:extLst>
          </p:cNvPr>
          <p:cNvSpPr/>
          <p:nvPr/>
        </p:nvSpPr>
        <p:spPr>
          <a:xfrm>
            <a:off x="3731386" y="1598419"/>
            <a:ext cx="215861" cy="218858"/>
          </a:xfrm>
          <a:custGeom>
            <a:avLst/>
            <a:gdLst>
              <a:gd name="connsiteX0" fmla="*/ 685800 w 685800"/>
              <a:gd name="connsiteY0" fmla="*/ 171450 h 695325"/>
              <a:gd name="connsiteX1" fmla="*/ 685800 w 685800"/>
              <a:gd name="connsiteY1" fmla="*/ 139827 h 695325"/>
              <a:gd name="connsiteX2" fmla="*/ 683228 w 685800"/>
              <a:gd name="connsiteY2" fmla="*/ 127444 h 695325"/>
              <a:gd name="connsiteX3" fmla="*/ 627221 w 685800"/>
              <a:gd name="connsiteY3" fmla="*/ 0 h 695325"/>
              <a:gd name="connsiteX4" fmla="*/ 58579 w 685800"/>
              <a:gd name="connsiteY4" fmla="*/ 0 h 695325"/>
              <a:gd name="connsiteX5" fmla="*/ 2572 w 685800"/>
              <a:gd name="connsiteY5" fmla="*/ 127444 h 695325"/>
              <a:gd name="connsiteX6" fmla="*/ 0 w 685800"/>
              <a:gd name="connsiteY6" fmla="*/ 139827 h 695325"/>
              <a:gd name="connsiteX7" fmla="*/ 0 w 685800"/>
              <a:gd name="connsiteY7" fmla="*/ 171450 h 695325"/>
              <a:gd name="connsiteX8" fmla="*/ 38100 w 685800"/>
              <a:gd name="connsiteY8" fmla="*/ 209550 h 695325"/>
              <a:gd name="connsiteX9" fmla="*/ 38100 w 685800"/>
              <a:gd name="connsiteY9" fmla="*/ 438150 h 695325"/>
              <a:gd name="connsiteX10" fmla="*/ 0 w 685800"/>
              <a:gd name="connsiteY10" fmla="*/ 438150 h 695325"/>
              <a:gd name="connsiteX11" fmla="*/ 0 w 685800"/>
              <a:gd name="connsiteY11" fmla="*/ 495300 h 695325"/>
              <a:gd name="connsiteX12" fmla="*/ 38100 w 685800"/>
              <a:gd name="connsiteY12" fmla="*/ 495300 h 695325"/>
              <a:gd name="connsiteX13" fmla="*/ 38100 w 685800"/>
              <a:gd name="connsiteY13" fmla="*/ 695325 h 695325"/>
              <a:gd name="connsiteX14" fmla="*/ 647700 w 685800"/>
              <a:gd name="connsiteY14" fmla="*/ 695325 h 695325"/>
              <a:gd name="connsiteX15" fmla="*/ 647700 w 685800"/>
              <a:gd name="connsiteY15" fmla="*/ 495300 h 695325"/>
              <a:gd name="connsiteX16" fmla="*/ 685800 w 685800"/>
              <a:gd name="connsiteY16" fmla="*/ 495300 h 695325"/>
              <a:gd name="connsiteX17" fmla="*/ 685800 w 685800"/>
              <a:gd name="connsiteY17" fmla="*/ 438150 h 695325"/>
              <a:gd name="connsiteX18" fmla="*/ 647700 w 685800"/>
              <a:gd name="connsiteY18" fmla="*/ 438150 h 695325"/>
              <a:gd name="connsiteX19" fmla="*/ 647700 w 685800"/>
              <a:gd name="connsiteY19" fmla="*/ 209550 h 695325"/>
              <a:gd name="connsiteX20" fmla="*/ 685800 w 685800"/>
              <a:gd name="connsiteY20" fmla="*/ 171450 h 695325"/>
              <a:gd name="connsiteX21" fmla="*/ 573405 w 685800"/>
              <a:gd name="connsiteY21" fmla="*/ 57150 h 695325"/>
              <a:gd name="connsiteX22" fmla="*/ 609600 w 685800"/>
              <a:gd name="connsiteY22" fmla="*/ 133350 h 695325"/>
              <a:gd name="connsiteX23" fmla="*/ 609600 w 685800"/>
              <a:gd name="connsiteY23" fmla="*/ 171450 h 695325"/>
              <a:gd name="connsiteX24" fmla="*/ 571500 w 685800"/>
              <a:gd name="connsiteY24" fmla="*/ 209550 h 695325"/>
              <a:gd name="connsiteX25" fmla="*/ 533400 w 685800"/>
              <a:gd name="connsiteY25" fmla="*/ 171450 h 695325"/>
              <a:gd name="connsiteX26" fmla="*/ 533400 w 685800"/>
              <a:gd name="connsiteY26" fmla="*/ 133350 h 695325"/>
              <a:gd name="connsiteX27" fmla="*/ 497205 w 685800"/>
              <a:gd name="connsiteY27" fmla="*/ 57150 h 695325"/>
              <a:gd name="connsiteX28" fmla="*/ 434340 w 685800"/>
              <a:gd name="connsiteY28" fmla="*/ 57150 h 695325"/>
              <a:gd name="connsiteX29" fmla="*/ 457200 w 685800"/>
              <a:gd name="connsiteY29" fmla="*/ 133350 h 695325"/>
              <a:gd name="connsiteX30" fmla="*/ 457200 w 685800"/>
              <a:gd name="connsiteY30" fmla="*/ 171450 h 695325"/>
              <a:gd name="connsiteX31" fmla="*/ 419100 w 685800"/>
              <a:gd name="connsiteY31" fmla="*/ 209550 h 695325"/>
              <a:gd name="connsiteX32" fmla="*/ 381000 w 685800"/>
              <a:gd name="connsiteY32" fmla="*/ 171450 h 695325"/>
              <a:gd name="connsiteX33" fmla="*/ 381000 w 685800"/>
              <a:gd name="connsiteY33" fmla="*/ 133350 h 695325"/>
              <a:gd name="connsiteX34" fmla="*/ 367665 w 685800"/>
              <a:gd name="connsiteY34" fmla="*/ 57150 h 695325"/>
              <a:gd name="connsiteX35" fmla="*/ 228600 w 685800"/>
              <a:gd name="connsiteY35" fmla="*/ 133350 h 695325"/>
              <a:gd name="connsiteX36" fmla="*/ 251460 w 685800"/>
              <a:gd name="connsiteY36" fmla="*/ 57150 h 695325"/>
              <a:gd name="connsiteX37" fmla="*/ 318135 w 685800"/>
              <a:gd name="connsiteY37" fmla="*/ 57150 h 695325"/>
              <a:gd name="connsiteX38" fmla="*/ 304800 w 685800"/>
              <a:gd name="connsiteY38" fmla="*/ 133350 h 695325"/>
              <a:gd name="connsiteX39" fmla="*/ 304800 w 685800"/>
              <a:gd name="connsiteY39" fmla="*/ 171450 h 695325"/>
              <a:gd name="connsiteX40" fmla="*/ 266700 w 685800"/>
              <a:gd name="connsiteY40" fmla="*/ 209550 h 695325"/>
              <a:gd name="connsiteX41" fmla="*/ 228600 w 685800"/>
              <a:gd name="connsiteY41" fmla="*/ 171450 h 695325"/>
              <a:gd name="connsiteX42" fmla="*/ 76200 w 685800"/>
              <a:gd name="connsiteY42" fmla="*/ 133350 h 695325"/>
              <a:gd name="connsiteX43" fmla="*/ 112395 w 685800"/>
              <a:gd name="connsiteY43" fmla="*/ 57150 h 695325"/>
              <a:gd name="connsiteX44" fmla="*/ 188595 w 685800"/>
              <a:gd name="connsiteY44" fmla="*/ 57150 h 695325"/>
              <a:gd name="connsiteX45" fmla="*/ 152400 w 685800"/>
              <a:gd name="connsiteY45" fmla="*/ 133350 h 695325"/>
              <a:gd name="connsiteX46" fmla="*/ 152400 w 685800"/>
              <a:gd name="connsiteY46" fmla="*/ 171450 h 695325"/>
              <a:gd name="connsiteX47" fmla="*/ 114300 w 685800"/>
              <a:gd name="connsiteY47" fmla="*/ 209550 h 695325"/>
              <a:gd name="connsiteX48" fmla="*/ 76200 w 685800"/>
              <a:gd name="connsiteY48" fmla="*/ 171450 h 695325"/>
              <a:gd name="connsiteX49" fmla="*/ 95250 w 685800"/>
              <a:gd name="connsiteY49" fmla="*/ 438150 h 695325"/>
              <a:gd name="connsiteX50" fmla="*/ 95250 w 685800"/>
              <a:gd name="connsiteY50" fmla="*/ 276225 h 695325"/>
              <a:gd name="connsiteX51" fmla="*/ 590550 w 685800"/>
              <a:gd name="connsiteY51" fmla="*/ 276225 h 695325"/>
              <a:gd name="connsiteX52" fmla="*/ 590550 w 685800"/>
              <a:gd name="connsiteY52" fmla="*/ 438150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85800" h="695325">
                <a:moveTo>
                  <a:pt x="685800" y="171450"/>
                </a:moveTo>
                <a:lnTo>
                  <a:pt x="685800" y="139827"/>
                </a:lnTo>
                <a:cubicBezTo>
                  <a:pt x="685813" y="135566"/>
                  <a:pt x="684936" y="131349"/>
                  <a:pt x="683228" y="127444"/>
                </a:cubicBezTo>
                <a:lnTo>
                  <a:pt x="627221" y="0"/>
                </a:lnTo>
                <a:lnTo>
                  <a:pt x="58579" y="0"/>
                </a:lnTo>
                <a:lnTo>
                  <a:pt x="2572" y="127444"/>
                </a:lnTo>
                <a:cubicBezTo>
                  <a:pt x="864" y="131349"/>
                  <a:pt x="-12" y="135566"/>
                  <a:pt x="0" y="139827"/>
                </a:cubicBezTo>
                <a:lnTo>
                  <a:pt x="0" y="171450"/>
                </a:lnTo>
                <a:cubicBezTo>
                  <a:pt x="0" y="192492"/>
                  <a:pt x="17058" y="209550"/>
                  <a:pt x="38100" y="209550"/>
                </a:cubicBezTo>
                <a:lnTo>
                  <a:pt x="38100" y="438150"/>
                </a:lnTo>
                <a:lnTo>
                  <a:pt x="0" y="438150"/>
                </a:lnTo>
                <a:lnTo>
                  <a:pt x="0" y="495300"/>
                </a:lnTo>
                <a:lnTo>
                  <a:pt x="38100" y="495300"/>
                </a:lnTo>
                <a:lnTo>
                  <a:pt x="38100" y="695325"/>
                </a:lnTo>
                <a:lnTo>
                  <a:pt x="647700" y="695325"/>
                </a:lnTo>
                <a:lnTo>
                  <a:pt x="647700" y="495300"/>
                </a:lnTo>
                <a:lnTo>
                  <a:pt x="685800" y="495300"/>
                </a:lnTo>
                <a:lnTo>
                  <a:pt x="685800" y="438150"/>
                </a:lnTo>
                <a:lnTo>
                  <a:pt x="647700" y="438150"/>
                </a:lnTo>
                <a:lnTo>
                  <a:pt x="647700" y="209550"/>
                </a:lnTo>
                <a:cubicBezTo>
                  <a:pt x="668742" y="209550"/>
                  <a:pt x="685800" y="192492"/>
                  <a:pt x="685800" y="171450"/>
                </a:cubicBezTo>
                <a:close/>
                <a:moveTo>
                  <a:pt x="573405" y="57150"/>
                </a:moveTo>
                <a:lnTo>
                  <a:pt x="609600" y="133350"/>
                </a:lnTo>
                <a:lnTo>
                  <a:pt x="609600" y="171450"/>
                </a:lnTo>
                <a:cubicBezTo>
                  <a:pt x="609600" y="192492"/>
                  <a:pt x="592542" y="209550"/>
                  <a:pt x="571500" y="209550"/>
                </a:cubicBezTo>
                <a:cubicBezTo>
                  <a:pt x="550458" y="209550"/>
                  <a:pt x="533400" y="192492"/>
                  <a:pt x="533400" y="171450"/>
                </a:cubicBezTo>
                <a:lnTo>
                  <a:pt x="533400" y="133350"/>
                </a:lnTo>
                <a:lnTo>
                  <a:pt x="497205" y="57150"/>
                </a:lnTo>
                <a:close/>
                <a:moveTo>
                  <a:pt x="434340" y="57150"/>
                </a:moveTo>
                <a:lnTo>
                  <a:pt x="457200" y="133350"/>
                </a:lnTo>
                <a:lnTo>
                  <a:pt x="457200" y="171450"/>
                </a:lnTo>
                <a:cubicBezTo>
                  <a:pt x="457200" y="192492"/>
                  <a:pt x="440142" y="209550"/>
                  <a:pt x="419100" y="209550"/>
                </a:cubicBezTo>
                <a:cubicBezTo>
                  <a:pt x="398058" y="209550"/>
                  <a:pt x="381000" y="192492"/>
                  <a:pt x="381000" y="171450"/>
                </a:cubicBezTo>
                <a:lnTo>
                  <a:pt x="381000" y="133350"/>
                </a:lnTo>
                <a:lnTo>
                  <a:pt x="367665" y="57150"/>
                </a:lnTo>
                <a:close/>
                <a:moveTo>
                  <a:pt x="228600" y="133350"/>
                </a:moveTo>
                <a:lnTo>
                  <a:pt x="251460" y="57150"/>
                </a:lnTo>
                <a:lnTo>
                  <a:pt x="318135" y="57150"/>
                </a:lnTo>
                <a:lnTo>
                  <a:pt x="304800" y="133350"/>
                </a:lnTo>
                <a:lnTo>
                  <a:pt x="304800" y="171450"/>
                </a:lnTo>
                <a:cubicBezTo>
                  <a:pt x="304800" y="192492"/>
                  <a:pt x="287742" y="209550"/>
                  <a:pt x="266700" y="209550"/>
                </a:cubicBezTo>
                <a:cubicBezTo>
                  <a:pt x="245658" y="209550"/>
                  <a:pt x="228600" y="192492"/>
                  <a:pt x="228600" y="171450"/>
                </a:cubicBezTo>
                <a:close/>
                <a:moveTo>
                  <a:pt x="76200" y="133350"/>
                </a:moveTo>
                <a:lnTo>
                  <a:pt x="112395" y="57150"/>
                </a:lnTo>
                <a:lnTo>
                  <a:pt x="188595" y="57150"/>
                </a:lnTo>
                <a:lnTo>
                  <a:pt x="152400" y="133350"/>
                </a:lnTo>
                <a:lnTo>
                  <a:pt x="152400" y="171450"/>
                </a:lnTo>
                <a:cubicBezTo>
                  <a:pt x="152400" y="192492"/>
                  <a:pt x="135342" y="209550"/>
                  <a:pt x="114300" y="209550"/>
                </a:cubicBezTo>
                <a:cubicBezTo>
                  <a:pt x="93258" y="209550"/>
                  <a:pt x="76200" y="192492"/>
                  <a:pt x="76200" y="171450"/>
                </a:cubicBezTo>
                <a:close/>
                <a:moveTo>
                  <a:pt x="95250" y="438150"/>
                </a:moveTo>
                <a:lnTo>
                  <a:pt x="95250" y="276225"/>
                </a:lnTo>
                <a:lnTo>
                  <a:pt x="590550" y="276225"/>
                </a:lnTo>
                <a:lnTo>
                  <a:pt x="590550" y="438150"/>
                </a:lnTo>
                <a:close/>
              </a:path>
            </a:pathLst>
          </a:custGeom>
          <a:solidFill>
            <a:schemeClr val="accent3"/>
          </a:solidFill>
          <a:ln w="9525" cap="flat">
            <a:noFill/>
            <a:prstDash val="solid"/>
            <a:miter/>
          </a:ln>
        </p:spPr>
        <p:txBody>
          <a:bodyPr rtlCol="0" anchor="ctr"/>
          <a:lstStyle/>
          <a:p>
            <a:endParaRPr lang="it-IT" sz="1013"/>
          </a:p>
        </p:txBody>
      </p:sp>
      <p:grpSp>
        <p:nvGrpSpPr>
          <p:cNvPr id="582" name="Elemento grafico 517" descr="Scuola">
            <a:extLst>
              <a:ext uri="{FF2B5EF4-FFF2-40B4-BE49-F238E27FC236}">
                <a16:creationId xmlns:a16="http://schemas.microsoft.com/office/drawing/2014/main" id="{7786B02B-E41E-834F-9345-0ADCE404C0E2}"/>
              </a:ext>
            </a:extLst>
          </p:cNvPr>
          <p:cNvGrpSpPr/>
          <p:nvPr/>
        </p:nvGrpSpPr>
        <p:grpSpPr>
          <a:xfrm>
            <a:off x="4127708" y="1563940"/>
            <a:ext cx="287814" cy="287814"/>
            <a:chOff x="6988800" y="4321800"/>
            <a:chExt cx="914400" cy="914400"/>
          </a:xfrm>
          <a:solidFill>
            <a:schemeClr val="accent3"/>
          </a:solidFill>
        </p:grpSpPr>
        <p:sp>
          <p:nvSpPr>
            <p:cNvPr id="583" name="Figura a mano libera 582">
              <a:extLst>
                <a:ext uri="{FF2B5EF4-FFF2-40B4-BE49-F238E27FC236}">
                  <a16:creationId xmlns:a16="http://schemas.microsoft.com/office/drawing/2014/main" id="{5A321DF2-DB81-3841-B7A9-291B8A827122}"/>
                </a:ext>
              </a:extLst>
            </p:cNvPr>
            <p:cNvSpPr/>
            <p:nvPr/>
          </p:nvSpPr>
          <p:spPr>
            <a:xfrm>
              <a:off x="7278360" y="4483725"/>
              <a:ext cx="323850" cy="180975"/>
            </a:xfrm>
            <a:custGeom>
              <a:avLst/>
              <a:gdLst>
                <a:gd name="connsiteX0" fmla="*/ 167640 w 323850"/>
                <a:gd name="connsiteY0" fmla="*/ 45720 h 180975"/>
                <a:gd name="connsiteX1" fmla="*/ 304800 w 323850"/>
                <a:gd name="connsiteY1" fmla="*/ 183833 h 180975"/>
                <a:gd name="connsiteX2" fmla="*/ 331470 w 323850"/>
                <a:gd name="connsiteY2" fmla="*/ 157163 h 180975"/>
                <a:gd name="connsiteX3" fmla="*/ 167640 w 323850"/>
                <a:gd name="connsiteY3" fmla="*/ 0 h 180975"/>
                <a:gd name="connsiteX4" fmla="*/ 0 w 323850"/>
                <a:gd name="connsiteY4" fmla="*/ 160020 h 180975"/>
                <a:gd name="connsiteX5" fmla="*/ 26670 w 323850"/>
                <a:gd name="connsiteY5" fmla="*/ 18669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180975">
                  <a:moveTo>
                    <a:pt x="167640" y="45720"/>
                  </a:moveTo>
                  <a:lnTo>
                    <a:pt x="304800" y="183833"/>
                  </a:lnTo>
                  <a:lnTo>
                    <a:pt x="331470" y="157163"/>
                  </a:lnTo>
                  <a:lnTo>
                    <a:pt x="167640" y="0"/>
                  </a:lnTo>
                  <a:lnTo>
                    <a:pt x="0" y="160020"/>
                  </a:lnTo>
                  <a:lnTo>
                    <a:pt x="26670" y="186690"/>
                  </a:ln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8DA12661-CEC3-6145-9EFA-C9A55234121B}"/>
                </a:ext>
              </a:extLst>
            </p:cNvPr>
            <p:cNvSpPr/>
            <p:nvPr/>
          </p:nvSpPr>
          <p:spPr>
            <a:xfrm>
              <a:off x="7103100" y="4578022"/>
              <a:ext cx="685800" cy="495300"/>
            </a:xfrm>
            <a:custGeom>
              <a:avLst/>
              <a:gdLst>
                <a:gd name="connsiteX0" fmla="*/ 647700 w 685800"/>
                <a:gd name="connsiteY0" fmla="*/ 295275 h 495300"/>
                <a:gd name="connsiteX1" fmla="*/ 571500 w 685800"/>
                <a:gd name="connsiteY1" fmla="*/ 295275 h 495300"/>
                <a:gd name="connsiteX2" fmla="*/ 571500 w 685800"/>
                <a:gd name="connsiteY2" fmla="*/ 219075 h 495300"/>
                <a:gd name="connsiteX3" fmla="*/ 647700 w 685800"/>
                <a:gd name="connsiteY3" fmla="*/ 219075 h 495300"/>
                <a:gd name="connsiteX4" fmla="*/ 647700 w 685800"/>
                <a:gd name="connsiteY4" fmla="*/ 295275 h 495300"/>
                <a:gd name="connsiteX5" fmla="*/ 647700 w 685800"/>
                <a:gd name="connsiteY5" fmla="*/ 409575 h 495300"/>
                <a:gd name="connsiteX6" fmla="*/ 571500 w 685800"/>
                <a:gd name="connsiteY6" fmla="*/ 409575 h 495300"/>
                <a:gd name="connsiteX7" fmla="*/ 571500 w 685800"/>
                <a:gd name="connsiteY7" fmla="*/ 333375 h 495300"/>
                <a:gd name="connsiteX8" fmla="*/ 647700 w 685800"/>
                <a:gd name="connsiteY8" fmla="*/ 333375 h 495300"/>
                <a:gd name="connsiteX9" fmla="*/ 647700 w 685800"/>
                <a:gd name="connsiteY9" fmla="*/ 409575 h 495300"/>
                <a:gd name="connsiteX10" fmla="*/ 533400 w 685800"/>
                <a:gd name="connsiteY10" fmla="*/ 295275 h 495300"/>
                <a:gd name="connsiteX11" fmla="*/ 457200 w 685800"/>
                <a:gd name="connsiteY11" fmla="*/ 295275 h 495300"/>
                <a:gd name="connsiteX12" fmla="*/ 457200 w 685800"/>
                <a:gd name="connsiteY12" fmla="*/ 219075 h 495300"/>
                <a:gd name="connsiteX13" fmla="*/ 533400 w 685800"/>
                <a:gd name="connsiteY13" fmla="*/ 219075 h 495300"/>
                <a:gd name="connsiteX14" fmla="*/ 533400 w 685800"/>
                <a:gd name="connsiteY14" fmla="*/ 295275 h 495300"/>
                <a:gd name="connsiteX15" fmla="*/ 533400 w 685800"/>
                <a:gd name="connsiteY15" fmla="*/ 409575 h 495300"/>
                <a:gd name="connsiteX16" fmla="*/ 457200 w 685800"/>
                <a:gd name="connsiteY16" fmla="*/ 409575 h 495300"/>
                <a:gd name="connsiteX17" fmla="*/ 457200 w 685800"/>
                <a:gd name="connsiteY17" fmla="*/ 333375 h 495300"/>
                <a:gd name="connsiteX18" fmla="*/ 533400 w 685800"/>
                <a:gd name="connsiteY18" fmla="*/ 333375 h 495300"/>
                <a:gd name="connsiteX19" fmla="*/ 533400 w 685800"/>
                <a:gd name="connsiteY19" fmla="*/ 409575 h 495300"/>
                <a:gd name="connsiteX20" fmla="*/ 409575 w 685800"/>
                <a:gd name="connsiteY20" fmla="*/ 295275 h 495300"/>
                <a:gd name="connsiteX21" fmla="*/ 276225 w 685800"/>
                <a:gd name="connsiteY21" fmla="*/ 295275 h 495300"/>
                <a:gd name="connsiteX22" fmla="*/ 276225 w 685800"/>
                <a:gd name="connsiteY22" fmla="*/ 257175 h 495300"/>
                <a:gd name="connsiteX23" fmla="*/ 409575 w 685800"/>
                <a:gd name="connsiteY23" fmla="*/ 257175 h 495300"/>
                <a:gd name="connsiteX24" fmla="*/ 409575 w 685800"/>
                <a:gd name="connsiteY24" fmla="*/ 295275 h 495300"/>
                <a:gd name="connsiteX25" fmla="*/ 342900 w 685800"/>
                <a:gd name="connsiteY25" fmla="*/ 114300 h 495300"/>
                <a:gd name="connsiteX26" fmla="*/ 371475 w 685800"/>
                <a:gd name="connsiteY26" fmla="*/ 142875 h 495300"/>
                <a:gd name="connsiteX27" fmla="*/ 342900 w 685800"/>
                <a:gd name="connsiteY27" fmla="*/ 171450 h 495300"/>
                <a:gd name="connsiteX28" fmla="*/ 314325 w 685800"/>
                <a:gd name="connsiteY28" fmla="*/ 142875 h 495300"/>
                <a:gd name="connsiteX29" fmla="*/ 342900 w 685800"/>
                <a:gd name="connsiteY29" fmla="*/ 114300 h 495300"/>
                <a:gd name="connsiteX30" fmla="*/ 228600 w 685800"/>
                <a:gd name="connsiteY30" fmla="*/ 295275 h 495300"/>
                <a:gd name="connsiteX31" fmla="*/ 152400 w 685800"/>
                <a:gd name="connsiteY31" fmla="*/ 295275 h 495300"/>
                <a:gd name="connsiteX32" fmla="*/ 152400 w 685800"/>
                <a:gd name="connsiteY32" fmla="*/ 219075 h 495300"/>
                <a:gd name="connsiteX33" fmla="*/ 228600 w 685800"/>
                <a:gd name="connsiteY33" fmla="*/ 219075 h 495300"/>
                <a:gd name="connsiteX34" fmla="*/ 228600 w 685800"/>
                <a:gd name="connsiteY34" fmla="*/ 295275 h 495300"/>
                <a:gd name="connsiteX35" fmla="*/ 228600 w 685800"/>
                <a:gd name="connsiteY35" fmla="*/ 409575 h 495300"/>
                <a:gd name="connsiteX36" fmla="*/ 152400 w 685800"/>
                <a:gd name="connsiteY36" fmla="*/ 409575 h 495300"/>
                <a:gd name="connsiteX37" fmla="*/ 152400 w 685800"/>
                <a:gd name="connsiteY37" fmla="*/ 333375 h 495300"/>
                <a:gd name="connsiteX38" fmla="*/ 228600 w 685800"/>
                <a:gd name="connsiteY38" fmla="*/ 333375 h 495300"/>
                <a:gd name="connsiteX39" fmla="*/ 228600 w 685800"/>
                <a:gd name="connsiteY39" fmla="*/ 409575 h 495300"/>
                <a:gd name="connsiteX40" fmla="*/ 114300 w 685800"/>
                <a:gd name="connsiteY40" fmla="*/ 295275 h 495300"/>
                <a:gd name="connsiteX41" fmla="*/ 38100 w 685800"/>
                <a:gd name="connsiteY41" fmla="*/ 295275 h 495300"/>
                <a:gd name="connsiteX42" fmla="*/ 38100 w 685800"/>
                <a:gd name="connsiteY42" fmla="*/ 219075 h 495300"/>
                <a:gd name="connsiteX43" fmla="*/ 114300 w 685800"/>
                <a:gd name="connsiteY43" fmla="*/ 219075 h 495300"/>
                <a:gd name="connsiteX44" fmla="*/ 114300 w 685800"/>
                <a:gd name="connsiteY44" fmla="*/ 295275 h 495300"/>
                <a:gd name="connsiteX45" fmla="*/ 114300 w 685800"/>
                <a:gd name="connsiteY45" fmla="*/ 409575 h 495300"/>
                <a:gd name="connsiteX46" fmla="*/ 38100 w 685800"/>
                <a:gd name="connsiteY46" fmla="*/ 409575 h 495300"/>
                <a:gd name="connsiteX47" fmla="*/ 38100 w 685800"/>
                <a:gd name="connsiteY47" fmla="*/ 333375 h 495300"/>
                <a:gd name="connsiteX48" fmla="*/ 114300 w 685800"/>
                <a:gd name="connsiteY48" fmla="*/ 333375 h 495300"/>
                <a:gd name="connsiteX49" fmla="*/ 114300 w 685800"/>
                <a:gd name="connsiteY49" fmla="*/ 409575 h 495300"/>
                <a:gd name="connsiteX50" fmla="*/ 457200 w 685800"/>
                <a:gd name="connsiteY50" fmla="*/ 171450 h 495300"/>
                <a:gd name="connsiteX51" fmla="*/ 457200 w 685800"/>
                <a:gd name="connsiteY51" fmla="*/ 114300 h 495300"/>
                <a:gd name="connsiteX52" fmla="*/ 342900 w 685800"/>
                <a:gd name="connsiteY52" fmla="*/ 0 h 495300"/>
                <a:gd name="connsiteX53" fmla="*/ 228600 w 685800"/>
                <a:gd name="connsiteY53" fmla="*/ 114300 h 495300"/>
                <a:gd name="connsiteX54" fmla="*/ 228600 w 685800"/>
                <a:gd name="connsiteY54" fmla="*/ 171450 h 495300"/>
                <a:gd name="connsiteX55" fmla="*/ 0 w 685800"/>
                <a:gd name="connsiteY55" fmla="*/ 171450 h 495300"/>
                <a:gd name="connsiteX56" fmla="*/ 0 w 685800"/>
                <a:gd name="connsiteY56" fmla="*/ 495300 h 495300"/>
                <a:gd name="connsiteX57" fmla="*/ 276225 w 685800"/>
                <a:gd name="connsiteY57" fmla="*/ 495300 h 495300"/>
                <a:gd name="connsiteX58" fmla="*/ 276225 w 685800"/>
                <a:gd name="connsiteY58" fmla="*/ 390525 h 495300"/>
                <a:gd name="connsiteX59" fmla="*/ 342900 w 685800"/>
                <a:gd name="connsiteY59" fmla="*/ 333375 h 495300"/>
                <a:gd name="connsiteX60" fmla="*/ 409575 w 685800"/>
                <a:gd name="connsiteY60" fmla="*/ 390525 h 495300"/>
                <a:gd name="connsiteX61" fmla="*/ 409575 w 685800"/>
                <a:gd name="connsiteY61" fmla="*/ 495300 h 495300"/>
                <a:gd name="connsiteX62" fmla="*/ 685800 w 685800"/>
                <a:gd name="connsiteY62" fmla="*/ 495300 h 495300"/>
                <a:gd name="connsiteX63" fmla="*/ 685800 w 685800"/>
                <a:gd name="connsiteY63" fmla="*/ 171450 h 495300"/>
                <a:gd name="connsiteX64" fmla="*/ 457200 w 685800"/>
                <a:gd name="connsiteY64" fmla="*/ 17145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85800" h="495300">
                  <a:moveTo>
                    <a:pt x="647700" y="295275"/>
                  </a:moveTo>
                  <a:lnTo>
                    <a:pt x="571500" y="295275"/>
                  </a:lnTo>
                  <a:lnTo>
                    <a:pt x="571500" y="219075"/>
                  </a:lnTo>
                  <a:lnTo>
                    <a:pt x="647700" y="219075"/>
                  </a:lnTo>
                  <a:lnTo>
                    <a:pt x="647700" y="295275"/>
                  </a:lnTo>
                  <a:close/>
                  <a:moveTo>
                    <a:pt x="647700" y="409575"/>
                  </a:moveTo>
                  <a:lnTo>
                    <a:pt x="571500" y="409575"/>
                  </a:lnTo>
                  <a:lnTo>
                    <a:pt x="571500" y="333375"/>
                  </a:lnTo>
                  <a:lnTo>
                    <a:pt x="647700" y="333375"/>
                  </a:lnTo>
                  <a:lnTo>
                    <a:pt x="647700" y="409575"/>
                  </a:lnTo>
                  <a:close/>
                  <a:moveTo>
                    <a:pt x="533400" y="295275"/>
                  </a:moveTo>
                  <a:lnTo>
                    <a:pt x="457200" y="295275"/>
                  </a:lnTo>
                  <a:lnTo>
                    <a:pt x="457200" y="219075"/>
                  </a:lnTo>
                  <a:lnTo>
                    <a:pt x="533400" y="219075"/>
                  </a:lnTo>
                  <a:lnTo>
                    <a:pt x="533400" y="295275"/>
                  </a:lnTo>
                  <a:close/>
                  <a:moveTo>
                    <a:pt x="533400" y="409575"/>
                  </a:moveTo>
                  <a:lnTo>
                    <a:pt x="457200" y="409575"/>
                  </a:lnTo>
                  <a:lnTo>
                    <a:pt x="457200" y="333375"/>
                  </a:lnTo>
                  <a:lnTo>
                    <a:pt x="533400" y="333375"/>
                  </a:lnTo>
                  <a:lnTo>
                    <a:pt x="533400" y="409575"/>
                  </a:lnTo>
                  <a:close/>
                  <a:moveTo>
                    <a:pt x="409575" y="295275"/>
                  </a:moveTo>
                  <a:lnTo>
                    <a:pt x="276225" y="295275"/>
                  </a:lnTo>
                  <a:lnTo>
                    <a:pt x="276225" y="257175"/>
                  </a:lnTo>
                  <a:lnTo>
                    <a:pt x="409575" y="257175"/>
                  </a:lnTo>
                  <a:lnTo>
                    <a:pt x="409575" y="295275"/>
                  </a:lnTo>
                  <a:close/>
                  <a:moveTo>
                    <a:pt x="342900" y="114300"/>
                  </a:moveTo>
                  <a:cubicBezTo>
                    <a:pt x="359093" y="114300"/>
                    <a:pt x="371475" y="126683"/>
                    <a:pt x="371475" y="142875"/>
                  </a:cubicBezTo>
                  <a:cubicBezTo>
                    <a:pt x="371475" y="159067"/>
                    <a:pt x="359093" y="171450"/>
                    <a:pt x="342900" y="171450"/>
                  </a:cubicBezTo>
                  <a:cubicBezTo>
                    <a:pt x="326708" y="171450"/>
                    <a:pt x="314325" y="159067"/>
                    <a:pt x="314325" y="142875"/>
                  </a:cubicBezTo>
                  <a:cubicBezTo>
                    <a:pt x="314325" y="126683"/>
                    <a:pt x="326708" y="114300"/>
                    <a:pt x="342900" y="114300"/>
                  </a:cubicBezTo>
                  <a:close/>
                  <a:moveTo>
                    <a:pt x="228600" y="295275"/>
                  </a:moveTo>
                  <a:lnTo>
                    <a:pt x="152400" y="295275"/>
                  </a:lnTo>
                  <a:lnTo>
                    <a:pt x="152400" y="219075"/>
                  </a:lnTo>
                  <a:lnTo>
                    <a:pt x="228600" y="219075"/>
                  </a:lnTo>
                  <a:lnTo>
                    <a:pt x="228600" y="295275"/>
                  </a:lnTo>
                  <a:close/>
                  <a:moveTo>
                    <a:pt x="228600" y="409575"/>
                  </a:moveTo>
                  <a:lnTo>
                    <a:pt x="152400" y="409575"/>
                  </a:lnTo>
                  <a:lnTo>
                    <a:pt x="152400" y="333375"/>
                  </a:lnTo>
                  <a:lnTo>
                    <a:pt x="228600" y="333375"/>
                  </a:lnTo>
                  <a:lnTo>
                    <a:pt x="228600" y="409575"/>
                  </a:lnTo>
                  <a:close/>
                  <a:moveTo>
                    <a:pt x="114300" y="295275"/>
                  </a:moveTo>
                  <a:lnTo>
                    <a:pt x="38100" y="295275"/>
                  </a:lnTo>
                  <a:lnTo>
                    <a:pt x="38100" y="219075"/>
                  </a:lnTo>
                  <a:lnTo>
                    <a:pt x="114300" y="219075"/>
                  </a:lnTo>
                  <a:lnTo>
                    <a:pt x="114300" y="295275"/>
                  </a:lnTo>
                  <a:close/>
                  <a:moveTo>
                    <a:pt x="114300" y="409575"/>
                  </a:moveTo>
                  <a:lnTo>
                    <a:pt x="38100" y="409575"/>
                  </a:lnTo>
                  <a:lnTo>
                    <a:pt x="38100" y="333375"/>
                  </a:lnTo>
                  <a:lnTo>
                    <a:pt x="114300" y="333375"/>
                  </a:lnTo>
                  <a:lnTo>
                    <a:pt x="114300" y="409575"/>
                  </a:lnTo>
                  <a:close/>
                  <a:moveTo>
                    <a:pt x="457200" y="171450"/>
                  </a:moveTo>
                  <a:lnTo>
                    <a:pt x="457200" y="114300"/>
                  </a:lnTo>
                  <a:lnTo>
                    <a:pt x="342900" y="0"/>
                  </a:lnTo>
                  <a:lnTo>
                    <a:pt x="228600" y="114300"/>
                  </a:lnTo>
                  <a:lnTo>
                    <a:pt x="228600" y="171450"/>
                  </a:lnTo>
                  <a:lnTo>
                    <a:pt x="0" y="171450"/>
                  </a:lnTo>
                  <a:lnTo>
                    <a:pt x="0" y="495300"/>
                  </a:lnTo>
                  <a:lnTo>
                    <a:pt x="276225" y="495300"/>
                  </a:lnTo>
                  <a:lnTo>
                    <a:pt x="276225" y="390525"/>
                  </a:lnTo>
                  <a:cubicBezTo>
                    <a:pt x="276225" y="363855"/>
                    <a:pt x="295275" y="333375"/>
                    <a:pt x="342900" y="333375"/>
                  </a:cubicBezTo>
                  <a:cubicBezTo>
                    <a:pt x="390525" y="333375"/>
                    <a:pt x="409575" y="363855"/>
                    <a:pt x="409575" y="390525"/>
                  </a:cubicBezTo>
                  <a:lnTo>
                    <a:pt x="409575" y="495300"/>
                  </a:lnTo>
                  <a:lnTo>
                    <a:pt x="685800" y="495300"/>
                  </a:lnTo>
                  <a:lnTo>
                    <a:pt x="685800" y="171450"/>
                  </a:lnTo>
                  <a:lnTo>
                    <a:pt x="457200" y="171450"/>
                  </a:lnTo>
                  <a:close/>
                </a:path>
              </a:pathLst>
            </a:custGeom>
            <a:grpFill/>
            <a:ln w="9525" cap="flat">
              <a:noFill/>
              <a:prstDash val="solid"/>
              <a:miter/>
            </a:ln>
          </p:spPr>
          <p:txBody>
            <a:bodyPr rtlCol="0" anchor="ctr"/>
            <a:lstStyle/>
            <a:p>
              <a:endParaRPr lang="it-IT" sz="1013"/>
            </a:p>
          </p:txBody>
        </p:sp>
      </p:grpSp>
      <p:grpSp>
        <p:nvGrpSpPr>
          <p:cNvPr id="585" name="Elemento grafico 519" descr="Fienile">
            <a:extLst>
              <a:ext uri="{FF2B5EF4-FFF2-40B4-BE49-F238E27FC236}">
                <a16:creationId xmlns:a16="http://schemas.microsoft.com/office/drawing/2014/main" id="{79363878-D896-324E-ADC2-6B31894D4552}"/>
              </a:ext>
            </a:extLst>
          </p:cNvPr>
          <p:cNvGrpSpPr/>
          <p:nvPr/>
        </p:nvGrpSpPr>
        <p:grpSpPr>
          <a:xfrm>
            <a:off x="4595984" y="1563940"/>
            <a:ext cx="287814" cy="287814"/>
            <a:chOff x="7138800" y="4471800"/>
            <a:chExt cx="914400" cy="914400"/>
          </a:xfrm>
          <a:solidFill>
            <a:schemeClr val="accent3"/>
          </a:solidFill>
        </p:grpSpPr>
        <p:sp>
          <p:nvSpPr>
            <p:cNvPr id="586" name="Figura a mano libera 585">
              <a:extLst>
                <a:ext uri="{FF2B5EF4-FFF2-40B4-BE49-F238E27FC236}">
                  <a16:creationId xmlns:a16="http://schemas.microsoft.com/office/drawing/2014/main" id="{00278598-D85D-744E-B2FE-345100E65426}"/>
                </a:ext>
              </a:extLst>
            </p:cNvPr>
            <p:cNvSpPr/>
            <p:nvPr/>
          </p:nvSpPr>
          <p:spPr>
            <a:xfrm>
              <a:off x="7186062" y="4571813"/>
              <a:ext cx="809625" cy="438150"/>
            </a:xfrm>
            <a:custGeom>
              <a:avLst/>
              <a:gdLst>
                <a:gd name="connsiteX0" fmla="*/ 800463 w 809625"/>
                <a:gd name="connsiteY0" fmla="*/ 439103 h 438150"/>
                <a:gd name="connsiteX1" fmla="*/ 783318 w 809625"/>
                <a:gd name="connsiteY1" fmla="*/ 427673 h 438150"/>
                <a:gd name="connsiteX2" fmla="*/ 663303 w 809625"/>
                <a:gd name="connsiteY2" fmla="*/ 144780 h 438150"/>
                <a:gd name="connsiteX3" fmla="*/ 408985 w 809625"/>
                <a:gd name="connsiteY3" fmla="*/ 40005 h 438150"/>
                <a:gd name="connsiteX4" fmla="*/ 154668 w 809625"/>
                <a:gd name="connsiteY4" fmla="*/ 144780 h 438150"/>
                <a:gd name="connsiteX5" fmla="*/ 36558 w 809625"/>
                <a:gd name="connsiteY5" fmla="*/ 424815 h 438150"/>
                <a:gd name="connsiteX6" fmla="*/ 11793 w 809625"/>
                <a:gd name="connsiteY6" fmla="*/ 435293 h 438150"/>
                <a:gd name="connsiteX7" fmla="*/ 1315 w 809625"/>
                <a:gd name="connsiteY7" fmla="*/ 410528 h 438150"/>
                <a:gd name="connsiteX8" fmla="*/ 124188 w 809625"/>
                <a:gd name="connsiteY8" fmla="*/ 117157 h 438150"/>
                <a:gd name="connsiteX9" fmla="*/ 408033 w 809625"/>
                <a:gd name="connsiteY9" fmla="*/ 0 h 438150"/>
                <a:gd name="connsiteX10" fmla="*/ 691878 w 809625"/>
                <a:gd name="connsiteY10" fmla="*/ 117157 h 438150"/>
                <a:gd name="connsiteX11" fmla="*/ 817608 w 809625"/>
                <a:gd name="connsiteY11" fmla="*/ 413385 h 438150"/>
                <a:gd name="connsiteX12" fmla="*/ 807130 w 809625"/>
                <a:gd name="connsiteY12" fmla="*/ 438150 h 438150"/>
                <a:gd name="connsiteX13" fmla="*/ 800463 w 809625"/>
                <a:gd name="connsiteY13" fmla="*/ 439103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25" h="438150">
                  <a:moveTo>
                    <a:pt x="800463" y="439103"/>
                  </a:moveTo>
                  <a:cubicBezTo>
                    <a:pt x="792843" y="439103"/>
                    <a:pt x="786175" y="434340"/>
                    <a:pt x="783318" y="427673"/>
                  </a:cubicBezTo>
                  <a:lnTo>
                    <a:pt x="663303" y="144780"/>
                  </a:lnTo>
                  <a:lnTo>
                    <a:pt x="408985" y="40005"/>
                  </a:lnTo>
                  <a:lnTo>
                    <a:pt x="154668" y="144780"/>
                  </a:lnTo>
                  <a:lnTo>
                    <a:pt x="36558" y="424815"/>
                  </a:lnTo>
                  <a:cubicBezTo>
                    <a:pt x="32748" y="434340"/>
                    <a:pt x="21318" y="439103"/>
                    <a:pt x="11793" y="435293"/>
                  </a:cubicBezTo>
                  <a:cubicBezTo>
                    <a:pt x="2268" y="431483"/>
                    <a:pt x="-2495" y="420053"/>
                    <a:pt x="1315" y="410528"/>
                  </a:cubicBezTo>
                  <a:lnTo>
                    <a:pt x="124188" y="117157"/>
                  </a:lnTo>
                  <a:lnTo>
                    <a:pt x="408033" y="0"/>
                  </a:lnTo>
                  <a:lnTo>
                    <a:pt x="691878" y="117157"/>
                  </a:lnTo>
                  <a:lnTo>
                    <a:pt x="817608" y="413385"/>
                  </a:lnTo>
                  <a:cubicBezTo>
                    <a:pt x="821418" y="422910"/>
                    <a:pt x="817608" y="434340"/>
                    <a:pt x="807130" y="438150"/>
                  </a:cubicBezTo>
                  <a:cubicBezTo>
                    <a:pt x="805225" y="438150"/>
                    <a:pt x="803320" y="439103"/>
                    <a:pt x="800463" y="439103"/>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4F984D69-6C38-244B-AB75-CB74660D3BF2}"/>
                </a:ext>
              </a:extLst>
            </p:cNvPr>
            <p:cNvSpPr/>
            <p:nvPr/>
          </p:nvSpPr>
          <p:spPr>
            <a:xfrm>
              <a:off x="7444552" y="5194748"/>
              <a:ext cx="295275" cy="85725"/>
            </a:xfrm>
            <a:custGeom>
              <a:avLst/>
              <a:gdLst>
                <a:gd name="connsiteX0" fmla="*/ 151448 w 295275"/>
                <a:gd name="connsiteY0" fmla="*/ 0 h 85725"/>
                <a:gd name="connsiteX1" fmla="*/ 0 w 295275"/>
                <a:gd name="connsiteY1" fmla="*/ 92392 h 85725"/>
                <a:gd name="connsiteX2" fmla="*/ 302895 w 295275"/>
                <a:gd name="connsiteY2" fmla="*/ 92392 h 85725"/>
              </a:gdLst>
              <a:ahLst/>
              <a:cxnLst>
                <a:cxn ang="0">
                  <a:pos x="connsiteX0" y="connsiteY0"/>
                </a:cxn>
                <a:cxn ang="0">
                  <a:pos x="connsiteX1" y="connsiteY1"/>
                </a:cxn>
                <a:cxn ang="0">
                  <a:pos x="connsiteX2" y="connsiteY2"/>
                </a:cxn>
              </a:cxnLst>
              <a:rect l="l" t="t" r="r" b="b"/>
              <a:pathLst>
                <a:path w="295275" h="85725">
                  <a:moveTo>
                    <a:pt x="151448" y="0"/>
                  </a:moveTo>
                  <a:lnTo>
                    <a:pt x="0" y="92392"/>
                  </a:lnTo>
                  <a:lnTo>
                    <a:pt x="302895" y="92392"/>
                  </a:lnTo>
                  <a:close/>
                </a:path>
              </a:pathLst>
            </a:custGeom>
            <a:grpFill/>
            <a:ln w="9525" cap="flat">
              <a:noFill/>
              <a:prstDash val="solid"/>
              <a:miter/>
            </a:ln>
          </p:spPr>
          <p:txBody>
            <a:bodyPr rtlCol="0" anchor="ctr"/>
            <a:lstStyle/>
            <a:p>
              <a:endParaRPr lang="it-IT" sz="1013"/>
            </a:p>
          </p:txBody>
        </p:sp>
        <p:sp>
          <p:nvSpPr>
            <p:cNvPr id="588" name="Figura a mano libera 587">
              <a:extLst>
                <a:ext uri="{FF2B5EF4-FFF2-40B4-BE49-F238E27FC236}">
                  <a16:creationId xmlns:a16="http://schemas.microsoft.com/office/drawing/2014/main" id="{87A6D6C4-8795-2344-A04F-C90D943B0219}"/>
                </a:ext>
              </a:extLst>
            </p:cNvPr>
            <p:cNvSpPr/>
            <p:nvPr/>
          </p:nvSpPr>
          <p:spPr>
            <a:xfrm>
              <a:off x="7395975" y="5072827"/>
              <a:ext cx="161925" cy="190500"/>
            </a:xfrm>
            <a:custGeom>
              <a:avLst/>
              <a:gdLst>
                <a:gd name="connsiteX0" fmla="*/ 0 w 161925"/>
                <a:gd name="connsiteY0" fmla="*/ 199073 h 190500"/>
                <a:gd name="connsiteX1" fmla="*/ 163830 w 161925"/>
                <a:gd name="connsiteY1" fmla="*/ 100013 h 190500"/>
                <a:gd name="connsiteX2" fmla="*/ 0 w 161925"/>
                <a:gd name="connsiteY2" fmla="*/ 0 h 190500"/>
              </a:gdLst>
              <a:ahLst/>
              <a:cxnLst>
                <a:cxn ang="0">
                  <a:pos x="connsiteX0" y="connsiteY0"/>
                </a:cxn>
                <a:cxn ang="0">
                  <a:pos x="connsiteX1" y="connsiteY1"/>
                </a:cxn>
                <a:cxn ang="0">
                  <a:pos x="connsiteX2" y="connsiteY2"/>
                </a:cxn>
              </a:cxnLst>
              <a:rect l="l" t="t" r="r" b="b"/>
              <a:pathLst>
                <a:path w="161925" h="190500">
                  <a:moveTo>
                    <a:pt x="0" y="199073"/>
                  </a:moveTo>
                  <a:lnTo>
                    <a:pt x="163830" y="100013"/>
                  </a:lnTo>
                  <a:lnTo>
                    <a:pt x="0" y="0"/>
                  </a:lnTo>
                  <a:close/>
                </a:path>
              </a:pathLst>
            </a:custGeom>
            <a:grpFill/>
            <a:ln w="9525" cap="flat">
              <a:noFill/>
              <a:prstDash val="solid"/>
              <a:miter/>
            </a:ln>
          </p:spPr>
          <p:txBody>
            <a:bodyPr rtlCol="0" anchor="ctr"/>
            <a:lstStyle/>
            <a:p>
              <a:endParaRPr lang="it-IT" sz="1013"/>
            </a:p>
          </p:txBody>
        </p:sp>
        <p:sp>
          <p:nvSpPr>
            <p:cNvPr id="589" name="Figura a mano libera 588">
              <a:extLst>
                <a:ext uri="{FF2B5EF4-FFF2-40B4-BE49-F238E27FC236}">
                  <a16:creationId xmlns:a16="http://schemas.microsoft.com/office/drawing/2014/main" id="{7BED6437-29DF-DB42-8FC1-40AEC81A765B}"/>
                </a:ext>
              </a:extLst>
            </p:cNvPr>
            <p:cNvSpPr/>
            <p:nvPr/>
          </p:nvSpPr>
          <p:spPr>
            <a:xfrm>
              <a:off x="7444552" y="5058540"/>
              <a:ext cx="295275" cy="85725"/>
            </a:xfrm>
            <a:custGeom>
              <a:avLst/>
              <a:gdLst>
                <a:gd name="connsiteX0" fmla="*/ 0 w 295275"/>
                <a:gd name="connsiteY0" fmla="*/ 0 h 85725"/>
                <a:gd name="connsiteX1" fmla="*/ 151448 w 295275"/>
                <a:gd name="connsiteY1" fmla="*/ 91440 h 85725"/>
                <a:gd name="connsiteX2" fmla="*/ 302895 w 295275"/>
                <a:gd name="connsiteY2" fmla="*/ 0 h 85725"/>
              </a:gdLst>
              <a:ahLst/>
              <a:cxnLst>
                <a:cxn ang="0">
                  <a:pos x="connsiteX0" y="connsiteY0"/>
                </a:cxn>
                <a:cxn ang="0">
                  <a:pos x="connsiteX1" y="connsiteY1"/>
                </a:cxn>
                <a:cxn ang="0">
                  <a:pos x="connsiteX2" y="connsiteY2"/>
                </a:cxn>
              </a:cxnLst>
              <a:rect l="l" t="t" r="r" b="b"/>
              <a:pathLst>
                <a:path w="295275" h="85725">
                  <a:moveTo>
                    <a:pt x="0" y="0"/>
                  </a:moveTo>
                  <a:lnTo>
                    <a:pt x="151448" y="91440"/>
                  </a:lnTo>
                  <a:lnTo>
                    <a:pt x="302895" y="0"/>
                  </a:lnTo>
                  <a:close/>
                </a:path>
              </a:pathLst>
            </a:custGeom>
            <a:grpFill/>
            <a:ln w="9525" cap="flat">
              <a:noFill/>
              <a:prstDash val="solid"/>
              <a:miter/>
            </a:ln>
          </p:spPr>
          <p:txBody>
            <a:bodyPr rtlCol="0" anchor="ctr"/>
            <a:lstStyle/>
            <a:p>
              <a:endParaRPr lang="it-IT" sz="1013"/>
            </a:p>
          </p:txBody>
        </p:sp>
        <p:sp>
          <p:nvSpPr>
            <p:cNvPr id="590" name="Figura a mano libera 589">
              <a:extLst>
                <a:ext uri="{FF2B5EF4-FFF2-40B4-BE49-F238E27FC236}">
                  <a16:creationId xmlns:a16="http://schemas.microsoft.com/office/drawing/2014/main" id="{E0E79B2C-59BB-5D41-A68E-9A0FCB1F73CB}"/>
                </a:ext>
              </a:extLst>
            </p:cNvPr>
            <p:cNvSpPr/>
            <p:nvPr/>
          </p:nvSpPr>
          <p:spPr>
            <a:xfrm>
              <a:off x="7632195" y="5072827"/>
              <a:ext cx="161925" cy="190500"/>
            </a:xfrm>
            <a:custGeom>
              <a:avLst/>
              <a:gdLst>
                <a:gd name="connsiteX0" fmla="*/ 163830 w 161925"/>
                <a:gd name="connsiteY0" fmla="*/ 199073 h 190500"/>
                <a:gd name="connsiteX1" fmla="*/ 163830 w 161925"/>
                <a:gd name="connsiteY1" fmla="*/ 0 h 190500"/>
                <a:gd name="connsiteX2" fmla="*/ 0 w 161925"/>
                <a:gd name="connsiteY2" fmla="*/ 100013 h 190500"/>
              </a:gdLst>
              <a:ahLst/>
              <a:cxnLst>
                <a:cxn ang="0">
                  <a:pos x="connsiteX0" y="connsiteY0"/>
                </a:cxn>
                <a:cxn ang="0">
                  <a:pos x="connsiteX1" y="connsiteY1"/>
                </a:cxn>
                <a:cxn ang="0">
                  <a:pos x="connsiteX2" y="connsiteY2"/>
                </a:cxn>
              </a:cxnLst>
              <a:rect l="l" t="t" r="r" b="b"/>
              <a:pathLst>
                <a:path w="161925" h="190500">
                  <a:moveTo>
                    <a:pt x="163830" y="199073"/>
                  </a:moveTo>
                  <a:lnTo>
                    <a:pt x="163830" y="0"/>
                  </a:lnTo>
                  <a:lnTo>
                    <a:pt x="0" y="100013"/>
                  </a:ln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F03069F2-BA2E-6243-828E-7002BF5F0442}"/>
                </a:ext>
              </a:extLst>
            </p:cNvPr>
            <p:cNvSpPr/>
            <p:nvPr/>
          </p:nvSpPr>
          <p:spPr>
            <a:xfrm>
              <a:off x="7500750" y="4796603"/>
              <a:ext cx="190500" cy="114300"/>
            </a:xfrm>
            <a:custGeom>
              <a:avLst/>
              <a:gdLst>
                <a:gd name="connsiteX0" fmla="*/ 0 w 190500"/>
                <a:gd name="connsiteY0" fmla="*/ 0 h 114300"/>
                <a:gd name="connsiteX1" fmla="*/ 190500 w 190500"/>
                <a:gd name="connsiteY1" fmla="*/ 0 h 114300"/>
                <a:gd name="connsiteX2" fmla="*/ 190500 w 190500"/>
                <a:gd name="connsiteY2" fmla="*/ 114300 h 114300"/>
                <a:gd name="connsiteX3" fmla="*/ 0 w 1905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90500" h="114300">
                  <a:moveTo>
                    <a:pt x="0" y="0"/>
                  </a:moveTo>
                  <a:lnTo>
                    <a:pt x="190500" y="0"/>
                  </a:lnTo>
                  <a:lnTo>
                    <a:pt x="190500" y="114300"/>
                  </a:lnTo>
                  <a:lnTo>
                    <a:pt x="0" y="114300"/>
                  </a:ln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F561D56C-5D9A-914F-9592-E50DCFB7B8C3}"/>
                </a:ext>
              </a:extLst>
            </p:cNvPr>
            <p:cNvSpPr/>
            <p:nvPr/>
          </p:nvSpPr>
          <p:spPr>
            <a:xfrm>
              <a:off x="7263578" y="4639440"/>
              <a:ext cx="657225" cy="638175"/>
            </a:xfrm>
            <a:custGeom>
              <a:avLst/>
              <a:gdLst>
                <a:gd name="connsiteX0" fmla="*/ 561023 w 657225"/>
                <a:gd name="connsiteY0" fmla="*/ 97155 h 638175"/>
                <a:gd name="connsiteX1" fmla="*/ 331470 w 657225"/>
                <a:gd name="connsiteY1" fmla="*/ 0 h 638175"/>
                <a:gd name="connsiteX2" fmla="*/ 101917 w 657225"/>
                <a:gd name="connsiteY2" fmla="*/ 98107 h 638175"/>
                <a:gd name="connsiteX3" fmla="*/ 0 w 657225"/>
                <a:gd name="connsiteY3" fmla="*/ 355283 h 638175"/>
                <a:gd name="connsiteX4" fmla="*/ 0 w 657225"/>
                <a:gd name="connsiteY4" fmla="*/ 628650 h 638175"/>
                <a:gd name="connsiteX5" fmla="*/ 19050 w 657225"/>
                <a:gd name="connsiteY5" fmla="*/ 647700 h 638175"/>
                <a:gd name="connsiteX6" fmla="*/ 95250 w 657225"/>
                <a:gd name="connsiteY6" fmla="*/ 647700 h 638175"/>
                <a:gd name="connsiteX7" fmla="*/ 95250 w 657225"/>
                <a:gd name="connsiteY7" fmla="*/ 400050 h 638175"/>
                <a:gd name="connsiteX8" fmla="*/ 114300 w 657225"/>
                <a:gd name="connsiteY8" fmla="*/ 381000 h 638175"/>
                <a:gd name="connsiteX9" fmla="*/ 552450 w 657225"/>
                <a:gd name="connsiteY9" fmla="*/ 381000 h 638175"/>
                <a:gd name="connsiteX10" fmla="*/ 571500 w 657225"/>
                <a:gd name="connsiteY10" fmla="*/ 400050 h 638175"/>
                <a:gd name="connsiteX11" fmla="*/ 571500 w 657225"/>
                <a:gd name="connsiteY11" fmla="*/ 647700 h 638175"/>
                <a:gd name="connsiteX12" fmla="*/ 647700 w 657225"/>
                <a:gd name="connsiteY12" fmla="*/ 647700 h 638175"/>
                <a:gd name="connsiteX13" fmla="*/ 666750 w 657225"/>
                <a:gd name="connsiteY13" fmla="*/ 628650 h 638175"/>
                <a:gd name="connsiteX14" fmla="*/ 666750 w 657225"/>
                <a:gd name="connsiteY14" fmla="*/ 354330 h 638175"/>
                <a:gd name="connsiteX15" fmla="*/ 561023 w 657225"/>
                <a:gd name="connsiteY15" fmla="*/ 97155 h 638175"/>
                <a:gd name="connsiteX16" fmla="*/ 465773 w 657225"/>
                <a:gd name="connsiteY16" fmla="*/ 290512 h 638175"/>
                <a:gd name="connsiteX17" fmla="*/ 446723 w 657225"/>
                <a:gd name="connsiteY17" fmla="*/ 309562 h 638175"/>
                <a:gd name="connsiteX18" fmla="*/ 218123 w 657225"/>
                <a:gd name="connsiteY18" fmla="*/ 309562 h 638175"/>
                <a:gd name="connsiteX19" fmla="*/ 199073 w 657225"/>
                <a:gd name="connsiteY19" fmla="*/ 290512 h 638175"/>
                <a:gd name="connsiteX20" fmla="*/ 199073 w 657225"/>
                <a:gd name="connsiteY20" fmla="*/ 138112 h 638175"/>
                <a:gd name="connsiteX21" fmla="*/ 218123 w 657225"/>
                <a:gd name="connsiteY21" fmla="*/ 119063 h 638175"/>
                <a:gd name="connsiteX22" fmla="*/ 446723 w 657225"/>
                <a:gd name="connsiteY22" fmla="*/ 119063 h 638175"/>
                <a:gd name="connsiteX23" fmla="*/ 465773 w 657225"/>
                <a:gd name="connsiteY23" fmla="*/ 138112 h 638175"/>
                <a:gd name="connsiteX24" fmla="*/ 465773 w 657225"/>
                <a:gd name="connsiteY24" fmla="*/ 29051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7225" h="638175">
                  <a:moveTo>
                    <a:pt x="561023" y="97155"/>
                  </a:moveTo>
                  <a:lnTo>
                    <a:pt x="331470" y="0"/>
                  </a:lnTo>
                  <a:lnTo>
                    <a:pt x="101917" y="98107"/>
                  </a:lnTo>
                  <a:lnTo>
                    <a:pt x="0" y="355283"/>
                  </a:lnTo>
                  <a:lnTo>
                    <a:pt x="0" y="628650"/>
                  </a:lnTo>
                  <a:cubicBezTo>
                    <a:pt x="0" y="639127"/>
                    <a:pt x="8572" y="647700"/>
                    <a:pt x="19050" y="647700"/>
                  </a:cubicBezTo>
                  <a:lnTo>
                    <a:pt x="95250" y="647700"/>
                  </a:lnTo>
                  <a:lnTo>
                    <a:pt x="95250" y="400050"/>
                  </a:lnTo>
                  <a:cubicBezTo>
                    <a:pt x="95250" y="389573"/>
                    <a:pt x="103823" y="381000"/>
                    <a:pt x="114300" y="381000"/>
                  </a:cubicBezTo>
                  <a:lnTo>
                    <a:pt x="552450" y="381000"/>
                  </a:lnTo>
                  <a:cubicBezTo>
                    <a:pt x="562927" y="381000"/>
                    <a:pt x="571500" y="389573"/>
                    <a:pt x="571500" y="400050"/>
                  </a:cubicBezTo>
                  <a:lnTo>
                    <a:pt x="571500" y="647700"/>
                  </a:lnTo>
                  <a:lnTo>
                    <a:pt x="647700" y="647700"/>
                  </a:lnTo>
                  <a:cubicBezTo>
                    <a:pt x="658177" y="647700"/>
                    <a:pt x="666750" y="639127"/>
                    <a:pt x="666750" y="628650"/>
                  </a:cubicBezTo>
                  <a:lnTo>
                    <a:pt x="666750" y="354330"/>
                  </a:lnTo>
                  <a:lnTo>
                    <a:pt x="561023" y="97155"/>
                  </a:lnTo>
                  <a:close/>
                  <a:moveTo>
                    <a:pt x="465773" y="290512"/>
                  </a:moveTo>
                  <a:cubicBezTo>
                    <a:pt x="465773" y="300990"/>
                    <a:pt x="457200" y="309562"/>
                    <a:pt x="446723" y="309562"/>
                  </a:cubicBezTo>
                  <a:lnTo>
                    <a:pt x="218123" y="309562"/>
                  </a:lnTo>
                  <a:cubicBezTo>
                    <a:pt x="207645" y="309562"/>
                    <a:pt x="199073" y="300990"/>
                    <a:pt x="199073" y="290512"/>
                  </a:cubicBezTo>
                  <a:lnTo>
                    <a:pt x="199073" y="138112"/>
                  </a:lnTo>
                  <a:cubicBezTo>
                    <a:pt x="199073" y="127635"/>
                    <a:pt x="207645" y="119063"/>
                    <a:pt x="218123" y="119063"/>
                  </a:cubicBezTo>
                  <a:lnTo>
                    <a:pt x="446723" y="119063"/>
                  </a:lnTo>
                  <a:cubicBezTo>
                    <a:pt x="457200" y="119063"/>
                    <a:pt x="465773" y="127635"/>
                    <a:pt x="465773" y="138112"/>
                  </a:cubicBezTo>
                  <a:lnTo>
                    <a:pt x="465773" y="290512"/>
                  </a:lnTo>
                  <a:close/>
                </a:path>
              </a:pathLst>
            </a:custGeom>
            <a:grpFill/>
            <a:ln w="9525" cap="flat">
              <a:noFill/>
              <a:prstDash val="solid"/>
              <a:miter/>
            </a:ln>
          </p:spPr>
          <p:txBody>
            <a:bodyPr rtlCol="0" anchor="ctr"/>
            <a:lstStyle/>
            <a:p>
              <a:endParaRPr lang="it-IT" sz="1013"/>
            </a:p>
          </p:txBody>
        </p:sp>
      </p:grpSp>
      <p:grpSp>
        <p:nvGrpSpPr>
          <p:cNvPr id="211" name="Elemento grafico 521" descr="Silo">
            <a:extLst>
              <a:ext uri="{FF2B5EF4-FFF2-40B4-BE49-F238E27FC236}">
                <a16:creationId xmlns:a16="http://schemas.microsoft.com/office/drawing/2014/main" id="{2C03EA77-95F3-DA42-9F2C-1887661241DE}"/>
              </a:ext>
            </a:extLst>
          </p:cNvPr>
          <p:cNvGrpSpPr/>
          <p:nvPr/>
        </p:nvGrpSpPr>
        <p:grpSpPr>
          <a:xfrm>
            <a:off x="5064259" y="1563940"/>
            <a:ext cx="287814" cy="287814"/>
            <a:chOff x="7288800" y="4621800"/>
            <a:chExt cx="914400" cy="914400"/>
          </a:xfrm>
          <a:solidFill>
            <a:schemeClr val="accent3"/>
          </a:solidFill>
        </p:grpSpPr>
        <p:sp>
          <p:nvSpPr>
            <p:cNvPr id="212" name="Figura a mano libera 211">
              <a:extLst>
                <a:ext uri="{FF2B5EF4-FFF2-40B4-BE49-F238E27FC236}">
                  <a16:creationId xmlns:a16="http://schemas.microsoft.com/office/drawing/2014/main" id="{BEFE9B3C-0638-0F45-ADC9-E6EE913E9289}"/>
                </a:ext>
              </a:extLst>
            </p:cNvPr>
            <p:cNvSpPr/>
            <p:nvPr/>
          </p:nvSpPr>
          <p:spPr>
            <a:xfrm>
              <a:off x="7517400" y="4681432"/>
              <a:ext cx="457200" cy="219075"/>
            </a:xfrm>
            <a:custGeom>
              <a:avLst/>
              <a:gdLst>
                <a:gd name="connsiteX0" fmla="*/ 240983 w 457200"/>
                <a:gd name="connsiteY0" fmla="*/ 2280 h 219075"/>
                <a:gd name="connsiteX1" fmla="*/ 409575 w 457200"/>
                <a:gd name="connsiteY1" fmla="*/ 46095 h 219075"/>
                <a:gd name="connsiteX2" fmla="*/ 434340 w 457200"/>
                <a:gd name="connsiteY2" fmla="*/ 73718 h 219075"/>
                <a:gd name="connsiteX3" fmla="*/ 457200 w 457200"/>
                <a:gd name="connsiteY3" fmla="*/ 226118 h 219075"/>
                <a:gd name="connsiteX4" fmla="*/ 0 w 457200"/>
                <a:gd name="connsiteY4" fmla="*/ 226118 h 219075"/>
                <a:gd name="connsiteX5" fmla="*/ 22860 w 457200"/>
                <a:gd name="connsiteY5" fmla="*/ 73718 h 219075"/>
                <a:gd name="connsiteX6" fmla="*/ 47625 w 457200"/>
                <a:gd name="connsiteY6" fmla="*/ 46095 h 219075"/>
                <a:gd name="connsiteX7" fmla="*/ 216218 w 457200"/>
                <a:gd name="connsiteY7" fmla="*/ 1328 h 219075"/>
                <a:gd name="connsiteX8" fmla="*/ 240983 w 457200"/>
                <a:gd name="connsiteY8" fmla="*/ 228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219075">
                  <a:moveTo>
                    <a:pt x="240983" y="2280"/>
                  </a:moveTo>
                  <a:lnTo>
                    <a:pt x="409575" y="46095"/>
                  </a:lnTo>
                  <a:cubicBezTo>
                    <a:pt x="421958" y="50858"/>
                    <a:pt x="431483" y="60383"/>
                    <a:pt x="434340" y="73718"/>
                  </a:cubicBezTo>
                  <a:lnTo>
                    <a:pt x="457200" y="226118"/>
                  </a:lnTo>
                  <a:lnTo>
                    <a:pt x="0" y="226118"/>
                  </a:lnTo>
                  <a:lnTo>
                    <a:pt x="22860" y="73718"/>
                  </a:lnTo>
                  <a:cubicBezTo>
                    <a:pt x="25718" y="61335"/>
                    <a:pt x="35243" y="50858"/>
                    <a:pt x="47625" y="46095"/>
                  </a:cubicBezTo>
                  <a:lnTo>
                    <a:pt x="216218" y="1328"/>
                  </a:lnTo>
                  <a:cubicBezTo>
                    <a:pt x="223838" y="-577"/>
                    <a:pt x="233363" y="-577"/>
                    <a:pt x="240983" y="2280"/>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DB8289F6-4794-0E41-8528-6B05D42622DD}"/>
                </a:ext>
              </a:extLst>
            </p:cNvPr>
            <p:cNvSpPr/>
            <p:nvPr/>
          </p:nvSpPr>
          <p:spPr>
            <a:xfrm>
              <a:off x="7612650" y="52314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AD132CDC-9147-2645-AA53-425DD06E546D}"/>
                </a:ext>
              </a:extLst>
            </p:cNvPr>
            <p:cNvSpPr/>
            <p:nvPr/>
          </p:nvSpPr>
          <p:spPr>
            <a:xfrm>
              <a:off x="7612650" y="54219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99D8FD84-88CD-B248-A57F-58EB2976AC93}"/>
                </a:ext>
              </a:extLst>
            </p:cNvPr>
            <p:cNvSpPr/>
            <p:nvPr/>
          </p:nvSpPr>
          <p:spPr>
            <a:xfrm>
              <a:off x="7612650" y="53266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6" name="Figura a mano libera 215">
              <a:extLst>
                <a:ext uri="{FF2B5EF4-FFF2-40B4-BE49-F238E27FC236}">
                  <a16:creationId xmlns:a16="http://schemas.microsoft.com/office/drawing/2014/main" id="{B86F24D6-7D75-E34D-B754-E2613E5D2D86}"/>
                </a:ext>
              </a:extLst>
            </p:cNvPr>
            <p:cNvSpPr/>
            <p:nvPr/>
          </p:nvSpPr>
          <p:spPr>
            <a:xfrm>
              <a:off x="7612650" y="49456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7" name="Figura a mano libera 216">
              <a:extLst>
                <a:ext uri="{FF2B5EF4-FFF2-40B4-BE49-F238E27FC236}">
                  <a16:creationId xmlns:a16="http://schemas.microsoft.com/office/drawing/2014/main" id="{0035E9AA-6239-0D4E-9098-68FD249D8163}"/>
                </a:ext>
              </a:extLst>
            </p:cNvPr>
            <p:cNvSpPr/>
            <p:nvPr/>
          </p:nvSpPr>
          <p:spPr>
            <a:xfrm>
              <a:off x="7479300" y="4945650"/>
              <a:ext cx="85725" cy="533400"/>
            </a:xfrm>
            <a:custGeom>
              <a:avLst/>
              <a:gdLst>
                <a:gd name="connsiteX0" fmla="*/ 38100 w 85725"/>
                <a:gd name="connsiteY0" fmla="*/ 476250 h 533400"/>
                <a:gd name="connsiteX1" fmla="*/ 0 w 85725"/>
                <a:gd name="connsiteY1" fmla="*/ 476250 h 533400"/>
                <a:gd name="connsiteX2" fmla="*/ 0 w 85725"/>
                <a:gd name="connsiteY2" fmla="*/ 533400 h 533400"/>
                <a:gd name="connsiteX3" fmla="*/ 85725 w 85725"/>
                <a:gd name="connsiteY3" fmla="*/ 533400 h 533400"/>
                <a:gd name="connsiteX4" fmla="*/ 85725 w 85725"/>
                <a:gd name="connsiteY4" fmla="*/ 0 h 533400"/>
                <a:gd name="connsiteX5" fmla="*/ 38100 w 85725"/>
                <a:gd name="connsiteY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33400">
                  <a:moveTo>
                    <a:pt x="38100" y="476250"/>
                  </a:moveTo>
                  <a:lnTo>
                    <a:pt x="0" y="476250"/>
                  </a:lnTo>
                  <a:lnTo>
                    <a:pt x="0" y="533400"/>
                  </a:lnTo>
                  <a:lnTo>
                    <a:pt x="85725" y="533400"/>
                  </a:lnTo>
                  <a:lnTo>
                    <a:pt x="85725" y="0"/>
                  </a:lnTo>
                  <a:lnTo>
                    <a:pt x="38100" y="0"/>
                  </a:ln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AE35289F-8302-E24C-BE73-E8D03805CA51}"/>
                </a:ext>
              </a:extLst>
            </p:cNvPr>
            <p:cNvSpPr/>
            <p:nvPr/>
          </p:nvSpPr>
          <p:spPr>
            <a:xfrm>
              <a:off x="7612650" y="51361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22FE78E5-D70C-5747-BAF8-912B6337B34C}"/>
                </a:ext>
              </a:extLst>
            </p:cNvPr>
            <p:cNvSpPr/>
            <p:nvPr/>
          </p:nvSpPr>
          <p:spPr>
            <a:xfrm>
              <a:off x="7736475" y="4945650"/>
              <a:ext cx="276225" cy="533400"/>
            </a:xfrm>
            <a:custGeom>
              <a:avLst/>
              <a:gdLst>
                <a:gd name="connsiteX0" fmla="*/ 238125 w 276225"/>
                <a:gd name="connsiteY0" fmla="*/ 476250 h 533400"/>
                <a:gd name="connsiteX1" fmla="*/ 238125 w 276225"/>
                <a:gd name="connsiteY1" fmla="*/ 0 h 533400"/>
                <a:gd name="connsiteX2" fmla="*/ 0 w 276225"/>
                <a:gd name="connsiteY2" fmla="*/ 0 h 533400"/>
                <a:gd name="connsiteX3" fmla="*/ 0 w 276225"/>
                <a:gd name="connsiteY3" fmla="*/ 533400 h 533400"/>
                <a:gd name="connsiteX4" fmla="*/ 276225 w 276225"/>
                <a:gd name="connsiteY4" fmla="*/ 533400 h 533400"/>
                <a:gd name="connsiteX5" fmla="*/ 276225 w 276225"/>
                <a:gd name="connsiteY5"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533400">
                  <a:moveTo>
                    <a:pt x="238125" y="476250"/>
                  </a:moveTo>
                  <a:lnTo>
                    <a:pt x="238125" y="0"/>
                  </a:lnTo>
                  <a:lnTo>
                    <a:pt x="0" y="0"/>
                  </a:lnTo>
                  <a:lnTo>
                    <a:pt x="0" y="533400"/>
                  </a:lnTo>
                  <a:lnTo>
                    <a:pt x="276225" y="533400"/>
                  </a:lnTo>
                  <a:lnTo>
                    <a:pt x="276225" y="476250"/>
                  </a:ln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8FAF72C6-248F-D544-8A91-90B608B8CBB0}"/>
                </a:ext>
              </a:extLst>
            </p:cNvPr>
            <p:cNvSpPr/>
            <p:nvPr/>
          </p:nvSpPr>
          <p:spPr>
            <a:xfrm>
              <a:off x="7612650" y="50409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grpSp>
      <p:sp>
        <p:nvSpPr>
          <p:cNvPr id="221" name="Elemento grafico 523" descr="Mulino a vento">
            <a:extLst>
              <a:ext uri="{FF2B5EF4-FFF2-40B4-BE49-F238E27FC236}">
                <a16:creationId xmlns:a16="http://schemas.microsoft.com/office/drawing/2014/main" id="{D9D526F8-74BB-8C4D-A3EB-A0414FD0EB7C}"/>
              </a:ext>
            </a:extLst>
          </p:cNvPr>
          <p:cNvSpPr/>
          <p:nvPr/>
        </p:nvSpPr>
        <p:spPr>
          <a:xfrm>
            <a:off x="5532535" y="1574433"/>
            <a:ext cx="215861" cy="266828"/>
          </a:xfrm>
          <a:custGeom>
            <a:avLst/>
            <a:gdLst>
              <a:gd name="connsiteX0" fmla="*/ 400050 w 685800"/>
              <a:gd name="connsiteY0" fmla="*/ 796290 h 847725"/>
              <a:gd name="connsiteX1" fmla="*/ 285750 w 685800"/>
              <a:gd name="connsiteY1" fmla="*/ 796290 h 847725"/>
              <a:gd name="connsiteX2" fmla="*/ 285750 w 685800"/>
              <a:gd name="connsiteY2" fmla="*/ 664845 h 847725"/>
              <a:gd name="connsiteX3" fmla="*/ 342900 w 685800"/>
              <a:gd name="connsiteY3" fmla="*/ 607695 h 847725"/>
              <a:gd name="connsiteX4" fmla="*/ 400050 w 685800"/>
              <a:gd name="connsiteY4" fmla="*/ 664845 h 847725"/>
              <a:gd name="connsiteX5" fmla="*/ 400050 w 685800"/>
              <a:gd name="connsiteY5" fmla="*/ 796290 h 847725"/>
              <a:gd name="connsiteX6" fmla="*/ 342900 w 685800"/>
              <a:gd name="connsiteY6" fmla="*/ 291465 h 847725"/>
              <a:gd name="connsiteX7" fmla="*/ 390525 w 685800"/>
              <a:gd name="connsiteY7" fmla="*/ 339090 h 847725"/>
              <a:gd name="connsiteX8" fmla="*/ 342900 w 685800"/>
              <a:gd name="connsiteY8" fmla="*/ 386715 h 847725"/>
              <a:gd name="connsiteX9" fmla="*/ 295275 w 685800"/>
              <a:gd name="connsiteY9" fmla="*/ 339090 h 847725"/>
              <a:gd name="connsiteX10" fmla="*/ 342900 w 685800"/>
              <a:gd name="connsiteY10" fmla="*/ 291465 h 847725"/>
              <a:gd name="connsiteX11" fmla="*/ 480060 w 685800"/>
              <a:gd name="connsiteY11" fmla="*/ 255270 h 847725"/>
              <a:gd name="connsiteX12" fmla="*/ 685800 w 685800"/>
              <a:gd name="connsiteY12" fmla="*/ 81915 h 847725"/>
              <a:gd name="connsiteX13" fmla="*/ 603885 w 685800"/>
              <a:gd name="connsiteY13" fmla="*/ 0 h 847725"/>
              <a:gd name="connsiteX14" fmla="*/ 449580 w 685800"/>
              <a:gd name="connsiteY14" fmla="*/ 182880 h 847725"/>
              <a:gd name="connsiteX15" fmla="*/ 342900 w 685800"/>
              <a:gd name="connsiteY15" fmla="*/ 53340 h 847725"/>
              <a:gd name="connsiteX16" fmla="*/ 236220 w 685800"/>
              <a:gd name="connsiteY16" fmla="*/ 182880 h 847725"/>
              <a:gd name="connsiteX17" fmla="*/ 81915 w 685800"/>
              <a:gd name="connsiteY17" fmla="*/ 0 h 847725"/>
              <a:gd name="connsiteX18" fmla="*/ 0 w 685800"/>
              <a:gd name="connsiteY18" fmla="*/ 81915 h 847725"/>
              <a:gd name="connsiteX19" fmla="*/ 205740 w 685800"/>
              <a:gd name="connsiteY19" fmla="*/ 255270 h 847725"/>
              <a:gd name="connsiteX20" fmla="*/ 187643 w 685800"/>
              <a:gd name="connsiteY20" fmla="*/ 441008 h 847725"/>
              <a:gd name="connsiteX21" fmla="*/ 0 w 685800"/>
              <a:gd name="connsiteY21" fmla="*/ 600075 h 847725"/>
              <a:gd name="connsiteX22" fmla="*/ 81915 w 685800"/>
              <a:gd name="connsiteY22" fmla="*/ 681990 h 847725"/>
              <a:gd name="connsiteX23" fmla="*/ 174308 w 685800"/>
              <a:gd name="connsiteY23" fmla="*/ 572453 h 847725"/>
              <a:gd name="connsiteX24" fmla="*/ 152400 w 685800"/>
              <a:gd name="connsiteY24" fmla="*/ 796290 h 847725"/>
              <a:gd name="connsiteX25" fmla="*/ 114300 w 685800"/>
              <a:gd name="connsiteY25" fmla="*/ 796290 h 847725"/>
              <a:gd name="connsiteX26" fmla="*/ 114300 w 685800"/>
              <a:gd name="connsiteY26" fmla="*/ 853440 h 847725"/>
              <a:gd name="connsiteX27" fmla="*/ 571500 w 685800"/>
              <a:gd name="connsiteY27" fmla="*/ 853440 h 847725"/>
              <a:gd name="connsiteX28" fmla="*/ 571500 w 685800"/>
              <a:gd name="connsiteY28" fmla="*/ 796290 h 847725"/>
              <a:gd name="connsiteX29" fmla="*/ 533400 w 685800"/>
              <a:gd name="connsiteY29" fmla="*/ 796290 h 847725"/>
              <a:gd name="connsiteX30" fmla="*/ 511492 w 685800"/>
              <a:gd name="connsiteY30" fmla="*/ 572453 h 847725"/>
              <a:gd name="connsiteX31" fmla="*/ 603885 w 685800"/>
              <a:gd name="connsiteY31" fmla="*/ 681990 h 847725"/>
              <a:gd name="connsiteX32" fmla="*/ 685800 w 685800"/>
              <a:gd name="connsiteY32" fmla="*/ 600075 h 847725"/>
              <a:gd name="connsiteX33" fmla="*/ 498158 w 685800"/>
              <a:gd name="connsiteY33" fmla="*/ 441960 h 847725"/>
              <a:gd name="connsiteX34" fmla="*/ 480060 w 685800"/>
              <a:gd name="connsiteY34" fmla="*/ 25527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85800" h="847725">
                <a:moveTo>
                  <a:pt x="400050" y="796290"/>
                </a:moveTo>
                <a:lnTo>
                  <a:pt x="285750" y="796290"/>
                </a:lnTo>
                <a:lnTo>
                  <a:pt x="285750" y="664845"/>
                </a:lnTo>
                <a:cubicBezTo>
                  <a:pt x="285750" y="633413"/>
                  <a:pt x="311468" y="607695"/>
                  <a:pt x="342900" y="607695"/>
                </a:cubicBezTo>
                <a:cubicBezTo>
                  <a:pt x="374333" y="607695"/>
                  <a:pt x="400050" y="633413"/>
                  <a:pt x="400050" y="664845"/>
                </a:cubicBezTo>
                <a:lnTo>
                  <a:pt x="400050" y="796290"/>
                </a:lnTo>
                <a:close/>
                <a:moveTo>
                  <a:pt x="342900" y="291465"/>
                </a:moveTo>
                <a:cubicBezTo>
                  <a:pt x="369570" y="291465"/>
                  <a:pt x="390525" y="312420"/>
                  <a:pt x="390525" y="339090"/>
                </a:cubicBezTo>
                <a:cubicBezTo>
                  <a:pt x="390525" y="365760"/>
                  <a:pt x="369570" y="386715"/>
                  <a:pt x="342900" y="386715"/>
                </a:cubicBezTo>
                <a:cubicBezTo>
                  <a:pt x="316230" y="386715"/>
                  <a:pt x="295275" y="365760"/>
                  <a:pt x="295275" y="339090"/>
                </a:cubicBezTo>
                <a:cubicBezTo>
                  <a:pt x="295275" y="312420"/>
                  <a:pt x="316230" y="291465"/>
                  <a:pt x="342900" y="291465"/>
                </a:cubicBezTo>
                <a:close/>
                <a:moveTo>
                  <a:pt x="480060" y="255270"/>
                </a:moveTo>
                <a:lnTo>
                  <a:pt x="685800" y="81915"/>
                </a:lnTo>
                <a:lnTo>
                  <a:pt x="603885" y="0"/>
                </a:lnTo>
                <a:lnTo>
                  <a:pt x="449580" y="182880"/>
                </a:lnTo>
                <a:lnTo>
                  <a:pt x="342900" y="53340"/>
                </a:lnTo>
                <a:lnTo>
                  <a:pt x="236220" y="182880"/>
                </a:lnTo>
                <a:lnTo>
                  <a:pt x="81915" y="0"/>
                </a:lnTo>
                <a:lnTo>
                  <a:pt x="0" y="81915"/>
                </a:lnTo>
                <a:lnTo>
                  <a:pt x="205740" y="255270"/>
                </a:lnTo>
                <a:lnTo>
                  <a:pt x="187643" y="441008"/>
                </a:lnTo>
                <a:lnTo>
                  <a:pt x="0" y="600075"/>
                </a:lnTo>
                <a:lnTo>
                  <a:pt x="81915" y="681990"/>
                </a:lnTo>
                <a:lnTo>
                  <a:pt x="174308" y="572453"/>
                </a:lnTo>
                <a:lnTo>
                  <a:pt x="152400" y="796290"/>
                </a:lnTo>
                <a:lnTo>
                  <a:pt x="114300" y="796290"/>
                </a:lnTo>
                <a:lnTo>
                  <a:pt x="114300" y="853440"/>
                </a:lnTo>
                <a:lnTo>
                  <a:pt x="571500" y="853440"/>
                </a:lnTo>
                <a:lnTo>
                  <a:pt x="571500" y="796290"/>
                </a:lnTo>
                <a:lnTo>
                  <a:pt x="533400" y="796290"/>
                </a:lnTo>
                <a:lnTo>
                  <a:pt x="511492" y="572453"/>
                </a:lnTo>
                <a:lnTo>
                  <a:pt x="603885" y="681990"/>
                </a:lnTo>
                <a:lnTo>
                  <a:pt x="685800" y="600075"/>
                </a:lnTo>
                <a:lnTo>
                  <a:pt x="498158" y="441960"/>
                </a:lnTo>
                <a:lnTo>
                  <a:pt x="480060" y="255270"/>
                </a:lnTo>
                <a:close/>
              </a:path>
            </a:pathLst>
          </a:custGeom>
          <a:solidFill>
            <a:schemeClr val="accent3"/>
          </a:solidFill>
          <a:ln w="9525" cap="flat">
            <a:noFill/>
            <a:prstDash val="solid"/>
            <a:miter/>
          </a:ln>
        </p:spPr>
        <p:txBody>
          <a:bodyPr rtlCol="0" anchor="ctr"/>
          <a:lstStyle/>
          <a:p>
            <a:endParaRPr lang="it-IT" sz="1013"/>
          </a:p>
        </p:txBody>
      </p:sp>
      <p:sp>
        <p:nvSpPr>
          <p:cNvPr id="663" name="Elemento grafico 222" descr="Graffetta">
            <a:extLst>
              <a:ext uri="{FF2B5EF4-FFF2-40B4-BE49-F238E27FC236}">
                <a16:creationId xmlns:a16="http://schemas.microsoft.com/office/drawing/2014/main" id="{C2967227-9C33-F94C-9B3B-1A62524DDF5A}"/>
              </a:ext>
            </a:extLst>
          </p:cNvPr>
          <p:cNvSpPr/>
          <p:nvPr/>
        </p:nvSpPr>
        <p:spPr>
          <a:xfrm>
            <a:off x="401189" y="2444225"/>
            <a:ext cx="115380" cy="255050"/>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3"/>
          </a:solidFill>
          <a:ln w="9525" cap="flat">
            <a:noFill/>
            <a:prstDash val="solid"/>
            <a:miter/>
          </a:ln>
        </p:spPr>
        <p:txBody>
          <a:bodyPr rtlCol="0" anchor="ctr"/>
          <a:lstStyle/>
          <a:p>
            <a:endParaRPr lang="it-IT" sz="1013"/>
          </a:p>
        </p:txBody>
      </p:sp>
      <p:sp>
        <p:nvSpPr>
          <p:cNvPr id="664" name="Elemento grafico 224" descr="Graffatrice">
            <a:extLst>
              <a:ext uri="{FF2B5EF4-FFF2-40B4-BE49-F238E27FC236}">
                <a16:creationId xmlns:a16="http://schemas.microsoft.com/office/drawing/2014/main" id="{C835633D-3FF1-4948-8F8F-4E578A71B374}"/>
              </a:ext>
            </a:extLst>
          </p:cNvPr>
          <p:cNvSpPr/>
          <p:nvPr/>
        </p:nvSpPr>
        <p:spPr>
          <a:xfrm>
            <a:off x="691936" y="2517097"/>
            <a:ext cx="264159" cy="109307"/>
          </a:xfrm>
          <a:custGeom>
            <a:avLst/>
            <a:gdLst>
              <a:gd name="connsiteX0" fmla="*/ 90488 w 828675"/>
              <a:gd name="connsiteY0" fmla="*/ 95216 h 342900"/>
              <a:gd name="connsiteX1" fmla="*/ 104775 w 828675"/>
              <a:gd name="connsiteY1" fmla="*/ 109503 h 342900"/>
              <a:gd name="connsiteX2" fmla="*/ 90488 w 828675"/>
              <a:gd name="connsiteY2" fmla="*/ 123791 h 342900"/>
              <a:gd name="connsiteX3" fmla="*/ 76200 w 828675"/>
              <a:gd name="connsiteY3" fmla="*/ 109503 h 342900"/>
              <a:gd name="connsiteX4" fmla="*/ 90488 w 828675"/>
              <a:gd name="connsiteY4" fmla="*/ 95216 h 342900"/>
              <a:gd name="connsiteX5" fmla="*/ 723900 w 828675"/>
              <a:gd name="connsiteY5" fmla="*/ 190466 h 342900"/>
              <a:gd name="connsiteX6" fmla="*/ 685800 w 828675"/>
              <a:gd name="connsiteY6" fmla="*/ 190466 h 342900"/>
              <a:gd name="connsiteX7" fmla="*/ 685800 w 828675"/>
              <a:gd name="connsiteY7" fmla="*/ 135221 h 342900"/>
              <a:gd name="connsiteX8" fmla="*/ 723900 w 828675"/>
              <a:gd name="connsiteY8" fmla="*/ 131411 h 342900"/>
              <a:gd name="connsiteX9" fmla="*/ 723900 w 828675"/>
              <a:gd name="connsiteY9" fmla="*/ 190466 h 342900"/>
              <a:gd name="connsiteX10" fmla="*/ 647700 w 828675"/>
              <a:gd name="connsiteY10" fmla="*/ 139031 h 342900"/>
              <a:gd name="connsiteX11" fmla="*/ 647700 w 828675"/>
              <a:gd name="connsiteY11" fmla="*/ 190466 h 342900"/>
              <a:gd name="connsiteX12" fmla="*/ 152400 w 828675"/>
              <a:gd name="connsiteY12" fmla="*/ 190466 h 342900"/>
              <a:gd name="connsiteX13" fmla="*/ 647700 w 828675"/>
              <a:gd name="connsiteY13" fmla="*/ 139031 h 342900"/>
              <a:gd name="connsiteX14" fmla="*/ 790575 w 828675"/>
              <a:gd name="connsiteY14" fmla="*/ 276191 h 342900"/>
              <a:gd name="connsiteX15" fmla="*/ 152400 w 828675"/>
              <a:gd name="connsiteY15" fmla="*/ 276191 h 342900"/>
              <a:gd name="connsiteX16" fmla="*/ 152400 w 828675"/>
              <a:gd name="connsiteY16" fmla="*/ 228566 h 342900"/>
              <a:gd name="connsiteX17" fmla="*/ 762000 w 828675"/>
              <a:gd name="connsiteY17" fmla="*/ 228566 h 342900"/>
              <a:gd name="connsiteX18" fmla="*/ 762000 w 828675"/>
              <a:gd name="connsiteY18" fmla="*/ 127601 h 342900"/>
              <a:gd name="connsiteX19" fmla="*/ 810578 w 828675"/>
              <a:gd name="connsiteY19" fmla="*/ 122839 h 342900"/>
              <a:gd name="connsiteX20" fmla="*/ 774383 w 828675"/>
              <a:gd name="connsiteY20" fmla="*/ 12348 h 342900"/>
              <a:gd name="connsiteX21" fmla="*/ 728663 w 828675"/>
              <a:gd name="connsiteY21" fmla="*/ 918 h 342900"/>
              <a:gd name="connsiteX22" fmla="*/ 71438 w 828675"/>
              <a:gd name="connsiteY22" fmla="*/ 65689 h 342900"/>
              <a:gd name="connsiteX23" fmla="*/ 38100 w 828675"/>
              <a:gd name="connsiteY23" fmla="*/ 104741 h 342900"/>
              <a:gd name="connsiteX24" fmla="*/ 38100 w 828675"/>
              <a:gd name="connsiteY24" fmla="*/ 276191 h 342900"/>
              <a:gd name="connsiteX25" fmla="*/ 0 w 828675"/>
              <a:gd name="connsiteY25" fmla="*/ 314291 h 342900"/>
              <a:gd name="connsiteX26" fmla="*/ 0 w 828675"/>
              <a:gd name="connsiteY26" fmla="*/ 352391 h 342900"/>
              <a:gd name="connsiteX27" fmla="*/ 828675 w 828675"/>
              <a:gd name="connsiteY27" fmla="*/ 352391 h 342900"/>
              <a:gd name="connsiteX28" fmla="*/ 828675 w 828675"/>
              <a:gd name="connsiteY28" fmla="*/ 314291 h 342900"/>
              <a:gd name="connsiteX29" fmla="*/ 817245 w 828675"/>
              <a:gd name="connsiteY29" fmla="*/ 287621 h 342900"/>
              <a:gd name="connsiteX30" fmla="*/ 790575 w 828675"/>
              <a:gd name="connsiteY30" fmla="*/ 276191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8675" h="342900">
                <a:moveTo>
                  <a:pt x="90488" y="95216"/>
                </a:moveTo>
                <a:cubicBezTo>
                  <a:pt x="98108" y="95216"/>
                  <a:pt x="104775" y="101883"/>
                  <a:pt x="104775" y="109503"/>
                </a:cubicBezTo>
                <a:cubicBezTo>
                  <a:pt x="104775" y="117123"/>
                  <a:pt x="98108" y="123791"/>
                  <a:pt x="90488" y="123791"/>
                </a:cubicBezTo>
                <a:cubicBezTo>
                  <a:pt x="82868" y="123791"/>
                  <a:pt x="76200" y="117123"/>
                  <a:pt x="76200" y="109503"/>
                </a:cubicBezTo>
                <a:cubicBezTo>
                  <a:pt x="76200" y="101883"/>
                  <a:pt x="82868" y="95216"/>
                  <a:pt x="90488" y="95216"/>
                </a:cubicBezTo>
                <a:close/>
                <a:moveTo>
                  <a:pt x="723900" y="190466"/>
                </a:moveTo>
                <a:lnTo>
                  <a:pt x="685800" y="190466"/>
                </a:lnTo>
                <a:lnTo>
                  <a:pt x="685800" y="135221"/>
                </a:lnTo>
                <a:lnTo>
                  <a:pt x="723900" y="131411"/>
                </a:lnTo>
                <a:lnTo>
                  <a:pt x="723900" y="190466"/>
                </a:lnTo>
                <a:close/>
                <a:moveTo>
                  <a:pt x="647700" y="139031"/>
                </a:moveTo>
                <a:lnTo>
                  <a:pt x="647700" y="190466"/>
                </a:lnTo>
                <a:lnTo>
                  <a:pt x="152400" y="190466"/>
                </a:lnTo>
                <a:lnTo>
                  <a:pt x="647700" y="139031"/>
                </a:lnTo>
                <a:close/>
                <a:moveTo>
                  <a:pt x="790575" y="276191"/>
                </a:moveTo>
                <a:lnTo>
                  <a:pt x="152400" y="276191"/>
                </a:lnTo>
                <a:lnTo>
                  <a:pt x="152400" y="228566"/>
                </a:lnTo>
                <a:lnTo>
                  <a:pt x="762000" y="228566"/>
                </a:lnTo>
                <a:lnTo>
                  <a:pt x="762000" y="127601"/>
                </a:lnTo>
                <a:lnTo>
                  <a:pt x="810578" y="122839"/>
                </a:lnTo>
                <a:cubicBezTo>
                  <a:pt x="810578" y="122839"/>
                  <a:pt x="806768" y="39018"/>
                  <a:pt x="774383" y="12348"/>
                </a:cubicBezTo>
                <a:cubicBezTo>
                  <a:pt x="762000" y="1871"/>
                  <a:pt x="744855" y="-1939"/>
                  <a:pt x="728663" y="918"/>
                </a:cubicBezTo>
                <a:lnTo>
                  <a:pt x="71438" y="65689"/>
                </a:lnTo>
                <a:cubicBezTo>
                  <a:pt x="51435" y="68546"/>
                  <a:pt x="37147" y="85691"/>
                  <a:pt x="38100" y="104741"/>
                </a:cubicBezTo>
                <a:lnTo>
                  <a:pt x="38100" y="276191"/>
                </a:lnTo>
                <a:cubicBezTo>
                  <a:pt x="17145" y="276191"/>
                  <a:pt x="0" y="293336"/>
                  <a:pt x="0" y="314291"/>
                </a:cubicBezTo>
                <a:lnTo>
                  <a:pt x="0" y="352391"/>
                </a:lnTo>
                <a:lnTo>
                  <a:pt x="828675" y="352391"/>
                </a:lnTo>
                <a:lnTo>
                  <a:pt x="828675" y="314291"/>
                </a:lnTo>
                <a:cubicBezTo>
                  <a:pt x="828675" y="303814"/>
                  <a:pt x="824865" y="294289"/>
                  <a:pt x="817245" y="287621"/>
                </a:cubicBezTo>
                <a:cubicBezTo>
                  <a:pt x="810578" y="280001"/>
                  <a:pt x="801053" y="276191"/>
                  <a:pt x="790575" y="276191"/>
                </a:cubicBezTo>
                <a:close/>
              </a:path>
            </a:pathLst>
          </a:custGeom>
          <a:solidFill>
            <a:schemeClr val="accent3"/>
          </a:solidFill>
          <a:ln w="9525" cap="flat">
            <a:noFill/>
            <a:prstDash val="solid"/>
            <a:miter/>
          </a:ln>
        </p:spPr>
        <p:txBody>
          <a:bodyPr rtlCol="0" anchor="ctr"/>
          <a:lstStyle/>
          <a:p>
            <a:endParaRPr lang="it-IT" sz="1013"/>
          </a:p>
        </p:txBody>
      </p:sp>
      <p:sp>
        <p:nvSpPr>
          <p:cNvPr id="665" name="Elemento grafico 226" descr="Foglio">
            <a:extLst>
              <a:ext uri="{FF2B5EF4-FFF2-40B4-BE49-F238E27FC236}">
                <a16:creationId xmlns:a16="http://schemas.microsoft.com/office/drawing/2014/main" id="{2DC3421C-FCC0-6644-9E56-FB23E98675B9}"/>
              </a:ext>
            </a:extLst>
          </p:cNvPr>
          <p:cNvSpPr/>
          <p:nvPr/>
        </p:nvSpPr>
        <p:spPr>
          <a:xfrm>
            <a:off x="1131462" y="2450298"/>
            <a:ext cx="188252" cy="242905"/>
          </a:xfrm>
          <a:custGeom>
            <a:avLst/>
            <a:gdLst>
              <a:gd name="connsiteX0" fmla="*/ 57150 w 590550"/>
              <a:gd name="connsiteY0" fmla="*/ 704850 h 762000"/>
              <a:gd name="connsiteX1" fmla="*/ 57150 w 590550"/>
              <a:gd name="connsiteY1" fmla="*/ 57150 h 762000"/>
              <a:gd name="connsiteX2" fmla="*/ 323850 w 590550"/>
              <a:gd name="connsiteY2" fmla="*/ 57150 h 762000"/>
              <a:gd name="connsiteX3" fmla="*/ 323850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81000 w 590550"/>
              <a:gd name="connsiteY7" fmla="*/ 80963 h 762000"/>
              <a:gd name="connsiteX8" fmla="*/ 500063 w 590550"/>
              <a:gd name="connsiteY8" fmla="*/ 200025 h 762000"/>
              <a:gd name="connsiteX9" fmla="*/ 381000 w 590550"/>
              <a:gd name="connsiteY9" fmla="*/ 200025 h 762000"/>
              <a:gd name="connsiteX10" fmla="*/ 381000 w 590550"/>
              <a:gd name="connsiteY10" fmla="*/ 80963 h 762000"/>
              <a:gd name="connsiteX11" fmla="*/ 381000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81000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323850" y="57150"/>
                </a:lnTo>
                <a:lnTo>
                  <a:pt x="323850" y="257175"/>
                </a:lnTo>
                <a:lnTo>
                  <a:pt x="533400" y="257175"/>
                </a:lnTo>
                <a:lnTo>
                  <a:pt x="533400" y="704850"/>
                </a:lnTo>
                <a:lnTo>
                  <a:pt x="57150" y="704850"/>
                </a:lnTo>
                <a:close/>
                <a:moveTo>
                  <a:pt x="381000" y="80963"/>
                </a:moveTo>
                <a:lnTo>
                  <a:pt x="500063" y="200025"/>
                </a:lnTo>
                <a:lnTo>
                  <a:pt x="381000" y="200025"/>
                </a:lnTo>
                <a:lnTo>
                  <a:pt x="381000" y="80963"/>
                </a:lnTo>
                <a:close/>
                <a:moveTo>
                  <a:pt x="381000" y="0"/>
                </a:moveTo>
                <a:lnTo>
                  <a:pt x="0" y="0"/>
                </a:lnTo>
                <a:lnTo>
                  <a:pt x="0" y="762000"/>
                </a:lnTo>
                <a:lnTo>
                  <a:pt x="590550" y="762000"/>
                </a:lnTo>
                <a:lnTo>
                  <a:pt x="590550" y="209550"/>
                </a:lnTo>
                <a:lnTo>
                  <a:pt x="381000" y="0"/>
                </a:lnTo>
                <a:close/>
              </a:path>
            </a:pathLst>
          </a:custGeom>
          <a:solidFill>
            <a:schemeClr val="accent3"/>
          </a:solidFill>
          <a:ln w="9525" cap="flat">
            <a:noFill/>
            <a:prstDash val="solid"/>
            <a:miter/>
          </a:ln>
        </p:spPr>
        <p:txBody>
          <a:bodyPr rtlCol="0" anchor="ctr"/>
          <a:lstStyle/>
          <a:p>
            <a:endParaRPr lang="it-IT" sz="1013"/>
          </a:p>
        </p:txBody>
      </p:sp>
      <p:grpSp>
        <p:nvGrpSpPr>
          <p:cNvPr id="666" name="Elemento grafico 228" descr="Documento">
            <a:extLst>
              <a:ext uri="{FF2B5EF4-FFF2-40B4-BE49-F238E27FC236}">
                <a16:creationId xmlns:a16="http://schemas.microsoft.com/office/drawing/2014/main" id="{A0670A83-E9DD-D145-AFB9-93C8CC0061E1}"/>
              </a:ext>
            </a:extLst>
          </p:cNvPr>
          <p:cNvGrpSpPr/>
          <p:nvPr/>
        </p:nvGrpSpPr>
        <p:grpSpPr>
          <a:xfrm>
            <a:off x="1495081" y="2426006"/>
            <a:ext cx="291486" cy="291486"/>
            <a:chOff x="6088800" y="3421800"/>
            <a:chExt cx="914400" cy="914400"/>
          </a:xfrm>
          <a:solidFill>
            <a:schemeClr val="accent3"/>
          </a:solidFill>
        </p:grpSpPr>
        <p:sp>
          <p:nvSpPr>
            <p:cNvPr id="667" name="Figura a mano libera 666">
              <a:extLst>
                <a:ext uri="{FF2B5EF4-FFF2-40B4-BE49-F238E27FC236}">
                  <a16:creationId xmlns:a16="http://schemas.microsoft.com/office/drawing/2014/main" id="{9D4F69DE-BAD5-7842-AB61-34F913D7668F}"/>
                </a:ext>
              </a:extLst>
            </p:cNvPr>
            <p:cNvSpPr/>
            <p:nvPr/>
          </p:nvSpPr>
          <p:spPr>
            <a:xfrm>
              <a:off x="6250725" y="349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668" name="Figura a mano libera 667">
              <a:extLst>
                <a:ext uri="{FF2B5EF4-FFF2-40B4-BE49-F238E27FC236}">
                  <a16:creationId xmlns:a16="http://schemas.microsoft.com/office/drawing/2014/main" id="{8C2BD611-FD30-4D45-8C4F-81E385E4E9C9}"/>
                </a:ext>
              </a:extLst>
            </p:cNvPr>
            <p:cNvSpPr/>
            <p:nvPr/>
          </p:nvSpPr>
          <p:spPr>
            <a:xfrm>
              <a:off x="6365025" y="385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A4A81E6A-D70A-3D4A-8332-C74C10842A7C}"/>
                </a:ext>
              </a:extLst>
            </p:cNvPr>
            <p:cNvSpPr/>
            <p:nvPr/>
          </p:nvSpPr>
          <p:spPr>
            <a:xfrm>
              <a:off x="6365025" y="377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670" name="Figura a mano libera 669">
              <a:extLst>
                <a:ext uri="{FF2B5EF4-FFF2-40B4-BE49-F238E27FC236}">
                  <a16:creationId xmlns:a16="http://schemas.microsoft.com/office/drawing/2014/main" id="{C9D50B90-9103-6F47-8741-069D1376E43D}"/>
                </a:ext>
              </a:extLst>
            </p:cNvPr>
            <p:cNvSpPr/>
            <p:nvPr/>
          </p:nvSpPr>
          <p:spPr>
            <a:xfrm>
              <a:off x="6365025" y="392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71" name="Figura a mano libera 670">
              <a:extLst>
                <a:ext uri="{FF2B5EF4-FFF2-40B4-BE49-F238E27FC236}">
                  <a16:creationId xmlns:a16="http://schemas.microsoft.com/office/drawing/2014/main" id="{9EA7535F-A754-D540-9263-743BDB14E449}"/>
                </a:ext>
              </a:extLst>
            </p:cNvPr>
            <p:cNvSpPr/>
            <p:nvPr/>
          </p:nvSpPr>
          <p:spPr>
            <a:xfrm>
              <a:off x="6365025" y="400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83CBAA4E-ABC9-494B-A497-B0775A84AAE0}"/>
                </a:ext>
              </a:extLst>
            </p:cNvPr>
            <p:cNvSpPr/>
            <p:nvPr/>
          </p:nvSpPr>
          <p:spPr>
            <a:xfrm>
              <a:off x="6365025" y="407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grpSp>
        <p:nvGrpSpPr>
          <p:cNvPr id="673" name="Elemento grafico 230" descr="Valigetta">
            <a:extLst>
              <a:ext uri="{FF2B5EF4-FFF2-40B4-BE49-F238E27FC236}">
                <a16:creationId xmlns:a16="http://schemas.microsoft.com/office/drawing/2014/main" id="{DC7E3E38-4B84-B64C-BED0-F309C427C72E}"/>
              </a:ext>
            </a:extLst>
          </p:cNvPr>
          <p:cNvGrpSpPr/>
          <p:nvPr/>
        </p:nvGrpSpPr>
        <p:grpSpPr>
          <a:xfrm>
            <a:off x="1961934" y="2426006"/>
            <a:ext cx="291486" cy="291486"/>
            <a:chOff x="6238800" y="3571800"/>
            <a:chExt cx="914400" cy="914400"/>
          </a:xfrm>
          <a:solidFill>
            <a:schemeClr val="accent3"/>
          </a:solidFill>
        </p:grpSpPr>
        <p:sp>
          <p:nvSpPr>
            <p:cNvPr id="674" name="Figura a mano libera 673">
              <a:extLst>
                <a:ext uri="{FF2B5EF4-FFF2-40B4-BE49-F238E27FC236}">
                  <a16:creationId xmlns:a16="http://schemas.microsoft.com/office/drawing/2014/main" id="{13CB58CE-9121-C540-B5D1-22175CC2DEC3}"/>
                </a:ext>
              </a:extLst>
            </p:cNvPr>
            <p:cNvSpPr/>
            <p:nvPr/>
          </p:nvSpPr>
          <p:spPr>
            <a:xfrm>
              <a:off x="6334050" y="4033763"/>
              <a:ext cx="762000" cy="304800"/>
            </a:xfrm>
            <a:custGeom>
              <a:avLst/>
              <a:gdLst>
                <a:gd name="connsiteX0" fmla="*/ 438150 w 762000"/>
                <a:gd name="connsiteY0" fmla="*/ 19050 h 304800"/>
                <a:gd name="connsiteX1" fmla="*/ 400050 w 762000"/>
                <a:gd name="connsiteY1" fmla="*/ 57150 h 304800"/>
                <a:gd name="connsiteX2" fmla="*/ 361950 w 762000"/>
                <a:gd name="connsiteY2" fmla="*/ 57150 h 304800"/>
                <a:gd name="connsiteX3" fmla="*/ 323850 w 762000"/>
                <a:gd name="connsiteY3" fmla="*/ 19050 h 304800"/>
                <a:gd name="connsiteX4" fmla="*/ 323850 w 762000"/>
                <a:gd name="connsiteY4" fmla="*/ 0 h 304800"/>
                <a:gd name="connsiteX5" fmla="*/ 0 w 762000"/>
                <a:gd name="connsiteY5" fmla="*/ 0 h 304800"/>
                <a:gd name="connsiteX6" fmla="*/ 0 w 762000"/>
                <a:gd name="connsiteY6" fmla="*/ 266700 h 304800"/>
                <a:gd name="connsiteX7" fmla="*/ 38100 w 762000"/>
                <a:gd name="connsiteY7" fmla="*/ 304800 h 304800"/>
                <a:gd name="connsiteX8" fmla="*/ 723900 w 762000"/>
                <a:gd name="connsiteY8" fmla="*/ 304800 h 304800"/>
                <a:gd name="connsiteX9" fmla="*/ 762000 w 762000"/>
                <a:gd name="connsiteY9" fmla="*/ 266700 h 304800"/>
                <a:gd name="connsiteX10" fmla="*/ 762000 w 762000"/>
                <a:gd name="connsiteY10" fmla="*/ 0 h 304800"/>
                <a:gd name="connsiteX11" fmla="*/ 438150 w 762000"/>
                <a:gd name="connsiteY11" fmla="*/ 0 h 304800"/>
                <a:gd name="connsiteX12" fmla="*/ 438150 w 762000"/>
                <a:gd name="connsiteY12" fmla="*/ 190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0" h="304800">
                  <a:moveTo>
                    <a:pt x="438150" y="19050"/>
                  </a:moveTo>
                  <a:cubicBezTo>
                    <a:pt x="438150" y="40005"/>
                    <a:pt x="421005" y="57150"/>
                    <a:pt x="400050" y="57150"/>
                  </a:cubicBezTo>
                  <a:lnTo>
                    <a:pt x="361950" y="57150"/>
                  </a:lnTo>
                  <a:cubicBezTo>
                    <a:pt x="340995" y="57150"/>
                    <a:pt x="323850" y="40005"/>
                    <a:pt x="323850" y="19050"/>
                  </a:cubicBezTo>
                  <a:lnTo>
                    <a:pt x="323850" y="0"/>
                  </a:lnTo>
                  <a:lnTo>
                    <a:pt x="0" y="0"/>
                  </a:lnTo>
                  <a:lnTo>
                    <a:pt x="0" y="266700"/>
                  </a:lnTo>
                  <a:cubicBezTo>
                    <a:pt x="0" y="287655"/>
                    <a:pt x="17145" y="304800"/>
                    <a:pt x="38100" y="304800"/>
                  </a:cubicBezTo>
                  <a:lnTo>
                    <a:pt x="723900" y="304800"/>
                  </a:lnTo>
                  <a:cubicBezTo>
                    <a:pt x="744855" y="304800"/>
                    <a:pt x="762000" y="287655"/>
                    <a:pt x="762000" y="266700"/>
                  </a:cubicBezTo>
                  <a:lnTo>
                    <a:pt x="762000" y="0"/>
                  </a:lnTo>
                  <a:lnTo>
                    <a:pt x="438150" y="0"/>
                  </a:lnTo>
                  <a:lnTo>
                    <a:pt x="438150" y="19050"/>
                  </a:lnTo>
                  <a:close/>
                </a:path>
              </a:pathLst>
            </a:custGeom>
            <a:grpFill/>
            <a:ln w="9525" cap="flat">
              <a:noFill/>
              <a:prstDash val="solid"/>
              <a:miter/>
            </a:ln>
          </p:spPr>
          <p:txBody>
            <a:bodyPr rtlCol="0" anchor="ctr"/>
            <a:lstStyle/>
            <a:p>
              <a:endParaRPr lang="it-IT" sz="1013"/>
            </a:p>
          </p:txBody>
        </p:sp>
        <p:sp>
          <p:nvSpPr>
            <p:cNvPr id="675" name="Figura a mano libera 674">
              <a:extLst>
                <a:ext uri="{FF2B5EF4-FFF2-40B4-BE49-F238E27FC236}">
                  <a16:creationId xmlns:a16="http://schemas.microsoft.com/office/drawing/2014/main" id="{ED854275-38F4-BE44-956A-502323DFF061}"/>
                </a:ext>
              </a:extLst>
            </p:cNvPr>
            <p:cNvSpPr/>
            <p:nvPr/>
          </p:nvSpPr>
          <p:spPr>
            <a:xfrm>
              <a:off x="6334050" y="3676575"/>
              <a:ext cx="762000" cy="314325"/>
            </a:xfrm>
            <a:custGeom>
              <a:avLst/>
              <a:gdLst>
                <a:gd name="connsiteX0" fmla="*/ 723900 w 762000"/>
                <a:gd name="connsiteY0" fmla="*/ 128588 h 314325"/>
                <a:gd name="connsiteX1" fmla="*/ 533400 w 762000"/>
                <a:gd name="connsiteY1" fmla="*/ 128588 h 314325"/>
                <a:gd name="connsiteX2" fmla="*/ 533400 w 762000"/>
                <a:gd name="connsiteY2" fmla="*/ 66675 h 314325"/>
                <a:gd name="connsiteX3" fmla="*/ 466725 w 762000"/>
                <a:gd name="connsiteY3" fmla="*/ 0 h 314325"/>
                <a:gd name="connsiteX4" fmla="*/ 295275 w 762000"/>
                <a:gd name="connsiteY4" fmla="*/ 0 h 314325"/>
                <a:gd name="connsiteX5" fmla="*/ 228600 w 762000"/>
                <a:gd name="connsiteY5" fmla="*/ 66675 h 314325"/>
                <a:gd name="connsiteX6" fmla="*/ 228600 w 762000"/>
                <a:gd name="connsiteY6" fmla="*/ 128588 h 314325"/>
                <a:gd name="connsiteX7" fmla="*/ 38100 w 762000"/>
                <a:gd name="connsiteY7" fmla="*/ 128588 h 314325"/>
                <a:gd name="connsiteX8" fmla="*/ 0 w 762000"/>
                <a:gd name="connsiteY8" fmla="*/ 166688 h 314325"/>
                <a:gd name="connsiteX9" fmla="*/ 0 w 762000"/>
                <a:gd name="connsiteY9" fmla="*/ 319088 h 314325"/>
                <a:gd name="connsiteX10" fmla="*/ 323850 w 762000"/>
                <a:gd name="connsiteY10" fmla="*/ 319088 h 314325"/>
                <a:gd name="connsiteX11" fmla="*/ 323850 w 762000"/>
                <a:gd name="connsiteY11" fmla="*/ 300038 h 314325"/>
                <a:gd name="connsiteX12" fmla="*/ 438150 w 762000"/>
                <a:gd name="connsiteY12" fmla="*/ 300038 h 314325"/>
                <a:gd name="connsiteX13" fmla="*/ 438150 w 762000"/>
                <a:gd name="connsiteY13" fmla="*/ 319088 h 314325"/>
                <a:gd name="connsiteX14" fmla="*/ 762000 w 762000"/>
                <a:gd name="connsiteY14" fmla="*/ 319088 h 314325"/>
                <a:gd name="connsiteX15" fmla="*/ 762000 w 762000"/>
                <a:gd name="connsiteY15" fmla="*/ 166688 h 314325"/>
                <a:gd name="connsiteX16" fmla="*/ 723900 w 762000"/>
                <a:gd name="connsiteY16" fmla="*/ 128588 h 314325"/>
                <a:gd name="connsiteX17" fmla="*/ 285750 w 762000"/>
                <a:gd name="connsiteY17" fmla="*/ 128588 h 314325"/>
                <a:gd name="connsiteX18" fmla="*/ 285750 w 762000"/>
                <a:gd name="connsiteY18" fmla="*/ 66675 h 314325"/>
                <a:gd name="connsiteX19" fmla="*/ 295275 w 762000"/>
                <a:gd name="connsiteY19" fmla="*/ 57150 h 314325"/>
                <a:gd name="connsiteX20" fmla="*/ 466725 w 762000"/>
                <a:gd name="connsiteY20" fmla="*/ 57150 h 314325"/>
                <a:gd name="connsiteX21" fmla="*/ 476250 w 762000"/>
                <a:gd name="connsiteY21" fmla="*/ 66675 h 314325"/>
                <a:gd name="connsiteX22" fmla="*/ 476250 w 762000"/>
                <a:gd name="connsiteY22" fmla="*/ 128588 h 314325"/>
                <a:gd name="connsiteX23" fmla="*/ 285750 w 762000"/>
                <a:gd name="connsiteY23" fmla="*/ 12858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62000" h="314325">
                  <a:moveTo>
                    <a:pt x="723900" y="128588"/>
                  </a:moveTo>
                  <a:lnTo>
                    <a:pt x="533400" y="128588"/>
                  </a:lnTo>
                  <a:lnTo>
                    <a:pt x="533400" y="66675"/>
                  </a:lnTo>
                  <a:cubicBezTo>
                    <a:pt x="533400" y="29528"/>
                    <a:pt x="503873" y="0"/>
                    <a:pt x="466725" y="0"/>
                  </a:cubicBezTo>
                  <a:lnTo>
                    <a:pt x="295275" y="0"/>
                  </a:lnTo>
                  <a:cubicBezTo>
                    <a:pt x="258127" y="0"/>
                    <a:pt x="228600" y="29528"/>
                    <a:pt x="228600" y="66675"/>
                  </a:cubicBezTo>
                  <a:lnTo>
                    <a:pt x="228600" y="128588"/>
                  </a:lnTo>
                  <a:lnTo>
                    <a:pt x="38100" y="128588"/>
                  </a:lnTo>
                  <a:cubicBezTo>
                    <a:pt x="17145" y="128588"/>
                    <a:pt x="0" y="145733"/>
                    <a:pt x="0" y="166688"/>
                  </a:cubicBezTo>
                  <a:lnTo>
                    <a:pt x="0" y="319088"/>
                  </a:lnTo>
                  <a:lnTo>
                    <a:pt x="323850" y="319088"/>
                  </a:lnTo>
                  <a:lnTo>
                    <a:pt x="323850" y="300038"/>
                  </a:lnTo>
                  <a:lnTo>
                    <a:pt x="438150" y="300038"/>
                  </a:lnTo>
                  <a:lnTo>
                    <a:pt x="438150" y="319088"/>
                  </a:lnTo>
                  <a:lnTo>
                    <a:pt x="762000" y="319088"/>
                  </a:lnTo>
                  <a:lnTo>
                    <a:pt x="762000" y="166688"/>
                  </a:lnTo>
                  <a:cubicBezTo>
                    <a:pt x="762000" y="145733"/>
                    <a:pt x="744855" y="128588"/>
                    <a:pt x="723900" y="128588"/>
                  </a:cubicBezTo>
                  <a:moveTo>
                    <a:pt x="285750" y="128588"/>
                  </a:moveTo>
                  <a:lnTo>
                    <a:pt x="285750" y="66675"/>
                  </a:lnTo>
                  <a:cubicBezTo>
                    <a:pt x="285750" y="60960"/>
                    <a:pt x="289560" y="57150"/>
                    <a:pt x="295275" y="57150"/>
                  </a:cubicBezTo>
                  <a:lnTo>
                    <a:pt x="466725" y="57150"/>
                  </a:lnTo>
                  <a:cubicBezTo>
                    <a:pt x="472440" y="57150"/>
                    <a:pt x="476250" y="60960"/>
                    <a:pt x="476250" y="66675"/>
                  </a:cubicBezTo>
                  <a:lnTo>
                    <a:pt x="476250" y="128588"/>
                  </a:lnTo>
                  <a:lnTo>
                    <a:pt x="285750" y="128588"/>
                  </a:lnTo>
                  <a:close/>
                </a:path>
              </a:pathLst>
            </a:custGeom>
            <a:grpFill/>
            <a:ln w="9525" cap="flat">
              <a:noFill/>
              <a:prstDash val="solid"/>
              <a:miter/>
            </a:ln>
          </p:spPr>
          <p:txBody>
            <a:bodyPr rtlCol="0" anchor="ctr"/>
            <a:lstStyle/>
            <a:p>
              <a:endParaRPr lang="it-IT" sz="1013"/>
            </a:p>
          </p:txBody>
        </p:sp>
      </p:grpSp>
      <p:grpSp>
        <p:nvGrpSpPr>
          <p:cNvPr id="676" name="Elemento grafico 232" descr="Apri cartella">
            <a:extLst>
              <a:ext uri="{FF2B5EF4-FFF2-40B4-BE49-F238E27FC236}">
                <a16:creationId xmlns:a16="http://schemas.microsoft.com/office/drawing/2014/main" id="{673F737E-C7AB-AD48-B68E-A04C20A1E99B}"/>
              </a:ext>
            </a:extLst>
          </p:cNvPr>
          <p:cNvGrpSpPr/>
          <p:nvPr/>
        </p:nvGrpSpPr>
        <p:grpSpPr>
          <a:xfrm>
            <a:off x="2428787" y="2426006"/>
            <a:ext cx="291486" cy="291486"/>
            <a:chOff x="6388800" y="3721800"/>
            <a:chExt cx="914400" cy="914400"/>
          </a:xfrm>
          <a:solidFill>
            <a:schemeClr val="accent3"/>
          </a:solidFill>
        </p:grpSpPr>
        <p:sp>
          <p:nvSpPr>
            <p:cNvPr id="256" name="Figura a mano libera 255">
              <a:extLst>
                <a:ext uri="{FF2B5EF4-FFF2-40B4-BE49-F238E27FC236}">
                  <a16:creationId xmlns:a16="http://schemas.microsoft.com/office/drawing/2014/main" id="{6D27517A-53AC-1148-B856-17555F9876E1}"/>
                </a:ext>
              </a:extLst>
            </p:cNvPr>
            <p:cNvSpPr/>
            <p:nvPr/>
          </p:nvSpPr>
          <p:spPr>
            <a:xfrm>
              <a:off x="6474525" y="3912300"/>
              <a:ext cx="666750" cy="504825"/>
            </a:xfrm>
            <a:custGeom>
              <a:avLst/>
              <a:gdLst>
                <a:gd name="connsiteX0" fmla="*/ 189548 w 666750"/>
                <a:gd name="connsiteY0" fmla="*/ 161925 h 504825"/>
                <a:gd name="connsiteX1" fmla="*/ 666750 w 666750"/>
                <a:gd name="connsiteY1" fmla="*/ 161925 h 504825"/>
                <a:gd name="connsiteX2" fmla="*/ 666750 w 666750"/>
                <a:gd name="connsiteY2" fmla="*/ 114300 h 504825"/>
                <a:gd name="connsiteX3" fmla="*/ 628650 w 666750"/>
                <a:gd name="connsiteY3" fmla="*/ 76200 h 504825"/>
                <a:gd name="connsiteX4" fmla="*/ 342900 w 666750"/>
                <a:gd name="connsiteY4" fmla="*/ 76200 h 504825"/>
                <a:gd name="connsiteX5" fmla="*/ 238125 w 666750"/>
                <a:gd name="connsiteY5" fmla="*/ 6668 h 504825"/>
                <a:gd name="connsiteX6" fmla="*/ 217170 w 666750"/>
                <a:gd name="connsiteY6" fmla="*/ 0 h 504825"/>
                <a:gd name="connsiteX7" fmla="*/ 38100 w 666750"/>
                <a:gd name="connsiteY7" fmla="*/ 0 h 504825"/>
                <a:gd name="connsiteX8" fmla="*/ 0 w 666750"/>
                <a:gd name="connsiteY8" fmla="*/ 38100 h 504825"/>
                <a:gd name="connsiteX9" fmla="*/ 0 w 666750"/>
                <a:gd name="connsiteY9" fmla="*/ 504825 h 504825"/>
                <a:gd name="connsiteX10" fmla="*/ 122873 w 666750"/>
                <a:gd name="connsiteY10" fmla="*/ 206693 h 504825"/>
                <a:gd name="connsiteX11" fmla="*/ 189548 w 666750"/>
                <a:gd name="connsiteY11" fmla="*/ 1619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504825">
                  <a:moveTo>
                    <a:pt x="189548" y="161925"/>
                  </a:moveTo>
                  <a:lnTo>
                    <a:pt x="666750" y="161925"/>
                  </a:lnTo>
                  <a:lnTo>
                    <a:pt x="666750" y="114300"/>
                  </a:lnTo>
                  <a:cubicBezTo>
                    <a:pt x="666750" y="93345"/>
                    <a:pt x="649605" y="76200"/>
                    <a:pt x="628650" y="76200"/>
                  </a:cubicBezTo>
                  <a:lnTo>
                    <a:pt x="342900" y="76200"/>
                  </a:lnTo>
                  <a:lnTo>
                    <a:pt x="238125" y="6668"/>
                  </a:lnTo>
                  <a:cubicBezTo>
                    <a:pt x="231458" y="2857"/>
                    <a:pt x="224790" y="0"/>
                    <a:pt x="217170" y="0"/>
                  </a:cubicBezTo>
                  <a:lnTo>
                    <a:pt x="38100" y="0"/>
                  </a:lnTo>
                  <a:cubicBezTo>
                    <a:pt x="17145" y="0"/>
                    <a:pt x="0" y="17145"/>
                    <a:pt x="0" y="38100"/>
                  </a:cubicBezTo>
                  <a:lnTo>
                    <a:pt x="0" y="504825"/>
                  </a:lnTo>
                  <a:cubicBezTo>
                    <a:pt x="0" y="506730"/>
                    <a:pt x="122873" y="206693"/>
                    <a:pt x="122873" y="206693"/>
                  </a:cubicBezTo>
                  <a:cubicBezTo>
                    <a:pt x="134303" y="180023"/>
                    <a:pt x="160020" y="161925"/>
                    <a:pt x="189548" y="161925"/>
                  </a:cubicBezTo>
                  <a:close/>
                </a:path>
              </a:pathLst>
            </a:custGeom>
            <a:grpFill/>
            <a:ln w="9525" cap="flat">
              <a:noFill/>
              <a:prstDash val="solid"/>
              <a:miter/>
            </a:ln>
          </p:spPr>
          <p:txBody>
            <a:bodyPr rtlCol="0" anchor="ctr"/>
            <a:lstStyle/>
            <a:p>
              <a:endParaRPr lang="it-IT" sz="1013"/>
            </a:p>
          </p:txBody>
        </p:sp>
        <p:sp>
          <p:nvSpPr>
            <p:cNvPr id="257" name="Figura a mano libera 256">
              <a:extLst>
                <a:ext uri="{FF2B5EF4-FFF2-40B4-BE49-F238E27FC236}">
                  <a16:creationId xmlns:a16="http://schemas.microsoft.com/office/drawing/2014/main" id="{04C5651E-BC3B-C34E-8E09-7D509ACF607B}"/>
                </a:ext>
              </a:extLst>
            </p:cNvPr>
            <p:cNvSpPr/>
            <p:nvPr/>
          </p:nvSpPr>
          <p:spPr>
            <a:xfrm>
              <a:off x="6503100" y="4112325"/>
              <a:ext cx="714375" cy="333375"/>
            </a:xfrm>
            <a:custGeom>
              <a:avLst/>
              <a:gdLst>
                <a:gd name="connsiteX0" fmla="*/ 714375 w 714375"/>
                <a:gd name="connsiteY0" fmla="*/ 38100 h 333375"/>
                <a:gd name="connsiteX1" fmla="*/ 680085 w 714375"/>
                <a:gd name="connsiteY1" fmla="*/ 0 h 333375"/>
                <a:gd name="connsiteX2" fmla="*/ 160973 w 714375"/>
                <a:gd name="connsiteY2" fmla="*/ 0 h 333375"/>
                <a:gd name="connsiteX3" fmla="*/ 128588 w 714375"/>
                <a:gd name="connsiteY3" fmla="*/ 20955 h 333375"/>
                <a:gd name="connsiteX4" fmla="*/ 0 w 714375"/>
                <a:gd name="connsiteY4" fmla="*/ 333375 h 333375"/>
                <a:gd name="connsiteX5" fmla="*/ 581025 w 714375"/>
                <a:gd name="connsiteY5" fmla="*/ 333375 h 333375"/>
                <a:gd name="connsiteX6" fmla="*/ 710565 w 714375"/>
                <a:gd name="connsiteY6" fmla="*/ 55245 h 333375"/>
                <a:gd name="connsiteX7" fmla="*/ 714375 w 714375"/>
                <a:gd name="connsiteY7" fmla="*/ 38100 h 333375"/>
                <a:gd name="connsiteX8" fmla="*/ 714375 w 714375"/>
                <a:gd name="connsiteY8" fmla="*/ 3810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375" h="333375">
                  <a:moveTo>
                    <a:pt x="714375" y="38100"/>
                  </a:moveTo>
                  <a:cubicBezTo>
                    <a:pt x="714375" y="18098"/>
                    <a:pt x="700088" y="1905"/>
                    <a:pt x="680085" y="0"/>
                  </a:cubicBezTo>
                  <a:lnTo>
                    <a:pt x="160973" y="0"/>
                  </a:lnTo>
                  <a:cubicBezTo>
                    <a:pt x="146685" y="0"/>
                    <a:pt x="134303" y="8573"/>
                    <a:pt x="128588" y="20955"/>
                  </a:cubicBezTo>
                  <a:lnTo>
                    <a:pt x="0" y="333375"/>
                  </a:lnTo>
                  <a:lnTo>
                    <a:pt x="581025" y="333375"/>
                  </a:lnTo>
                  <a:lnTo>
                    <a:pt x="710565" y="55245"/>
                  </a:lnTo>
                  <a:cubicBezTo>
                    <a:pt x="713423" y="49530"/>
                    <a:pt x="714375" y="43815"/>
                    <a:pt x="714375" y="38100"/>
                  </a:cubicBezTo>
                  <a:lnTo>
                    <a:pt x="714375" y="38100"/>
                  </a:lnTo>
                  <a:close/>
                </a:path>
              </a:pathLst>
            </a:custGeom>
            <a:grpFill/>
            <a:ln w="9525" cap="flat">
              <a:noFill/>
              <a:prstDash val="solid"/>
              <a:miter/>
            </a:ln>
          </p:spPr>
          <p:txBody>
            <a:bodyPr rtlCol="0" anchor="ctr"/>
            <a:lstStyle/>
            <a:p>
              <a:endParaRPr lang="it-IT" sz="1013"/>
            </a:p>
          </p:txBody>
        </p:sp>
      </p:grpSp>
      <p:sp>
        <p:nvSpPr>
          <p:cNvPr id="258" name="Elemento grafico 234" descr="Cartella">
            <a:extLst>
              <a:ext uri="{FF2B5EF4-FFF2-40B4-BE49-F238E27FC236}">
                <a16:creationId xmlns:a16="http://schemas.microsoft.com/office/drawing/2014/main" id="{639323F9-AB96-0548-93F5-7EBAB82644CC}"/>
              </a:ext>
            </a:extLst>
          </p:cNvPr>
          <p:cNvSpPr/>
          <p:nvPr/>
        </p:nvSpPr>
        <p:spPr>
          <a:xfrm>
            <a:off x="2895640" y="2486734"/>
            <a:ext cx="224687" cy="170033"/>
          </a:xfrm>
          <a:custGeom>
            <a:avLst/>
            <a:gdLst>
              <a:gd name="connsiteX0" fmla="*/ 666750 w 704850"/>
              <a:gd name="connsiteY0" fmla="*/ 533400 h 533400"/>
              <a:gd name="connsiteX1" fmla="*/ 38100 w 704850"/>
              <a:gd name="connsiteY1" fmla="*/ 533400 h 533400"/>
              <a:gd name="connsiteX2" fmla="*/ 0 w 704850"/>
              <a:gd name="connsiteY2" fmla="*/ 495300 h 533400"/>
              <a:gd name="connsiteX3" fmla="*/ 0 w 704850"/>
              <a:gd name="connsiteY3" fmla="*/ 38100 h 533400"/>
              <a:gd name="connsiteX4" fmla="*/ 38100 w 704850"/>
              <a:gd name="connsiteY4" fmla="*/ 0 h 533400"/>
              <a:gd name="connsiteX5" fmla="*/ 217170 w 704850"/>
              <a:gd name="connsiteY5" fmla="*/ 0 h 533400"/>
              <a:gd name="connsiteX6" fmla="*/ 238125 w 704850"/>
              <a:gd name="connsiteY6" fmla="*/ 6668 h 533400"/>
              <a:gd name="connsiteX7" fmla="*/ 342900 w 704850"/>
              <a:gd name="connsiteY7" fmla="*/ 76200 h 533400"/>
              <a:gd name="connsiteX8" fmla="*/ 666750 w 704850"/>
              <a:gd name="connsiteY8" fmla="*/ 76200 h 533400"/>
              <a:gd name="connsiteX9" fmla="*/ 704850 w 704850"/>
              <a:gd name="connsiteY9" fmla="*/ 114300 h 533400"/>
              <a:gd name="connsiteX10" fmla="*/ 704850 w 704850"/>
              <a:gd name="connsiteY10" fmla="*/ 495300 h 533400"/>
              <a:gd name="connsiteX11" fmla="*/ 666750 w 704850"/>
              <a:gd name="connsiteY11"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4850" h="533400">
                <a:moveTo>
                  <a:pt x="666750" y="533400"/>
                </a:moveTo>
                <a:lnTo>
                  <a:pt x="38100" y="533400"/>
                </a:lnTo>
                <a:cubicBezTo>
                  <a:pt x="17145" y="533400"/>
                  <a:pt x="0" y="516255"/>
                  <a:pt x="0" y="495300"/>
                </a:cubicBezTo>
                <a:lnTo>
                  <a:pt x="0" y="38100"/>
                </a:lnTo>
                <a:cubicBezTo>
                  <a:pt x="0" y="17145"/>
                  <a:pt x="17145" y="0"/>
                  <a:pt x="38100" y="0"/>
                </a:cubicBezTo>
                <a:lnTo>
                  <a:pt x="217170" y="0"/>
                </a:lnTo>
                <a:cubicBezTo>
                  <a:pt x="224790" y="0"/>
                  <a:pt x="232410" y="1905"/>
                  <a:pt x="238125" y="6668"/>
                </a:cubicBezTo>
                <a:lnTo>
                  <a:pt x="342900" y="76200"/>
                </a:lnTo>
                <a:lnTo>
                  <a:pt x="666750" y="76200"/>
                </a:lnTo>
                <a:cubicBezTo>
                  <a:pt x="687705" y="76200"/>
                  <a:pt x="704850" y="93345"/>
                  <a:pt x="704850" y="114300"/>
                </a:cubicBezTo>
                <a:lnTo>
                  <a:pt x="704850" y="495300"/>
                </a:lnTo>
                <a:cubicBezTo>
                  <a:pt x="704850" y="516255"/>
                  <a:pt x="687705" y="533400"/>
                  <a:pt x="666750" y="533400"/>
                </a:cubicBezTo>
                <a:close/>
              </a:path>
            </a:pathLst>
          </a:custGeom>
          <a:solidFill>
            <a:schemeClr val="accent3"/>
          </a:solidFill>
          <a:ln w="9525" cap="flat">
            <a:noFill/>
            <a:prstDash val="solid"/>
            <a:miter/>
          </a:ln>
        </p:spPr>
        <p:txBody>
          <a:bodyPr rtlCol="0" anchor="ctr"/>
          <a:lstStyle/>
          <a:p>
            <a:endParaRPr lang="it-IT" sz="1013"/>
          </a:p>
        </p:txBody>
      </p:sp>
      <p:sp>
        <p:nvSpPr>
          <p:cNvPr id="259" name="Elemento grafico 236" descr="Blocco appunti">
            <a:extLst>
              <a:ext uri="{FF2B5EF4-FFF2-40B4-BE49-F238E27FC236}">
                <a16:creationId xmlns:a16="http://schemas.microsoft.com/office/drawing/2014/main" id="{45227D45-6238-F84A-921B-8F3A55789516}"/>
              </a:ext>
            </a:extLst>
          </p:cNvPr>
          <p:cNvSpPr/>
          <p:nvPr/>
        </p:nvSpPr>
        <p:spPr>
          <a:xfrm>
            <a:off x="3295694" y="2450298"/>
            <a:ext cx="188252" cy="242905"/>
          </a:xfrm>
          <a:custGeom>
            <a:avLst/>
            <a:gdLst>
              <a:gd name="connsiteX0" fmla="*/ 533400 w 590550"/>
              <a:gd name="connsiteY0" fmla="*/ 704850 h 762000"/>
              <a:gd name="connsiteX1" fmla="*/ 57150 w 590550"/>
              <a:gd name="connsiteY1" fmla="*/ 704850 h 762000"/>
              <a:gd name="connsiteX2" fmla="*/ 57150 w 590550"/>
              <a:gd name="connsiteY2" fmla="*/ 114300 h 762000"/>
              <a:gd name="connsiteX3" fmla="*/ 161925 w 590550"/>
              <a:gd name="connsiteY3" fmla="*/ 114300 h 762000"/>
              <a:gd name="connsiteX4" fmla="*/ 161925 w 590550"/>
              <a:gd name="connsiteY4" fmla="*/ 171450 h 762000"/>
              <a:gd name="connsiteX5" fmla="*/ 428625 w 590550"/>
              <a:gd name="connsiteY5" fmla="*/ 171450 h 762000"/>
              <a:gd name="connsiteX6" fmla="*/ 428625 w 590550"/>
              <a:gd name="connsiteY6" fmla="*/ 114300 h 762000"/>
              <a:gd name="connsiteX7" fmla="*/ 533400 w 590550"/>
              <a:gd name="connsiteY7" fmla="*/ 114300 h 762000"/>
              <a:gd name="connsiteX8" fmla="*/ 533400 w 590550"/>
              <a:gd name="connsiteY8" fmla="*/ 704850 h 762000"/>
              <a:gd name="connsiteX9" fmla="*/ 295275 w 590550"/>
              <a:gd name="connsiteY9" fmla="*/ 38100 h 762000"/>
              <a:gd name="connsiteX10" fmla="*/ 323850 w 590550"/>
              <a:gd name="connsiteY10" fmla="*/ 66675 h 762000"/>
              <a:gd name="connsiteX11" fmla="*/ 295275 w 590550"/>
              <a:gd name="connsiteY11" fmla="*/ 95250 h 762000"/>
              <a:gd name="connsiteX12" fmla="*/ 266700 w 590550"/>
              <a:gd name="connsiteY12" fmla="*/ 66675 h 762000"/>
              <a:gd name="connsiteX13" fmla="*/ 275273 w 590550"/>
              <a:gd name="connsiteY13" fmla="*/ 46672 h 762000"/>
              <a:gd name="connsiteX14" fmla="*/ 295275 w 590550"/>
              <a:gd name="connsiteY14" fmla="*/ 38100 h 762000"/>
              <a:gd name="connsiteX15" fmla="*/ 552450 w 590550"/>
              <a:gd name="connsiteY15" fmla="*/ 57150 h 762000"/>
              <a:gd name="connsiteX16" fmla="*/ 390525 w 590550"/>
              <a:gd name="connsiteY16" fmla="*/ 57150 h 762000"/>
              <a:gd name="connsiteX17" fmla="*/ 390525 w 590550"/>
              <a:gd name="connsiteY17" fmla="*/ 38100 h 762000"/>
              <a:gd name="connsiteX18" fmla="*/ 352425 w 590550"/>
              <a:gd name="connsiteY18" fmla="*/ 0 h 762000"/>
              <a:gd name="connsiteX19" fmla="*/ 238125 w 590550"/>
              <a:gd name="connsiteY19" fmla="*/ 0 h 762000"/>
              <a:gd name="connsiteX20" fmla="*/ 200025 w 590550"/>
              <a:gd name="connsiteY20" fmla="*/ 38100 h 762000"/>
              <a:gd name="connsiteX21" fmla="*/ 200025 w 590550"/>
              <a:gd name="connsiteY21" fmla="*/ 57150 h 762000"/>
              <a:gd name="connsiteX22" fmla="*/ 38100 w 590550"/>
              <a:gd name="connsiteY22" fmla="*/ 57150 h 762000"/>
              <a:gd name="connsiteX23" fmla="*/ 0 w 590550"/>
              <a:gd name="connsiteY23" fmla="*/ 95250 h 762000"/>
              <a:gd name="connsiteX24" fmla="*/ 0 w 590550"/>
              <a:gd name="connsiteY24" fmla="*/ 723900 h 762000"/>
              <a:gd name="connsiteX25" fmla="*/ 38100 w 590550"/>
              <a:gd name="connsiteY25" fmla="*/ 762000 h 762000"/>
              <a:gd name="connsiteX26" fmla="*/ 552450 w 590550"/>
              <a:gd name="connsiteY26" fmla="*/ 762000 h 762000"/>
              <a:gd name="connsiteX27" fmla="*/ 590550 w 590550"/>
              <a:gd name="connsiteY27" fmla="*/ 723900 h 762000"/>
              <a:gd name="connsiteX28" fmla="*/ 590550 w 590550"/>
              <a:gd name="connsiteY28" fmla="*/ 95250 h 762000"/>
              <a:gd name="connsiteX29" fmla="*/ 552450 w 590550"/>
              <a:gd name="connsiteY29"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90550" h="762000">
                <a:moveTo>
                  <a:pt x="533400" y="704850"/>
                </a:moveTo>
                <a:lnTo>
                  <a:pt x="57150" y="704850"/>
                </a:lnTo>
                <a:lnTo>
                  <a:pt x="57150" y="114300"/>
                </a:lnTo>
                <a:lnTo>
                  <a:pt x="161925" y="114300"/>
                </a:lnTo>
                <a:lnTo>
                  <a:pt x="161925" y="171450"/>
                </a:lnTo>
                <a:lnTo>
                  <a:pt x="428625" y="171450"/>
                </a:lnTo>
                <a:lnTo>
                  <a:pt x="428625" y="114300"/>
                </a:lnTo>
                <a:lnTo>
                  <a:pt x="533400" y="114300"/>
                </a:lnTo>
                <a:lnTo>
                  <a:pt x="533400" y="704850"/>
                </a:lnTo>
                <a:close/>
                <a:moveTo>
                  <a:pt x="295275" y="38100"/>
                </a:moveTo>
                <a:cubicBezTo>
                  <a:pt x="311468" y="38100"/>
                  <a:pt x="323850" y="50483"/>
                  <a:pt x="323850" y="66675"/>
                </a:cubicBezTo>
                <a:cubicBezTo>
                  <a:pt x="323850" y="82868"/>
                  <a:pt x="311468" y="95250"/>
                  <a:pt x="295275" y="95250"/>
                </a:cubicBezTo>
                <a:cubicBezTo>
                  <a:pt x="279083" y="95250"/>
                  <a:pt x="266700" y="82868"/>
                  <a:pt x="266700" y="66675"/>
                </a:cubicBezTo>
                <a:cubicBezTo>
                  <a:pt x="266700" y="59055"/>
                  <a:pt x="269558" y="51435"/>
                  <a:pt x="275273" y="46672"/>
                </a:cubicBezTo>
                <a:cubicBezTo>
                  <a:pt x="280035" y="40958"/>
                  <a:pt x="287655" y="38100"/>
                  <a:pt x="295275" y="38100"/>
                </a:cubicBezTo>
                <a:close/>
                <a:moveTo>
                  <a:pt x="552450" y="57150"/>
                </a:moveTo>
                <a:lnTo>
                  <a:pt x="390525" y="57150"/>
                </a:lnTo>
                <a:lnTo>
                  <a:pt x="390525" y="38100"/>
                </a:lnTo>
                <a:cubicBezTo>
                  <a:pt x="390525" y="17145"/>
                  <a:pt x="373380" y="0"/>
                  <a:pt x="352425" y="0"/>
                </a:cubicBezTo>
                <a:lnTo>
                  <a:pt x="238125" y="0"/>
                </a:lnTo>
                <a:cubicBezTo>
                  <a:pt x="217170" y="0"/>
                  <a:pt x="200025" y="17145"/>
                  <a:pt x="200025" y="38100"/>
                </a:cubicBezTo>
                <a:lnTo>
                  <a:pt x="200025" y="57150"/>
                </a:lnTo>
                <a:lnTo>
                  <a:pt x="38100" y="57150"/>
                </a:lnTo>
                <a:cubicBezTo>
                  <a:pt x="17145" y="57150"/>
                  <a:pt x="0" y="74295"/>
                  <a:pt x="0" y="95250"/>
                </a:cubicBezTo>
                <a:lnTo>
                  <a:pt x="0" y="723900"/>
                </a:lnTo>
                <a:cubicBezTo>
                  <a:pt x="0" y="744855"/>
                  <a:pt x="17145" y="762000"/>
                  <a:pt x="38100" y="762000"/>
                </a:cubicBezTo>
                <a:lnTo>
                  <a:pt x="552450" y="762000"/>
                </a:lnTo>
                <a:cubicBezTo>
                  <a:pt x="573405" y="762000"/>
                  <a:pt x="590550" y="744855"/>
                  <a:pt x="590550" y="723900"/>
                </a:cubicBezTo>
                <a:lnTo>
                  <a:pt x="590550" y="95250"/>
                </a:lnTo>
                <a:cubicBezTo>
                  <a:pt x="590550" y="74295"/>
                  <a:pt x="573405" y="57150"/>
                  <a:pt x="552450" y="57150"/>
                </a:cubicBezTo>
                <a:close/>
              </a:path>
            </a:pathLst>
          </a:custGeom>
          <a:solidFill>
            <a:schemeClr val="accent3"/>
          </a:solidFill>
          <a:ln w="9525" cap="flat">
            <a:noFill/>
            <a:prstDash val="solid"/>
            <a:miter/>
          </a:ln>
        </p:spPr>
        <p:txBody>
          <a:bodyPr rtlCol="0" anchor="ctr"/>
          <a:lstStyle/>
          <a:p>
            <a:endParaRPr lang="it-IT" sz="1013"/>
          </a:p>
        </p:txBody>
      </p:sp>
      <p:grpSp>
        <p:nvGrpSpPr>
          <p:cNvPr id="260" name="Elemento grafico 238" descr="Badge dipendente">
            <a:extLst>
              <a:ext uri="{FF2B5EF4-FFF2-40B4-BE49-F238E27FC236}">
                <a16:creationId xmlns:a16="http://schemas.microsoft.com/office/drawing/2014/main" id="{4264D4CF-9C63-404D-BEF1-4383F63D1AC0}"/>
              </a:ext>
            </a:extLst>
          </p:cNvPr>
          <p:cNvGrpSpPr/>
          <p:nvPr/>
        </p:nvGrpSpPr>
        <p:grpSpPr>
          <a:xfrm>
            <a:off x="3659313" y="2426006"/>
            <a:ext cx="291486" cy="291486"/>
            <a:chOff x="6838800" y="4171800"/>
            <a:chExt cx="914400" cy="914400"/>
          </a:xfrm>
          <a:solidFill>
            <a:schemeClr val="accent3"/>
          </a:solidFill>
        </p:grpSpPr>
        <p:sp>
          <p:nvSpPr>
            <p:cNvPr id="261" name="Figura a mano libera 260">
              <a:extLst>
                <a:ext uri="{FF2B5EF4-FFF2-40B4-BE49-F238E27FC236}">
                  <a16:creationId xmlns:a16="http://schemas.microsoft.com/office/drawing/2014/main" id="{02EF0644-6DE6-4D46-9AEA-37D2B169DAE9}"/>
                </a:ext>
              </a:extLst>
            </p:cNvPr>
            <p:cNvSpPr/>
            <p:nvPr/>
          </p:nvSpPr>
          <p:spPr>
            <a:xfrm>
              <a:off x="7238850" y="4305150"/>
              <a:ext cx="114300" cy="152400"/>
            </a:xfrm>
            <a:custGeom>
              <a:avLst/>
              <a:gdLst>
                <a:gd name="connsiteX0" fmla="*/ 76200 w 114300"/>
                <a:gd name="connsiteY0" fmla="*/ 152400 h 152400"/>
                <a:gd name="connsiteX1" fmla="*/ 38100 w 114300"/>
                <a:gd name="connsiteY1" fmla="*/ 152400 h 152400"/>
                <a:gd name="connsiteX2" fmla="*/ 0 w 114300"/>
                <a:gd name="connsiteY2" fmla="*/ 114300 h 152400"/>
                <a:gd name="connsiteX3" fmla="*/ 0 w 114300"/>
                <a:gd name="connsiteY3" fmla="*/ 38100 h 152400"/>
                <a:gd name="connsiteX4" fmla="*/ 38100 w 114300"/>
                <a:gd name="connsiteY4" fmla="*/ 0 h 152400"/>
                <a:gd name="connsiteX5" fmla="*/ 76200 w 114300"/>
                <a:gd name="connsiteY5" fmla="*/ 0 h 152400"/>
                <a:gd name="connsiteX6" fmla="*/ 114300 w 114300"/>
                <a:gd name="connsiteY6" fmla="*/ 38100 h 152400"/>
                <a:gd name="connsiteX7" fmla="*/ 114300 w 114300"/>
                <a:gd name="connsiteY7" fmla="*/ 114300 h 152400"/>
                <a:gd name="connsiteX8" fmla="*/ 76200 w 114300"/>
                <a:gd name="connsiteY8"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52400">
                  <a:moveTo>
                    <a:pt x="76200" y="152400"/>
                  </a:moveTo>
                  <a:lnTo>
                    <a:pt x="38100" y="152400"/>
                  </a:lnTo>
                  <a:cubicBezTo>
                    <a:pt x="17145" y="152400"/>
                    <a:pt x="0" y="135255"/>
                    <a:pt x="0" y="114300"/>
                  </a:cubicBezTo>
                  <a:lnTo>
                    <a:pt x="0" y="38100"/>
                  </a:lnTo>
                  <a:cubicBezTo>
                    <a:pt x="0" y="17145"/>
                    <a:pt x="17145" y="0"/>
                    <a:pt x="38100" y="0"/>
                  </a:cubicBezTo>
                  <a:lnTo>
                    <a:pt x="76200" y="0"/>
                  </a:lnTo>
                  <a:cubicBezTo>
                    <a:pt x="97155" y="0"/>
                    <a:pt x="114300" y="17145"/>
                    <a:pt x="114300" y="38100"/>
                  </a:cubicBezTo>
                  <a:lnTo>
                    <a:pt x="114300" y="114300"/>
                  </a:lnTo>
                  <a:cubicBezTo>
                    <a:pt x="114300" y="135255"/>
                    <a:pt x="97155" y="152400"/>
                    <a:pt x="76200" y="152400"/>
                  </a:cubicBez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0FF52DFB-92DC-5D44-94A5-ABBD85C693FA}"/>
                </a:ext>
              </a:extLst>
            </p:cNvPr>
            <p:cNvSpPr/>
            <p:nvPr/>
          </p:nvSpPr>
          <p:spPr>
            <a:xfrm>
              <a:off x="6915000" y="4419450"/>
              <a:ext cx="762000" cy="533400"/>
            </a:xfrm>
            <a:custGeom>
              <a:avLst/>
              <a:gdLst>
                <a:gd name="connsiteX0" fmla="*/ 685800 w 762000"/>
                <a:gd name="connsiteY0" fmla="*/ 228600 h 533400"/>
                <a:gd name="connsiteX1" fmla="*/ 457200 w 762000"/>
                <a:gd name="connsiteY1" fmla="*/ 228600 h 533400"/>
                <a:gd name="connsiteX2" fmla="*/ 457200 w 762000"/>
                <a:gd name="connsiteY2" fmla="*/ 190500 h 533400"/>
                <a:gd name="connsiteX3" fmla="*/ 685800 w 762000"/>
                <a:gd name="connsiteY3" fmla="*/ 190500 h 533400"/>
                <a:gd name="connsiteX4" fmla="*/ 685800 w 762000"/>
                <a:gd name="connsiteY4" fmla="*/ 228600 h 533400"/>
                <a:gd name="connsiteX5" fmla="*/ 685800 w 762000"/>
                <a:gd name="connsiteY5" fmla="*/ 342900 h 533400"/>
                <a:gd name="connsiteX6" fmla="*/ 457200 w 762000"/>
                <a:gd name="connsiteY6" fmla="*/ 342900 h 533400"/>
                <a:gd name="connsiteX7" fmla="*/ 457200 w 762000"/>
                <a:gd name="connsiteY7" fmla="*/ 304800 h 533400"/>
                <a:gd name="connsiteX8" fmla="*/ 685800 w 762000"/>
                <a:gd name="connsiteY8" fmla="*/ 304800 h 533400"/>
                <a:gd name="connsiteX9" fmla="*/ 685800 w 762000"/>
                <a:gd name="connsiteY9" fmla="*/ 342900 h 533400"/>
                <a:gd name="connsiteX10" fmla="*/ 685800 w 762000"/>
                <a:gd name="connsiteY10" fmla="*/ 457200 h 533400"/>
                <a:gd name="connsiteX11" fmla="*/ 457200 w 762000"/>
                <a:gd name="connsiteY11" fmla="*/ 457200 h 533400"/>
                <a:gd name="connsiteX12" fmla="*/ 457200 w 762000"/>
                <a:gd name="connsiteY12" fmla="*/ 419100 h 533400"/>
                <a:gd name="connsiteX13" fmla="*/ 685800 w 762000"/>
                <a:gd name="connsiteY13" fmla="*/ 419100 h 533400"/>
                <a:gd name="connsiteX14" fmla="*/ 685800 w 762000"/>
                <a:gd name="connsiteY14" fmla="*/ 457200 h 533400"/>
                <a:gd name="connsiteX15" fmla="*/ 381000 w 762000"/>
                <a:gd name="connsiteY15" fmla="*/ 457200 h 533400"/>
                <a:gd name="connsiteX16" fmla="*/ 76200 w 762000"/>
                <a:gd name="connsiteY16" fmla="*/ 457200 h 533400"/>
                <a:gd name="connsiteX17" fmla="*/ 76200 w 762000"/>
                <a:gd name="connsiteY17" fmla="*/ 381000 h 533400"/>
                <a:gd name="connsiteX18" fmla="*/ 91440 w 762000"/>
                <a:gd name="connsiteY18" fmla="*/ 350520 h 533400"/>
                <a:gd name="connsiteX19" fmla="*/ 165735 w 762000"/>
                <a:gd name="connsiteY19" fmla="*/ 314325 h 533400"/>
                <a:gd name="connsiteX20" fmla="*/ 228600 w 762000"/>
                <a:gd name="connsiteY20" fmla="*/ 304800 h 533400"/>
                <a:gd name="connsiteX21" fmla="*/ 291465 w 762000"/>
                <a:gd name="connsiteY21" fmla="*/ 314325 h 533400"/>
                <a:gd name="connsiteX22" fmla="*/ 365760 w 762000"/>
                <a:gd name="connsiteY22" fmla="*/ 350520 h 533400"/>
                <a:gd name="connsiteX23" fmla="*/ 381000 w 762000"/>
                <a:gd name="connsiteY23" fmla="*/ 381000 h 533400"/>
                <a:gd name="connsiteX24" fmla="*/ 381000 w 762000"/>
                <a:gd name="connsiteY24" fmla="*/ 457200 h 533400"/>
                <a:gd name="connsiteX25" fmla="*/ 228600 w 762000"/>
                <a:gd name="connsiteY25" fmla="*/ 133350 h 533400"/>
                <a:gd name="connsiteX26" fmla="*/ 304800 w 762000"/>
                <a:gd name="connsiteY26" fmla="*/ 209550 h 533400"/>
                <a:gd name="connsiteX27" fmla="*/ 228600 w 762000"/>
                <a:gd name="connsiteY27" fmla="*/ 285750 h 533400"/>
                <a:gd name="connsiteX28" fmla="*/ 152400 w 762000"/>
                <a:gd name="connsiteY28" fmla="*/ 209550 h 533400"/>
                <a:gd name="connsiteX29" fmla="*/ 228600 w 762000"/>
                <a:gd name="connsiteY29" fmla="*/ 133350 h 533400"/>
                <a:gd name="connsiteX30" fmla="*/ 723900 w 762000"/>
                <a:gd name="connsiteY30" fmla="*/ 0 h 533400"/>
                <a:gd name="connsiteX31" fmla="*/ 476250 w 762000"/>
                <a:gd name="connsiteY31" fmla="*/ 0 h 533400"/>
                <a:gd name="connsiteX32" fmla="*/ 400050 w 762000"/>
                <a:gd name="connsiteY32" fmla="*/ 76200 h 533400"/>
                <a:gd name="connsiteX33" fmla="*/ 361950 w 762000"/>
                <a:gd name="connsiteY33" fmla="*/ 76200 h 533400"/>
                <a:gd name="connsiteX34" fmla="*/ 285750 w 762000"/>
                <a:gd name="connsiteY34" fmla="*/ 0 h 533400"/>
                <a:gd name="connsiteX35" fmla="*/ 38100 w 762000"/>
                <a:gd name="connsiteY35" fmla="*/ 0 h 533400"/>
                <a:gd name="connsiteX36" fmla="*/ 0 w 762000"/>
                <a:gd name="connsiteY36" fmla="*/ 38100 h 533400"/>
                <a:gd name="connsiteX37" fmla="*/ 0 w 762000"/>
                <a:gd name="connsiteY37" fmla="*/ 495300 h 533400"/>
                <a:gd name="connsiteX38" fmla="*/ 38100 w 762000"/>
                <a:gd name="connsiteY38" fmla="*/ 533400 h 533400"/>
                <a:gd name="connsiteX39" fmla="*/ 723900 w 762000"/>
                <a:gd name="connsiteY39" fmla="*/ 533400 h 533400"/>
                <a:gd name="connsiteX40" fmla="*/ 762000 w 762000"/>
                <a:gd name="connsiteY40" fmla="*/ 495300 h 533400"/>
                <a:gd name="connsiteX41" fmla="*/ 762000 w 762000"/>
                <a:gd name="connsiteY41" fmla="*/ 38100 h 533400"/>
                <a:gd name="connsiteX42" fmla="*/ 723900 w 762000"/>
                <a:gd name="connsiteY42"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62000" h="533400">
                  <a:moveTo>
                    <a:pt x="685800" y="228600"/>
                  </a:moveTo>
                  <a:lnTo>
                    <a:pt x="457200" y="228600"/>
                  </a:lnTo>
                  <a:lnTo>
                    <a:pt x="457200" y="190500"/>
                  </a:lnTo>
                  <a:lnTo>
                    <a:pt x="685800" y="190500"/>
                  </a:lnTo>
                  <a:lnTo>
                    <a:pt x="685800" y="228600"/>
                  </a:lnTo>
                  <a:close/>
                  <a:moveTo>
                    <a:pt x="685800" y="342900"/>
                  </a:moveTo>
                  <a:lnTo>
                    <a:pt x="457200" y="342900"/>
                  </a:lnTo>
                  <a:lnTo>
                    <a:pt x="457200" y="304800"/>
                  </a:lnTo>
                  <a:lnTo>
                    <a:pt x="685800" y="304800"/>
                  </a:lnTo>
                  <a:lnTo>
                    <a:pt x="685800" y="342900"/>
                  </a:lnTo>
                  <a:close/>
                  <a:moveTo>
                    <a:pt x="685800" y="457200"/>
                  </a:moveTo>
                  <a:lnTo>
                    <a:pt x="457200" y="457200"/>
                  </a:lnTo>
                  <a:lnTo>
                    <a:pt x="457200" y="419100"/>
                  </a:lnTo>
                  <a:lnTo>
                    <a:pt x="685800" y="419100"/>
                  </a:lnTo>
                  <a:lnTo>
                    <a:pt x="685800" y="457200"/>
                  </a:lnTo>
                  <a:close/>
                  <a:moveTo>
                    <a:pt x="381000" y="457200"/>
                  </a:moveTo>
                  <a:lnTo>
                    <a:pt x="76200" y="457200"/>
                  </a:lnTo>
                  <a:lnTo>
                    <a:pt x="76200" y="381000"/>
                  </a:lnTo>
                  <a:cubicBezTo>
                    <a:pt x="76200" y="369570"/>
                    <a:pt x="81915" y="358140"/>
                    <a:pt x="91440" y="350520"/>
                  </a:cubicBezTo>
                  <a:cubicBezTo>
                    <a:pt x="112395" y="335280"/>
                    <a:pt x="139065" y="321945"/>
                    <a:pt x="165735" y="314325"/>
                  </a:cubicBezTo>
                  <a:cubicBezTo>
                    <a:pt x="186690" y="308610"/>
                    <a:pt x="207645" y="304800"/>
                    <a:pt x="228600" y="304800"/>
                  </a:cubicBezTo>
                  <a:cubicBezTo>
                    <a:pt x="251460" y="304800"/>
                    <a:pt x="272415" y="308610"/>
                    <a:pt x="291465" y="314325"/>
                  </a:cubicBezTo>
                  <a:cubicBezTo>
                    <a:pt x="318135" y="321945"/>
                    <a:pt x="344805" y="333375"/>
                    <a:pt x="365760" y="350520"/>
                  </a:cubicBezTo>
                  <a:cubicBezTo>
                    <a:pt x="375285" y="358140"/>
                    <a:pt x="381000" y="369570"/>
                    <a:pt x="381000" y="381000"/>
                  </a:cubicBezTo>
                  <a:lnTo>
                    <a:pt x="381000" y="457200"/>
                  </a:lnTo>
                  <a:close/>
                  <a:moveTo>
                    <a:pt x="228600" y="133350"/>
                  </a:moveTo>
                  <a:cubicBezTo>
                    <a:pt x="270510" y="133350"/>
                    <a:pt x="304800" y="167640"/>
                    <a:pt x="304800" y="209550"/>
                  </a:cubicBezTo>
                  <a:cubicBezTo>
                    <a:pt x="304800" y="251460"/>
                    <a:pt x="270510" y="285750"/>
                    <a:pt x="228600" y="285750"/>
                  </a:cubicBezTo>
                  <a:cubicBezTo>
                    <a:pt x="186690" y="285750"/>
                    <a:pt x="152400" y="251460"/>
                    <a:pt x="152400" y="209550"/>
                  </a:cubicBezTo>
                  <a:cubicBezTo>
                    <a:pt x="152400" y="167640"/>
                    <a:pt x="186690" y="133350"/>
                    <a:pt x="228600" y="133350"/>
                  </a:cubicBezTo>
                  <a:close/>
                  <a:moveTo>
                    <a:pt x="723900" y="0"/>
                  </a:moveTo>
                  <a:lnTo>
                    <a:pt x="476250" y="0"/>
                  </a:lnTo>
                  <a:cubicBezTo>
                    <a:pt x="476250" y="41910"/>
                    <a:pt x="441960" y="76200"/>
                    <a:pt x="400050" y="76200"/>
                  </a:cubicBezTo>
                  <a:lnTo>
                    <a:pt x="361950" y="76200"/>
                  </a:lnTo>
                  <a:cubicBezTo>
                    <a:pt x="320040" y="76200"/>
                    <a:pt x="285750" y="41910"/>
                    <a:pt x="285750" y="0"/>
                  </a:cubicBez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grpFill/>
            <a:ln w="9525" cap="flat">
              <a:noFill/>
              <a:prstDash val="solid"/>
              <a:miter/>
            </a:ln>
          </p:spPr>
          <p:txBody>
            <a:bodyPr rtlCol="0" anchor="ctr"/>
            <a:lstStyle/>
            <a:p>
              <a:endParaRPr lang="it-IT" sz="1013"/>
            </a:p>
          </p:txBody>
        </p:sp>
      </p:grpSp>
      <p:grpSp>
        <p:nvGrpSpPr>
          <p:cNvPr id="263" name="Elemento grafico 240" descr="Riunione">
            <a:extLst>
              <a:ext uri="{FF2B5EF4-FFF2-40B4-BE49-F238E27FC236}">
                <a16:creationId xmlns:a16="http://schemas.microsoft.com/office/drawing/2014/main" id="{F91760BC-0E18-DA4E-B68D-53F7F7CEBB68}"/>
              </a:ext>
            </a:extLst>
          </p:cNvPr>
          <p:cNvGrpSpPr/>
          <p:nvPr/>
        </p:nvGrpSpPr>
        <p:grpSpPr>
          <a:xfrm>
            <a:off x="4126166" y="2426006"/>
            <a:ext cx="291486" cy="291486"/>
            <a:chOff x="6988800" y="4321800"/>
            <a:chExt cx="914400" cy="914400"/>
          </a:xfrm>
          <a:solidFill>
            <a:schemeClr val="accent3"/>
          </a:solidFill>
        </p:grpSpPr>
        <p:sp>
          <p:nvSpPr>
            <p:cNvPr id="264" name="Figura a mano libera 263">
              <a:extLst>
                <a:ext uri="{FF2B5EF4-FFF2-40B4-BE49-F238E27FC236}">
                  <a16:creationId xmlns:a16="http://schemas.microsoft.com/office/drawing/2014/main" id="{2DDB5678-9043-5E4D-B666-27524B60838F}"/>
                </a:ext>
              </a:extLst>
            </p:cNvPr>
            <p:cNvSpPr/>
            <p:nvPr/>
          </p:nvSpPr>
          <p:spPr>
            <a:xfrm>
              <a:off x="7379325" y="45113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7" y="133350"/>
                    <a:pt x="0" y="103823"/>
                    <a:pt x="0" y="66675"/>
                  </a:cubicBezTo>
                  <a:cubicBezTo>
                    <a:pt x="0" y="29528"/>
                    <a:pt x="29527" y="0"/>
                    <a:pt x="66675" y="0"/>
                  </a:cubicBezTo>
                  <a:cubicBezTo>
                    <a:pt x="103823" y="0"/>
                    <a:pt x="133350" y="30480"/>
                    <a:pt x="133350" y="66675"/>
                  </a:cubicBezTo>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C74DB5BB-0516-0C47-8656-FD10623F5B9F}"/>
                </a:ext>
              </a:extLst>
            </p:cNvPr>
            <p:cNvSpPr/>
            <p:nvPr/>
          </p:nvSpPr>
          <p:spPr>
            <a:xfrm>
              <a:off x="7646025" y="45494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7" y="133350"/>
                    <a:pt x="0" y="103823"/>
                    <a:pt x="0" y="66675"/>
                  </a:cubicBezTo>
                  <a:cubicBezTo>
                    <a:pt x="0" y="29528"/>
                    <a:pt x="29527" y="0"/>
                    <a:pt x="66675" y="0"/>
                  </a:cubicBezTo>
                  <a:cubicBezTo>
                    <a:pt x="103823" y="0"/>
                    <a:pt x="133350" y="29528"/>
                    <a:pt x="133350" y="66675"/>
                  </a:cubicBezTo>
                </a:path>
              </a:pathLst>
            </a:custGeom>
            <a:grpFill/>
            <a:ln w="9525" cap="flat">
              <a:noFill/>
              <a:prstDash val="solid"/>
              <a:miter/>
            </a:ln>
          </p:spPr>
          <p:txBody>
            <a:bodyPr rtlCol="0" anchor="ctr"/>
            <a:lstStyle/>
            <a:p>
              <a:endParaRPr lang="it-IT" sz="1013"/>
            </a:p>
          </p:txBody>
        </p:sp>
        <p:sp>
          <p:nvSpPr>
            <p:cNvPr id="266" name="Figura a mano libera 265">
              <a:extLst>
                <a:ext uri="{FF2B5EF4-FFF2-40B4-BE49-F238E27FC236}">
                  <a16:creationId xmlns:a16="http://schemas.microsoft.com/office/drawing/2014/main" id="{0442462A-F54C-DD42-B7E2-3F5FB7292BD5}"/>
                </a:ext>
              </a:extLst>
            </p:cNvPr>
            <p:cNvSpPr/>
            <p:nvPr/>
          </p:nvSpPr>
          <p:spPr>
            <a:xfrm>
              <a:off x="7112625" y="45494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8" y="133350"/>
                    <a:pt x="0" y="103823"/>
                    <a:pt x="0" y="66675"/>
                  </a:cubicBezTo>
                  <a:cubicBezTo>
                    <a:pt x="0" y="29528"/>
                    <a:pt x="29528" y="0"/>
                    <a:pt x="66675" y="0"/>
                  </a:cubicBezTo>
                  <a:cubicBezTo>
                    <a:pt x="103823" y="0"/>
                    <a:pt x="133350" y="29528"/>
                    <a:pt x="133350" y="66675"/>
                  </a:cubicBezTo>
                </a:path>
              </a:pathLst>
            </a:custGeom>
            <a:grpFill/>
            <a:ln w="9525" cap="flat">
              <a:noFill/>
              <a:prstDash val="solid"/>
              <a:miter/>
            </a:ln>
          </p:spPr>
          <p:txBody>
            <a:bodyPr rtlCol="0" anchor="ctr"/>
            <a:lstStyle/>
            <a:p>
              <a:endParaRPr lang="it-IT" sz="1013"/>
            </a:p>
          </p:txBody>
        </p:sp>
        <p:sp>
          <p:nvSpPr>
            <p:cNvPr id="267" name="Figura a mano libera 266">
              <a:extLst>
                <a:ext uri="{FF2B5EF4-FFF2-40B4-BE49-F238E27FC236}">
                  <a16:creationId xmlns:a16="http://schemas.microsoft.com/office/drawing/2014/main" id="{64389647-384B-5A47-93F2-195099AD683F}"/>
                </a:ext>
              </a:extLst>
            </p:cNvPr>
            <p:cNvSpPr/>
            <p:nvPr/>
          </p:nvSpPr>
          <p:spPr>
            <a:xfrm>
              <a:off x="7070715" y="4795193"/>
              <a:ext cx="742950" cy="247650"/>
            </a:xfrm>
            <a:custGeom>
              <a:avLst/>
              <a:gdLst>
                <a:gd name="connsiteX0" fmla="*/ 0 w 742950"/>
                <a:gd name="connsiteY0" fmla="*/ 251460 h 247650"/>
                <a:gd name="connsiteX1" fmla="*/ 375285 w 742950"/>
                <a:gd name="connsiteY1" fmla="*/ 0 h 247650"/>
                <a:gd name="connsiteX2" fmla="*/ 750570 w 742950"/>
                <a:gd name="connsiteY2" fmla="*/ 251460 h 247650"/>
                <a:gd name="connsiteX3" fmla="*/ 0 w 742950"/>
                <a:gd name="connsiteY3" fmla="*/ 251460 h 247650"/>
              </a:gdLst>
              <a:ahLst/>
              <a:cxnLst>
                <a:cxn ang="0">
                  <a:pos x="connsiteX0" y="connsiteY0"/>
                </a:cxn>
                <a:cxn ang="0">
                  <a:pos x="connsiteX1" y="connsiteY1"/>
                </a:cxn>
                <a:cxn ang="0">
                  <a:pos x="connsiteX2" y="connsiteY2"/>
                </a:cxn>
                <a:cxn ang="0">
                  <a:pos x="connsiteX3" y="connsiteY3"/>
                </a:cxn>
              </a:cxnLst>
              <a:rect l="l" t="t" r="r" b="b"/>
              <a:pathLst>
                <a:path w="742950" h="247650">
                  <a:moveTo>
                    <a:pt x="0" y="251460"/>
                  </a:moveTo>
                  <a:cubicBezTo>
                    <a:pt x="0" y="112395"/>
                    <a:pt x="167640" y="0"/>
                    <a:pt x="375285" y="0"/>
                  </a:cubicBezTo>
                  <a:cubicBezTo>
                    <a:pt x="581977" y="0"/>
                    <a:pt x="750570" y="112395"/>
                    <a:pt x="750570" y="251460"/>
                  </a:cubicBezTo>
                  <a:lnTo>
                    <a:pt x="0" y="251460"/>
                  </a:ln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09214819-2D0D-6F4A-8DD5-AA777E49D682}"/>
                </a:ext>
              </a:extLst>
            </p:cNvPr>
            <p:cNvSpPr/>
            <p:nvPr/>
          </p:nvSpPr>
          <p:spPr>
            <a:xfrm>
              <a:off x="7065000" y="4702203"/>
              <a:ext cx="228600" cy="209550"/>
            </a:xfrm>
            <a:custGeom>
              <a:avLst/>
              <a:gdLst>
                <a:gd name="connsiteX0" fmla="*/ 91440 w 228600"/>
                <a:gd name="connsiteY0" fmla="*/ 128232 h 209550"/>
                <a:gd name="connsiteX1" fmla="*/ 228600 w 228600"/>
                <a:gd name="connsiteY1" fmla="*/ 67272 h 209550"/>
                <a:gd name="connsiteX2" fmla="*/ 228600 w 228600"/>
                <a:gd name="connsiteY2" fmla="*/ 56795 h 209550"/>
                <a:gd name="connsiteX3" fmla="*/ 217170 w 228600"/>
                <a:gd name="connsiteY3" fmla="*/ 29172 h 209550"/>
                <a:gd name="connsiteX4" fmla="*/ 199073 w 228600"/>
                <a:gd name="connsiteY4" fmla="*/ 18695 h 209550"/>
                <a:gd name="connsiteX5" fmla="*/ 31433 w 228600"/>
                <a:gd name="connsiteY5" fmla="*/ 17742 h 209550"/>
                <a:gd name="connsiteX6" fmla="*/ 10478 w 228600"/>
                <a:gd name="connsiteY6" fmla="*/ 29172 h 209550"/>
                <a:gd name="connsiteX7" fmla="*/ 0 w 228600"/>
                <a:gd name="connsiteY7" fmla="*/ 56795 h 209550"/>
                <a:gd name="connsiteX8" fmla="*/ 0 w 228600"/>
                <a:gd name="connsiteY8" fmla="*/ 218720 h 209550"/>
                <a:gd name="connsiteX9" fmla="*/ 91440 w 228600"/>
                <a:gd name="connsiteY9" fmla="*/ 12823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91440" y="128232"/>
                  </a:moveTo>
                  <a:cubicBezTo>
                    <a:pt x="131445" y="101562"/>
                    <a:pt x="178118" y="80607"/>
                    <a:pt x="228600" y="67272"/>
                  </a:cubicBezTo>
                  <a:lnTo>
                    <a:pt x="228600" y="56795"/>
                  </a:lnTo>
                  <a:cubicBezTo>
                    <a:pt x="228600" y="46317"/>
                    <a:pt x="223838" y="35840"/>
                    <a:pt x="217170" y="29172"/>
                  </a:cubicBezTo>
                  <a:cubicBezTo>
                    <a:pt x="214313" y="26315"/>
                    <a:pt x="207645" y="22505"/>
                    <a:pt x="199073" y="18695"/>
                  </a:cubicBezTo>
                  <a:cubicBezTo>
                    <a:pt x="146685" y="-6070"/>
                    <a:pt x="84773" y="-6070"/>
                    <a:pt x="31433" y="17742"/>
                  </a:cubicBezTo>
                  <a:cubicBezTo>
                    <a:pt x="21908" y="21552"/>
                    <a:pt x="14288" y="26315"/>
                    <a:pt x="10478" y="29172"/>
                  </a:cubicBezTo>
                  <a:cubicBezTo>
                    <a:pt x="4763" y="35840"/>
                    <a:pt x="0" y="46317"/>
                    <a:pt x="0" y="56795"/>
                  </a:cubicBezTo>
                  <a:lnTo>
                    <a:pt x="0" y="218720"/>
                  </a:lnTo>
                  <a:cubicBezTo>
                    <a:pt x="21908" y="185382"/>
                    <a:pt x="52388" y="153950"/>
                    <a:pt x="91440" y="128232"/>
                  </a:cubicBezTo>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9DC45959-D110-4B41-A125-FC7E6C406B11}"/>
                </a:ext>
              </a:extLst>
            </p:cNvPr>
            <p:cNvSpPr/>
            <p:nvPr/>
          </p:nvSpPr>
          <p:spPr>
            <a:xfrm>
              <a:off x="7330748" y="4664103"/>
              <a:ext cx="228600" cy="95250"/>
            </a:xfrm>
            <a:custGeom>
              <a:avLst/>
              <a:gdLst>
                <a:gd name="connsiteX0" fmla="*/ 229552 w 228600"/>
                <a:gd name="connsiteY0" fmla="*/ 95847 h 95250"/>
                <a:gd name="connsiteX1" fmla="*/ 229552 w 228600"/>
                <a:gd name="connsiteY1" fmla="*/ 56795 h 95250"/>
                <a:gd name="connsiteX2" fmla="*/ 218122 w 228600"/>
                <a:gd name="connsiteY2" fmla="*/ 29172 h 95250"/>
                <a:gd name="connsiteX3" fmla="*/ 200025 w 228600"/>
                <a:gd name="connsiteY3" fmla="*/ 18695 h 95250"/>
                <a:gd name="connsiteX4" fmla="*/ 32385 w 228600"/>
                <a:gd name="connsiteY4" fmla="*/ 17742 h 95250"/>
                <a:gd name="connsiteX5" fmla="*/ 11430 w 228600"/>
                <a:gd name="connsiteY5" fmla="*/ 29172 h 95250"/>
                <a:gd name="connsiteX6" fmla="*/ 0 w 228600"/>
                <a:gd name="connsiteY6" fmla="*/ 56795 h 95250"/>
                <a:gd name="connsiteX7" fmla="*/ 0 w 228600"/>
                <a:gd name="connsiteY7" fmla="*/ 95847 h 95250"/>
                <a:gd name="connsiteX8" fmla="*/ 114300 w 228600"/>
                <a:gd name="connsiteY8" fmla="*/ 84417 h 95250"/>
                <a:gd name="connsiteX9" fmla="*/ 229552 w 228600"/>
                <a:gd name="connsiteY9" fmla="*/ 95847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95250">
                  <a:moveTo>
                    <a:pt x="229552" y="95847"/>
                  </a:moveTo>
                  <a:lnTo>
                    <a:pt x="229552" y="56795"/>
                  </a:lnTo>
                  <a:cubicBezTo>
                    <a:pt x="229552" y="46317"/>
                    <a:pt x="224790" y="35840"/>
                    <a:pt x="218122" y="29172"/>
                  </a:cubicBezTo>
                  <a:cubicBezTo>
                    <a:pt x="215265" y="26315"/>
                    <a:pt x="208597" y="22505"/>
                    <a:pt x="200025" y="18695"/>
                  </a:cubicBezTo>
                  <a:cubicBezTo>
                    <a:pt x="147638" y="-6070"/>
                    <a:pt x="85725" y="-6070"/>
                    <a:pt x="32385" y="17742"/>
                  </a:cubicBezTo>
                  <a:cubicBezTo>
                    <a:pt x="22860" y="21552"/>
                    <a:pt x="15240" y="26315"/>
                    <a:pt x="11430" y="29172"/>
                  </a:cubicBezTo>
                  <a:cubicBezTo>
                    <a:pt x="3810" y="35840"/>
                    <a:pt x="0" y="46317"/>
                    <a:pt x="0" y="56795"/>
                  </a:cubicBezTo>
                  <a:lnTo>
                    <a:pt x="0" y="95847"/>
                  </a:lnTo>
                  <a:cubicBezTo>
                    <a:pt x="37147" y="88227"/>
                    <a:pt x="75247" y="84417"/>
                    <a:pt x="114300" y="84417"/>
                  </a:cubicBezTo>
                  <a:cubicBezTo>
                    <a:pt x="153352" y="84417"/>
                    <a:pt x="192405" y="89180"/>
                    <a:pt x="229552" y="95847"/>
                  </a:cubicBezTo>
                </a:path>
              </a:pathLst>
            </a:custGeom>
            <a:grpFill/>
            <a:ln w="9525" cap="flat">
              <a:noFill/>
              <a:prstDash val="solid"/>
              <a:miter/>
            </a:ln>
          </p:spPr>
          <p:txBody>
            <a:bodyPr rtlCol="0" anchor="ctr"/>
            <a:lstStyle/>
            <a:p>
              <a:endParaRPr lang="it-IT" sz="1013"/>
            </a:p>
          </p:txBody>
        </p:sp>
        <p:sp>
          <p:nvSpPr>
            <p:cNvPr id="270" name="Figura a mano libera 269">
              <a:extLst>
                <a:ext uri="{FF2B5EF4-FFF2-40B4-BE49-F238E27FC236}">
                  <a16:creationId xmlns:a16="http://schemas.microsoft.com/office/drawing/2014/main" id="{99BDAF8D-B97E-3140-8A69-6F4EF124D2A3}"/>
                </a:ext>
              </a:extLst>
            </p:cNvPr>
            <p:cNvSpPr/>
            <p:nvPr/>
          </p:nvSpPr>
          <p:spPr>
            <a:xfrm>
              <a:off x="7597448" y="4702203"/>
              <a:ext cx="228600" cy="209550"/>
            </a:xfrm>
            <a:custGeom>
              <a:avLst/>
              <a:gdLst>
                <a:gd name="connsiteX0" fmla="*/ 229552 w 228600"/>
                <a:gd name="connsiteY0" fmla="*/ 218720 h 209550"/>
                <a:gd name="connsiteX1" fmla="*/ 229552 w 228600"/>
                <a:gd name="connsiteY1" fmla="*/ 56795 h 209550"/>
                <a:gd name="connsiteX2" fmla="*/ 218123 w 228600"/>
                <a:gd name="connsiteY2" fmla="*/ 29172 h 209550"/>
                <a:gd name="connsiteX3" fmla="*/ 200025 w 228600"/>
                <a:gd name="connsiteY3" fmla="*/ 18695 h 209550"/>
                <a:gd name="connsiteX4" fmla="*/ 32385 w 228600"/>
                <a:gd name="connsiteY4" fmla="*/ 17742 h 209550"/>
                <a:gd name="connsiteX5" fmla="*/ 11430 w 228600"/>
                <a:gd name="connsiteY5" fmla="*/ 29172 h 209550"/>
                <a:gd name="connsiteX6" fmla="*/ 0 w 228600"/>
                <a:gd name="connsiteY6" fmla="*/ 56795 h 209550"/>
                <a:gd name="connsiteX7" fmla="*/ 0 w 228600"/>
                <a:gd name="connsiteY7" fmla="*/ 67272 h 209550"/>
                <a:gd name="connsiteX8" fmla="*/ 137160 w 228600"/>
                <a:gd name="connsiteY8" fmla="*/ 128232 h 209550"/>
                <a:gd name="connsiteX9" fmla="*/ 229552 w 228600"/>
                <a:gd name="connsiteY9" fmla="*/ 2187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229552" y="218720"/>
                  </a:moveTo>
                  <a:lnTo>
                    <a:pt x="229552" y="56795"/>
                  </a:lnTo>
                  <a:cubicBezTo>
                    <a:pt x="229552" y="46317"/>
                    <a:pt x="224790" y="35840"/>
                    <a:pt x="218123" y="29172"/>
                  </a:cubicBezTo>
                  <a:cubicBezTo>
                    <a:pt x="215265" y="26315"/>
                    <a:pt x="208598" y="22505"/>
                    <a:pt x="200025" y="18695"/>
                  </a:cubicBezTo>
                  <a:cubicBezTo>
                    <a:pt x="147638" y="-6070"/>
                    <a:pt x="85725" y="-6070"/>
                    <a:pt x="32385" y="17742"/>
                  </a:cubicBezTo>
                  <a:cubicBezTo>
                    <a:pt x="22860" y="21552"/>
                    <a:pt x="15240" y="26315"/>
                    <a:pt x="11430" y="29172"/>
                  </a:cubicBezTo>
                  <a:cubicBezTo>
                    <a:pt x="3810" y="35840"/>
                    <a:pt x="0" y="46317"/>
                    <a:pt x="0" y="56795"/>
                  </a:cubicBezTo>
                  <a:lnTo>
                    <a:pt x="0" y="67272"/>
                  </a:lnTo>
                  <a:cubicBezTo>
                    <a:pt x="50482" y="80607"/>
                    <a:pt x="97155" y="101562"/>
                    <a:pt x="137160" y="128232"/>
                  </a:cubicBezTo>
                  <a:cubicBezTo>
                    <a:pt x="177165" y="153950"/>
                    <a:pt x="207645" y="185382"/>
                    <a:pt x="229552" y="218720"/>
                  </a:cubicBezTo>
                </a:path>
              </a:pathLst>
            </a:custGeom>
            <a:grpFill/>
            <a:ln w="9525" cap="flat">
              <a:noFill/>
              <a:prstDash val="solid"/>
              <a:miter/>
            </a:ln>
          </p:spPr>
          <p:txBody>
            <a:bodyPr rtlCol="0" anchor="ctr"/>
            <a:lstStyle/>
            <a:p>
              <a:endParaRPr lang="it-IT" sz="1013"/>
            </a:p>
          </p:txBody>
        </p:sp>
      </p:grpSp>
      <p:grpSp>
        <p:nvGrpSpPr>
          <p:cNvPr id="271" name="Elemento grafico 242" descr="Sala riunioni">
            <a:extLst>
              <a:ext uri="{FF2B5EF4-FFF2-40B4-BE49-F238E27FC236}">
                <a16:creationId xmlns:a16="http://schemas.microsoft.com/office/drawing/2014/main" id="{5277044D-AEA1-C74A-9ABC-AB191E9692E2}"/>
              </a:ext>
            </a:extLst>
          </p:cNvPr>
          <p:cNvGrpSpPr/>
          <p:nvPr/>
        </p:nvGrpSpPr>
        <p:grpSpPr>
          <a:xfrm>
            <a:off x="4593020" y="2426006"/>
            <a:ext cx="291486" cy="291486"/>
            <a:chOff x="7138800" y="4471800"/>
            <a:chExt cx="914400" cy="914400"/>
          </a:xfrm>
          <a:solidFill>
            <a:schemeClr val="accent3"/>
          </a:solidFill>
        </p:grpSpPr>
        <p:sp>
          <p:nvSpPr>
            <p:cNvPr id="272" name="Figura a mano libera 271">
              <a:extLst>
                <a:ext uri="{FF2B5EF4-FFF2-40B4-BE49-F238E27FC236}">
                  <a16:creationId xmlns:a16="http://schemas.microsoft.com/office/drawing/2014/main" id="{1F131FE3-8A77-434F-B39D-D613E6A35935}"/>
                </a:ext>
              </a:extLst>
            </p:cNvPr>
            <p:cNvSpPr/>
            <p:nvPr/>
          </p:nvSpPr>
          <p:spPr>
            <a:xfrm>
              <a:off x="7291200" y="4683160"/>
              <a:ext cx="95250" cy="85725"/>
            </a:xfrm>
            <a:custGeom>
              <a:avLst/>
              <a:gdLst>
                <a:gd name="connsiteX0" fmla="*/ 47625 w 95250"/>
                <a:gd name="connsiteY0" fmla="*/ 95250 h 85725"/>
                <a:gd name="connsiteX1" fmla="*/ 95250 w 95250"/>
                <a:gd name="connsiteY1" fmla="*/ 47625 h 85725"/>
                <a:gd name="connsiteX2" fmla="*/ 47625 w 95250"/>
                <a:gd name="connsiteY2" fmla="*/ 0 h 85725"/>
                <a:gd name="connsiteX3" fmla="*/ 0 w 95250"/>
                <a:gd name="connsiteY3" fmla="*/ 47625 h 85725"/>
                <a:gd name="connsiteX4" fmla="*/ 47625 w 95250"/>
                <a:gd name="connsiteY4" fmla="*/ 952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85725">
                  <a:moveTo>
                    <a:pt x="47625" y="95250"/>
                  </a:moveTo>
                  <a:cubicBezTo>
                    <a:pt x="73927" y="95250"/>
                    <a:pt x="95250" y="73927"/>
                    <a:pt x="95250" y="47625"/>
                  </a:cubicBezTo>
                  <a:cubicBezTo>
                    <a:pt x="95250" y="21323"/>
                    <a:pt x="73927" y="0"/>
                    <a:pt x="47625" y="0"/>
                  </a:cubicBezTo>
                  <a:cubicBezTo>
                    <a:pt x="21323" y="0"/>
                    <a:pt x="0" y="21323"/>
                    <a:pt x="0" y="47625"/>
                  </a:cubicBezTo>
                  <a:cubicBezTo>
                    <a:pt x="0" y="73927"/>
                    <a:pt x="21323" y="95250"/>
                    <a:pt x="47625" y="95250"/>
                  </a:cubicBez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4A49ADD8-81DD-3443-95AC-2E80314E558F}"/>
                </a:ext>
              </a:extLst>
            </p:cNvPr>
            <p:cNvSpPr/>
            <p:nvPr/>
          </p:nvSpPr>
          <p:spPr>
            <a:xfrm>
              <a:off x="7291859" y="4790706"/>
              <a:ext cx="209550" cy="371475"/>
            </a:xfrm>
            <a:custGeom>
              <a:avLst/>
              <a:gdLst>
                <a:gd name="connsiteX0" fmla="*/ 109069 w 209550"/>
                <a:gd name="connsiteY0" fmla="*/ 95622 h 371475"/>
                <a:gd name="connsiteX1" fmla="*/ 123166 w 209550"/>
                <a:gd name="connsiteY1" fmla="*/ 100194 h 371475"/>
                <a:gd name="connsiteX2" fmla="*/ 189841 w 209550"/>
                <a:gd name="connsiteY2" fmla="*/ 100194 h 371475"/>
                <a:gd name="connsiteX3" fmla="*/ 213653 w 209550"/>
                <a:gd name="connsiteY3" fmla="*/ 76382 h 371475"/>
                <a:gd name="connsiteX4" fmla="*/ 189841 w 209550"/>
                <a:gd name="connsiteY4" fmla="*/ 52569 h 371475"/>
                <a:gd name="connsiteX5" fmla="*/ 130976 w 209550"/>
                <a:gd name="connsiteY5" fmla="*/ 52569 h 371475"/>
                <a:gd name="connsiteX6" fmla="*/ 85637 w 209550"/>
                <a:gd name="connsiteY6" fmla="*/ 19327 h 371475"/>
                <a:gd name="connsiteX7" fmla="*/ 42584 w 209550"/>
                <a:gd name="connsiteY7" fmla="*/ 277 h 371475"/>
                <a:gd name="connsiteX8" fmla="*/ 8 w 209550"/>
                <a:gd name="connsiteY8" fmla="*/ 49331 h 371475"/>
                <a:gd name="connsiteX9" fmla="*/ 8 w 209550"/>
                <a:gd name="connsiteY9" fmla="*/ 185919 h 371475"/>
                <a:gd name="connsiteX10" fmla="*/ 47633 w 209550"/>
                <a:gd name="connsiteY10" fmla="*/ 233544 h 371475"/>
                <a:gd name="connsiteX11" fmla="*/ 94591 w 209550"/>
                <a:gd name="connsiteY11" fmla="*/ 233544 h 371475"/>
                <a:gd name="connsiteX12" fmla="*/ 94591 w 209550"/>
                <a:gd name="connsiteY12" fmla="*/ 233544 h 371475"/>
                <a:gd name="connsiteX13" fmla="*/ 151741 w 209550"/>
                <a:gd name="connsiteY13" fmla="*/ 233544 h 371475"/>
                <a:gd name="connsiteX14" fmla="*/ 151741 w 209550"/>
                <a:gd name="connsiteY14" fmla="*/ 354702 h 371475"/>
                <a:gd name="connsiteX15" fmla="*/ 175553 w 209550"/>
                <a:gd name="connsiteY15" fmla="*/ 378515 h 371475"/>
                <a:gd name="connsiteX16" fmla="*/ 199366 w 209550"/>
                <a:gd name="connsiteY16" fmla="*/ 354702 h 371475"/>
                <a:gd name="connsiteX17" fmla="*/ 199366 w 209550"/>
                <a:gd name="connsiteY17" fmla="*/ 209446 h 371475"/>
                <a:gd name="connsiteX18" fmla="*/ 175553 w 209550"/>
                <a:gd name="connsiteY18" fmla="*/ 185633 h 371475"/>
                <a:gd name="connsiteX19" fmla="*/ 94591 w 209550"/>
                <a:gd name="connsiteY19" fmla="*/ 185633 h 371475"/>
                <a:gd name="connsiteX20" fmla="*/ 94591 w 209550"/>
                <a:gd name="connsiteY20" fmla="*/ 8485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50" h="371475">
                  <a:moveTo>
                    <a:pt x="109069" y="95622"/>
                  </a:moveTo>
                  <a:cubicBezTo>
                    <a:pt x="113174" y="98583"/>
                    <a:pt x="118104" y="100183"/>
                    <a:pt x="123166" y="100194"/>
                  </a:cubicBezTo>
                  <a:lnTo>
                    <a:pt x="189841" y="100194"/>
                  </a:lnTo>
                  <a:cubicBezTo>
                    <a:pt x="202992" y="100194"/>
                    <a:pt x="213653" y="89533"/>
                    <a:pt x="213653" y="76382"/>
                  </a:cubicBezTo>
                  <a:cubicBezTo>
                    <a:pt x="213653" y="63230"/>
                    <a:pt x="202992" y="52569"/>
                    <a:pt x="189841" y="52569"/>
                  </a:cubicBezTo>
                  <a:lnTo>
                    <a:pt x="130976" y="52569"/>
                  </a:lnTo>
                  <a:lnTo>
                    <a:pt x="85637" y="19327"/>
                  </a:lnTo>
                  <a:cubicBezTo>
                    <a:pt x="75736" y="5722"/>
                    <a:pt x="59312" y="-1545"/>
                    <a:pt x="42584" y="277"/>
                  </a:cubicBezTo>
                  <a:cubicBezTo>
                    <a:pt x="17939" y="3341"/>
                    <a:pt x="-426" y="24500"/>
                    <a:pt x="8" y="49331"/>
                  </a:cubicBezTo>
                  <a:lnTo>
                    <a:pt x="8" y="185919"/>
                  </a:lnTo>
                  <a:cubicBezTo>
                    <a:pt x="8" y="212221"/>
                    <a:pt x="21330" y="233544"/>
                    <a:pt x="47633" y="233544"/>
                  </a:cubicBezTo>
                  <a:lnTo>
                    <a:pt x="94591" y="233544"/>
                  </a:lnTo>
                  <a:lnTo>
                    <a:pt x="94591" y="233544"/>
                  </a:lnTo>
                  <a:lnTo>
                    <a:pt x="151741" y="233544"/>
                  </a:lnTo>
                  <a:lnTo>
                    <a:pt x="151741" y="354702"/>
                  </a:lnTo>
                  <a:cubicBezTo>
                    <a:pt x="151741" y="367853"/>
                    <a:pt x="162402" y="378515"/>
                    <a:pt x="175553" y="378515"/>
                  </a:cubicBezTo>
                  <a:cubicBezTo>
                    <a:pt x="188704" y="378515"/>
                    <a:pt x="199366" y="367853"/>
                    <a:pt x="199366" y="354702"/>
                  </a:cubicBezTo>
                  <a:lnTo>
                    <a:pt x="199366" y="209446"/>
                  </a:lnTo>
                  <a:cubicBezTo>
                    <a:pt x="199366" y="196295"/>
                    <a:pt x="188704" y="185633"/>
                    <a:pt x="175553" y="185633"/>
                  </a:cubicBezTo>
                  <a:lnTo>
                    <a:pt x="94591" y="185633"/>
                  </a:lnTo>
                  <a:lnTo>
                    <a:pt x="94591" y="84859"/>
                  </a:lnTo>
                  <a:close/>
                </a:path>
              </a:pathLst>
            </a:custGeom>
            <a:grpFill/>
            <a:ln w="9525" cap="flat">
              <a:noFill/>
              <a:prstDash val="solid"/>
              <a:miter/>
            </a:ln>
          </p:spPr>
          <p:txBody>
            <a:bodyPr rtlCol="0" anchor="ctr"/>
            <a:lstStyle/>
            <a:p>
              <a:endParaRPr lang="it-IT" sz="1013"/>
            </a:p>
          </p:txBody>
        </p:sp>
        <p:sp>
          <p:nvSpPr>
            <p:cNvPr id="274" name="Figura a mano libera 273">
              <a:extLst>
                <a:ext uri="{FF2B5EF4-FFF2-40B4-BE49-F238E27FC236}">
                  <a16:creationId xmlns:a16="http://schemas.microsoft.com/office/drawing/2014/main" id="{AD90F43C-56CB-1841-BEB2-6E35EBBB6BE2}"/>
                </a:ext>
              </a:extLst>
            </p:cNvPr>
            <p:cNvSpPr/>
            <p:nvPr/>
          </p:nvSpPr>
          <p:spPr>
            <a:xfrm>
              <a:off x="7805550" y="4683160"/>
              <a:ext cx="95250" cy="85725"/>
            </a:xfrm>
            <a:custGeom>
              <a:avLst/>
              <a:gdLst>
                <a:gd name="connsiteX0" fmla="*/ 47625 w 95250"/>
                <a:gd name="connsiteY0" fmla="*/ 95250 h 85725"/>
                <a:gd name="connsiteX1" fmla="*/ 95250 w 95250"/>
                <a:gd name="connsiteY1" fmla="*/ 47625 h 85725"/>
                <a:gd name="connsiteX2" fmla="*/ 47625 w 95250"/>
                <a:gd name="connsiteY2" fmla="*/ 0 h 85725"/>
                <a:gd name="connsiteX3" fmla="*/ 0 w 95250"/>
                <a:gd name="connsiteY3" fmla="*/ 47625 h 85725"/>
                <a:gd name="connsiteX4" fmla="*/ 47625 w 95250"/>
                <a:gd name="connsiteY4" fmla="*/ 952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85725">
                  <a:moveTo>
                    <a:pt x="47625" y="95250"/>
                  </a:moveTo>
                  <a:cubicBezTo>
                    <a:pt x="73927" y="95250"/>
                    <a:pt x="95250" y="73927"/>
                    <a:pt x="95250" y="47625"/>
                  </a:cubicBezTo>
                  <a:cubicBezTo>
                    <a:pt x="95250" y="21323"/>
                    <a:pt x="73927" y="0"/>
                    <a:pt x="47625" y="0"/>
                  </a:cubicBezTo>
                  <a:cubicBezTo>
                    <a:pt x="21323" y="0"/>
                    <a:pt x="0" y="21323"/>
                    <a:pt x="0" y="47625"/>
                  </a:cubicBezTo>
                  <a:cubicBezTo>
                    <a:pt x="0" y="73927"/>
                    <a:pt x="21323" y="95250"/>
                    <a:pt x="47625" y="95250"/>
                  </a:cubicBezTo>
                  <a:close/>
                </a:path>
              </a:pathLst>
            </a:custGeom>
            <a:grpFill/>
            <a:ln w="9525" cap="flat">
              <a:noFill/>
              <a:prstDash val="solid"/>
              <a:miter/>
            </a:ln>
          </p:spPr>
          <p:txBody>
            <a:bodyPr rtlCol="0" anchor="ctr"/>
            <a:lstStyle/>
            <a:p>
              <a:endParaRPr lang="it-IT" sz="1013"/>
            </a:p>
          </p:txBody>
        </p:sp>
        <p:sp>
          <p:nvSpPr>
            <p:cNvPr id="275" name="Figura a mano libera 274">
              <a:extLst>
                <a:ext uri="{FF2B5EF4-FFF2-40B4-BE49-F238E27FC236}">
                  <a16:creationId xmlns:a16="http://schemas.microsoft.com/office/drawing/2014/main" id="{436C9AD0-6C05-1945-BC7A-2AA56069481E}"/>
                </a:ext>
              </a:extLst>
            </p:cNvPr>
            <p:cNvSpPr/>
            <p:nvPr/>
          </p:nvSpPr>
          <p:spPr>
            <a:xfrm>
              <a:off x="7686488" y="4790230"/>
              <a:ext cx="209550" cy="371475"/>
            </a:xfrm>
            <a:custGeom>
              <a:avLst/>
              <a:gdLst>
                <a:gd name="connsiteX0" fmla="*/ 171069 w 209550"/>
                <a:gd name="connsiteY0" fmla="*/ 277 h 371475"/>
                <a:gd name="connsiteX1" fmla="*/ 128016 w 209550"/>
                <a:gd name="connsiteY1" fmla="*/ 19327 h 371475"/>
                <a:gd name="connsiteX2" fmla="*/ 82677 w 209550"/>
                <a:gd name="connsiteY2" fmla="*/ 53045 h 371475"/>
                <a:gd name="connsiteX3" fmla="*/ 23813 w 209550"/>
                <a:gd name="connsiteY3" fmla="*/ 53045 h 371475"/>
                <a:gd name="connsiteX4" fmla="*/ 0 w 209550"/>
                <a:gd name="connsiteY4" fmla="*/ 76858 h 371475"/>
                <a:gd name="connsiteX5" fmla="*/ 23813 w 209550"/>
                <a:gd name="connsiteY5" fmla="*/ 100670 h 371475"/>
                <a:gd name="connsiteX6" fmla="*/ 90488 w 209550"/>
                <a:gd name="connsiteY6" fmla="*/ 100670 h 371475"/>
                <a:gd name="connsiteX7" fmla="*/ 104585 w 209550"/>
                <a:gd name="connsiteY7" fmla="*/ 96098 h 371475"/>
                <a:gd name="connsiteX8" fmla="*/ 119063 w 209550"/>
                <a:gd name="connsiteY8" fmla="*/ 85335 h 371475"/>
                <a:gd name="connsiteX9" fmla="*/ 119063 w 209550"/>
                <a:gd name="connsiteY9" fmla="*/ 186395 h 371475"/>
                <a:gd name="connsiteX10" fmla="*/ 38386 w 209550"/>
                <a:gd name="connsiteY10" fmla="*/ 186395 h 371475"/>
                <a:gd name="connsiteX11" fmla="*/ 14573 w 209550"/>
                <a:gd name="connsiteY11" fmla="*/ 210208 h 371475"/>
                <a:gd name="connsiteX12" fmla="*/ 14573 w 209550"/>
                <a:gd name="connsiteY12" fmla="*/ 355178 h 371475"/>
                <a:gd name="connsiteX13" fmla="*/ 38386 w 209550"/>
                <a:gd name="connsiteY13" fmla="*/ 378991 h 371475"/>
                <a:gd name="connsiteX14" fmla="*/ 62198 w 209550"/>
                <a:gd name="connsiteY14" fmla="*/ 355178 h 371475"/>
                <a:gd name="connsiteX15" fmla="*/ 62198 w 209550"/>
                <a:gd name="connsiteY15" fmla="*/ 234020 h 371475"/>
                <a:gd name="connsiteX16" fmla="*/ 119348 w 209550"/>
                <a:gd name="connsiteY16" fmla="*/ 234020 h 371475"/>
                <a:gd name="connsiteX17" fmla="*/ 119348 w 209550"/>
                <a:gd name="connsiteY17" fmla="*/ 234020 h 371475"/>
                <a:gd name="connsiteX18" fmla="*/ 165830 w 209550"/>
                <a:gd name="connsiteY18" fmla="*/ 234020 h 371475"/>
                <a:gd name="connsiteX19" fmla="*/ 213455 w 209550"/>
                <a:gd name="connsiteY19" fmla="*/ 186395 h 371475"/>
                <a:gd name="connsiteX20" fmla="*/ 213455 w 209550"/>
                <a:gd name="connsiteY20" fmla="*/ 49331 h 371475"/>
                <a:gd name="connsiteX21" fmla="*/ 171069 w 209550"/>
                <a:gd name="connsiteY21" fmla="*/ 27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9550" h="371475">
                  <a:moveTo>
                    <a:pt x="171069" y="277"/>
                  </a:moveTo>
                  <a:cubicBezTo>
                    <a:pt x="154341" y="-1545"/>
                    <a:pt x="137917" y="5722"/>
                    <a:pt x="128016" y="19327"/>
                  </a:cubicBezTo>
                  <a:lnTo>
                    <a:pt x="82677" y="53045"/>
                  </a:lnTo>
                  <a:lnTo>
                    <a:pt x="23813" y="53045"/>
                  </a:lnTo>
                  <a:cubicBezTo>
                    <a:pt x="10661" y="53045"/>
                    <a:pt x="0" y="63707"/>
                    <a:pt x="0" y="76858"/>
                  </a:cubicBezTo>
                  <a:cubicBezTo>
                    <a:pt x="0" y="90009"/>
                    <a:pt x="10661" y="100670"/>
                    <a:pt x="23813" y="100670"/>
                  </a:cubicBezTo>
                  <a:lnTo>
                    <a:pt x="90488" y="100670"/>
                  </a:lnTo>
                  <a:cubicBezTo>
                    <a:pt x="95549" y="100659"/>
                    <a:pt x="100479" y="99060"/>
                    <a:pt x="104585" y="96098"/>
                  </a:cubicBezTo>
                  <a:lnTo>
                    <a:pt x="119063" y="85335"/>
                  </a:lnTo>
                  <a:lnTo>
                    <a:pt x="119063" y="186395"/>
                  </a:lnTo>
                  <a:lnTo>
                    <a:pt x="38386" y="186395"/>
                  </a:lnTo>
                  <a:cubicBezTo>
                    <a:pt x="25235" y="186395"/>
                    <a:pt x="14573" y="197057"/>
                    <a:pt x="14573" y="210208"/>
                  </a:cubicBezTo>
                  <a:lnTo>
                    <a:pt x="14573" y="355178"/>
                  </a:lnTo>
                  <a:cubicBezTo>
                    <a:pt x="14573" y="368329"/>
                    <a:pt x="25235" y="378991"/>
                    <a:pt x="38386" y="378991"/>
                  </a:cubicBezTo>
                  <a:cubicBezTo>
                    <a:pt x="51537" y="378991"/>
                    <a:pt x="62198" y="368329"/>
                    <a:pt x="62198" y="355178"/>
                  </a:cubicBezTo>
                  <a:lnTo>
                    <a:pt x="62198" y="234020"/>
                  </a:lnTo>
                  <a:lnTo>
                    <a:pt x="119348" y="234020"/>
                  </a:lnTo>
                  <a:lnTo>
                    <a:pt x="119348" y="234020"/>
                  </a:lnTo>
                  <a:lnTo>
                    <a:pt x="165830" y="234020"/>
                  </a:lnTo>
                  <a:cubicBezTo>
                    <a:pt x="192133" y="234020"/>
                    <a:pt x="213455" y="212698"/>
                    <a:pt x="213455" y="186395"/>
                  </a:cubicBezTo>
                  <a:lnTo>
                    <a:pt x="213455" y="49331"/>
                  </a:lnTo>
                  <a:cubicBezTo>
                    <a:pt x="213900" y="24564"/>
                    <a:pt x="195638" y="3430"/>
                    <a:pt x="171069" y="277"/>
                  </a:cubicBezTo>
                  <a:close/>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739047B9-23E8-BB47-9854-1226B3D971AE}"/>
                </a:ext>
              </a:extLst>
            </p:cNvPr>
            <p:cNvSpPr/>
            <p:nvPr/>
          </p:nvSpPr>
          <p:spPr>
            <a:xfrm>
              <a:off x="7415025" y="4909950"/>
              <a:ext cx="361950" cy="266700"/>
            </a:xfrm>
            <a:custGeom>
              <a:avLst/>
              <a:gdLst>
                <a:gd name="connsiteX0" fmla="*/ 342900 w 361950"/>
                <a:gd name="connsiteY0" fmla="*/ 0 h 266700"/>
                <a:gd name="connsiteX1" fmla="*/ 19050 w 361950"/>
                <a:gd name="connsiteY1" fmla="*/ 0 h 266700"/>
                <a:gd name="connsiteX2" fmla="*/ 0 w 361950"/>
                <a:gd name="connsiteY2" fmla="*/ 19050 h 266700"/>
                <a:gd name="connsiteX3" fmla="*/ 19050 w 361950"/>
                <a:gd name="connsiteY3" fmla="*/ 38100 h 266700"/>
                <a:gd name="connsiteX4" fmla="*/ 161925 w 361950"/>
                <a:gd name="connsiteY4" fmla="*/ 38100 h 266700"/>
                <a:gd name="connsiteX5" fmla="*/ 161925 w 361950"/>
                <a:gd name="connsiteY5" fmla="*/ 228600 h 266700"/>
                <a:gd name="connsiteX6" fmla="*/ 104775 w 361950"/>
                <a:gd name="connsiteY6" fmla="*/ 228600 h 266700"/>
                <a:gd name="connsiteX7" fmla="*/ 104775 w 361950"/>
                <a:gd name="connsiteY7" fmla="*/ 266700 h 266700"/>
                <a:gd name="connsiteX8" fmla="*/ 257175 w 361950"/>
                <a:gd name="connsiteY8" fmla="*/ 266700 h 266700"/>
                <a:gd name="connsiteX9" fmla="*/ 257175 w 361950"/>
                <a:gd name="connsiteY9" fmla="*/ 228600 h 266700"/>
                <a:gd name="connsiteX10" fmla="*/ 200025 w 361950"/>
                <a:gd name="connsiteY10" fmla="*/ 228600 h 266700"/>
                <a:gd name="connsiteX11" fmla="*/ 200025 w 361950"/>
                <a:gd name="connsiteY11" fmla="*/ 38100 h 266700"/>
                <a:gd name="connsiteX12" fmla="*/ 342900 w 361950"/>
                <a:gd name="connsiteY12" fmla="*/ 38100 h 266700"/>
                <a:gd name="connsiteX13" fmla="*/ 361950 w 361950"/>
                <a:gd name="connsiteY13" fmla="*/ 19050 h 266700"/>
                <a:gd name="connsiteX14" fmla="*/ 342900 w 361950"/>
                <a:gd name="connsiteY14"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1950" h="266700">
                  <a:moveTo>
                    <a:pt x="342900" y="0"/>
                  </a:moveTo>
                  <a:lnTo>
                    <a:pt x="19050" y="0"/>
                  </a:lnTo>
                  <a:cubicBezTo>
                    <a:pt x="8529" y="0"/>
                    <a:pt x="0" y="8529"/>
                    <a:pt x="0" y="19050"/>
                  </a:cubicBezTo>
                  <a:cubicBezTo>
                    <a:pt x="0" y="29571"/>
                    <a:pt x="8529" y="38100"/>
                    <a:pt x="19050" y="38100"/>
                  </a:cubicBezTo>
                  <a:lnTo>
                    <a:pt x="161925" y="38100"/>
                  </a:lnTo>
                  <a:lnTo>
                    <a:pt x="161925" y="228600"/>
                  </a:lnTo>
                  <a:lnTo>
                    <a:pt x="104775" y="228600"/>
                  </a:lnTo>
                  <a:lnTo>
                    <a:pt x="104775" y="266700"/>
                  </a:lnTo>
                  <a:lnTo>
                    <a:pt x="257175" y="266700"/>
                  </a:lnTo>
                  <a:lnTo>
                    <a:pt x="257175" y="228600"/>
                  </a:lnTo>
                  <a:lnTo>
                    <a:pt x="200025" y="228600"/>
                  </a:lnTo>
                  <a:lnTo>
                    <a:pt x="200025" y="38100"/>
                  </a:lnTo>
                  <a:lnTo>
                    <a:pt x="342900" y="38100"/>
                  </a:lnTo>
                  <a:cubicBezTo>
                    <a:pt x="353421" y="38100"/>
                    <a:pt x="361950" y="29571"/>
                    <a:pt x="361950" y="19050"/>
                  </a:cubicBezTo>
                  <a:cubicBezTo>
                    <a:pt x="361950" y="8529"/>
                    <a:pt x="353421" y="0"/>
                    <a:pt x="342900" y="0"/>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7C64F55B-47A5-6D48-974C-C7235865CC45}"/>
                </a:ext>
              </a:extLst>
            </p:cNvPr>
            <p:cNvSpPr/>
            <p:nvPr/>
          </p:nvSpPr>
          <p:spPr>
            <a:xfrm>
              <a:off x="7234050" y="4833750"/>
              <a:ext cx="190500" cy="342900"/>
            </a:xfrm>
            <a:custGeom>
              <a:avLst/>
              <a:gdLst>
                <a:gd name="connsiteX0" fmla="*/ 171450 w 190500"/>
                <a:gd name="connsiteY0" fmla="*/ 209550 h 342900"/>
                <a:gd name="connsiteX1" fmla="*/ 38100 w 190500"/>
                <a:gd name="connsiteY1" fmla="*/ 209550 h 342900"/>
                <a:gd name="connsiteX2" fmla="*/ 38100 w 190500"/>
                <a:gd name="connsiteY2" fmla="*/ 19050 h 342900"/>
                <a:gd name="connsiteX3" fmla="*/ 19050 w 190500"/>
                <a:gd name="connsiteY3" fmla="*/ 0 h 342900"/>
                <a:gd name="connsiteX4" fmla="*/ 0 w 190500"/>
                <a:gd name="connsiteY4" fmla="*/ 19050 h 342900"/>
                <a:gd name="connsiteX5" fmla="*/ 0 w 190500"/>
                <a:gd name="connsiteY5" fmla="*/ 228600 h 342900"/>
                <a:gd name="connsiteX6" fmla="*/ 19050 w 190500"/>
                <a:gd name="connsiteY6" fmla="*/ 247650 h 342900"/>
                <a:gd name="connsiteX7" fmla="*/ 76200 w 190500"/>
                <a:gd name="connsiteY7" fmla="*/ 247650 h 342900"/>
                <a:gd name="connsiteX8" fmla="*/ 76200 w 190500"/>
                <a:gd name="connsiteY8" fmla="*/ 304800 h 342900"/>
                <a:gd name="connsiteX9" fmla="*/ 38100 w 190500"/>
                <a:gd name="connsiteY9" fmla="*/ 304800 h 342900"/>
                <a:gd name="connsiteX10" fmla="*/ 38100 w 190500"/>
                <a:gd name="connsiteY10" fmla="*/ 342900 h 342900"/>
                <a:gd name="connsiteX11" fmla="*/ 152400 w 190500"/>
                <a:gd name="connsiteY11" fmla="*/ 342900 h 342900"/>
                <a:gd name="connsiteX12" fmla="*/ 152400 w 190500"/>
                <a:gd name="connsiteY12" fmla="*/ 304800 h 342900"/>
                <a:gd name="connsiteX13" fmla="*/ 114300 w 190500"/>
                <a:gd name="connsiteY13" fmla="*/ 304800 h 342900"/>
                <a:gd name="connsiteX14" fmla="*/ 114300 w 190500"/>
                <a:gd name="connsiteY14" fmla="*/ 247650 h 342900"/>
                <a:gd name="connsiteX15" fmla="*/ 171450 w 190500"/>
                <a:gd name="connsiteY15" fmla="*/ 247650 h 342900"/>
                <a:gd name="connsiteX16" fmla="*/ 190500 w 190500"/>
                <a:gd name="connsiteY16" fmla="*/ 228600 h 342900"/>
                <a:gd name="connsiteX17" fmla="*/ 171450 w 190500"/>
                <a:gd name="connsiteY17" fmla="*/ 2095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342900">
                  <a:moveTo>
                    <a:pt x="171450" y="209550"/>
                  </a:moveTo>
                  <a:lnTo>
                    <a:pt x="38100" y="209550"/>
                  </a:lnTo>
                  <a:lnTo>
                    <a:pt x="38100" y="19050"/>
                  </a:lnTo>
                  <a:cubicBezTo>
                    <a:pt x="38100" y="8529"/>
                    <a:pt x="29571" y="0"/>
                    <a:pt x="19050" y="0"/>
                  </a:cubicBezTo>
                  <a:cubicBezTo>
                    <a:pt x="8529" y="0"/>
                    <a:pt x="0" y="8529"/>
                    <a:pt x="0" y="19050"/>
                  </a:cubicBezTo>
                  <a:lnTo>
                    <a:pt x="0" y="228600"/>
                  </a:lnTo>
                  <a:cubicBezTo>
                    <a:pt x="0" y="239121"/>
                    <a:pt x="8529" y="247650"/>
                    <a:pt x="19050" y="247650"/>
                  </a:cubicBezTo>
                  <a:lnTo>
                    <a:pt x="76200" y="247650"/>
                  </a:lnTo>
                  <a:lnTo>
                    <a:pt x="76200" y="304800"/>
                  </a:lnTo>
                  <a:lnTo>
                    <a:pt x="38100" y="304800"/>
                  </a:lnTo>
                  <a:lnTo>
                    <a:pt x="38100" y="342900"/>
                  </a:lnTo>
                  <a:lnTo>
                    <a:pt x="152400" y="342900"/>
                  </a:lnTo>
                  <a:lnTo>
                    <a:pt x="152400" y="304800"/>
                  </a:lnTo>
                  <a:lnTo>
                    <a:pt x="114300" y="304800"/>
                  </a:lnTo>
                  <a:lnTo>
                    <a:pt x="114300" y="247650"/>
                  </a:lnTo>
                  <a:lnTo>
                    <a:pt x="171450" y="247650"/>
                  </a:lnTo>
                  <a:cubicBezTo>
                    <a:pt x="181971" y="247650"/>
                    <a:pt x="190500" y="239121"/>
                    <a:pt x="190500" y="228600"/>
                  </a:cubicBezTo>
                  <a:cubicBezTo>
                    <a:pt x="190500" y="218079"/>
                    <a:pt x="181971" y="209550"/>
                    <a:pt x="171450" y="209550"/>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E9C29866-B126-EB47-8CD2-C2C12148982D}"/>
                </a:ext>
              </a:extLst>
            </p:cNvPr>
            <p:cNvSpPr/>
            <p:nvPr/>
          </p:nvSpPr>
          <p:spPr>
            <a:xfrm>
              <a:off x="7767450" y="4838513"/>
              <a:ext cx="190500" cy="333375"/>
            </a:xfrm>
            <a:custGeom>
              <a:avLst/>
              <a:gdLst>
                <a:gd name="connsiteX0" fmla="*/ 171450 w 190500"/>
                <a:gd name="connsiteY0" fmla="*/ 0 h 333375"/>
                <a:gd name="connsiteX1" fmla="*/ 152400 w 190500"/>
                <a:gd name="connsiteY1" fmla="*/ 19050 h 333375"/>
                <a:gd name="connsiteX2" fmla="*/ 152400 w 190500"/>
                <a:gd name="connsiteY2" fmla="*/ 204788 h 333375"/>
                <a:gd name="connsiteX3" fmla="*/ 19050 w 190500"/>
                <a:gd name="connsiteY3" fmla="*/ 204788 h 333375"/>
                <a:gd name="connsiteX4" fmla="*/ 0 w 190500"/>
                <a:gd name="connsiteY4" fmla="*/ 223838 h 333375"/>
                <a:gd name="connsiteX5" fmla="*/ 19050 w 190500"/>
                <a:gd name="connsiteY5" fmla="*/ 242888 h 333375"/>
                <a:gd name="connsiteX6" fmla="*/ 76200 w 190500"/>
                <a:gd name="connsiteY6" fmla="*/ 242888 h 333375"/>
                <a:gd name="connsiteX7" fmla="*/ 76200 w 190500"/>
                <a:gd name="connsiteY7" fmla="*/ 300038 h 333375"/>
                <a:gd name="connsiteX8" fmla="*/ 38100 w 190500"/>
                <a:gd name="connsiteY8" fmla="*/ 300038 h 333375"/>
                <a:gd name="connsiteX9" fmla="*/ 38100 w 190500"/>
                <a:gd name="connsiteY9" fmla="*/ 338138 h 333375"/>
                <a:gd name="connsiteX10" fmla="*/ 152400 w 190500"/>
                <a:gd name="connsiteY10" fmla="*/ 338138 h 333375"/>
                <a:gd name="connsiteX11" fmla="*/ 152400 w 190500"/>
                <a:gd name="connsiteY11" fmla="*/ 300038 h 333375"/>
                <a:gd name="connsiteX12" fmla="*/ 114300 w 190500"/>
                <a:gd name="connsiteY12" fmla="*/ 300038 h 333375"/>
                <a:gd name="connsiteX13" fmla="*/ 114300 w 190500"/>
                <a:gd name="connsiteY13" fmla="*/ 242888 h 333375"/>
                <a:gd name="connsiteX14" fmla="*/ 171450 w 190500"/>
                <a:gd name="connsiteY14" fmla="*/ 242888 h 333375"/>
                <a:gd name="connsiteX15" fmla="*/ 190500 w 190500"/>
                <a:gd name="connsiteY15" fmla="*/ 223838 h 333375"/>
                <a:gd name="connsiteX16" fmla="*/ 190500 w 190500"/>
                <a:gd name="connsiteY16" fmla="*/ 19050 h 333375"/>
                <a:gd name="connsiteX17" fmla="*/ 171450 w 190500"/>
                <a:gd name="connsiteY17"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333375">
                  <a:moveTo>
                    <a:pt x="171450" y="0"/>
                  </a:moveTo>
                  <a:cubicBezTo>
                    <a:pt x="160929" y="0"/>
                    <a:pt x="152400" y="8529"/>
                    <a:pt x="152400" y="19050"/>
                  </a:cubicBezTo>
                  <a:lnTo>
                    <a:pt x="152400" y="204788"/>
                  </a:lnTo>
                  <a:lnTo>
                    <a:pt x="19050" y="204788"/>
                  </a:lnTo>
                  <a:cubicBezTo>
                    <a:pt x="8529" y="204788"/>
                    <a:pt x="0" y="213316"/>
                    <a:pt x="0" y="223838"/>
                  </a:cubicBezTo>
                  <a:cubicBezTo>
                    <a:pt x="0" y="234359"/>
                    <a:pt x="8529" y="242888"/>
                    <a:pt x="19050" y="242888"/>
                  </a:cubicBezTo>
                  <a:lnTo>
                    <a:pt x="76200" y="242888"/>
                  </a:lnTo>
                  <a:lnTo>
                    <a:pt x="76200" y="300038"/>
                  </a:lnTo>
                  <a:lnTo>
                    <a:pt x="38100" y="300038"/>
                  </a:lnTo>
                  <a:lnTo>
                    <a:pt x="38100" y="338138"/>
                  </a:lnTo>
                  <a:lnTo>
                    <a:pt x="152400" y="338138"/>
                  </a:lnTo>
                  <a:lnTo>
                    <a:pt x="152400" y="300038"/>
                  </a:lnTo>
                  <a:lnTo>
                    <a:pt x="114300" y="300038"/>
                  </a:lnTo>
                  <a:lnTo>
                    <a:pt x="114300" y="242888"/>
                  </a:lnTo>
                  <a:lnTo>
                    <a:pt x="171450" y="242888"/>
                  </a:lnTo>
                  <a:cubicBezTo>
                    <a:pt x="181971" y="242888"/>
                    <a:pt x="190500" y="234359"/>
                    <a:pt x="190500" y="223838"/>
                  </a:cubicBezTo>
                  <a:lnTo>
                    <a:pt x="190500" y="19050"/>
                  </a:lnTo>
                  <a:cubicBezTo>
                    <a:pt x="190500" y="8529"/>
                    <a:pt x="181971" y="0"/>
                    <a:pt x="171450" y="0"/>
                  </a:cubicBezTo>
                  <a:close/>
                </a:path>
              </a:pathLst>
            </a:custGeom>
            <a:grpFill/>
            <a:ln w="9525" cap="flat">
              <a:noFill/>
              <a:prstDash val="solid"/>
              <a:miter/>
            </a:ln>
          </p:spPr>
          <p:txBody>
            <a:bodyPr rtlCol="0" anchor="ctr"/>
            <a:lstStyle/>
            <a:p>
              <a:endParaRPr lang="it-IT" sz="1013"/>
            </a:p>
          </p:txBody>
        </p:sp>
      </p:grpSp>
      <p:grpSp>
        <p:nvGrpSpPr>
          <p:cNvPr id="279" name="Elemento grafico 244" descr="Recensione cliente">
            <a:extLst>
              <a:ext uri="{FF2B5EF4-FFF2-40B4-BE49-F238E27FC236}">
                <a16:creationId xmlns:a16="http://schemas.microsoft.com/office/drawing/2014/main" id="{FEDB61F5-DB80-1842-A532-3F7013E7A175}"/>
              </a:ext>
            </a:extLst>
          </p:cNvPr>
          <p:cNvGrpSpPr/>
          <p:nvPr/>
        </p:nvGrpSpPr>
        <p:grpSpPr>
          <a:xfrm>
            <a:off x="5059873" y="2426006"/>
            <a:ext cx="291486" cy="291486"/>
            <a:chOff x="7288800" y="4621800"/>
            <a:chExt cx="914400" cy="914400"/>
          </a:xfrm>
          <a:solidFill>
            <a:schemeClr val="accent3"/>
          </a:solidFill>
        </p:grpSpPr>
        <p:sp>
          <p:nvSpPr>
            <p:cNvPr id="280" name="Figura a mano libera 279">
              <a:extLst>
                <a:ext uri="{FF2B5EF4-FFF2-40B4-BE49-F238E27FC236}">
                  <a16:creationId xmlns:a16="http://schemas.microsoft.com/office/drawing/2014/main" id="{A2750223-2DD6-F545-9460-208AF7366EA2}"/>
                </a:ext>
              </a:extLst>
            </p:cNvPr>
            <p:cNvSpPr/>
            <p:nvPr/>
          </p:nvSpPr>
          <p:spPr>
            <a:xfrm>
              <a:off x="7874302" y="5086144"/>
              <a:ext cx="142875" cy="142875"/>
            </a:xfrm>
            <a:custGeom>
              <a:avLst/>
              <a:gdLst>
                <a:gd name="connsiteX0" fmla="*/ 148209 w 142875"/>
                <a:gd name="connsiteY0" fmla="*/ 74104 h 142875"/>
                <a:gd name="connsiteX1" fmla="*/ 74105 w 142875"/>
                <a:gd name="connsiteY1" fmla="*/ 148209 h 142875"/>
                <a:gd name="connsiteX2" fmla="*/ 0 w 142875"/>
                <a:gd name="connsiteY2" fmla="*/ 74104 h 142875"/>
                <a:gd name="connsiteX3" fmla="*/ 74105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52FBD4CB-1BE7-994E-8552-A8C61EA066F1}"/>
                </a:ext>
              </a:extLst>
            </p:cNvPr>
            <p:cNvSpPr/>
            <p:nvPr/>
          </p:nvSpPr>
          <p:spPr>
            <a:xfrm>
              <a:off x="7479110" y="5086144"/>
              <a:ext cx="142875" cy="142875"/>
            </a:xfrm>
            <a:custGeom>
              <a:avLst/>
              <a:gdLst>
                <a:gd name="connsiteX0" fmla="*/ 148209 w 142875"/>
                <a:gd name="connsiteY0" fmla="*/ 74104 h 142875"/>
                <a:gd name="connsiteX1" fmla="*/ 74105 w 142875"/>
                <a:gd name="connsiteY1" fmla="*/ 148209 h 142875"/>
                <a:gd name="connsiteX2" fmla="*/ 0 w 142875"/>
                <a:gd name="connsiteY2" fmla="*/ 74104 h 142875"/>
                <a:gd name="connsiteX3" fmla="*/ 74105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B248528E-2D63-9041-99CA-1E292F2E490A}"/>
                </a:ext>
              </a:extLst>
            </p:cNvPr>
            <p:cNvSpPr/>
            <p:nvPr/>
          </p:nvSpPr>
          <p:spPr>
            <a:xfrm>
              <a:off x="7828296" y="5254450"/>
              <a:ext cx="266700" cy="142875"/>
            </a:xfrm>
            <a:custGeom>
              <a:avLst/>
              <a:gdLst>
                <a:gd name="connsiteX0" fmla="*/ 253556 w 266700"/>
                <a:gd name="connsiteY0" fmla="*/ 44101 h 142875"/>
                <a:gd name="connsiteX1" fmla="*/ 181070 w 266700"/>
                <a:gd name="connsiteY1" fmla="*/ 9526 h 142875"/>
                <a:gd name="connsiteX2" fmla="*/ 120110 w 266700"/>
                <a:gd name="connsiteY2" fmla="*/ 1 h 142875"/>
                <a:gd name="connsiteX3" fmla="*/ 59246 w 266700"/>
                <a:gd name="connsiteY3" fmla="*/ 9526 h 142875"/>
                <a:gd name="connsiteX4" fmla="*/ 3429 w 266700"/>
                <a:gd name="connsiteY4" fmla="*/ 33529 h 142875"/>
                <a:gd name="connsiteX5" fmla="*/ 0 w 266700"/>
                <a:gd name="connsiteY5" fmla="*/ 37434 h 142875"/>
                <a:gd name="connsiteX6" fmla="*/ 76200 w 266700"/>
                <a:gd name="connsiteY6" fmla="*/ 75534 h 142875"/>
                <a:gd name="connsiteX7" fmla="*/ 104013 w 266700"/>
                <a:gd name="connsiteY7" fmla="*/ 131446 h 142875"/>
                <a:gd name="connsiteX8" fmla="*/ 104013 w 266700"/>
                <a:gd name="connsiteY8" fmla="*/ 148400 h 142875"/>
                <a:gd name="connsiteX9" fmla="*/ 268319 w 266700"/>
                <a:gd name="connsiteY9" fmla="*/ 148400 h 142875"/>
                <a:gd name="connsiteX10" fmla="*/ 268319 w 266700"/>
                <a:gd name="connsiteY10" fmla="*/ 73819 h 142875"/>
                <a:gd name="connsiteX11" fmla="*/ 253556 w 266700"/>
                <a:gd name="connsiteY11" fmla="*/ 4410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00" h="142875">
                  <a:moveTo>
                    <a:pt x="253556" y="44101"/>
                  </a:moveTo>
                  <a:cubicBezTo>
                    <a:pt x="232176" y="27474"/>
                    <a:pt x="207446" y="15679"/>
                    <a:pt x="181070" y="9526"/>
                  </a:cubicBezTo>
                  <a:cubicBezTo>
                    <a:pt x="161246" y="3734"/>
                    <a:pt x="140756" y="532"/>
                    <a:pt x="120110" y="1"/>
                  </a:cubicBezTo>
                  <a:cubicBezTo>
                    <a:pt x="99448" y="-46"/>
                    <a:pt x="78906" y="3169"/>
                    <a:pt x="59246" y="9526"/>
                  </a:cubicBezTo>
                  <a:cubicBezTo>
                    <a:pt x="39570" y="14764"/>
                    <a:pt x="20765" y="22851"/>
                    <a:pt x="3429" y="33529"/>
                  </a:cubicBezTo>
                  <a:lnTo>
                    <a:pt x="0" y="37434"/>
                  </a:lnTo>
                  <a:cubicBezTo>
                    <a:pt x="27693" y="44909"/>
                    <a:pt x="53604" y="57865"/>
                    <a:pt x="76200" y="75534"/>
                  </a:cubicBezTo>
                  <a:cubicBezTo>
                    <a:pt x="93960" y="88582"/>
                    <a:pt x="104321" y="109409"/>
                    <a:pt x="104013" y="131446"/>
                  </a:cubicBezTo>
                  <a:lnTo>
                    <a:pt x="104013" y="148400"/>
                  </a:lnTo>
                  <a:lnTo>
                    <a:pt x="268319" y="148400"/>
                  </a:lnTo>
                  <a:lnTo>
                    <a:pt x="268319" y="73819"/>
                  </a:lnTo>
                  <a:cubicBezTo>
                    <a:pt x="268644" y="62075"/>
                    <a:pt x="263111" y="50937"/>
                    <a:pt x="253556" y="44101"/>
                  </a:cubicBez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1453CCE8-527A-644B-98FA-FFDC3FE746FA}"/>
                </a:ext>
              </a:extLst>
            </p:cNvPr>
            <p:cNvSpPr/>
            <p:nvPr/>
          </p:nvSpPr>
          <p:spPr>
            <a:xfrm>
              <a:off x="7404910" y="5254450"/>
              <a:ext cx="266700" cy="142875"/>
            </a:xfrm>
            <a:custGeom>
              <a:avLst/>
              <a:gdLst>
                <a:gd name="connsiteX0" fmla="*/ 164687 w 266700"/>
                <a:gd name="connsiteY0" fmla="*/ 131446 h 142875"/>
                <a:gd name="connsiteX1" fmla="*/ 191453 w 266700"/>
                <a:gd name="connsiteY1" fmla="*/ 76486 h 142875"/>
                <a:gd name="connsiteX2" fmla="*/ 192500 w 266700"/>
                <a:gd name="connsiteY2" fmla="*/ 75534 h 142875"/>
                <a:gd name="connsiteX3" fmla="*/ 193739 w 266700"/>
                <a:gd name="connsiteY3" fmla="*/ 74677 h 142875"/>
                <a:gd name="connsiteX4" fmla="*/ 268700 w 266700"/>
                <a:gd name="connsiteY4" fmla="*/ 37529 h 142875"/>
                <a:gd name="connsiteX5" fmla="*/ 263271 w 266700"/>
                <a:gd name="connsiteY5" fmla="*/ 31338 h 142875"/>
                <a:gd name="connsiteX6" fmla="*/ 209169 w 266700"/>
                <a:gd name="connsiteY6" fmla="*/ 9526 h 142875"/>
                <a:gd name="connsiteX7" fmla="*/ 148304 w 266700"/>
                <a:gd name="connsiteY7" fmla="*/ 1 h 142875"/>
                <a:gd name="connsiteX8" fmla="*/ 87344 w 266700"/>
                <a:gd name="connsiteY8" fmla="*/ 9526 h 142875"/>
                <a:gd name="connsiteX9" fmla="*/ 14859 w 266700"/>
                <a:gd name="connsiteY9" fmla="*/ 44101 h 142875"/>
                <a:gd name="connsiteX10" fmla="*/ 0 w 266700"/>
                <a:gd name="connsiteY10" fmla="*/ 73819 h 142875"/>
                <a:gd name="connsiteX11" fmla="*/ 0 w 266700"/>
                <a:gd name="connsiteY11" fmla="*/ 148400 h 142875"/>
                <a:gd name="connsiteX12" fmla="*/ 164687 w 266700"/>
                <a:gd name="connsiteY12" fmla="*/ 1484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142875">
                  <a:moveTo>
                    <a:pt x="164687" y="131446"/>
                  </a:moveTo>
                  <a:cubicBezTo>
                    <a:pt x="164702" y="109990"/>
                    <a:pt x="174570" y="89728"/>
                    <a:pt x="191453" y="76486"/>
                  </a:cubicBezTo>
                  <a:lnTo>
                    <a:pt x="192500" y="75534"/>
                  </a:lnTo>
                  <a:lnTo>
                    <a:pt x="193739" y="74677"/>
                  </a:lnTo>
                  <a:cubicBezTo>
                    <a:pt x="216602" y="58406"/>
                    <a:pt x="241905" y="45867"/>
                    <a:pt x="268700" y="37529"/>
                  </a:cubicBezTo>
                  <a:cubicBezTo>
                    <a:pt x="266795" y="35529"/>
                    <a:pt x="264986" y="33433"/>
                    <a:pt x="263271" y="31338"/>
                  </a:cubicBezTo>
                  <a:cubicBezTo>
                    <a:pt x="246372" y="21520"/>
                    <a:pt x="228152" y="14175"/>
                    <a:pt x="209169" y="9526"/>
                  </a:cubicBezTo>
                  <a:cubicBezTo>
                    <a:pt x="189376" y="3742"/>
                    <a:pt x="168918" y="541"/>
                    <a:pt x="148304" y="1"/>
                  </a:cubicBezTo>
                  <a:cubicBezTo>
                    <a:pt x="127609" y="-53"/>
                    <a:pt x="107036" y="3162"/>
                    <a:pt x="87344" y="9526"/>
                  </a:cubicBezTo>
                  <a:cubicBezTo>
                    <a:pt x="61338" y="16700"/>
                    <a:pt x="36801" y="28404"/>
                    <a:pt x="14859" y="44101"/>
                  </a:cubicBezTo>
                  <a:cubicBezTo>
                    <a:pt x="5620" y="51212"/>
                    <a:pt x="146" y="62162"/>
                    <a:pt x="0" y="73819"/>
                  </a:cubicBezTo>
                  <a:lnTo>
                    <a:pt x="0" y="148400"/>
                  </a:lnTo>
                  <a:lnTo>
                    <a:pt x="164687" y="148400"/>
                  </a:lnTo>
                  <a:close/>
                </a:path>
              </a:pathLst>
            </a:custGeom>
            <a:grpFill/>
            <a:ln w="9525" cap="flat">
              <a:noFill/>
              <a:prstDash val="solid"/>
              <a:miter/>
            </a:ln>
          </p:spPr>
          <p:txBody>
            <a:bodyPr rtlCol="0" anchor="ctr"/>
            <a:lstStyle/>
            <a:p>
              <a:endParaRPr lang="it-IT" sz="1013"/>
            </a:p>
          </p:txBody>
        </p:sp>
        <p:sp>
          <p:nvSpPr>
            <p:cNvPr id="284" name="Figura a mano libera 283">
              <a:extLst>
                <a:ext uri="{FF2B5EF4-FFF2-40B4-BE49-F238E27FC236}">
                  <a16:creationId xmlns:a16="http://schemas.microsoft.com/office/drawing/2014/main" id="{F30A527E-CC62-7640-B208-183213ECF82F}"/>
                </a:ext>
              </a:extLst>
            </p:cNvPr>
            <p:cNvSpPr/>
            <p:nvPr/>
          </p:nvSpPr>
          <p:spPr>
            <a:xfrm>
              <a:off x="7602553" y="5312170"/>
              <a:ext cx="295275" cy="142875"/>
            </a:xfrm>
            <a:custGeom>
              <a:avLst/>
              <a:gdLst>
                <a:gd name="connsiteX0" fmla="*/ 0 w 295275"/>
                <a:gd name="connsiteY0" fmla="*/ 147830 h 142875"/>
                <a:gd name="connsiteX1" fmla="*/ 0 w 295275"/>
                <a:gd name="connsiteY1" fmla="*/ 73725 h 142875"/>
                <a:gd name="connsiteX2" fmla="*/ 14859 w 295275"/>
                <a:gd name="connsiteY2" fmla="*/ 44103 h 142875"/>
                <a:gd name="connsiteX3" fmla="*/ 87344 w 295275"/>
                <a:gd name="connsiteY3" fmla="*/ 9527 h 142875"/>
                <a:gd name="connsiteX4" fmla="*/ 148209 w 295275"/>
                <a:gd name="connsiteY4" fmla="*/ 2 h 142875"/>
                <a:gd name="connsiteX5" fmla="*/ 209169 w 295275"/>
                <a:gd name="connsiteY5" fmla="*/ 9527 h 142875"/>
                <a:gd name="connsiteX6" fmla="*/ 281654 w 295275"/>
                <a:gd name="connsiteY6" fmla="*/ 44103 h 142875"/>
                <a:gd name="connsiteX7" fmla="*/ 296513 w 295275"/>
                <a:gd name="connsiteY7" fmla="*/ 73725 h 142875"/>
                <a:gd name="connsiteX8" fmla="*/ 296513 w 295275"/>
                <a:gd name="connsiteY8" fmla="*/ 1478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142875">
                  <a:moveTo>
                    <a:pt x="0" y="147830"/>
                  </a:moveTo>
                  <a:lnTo>
                    <a:pt x="0" y="73725"/>
                  </a:lnTo>
                  <a:cubicBezTo>
                    <a:pt x="45" y="62070"/>
                    <a:pt x="5544" y="51107"/>
                    <a:pt x="14859" y="44103"/>
                  </a:cubicBezTo>
                  <a:cubicBezTo>
                    <a:pt x="36757" y="28332"/>
                    <a:pt x="61308" y="16621"/>
                    <a:pt x="87344" y="9527"/>
                  </a:cubicBezTo>
                  <a:cubicBezTo>
                    <a:pt x="106995" y="3128"/>
                    <a:pt x="127543" y="-88"/>
                    <a:pt x="148209" y="2"/>
                  </a:cubicBezTo>
                  <a:cubicBezTo>
                    <a:pt x="168859" y="487"/>
                    <a:pt x="189355" y="3690"/>
                    <a:pt x="209169" y="9527"/>
                  </a:cubicBezTo>
                  <a:cubicBezTo>
                    <a:pt x="235573" y="15599"/>
                    <a:pt x="260319" y="27402"/>
                    <a:pt x="281654" y="44103"/>
                  </a:cubicBezTo>
                  <a:cubicBezTo>
                    <a:pt x="291244" y="50876"/>
                    <a:pt x="296819" y="61990"/>
                    <a:pt x="296513" y="73725"/>
                  </a:cubicBezTo>
                  <a:lnTo>
                    <a:pt x="296513" y="147830"/>
                  </a:lnTo>
                  <a:close/>
                </a:path>
              </a:pathLst>
            </a:custGeom>
            <a:grpFill/>
            <a:ln w="9525" cap="flat">
              <a:noFill/>
              <a:prstDash val="solid"/>
              <a:miter/>
            </a:ln>
          </p:spPr>
          <p:txBody>
            <a:bodyPr rtlCol="0" anchor="ctr"/>
            <a:lstStyle/>
            <a:p>
              <a:endParaRPr lang="it-IT" sz="1013"/>
            </a:p>
          </p:txBody>
        </p:sp>
        <p:sp>
          <p:nvSpPr>
            <p:cNvPr id="285" name="Figura a mano libera 284">
              <a:extLst>
                <a:ext uri="{FF2B5EF4-FFF2-40B4-BE49-F238E27FC236}">
                  <a16:creationId xmlns:a16="http://schemas.microsoft.com/office/drawing/2014/main" id="{E9F13645-C521-7344-AF63-94C9954FBE65}"/>
                </a:ext>
              </a:extLst>
            </p:cNvPr>
            <p:cNvSpPr/>
            <p:nvPr/>
          </p:nvSpPr>
          <p:spPr>
            <a:xfrm>
              <a:off x="7676658" y="5143770"/>
              <a:ext cx="142875" cy="142875"/>
            </a:xfrm>
            <a:custGeom>
              <a:avLst/>
              <a:gdLst>
                <a:gd name="connsiteX0" fmla="*/ 148209 w 142875"/>
                <a:gd name="connsiteY0" fmla="*/ 74105 h 142875"/>
                <a:gd name="connsiteX1" fmla="*/ 74105 w 142875"/>
                <a:gd name="connsiteY1" fmla="*/ 148209 h 142875"/>
                <a:gd name="connsiteX2" fmla="*/ 0 w 142875"/>
                <a:gd name="connsiteY2" fmla="*/ 74105 h 142875"/>
                <a:gd name="connsiteX3" fmla="*/ 74105 w 142875"/>
                <a:gd name="connsiteY3" fmla="*/ 0 h 142875"/>
                <a:gd name="connsiteX4" fmla="*/ 148209 w 142875"/>
                <a:gd name="connsiteY4" fmla="*/ 74105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5"/>
                  </a:moveTo>
                  <a:cubicBezTo>
                    <a:pt x="148209" y="115031"/>
                    <a:pt x="115031" y="148209"/>
                    <a:pt x="74105" y="148209"/>
                  </a:cubicBezTo>
                  <a:cubicBezTo>
                    <a:pt x="33178" y="148209"/>
                    <a:pt x="0" y="115031"/>
                    <a:pt x="0" y="74105"/>
                  </a:cubicBezTo>
                  <a:cubicBezTo>
                    <a:pt x="0" y="33178"/>
                    <a:pt x="33178" y="0"/>
                    <a:pt x="74105" y="0"/>
                  </a:cubicBezTo>
                  <a:cubicBezTo>
                    <a:pt x="115031" y="0"/>
                    <a:pt x="148209" y="33178"/>
                    <a:pt x="148209" y="74105"/>
                  </a:cubicBez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8EEDDDFE-04E8-7547-A3DE-6950F83FF031}"/>
                </a:ext>
              </a:extLst>
            </p:cNvPr>
            <p:cNvSpPr/>
            <p:nvPr/>
          </p:nvSpPr>
          <p:spPr>
            <a:xfrm>
              <a:off x="7405481" y="4698000"/>
              <a:ext cx="685800" cy="342900"/>
            </a:xfrm>
            <a:custGeom>
              <a:avLst/>
              <a:gdLst>
                <a:gd name="connsiteX0" fmla="*/ 654844 w 685800"/>
                <a:gd name="connsiteY0" fmla="*/ 0 h 342900"/>
                <a:gd name="connsiteX1" fmla="*/ 38100 w 685800"/>
                <a:gd name="connsiteY1" fmla="*/ 0 h 342900"/>
                <a:gd name="connsiteX2" fmla="*/ 0 w 685800"/>
                <a:gd name="connsiteY2" fmla="*/ 38100 h 342900"/>
                <a:gd name="connsiteX3" fmla="*/ 0 w 685800"/>
                <a:gd name="connsiteY3" fmla="*/ 247650 h 342900"/>
                <a:gd name="connsiteX4" fmla="*/ 38100 w 685800"/>
                <a:gd name="connsiteY4" fmla="*/ 285750 h 342900"/>
                <a:gd name="connsiteX5" fmla="*/ 178594 w 685800"/>
                <a:gd name="connsiteY5" fmla="*/ 285750 h 342900"/>
                <a:gd name="connsiteX6" fmla="*/ 178594 w 685800"/>
                <a:gd name="connsiteY6" fmla="*/ 342900 h 342900"/>
                <a:gd name="connsiteX7" fmla="*/ 238601 w 685800"/>
                <a:gd name="connsiteY7" fmla="*/ 285750 h 342900"/>
                <a:gd name="connsiteX8" fmla="*/ 303371 w 685800"/>
                <a:gd name="connsiteY8" fmla="*/ 285750 h 342900"/>
                <a:gd name="connsiteX9" fmla="*/ 340519 w 685800"/>
                <a:gd name="connsiteY9" fmla="*/ 342900 h 342900"/>
                <a:gd name="connsiteX10" fmla="*/ 374809 w 685800"/>
                <a:gd name="connsiteY10" fmla="*/ 285750 h 342900"/>
                <a:gd name="connsiteX11" fmla="*/ 442436 w 685800"/>
                <a:gd name="connsiteY11" fmla="*/ 285750 h 342900"/>
                <a:gd name="connsiteX12" fmla="*/ 502444 w 685800"/>
                <a:gd name="connsiteY12" fmla="*/ 342900 h 342900"/>
                <a:gd name="connsiteX13" fmla="*/ 502444 w 685800"/>
                <a:gd name="connsiteY13" fmla="*/ 285750 h 342900"/>
                <a:gd name="connsiteX14" fmla="*/ 654844 w 685800"/>
                <a:gd name="connsiteY14" fmla="*/ 285750 h 342900"/>
                <a:gd name="connsiteX15" fmla="*/ 692944 w 685800"/>
                <a:gd name="connsiteY15" fmla="*/ 247650 h 342900"/>
                <a:gd name="connsiteX16" fmla="*/ 692944 w 685800"/>
                <a:gd name="connsiteY16" fmla="*/ 38100 h 342900"/>
                <a:gd name="connsiteX17" fmla="*/ 654844 w 685800"/>
                <a:gd name="connsiteY17" fmla="*/ 0 h 342900"/>
                <a:gd name="connsiteX18" fmla="*/ 95250 w 685800"/>
                <a:gd name="connsiteY18" fmla="*/ 85725 h 342900"/>
                <a:gd name="connsiteX19" fmla="*/ 540544 w 685800"/>
                <a:gd name="connsiteY19" fmla="*/ 85725 h 342900"/>
                <a:gd name="connsiteX20" fmla="*/ 540544 w 685800"/>
                <a:gd name="connsiteY20" fmla="*/ 104775 h 342900"/>
                <a:gd name="connsiteX21" fmla="*/ 95250 w 685800"/>
                <a:gd name="connsiteY21" fmla="*/ 104775 h 342900"/>
                <a:gd name="connsiteX22" fmla="*/ 445294 w 685800"/>
                <a:gd name="connsiteY22" fmla="*/ 200025 h 342900"/>
                <a:gd name="connsiteX23" fmla="*/ 95250 w 685800"/>
                <a:gd name="connsiteY23" fmla="*/ 200025 h 342900"/>
                <a:gd name="connsiteX24" fmla="*/ 95250 w 685800"/>
                <a:gd name="connsiteY24" fmla="*/ 180975 h 342900"/>
                <a:gd name="connsiteX25" fmla="*/ 445294 w 685800"/>
                <a:gd name="connsiteY25" fmla="*/ 180975 h 342900"/>
                <a:gd name="connsiteX26" fmla="*/ 597694 w 685800"/>
                <a:gd name="connsiteY26" fmla="*/ 152400 h 342900"/>
                <a:gd name="connsiteX27" fmla="*/ 95250 w 685800"/>
                <a:gd name="connsiteY27" fmla="*/ 152400 h 342900"/>
                <a:gd name="connsiteX28" fmla="*/ 95250 w 685800"/>
                <a:gd name="connsiteY28" fmla="*/ 133350 h 342900"/>
                <a:gd name="connsiteX29" fmla="*/ 597694 w 685800"/>
                <a:gd name="connsiteY29" fmla="*/ 1333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85800" h="342900">
                  <a:moveTo>
                    <a:pt x="654844" y="0"/>
                  </a:moveTo>
                  <a:lnTo>
                    <a:pt x="38100" y="0"/>
                  </a:lnTo>
                  <a:cubicBezTo>
                    <a:pt x="17058" y="0"/>
                    <a:pt x="0" y="17058"/>
                    <a:pt x="0" y="38100"/>
                  </a:cubicBezTo>
                  <a:lnTo>
                    <a:pt x="0" y="247650"/>
                  </a:lnTo>
                  <a:cubicBezTo>
                    <a:pt x="0" y="268692"/>
                    <a:pt x="17058" y="285750"/>
                    <a:pt x="38100" y="285750"/>
                  </a:cubicBezTo>
                  <a:lnTo>
                    <a:pt x="178594" y="285750"/>
                  </a:lnTo>
                  <a:lnTo>
                    <a:pt x="178594" y="342900"/>
                  </a:lnTo>
                  <a:lnTo>
                    <a:pt x="238601" y="285750"/>
                  </a:lnTo>
                  <a:lnTo>
                    <a:pt x="303371" y="285750"/>
                  </a:lnTo>
                  <a:lnTo>
                    <a:pt x="340519" y="342900"/>
                  </a:lnTo>
                  <a:lnTo>
                    <a:pt x="374809" y="285750"/>
                  </a:lnTo>
                  <a:lnTo>
                    <a:pt x="442436" y="285750"/>
                  </a:lnTo>
                  <a:lnTo>
                    <a:pt x="502444" y="342900"/>
                  </a:lnTo>
                  <a:lnTo>
                    <a:pt x="502444" y="285750"/>
                  </a:lnTo>
                  <a:lnTo>
                    <a:pt x="654844" y="285750"/>
                  </a:lnTo>
                  <a:cubicBezTo>
                    <a:pt x="675885" y="285750"/>
                    <a:pt x="692944" y="268692"/>
                    <a:pt x="692944" y="247650"/>
                  </a:cubicBezTo>
                  <a:lnTo>
                    <a:pt x="692944" y="38100"/>
                  </a:lnTo>
                  <a:cubicBezTo>
                    <a:pt x="692944" y="17058"/>
                    <a:pt x="675885" y="0"/>
                    <a:pt x="654844" y="0"/>
                  </a:cubicBezTo>
                  <a:close/>
                  <a:moveTo>
                    <a:pt x="95250" y="85725"/>
                  </a:moveTo>
                  <a:lnTo>
                    <a:pt x="540544" y="85725"/>
                  </a:lnTo>
                  <a:lnTo>
                    <a:pt x="540544" y="104775"/>
                  </a:lnTo>
                  <a:lnTo>
                    <a:pt x="95250" y="104775"/>
                  </a:lnTo>
                  <a:close/>
                  <a:moveTo>
                    <a:pt x="445294" y="200025"/>
                  </a:moveTo>
                  <a:lnTo>
                    <a:pt x="95250" y="200025"/>
                  </a:lnTo>
                  <a:lnTo>
                    <a:pt x="95250" y="180975"/>
                  </a:lnTo>
                  <a:lnTo>
                    <a:pt x="445294" y="180975"/>
                  </a:lnTo>
                  <a:close/>
                  <a:moveTo>
                    <a:pt x="597694" y="152400"/>
                  </a:moveTo>
                  <a:lnTo>
                    <a:pt x="95250" y="152400"/>
                  </a:lnTo>
                  <a:lnTo>
                    <a:pt x="95250" y="133350"/>
                  </a:lnTo>
                  <a:lnTo>
                    <a:pt x="597694" y="133350"/>
                  </a:lnTo>
                  <a:close/>
                </a:path>
              </a:pathLst>
            </a:custGeom>
            <a:grpFill/>
            <a:ln w="9525" cap="flat">
              <a:noFill/>
              <a:prstDash val="solid"/>
              <a:miter/>
            </a:ln>
          </p:spPr>
          <p:txBody>
            <a:bodyPr rtlCol="0" anchor="ctr"/>
            <a:lstStyle/>
            <a:p>
              <a:endParaRPr lang="it-IT" sz="1013"/>
            </a:p>
          </p:txBody>
        </p:sp>
      </p:grpSp>
      <p:grpSp>
        <p:nvGrpSpPr>
          <p:cNvPr id="287" name="Elemento grafico 246" descr="Persona con idea">
            <a:extLst>
              <a:ext uri="{FF2B5EF4-FFF2-40B4-BE49-F238E27FC236}">
                <a16:creationId xmlns:a16="http://schemas.microsoft.com/office/drawing/2014/main" id="{827DFA22-A698-F24D-A3B9-B2E7288619EC}"/>
              </a:ext>
            </a:extLst>
          </p:cNvPr>
          <p:cNvGrpSpPr/>
          <p:nvPr/>
        </p:nvGrpSpPr>
        <p:grpSpPr>
          <a:xfrm>
            <a:off x="5526726" y="2426006"/>
            <a:ext cx="291486" cy="291486"/>
            <a:chOff x="7438800" y="4771800"/>
            <a:chExt cx="914400" cy="914400"/>
          </a:xfrm>
          <a:solidFill>
            <a:schemeClr val="accent3"/>
          </a:solidFill>
        </p:grpSpPr>
        <p:sp>
          <p:nvSpPr>
            <p:cNvPr id="288" name="Figura a mano libera 287">
              <a:extLst>
                <a:ext uri="{FF2B5EF4-FFF2-40B4-BE49-F238E27FC236}">
                  <a16:creationId xmlns:a16="http://schemas.microsoft.com/office/drawing/2014/main" id="{1850403A-D684-554B-ABC8-4983357B86B4}"/>
                </a:ext>
              </a:extLst>
            </p:cNvPr>
            <p:cNvSpPr/>
            <p:nvPr/>
          </p:nvSpPr>
          <p:spPr>
            <a:xfrm>
              <a:off x="7579675" y="5445312"/>
              <a:ext cx="323850" cy="161925"/>
            </a:xfrm>
            <a:custGeom>
              <a:avLst/>
              <a:gdLst>
                <a:gd name="connsiteX0" fmla="*/ 330041 w 323850"/>
                <a:gd name="connsiteY0" fmla="*/ 164688 h 161925"/>
                <a:gd name="connsiteX1" fmla="*/ 330041 w 323850"/>
                <a:gd name="connsiteY1" fmla="*/ 82106 h 161925"/>
                <a:gd name="connsiteX2" fmla="*/ 313468 w 323850"/>
                <a:gd name="connsiteY2" fmla="*/ 49054 h 161925"/>
                <a:gd name="connsiteX3" fmla="*/ 232696 w 323850"/>
                <a:gd name="connsiteY3" fmla="*/ 10954 h 161925"/>
                <a:gd name="connsiteX4" fmla="*/ 164783 w 323850"/>
                <a:gd name="connsiteY4" fmla="*/ 1 h 161925"/>
                <a:gd name="connsiteX5" fmla="*/ 97250 w 323850"/>
                <a:gd name="connsiteY5" fmla="*/ 10478 h 161925"/>
                <a:gd name="connsiteX6" fmla="*/ 16478 w 323850"/>
                <a:gd name="connsiteY6" fmla="*/ 48578 h 161925"/>
                <a:gd name="connsiteX7" fmla="*/ 0 w 323850"/>
                <a:gd name="connsiteY7" fmla="*/ 81630 h 161925"/>
                <a:gd name="connsiteX8" fmla="*/ 0 w 323850"/>
                <a:gd name="connsiteY8" fmla="*/ 164688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161925">
                  <a:moveTo>
                    <a:pt x="330041" y="164688"/>
                  </a:moveTo>
                  <a:lnTo>
                    <a:pt x="330041" y="82106"/>
                  </a:lnTo>
                  <a:cubicBezTo>
                    <a:pt x="330378" y="69014"/>
                    <a:pt x="324161" y="56615"/>
                    <a:pt x="313468" y="49054"/>
                  </a:cubicBezTo>
                  <a:cubicBezTo>
                    <a:pt x="289668" y="30578"/>
                    <a:pt x="262091" y="17569"/>
                    <a:pt x="232696" y="10954"/>
                  </a:cubicBezTo>
                  <a:cubicBezTo>
                    <a:pt x="210638" y="4333"/>
                    <a:pt x="187803" y="649"/>
                    <a:pt x="164783" y="1"/>
                  </a:cubicBezTo>
                  <a:cubicBezTo>
                    <a:pt x="141863" y="-52"/>
                    <a:pt x="119077" y="3484"/>
                    <a:pt x="97250" y="10478"/>
                  </a:cubicBezTo>
                  <a:cubicBezTo>
                    <a:pt x="68273" y="18270"/>
                    <a:pt x="40920" y="31173"/>
                    <a:pt x="16478" y="48578"/>
                  </a:cubicBezTo>
                  <a:cubicBezTo>
                    <a:pt x="6154" y="56441"/>
                    <a:pt x="66" y="68652"/>
                    <a:pt x="0" y="81630"/>
                  </a:cubicBezTo>
                  <a:lnTo>
                    <a:pt x="0" y="164688"/>
                  </a:ln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969658DC-F011-5442-B236-001E63A4E24D}"/>
                </a:ext>
              </a:extLst>
            </p:cNvPr>
            <p:cNvSpPr/>
            <p:nvPr/>
          </p:nvSpPr>
          <p:spPr>
            <a:xfrm>
              <a:off x="7661876" y="5257575"/>
              <a:ext cx="161925" cy="161925"/>
            </a:xfrm>
            <a:custGeom>
              <a:avLst/>
              <a:gdLst>
                <a:gd name="connsiteX0" fmla="*/ 165163 w 161925"/>
                <a:gd name="connsiteY0" fmla="*/ 82582 h 161925"/>
                <a:gd name="connsiteX1" fmla="*/ 82582 w 161925"/>
                <a:gd name="connsiteY1" fmla="*/ 165163 h 161925"/>
                <a:gd name="connsiteX2" fmla="*/ 0 w 161925"/>
                <a:gd name="connsiteY2" fmla="*/ 82582 h 161925"/>
                <a:gd name="connsiteX3" fmla="*/ 82582 w 161925"/>
                <a:gd name="connsiteY3" fmla="*/ 0 h 161925"/>
                <a:gd name="connsiteX4" fmla="*/ 165163 w 161925"/>
                <a:gd name="connsiteY4" fmla="*/ 8258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5163" y="82582"/>
                  </a:moveTo>
                  <a:cubicBezTo>
                    <a:pt x="165163" y="128190"/>
                    <a:pt x="128190" y="165163"/>
                    <a:pt x="82582" y="165163"/>
                  </a:cubicBezTo>
                  <a:cubicBezTo>
                    <a:pt x="36973" y="165163"/>
                    <a:pt x="0" y="128190"/>
                    <a:pt x="0" y="82582"/>
                  </a:cubicBezTo>
                  <a:cubicBezTo>
                    <a:pt x="0" y="36973"/>
                    <a:pt x="36973" y="0"/>
                    <a:pt x="82582" y="0"/>
                  </a:cubicBezTo>
                  <a:cubicBezTo>
                    <a:pt x="128190" y="0"/>
                    <a:pt x="165163" y="36973"/>
                    <a:pt x="165163" y="82582"/>
                  </a:cubicBez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94B2E0C7-AC9F-624D-8E38-243A703026EA}"/>
                </a:ext>
              </a:extLst>
            </p:cNvPr>
            <p:cNvSpPr/>
            <p:nvPr/>
          </p:nvSpPr>
          <p:spPr>
            <a:xfrm>
              <a:off x="7779412" y="4857525"/>
              <a:ext cx="428625" cy="447675"/>
            </a:xfrm>
            <a:custGeom>
              <a:avLst/>
              <a:gdLst>
                <a:gd name="connsiteX0" fmla="*/ 414435 w 428625"/>
                <a:gd name="connsiteY0" fmla="*/ 0 h 447675"/>
                <a:gd name="connsiteX1" fmla="*/ 22957 w 428625"/>
                <a:gd name="connsiteY1" fmla="*/ 0 h 447675"/>
                <a:gd name="connsiteX2" fmla="*/ 2 w 428625"/>
                <a:gd name="connsiteY2" fmla="*/ 23241 h 447675"/>
                <a:gd name="connsiteX3" fmla="*/ 2 w 428625"/>
                <a:gd name="connsiteY3" fmla="*/ 329184 h 447675"/>
                <a:gd name="connsiteX4" fmla="*/ 22668 w 428625"/>
                <a:gd name="connsiteY4" fmla="*/ 352424 h 447675"/>
                <a:gd name="connsiteX5" fmla="*/ 22767 w 428625"/>
                <a:gd name="connsiteY5" fmla="*/ 352425 h 447675"/>
                <a:gd name="connsiteX6" fmla="*/ 95157 w 428625"/>
                <a:gd name="connsiteY6" fmla="*/ 352425 h 447675"/>
                <a:gd name="connsiteX7" fmla="*/ 95157 w 428625"/>
                <a:gd name="connsiteY7" fmla="*/ 448532 h 447675"/>
                <a:gd name="connsiteX8" fmla="*/ 182501 w 428625"/>
                <a:gd name="connsiteY8" fmla="*/ 352425 h 447675"/>
                <a:gd name="connsiteX9" fmla="*/ 413958 w 428625"/>
                <a:gd name="connsiteY9" fmla="*/ 352425 h 447675"/>
                <a:gd name="connsiteX10" fmla="*/ 436915 w 428625"/>
                <a:gd name="connsiteY10" fmla="*/ 329280 h 447675"/>
                <a:gd name="connsiteX11" fmla="*/ 436914 w 428625"/>
                <a:gd name="connsiteY11" fmla="*/ 329184 h 447675"/>
                <a:gd name="connsiteX12" fmla="*/ 437390 w 428625"/>
                <a:gd name="connsiteY12" fmla="*/ 23527 h 447675"/>
                <a:gd name="connsiteX13" fmla="*/ 414820 w 428625"/>
                <a:gd name="connsiteY13" fmla="*/ 5 h 447675"/>
                <a:gd name="connsiteX14" fmla="*/ 414435 w 428625"/>
                <a:gd name="connsiteY14" fmla="*/ 0 h 447675"/>
                <a:gd name="connsiteX15" fmla="*/ 281085 w 428625"/>
                <a:gd name="connsiteY15" fmla="*/ 89440 h 447675"/>
                <a:gd name="connsiteX16" fmla="*/ 295848 w 428625"/>
                <a:gd name="connsiteY16" fmla="*/ 74676 h 447675"/>
                <a:gd name="connsiteX17" fmla="*/ 304284 w 428625"/>
                <a:gd name="connsiteY17" fmla="*/ 75607 h 447675"/>
                <a:gd name="connsiteX18" fmla="*/ 304326 w 428625"/>
                <a:gd name="connsiteY18" fmla="*/ 83058 h 447675"/>
                <a:gd name="connsiteX19" fmla="*/ 289562 w 428625"/>
                <a:gd name="connsiteY19" fmla="*/ 97822 h 447675"/>
                <a:gd name="connsiteX20" fmla="*/ 285371 w 428625"/>
                <a:gd name="connsiteY20" fmla="*/ 99536 h 447675"/>
                <a:gd name="connsiteX21" fmla="*/ 281085 w 428625"/>
                <a:gd name="connsiteY21" fmla="*/ 97822 h 447675"/>
                <a:gd name="connsiteX22" fmla="*/ 281370 w 428625"/>
                <a:gd name="connsiteY22" fmla="*/ 89821 h 447675"/>
                <a:gd name="connsiteX23" fmla="*/ 212790 w 428625"/>
                <a:gd name="connsiteY23" fmla="*/ 43720 h 447675"/>
                <a:gd name="connsiteX24" fmla="*/ 217989 w 428625"/>
                <a:gd name="connsiteY24" fmla="*/ 37012 h 447675"/>
                <a:gd name="connsiteX25" fmla="*/ 224697 w 428625"/>
                <a:gd name="connsiteY25" fmla="*/ 42211 h 447675"/>
                <a:gd name="connsiteX26" fmla="*/ 224697 w 428625"/>
                <a:gd name="connsiteY26" fmla="*/ 43720 h 447675"/>
                <a:gd name="connsiteX27" fmla="*/ 224697 w 428625"/>
                <a:gd name="connsiteY27" fmla="*/ 64484 h 447675"/>
                <a:gd name="connsiteX28" fmla="*/ 219498 w 428625"/>
                <a:gd name="connsiteY28" fmla="*/ 71192 h 447675"/>
                <a:gd name="connsiteX29" fmla="*/ 212790 w 428625"/>
                <a:gd name="connsiteY29" fmla="*/ 65993 h 447675"/>
                <a:gd name="connsiteX30" fmla="*/ 212790 w 428625"/>
                <a:gd name="connsiteY30" fmla="*/ 64484 h 447675"/>
                <a:gd name="connsiteX31" fmla="*/ 133352 w 428625"/>
                <a:gd name="connsiteY31" fmla="*/ 73533 h 447675"/>
                <a:gd name="connsiteX32" fmla="*/ 141567 w 428625"/>
                <a:gd name="connsiteY32" fmla="*/ 73366 h 447675"/>
                <a:gd name="connsiteX33" fmla="*/ 141734 w 428625"/>
                <a:gd name="connsiteY33" fmla="*/ 73533 h 447675"/>
                <a:gd name="connsiteX34" fmla="*/ 156498 w 428625"/>
                <a:gd name="connsiteY34" fmla="*/ 88297 h 447675"/>
                <a:gd name="connsiteX35" fmla="*/ 156498 w 428625"/>
                <a:gd name="connsiteY35" fmla="*/ 96679 h 447675"/>
                <a:gd name="connsiteX36" fmla="*/ 152307 w 428625"/>
                <a:gd name="connsiteY36" fmla="*/ 98393 h 447675"/>
                <a:gd name="connsiteX37" fmla="*/ 148020 w 428625"/>
                <a:gd name="connsiteY37" fmla="*/ 96679 h 447675"/>
                <a:gd name="connsiteX38" fmla="*/ 133352 w 428625"/>
                <a:gd name="connsiteY38" fmla="*/ 81915 h 447675"/>
                <a:gd name="connsiteX39" fmla="*/ 133638 w 428625"/>
                <a:gd name="connsiteY39" fmla="*/ 73914 h 447675"/>
                <a:gd name="connsiteX40" fmla="*/ 126113 w 428625"/>
                <a:gd name="connsiteY40" fmla="*/ 161925 h 447675"/>
                <a:gd name="connsiteX41" fmla="*/ 105634 w 428625"/>
                <a:gd name="connsiteY41" fmla="*/ 161925 h 447675"/>
                <a:gd name="connsiteX42" fmla="*/ 100435 w 428625"/>
                <a:gd name="connsiteY42" fmla="*/ 155217 h 447675"/>
                <a:gd name="connsiteX43" fmla="*/ 105634 w 428625"/>
                <a:gd name="connsiteY43" fmla="*/ 150019 h 447675"/>
                <a:gd name="connsiteX44" fmla="*/ 126113 w 428625"/>
                <a:gd name="connsiteY44" fmla="*/ 150019 h 447675"/>
                <a:gd name="connsiteX45" fmla="*/ 132820 w 428625"/>
                <a:gd name="connsiteY45" fmla="*/ 155217 h 447675"/>
                <a:gd name="connsiteX46" fmla="*/ 127622 w 428625"/>
                <a:gd name="connsiteY46" fmla="*/ 161925 h 447675"/>
                <a:gd name="connsiteX47" fmla="*/ 126113 w 428625"/>
                <a:gd name="connsiteY47" fmla="*/ 161925 h 447675"/>
                <a:gd name="connsiteX48" fmla="*/ 156402 w 428625"/>
                <a:gd name="connsiteY48" fmla="*/ 222885 h 447675"/>
                <a:gd name="connsiteX49" fmla="*/ 141639 w 428625"/>
                <a:gd name="connsiteY49" fmla="*/ 237649 h 447675"/>
                <a:gd name="connsiteX50" fmla="*/ 133215 w 428625"/>
                <a:gd name="connsiteY50" fmla="*/ 236623 h 447675"/>
                <a:gd name="connsiteX51" fmla="*/ 133257 w 428625"/>
                <a:gd name="connsiteY51" fmla="*/ 229172 h 447675"/>
                <a:gd name="connsiteX52" fmla="*/ 147925 w 428625"/>
                <a:gd name="connsiteY52" fmla="*/ 214503 h 447675"/>
                <a:gd name="connsiteX53" fmla="*/ 156360 w 428625"/>
                <a:gd name="connsiteY53" fmla="*/ 215434 h 447675"/>
                <a:gd name="connsiteX54" fmla="*/ 156402 w 428625"/>
                <a:gd name="connsiteY54" fmla="*/ 222885 h 447675"/>
                <a:gd name="connsiteX55" fmla="*/ 218505 w 428625"/>
                <a:gd name="connsiteY55" fmla="*/ 290513 h 447675"/>
                <a:gd name="connsiteX56" fmla="*/ 199455 w 428625"/>
                <a:gd name="connsiteY56" fmla="*/ 273272 h 447675"/>
                <a:gd name="connsiteX57" fmla="*/ 236698 w 428625"/>
                <a:gd name="connsiteY57" fmla="*/ 273272 h 447675"/>
                <a:gd name="connsiteX58" fmla="*/ 218505 w 428625"/>
                <a:gd name="connsiteY58" fmla="*/ 290513 h 447675"/>
                <a:gd name="connsiteX59" fmla="*/ 241746 w 428625"/>
                <a:gd name="connsiteY59" fmla="*/ 261366 h 447675"/>
                <a:gd name="connsiteX60" fmla="*/ 195169 w 428625"/>
                <a:gd name="connsiteY60" fmla="*/ 261366 h 447675"/>
                <a:gd name="connsiteX61" fmla="*/ 186597 w 428625"/>
                <a:gd name="connsiteY61" fmla="*/ 252794 h 447675"/>
                <a:gd name="connsiteX62" fmla="*/ 195169 w 428625"/>
                <a:gd name="connsiteY62" fmla="*/ 244221 h 447675"/>
                <a:gd name="connsiteX63" fmla="*/ 241746 w 428625"/>
                <a:gd name="connsiteY63" fmla="*/ 244221 h 447675"/>
                <a:gd name="connsiteX64" fmla="*/ 250319 w 428625"/>
                <a:gd name="connsiteY64" fmla="*/ 252794 h 447675"/>
                <a:gd name="connsiteX65" fmla="*/ 241746 w 428625"/>
                <a:gd name="connsiteY65" fmla="*/ 261366 h 447675"/>
                <a:gd name="connsiteX66" fmla="*/ 253081 w 428625"/>
                <a:gd name="connsiteY66" fmla="*/ 231743 h 447675"/>
                <a:gd name="connsiteX67" fmla="*/ 252224 w 428625"/>
                <a:gd name="connsiteY67" fmla="*/ 232315 h 447675"/>
                <a:gd name="connsiteX68" fmla="*/ 184692 w 428625"/>
                <a:gd name="connsiteY68" fmla="*/ 232315 h 447675"/>
                <a:gd name="connsiteX69" fmla="*/ 183834 w 428625"/>
                <a:gd name="connsiteY69" fmla="*/ 232315 h 447675"/>
                <a:gd name="connsiteX70" fmla="*/ 165737 w 428625"/>
                <a:gd name="connsiteY70" fmla="*/ 202883 h 447675"/>
                <a:gd name="connsiteX71" fmla="*/ 153735 w 428625"/>
                <a:gd name="connsiteY71" fmla="*/ 183166 h 447675"/>
                <a:gd name="connsiteX72" fmla="*/ 148782 w 428625"/>
                <a:gd name="connsiteY72" fmla="*/ 159163 h 447675"/>
                <a:gd name="connsiteX73" fmla="*/ 148782 w 428625"/>
                <a:gd name="connsiteY73" fmla="*/ 156210 h 447675"/>
                <a:gd name="connsiteX74" fmla="*/ 221034 w 428625"/>
                <a:gd name="connsiteY74" fmla="*/ 89111 h 447675"/>
                <a:gd name="connsiteX75" fmla="*/ 288133 w 428625"/>
                <a:gd name="connsiteY75" fmla="*/ 156210 h 447675"/>
                <a:gd name="connsiteX76" fmla="*/ 288133 w 428625"/>
                <a:gd name="connsiteY76" fmla="*/ 158687 h 447675"/>
                <a:gd name="connsiteX77" fmla="*/ 283275 w 428625"/>
                <a:gd name="connsiteY77" fmla="*/ 182785 h 447675"/>
                <a:gd name="connsiteX78" fmla="*/ 271274 w 428625"/>
                <a:gd name="connsiteY78" fmla="*/ 202502 h 447675"/>
                <a:gd name="connsiteX79" fmla="*/ 253081 w 428625"/>
                <a:gd name="connsiteY79" fmla="*/ 231743 h 447675"/>
                <a:gd name="connsiteX80" fmla="*/ 304611 w 428625"/>
                <a:gd name="connsiteY80" fmla="*/ 236315 h 447675"/>
                <a:gd name="connsiteX81" fmla="*/ 300420 w 428625"/>
                <a:gd name="connsiteY81" fmla="*/ 238030 h 447675"/>
                <a:gd name="connsiteX82" fmla="*/ 296134 w 428625"/>
                <a:gd name="connsiteY82" fmla="*/ 236315 h 447675"/>
                <a:gd name="connsiteX83" fmla="*/ 281370 w 428625"/>
                <a:gd name="connsiteY83" fmla="*/ 221551 h 447675"/>
                <a:gd name="connsiteX84" fmla="*/ 282396 w 428625"/>
                <a:gd name="connsiteY84" fmla="*/ 213128 h 447675"/>
                <a:gd name="connsiteX85" fmla="*/ 289848 w 428625"/>
                <a:gd name="connsiteY85" fmla="*/ 213169 h 447675"/>
                <a:gd name="connsiteX86" fmla="*/ 304611 w 428625"/>
                <a:gd name="connsiteY86" fmla="*/ 227838 h 447675"/>
                <a:gd name="connsiteX87" fmla="*/ 304611 w 428625"/>
                <a:gd name="connsiteY87" fmla="*/ 236315 h 447675"/>
                <a:gd name="connsiteX88" fmla="*/ 331281 w 428625"/>
                <a:gd name="connsiteY88" fmla="*/ 161925 h 447675"/>
                <a:gd name="connsiteX89" fmla="*/ 310517 w 428625"/>
                <a:gd name="connsiteY89" fmla="*/ 161925 h 447675"/>
                <a:gd name="connsiteX90" fmla="*/ 303809 w 428625"/>
                <a:gd name="connsiteY90" fmla="*/ 156726 h 447675"/>
                <a:gd name="connsiteX91" fmla="*/ 309008 w 428625"/>
                <a:gd name="connsiteY91" fmla="*/ 150019 h 447675"/>
                <a:gd name="connsiteX92" fmla="*/ 310517 w 428625"/>
                <a:gd name="connsiteY92" fmla="*/ 150019 h 447675"/>
                <a:gd name="connsiteX93" fmla="*/ 331281 w 428625"/>
                <a:gd name="connsiteY93" fmla="*/ 150019 h 447675"/>
                <a:gd name="connsiteX94" fmla="*/ 337989 w 428625"/>
                <a:gd name="connsiteY94" fmla="*/ 155217 h 447675"/>
                <a:gd name="connsiteX95" fmla="*/ 332790 w 428625"/>
                <a:gd name="connsiteY95" fmla="*/ 161925 h 447675"/>
                <a:gd name="connsiteX96" fmla="*/ 331281 w 428625"/>
                <a:gd name="connsiteY96" fmla="*/ 16192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428625" h="447675">
                  <a:moveTo>
                    <a:pt x="414435" y="0"/>
                  </a:moveTo>
                  <a:lnTo>
                    <a:pt x="22957" y="0"/>
                  </a:lnTo>
                  <a:cubicBezTo>
                    <a:pt x="10212" y="105"/>
                    <a:pt x="-52" y="10495"/>
                    <a:pt x="2" y="23241"/>
                  </a:cubicBezTo>
                  <a:lnTo>
                    <a:pt x="2" y="329184"/>
                  </a:lnTo>
                  <a:cubicBezTo>
                    <a:pt x="-156" y="341861"/>
                    <a:pt x="9992" y="352266"/>
                    <a:pt x="22668" y="352424"/>
                  </a:cubicBezTo>
                  <a:cubicBezTo>
                    <a:pt x="22702" y="352424"/>
                    <a:pt x="22734" y="352425"/>
                    <a:pt x="22767" y="352425"/>
                  </a:cubicBezTo>
                  <a:lnTo>
                    <a:pt x="95157" y="352425"/>
                  </a:lnTo>
                  <a:lnTo>
                    <a:pt x="95157" y="448532"/>
                  </a:lnTo>
                  <a:lnTo>
                    <a:pt x="182501" y="352425"/>
                  </a:lnTo>
                  <a:lnTo>
                    <a:pt x="413958" y="352425"/>
                  </a:lnTo>
                  <a:cubicBezTo>
                    <a:pt x="426689" y="352373"/>
                    <a:pt x="436966" y="342010"/>
                    <a:pt x="436915" y="329280"/>
                  </a:cubicBezTo>
                  <a:cubicBezTo>
                    <a:pt x="436915" y="329248"/>
                    <a:pt x="436914" y="329216"/>
                    <a:pt x="436914" y="329184"/>
                  </a:cubicBezTo>
                  <a:lnTo>
                    <a:pt x="437390" y="23527"/>
                  </a:lnTo>
                  <a:cubicBezTo>
                    <a:pt x="437653" y="10799"/>
                    <a:pt x="427549" y="268"/>
                    <a:pt x="414820" y="5"/>
                  </a:cubicBezTo>
                  <a:cubicBezTo>
                    <a:pt x="414692" y="2"/>
                    <a:pt x="414563" y="0"/>
                    <a:pt x="414435" y="0"/>
                  </a:cubicBezTo>
                  <a:close/>
                  <a:moveTo>
                    <a:pt x="281085" y="89440"/>
                  </a:moveTo>
                  <a:lnTo>
                    <a:pt x="295848" y="74676"/>
                  </a:lnTo>
                  <a:cubicBezTo>
                    <a:pt x="298434" y="72603"/>
                    <a:pt x="302211" y="73021"/>
                    <a:pt x="304284" y="75607"/>
                  </a:cubicBezTo>
                  <a:cubicBezTo>
                    <a:pt x="306025" y="77780"/>
                    <a:pt x="306042" y="80865"/>
                    <a:pt x="304326" y="83058"/>
                  </a:cubicBezTo>
                  <a:lnTo>
                    <a:pt x="289562" y="97822"/>
                  </a:lnTo>
                  <a:cubicBezTo>
                    <a:pt x="288448" y="98928"/>
                    <a:pt x="286941" y="99544"/>
                    <a:pt x="285371" y="99536"/>
                  </a:cubicBezTo>
                  <a:cubicBezTo>
                    <a:pt x="283776" y="99529"/>
                    <a:pt x="282244" y="98916"/>
                    <a:pt x="281085" y="97822"/>
                  </a:cubicBezTo>
                  <a:cubicBezTo>
                    <a:pt x="279127" y="95472"/>
                    <a:pt x="279250" y="92025"/>
                    <a:pt x="281370" y="89821"/>
                  </a:cubicBezTo>
                  <a:close/>
                  <a:moveTo>
                    <a:pt x="212790" y="43720"/>
                  </a:moveTo>
                  <a:cubicBezTo>
                    <a:pt x="212373" y="40432"/>
                    <a:pt x="214701" y="37428"/>
                    <a:pt x="217989" y="37012"/>
                  </a:cubicBezTo>
                  <a:cubicBezTo>
                    <a:pt x="221277" y="36595"/>
                    <a:pt x="224279" y="38923"/>
                    <a:pt x="224697" y="42211"/>
                  </a:cubicBezTo>
                  <a:cubicBezTo>
                    <a:pt x="224760" y="42712"/>
                    <a:pt x="224760" y="43219"/>
                    <a:pt x="224697" y="43720"/>
                  </a:cubicBezTo>
                  <a:lnTo>
                    <a:pt x="224697" y="64484"/>
                  </a:lnTo>
                  <a:cubicBezTo>
                    <a:pt x="225113" y="67772"/>
                    <a:pt x="222786" y="70776"/>
                    <a:pt x="219498" y="71192"/>
                  </a:cubicBezTo>
                  <a:cubicBezTo>
                    <a:pt x="216210" y="71609"/>
                    <a:pt x="213207" y="69281"/>
                    <a:pt x="212790" y="65993"/>
                  </a:cubicBezTo>
                  <a:cubicBezTo>
                    <a:pt x="212727" y="65492"/>
                    <a:pt x="212727" y="64985"/>
                    <a:pt x="212790" y="64484"/>
                  </a:cubicBezTo>
                  <a:close/>
                  <a:moveTo>
                    <a:pt x="133352" y="73533"/>
                  </a:moveTo>
                  <a:cubicBezTo>
                    <a:pt x="135574" y="71218"/>
                    <a:pt x="139253" y="71144"/>
                    <a:pt x="141567" y="73366"/>
                  </a:cubicBezTo>
                  <a:cubicBezTo>
                    <a:pt x="141623" y="73421"/>
                    <a:pt x="141680" y="73476"/>
                    <a:pt x="141734" y="73533"/>
                  </a:cubicBezTo>
                  <a:lnTo>
                    <a:pt x="156498" y="88297"/>
                  </a:lnTo>
                  <a:cubicBezTo>
                    <a:pt x="158772" y="90628"/>
                    <a:pt x="158772" y="94348"/>
                    <a:pt x="156498" y="96679"/>
                  </a:cubicBezTo>
                  <a:cubicBezTo>
                    <a:pt x="155384" y="97785"/>
                    <a:pt x="153876" y="98401"/>
                    <a:pt x="152307" y="98393"/>
                  </a:cubicBezTo>
                  <a:cubicBezTo>
                    <a:pt x="150712" y="98386"/>
                    <a:pt x="149180" y="97773"/>
                    <a:pt x="148020" y="96679"/>
                  </a:cubicBezTo>
                  <a:lnTo>
                    <a:pt x="133352" y="81915"/>
                  </a:lnTo>
                  <a:cubicBezTo>
                    <a:pt x="131301" y="79598"/>
                    <a:pt x="131427" y="76079"/>
                    <a:pt x="133638" y="73914"/>
                  </a:cubicBezTo>
                  <a:close/>
                  <a:moveTo>
                    <a:pt x="126113" y="161925"/>
                  </a:moveTo>
                  <a:lnTo>
                    <a:pt x="105634" y="161925"/>
                  </a:lnTo>
                  <a:cubicBezTo>
                    <a:pt x="102346" y="161509"/>
                    <a:pt x="100019" y="158506"/>
                    <a:pt x="100435" y="155217"/>
                  </a:cubicBezTo>
                  <a:cubicBezTo>
                    <a:pt x="100780" y="152502"/>
                    <a:pt x="102919" y="150363"/>
                    <a:pt x="105634" y="150019"/>
                  </a:cubicBezTo>
                  <a:lnTo>
                    <a:pt x="126113" y="150019"/>
                  </a:lnTo>
                  <a:cubicBezTo>
                    <a:pt x="129401" y="149603"/>
                    <a:pt x="132404" y="151929"/>
                    <a:pt x="132820" y="155217"/>
                  </a:cubicBezTo>
                  <a:cubicBezTo>
                    <a:pt x="133238" y="158506"/>
                    <a:pt x="130910" y="161509"/>
                    <a:pt x="127622" y="161925"/>
                  </a:cubicBezTo>
                  <a:cubicBezTo>
                    <a:pt x="127121" y="161989"/>
                    <a:pt x="126614" y="161989"/>
                    <a:pt x="126113" y="161925"/>
                  </a:cubicBezTo>
                  <a:close/>
                  <a:moveTo>
                    <a:pt x="156402" y="222885"/>
                  </a:moveTo>
                  <a:lnTo>
                    <a:pt x="141639" y="237649"/>
                  </a:lnTo>
                  <a:cubicBezTo>
                    <a:pt x="139029" y="239692"/>
                    <a:pt x="135258" y="239233"/>
                    <a:pt x="133215" y="236623"/>
                  </a:cubicBezTo>
                  <a:cubicBezTo>
                    <a:pt x="131498" y="234430"/>
                    <a:pt x="131515" y="231345"/>
                    <a:pt x="133257" y="229172"/>
                  </a:cubicBezTo>
                  <a:lnTo>
                    <a:pt x="147925" y="214503"/>
                  </a:lnTo>
                  <a:cubicBezTo>
                    <a:pt x="150511" y="212430"/>
                    <a:pt x="154288" y="212848"/>
                    <a:pt x="156360" y="215434"/>
                  </a:cubicBezTo>
                  <a:cubicBezTo>
                    <a:pt x="158102" y="217607"/>
                    <a:pt x="158119" y="220692"/>
                    <a:pt x="156402" y="222885"/>
                  </a:cubicBezTo>
                  <a:close/>
                  <a:moveTo>
                    <a:pt x="218505" y="290513"/>
                  </a:moveTo>
                  <a:cubicBezTo>
                    <a:pt x="208653" y="290557"/>
                    <a:pt x="200392" y="283081"/>
                    <a:pt x="199455" y="273272"/>
                  </a:cubicBezTo>
                  <a:lnTo>
                    <a:pt x="236698" y="273272"/>
                  </a:lnTo>
                  <a:cubicBezTo>
                    <a:pt x="235801" y="282761"/>
                    <a:pt x="228028" y="290126"/>
                    <a:pt x="218505" y="290513"/>
                  </a:cubicBezTo>
                  <a:close/>
                  <a:moveTo>
                    <a:pt x="241746" y="261366"/>
                  </a:moveTo>
                  <a:lnTo>
                    <a:pt x="195169" y="261366"/>
                  </a:lnTo>
                  <a:cubicBezTo>
                    <a:pt x="190434" y="261366"/>
                    <a:pt x="186597" y="257528"/>
                    <a:pt x="186597" y="252794"/>
                  </a:cubicBezTo>
                  <a:cubicBezTo>
                    <a:pt x="186597" y="248059"/>
                    <a:pt x="190434" y="244221"/>
                    <a:pt x="195169" y="244221"/>
                  </a:cubicBezTo>
                  <a:lnTo>
                    <a:pt x="241746" y="244221"/>
                  </a:lnTo>
                  <a:cubicBezTo>
                    <a:pt x="246481" y="244221"/>
                    <a:pt x="250319" y="248059"/>
                    <a:pt x="250319" y="252794"/>
                  </a:cubicBezTo>
                  <a:cubicBezTo>
                    <a:pt x="250319" y="257528"/>
                    <a:pt x="246481" y="261366"/>
                    <a:pt x="241746" y="261366"/>
                  </a:cubicBezTo>
                  <a:close/>
                  <a:moveTo>
                    <a:pt x="253081" y="231743"/>
                  </a:moveTo>
                  <a:cubicBezTo>
                    <a:pt x="252932" y="232085"/>
                    <a:pt x="252597" y="232309"/>
                    <a:pt x="252224" y="232315"/>
                  </a:cubicBezTo>
                  <a:lnTo>
                    <a:pt x="184692" y="232315"/>
                  </a:lnTo>
                  <a:cubicBezTo>
                    <a:pt x="184416" y="232426"/>
                    <a:pt x="184110" y="232426"/>
                    <a:pt x="183834" y="232315"/>
                  </a:cubicBezTo>
                  <a:cubicBezTo>
                    <a:pt x="179022" y="221804"/>
                    <a:pt x="172944" y="211920"/>
                    <a:pt x="165737" y="202883"/>
                  </a:cubicBezTo>
                  <a:cubicBezTo>
                    <a:pt x="160583" y="197086"/>
                    <a:pt x="156518" y="190407"/>
                    <a:pt x="153735" y="183166"/>
                  </a:cubicBezTo>
                  <a:cubicBezTo>
                    <a:pt x="150724" y="175507"/>
                    <a:pt x="149050" y="167388"/>
                    <a:pt x="148782" y="159163"/>
                  </a:cubicBezTo>
                  <a:lnTo>
                    <a:pt x="148782" y="156210"/>
                  </a:lnTo>
                  <a:cubicBezTo>
                    <a:pt x="150205" y="117729"/>
                    <a:pt x="182553" y="87688"/>
                    <a:pt x="221034" y="89111"/>
                  </a:cubicBezTo>
                  <a:cubicBezTo>
                    <a:pt x="257519" y="90461"/>
                    <a:pt x="286784" y="119725"/>
                    <a:pt x="288133" y="156210"/>
                  </a:cubicBezTo>
                  <a:lnTo>
                    <a:pt x="288133" y="158687"/>
                  </a:lnTo>
                  <a:cubicBezTo>
                    <a:pt x="287862" y="166933"/>
                    <a:pt x="286220" y="175077"/>
                    <a:pt x="283275" y="182785"/>
                  </a:cubicBezTo>
                  <a:cubicBezTo>
                    <a:pt x="280451" y="190005"/>
                    <a:pt x="276391" y="196677"/>
                    <a:pt x="271274" y="202502"/>
                  </a:cubicBezTo>
                  <a:cubicBezTo>
                    <a:pt x="264067" y="211489"/>
                    <a:pt x="257960" y="221307"/>
                    <a:pt x="253081" y="231743"/>
                  </a:cubicBezTo>
                  <a:close/>
                  <a:moveTo>
                    <a:pt x="304611" y="236315"/>
                  </a:moveTo>
                  <a:cubicBezTo>
                    <a:pt x="303498" y="237421"/>
                    <a:pt x="301990" y="238037"/>
                    <a:pt x="300420" y="238030"/>
                  </a:cubicBezTo>
                  <a:cubicBezTo>
                    <a:pt x="298826" y="238022"/>
                    <a:pt x="297293" y="237410"/>
                    <a:pt x="296134" y="236315"/>
                  </a:cubicBezTo>
                  <a:lnTo>
                    <a:pt x="281370" y="221551"/>
                  </a:lnTo>
                  <a:cubicBezTo>
                    <a:pt x="279327" y="218942"/>
                    <a:pt x="279786" y="215171"/>
                    <a:pt x="282396" y="213128"/>
                  </a:cubicBezTo>
                  <a:cubicBezTo>
                    <a:pt x="284589" y="211411"/>
                    <a:pt x="287675" y="211428"/>
                    <a:pt x="289848" y="213169"/>
                  </a:cubicBezTo>
                  <a:lnTo>
                    <a:pt x="304611" y="227838"/>
                  </a:lnTo>
                  <a:cubicBezTo>
                    <a:pt x="306897" y="230201"/>
                    <a:pt x="306897" y="233952"/>
                    <a:pt x="304611" y="236315"/>
                  </a:cubicBezTo>
                  <a:close/>
                  <a:moveTo>
                    <a:pt x="331281" y="161925"/>
                  </a:moveTo>
                  <a:lnTo>
                    <a:pt x="310517" y="161925"/>
                  </a:lnTo>
                  <a:cubicBezTo>
                    <a:pt x="307229" y="162341"/>
                    <a:pt x="304226" y="160014"/>
                    <a:pt x="303809" y="156726"/>
                  </a:cubicBezTo>
                  <a:cubicBezTo>
                    <a:pt x="303392" y="153438"/>
                    <a:pt x="305720" y="150435"/>
                    <a:pt x="309008" y="150019"/>
                  </a:cubicBezTo>
                  <a:cubicBezTo>
                    <a:pt x="309509" y="149955"/>
                    <a:pt x="310016" y="149955"/>
                    <a:pt x="310517" y="150019"/>
                  </a:cubicBezTo>
                  <a:lnTo>
                    <a:pt x="331281" y="150019"/>
                  </a:lnTo>
                  <a:cubicBezTo>
                    <a:pt x="334569" y="149603"/>
                    <a:pt x="337573" y="151929"/>
                    <a:pt x="337989" y="155217"/>
                  </a:cubicBezTo>
                  <a:cubicBezTo>
                    <a:pt x="338406" y="158506"/>
                    <a:pt x="336078" y="161509"/>
                    <a:pt x="332790" y="161925"/>
                  </a:cubicBezTo>
                  <a:cubicBezTo>
                    <a:pt x="332289" y="161989"/>
                    <a:pt x="331782" y="161989"/>
                    <a:pt x="331281" y="161925"/>
                  </a:cubicBezTo>
                  <a:close/>
                </a:path>
              </a:pathLst>
            </a:custGeom>
            <a:grpFill/>
            <a:ln w="9525" cap="flat">
              <a:noFill/>
              <a:prstDash val="solid"/>
              <a:miter/>
            </a:ln>
          </p:spPr>
          <p:txBody>
            <a:bodyPr rtlCol="0" anchor="ctr"/>
            <a:lstStyle/>
            <a:p>
              <a:endParaRPr lang="it-IT" sz="1013"/>
            </a:p>
          </p:txBody>
        </p:sp>
      </p:grpSp>
      <p:grpSp>
        <p:nvGrpSpPr>
          <p:cNvPr id="291" name="Elemento grafico 248" descr="Domande">
            <a:extLst>
              <a:ext uri="{FF2B5EF4-FFF2-40B4-BE49-F238E27FC236}">
                <a16:creationId xmlns:a16="http://schemas.microsoft.com/office/drawing/2014/main" id="{DB12FECF-FE83-C047-A054-42B5BFE5ACEE}"/>
              </a:ext>
            </a:extLst>
          </p:cNvPr>
          <p:cNvGrpSpPr/>
          <p:nvPr/>
        </p:nvGrpSpPr>
        <p:grpSpPr>
          <a:xfrm>
            <a:off x="5993579" y="2426006"/>
            <a:ext cx="291486" cy="291486"/>
            <a:chOff x="7588800" y="4921800"/>
            <a:chExt cx="914400" cy="914400"/>
          </a:xfrm>
          <a:solidFill>
            <a:schemeClr val="accent3"/>
          </a:solidFill>
        </p:grpSpPr>
        <p:sp>
          <p:nvSpPr>
            <p:cNvPr id="292" name="Figura a mano libera 291">
              <a:extLst>
                <a:ext uri="{FF2B5EF4-FFF2-40B4-BE49-F238E27FC236}">
                  <a16:creationId xmlns:a16="http://schemas.microsoft.com/office/drawing/2014/main" id="{BD8840EE-6AEE-DD4C-9704-6F8382187F35}"/>
                </a:ext>
              </a:extLst>
            </p:cNvPr>
            <p:cNvSpPr/>
            <p:nvPr/>
          </p:nvSpPr>
          <p:spPr>
            <a:xfrm>
              <a:off x="7793588" y="5260890"/>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293" name="Figura a mano libera 292">
              <a:extLst>
                <a:ext uri="{FF2B5EF4-FFF2-40B4-BE49-F238E27FC236}">
                  <a16:creationId xmlns:a16="http://schemas.microsoft.com/office/drawing/2014/main" id="{A9759B9A-CC17-7B40-AF91-88967C0525B2}"/>
                </a:ext>
              </a:extLst>
            </p:cNvPr>
            <p:cNvSpPr/>
            <p:nvPr/>
          </p:nvSpPr>
          <p:spPr>
            <a:xfrm>
              <a:off x="7936463" y="5588550"/>
              <a:ext cx="342900" cy="171450"/>
            </a:xfrm>
            <a:custGeom>
              <a:avLst/>
              <a:gdLst>
                <a:gd name="connsiteX0" fmla="*/ 342900 w 342900"/>
                <a:gd name="connsiteY0" fmla="*/ 171450 h 171450"/>
                <a:gd name="connsiteX1" fmla="*/ 342900 w 342900"/>
                <a:gd name="connsiteY1" fmla="*/ 85725 h 171450"/>
                <a:gd name="connsiteX2" fmla="*/ 325755 w 342900"/>
                <a:gd name="connsiteY2" fmla="*/ 51435 h 171450"/>
                <a:gd name="connsiteX3" fmla="*/ 241935 w 342900"/>
                <a:gd name="connsiteY3" fmla="*/ 11430 h 171450"/>
                <a:gd name="connsiteX4" fmla="*/ 171450 w 342900"/>
                <a:gd name="connsiteY4" fmla="*/ 0 h 171450"/>
                <a:gd name="connsiteX5" fmla="*/ 100965 w 342900"/>
                <a:gd name="connsiteY5" fmla="*/ 11430 h 171450"/>
                <a:gd name="connsiteX6" fmla="*/ 17145 w 342900"/>
                <a:gd name="connsiteY6" fmla="*/ 51435 h 171450"/>
                <a:gd name="connsiteX7" fmla="*/ 0 w 342900"/>
                <a:gd name="connsiteY7" fmla="*/ 85725 h 171450"/>
                <a:gd name="connsiteX8" fmla="*/ 0 w 342900"/>
                <a:gd name="connsiteY8"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71450">
                  <a:moveTo>
                    <a:pt x="342900" y="171450"/>
                  </a:moveTo>
                  <a:lnTo>
                    <a:pt x="342900" y="85725"/>
                  </a:lnTo>
                  <a:cubicBezTo>
                    <a:pt x="343252" y="72153"/>
                    <a:pt x="336823" y="59297"/>
                    <a:pt x="325755" y="51435"/>
                  </a:cubicBezTo>
                  <a:cubicBezTo>
                    <a:pt x="301081" y="32123"/>
                    <a:pt x="272467" y="18466"/>
                    <a:pt x="241935" y="11430"/>
                  </a:cubicBezTo>
                  <a:cubicBezTo>
                    <a:pt x="219043" y="4548"/>
                    <a:pt x="195344" y="706"/>
                    <a:pt x="171450" y="0"/>
                  </a:cubicBezTo>
                  <a:cubicBezTo>
                    <a:pt x="147499" y="74"/>
                    <a:pt x="123712" y="3931"/>
                    <a:pt x="100965" y="11430"/>
                  </a:cubicBezTo>
                  <a:cubicBezTo>
                    <a:pt x="70866" y="19669"/>
                    <a:pt x="42481" y="33217"/>
                    <a:pt x="17145" y="51435"/>
                  </a:cubicBezTo>
                  <a:cubicBezTo>
                    <a:pt x="6399" y="59568"/>
                    <a:pt x="59" y="72248"/>
                    <a:pt x="0" y="85725"/>
                  </a:cubicBezTo>
                  <a:lnTo>
                    <a:pt x="0" y="171450"/>
                  </a:lnTo>
                  <a:close/>
                </a:path>
              </a:pathLst>
            </a:custGeom>
            <a:grpFill/>
            <a:ln w="9525" cap="flat">
              <a:noFill/>
              <a:prstDash val="solid"/>
              <a:miter/>
            </a:ln>
          </p:spPr>
          <p:txBody>
            <a:bodyPr rtlCol="0" anchor="ctr"/>
            <a:lstStyle/>
            <a:p>
              <a:endParaRPr lang="it-IT" sz="1013"/>
            </a:p>
          </p:txBody>
        </p:sp>
        <p:sp>
          <p:nvSpPr>
            <p:cNvPr id="294" name="Figura a mano libera 293">
              <a:extLst>
                <a:ext uri="{FF2B5EF4-FFF2-40B4-BE49-F238E27FC236}">
                  <a16:creationId xmlns:a16="http://schemas.microsoft.com/office/drawing/2014/main" id="{4D37BABC-906F-5C45-952E-24921489D4D2}"/>
                </a:ext>
              </a:extLst>
            </p:cNvPr>
            <p:cNvSpPr/>
            <p:nvPr/>
          </p:nvSpPr>
          <p:spPr>
            <a:xfrm>
              <a:off x="8022188" y="5394240"/>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295" name="Figura a mano libera 294">
              <a:extLst>
                <a:ext uri="{FF2B5EF4-FFF2-40B4-BE49-F238E27FC236}">
                  <a16:creationId xmlns:a16="http://schemas.microsoft.com/office/drawing/2014/main" id="{6EF1966E-DC5C-AC44-9C27-39B2547CE4FF}"/>
                </a:ext>
              </a:extLst>
            </p:cNvPr>
            <p:cNvSpPr/>
            <p:nvPr/>
          </p:nvSpPr>
          <p:spPr>
            <a:xfrm>
              <a:off x="7707849" y="5455200"/>
              <a:ext cx="304800" cy="171450"/>
            </a:xfrm>
            <a:custGeom>
              <a:avLst/>
              <a:gdLst>
                <a:gd name="connsiteX0" fmla="*/ 222899 w 304800"/>
                <a:gd name="connsiteY0" fmla="*/ 154305 h 171450"/>
                <a:gd name="connsiteX1" fmla="*/ 222899 w 304800"/>
                <a:gd name="connsiteY1" fmla="*/ 154305 h 171450"/>
                <a:gd name="connsiteX2" fmla="*/ 310529 w 304800"/>
                <a:gd name="connsiteY2" fmla="*/ 110490 h 171450"/>
                <a:gd name="connsiteX3" fmla="*/ 276239 w 304800"/>
                <a:gd name="connsiteY3" fmla="*/ 26670 h 171450"/>
                <a:gd name="connsiteX4" fmla="*/ 276239 w 304800"/>
                <a:gd name="connsiteY4" fmla="*/ 22860 h 171450"/>
                <a:gd name="connsiteX5" fmla="*/ 241949 w 304800"/>
                <a:gd name="connsiteY5" fmla="*/ 11430 h 171450"/>
                <a:gd name="connsiteX6" fmla="*/ 171464 w 304800"/>
                <a:gd name="connsiteY6" fmla="*/ 0 h 171450"/>
                <a:gd name="connsiteX7" fmla="*/ 100979 w 304800"/>
                <a:gd name="connsiteY7" fmla="*/ 11430 h 171450"/>
                <a:gd name="connsiteX8" fmla="*/ 17159 w 304800"/>
                <a:gd name="connsiteY8" fmla="*/ 51435 h 171450"/>
                <a:gd name="connsiteX9" fmla="*/ 14 w 304800"/>
                <a:gd name="connsiteY9" fmla="*/ 85725 h 171450"/>
                <a:gd name="connsiteX10" fmla="*/ 14 w 304800"/>
                <a:gd name="connsiteY10" fmla="*/ 171450 h 171450"/>
                <a:gd name="connsiteX11" fmla="*/ 205754 w 304800"/>
                <a:gd name="connsiteY11" fmla="*/ 171450 h 171450"/>
                <a:gd name="connsiteX12" fmla="*/ 222899 w 304800"/>
                <a:gd name="connsiteY12" fmla="*/ 1543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71450">
                  <a:moveTo>
                    <a:pt x="222899" y="154305"/>
                  </a:moveTo>
                  <a:lnTo>
                    <a:pt x="222899" y="154305"/>
                  </a:lnTo>
                  <a:cubicBezTo>
                    <a:pt x="249644" y="135218"/>
                    <a:pt x="279211" y="120434"/>
                    <a:pt x="310529" y="110490"/>
                  </a:cubicBezTo>
                  <a:cubicBezTo>
                    <a:pt x="288868" y="87919"/>
                    <a:pt x="276608" y="57951"/>
                    <a:pt x="276239" y="26670"/>
                  </a:cubicBezTo>
                  <a:lnTo>
                    <a:pt x="276239" y="22860"/>
                  </a:lnTo>
                  <a:cubicBezTo>
                    <a:pt x="265111" y="18198"/>
                    <a:pt x="253648" y="14377"/>
                    <a:pt x="241949" y="11430"/>
                  </a:cubicBezTo>
                  <a:cubicBezTo>
                    <a:pt x="219056" y="4548"/>
                    <a:pt x="195358" y="705"/>
                    <a:pt x="171464" y="0"/>
                  </a:cubicBezTo>
                  <a:cubicBezTo>
                    <a:pt x="147513" y="73"/>
                    <a:pt x="123725" y="3931"/>
                    <a:pt x="100979" y="11430"/>
                  </a:cubicBezTo>
                  <a:cubicBezTo>
                    <a:pt x="71185" y="20474"/>
                    <a:pt x="42928" y="33960"/>
                    <a:pt x="17159" y="51435"/>
                  </a:cubicBezTo>
                  <a:cubicBezTo>
                    <a:pt x="6091" y="59297"/>
                    <a:pt x="-338" y="72153"/>
                    <a:pt x="14" y="85725"/>
                  </a:cubicBezTo>
                  <a:lnTo>
                    <a:pt x="14" y="171450"/>
                  </a:lnTo>
                  <a:lnTo>
                    <a:pt x="205754" y="171450"/>
                  </a:lnTo>
                  <a:cubicBezTo>
                    <a:pt x="210476" y="164823"/>
                    <a:pt x="216271" y="159028"/>
                    <a:pt x="222899" y="154305"/>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99052309-5267-A74C-B3F5-E505B070F95E}"/>
                </a:ext>
              </a:extLst>
            </p:cNvPr>
            <p:cNvSpPr/>
            <p:nvPr/>
          </p:nvSpPr>
          <p:spPr>
            <a:xfrm>
              <a:off x="7984084" y="4998000"/>
              <a:ext cx="390525" cy="361950"/>
            </a:xfrm>
            <a:custGeom>
              <a:avLst/>
              <a:gdLst>
                <a:gd name="connsiteX0" fmla="*/ 379575 w 390525"/>
                <a:gd name="connsiteY0" fmla="*/ 0 h 361950"/>
                <a:gd name="connsiteX1" fmla="*/ 19816 w 390525"/>
                <a:gd name="connsiteY1" fmla="*/ 0 h 361950"/>
                <a:gd name="connsiteX2" fmla="*/ 4 w 390525"/>
                <a:gd name="connsiteY2" fmla="*/ 20098 h 361950"/>
                <a:gd name="connsiteX3" fmla="*/ 4 w 390525"/>
                <a:gd name="connsiteY3" fmla="*/ 265367 h 361950"/>
                <a:gd name="connsiteX4" fmla="*/ 19620 w 390525"/>
                <a:gd name="connsiteY4" fmla="*/ 285747 h 361950"/>
                <a:gd name="connsiteX5" fmla="*/ 19816 w 390525"/>
                <a:gd name="connsiteY5" fmla="*/ 285750 h 361950"/>
                <a:gd name="connsiteX6" fmla="*/ 76966 w 390525"/>
                <a:gd name="connsiteY6" fmla="*/ 285750 h 361950"/>
                <a:gd name="connsiteX7" fmla="*/ 76966 w 390525"/>
                <a:gd name="connsiteY7" fmla="*/ 366141 h 361950"/>
                <a:gd name="connsiteX8" fmla="*/ 155928 w 390525"/>
                <a:gd name="connsiteY8" fmla="*/ 285750 h 361950"/>
                <a:gd name="connsiteX9" fmla="*/ 379575 w 390525"/>
                <a:gd name="connsiteY9" fmla="*/ 285750 h 361950"/>
                <a:gd name="connsiteX10" fmla="*/ 399482 w 390525"/>
                <a:gd name="connsiteY10" fmla="*/ 265652 h 361950"/>
                <a:gd name="connsiteX11" fmla="*/ 399482 w 390525"/>
                <a:gd name="connsiteY11" fmla="*/ 20098 h 361950"/>
                <a:gd name="connsiteX12" fmla="*/ 379575 w 390525"/>
                <a:gd name="connsiteY12" fmla="*/ 0 h 361950"/>
                <a:gd name="connsiteX13" fmla="*/ 198028 w 390525"/>
                <a:gd name="connsiteY13" fmla="*/ 250031 h 361950"/>
                <a:gd name="connsiteX14" fmla="*/ 176885 w 390525"/>
                <a:gd name="connsiteY14" fmla="*/ 228884 h 361950"/>
                <a:gd name="connsiteX15" fmla="*/ 198032 w 390525"/>
                <a:gd name="connsiteY15" fmla="*/ 207740 h 361950"/>
                <a:gd name="connsiteX16" fmla="*/ 219174 w 390525"/>
                <a:gd name="connsiteY16" fmla="*/ 228600 h 361950"/>
                <a:gd name="connsiteX17" fmla="*/ 198509 w 390525"/>
                <a:gd name="connsiteY17" fmla="*/ 250028 h 361950"/>
                <a:gd name="connsiteX18" fmla="*/ 198028 w 390525"/>
                <a:gd name="connsiteY18" fmla="*/ 250031 h 361950"/>
                <a:gd name="connsiteX19" fmla="*/ 211649 w 390525"/>
                <a:gd name="connsiteY19" fmla="*/ 162878 h 361950"/>
                <a:gd name="connsiteX20" fmla="*/ 211649 w 390525"/>
                <a:gd name="connsiteY20" fmla="*/ 192881 h 361950"/>
                <a:gd name="connsiteX21" fmla="*/ 184503 w 390525"/>
                <a:gd name="connsiteY21" fmla="*/ 192881 h 361950"/>
                <a:gd name="connsiteX22" fmla="*/ 184503 w 390525"/>
                <a:gd name="connsiteY22" fmla="*/ 136779 h 361950"/>
                <a:gd name="connsiteX23" fmla="*/ 198028 w 390525"/>
                <a:gd name="connsiteY23" fmla="*/ 136779 h 361950"/>
                <a:gd name="connsiteX24" fmla="*/ 236890 w 390525"/>
                <a:gd name="connsiteY24" fmla="*/ 101727 h 361950"/>
                <a:gd name="connsiteX25" fmla="*/ 199471 w 390525"/>
                <a:gd name="connsiteY25" fmla="*/ 62958 h 361950"/>
                <a:gd name="connsiteX26" fmla="*/ 198028 w 390525"/>
                <a:gd name="connsiteY26" fmla="*/ 62960 h 361950"/>
                <a:gd name="connsiteX27" fmla="*/ 159262 w 390525"/>
                <a:gd name="connsiteY27" fmla="*/ 95135 h 361950"/>
                <a:gd name="connsiteX28" fmla="*/ 159262 w 390525"/>
                <a:gd name="connsiteY28" fmla="*/ 101727 h 361950"/>
                <a:gd name="connsiteX29" fmla="*/ 159262 w 390525"/>
                <a:gd name="connsiteY29" fmla="*/ 104108 h 361950"/>
                <a:gd name="connsiteX30" fmla="*/ 132115 w 390525"/>
                <a:gd name="connsiteY30" fmla="*/ 104108 h 361950"/>
                <a:gd name="connsiteX31" fmla="*/ 132115 w 390525"/>
                <a:gd name="connsiteY31" fmla="*/ 101727 h 361950"/>
                <a:gd name="connsiteX32" fmla="*/ 190668 w 390525"/>
                <a:gd name="connsiteY32" fmla="*/ 35724 h 361950"/>
                <a:gd name="connsiteX33" fmla="*/ 198028 w 390525"/>
                <a:gd name="connsiteY33" fmla="*/ 35719 h 361950"/>
                <a:gd name="connsiteX34" fmla="*/ 264037 w 390525"/>
                <a:gd name="connsiteY34" fmla="*/ 100194 h 361950"/>
                <a:gd name="connsiteX35" fmla="*/ 264037 w 390525"/>
                <a:gd name="connsiteY35" fmla="*/ 101727 h 361950"/>
                <a:gd name="connsiteX36" fmla="*/ 211649 w 390525"/>
                <a:gd name="connsiteY36" fmla="*/ 16287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0525" h="361950">
                  <a:moveTo>
                    <a:pt x="379575" y="0"/>
                  </a:moveTo>
                  <a:lnTo>
                    <a:pt x="19816" y="0"/>
                  </a:lnTo>
                  <a:cubicBezTo>
                    <a:pt x="8806" y="105"/>
                    <a:pt x="-50" y="9088"/>
                    <a:pt x="4" y="20098"/>
                  </a:cubicBezTo>
                  <a:lnTo>
                    <a:pt x="4" y="265367"/>
                  </a:lnTo>
                  <a:cubicBezTo>
                    <a:pt x="-207" y="276412"/>
                    <a:pt x="8575" y="285537"/>
                    <a:pt x="19620" y="285747"/>
                  </a:cubicBezTo>
                  <a:cubicBezTo>
                    <a:pt x="19685" y="285748"/>
                    <a:pt x="19751" y="285749"/>
                    <a:pt x="19816" y="285750"/>
                  </a:cubicBezTo>
                  <a:lnTo>
                    <a:pt x="76966" y="285750"/>
                  </a:lnTo>
                  <a:lnTo>
                    <a:pt x="76966" y="366141"/>
                  </a:lnTo>
                  <a:lnTo>
                    <a:pt x="155928" y="285750"/>
                  </a:lnTo>
                  <a:lnTo>
                    <a:pt x="379575" y="285750"/>
                  </a:lnTo>
                  <a:cubicBezTo>
                    <a:pt x="390600" y="285645"/>
                    <a:pt x="399482" y="276678"/>
                    <a:pt x="399482" y="265652"/>
                  </a:cubicBezTo>
                  <a:lnTo>
                    <a:pt x="399482" y="20098"/>
                  </a:lnTo>
                  <a:cubicBezTo>
                    <a:pt x="399483" y="9072"/>
                    <a:pt x="390600" y="104"/>
                    <a:pt x="379575" y="0"/>
                  </a:cubicBezTo>
                  <a:close/>
                  <a:moveTo>
                    <a:pt x="198028" y="250031"/>
                  </a:moveTo>
                  <a:cubicBezTo>
                    <a:pt x="186350" y="250030"/>
                    <a:pt x="176884" y="240562"/>
                    <a:pt x="176885" y="228884"/>
                  </a:cubicBezTo>
                  <a:cubicBezTo>
                    <a:pt x="176886" y="217205"/>
                    <a:pt x="186354" y="207739"/>
                    <a:pt x="198032" y="207740"/>
                  </a:cubicBezTo>
                  <a:cubicBezTo>
                    <a:pt x="209598" y="207741"/>
                    <a:pt x="219018" y="217035"/>
                    <a:pt x="219174" y="228600"/>
                  </a:cubicBezTo>
                  <a:cubicBezTo>
                    <a:pt x="219384" y="240223"/>
                    <a:pt x="210132" y="249818"/>
                    <a:pt x="198509" y="250028"/>
                  </a:cubicBezTo>
                  <a:cubicBezTo>
                    <a:pt x="198349" y="250031"/>
                    <a:pt x="198188" y="250032"/>
                    <a:pt x="198028" y="250031"/>
                  </a:cubicBezTo>
                  <a:close/>
                  <a:moveTo>
                    <a:pt x="211649" y="162878"/>
                  </a:moveTo>
                  <a:lnTo>
                    <a:pt x="211649" y="192881"/>
                  </a:lnTo>
                  <a:lnTo>
                    <a:pt x="184503" y="192881"/>
                  </a:lnTo>
                  <a:lnTo>
                    <a:pt x="184503" y="136779"/>
                  </a:lnTo>
                  <a:lnTo>
                    <a:pt x="198028" y="136779"/>
                  </a:lnTo>
                  <a:cubicBezTo>
                    <a:pt x="221650" y="136779"/>
                    <a:pt x="236890" y="122968"/>
                    <a:pt x="236890" y="101727"/>
                  </a:cubicBezTo>
                  <a:cubicBezTo>
                    <a:pt x="237263" y="80688"/>
                    <a:pt x="220509" y="63331"/>
                    <a:pt x="199471" y="62958"/>
                  </a:cubicBezTo>
                  <a:cubicBezTo>
                    <a:pt x="198990" y="62950"/>
                    <a:pt x="198509" y="62951"/>
                    <a:pt x="198028" y="62960"/>
                  </a:cubicBezTo>
                  <a:cubicBezTo>
                    <a:pt x="178438" y="61140"/>
                    <a:pt x="161082" y="75545"/>
                    <a:pt x="159262" y="95135"/>
                  </a:cubicBezTo>
                  <a:cubicBezTo>
                    <a:pt x="159058" y="97327"/>
                    <a:pt x="159058" y="99534"/>
                    <a:pt x="159262" y="101727"/>
                  </a:cubicBezTo>
                  <a:lnTo>
                    <a:pt x="159262" y="104108"/>
                  </a:lnTo>
                  <a:lnTo>
                    <a:pt x="132115" y="104108"/>
                  </a:lnTo>
                  <a:lnTo>
                    <a:pt x="132115" y="101727"/>
                  </a:lnTo>
                  <a:cubicBezTo>
                    <a:pt x="130058" y="67332"/>
                    <a:pt x="156273" y="37782"/>
                    <a:pt x="190668" y="35724"/>
                  </a:cubicBezTo>
                  <a:cubicBezTo>
                    <a:pt x="193119" y="35578"/>
                    <a:pt x="195577" y="35576"/>
                    <a:pt x="198028" y="35719"/>
                  </a:cubicBezTo>
                  <a:cubicBezTo>
                    <a:pt x="234061" y="35296"/>
                    <a:pt x="263614" y="64162"/>
                    <a:pt x="264037" y="100194"/>
                  </a:cubicBezTo>
                  <a:cubicBezTo>
                    <a:pt x="264042" y="100705"/>
                    <a:pt x="264042" y="101216"/>
                    <a:pt x="264037" y="101727"/>
                  </a:cubicBezTo>
                  <a:cubicBezTo>
                    <a:pt x="264962" y="132572"/>
                    <a:pt x="242271" y="159059"/>
                    <a:pt x="211649" y="162878"/>
                  </a:cubicBezTo>
                  <a:close/>
                </a:path>
              </a:pathLst>
            </a:custGeom>
            <a:grpFill/>
            <a:ln w="9525" cap="flat">
              <a:noFill/>
              <a:prstDash val="solid"/>
              <a:miter/>
            </a:ln>
          </p:spPr>
          <p:txBody>
            <a:bodyPr rtlCol="0" anchor="ctr"/>
            <a:lstStyle/>
            <a:p>
              <a:endParaRPr lang="it-IT" sz="1013"/>
            </a:p>
          </p:txBody>
        </p:sp>
      </p:grpSp>
      <p:grpSp>
        <p:nvGrpSpPr>
          <p:cNvPr id="297" name="Elemento grafico 250" descr="Pubblico di riferimento">
            <a:extLst>
              <a:ext uri="{FF2B5EF4-FFF2-40B4-BE49-F238E27FC236}">
                <a16:creationId xmlns:a16="http://schemas.microsoft.com/office/drawing/2014/main" id="{E83772CC-BDD4-6740-B374-18CCE8F9A441}"/>
              </a:ext>
            </a:extLst>
          </p:cNvPr>
          <p:cNvGrpSpPr/>
          <p:nvPr/>
        </p:nvGrpSpPr>
        <p:grpSpPr>
          <a:xfrm>
            <a:off x="6460433" y="2426006"/>
            <a:ext cx="291486" cy="291486"/>
            <a:chOff x="7738800" y="5071800"/>
            <a:chExt cx="914400" cy="914400"/>
          </a:xfrm>
          <a:solidFill>
            <a:schemeClr val="accent3"/>
          </a:solidFill>
        </p:grpSpPr>
        <p:sp>
          <p:nvSpPr>
            <p:cNvPr id="298" name="Figura a mano libera 297">
              <a:extLst>
                <a:ext uri="{FF2B5EF4-FFF2-40B4-BE49-F238E27FC236}">
                  <a16:creationId xmlns:a16="http://schemas.microsoft.com/office/drawing/2014/main" id="{7251AC70-3905-594C-8621-33825BF57642}"/>
                </a:ext>
              </a:extLst>
            </p:cNvPr>
            <p:cNvSpPr/>
            <p:nvPr/>
          </p:nvSpPr>
          <p:spPr>
            <a:xfrm>
              <a:off x="8024550" y="5655682"/>
              <a:ext cx="342900" cy="114300"/>
            </a:xfrm>
            <a:custGeom>
              <a:avLst/>
              <a:gdLst>
                <a:gd name="connsiteX0" fmla="*/ 326708 w 342900"/>
                <a:gd name="connsiteY0" fmla="*/ 74295 h 114300"/>
                <a:gd name="connsiteX1" fmla="*/ 303848 w 342900"/>
                <a:gd name="connsiteY1" fmla="*/ 20003 h 114300"/>
                <a:gd name="connsiteX2" fmla="*/ 298133 w 342900"/>
                <a:gd name="connsiteY2" fmla="*/ 14288 h 114300"/>
                <a:gd name="connsiteX3" fmla="*/ 20002 w 342900"/>
                <a:gd name="connsiteY3" fmla="*/ 0 h 114300"/>
                <a:gd name="connsiteX4" fmla="*/ 17145 w 342900"/>
                <a:gd name="connsiteY4" fmla="*/ 1905 h 114300"/>
                <a:gd name="connsiteX5" fmla="*/ 0 w 342900"/>
                <a:gd name="connsiteY5" fmla="*/ 35243 h 114300"/>
                <a:gd name="connsiteX6" fmla="*/ 0 w 342900"/>
                <a:gd name="connsiteY6" fmla="*/ 120968 h 114300"/>
                <a:gd name="connsiteX7" fmla="*/ 342900 w 342900"/>
                <a:gd name="connsiteY7" fmla="*/ 120968 h 114300"/>
                <a:gd name="connsiteX8" fmla="*/ 342900 w 342900"/>
                <a:gd name="connsiteY8" fmla="*/ 90488 h 114300"/>
                <a:gd name="connsiteX9" fmla="*/ 326708 w 342900"/>
                <a:gd name="connsiteY9" fmla="*/ 7429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114300">
                  <a:moveTo>
                    <a:pt x="326708" y="74295"/>
                  </a:moveTo>
                  <a:cubicBezTo>
                    <a:pt x="312420" y="60007"/>
                    <a:pt x="303848" y="40005"/>
                    <a:pt x="303848" y="20003"/>
                  </a:cubicBezTo>
                  <a:lnTo>
                    <a:pt x="298133" y="14288"/>
                  </a:lnTo>
                  <a:cubicBezTo>
                    <a:pt x="211455" y="67628"/>
                    <a:pt x="100965" y="61913"/>
                    <a:pt x="20002" y="0"/>
                  </a:cubicBezTo>
                  <a:lnTo>
                    <a:pt x="17145" y="1905"/>
                  </a:lnTo>
                  <a:cubicBezTo>
                    <a:pt x="6668" y="9525"/>
                    <a:pt x="0" y="21907"/>
                    <a:pt x="0" y="35243"/>
                  </a:cubicBezTo>
                  <a:lnTo>
                    <a:pt x="0" y="120968"/>
                  </a:lnTo>
                  <a:lnTo>
                    <a:pt x="342900" y="120968"/>
                  </a:lnTo>
                  <a:lnTo>
                    <a:pt x="342900" y="90488"/>
                  </a:lnTo>
                  <a:lnTo>
                    <a:pt x="326708" y="74295"/>
                  </a:lnTo>
                  <a:close/>
                </a:path>
              </a:pathLst>
            </a:custGeom>
            <a:grpFill/>
            <a:ln w="9525" cap="flat">
              <a:noFill/>
              <a:prstDash val="solid"/>
              <a:miter/>
            </a:ln>
          </p:spPr>
          <p:txBody>
            <a:bodyPr rtlCol="0" anchor="ctr"/>
            <a:lstStyle/>
            <a:p>
              <a:endParaRPr lang="it-IT" sz="1013"/>
            </a:p>
          </p:txBody>
        </p:sp>
        <p:sp>
          <p:nvSpPr>
            <p:cNvPr id="299" name="Figura a mano libera 298">
              <a:extLst>
                <a:ext uri="{FF2B5EF4-FFF2-40B4-BE49-F238E27FC236}">
                  <a16:creationId xmlns:a16="http://schemas.microsoft.com/office/drawing/2014/main" id="{371B3F0C-0FF1-CD4A-A4D9-50D3E11343B2}"/>
                </a:ext>
              </a:extLst>
            </p:cNvPr>
            <p:cNvSpPr/>
            <p:nvPr/>
          </p:nvSpPr>
          <p:spPr>
            <a:xfrm>
              <a:off x="8374117" y="5277354"/>
              <a:ext cx="133350" cy="161925"/>
            </a:xfrm>
            <a:custGeom>
              <a:avLst/>
              <a:gdLst>
                <a:gd name="connsiteX0" fmla="*/ 64770 w 133350"/>
                <a:gd name="connsiteY0" fmla="*/ 170683 h 161925"/>
                <a:gd name="connsiteX1" fmla="*/ 135255 w 133350"/>
                <a:gd name="connsiteY1" fmla="*/ 71623 h 161925"/>
                <a:gd name="connsiteX2" fmla="*/ 36195 w 133350"/>
                <a:gd name="connsiteY2" fmla="*/ 1138 h 161925"/>
                <a:gd name="connsiteX3" fmla="*/ 0 w 133350"/>
                <a:gd name="connsiteY3" fmla="*/ 16378 h 161925"/>
                <a:gd name="connsiteX4" fmla="*/ 64770 w 133350"/>
                <a:gd name="connsiteY4" fmla="*/ 170683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61925">
                  <a:moveTo>
                    <a:pt x="64770" y="170683"/>
                  </a:moveTo>
                  <a:cubicBezTo>
                    <a:pt x="111443" y="163063"/>
                    <a:pt x="142875" y="118296"/>
                    <a:pt x="135255" y="71623"/>
                  </a:cubicBezTo>
                  <a:cubicBezTo>
                    <a:pt x="127635" y="24951"/>
                    <a:pt x="82868" y="-6482"/>
                    <a:pt x="36195" y="1138"/>
                  </a:cubicBezTo>
                  <a:cubicBezTo>
                    <a:pt x="22860" y="3043"/>
                    <a:pt x="10478" y="8758"/>
                    <a:pt x="0" y="16378"/>
                  </a:cubicBezTo>
                  <a:cubicBezTo>
                    <a:pt x="39053" y="58288"/>
                    <a:pt x="61913" y="112581"/>
                    <a:pt x="64770" y="170683"/>
                  </a:cubicBezTo>
                  <a:close/>
                </a:path>
              </a:pathLst>
            </a:custGeom>
            <a:grpFill/>
            <a:ln w="9525" cap="flat">
              <a:noFill/>
              <a:prstDash val="solid"/>
              <a:miter/>
            </a:ln>
          </p:spPr>
          <p:txBody>
            <a:bodyPr rtlCol="0" anchor="ctr"/>
            <a:lstStyle/>
            <a:p>
              <a:endParaRPr lang="it-IT" sz="1013"/>
            </a:p>
          </p:txBody>
        </p:sp>
        <p:sp>
          <p:nvSpPr>
            <p:cNvPr id="300" name="Figura a mano libera 299">
              <a:extLst>
                <a:ext uri="{FF2B5EF4-FFF2-40B4-BE49-F238E27FC236}">
                  <a16:creationId xmlns:a16="http://schemas.microsoft.com/office/drawing/2014/main" id="{AD2F58B6-61A2-6B4E-A962-256723EF70AB}"/>
                </a:ext>
              </a:extLst>
            </p:cNvPr>
            <p:cNvSpPr/>
            <p:nvPr/>
          </p:nvSpPr>
          <p:spPr>
            <a:xfrm>
              <a:off x="8402692" y="5472802"/>
              <a:ext cx="190500" cy="161925"/>
            </a:xfrm>
            <a:custGeom>
              <a:avLst/>
              <a:gdLst>
                <a:gd name="connsiteX0" fmla="*/ 176213 w 190500"/>
                <a:gd name="connsiteY0" fmla="*/ 50483 h 161925"/>
                <a:gd name="connsiteX1" fmla="*/ 92393 w 190500"/>
                <a:gd name="connsiteY1" fmla="*/ 10478 h 161925"/>
                <a:gd name="connsiteX2" fmla="*/ 36195 w 190500"/>
                <a:gd name="connsiteY2" fmla="*/ 0 h 161925"/>
                <a:gd name="connsiteX3" fmla="*/ 0 w 190500"/>
                <a:gd name="connsiteY3" fmla="*/ 116205 h 161925"/>
                <a:gd name="connsiteX4" fmla="*/ 5715 w 190500"/>
                <a:gd name="connsiteY4" fmla="*/ 121920 h 161925"/>
                <a:gd name="connsiteX5" fmla="*/ 60008 w 190500"/>
                <a:gd name="connsiteY5" fmla="*/ 144780 h 161925"/>
                <a:gd name="connsiteX6" fmla="*/ 85725 w 190500"/>
                <a:gd name="connsiteY6" fmla="*/ 170498 h 161925"/>
                <a:gd name="connsiteX7" fmla="*/ 193358 w 190500"/>
                <a:gd name="connsiteY7" fmla="*/ 170498 h 161925"/>
                <a:gd name="connsiteX8" fmla="*/ 193358 w 190500"/>
                <a:gd name="connsiteY8" fmla="*/ 84773 h 161925"/>
                <a:gd name="connsiteX9" fmla="*/ 176213 w 190500"/>
                <a:gd name="connsiteY9" fmla="*/ 5048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61925">
                  <a:moveTo>
                    <a:pt x="176213" y="50483"/>
                  </a:moveTo>
                  <a:cubicBezTo>
                    <a:pt x="151448" y="31433"/>
                    <a:pt x="122873" y="17145"/>
                    <a:pt x="92393" y="10478"/>
                  </a:cubicBezTo>
                  <a:cubicBezTo>
                    <a:pt x="74295" y="4763"/>
                    <a:pt x="55245" y="1905"/>
                    <a:pt x="36195" y="0"/>
                  </a:cubicBezTo>
                  <a:cubicBezTo>
                    <a:pt x="34290" y="40958"/>
                    <a:pt x="21908" y="80963"/>
                    <a:pt x="0" y="116205"/>
                  </a:cubicBezTo>
                  <a:lnTo>
                    <a:pt x="5715" y="121920"/>
                  </a:lnTo>
                  <a:cubicBezTo>
                    <a:pt x="25718" y="121920"/>
                    <a:pt x="45720" y="130493"/>
                    <a:pt x="60008" y="144780"/>
                  </a:cubicBezTo>
                  <a:lnTo>
                    <a:pt x="85725" y="170498"/>
                  </a:lnTo>
                  <a:lnTo>
                    <a:pt x="193358" y="170498"/>
                  </a:lnTo>
                  <a:lnTo>
                    <a:pt x="193358" y="84773"/>
                  </a:lnTo>
                  <a:cubicBezTo>
                    <a:pt x="193358" y="71438"/>
                    <a:pt x="187643" y="58103"/>
                    <a:pt x="176213" y="50483"/>
                  </a:cubicBezTo>
                  <a:close/>
                </a:path>
              </a:pathLst>
            </a:custGeom>
            <a:grpFill/>
            <a:ln w="9525" cap="flat">
              <a:noFill/>
              <a:prstDash val="solid"/>
              <a:miter/>
            </a:ln>
          </p:spPr>
          <p:txBody>
            <a:bodyPr rtlCol="0" anchor="ctr"/>
            <a:lstStyle/>
            <a:p>
              <a:endParaRPr lang="it-IT" sz="1013"/>
            </a:p>
          </p:txBody>
        </p:sp>
        <p:sp>
          <p:nvSpPr>
            <p:cNvPr id="301" name="Figura a mano libera 300">
              <a:extLst>
                <a:ext uri="{FF2B5EF4-FFF2-40B4-BE49-F238E27FC236}">
                  <a16:creationId xmlns:a16="http://schemas.microsoft.com/office/drawing/2014/main" id="{B4AD5906-F3C5-A04A-8F72-E2B8C95F5B98}"/>
                </a:ext>
              </a:extLst>
            </p:cNvPr>
            <p:cNvSpPr/>
            <p:nvPr/>
          </p:nvSpPr>
          <p:spPr>
            <a:xfrm>
              <a:off x="7975972" y="5242291"/>
              <a:ext cx="571500" cy="571500"/>
            </a:xfrm>
            <a:custGeom>
              <a:avLst/>
              <a:gdLst>
                <a:gd name="connsiteX0" fmla="*/ 557213 w 571500"/>
                <a:gd name="connsiteY0" fmla="*/ 485782 h 571500"/>
                <a:gd name="connsiteX1" fmla="*/ 467678 w 571500"/>
                <a:gd name="connsiteY1" fmla="*/ 395294 h 571500"/>
                <a:gd name="connsiteX2" fmla="*/ 421957 w 571500"/>
                <a:gd name="connsiteY2" fmla="*/ 381959 h 571500"/>
                <a:gd name="connsiteX3" fmla="*/ 389573 w 571500"/>
                <a:gd name="connsiteY3" fmla="*/ 350527 h 571500"/>
                <a:gd name="connsiteX4" fmla="*/ 434340 w 571500"/>
                <a:gd name="connsiteY4" fmla="*/ 219082 h 571500"/>
                <a:gd name="connsiteX5" fmla="*/ 217170 w 571500"/>
                <a:gd name="connsiteY5" fmla="*/ 7 h 571500"/>
                <a:gd name="connsiteX6" fmla="*/ 0 w 571500"/>
                <a:gd name="connsiteY6" fmla="*/ 216224 h 571500"/>
                <a:gd name="connsiteX7" fmla="*/ 217170 w 571500"/>
                <a:gd name="connsiteY7" fmla="*/ 435299 h 571500"/>
                <a:gd name="connsiteX8" fmla="*/ 350520 w 571500"/>
                <a:gd name="connsiteY8" fmla="*/ 390532 h 571500"/>
                <a:gd name="connsiteX9" fmla="*/ 382905 w 571500"/>
                <a:gd name="connsiteY9" fmla="*/ 421964 h 571500"/>
                <a:gd name="connsiteX10" fmla="*/ 396240 w 571500"/>
                <a:gd name="connsiteY10" fmla="*/ 467684 h 571500"/>
                <a:gd name="connsiteX11" fmla="*/ 486728 w 571500"/>
                <a:gd name="connsiteY11" fmla="*/ 558172 h 571500"/>
                <a:gd name="connsiteX12" fmla="*/ 558165 w 571500"/>
                <a:gd name="connsiteY12" fmla="*/ 560077 h 571500"/>
                <a:gd name="connsiteX13" fmla="*/ 560070 w 571500"/>
                <a:gd name="connsiteY13" fmla="*/ 488639 h 571500"/>
                <a:gd name="connsiteX14" fmla="*/ 557213 w 571500"/>
                <a:gd name="connsiteY14" fmla="*/ 485782 h 571500"/>
                <a:gd name="connsiteX15" fmla="*/ 557213 w 571500"/>
                <a:gd name="connsiteY15" fmla="*/ 485782 h 571500"/>
                <a:gd name="connsiteX16" fmla="*/ 218123 w 571500"/>
                <a:gd name="connsiteY16" fmla="*/ 44774 h 571500"/>
                <a:gd name="connsiteX17" fmla="*/ 391478 w 571500"/>
                <a:gd name="connsiteY17" fmla="*/ 218129 h 571500"/>
                <a:gd name="connsiteX18" fmla="*/ 350520 w 571500"/>
                <a:gd name="connsiteY18" fmla="*/ 329572 h 571500"/>
                <a:gd name="connsiteX19" fmla="*/ 295275 w 571500"/>
                <a:gd name="connsiteY19" fmla="*/ 309569 h 571500"/>
                <a:gd name="connsiteX20" fmla="*/ 216217 w 571500"/>
                <a:gd name="connsiteY20" fmla="*/ 297187 h 571500"/>
                <a:gd name="connsiteX21" fmla="*/ 137160 w 571500"/>
                <a:gd name="connsiteY21" fmla="*/ 309569 h 571500"/>
                <a:gd name="connsiteX22" fmla="*/ 85725 w 571500"/>
                <a:gd name="connsiteY22" fmla="*/ 330524 h 571500"/>
                <a:gd name="connsiteX23" fmla="*/ 104775 w 571500"/>
                <a:gd name="connsiteY23" fmla="*/ 86684 h 571500"/>
                <a:gd name="connsiteX24" fmla="*/ 218123 w 571500"/>
                <a:gd name="connsiteY24" fmla="*/ 4477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1500" h="571500">
                  <a:moveTo>
                    <a:pt x="557213" y="485782"/>
                  </a:moveTo>
                  <a:lnTo>
                    <a:pt x="467678" y="395294"/>
                  </a:lnTo>
                  <a:cubicBezTo>
                    <a:pt x="455295" y="383864"/>
                    <a:pt x="439103" y="378149"/>
                    <a:pt x="421957" y="381959"/>
                  </a:cubicBezTo>
                  <a:lnTo>
                    <a:pt x="389573" y="350527"/>
                  </a:lnTo>
                  <a:cubicBezTo>
                    <a:pt x="419100" y="312427"/>
                    <a:pt x="434340" y="266707"/>
                    <a:pt x="434340" y="219082"/>
                  </a:cubicBezTo>
                  <a:cubicBezTo>
                    <a:pt x="435293" y="99067"/>
                    <a:pt x="338138" y="959"/>
                    <a:pt x="217170" y="7"/>
                  </a:cubicBezTo>
                  <a:cubicBezTo>
                    <a:pt x="96203" y="-946"/>
                    <a:pt x="0" y="96209"/>
                    <a:pt x="0" y="216224"/>
                  </a:cubicBezTo>
                  <a:cubicBezTo>
                    <a:pt x="0" y="336239"/>
                    <a:pt x="96203" y="434347"/>
                    <a:pt x="217170" y="435299"/>
                  </a:cubicBezTo>
                  <a:cubicBezTo>
                    <a:pt x="264795" y="435299"/>
                    <a:pt x="311468" y="420059"/>
                    <a:pt x="350520" y="390532"/>
                  </a:cubicBezTo>
                  <a:lnTo>
                    <a:pt x="382905" y="421964"/>
                  </a:lnTo>
                  <a:cubicBezTo>
                    <a:pt x="380048" y="438157"/>
                    <a:pt x="384810" y="455302"/>
                    <a:pt x="396240" y="467684"/>
                  </a:cubicBezTo>
                  <a:lnTo>
                    <a:pt x="486728" y="558172"/>
                  </a:lnTo>
                  <a:cubicBezTo>
                    <a:pt x="505778" y="578174"/>
                    <a:pt x="538163" y="579127"/>
                    <a:pt x="558165" y="560077"/>
                  </a:cubicBezTo>
                  <a:cubicBezTo>
                    <a:pt x="578168" y="541027"/>
                    <a:pt x="579120" y="508642"/>
                    <a:pt x="560070" y="488639"/>
                  </a:cubicBezTo>
                  <a:cubicBezTo>
                    <a:pt x="559118" y="487687"/>
                    <a:pt x="558165" y="486734"/>
                    <a:pt x="557213" y="485782"/>
                  </a:cubicBezTo>
                  <a:lnTo>
                    <a:pt x="557213" y="485782"/>
                  </a:lnTo>
                  <a:close/>
                  <a:moveTo>
                    <a:pt x="218123" y="44774"/>
                  </a:moveTo>
                  <a:cubicBezTo>
                    <a:pt x="314325" y="44774"/>
                    <a:pt x="391478" y="121927"/>
                    <a:pt x="391478" y="218129"/>
                  </a:cubicBezTo>
                  <a:cubicBezTo>
                    <a:pt x="391478" y="259087"/>
                    <a:pt x="377190" y="299092"/>
                    <a:pt x="350520" y="329572"/>
                  </a:cubicBezTo>
                  <a:cubicBezTo>
                    <a:pt x="332423" y="320999"/>
                    <a:pt x="314325" y="314332"/>
                    <a:pt x="295275" y="309569"/>
                  </a:cubicBezTo>
                  <a:cubicBezTo>
                    <a:pt x="269558" y="301949"/>
                    <a:pt x="242888" y="297187"/>
                    <a:pt x="216217" y="297187"/>
                  </a:cubicBezTo>
                  <a:cubicBezTo>
                    <a:pt x="189548" y="297187"/>
                    <a:pt x="162878" y="301949"/>
                    <a:pt x="137160" y="309569"/>
                  </a:cubicBezTo>
                  <a:cubicBezTo>
                    <a:pt x="119063" y="314332"/>
                    <a:pt x="101917" y="320999"/>
                    <a:pt x="85725" y="330524"/>
                  </a:cubicBezTo>
                  <a:cubicBezTo>
                    <a:pt x="23813" y="258134"/>
                    <a:pt x="32385" y="148597"/>
                    <a:pt x="104775" y="86684"/>
                  </a:cubicBezTo>
                  <a:cubicBezTo>
                    <a:pt x="136208" y="59062"/>
                    <a:pt x="176213" y="44774"/>
                    <a:pt x="218123" y="44774"/>
                  </a:cubicBezTo>
                  <a:close/>
                </a:path>
              </a:pathLst>
            </a:custGeom>
            <a:grpFill/>
            <a:ln w="9525" cap="flat">
              <a:noFill/>
              <a:prstDash val="solid"/>
              <a:miter/>
            </a:ln>
          </p:spPr>
          <p:txBody>
            <a:bodyPr rtlCol="0" anchor="ctr"/>
            <a:lstStyle/>
            <a:p>
              <a:endParaRPr lang="it-IT" sz="1013"/>
            </a:p>
          </p:txBody>
        </p:sp>
        <p:sp>
          <p:nvSpPr>
            <p:cNvPr id="302" name="Figura a mano libera 301">
              <a:extLst>
                <a:ext uri="{FF2B5EF4-FFF2-40B4-BE49-F238E27FC236}">
                  <a16:creationId xmlns:a16="http://schemas.microsoft.com/office/drawing/2014/main" id="{4B218521-B411-5E48-9366-466FC3223F99}"/>
                </a:ext>
              </a:extLst>
            </p:cNvPr>
            <p:cNvSpPr/>
            <p:nvPr/>
          </p:nvSpPr>
          <p:spPr>
            <a:xfrm>
              <a:off x="8095988" y="5326118"/>
              <a:ext cx="190500" cy="190500"/>
            </a:xfrm>
            <a:custGeom>
              <a:avLst/>
              <a:gdLst>
                <a:gd name="connsiteX0" fmla="*/ 192405 w 190500"/>
                <a:gd name="connsiteY0" fmla="*/ 96202 h 190500"/>
                <a:gd name="connsiteX1" fmla="*/ 96203 w 190500"/>
                <a:gd name="connsiteY1" fmla="*/ 192405 h 190500"/>
                <a:gd name="connsiteX2" fmla="*/ 0 w 190500"/>
                <a:gd name="connsiteY2" fmla="*/ 96202 h 190500"/>
                <a:gd name="connsiteX3" fmla="*/ 96203 w 190500"/>
                <a:gd name="connsiteY3" fmla="*/ 0 h 190500"/>
                <a:gd name="connsiteX4" fmla="*/ 192405 w 190500"/>
                <a:gd name="connsiteY4" fmla="*/ 96202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2405" y="96202"/>
                  </a:moveTo>
                  <a:cubicBezTo>
                    <a:pt x="192405" y="149334"/>
                    <a:pt x="149334" y="192405"/>
                    <a:pt x="96203" y="192405"/>
                  </a:cubicBezTo>
                  <a:cubicBezTo>
                    <a:pt x="43071" y="192405"/>
                    <a:pt x="0" y="149334"/>
                    <a:pt x="0" y="96202"/>
                  </a:cubicBezTo>
                  <a:cubicBezTo>
                    <a:pt x="0" y="43071"/>
                    <a:pt x="43071" y="0"/>
                    <a:pt x="96203" y="0"/>
                  </a:cubicBezTo>
                  <a:cubicBezTo>
                    <a:pt x="149334" y="0"/>
                    <a:pt x="192405" y="43071"/>
                    <a:pt x="192405" y="96202"/>
                  </a:cubicBezTo>
                  <a:close/>
                </a:path>
              </a:pathLst>
            </a:custGeom>
            <a:grpFill/>
            <a:ln w="9525" cap="flat">
              <a:noFill/>
              <a:prstDash val="solid"/>
              <a:miter/>
            </a:ln>
          </p:spPr>
          <p:txBody>
            <a:bodyPr rtlCol="0" anchor="ctr"/>
            <a:lstStyle/>
            <a:p>
              <a:endParaRPr lang="it-IT" sz="1013"/>
            </a:p>
          </p:txBody>
        </p:sp>
        <p:sp>
          <p:nvSpPr>
            <p:cNvPr id="303" name="Figura a mano libera 302">
              <a:extLst>
                <a:ext uri="{FF2B5EF4-FFF2-40B4-BE49-F238E27FC236}">
                  <a16:creationId xmlns:a16="http://schemas.microsoft.com/office/drawing/2014/main" id="{802C28FD-341E-1C47-ADC1-0C16C7F55881}"/>
                </a:ext>
              </a:extLst>
            </p:cNvPr>
            <p:cNvSpPr/>
            <p:nvPr/>
          </p:nvSpPr>
          <p:spPr>
            <a:xfrm>
              <a:off x="7795950" y="5472802"/>
              <a:ext cx="219075" cy="161925"/>
            </a:xfrm>
            <a:custGeom>
              <a:avLst/>
              <a:gdLst>
                <a:gd name="connsiteX0" fmla="*/ 152400 w 219075"/>
                <a:gd name="connsiteY0" fmla="*/ 0 h 161925"/>
                <a:gd name="connsiteX1" fmla="*/ 100965 w 219075"/>
                <a:gd name="connsiteY1" fmla="*/ 10478 h 161925"/>
                <a:gd name="connsiteX2" fmla="*/ 17145 w 219075"/>
                <a:gd name="connsiteY2" fmla="*/ 50483 h 161925"/>
                <a:gd name="connsiteX3" fmla="*/ 0 w 219075"/>
                <a:gd name="connsiteY3" fmla="*/ 84773 h 161925"/>
                <a:gd name="connsiteX4" fmla="*/ 0 w 219075"/>
                <a:gd name="connsiteY4" fmla="*/ 170498 h 161925"/>
                <a:gd name="connsiteX5" fmla="*/ 205740 w 219075"/>
                <a:gd name="connsiteY5" fmla="*/ 170498 h 161925"/>
                <a:gd name="connsiteX6" fmla="*/ 220028 w 219075"/>
                <a:gd name="connsiteY6" fmla="*/ 156210 h 161925"/>
                <a:gd name="connsiteX7" fmla="*/ 152400 w 219075"/>
                <a:gd name="connsiteY7"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61925">
                  <a:moveTo>
                    <a:pt x="152400" y="0"/>
                  </a:moveTo>
                  <a:cubicBezTo>
                    <a:pt x="135255" y="1905"/>
                    <a:pt x="118110" y="4763"/>
                    <a:pt x="100965" y="10478"/>
                  </a:cubicBezTo>
                  <a:cubicBezTo>
                    <a:pt x="71438" y="19050"/>
                    <a:pt x="42863" y="33338"/>
                    <a:pt x="17145" y="50483"/>
                  </a:cubicBezTo>
                  <a:cubicBezTo>
                    <a:pt x="5715" y="58103"/>
                    <a:pt x="0" y="71438"/>
                    <a:pt x="0" y="84773"/>
                  </a:cubicBezTo>
                  <a:lnTo>
                    <a:pt x="0" y="170498"/>
                  </a:lnTo>
                  <a:lnTo>
                    <a:pt x="205740" y="170498"/>
                  </a:lnTo>
                  <a:cubicBezTo>
                    <a:pt x="209550" y="164783"/>
                    <a:pt x="214313" y="160020"/>
                    <a:pt x="220028" y="156210"/>
                  </a:cubicBezTo>
                  <a:cubicBezTo>
                    <a:pt x="179070" y="113348"/>
                    <a:pt x="155258" y="58103"/>
                    <a:pt x="152400" y="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AF2059EC-6592-1840-B543-E0E92093F75E}"/>
                </a:ext>
              </a:extLst>
            </p:cNvPr>
            <p:cNvSpPr/>
            <p:nvPr/>
          </p:nvSpPr>
          <p:spPr>
            <a:xfrm>
              <a:off x="7881228" y="5277093"/>
              <a:ext cx="133350" cy="161925"/>
            </a:xfrm>
            <a:custGeom>
              <a:avLst/>
              <a:gdLst>
                <a:gd name="connsiteX0" fmla="*/ 67122 w 133350"/>
                <a:gd name="connsiteY0" fmla="*/ 169992 h 161925"/>
                <a:gd name="connsiteX1" fmla="*/ 133797 w 133350"/>
                <a:gd name="connsiteY1" fmla="*/ 14734 h 161925"/>
                <a:gd name="connsiteX2" fmla="*/ 14734 w 133350"/>
                <a:gd name="connsiteY2" fmla="*/ 38547 h 161925"/>
                <a:gd name="connsiteX3" fmla="*/ 38547 w 133350"/>
                <a:gd name="connsiteY3" fmla="*/ 157609 h 161925"/>
                <a:gd name="connsiteX4" fmla="*/ 67122 w 133350"/>
                <a:gd name="connsiteY4" fmla="*/ 16999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61925">
                  <a:moveTo>
                    <a:pt x="67122" y="169992"/>
                  </a:moveTo>
                  <a:cubicBezTo>
                    <a:pt x="69979" y="111889"/>
                    <a:pt x="93792" y="57597"/>
                    <a:pt x="133797" y="14734"/>
                  </a:cubicBezTo>
                  <a:cubicBezTo>
                    <a:pt x="94744" y="-11936"/>
                    <a:pt x="41404" y="-1458"/>
                    <a:pt x="14734" y="38547"/>
                  </a:cubicBezTo>
                  <a:cubicBezTo>
                    <a:pt x="-11936" y="78552"/>
                    <a:pt x="-1458" y="130939"/>
                    <a:pt x="38547" y="157609"/>
                  </a:cubicBezTo>
                  <a:cubicBezTo>
                    <a:pt x="47119" y="163324"/>
                    <a:pt x="56644" y="167134"/>
                    <a:pt x="67122" y="169992"/>
                  </a:cubicBezTo>
                  <a:close/>
                </a:path>
              </a:pathLst>
            </a:custGeom>
            <a:grpFill/>
            <a:ln w="9525" cap="flat">
              <a:noFill/>
              <a:prstDash val="solid"/>
              <a:miter/>
            </a:ln>
          </p:spPr>
          <p:txBody>
            <a:bodyPr rtlCol="0" anchor="ctr"/>
            <a:lstStyle/>
            <a:p>
              <a:endParaRPr lang="it-IT" sz="1013"/>
            </a:p>
          </p:txBody>
        </p:sp>
      </p:grpSp>
      <p:grpSp>
        <p:nvGrpSpPr>
          <p:cNvPr id="305" name="Elemento grafico 252" descr="Brainstorming di gruppo">
            <a:extLst>
              <a:ext uri="{FF2B5EF4-FFF2-40B4-BE49-F238E27FC236}">
                <a16:creationId xmlns:a16="http://schemas.microsoft.com/office/drawing/2014/main" id="{D0CAD73E-D7EC-8048-95A4-27A4BF5430F3}"/>
              </a:ext>
            </a:extLst>
          </p:cNvPr>
          <p:cNvGrpSpPr/>
          <p:nvPr/>
        </p:nvGrpSpPr>
        <p:grpSpPr>
          <a:xfrm>
            <a:off x="6927286" y="2426006"/>
            <a:ext cx="291486" cy="291486"/>
            <a:chOff x="7888800" y="5221800"/>
            <a:chExt cx="914400" cy="914400"/>
          </a:xfrm>
          <a:solidFill>
            <a:schemeClr val="accent3"/>
          </a:solidFill>
        </p:grpSpPr>
        <p:sp>
          <p:nvSpPr>
            <p:cNvPr id="306" name="Figura a mano libera 305">
              <a:extLst>
                <a:ext uri="{FF2B5EF4-FFF2-40B4-BE49-F238E27FC236}">
                  <a16:creationId xmlns:a16="http://schemas.microsoft.com/office/drawing/2014/main" id="{73A202F7-0260-5B4F-9FD1-AC5D9E439108}"/>
                </a:ext>
              </a:extLst>
            </p:cNvPr>
            <p:cNvSpPr/>
            <p:nvPr/>
          </p:nvSpPr>
          <p:spPr>
            <a:xfrm>
              <a:off x="8293041" y="5593751"/>
              <a:ext cx="104775" cy="28575"/>
            </a:xfrm>
            <a:custGeom>
              <a:avLst/>
              <a:gdLst>
                <a:gd name="connsiteX0" fmla="*/ 98203 w 104775"/>
                <a:gd name="connsiteY0" fmla="*/ 0 h 28575"/>
                <a:gd name="connsiteX1" fmla="*/ 14288 w 104775"/>
                <a:gd name="connsiteY1" fmla="*/ 0 h 28575"/>
                <a:gd name="connsiteX2" fmla="*/ 0 w 104775"/>
                <a:gd name="connsiteY2" fmla="*/ 14288 h 28575"/>
                <a:gd name="connsiteX3" fmla="*/ 14288 w 104775"/>
                <a:gd name="connsiteY3" fmla="*/ 28575 h 28575"/>
                <a:gd name="connsiteX4" fmla="*/ 98203 w 104775"/>
                <a:gd name="connsiteY4" fmla="*/ 28575 h 28575"/>
                <a:gd name="connsiteX5" fmla="*/ 112490 w 104775"/>
                <a:gd name="connsiteY5" fmla="*/ 14288 h 28575"/>
                <a:gd name="connsiteX6" fmla="*/ 98203 w 104775"/>
                <a:gd name="connsiteY6" fmla="*/ 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28575">
                  <a:moveTo>
                    <a:pt x="98203" y="0"/>
                  </a:moveTo>
                  <a:lnTo>
                    <a:pt x="14288" y="0"/>
                  </a:lnTo>
                  <a:cubicBezTo>
                    <a:pt x="6397" y="0"/>
                    <a:pt x="0" y="6397"/>
                    <a:pt x="0" y="14288"/>
                  </a:cubicBezTo>
                  <a:cubicBezTo>
                    <a:pt x="0" y="22178"/>
                    <a:pt x="6397" y="28575"/>
                    <a:pt x="14288" y="28575"/>
                  </a:cubicBezTo>
                  <a:lnTo>
                    <a:pt x="98203" y="28575"/>
                  </a:lnTo>
                  <a:cubicBezTo>
                    <a:pt x="106093" y="28575"/>
                    <a:pt x="112490" y="22178"/>
                    <a:pt x="112490" y="14288"/>
                  </a:cubicBezTo>
                  <a:cubicBezTo>
                    <a:pt x="112490" y="6397"/>
                    <a:pt x="106093" y="0"/>
                    <a:pt x="98203" y="0"/>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AC317DDC-9634-8842-9031-04FC5125780F}"/>
                </a:ext>
              </a:extLst>
            </p:cNvPr>
            <p:cNvSpPr/>
            <p:nvPr/>
          </p:nvSpPr>
          <p:spPr>
            <a:xfrm>
              <a:off x="8318854" y="5640900"/>
              <a:ext cx="57150" cy="28575"/>
            </a:xfrm>
            <a:custGeom>
              <a:avLst/>
              <a:gdLst>
                <a:gd name="connsiteX0" fmla="*/ 30385 w 57150"/>
                <a:gd name="connsiteY0" fmla="*/ 28575 h 28575"/>
                <a:gd name="connsiteX1" fmla="*/ 60865 w 57150"/>
                <a:gd name="connsiteY1" fmla="*/ 0 h 28575"/>
                <a:gd name="connsiteX2" fmla="*/ 0 w 57150"/>
                <a:gd name="connsiteY2" fmla="*/ 0 h 28575"/>
                <a:gd name="connsiteX3" fmla="*/ 30385 w 571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57150" h="28575">
                  <a:moveTo>
                    <a:pt x="30385" y="28575"/>
                  </a:moveTo>
                  <a:cubicBezTo>
                    <a:pt x="46483" y="28560"/>
                    <a:pt x="59811" y="16064"/>
                    <a:pt x="60865" y="0"/>
                  </a:cubicBezTo>
                  <a:lnTo>
                    <a:pt x="0" y="0"/>
                  </a:lnTo>
                  <a:cubicBezTo>
                    <a:pt x="1005" y="16049"/>
                    <a:pt x="14305" y="28556"/>
                    <a:pt x="30385" y="28575"/>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E7CCC509-39E4-EC4B-BC65-8D1DEAFE7686}"/>
                </a:ext>
              </a:extLst>
            </p:cNvPr>
            <p:cNvSpPr/>
            <p:nvPr/>
          </p:nvSpPr>
          <p:spPr>
            <a:xfrm>
              <a:off x="8227509" y="5321241"/>
              <a:ext cx="238125" cy="247650"/>
            </a:xfrm>
            <a:custGeom>
              <a:avLst/>
              <a:gdLst>
                <a:gd name="connsiteX0" fmla="*/ 121729 w 238125"/>
                <a:gd name="connsiteY0" fmla="*/ 0 h 247650"/>
                <a:gd name="connsiteX1" fmla="*/ 121729 w 238125"/>
                <a:gd name="connsiteY1" fmla="*/ 0 h 247650"/>
                <a:gd name="connsiteX2" fmla="*/ 0 w 238125"/>
                <a:gd name="connsiteY2" fmla="*/ 120396 h 247650"/>
                <a:gd name="connsiteX3" fmla="*/ 0 w 238125"/>
                <a:gd name="connsiteY3" fmla="*/ 124587 h 247650"/>
                <a:gd name="connsiteX4" fmla="*/ 8477 w 238125"/>
                <a:gd name="connsiteY4" fmla="*/ 167259 h 247650"/>
                <a:gd name="connsiteX5" fmla="*/ 29623 w 238125"/>
                <a:gd name="connsiteY5" fmla="*/ 201930 h 247650"/>
                <a:gd name="connsiteX6" fmla="*/ 58198 w 238125"/>
                <a:gd name="connsiteY6" fmla="*/ 248222 h 247650"/>
                <a:gd name="connsiteX7" fmla="*/ 66580 w 238125"/>
                <a:gd name="connsiteY7" fmla="*/ 253460 h 247650"/>
                <a:gd name="connsiteX8" fmla="*/ 177070 w 238125"/>
                <a:gd name="connsiteY8" fmla="*/ 253460 h 247650"/>
                <a:gd name="connsiteX9" fmla="*/ 185452 w 238125"/>
                <a:gd name="connsiteY9" fmla="*/ 248222 h 247650"/>
                <a:gd name="connsiteX10" fmla="*/ 214027 w 238125"/>
                <a:gd name="connsiteY10" fmla="*/ 201930 h 247650"/>
                <a:gd name="connsiteX11" fmla="*/ 235077 w 238125"/>
                <a:gd name="connsiteY11" fmla="*/ 167259 h 247650"/>
                <a:gd name="connsiteX12" fmla="*/ 243554 w 238125"/>
                <a:gd name="connsiteY12" fmla="*/ 125063 h 247650"/>
                <a:gd name="connsiteX13" fmla="*/ 243554 w 238125"/>
                <a:gd name="connsiteY13" fmla="*/ 120872 h 247650"/>
                <a:gd name="connsiteX14" fmla="*/ 121729 w 238125"/>
                <a:gd name="connsiteY14" fmla="*/ 0 h 247650"/>
                <a:gd name="connsiteX15" fmla="*/ 215455 w 238125"/>
                <a:gd name="connsiteY15" fmla="*/ 123825 h 247650"/>
                <a:gd name="connsiteX16" fmla="*/ 208788 w 238125"/>
                <a:gd name="connsiteY16" fmla="*/ 156686 h 247650"/>
                <a:gd name="connsiteX17" fmla="*/ 192881 w 238125"/>
                <a:gd name="connsiteY17" fmla="*/ 182404 h 247650"/>
                <a:gd name="connsiteX18" fmla="*/ 165544 w 238125"/>
                <a:gd name="connsiteY18" fmla="*/ 224600 h 247650"/>
                <a:gd name="connsiteX19" fmla="*/ 78010 w 238125"/>
                <a:gd name="connsiteY19" fmla="*/ 224600 h 247650"/>
                <a:gd name="connsiteX20" fmla="*/ 50578 w 238125"/>
                <a:gd name="connsiteY20" fmla="*/ 182404 h 247650"/>
                <a:gd name="connsiteX21" fmla="*/ 34766 w 238125"/>
                <a:gd name="connsiteY21" fmla="*/ 156686 h 247650"/>
                <a:gd name="connsiteX22" fmla="*/ 28099 w 238125"/>
                <a:gd name="connsiteY22" fmla="*/ 123825 h 247650"/>
                <a:gd name="connsiteX23" fmla="*/ 28099 w 238125"/>
                <a:gd name="connsiteY23" fmla="*/ 120396 h 247650"/>
                <a:gd name="connsiteX24" fmla="*/ 121729 w 238125"/>
                <a:gd name="connsiteY24" fmla="*/ 27813 h 247650"/>
                <a:gd name="connsiteX25" fmla="*/ 121729 w 238125"/>
                <a:gd name="connsiteY25" fmla="*/ 27813 h 247650"/>
                <a:gd name="connsiteX26" fmla="*/ 215455 w 238125"/>
                <a:gd name="connsiteY26" fmla="*/ 12039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8125" h="247650">
                  <a:moveTo>
                    <a:pt x="121729" y="0"/>
                  </a:moveTo>
                  <a:lnTo>
                    <a:pt x="121729" y="0"/>
                  </a:lnTo>
                  <a:cubicBezTo>
                    <a:pt x="55207" y="454"/>
                    <a:pt x="1188" y="53882"/>
                    <a:pt x="0" y="120396"/>
                  </a:cubicBezTo>
                  <a:lnTo>
                    <a:pt x="0" y="124587"/>
                  </a:lnTo>
                  <a:cubicBezTo>
                    <a:pt x="323" y="139195"/>
                    <a:pt x="3192" y="153636"/>
                    <a:pt x="8477" y="167259"/>
                  </a:cubicBezTo>
                  <a:cubicBezTo>
                    <a:pt x="13400" y="179985"/>
                    <a:pt x="20562" y="191728"/>
                    <a:pt x="29623" y="201930"/>
                  </a:cubicBezTo>
                  <a:cubicBezTo>
                    <a:pt x="40918" y="216195"/>
                    <a:pt x="50508" y="231731"/>
                    <a:pt x="58198" y="248222"/>
                  </a:cubicBezTo>
                  <a:cubicBezTo>
                    <a:pt x="59796" y="251394"/>
                    <a:pt x="63028" y="253414"/>
                    <a:pt x="66580" y="253460"/>
                  </a:cubicBezTo>
                  <a:lnTo>
                    <a:pt x="177070" y="253460"/>
                  </a:lnTo>
                  <a:cubicBezTo>
                    <a:pt x="180622" y="253414"/>
                    <a:pt x="183853" y="251394"/>
                    <a:pt x="185452" y="248222"/>
                  </a:cubicBezTo>
                  <a:cubicBezTo>
                    <a:pt x="193148" y="231735"/>
                    <a:pt x="202738" y="216199"/>
                    <a:pt x="214027" y="201930"/>
                  </a:cubicBezTo>
                  <a:cubicBezTo>
                    <a:pt x="223030" y="191702"/>
                    <a:pt x="230156" y="179965"/>
                    <a:pt x="235077" y="167259"/>
                  </a:cubicBezTo>
                  <a:cubicBezTo>
                    <a:pt x="240219" y="153760"/>
                    <a:pt x="243084" y="139500"/>
                    <a:pt x="243554" y="125063"/>
                  </a:cubicBezTo>
                  <a:lnTo>
                    <a:pt x="243554" y="120872"/>
                  </a:lnTo>
                  <a:cubicBezTo>
                    <a:pt x="242571" y="54157"/>
                    <a:pt x="188450" y="459"/>
                    <a:pt x="121729" y="0"/>
                  </a:cubicBezTo>
                  <a:close/>
                  <a:moveTo>
                    <a:pt x="215455" y="123825"/>
                  </a:moveTo>
                  <a:cubicBezTo>
                    <a:pt x="215061" y="135071"/>
                    <a:pt x="212808" y="146175"/>
                    <a:pt x="208788" y="156686"/>
                  </a:cubicBezTo>
                  <a:cubicBezTo>
                    <a:pt x="205033" y="166125"/>
                    <a:pt x="199650" y="174829"/>
                    <a:pt x="192881" y="182404"/>
                  </a:cubicBezTo>
                  <a:cubicBezTo>
                    <a:pt x="182180" y="195373"/>
                    <a:pt x="173007" y="209532"/>
                    <a:pt x="165544" y="224600"/>
                  </a:cubicBezTo>
                  <a:lnTo>
                    <a:pt x="78010" y="224600"/>
                  </a:lnTo>
                  <a:cubicBezTo>
                    <a:pt x="70513" y="209530"/>
                    <a:pt x="61309" y="195371"/>
                    <a:pt x="50578" y="182404"/>
                  </a:cubicBezTo>
                  <a:cubicBezTo>
                    <a:pt x="43839" y="174826"/>
                    <a:pt x="38487" y="166121"/>
                    <a:pt x="34766" y="156686"/>
                  </a:cubicBezTo>
                  <a:cubicBezTo>
                    <a:pt x="30747" y="146175"/>
                    <a:pt x="28493" y="135071"/>
                    <a:pt x="28099" y="123825"/>
                  </a:cubicBezTo>
                  <a:lnTo>
                    <a:pt x="28099" y="120396"/>
                  </a:lnTo>
                  <a:cubicBezTo>
                    <a:pt x="28978" y="69225"/>
                    <a:pt x="70552" y="28116"/>
                    <a:pt x="121729" y="27813"/>
                  </a:cubicBezTo>
                  <a:lnTo>
                    <a:pt x="121729" y="27813"/>
                  </a:lnTo>
                  <a:cubicBezTo>
                    <a:pt x="172924" y="28115"/>
                    <a:pt x="214526" y="69210"/>
                    <a:pt x="215455" y="120396"/>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7F759D9D-D27D-0E40-88FA-CD0C7F038EF9}"/>
                </a:ext>
              </a:extLst>
            </p:cNvPr>
            <p:cNvSpPr/>
            <p:nvPr/>
          </p:nvSpPr>
          <p:spPr>
            <a:xfrm>
              <a:off x="8303328" y="5374200"/>
              <a:ext cx="95250" cy="142875"/>
            </a:xfrm>
            <a:custGeom>
              <a:avLst/>
              <a:gdLst>
                <a:gd name="connsiteX0" fmla="*/ 0 w 95250"/>
                <a:gd name="connsiteY0" fmla="*/ 98393 h 142875"/>
                <a:gd name="connsiteX1" fmla="*/ 50387 w 95250"/>
                <a:gd name="connsiteY1" fmla="*/ 0 h 142875"/>
                <a:gd name="connsiteX2" fmla="*/ 50387 w 95250"/>
                <a:gd name="connsiteY2" fmla="*/ 56959 h 142875"/>
                <a:gd name="connsiteX3" fmla="*/ 102679 w 95250"/>
                <a:gd name="connsiteY3" fmla="*/ 46577 h 142875"/>
                <a:gd name="connsiteX4" fmla="*/ 50387 w 95250"/>
                <a:gd name="connsiteY4" fmla="*/ 142875 h 142875"/>
                <a:gd name="connsiteX5" fmla="*/ 50387 w 95250"/>
                <a:gd name="connsiteY5" fmla="*/ 86963 h 142875"/>
                <a:gd name="connsiteX6" fmla="*/ 0 w 95250"/>
                <a:gd name="connsiteY6" fmla="*/ 9839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42875">
                  <a:moveTo>
                    <a:pt x="0" y="98393"/>
                  </a:moveTo>
                  <a:lnTo>
                    <a:pt x="50387" y="0"/>
                  </a:lnTo>
                  <a:lnTo>
                    <a:pt x="50387" y="56959"/>
                  </a:lnTo>
                  <a:lnTo>
                    <a:pt x="102679" y="46577"/>
                  </a:lnTo>
                  <a:lnTo>
                    <a:pt x="50387" y="142875"/>
                  </a:lnTo>
                  <a:lnTo>
                    <a:pt x="50387" y="86963"/>
                  </a:lnTo>
                  <a:lnTo>
                    <a:pt x="0" y="98393"/>
                  </a:ln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51BB82E3-C3AB-094C-88FE-74B160D62AC1}"/>
                </a:ext>
              </a:extLst>
            </p:cNvPr>
            <p:cNvSpPr/>
            <p:nvPr/>
          </p:nvSpPr>
          <p:spPr>
            <a:xfrm>
              <a:off x="8472492" y="5657569"/>
              <a:ext cx="142875" cy="142875"/>
            </a:xfrm>
            <a:custGeom>
              <a:avLst/>
              <a:gdLst>
                <a:gd name="connsiteX0" fmla="*/ 148209 w 142875"/>
                <a:gd name="connsiteY0" fmla="*/ 74104 h 142875"/>
                <a:gd name="connsiteX1" fmla="*/ 74104 w 142875"/>
                <a:gd name="connsiteY1" fmla="*/ 148209 h 142875"/>
                <a:gd name="connsiteX2" fmla="*/ 0 w 142875"/>
                <a:gd name="connsiteY2" fmla="*/ 74104 h 142875"/>
                <a:gd name="connsiteX3" fmla="*/ 74104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4" y="148209"/>
                  </a:cubicBezTo>
                  <a:cubicBezTo>
                    <a:pt x="33178" y="148209"/>
                    <a:pt x="0" y="115031"/>
                    <a:pt x="0" y="74104"/>
                  </a:cubicBezTo>
                  <a:cubicBezTo>
                    <a:pt x="0" y="33178"/>
                    <a:pt x="33178" y="0"/>
                    <a:pt x="74104"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6E7107E0-26C9-7F4F-A3A5-F53CB0A536C4}"/>
                </a:ext>
              </a:extLst>
            </p:cNvPr>
            <p:cNvSpPr/>
            <p:nvPr/>
          </p:nvSpPr>
          <p:spPr>
            <a:xfrm>
              <a:off x="8077205" y="5657569"/>
              <a:ext cx="142875" cy="142875"/>
            </a:xfrm>
            <a:custGeom>
              <a:avLst/>
              <a:gdLst>
                <a:gd name="connsiteX0" fmla="*/ 148209 w 142875"/>
                <a:gd name="connsiteY0" fmla="*/ 74104 h 142875"/>
                <a:gd name="connsiteX1" fmla="*/ 74104 w 142875"/>
                <a:gd name="connsiteY1" fmla="*/ 148209 h 142875"/>
                <a:gd name="connsiteX2" fmla="*/ 0 w 142875"/>
                <a:gd name="connsiteY2" fmla="*/ 74104 h 142875"/>
                <a:gd name="connsiteX3" fmla="*/ 74104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4" y="148209"/>
                  </a:cubicBezTo>
                  <a:cubicBezTo>
                    <a:pt x="33178" y="148209"/>
                    <a:pt x="0" y="115031"/>
                    <a:pt x="0" y="74104"/>
                  </a:cubicBezTo>
                  <a:cubicBezTo>
                    <a:pt x="0" y="33178"/>
                    <a:pt x="33178" y="0"/>
                    <a:pt x="74104"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317" name="Figura a mano libera 316">
              <a:extLst>
                <a:ext uri="{FF2B5EF4-FFF2-40B4-BE49-F238E27FC236}">
                  <a16:creationId xmlns:a16="http://schemas.microsoft.com/office/drawing/2014/main" id="{E4DC4A3F-2732-E94D-B3BF-9DA681F365D7}"/>
                </a:ext>
              </a:extLst>
            </p:cNvPr>
            <p:cNvSpPr/>
            <p:nvPr/>
          </p:nvSpPr>
          <p:spPr>
            <a:xfrm>
              <a:off x="8426200" y="5825875"/>
              <a:ext cx="266700" cy="142875"/>
            </a:xfrm>
            <a:custGeom>
              <a:avLst/>
              <a:gdLst>
                <a:gd name="connsiteX0" fmla="*/ 253746 w 266700"/>
                <a:gd name="connsiteY0" fmla="*/ 44101 h 142875"/>
                <a:gd name="connsiteX1" fmla="*/ 181356 w 266700"/>
                <a:gd name="connsiteY1" fmla="*/ 9525 h 142875"/>
                <a:gd name="connsiteX2" fmla="*/ 120396 w 266700"/>
                <a:gd name="connsiteY2" fmla="*/ 0 h 142875"/>
                <a:gd name="connsiteX3" fmla="*/ 59436 w 266700"/>
                <a:gd name="connsiteY3" fmla="*/ 9525 h 142875"/>
                <a:gd name="connsiteX4" fmla="*/ 3429 w 266700"/>
                <a:gd name="connsiteY4" fmla="*/ 33529 h 142875"/>
                <a:gd name="connsiteX5" fmla="*/ 0 w 266700"/>
                <a:gd name="connsiteY5" fmla="*/ 37434 h 142875"/>
                <a:gd name="connsiteX6" fmla="*/ 76200 w 266700"/>
                <a:gd name="connsiteY6" fmla="*/ 75534 h 142875"/>
                <a:gd name="connsiteX7" fmla="*/ 104108 w 266700"/>
                <a:gd name="connsiteY7" fmla="*/ 131446 h 142875"/>
                <a:gd name="connsiteX8" fmla="*/ 104108 w 266700"/>
                <a:gd name="connsiteY8" fmla="*/ 148400 h 142875"/>
                <a:gd name="connsiteX9" fmla="*/ 268605 w 266700"/>
                <a:gd name="connsiteY9" fmla="*/ 148400 h 142875"/>
                <a:gd name="connsiteX10" fmla="*/ 268605 w 266700"/>
                <a:gd name="connsiteY10" fmla="*/ 73819 h 142875"/>
                <a:gd name="connsiteX11" fmla="*/ 253746 w 266700"/>
                <a:gd name="connsiteY11" fmla="*/ 4410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00" h="142875">
                  <a:moveTo>
                    <a:pt x="253746" y="44101"/>
                  </a:moveTo>
                  <a:cubicBezTo>
                    <a:pt x="232401" y="27476"/>
                    <a:pt x="207702" y="15681"/>
                    <a:pt x="181356" y="9525"/>
                  </a:cubicBezTo>
                  <a:cubicBezTo>
                    <a:pt x="161530" y="3742"/>
                    <a:pt x="141041" y="541"/>
                    <a:pt x="120396" y="0"/>
                  </a:cubicBezTo>
                  <a:cubicBezTo>
                    <a:pt x="99702" y="-45"/>
                    <a:pt x="79130" y="3169"/>
                    <a:pt x="59436" y="9525"/>
                  </a:cubicBezTo>
                  <a:cubicBezTo>
                    <a:pt x="39707" y="14783"/>
                    <a:pt x="20843" y="22868"/>
                    <a:pt x="3429" y="33529"/>
                  </a:cubicBezTo>
                  <a:cubicBezTo>
                    <a:pt x="2286" y="34862"/>
                    <a:pt x="1238" y="36196"/>
                    <a:pt x="0" y="37434"/>
                  </a:cubicBezTo>
                  <a:cubicBezTo>
                    <a:pt x="27701" y="44889"/>
                    <a:pt x="53615" y="57847"/>
                    <a:pt x="76200" y="75534"/>
                  </a:cubicBezTo>
                  <a:cubicBezTo>
                    <a:pt x="94021" y="88541"/>
                    <a:pt x="104425" y="109385"/>
                    <a:pt x="104108" y="131446"/>
                  </a:cubicBezTo>
                  <a:lnTo>
                    <a:pt x="104108" y="148400"/>
                  </a:lnTo>
                  <a:lnTo>
                    <a:pt x="268605" y="148400"/>
                  </a:lnTo>
                  <a:lnTo>
                    <a:pt x="268605" y="73819"/>
                  </a:lnTo>
                  <a:cubicBezTo>
                    <a:pt x="268892" y="62061"/>
                    <a:pt x="263324" y="50927"/>
                    <a:pt x="253746" y="44101"/>
                  </a:cubicBezTo>
                  <a:close/>
                </a:path>
              </a:pathLst>
            </a:custGeom>
            <a:grpFill/>
            <a:ln w="9525" cap="flat">
              <a:noFill/>
              <a:prstDash val="solid"/>
              <a:miter/>
            </a:ln>
          </p:spPr>
          <p:txBody>
            <a:bodyPr rtlCol="0" anchor="ctr"/>
            <a:lstStyle/>
            <a:p>
              <a:endParaRPr lang="it-IT" sz="1013"/>
            </a:p>
          </p:txBody>
        </p:sp>
        <p:sp>
          <p:nvSpPr>
            <p:cNvPr id="318" name="Figura a mano libera 317">
              <a:extLst>
                <a:ext uri="{FF2B5EF4-FFF2-40B4-BE49-F238E27FC236}">
                  <a16:creationId xmlns:a16="http://schemas.microsoft.com/office/drawing/2014/main" id="{4A2E8BF0-FE05-5F4D-A7E0-30E16BF3DAA2}"/>
                </a:ext>
              </a:extLst>
            </p:cNvPr>
            <p:cNvSpPr/>
            <p:nvPr/>
          </p:nvSpPr>
          <p:spPr>
            <a:xfrm>
              <a:off x="8003100" y="5825875"/>
              <a:ext cx="266700" cy="142875"/>
            </a:xfrm>
            <a:custGeom>
              <a:avLst/>
              <a:gdLst>
                <a:gd name="connsiteX0" fmla="*/ 164687 w 266700"/>
                <a:gd name="connsiteY0" fmla="*/ 131445 h 142875"/>
                <a:gd name="connsiteX1" fmla="*/ 191357 w 266700"/>
                <a:gd name="connsiteY1" fmla="*/ 76486 h 142875"/>
                <a:gd name="connsiteX2" fmla="*/ 192500 w 266700"/>
                <a:gd name="connsiteY2" fmla="*/ 75534 h 142875"/>
                <a:gd name="connsiteX3" fmla="*/ 193739 w 266700"/>
                <a:gd name="connsiteY3" fmla="*/ 74676 h 142875"/>
                <a:gd name="connsiteX4" fmla="*/ 268605 w 266700"/>
                <a:gd name="connsiteY4" fmla="*/ 37529 h 142875"/>
                <a:gd name="connsiteX5" fmla="*/ 263176 w 266700"/>
                <a:gd name="connsiteY5" fmla="*/ 31338 h 142875"/>
                <a:gd name="connsiteX6" fmla="*/ 209550 w 266700"/>
                <a:gd name="connsiteY6" fmla="*/ 9525 h 142875"/>
                <a:gd name="connsiteX7" fmla="*/ 148590 w 266700"/>
                <a:gd name="connsiteY7" fmla="*/ 0 h 142875"/>
                <a:gd name="connsiteX8" fmla="*/ 87630 w 266700"/>
                <a:gd name="connsiteY8" fmla="*/ 9525 h 142875"/>
                <a:gd name="connsiteX9" fmla="*/ 15240 w 266700"/>
                <a:gd name="connsiteY9" fmla="*/ 44101 h 142875"/>
                <a:gd name="connsiteX10" fmla="*/ 0 w 266700"/>
                <a:gd name="connsiteY10" fmla="*/ 73819 h 142875"/>
                <a:gd name="connsiteX11" fmla="*/ 0 w 266700"/>
                <a:gd name="connsiteY11" fmla="*/ 148400 h 142875"/>
                <a:gd name="connsiteX12" fmla="*/ 164687 w 266700"/>
                <a:gd name="connsiteY12" fmla="*/ 1484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142875">
                  <a:moveTo>
                    <a:pt x="164687" y="131445"/>
                  </a:moveTo>
                  <a:cubicBezTo>
                    <a:pt x="164708" y="110012"/>
                    <a:pt x="174533" y="89766"/>
                    <a:pt x="191357" y="76486"/>
                  </a:cubicBezTo>
                  <a:lnTo>
                    <a:pt x="192500" y="75534"/>
                  </a:lnTo>
                  <a:lnTo>
                    <a:pt x="193739" y="74676"/>
                  </a:lnTo>
                  <a:cubicBezTo>
                    <a:pt x="216581" y="58427"/>
                    <a:pt x="241848" y="45890"/>
                    <a:pt x="268605" y="37529"/>
                  </a:cubicBezTo>
                  <a:cubicBezTo>
                    <a:pt x="266700" y="35529"/>
                    <a:pt x="264986" y="33433"/>
                    <a:pt x="263176" y="31338"/>
                  </a:cubicBezTo>
                  <a:cubicBezTo>
                    <a:pt x="246437" y="21538"/>
                    <a:pt x="228377" y="14193"/>
                    <a:pt x="209550" y="9525"/>
                  </a:cubicBezTo>
                  <a:cubicBezTo>
                    <a:pt x="189726" y="3734"/>
                    <a:pt x="169235" y="532"/>
                    <a:pt x="148590" y="0"/>
                  </a:cubicBezTo>
                  <a:cubicBezTo>
                    <a:pt x="127896" y="-39"/>
                    <a:pt x="107326" y="3176"/>
                    <a:pt x="87630" y="9525"/>
                  </a:cubicBezTo>
                  <a:cubicBezTo>
                    <a:pt x="61651" y="16693"/>
                    <a:pt x="37144" y="28399"/>
                    <a:pt x="15240" y="44101"/>
                  </a:cubicBezTo>
                  <a:cubicBezTo>
                    <a:pt x="5858" y="51134"/>
                    <a:pt x="236" y="62096"/>
                    <a:pt x="0" y="73819"/>
                  </a:cubicBezTo>
                  <a:lnTo>
                    <a:pt x="0" y="148400"/>
                  </a:lnTo>
                  <a:lnTo>
                    <a:pt x="164687" y="148400"/>
                  </a:lnTo>
                  <a:close/>
                </a:path>
              </a:pathLst>
            </a:custGeom>
            <a:grpFill/>
            <a:ln w="9525" cap="flat">
              <a:noFill/>
              <a:prstDash val="solid"/>
              <a:miter/>
            </a:ln>
          </p:spPr>
          <p:txBody>
            <a:bodyPr rtlCol="0" anchor="ctr"/>
            <a:lstStyle/>
            <a:p>
              <a:endParaRPr lang="it-IT" sz="1013"/>
            </a:p>
          </p:txBody>
        </p:sp>
        <p:sp>
          <p:nvSpPr>
            <p:cNvPr id="319" name="Figura a mano libera 318">
              <a:extLst>
                <a:ext uri="{FF2B5EF4-FFF2-40B4-BE49-F238E27FC236}">
                  <a16:creationId xmlns:a16="http://schemas.microsoft.com/office/drawing/2014/main" id="{DDC82403-0C46-4F48-931F-4E724DC4315A}"/>
                </a:ext>
              </a:extLst>
            </p:cNvPr>
            <p:cNvSpPr/>
            <p:nvPr/>
          </p:nvSpPr>
          <p:spPr>
            <a:xfrm>
              <a:off x="8200744" y="5883595"/>
              <a:ext cx="295275" cy="142875"/>
            </a:xfrm>
            <a:custGeom>
              <a:avLst/>
              <a:gdLst>
                <a:gd name="connsiteX0" fmla="*/ 0 w 295275"/>
                <a:gd name="connsiteY0" fmla="*/ 147830 h 142875"/>
                <a:gd name="connsiteX1" fmla="*/ 0 w 295275"/>
                <a:gd name="connsiteY1" fmla="*/ 73725 h 142875"/>
                <a:gd name="connsiteX2" fmla="*/ 14859 w 295275"/>
                <a:gd name="connsiteY2" fmla="*/ 44102 h 142875"/>
                <a:gd name="connsiteX3" fmla="*/ 87249 w 295275"/>
                <a:gd name="connsiteY3" fmla="*/ 9527 h 142875"/>
                <a:gd name="connsiteX4" fmla="*/ 148209 w 295275"/>
                <a:gd name="connsiteY4" fmla="*/ 2 h 142875"/>
                <a:gd name="connsiteX5" fmla="*/ 209169 w 295275"/>
                <a:gd name="connsiteY5" fmla="*/ 9527 h 142875"/>
                <a:gd name="connsiteX6" fmla="*/ 281654 w 295275"/>
                <a:gd name="connsiteY6" fmla="*/ 44102 h 142875"/>
                <a:gd name="connsiteX7" fmla="*/ 296418 w 295275"/>
                <a:gd name="connsiteY7" fmla="*/ 73725 h 142875"/>
                <a:gd name="connsiteX8" fmla="*/ 296418 w 295275"/>
                <a:gd name="connsiteY8" fmla="*/ 1478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142875">
                  <a:moveTo>
                    <a:pt x="0" y="147830"/>
                  </a:moveTo>
                  <a:lnTo>
                    <a:pt x="0" y="73725"/>
                  </a:lnTo>
                  <a:cubicBezTo>
                    <a:pt x="45" y="62069"/>
                    <a:pt x="5544" y="51107"/>
                    <a:pt x="14859" y="44102"/>
                  </a:cubicBezTo>
                  <a:cubicBezTo>
                    <a:pt x="36723" y="28334"/>
                    <a:pt x="61243" y="16622"/>
                    <a:pt x="87249" y="9527"/>
                  </a:cubicBezTo>
                  <a:cubicBezTo>
                    <a:pt x="106934" y="3133"/>
                    <a:pt x="127512" y="-82"/>
                    <a:pt x="148209" y="2"/>
                  </a:cubicBezTo>
                  <a:cubicBezTo>
                    <a:pt x="168859" y="486"/>
                    <a:pt x="189355" y="3690"/>
                    <a:pt x="209169" y="9527"/>
                  </a:cubicBezTo>
                  <a:cubicBezTo>
                    <a:pt x="235567" y="15619"/>
                    <a:pt x="260308" y="27421"/>
                    <a:pt x="281654" y="44102"/>
                  </a:cubicBezTo>
                  <a:cubicBezTo>
                    <a:pt x="291195" y="50908"/>
                    <a:pt x="296728" y="62010"/>
                    <a:pt x="296418" y="73725"/>
                  </a:cubicBezTo>
                  <a:lnTo>
                    <a:pt x="296418" y="147830"/>
                  </a:lnTo>
                  <a:close/>
                </a:path>
              </a:pathLst>
            </a:custGeom>
            <a:grpFill/>
            <a:ln w="9525" cap="flat">
              <a:noFill/>
              <a:prstDash val="solid"/>
              <a:miter/>
            </a:ln>
          </p:spPr>
          <p:txBody>
            <a:bodyPr rtlCol="0" anchor="ctr"/>
            <a:lstStyle/>
            <a:p>
              <a:endParaRPr lang="it-IT" sz="1013"/>
            </a:p>
          </p:txBody>
        </p:sp>
        <p:sp>
          <p:nvSpPr>
            <p:cNvPr id="724" name="Figura a mano libera 723">
              <a:extLst>
                <a:ext uri="{FF2B5EF4-FFF2-40B4-BE49-F238E27FC236}">
                  <a16:creationId xmlns:a16="http://schemas.microsoft.com/office/drawing/2014/main" id="{86282A61-4B21-3E42-824F-7797748F98A8}"/>
                </a:ext>
              </a:extLst>
            </p:cNvPr>
            <p:cNvSpPr/>
            <p:nvPr/>
          </p:nvSpPr>
          <p:spPr>
            <a:xfrm>
              <a:off x="8274848" y="5715195"/>
              <a:ext cx="142875" cy="142875"/>
            </a:xfrm>
            <a:custGeom>
              <a:avLst/>
              <a:gdLst>
                <a:gd name="connsiteX0" fmla="*/ 148209 w 142875"/>
                <a:gd name="connsiteY0" fmla="*/ 74105 h 142875"/>
                <a:gd name="connsiteX1" fmla="*/ 74105 w 142875"/>
                <a:gd name="connsiteY1" fmla="*/ 148209 h 142875"/>
                <a:gd name="connsiteX2" fmla="*/ 0 w 142875"/>
                <a:gd name="connsiteY2" fmla="*/ 74105 h 142875"/>
                <a:gd name="connsiteX3" fmla="*/ 74105 w 142875"/>
                <a:gd name="connsiteY3" fmla="*/ 0 h 142875"/>
                <a:gd name="connsiteX4" fmla="*/ 148209 w 142875"/>
                <a:gd name="connsiteY4" fmla="*/ 74105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5"/>
                  </a:moveTo>
                  <a:cubicBezTo>
                    <a:pt x="148209" y="115031"/>
                    <a:pt x="115031" y="148209"/>
                    <a:pt x="74105" y="148209"/>
                  </a:cubicBezTo>
                  <a:cubicBezTo>
                    <a:pt x="33178" y="148209"/>
                    <a:pt x="0" y="115031"/>
                    <a:pt x="0" y="74105"/>
                  </a:cubicBezTo>
                  <a:cubicBezTo>
                    <a:pt x="0" y="33178"/>
                    <a:pt x="33178" y="0"/>
                    <a:pt x="74105" y="0"/>
                  </a:cubicBezTo>
                  <a:cubicBezTo>
                    <a:pt x="115031" y="0"/>
                    <a:pt x="148209" y="33178"/>
                    <a:pt x="148209" y="74105"/>
                  </a:cubicBezTo>
                  <a:close/>
                </a:path>
              </a:pathLst>
            </a:custGeom>
            <a:grpFill/>
            <a:ln w="9525" cap="flat">
              <a:noFill/>
              <a:prstDash val="solid"/>
              <a:miter/>
            </a:ln>
          </p:spPr>
          <p:txBody>
            <a:bodyPr rtlCol="0" anchor="ctr"/>
            <a:lstStyle/>
            <a:p>
              <a:endParaRPr lang="it-IT" sz="1013"/>
            </a:p>
          </p:txBody>
        </p:sp>
      </p:grpSp>
      <p:grpSp>
        <p:nvGrpSpPr>
          <p:cNvPr id="725" name="Elemento grafico 254" descr="Crescita aziendale">
            <a:extLst>
              <a:ext uri="{FF2B5EF4-FFF2-40B4-BE49-F238E27FC236}">
                <a16:creationId xmlns:a16="http://schemas.microsoft.com/office/drawing/2014/main" id="{74F4FDD7-368D-1D47-8697-40D1511E36CF}"/>
              </a:ext>
            </a:extLst>
          </p:cNvPr>
          <p:cNvGrpSpPr/>
          <p:nvPr/>
        </p:nvGrpSpPr>
        <p:grpSpPr>
          <a:xfrm>
            <a:off x="7394139" y="2426006"/>
            <a:ext cx="291486" cy="291486"/>
            <a:chOff x="8038800" y="5371800"/>
            <a:chExt cx="914400" cy="914400"/>
          </a:xfrm>
          <a:solidFill>
            <a:schemeClr val="accent3"/>
          </a:solidFill>
        </p:grpSpPr>
        <p:sp>
          <p:nvSpPr>
            <p:cNvPr id="726" name="Figura a mano libera 725">
              <a:extLst>
                <a:ext uri="{FF2B5EF4-FFF2-40B4-BE49-F238E27FC236}">
                  <a16:creationId xmlns:a16="http://schemas.microsoft.com/office/drawing/2014/main" id="{3CD843A2-8681-B24B-B6EA-AA6983BD415A}"/>
                </a:ext>
              </a:extLst>
            </p:cNvPr>
            <p:cNvSpPr/>
            <p:nvPr/>
          </p:nvSpPr>
          <p:spPr>
            <a:xfrm>
              <a:off x="8104523" y="567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7A43CD08-C2D2-5B4D-80DB-EB2A4AB2ABBA}"/>
                </a:ext>
              </a:extLst>
            </p:cNvPr>
            <p:cNvSpPr/>
            <p:nvPr/>
          </p:nvSpPr>
          <p:spPr>
            <a:xfrm>
              <a:off x="8162625"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728" name="Figura a mano libera 727">
              <a:extLst>
                <a:ext uri="{FF2B5EF4-FFF2-40B4-BE49-F238E27FC236}">
                  <a16:creationId xmlns:a16="http://schemas.microsoft.com/office/drawing/2014/main" id="{51804501-EAF9-3946-994A-9AC29209EC02}"/>
                </a:ext>
              </a:extLst>
            </p:cNvPr>
            <p:cNvSpPr/>
            <p:nvPr/>
          </p:nvSpPr>
          <p:spPr>
            <a:xfrm>
              <a:off x="8096091" y="561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729" name="Figura a mano libera 728">
              <a:extLst>
                <a:ext uri="{FF2B5EF4-FFF2-40B4-BE49-F238E27FC236}">
                  <a16:creationId xmlns:a16="http://schemas.microsoft.com/office/drawing/2014/main" id="{B50CDC8B-E978-6148-B157-2113C805892E}"/>
                </a:ext>
              </a:extLst>
            </p:cNvPr>
            <p:cNvSpPr/>
            <p:nvPr/>
          </p:nvSpPr>
          <p:spPr>
            <a:xfrm>
              <a:off x="8543530"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3D0C69EC-1639-7542-AEB2-78F3D0B33E7B}"/>
                </a:ext>
              </a:extLst>
            </p:cNvPr>
            <p:cNvSpPr/>
            <p:nvPr/>
          </p:nvSpPr>
          <p:spPr>
            <a:xfrm>
              <a:off x="8352744"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sp>
        <p:nvSpPr>
          <p:cNvPr id="731" name="Elemento grafico 657" descr="Rete utente">
            <a:extLst>
              <a:ext uri="{FF2B5EF4-FFF2-40B4-BE49-F238E27FC236}">
                <a16:creationId xmlns:a16="http://schemas.microsoft.com/office/drawing/2014/main" id="{112118B0-9C62-2A4E-832F-FEEC5CE04D57}"/>
              </a:ext>
            </a:extLst>
          </p:cNvPr>
          <p:cNvSpPr/>
          <p:nvPr/>
        </p:nvSpPr>
        <p:spPr>
          <a:xfrm>
            <a:off x="7860993" y="2465479"/>
            <a:ext cx="227723" cy="212542"/>
          </a:xfrm>
          <a:custGeom>
            <a:avLst/>
            <a:gdLst>
              <a:gd name="connsiteX0" fmla="*/ 715898 w 714375"/>
              <a:gd name="connsiteY0" fmla="*/ 235724 h 666750"/>
              <a:gd name="connsiteX1" fmla="*/ 615345 w 714375"/>
              <a:gd name="connsiteY1" fmla="*/ 195134 h 666750"/>
              <a:gd name="connsiteX2" fmla="*/ 569309 w 714375"/>
              <a:gd name="connsiteY2" fmla="*/ 275729 h 666750"/>
              <a:gd name="connsiteX3" fmla="*/ 467010 w 714375"/>
              <a:gd name="connsiteY3" fmla="*/ 318496 h 666750"/>
              <a:gd name="connsiteX4" fmla="*/ 382523 w 714375"/>
              <a:gd name="connsiteY4" fmla="*/ 259822 h 666750"/>
              <a:gd name="connsiteX5" fmla="*/ 382523 w 714375"/>
              <a:gd name="connsiteY5" fmla="*/ 149999 h 666750"/>
              <a:gd name="connsiteX6" fmla="*/ 437254 w 714375"/>
              <a:gd name="connsiteY6" fmla="*/ 57168 h 666750"/>
              <a:gd name="connsiteX7" fmla="*/ 344423 w 714375"/>
              <a:gd name="connsiteY7" fmla="*/ 2438 h 666750"/>
              <a:gd name="connsiteX8" fmla="*/ 289693 w 714375"/>
              <a:gd name="connsiteY8" fmla="*/ 95268 h 666750"/>
              <a:gd name="connsiteX9" fmla="*/ 344423 w 714375"/>
              <a:gd name="connsiteY9" fmla="*/ 149999 h 666750"/>
              <a:gd name="connsiteX10" fmla="*/ 344423 w 714375"/>
              <a:gd name="connsiteY10" fmla="*/ 259727 h 666750"/>
              <a:gd name="connsiteX11" fmla="*/ 260413 w 714375"/>
              <a:gd name="connsiteY11" fmla="*/ 317734 h 666750"/>
              <a:gd name="connsiteX12" fmla="*/ 157733 w 714375"/>
              <a:gd name="connsiteY12" fmla="*/ 274776 h 666750"/>
              <a:gd name="connsiteX13" fmla="*/ 94130 w 714375"/>
              <a:gd name="connsiteY13" fmla="*/ 182008 h 666750"/>
              <a:gd name="connsiteX14" fmla="*/ 1362 w 714375"/>
              <a:gd name="connsiteY14" fmla="*/ 245612 h 666750"/>
              <a:gd name="connsiteX15" fmla="*/ 64966 w 714375"/>
              <a:gd name="connsiteY15" fmla="*/ 338379 h 666750"/>
              <a:gd name="connsiteX16" fmla="*/ 141541 w 714375"/>
              <a:gd name="connsiteY16" fmla="*/ 310019 h 666750"/>
              <a:gd name="connsiteX17" fmla="*/ 246792 w 714375"/>
              <a:gd name="connsiteY17" fmla="*/ 352881 h 666750"/>
              <a:gd name="connsiteX18" fmla="*/ 268128 w 714375"/>
              <a:gd name="connsiteY18" fmla="*/ 448131 h 666750"/>
              <a:gd name="connsiteX19" fmla="*/ 186308 w 714375"/>
              <a:gd name="connsiteY19" fmla="*/ 530999 h 666750"/>
              <a:gd name="connsiteX20" fmla="*/ 81897 w 714375"/>
              <a:gd name="connsiteY20" fmla="*/ 557669 h 666750"/>
              <a:gd name="connsiteX21" fmla="*/ 108567 w 714375"/>
              <a:gd name="connsiteY21" fmla="*/ 662080 h 666750"/>
              <a:gd name="connsiteX22" fmla="*/ 212978 w 714375"/>
              <a:gd name="connsiteY22" fmla="*/ 635410 h 666750"/>
              <a:gd name="connsiteX23" fmla="*/ 212978 w 714375"/>
              <a:gd name="connsiteY23" fmla="*/ 557669 h 666750"/>
              <a:gd name="connsiteX24" fmla="*/ 295655 w 714375"/>
              <a:gd name="connsiteY24" fmla="*/ 474992 h 666750"/>
              <a:gd name="connsiteX25" fmla="*/ 431291 w 714375"/>
              <a:gd name="connsiteY25" fmla="*/ 474992 h 666750"/>
              <a:gd name="connsiteX26" fmla="*/ 513968 w 714375"/>
              <a:gd name="connsiteY26" fmla="*/ 557669 h 666750"/>
              <a:gd name="connsiteX27" fmla="*/ 525398 w 714375"/>
              <a:gd name="connsiteY27" fmla="*/ 651014 h 666750"/>
              <a:gd name="connsiteX28" fmla="*/ 633160 w 714375"/>
              <a:gd name="connsiteY28" fmla="*/ 651705 h 666750"/>
              <a:gd name="connsiteX29" fmla="*/ 633851 w 714375"/>
              <a:gd name="connsiteY29" fmla="*/ 543945 h 666750"/>
              <a:gd name="connsiteX30" fmla="*/ 540734 w 714375"/>
              <a:gd name="connsiteY30" fmla="*/ 531951 h 666750"/>
              <a:gd name="connsiteX31" fmla="*/ 458438 w 714375"/>
              <a:gd name="connsiteY31" fmla="*/ 448798 h 666750"/>
              <a:gd name="connsiteX32" fmla="*/ 482536 w 714375"/>
              <a:gd name="connsiteY32" fmla="*/ 377170 h 666750"/>
              <a:gd name="connsiteX33" fmla="*/ 480250 w 714375"/>
              <a:gd name="connsiteY33" fmla="*/ 354024 h 666750"/>
              <a:gd name="connsiteX34" fmla="*/ 585025 w 714375"/>
              <a:gd name="connsiteY34" fmla="*/ 310971 h 666750"/>
              <a:gd name="connsiteX35" fmla="*/ 674560 w 714375"/>
              <a:gd name="connsiteY35" fmla="*/ 335736 h 666750"/>
              <a:gd name="connsiteX36" fmla="*/ 715898 w 714375"/>
              <a:gd name="connsiteY36" fmla="*/ 235724 h 666750"/>
              <a:gd name="connsiteX37" fmla="*/ 364045 w 714375"/>
              <a:gd name="connsiteY37" fmla="*/ 305256 h 666750"/>
              <a:gd name="connsiteX38" fmla="*/ 397382 w 714375"/>
              <a:gd name="connsiteY38" fmla="*/ 338594 h 666750"/>
              <a:gd name="connsiteX39" fmla="*/ 364045 w 714375"/>
              <a:gd name="connsiteY39" fmla="*/ 371931 h 666750"/>
              <a:gd name="connsiteX40" fmla="*/ 330707 w 714375"/>
              <a:gd name="connsiteY40" fmla="*/ 338594 h 666750"/>
              <a:gd name="connsiteX41" fmla="*/ 364045 w 714375"/>
              <a:gd name="connsiteY41" fmla="*/ 305256 h 666750"/>
              <a:gd name="connsiteX42" fmla="*/ 430720 w 714375"/>
              <a:gd name="connsiteY42" fmla="*/ 438606 h 666750"/>
              <a:gd name="connsiteX43" fmla="*/ 297370 w 714375"/>
              <a:gd name="connsiteY43" fmla="*/ 438606 h 666750"/>
              <a:gd name="connsiteX44" fmla="*/ 297370 w 714375"/>
              <a:gd name="connsiteY44" fmla="*/ 412698 h 666750"/>
              <a:gd name="connsiteX45" fmla="*/ 304037 w 714375"/>
              <a:gd name="connsiteY45" fmla="*/ 399363 h 666750"/>
              <a:gd name="connsiteX46" fmla="*/ 336613 w 714375"/>
              <a:gd name="connsiteY46" fmla="*/ 383456 h 666750"/>
              <a:gd name="connsiteX47" fmla="*/ 364140 w 714375"/>
              <a:gd name="connsiteY47" fmla="*/ 379361 h 666750"/>
              <a:gd name="connsiteX48" fmla="*/ 391667 w 714375"/>
              <a:gd name="connsiteY48" fmla="*/ 383456 h 666750"/>
              <a:gd name="connsiteX49" fmla="*/ 424243 w 714375"/>
              <a:gd name="connsiteY49" fmla="*/ 399363 h 666750"/>
              <a:gd name="connsiteX50" fmla="*/ 430910 w 714375"/>
              <a:gd name="connsiteY50" fmla="*/ 41269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14375" h="666750">
                <a:moveTo>
                  <a:pt x="715898" y="235724"/>
                </a:moveTo>
                <a:cubicBezTo>
                  <a:pt x="699340" y="196748"/>
                  <a:pt x="654320" y="178575"/>
                  <a:pt x="615345" y="195134"/>
                </a:cubicBezTo>
                <a:cubicBezTo>
                  <a:pt x="583636" y="208606"/>
                  <a:pt x="564805" y="241572"/>
                  <a:pt x="569309" y="275729"/>
                </a:cubicBezTo>
                <a:lnTo>
                  <a:pt x="467010" y="318496"/>
                </a:lnTo>
                <a:cubicBezTo>
                  <a:pt x="449206" y="287135"/>
                  <a:pt x="418128" y="265552"/>
                  <a:pt x="382523" y="259822"/>
                </a:cubicBezTo>
                <a:lnTo>
                  <a:pt x="382523" y="149999"/>
                </a:lnTo>
                <a:cubicBezTo>
                  <a:pt x="423271" y="139477"/>
                  <a:pt x="447774" y="97916"/>
                  <a:pt x="437254" y="57168"/>
                </a:cubicBezTo>
                <a:cubicBezTo>
                  <a:pt x="426733" y="16421"/>
                  <a:pt x="385171" y="-8083"/>
                  <a:pt x="344423" y="2438"/>
                </a:cubicBezTo>
                <a:cubicBezTo>
                  <a:pt x="303675" y="12959"/>
                  <a:pt x="279172" y="54521"/>
                  <a:pt x="289693" y="95268"/>
                </a:cubicBezTo>
                <a:cubicBezTo>
                  <a:pt x="296623" y="122108"/>
                  <a:pt x="317583" y="143068"/>
                  <a:pt x="344423" y="149999"/>
                </a:cubicBezTo>
                <a:lnTo>
                  <a:pt x="344423" y="259727"/>
                </a:lnTo>
                <a:cubicBezTo>
                  <a:pt x="309120" y="265441"/>
                  <a:pt x="278265" y="286745"/>
                  <a:pt x="260413" y="317734"/>
                </a:cubicBezTo>
                <a:lnTo>
                  <a:pt x="157733" y="274776"/>
                </a:lnTo>
                <a:cubicBezTo>
                  <a:pt x="165787" y="231595"/>
                  <a:pt x="137311" y="190062"/>
                  <a:pt x="94130" y="182008"/>
                </a:cubicBezTo>
                <a:cubicBezTo>
                  <a:pt x="50949" y="173955"/>
                  <a:pt x="9416" y="202432"/>
                  <a:pt x="1362" y="245612"/>
                </a:cubicBezTo>
                <a:cubicBezTo>
                  <a:pt x="-6691" y="288793"/>
                  <a:pt x="21785" y="330326"/>
                  <a:pt x="64966" y="338379"/>
                </a:cubicBezTo>
                <a:cubicBezTo>
                  <a:pt x="93766" y="343751"/>
                  <a:pt x="123187" y="332854"/>
                  <a:pt x="141541" y="310019"/>
                </a:cubicBezTo>
                <a:lnTo>
                  <a:pt x="246792" y="352881"/>
                </a:lnTo>
                <a:cubicBezTo>
                  <a:pt x="239889" y="386221"/>
                  <a:pt x="247662" y="420921"/>
                  <a:pt x="268128" y="448131"/>
                </a:cubicBezTo>
                <a:lnTo>
                  <a:pt x="186308" y="530999"/>
                </a:lnTo>
                <a:cubicBezTo>
                  <a:pt x="150112" y="509531"/>
                  <a:pt x="103366" y="521472"/>
                  <a:pt x="81897" y="557669"/>
                </a:cubicBezTo>
                <a:cubicBezTo>
                  <a:pt x="60430" y="593866"/>
                  <a:pt x="72370" y="640611"/>
                  <a:pt x="108567" y="662080"/>
                </a:cubicBezTo>
                <a:cubicBezTo>
                  <a:pt x="144765" y="683547"/>
                  <a:pt x="191511" y="671607"/>
                  <a:pt x="212978" y="635410"/>
                </a:cubicBezTo>
                <a:cubicBezTo>
                  <a:pt x="227192" y="611445"/>
                  <a:pt x="227192" y="581633"/>
                  <a:pt x="212978" y="557669"/>
                </a:cubicBezTo>
                <a:lnTo>
                  <a:pt x="295655" y="474992"/>
                </a:lnTo>
                <a:cubicBezTo>
                  <a:pt x="336431" y="503317"/>
                  <a:pt x="390516" y="503317"/>
                  <a:pt x="431291" y="474992"/>
                </a:cubicBezTo>
                <a:lnTo>
                  <a:pt x="513968" y="557669"/>
                </a:lnTo>
                <a:cubicBezTo>
                  <a:pt x="496487" y="587841"/>
                  <a:pt x="501153" y="625950"/>
                  <a:pt x="525398" y="651014"/>
                </a:cubicBezTo>
                <a:cubicBezTo>
                  <a:pt x="554965" y="680962"/>
                  <a:pt x="603211" y="681272"/>
                  <a:pt x="633160" y="651705"/>
                </a:cubicBezTo>
                <a:cubicBezTo>
                  <a:pt x="663108" y="622140"/>
                  <a:pt x="663418" y="573893"/>
                  <a:pt x="633851" y="543945"/>
                </a:cubicBezTo>
                <a:cubicBezTo>
                  <a:pt x="609254" y="519028"/>
                  <a:pt x="570842" y="514081"/>
                  <a:pt x="540734" y="531951"/>
                </a:cubicBezTo>
                <a:lnTo>
                  <a:pt x="458438" y="448798"/>
                </a:lnTo>
                <a:cubicBezTo>
                  <a:pt x="474080" y="428195"/>
                  <a:pt x="482544" y="403037"/>
                  <a:pt x="482536" y="377170"/>
                </a:cubicBezTo>
                <a:cubicBezTo>
                  <a:pt x="482549" y="369397"/>
                  <a:pt x="481783" y="361643"/>
                  <a:pt x="480250" y="354024"/>
                </a:cubicBezTo>
                <a:lnTo>
                  <a:pt x="585025" y="310971"/>
                </a:lnTo>
                <a:cubicBezTo>
                  <a:pt x="605806" y="338567"/>
                  <a:pt x="642552" y="348731"/>
                  <a:pt x="674560" y="335736"/>
                </a:cubicBezTo>
                <a:cubicBezTo>
                  <a:pt x="713212" y="319156"/>
                  <a:pt x="731565" y="274755"/>
                  <a:pt x="715898" y="235724"/>
                </a:cubicBezTo>
                <a:close/>
                <a:moveTo>
                  <a:pt x="364045" y="305256"/>
                </a:moveTo>
                <a:cubicBezTo>
                  <a:pt x="382457" y="305256"/>
                  <a:pt x="397382" y="320182"/>
                  <a:pt x="397382" y="338594"/>
                </a:cubicBezTo>
                <a:cubicBezTo>
                  <a:pt x="397382" y="357005"/>
                  <a:pt x="382457" y="371931"/>
                  <a:pt x="364045" y="371931"/>
                </a:cubicBezTo>
                <a:cubicBezTo>
                  <a:pt x="345633" y="371931"/>
                  <a:pt x="330707" y="357005"/>
                  <a:pt x="330707" y="338594"/>
                </a:cubicBezTo>
                <a:cubicBezTo>
                  <a:pt x="330707" y="320182"/>
                  <a:pt x="345633" y="305256"/>
                  <a:pt x="364045" y="305256"/>
                </a:cubicBezTo>
                <a:close/>
                <a:moveTo>
                  <a:pt x="430720" y="438606"/>
                </a:moveTo>
                <a:lnTo>
                  <a:pt x="297370" y="438606"/>
                </a:lnTo>
                <a:lnTo>
                  <a:pt x="297370" y="412698"/>
                </a:lnTo>
                <a:cubicBezTo>
                  <a:pt x="297497" y="407482"/>
                  <a:pt x="299941" y="402594"/>
                  <a:pt x="304037" y="399363"/>
                </a:cubicBezTo>
                <a:cubicBezTo>
                  <a:pt x="313922" y="392263"/>
                  <a:pt x="324936" y="386885"/>
                  <a:pt x="336613" y="383456"/>
                </a:cubicBezTo>
                <a:cubicBezTo>
                  <a:pt x="345568" y="380886"/>
                  <a:pt x="354824" y="379508"/>
                  <a:pt x="364140" y="379361"/>
                </a:cubicBezTo>
                <a:cubicBezTo>
                  <a:pt x="373465" y="379388"/>
                  <a:pt x="382738" y="380768"/>
                  <a:pt x="391667" y="383456"/>
                </a:cubicBezTo>
                <a:cubicBezTo>
                  <a:pt x="403481" y="386524"/>
                  <a:pt x="414559" y="391934"/>
                  <a:pt x="424243" y="399363"/>
                </a:cubicBezTo>
                <a:cubicBezTo>
                  <a:pt x="428340" y="402594"/>
                  <a:pt x="430784" y="407482"/>
                  <a:pt x="430910" y="412698"/>
                </a:cubicBezTo>
                <a:close/>
              </a:path>
            </a:pathLst>
          </a:custGeom>
          <a:solidFill>
            <a:schemeClr val="accent3"/>
          </a:solidFill>
          <a:ln w="9525" cap="flat">
            <a:noFill/>
            <a:prstDash val="solid"/>
            <a:miter/>
          </a:ln>
        </p:spPr>
        <p:txBody>
          <a:bodyPr rtlCol="0" anchor="ctr"/>
          <a:lstStyle/>
          <a:p>
            <a:endParaRPr lang="it-IT" sz="1013"/>
          </a:p>
        </p:txBody>
      </p:sp>
      <p:sp>
        <p:nvSpPr>
          <p:cNvPr id="732" name="Elemento grafico 659" descr="Social network">
            <a:extLst>
              <a:ext uri="{FF2B5EF4-FFF2-40B4-BE49-F238E27FC236}">
                <a16:creationId xmlns:a16="http://schemas.microsoft.com/office/drawing/2014/main" id="{569BA7BF-DCE4-D648-AB4F-DBCA59AAB125}"/>
              </a:ext>
            </a:extLst>
          </p:cNvPr>
          <p:cNvSpPr/>
          <p:nvPr/>
        </p:nvSpPr>
        <p:spPr>
          <a:xfrm>
            <a:off x="8264083" y="2460924"/>
            <a:ext cx="236832" cy="221651"/>
          </a:xfrm>
          <a:custGeom>
            <a:avLst/>
            <a:gdLst>
              <a:gd name="connsiteX0" fmla="*/ 657374 w 742950"/>
              <a:gd name="connsiteY0" fmla="*/ 365921 h 695325"/>
              <a:gd name="connsiteX1" fmla="*/ 743099 w 742950"/>
              <a:gd name="connsiteY1" fmla="*/ 280196 h 695325"/>
              <a:gd name="connsiteX2" fmla="*/ 657374 w 742950"/>
              <a:gd name="connsiteY2" fmla="*/ 194471 h 695325"/>
              <a:gd name="connsiteX3" fmla="*/ 571649 w 742950"/>
              <a:gd name="connsiteY3" fmla="*/ 280196 h 695325"/>
              <a:gd name="connsiteX4" fmla="*/ 572696 w 742950"/>
              <a:gd name="connsiteY4" fmla="*/ 293055 h 695325"/>
              <a:gd name="connsiteX5" fmla="*/ 473541 w 742950"/>
              <a:gd name="connsiteY5" fmla="*/ 334489 h 695325"/>
              <a:gd name="connsiteX6" fmla="*/ 389054 w 742950"/>
              <a:gd name="connsiteY6" fmla="*/ 275815 h 695325"/>
              <a:gd name="connsiteX7" fmla="*/ 389054 w 742950"/>
              <a:gd name="connsiteY7" fmla="*/ 169325 h 695325"/>
              <a:gd name="connsiteX8" fmla="*/ 453586 w 742950"/>
              <a:gd name="connsiteY8" fmla="*/ 66693 h 695325"/>
              <a:gd name="connsiteX9" fmla="*/ 350954 w 742950"/>
              <a:gd name="connsiteY9" fmla="*/ 2162 h 695325"/>
              <a:gd name="connsiteX10" fmla="*/ 286423 w 742950"/>
              <a:gd name="connsiteY10" fmla="*/ 104793 h 695325"/>
              <a:gd name="connsiteX11" fmla="*/ 350954 w 742950"/>
              <a:gd name="connsiteY11" fmla="*/ 169325 h 695325"/>
              <a:gd name="connsiteX12" fmla="*/ 350954 w 742950"/>
              <a:gd name="connsiteY12" fmla="*/ 275719 h 695325"/>
              <a:gd name="connsiteX13" fmla="*/ 266944 w 742950"/>
              <a:gd name="connsiteY13" fmla="*/ 333631 h 695325"/>
              <a:gd name="connsiteX14" fmla="*/ 170456 w 742950"/>
              <a:gd name="connsiteY14" fmla="*/ 293341 h 695325"/>
              <a:gd name="connsiteX15" fmla="*/ 98834 w 742950"/>
              <a:gd name="connsiteY15" fmla="*/ 195525 h 695325"/>
              <a:gd name="connsiteX16" fmla="*/ 1019 w 742950"/>
              <a:gd name="connsiteY16" fmla="*/ 267146 h 695325"/>
              <a:gd name="connsiteX17" fmla="*/ 72640 w 742950"/>
              <a:gd name="connsiteY17" fmla="*/ 364962 h 695325"/>
              <a:gd name="connsiteX18" fmla="*/ 156073 w 742950"/>
              <a:gd name="connsiteY18" fmla="*/ 329250 h 695325"/>
              <a:gd name="connsiteX19" fmla="*/ 253418 w 742950"/>
              <a:gd name="connsiteY19" fmla="*/ 369064 h 695325"/>
              <a:gd name="connsiteX20" fmla="*/ 274754 w 742950"/>
              <a:gd name="connsiteY20" fmla="*/ 464314 h 695325"/>
              <a:gd name="connsiteX21" fmla="*/ 195983 w 742950"/>
              <a:gd name="connsiteY21" fmla="*/ 543848 h 695325"/>
              <a:gd name="connsiteX22" fmla="*/ 78012 w 742950"/>
              <a:gd name="connsiteY22" fmla="*/ 571785 h 695325"/>
              <a:gd name="connsiteX23" fmla="*/ 105950 w 742950"/>
              <a:gd name="connsiteY23" fmla="*/ 689756 h 695325"/>
              <a:gd name="connsiteX24" fmla="*/ 223920 w 742950"/>
              <a:gd name="connsiteY24" fmla="*/ 661819 h 695325"/>
              <a:gd name="connsiteX25" fmla="*/ 222938 w 742950"/>
              <a:gd name="connsiteY25" fmla="*/ 570232 h 695325"/>
              <a:gd name="connsiteX26" fmla="*/ 302282 w 742950"/>
              <a:gd name="connsiteY26" fmla="*/ 490889 h 695325"/>
              <a:gd name="connsiteX27" fmla="*/ 437822 w 742950"/>
              <a:gd name="connsiteY27" fmla="*/ 490889 h 695325"/>
              <a:gd name="connsiteX28" fmla="*/ 517166 w 742950"/>
              <a:gd name="connsiteY28" fmla="*/ 570137 h 695325"/>
              <a:gd name="connsiteX29" fmla="*/ 542498 w 742950"/>
              <a:gd name="connsiteY29" fmla="*/ 688694 h 695325"/>
              <a:gd name="connsiteX30" fmla="*/ 661056 w 742950"/>
              <a:gd name="connsiteY30" fmla="*/ 663361 h 695325"/>
              <a:gd name="connsiteX31" fmla="*/ 635722 w 742950"/>
              <a:gd name="connsiteY31" fmla="*/ 544805 h 695325"/>
              <a:gd name="connsiteX32" fmla="*/ 543550 w 742950"/>
              <a:gd name="connsiteY32" fmla="*/ 544134 h 695325"/>
              <a:gd name="connsiteX33" fmla="*/ 465254 w 742950"/>
              <a:gd name="connsiteY33" fmla="*/ 464791 h 695325"/>
              <a:gd name="connsiteX34" fmla="*/ 489448 w 742950"/>
              <a:gd name="connsiteY34" fmla="*/ 393163 h 695325"/>
              <a:gd name="connsiteX35" fmla="*/ 487162 w 742950"/>
              <a:gd name="connsiteY35" fmla="*/ 370017 h 695325"/>
              <a:gd name="connsiteX36" fmla="*/ 587270 w 742950"/>
              <a:gd name="connsiteY36" fmla="*/ 329059 h 695325"/>
              <a:gd name="connsiteX37" fmla="*/ 657374 w 742950"/>
              <a:gd name="connsiteY37" fmla="*/ 365921 h 695325"/>
              <a:gd name="connsiteX38" fmla="*/ 657374 w 742950"/>
              <a:gd name="connsiteY38" fmla="*/ 227713 h 695325"/>
              <a:gd name="connsiteX39" fmla="*/ 681472 w 742950"/>
              <a:gd name="connsiteY39" fmla="*/ 251812 h 695325"/>
              <a:gd name="connsiteX40" fmla="*/ 657374 w 742950"/>
              <a:gd name="connsiteY40" fmla="*/ 275910 h 695325"/>
              <a:gd name="connsiteX41" fmla="*/ 633275 w 742950"/>
              <a:gd name="connsiteY41" fmla="*/ 251812 h 695325"/>
              <a:gd name="connsiteX42" fmla="*/ 633275 w 742950"/>
              <a:gd name="connsiteY42" fmla="*/ 251716 h 695325"/>
              <a:gd name="connsiteX43" fmla="*/ 657374 w 742950"/>
              <a:gd name="connsiteY43" fmla="*/ 227713 h 695325"/>
              <a:gd name="connsiteX44" fmla="*/ 609749 w 742950"/>
              <a:gd name="connsiteY44" fmla="*/ 305818 h 695325"/>
              <a:gd name="connsiteX45" fmla="*/ 614606 w 742950"/>
              <a:gd name="connsiteY45" fmla="*/ 296293 h 695325"/>
              <a:gd name="connsiteX46" fmla="*/ 638038 w 742950"/>
              <a:gd name="connsiteY46" fmla="*/ 284863 h 695325"/>
              <a:gd name="connsiteX47" fmla="*/ 657850 w 742950"/>
              <a:gd name="connsiteY47" fmla="*/ 281911 h 695325"/>
              <a:gd name="connsiteX48" fmla="*/ 677662 w 742950"/>
              <a:gd name="connsiteY48" fmla="*/ 284863 h 695325"/>
              <a:gd name="connsiteX49" fmla="*/ 701093 w 742950"/>
              <a:gd name="connsiteY49" fmla="*/ 296293 h 695325"/>
              <a:gd name="connsiteX50" fmla="*/ 705856 w 742950"/>
              <a:gd name="connsiteY50" fmla="*/ 305818 h 695325"/>
              <a:gd name="connsiteX51" fmla="*/ 705856 w 742950"/>
              <a:gd name="connsiteY51" fmla="*/ 324106 h 695325"/>
              <a:gd name="connsiteX52" fmla="*/ 609272 w 742950"/>
              <a:gd name="connsiteY52" fmla="*/ 324106 h 695325"/>
              <a:gd name="connsiteX53" fmla="*/ 86350 w 742950"/>
              <a:gd name="connsiteY53" fmla="*/ 227713 h 695325"/>
              <a:gd name="connsiteX54" fmla="*/ 110448 w 742950"/>
              <a:gd name="connsiteY54" fmla="*/ 251812 h 695325"/>
              <a:gd name="connsiteX55" fmla="*/ 86350 w 742950"/>
              <a:gd name="connsiteY55" fmla="*/ 275910 h 695325"/>
              <a:gd name="connsiteX56" fmla="*/ 62252 w 742950"/>
              <a:gd name="connsiteY56" fmla="*/ 251812 h 695325"/>
              <a:gd name="connsiteX57" fmla="*/ 62252 w 742950"/>
              <a:gd name="connsiteY57" fmla="*/ 251716 h 695325"/>
              <a:gd name="connsiteX58" fmla="*/ 85874 w 742950"/>
              <a:gd name="connsiteY58" fmla="*/ 227713 h 695325"/>
              <a:gd name="connsiteX59" fmla="*/ 133975 w 742950"/>
              <a:gd name="connsiteY59" fmla="*/ 324202 h 695325"/>
              <a:gd name="connsiteX60" fmla="*/ 37772 w 742950"/>
              <a:gd name="connsiteY60" fmla="*/ 324202 h 695325"/>
              <a:gd name="connsiteX61" fmla="*/ 37772 w 742950"/>
              <a:gd name="connsiteY61" fmla="*/ 305818 h 695325"/>
              <a:gd name="connsiteX62" fmla="*/ 42630 w 742950"/>
              <a:gd name="connsiteY62" fmla="*/ 296293 h 695325"/>
              <a:gd name="connsiteX63" fmla="*/ 66062 w 742950"/>
              <a:gd name="connsiteY63" fmla="*/ 284863 h 695325"/>
              <a:gd name="connsiteX64" fmla="*/ 85874 w 742950"/>
              <a:gd name="connsiteY64" fmla="*/ 281911 h 695325"/>
              <a:gd name="connsiteX65" fmla="*/ 105686 w 742950"/>
              <a:gd name="connsiteY65" fmla="*/ 284863 h 695325"/>
              <a:gd name="connsiteX66" fmla="*/ 129117 w 742950"/>
              <a:gd name="connsiteY66" fmla="*/ 296293 h 695325"/>
              <a:gd name="connsiteX67" fmla="*/ 133880 w 742950"/>
              <a:gd name="connsiteY67" fmla="*/ 305818 h 695325"/>
              <a:gd name="connsiteX68" fmla="*/ 150929 w 742950"/>
              <a:gd name="connsiteY68" fmla="*/ 564327 h 695325"/>
              <a:gd name="connsiteX69" fmla="*/ 174932 w 742950"/>
              <a:gd name="connsiteY69" fmla="*/ 588330 h 695325"/>
              <a:gd name="connsiteX70" fmla="*/ 150929 w 742950"/>
              <a:gd name="connsiteY70" fmla="*/ 612333 h 695325"/>
              <a:gd name="connsiteX71" fmla="*/ 126926 w 742950"/>
              <a:gd name="connsiteY71" fmla="*/ 588330 h 695325"/>
              <a:gd name="connsiteX72" fmla="*/ 150929 w 742950"/>
              <a:gd name="connsiteY72" fmla="*/ 564327 h 695325"/>
              <a:gd name="connsiteX73" fmla="*/ 198554 w 742950"/>
              <a:gd name="connsiteY73" fmla="*/ 660720 h 695325"/>
              <a:gd name="connsiteX74" fmla="*/ 103304 w 742950"/>
              <a:gd name="connsiteY74" fmla="*/ 660720 h 695325"/>
              <a:gd name="connsiteX75" fmla="*/ 103304 w 742950"/>
              <a:gd name="connsiteY75" fmla="*/ 642337 h 695325"/>
              <a:gd name="connsiteX76" fmla="*/ 108067 w 742950"/>
              <a:gd name="connsiteY76" fmla="*/ 632812 h 695325"/>
              <a:gd name="connsiteX77" fmla="*/ 131498 w 742950"/>
              <a:gd name="connsiteY77" fmla="*/ 621477 h 695325"/>
              <a:gd name="connsiteX78" fmla="*/ 150929 w 742950"/>
              <a:gd name="connsiteY78" fmla="*/ 618334 h 695325"/>
              <a:gd name="connsiteX79" fmla="*/ 170741 w 742950"/>
              <a:gd name="connsiteY79" fmla="*/ 621382 h 695325"/>
              <a:gd name="connsiteX80" fmla="*/ 194173 w 742950"/>
              <a:gd name="connsiteY80" fmla="*/ 632716 h 695325"/>
              <a:gd name="connsiteX81" fmla="*/ 198935 w 742950"/>
              <a:gd name="connsiteY81" fmla="*/ 642241 h 695325"/>
              <a:gd name="connsiteX82" fmla="*/ 370004 w 742950"/>
              <a:gd name="connsiteY82" fmla="*/ 33308 h 695325"/>
              <a:gd name="connsiteX83" fmla="*/ 394007 w 742950"/>
              <a:gd name="connsiteY83" fmla="*/ 57311 h 695325"/>
              <a:gd name="connsiteX84" fmla="*/ 370004 w 742950"/>
              <a:gd name="connsiteY84" fmla="*/ 81314 h 695325"/>
              <a:gd name="connsiteX85" fmla="*/ 346001 w 742950"/>
              <a:gd name="connsiteY85" fmla="*/ 57406 h 695325"/>
              <a:gd name="connsiteX86" fmla="*/ 369909 w 742950"/>
              <a:gd name="connsiteY86" fmla="*/ 33308 h 695325"/>
              <a:gd name="connsiteX87" fmla="*/ 370004 w 742950"/>
              <a:gd name="connsiteY87" fmla="*/ 33308 h 695325"/>
              <a:gd name="connsiteX88" fmla="*/ 322379 w 742950"/>
              <a:gd name="connsiteY88" fmla="*/ 129701 h 695325"/>
              <a:gd name="connsiteX89" fmla="*/ 322379 w 742950"/>
              <a:gd name="connsiteY89" fmla="*/ 111318 h 695325"/>
              <a:gd name="connsiteX90" fmla="*/ 327142 w 742950"/>
              <a:gd name="connsiteY90" fmla="*/ 101793 h 695325"/>
              <a:gd name="connsiteX91" fmla="*/ 350573 w 742950"/>
              <a:gd name="connsiteY91" fmla="*/ 90458 h 695325"/>
              <a:gd name="connsiteX92" fmla="*/ 370004 w 742950"/>
              <a:gd name="connsiteY92" fmla="*/ 87315 h 695325"/>
              <a:gd name="connsiteX93" fmla="*/ 389816 w 742950"/>
              <a:gd name="connsiteY93" fmla="*/ 90363 h 695325"/>
              <a:gd name="connsiteX94" fmla="*/ 413248 w 742950"/>
              <a:gd name="connsiteY94" fmla="*/ 101698 h 695325"/>
              <a:gd name="connsiteX95" fmla="*/ 418010 w 742950"/>
              <a:gd name="connsiteY95" fmla="*/ 111223 h 695325"/>
              <a:gd name="connsiteX96" fmla="*/ 418010 w 742950"/>
              <a:gd name="connsiteY96" fmla="*/ 129606 h 695325"/>
              <a:gd name="connsiteX97" fmla="*/ 370004 w 742950"/>
              <a:gd name="connsiteY97" fmla="*/ 320201 h 695325"/>
              <a:gd name="connsiteX98" fmla="*/ 403532 w 742950"/>
              <a:gd name="connsiteY98" fmla="*/ 353539 h 695325"/>
              <a:gd name="connsiteX99" fmla="*/ 370195 w 742950"/>
              <a:gd name="connsiteY99" fmla="*/ 387067 h 695325"/>
              <a:gd name="connsiteX100" fmla="*/ 336667 w 742950"/>
              <a:gd name="connsiteY100" fmla="*/ 353729 h 695325"/>
              <a:gd name="connsiteX101" fmla="*/ 336667 w 742950"/>
              <a:gd name="connsiteY101" fmla="*/ 353634 h 695325"/>
              <a:gd name="connsiteX102" fmla="*/ 370004 w 742950"/>
              <a:gd name="connsiteY102" fmla="*/ 320201 h 695325"/>
              <a:gd name="connsiteX103" fmla="*/ 436679 w 742950"/>
              <a:gd name="connsiteY103" fmla="*/ 454218 h 695325"/>
              <a:gd name="connsiteX104" fmla="*/ 303329 w 742950"/>
              <a:gd name="connsiteY104" fmla="*/ 454218 h 695325"/>
              <a:gd name="connsiteX105" fmla="*/ 303329 w 742950"/>
              <a:gd name="connsiteY105" fmla="*/ 428881 h 695325"/>
              <a:gd name="connsiteX106" fmla="*/ 309997 w 742950"/>
              <a:gd name="connsiteY106" fmla="*/ 415546 h 695325"/>
              <a:gd name="connsiteX107" fmla="*/ 342572 w 742950"/>
              <a:gd name="connsiteY107" fmla="*/ 399640 h 695325"/>
              <a:gd name="connsiteX108" fmla="*/ 370004 w 742950"/>
              <a:gd name="connsiteY108" fmla="*/ 395353 h 695325"/>
              <a:gd name="connsiteX109" fmla="*/ 397532 w 742950"/>
              <a:gd name="connsiteY109" fmla="*/ 399449 h 695325"/>
              <a:gd name="connsiteX110" fmla="*/ 430107 w 742950"/>
              <a:gd name="connsiteY110" fmla="*/ 415356 h 695325"/>
              <a:gd name="connsiteX111" fmla="*/ 436679 w 742950"/>
              <a:gd name="connsiteY111" fmla="*/ 428881 h 695325"/>
              <a:gd name="connsiteX112" fmla="*/ 589079 w 742950"/>
              <a:gd name="connsiteY112" fmla="*/ 564327 h 695325"/>
              <a:gd name="connsiteX113" fmla="*/ 613082 w 742950"/>
              <a:gd name="connsiteY113" fmla="*/ 588330 h 695325"/>
              <a:gd name="connsiteX114" fmla="*/ 589079 w 742950"/>
              <a:gd name="connsiteY114" fmla="*/ 612333 h 695325"/>
              <a:gd name="connsiteX115" fmla="*/ 565077 w 742950"/>
              <a:gd name="connsiteY115" fmla="*/ 588330 h 695325"/>
              <a:gd name="connsiteX116" fmla="*/ 589079 w 742950"/>
              <a:gd name="connsiteY116" fmla="*/ 564327 h 695325"/>
              <a:gd name="connsiteX117" fmla="*/ 541454 w 742950"/>
              <a:gd name="connsiteY117" fmla="*/ 642337 h 695325"/>
              <a:gd name="connsiteX118" fmla="*/ 546217 w 742950"/>
              <a:gd name="connsiteY118" fmla="*/ 632812 h 695325"/>
              <a:gd name="connsiteX119" fmla="*/ 569648 w 742950"/>
              <a:gd name="connsiteY119" fmla="*/ 621477 h 695325"/>
              <a:gd name="connsiteX120" fmla="*/ 589079 w 742950"/>
              <a:gd name="connsiteY120" fmla="*/ 618334 h 695325"/>
              <a:gd name="connsiteX121" fmla="*/ 608891 w 742950"/>
              <a:gd name="connsiteY121" fmla="*/ 621382 h 695325"/>
              <a:gd name="connsiteX122" fmla="*/ 632323 w 742950"/>
              <a:gd name="connsiteY122" fmla="*/ 632716 h 695325"/>
              <a:gd name="connsiteX123" fmla="*/ 637085 w 742950"/>
              <a:gd name="connsiteY123" fmla="*/ 642241 h 695325"/>
              <a:gd name="connsiteX124" fmla="*/ 637085 w 742950"/>
              <a:gd name="connsiteY124" fmla="*/ 660625 h 695325"/>
              <a:gd name="connsiteX125" fmla="*/ 541454 w 742950"/>
              <a:gd name="connsiteY125" fmla="*/ 660625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742950" h="695325">
                <a:moveTo>
                  <a:pt x="657374" y="365921"/>
                </a:moveTo>
                <a:cubicBezTo>
                  <a:pt x="704719" y="365921"/>
                  <a:pt x="743099" y="327541"/>
                  <a:pt x="743099" y="280196"/>
                </a:cubicBezTo>
                <a:cubicBezTo>
                  <a:pt x="743099" y="232851"/>
                  <a:pt x="704719" y="194471"/>
                  <a:pt x="657374" y="194471"/>
                </a:cubicBezTo>
                <a:cubicBezTo>
                  <a:pt x="610029" y="194471"/>
                  <a:pt x="571649" y="232851"/>
                  <a:pt x="571649" y="280196"/>
                </a:cubicBezTo>
                <a:cubicBezTo>
                  <a:pt x="571658" y="284503"/>
                  <a:pt x="572009" y="288803"/>
                  <a:pt x="572696" y="293055"/>
                </a:cubicBezTo>
                <a:lnTo>
                  <a:pt x="473541" y="334489"/>
                </a:lnTo>
                <a:cubicBezTo>
                  <a:pt x="455758" y="303109"/>
                  <a:pt x="424669" y="281518"/>
                  <a:pt x="389054" y="275815"/>
                </a:cubicBezTo>
                <a:lnTo>
                  <a:pt x="389054" y="169325"/>
                </a:lnTo>
                <a:cubicBezTo>
                  <a:pt x="435215" y="158804"/>
                  <a:pt x="464107" y="112854"/>
                  <a:pt x="453586" y="66693"/>
                </a:cubicBezTo>
                <a:cubicBezTo>
                  <a:pt x="443065" y="20533"/>
                  <a:pt x="397115" y="-8359"/>
                  <a:pt x="350954" y="2162"/>
                </a:cubicBezTo>
                <a:cubicBezTo>
                  <a:pt x="304793" y="12683"/>
                  <a:pt x="275902" y="58633"/>
                  <a:pt x="286423" y="104793"/>
                </a:cubicBezTo>
                <a:cubicBezTo>
                  <a:pt x="293744" y="136918"/>
                  <a:pt x="318830" y="162003"/>
                  <a:pt x="350954" y="169325"/>
                </a:cubicBezTo>
                <a:lnTo>
                  <a:pt x="350954" y="275719"/>
                </a:lnTo>
                <a:cubicBezTo>
                  <a:pt x="315674" y="281425"/>
                  <a:pt x="284827" y="302688"/>
                  <a:pt x="266944" y="333631"/>
                </a:cubicBezTo>
                <a:lnTo>
                  <a:pt x="170456" y="293341"/>
                </a:lnTo>
                <a:cubicBezTo>
                  <a:pt x="177689" y="246552"/>
                  <a:pt x="145623" y="202758"/>
                  <a:pt x="98834" y="195525"/>
                </a:cubicBezTo>
                <a:cubicBezTo>
                  <a:pt x="52046" y="188291"/>
                  <a:pt x="8252" y="220357"/>
                  <a:pt x="1019" y="267146"/>
                </a:cubicBezTo>
                <a:cubicBezTo>
                  <a:pt x="-6215" y="313935"/>
                  <a:pt x="25851" y="357729"/>
                  <a:pt x="72640" y="364962"/>
                </a:cubicBezTo>
                <a:cubicBezTo>
                  <a:pt x="104988" y="369963"/>
                  <a:pt x="137361" y="356107"/>
                  <a:pt x="156073" y="329250"/>
                </a:cubicBezTo>
                <a:lnTo>
                  <a:pt x="253418" y="369064"/>
                </a:lnTo>
                <a:cubicBezTo>
                  <a:pt x="246516" y="402405"/>
                  <a:pt x="254288" y="437104"/>
                  <a:pt x="274754" y="464314"/>
                </a:cubicBezTo>
                <a:lnTo>
                  <a:pt x="195983" y="543848"/>
                </a:lnTo>
                <a:cubicBezTo>
                  <a:pt x="155691" y="518986"/>
                  <a:pt x="102874" y="531494"/>
                  <a:pt x="78012" y="571785"/>
                </a:cubicBezTo>
                <a:cubicBezTo>
                  <a:pt x="53150" y="612077"/>
                  <a:pt x="65658" y="664894"/>
                  <a:pt x="105950" y="689756"/>
                </a:cubicBezTo>
                <a:cubicBezTo>
                  <a:pt x="146240" y="714618"/>
                  <a:pt x="199057" y="702110"/>
                  <a:pt x="223920" y="661819"/>
                </a:cubicBezTo>
                <a:cubicBezTo>
                  <a:pt x="241296" y="633659"/>
                  <a:pt x="240914" y="598013"/>
                  <a:pt x="222938" y="570232"/>
                </a:cubicBezTo>
                <a:lnTo>
                  <a:pt x="302282" y="490889"/>
                </a:lnTo>
                <a:cubicBezTo>
                  <a:pt x="343028" y="519197"/>
                  <a:pt x="397076" y="519197"/>
                  <a:pt x="437822" y="490889"/>
                </a:cubicBezTo>
                <a:lnTo>
                  <a:pt x="517166" y="570137"/>
                </a:lnTo>
                <a:cubicBezTo>
                  <a:pt x="491422" y="609872"/>
                  <a:pt x="502765" y="662951"/>
                  <a:pt x="542498" y="688694"/>
                </a:cubicBezTo>
                <a:cubicBezTo>
                  <a:pt x="582233" y="714437"/>
                  <a:pt x="635313" y="703096"/>
                  <a:pt x="661056" y="663361"/>
                </a:cubicBezTo>
                <a:cubicBezTo>
                  <a:pt x="686799" y="623628"/>
                  <a:pt x="675457" y="570548"/>
                  <a:pt x="635722" y="544805"/>
                </a:cubicBezTo>
                <a:cubicBezTo>
                  <a:pt x="607743" y="526676"/>
                  <a:pt x="571791" y="526415"/>
                  <a:pt x="543550" y="544134"/>
                </a:cubicBezTo>
                <a:lnTo>
                  <a:pt x="465254" y="464791"/>
                </a:lnTo>
                <a:cubicBezTo>
                  <a:pt x="480968" y="444220"/>
                  <a:pt x="489471" y="419048"/>
                  <a:pt x="489448" y="393163"/>
                </a:cubicBezTo>
                <a:cubicBezTo>
                  <a:pt x="489414" y="385393"/>
                  <a:pt x="488649" y="377644"/>
                  <a:pt x="487162" y="370017"/>
                </a:cubicBezTo>
                <a:lnTo>
                  <a:pt x="587270" y="329059"/>
                </a:lnTo>
                <a:cubicBezTo>
                  <a:pt x="603220" y="352053"/>
                  <a:pt x="629390" y="365813"/>
                  <a:pt x="657374" y="365921"/>
                </a:cubicBezTo>
                <a:close/>
                <a:moveTo>
                  <a:pt x="657374" y="227713"/>
                </a:moveTo>
                <a:cubicBezTo>
                  <a:pt x="670683" y="227713"/>
                  <a:pt x="681472" y="238502"/>
                  <a:pt x="681472" y="251812"/>
                </a:cubicBezTo>
                <a:cubicBezTo>
                  <a:pt x="681472" y="265121"/>
                  <a:pt x="670682" y="275910"/>
                  <a:pt x="657374" y="275910"/>
                </a:cubicBezTo>
                <a:cubicBezTo>
                  <a:pt x="644064" y="275910"/>
                  <a:pt x="633275" y="265121"/>
                  <a:pt x="633275" y="251812"/>
                </a:cubicBezTo>
                <a:cubicBezTo>
                  <a:pt x="633275" y="251780"/>
                  <a:pt x="633275" y="251748"/>
                  <a:pt x="633275" y="251716"/>
                </a:cubicBezTo>
                <a:cubicBezTo>
                  <a:pt x="633379" y="238466"/>
                  <a:pt x="644123" y="227765"/>
                  <a:pt x="657374" y="227713"/>
                </a:cubicBezTo>
                <a:close/>
                <a:moveTo>
                  <a:pt x="609749" y="305818"/>
                </a:moveTo>
                <a:cubicBezTo>
                  <a:pt x="609843" y="302072"/>
                  <a:pt x="611629" y="298570"/>
                  <a:pt x="614606" y="296293"/>
                </a:cubicBezTo>
                <a:cubicBezTo>
                  <a:pt x="621728" y="291210"/>
                  <a:pt x="629647" y="287348"/>
                  <a:pt x="638038" y="284863"/>
                </a:cubicBezTo>
                <a:cubicBezTo>
                  <a:pt x="644479" y="282992"/>
                  <a:pt x="651143" y="281998"/>
                  <a:pt x="657850" y="281911"/>
                </a:cubicBezTo>
                <a:cubicBezTo>
                  <a:pt x="664563" y="281920"/>
                  <a:pt x="671238" y="282915"/>
                  <a:pt x="677662" y="284863"/>
                </a:cubicBezTo>
                <a:cubicBezTo>
                  <a:pt x="686144" y="287107"/>
                  <a:pt x="694105" y="290989"/>
                  <a:pt x="701093" y="296293"/>
                </a:cubicBezTo>
                <a:cubicBezTo>
                  <a:pt x="704014" y="298606"/>
                  <a:pt x="705758" y="302095"/>
                  <a:pt x="705856" y="305818"/>
                </a:cubicBezTo>
                <a:lnTo>
                  <a:pt x="705856" y="324106"/>
                </a:lnTo>
                <a:lnTo>
                  <a:pt x="609272" y="324106"/>
                </a:lnTo>
                <a:close/>
                <a:moveTo>
                  <a:pt x="86350" y="227713"/>
                </a:moveTo>
                <a:cubicBezTo>
                  <a:pt x="99659" y="227713"/>
                  <a:pt x="110448" y="238502"/>
                  <a:pt x="110448" y="251812"/>
                </a:cubicBezTo>
                <a:cubicBezTo>
                  <a:pt x="110448" y="265121"/>
                  <a:pt x="99658" y="275910"/>
                  <a:pt x="86350" y="275910"/>
                </a:cubicBezTo>
                <a:cubicBezTo>
                  <a:pt x="73041" y="275910"/>
                  <a:pt x="62252" y="265121"/>
                  <a:pt x="62252" y="251812"/>
                </a:cubicBezTo>
                <a:cubicBezTo>
                  <a:pt x="62252" y="251780"/>
                  <a:pt x="62252" y="251748"/>
                  <a:pt x="62252" y="251716"/>
                </a:cubicBezTo>
                <a:cubicBezTo>
                  <a:pt x="62351" y="238649"/>
                  <a:pt x="72809" y="228022"/>
                  <a:pt x="85874" y="227713"/>
                </a:cubicBezTo>
                <a:close/>
                <a:moveTo>
                  <a:pt x="133975" y="324202"/>
                </a:moveTo>
                <a:lnTo>
                  <a:pt x="37772" y="324202"/>
                </a:lnTo>
                <a:lnTo>
                  <a:pt x="37772" y="305818"/>
                </a:lnTo>
                <a:cubicBezTo>
                  <a:pt x="37867" y="302072"/>
                  <a:pt x="39653" y="298570"/>
                  <a:pt x="42630" y="296293"/>
                </a:cubicBezTo>
                <a:cubicBezTo>
                  <a:pt x="49753" y="291210"/>
                  <a:pt x="57671" y="287348"/>
                  <a:pt x="66062" y="284863"/>
                </a:cubicBezTo>
                <a:cubicBezTo>
                  <a:pt x="72503" y="282992"/>
                  <a:pt x="79167" y="281998"/>
                  <a:pt x="85874" y="281911"/>
                </a:cubicBezTo>
                <a:cubicBezTo>
                  <a:pt x="92587" y="281920"/>
                  <a:pt x="99262" y="282915"/>
                  <a:pt x="105686" y="284863"/>
                </a:cubicBezTo>
                <a:cubicBezTo>
                  <a:pt x="114168" y="287107"/>
                  <a:pt x="122129" y="290989"/>
                  <a:pt x="129117" y="296293"/>
                </a:cubicBezTo>
                <a:cubicBezTo>
                  <a:pt x="132038" y="298606"/>
                  <a:pt x="133782" y="302095"/>
                  <a:pt x="133880" y="305818"/>
                </a:cubicBezTo>
                <a:close/>
                <a:moveTo>
                  <a:pt x="150929" y="564327"/>
                </a:moveTo>
                <a:cubicBezTo>
                  <a:pt x="164186" y="564327"/>
                  <a:pt x="174932" y="575073"/>
                  <a:pt x="174932" y="588330"/>
                </a:cubicBezTo>
                <a:cubicBezTo>
                  <a:pt x="174932" y="601587"/>
                  <a:pt x="164186" y="612333"/>
                  <a:pt x="150929" y="612333"/>
                </a:cubicBezTo>
                <a:cubicBezTo>
                  <a:pt x="137673" y="612333"/>
                  <a:pt x="126926" y="601587"/>
                  <a:pt x="126926" y="588330"/>
                </a:cubicBezTo>
                <a:cubicBezTo>
                  <a:pt x="126926" y="575073"/>
                  <a:pt x="137673" y="564327"/>
                  <a:pt x="150929" y="564327"/>
                </a:cubicBezTo>
                <a:close/>
                <a:moveTo>
                  <a:pt x="198554" y="660720"/>
                </a:moveTo>
                <a:lnTo>
                  <a:pt x="103304" y="660720"/>
                </a:lnTo>
                <a:lnTo>
                  <a:pt x="103304" y="642337"/>
                </a:lnTo>
                <a:cubicBezTo>
                  <a:pt x="103389" y="638610"/>
                  <a:pt x="105136" y="635116"/>
                  <a:pt x="108067" y="632812"/>
                </a:cubicBezTo>
                <a:cubicBezTo>
                  <a:pt x="115183" y="627740"/>
                  <a:pt x="123105" y="623908"/>
                  <a:pt x="131498" y="621477"/>
                </a:cubicBezTo>
                <a:cubicBezTo>
                  <a:pt x="137810" y="619583"/>
                  <a:pt x="144343" y="618526"/>
                  <a:pt x="150929" y="618334"/>
                </a:cubicBezTo>
                <a:cubicBezTo>
                  <a:pt x="157647" y="618365"/>
                  <a:pt x="164324" y="619393"/>
                  <a:pt x="170741" y="621382"/>
                </a:cubicBezTo>
                <a:cubicBezTo>
                  <a:pt x="179221" y="623584"/>
                  <a:pt x="187183" y="627436"/>
                  <a:pt x="194173" y="632716"/>
                </a:cubicBezTo>
                <a:cubicBezTo>
                  <a:pt x="197104" y="635021"/>
                  <a:pt x="198851" y="638514"/>
                  <a:pt x="198935" y="642241"/>
                </a:cubicBezTo>
                <a:close/>
                <a:moveTo>
                  <a:pt x="370004" y="33308"/>
                </a:moveTo>
                <a:cubicBezTo>
                  <a:pt x="383261" y="33308"/>
                  <a:pt x="394007" y="44055"/>
                  <a:pt x="394007" y="57311"/>
                </a:cubicBezTo>
                <a:cubicBezTo>
                  <a:pt x="394007" y="70568"/>
                  <a:pt x="383260" y="81314"/>
                  <a:pt x="370004" y="81314"/>
                </a:cubicBezTo>
                <a:cubicBezTo>
                  <a:pt x="356785" y="81314"/>
                  <a:pt x="346054" y="70625"/>
                  <a:pt x="346001" y="57406"/>
                </a:cubicBezTo>
                <a:cubicBezTo>
                  <a:pt x="345949" y="44150"/>
                  <a:pt x="356652" y="33361"/>
                  <a:pt x="369909" y="33308"/>
                </a:cubicBezTo>
                <a:cubicBezTo>
                  <a:pt x="369941" y="33308"/>
                  <a:pt x="369973" y="33308"/>
                  <a:pt x="370004" y="33308"/>
                </a:cubicBezTo>
                <a:close/>
                <a:moveTo>
                  <a:pt x="322379" y="129701"/>
                </a:moveTo>
                <a:lnTo>
                  <a:pt x="322379" y="111318"/>
                </a:lnTo>
                <a:cubicBezTo>
                  <a:pt x="322464" y="107591"/>
                  <a:pt x="324211" y="104097"/>
                  <a:pt x="327142" y="101793"/>
                </a:cubicBezTo>
                <a:cubicBezTo>
                  <a:pt x="334258" y="96721"/>
                  <a:pt x="342180" y="92889"/>
                  <a:pt x="350573" y="90458"/>
                </a:cubicBezTo>
                <a:cubicBezTo>
                  <a:pt x="356885" y="88565"/>
                  <a:pt x="363418" y="87507"/>
                  <a:pt x="370004" y="87315"/>
                </a:cubicBezTo>
                <a:cubicBezTo>
                  <a:pt x="376722" y="87346"/>
                  <a:pt x="383399" y="88374"/>
                  <a:pt x="389816" y="90363"/>
                </a:cubicBezTo>
                <a:cubicBezTo>
                  <a:pt x="398296" y="92565"/>
                  <a:pt x="406258" y="96417"/>
                  <a:pt x="413248" y="101698"/>
                </a:cubicBezTo>
                <a:cubicBezTo>
                  <a:pt x="416179" y="104002"/>
                  <a:pt x="417926" y="107496"/>
                  <a:pt x="418010" y="111223"/>
                </a:cubicBezTo>
                <a:lnTo>
                  <a:pt x="418010" y="129606"/>
                </a:lnTo>
                <a:close/>
                <a:moveTo>
                  <a:pt x="370004" y="320201"/>
                </a:moveTo>
                <a:cubicBezTo>
                  <a:pt x="388469" y="320149"/>
                  <a:pt x="403480" y="335074"/>
                  <a:pt x="403532" y="353539"/>
                </a:cubicBezTo>
                <a:cubicBezTo>
                  <a:pt x="403585" y="372003"/>
                  <a:pt x="388659" y="387013"/>
                  <a:pt x="370195" y="387067"/>
                </a:cubicBezTo>
                <a:cubicBezTo>
                  <a:pt x="351731" y="387119"/>
                  <a:pt x="336719" y="372193"/>
                  <a:pt x="336667" y="353729"/>
                </a:cubicBezTo>
                <a:cubicBezTo>
                  <a:pt x="336667" y="353698"/>
                  <a:pt x="336667" y="353665"/>
                  <a:pt x="336667" y="353634"/>
                </a:cubicBezTo>
                <a:cubicBezTo>
                  <a:pt x="336667" y="335207"/>
                  <a:pt x="351577" y="320254"/>
                  <a:pt x="370004" y="320201"/>
                </a:cubicBezTo>
                <a:close/>
                <a:moveTo>
                  <a:pt x="436679" y="454218"/>
                </a:moveTo>
                <a:lnTo>
                  <a:pt x="303329" y="454218"/>
                </a:lnTo>
                <a:lnTo>
                  <a:pt x="303329" y="428881"/>
                </a:lnTo>
                <a:cubicBezTo>
                  <a:pt x="303456" y="423666"/>
                  <a:pt x="305900" y="418777"/>
                  <a:pt x="309997" y="415546"/>
                </a:cubicBezTo>
                <a:cubicBezTo>
                  <a:pt x="319882" y="408446"/>
                  <a:pt x="330896" y="403069"/>
                  <a:pt x="342572" y="399640"/>
                </a:cubicBezTo>
                <a:cubicBezTo>
                  <a:pt x="351489" y="397013"/>
                  <a:pt x="360712" y="395572"/>
                  <a:pt x="370004" y="395353"/>
                </a:cubicBezTo>
                <a:cubicBezTo>
                  <a:pt x="379329" y="395381"/>
                  <a:pt x="388602" y="396761"/>
                  <a:pt x="397532" y="399449"/>
                </a:cubicBezTo>
                <a:cubicBezTo>
                  <a:pt x="409346" y="402517"/>
                  <a:pt x="420423" y="407926"/>
                  <a:pt x="430107" y="415356"/>
                </a:cubicBezTo>
                <a:cubicBezTo>
                  <a:pt x="434219" y="418648"/>
                  <a:pt x="436633" y="423614"/>
                  <a:pt x="436679" y="428881"/>
                </a:cubicBezTo>
                <a:close/>
                <a:moveTo>
                  <a:pt x="589079" y="564327"/>
                </a:moveTo>
                <a:cubicBezTo>
                  <a:pt x="602336" y="564327"/>
                  <a:pt x="613082" y="575073"/>
                  <a:pt x="613082" y="588330"/>
                </a:cubicBezTo>
                <a:cubicBezTo>
                  <a:pt x="613082" y="601587"/>
                  <a:pt x="602336" y="612333"/>
                  <a:pt x="589079" y="612333"/>
                </a:cubicBezTo>
                <a:cubicBezTo>
                  <a:pt x="575823" y="612333"/>
                  <a:pt x="565077" y="601587"/>
                  <a:pt x="565077" y="588330"/>
                </a:cubicBezTo>
                <a:cubicBezTo>
                  <a:pt x="565077" y="575073"/>
                  <a:pt x="575823" y="564327"/>
                  <a:pt x="589079" y="564327"/>
                </a:cubicBezTo>
                <a:close/>
                <a:moveTo>
                  <a:pt x="541454" y="642337"/>
                </a:moveTo>
                <a:cubicBezTo>
                  <a:pt x="541539" y="638610"/>
                  <a:pt x="543286" y="635116"/>
                  <a:pt x="546217" y="632812"/>
                </a:cubicBezTo>
                <a:cubicBezTo>
                  <a:pt x="553333" y="627740"/>
                  <a:pt x="561255" y="623908"/>
                  <a:pt x="569648" y="621477"/>
                </a:cubicBezTo>
                <a:cubicBezTo>
                  <a:pt x="575960" y="619583"/>
                  <a:pt x="582493" y="618526"/>
                  <a:pt x="589079" y="618334"/>
                </a:cubicBezTo>
                <a:cubicBezTo>
                  <a:pt x="595797" y="618365"/>
                  <a:pt x="602475" y="619393"/>
                  <a:pt x="608891" y="621382"/>
                </a:cubicBezTo>
                <a:cubicBezTo>
                  <a:pt x="617371" y="623584"/>
                  <a:pt x="625333" y="627436"/>
                  <a:pt x="632323" y="632716"/>
                </a:cubicBezTo>
                <a:cubicBezTo>
                  <a:pt x="635254" y="635021"/>
                  <a:pt x="637001" y="638514"/>
                  <a:pt x="637085" y="642241"/>
                </a:cubicBezTo>
                <a:lnTo>
                  <a:pt x="637085" y="660625"/>
                </a:lnTo>
                <a:lnTo>
                  <a:pt x="541454" y="660625"/>
                </a:lnTo>
                <a:close/>
              </a:path>
            </a:pathLst>
          </a:custGeom>
          <a:solidFill>
            <a:schemeClr val="accent3"/>
          </a:solidFill>
          <a:ln w="9525" cap="flat">
            <a:noFill/>
            <a:prstDash val="solid"/>
            <a:miter/>
          </a:ln>
        </p:spPr>
        <p:txBody>
          <a:bodyPr rtlCol="0" anchor="ctr"/>
          <a:lstStyle/>
          <a:p>
            <a:endParaRPr lang="it-IT" sz="1013"/>
          </a:p>
        </p:txBody>
      </p:sp>
      <p:sp>
        <p:nvSpPr>
          <p:cNvPr id="733" name="Elemento grafico 661" descr="Collegamenti">
            <a:extLst>
              <a:ext uri="{FF2B5EF4-FFF2-40B4-BE49-F238E27FC236}">
                <a16:creationId xmlns:a16="http://schemas.microsoft.com/office/drawing/2014/main" id="{61089B67-FFB3-A741-BE81-C737530835C7}"/>
              </a:ext>
            </a:extLst>
          </p:cNvPr>
          <p:cNvSpPr/>
          <p:nvPr/>
        </p:nvSpPr>
        <p:spPr>
          <a:xfrm>
            <a:off x="8676289" y="2454851"/>
            <a:ext cx="258086" cy="233796"/>
          </a:xfrm>
          <a:custGeom>
            <a:avLst/>
            <a:gdLst>
              <a:gd name="connsiteX0" fmla="*/ 733425 w 809625"/>
              <a:gd name="connsiteY0" fmla="*/ 289163 h 733425"/>
              <a:gd name="connsiteX1" fmla="*/ 724853 w 809625"/>
              <a:gd name="connsiteY1" fmla="*/ 289163 h 733425"/>
              <a:gd name="connsiteX2" fmla="*/ 700088 w 809625"/>
              <a:gd name="connsiteY2" fmla="*/ 222488 h 733425"/>
              <a:gd name="connsiteX3" fmla="*/ 745808 w 809625"/>
              <a:gd name="connsiteY3" fmla="*/ 60563 h 733425"/>
              <a:gd name="connsiteX4" fmla="*/ 583883 w 809625"/>
              <a:gd name="connsiteY4" fmla="*/ 14843 h 733425"/>
              <a:gd name="connsiteX5" fmla="*/ 527685 w 809625"/>
              <a:gd name="connsiteY5" fmla="*/ 87233 h 733425"/>
              <a:gd name="connsiteX6" fmla="*/ 439103 w 809625"/>
              <a:gd name="connsiteY6" fmla="*/ 77708 h 733425"/>
              <a:gd name="connsiteX7" fmla="*/ 351473 w 809625"/>
              <a:gd name="connsiteY7" fmla="*/ 12938 h 733425"/>
              <a:gd name="connsiteX8" fmla="*/ 285750 w 809625"/>
              <a:gd name="connsiteY8" fmla="*/ 89138 h 733425"/>
              <a:gd name="connsiteX9" fmla="*/ 296228 w 809625"/>
              <a:gd name="connsiteY9" fmla="*/ 128190 h 733425"/>
              <a:gd name="connsiteX10" fmla="*/ 189547 w 809625"/>
              <a:gd name="connsiteY10" fmla="*/ 232965 h 733425"/>
              <a:gd name="connsiteX11" fmla="*/ 119062 w 809625"/>
              <a:gd name="connsiteY11" fmla="*/ 209153 h 733425"/>
              <a:gd name="connsiteX12" fmla="*/ 0 w 809625"/>
              <a:gd name="connsiteY12" fmla="*/ 328215 h 733425"/>
              <a:gd name="connsiteX13" fmla="*/ 119062 w 809625"/>
              <a:gd name="connsiteY13" fmla="*/ 447278 h 733425"/>
              <a:gd name="connsiteX14" fmla="*/ 142875 w 809625"/>
              <a:gd name="connsiteY14" fmla="*/ 590153 h 733425"/>
              <a:gd name="connsiteX15" fmla="*/ 102870 w 809625"/>
              <a:gd name="connsiteY15" fmla="*/ 692070 h 733425"/>
              <a:gd name="connsiteX16" fmla="*/ 204788 w 809625"/>
              <a:gd name="connsiteY16" fmla="*/ 732075 h 733425"/>
              <a:gd name="connsiteX17" fmla="*/ 248603 w 809625"/>
              <a:gd name="connsiteY17" fmla="*/ 638730 h 733425"/>
              <a:gd name="connsiteX18" fmla="*/ 332423 w 809625"/>
              <a:gd name="connsiteY18" fmla="*/ 594915 h 733425"/>
              <a:gd name="connsiteX19" fmla="*/ 541020 w 809625"/>
              <a:gd name="connsiteY19" fmla="*/ 605393 h 733425"/>
              <a:gd name="connsiteX20" fmla="*/ 589598 w 809625"/>
              <a:gd name="connsiteY20" fmla="*/ 496808 h 733425"/>
              <a:gd name="connsiteX21" fmla="*/ 585788 w 809625"/>
              <a:gd name="connsiteY21" fmla="*/ 464423 h 733425"/>
              <a:gd name="connsiteX22" fmla="*/ 678180 w 809625"/>
              <a:gd name="connsiteY22" fmla="*/ 416798 h 733425"/>
              <a:gd name="connsiteX23" fmla="*/ 787718 w 809625"/>
              <a:gd name="connsiteY23" fmla="*/ 423465 h 733425"/>
              <a:gd name="connsiteX24" fmla="*/ 794385 w 809625"/>
              <a:gd name="connsiteY24" fmla="*/ 313928 h 733425"/>
              <a:gd name="connsiteX25" fmla="*/ 733425 w 809625"/>
              <a:gd name="connsiteY25" fmla="*/ 289163 h 733425"/>
              <a:gd name="connsiteX26" fmla="*/ 733425 w 809625"/>
              <a:gd name="connsiteY26" fmla="*/ 289163 h 733425"/>
              <a:gd name="connsiteX27" fmla="*/ 733425 w 809625"/>
              <a:gd name="connsiteY27" fmla="*/ 317738 h 733425"/>
              <a:gd name="connsiteX28" fmla="*/ 755333 w 809625"/>
              <a:gd name="connsiteY28" fmla="*/ 339645 h 733425"/>
              <a:gd name="connsiteX29" fmla="*/ 733425 w 809625"/>
              <a:gd name="connsiteY29" fmla="*/ 361553 h 733425"/>
              <a:gd name="connsiteX30" fmla="*/ 711518 w 809625"/>
              <a:gd name="connsiteY30" fmla="*/ 339645 h 733425"/>
              <a:gd name="connsiteX31" fmla="*/ 711518 w 809625"/>
              <a:gd name="connsiteY31" fmla="*/ 339645 h 733425"/>
              <a:gd name="connsiteX32" fmla="*/ 733425 w 809625"/>
              <a:gd name="connsiteY32" fmla="*/ 317738 h 733425"/>
              <a:gd name="connsiteX33" fmla="*/ 733425 w 809625"/>
              <a:gd name="connsiteY33" fmla="*/ 317738 h 733425"/>
              <a:gd name="connsiteX34" fmla="*/ 641985 w 809625"/>
              <a:gd name="connsiteY34" fmla="*/ 46275 h 733425"/>
              <a:gd name="connsiteX35" fmla="*/ 675323 w 809625"/>
              <a:gd name="connsiteY35" fmla="*/ 79613 h 733425"/>
              <a:gd name="connsiteX36" fmla="*/ 641985 w 809625"/>
              <a:gd name="connsiteY36" fmla="*/ 112950 h 733425"/>
              <a:gd name="connsiteX37" fmla="*/ 608648 w 809625"/>
              <a:gd name="connsiteY37" fmla="*/ 79613 h 733425"/>
              <a:gd name="connsiteX38" fmla="*/ 608648 w 809625"/>
              <a:gd name="connsiteY38" fmla="*/ 79613 h 733425"/>
              <a:gd name="connsiteX39" fmla="*/ 641985 w 809625"/>
              <a:gd name="connsiteY39" fmla="*/ 46275 h 733425"/>
              <a:gd name="connsiteX40" fmla="*/ 574358 w 809625"/>
              <a:gd name="connsiteY40" fmla="*/ 154860 h 733425"/>
              <a:gd name="connsiteX41" fmla="*/ 581025 w 809625"/>
              <a:gd name="connsiteY41" fmla="*/ 141525 h 733425"/>
              <a:gd name="connsiteX42" fmla="*/ 613410 w 809625"/>
              <a:gd name="connsiteY42" fmla="*/ 126285 h 733425"/>
              <a:gd name="connsiteX43" fmla="*/ 641033 w 809625"/>
              <a:gd name="connsiteY43" fmla="*/ 122475 h 733425"/>
              <a:gd name="connsiteX44" fmla="*/ 668655 w 809625"/>
              <a:gd name="connsiteY44" fmla="*/ 126285 h 733425"/>
              <a:gd name="connsiteX45" fmla="*/ 701040 w 809625"/>
              <a:gd name="connsiteY45" fmla="*/ 142478 h 733425"/>
              <a:gd name="connsiteX46" fmla="*/ 707708 w 809625"/>
              <a:gd name="connsiteY46" fmla="*/ 155813 h 733425"/>
              <a:gd name="connsiteX47" fmla="*/ 707708 w 809625"/>
              <a:gd name="connsiteY47" fmla="*/ 181530 h 733425"/>
              <a:gd name="connsiteX48" fmla="*/ 574358 w 809625"/>
              <a:gd name="connsiteY48" fmla="*/ 181530 h 733425"/>
              <a:gd name="connsiteX49" fmla="*/ 574358 w 809625"/>
              <a:gd name="connsiteY49" fmla="*/ 154860 h 733425"/>
              <a:gd name="connsiteX50" fmla="*/ 361950 w 809625"/>
              <a:gd name="connsiteY50" fmla="*/ 40560 h 733425"/>
              <a:gd name="connsiteX51" fmla="*/ 383858 w 809625"/>
              <a:gd name="connsiteY51" fmla="*/ 62468 h 733425"/>
              <a:gd name="connsiteX52" fmla="*/ 361950 w 809625"/>
              <a:gd name="connsiteY52" fmla="*/ 84375 h 733425"/>
              <a:gd name="connsiteX53" fmla="*/ 340043 w 809625"/>
              <a:gd name="connsiteY53" fmla="*/ 62468 h 733425"/>
              <a:gd name="connsiteX54" fmla="*/ 340043 w 809625"/>
              <a:gd name="connsiteY54" fmla="*/ 62468 h 733425"/>
              <a:gd name="connsiteX55" fmla="*/ 361950 w 809625"/>
              <a:gd name="connsiteY55" fmla="*/ 40560 h 733425"/>
              <a:gd name="connsiteX56" fmla="*/ 361950 w 809625"/>
              <a:gd name="connsiteY56" fmla="*/ 40560 h 733425"/>
              <a:gd name="connsiteX57" fmla="*/ 317183 w 809625"/>
              <a:gd name="connsiteY57" fmla="*/ 111998 h 733425"/>
              <a:gd name="connsiteX58" fmla="*/ 321945 w 809625"/>
              <a:gd name="connsiteY58" fmla="*/ 103425 h 733425"/>
              <a:gd name="connsiteX59" fmla="*/ 343853 w 809625"/>
              <a:gd name="connsiteY59" fmla="*/ 93900 h 733425"/>
              <a:gd name="connsiteX60" fmla="*/ 361950 w 809625"/>
              <a:gd name="connsiteY60" fmla="*/ 91043 h 733425"/>
              <a:gd name="connsiteX61" fmla="*/ 380048 w 809625"/>
              <a:gd name="connsiteY61" fmla="*/ 93900 h 733425"/>
              <a:gd name="connsiteX62" fmla="*/ 401003 w 809625"/>
              <a:gd name="connsiteY62" fmla="*/ 104378 h 733425"/>
              <a:gd name="connsiteX63" fmla="*/ 405765 w 809625"/>
              <a:gd name="connsiteY63" fmla="*/ 112950 h 733425"/>
              <a:gd name="connsiteX64" fmla="*/ 405765 w 809625"/>
              <a:gd name="connsiteY64" fmla="*/ 130095 h 733425"/>
              <a:gd name="connsiteX65" fmla="*/ 318135 w 809625"/>
              <a:gd name="connsiteY65" fmla="*/ 130095 h 733425"/>
              <a:gd name="connsiteX66" fmla="*/ 318135 w 809625"/>
              <a:gd name="connsiteY66" fmla="*/ 111998 h 733425"/>
              <a:gd name="connsiteX67" fmla="*/ 117158 w 809625"/>
              <a:gd name="connsiteY67" fmla="*/ 255825 h 733425"/>
              <a:gd name="connsiteX68" fmla="*/ 150495 w 809625"/>
              <a:gd name="connsiteY68" fmla="*/ 289163 h 733425"/>
              <a:gd name="connsiteX69" fmla="*/ 117158 w 809625"/>
              <a:gd name="connsiteY69" fmla="*/ 322500 h 733425"/>
              <a:gd name="connsiteX70" fmla="*/ 83820 w 809625"/>
              <a:gd name="connsiteY70" fmla="*/ 289163 h 733425"/>
              <a:gd name="connsiteX71" fmla="*/ 83820 w 809625"/>
              <a:gd name="connsiteY71" fmla="*/ 289163 h 733425"/>
              <a:gd name="connsiteX72" fmla="*/ 117158 w 809625"/>
              <a:gd name="connsiteY72" fmla="*/ 255825 h 733425"/>
              <a:gd name="connsiteX73" fmla="*/ 117158 w 809625"/>
              <a:gd name="connsiteY73" fmla="*/ 255825 h 733425"/>
              <a:gd name="connsiteX74" fmla="*/ 50482 w 809625"/>
              <a:gd name="connsiteY74" fmla="*/ 390128 h 733425"/>
              <a:gd name="connsiteX75" fmla="*/ 50482 w 809625"/>
              <a:gd name="connsiteY75" fmla="*/ 364410 h 733425"/>
              <a:gd name="connsiteX76" fmla="*/ 57150 w 809625"/>
              <a:gd name="connsiteY76" fmla="*/ 351075 h 733425"/>
              <a:gd name="connsiteX77" fmla="*/ 89535 w 809625"/>
              <a:gd name="connsiteY77" fmla="*/ 335835 h 733425"/>
              <a:gd name="connsiteX78" fmla="*/ 117158 w 809625"/>
              <a:gd name="connsiteY78" fmla="*/ 332025 h 733425"/>
              <a:gd name="connsiteX79" fmla="*/ 144780 w 809625"/>
              <a:gd name="connsiteY79" fmla="*/ 335835 h 733425"/>
              <a:gd name="connsiteX80" fmla="*/ 177165 w 809625"/>
              <a:gd name="connsiteY80" fmla="*/ 352028 h 733425"/>
              <a:gd name="connsiteX81" fmla="*/ 183833 w 809625"/>
              <a:gd name="connsiteY81" fmla="*/ 365363 h 733425"/>
              <a:gd name="connsiteX82" fmla="*/ 183833 w 809625"/>
              <a:gd name="connsiteY82" fmla="*/ 391080 h 733425"/>
              <a:gd name="connsiteX83" fmla="*/ 50482 w 809625"/>
              <a:gd name="connsiteY83" fmla="*/ 390128 h 733425"/>
              <a:gd name="connsiteX84" fmla="*/ 215265 w 809625"/>
              <a:gd name="connsiteY84" fmla="*/ 700643 h 733425"/>
              <a:gd name="connsiteX85" fmla="*/ 126683 w 809625"/>
              <a:gd name="connsiteY85" fmla="*/ 700643 h 733425"/>
              <a:gd name="connsiteX86" fmla="*/ 126683 w 809625"/>
              <a:gd name="connsiteY86" fmla="*/ 683498 h 733425"/>
              <a:gd name="connsiteX87" fmla="*/ 131445 w 809625"/>
              <a:gd name="connsiteY87" fmla="*/ 674925 h 733425"/>
              <a:gd name="connsiteX88" fmla="*/ 153353 w 809625"/>
              <a:gd name="connsiteY88" fmla="*/ 664448 h 733425"/>
              <a:gd name="connsiteX89" fmla="*/ 171450 w 809625"/>
              <a:gd name="connsiteY89" fmla="*/ 661590 h 733425"/>
              <a:gd name="connsiteX90" fmla="*/ 189547 w 809625"/>
              <a:gd name="connsiteY90" fmla="*/ 664448 h 733425"/>
              <a:gd name="connsiteX91" fmla="*/ 210503 w 809625"/>
              <a:gd name="connsiteY91" fmla="*/ 674925 h 733425"/>
              <a:gd name="connsiteX92" fmla="*/ 215265 w 809625"/>
              <a:gd name="connsiteY92" fmla="*/ 683498 h 733425"/>
              <a:gd name="connsiteX93" fmla="*/ 215265 w 809625"/>
              <a:gd name="connsiteY93" fmla="*/ 700643 h 733425"/>
              <a:gd name="connsiteX94" fmla="*/ 148590 w 809625"/>
              <a:gd name="connsiteY94" fmla="*/ 633968 h 733425"/>
              <a:gd name="connsiteX95" fmla="*/ 170497 w 809625"/>
              <a:gd name="connsiteY95" fmla="*/ 612060 h 733425"/>
              <a:gd name="connsiteX96" fmla="*/ 192405 w 809625"/>
              <a:gd name="connsiteY96" fmla="*/ 633968 h 733425"/>
              <a:gd name="connsiteX97" fmla="*/ 170497 w 809625"/>
              <a:gd name="connsiteY97" fmla="*/ 655875 h 733425"/>
              <a:gd name="connsiteX98" fmla="*/ 148590 w 809625"/>
              <a:gd name="connsiteY98" fmla="*/ 633968 h 733425"/>
              <a:gd name="connsiteX99" fmla="*/ 148590 w 809625"/>
              <a:gd name="connsiteY99" fmla="*/ 633968 h 733425"/>
              <a:gd name="connsiteX100" fmla="*/ 224790 w 809625"/>
              <a:gd name="connsiteY100" fmla="*/ 607298 h 733425"/>
              <a:gd name="connsiteX101" fmla="*/ 178118 w 809625"/>
              <a:gd name="connsiteY101" fmla="*/ 585390 h 733425"/>
              <a:gd name="connsiteX102" fmla="*/ 154305 w 809625"/>
              <a:gd name="connsiteY102" fmla="*/ 442515 h 733425"/>
              <a:gd name="connsiteX103" fmla="*/ 211455 w 809625"/>
              <a:gd name="connsiteY103" fmla="*/ 401558 h 733425"/>
              <a:gd name="connsiteX104" fmla="*/ 300038 w 809625"/>
              <a:gd name="connsiteY104" fmla="*/ 448230 h 733425"/>
              <a:gd name="connsiteX105" fmla="*/ 307658 w 809625"/>
              <a:gd name="connsiteY105" fmla="*/ 565388 h 733425"/>
              <a:gd name="connsiteX106" fmla="*/ 224790 w 809625"/>
              <a:gd name="connsiteY106" fmla="*/ 607298 h 733425"/>
              <a:gd name="connsiteX107" fmla="*/ 318135 w 809625"/>
              <a:gd name="connsiteY107" fmla="*/ 412988 h 733425"/>
              <a:gd name="connsiteX108" fmla="*/ 230505 w 809625"/>
              <a:gd name="connsiteY108" fmla="*/ 367268 h 733425"/>
              <a:gd name="connsiteX109" fmla="*/ 236220 w 809625"/>
              <a:gd name="connsiteY109" fmla="*/ 329168 h 733425"/>
              <a:gd name="connsiteX110" fmla="*/ 214313 w 809625"/>
              <a:gd name="connsiteY110" fmla="*/ 260588 h 733425"/>
              <a:gd name="connsiteX111" fmla="*/ 320993 w 809625"/>
              <a:gd name="connsiteY111" fmla="*/ 156765 h 733425"/>
              <a:gd name="connsiteX112" fmla="*/ 426720 w 809625"/>
              <a:gd name="connsiteY112" fmla="*/ 132000 h 733425"/>
              <a:gd name="connsiteX113" fmla="*/ 433388 w 809625"/>
              <a:gd name="connsiteY113" fmla="*/ 117713 h 733425"/>
              <a:gd name="connsiteX114" fmla="*/ 521970 w 809625"/>
              <a:gd name="connsiteY114" fmla="*/ 127238 h 733425"/>
              <a:gd name="connsiteX115" fmla="*/ 568643 w 809625"/>
              <a:gd name="connsiteY115" fmla="*/ 214868 h 733425"/>
              <a:gd name="connsiteX116" fmla="*/ 490538 w 809625"/>
              <a:gd name="connsiteY116" fmla="*/ 360600 h 733425"/>
              <a:gd name="connsiteX117" fmla="*/ 318135 w 809625"/>
              <a:gd name="connsiteY117" fmla="*/ 412988 h 733425"/>
              <a:gd name="connsiteX118" fmla="*/ 318135 w 809625"/>
              <a:gd name="connsiteY118" fmla="*/ 412988 h 733425"/>
              <a:gd name="connsiteX119" fmla="*/ 480060 w 809625"/>
              <a:gd name="connsiteY119" fmla="*/ 448230 h 733425"/>
              <a:gd name="connsiteX120" fmla="*/ 438150 w 809625"/>
              <a:gd name="connsiteY120" fmla="*/ 489188 h 733425"/>
              <a:gd name="connsiteX121" fmla="*/ 397193 w 809625"/>
              <a:gd name="connsiteY121" fmla="*/ 448230 h 733425"/>
              <a:gd name="connsiteX122" fmla="*/ 438150 w 809625"/>
              <a:gd name="connsiteY122" fmla="*/ 407273 h 733425"/>
              <a:gd name="connsiteX123" fmla="*/ 439103 w 809625"/>
              <a:gd name="connsiteY123" fmla="*/ 407273 h 733425"/>
              <a:gd name="connsiteX124" fmla="*/ 480060 w 809625"/>
              <a:gd name="connsiteY124" fmla="*/ 448230 h 733425"/>
              <a:gd name="connsiteX125" fmla="*/ 480060 w 809625"/>
              <a:gd name="connsiteY125" fmla="*/ 448230 h 733425"/>
              <a:gd name="connsiteX126" fmla="*/ 521018 w 809625"/>
              <a:gd name="connsiteY126" fmla="*/ 573008 h 733425"/>
              <a:gd name="connsiteX127" fmla="*/ 356235 w 809625"/>
              <a:gd name="connsiteY127" fmla="*/ 573008 h 733425"/>
              <a:gd name="connsiteX128" fmla="*/ 356235 w 809625"/>
              <a:gd name="connsiteY128" fmla="*/ 541575 h 733425"/>
              <a:gd name="connsiteX129" fmla="*/ 364808 w 809625"/>
              <a:gd name="connsiteY129" fmla="*/ 525383 h 733425"/>
              <a:gd name="connsiteX130" fmla="*/ 404813 w 809625"/>
              <a:gd name="connsiteY130" fmla="*/ 505380 h 733425"/>
              <a:gd name="connsiteX131" fmla="*/ 439103 w 809625"/>
              <a:gd name="connsiteY131" fmla="*/ 500618 h 733425"/>
              <a:gd name="connsiteX132" fmla="*/ 473393 w 809625"/>
              <a:gd name="connsiteY132" fmla="*/ 505380 h 733425"/>
              <a:gd name="connsiteX133" fmla="*/ 513398 w 809625"/>
              <a:gd name="connsiteY133" fmla="*/ 525383 h 733425"/>
              <a:gd name="connsiteX134" fmla="*/ 521970 w 809625"/>
              <a:gd name="connsiteY134" fmla="*/ 541575 h 733425"/>
              <a:gd name="connsiteX135" fmla="*/ 521018 w 809625"/>
              <a:gd name="connsiteY135" fmla="*/ 573008 h 733425"/>
              <a:gd name="connsiteX136" fmla="*/ 656273 w 809625"/>
              <a:gd name="connsiteY136" fmla="*/ 367268 h 733425"/>
              <a:gd name="connsiteX137" fmla="*/ 659130 w 809625"/>
              <a:gd name="connsiteY137" fmla="*/ 384413 h 733425"/>
              <a:gd name="connsiteX138" fmla="*/ 571500 w 809625"/>
              <a:gd name="connsiteY138" fmla="*/ 430133 h 733425"/>
              <a:gd name="connsiteX139" fmla="*/ 525780 w 809625"/>
              <a:gd name="connsiteY139" fmla="*/ 378698 h 733425"/>
              <a:gd name="connsiteX140" fmla="*/ 603885 w 809625"/>
              <a:gd name="connsiteY140" fmla="*/ 232965 h 733425"/>
              <a:gd name="connsiteX141" fmla="*/ 642938 w 809625"/>
              <a:gd name="connsiteY141" fmla="*/ 239633 h 733425"/>
              <a:gd name="connsiteX142" fmla="*/ 665798 w 809625"/>
              <a:gd name="connsiteY142" fmla="*/ 237728 h 733425"/>
              <a:gd name="connsiteX143" fmla="*/ 690563 w 809625"/>
              <a:gd name="connsiteY143" fmla="*/ 304403 h 733425"/>
              <a:gd name="connsiteX144" fmla="*/ 656273 w 809625"/>
              <a:gd name="connsiteY144" fmla="*/ 367268 h 733425"/>
              <a:gd name="connsiteX145" fmla="*/ 777240 w 809625"/>
              <a:gd name="connsiteY145" fmla="*/ 405368 h 733425"/>
              <a:gd name="connsiteX146" fmla="*/ 688658 w 809625"/>
              <a:gd name="connsiteY146" fmla="*/ 405368 h 733425"/>
              <a:gd name="connsiteX147" fmla="*/ 688658 w 809625"/>
              <a:gd name="connsiteY147" fmla="*/ 388223 h 733425"/>
              <a:gd name="connsiteX148" fmla="*/ 693420 w 809625"/>
              <a:gd name="connsiteY148" fmla="*/ 379650 h 733425"/>
              <a:gd name="connsiteX149" fmla="*/ 715328 w 809625"/>
              <a:gd name="connsiteY149" fmla="*/ 369173 h 733425"/>
              <a:gd name="connsiteX150" fmla="*/ 733425 w 809625"/>
              <a:gd name="connsiteY150" fmla="*/ 366315 h 733425"/>
              <a:gd name="connsiteX151" fmla="*/ 751523 w 809625"/>
              <a:gd name="connsiteY151" fmla="*/ 369173 h 733425"/>
              <a:gd name="connsiteX152" fmla="*/ 772478 w 809625"/>
              <a:gd name="connsiteY152" fmla="*/ 379650 h 733425"/>
              <a:gd name="connsiteX153" fmla="*/ 777240 w 809625"/>
              <a:gd name="connsiteY153" fmla="*/ 388223 h 733425"/>
              <a:gd name="connsiteX154" fmla="*/ 777240 w 809625"/>
              <a:gd name="connsiteY154" fmla="*/ 405368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809625" h="733425">
                <a:moveTo>
                  <a:pt x="733425" y="289163"/>
                </a:moveTo>
                <a:cubicBezTo>
                  <a:pt x="730568" y="289163"/>
                  <a:pt x="727710" y="289163"/>
                  <a:pt x="724853" y="289163"/>
                </a:cubicBezTo>
                <a:lnTo>
                  <a:pt x="700088" y="222488"/>
                </a:lnTo>
                <a:cubicBezTo>
                  <a:pt x="757238" y="190103"/>
                  <a:pt x="777240" y="117713"/>
                  <a:pt x="745808" y="60563"/>
                </a:cubicBezTo>
                <a:cubicBezTo>
                  <a:pt x="713423" y="3413"/>
                  <a:pt x="641033" y="-16590"/>
                  <a:pt x="583883" y="14843"/>
                </a:cubicBezTo>
                <a:cubicBezTo>
                  <a:pt x="556260" y="30083"/>
                  <a:pt x="535305" y="56753"/>
                  <a:pt x="527685" y="87233"/>
                </a:cubicBezTo>
                <a:lnTo>
                  <a:pt x="439103" y="77708"/>
                </a:lnTo>
                <a:cubicBezTo>
                  <a:pt x="432435" y="35798"/>
                  <a:pt x="393383" y="6270"/>
                  <a:pt x="351473" y="12938"/>
                </a:cubicBezTo>
                <a:cubicBezTo>
                  <a:pt x="313373" y="18653"/>
                  <a:pt x="285750" y="51038"/>
                  <a:pt x="285750" y="89138"/>
                </a:cubicBezTo>
                <a:cubicBezTo>
                  <a:pt x="285750" y="102473"/>
                  <a:pt x="289560" y="115808"/>
                  <a:pt x="296228" y="128190"/>
                </a:cubicBezTo>
                <a:lnTo>
                  <a:pt x="189547" y="232965"/>
                </a:lnTo>
                <a:cubicBezTo>
                  <a:pt x="169545" y="217725"/>
                  <a:pt x="144780" y="209153"/>
                  <a:pt x="119062" y="209153"/>
                </a:cubicBezTo>
                <a:cubicBezTo>
                  <a:pt x="53340" y="209153"/>
                  <a:pt x="0" y="262493"/>
                  <a:pt x="0" y="328215"/>
                </a:cubicBezTo>
                <a:cubicBezTo>
                  <a:pt x="0" y="393938"/>
                  <a:pt x="53340" y="447278"/>
                  <a:pt x="119062" y="447278"/>
                </a:cubicBezTo>
                <a:lnTo>
                  <a:pt x="142875" y="590153"/>
                </a:lnTo>
                <a:cubicBezTo>
                  <a:pt x="103822" y="607298"/>
                  <a:pt x="85725" y="653018"/>
                  <a:pt x="102870" y="692070"/>
                </a:cubicBezTo>
                <a:cubicBezTo>
                  <a:pt x="120015" y="731123"/>
                  <a:pt x="165735" y="749220"/>
                  <a:pt x="204788" y="732075"/>
                </a:cubicBezTo>
                <a:cubicBezTo>
                  <a:pt x="240983" y="716835"/>
                  <a:pt x="259080" y="676830"/>
                  <a:pt x="248603" y="638730"/>
                </a:cubicBezTo>
                <a:lnTo>
                  <a:pt x="332423" y="594915"/>
                </a:lnTo>
                <a:cubicBezTo>
                  <a:pt x="386715" y="654923"/>
                  <a:pt x="480060" y="659685"/>
                  <a:pt x="541020" y="605393"/>
                </a:cubicBezTo>
                <a:cubicBezTo>
                  <a:pt x="571500" y="577770"/>
                  <a:pt x="589598" y="537765"/>
                  <a:pt x="589598" y="496808"/>
                </a:cubicBezTo>
                <a:cubicBezTo>
                  <a:pt x="589598" y="486330"/>
                  <a:pt x="588645" y="474900"/>
                  <a:pt x="585788" y="464423"/>
                </a:cubicBezTo>
                <a:lnTo>
                  <a:pt x="678180" y="416798"/>
                </a:lnTo>
                <a:cubicBezTo>
                  <a:pt x="706755" y="449183"/>
                  <a:pt x="755333" y="452040"/>
                  <a:pt x="787718" y="423465"/>
                </a:cubicBezTo>
                <a:cubicBezTo>
                  <a:pt x="820103" y="394890"/>
                  <a:pt x="822960" y="346313"/>
                  <a:pt x="794385" y="313928"/>
                </a:cubicBezTo>
                <a:cubicBezTo>
                  <a:pt x="776288" y="298688"/>
                  <a:pt x="755333" y="289163"/>
                  <a:pt x="733425" y="289163"/>
                </a:cubicBezTo>
                <a:lnTo>
                  <a:pt x="733425" y="289163"/>
                </a:lnTo>
                <a:close/>
                <a:moveTo>
                  <a:pt x="733425" y="317738"/>
                </a:moveTo>
                <a:cubicBezTo>
                  <a:pt x="745808" y="317738"/>
                  <a:pt x="755333" y="327263"/>
                  <a:pt x="755333" y="339645"/>
                </a:cubicBezTo>
                <a:cubicBezTo>
                  <a:pt x="755333" y="352028"/>
                  <a:pt x="745808" y="361553"/>
                  <a:pt x="733425" y="361553"/>
                </a:cubicBezTo>
                <a:cubicBezTo>
                  <a:pt x="721043" y="361553"/>
                  <a:pt x="711518" y="352028"/>
                  <a:pt x="711518" y="339645"/>
                </a:cubicBezTo>
                <a:cubicBezTo>
                  <a:pt x="711518" y="339645"/>
                  <a:pt x="711518" y="339645"/>
                  <a:pt x="711518" y="339645"/>
                </a:cubicBezTo>
                <a:cubicBezTo>
                  <a:pt x="711518" y="327263"/>
                  <a:pt x="721043" y="317738"/>
                  <a:pt x="733425" y="317738"/>
                </a:cubicBezTo>
                <a:lnTo>
                  <a:pt x="733425" y="317738"/>
                </a:lnTo>
                <a:close/>
                <a:moveTo>
                  <a:pt x="641985" y="46275"/>
                </a:moveTo>
                <a:cubicBezTo>
                  <a:pt x="660083" y="46275"/>
                  <a:pt x="675323" y="61515"/>
                  <a:pt x="675323" y="79613"/>
                </a:cubicBezTo>
                <a:cubicBezTo>
                  <a:pt x="675323" y="97710"/>
                  <a:pt x="660083" y="112950"/>
                  <a:pt x="641985" y="112950"/>
                </a:cubicBezTo>
                <a:cubicBezTo>
                  <a:pt x="623888" y="112950"/>
                  <a:pt x="608648" y="97710"/>
                  <a:pt x="608648" y="79613"/>
                </a:cubicBezTo>
                <a:cubicBezTo>
                  <a:pt x="608648" y="79613"/>
                  <a:pt x="608648" y="79613"/>
                  <a:pt x="608648" y="79613"/>
                </a:cubicBezTo>
                <a:cubicBezTo>
                  <a:pt x="608648" y="61515"/>
                  <a:pt x="622935" y="46275"/>
                  <a:pt x="641985" y="46275"/>
                </a:cubicBezTo>
                <a:close/>
                <a:moveTo>
                  <a:pt x="574358" y="154860"/>
                </a:moveTo>
                <a:cubicBezTo>
                  <a:pt x="574358" y="150098"/>
                  <a:pt x="577215" y="144383"/>
                  <a:pt x="581025" y="141525"/>
                </a:cubicBezTo>
                <a:cubicBezTo>
                  <a:pt x="590550" y="134858"/>
                  <a:pt x="601980" y="129143"/>
                  <a:pt x="613410" y="126285"/>
                </a:cubicBezTo>
                <a:cubicBezTo>
                  <a:pt x="621983" y="123428"/>
                  <a:pt x="631508" y="122475"/>
                  <a:pt x="641033" y="122475"/>
                </a:cubicBezTo>
                <a:cubicBezTo>
                  <a:pt x="650558" y="122475"/>
                  <a:pt x="660083" y="124380"/>
                  <a:pt x="668655" y="126285"/>
                </a:cubicBezTo>
                <a:cubicBezTo>
                  <a:pt x="680085" y="129143"/>
                  <a:pt x="691515" y="134858"/>
                  <a:pt x="701040" y="142478"/>
                </a:cubicBezTo>
                <a:cubicBezTo>
                  <a:pt x="704850" y="145335"/>
                  <a:pt x="707708" y="151050"/>
                  <a:pt x="707708" y="155813"/>
                </a:cubicBezTo>
                <a:lnTo>
                  <a:pt x="707708" y="181530"/>
                </a:lnTo>
                <a:lnTo>
                  <a:pt x="574358" y="181530"/>
                </a:lnTo>
                <a:lnTo>
                  <a:pt x="574358" y="154860"/>
                </a:lnTo>
                <a:close/>
                <a:moveTo>
                  <a:pt x="361950" y="40560"/>
                </a:moveTo>
                <a:cubicBezTo>
                  <a:pt x="374333" y="40560"/>
                  <a:pt x="383858" y="50085"/>
                  <a:pt x="383858" y="62468"/>
                </a:cubicBezTo>
                <a:cubicBezTo>
                  <a:pt x="383858" y="74850"/>
                  <a:pt x="374333" y="84375"/>
                  <a:pt x="361950" y="84375"/>
                </a:cubicBezTo>
                <a:cubicBezTo>
                  <a:pt x="349568" y="84375"/>
                  <a:pt x="340043" y="74850"/>
                  <a:pt x="340043" y="62468"/>
                </a:cubicBezTo>
                <a:cubicBezTo>
                  <a:pt x="340043" y="62468"/>
                  <a:pt x="340043" y="62468"/>
                  <a:pt x="340043" y="62468"/>
                </a:cubicBezTo>
                <a:cubicBezTo>
                  <a:pt x="340043" y="51038"/>
                  <a:pt x="349568" y="40560"/>
                  <a:pt x="361950" y="40560"/>
                </a:cubicBezTo>
                <a:lnTo>
                  <a:pt x="361950" y="40560"/>
                </a:lnTo>
                <a:close/>
                <a:moveTo>
                  <a:pt x="317183" y="111998"/>
                </a:moveTo>
                <a:cubicBezTo>
                  <a:pt x="317183" y="108188"/>
                  <a:pt x="319088" y="105330"/>
                  <a:pt x="321945" y="103425"/>
                </a:cubicBezTo>
                <a:cubicBezTo>
                  <a:pt x="328613" y="98663"/>
                  <a:pt x="336233" y="95805"/>
                  <a:pt x="343853" y="93900"/>
                </a:cubicBezTo>
                <a:cubicBezTo>
                  <a:pt x="349568" y="91995"/>
                  <a:pt x="356235" y="91043"/>
                  <a:pt x="361950" y="91043"/>
                </a:cubicBezTo>
                <a:cubicBezTo>
                  <a:pt x="367665" y="91043"/>
                  <a:pt x="374333" y="91995"/>
                  <a:pt x="380048" y="93900"/>
                </a:cubicBezTo>
                <a:cubicBezTo>
                  <a:pt x="387668" y="95805"/>
                  <a:pt x="394335" y="99615"/>
                  <a:pt x="401003" y="104378"/>
                </a:cubicBezTo>
                <a:cubicBezTo>
                  <a:pt x="403860" y="106283"/>
                  <a:pt x="405765" y="110093"/>
                  <a:pt x="405765" y="112950"/>
                </a:cubicBezTo>
                <a:lnTo>
                  <a:pt x="405765" y="130095"/>
                </a:lnTo>
                <a:lnTo>
                  <a:pt x="318135" y="130095"/>
                </a:lnTo>
                <a:lnTo>
                  <a:pt x="318135" y="111998"/>
                </a:lnTo>
                <a:close/>
                <a:moveTo>
                  <a:pt x="117158" y="255825"/>
                </a:moveTo>
                <a:cubicBezTo>
                  <a:pt x="135255" y="255825"/>
                  <a:pt x="150495" y="271065"/>
                  <a:pt x="150495" y="289163"/>
                </a:cubicBezTo>
                <a:cubicBezTo>
                  <a:pt x="150495" y="307260"/>
                  <a:pt x="135255" y="322500"/>
                  <a:pt x="117158" y="322500"/>
                </a:cubicBezTo>
                <a:cubicBezTo>
                  <a:pt x="99060" y="322500"/>
                  <a:pt x="83820" y="307260"/>
                  <a:pt x="83820" y="289163"/>
                </a:cubicBezTo>
                <a:cubicBezTo>
                  <a:pt x="83820" y="289163"/>
                  <a:pt x="83820" y="289163"/>
                  <a:pt x="83820" y="289163"/>
                </a:cubicBezTo>
                <a:cubicBezTo>
                  <a:pt x="84773" y="271065"/>
                  <a:pt x="99060" y="255825"/>
                  <a:pt x="117158" y="255825"/>
                </a:cubicBezTo>
                <a:lnTo>
                  <a:pt x="117158" y="255825"/>
                </a:lnTo>
                <a:close/>
                <a:moveTo>
                  <a:pt x="50482" y="390128"/>
                </a:moveTo>
                <a:lnTo>
                  <a:pt x="50482" y="364410"/>
                </a:lnTo>
                <a:cubicBezTo>
                  <a:pt x="50482" y="359648"/>
                  <a:pt x="53340" y="353933"/>
                  <a:pt x="57150" y="351075"/>
                </a:cubicBezTo>
                <a:cubicBezTo>
                  <a:pt x="66675" y="344408"/>
                  <a:pt x="78105" y="338693"/>
                  <a:pt x="89535" y="335835"/>
                </a:cubicBezTo>
                <a:cubicBezTo>
                  <a:pt x="98108" y="332978"/>
                  <a:pt x="107633" y="332025"/>
                  <a:pt x="117158" y="332025"/>
                </a:cubicBezTo>
                <a:cubicBezTo>
                  <a:pt x="126683" y="332025"/>
                  <a:pt x="136208" y="333930"/>
                  <a:pt x="144780" y="335835"/>
                </a:cubicBezTo>
                <a:cubicBezTo>
                  <a:pt x="156210" y="338693"/>
                  <a:pt x="167640" y="344408"/>
                  <a:pt x="177165" y="352028"/>
                </a:cubicBezTo>
                <a:cubicBezTo>
                  <a:pt x="180975" y="354885"/>
                  <a:pt x="183833" y="360600"/>
                  <a:pt x="183833" y="365363"/>
                </a:cubicBezTo>
                <a:lnTo>
                  <a:pt x="183833" y="391080"/>
                </a:lnTo>
                <a:lnTo>
                  <a:pt x="50482" y="390128"/>
                </a:lnTo>
                <a:close/>
                <a:moveTo>
                  <a:pt x="215265" y="700643"/>
                </a:moveTo>
                <a:lnTo>
                  <a:pt x="126683" y="700643"/>
                </a:lnTo>
                <a:lnTo>
                  <a:pt x="126683" y="683498"/>
                </a:lnTo>
                <a:cubicBezTo>
                  <a:pt x="126683" y="679688"/>
                  <a:pt x="128587" y="676830"/>
                  <a:pt x="131445" y="674925"/>
                </a:cubicBezTo>
                <a:cubicBezTo>
                  <a:pt x="138113" y="670163"/>
                  <a:pt x="145733" y="666353"/>
                  <a:pt x="153353" y="664448"/>
                </a:cubicBezTo>
                <a:cubicBezTo>
                  <a:pt x="159068" y="662543"/>
                  <a:pt x="165735" y="661590"/>
                  <a:pt x="171450" y="661590"/>
                </a:cubicBezTo>
                <a:cubicBezTo>
                  <a:pt x="177165" y="661590"/>
                  <a:pt x="183833" y="662543"/>
                  <a:pt x="189547" y="664448"/>
                </a:cubicBezTo>
                <a:cubicBezTo>
                  <a:pt x="197168" y="666353"/>
                  <a:pt x="203835" y="670163"/>
                  <a:pt x="210503" y="674925"/>
                </a:cubicBezTo>
                <a:cubicBezTo>
                  <a:pt x="213360" y="676830"/>
                  <a:pt x="215265" y="680640"/>
                  <a:pt x="215265" y="683498"/>
                </a:cubicBezTo>
                <a:lnTo>
                  <a:pt x="215265" y="700643"/>
                </a:lnTo>
                <a:close/>
                <a:moveTo>
                  <a:pt x="148590" y="633968"/>
                </a:moveTo>
                <a:cubicBezTo>
                  <a:pt x="148590" y="621585"/>
                  <a:pt x="158115" y="612060"/>
                  <a:pt x="170497" y="612060"/>
                </a:cubicBezTo>
                <a:cubicBezTo>
                  <a:pt x="182880" y="612060"/>
                  <a:pt x="192405" y="621585"/>
                  <a:pt x="192405" y="633968"/>
                </a:cubicBezTo>
                <a:cubicBezTo>
                  <a:pt x="192405" y="646350"/>
                  <a:pt x="182880" y="655875"/>
                  <a:pt x="170497" y="655875"/>
                </a:cubicBezTo>
                <a:cubicBezTo>
                  <a:pt x="159068" y="656828"/>
                  <a:pt x="149543" y="646350"/>
                  <a:pt x="148590" y="633968"/>
                </a:cubicBezTo>
                <a:lnTo>
                  <a:pt x="148590" y="633968"/>
                </a:lnTo>
                <a:close/>
                <a:moveTo>
                  <a:pt x="224790" y="607298"/>
                </a:moveTo>
                <a:cubicBezTo>
                  <a:pt x="212408" y="594915"/>
                  <a:pt x="195263" y="587295"/>
                  <a:pt x="178118" y="585390"/>
                </a:cubicBezTo>
                <a:lnTo>
                  <a:pt x="154305" y="442515"/>
                </a:lnTo>
                <a:cubicBezTo>
                  <a:pt x="177165" y="434895"/>
                  <a:pt x="197168" y="420608"/>
                  <a:pt x="211455" y="401558"/>
                </a:cubicBezTo>
                <a:lnTo>
                  <a:pt x="300038" y="448230"/>
                </a:lnTo>
                <a:cubicBezTo>
                  <a:pt x="285750" y="486330"/>
                  <a:pt x="288608" y="529193"/>
                  <a:pt x="307658" y="565388"/>
                </a:cubicBezTo>
                <a:lnTo>
                  <a:pt x="224790" y="607298"/>
                </a:lnTo>
                <a:close/>
                <a:moveTo>
                  <a:pt x="318135" y="412988"/>
                </a:moveTo>
                <a:lnTo>
                  <a:pt x="230505" y="367268"/>
                </a:lnTo>
                <a:cubicBezTo>
                  <a:pt x="234315" y="354885"/>
                  <a:pt x="236220" y="342503"/>
                  <a:pt x="236220" y="329168"/>
                </a:cubicBezTo>
                <a:cubicBezTo>
                  <a:pt x="236220" y="304403"/>
                  <a:pt x="228600" y="280590"/>
                  <a:pt x="214313" y="260588"/>
                </a:cubicBezTo>
                <a:lnTo>
                  <a:pt x="320993" y="156765"/>
                </a:lnTo>
                <a:cubicBezTo>
                  <a:pt x="357188" y="178673"/>
                  <a:pt x="404813" y="168195"/>
                  <a:pt x="426720" y="132000"/>
                </a:cubicBezTo>
                <a:cubicBezTo>
                  <a:pt x="429578" y="127238"/>
                  <a:pt x="431483" y="122475"/>
                  <a:pt x="433388" y="117713"/>
                </a:cubicBezTo>
                <a:lnTo>
                  <a:pt x="521970" y="127238"/>
                </a:lnTo>
                <a:cubicBezTo>
                  <a:pt x="523875" y="161528"/>
                  <a:pt x="541020" y="193913"/>
                  <a:pt x="568643" y="214868"/>
                </a:cubicBezTo>
                <a:lnTo>
                  <a:pt x="490538" y="360600"/>
                </a:lnTo>
                <a:cubicBezTo>
                  <a:pt x="428625" y="335835"/>
                  <a:pt x="357188" y="357743"/>
                  <a:pt x="318135" y="412988"/>
                </a:cubicBezTo>
                <a:lnTo>
                  <a:pt x="318135" y="412988"/>
                </a:lnTo>
                <a:close/>
                <a:moveTo>
                  <a:pt x="480060" y="448230"/>
                </a:moveTo>
                <a:cubicBezTo>
                  <a:pt x="480060" y="471090"/>
                  <a:pt x="461010" y="489188"/>
                  <a:pt x="438150" y="489188"/>
                </a:cubicBezTo>
                <a:cubicBezTo>
                  <a:pt x="415290" y="489188"/>
                  <a:pt x="397193" y="471090"/>
                  <a:pt x="397193" y="448230"/>
                </a:cubicBezTo>
                <a:cubicBezTo>
                  <a:pt x="397193" y="425370"/>
                  <a:pt x="415290" y="407273"/>
                  <a:pt x="438150" y="407273"/>
                </a:cubicBezTo>
                <a:cubicBezTo>
                  <a:pt x="438150" y="407273"/>
                  <a:pt x="438150" y="407273"/>
                  <a:pt x="439103" y="407273"/>
                </a:cubicBezTo>
                <a:cubicBezTo>
                  <a:pt x="461963" y="407273"/>
                  <a:pt x="480060" y="425370"/>
                  <a:pt x="480060" y="448230"/>
                </a:cubicBezTo>
                <a:lnTo>
                  <a:pt x="480060" y="448230"/>
                </a:lnTo>
                <a:close/>
                <a:moveTo>
                  <a:pt x="521018" y="573008"/>
                </a:moveTo>
                <a:lnTo>
                  <a:pt x="356235" y="573008"/>
                </a:lnTo>
                <a:lnTo>
                  <a:pt x="356235" y="541575"/>
                </a:lnTo>
                <a:cubicBezTo>
                  <a:pt x="356235" y="534908"/>
                  <a:pt x="359093" y="529193"/>
                  <a:pt x="364808" y="525383"/>
                </a:cubicBezTo>
                <a:cubicBezTo>
                  <a:pt x="377190" y="516810"/>
                  <a:pt x="390525" y="510143"/>
                  <a:pt x="404813" y="505380"/>
                </a:cubicBezTo>
                <a:cubicBezTo>
                  <a:pt x="416243" y="502523"/>
                  <a:pt x="427673" y="500618"/>
                  <a:pt x="439103" y="500618"/>
                </a:cubicBezTo>
                <a:cubicBezTo>
                  <a:pt x="450533" y="500618"/>
                  <a:pt x="461963" y="502523"/>
                  <a:pt x="473393" y="505380"/>
                </a:cubicBezTo>
                <a:cubicBezTo>
                  <a:pt x="487680" y="509190"/>
                  <a:pt x="501968" y="515858"/>
                  <a:pt x="513398" y="525383"/>
                </a:cubicBezTo>
                <a:cubicBezTo>
                  <a:pt x="518160" y="529193"/>
                  <a:pt x="521970" y="535860"/>
                  <a:pt x="521970" y="541575"/>
                </a:cubicBezTo>
                <a:lnTo>
                  <a:pt x="521018" y="573008"/>
                </a:lnTo>
                <a:close/>
                <a:moveTo>
                  <a:pt x="656273" y="367268"/>
                </a:moveTo>
                <a:cubicBezTo>
                  <a:pt x="656273" y="372983"/>
                  <a:pt x="657225" y="378698"/>
                  <a:pt x="659130" y="384413"/>
                </a:cubicBezTo>
                <a:lnTo>
                  <a:pt x="571500" y="430133"/>
                </a:lnTo>
                <a:cubicBezTo>
                  <a:pt x="561023" y="409178"/>
                  <a:pt x="544830" y="392033"/>
                  <a:pt x="525780" y="378698"/>
                </a:cubicBezTo>
                <a:lnTo>
                  <a:pt x="603885" y="232965"/>
                </a:lnTo>
                <a:cubicBezTo>
                  <a:pt x="616268" y="237728"/>
                  <a:pt x="629603" y="239633"/>
                  <a:pt x="642938" y="239633"/>
                </a:cubicBezTo>
                <a:cubicBezTo>
                  <a:pt x="650558" y="239633"/>
                  <a:pt x="658178" y="238680"/>
                  <a:pt x="665798" y="237728"/>
                </a:cubicBezTo>
                <a:lnTo>
                  <a:pt x="690563" y="304403"/>
                </a:lnTo>
                <a:cubicBezTo>
                  <a:pt x="667703" y="317738"/>
                  <a:pt x="655320" y="341550"/>
                  <a:pt x="656273" y="367268"/>
                </a:cubicBezTo>
                <a:close/>
                <a:moveTo>
                  <a:pt x="777240" y="405368"/>
                </a:moveTo>
                <a:lnTo>
                  <a:pt x="688658" y="405368"/>
                </a:lnTo>
                <a:lnTo>
                  <a:pt x="688658" y="388223"/>
                </a:lnTo>
                <a:cubicBezTo>
                  <a:pt x="688658" y="384413"/>
                  <a:pt x="690563" y="381555"/>
                  <a:pt x="693420" y="379650"/>
                </a:cubicBezTo>
                <a:cubicBezTo>
                  <a:pt x="700088" y="374888"/>
                  <a:pt x="707708" y="371078"/>
                  <a:pt x="715328" y="369173"/>
                </a:cubicBezTo>
                <a:cubicBezTo>
                  <a:pt x="721043" y="367268"/>
                  <a:pt x="727710" y="366315"/>
                  <a:pt x="733425" y="366315"/>
                </a:cubicBezTo>
                <a:cubicBezTo>
                  <a:pt x="739140" y="366315"/>
                  <a:pt x="745808" y="367268"/>
                  <a:pt x="751523" y="369173"/>
                </a:cubicBezTo>
                <a:cubicBezTo>
                  <a:pt x="759143" y="371078"/>
                  <a:pt x="765810" y="374888"/>
                  <a:pt x="772478" y="379650"/>
                </a:cubicBezTo>
                <a:cubicBezTo>
                  <a:pt x="775335" y="381555"/>
                  <a:pt x="777240" y="385365"/>
                  <a:pt x="777240" y="388223"/>
                </a:cubicBezTo>
                <a:lnTo>
                  <a:pt x="777240" y="405368"/>
                </a:lnTo>
                <a:close/>
              </a:path>
            </a:pathLst>
          </a:custGeom>
          <a:solidFill>
            <a:schemeClr val="accent3"/>
          </a:solidFill>
          <a:ln w="9525" cap="flat">
            <a:noFill/>
            <a:prstDash val="solid"/>
            <a:miter/>
          </a:ln>
        </p:spPr>
        <p:txBody>
          <a:bodyPr rtlCol="0" anchor="ctr"/>
          <a:lstStyle/>
          <a:p>
            <a:endParaRPr lang="it-IT" sz="1013"/>
          </a:p>
        </p:txBody>
      </p:sp>
      <p:grpSp>
        <p:nvGrpSpPr>
          <p:cNvPr id="760" name="Elemento grafico 734" descr="Stretta di mano">
            <a:extLst>
              <a:ext uri="{FF2B5EF4-FFF2-40B4-BE49-F238E27FC236}">
                <a16:creationId xmlns:a16="http://schemas.microsoft.com/office/drawing/2014/main" id="{B18A1524-E691-DB40-AF44-F3B9CB8D857E}"/>
              </a:ext>
            </a:extLst>
          </p:cNvPr>
          <p:cNvGrpSpPr/>
          <p:nvPr/>
        </p:nvGrpSpPr>
        <p:grpSpPr>
          <a:xfrm>
            <a:off x="292296" y="2951086"/>
            <a:ext cx="348905" cy="348905"/>
            <a:chOff x="5638800" y="2971800"/>
            <a:chExt cx="914400" cy="914400"/>
          </a:xfrm>
          <a:solidFill>
            <a:schemeClr val="accent3"/>
          </a:solidFill>
        </p:grpSpPr>
        <p:sp>
          <p:nvSpPr>
            <p:cNvPr id="761" name="Figura a mano libera 760">
              <a:extLst>
                <a:ext uri="{FF2B5EF4-FFF2-40B4-BE49-F238E27FC236}">
                  <a16:creationId xmlns:a16="http://schemas.microsoft.com/office/drawing/2014/main" id="{35031678-A83C-564F-81C1-CF02CFC3D6B2}"/>
                </a:ext>
              </a:extLst>
            </p:cNvPr>
            <p:cNvSpPr/>
            <p:nvPr/>
          </p:nvSpPr>
          <p:spPr>
            <a:xfrm>
              <a:off x="6045821" y="3580751"/>
              <a:ext cx="66675" cy="76200"/>
            </a:xfrm>
            <a:custGeom>
              <a:avLst/>
              <a:gdLst>
                <a:gd name="connsiteX0" fmla="*/ 20651 w 66675"/>
                <a:gd name="connsiteY0" fmla="*/ 80659 h 76200"/>
                <a:gd name="connsiteX1" fmla="*/ 6364 w 66675"/>
                <a:gd name="connsiteY1" fmla="*/ 75896 h 76200"/>
                <a:gd name="connsiteX2" fmla="*/ 4459 w 66675"/>
                <a:gd name="connsiteY2" fmla="*/ 49226 h 76200"/>
                <a:gd name="connsiteX3" fmla="*/ 41606 w 66675"/>
                <a:gd name="connsiteY3" fmla="*/ 6364 h 76200"/>
                <a:gd name="connsiteX4" fmla="*/ 68276 w 66675"/>
                <a:gd name="connsiteY4" fmla="*/ 4459 h 76200"/>
                <a:gd name="connsiteX5" fmla="*/ 70181 w 66675"/>
                <a:gd name="connsiteY5" fmla="*/ 31129 h 76200"/>
                <a:gd name="connsiteX6" fmla="*/ 33034 w 66675"/>
                <a:gd name="connsiteY6" fmla="*/ 73991 h 76200"/>
                <a:gd name="connsiteX7" fmla="*/ 20651 w 66675"/>
                <a:gd name="connsiteY7" fmla="*/ 8065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76200">
                  <a:moveTo>
                    <a:pt x="20651" y="80659"/>
                  </a:moveTo>
                  <a:cubicBezTo>
                    <a:pt x="15889" y="80659"/>
                    <a:pt x="10174" y="79706"/>
                    <a:pt x="6364" y="75896"/>
                  </a:cubicBezTo>
                  <a:cubicBezTo>
                    <a:pt x="-1256" y="69229"/>
                    <a:pt x="-2209" y="56846"/>
                    <a:pt x="4459" y="49226"/>
                  </a:cubicBezTo>
                  <a:lnTo>
                    <a:pt x="41606" y="6364"/>
                  </a:lnTo>
                  <a:cubicBezTo>
                    <a:pt x="48274" y="-1256"/>
                    <a:pt x="60656" y="-2209"/>
                    <a:pt x="68276" y="4459"/>
                  </a:cubicBezTo>
                  <a:cubicBezTo>
                    <a:pt x="75896" y="11126"/>
                    <a:pt x="76849" y="23509"/>
                    <a:pt x="70181" y="31129"/>
                  </a:cubicBezTo>
                  <a:lnTo>
                    <a:pt x="33034" y="73991"/>
                  </a:lnTo>
                  <a:cubicBezTo>
                    <a:pt x="30176" y="77801"/>
                    <a:pt x="25414" y="79706"/>
                    <a:pt x="20651" y="80659"/>
                  </a:cubicBezTo>
                  <a:close/>
                </a:path>
              </a:pathLst>
            </a:custGeom>
            <a:grpFill/>
            <a:ln w="9525" cap="flat">
              <a:noFill/>
              <a:prstDash val="solid"/>
              <a:miter/>
            </a:ln>
          </p:spPr>
          <p:txBody>
            <a:bodyPr rtlCol="0" anchor="ctr"/>
            <a:lstStyle/>
            <a:p>
              <a:endParaRPr lang="it-IT" sz="1013"/>
            </a:p>
          </p:txBody>
        </p:sp>
        <p:sp>
          <p:nvSpPr>
            <p:cNvPr id="762" name="Figura a mano libera 761">
              <a:extLst>
                <a:ext uri="{FF2B5EF4-FFF2-40B4-BE49-F238E27FC236}">
                  <a16:creationId xmlns:a16="http://schemas.microsoft.com/office/drawing/2014/main" id="{0AD94D87-F105-A147-847B-A2175141C6AC}"/>
                </a:ext>
              </a:extLst>
            </p:cNvPr>
            <p:cNvSpPr/>
            <p:nvPr/>
          </p:nvSpPr>
          <p:spPr>
            <a:xfrm>
              <a:off x="5982491" y="3542186"/>
              <a:ext cx="85725" cy="95250"/>
            </a:xfrm>
            <a:custGeom>
              <a:avLst/>
              <a:gdLst>
                <a:gd name="connsiteX0" fmla="*/ 25879 w 85725"/>
                <a:gd name="connsiteY0" fmla="*/ 97316 h 95250"/>
                <a:gd name="connsiteX1" fmla="*/ 7781 w 85725"/>
                <a:gd name="connsiteY1" fmla="*/ 91601 h 95250"/>
                <a:gd name="connsiteX2" fmla="*/ 5876 w 85725"/>
                <a:gd name="connsiteY2" fmla="*/ 58264 h 95250"/>
                <a:gd name="connsiteX3" fmla="*/ 49691 w 85725"/>
                <a:gd name="connsiteY3" fmla="*/ 7781 h 95250"/>
                <a:gd name="connsiteX4" fmla="*/ 83029 w 85725"/>
                <a:gd name="connsiteY4" fmla="*/ 5876 h 95250"/>
                <a:gd name="connsiteX5" fmla="*/ 84934 w 85725"/>
                <a:gd name="connsiteY5" fmla="*/ 39214 h 95250"/>
                <a:gd name="connsiteX6" fmla="*/ 41119 w 85725"/>
                <a:gd name="connsiteY6" fmla="*/ 89696 h 95250"/>
                <a:gd name="connsiteX7" fmla="*/ 25879 w 85725"/>
                <a:gd name="connsiteY7" fmla="*/ 9731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95250">
                  <a:moveTo>
                    <a:pt x="25879" y="97316"/>
                  </a:moveTo>
                  <a:cubicBezTo>
                    <a:pt x="19211" y="98269"/>
                    <a:pt x="13496" y="96364"/>
                    <a:pt x="7781" y="91601"/>
                  </a:cubicBezTo>
                  <a:cubicBezTo>
                    <a:pt x="-1744" y="83029"/>
                    <a:pt x="-2696" y="67789"/>
                    <a:pt x="5876" y="58264"/>
                  </a:cubicBezTo>
                  <a:lnTo>
                    <a:pt x="49691" y="7781"/>
                  </a:lnTo>
                  <a:cubicBezTo>
                    <a:pt x="58264" y="-1744"/>
                    <a:pt x="73504" y="-2696"/>
                    <a:pt x="83029" y="5876"/>
                  </a:cubicBezTo>
                  <a:cubicBezTo>
                    <a:pt x="92554" y="14449"/>
                    <a:pt x="93506" y="29689"/>
                    <a:pt x="84934" y="39214"/>
                  </a:cubicBezTo>
                  <a:lnTo>
                    <a:pt x="41119" y="89696"/>
                  </a:lnTo>
                  <a:cubicBezTo>
                    <a:pt x="37309" y="94459"/>
                    <a:pt x="31594" y="97316"/>
                    <a:pt x="25879" y="97316"/>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56D76B56-94C8-3145-BAA4-343F7AB69B60}"/>
                </a:ext>
              </a:extLst>
            </p:cNvPr>
            <p:cNvSpPr/>
            <p:nvPr/>
          </p:nvSpPr>
          <p:spPr>
            <a:xfrm>
              <a:off x="5917667" y="3497364"/>
              <a:ext cx="95250" cy="104775"/>
            </a:xfrm>
            <a:custGeom>
              <a:avLst/>
              <a:gdLst>
                <a:gd name="connsiteX0" fmla="*/ 30696 w 95250"/>
                <a:gd name="connsiteY0" fmla="*/ 106896 h 104775"/>
                <a:gd name="connsiteX1" fmla="*/ 9741 w 95250"/>
                <a:gd name="connsiteY1" fmla="*/ 100228 h 104775"/>
                <a:gd name="connsiteX2" fmla="*/ 6883 w 95250"/>
                <a:gd name="connsiteY2" fmla="*/ 60223 h 104775"/>
                <a:gd name="connsiteX3" fmla="*/ 50698 w 95250"/>
                <a:gd name="connsiteY3" fmla="*/ 9741 h 104775"/>
                <a:gd name="connsiteX4" fmla="*/ 90703 w 95250"/>
                <a:gd name="connsiteY4" fmla="*/ 6883 h 104775"/>
                <a:gd name="connsiteX5" fmla="*/ 93561 w 95250"/>
                <a:gd name="connsiteY5" fmla="*/ 46888 h 104775"/>
                <a:gd name="connsiteX6" fmla="*/ 49746 w 95250"/>
                <a:gd name="connsiteY6" fmla="*/ 97371 h 104775"/>
                <a:gd name="connsiteX7" fmla="*/ 30696 w 95250"/>
                <a:gd name="connsiteY7" fmla="*/ 10689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104775">
                  <a:moveTo>
                    <a:pt x="30696" y="106896"/>
                  </a:moveTo>
                  <a:cubicBezTo>
                    <a:pt x="23076" y="107848"/>
                    <a:pt x="15456" y="104991"/>
                    <a:pt x="9741" y="100228"/>
                  </a:cubicBezTo>
                  <a:cubicBezTo>
                    <a:pt x="-1689" y="89751"/>
                    <a:pt x="-3594" y="71653"/>
                    <a:pt x="6883" y="60223"/>
                  </a:cubicBezTo>
                  <a:lnTo>
                    <a:pt x="50698" y="9741"/>
                  </a:lnTo>
                  <a:cubicBezTo>
                    <a:pt x="61176" y="-1689"/>
                    <a:pt x="79273" y="-3594"/>
                    <a:pt x="90703" y="6883"/>
                  </a:cubicBezTo>
                  <a:cubicBezTo>
                    <a:pt x="102133" y="17361"/>
                    <a:pt x="104038" y="35458"/>
                    <a:pt x="93561" y="46888"/>
                  </a:cubicBezTo>
                  <a:lnTo>
                    <a:pt x="49746" y="97371"/>
                  </a:lnTo>
                  <a:cubicBezTo>
                    <a:pt x="44983" y="103086"/>
                    <a:pt x="37363" y="106896"/>
                    <a:pt x="30696" y="106896"/>
                  </a:cubicBezTo>
                  <a:close/>
                </a:path>
              </a:pathLst>
            </a:custGeom>
            <a:grpFill/>
            <a:ln w="9525" cap="flat">
              <a:noFill/>
              <a:prstDash val="solid"/>
              <a:miter/>
            </a:ln>
          </p:spPr>
          <p:txBody>
            <a:bodyPr rtlCol="0" anchor="ctr"/>
            <a:lstStyle/>
            <a:p>
              <a:endParaRPr lang="it-IT" sz="1013"/>
            </a:p>
          </p:txBody>
        </p:sp>
        <p:sp>
          <p:nvSpPr>
            <p:cNvPr id="764" name="Figura a mano libera 763">
              <a:extLst>
                <a:ext uri="{FF2B5EF4-FFF2-40B4-BE49-F238E27FC236}">
                  <a16:creationId xmlns:a16="http://schemas.microsoft.com/office/drawing/2014/main" id="{E9433B98-C055-3D47-91CE-471DA5E82A25}"/>
                </a:ext>
              </a:extLst>
            </p:cNvPr>
            <p:cNvSpPr/>
            <p:nvPr/>
          </p:nvSpPr>
          <p:spPr>
            <a:xfrm>
              <a:off x="5848134" y="3455454"/>
              <a:ext cx="104775" cy="104775"/>
            </a:xfrm>
            <a:custGeom>
              <a:avLst/>
              <a:gdLst>
                <a:gd name="connsiteX0" fmla="*/ 30696 w 104775"/>
                <a:gd name="connsiteY0" fmla="*/ 113563 h 104775"/>
                <a:gd name="connsiteX1" fmla="*/ 9741 w 104775"/>
                <a:gd name="connsiteY1" fmla="*/ 106896 h 104775"/>
                <a:gd name="connsiteX2" fmla="*/ 6883 w 104775"/>
                <a:gd name="connsiteY2" fmla="*/ 66891 h 104775"/>
                <a:gd name="connsiteX3" fmla="*/ 57366 w 104775"/>
                <a:gd name="connsiteY3" fmla="*/ 9741 h 104775"/>
                <a:gd name="connsiteX4" fmla="*/ 97371 w 104775"/>
                <a:gd name="connsiteY4" fmla="*/ 6883 h 104775"/>
                <a:gd name="connsiteX5" fmla="*/ 100228 w 104775"/>
                <a:gd name="connsiteY5" fmla="*/ 46888 h 104775"/>
                <a:gd name="connsiteX6" fmla="*/ 49746 w 104775"/>
                <a:gd name="connsiteY6" fmla="*/ 104038 h 104775"/>
                <a:gd name="connsiteX7" fmla="*/ 30696 w 104775"/>
                <a:gd name="connsiteY7" fmla="*/ 11356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104775">
                  <a:moveTo>
                    <a:pt x="30696" y="113563"/>
                  </a:moveTo>
                  <a:cubicBezTo>
                    <a:pt x="23076" y="114516"/>
                    <a:pt x="15456" y="111658"/>
                    <a:pt x="9741" y="106896"/>
                  </a:cubicBezTo>
                  <a:cubicBezTo>
                    <a:pt x="-1689" y="96418"/>
                    <a:pt x="-3594" y="78321"/>
                    <a:pt x="6883" y="66891"/>
                  </a:cubicBezTo>
                  <a:lnTo>
                    <a:pt x="57366" y="9741"/>
                  </a:lnTo>
                  <a:cubicBezTo>
                    <a:pt x="67843" y="-1689"/>
                    <a:pt x="85941" y="-3594"/>
                    <a:pt x="97371" y="6883"/>
                  </a:cubicBezTo>
                  <a:cubicBezTo>
                    <a:pt x="108801" y="17361"/>
                    <a:pt x="110706" y="35458"/>
                    <a:pt x="100228" y="46888"/>
                  </a:cubicBezTo>
                  <a:lnTo>
                    <a:pt x="49746" y="104038"/>
                  </a:lnTo>
                  <a:cubicBezTo>
                    <a:pt x="44031" y="109753"/>
                    <a:pt x="37363" y="112611"/>
                    <a:pt x="30696" y="113563"/>
                  </a:cubicBezTo>
                  <a:close/>
                </a:path>
              </a:pathLst>
            </a:custGeom>
            <a:grpFill/>
            <a:ln w="9525" cap="flat">
              <a:noFill/>
              <a:prstDash val="solid"/>
              <a:miter/>
            </a:ln>
          </p:spPr>
          <p:txBody>
            <a:bodyPr rtlCol="0" anchor="ctr"/>
            <a:lstStyle/>
            <a:p>
              <a:endParaRPr lang="it-IT" sz="1013"/>
            </a:p>
          </p:txBody>
        </p:sp>
        <p:sp>
          <p:nvSpPr>
            <p:cNvPr id="765" name="Figura a mano libera 764">
              <a:extLst>
                <a:ext uri="{FF2B5EF4-FFF2-40B4-BE49-F238E27FC236}">
                  <a16:creationId xmlns:a16="http://schemas.microsoft.com/office/drawing/2014/main" id="{8DBD0C09-D3CA-5545-B9CD-9901B206767B}"/>
                </a:ext>
              </a:extLst>
            </p:cNvPr>
            <p:cNvSpPr/>
            <p:nvPr/>
          </p:nvSpPr>
          <p:spPr>
            <a:xfrm>
              <a:off x="5682615" y="3180397"/>
              <a:ext cx="190500" cy="219075"/>
            </a:xfrm>
            <a:custGeom>
              <a:avLst/>
              <a:gdLst>
                <a:gd name="connsiteX0" fmla="*/ 0 w 190500"/>
                <a:gd name="connsiteY0" fmla="*/ 179070 h 219075"/>
                <a:gd name="connsiteX1" fmla="*/ 73343 w 190500"/>
                <a:gd name="connsiteY1" fmla="*/ 223838 h 219075"/>
                <a:gd name="connsiteX2" fmla="*/ 99060 w 190500"/>
                <a:gd name="connsiteY2" fmla="*/ 217170 h 219075"/>
                <a:gd name="connsiteX3" fmla="*/ 187643 w 190500"/>
                <a:gd name="connsiteY3" fmla="*/ 70485 h 219075"/>
                <a:gd name="connsiteX4" fmla="*/ 180975 w 190500"/>
                <a:gd name="connsiteY4" fmla="*/ 44768 h 219075"/>
                <a:gd name="connsiteX5" fmla="*/ 108585 w 190500"/>
                <a:gd name="connsiteY5" fmla="*/ 0 h 219075"/>
                <a:gd name="connsiteX6" fmla="*/ 0 w 190500"/>
                <a:gd name="connsiteY6" fmla="*/ 1790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219075">
                  <a:moveTo>
                    <a:pt x="0" y="179070"/>
                  </a:moveTo>
                  <a:lnTo>
                    <a:pt x="73343" y="223838"/>
                  </a:lnTo>
                  <a:cubicBezTo>
                    <a:pt x="81915" y="229553"/>
                    <a:pt x="94298" y="226695"/>
                    <a:pt x="99060" y="217170"/>
                  </a:cubicBezTo>
                  <a:lnTo>
                    <a:pt x="187643" y="70485"/>
                  </a:lnTo>
                  <a:cubicBezTo>
                    <a:pt x="193358" y="61913"/>
                    <a:pt x="190500" y="49530"/>
                    <a:pt x="180975" y="44768"/>
                  </a:cubicBezTo>
                  <a:lnTo>
                    <a:pt x="108585" y="0"/>
                  </a:lnTo>
                  <a:lnTo>
                    <a:pt x="0" y="179070"/>
                  </a:lnTo>
                  <a:close/>
                </a:path>
              </a:pathLst>
            </a:custGeom>
            <a:grpFill/>
            <a:ln w="9525" cap="flat">
              <a:noFill/>
              <a:prstDash val="solid"/>
              <a:miter/>
            </a:ln>
          </p:spPr>
          <p:txBody>
            <a:bodyPr rtlCol="0" anchor="ctr"/>
            <a:lstStyle/>
            <a:p>
              <a:endParaRPr lang="it-IT" sz="1013"/>
            </a:p>
          </p:txBody>
        </p:sp>
        <p:sp>
          <p:nvSpPr>
            <p:cNvPr id="766" name="Figura a mano libera 765">
              <a:extLst>
                <a:ext uri="{FF2B5EF4-FFF2-40B4-BE49-F238E27FC236}">
                  <a16:creationId xmlns:a16="http://schemas.microsoft.com/office/drawing/2014/main" id="{4870C127-4761-A446-B011-0F9EF7873FFD}"/>
                </a:ext>
              </a:extLst>
            </p:cNvPr>
            <p:cNvSpPr/>
            <p:nvPr/>
          </p:nvSpPr>
          <p:spPr>
            <a:xfrm>
              <a:off x="5799772" y="3266122"/>
              <a:ext cx="504825" cy="409575"/>
            </a:xfrm>
            <a:custGeom>
              <a:avLst/>
              <a:gdLst>
                <a:gd name="connsiteX0" fmla="*/ 500063 w 504825"/>
                <a:gd name="connsiteY0" fmla="*/ 218123 h 409575"/>
                <a:gd name="connsiteX1" fmla="*/ 346710 w 504825"/>
                <a:gd name="connsiteY1" fmla="*/ 86678 h 409575"/>
                <a:gd name="connsiteX2" fmla="*/ 336233 w 504825"/>
                <a:gd name="connsiteY2" fmla="*/ 77153 h 409575"/>
                <a:gd name="connsiteX3" fmla="*/ 270510 w 504825"/>
                <a:gd name="connsiteY3" fmla="*/ 152400 h 409575"/>
                <a:gd name="connsiteX4" fmla="*/ 232410 w 504825"/>
                <a:gd name="connsiteY4" fmla="*/ 171450 h 409575"/>
                <a:gd name="connsiteX5" fmla="*/ 227648 w 504825"/>
                <a:gd name="connsiteY5" fmla="*/ 171450 h 409575"/>
                <a:gd name="connsiteX6" fmla="*/ 190500 w 504825"/>
                <a:gd name="connsiteY6" fmla="*/ 157163 h 409575"/>
                <a:gd name="connsiteX7" fmla="*/ 184785 w 504825"/>
                <a:gd name="connsiteY7" fmla="*/ 76200 h 409575"/>
                <a:gd name="connsiteX8" fmla="*/ 240983 w 504825"/>
                <a:gd name="connsiteY8" fmla="*/ 11430 h 409575"/>
                <a:gd name="connsiteX9" fmla="*/ 82868 w 504825"/>
                <a:gd name="connsiteY9" fmla="*/ 0 h 409575"/>
                <a:gd name="connsiteX10" fmla="*/ 0 w 504825"/>
                <a:gd name="connsiteY10" fmla="*/ 137160 h 409575"/>
                <a:gd name="connsiteX11" fmla="*/ 64770 w 504825"/>
                <a:gd name="connsiteY11" fmla="*/ 212408 h 409575"/>
                <a:gd name="connsiteX12" fmla="*/ 89535 w 504825"/>
                <a:gd name="connsiteY12" fmla="*/ 183833 h 409575"/>
                <a:gd name="connsiteX13" fmla="*/ 125730 w 504825"/>
                <a:gd name="connsiteY13" fmla="*/ 167640 h 409575"/>
                <a:gd name="connsiteX14" fmla="*/ 125730 w 504825"/>
                <a:gd name="connsiteY14" fmla="*/ 167640 h 409575"/>
                <a:gd name="connsiteX15" fmla="*/ 157163 w 504825"/>
                <a:gd name="connsiteY15" fmla="*/ 179070 h 409575"/>
                <a:gd name="connsiteX16" fmla="*/ 173355 w 504825"/>
                <a:gd name="connsiteY16" fmla="*/ 213360 h 409575"/>
                <a:gd name="connsiteX17" fmla="*/ 189548 w 504825"/>
                <a:gd name="connsiteY17" fmla="*/ 210503 h 409575"/>
                <a:gd name="connsiteX18" fmla="*/ 220980 w 504825"/>
                <a:gd name="connsiteY18" fmla="*/ 221933 h 409575"/>
                <a:gd name="connsiteX19" fmla="*/ 237173 w 504825"/>
                <a:gd name="connsiteY19" fmla="*/ 257175 h 409575"/>
                <a:gd name="connsiteX20" fmla="*/ 249555 w 504825"/>
                <a:gd name="connsiteY20" fmla="*/ 255270 h 409575"/>
                <a:gd name="connsiteX21" fmla="*/ 249555 w 504825"/>
                <a:gd name="connsiteY21" fmla="*/ 255270 h 409575"/>
                <a:gd name="connsiteX22" fmla="*/ 278130 w 504825"/>
                <a:gd name="connsiteY22" fmla="*/ 265748 h 409575"/>
                <a:gd name="connsiteX23" fmla="*/ 292418 w 504825"/>
                <a:gd name="connsiteY23" fmla="*/ 295275 h 409575"/>
                <a:gd name="connsiteX24" fmla="*/ 302895 w 504825"/>
                <a:gd name="connsiteY24" fmla="*/ 293370 h 409575"/>
                <a:gd name="connsiteX25" fmla="*/ 302895 w 504825"/>
                <a:gd name="connsiteY25" fmla="*/ 293370 h 409575"/>
                <a:gd name="connsiteX26" fmla="*/ 327660 w 504825"/>
                <a:gd name="connsiteY26" fmla="*/ 302895 h 409575"/>
                <a:gd name="connsiteX27" fmla="*/ 340995 w 504825"/>
                <a:gd name="connsiteY27" fmla="*/ 328613 h 409575"/>
                <a:gd name="connsiteX28" fmla="*/ 331470 w 504825"/>
                <a:gd name="connsiteY28" fmla="*/ 356235 h 409575"/>
                <a:gd name="connsiteX29" fmla="*/ 299085 w 504825"/>
                <a:gd name="connsiteY29" fmla="*/ 393382 h 409575"/>
                <a:gd name="connsiteX30" fmla="*/ 312420 w 504825"/>
                <a:gd name="connsiteY30" fmla="*/ 403860 h 409575"/>
                <a:gd name="connsiteX31" fmla="*/ 335280 w 504825"/>
                <a:gd name="connsiteY31" fmla="*/ 409575 h 409575"/>
                <a:gd name="connsiteX32" fmla="*/ 369570 w 504825"/>
                <a:gd name="connsiteY32" fmla="*/ 368618 h 409575"/>
                <a:gd name="connsiteX33" fmla="*/ 369570 w 504825"/>
                <a:gd name="connsiteY33" fmla="*/ 367665 h 409575"/>
                <a:gd name="connsiteX34" fmla="*/ 379095 w 504825"/>
                <a:gd name="connsiteY34" fmla="*/ 368618 h 409575"/>
                <a:gd name="connsiteX35" fmla="*/ 413385 w 504825"/>
                <a:gd name="connsiteY35" fmla="*/ 327660 h 409575"/>
                <a:gd name="connsiteX36" fmla="*/ 413385 w 504825"/>
                <a:gd name="connsiteY36" fmla="*/ 326707 h 409575"/>
                <a:gd name="connsiteX37" fmla="*/ 422910 w 504825"/>
                <a:gd name="connsiteY37" fmla="*/ 327660 h 409575"/>
                <a:gd name="connsiteX38" fmla="*/ 457200 w 504825"/>
                <a:gd name="connsiteY38" fmla="*/ 286703 h 409575"/>
                <a:gd name="connsiteX39" fmla="*/ 456248 w 504825"/>
                <a:gd name="connsiteY39" fmla="*/ 280988 h 409575"/>
                <a:gd name="connsiteX40" fmla="*/ 476250 w 504825"/>
                <a:gd name="connsiteY40" fmla="*/ 284798 h 409575"/>
                <a:gd name="connsiteX41" fmla="*/ 510540 w 504825"/>
                <a:gd name="connsiteY41" fmla="*/ 243840 h 409575"/>
                <a:gd name="connsiteX42" fmla="*/ 500063 w 504825"/>
                <a:gd name="connsiteY42" fmla="*/ 218123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4825" h="409575">
                  <a:moveTo>
                    <a:pt x="500063" y="218123"/>
                  </a:moveTo>
                  <a:lnTo>
                    <a:pt x="346710" y="86678"/>
                  </a:lnTo>
                  <a:lnTo>
                    <a:pt x="336233" y="77153"/>
                  </a:lnTo>
                  <a:lnTo>
                    <a:pt x="270510" y="152400"/>
                  </a:lnTo>
                  <a:cubicBezTo>
                    <a:pt x="260985" y="163830"/>
                    <a:pt x="247650" y="170498"/>
                    <a:pt x="232410" y="171450"/>
                  </a:cubicBezTo>
                  <a:cubicBezTo>
                    <a:pt x="230505" y="171450"/>
                    <a:pt x="228600" y="171450"/>
                    <a:pt x="227648" y="171450"/>
                  </a:cubicBezTo>
                  <a:cubicBezTo>
                    <a:pt x="213360" y="171450"/>
                    <a:pt x="200025" y="166688"/>
                    <a:pt x="190500" y="157163"/>
                  </a:cubicBezTo>
                  <a:cubicBezTo>
                    <a:pt x="166688" y="136208"/>
                    <a:pt x="164783" y="100013"/>
                    <a:pt x="184785" y="76200"/>
                  </a:cubicBezTo>
                  <a:lnTo>
                    <a:pt x="240983" y="11430"/>
                  </a:lnTo>
                  <a:cubicBezTo>
                    <a:pt x="197167" y="5715"/>
                    <a:pt x="140970" y="28575"/>
                    <a:pt x="82868" y="0"/>
                  </a:cubicBezTo>
                  <a:lnTo>
                    <a:pt x="0" y="137160"/>
                  </a:lnTo>
                  <a:lnTo>
                    <a:pt x="64770" y="212408"/>
                  </a:lnTo>
                  <a:lnTo>
                    <a:pt x="89535" y="183833"/>
                  </a:lnTo>
                  <a:cubicBezTo>
                    <a:pt x="98108" y="173355"/>
                    <a:pt x="111443" y="167640"/>
                    <a:pt x="125730" y="167640"/>
                  </a:cubicBezTo>
                  <a:lnTo>
                    <a:pt x="125730" y="167640"/>
                  </a:lnTo>
                  <a:cubicBezTo>
                    <a:pt x="137160" y="167640"/>
                    <a:pt x="148590" y="171450"/>
                    <a:pt x="157163" y="179070"/>
                  </a:cubicBezTo>
                  <a:cubicBezTo>
                    <a:pt x="167640" y="187642"/>
                    <a:pt x="172403" y="200025"/>
                    <a:pt x="173355" y="213360"/>
                  </a:cubicBezTo>
                  <a:cubicBezTo>
                    <a:pt x="178117" y="211455"/>
                    <a:pt x="183833" y="210503"/>
                    <a:pt x="189548" y="210503"/>
                  </a:cubicBezTo>
                  <a:cubicBezTo>
                    <a:pt x="200978" y="210503"/>
                    <a:pt x="212408" y="214313"/>
                    <a:pt x="220980" y="221933"/>
                  </a:cubicBezTo>
                  <a:cubicBezTo>
                    <a:pt x="231458" y="231458"/>
                    <a:pt x="237173" y="243840"/>
                    <a:pt x="237173" y="257175"/>
                  </a:cubicBezTo>
                  <a:cubicBezTo>
                    <a:pt x="240983" y="256223"/>
                    <a:pt x="245745" y="255270"/>
                    <a:pt x="249555" y="255270"/>
                  </a:cubicBezTo>
                  <a:lnTo>
                    <a:pt x="249555" y="255270"/>
                  </a:lnTo>
                  <a:cubicBezTo>
                    <a:pt x="260033" y="255270"/>
                    <a:pt x="269558" y="259080"/>
                    <a:pt x="278130" y="265748"/>
                  </a:cubicBezTo>
                  <a:cubicBezTo>
                    <a:pt x="286703" y="273368"/>
                    <a:pt x="291465" y="283845"/>
                    <a:pt x="292418" y="295275"/>
                  </a:cubicBezTo>
                  <a:cubicBezTo>
                    <a:pt x="295275" y="294323"/>
                    <a:pt x="299085" y="293370"/>
                    <a:pt x="302895" y="293370"/>
                  </a:cubicBezTo>
                  <a:lnTo>
                    <a:pt x="302895" y="293370"/>
                  </a:lnTo>
                  <a:cubicBezTo>
                    <a:pt x="312420" y="293370"/>
                    <a:pt x="320993" y="296228"/>
                    <a:pt x="327660" y="302895"/>
                  </a:cubicBezTo>
                  <a:cubicBezTo>
                    <a:pt x="335280" y="309563"/>
                    <a:pt x="340043" y="319088"/>
                    <a:pt x="340995" y="328613"/>
                  </a:cubicBezTo>
                  <a:cubicBezTo>
                    <a:pt x="341948" y="339090"/>
                    <a:pt x="338138" y="348615"/>
                    <a:pt x="331470" y="356235"/>
                  </a:cubicBezTo>
                  <a:lnTo>
                    <a:pt x="299085" y="393382"/>
                  </a:lnTo>
                  <a:lnTo>
                    <a:pt x="312420" y="403860"/>
                  </a:lnTo>
                  <a:cubicBezTo>
                    <a:pt x="319088" y="407670"/>
                    <a:pt x="326708" y="410528"/>
                    <a:pt x="335280" y="409575"/>
                  </a:cubicBezTo>
                  <a:cubicBezTo>
                    <a:pt x="356235" y="407670"/>
                    <a:pt x="371475" y="389573"/>
                    <a:pt x="369570" y="368618"/>
                  </a:cubicBezTo>
                  <a:cubicBezTo>
                    <a:pt x="369570" y="368618"/>
                    <a:pt x="369570" y="367665"/>
                    <a:pt x="369570" y="367665"/>
                  </a:cubicBezTo>
                  <a:cubicBezTo>
                    <a:pt x="372428" y="368618"/>
                    <a:pt x="376238" y="368618"/>
                    <a:pt x="379095" y="368618"/>
                  </a:cubicBezTo>
                  <a:cubicBezTo>
                    <a:pt x="400050" y="366713"/>
                    <a:pt x="415290" y="348615"/>
                    <a:pt x="413385" y="327660"/>
                  </a:cubicBezTo>
                  <a:cubicBezTo>
                    <a:pt x="413385" y="327660"/>
                    <a:pt x="413385" y="326707"/>
                    <a:pt x="413385" y="326707"/>
                  </a:cubicBezTo>
                  <a:cubicBezTo>
                    <a:pt x="416243" y="327660"/>
                    <a:pt x="420053" y="327660"/>
                    <a:pt x="422910" y="327660"/>
                  </a:cubicBezTo>
                  <a:cubicBezTo>
                    <a:pt x="443865" y="325755"/>
                    <a:pt x="459105" y="307658"/>
                    <a:pt x="457200" y="286703"/>
                  </a:cubicBezTo>
                  <a:cubicBezTo>
                    <a:pt x="457200" y="284798"/>
                    <a:pt x="456248" y="282893"/>
                    <a:pt x="456248" y="280988"/>
                  </a:cubicBezTo>
                  <a:cubicBezTo>
                    <a:pt x="461963" y="283845"/>
                    <a:pt x="468630" y="285750"/>
                    <a:pt x="476250" y="284798"/>
                  </a:cubicBezTo>
                  <a:cubicBezTo>
                    <a:pt x="497205" y="282893"/>
                    <a:pt x="512445" y="264795"/>
                    <a:pt x="510540" y="243840"/>
                  </a:cubicBezTo>
                  <a:cubicBezTo>
                    <a:pt x="511493" y="233363"/>
                    <a:pt x="506730" y="224790"/>
                    <a:pt x="500063" y="218123"/>
                  </a:cubicBezTo>
                  <a:close/>
                </a:path>
              </a:pathLst>
            </a:custGeom>
            <a:grpFill/>
            <a:ln w="9525" cap="flat">
              <a:noFill/>
              <a:prstDash val="solid"/>
              <a:miter/>
            </a:ln>
          </p:spPr>
          <p:txBody>
            <a:bodyPr rtlCol="0" anchor="ctr"/>
            <a:lstStyle/>
            <a:p>
              <a:endParaRPr lang="it-IT" sz="1013"/>
            </a:p>
          </p:txBody>
        </p:sp>
        <p:sp>
          <p:nvSpPr>
            <p:cNvPr id="767" name="Figura a mano libera 766">
              <a:extLst>
                <a:ext uri="{FF2B5EF4-FFF2-40B4-BE49-F238E27FC236}">
                  <a16:creationId xmlns:a16="http://schemas.microsoft.com/office/drawing/2014/main" id="{F199955D-4BAE-8B4B-8C61-47AB92C222FE}"/>
                </a:ext>
              </a:extLst>
            </p:cNvPr>
            <p:cNvSpPr/>
            <p:nvPr/>
          </p:nvSpPr>
          <p:spPr>
            <a:xfrm>
              <a:off x="6318810" y="3180397"/>
              <a:ext cx="190500" cy="219075"/>
            </a:xfrm>
            <a:custGeom>
              <a:avLst/>
              <a:gdLst>
                <a:gd name="connsiteX0" fmla="*/ 190575 w 190500"/>
                <a:gd name="connsiteY0" fmla="*/ 179070 h 219075"/>
                <a:gd name="connsiteX1" fmla="*/ 117232 w 190500"/>
                <a:gd name="connsiteY1" fmla="*/ 223838 h 219075"/>
                <a:gd name="connsiteX2" fmla="*/ 91515 w 190500"/>
                <a:gd name="connsiteY2" fmla="*/ 217170 h 219075"/>
                <a:gd name="connsiteX3" fmla="*/ 2932 w 190500"/>
                <a:gd name="connsiteY3" fmla="*/ 70485 h 219075"/>
                <a:gd name="connsiteX4" fmla="*/ 9600 w 190500"/>
                <a:gd name="connsiteY4" fmla="*/ 44768 h 219075"/>
                <a:gd name="connsiteX5" fmla="*/ 82942 w 190500"/>
                <a:gd name="connsiteY5" fmla="*/ 0 h 219075"/>
                <a:gd name="connsiteX6" fmla="*/ 190575 w 190500"/>
                <a:gd name="connsiteY6" fmla="*/ 1790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219075">
                  <a:moveTo>
                    <a:pt x="190575" y="179070"/>
                  </a:moveTo>
                  <a:lnTo>
                    <a:pt x="117232" y="223838"/>
                  </a:lnTo>
                  <a:cubicBezTo>
                    <a:pt x="108660" y="229553"/>
                    <a:pt x="96277" y="226695"/>
                    <a:pt x="91515" y="217170"/>
                  </a:cubicBezTo>
                  <a:lnTo>
                    <a:pt x="2932" y="70485"/>
                  </a:lnTo>
                  <a:cubicBezTo>
                    <a:pt x="-2783" y="61913"/>
                    <a:pt x="75" y="49530"/>
                    <a:pt x="9600" y="44768"/>
                  </a:cubicBezTo>
                  <a:lnTo>
                    <a:pt x="82942" y="0"/>
                  </a:lnTo>
                  <a:lnTo>
                    <a:pt x="190575" y="179070"/>
                  </a:lnTo>
                  <a:close/>
                </a:path>
              </a:pathLst>
            </a:custGeom>
            <a:grpFill/>
            <a:ln w="9525" cap="flat">
              <a:noFill/>
              <a:prstDash val="solid"/>
              <a:miter/>
            </a:ln>
          </p:spPr>
          <p:txBody>
            <a:bodyPr rtlCol="0" anchor="ctr"/>
            <a:lstStyle/>
            <a:p>
              <a:endParaRPr lang="it-IT" sz="1013"/>
            </a:p>
          </p:txBody>
        </p:sp>
        <p:sp>
          <p:nvSpPr>
            <p:cNvPr id="320" name="Figura a mano libera 319">
              <a:extLst>
                <a:ext uri="{FF2B5EF4-FFF2-40B4-BE49-F238E27FC236}">
                  <a16:creationId xmlns:a16="http://schemas.microsoft.com/office/drawing/2014/main" id="{C814C769-A185-C246-A2DE-F8D7A11E6E65}"/>
                </a:ext>
              </a:extLst>
            </p:cNvPr>
            <p:cNvSpPr/>
            <p:nvPr/>
          </p:nvSpPr>
          <p:spPr>
            <a:xfrm>
              <a:off x="5988267" y="3257408"/>
              <a:ext cx="400050" cy="219075"/>
            </a:xfrm>
            <a:custGeom>
              <a:avLst/>
              <a:gdLst>
                <a:gd name="connsiteX0" fmla="*/ 322045 w 400050"/>
                <a:gd name="connsiteY0" fmla="*/ 12524 h 219075"/>
                <a:gd name="connsiteX1" fmla="*/ 122020 w 400050"/>
                <a:gd name="connsiteY1" fmla="*/ 1094 h 219075"/>
                <a:gd name="connsiteX2" fmla="*/ 117258 w 400050"/>
                <a:gd name="connsiteY2" fmla="*/ 142 h 219075"/>
                <a:gd name="connsiteX3" fmla="*/ 84873 w 400050"/>
                <a:gd name="connsiteY3" fmla="*/ 12524 h 219075"/>
                <a:gd name="connsiteX4" fmla="*/ 9625 w 400050"/>
                <a:gd name="connsiteY4" fmla="*/ 98249 h 219075"/>
                <a:gd name="connsiteX5" fmla="*/ 13435 w 400050"/>
                <a:gd name="connsiteY5" fmla="*/ 151589 h 219075"/>
                <a:gd name="connsiteX6" fmla="*/ 42010 w 400050"/>
                <a:gd name="connsiteY6" fmla="*/ 161114 h 219075"/>
                <a:gd name="connsiteX7" fmla="*/ 67728 w 400050"/>
                <a:gd name="connsiteY7" fmla="*/ 147779 h 219075"/>
                <a:gd name="connsiteX8" fmla="*/ 145833 w 400050"/>
                <a:gd name="connsiteY8" fmla="*/ 58244 h 219075"/>
                <a:gd name="connsiteX9" fmla="*/ 323950 w 400050"/>
                <a:gd name="connsiteY9" fmla="*/ 211597 h 219075"/>
                <a:gd name="connsiteX10" fmla="*/ 323950 w 400050"/>
                <a:gd name="connsiteY10" fmla="*/ 211597 h 219075"/>
                <a:gd name="connsiteX11" fmla="*/ 323950 w 400050"/>
                <a:gd name="connsiteY11" fmla="*/ 211597 h 219075"/>
                <a:gd name="connsiteX12" fmla="*/ 334428 w 400050"/>
                <a:gd name="connsiteY12" fmla="*/ 223979 h 219075"/>
                <a:gd name="connsiteX13" fmla="*/ 403008 w 400050"/>
                <a:gd name="connsiteY13" fmla="*/ 144922 h 219075"/>
                <a:gd name="connsiteX14" fmla="*/ 322045 w 400050"/>
                <a:gd name="connsiteY14" fmla="*/ 12524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0050" h="219075">
                  <a:moveTo>
                    <a:pt x="322045" y="12524"/>
                  </a:moveTo>
                  <a:cubicBezTo>
                    <a:pt x="242988" y="41099"/>
                    <a:pt x="185838" y="13477"/>
                    <a:pt x="122020" y="1094"/>
                  </a:cubicBezTo>
                  <a:cubicBezTo>
                    <a:pt x="121068" y="1094"/>
                    <a:pt x="117258" y="142"/>
                    <a:pt x="117258" y="142"/>
                  </a:cubicBezTo>
                  <a:cubicBezTo>
                    <a:pt x="105828" y="-811"/>
                    <a:pt x="93445" y="2999"/>
                    <a:pt x="84873" y="12524"/>
                  </a:cubicBezTo>
                  <a:lnTo>
                    <a:pt x="9625" y="98249"/>
                  </a:lnTo>
                  <a:cubicBezTo>
                    <a:pt x="-4662" y="114442"/>
                    <a:pt x="-2757" y="138254"/>
                    <a:pt x="13435" y="151589"/>
                  </a:cubicBezTo>
                  <a:cubicBezTo>
                    <a:pt x="22008" y="158257"/>
                    <a:pt x="31533" y="162067"/>
                    <a:pt x="42010" y="161114"/>
                  </a:cubicBezTo>
                  <a:cubicBezTo>
                    <a:pt x="51535" y="160162"/>
                    <a:pt x="61060" y="156352"/>
                    <a:pt x="67728" y="147779"/>
                  </a:cubicBezTo>
                  <a:cubicBezTo>
                    <a:pt x="67728" y="147779"/>
                    <a:pt x="145833" y="58244"/>
                    <a:pt x="145833" y="58244"/>
                  </a:cubicBezTo>
                  <a:lnTo>
                    <a:pt x="323950" y="211597"/>
                  </a:lnTo>
                  <a:lnTo>
                    <a:pt x="323950" y="211597"/>
                  </a:lnTo>
                  <a:lnTo>
                    <a:pt x="323950" y="211597"/>
                  </a:lnTo>
                  <a:cubicBezTo>
                    <a:pt x="328713" y="216359"/>
                    <a:pt x="330618" y="218264"/>
                    <a:pt x="334428" y="223979"/>
                  </a:cubicBezTo>
                  <a:lnTo>
                    <a:pt x="403008" y="144922"/>
                  </a:lnTo>
                  <a:lnTo>
                    <a:pt x="322045" y="12524"/>
                  </a:lnTo>
                  <a:close/>
                </a:path>
              </a:pathLst>
            </a:custGeom>
            <a:grpFill/>
            <a:ln w="9525" cap="flat">
              <a:noFill/>
              <a:prstDash val="solid"/>
              <a:miter/>
            </a:ln>
          </p:spPr>
          <p:txBody>
            <a:bodyPr rtlCol="0" anchor="ctr"/>
            <a:lstStyle/>
            <a:p>
              <a:endParaRPr lang="it-IT" sz="1013"/>
            </a:p>
          </p:txBody>
        </p:sp>
      </p:grpSp>
      <p:grpSp>
        <p:nvGrpSpPr>
          <p:cNvPr id="321" name="Elemento grafico 736" descr="Gerarchia">
            <a:extLst>
              <a:ext uri="{FF2B5EF4-FFF2-40B4-BE49-F238E27FC236}">
                <a16:creationId xmlns:a16="http://schemas.microsoft.com/office/drawing/2014/main" id="{D163161D-CB2B-804D-801A-7EE963D21358}"/>
              </a:ext>
            </a:extLst>
          </p:cNvPr>
          <p:cNvGrpSpPr/>
          <p:nvPr/>
        </p:nvGrpSpPr>
        <p:grpSpPr>
          <a:xfrm>
            <a:off x="690053" y="2951086"/>
            <a:ext cx="348905" cy="348905"/>
            <a:chOff x="5788800" y="3121800"/>
            <a:chExt cx="914400" cy="914400"/>
          </a:xfrm>
          <a:solidFill>
            <a:schemeClr val="accent3"/>
          </a:solidFill>
        </p:grpSpPr>
        <p:sp>
          <p:nvSpPr>
            <p:cNvPr id="322" name="Figura a mano libera 321">
              <a:extLst>
                <a:ext uri="{FF2B5EF4-FFF2-40B4-BE49-F238E27FC236}">
                  <a16:creationId xmlns:a16="http://schemas.microsoft.com/office/drawing/2014/main" id="{AE726C25-06BF-4045-926B-1D34AD83F234}"/>
                </a:ext>
              </a:extLst>
            </p:cNvPr>
            <p:cNvSpPr/>
            <p:nvPr/>
          </p:nvSpPr>
          <p:spPr>
            <a:xfrm>
              <a:off x="615075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3" name="Figura a mano libera 322">
              <a:extLst>
                <a:ext uri="{FF2B5EF4-FFF2-40B4-BE49-F238E27FC236}">
                  <a16:creationId xmlns:a16="http://schemas.microsoft.com/office/drawing/2014/main" id="{902D97D3-9E9D-7E40-B0CD-15A81E910EA0}"/>
                </a:ext>
              </a:extLst>
            </p:cNvPr>
            <p:cNvSpPr/>
            <p:nvPr/>
          </p:nvSpPr>
          <p:spPr>
            <a:xfrm>
              <a:off x="6150750" y="325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4" name="Figura a mano libera 323">
              <a:extLst>
                <a:ext uri="{FF2B5EF4-FFF2-40B4-BE49-F238E27FC236}">
                  <a16:creationId xmlns:a16="http://schemas.microsoft.com/office/drawing/2014/main" id="{53A0CEA0-55DD-0441-BEE4-5C62DBEAC86F}"/>
                </a:ext>
              </a:extLst>
            </p:cNvPr>
            <p:cNvSpPr/>
            <p:nvPr/>
          </p:nvSpPr>
          <p:spPr>
            <a:xfrm>
              <a:off x="586500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5" name="Figura a mano libera 324">
              <a:extLst>
                <a:ext uri="{FF2B5EF4-FFF2-40B4-BE49-F238E27FC236}">
                  <a16:creationId xmlns:a16="http://schemas.microsoft.com/office/drawing/2014/main" id="{9F5CCCF9-CA07-7B45-A3E1-B1EE6054AA80}"/>
                </a:ext>
              </a:extLst>
            </p:cNvPr>
            <p:cNvSpPr/>
            <p:nvPr/>
          </p:nvSpPr>
          <p:spPr>
            <a:xfrm>
              <a:off x="643650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6" name="Figura a mano libera 325">
              <a:extLst>
                <a:ext uri="{FF2B5EF4-FFF2-40B4-BE49-F238E27FC236}">
                  <a16:creationId xmlns:a16="http://schemas.microsoft.com/office/drawing/2014/main" id="{DE60DEBA-4194-2B46-BA22-BB82B58889A4}"/>
                </a:ext>
              </a:extLst>
            </p:cNvPr>
            <p:cNvSpPr/>
            <p:nvPr/>
          </p:nvSpPr>
          <p:spPr>
            <a:xfrm>
              <a:off x="5941200" y="342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27" name="Elemento grafico 738" descr="Diagramma di flusso">
            <a:extLst>
              <a:ext uri="{FF2B5EF4-FFF2-40B4-BE49-F238E27FC236}">
                <a16:creationId xmlns:a16="http://schemas.microsoft.com/office/drawing/2014/main" id="{8C33F8E7-9139-9F47-B723-E7D39FF577A9}"/>
              </a:ext>
            </a:extLst>
          </p:cNvPr>
          <p:cNvGrpSpPr/>
          <p:nvPr/>
        </p:nvGrpSpPr>
        <p:grpSpPr>
          <a:xfrm>
            <a:off x="1087810" y="2951086"/>
            <a:ext cx="348905" cy="348905"/>
            <a:chOff x="5938800" y="3271800"/>
            <a:chExt cx="914400" cy="914400"/>
          </a:xfrm>
          <a:solidFill>
            <a:schemeClr val="accent3"/>
          </a:solidFill>
        </p:grpSpPr>
        <p:sp>
          <p:nvSpPr>
            <p:cNvPr id="328" name="Figura a mano libera 327">
              <a:extLst>
                <a:ext uri="{FF2B5EF4-FFF2-40B4-BE49-F238E27FC236}">
                  <a16:creationId xmlns:a16="http://schemas.microsoft.com/office/drawing/2014/main" id="{EA52AE12-CD18-AD48-97BF-CAD9685DCB7F}"/>
                </a:ext>
              </a:extLst>
            </p:cNvPr>
            <p:cNvSpPr/>
            <p:nvPr/>
          </p:nvSpPr>
          <p:spPr>
            <a:xfrm>
              <a:off x="6234075" y="3424200"/>
              <a:ext cx="323850" cy="133350"/>
            </a:xfrm>
            <a:custGeom>
              <a:avLst/>
              <a:gdLst>
                <a:gd name="connsiteX0" fmla="*/ 0 w 323850"/>
                <a:gd name="connsiteY0" fmla="*/ 0 h 133350"/>
                <a:gd name="connsiteX1" fmla="*/ 323850 w 323850"/>
                <a:gd name="connsiteY1" fmla="*/ 0 h 133350"/>
                <a:gd name="connsiteX2" fmla="*/ 323850 w 323850"/>
                <a:gd name="connsiteY2" fmla="*/ 133350 h 133350"/>
                <a:gd name="connsiteX3" fmla="*/ 0 w 3238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323850" h="133350">
                  <a:moveTo>
                    <a:pt x="0" y="0"/>
                  </a:moveTo>
                  <a:lnTo>
                    <a:pt x="323850" y="0"/>
                  </a:lnTo>
                  <a:lnTo>
                    <a:pt x="323850" y="133350"/>
                  </a:lnTo>
                  <a:lnTo>
                    <a:pt x="0" y="133350"/>
                  </a:lnTo>
                  <a:close/>
                </a:path>
              </a:pathLst>
            </a:custGeom>
            <a:grpFill/>
            <a:ln w="9525" cap="flat">
              <a:noFill/>
              <a:prstDash val="solid"/>
              <a:miter/>
            </a:ln>
          </p:spPr>
          <p:txBody>
            <a:bodyPr rtlCol="0" anchor="ctr"/>
            <a:lstStyle/>
            <a:p>
              <a:endParaRPr lang="it-IT" sz="1013"/>
            </a:p>
          </p:txBody>
        </p:sp>
        <p:sp>
          <p:nvSpPr>
            <p:cNvPr id="329" name="Figura a mano libera 328">
              <a:extLst>
                <a:ext uri="{FF2B5EF4-FFF2-40B4-BE49-F238E27FC236}">
                  <a16:creationId xmlns:a16="http://schemas.microsoft.com/office/drawing/2014/main" id="{966F492A-C692-134B-B924-7CCAB436EE50}"/>
                </a:ext>
              </a:extLst>
            </p:cNvPr>
            <p:cNvSpPr/>
            <p:nvPr/>
          </p:nvSpPr>
          <p:spPr>
            <a:xfrm>
              <a:off x="605310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0" name="Figura a mano libera 329">
              <a:extLst>
                <a:ext uri="{FF2B5EF4-FFF2-40B4-BE49-F238E27FC236}">
                  <a16:creationId xmlns:a16="http://schemas.microsoft.com/office/drawing/2014/main" id="{1C2BA842-1B11-8B41-9FDC-FEA466CB7A12}"/>
                </a:ext>
              </a:extLst>
            </p:cNvPr>
            <p:cNvSpPr/>
            <p:nvPr/>
          </p:nvSpPr>
          <p:spPr>
            <a:xfrm>
              <a:off x="633885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8A7900FB-B092-6D49-8789-A31C4EB5FF66}"/>
                </a:ext>
              </a:extLst>
            </p:cNvPr>
            <p:cNvSpPr/>
            <p:nvPr/>
          </p:nvSpPr>
          <p:spPr>
            <a:xfrm>
              <a:off x="662460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52C6726F-B9B3-EB42-BC90-C8DC65D8FAB8}"/>
                </a:ext>
              </a:extLst>
            </p:cNvPr>
            <p:cNvSpPr/>
            <p:nvPr/>
          </p:nvSpPr>
          <p:spPr>
            <a:xfrm>
              <a:off x="6091200" y="3595650"/>
              <a:ext cx="609600" cy="304800"/>
            </a:xfrm>
            <a:custGeom>
              <a:avLst/>
              <a:gdLst>
                <a:gd name="connsiteX0" fmla="*/ 366713 w 609600"/>
                <a:gd name="connsiteY0" fmla="*/ 133350 h 304800"/>
                <a:gd name="connsiteX1" fmla="*/ 323850 w 609600"/>
                <a:gd name="connsiteY1" fmla="*/ 90488 h 304800"/>
                <a:gd name="connsiteX2" fmla="*/ 323850 w 609600"/>
                <a:gd name="connsiteY2" fmla="*/ 0 h 304800"/>
                <a:gd name="connsiteX3" fmla="*/ 285750 w 609600"/>
                <a:gd name="connsiteY3" fmla="*/ 0 h 304800"/>
                <a:gd name="connsiteX4" fmla="*/ 285750 w 609600"/>
                <a:gd name="connsiteY4" fmla="*/ 90488 h 304800"/>
                <a:gd name="connsiteX5" fmla="*/ 242888 w 609600"/>
                <a:gd name="connsiteY5" fmla="*/ 133350 h 304800"/>
                <a:gd name="connsiteX6" fmla="*/ 0 w 609600"/>
                <a:gd name="connsiteY6" fmla="*/ 133350 h 304800"/>
                <a:gd name="connsiteX7" fmla="*/ 0 w 609600"/>
                <a:gd name="connsiteY7" fmla="*/ 304800 h 304800"/>
                <a:gd name="connsiteX8" fmla="*/ 38100 w 609600"/>
                <a:gd name="connsiteY8" fmla="*/ 304800 h 304800"/>
                <a:gd name="connsiteX9" fmla="*/ 38100 w 609600"/>
                <a:gd name="connsiteY9" fmla="*/ 171450 h 304800"/>
                <a:gd name="connsiteX10" fmla="*/ 242888 w 609600"/>
                <a:gd name="connsiteY10" fmla="*/ 171450 h 304800"/>
                <a:gd name="connsiteX11" fmla="*/ 285750 w 609600"/>
                <a:gd name="connsiteY11" fmla="*/ 214313 h 304800"/>
                <a:gd name="connsiteX12" fmla="*/ 285750 w 609600"/>
                <a:gd name="connsiteY12" fmla="*/ 304800 h 304800"/>
                <a:gd name="connsiteX13" fmla="*/ 323850 w 609600"/>
                <a:gd name="connsiteY13" fmla="*/ 304800 h 304800"/>
                <a:gd name="connsiteX14" fmla="*/ 323850 w 609600"/>
                <a:gd name="connsiteY14" fmla="*/ 214313 h 304800"/>
                <a:gd name="connsiteX15" fmla="*/ 366713 w 609600"/>
                <a:gd name="connsiteY15" fmla="*/ 171450 h 304800"/>
                <a:gd name="connsiteX16" fmla="*/ 571500 w 609600"/>
                <a:gd name="connsiteY16" fmla="*/ 171450 h 304800"/>
                <a:gd name="connsiteX17" fmla="*/ 571500 w 609600"/>
                <a:gd name="connsiteY17" fmla="*/ 304800 h 304800"/>
                <a:gd name="connsiteX18" fmla="*/ 609600 w 609600"/>
                <a:gd name="connsiteY18" fmla="*/ 304800 h 304800"/>
                <a:gd name="connsiteX19" fmla="*/ 609600 w 609600"/>
                <a:gd name="connsiteY19" fmla="*/ 133350 h 304800"/>
                <a:gd name="connsiteX20" fmla="*/ 304800 w 609600"/>
                <a:gd name="connsiteY20" fmla="*/ 200025 h 304800"/>
                <a:gd name="connsiteX21" fmla="*/ 257175 w 609600"/>
                <a:gd name="connsiteY21" fmla="*/ 152400 h 304800"/>
                <a:gd name="connsiteX22" fmla="*/ 304800 w 609600"/>
                <a:gd name="connsiteY22" fmla="*/ 104775 h 304800"/>
                <a:gd name="connsiteX23" fmla="*/ 352425 w 609600"/>
                <a:gd name="connsiteY23" fmla="*/ 1524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304800">
                  <a:moveTo>
                    <a:pt x="366713" y="133350"/>
                  </a:moveTo>
                  <a:lnTo>
                    <a:pt x="323850" y="90488"/>
                  </a:lnTo>
                  <a:lnTo>
                    <a:pt x="323850" y="0"/>
                  </a:lnTo>
                  <a:lnTo>
                    <a:pt x="285750" y="0"/>
                  </a:lnTo>
                  <a:lnTo>
                    <a:pt x="285750" y="90488"/>
                  </a:lnTo>
                  <a:lnTo>
                    <a:pt x="242888" y="133350"/>
                  </a:lnTo>
                  <a:lnTo>
                    <a:pt x="0" y="133350"/>
                  </a:lnTo>
                  <a:lnTo>
                    <a:pt x="0" y="304800"/>
                  </a:lnTo>
                  <a:lnTo>
                    <a:pt x="38100" y="304800"/>
                  </a:lnTo>
                  <a:lnTo>
                    <a:pt x="38100" y="171450"/>
                  </a:lnTo>
                  <a:lnTo>
                    <a:pt x="242888" y="171450"/>
                  </a:lnTo>
                  <a:lnTo>
                    <a:pt x="285750" y="214313"/>
                  </a:lnTo>
                  <a:lnTo>
                    <a:pt x="285750" y="304800"/>
                  </a:lnTo>
                  <a:lnTo>
                    <a:pt x="323850" y="304800"/>
                  </a:lnTo>
                  <a:lnTo>
                    <a:pt x="323850" y="214313"/>
                  </a:lnTo>
                  <a:lnTo>
                    <a:pt x="366713" y="171450"/>
                  </a:lnTo>
                  <a:lnTo>
                    <a:pt x="571500" y="171450"/>
                  </a:lnTo>
                  <a:lnTo>
                    <a:pt x="571500" y="304800"/>
                  </a:lnTo>
                  <a:lnTo>
                    <a:pt x="609600" y="304800"/>
                  </a:lnTo>
                  <a:lnTo>
                    <a:pt x="609600" y="133350"/>
                  </a:lnTo>
                  <a:close/>
                  <a:moveTo>
                    <a:pt x="304800" y="200025"/>
                  </a:moveTo>
                  <a:lnTo>
                    <a:pt x="257175" y="152400"/>
                  </a:lnTo>
                  <a:lnTo>
                    <a:pt x="304800" y="104775"/>
                  </a:lnTo>
                  <a:lnTo>
                    <a:pt x="352425" y="152400"/>
                  </a:lnTo>
                  <a:close/>
                </a:path>
              </a:pathLst>
            </a:custGeom>
            <a:grpFill/>
            <a:ln w="9525" cap="flat">
              <a:noFill/>
              <a:prstDash val="solid"/>
              <a:miter/>
            </a:ln>
          </p:spPr>
          <p:txBody>
            <a:bodyPr rtlCol="0" anchor="ctr"/>
            <a:lstStyle/>
            <a:p>
              <a:endParaRPr lang="it-IT" sz="1013"/>
            </a:p>
          </p:txBody>
        </p:sp>
      </p:grpSp>
      <p:grpSp>
        <p:nvGrpSpPr>
          <p:cNvPr id="333" name="Elemento grafico 740" descr="Calendario pieghevole">
            <a:extLst>
              <a:ext uri="{FF2B5EF4-FFF2-40B4-BE49-F238E27FC236}">
                <a16:creationId xmlns:a16="http://schemas.microsoft.com/office/drawing/2014/main" id="{7F10AC22-9792-984B-BD3B-ECDD137B0E8A}"/>
              </a:ext>
            </a:extLst>
          </p:cNvPr>
          <p:cNvGrpSpPr/>
          <p:nvPr/>
        </p:nvGrpSpPr>
        <p:grpSpPr>
          <a:xfrm>
            <a:off x="1485568" y="2951086"/>
            <a:ext cx="348905" cy="348905"/>
            <a:chOff x="6088800" y="3421800"/>
            <a:chExt cx="914400" cy="914400"/>
          </a:xfrm>
          <a:solidFill>
            <a:schemeClr val="accent3"/>
          </a:solidFill>
        </p:grpSpPr>
        <p:sp>
          <p:nvSpPr>
            <p:cNvPr id="334" name="Figura a mano libera 333">
              <a:extLst>
                <a:ext uri="{FF2B5EF4-FFF2-40B4-BE49-F238E27FC236}">
                  <a16:creationId xmlns:a16="http://schemas.microsoft.com/office/drawing/2014/main" id="{79AFFC64-ADEC-6A4B-A593-5AAF315E271F}"/>
                </a:ext>
              </a:extLst>
            </p:cNvPr>
            <p:cNvSpPr/>
            <p:nvPr/>
          </p:nvSpPr>
          <p:spPr>
            <a:xfrm>
              <a:off x="6336450" y="355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8" y="114300"/>
                    <a:pt x="57150" y="101918"/>
                    <a:pt x="57150" y="85725"/>
                  </a:cubicBezTo>
                  <a:lnTo>
                    <a:pt x="57150" y="28575"/>
                  </a:lnTo>
                  <a:cubicBezTo>
                    <a:pt x="57150" y="12383"/>
                    <a:pt x="44768" y="0"/>
                    <a:pt x="28575" y="0"/>
                  </a:cubicBezTo>
                  <a:cubicBezTo>
                    <a:pt x="12382" y="0"/>
                    <a:pt x="0" y="12383"/>
                    <a:pt x="0" y="28575"/>
                  </a:cubicBezTo>
                  <a:lnTo>
                    <a:pt x="0" y="85725"/>
                  </a:lnTo>
                  <a:cubicBezTo>
                    <a:pt x="0" y="101918"/>
                    <a:pt x="12382" y="114300"/>
                    <a:pt x="28575" y="114300"/>
                  </a:cubicBez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71CBBB54-84A1-F44E-AE22-8F5D93DED061}"/>
                </a:ext>
              </a:extLst>
            </p:cNvPr>
            <p:cNvSpPr/>
            <p:nvPr/>
          </p:nvSpPr>
          <p:spPr>
            <a:xfrm>
              <a:off x="6222150" y="3783750"/>
              <a:ext cx="647700" cy="419100"/>
            </a:xfrm>
            <a:custGeom>
              <a:avLst/>
              <a:gdLst>
                <a:gd name="connsiteX0" fmla="*/ 57150 w 647700"/>
                <a:gd name="connsiteY0" fmla="*/ 57150 h 419100"/>
                <a:gd name="connsiteX1" fmla="*/ 590550 w 647700"/>
                <a:gd name="connsiteY1" fmla="*/ 57150 h 419100"/>
                <a:gd name="connsiteX2" fmla="*/ 590550 w 647700"/>
                <a:gd name="connsiteY2" fmla="*/ 361950 h 419100"/>
                <a:gd name="connsiteX3" fmla="*/ 57150 w 647700"/>
                <a:gd name="connsiteY3" fmla="*/ 361950 h 419100"/>
                <a:gd name="connsiteX4" fmla="*/ 57150 w 647700"/>
                <a:gd name="connsiteY4" fmla="*/ 57150 h 419100"/>
                <a:gd name="connsiteX5" fmla="*/ 0 w 647700"/>
                <a:gd name="connsiteY5" fmla="*/ 419100 h 419100"/>
                <a:gd name="connsiteX6" fmla="*/ 647700 w 647700"/>
                <a:gd name="connsiteY6" fmla="*/ 419100 h 419100"/>
                <a:gd name="connsiteX7" fmla="*/ 647700 w 647700"/>
                <a:gd name="connsiteY7" fmla="*/ 0 h 419100"/>
                <a:gd name="connsiteX8" fmla="*/ 0 w 647700"/>
                <a:gd name="connsiteY8" fmla="*/ 0 h 419100"/>
                <a:gd name="connsiteX9" fmla="*/ 0 w 647700"/>
                <a:gd name="connsiteY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700" h="419100">
                  <a:moveTo>
                    <a:pt x="57150" y="57150"/>
                  </a:moveTo>
                  <a:lnTo>
                    <a:pt x="590550" y="57150"/>
                  </a:lnTo>
                  <a:lnTo>
                    <a:pt x="590550" y="361950"/>
                  </a:lnTo>
                  <a:lnTo>
                    <a:pt x="57150" y="361950"/>
                  </a:lnTo>
                  <a:lnTo>
                    <a:pt x="57150" y="57150"/>
                  </a:lnTo>
                  <a:close/>
                  <a:moveTo>
                    <a:pt x="0" y="419100"/>
                  </a:moveTo>
                  <a:lnTo>
                    <a:pt x="647700" y="419100"/>
                  </a:lnTo>
                  <a:lnTo>
                    <a:pt x="647700" y="0"/>
                  </a:lnTo>
                  <a:lnTo>
                    <a:pt x="0" y="0"/>
                  </a:lnTo>
                  <a:lnTo>
                    <a:pt x="0" y="419100"/>
                  </a:ln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4F0F1A89-CAF8-B94B-8C6D-06DC273FA619}"/>
                </a:ext>
              </a:extLst>
            </p:cNvPr>
            <p:cNvSpPr/>
            <p:nvPr/>
          </p:nvSpPr>
          <p:spPr>
            <a:xfrm>
              <a:off x="6698400" y="355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7" y="114300"/>
                    <a:pt x="57150" y="101918"/>
                    <a:pt x="57150" y="85725"/>
                  </a:cubicBezTo>
                  <a:lnTo>
                    <a:pt x="57150" y="28575"/>
                  </a:lnTo>
                  <a:cubicBezTo>
                    <a:pt x="57150" y="12383"/>
                    <a:pt x="44767" y="0"/>
                    <a:pt x="28575" y="0"/>
                  </a:cubicBezTo>
                  <a:cubicBezTo>
                    <a:pt x="12383" y="0"/>
                    <a:pt x="0" y="12383"/>
                    <a:pt x="0" y="28575"/>
                  </a:cubicBezTo>
                  <a:lnTo>
                    <a:pt x="0" y="85725"/>
                  </a:lnTo>
                  <a:cubicBezTo>
                    <a:pt x="0" y="101918"/>
                    <a:pt x="12383" y="114300"/>
                    <a:pt x="28575" y="114300"/>
                  </a:cubicBezTo>
                  <a:close/>
                </a:path>
              </a:pathLst>
            </a:custGeom>
            <a:grpFill/>
            <a:ln w="9525" cap="flat">
              <a:noFill/>
              <a:prstDash val="solid"/>
              <a:miter/>
            </a:ln>
          </p:spPr>
          <p:txBody>
            <a:bodyPr rtlCol="0" anchor="ctr"/>
            <a:lstStyle/>
            <a:p>
              <a:endParaRPr lang="it-IT" sz="1013"/>
            </a:p>
          </p:txBody>
        </p:sp>
        <p:sp>
          <p:nvSpPr>
            <p:cNvPr id="337" name="Figura a mano libera 336">
              <a:extLst>
                <a:ext uri="{FF2B5EF4-FFF2-40B4-BE49-F238E27FC236}">
                  <a16:creationId xmlns:a16="http://schemas.microsoft.com/office/drawing/2014/main" id="{8CB984B2-C8EC-E544-8F37-274FDA51065D}"/>
                </a:ext>
              </a:extLst>
            </p:cNvPr>
            <p:cNvSpPr/>
            <p:nvPr/>
          </p:nvSpPr>
          <p:spPr>
            <a:xfrm>
              <a:off x="6222150" y="3612300"/>
              <a:ext cx="647700" cy="133350"/>
            </a:xfrm>
            <a:custGeom>
              <a:avLst/>
              <a:gdLst>
                <a:gd name="connsiteX0" fmla="*/ 571500 w 647700"/>
                <a:gd name="connsiteY0" fmla="*/ 0 h 133350"/>
                <a:gd name="connsiteX1" fmla="*/ 571500 w 647700"/>
                <a:gd name="connsiteY1" fmla="*/ 28575 h 133350"/>
                <a:gd name="connsiteX2" fmla="*/ 504825 w 647700"/>
                <a:gd name="connsiteY2" fmla="*/ 95250 h 133350"/>
                <a:gd name="connsiteX3" fmla="*/ 438150 w 647700"/>
                <a:gd name="connsiteY3" fmla="*/ 28575 h 133350"/>
                <a:gd name="connsiteX4" fmla="*/ 438150 w 647700"/>
                <a:gd name="connsiteY4" fmla="*/ 0 h 133350"/>
                <a:gd name="connsiteX5" fmla="*/ 209550 w 647700"/>
                <a:gd name="connsiteY5" fmla="*/ 0 h 133350"/>
                <a:gd name="connsiteX6" fmla="*/ 209550 w 647700"/>
                <a:gd name="connsiteY6" fmla="*/ 28575 h 133350"/>
                <a:gd name="connsiteX7" fmla="*/ 142875 w 647700"/>
                <a:gd name="connsiteY7" fmla="*/ 95250 h 133350"/>
                <a:gd name="connsiteX8" fmla="*/ 76200 w 647700"/>
                <a:gd name="connsiteY8" fmla="*/ 28575 h 133350"/>
                <a:gd name="connsiteX9" fmla="*/ 76200 w 647700"/>
                <a:gd name="connsiteY9" fmla="*/ 0 h 133350"/>
                <a:gd name="connsiteX10" fmla="*/ 0 w 647700"/>
                <a:gd name="connsiteY10" fmla="*/ 0 h 133350"/>
                <a:gd name="connsiteX11" fmla="*/ 0 w 647700"/>
                <a:gd name="connsiteY11" fmla="*/ 133350 h 133350"/>
                <a:gd name="connsiteX12" fmla="*/ 647700 w 647700"/>
                <a:gd name="connsiteY12" fmla="*/ 133350 h 133350"/>
                <a:gd name="connsiteX13" fmla="*/ 647700 w 647700"/>
                <a:gd name="connsiteY13" fmla="*/ 0 h 133350"/>
                <a:gd name="connsiteX14" fmla="*/ 571500 w 647700"/>
                <a:gd name="connsiteY14"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133350">
                  <a:moveTo>
                    <a:pt x="571500" y="0"/>
                  </a:moveTo>
                  <a:lnTo>
                    <a:pt x="571500" y="28575"/>
                  </a:lnTo>
                  <a:cubicBezTo>
                    <a:pt x="571500" y="65723"/>
                    <a:pt x="541973" y="95250"/>
                    <a:pt x="504825" y="95250"/>
                  </a:cubicBezTo>
                  <a:cubicBezTo>
                    <a:pt x="467678" y="95250"/>
                    <a:pt x="438150" y="65723"/>
                    <a:pt x="438150" y="28575"/>
                  </a:cubicBezTo>
                  <a:lnTo>
                    <a:pt x="438150" y="0"/>
                  </a:lnTo>
                  <a:lnTo>
                    <a:pt x="209550" y="0"/>
                  </a:lnTo>
                  <a:lnTo>
                    <a:pt x="209550" y="28575"/>
                  </a:lnTo>
                  <a:cubicBezTo>
                    <a:pt x="209550" y="65723"/>
                    <a:pt x="180023" y="95250"/>
                    <a:pt x="142875" y="95250"/>
                  </a:cubicBezTo>
                  <a:cubicBezTo>
                    <a:pt x="105728" y="95250"/>
                    <a:pt x="76200" y="65723"/>
                    <a:pt x="76200" y="28575"/>
                  </a:cubicBezTo>
                  <a:lnTo>
                    <a:pt x="76200" y="0"/>
                  </a:lnTo>
                  <a:lnTo>
                    <a:pt x="0" y="0"/>
                  </a:lnTo>
                  <a:lnTo>
                    <a:pt x="0" y="133350"/>
                  </a:lnTo>
                  <a:lnTo>
                    <a:pt x="647700" y="133350"/>
                  </a:lnTo>
                  <a:lnTo>
                    <a:pt x="647700" y="0"/>
                  </a:lnTo>
                  <a:lnTo>
                    <a:pt x="571500" y="0"/>
                  </a:lnTo>
                  <a:close/>
                </a:path>
              </a:pathLst>
            </a:custGeom>
            <a:grpFill/>
            <a:ln w="9525" cap="flat">
              <a:noFill/>
              <a:prstDash val="solid"/>
              <a:miter/>
            </a:ln>
          </p:spPr>
          <p:txBody>
            <a:bodyPr rtlCol="0" anchor="ctr"/>
            <a:lstStyle/>
            <a:p>
              <a:endParaRPr lang="it-IT" sz="1013"/>
            </a:p>
          </p:txBody>
        </p:sp>
      </p:grpSp>
      <p:grpSp>
        <p:nvGrpSpPr>
          <p:cNvPr id="338" name="Elemento grafico 742" descr="Calendario giornaliero">
            <a:extLst>
              <a:ext uri="{FF2B5EF4-FFF2-40B4-BE49-F238E27FC236}">
                <a16:creationId xmlns:a16="http://schemas.microsoft.com/office/drawing/2014/main" id="{EB3B586C-A777-3C4F-8B77-C9773379C360}"/>
              </a:ext>
            </a:extLst>
          </p:cNvPr>
          <p:cNvGrpSpPr/>
          <p:nvPr/>
        </p:nvGrpSpPr>
        <p:grpSpPr>
          <a:xfrm>
            <a:off x="1883325" y="2951086"/>
            <a:ext cx="348905" cy="348905"/>
            <a:chOff x="6238800" y="3571800"/>
            <a:chExt cx="914400" cy="914400"/>
          </a:xfrm>
          <a:solidFill>
            <a:schemeClr val="accent3"/>
          </a:solidFill>
        </p:grpSpPr>
        <p:sp>
          <p:nvSpPr>
            <p:cNvPr id="339" name="Figura a mano libera 338">
              <a:extLst>
                <a:ext uri="{FF2B5EF4-FFF2-40B4-BE49-F238E27FC236}">
                  <a16:creationId xmlns:a16="http://schemas.microsoft.com/office/drawing/2014/main" id="{624D48B9-5BF5-1743-B740-8F9E2F6A9DBF}"/>
                </a:ext>
              </a:extLst>
            </p:cNvPr>
            <p:cNvSpPr/>
            <p:nvPr/>
          </p:nvSpPr>
          <p:spPr>
            <a:xfrm>
              <a:off x="6486450" y="370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8" y="114300"/>
                    <a:pt x="57150" y="101918"/>
                    <a:pt x="57150" y="85725"/>
                  </a:cubicBezTo>
                  <a:lnTo>
                    <a:pt x="57150" y="28575"/>
                  </a:lnTo>
                  <a:cubicBezTo>
                    <a:pt x="57150" y="12383"/>
                    <a:pt x="44768" y="0"/>
                    <a:pt x="28575" y="0"/>
                  </a:cubicBezTo>
                  <a:cubicBezTo>
                    <a:pt x="12382" y="0"/>
                    <a:pt x="0" y="12383"/>
                    <a:pt x="0" y="28575"/>
                  </a:cubicBezTo>
                  <a:lnTo>
                    <a:pt x="0" y="85725"/>
                  </a:lnTo>
                  <a:cubicBezTo>
                    <a:pt x="0" y="101918"/>
                    <a:pt x="12382" y="114300"/>
                    <a:pt x="28575" y="114300"/>
                  </a:cubicBezTo>
                  <a:close/>
                </a:path>
              </a:pathLst>
            </a:custGeom>
            <a:grpFill/>
            <a:ln w="9525" cap="flat">
              <a:noFill/>
              <a:prstDash val="solid"/>
              <a:miter/>
            </a:ln>
          </p:spPr>
          <p:txBody>
            <a:bodyPr rtlCol="0" anchor="ctr"/>
            <a:lstStyle/>
            <a:p>
              <a:endParaRPr lang="it-IT" sz="1013"/>
            </a:p>
          </p:txBody>
        </p:sp>
        <p:sp>
          <p:nvSpPr>
            <p:cNvPr id="340" name="Figura a mano libera 339">
              <a:extLst>
                <a:ext uri="{FF2B5EF4-FFF2-40B4-BE49-F238E27FC236}">
                  <a16:creationId xmlns:a16="http://schemas.microsoft.com/office/drawing/2014/main" id="{08806D2E-1676-FB43-B137-875FC06D74F7}"/>
                </a:ext>
              </a:extLst>
            </p:cNvPr>
            <p:cNvSpPr/>
            <p:nvPr/>
          </p:nvSpPr>
          <p:spPr>
            <a:xfrm>
              <a:off x="6372150" y="3933750"/>
              <a:ext cx="647700" cy="419100"/>
            </a:xfrm>
            <a:custGeom>
              <a:avLst/>
              <a:gdLst>
                <a:gd name="connsiteX0" fmla="*/ 57150 w 647700"/>
                <a:gd name="connsiteY0" fmla="*/ 285750 h 419100"/>
                <a:gd name="connsiteX1" fmla="*/ 209550 w 647700"/>
                <a:gd name="connsiteY1" fmla="*/ 285750 h 419100"/>
                <a:gd name="connsiteX2" fmla="*/ 209550 w 647700"/>
                <a:gd name="connsiteY2" fmla="*/ 361950 h 419100"/>
                <a:gd name="connsiteX3" fmla="*/ 57150 w 647700"/>
                <a:gd name="connsiteY3" fmla="*/ 361950 h 419100"/>
                <a:gd name="connsiteX4" fmla="*/ 57150 w 647700"/>
                <a:gd name="connsiteY4" fmla="*/ 285750 h 419100"/>
                <a:gd name="connsiteX5" fmla="*/ 57150 w 647700"/>
                <a:gd name="connsiteY5" fmla="*/ 171450 h 419100"/>
                <a:gd name="connsiteX6" fmla="*/ 209550 w 647700"/>
                <a:gd name="connsiteY6" fmla="*/ 171450 h 419100"/>
                <a:gd name="connsiteX7" fmla="*/ 209550 w 647700"/>
                <a:gd name="connsiteY7" fmla="*/ 247650 h 419100"/>
                <a:gd name="connsiteX8" fmla="*/ 57150 w 647700"/>
                <a:gd name="connsiteY8" fmla="*/ 247650 h 419100"/>
                <a:gd name="connsiteX9" fmla="*/ 57150 w 647700"/>
                <a:gd name="connsiteY9" fmla="*/ 171450 h 419100"/>
                <a:gd name="connsiteX10" fmla="*/ 57150 w 647700"/>
                <a:gd name="connsiteY10" fmla="*/ 57150 h 419100"/>
                <a:gd name="connsiteX11" fmla="*/ 209550 w 647700"/>
                <a:gd name="connsiteY11" fmla="*/ 57150 h 419100"/>
                <a:gd name="connsiteX12" fmla="*/ 209550 w 647700"/>
                <a:gd name="connsiteY12" fmla="*/ 133350 h 419100"/>
                <a:gd name="connsiteX13" fmla="*/ 57150 w 647700"/>
                <a:gd name="connsiteY13" fmla="*/ 133350 h 419100"/>
                <a:gd name="connsiteX14" fmla="*/ 57150 w 647700"/>
                <a:gd name="connsiteY14" fmla="*/ 57150 h 419100"/>
                <a:gd name="connsiteX15" fmla="*/ 400050 w 647700"/>
                <a:gd name="connsiteY15" fmla="*/ 57150 h 419100"/>
                <a:gd name="connsiteX16" fmla="*/ 400050 w 647700"/>
                <a:gd name="connsiteY16" fmla="*/ 133350 h 419100"/>
                <a:gd name="connsiteX17" fmla="*/ 247650 w 647700"/>
                <a:gd name="connsiteY17" fmla="*/ 133350 h 419100"/>
                <a:gd name="connsiteX18" fmla="*/ 247650 w 647700"/>
                <a:gd name="connsiteY18" fmla="*/ 57150 h 419100"/>
                <a:gd name="connsiteX19" fmla="*/ 400050 w 647700"/>
                <a:gd name="connsiteY19" fmla="*/ 57150 h 419100"/>
                <a:gd name="connsiteX20" fmla="*/ 590550 w 647700"/>
                <a:gd name="connsiteY20" fmla="*/ 57150 h 419100"/>
                <a:gd name="connsiteX21" fmla="*/ 590550 w 647700"/>
                <a:gd name="connsiteY21" fmla="*/ 133350 h 419100"/>
                <a:gd name="connsiteX22" fmla="*/ 438150 w 647700"/>
                <a:gd name="connsiteY22" fmla="*/ 133350 h 419100"/>
                <a:gd name="connsiteX23" fmla="*/ 438150 w 647700"/>
                <a:gd name="connsiteY23" fmla="*/ 57150 h 419100"/>
                <a:gd name="connsiteX24" fmla="*/ 590550 w 647700"/>
                <a:gd name="connsiteY24" fmla="*/ 57150 h 419100"/>
                <a:gd name="connsiteX25" fmla="*/ 590550 w 647700"/>
                <a:gd name="connsiteY25" fmla="*/ 247650 h 419100"/>
                <a:gd name="connsiteX26" fmla="*/ 438150 w 647700"/>
                <a:gd name="connsiteY26" fmla="*/ 247650 h 419100"/>
                <a:gd name="connsiteX27" fmla="*/ 438150 w 647700"/>
                <a:gd name="connsiteY27" fmla="*/ 171450 h 419100"/>
                <a:gd name="connsiteX28" fmla="*/ 590550 w 647700"/>
                <a:gd name="connsiteY28" fmla="*/ 171450 h 419100"/>
                <a:gd name="connsiteX29" fmla="*/ 590550 w 647700"/>
                <a:gd name="connsiteY29" fmla="*/ 247650 h 419100"/>
                <a:gd name="connsiteX30" fmla="*/ 590550 w 647700"/>
                <a:gd name="connsiteY30" fmla="*/ 361950 h 419100"/>
                <a:gd name="connsiteX31" fmla="*/ 438150 w 647700"/>
                <a:gd name="connsiteY31" fmla="*/ 361950 h 419100"/>
                <a:gd name="connsiteX32" fmla="*/ 438150 w 647700"/>
                <a:gd name="connsiteY32" fmla="*/ 285750 h 419100"/>
                <a:gd name="connsiteX33" fmla="*/ 590550 w 647700"/>
                <a:gd name="connsiteY33" fmla="*/ 285750 h 419100"/>
                <a:gd name="connsiteX34" fmla="*/ 590550 w 647700"/>
                <a:gd name="connsiteY34" fmla="*/ 361950 h 419100"/>
                <a:gd name="connsiteX35" fmla="*/ 247650 w 647700"/>
                <a:gd name="connsiteY35" fmla="*/ 247650 h 419100"/>
                <a:gd name="connsiteX36" fmla="*/ 247650 w 647700"/>
                <a:gd name="connsiteY36" fmla="*/ 171450 h 419100"/>
                <a:gd name="connsiteX37" fmla="*/ 400050 w 647700"/>
                <a:gd name="connsiteY37" fmla="*/ 171450 h 419100"/>
                <a:gd name="connsiteX38" fmla="*/ 400050 w 647700"/>
                <a:gd name="connsiteY38" fmla="*/ 247650 h 419100"/>
                <a:gd name="connsiteX39" fmla="*/ 247650 w 647700"/>
                <a:gd name="connsiteY39" fmla="*/ 247650 h 419100"/>
                <a:gd name="connsiteX40" fmla="*/ 247650 w 647700"/>
                <a:gd name="connsiteY40" fmla="*/ 361950 h 419100"/>
                <a:gd name="connsiteX41" fmla="*/ 247650 w 647700"/>
                <a:gd name="connsiteY41" fmla="*/ 285750 h 419100"/>
                <a:gd name="connsiteX42" fmla="*/ 400050 w 647700"/>
                <a:gd name="connsiteY42" fmla="*/ 285750 h 419100"/>
                <a:gd name="connsiteX43" fmla="*/ 400050 w 647700"/>
                <a:gd name="connsiteY43" fmla="*/ 361950 h 419100"/>
                <a:gd name="connsiteX44" fmla="*/ 247650 w 647700"/>
                <a:gd name="connsiteY44" fmla="*/ 361950 h 419100"/>
                <a:gd name="connsiteX45" fmla="*/ 0 w 647700"/>
                <a:gd name="connsiteY45" fmla="*/ 419100 h 419100"/>
                <a:gd name="connsiteX46" fmla="*/ 647700 w 647700"/>
                <a:gd name="connsiteY46" fmla="*/ 419100 h 419100"/>
                <a:gd name="connsiteX47" fmla="*/ 647700 w 647700"/>
                <a:gd name="connsiteY47" fmla="*/ 0 h 419100"/>
                <a:gd name="connsiteX48" fmla="*/ 0 w 647700"/>
                <a:gd name="connsiteY48" fmla="*/ 0 h 419100"/>
                <a:gd name="connsiteX49" fmla="*/ 0 w 647700"/>
                <a:gd name="connsiteY4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7700" h="419100">
                  <a:moveTo>
                    <a:pt x="57150" y="285750"/>
                  </a:moveTo>
                  <a:lnTo>
                    <a:pt x="209550" y="285750"/>
                  </a:lnTo>
                  <a:lnTo>
                    <a:pt x="209550" y="361950"/>
                  </a:lnTo>
                  <a:lnTo>
                    <a:pt x="57150" y="361950"/>
                  </a:lnTo>
                  <a:lnTo>
                    <a:pt x="57150" y="285750"/>
                  </a:lnTo>
                  <a:close/>
                  <a:moveTo>
                    <a:pt x="57150" y="171450"/>
                  </a:moveTo>
                  <a:lnTo>
                    <a:pt x="209550" y="171450"/>
                  </a:lnTo>
                  <a:lnTo>
                    <a:pt x="209550" y="247650"/>
                  </a:lnTo>
                  <a:lnTo>
                    <a:pt x="57150" y="247650"/>
                  </a:lnTo>
                  <a:lnTo>
                    <a:pt x="57150" y="171450"/>
                  </a:lnTo>
                  <a:close/>
                  <a:moveTo>
                    <a:pt x="57150" y="57150"/>
                  </a:moveTo>
                  <a:lnTo>
                    <a:pt x="209550" y="57150"/>
                  </a:lnTo>
                  <a:lnTo>
                    <a:pt x="209550" y="133350"/>
                  </a:lnTo>
                  <a:lnTo>
                    <a:pt x="57150" y="133350"/>
                  </a:lnTo>
                  <a:lnTo>
                    <a:pt x="57150" y="57150"/>
                  </a:lnTo>
                  <a:close/>
                  <a:moveTo>
                    <a:pt x="400050" y="57150"/>
                  </a:moveTo>
                  <a:lnTo>
                    <a:pt x="400050" y="133350"/>
                  </a:lnTo>
                  <a:lnTo>
                    <a:pt x="247650" y="133350"/>
                  </a:lnTo>
                  <a:lnTo>
                    <a:pt x="247650" y="57150"/>
                  </a:lnTo>
                  <a:lnTo>
                    <a:pt x="400050" y="57150"/>
                  </a:lnTo>
                  <a:close/>
                  <a:moveTo>
                    <a:pt x="590550" y="57150"/>
                  </a:moveTo>
                  <a:lnTo>
                    <a:pt x="590550" y="133350"/>
                  </a:lnTo>
                  <a:lnTo>
                    <a:pt x="438150" y="133350"/>
                  </a:lnTo>
                  <a:lnTo>
                    <a:pt x="438150" y="57150"/>
                  </a:lnTo>
                  <a:lnTo>
                    <a:pt x="590550" y="57150"/>
                  </a:lnTo>
                  <a:close/>
                  <a:moveTo>
                    <a:pt x="590550" y="247650"/>
                  </a:moveTo>
                  <a:lnTo>
                    <a:pt x="438150" y="247650"/>
                  </a:lnTo>
                  <a:lnTo>
                    <a:pt x="438150" y="171450"/>
                  </a:lnTo>
                  <a:lnTo>
                    <a:pt x="590550" y="171450"/>
                  </a:lnTo>
                  <a:lnTo>
                    <a:pt x="590550" y="247650"/>
                  </a:lnTo>
                  <a:close/>
                  <a:moveTo>
                    <a:pt x="590550" y="361950"/>
                  </a:moveTo>
                  <a:lnTo>
                    <a:pt x="438150" y="361950"/>
                  </a:lnTo>
                  <a:lnTo>
                    <a:pt x="438150" y="285750"/>
                  </a:lnTo>
                  <a:lnTo>
                    <a:pt x="590550" y="285750"/>
                  </a:lnTo>
                  <a:lnTo>
                    <a:pt x="590550" y="361950"/>
                  </a:lnTo>
                  <a:close/>
                  <a:moveTo>
                    <a:pt x="247650" y="247650"/>
                  </a:moveTo>
                  <a:lnTo>
                    <a:pt x="247650" y="171450"/>
                  </a:lnTo>
                  <a:lnTo>
                    <a:pt x="400050" y="171450"/>
                  </a:lnTo>
                  <a:lnTo>
                    <a:pt x="400050" y="247650"/>
                  </a:lnTo>
                  <a:lnTo>
                    <a:pt x="247650" y="247650"/>
                  </a:lnTo>
                  <a:close/>
                  <a:moveTo>
                    <a:pt x="247650" y="361950"/>
                  </a:moveTo>
                  <a:lnTo>
                    <a:pt x="247650" y="285750"/>
                  </a:lnTo>
                  <a:lnTo>
                    <a:pt x="400050" y="285750"/>
                  </a:lnTo>
                  <a:lnTo>
                    <a:pt x="400050" y="361950"/>
                  </a:lnTo>
                  <a:lnTo>
                    <a:pt x="247650" y="361950"/>
                  </a:lnTo>
                  <a:close/>
                  <a:moveTo>
                    <a:pt x="0" y="419100"/>
                  </a:moveTo>
                  <a:lnTo>
                    <a:pt x="647700" y="419100"/>
                  </a:lnTo>
                  <a:lnTo>
                    <a:pt x="647700" y="0"/>
                  </a:lnTo>
                  <a:lnTo>
                    <a:pt x="0" y="0"/>
                  </a:lnTo>
                  <a:lnTo>
                    <a:pt x="0" y="419100"/>
                  </a:lnTo>
                  <a:close/>
                </a:path>
              </a:pathLst>
            </a:custGeom>
            <a:grpFill/>
            <a:ln w="9525" cap="flat">
              <a:noFill/>
              <a:prstDash val="solid"/>
              <a:miter/>
            </a:ln>
          </p:spPr>
          <p:txBody>
            <a:bodyPr rtlCol="0" anchor="ctr"/>
            <a:lstStyle/>
            <a:p>
              <a:endParaRPr lang="it-IT" sz="1013"/>
            </a:p>
          </p:txBody>
        </p:sp>
        <p:sp>
          <p:nvSpPr>
            <p:cNvPr id="341" name="Figura a mano libera 340">
              <a:extLst>
                <a:ext uri="{FF2B5EF4-FFF2-40B4-BE49-F238E27FC236}">
                  <a16:creationId xmlns:a16="http://schemas.microsoft.com/office/drawing/2014/main" id="{218A0A6E-A52A-764A-B484-EC1DBB04C6BA}"/>
                </a:ext>
              </a:extLst>
            </p:cNvPr>
            <p:cNvSpPr/>
            <p:nvPr/>
          </p:nvSpPr>
          <p:spPr>
            <a:xfrm>
              <a:off x="6848400" y="370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7" y="114300"/>
                    <a:pt x="57150" y="101918"/>
                    <a:pt x="57150" y="85725"/>
                  </a:cubicBezTo>
                  <a:lnTo>
                    <a:pt x="57150" y="28575"/>
                  </a:lnTo>
                  <a:cubicBezTo>
                    <a:pt x="57150" y="12383"/>
                    <a:pt x="44767" y="0"/>
                    <a:pt x="28575" y="0"/>
                  </a:cubicBezTo>
                  <a:cubicBezTo>
                    <a:pt x="12383" y="0"/>
                    <a:pt x="0" y="12383"/>
                    <a:pt x="0" y="28575"/>
                  </a:cubicBezTo>
                  <a:lnTo>
                    <a:pt x="0" y="85725"/>
                  </a:lnTo>
                  <a:cubicBezTo>
                    <a:pt x="0" y="101918"/>
                    <a:pt x="12383" y="114300"/>
                    <a:pt x="28575" y="114300"/>
                  </a:cubicBez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50337577-9060-A840-903B-0A2BAE719D29}"/>
                </a:ext>
              </a:extLst>
            </p:cNvPr>
            <p:cNvSpPr/>
            <p:nvPr/>
          </p:nvSpPr>
          <p:spPr>
            <a:xfrm>
              <a:off x="6372150" y="3762300"/>
              <a:ext cx="647700" cy="133350"/>
            </a:xfrm>
            <a:custGeom>
              <a:avLst/>
              <a:gdLst>
                <a:gd name="connsiteX0" fmla="*/ 571500 w 647700"/>
                <a:gd name="connsiteY0" fmla="*/ 0 h 133350"/>
                <a:gd name="connsiteX1" fmla="*/ 571500 w 647700"/>
                <a:gd name="connsiteY1" fmla="*/ 28575 h 133350"/>
                <a:gd name="connsiteX2" fmla="*/ 504825 w 647700"/>
                <a:gd name="connsiteY2" fmla="*/ 95250 h 133350"/>
                <a:gd name="connsiteX3" fmla="*/ 438150 w 647700"/>
                <a:gd name="connsiteY3" fmla="*/ 28575 h 133350"/>
                <a:gd name="connsiteX4" fmla="*/ 438150 w 647700"/>
                <a:gd name="connsiteY4" fmla="*/ 0 h 133350"/>
                <a:gd name="connsiteX5" fmla="*/ 209550 w 647700"/>
                <a:gd name="connsiteY5" fmla="*/ 0 h 133350"/>
                <a:gd name="connsiteX6" fmla="*/ 209550 w 647700"/>
                <a:gd name="connsiteY6" fmla="*/ 28575 h 133350"/>
                <a:gd name="connsiteX7" fmla="*/ 142875 w 647700"/>
                <a:gd name="connsiteY7" fmla="*/ 95250 h 133350"/>
                <a:gd name="connsiteX8" fmla="*/ 76200 w 647700"/>
                <a:gd name="connsiteY8" fmla="*/ 28575 h 133350"/>
                <a:gd name="connsiteX9" fmla="*/ 76200 w 647700"/>
                <a:gd name="connsiteY9" fmla="*/ 0 h 133350"/>
                <a:gd name="connsiteX10" fmla="*/ 0 w 647700"/>
                <a:gd name="connsiteY10" fmla="*/ 0 h 133350"/>
                <a:gd name="connsiteX11" fmla="*/ 0 w 647700"/>
                <a:gd name="connsiteY11" fmla="*/ 133350 h 133350"/>
                <a:gd name="connsiteX12" fmla="*/ 647700 w 647700"/>
                <a:gd name="connsiteY12" fmla="*/ 133350 h 133350"/>
                <a:gd name="connsiteX13" fmla="*/ 647700 w 647700"/>
                <a:gd name="connsiteY13" fmla="*/ 0 h 133350"/>
                <a:gd name="connsiteX14" fmla="*/ 571500 w 647700"/>
                <a:gd name="connsiteY14"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133350">
                  <a:moveTo>
                    <a:pt x="571500" y="0"/>
                  </a:moveTo>
                  <a:lnTo>
                    <a:pt x="571500" y="28575"/>
                  </a:lnTo>
                  <a:cubicBezTo>
                    <a:pt x="571500" y="65723"/>
                    <a:pt x="541973" y="95250"/>
                    <a:pt x="504825" y="95250"/>
                  </a:cubicBezTo>
                  <a:cubicBezTo>
                    <a:pt x="467678" y="95250"/>
                    <a:pt x="438150" y="65723"/>
                    <a:pt x="438150" y="28575"/>
                  </a:cubicBezTo>
                  <a:lnTo>
                    <a:pt x="438150" y="0"/>
                  </a:lnTo>
                  <a:lnTo>
                    <a:pt x="209550" y="0"/>
                  </a:lnTo>
                  <a:lnTo>
                    <a:pt x="209550" y="28575"/>
                  </a:lnTo>
                  <a:cubicBezTo>
                    <a:pt x="209550" y="65723"/>
                    <a:pt x="180023" y="95250"/>
                    <a:pt x="142875" y="95250"/>
                  </a:cubicBezTo>
                  <a:cubicBezTo>
                    <a:pt x="105728" y="95250"/>
                    <a:pt x="76200" y="65723"/>
                    <a:pt x="76200" y="28575"/>
                  </a:cubicBezTo>
                  <a:lnTo>
                    <a:pt x="76200" y="0"/>
                  </a:lnTo>
                  <a:lnTo>
                    <a:pt x="0" y="0"/>
                  </a:lnTo>
                  <a:lnTo>
                    <a:pt x="0" y="133350"/>
                  </a:lnTo>
                  <a:lnTo>
                    <a:pt x="647700" y="133350"/>
                  </a:lnTo>
                  <a:lnTo>
                    <a:pt x="647700" y="0"/>
                  </a:lnTo>
                  <a:lnTo>
                    <a:pt x="571500" y="0"/>
                  </a:lnTo>
                  <a:close/>
                </a:path>
              </a:pathLst>
            </a:custGeom>
            <a:grpFill/>
            <a:ln w="9525" cap="flat">
              <a:noFill/>
              <a:prstDash val="solid"/>
              <a:miter/>
            </a:ln>
          </p:spPr>
          <p:txBody>
            <a:bodyPr rtlCol="0" anchor="ctr"/>
            <a:lstStyle/>
            <a:p>
              <a:endParaRPr lang="it-IT" sz="1013"/>
            </a:p>
          </p:txBody>
        </p:sp>
      </p:grpSp>
      <p:grpSp>
        <p:nvGrpSpPr>
          <p:cNvPr id="343" name="Elemento grafico 744" descr="Calendario mensile">
            <a:extLst>
              <a:ext uri="{FF2B5EF4-FFF2-40B4-BE49-F238E27FC236}">
                <a16:creationId xmlns:a16="http://schemas.microsoft.com/office/drawing/2014/main" id="{014A007D-C6DA-CD4B-B8D0-FC32DB7663C4}"/>
              </a:ext>
            </a:extLst>
          </p:cNvPr>
          <p:cNvGrpSpPr/>
          <p:nvPr/>
        </p:nvGrpSpPr>
        <p:grpSpPr>
          <a:xfrm>
            <a:off x="2281082" y="2951086"/>
            <a:ext cx="348905" cy="348905"/>
            <a:chOff x="6388800" y="3721800"/>
            <a:chExt cx="914400" cy="914400"/>
          </a:xfrm>
          <a:solidFill>
            <a:schemeClr val="accent3"/>
          </a:solidFill>
        </p:grpSpPr>
        <p:sp>
          <p:nvSpPr>
            <p:cNvPr id="344" name="Figura a mano libera 343">
              <a:extLst>
                <a:ext uri="{FF2B5EF4-FFF2-40B4-BE49-F238E27FC236}">
                  <a16:creationId xmlns:a16="http://schemas.microsoft.com/office/drawing/2014/main" id="{223D246A-C44F-984D-8DAC-1CEDB4958D22}"/>
                </a:ext>
              </a:extLst>
            </p:cNvPr>
            <p:cNvSpPr/>
            <p:nvPr/>
          </p:nvSpPr>
          <p:spPr>
            <a:xfrm>
              <a:off x="6522150" y="3969450"/>
              <a:ext cx="647700" cy="533400"/>
            </a:xfrm>
            <a:custGeom>
              <a:avLst/>
              <a:gdLst>
                <a:gd name="connsiteX0" fmla="*/ 590550 w 647700"/>
                <a:gd name="connsiteY0" fmla="*/ 57150 h 533400"/>
                <a:gd name="connsiteX1" fmla="*/ 590550 w 647700"/>
                <a:gd name="connsiteY1" fmla="*/ 133350 h 533400"/>
                <a:gd name="connsiteX2" fmla="*/ 514350 w 647700"/>
                <a:gd name="connsiteY2" fmla="*/ 133350 h 533400"/>
                <a:gd name="connsiteX3" fmla="*/ 514350 w 647700"/>
                <a:gd name="connsiteY3" fmla="*/ 57150 h 533400"/>
                <a:gd name="connsiteX4" fmla="*/ 590550 w 647700"/>
                <a:gd name="connsiteY4" fmla="*/ 57150 h 533400"/>
                <a:gd name="connsiteX5" fmla="*/ 57150 w 647700"/>
                <a:gd name="connsiteY5" fmla="*/ 400050 h 533400"/>
                <a:gd name="connsiteX6" fmla="*/ 133350 w 647700"/>
                <a:gd name="connsiteY6" fmla="*/ 400050 h 533400"/>
                <a:gd name="connsiteX7" fmla="*/ 133350 w 647700"/>
                <a:gd name="connsiteY7" fmla="*/ 476250 h 533400"/>
                <a:gd name="connsiteX8" fmla="*/ 57150 w 647700"/>
                <a:gd name="connsiteY8" fmla="*/ 476250 h 533400"/>
                <a:gd name="connsiteX9" fmla="*/ 57150 w 647700"/>
                <a:gd name="connsiteY9" fmla="*/ 400050 h 533400"/>
                <a:gd name="connsiteX10" fmla="*/ 247650 w 647700"/>
                <a:gd name="connsiteY10" fmla="*/ 57150 h 533400"/>
                <a:gd name="connsiteX11" fmla="*/ 247650 w 647700"/>
                <a:gd name="connsiteY11" fmla="*/ 133350 h 533400"/>
                <a:gd name="connsiteX12" fmla="*/ 171450 w 647700"/>
                <a:gd name="connsiteY12" fmla="*/ 133350 h 533400"/>
                <a:gd name="connsiteX13" fmla="*/ 171450 w 647700"/>
                <a:gd name="connsiteY13" fmla="*/ 57150 h 533400"/>
                <a:gd name="connsiteX14" fmla="*/ 247650 w 647700"/>
                <a:gd name="connsiteY14" fmla="*/ 57150 h 533400"/>
                <a:gd name="connsiteX15" fmla="*/ 361950 w 647700"/>
                <a:gd name="connsiteY15" fmla="*/ 57150 h 533400"/>
                <a:gd name="connsiteX16" fmla="*/ 361950 w 647700"/>
                <a:gd name="connsiteY16" fmla="*/ 133350 h 533400"/>
                <a:gd name="connsiteX17" fmla="*/ 285750 w 647700"/>
                <a:gd name="connsiteY17" fmla="*/ 133350 h 533400"/>
                <a:gd name="connsiteX18" fmla="*/ 285750 w 647700"/>
                <a:gd name="connsiteY18" fmla="*/ 57150 h 533400"/>
                <a:gd name="connsiteX19" fmla="*/ 361950 w 647700"/>
                <a:gd name="connsiteY19" fmla="*/ 57150 h 533400"/>
                <a:gd name="connsiteX20" fmla="*/ 476250 w 647700"/>
                <a:gd name="connsiteY20" fmla="*/ 247650 h 533400"/>
                <a:gd name="connsiteX21" fmla="*/ 400050 w 647700"/>
                <a:gd name="connsiteY21" fmla="*/ 247650 h 533400"/>
                <a:gd name="connsiteX22" fmla="*/ 400050 w 647700"/>
                <a:gd name="connsiteY22" fmla="*/ 171450 h 533400"/>
                <a:gd name="connsiteX23" fmla="*/ 476250 w 647700"/>
                <a:gd name="connsiteY23" fmla="*/ 171450 h 533400"/>
                <a:gd name="connsiteX24" fmla="*/ 476250 w 647700"/>
                <a:gd name="connsiteY24" fmla="*/ 247650 h 533400"/>
                <a:gd name="connsiteX25" fmla="*/ 514350 w 647700"/>
                <a:gd name="connsiteY25" fmla="*/ 247650 h 533400"/>
                <a:gd name="connsiteX26" fmla="*/ 514350 w 647700"/>
                <a:gd name="connsiteY26" fmla="*/ 171450 h 533400"/>
                <a:gd name="connsiteX27" fmla="*/ 590550 w 647700"/>
                <a:gd name="connsiteY27" fmla="*/ 171450 h 533400"/>
                <a:gd name="connsiteX28" fmla="*/ 590550 w 647700"/>
                <a:gd name="connsiteY28" fmla="*/ 247650 h 533400"/>
                <a:gd name="connsiteX29" fmla="*/ 514350 w 647700"/>
                <a:gd name="connsiteY29" fmla="*/ 247650 h 533400"/>
                <a:gd name="connsiteX30" fmla="*/ 514350 w 647700"/>
                <a:gd name="connsiteY30" fmla="*/ 361950 h 533400"/>
                <a:gd name="connsiteX31" fmla="*/ 514350 w 647700"/>
                <a:gd name="connsiteY31" fmla="*/ 285750 h 533400"/>
                <a:gd name="connsiteX32" fmla="*/ 590550 w 647700"/>
                <a:gd name="connsiteY32" fmla="*/ 285750 h 533400"/>
                <a:gd name="connsiteX33" fmla="*/ 590550 w 647700"/>
                <a:gd name="connsiteY33" fmla="*/ 361950 h 533400"/>
                <a:gd name="connsiteX34" fmla="*/ 514350 w 647700"/>
                <a:gd name="connsiteY34" fmla="*/ 361950 h 533400"/>
                <a:gd name="connsiteX35" fmla="*/ 285750 w 647700"/>
                <a:gd name="connsiteY35" fmla="*/ 400050 h 533400"/>
                <a:gd name="connsiteX36" fmla="*/ 361950 w 647700"/>
                <a:gd name="connsiteY36" fmla="*/ 400050 h 533400"/>
                <a:gd name="connsiteX37" fmla="*/ 361950 w 647700"/>
                <a:gd name="connsiteY37" fmla="*/ 476250 h 533400"/>
                <a:gd name="connsiteX38" fmla="*/ 285750 w 647700"/>
                <a:gd name="connsiteY38" fmla="*/ 476250 h 533400"/>
                <a:gd name="connsiteX39" fmla="*/ 285750 w 647700"/>
                <a:gd name="connsiteY39" fmla="*/ 400050 h 533400"/>
                <a:gd name="connsiteX40" fmla="*/ 247650 w 647700"/>
                <a:gd name="connsiteY40" fmla="*/ 400050 h 533400"/>
                <a:gd name="connsiteX41" fmla="*/ 247650 w 647700"/>
                <a:gd name="connsiteY41" fmla="*/ 476250 h 533400"/>
                <a:gd name="connsiteX42" fmla="*/ 171450 w 647700"/>
                <a:gd name="connsiteY42" fmla="*/ 476250 h 533400"/>
                <a:gd name="connsiteX43" fmla="*/ 171450 w 647700"/>
                <a:gd name="connsiteY43" fmla="*/ 400050 h 533400"/>
                <a:gd name="connsiteX44" fmla="*/ 247650 w 647700"/>
                <a:gd name="connsiteY44" fmla="*/ 400050 h 533400"/>
                <a:gd name="connsiteX45" fmla="*/ 171450 w 647700"/>
                <a:gd name="connsiteY45" fmla="*/ 285750 h 533400"/>
                <a:gd name="connsiteX46" fmla="*/ 247650 w 647700"/>
                <a:gd name="connsiteY46" fmla="*/ 285750 h 533400"/>
                <a:gd name="connsiteX47" fmla="*/ 247650 w 647700"/>
                <a:gd name="connsiteY47" fmla="*/ 361950 h 533400"/>
                <a:gd name="connsiteX48" fmla="*/ 171450 w 647700"/>
                <a:gd name="connsiteY48" fmla="*/ 361950 h 533400"/>
                <a:gd name="connsiteX49" fmla="*/ 171450 w 647700"/>
                <a:gd name="connsiteY49" fmla="*/ 285750 h 533400"/>
                <a:gd name="connsiteX50" fmla="*/ 133350 w 647700"/>
                <a:gd name="connsiteY50" fmla="*/ 285750 h 533400"/>
                <a:gd name="connsiteX51" fmla="*/ 133350 w 647700"/>
                <a:gd name="connsiteY51" fmla="*/ 361950 h 533400"/>
                <a:gd name="connsiteX52" fmla="*/ 57150 w 647700"/>
                <a:gd name="connsiteY52" fmla="*/ 361950 h 533400"/>
                <a:gd name="connsiteX53" fmla="*/ 57150 w 647700"/>
                <a:gd name="connsiteY53" fmla="*/ 285750 h 533400"/>
                <a:gd name="connsiteX54" fmla="*/ 133350 w 647700"/>
                <a:gd name="connsiteY54" fmla="*/ 285750 h 533400"/>
                <a:gd name="connsiteX55" fmla="*/ 133350 w 647700"/>
                <a:gd name="connsiteY55" fmla="*/ 171450 h 533400"/>
                <a:gd name="connsiteX56" fmla="*/ 133350 w 647700"/>
                <a:gd name="connsiteY56" fmla="*/ 247650 h 533400"/>
                <a:gd name="connsiteX57" fmla="*/ 57150 w 647700"/>
                <a:gd name="connsiteY57" fmla="*/ 247650 h 533400"/>
                <a:gd name="connsiteX58" fmla="*/ 57150 w 647700"/>
                <a:gd name="connsiteY58" fmla="*/ 171450 h 533400"/>
                <a:gd name="connsiteX59" fmla="*/ 133350 w 647700"/>
                <a:gd name="connsiteY59" fmla="*/ 171450 h 533400"/>
                <a:gd name="connsiteX60" fmla="*/ 247650 w 647700"/>
                <a:gd name="connsiteY60" fmla="*/ 247650 h 533400"/>
                <a:gd name="connsiteX61" fmla="*/ 171450 w 647700"/>
                <a:gd name="connsiteY61" fmla="*/ 247650 h 533400"/>
                <a:gd name="connsiteX62" fmla="*/ 171450 w 647700"/>
                <a:gd name="connsiteY62" fmla="*/ 171450 h 533400"/>
                <a:gd name="connsiteX63" fmla="*/ 247650 w 647700"/>
                <a:gd name="connsiteY63" fmla="*/ 171450 h 533400"/>
                <a:gd name="connsiteX64" fmla="*/ 247650 w 647700"/>
                <a:gd name="connsiteY64" fmla="*/ 247650 h 533400"/>
                <a:gd name="connsiteX65" fmla="*/ 285750 w 647700"/>
                <a:gd name="connsiteY65" fmla="*/ 247650 h 533400"/>
                <a:gd name="connsiteX66" fmla="*/ 285750 w 647700"/>
                <a:gd name="connsiteY66" fmla="*/ 171450 h 533400"/>
                <a:gd name="connsiteX67" fmla="*/ 361950 w 647700"/>
                <a:gd name="connsiteY67" fmla="*/ 171450 h 533400"/>
                <a:gd name="connsiteX68" fmla="*/ 361950 w 647700"/>
                <a:gd name="connsiteY68" fmla="*/ 247650 h 533400"/>
                <a:gd name="connsiteX69" fmla="*/ 285750 w 647700"/>
                <a:gd name="connsiteY69" fmla="*/ 247650 h 533400"/>
                <a:gd name="connsiteX70" fmla="*/ 361950 w 647700"/>
                <a:gd name="connsiteY70" fmla="*/ 361950 h 533400"/>
                <a:gd name="connsiteX71" fmla="*/ 285750 w 647700"/>
                <a:gd name="connsiteY71" fmla="*/ 361950 h 533400"/>
                <a:gd name="connsiteX72" fmla="*/ 285750 w 647700"/>
                <a:gd name="connsiteY72" fmla="*/ 285750 h 533400"/>
                <a:gd name="connsiteX73" fmla="*/ 361950 w 647700"/>
                <a:gd name="connsiteY73" fmla="*/ 285750 h 533400"/>
                <a:gd name="connsiteX74" fmla="*/ 361950 w 647700"/>
                <a:gd name="connsiteY74" fmla="*/ 361950 h 533400"/>
                <a:gd name="connsiteX75" fmla="*/ 400050 w 647700"/>
                <a:gd name="connsiteY75" fmla="*/ 361950 h 533400"/>
                <a:gd name="connsiteX76" fmla="*/ 400050 w 647700"/>
                <a:gd name="connsiteY76" fmla="*/ 285750 h 533400"/>
                <a:gd name="connsiteX77" fmla="*/ 476250 w 647700"/>
                <a:gd name="connsiteY77" fmla="*/ 285750 h 533400"/>
                <a:gd name="connsiteX78" fmla="*/ 476250 w 647700"/>
                <a:gd name="connsiteY78" fmla="*/ 361950 h 533400"/>
                <a:gd name="connsiteX79" fmla="*/ 400050 w 647700"/>
                <a:gd name="connsiteY79" fmla="*/ 361950 h 533400"/>
                <a:gd name="connsiteX80" fmla="*/ 476250 w 647700"/>
                <a:gd name="connsiteY80" fmla="*/ 57150 h 533400"/>
                <a:gd name="connsiteX81" fmla="*/ 476250 w 647700"/>
                <a:gd name="connsiteY81" fmla="*/ 133350 h 533400"/>
                <a:gd name="connsiteX82" fmla="*/ 400050 w 647700"/>
                <a:gd name="connsiteY82" fmla="*/ 133350 h 533400"/>
                <a:gd name="connsiteX83" fmla="*/ 400050 w 647700"/>
                <a:gd name="connsiteY83" fmla="*/ 57150 h 533400"/>
                <a:gd name="connsiteX84" fmla="*/ 476250 w 647700"/>
                <a:gd name="connsiteY84" fmla="*/ 57150 h 533400"/>
                <a:gd name="connsiteX85" fmla="*/ 0 w 647700"/>
                <a:gd name="connsiteY85" fmla="*/ 0 h 533400"/>
                <a:gd name="connsiteX86" fmla="*/ 0 w 647700"/>
                <a:gd name="connsiteY86" fmla="*/ 533400 h 533400"/>
                <a:gd name="connsiteX87" fmla="*/ 647700 w 647700"/>
                <a:gd name="connsiteY87" fmla="*/ 533400 h 533400"/>
                <a:gd name="connsiteX88" fmla="*/ 647700 w 647700"/>
                <a:gd name="connsiteY88" fmla="*/ 0 h 533400"/>
                <a:gd name="connsiteX89" fmla="*/ 0 w 647700"/>
                <a:gd name="connsiteY89"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647700" h="533400">
                  <a:moveTo>
                    <a:pt x="590550" y="57150"/>
                  </a:moveTo>
                  <a:lnTo>
                    <a:pt x="590550" y="133350"/>
                  </a:lnTo>
                  <a:lnTo>
                    <a:pt x="514350" y="133350"/>
                  </a:lnTo>
                  <a:lnTo>
                    <a:pt x="514350" y="57150"/>
                  </a:lnTo>
                  <a:lnTo>
                    <a:pt x="590550" y="57150"/>
                  </a:lnTo>
                  <a:close/>
                  <a:moveTo>
                    <a:pt x="57150" y="400050"/>
                  </a:moveTo>
                  <a:lnTo>
                    <a:pt x="133350" y="400050"/>
                  </a:lnTo>
                  <a:lnTo>
                    <a:pt x="133350" y="476250"/>
                  </a:lnTo>
                  <a:lnTo>
                    <a:pt x="57150" y="476250"/>
                  </a:lnTo>
                  <a:lnTo>
                    <a:pt x="57150" y="400050"/>
                  </a:lnTo>
                  <a:close/>
                  <a:moveTo>
                    <a:pt x="247650" y="57150"/>
                  </a:moveTo>
                  <a:lnTo>
                    <a:pt x="247650" y="133350"/>
                  </a:lnTo>
                  <a:lnTo>
                    <a:pt x="171450" y="133350"/>
                  </a:lnTo>
                  <a:lnTo>
                    <a:pt x="171450" y="57150"/>
                  </a:lnTo>
                  <a:lnTo>
                    <a:pt x="247650" y="57150"/>
                  </a:lnTo>
                  <a:close/>
                  <a:moveTo>
                    <a:pt x="361950" y="57150"/>
                  </a:moveTo>
                  <a:lnTo>
                    <a:pt x="361950" y="133350"/>
                  </a:lnTo>
                  <a:lnTo>
                    <a:pt x="285750" y="133350"/>
                  </a:lnTo>
                  <a:lnTo>
                    <a:pt x="285750" y="57150"/>
                  </a:lnTo>
                  <a:lnTo>
                    <a:pt x="361950" y="57150"/>
                  </a:lnTo>
                  <a:close/>
                  <a:moveTo>
                    <a:pt x="476250" y="247650"/>
                  </a:moveTo>
                  <a:lnTo>
                    <a:pt x="400050" y="247650"/>
                  </a:lnTo>
                  <a:lnTo>
                    <a:pt x="400050" y="171450"/>
                  </a:lnTo>
                  <a:lnTo>
                    <a:pt x="476250" y="171450"/>
                  </a:lnTo>
                  <a:lnTo>
                    <a:pt x="476250" y="247650"/>
                  </a:lnTo>
                  <a:close/>
                  <a:moveTo>
                    <a:pt x="514350" y="247650"/>
                  </a:moveTo>
                  <a:lnTo>
                    <a:pt x="514350" y="171450"/>
                  </a:lnTo>
                  <a:lnTo>
                    <a:pt x="590550" y="171450"/>
                  </a:lnTo>
                  <a:lnTo>
                    <a:pt x="590550" y="247650"/>
                  </a:lnTo>
                  <a:lnTo>
                    <a:pt x="514350" y="247650"/>
                  </a:lnTo>
                  <a:close/>
                  <a:moveTo>
                    <a:pt x="514350" y="361950"/>
                  </a:moveTo>
                  <a:lnTo>
                    <a:pt x="514350" y="285750"/>
                  </a:lnTo>
                  <a:lnTo>
                    <a:pt x="590550" y="285750"/>
                  </a:lnTo>
                  <a:lnTo>
                    <a:pt x="590550" y="361950"/>
                  </a:lnTo>
                  <a:lnTo>
                    <a:pt x="514350" y="361950"/>
                  </a:lnTo>
                  <a:close/>
                  <a:moveTo>
                    <a:pt x="285750" y="400050"/>
                  </a:moveTo>
                  <a:lnTo>
                    <a:pt x="361950" y="400050"/>
                  </a:lnTo>
                  <a:lnTo>
                    <a:pt x="361950" y="476250"/>
                  </a:lnTo>
                  <a:lnTo>
                    <a:pt x="285750" y="476250"/>
                  </a:lnTo>
                  <a:lnTo>
                    <a:pt x="285750" y="400050"/>
                  </a:lnTo>
                  <a:close/>
                  <a:moveTo>
                    <a:pt x="247650" y="400050"/>
                  </a:moveTo>
                  <a:lnTo>
                    <a:pt x="247650" y="476250"/>
                  </a:lnTo>
                  <a:lnTo>
                    <a:pt x="171450" y="476250"/>
                  </a:lnTo>
                  <a:lnTo>
                    <a:pt x="171450" y="400050"/>
                  </a:lnTo>
                  <a:lnTo>
                    <a:pt x="247650" y="400050"/>
                  </a:lnTo>
                  <a:close/>
                  <a:moveTo>
                    <a:pt x="171450" y="285750"/>
                  </a:moveTo>
                  <a:lnTo>
                    <a:pt x="247650" y="285750"/>
                  </a:lnTo>
                  <a:lnTo>
                    <a:pt x="247650" y="361950"/>
                  </a:lnTo>
                  <a:lnTo>
                    <a:pt x="171450" y="361950"/>
                  </a:lnTo>
                  <a:lnTo>
                    <a:pt x="171450" y="285750"/>
                  </a:lnTo>
                  <a:close/>
                  <a:moveTo>
                    <a:pt x="133350" y="285750"/>
                  </a:moveTo>
                  <a:lnTo>
                    <a:pt x="133350" y="361950"/>
                  </a:lnTo>
                  <a:lnTo>
                    <a:pt x="57150" y="361950"/>
                  </a:lnTo>
                  <a:lnTo>
                    <a:pt x="57150" y="285750"/>
                  </a:lnTo>
                  <a:lnTo>
                    <a:pt x="133350" y="285750"/>
                  </a:lnTo>
                  <a:close/>
                  <a:moveTo>
                    <a:pt x="133350" y="171450"/>
                  </a:moveTo>
                  <a:lnTo>
                    <a:pt x="133350" y="247650"/>
                  </a:lnTo>
                  <a:lnTo>
                    <a:pt x="57150" y="247650"/>
                  </a:lnTo>
                  <a:lnTo>
                    <a:pt x="57150" y="171450"/>
                  </a:lnTo>
                  <a:lnTo>
                    <a:pt x="133350" y="171450"/>
                  </a:lnTo>
                  <a:close/>
                  <a:moveTo>
                    <a:pt x="247650" y="247650"/>
                  </a:moveTo>
                  <a:lnTo>
                    <a:pt x="171450" y="247650"/>
                  </a:lnTo>
                  <a:lnTo>
                    <a:pt x="171450" y="171450"/>
                  </a:lnTo>
                  <a:lnTo>
                    <a:pt x="247650" y="171450"/>
                  </a:lnTo>
                  <a:lnTo>
                    <a:pt x="247650" y="247650"/>
                  </a:lnTo>
                  <a:close/>
                  <a:moveTo>
                    <a:pt x="285750" y="247650"/>
                  </a:moveTo>
                  <a:lnTo>
                    <a:pt x="285750" y="171450"/>
                  </a:lnTo>
                  <a:lnTo>
                    <a:pt x="361950" y="171450"/>
                  </a:lnTo>
                  <a:lnTo>
                    <a:pt x="361950" y="247650"/>
                  </a:lnTo>
                  <a:lnTo>
                    <a:pt x="285750" y="247650"/>
                  </a:lnTo>
                  <a:close/>
                  <a:moveTo>
                    <a:pt x="361950" y="361950"/>
                  </a:moveTo>
                  <a:lnTo>
                    <a:pt x="285750" y="361950"/>
                  </a:lnTo>
                  <a:lnTo>
                    <a:pt x="285750" y="285750"/>
                  </a:lnTo>
                  <a:lnTo>
                    <a:pt x="361950" y="285750"/>
                  </a:lnTo>
                  <a:lnTo>
                    <a:pt x="361950" y="361950"/>
                  </a:lnTo>
                  <a:close/>
                  <a:moveTo>
                    <a:pt x="400050" y="361950"/>
                  </a:moveTo>
                  <a:lnTo>
                    <a:pt x="400050" y="285750"/>
                  </a:lnTo>
                  <a:lnTo>
                    <a:pt x="476250" y="285750"/>
                  </a:lnTo>
                  <a:lnTo>
                    <a:pt x="476250" y="361950"/>
                  </a:lnTo>
                  <a:lnTo>
                    <a:pt x="400050" y="361950"/>
                  </a:lnTo>
                  <a:close/>
                  <a:moveTo>
                    <a:pt x="476250" y="57150"/>
                  </a:moveTo>
                  <a:lnTo>
                    <a:pt x="476250" y="133350"/>
                  </a:lnTo>
                  <a:lnTo>
                    <a:pt x="400050" y="133350"/>
                  </a:lnTo>
                  <a:lnTo>
                    <a:pt x="400050" y="57150"/>
                  </a:lnTo>
                  <a:lnTo>
                    <a:pt x="476250" y="57150"/>
                  </a:lnTo>
                  <a:close/>
                  <a:moveTo>
                    <a:pt x="0" y="0"/>
                  </a:moveTo>
                  <a:lnTo>
                    <a:pt x="0" y="533400"/>
                  </a:lnTo>
                  <a:lnTo>
                    <a:pt x="647700" y="533400"/>
                  </a:lnTo>
                  <a:lnTo>
                    <a:pt x="647700" y="0"/>
                  </a:lnTo>
                  <a:lnTo>
                    <a:pt x="0" y="0"/>
                  </a:lnTo>
                  <a:close/>
                </a:path>
              </a:pathLst>
            </a:custGeom>
            <a:grpFill/>
            <a:ln w="9525" cap="flat">
              <a:noFill/>
              <a:prstDash val="solid"/>
              <a:miter/>
            </a:ln>
          </p:spPr>
          <p:txBody>
            <a:bodyPr rtlCol="0" anchor="ctr"/>
            <a:lstStyle/>
            <a:p>
              <a:endParaRPr lang="it-IT" sz="1013"/>
            </a:p>
          </p:txBody>
        </p:sp>
        <p:sp>
          <p:nvSpPr>
            <p:cNvPr id="345" name="Figura a mano libera 344">
              <a:extLst>
                <a:ext uri="{FF2B5EF4-FFF2-40B4-BE49-F238E27FC236}">
                  <a16:creationId xmlns:a16="http://schemas.microsoft.com/office/drawing/2014/main" id="{8EA2BAD1-1E93-144E-A50F-429570F3709E}"/>
                </a:ext>
              </a:extLst>
            </p:cNvPr>
            <p:cNvSpPr/>
            <p:nvPr/>
          </p:nvSpPr>
          <p:spPr>
            <a:xfrm>
              <a:off x="6522150" y="3855150"/>
              <a:ext cx="647700" cy="76200"/>
            </a:xfrm>
            <a:custGeom>
              <a:avLst/>
              <a:gdLst>
                <a:gd name="connsiteX0" fmla="*/ 0 w 647700"/>
                <a:gd name="connsiteY0" fmla="*/ 0 h 76200"/>
                <a:gd name="connsiteX1" fmla="*/ 647700 w 647700"/>
                <a:gd name="connsiteY1" fmla="*/ 0 h 76200"/>
                <a:gd name="connsiteX2" fmla="*/ 647700 w 647700"/>
                <a:gd name="connsiteY2" fmla="*/ 76200 h 76200"/>
                <a:gd name="connsiteX3" fmla="*/ 0 w 6477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647700" h="76200">
                  <a:moveTo>
                    <a:pt x="0" y="0"/>
                  </a:moveTo>
                  <a:lnTo>
                    <a:pt x="647700" y="0"/>
                  </a:lnTo>
                  <a:lnTo>
                    <a:pt x="647700" y="76200"/>
                  </a:lnTo>
                  <a:lnTo>
                    <a:pt x="0" y="76200"/>
                  </a:lnTo>
                  <a:close/>
                </a:path>
              </a:pathLst>
            </a:custGeom>
            <a:grpFill/>
            <a:ln w="9525" cap="flat">
              <a:noFill/>
              <a:prstDash val="solid"/>
              <a:miter/>
            </a:ln>
          </p:spPr>
          <p:txBody>
            <a:bodyPr rtlCol="0" anchor="ctr"/>
            <a:lstStyle/>
            <a:p>
              <a:endParaRPr lang="it-IT" sz="1013"/>
            </a:p>
          </p:txBody>
        </p:sp>
      </p:grpSp>
      <p:grpSp>
        <p:nvGrpSpPr>
          <p:cNvPr id="346" name="Elemento grafico 746" descr="Elenco di controllo">
            <a:extLst>
              <a:ext uri="{FF2B5EF4-FFF2-40B4-BE49-F238E27FC236}">
                <a16:creationId xmlns:a16="http://schemas.microsoft.com/office/drawing/2014/main" id="{00E24FAA-2E3D-8E46-BB00-D14EEE9AB80D}"/>
              </a:ext>
            </a:extLst>
          </p:cNvPr>
          <p:cNvGrpSpPr/>
          <p:nvPr/>
        </p:nvGrpSpPr>
        <p:grpSpPr>
          <a:xfrm>
            <a:off x="2678839" y="2951086"/>
            <a:ext cx="348905" cy="348905"/>
            <a:chOff x="6538800" y="3871800"/>
            <a:chExt cx="914400" cy="914400"/>
          </a:xfrm>
          <a:solidFill>
            <a:schemeClr val="accent3"/>
          </a:solidFill>
        </p:grpSpPr>
        <p:sp>
          <p:nvSpPr>
            <p:cNvPr id="347" name="Figura a mano libera 346">
              <a:extLst>
                <a:ext uri="{FF2B5EF4-FFF2-40B4-BE49-F238E27FC236}">
                  <a16:creationId xmlns:a16="http://schemas.microsoft.com/office/drawing/2014/main" id="{C7EDD26C-E0A5-CF4F-8187-B067756E7E18}"/>
                </a:ext>
              </a:extLst>
            </p:cNvPr>
            <p:cNvSpPr/>
            <p:nvPr/>
          </p:nvSpPr>
          <p:spPr>
            <a:xfrm>
              <a:off x="6700725" y="394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50" name="Figura a mano libera 349">
              <a:extLst>
                <a:ext uri="{FF2B5EF4-FFF2-40B4-BE49-F238E27FC236}">
                  <a16:creationId xmlns:a16="http://schemas.microsoft.com/office/drawing/2014/main" id="{F61D893E-DB50-7C45-A735-5D6FFC60A63F}"/>
                </a:ext>
              </a:extLst>
            </p:cNvPr>
            <p:cNvSpPr/>
            <p:nvPr/>
          </p:nvSpPr>
          <p:spPr>
            <a:xfrm>
              <a:off x="7015050" y="40908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1" name="Figura a mano libera 350">
              <a:extLst>
                <a:ext uri="{FF2B5EF4-FFF2-40B4-BE49-F238E27FC236}">
                  <a16:creationId xmlns:a16="http://schemas.microsoft.com/office/drawing/2014/main" id="{CD32B3B5-7150-FB4A-989F-DCD5348B3F26}"/>
                </a:ext>
              </a:extLst>
            </p:cNvPr>
            <p:cNvSpPr/>
            <p:nvPr/>
          </p:nvSpPr>
          <p:spPr>
            <a:xfrm>
              <a:off x="7015050" y="42432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2" name="Figura a mano libera 351">
              <a:extLst>
                <a:ext uri="{FF2B5EF4-FFF2-40B4-BE49-F238E27FC236}">
                  <a16:creationId xmlns:a16="http://schemas.microsoft.com/office/drawing/2014/main" id="{A039E851-C121-6B40-AC6C-54980E367EFC}"/>
                </a:ext>
              </a:extLst>
            </p:cNvPr>
            <p:cNvSpPr/>
            <p:nvPr/>
          </p:nvSpPr>
          <p:spPr>
            <a:xfrm>
              <a:off x="7015050" y="45480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3" name="Figura a mano libera 352">
              <a:extLst>
                <a:ext uri="{FF2B5EF4-FFF2-40B4-BE49-F238E27FC236}">
                  <a16:creationId xmlns:a16="http://schemas.microsoft.com/office/drawing/2014/main" id="{E3761D69-4319-4D4C-ABC8-906423477F9B}"/>
                </a:ext>
              </a:extLst>
            </p:cNvPr>
            <p:cNvSpPr/>
            <p:nvPr/>
          </p:nvSpPr>
          <p:spPr>
            <a:xfrm>
              <a:off x="7015050" y="43956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4" name="Figura a mano libera 353">
              <a:extLst>
                <a:ext uri="{FF2B5EF4-FFF2-40B4-BE49-F238E27FC236}">
                  <a16:creationId xmlns:a16="http://schemas.microsoft.com/office/drawing/2014/main" id="{71EA9B5A-14BD-8943-95BA-DCDA090C7118}"/>
                </a:ext>
              </a:extLst>
            </p:cNvPr>
            <p:cNvSpPr/>
            <p:nvPr/>
          </p:nvSpPr>
          <p:spPr>
            <a:xfrm>
              <a:off x="6815025" y="40432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5" name="Figura a mano libera 354">
              <a:extLst>
                <a:ext uri="{FF2B5EF4-FFF2-40B4-BE49-F238E27FC236}">
                  <a16:creationId xmlns:a16="http://schemas.microsoft.com/office/drawing/2014/main" id="{A85A5849-E462-F649-8029-D8CDE466BB9D}"/>
                </a:ext>
              </a:extLst>
            </p:cNvPr>
            <p:cNvSpPr/>
            <p:nvPr/>
          </p:nvSpPr>
          <p:spPr>
            <a:xfrm>
              <a:off x="6815025" y="41956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6" name="Figura a mano libera 355">
              <a:extLst>
                <a:ext uri="{FF2B5EF4-FFF2-40B4-BE49-F238E27FC236}">
                  <a16:creationId xmlns:a16="http://schemas.microsoft.com/office/drawing/2014/main" id="{66798435-6B00-8749-8418-FD85677CF958}"/>
                </a:ext>
              </a:extLst>
            </p:cNvPr>
            <p:cNvSpPr/>
            <p:nvPr/>
          </p:nvSpPr>
          <p:spPr>
            <a:xfrm>
              <a:off x="6815025" y="43480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7" name="Figura a mano libera 356">
              <a:extLst>
                <a:ext uri="{FF2B5EF4-FFF2-40B4-BE49-F238E27FC236}">
                  <a16:creationId xmlns:a16="http://schemas.microsoft.com/office/drawing/2014/main" id="{302B170B-AF9A-1246-A59E-4FA5E953761D}"/>
                </a:ext>
              </a:extLst>
            </p:cNvPr>
            <p:cNvSpPr/>
            <p:nvPr/>
          </p:nvSpPr>
          <p:spPr>
            <a:xfrm>
              <a:off x="6815025" y="4498545"/>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grpSp>
      <p:grpSp>
        <p:nvGrpSpPr>
          <p:cNvPr id="358" name="Elemento grafico 748" descr="Contratto">
            <a:extLst>
              <a:ext uri="{FF2B5EF4-FFF2-40B4-BE49-F238E27FC236}">
                <a16:creationId xmlns:a16="http://schemas.microsoft.com/office/drawing/2014/main" id="{58BF6508-9DB4-924B-B281-4A8566B089B7}"/>
              </a:ext>
            </a:extLst>
          </p:cNvPr>
          <p:cNvGrpSpPr/>
          <p:nvPr/>
        </p:nvGrpSpPr>
        <p:grpSpPr>
          <a:xfrm>
            <a:off x="3076597" y="2951086"/>
            <a:ext cx="348905" cy="348905"/>
            <a:chOff x="6688800" y="4021800"/>
            <a:chExt cx="914400" cy="914400"/>
          </a:xfrm>
          <a:solidFill>
            <a:schemeClr val="accent3"/>
          </a:solidFill>
        </p:grpSpPr>
        <p:sp>
          <p:nvSpPr>
            <p:cNvPr id="359" name="Figura a mano libera 358">
              <a:extLst>
                <a:ext uri="{FF2B5EF4-FFF2-40B4-BE49-F238E27FC236}">
                  <a16:creationId xmlns:a16="http://schemas.microsoft.com/office/drawing/2014/main" id="{5A868ED5-5714-9D4C-8232-E74570D0EE7D}"/>
                </a:ext>
              </a:extLst>
            </p:cNvPr>
            <p:cNvSpPr/>
            <p:nvPr/>
          </p:nvSpPr>
          <p:spPr>
            <a:xfrm>
              <a:off x="6850725" y="409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60" name="Figura a mano libera 359">
              <a:extLst>
                <a:ext uri="{FF2B5EF4-FFF2-40B4-BE49-F238E27FC236}">
                  <a16:creationId xmlns:a16="http://schemas.microsoft.com/office/drawing/2014/main" id="{53134A06-82A0-0E4A-B6E2-5C39F234405F}"/>
                </a:ext>
              </a:extLst>
            </p:cNvPr>
            <p:cNvSpPr/>
            <p:nvPr/>
          </p:nvSpPr>
          <p:spPr>
            <a:xfrm>
              <a:off x="7155525" y="4650450"/>
              <a:ext cx="171450" cy="38100"/>
            </a:xfrm>
            <a:custGeom>
              <a:avLst/>
              <a:gdLst>
                <a:gd name="connsiteX0" fmla="*/ 0 w 171450"/>
                <a:gd name="connsiteY0" fmla="*/ 0 h 38100"/>
                <a:gd name="connsiteX1" fmla="*/ 171450 w 171450"/>
                <a:gd name="connsiteY1" fmla="*/ 0 h 38100"/>
                <a:gd name="connsiteX2" fmla="*/ 171450 w 171450"/>
                <a:gd name="connsiteY2" fmla="*/ 38100 h 38100"/>
                <a:gd name="connsiteX3" fmla="*/ 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0"/>
                  </a:moveTo>
                  <a:lnTo>
                    <a:pt x="171450" y="0"/>
                  </a:lnTo>
                  <a:lnTo>
                    <a:pt x="171450" y="38100"/>
                  </a:lnTo>
                  <a:lnTo>
                    <a:pt x="0" y="38100"/>
                  </a:lnTo>
                  <a:close/>
                </a:path>
              </a:pathLst>
            </a:custGeom>
            <a:grpFill/>
            <a:ln w="9525" cap="flat">
              <a:noFill/>
              <a:prstDash val="solid"/>
              <a:miter/>
            </a:ln>
          </p:spPr>
          <p:txBody>
            <a:bodyPr rtlCol="0" anchor="ctr"/>
            <a:lstStyle/>
            <a:p>
              <a:endParaRPr lang="it-IT" sz="1013"/>
            </a:p>
          </p:txBody>
        </p:sp>
        <p:sp>
          <p:nvSpPr>
            <p:cNvPr id="361" name="Figura a mano libera 360">
              <a:extLst>
                <a:ext uri="{FF2B5EF4-FFF2-40B4-BE49-F238E27FC236}">
                  <a16:creationId xmlns:a16="http://schemas.microsoft.com/office/drawing/2014/main" id="{6F6ADAD4-B358-F648-BC49-9C10116F863B}"/>
                </a:ext>
              </a:extLst>
            </p:cNvPr>
            <p:cNvSpPr/>
            <p:nvPr/>
          </p:nvSpPr>
          <p:spPr>
            <a:xfrm>
              <a:off x="6965025" y="42313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CAA070D5-2AAA-F048-96EF-9D532D14B2F5}"/>
                </a:ext>
              </a:extLst>
            </p:cNvPr>
            <p:cNvSpPr/>
            <p:nvPr/>
          </p:nvSpPr>
          <p:spPr>
            <a:xfrm>
              <a:off x="6965025" y="43075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3" name="Figura a mano libera 362">
              <a:extLst>
                <a:ext uri="{FF2B5EF4-FFF2-40B4-BE49-F238E27FC236}">
                  <a16:creationId xmlns:a16="http://schemas.microsoft.com/office/drawing/2014/main" id="{968D87DC-1D4F-6C4E-825C-B86F2CF25A66}"/>
                </a:ext>
              </a:extLst>
            </p:cNvPr>
            <p:cNvSpPr/>
            <p:nvPr/>
          </p:nvSpPr>
          <p:spPr>
            <a:xfrm>
              <a:off x="6965025" y="43837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4B91B73C-B59A-9C44-8528-671F1C370005}"/>
                </a:ext>
              </a:extLst>
            </p:cNvPr>
            <p:cNvSpPr/>
            <p:nvPr/>
          </p:nvSpPr>
          <p:spPr>
            <a:xfrm>
              <a:off x="6965025" y="4459950"/>
              <a:ext cx="180975" cy="38100"/>
            </a:xfrm>
            <a:custGeom>
              <a:avLst/>
              <a:gdLst>
                <a:gd name="connsiteX0" fmla="*/ 0 w 180975"/>
                <a:gd name="connsiteY0" fmla="*/ 0 h 38100"/>
                <a:gd name="connsiteX1" fmla="*/ 180975 w 180975"/>
                <a:gd name="connsiteY1" fmla="*/ 0 h 38100"/>
                <a:gd name="connsiteX2" fmla="*/ 180975 w 180975"/>
                <a:gd name="connsiteY2" fmla="*/ 38100 h 38100"/>
                <a:gd name="connsiteX3" fmla="*/ 0 w 1809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80975" h="38100">
                  <a:moveTo>
                    <a:pt x="0" y="0"/>
                  </a:moveTo>
                  <a:lnTo>
                    <a:pt x="180975" y="0"/>
                  </a:lnTo>
                  <a:lnTo>
                    <a:pt x="180975" y="38100"/>
                  </a:lnTo>
                  <a:lnTo>
                    <a:pt x="0" y="38100"/>
                  </a:ln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4B14D920-019F-144A-82E6-EA5B9F556B3C}"/>
                </a:ext>
              </a:extLst>
            </p:cNvPr>
            <p:cNvSpPr/>
            <p:nvPr/>
          </p:nvSpPr>
          <p:spPr>
            <a:xfrm>
              <a:off x="6965025" y="4602825"/>
              <a:ext cx="133350" cy="133350"/>
            </a:xfrm>
            <a:custGeom>
              <a:avLst/>
              <a:gdLst>
                <a:gd name="connsiteX0" fmla="*/ 29527 w 133350"/>
                <a:gd name="connsiteY0" fmla="*/ 133350 h 133350"/>
                <a:gd name="connsiteX1" fmla="*/ 66675 w 133350"/>
                <a:gd name="connsiteY1" fmla="*/ 96202 h 133350"/>
                <a:gd name="connsiteX2" fmla="*/ 103823 w 133350"/>
                <a:gd name="connsiteY2" fmla="*/ 133350 h 133350"/>
                <a:gd name="connsiteX3" fmla="*/ 133350 w 133350"/>
                <a:gd name="connsiteY3" fmla="*/ 103823 h 133350"/>
                <a:gd name="connsiteX4" fmla="*/ 96202 w 133350"/>
                <a:gd name="connsiteY4" fmla="*/ 66675 h 133350"/>
                <a:gd name="connsiteX5" fmla="*/ 133350 w 133350"/>
                <a:gd name="connsiteY5" fmla="*/ 29527 h 133350"/>
                <a:gd name="connsiteX6" fmla="*/ 103823 w 133350"/>
                <a:gd name="connsiteY6" fmla="*/ 0 h 133350"/>
                <a:gd name="connsiteX7" fmla="*/ 66675 w 133350"/>
                <a:gd name="connsiteY7" fmla="*/ 37148 h 133350"/>
                <a:gd name="connsiteX8" fmla="*/ 29527 w 133350"/>
                <a:gd name="connsiteY8" fmla="*/ 0 h 133350"/>
                <a:gd name="connsiteX9" fmla="*/ 0 w 133350"/>
                <a:gd name="connsiteY9" fmla="*/ 29527 h 133350"/>
                <a:gd name="connsiteX10" fmla="*/ 37148 w 133350"/>
                <a:gd name="connsiteY10" fmla="*/ 66675 h 133350"/>
                <a:gd name="connsiteX11" fmla="*/ 0 w 133350"/>
                <a:gd name="connsiteY11" fmla="*/ 103823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350" h="133350">
                  <a:moveTo>
                    <a:pt x="29527" y="133350"/>
                  </a:moveTo>
                  <a:lnTo>
                    <a:pt x="66675" y="96202"/>
                  </a:lnTo>
                  <a:lnTo>
                    <a:pt x="103823" y="133350"/>
                  </a:lnTo>
                  <a:lnTo>
                    <a:pt x="133350" y="103823"/>
                  </a:lnTo>
                  <a:lnTo>
                    <a:pt x="96202" y="66675"/>
                  </a:lnTo>
                  <a:lnTo>
                    <a:pt x="133350" y="29527"/>
                  </a:lnTo>
                  <a:lnTo>
                    <a:pt x="103823" y="0"/>
                  </a:lnTo>
                  <a:lnTo>
                    <a:pt x="66675" y="37148"/>
                  </a:lnTo>
                  <a:lnTo>
                    <a:pt x="29527" y="0"/>
                  </a:lnTo>
                  <a:lnTo>
                    <a:pt x="0" y="29527"/>
                  </a:lnTo>
                  <a:lnTo>
                    <a:pt x="37148" y="66675"/>
                  </a:lnTo>
                  <a:lnTo>
                    <a:pt x="0" y="103823"/>
                  </a:lnTo>
                  <a:close/>
                </a:path>
              </a:pathLst>
            </a:custGeom>
            <a:grpFill/>
            <a:ln w="9525" cap="flat">
              <a:noFill/>
              <a:prstDash val="solid"/>
              <a:miter/>
            </a:ln>
          </p:spPr>
          <p:txBody>
            <a:bodyPr rtlCol="0" anchor="ctr"/>
            <a:lstStyle/>
            <a:p>
              <a:endParaRPr lang="it-IT" sz="1013"/>
            </a:p>
          </p:txBody>
        </p:sp>
      </p:grpSp>
      <p:grpSp>
        <p:nvGrpSpPr>
          <p:cNvPr id="366" name="Elemento grafico 750" descr="Presentazione multimediale">
            <a:extLst>
              <a:ext uri="{FF2B5EF4-FFF2-40B4-BE49-F238E27FC236}">
                <a16:creationId xmlns:a16="http://schemas.microsoft.com/office/drawing/2014/main" id="{2AAF5B1B-001B-9643-8201-F346D256DCBC}"/>
              </a:ext>
            </a:extLst>
          </p:cNvPr>
          <p:cNvGrpSpPr/>
          <p:nvPr/>
        </p:nvGrpSpPr>
        <p:grpSpPr>
          <a:xfrm>
            <a:off x="3474354" y="2951086"/>
            <a:ext cx="348905" cy="348905"/>
            <a:chOff x="6838800" y="4171800"/>
            <a:chExt cx="914400" cy="914400"/>
          </a:xfrm>
          <a:solidFill>
            <a:schemeClr val="accent3"/>
          </a:solidFill>
        </p:grpSpPr>
        <p:sp>
          <p:nvSpPr>
            <p:cNvPr id="367" name="Figura a mano libera 366">
              <a:extLst>
                <a:ext uri="{FF2B5EF4-FFF2-40B4-BE49-F238E27FC236}">
                  <a16:creationId xmlns:a16="http://schemas.microsoft.com/office/drawing/2014/main" id="{598536C3-5CC8-1540-951D-AFDC7C1FCC10}"/>
                </a:ext>
              </a:extLst>
            </p:cNvPr>
            <p:cNvSpPr/>
            <p:nvPr/>
          </p:nvSpPr>
          <p:spPr>
            <a:xfrm>
              <a:off x="7229325" y="442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A4FB6EEF-4296-B445-BB39-037898C4C548}"/>
                </a:ext>
              </a:extLst>
            </p:cNvPr>
            <p:cNvSpPr/>
            <p:nvPr/>
          </p:nvSpPr>
          <p:spPr>
            <a:xfrm>
              <a:off x="6934050" y="42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grpSp>
        <p:nvGrpSpPr>
          <p:cNvPr id="369" name="Elemento grafico 752" descr="Presentazione con organigramma">
            <a:extLst>
              <a:ext uri="{FF2B5EF4-FFF2-40B4-BE49-F238E27FC236}">
                <a16:creationId xmlns:a16="http://schemas.microsoft.com/office/drawing/2014/main" id="{A700ABF4-EB7A-C049-B340-FC0140C5FC4A}"/>
              </a:ext>
            </a:extLst>
          </p:cNvPr>
          <p:cNvGrpSpPr/>
          <p:nvPr/>
        </p:nvGrpSpPr>
        <p:grpSpPr>
          <a:xfrm>
            <a:off x="3872111" y="2951086"/>
            <a:ext cx="348905" cy="348905"/>
            <a:chOff x="6988800" y="4321800"/>
            <a:chExt cx="914400" cy="914400"/>
          </a:xfrm>
          <a:solidFill>
            <a:schemeClr val="accent3"/>
          </a:solidFill>
        </p:grpSpPr>
        <p:sp>
          <p:nvSpPr>
            <p:cNvPr id="370" name="Figura a mano libera 369">
              <a:extLst>
                <a:ext uri="{FF2B5EF4-FFF2-40B4-BE49-F238E27FC236}">
                  <a16:creationId xmlns:a16="http://schemas.microsoft.com/office/drawing/2014/main" id="{477ECFFA-1A2E-E84A-9232-D7B6E3470F32}"/>
                </a:ext>
              </a:extLst>
            </p:cNvPr>
            <p:cNvSpPr/>
            <p:nvPr/>
          </p:nvSpPr>
          <p:spPr>
            <a:xfrm>
              <a:off x="7084050" y="44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371" name="Figura a mano libera 370">
              <a:extLst>
                <a:ext uri="{FF2B5EF4-FFF2-40B4-BE49-F238E27FC236}">
                  <a16:creationId xmlns:a16="http://schemas.microsoft.com/office/drawing/2014/main" id="{AC585B0D-F230-4E4F-9CCE-4EA4FD126BC2}"/>
                </a:ext>
              </a:extLst>
            </p:cNvPr>
            <p:cNvSpPr/>
            <p:nvPr/>
          </p:nvSpPr>
          <p:spPr>
            <a:xfrm>
              <a:off x="7398375" y="45789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2" name="Figura a mano libera 371">
              <a:extLst>
                <a:ext uri="{FF2B5EF4-FFF2-40B4-BE49-F238E27FC236}">
                  <a16:creationId xmlns:a16="http://schemas.microsoft.com/office/drawing/2014/main" id="{CCC9674C-66C6-EE42-8F25-BCCBBA27A47C}"/>
                </a:ext>
              </a:extLst>
            </p:cNvPr>
            <p:cNvSpPr/>
            <p:nvPr/>
          </p:nvSpPr>
          <p:spPr>
            <a:xfrm>
              <a:off x="7255500"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582168DC-119B-F24F-BCD2-4F2A82E40CCC}"/>
                </a:ext>
              </a:extLst>
            </p:cNvPr>
            <p:cNvSpPr/>
            <p:nvPr/>
          </p:nvSpPr>
          <p:spPr>
            <a:xfrm>
              <a:off x="7398375"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C5365BAF-02F2-AB46-AFB1-81DD8043C81B}"/>
                </a:ext>
              </a:extLst>
            </p:cNvPr>
            <p:cNvSpPr/>
            <p:nvPr/>
          </p:nvSpPr>
          <p:spPr>
            <a:xfrm>
              <a:off x="7541250"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8603A338-F5BC-7449-81BA-3AFDF70272E2}"/>
                </a:ext>
              </a:extLst>
            </p:cNvPr>
            <p:cNvSpPr/>
            <p:nvPr/>
          </p:nvSpPr>
          <p:spPr>
            <a:xfrm>
              <a:off x="7293600" y="4645650"/>
              <a:ext cx="304800" cy="114300"/>
            </a:xfrm>
            <a:custGeom>
              <a:avLst/>
              <a:gdLst>
                <a:gd name="connsiteX0" fmla="*/ 161925 w 304800"/>
                <a:gd name="connsiteY0" fmla="*/ 47625 h 114300"/>
                <a:gd name="connsiteX1" fmla="*/ 161925 w 304800"/>
                <a:gd name="connsiteY1" fmla="*/ 0 h 114300"/>
                <a:gd name="connsiteX2" fmla="*/ 142875 w 304800"/>
                <a:gd name="connsiteY2" fmla="*/ 0 h 114300"/>
                <a:gd name="connsiteX3" fmla="*/ 142875 w 304800"/>
                <a:gd name="connsiteY3" fmla="*/ 47625 h 114300"/>
                <a:gd name="connsiteX4" fmla="*/ 0 w 304800"/>
                <a:gd name="connsiteY4" fmla="*/ 47625 h 114300"/>
                <a:gd name="connsiteX5" fmla="*/ 0 w 304800"/>
                <a:gd name="connsiteY5" fmla="*/ 114300 h 114300"/>
                <a:gd name="connsiteX6" fmla="*/ 19050 w 304800"/>
                <a:gd name="connsiteY6" fmla="*/ 114300 h 114300"/>
                <a:gd name="connsiteX7" fmla="*/ 19050 w 304800"/>
                <a:gd name="connsiteY7" fmla="*/ 66675 h 114300"/>
                <a:gd name="connsiteX8" fmla="*/ 142875 w 304800"/>
                <a:gd name="connsiteY8" fmla="*/ 66675 h 114300"/>
                <a:gd name="connsiteX9" fmla="*/ 142875 w 304800"/>
                <a:gd name="connsiteY9" fmla="*/ 114300 h 114300"/>
                <a:gd name="connsiteX10" fmla="*/ 161925 w 304800"/>
                <a:gd name="connsiteY10" fmla="*/ 114300 h 114300"/>
                <a:gd name="connsiteX11" fmla="*/ 161925 w 304800"/>
                <a:gd name="connsiteY11" fmla="*/ 66675 h 114300"/>
                <a:gd name="connsiteX12" fmla="*/ 285750 w 304800"/>
                <a:gd name="connsiteY12" fmla="*/ 66675 h 114300"/>
                <a:gd name="connsiteX13" fmla="*/ 285750 w 304800"/>
                <a:gd name="connsiteY13" fmla="*/ 114300 h 114300"/>
                <a:gd name="connsiteX14" fmla="*/ 304800 w 304800"/>
                <a:gd name="connsiteY14" fmla="*/ 114300 h 114300"/>
                <a:gd name="connsiteX15" fmla="*/ 304800 w 304800"/>
                <a:gd name="connsiteY15" fmla="*/ 47625 h 114300"/>
                <a:gd name="connsiteX16" fmla="*/ 161925 w 304800"/>
                <a:gd name="connsiteY16" fmla="*/ 4762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114300">
                  <a:moveTo>
                    <a:pt x="161925" y="47625"/>
                  </a:moveTo>
                  <a:lnTo>
                    <a:pt x="161925" y="0"/>
                  </a:lnTo>
                  <a:lnTo>
                    <a:pt x="142875" y="0"/>
                  </a:lnTo>
                  <a:lnTo>
                    <a:pt x="142875" y="47625"/>
                  </a:lnTo>
                  <a:lnTo>
                    <a:pt x="0" y="47625"/>
                  </a:lnTo>
                  <a:lnTo>
                    <a:pt x="0" y="114300"/>
                  </a:lnTo>
                  <a:lnTo>
                    <a:pt x="19050" y="114300"/>
                  </a:lnTo>
                  <a:lnTo>
                    <a:pt x="19050" y="66675"/>
                  </a:lnTo>
                  <a:lnTo>
                    <a:pt x="142875" y="66675"/>
                  </a:lnTo>
                  <a:lnTo>
                    <a:pt x="142875" y="114300"/>
                  </a:lnTo>
                  <a:lnTo>
                    <a:pt x="161925" y="114300"/>
                  </a:lnTo>
                  <a:lnTo>
                    <a:pt x="161925" y="66675"/>
                  </a:lnTo>
                  <a:lnTo>
                    <a:pt x="285750" y="66675"/>
                  </a:lnTo>
                  <a:lnTo>
                    <a:pt x="285750" y="114300"/>
                  </a:lnTo>
                  <a:lnTo>
                    <a:pt x="304800" y="114300"/>
                  </a:lnTo>
                  <a:lnTo>
                    <a:pt x="304800" y="47625"/>
                  </a:lnTo>
                  <a:lnTo>
                    <a:pt x="161925" y="47625"/>
                  </a:lnTo>
                  <a:close/>
                </a:path>
              </a:pathLst>
            </a:custGeom>
            <a:grpFill/>
            <a:ln w="9525" cap="flat">
              <a:noFill/>
              <a:prstDash val="solid"/>
              <a:miter/>
            </a:ln>
          </p:spPr>
          <p:txBody>
            <a:bodyPr rtlCol="0" anchor="ctr"/>
            <a:lstStyle/>
            <a:p>
              <a:endParaRPr lang="it-IT" sz="1013"/>
            </a:p>
          </p:txBody>
        </p:sp>
      </p:grpSp>
      <p:grpSp>
        <p:nvGrpSpPr>
          <p:cNvPr id="376" name="Elemento grafico 754" descr="Presentazione con elenco di controllo">
            <a:extLst>
              <a:ext uri="{FF2B5EF4-FFF2-40B4-BE49-F238E27FC236}">
                <a16:creationId xmlns:a16="http://schemas.microsoft.com/office/drawing/2014/main" id="{D4197AA3-C984-264F-8CC7-A930CEBFCCA2}"/>
              </a:ext>
            </a:extLst>
          </p:cNvPr>
          <p:cNvGrpSpPr/>
          <p:nvPr/>
        </p:nvGrpSpPr>
        <p:grpSpPr>
          <a:xfrm>
            <a:off x="4269868" y="2951086"/>
            <a:ext cx="348905" cy="348905"/>
            <a:chOff x="7138800" y="4471800"/>
            <a:chExt cx="914400" cy="914400"/>
          </a:xfrm>
          <a:solidFill>
            <a:schemeClr val="accent3"/>
          </a:solidFill>
        </p:grpSpPr>
        <p:sp>
          <p:nvSpPr>
            <p:cNvPr id="377" name="Figura a mano libera 376">
              <a:extLst>
                <a:ext uri="{FF2B5EF4-FFF2-40B4-BE49-F238E27FC236}">
                  <a16:creationId xmlns:a16="http://schemas.microsoft.com/office/drawing/2014/main" id="{1C9FCF5B-164C-5D4C-9687-777A20DE7B7A}"/>
                </a:ext>
              </a:extLst>
            </p:cNvPr>
            <p:cNvSpPr/>
            <p:nvPr/>
          </p:nvSpPr>
          <p:spPr>
            <a:xfrm>
              <a:off x="7234050" y="45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311C45AC-60E0-3E4F-B81E-FEB795DECC7D}"/>
                </a:ext>
              </a:extLst>
            </p:cNvPr>
            <p:cNvSpPr/>
            <p:nvPr/>
          </p:nvSpPr>
          <p:spPr>
            <a:xfrm>
              <a:off x="7605525" y="47670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A8B07240-6E31-154E-9BDC-705B1FFA396B}"/>
                </a:ext>
              </a:extLst>
            </p:cNvPr>
            <p:cNvSpPr/>
            <p:nvPr/>
          </p:nvSpPr>
          <p:spPr>
            <a:xfrm>
              <a:off x="7405500" y="472707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 name="connsiteX6" fmla="*/ 140970 w 133350"/>
                <a:gd name="connsiteY6" fmla="*/ 2667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14300">
                  <a:moveTo>
                    <a:pt x="140970" y="26670"/>
                  </a:moveTo>
                  <a:lnTo>
                    <a:pt x="114300" y="0"/>
                  </a:lnTo>
                  <a:lnTo>
                    <a:pt x="51435" y="62865"/>
                  </a:lnTo>
                  <a:lnTo>
                    <a:pt x="26670" y="38100"/>
                  </a:lnTo>
                  <a:lnTo>
                    <a:pt x="0" y="64770"/>
                  </a:lnTo>
                  <a:lnTo>
                    <a:pt x="51435" y="116205"/>
                  </a:lnTo>
                  <a:lnTo>
                    <a:pt x="140970" y="26670"/>
                  </a:ln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8BA1C14A-A190-5E40-9428-1210C1CF1AC6}"/>
                </a:ext>
              </a:extLst>
            </p:cNvPr>
            <p:cNvSpPr/>
            <p:nvPr/>
          </p:nvSpPr>
          <p:spPr>
            <a:xfrm>
              <a:off x="7605525" y="489090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3A8830DB-96B9-BA44-8D06-C948C4FD0597}"/>
                </a:ext>
              </a:extLst>
            </p:cNvPr>
            <p:cNvSpPr/>
            <p:nvPr/>
          </p:nvSpPr>
          <p:spPr>
            <a:xfrm>
              <a:off x="7405500" y="4850895"/>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 name="connsiteX6" fmla="*/ 140970 w 133350"/>
                <a:gd name="connsiteY6" fmla="*/ 2667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14300">
                  <a:moveTo>
                    <a:pt x="140970" y="26670"/>
                  </a:moveTo>
                  <a:lnTo>
                    <a:pt x="114300" y="0"/>
                  </a:lnTo>
                  <a:lnTo>
                    <a:pt x="51435" y="62865"/>
                  </a:lnTo>
                  <a:lnTo>
                    <a:pt x="26670" y="38100"/>
                  </a:lnTo>
                  <a:lnTo>
                    <a:pt x="0" y="64770"/>
                  </a:lnTo>
                  <a:lnTo>
                    <a:pt x="51435" y="116205"/>
                  </a:lnTo>
                  <a:lnTo>
                    <a:pt x="140970" y="26670"/>
                  </a:lnTo>
                  <a:close/>
                </a:path>
              </a:pathLst>
            </a:custGeom>
            <a:grpFill/>
            <a:ln w="9525" cap="flat">
              <a:noFill/>
              <a:prstDash val="solid"/>
              <a:miter/>
            </a:ln>
          </p:spPr>
          <p:txBody>
            <a:bodyPr rtlCol="0" anchor="ctr"/>
            <a:lstStyle/>
            <a:p>
              <a:endParaRPr lang="it-IT" sz="1013"/>
            </a:p>
          </p:txBody>
        </p:sp>
      </p:grpSp>
      <p:grpSp>
        <p:nvGrpSpPr>
          <p:cNvPr id="382" name="Elemento grafico 756" descr="Elenco">
            <a:extLst>
              <a:ext uri="{FF2B5EF4-FFF2-40B4-BE49-F238E27FC236}">
                <a16:creationId xmlns:a16="http://schemas.microsoft.com/office/drawing/2014/main" id="{CC920528-CA09-5C47-8242-5788389D2E52}"/>
              </a:ext>
            </a:extLst>
          </p:cNvPr>
          <p:cNvGrpSpPr/>
          <p:nvPr/>
        </p:nvGrpSpPr>
        <p:grpSpPr>
          <a:xfrm>
            <a:off x="4667626" y="2951086"/>
            <a:ext cx="348905" cy="348905"/>
            <a:chOff x="7288800" y="4621800"/>
            <a:chExt cx="914400" cy="914400"/>
          </a:xfrm>
          <a:solidFill>
            <a:schemeClr val="accent3"/>
          </a:solidFill>
        </p:grpSpPr>
        <p:sp>
          <p:nvSpPr>
            <p:cNvPr id="383" name="Figura a mano libera 382">
              <a:extLst>
                <a:ext uri="{FF2B5EF4-FFF2-40B4-BE49-F238E27FC236}">
                  <a16:creationId xmlns:a16="http://schemas.microsoft.com/office/drawing/2014/main" id="{CE7EED7A-8659-474F-838D-97AFF6C784E9}"/>
                </a:ext>
              </a:extLst>
            </p:cNvPr>
            <p:cNvSpPr/>
            <p:nvPr/>
          </p:nvSpPr>
          <p:spPr>
            <a:xfrm>
              <a:off x="7450725" y="469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5D891882-4BD4-B344-B9A1-42BBCAF6D8C3}"/>
                </a:ext>
              </a:extLst>
            </p:cNvPr>
            <p:cNvSpPr/>
            <p:nvPr/>
          </p:nvSpPr>
          <p:spPr>
            <a:xfrm>
              <a:off x="7574550" y="48123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96A14B09-A2DA-A040-828A-F052B7E58378}"/>
                </a:ext>
              </a:extLst>
            </p:cNvPr>
            <p:cNvSpPr/>
            <p:nvPr/>
          </p:nvSpPr>
          <p:spPr>
            <a:xfrm>
              <a:off x="7726950" y="48313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86" name="Figura a mano libera 385">
              <a:extLst>
                <a:ext uri="{FF2B5EF4-FFF2-40B4-BE49-F238E27FC236}">
                  <a16:creationId xmlns:a16="http://schemas.microsoft.com/office/drawing/2014/main" id="{7BD69EA7-547D-6A44-B2C9-4326B3D2B680}"/>
                </a:ext>
              </a:extLst>
            </p:cNvPr>
            <p:cNvSpPr/>
            <p:nvPr/>
          </p:nvSpPr>
          <p:spPr>
            <a:xfrm>
              <a:off x="7574550" y="49647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7" name="Figura a mano libera 386">
              <a:extLst>
                <a:ext uri="{FF2B5EF4-FFF2-40B4-BE49-F238E27FC236}">
                  <a16:creationId xmlns:a16="http://schemas.microsoft.com/office/drawing/2014/main" id="{5814427F-810A-214C-A2A4-5EBD88B52816}"/>
                </a:ext>
              </a:extLst>
            </p:cNvPr>
            <p:cNvSpPr/>
            <p:nvPr/>
          </p:nvSpPr>
          <p:spPr>
            <a:xfrm>
              <a:off x="7726950" y="49837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E80510C1-CF9D-814B-AC8B-F7708AA27C56}"/>
                </a:ext>
              </a:extLst>
            </p:cNvPr>
            <p:cNvSpPr/>
            <p:nvPr/>
          </p:nvSpPr>
          <p:spPr>
            <a:xfrm>
              <a:off x="7574550" y="51171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582A1B7B-A71A-6849-900B-C9B673D5CEDE}"/>
                </a:ext>
              </a:extLst>
            </p:cNvPr>
            <p:cNvSpPr/>
            <p:nvPr/>
          </p:nvSpPr>
          <p:spPr>
            <a:xfrm>
              <a:off x="7726950" y="51361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90" name="Figura a mano libera 389">
              <a:extLst>
                <a:ext uri="{FF2B5EF4-FFF2-40B4-BE49-F238E27FC236}">
                  <a16:creationId xmlns:a16="http://schemas.microsoft.com/office/drawing/2014/main" id="{5AC34124-E6F0-604C-B8E2-2CE97097239A}"/>
                </a:ext>
              </a:extLst>
            </p:cNvPr>
            <p:cNvSpPr/>
            <p:nvPr/>
          </p:nvSpPr>
          <p:spPr>
            <a:xfrm>
              <a:off x="7574550" y="52695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91" name="Figura a mano libera 390">
              <a:extLst>
                <a:ext uri="{FF2B5EF4-FFF2-40B4-BE49-F238E27FC236}">
                  <a16:creationId xmlns:a16="http://schemas.microsoft.com/office/drawing/2014/main" id="{6A8735A3-8E9F-764A-A49F-AAFDA6E627A4}"/>
                </a:ext>
              </a:extLst>
            </p:cNvPr>
            <p:cNvSpPr/>
            <p:nvPr/>
          </p:nvSpPr>
          <p:spPr>
            <a:xfrm>
              <a:off x="7726950" y="52885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grpSp>
      <p:sp>
        <p:nvSpPr>
          <p:cNvPr id="392" name="Elemento grafico 758" descr="Pubblicità">
            <a:extLst>
              <a:ext uri="{FF2B5EF4-FFF2-40B4-BE49-F238E27FC236}">
                <a16:creationId xmlns:a16="http://schemas.microsoft.com/office/drawing/2014/main" id="{75E96E02-43F1-CA4B-A922-8981FDECB7DD}"/>
              </a:ext>
            </a:extLst>
          </p:cNvPr>
          <p:cNvSpPr/>
          <p:nvPr/>
        </p:nvSpPr>
        <p:spPr>
          <a:xfrm>
            <a:off x="5065383" y="2980161"/>
            <a:ext cx="290755" cy="290755"/>
          </a:xfrm>
          <a:custGeom>
            <a:avLst/>
            <a:gdLst>
              <a:gd name="connsiteX0" fmla="*/ 762000 w 762000"/>
              <a:gd name="connsiteY0" fmla="*/ 485775 h 762000"/>
              <a:gd name="connsiteX1" fmla="*/ 762000 w 762000"/>
              <a:gd name="connsiteY1" fmla="*/ 66675 h 762000"/>
              <a:gd name="connsiteX2" fmla="*/ 628650 w 762000"/>
              <a:gd name="connsiteY2" fmla="*/ 66675 h 762000"/>
              <a:gd name="connsiteX3" fmla="*/ 628650 w 762000"/>
              <a:gd name="connsiteY3" fmla="*/ 38100 h 762000"/>
              <a:gd name="connsiteX4" fmla="*/ 647700 w 762000"/>
              <a:gd name="connsiteY4" fmla="*/ 19050 h 762000"/>
              <a:gd name="connsiteX5" fmla="*/ 628650 w 762000"/>
              <a:gd name="connsiteY5" fmla="*/ 0 h 762000"/>
              <a:gd name="connsiteX6" fmla="*/ 590550 w 762000"/>
              <a:gd name="connsiteY6" fmla="*/ 0 h 762000"/>
              <a:gd name="connsiteX7" fmla="*/ 571500 w 762000"/>
              <a:gd name="connsiteY7" fmla="*/ 19050 h 762000"/>
              <a:gd name="connsiteX8" fmla="*/ 590550 w 762000"/>
              <a:gd name="connsiteY8" fmla="*/ 38100 h 762000"/>
              <a:gd name="connsiteX9" fmla="*/ 590550 w 762000"/>
              <a:gd name="connsiteY9" fmla="*/ 66675 h 762000"/>
              <a:gd name="connsiteX10" fmla="*/ 400050 w 762000"/>
              <a:gd name="connsiteY10" fmla="*/ 66675 h 762000"/>
              <a:gd name="connsiteX11" fmla="*/ 400050 w 762000"/>
              <a:gd name="connsiteY11" fmla="*/ 38100 h 762000"/>
              <a:gd name="connsiteX12" fmla="*/ 419100 w 762000"/>
              <a:gd name="connsiteY12" fmla="*/ 19050 h 762000"/>
              <a:gd name="connsiteX13" fmla="*/ 400050 w 762000"/>
              <a:gd name="connsiteY13" fmla="*/ 0 h 762000"/>
              <a:gd name="connsiteX14" fmla="*/ 361950 w 762000"/>
              <a:gd name="connsiteY14" fmla="*/ 0 h 762000"/>
              <a:gd name="connsiteX15" fmla="*/ 342900 w 762000"/>
              <a:gd name="connsiteY15" fmla="*/ 19050 h 762000"/>
              <a:gd name="connsiteX16" fmla="*/ 361950 w 762000"/>
              <a:gd name="connsiteY16" fmla="*/ 38100 h 762000"/>
              <a:gd name="connsiteX17" fmla="*/ 361950 w 762000"/>
              <a:gd name="connsiteY17" fmla="*/ 66675 h 762000"/>
              <a:gd name="connsiteX18" fmla="*/ 171450 w 762000"/>
              <a:gd name="connsiteY18" fmla="*/ 66675 h 762000"/>
              <a:gd name="connsiteX19" fmla="*/ 171450 w 762000"/>
              <a:gd name="connsiteY19" fmla="*/ 38100 h 762000"/>
              <a:gd name="connsiteX20" fmla="*/ 190500 w 762000"/>
              <a:gd name="connsiteY20" fmla="*/ 19050 h 762000"/>
              <a:gd name="connsiteX21" fmla="*/ 171450 w 762000"/>
              <a:gd name="connsiteY21" fmla="*/ 0 h 762000"/>
              <a:gd name="connsiteX22" fmla="*/ 133350 w 762000"/>
              <a:gd name="connsiteY22" fmla="*/ 0 h 762000"/>
              <a:gd name="connsiteX23" fmla="*/ 114300 w 762000"/>
              <a:gd name="connsiteY23" fmla="*/ 19050 h 762000"/>
              <a:gd name="connsiteX24" fmla="*/ 133350 w 762000"/>
              <a:gd name="connsiteY24" fmla="*/ 38100 h 762000"/>
              <a:gd name="connsiteX25" fmla="*/ 133350 w 762000"/>
              <a:gd name="connsiteY25" fmla="*/ 66675 h 762000"/>
              <a:gd name="connsiteX26" fmla="*/ 0 w 762000"/>
              <a:gd name="connsiteY26" fmla="*/ 66675 h 762000"/>
              <a:gd name="connsiteX27" fmla="*/ 0 w 762000"/>
              <a:gd name="connsiteY27" fmla="*/ 485775 h 762000"/>
              <a:gd name="connsiteX28" fmla="*/ 23813 w 762000"/>
              <a:gd name="connsiteY28" fmla="*/ 485775 h 762000"/>
              <a:gd name="connsiteX29" fmla="*/ 23813 w 762000"/>
              <a:gd name="connsiteY29" fmla="*/ 523875 h 762000"/>
              <a:gd name="connsiteX30" fmla="*/ 19050 w 762000"/>
              <a:gd name="connsiteY30" fmla="*/ 523875 h 762000"/>
              <a:gd name="connsiteX31" fmla="*/ 0 w 762000"/>
              <a:gd name="connsiteY31" fmla="*/ 542925 h 762000"/>
              <a:gd name="connsiteX32" fmla="*/ 19050 w 762000"/>
              <a:gd name="connsiteY32" fmla="*/ 561975 h 762000"/>
              <a:gd name="connsiteX33" fmla="*/ 123825 w 762000"/>
              <a:gd name="connsiteY33" fmla="*/ 561975 h 762000"/>
              <a:gd name="connsiteX34" fmla="*/ 123825 w 762000"/>
              <a:gd name="connsiteY34" fmla="*/ 762000 h 762000"/>
              <a:gd name="connsiteX35" fmla="*/ 180975 w 762000"/>
              <a:gd name="connsiteY35" fmla="*/ 762000 h 762000"/>
              <a:gd name="connsiteX36" fmla="*/ 180975 w 762000"/>
              <a:gd name="connsiteY36" fmla="*/ 561975 h 762000"/>
              <a:gd name="connsiteX37" fmla="*/ 581025 w 762000"/>
              <a:gd name="connsiteY37" fmla="*/ 561975 h 762000"/>
              <a:gd name="connsiteX38" fmla="*/ 581025 w 762000"/>
              <a:gd name="connsiteY38" fmla="*/ 762000 h 762000"/>
              <a:gd name="connsiteX39" fmla="*/ 638175 w 762000"/>
              <a:gd name="connsiteY39" fmla="*/ 762000 h 762000"/>
              <a:gd name="connsiteX40" fmla="*/ 638175 w 762000"/>
              <a:gd name="connsiteY40" fmla="*/ 561975 h 762000"/>
              <a:gd name="connsiteX41" fmla="*/ 742950 w 762000"/>
              <a:gd name="connsiteY41" fmla="*/ 561975 h 762000"/>
              <a:gd name="connsiteX42" fmla="*/ 762000 w 762000"/>
              <a:gd name="connsiteY42" fmla="*/ 542925 h 762000"/>
              <a:gd name="connsiteX43" fmla="*/ 742950 w 762000"/>
              <a:gd name="connsiteY43" fmla="*/ 523875 h 762000"/>
              <a:gd name="connsiteX44" fmla="*/ 738188 w 762000"/>
              <a:gd name="connsiteY44" fmla="*/ 523875 h 762000"/>
              <a:gd name="connsiteX45" fmla="*/ 738188 w 762000"/>
              <a:gd name="connsiteY45" fmla="*/ 485775 h 762000"/>
              <a:gd name="connsiteX46" fmla="*/ 481013 w 762000"/>
              <a:gd name="connsiteY46" fmla="*/ 485775 h 762000"/>
              <a:gd name="connsiteX47" fmla="*/ 481013 w 762000"/>
              <a:gd name="connsiteY47" fmla="*/ 523875 h 762000"/>
              <a:gd name="connsiteX48" fmla="*/ 439293 w 762000"/>
              <a:gd name="connsiteY48" fmla="*/ 523875 h 762000"/>
              <a:gd name="connsiteX49" fmla="*/ 477393 w 762000"/>
              <a:gd name="connsiteY49" fmla="*/ 485775 h 762000"/>
              <a:gd name="connsiteX50" fmla="*/ 509588 w 762000"/>
              <a:gd name="connsiteY50" fmla="*/ 523875 h 762000"/>
              <a:gd name="connsiteX51" fmla="*/ 509588 w 762000"/>
              <a:gd name="connsiteY51" fmla="*/ 485775 h 762000"/>
              <a:gd name="connsiteX52" fmla="*/ 551307 w 762000"/>
              <a:gd name="connsiteY52" fmla="*/ 485775 h 762000"/>
              <a:gd name="connsiteX53" fmla="*/ 513207 w 762000"/>
              <a:gd name="connsiteY53" fmla="*/ 523875 h 762000"/>
              <a:gd name="connsiteX54" fmla="*/ 398907 w 762000"/>
              <a:gd name="connsiteY54" fmla="*/ 523875 h 762000"/>
              <a:gd name="connsiteX55" fmla="*/ 395288 w 762000"/>
              <a:gd name="connsiteY55" fmla="*/ 523875 h 762000"/>
              <a:gd name="connsiteX56" fmla="*/ 395288 w 762000"/>
              <a:gd name="connsiteY56" fmla="*/ 485775 h 762000"/>
              <a:gd name="connsiteX57" fmla="*/ 437007 w 762000"/>
              <a:gd name="connsiteY57" fmla="*/ 485775 h 762000"/>
              <a:gd name="connsiteX58" fmla="*/ 366713 w 762000"/>
              <a:gd name="connsiteY58" fmla="*/ 485775 h 762000"/>
              <a:gd name="connsiteX59" fmla="*/ 366713 w 762000"/>
              <a:gd name="connsiteY59" fmla="*/ 523875 h 762000"/>
              <a:gd name="connsiteX60" fmla="*/ 324993 w 762000"/>
              <a:gd name="connsiteY60" fmla="*/ 523875 h 762000"/>
              <a:gd name="connsiteX61" fmla="*/ 363093 w 762000"/>
              <a:gd name="connsiteY61" fmla="*/ 485775 h 762000"/>
              <a:gd name="connsiteX62" fmla="*/ 284607 w 762000"/>
              <a:gd name="connsiteY62" fmla="*/ 523875 h 762000"/>
              <a:gd name="connsiteX63" fmla="*/ 280988 w 762000"/>
              <a:gd name="connsiteY63" fmla="*/ 523875 h 762000"/>
              <a:gd name="connsiteX64" fmla="*/ 280988 w 762000"/>
              <a:gd name="connsiteY64" fmla="*/ 485775 h 762000"/>
              <a:gd name="connsiteX65" fmla="*/ 322707 w 762000"/>
              <a:gd name="connsiteY65" fmla="*/ 485775 h 762000"/>
              <a:gd name="connsiteX66" fmla="*/ 252413 w 762000"/>
              <a:gd name="connsiteY66" fmla="*/ 485775 h 762000"/>
              <a:gd name="connsiteX67" fmla="*/ 252413 w 762000"/>
              <a:gd name="connsiteY67" fmla="*/ 523875 h 762000"/>
              <a:gd name="connsiteX68" fmla="*/ 210693 w 762000"/>
              <a:gd name="connsiteY68" fmla="*/ 523875 h 762000"/>
              <a:gd name="connsiteX69" fmla="*/ 248793 w 762000"/>
              <a:gd name="connsiteY69" fmla="*/ 485775 h 762000"/>
              <a:gd name="connsiteX70" fmla="*/ 170307 w 762000"/>
              <a:gd name="connsiteY70" fmla="*/ 523875 h 762000"/>
              <a:gd name="connsiteX71" fmla="*/ 166688 w 762000"/>
              <a:gd name="connsiteY71" fmla="*/ 523875 h 762000"/>
              <a:gd name="connsiteX72" fmla="*/ 166688 w 762000"/>
              <a:gd name="connsiteY72" fmla="*/ 485775 h 762000"/>
              <a:gd name="connsiteX73" fmla="*/ 208407 w 762000"/>
              <a:gd name="connsiteY73" fmla="*/ 485775 h 762000"/>
              <a:gd name="connsiteX74" fmla="*/ 138113 w 762000"/>
              <a:gd name="connsiteY74" fmla="*/ 485775 h 762000"/>
              <a:gd name="connsiteX75" fmla="*/ 138113 w 762000"/>
              <a:gd name="connsiteY75" fmla="*/ 523875 h 762000"/>
              <a:gd name="connsiteX76" fmla="*/ 96393 w 762000"/>
              <a:gd name="connsiteY76" fmla="*/ 523875 h 762000"/>
              <a:gd name="connsiteX77" fmla="*/ 134493 w 762000"/>
              <a:gd name="connsiteY77" fmla="*/ 485775 h 762000"/>
              <a:gd name="connsiteX78" fmla="*/ 591693 w 762000"/>
              <a:gd name="connsiteY78" fmla="*/ 485775 h 762000"/>
              <a:gd name="connsiteX79" fmla="*/ 595313 w 762000"/>
              <a:gd name="connsiteY79" fmla="*/ 485775 h 762000"/>
              <a:gd name="connsiteX80" fmla="*/ 595313 w 762000"/>
              <a:gd name="connsiteY80" fmla="*/ 523875 h 762000"/>
              <a:gd name="connsiteX81" fmla="*/ 553593 w 762000"/>
              <a:gd name="connsiteY81" fmla="*/ 523875 h 762000"/>
              <a:gd name="connsiteX82" fmla="*/ 623888 w 762000"/>
              <a:gd name="connsiteY82" fmla="*/ 523875 h 762000"/>
              <a:gd name="connsiteX83" fmla="*/ 623888 w 762000"/>
              <a:gd name="connsiteY83" fmla="*/ 485775 h 762000"/>
              <a:gd name="connsiteX84" fmla="*/ 665607 w 762000"/>
              <a:gd name="connsiteY84" fmla="*/ 485775 h 762000"/>
              <a:gd name="connsiteX85" fmla="*/ 627507 w 762000"/>
              <a:gd name="connsiteY85" fmla="*/ 523875 h 762000"/>
              <a:gd name="connsiteX86" fmla="*/ 38100 w 762000"/>
              <a:gd name="connsiteY86" fmla="*/ 104775 h 762000"/>
              <a:gd name="connsiteX87" fmla="*/ 723900 w 762000"/>
              <a:gd name="connsiteY87" fmla="*/ 104775 h 762000"/>
              <a:gd name="connsiteX88" fmla="*/ 723900 w 762000"/>
              <a:gd name="connsiteY88" fmla="*/ 447675 h 762000"/>
              <a:gd name="connsiteX89" fmla="*/ 38100 w 762000"/>
              <a:gd name="connsiteY89" fmla="*/ 447675 h 762000"/>
              <a:gd name="connsiteX90" fmla="*/ 52388 w 762000"/>
              <a:gd name="connsiteY90" fmla="*/ 485775 h 762000"/>
              <a:gd name="connsiteX91" fmla="*/ 94107 w 762000"/>
              <a:gd name="connsiteY91" fmla="*/ 485775 h 762000"/>
              <a:gd name="connsiteX92" fmla="*/ 56007 w 762000"/>
              <a:gd name="connsiteY92" fmla="*/ 523875 h 762000"/>
              <a:gd name="connsiteX93" fmla="*/ 52388 w 762000"/>
              <a:gd name="connsiteY93" fmla="*/ 523875 h 762000"/>
              <a:gd name="connsiteX94" fmla="*/ 709613 w 762000"/>
              <a:gd name="connsiteY94" fmla="*/ 523875 h 762000"/>
              <a:gd name="connsiteX95" fmla="*/ 667893 w 762000"/>
              <a:gd name="connsiteY95" fmla="*/ 523875 h 762000"/>
              <a:gd name="connsiteX96" fmla="*/ 705993 w 762000"/>
              <a:gd name="connsiteY96" fmla="*/ 485775 h 762000"/>
              <a:gd name="connsiteX97" fmla="*/ 709613 w 762000"/>
              <a:gd name="connsiteY97" fmla="*/ 48577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62000" h="762000">
                <a:moveTo>
                  <a:pt x="762000" y="485775"/>
                </a:moveTo>
                <a:lnTo>
                  <a:pt x="762000" y="66675"/>
                </a:lnTo>
                <a:lnTo>
                  <a:pt x="628650" y="66675"/>
                </a:lnTo>
                <a:lnTo>
                  <a:pt x="628650" y="38100"/>
                </a:lnTo>
                <a:cubicBezTo>
                  <a:pt x="639171" y="38100"/>
                  <a:pt x="647700" y="29571"/>
                  <a:pt x="647700" y="19050"/>
                </a:cubicBezTo>
                <a:cubicBezTo>
                  <a:pt x="647700" y="8529"/>
                  <a:pt x="639171" y="0"/>
                  <a:pt x="628650" y="0"/>
                </a:cubicBezTo>
                <a:lnTo>
                  <a:pt x="590550" y="0"/>
                </a:lnTo>
                <a:cubicBezTo>
                  <a:pt x="580029" y="0"/>
                  <a:pt x="571500" y="8529"/>
                  <a:pt x="571500" y="19050"/>
                </a:cubicBezTo>
                <a:cubicBezTo>
                  <a:pt x="571500" y="29571"/>
                  <a:pt x="580029" y="38100"/>
                  <a:pt x="590550" y="38100"/>
                </a:cubicBezTo>
                <a:lnTo>
                  <a:pt x="590550" y="66675"/>
                </a:lnTo>
                <a:lnTo>
                  <a:pt x="400050" y="66675"/>
                </a:lnTo>
                <a:lnTo>
                  <a:pt x="400050" y="38100"/>
                </a:lnTo>
                <a:cubicBezTo>
                  <a:pt x="410571" y="38100"/>
                  <a:pt x="419100" y="29571"/>
                  <a:pt x="419100" y="19050"/>
                </a:cubicBezTo>
                <a:cubicBezTo>
                  <a:pt x="419100" y="8529"/>
                  <a:pt x="410571" y="0"/>
                  <a:pt x="400050" y="0"/>
                </a:cubicBezTo>
                <a:lnTo>
                  <a:pt x="361950" y="0"/>
                </a:lnTo>
                <a:cubicBezTo>
                  <a:pt x="351429" y="0"/>
                  <a:pt x="342900" y="8529"/>
                  <a:pt x="342900" y="19050"/>
                </a:cubicBezTo>
                <a:cubicBezTo>
                  <a:pt x="342900" y="29571"/>
                  <a:pt x="351429" y="38100"/>
                  <a:pt x="361950" y="38100"/>
                </a:cubicBezTo>
                <a:lnTo>
                  <a:pt x="361950" y="66675"/>
                </a:lnTo>
                <a:lnTo>
                  <a:pt x="171450" y="66675"/>
                </a:lnTo>
                <a:lnTo>
                  <a:pt x="171450" y="38100"/>
                </a:lnTo>
                <a:cubicBezTo>
                  <a:pt x="181971" y="38100"/>
                  <a:pt x="190500" y="29571"/>
                  <a:pt x="190500" y="19050"/>
                </a:cubicBezTo>
                <a:cubicBezTo>
                  <a:pt x="190500" y="8529"/>
                  <a:pt x="181971" y="0"/>
                  <a:pt x="171450" y="0"/>
                </a:cubicBezTo>
                <a:lnTo>
                  <a:pt x="133350" y="0"/>
                </a:lnTo>
                <a:cubicBezTo>
                  <a:pt x="122829" y="0"/>
                  <a:pt x="114300" y="8529"/>
                  <a:pt x="114300" y="19050"/>
                </a:cubicBezTo>
                <a:cubicBezTo>
                  <a:pt x="114300" y="29571"/>
                  <a:pt x="122829" y="38100"/>
                  <a:pt x="133350" y="38100"/>
                </a:cubicBezTo>
                <a:lnTo>
                  <a:pt x="133350" y="66675"/>
                </a:lnTo>
                <a:lnTo>
                  <a:pt x="0" y="66675"/>
                </a:lnTo>
                <a:lnTo>
                  <a:pt x="0" y="485775"/>
                </a:lnTo>
                <a:lnTo>
                  <a:pt x="23813" y="485775"/>
                </a:lnTo>
                <a:lnTo>
                  <a:pt x="23813" y="523875"/>
                </a:lnTo>
                <a:lnTo>
                  <a:pt x="19050" y="523875"/>
                </a:lnTo>
                <a:cubicBezTo>
                  <a:pt x="8529" y="523875"/>
                  <a:pt x="0" y="532404"/>
                  <a:pt x="0" y="542925"/>
                </a:cubicBezTo>
                <a:cubicBezTo>
                  <a:pt x="0" y="553446"/>
                  <a:pt x="8529" y="561975"/>
                  <a:pt x="19050" y="561975"/>
                </a:cubicBezTo>
                <a:lnTo>
                  <a:pt x="123825" y="561975"/>
                </a:lnTo>
                <a:lnTo>
                  <a:pt x="123825" y="762000"/>
                </a:lnTo>
                <a:lnTo>
                  <a:pt x="180975" y="762000"/>
                </a:lnTo>
                <a:lnTo>
                  <a:pt x="180975" y="561975"/>
                </a:lnTo>
                <a:lnTo>
                  <a:pt x="581025" y="561975"/>
                </a:lnTo>
                <a:lnTo>
                  <a:pt x="581025" y="762000"/>
                </a:lnTo>
                <a:lnTo>
                  <a:pt x="638175" y="762000"/>
                </a:lnTo>
                <a:lnTo>
                  <a:pt x="638175" y="561975"/>
                </a:lnTo>
                <a:lnTo>
                  <a:pt x="742950" y="561975"/>
                </a:lnTo>
                <a:cubicBezTo>
                  <a:pt x="753471" y="561975"/>
                  <a:pt x="762000" y="553446"/>
                  <a:pt x="762000" y="542925"/>
                </a:cubicBezTo>
                <a:cubicBezTo>
                  <a:pt x="762000" y="532404"/>
                  <a:pt x="753471" y="523875"/>
                  <a:pt x="742950" y="523875"/>
                </a:cubicBezTo>
                <a:lnTo>
                  <a:pt x="738188" y="523875"/>
                </a:lnTo>
                <a:lnTo>
                  <a:pt x="738188" y="485775"/>
                </a:lnTo>
                <a:close/>
                <a:moveTo>
                  <a:pt x="481013" y="485775"/>
                </a:moveTo>
                <a:lnTo>
                  <a:pt x="481013" y="523875"/>
                </a:lnTo>
                <a:lnTo>
                  <a:pt x="439293" y="523875"/>
                </a:lnTo>
                <a:lnTo>
                  <a:pt x="477393" y="485775"/>
                </a:lnTo>
                <a:close/>
                <a:moveTo>
                  <a:pt x="509588" y="523875"/>
                </a:moveTo>
                <a:lnTo>
                  <a:pt x="509588" y="485775"/>
                </a:lnTo>
                <a:lnTo>
                  <a:pt x="551307" y="485775"/>
                </a:lnTo>
                <a:lnTo>
                  <a:pt x="513207" y="523875"/>
                </a:lnTo>
                <a:close/>
                <a:moveTo>
                  <a:pt x="398907" y="523875"/>
                </a:moveTo>
                <a:lnTo>
                  <a:pt x="395288" y="523875"/>
                </a:lnTo>
                <a:lnTo>
                  <a:pt x="395288" y="485775"/>
                </a:lnTo>
                <a:lnTo>
                  <a:pt x="437007" y="485775"/>
                </a:lnTo>
                <a:close/>
                <a:moveTo>
                  <a:pt x="366713" y="485775"/>
                </a:moveTo>
                <a:lnTo>
                  <a:pt x="366713" y="523875"/>
                </a:lnTo>
                <a:lnTo>
                  <a:pt x="324993" y="523875"/>
                </a:lnTo>
                <a:lnTo>
                  <a:pt x="363093" y="485775"/>
                </a:lnTo>
                <a:close/>
                <a:moveTo>
                  <a:pt x="284607" y="523875"/>
                </a:moveTo>
                <a:lnTo>
                  <a:pt x="280988" y="523875"/>
                </a:lnTo>
                <a:lnTo>
                  <a:pt x="280988" y="485775"/>
                </a:lnTo>
                <a:lnTo>
                  <a:pt x="322707" y="485775"/>
                </a:lnTo>
                <a:close/>
                <a:moveTo>
                  <a:pt x="252413" y="485775"/>
                </a:moveTo>
                <a:lnTo>
                  <a:pt x="252413" y="523875"/>
                </a:lnTo>
                <a:lnTo>
                  <a:pt x="210693" y="523875"/>
                </a:lnTo>
                <a:lnTo>
                  <a:pt x="248793" y="485775"/>
                </a:lnTo>
                <a:close/>
                <a:moveTo>
                  <a:pt x="170307" y="523875"/>
                </a:moveTo>
                <a:lnTo>
                  <a:pt x="166688" y="523875"/>
                </a:lnTo>
                <a:lnTo>
                  <a:pt x="166688" y="485775"/>
                </a:lnTo>
                <a:lnTo>
                  <a:pt x="208407" y="485775"/>
                </a:lnTo>
                <a:close/>
                <a:moveTo>
                  <a:pt x="138113" y="485775"/>
                </a:moveTo>
                <a:lnTo>
                  <a:pt x="138113" y="523875"/>
                </a:lnTo>
                <a:lnTo>
                  <a:pt x="96393" y="523875"/>
                </a:lnTo>
                <a:lnTo>
                  <a:pt x="134493" y="485775"/>
                </a:lnTo>
                <a:close/>
                <a:moveTo>
                  <a:pt x="591693" y="485775"/>
                </a:moveTo>
                <a:lnTo>
                  <a:pt x="595313" y="485775"/>
                </a:lnTo>
                <a:lnTo>
                  <a:pt x="595313" y="523875"/>
                </a:lnTo>
                <a:lnTo>
                  <a:pt x="553593" y="523875"/>
                </a:lnTo>
                <a:close/>
                <a:moveTo>
                  <a:pt x="623888" y="523875"/>
                </a:moveTo>
                <a:lnTo>
                  <a:pt x="623888" y="485775"/>
                </a:lnTo>
                <a:lnTo>
                  <a:pt x="665607" y="485775"/>
                </a:lnTo>
                <a:lnTo>
                  <a:pt x="627507" y="523875"/>
                </a:lnTo>
                <a:close/>
                <a:moveTo>
                  <a:pt x="38100" y="104775"/>
                </a:moveTo>
                <a:lnTo>
                  <a:pt x="723900" y="104775"/>
                </a:lnTo>
                <a:lnTo>
                  <a:pt x="723900" y="447675"/>
                </a:lnTo>
                <a:lnTo>
                  <a:pt x="38100" y="447675"/>
                </a:lnTo>
                <a:close/>
                <a:moveTo>
                  <a:pt x="52388" y="485775"/>
                </a:moveTo>
                <a:lnTo>
                  <a:pt x="94107" y="485775"/>
                </a:lnTo>
                <a:lnTo>
                  <a:pt x="56007" y="523875"/>
                </a:lnTo>
                <a:lnTo>
                  <a:pt x="52388" y="523875"/>
                </a:lnTo>
                <a:close/>
                <a:moveTo>
                  <a:pt x="709613" y="523875"/>
                </a:moveTo>
                <a:lnTo>
                  <a:pt x="667893" y="523875"/>
                </a:lnTo>
                <a:lnTo>
                  <a:pt x="705993" y="485775"/>
                </a:lnTo>
                <a:lnTo>
                  <a:pt x="709613" y="485775"/>
                </a:lnTo>
                <a:close/>
              </a:path>
            </a:pathLst>
          </a:custGeom>
          <a:solidFill>
            <a:schemeClr val="accent3"/>
          </a:solidFill>
          <a:ln w="9525" cap="flat">
            <a:noFill/>
            <a:prstDash val="solid"/>
            <a:miter/>
          </a:ln>
        </p:spPr>
        <p:txBody>
          <a:bodyPr rtlCol="0" anchor="ctr"/>
          <a:lstStyle/>
          <a:p>
            <a:endParaRPr lang="it-IT" sz="1013"/>
          </a:p>
        </p:txBody>
      </p:sp>
      <p:grpSp>
        <p:nvGrpSpPr>
          <p:cNvPr id="447" name="Elemento grafico 393" descr="Coccarda">
            <a:extLst>
              <a:ext uri="{FF2B5EF4-FFF2-40B4-BE49-F238E27FC236}">
                <a16:creationId xmlns:a16="http://schemas.microsoft.com/office/drawing/2014/main" id="{C3B4562F-0A7C-2249-B52F-DDEC3E5A3FA3}"/>
              </a:ext>
            </a:extLst>
          </p:cNvPr>
          <p:cNvGrpSpPr/>
          <p:nvPr/>
        </p:nvGrpSpPr>
        <p:grpSpPr>
          <a:xfrm>
            <a:off x="261906" y="3889707"/>
            <a:ext cx="278566" cy="278566"/>
            <a:chOff x="5638800" y="2971800"/>
            <a:chExt cx="914400" cy="914400"/>
          </a:xfrm>
          <a:solidFill>
            <a:schemeClr val="accent3"/>
          </a:solidFill>
        </p:grpSpPr>
        <p:sp>
          <p:nvSpPr>
            <p:cNvPr id="832" name="Figura a mano libera 831">
              <a:extLst>
                <a:ext uri="{FF2B5EF4-FFF2-40B4-BE49-F238E27FC236}">
                  <a16:creationId xmlns:a16="http://schemas.microsoft.com/office/drawing/2014/main" id="{1B054BDB-867E-E346-99B1-BC6918B9F953}"/>
                </a:ext>
              </a:extLst>
            </p:cNvPr>
            <p:cNvSpPr/>
            <p:nvPr/>
          </p:nvSpPr>
          <p:spPr>
            <a:xfrm>
              <a:off x="5815965" y="3545205"/>
              <a:ext cx="257175" cy="285750"/>
            </a:xfrm>
            <a:custGeom>
              <a:avLst/>
              <a:gdLst>
                <a:gd name="connsiteX0" fmla="*/ 205740 w 257175"/>
                <a:gd name="connsiteY0" fmla="*/ 48578 h 285750"/>
                <a:gd name="connsiteX1" fmla="*/ 167640 w 257175"/>
                <a:gd name="connsiteY1" fmla="*/ 40957 h 285750"/>
                <a:gd name="connsiteX2" fmla="*/ 118110 w 257175"/>
                <a:gd name="connsiteY2" fmla="*/ 952 h 285750"/>
                <a:gd name="connsiteX3" fmla="*/ 114300 w 257175"/>
                <a:gd name="connsiteY3" fmla="*/ 0 h 285750"/>
                <a:gd name="connsiteX4" fmla="*/ 0 w 257175"/>
                <a:gd name="connsiteY4" fmla="*/ 224790 h 285750"/>
                <a:gd name="connsiteX5" fmla="*/ 96203 w 257175"/>
                <a:gd name="connsiteY5" fmla="*/ 202883 h 285750"/>
                <a:gd name="connsiteX6" fmla="*/ 144780 w 257175"/>
                <a:gd name="connsiteY6" fmla="*/ 293370 h 285750"/>
                <a:gd name="connsiteX7" fmla="*/ 263843 w 257175"/>
                <a:gd name="connsiteY7" fmla="*/ 60960 h 285750"/>
                <a:gd name="connsiteX8" fmla="*/ 225742 w 257175"/>
                <a:gd name="connsiteY8" fmla="*/ 46672 h 285750"/>
                <a:gd name="connsiteX9" fmla="*/ 205740 w 257175"/>
                <a:gd name="connsiteY9" fmla="*/ 4857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285750">
                  <a:moveTo>
                    <a:pt x="205740" y="48578"/>
                  </a:moveTo>
                  <a:cubicBezTo>
                    <a:pt x="192405" y="48578"/>
                    <a:pt x="180023" y="45720"/>
                    <a:pt x="167640" y="40957"/>
                  </a:cubicBezTo>
                  <a:cubicBezTo>
                    <a:pt x="147637" y="33338"/>
                    <a:pt x="130492" y="19050"/>
                    <a:pt x="118110" y="952"/>
                  </a:cubicBezTo>
                  <a:cubicBezTo>
                    <a:pt x="117157" y="952"/>
                    <a:pt x="115253" y="0"/>
                    <a:pt x="114300" y="0"/>
                  </a:cubicBezTo>
                  <a:lnTo>
                    <a:pt x="0" y="224790"/>
                  </a:lnTo>
                  <a:lnTo>
                    <a:pt x="96203" y="202883"/>
                  </a:lnTo>
                  <a:lnTo>
                    <a:pt x="144780" y="293370"/>
                  </a:lnTo>
                  <a:lnTo>
                    <a:pt x="263843" y="60960"/>
                  </a:lnTo>
                  <a:cubicBezTo>
                    <a:pt x="250508" y="59055"/>
                    <a:pt x="237173" y="53340"/>
                    <a:pt x="225742" y="46672"/>
                  </a:cubicBezTo>
                  <a:cubicBezTo>
                    <a:pt x="219075" y="47625"/>
                    <a:pt x="212408" y="48578"/>
                    <a:pt x="205740" y="48578"/>
                  </a:cubicBezTo>
                  <a:close/>
                </a:path>
              </a:pathLst>
            </a:custGeom>
            <a:grpFill/>
            <a:ln w="9525" cap="flat">
              <a:noFill/>
              <a:prstDash val="solid"/>
              <a:miter/>
            </a:ln>
          </p:spPr>
          <p:txBody>
            <a:bodyPr rtlCol="0" anchor="ctr"/>
            <a:lstStyle/>
            <a:p>
              <a:endParaRPr lang="it-IT" sz="1013"/>
            </a:p>
          </p:txBody>
        </p:sp>
        <p:sp>
          <p:nvSpPr>
            <p:cNvPr id="833" name="Figura a mano libera 832">
              <a:extLst>
                <a:ext uri="{FF2B5EF4-FFF2-40B4-BE49-F238E27FC236}">
                  <a16:creationId xmlns:a16="http://schemas.microsoft.com/office/drawing/2014/main" id="{562642B4-0FE8-D446-9F58-05EA3FCD5433}"/>
                </a:ext>
              </a:extLst>
            </p:cNvPr>
            <p:cNvSpPr/>
            <p:nvPr/>
          </p:nvSpPr>
          <p:spPr>
            <a:xfrm>
              <a:off x="6109335" y="3550920"/>
              <a:ext cx="266700" cy="276225"/>
            </a:xfrm>
            <a:custGeom>
              <a:avLst/>
              <a:gdLst>
                <a:gd name="connsiteX0" fmla="*/ 111442 w 266700"/>
                <a:gd name="connsiteY0" fmla="*/ 30480 h 276225"/>
                <a:gd name="connsiteX1" fmla="*/ 69532 w 266700"/>
                <a:gd name="connsiteY1" fmla="*/ 39053 h 276225"/>
                <a:gd name="connsiteX2" fmla="*/ 47625 w 266700"/>
                <a:gd name="connsiteY2" fmla="*/ 37147 h 276225"/>
                <a:gd name="connsiteX3" fmla="*/ 0 w 266700"/>
                <a:gd name="connsiteY3" fmla="*/ 55245 h 276225"/>
                <a:gd name="connsiteX4" fmla="*/ 125730 w 266700"/>
                <a:gd name="connsiteY4" fmla="*/ 281940 h 276225"/>
                <a:gd name="connsiteX5" fmla="*/ 175260 w 266700"/>
                <a:gd name="connsiteY5" fmla="*/ 200978 h 276225"/>
                <a:gd name="connsiteX6" fmla="*/ 272415 w 266700"/>
                <a:gd name="connsiteY6" fmla="*/ 217170 h 276225"/>
                <a:gd name="connsiteX7" fmla="*/ 151448 w 266700"/>
                <a:gd name="connsiteY7" fmla="*/ 0 h 276225"/>
                <a:gd name="connsiteX8" fmla="*/ 111442 w 266700"/>
                <a:gd name="connsiteY8" fmla="*/ 3048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700" h="276225">
                  <a:moveTo>
                    <a:pt x="111442" y="30480"/>
                  </a:moveTo>
                  <a:cubicBezTo>
                    <a:pt x="98107" y="36195"/>
                    <a:pt x="83820" y="39053"/>
                    <a:pt x="69532" y="39053"/>
                  </a:cubicBezTo>
                  <a:cubicBezTo>
                    <a:pt x="61913" y="39053"/>
                    <a:pt x="55245" y="38100"/>
                    <a:pt x="47625" y="37147"/>
                  </a:cubicBezTo>
                  <a:cubicBezTo>
                    <a:pt x="33338" y="46672"/>
                    <a:pt x="17145" y="53340"/>
                    <a:pt x="0" y="55245"/>
                  </a:cubicBezTo>
                  <a:lnTo>
                    <a:pt x="125730" y="281940"/>
                  </a:lnTo>
                  <a:lnTo>
                    <a:pt x="175260" y="200978"/>
                  </a:lnTo>
                  <a:lnTo>
                    <a:pt x="272415" y="217170"/>
                  </a:lnTo>
                  <a:lnTo>
                    <a:pt x="151448" y="0"/>
                  </a:lnTo>
                  <a:cubicBezTo>
                    <a:pt x="140970" y="13335"/>
                    <a:pt x="127635" y="23813"/>
                    <a:pt x="111442" y="30480"/>
                  </a:cubicBezTo>
                  <a:close/>
                </a:path>
              </a:pathLst>
            </a:custGeom>
            <a:grpFill/>
            <a:ln w="9525" cap="flat">
              <a:noFill/>
              <a:prstDash val="solid"/>
              <a:miter/>
            </a:ln>
          </p:spPr>
          <p:txBody>
            <a:bodyPr rtlCol="0" anchor="ctr"/>
            <a:lstStyle/>
            <a:p>
              <a:endParaRPr lang="it-IT" sz="1013"/>
            </a:p>
          </p:txBody>
        </p:sp>
        <p:sp>
          <p:nvSpPr>
            <p:cNvPr id="834" name="Figura a mano libera 833">
              <a:extLst>
                <a:ext uri="{FF2B5EF4-FFF2-40B4-BE49-F238E27FC236}">
                  <a16:creationId xmlns:a16="http://schemas.microsoft.com/office/drawing/2014/main" id="{6D1FE772-AD1D-0A41-8433-FA930198D6EF}"/>
                </a:ext>
              </a:extLst>
            </p:cNvPr>
            <p:cNvSpPr/>
            <p:nvPr/>
          </p:nvSpPr>
          <p:spPr>
            <a:xfrm>
              <a:off x="5819775" y="3021330"/>
              <a:ext cx="552450" cy="552450"/>
            </a:xfrm>
            <a:custGeom>
              <a:avLst/>
              <a:gdLst>
                <a:gd name="connsiteX0" fmla="*/ 273368 w 552450"/>
                <a:gd name="connsiteY0" fmla="*/ 441960 h 552450"/>
                <a:gd name="connsiteX1" fmla="*/ 108585 w 552450"/>
                <a:gd name="connsiteY1" fmla="*/ 277178 h 552450"/>
                <a:gd name="connsiteX2" fmla="*/ 273368 w 552450"/>
                <a:gd name="connsiteY2" fmla="*/ 112395 h 552450"/>
                <a:gd name="connsiteX3" fmla="*/ 438150 w 552450"/>
                <a:gd name="connsiteY3" fmla="*/ 277178 h 552450"/>
                <a:gd name="connsiteX4" fmla="*/ 273368 w 552450"/>
                <a:gd name="connsiteY4" fmla="*/ 441960 h 552450"/>
                <a:gd name="connsiteX5" fmla="*/ 554355 w 552450"/>
                <a:gd name="connsiteY5" fmla="*/ 277178 h 552450"/>
                <a:gd name="connsiteX6" fmla="*/ 531495 w 552450"/>
                <a:gd name="connsiteY6" fmla="*/ 223838 h 552450"/>
                <a:gd name="connsiteX7" fmla="*/ 531495 w 552450"/>
                <a:gd name="connsiteY7" fmla="*/ 165735 h 552450"/>
                <a:gd name="connsiteX8" fmla="*/ 494348 w 552450"/>
                <a:gd name="connsiteY8" fmla="*/ 128588 h 552450"/>
                <a:gd name="connsiteX9" fmla="*/ 473392 w 552450"/>
                <a:gd name="connsiteY9" fmla="*/ 80963 h 552450"/>
                <a:gd name="connsiteX10" fmla="*/ 419100 w 552450"/>
                <a:gd name="connsiteY10" fmla="*/ 60008 h 552450"/>
                <a:gd name="connsiteX11" fmla="*/ 378143 w 552450"/>
                <a:gd name="connsiteY11" fmla="*/ 19050 h 552450"/>
                <a:gd name="connsiteX12" fmla="*/ 325755 w 552450"/>
                <a:gd name="connsiteY12" fmla="*/ 19050 h 552450"/>
                <a:gd name="connsiteX13" fmla="*/ 277178 w 552450"/>
                <a:gd name="connsiteY13" fmla="*/ 0 h 552450"/>
                <a:gd name="connsiteX14" fmla="*/ 223838 w 552450"/>
                <a:gd name="connsiteY14" fmla="*/ 22860 h 552450"/>
                <a:gd name="connsiteX15" fmla="*/ 165735 w 552450"/>
                <a:gd name="connsiteY15" fmla="*/ 22860 h 552450"/>
                <a:gd name="connsiteX16" fmla="*/ 128588 w 552450"/>
                <a:gd name="connsiteY16" fmla="*/ 60008 h 552450"/>
                <a:gd name="connsiteX17" fmla="*/ 80963 w 552450"/>
                <a:gd name="connsiteY17" fmla="*/ 80963 h 552450"/>
                <a:gd name="connsiteX18" fmla="*/ 60007 w 552450"/>
                <a:gd name="connsiteY18" fmla="*/ 135255 h 552450"/>
                <a:gd name="connsiteX19" fmla="*/ 19050 w 552450"/>
                <a:gd name="connsiteY19" fmla="*/ 176213 h 552450"/>
                <a:gd name="connsiteX20" fmla="*/ 19050 w 552450"/>
                <a:gd name="connsiteY20" fmla="*/ 228600 h 552450"/>
                <a:gd name="connsiteX21" fmla="*/ 0 w 552450"/>
                <a:gd name="connsiteY21" fmla="*/ 277178 h 552450"/>
                <a:gd name="connsiteX22" fmla="*/ 22860 w 552450"/>
                <a:gd name="connsiteY22" fmla="*/ 330518 h 552450"/>
                <a:gd name="connsiteX23" fmla="*/ 22860 w 552450"/>
                <a:gd name="connsiteY23" fmla="*/ 388620 h 552450"/>
                <a:gd name="connsiteX24" fmla="*/ 60007 w 552450"/>
                <a:gd name="connsiteY24" fmla="*/ 425768 h 552450"/>
                <a:gd name="connsiteX25" fmla="*/ 80963 w 552450"/>
                <a:gd name="connsiteY25" fmla="*/ 473393 h 552450"/>
                <a:gd name="connsiteX26" fmla="*/ 135255 w 552450"/>
                <a:gd name="connsiteY26" fmla="*/ 494348 h 552450"/>
                <a:gd name="connsiteX27" fmla="*/ 176213 w 552450"/>
                <a:gd name="connsiteY27" fmla="*/ 535305 h 552450"/>
                <a:gd name="connsiteX28" fmla="*/ 228600 w 552450"/>
                <a:gd name="connsiteY28" fmla="*/ 535305 h 552450"/>
                <a:gd name="connsiteX29" fmla="*/ 277178 w 552450"/>
                <a:gd name="connsiteY29" fmla="*/ 554355 h 552450"/>
                <a:gd name="connsiteX30" fmla="*/ 330518 w 552450"/>
                <a:gd name="connsiteY30" fmla="*/ 531495 h 552450"/>
                <a:gd name="connsiteX31" fmla="*/ 388620 w 552450"/>
                <a:gd name="connsiteY31" fmla="*/ 531495 h 552450"/>
                <a:gd name="connsiteX32" fmla="*/ 425768 w 552450"/>
                <a:gd name="connsiteY32" fmla="*/ 494348 h 552450"/>
                <a:gd name="connsiteX33" fmla="*/ 473392 w 552450"/>
                <a:gd name="connsiteY33" fmla="*/ 473393 h 552450"/>
                <a:gd name="connsiteX34" fmla="*/ 494348 w 552450"/>
                <a:gd name="connsiteY34" fmla="*/ 419100 h 552450"/>
                <a:gd name="connsiteX35" fmla="*/ 535305 w 552450"/>
                <a:gd name="connsiteY35" fmla="*/ 378143 h 552450"/>
                <a:gd name="connsiteX36" fmla="*/ 535305 w 552450"/>
                <a:gd name="connsiteY36" fmla="*/ 325755 h 552450"/>
                <a:gd name="connsiteX37" fmla="*/ 554355 w 552450"/>
                <a:gd name="connsiteY37" fmla="*/ 27717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52450" h="552450">
                  <a:moveTo>
                    <a:pt x="273368" y="441960"/>
                  </a:moveTo>
                  <a:cubicBezTo>
                    <a:pt x="182880" y="441960"/>
                    <a:pt x="108585" y="368618"/>
                    <a:pt x="108585" y="277178"/>
                  </a:cubicBezTo>
                  <a:cubicBezTo>
                    <a:pt x="108585" y="185738"/>
                    <a:pt x="182880" y="112395"/>
                    <a:pt x="273368" y="112395"/>
                  </a:cubicBezTo>
                  <a:cubicBezTo>
                    <a:pt x="363855" y="112395"/>
                    <a:pt x="438150" y="185738"/>
                    <a:pt x="438150" y="277178"/>
                  </a:cubicBezTo>
                  <a:cubicBezTo>
                    <a:pt x="438150" y="368618"/>
                    <a:pt x="363855" y="441960"/>
                    <a:pt x="273368" y="441960"/>
                  </a:cubicBezTo>
                  <a:close/>
                  <a:moveTo>
                    <a:pt x="554355" y="277178"/>
                  </a:moveTo>
                  <a:cubicBezTo>
                    <a:pt x="554355" y="256222"/>
                    <a:pt x="545783" y="237173"/>
                    <a:pt x="531495" y="223838"/>
                  </a:cubicBezTo>
                  <a:cubicBezTo>
                    <a:pt x="539115" y="205740"/>
                    <a:pt x="540068" y="184785"/>
                    <a:pt x="531495" y="165735"/>
                  </a:cubicBezTo>
                  <a:cubicBezTo>
                    <a:pt x="523875" y="148590"/>
                    <a:pt x="510540" y="135255"/>
                    <a:pt x="494348" y="128588"/>
                  </a:cubicBezTo>
                  <a:cubicBezTo>
                    <a:pt x="493395" y="111443"/>
                    <a:pt x="486728" y="94298"/>
                    <a:pt x="473392" y="80963"/>
                  </a:cubicBezTo>
                  <a:cubicBezTo>
                    <a:pt x="458153" y="65723"/>
                    <a:pt x="439103" y="59055"/>
                    <a:pt x="419100" y="60008"/>
                  </a:cubicBezTo>
                  <a:cubicBezTo>
                    <a:pt x="412433" y="41910"/>
                    <a:pt x="398145" y="26670"/>
                    <a:pt x="378143" y="19050"/>
                  </a:cubicBezTo>
                  <a:cubicBezTo>
                    <a:pt x="360998" y="12383"/>
                    <a:pt x="341948" y="12383"/>
                    <a:pt x="325755" y="19050"/>
                  </a:cubicBezTo>
                  <a:cubicBezTo>
                    <a:pt x="312420" y="7620"/>
                    <a:pt x="296228" y="0"/>
                    <a:pt x="277178" y="0"/>
                  </a:cubicBezTo>
                  <a:cubicBezTo>
                    <a:pt x="256223" y="0"/>
                    <a:pt x="237173" y="8573"/>
                    <a:pt x="223838" y="22860"/>
                  </a:cubicBezTo>
                  <a:cubicBezTo>
                    <a:pt x="205740" y="15240"/>
                    <a:pt x="184785" y="14288"/>
                    <a:pt x="165735" y="22860"/>
                  </a:cubicBezTo>
                  <a:cubicBezTo>
                    <a:pt x="148590" y="30480"/>
                    <a:pt x="135255" y="43815"/>
                    <a:pt x="128588" y="60008"/>
                  </a:cubicBezTo>
                  <a:cubicBezTo>
                    <a:pt x="111443" y="60960"/>
                    <a:pt x="94298" y="67628"/>
                    <a:pt x="80963" y="80963"/>
                  </a:cubicBezTo>
                  <a:cubicBezTo>
                    <a:pt x="65723" y="96203"/>
                    <a:pt x="59055" y="115252"/>
                    <a:pt x="60007" y="135255"/>
                  </a:cubicBezTo>
                  <a:cubicBezTo>
                    <a:pt x="41910" y="141923"/>
                    <a:pt x="26670" y="156210"/>
                    <a:pt x="19050" y="176213"/>
                  </a:cubicBezTo>
                  <a:cubicBezTo>
                    <a:pt x="12382" y="193358"/>
                    <a:pt x="12382" y="212408"/>
                    <a:pt x="19050" y="228600"/>
                  </a:cubicBezTo>
                  <a:cubicBezTo>
                    <a:pt x="7620" y="241935"/>
                    <a:pt x="0" y="258128"/>
                    <a:pt x="0" y="277178"/>
                  </a:cubicBezTo>
                  <a:cubicBezTo>
                    <a:pt x="0" y="298133"/>
                    <a:pt x="8572" y="317183"/>
                    <a:pt x="22860" y="330518"/>
                  </a:cubicBezTo>
                  <a:cubicBezTo>
                    <a:pt x="15240" y="348615"/>
                    <a:pt x="14288" y="369570"/>
                    <a:pt x="22860" y="388620"/>
                  </a:cubicBezTo>
                  <a:cubicBezTo>
                    <a:pt x="30480" y="405765"/>
                    <a:pt x="43815" y="419100"/>
                    <a:pt x="60007" y="425768"/>
                  </a:cubicBezTo>
                  <a:cubicBezTo>
                    <a:pt x="60960" y="442913"/>
                    <a:pt x="67628" y="460058"/>
                    <a:pt x="80963" y="473393"/>
                  </a:cubicBezTo>
                  <a:cubicBezTo>
                    <a:pt x="96203" y="488633"/>
                    <a:pt x="115253" y="495300"/>
                    <a:pt x="135255" y="494348"/>
                  </a:cubicBezTo>
                  <a:cubicBezTo>
                    <a:pt x="141923" y="512445"/>
                    <a:pt x="156210" y="527685"/>
                    <a:pt x="176213" y="535305"/>
                  </a:cubicBezTo>
                  <a:cubicBezTo>
                    <a:pt x="193358" y="541973"/>
                    <a:pt x="212408" y="541973"/>
                    <a:pt x="228600" y="535305"/>
                  </a:cubicBezTo>
                  <a:cubicBezTo>
                    <a:pt x="241935" y="546735"/>
                    <a:pt x="258127" y="554355"/>
                    <a:pt x="277178" y="554355"/>
                  </a:cubicBezTo>
                  <a:cubicBezTo>
                    <a:pt x="298133" y="554355"/>
                    <a:pt x="317183" y="545783"/>
                    <a:pt x="330518" y="531495"/>
                  </a:cubicBezTo>
                  <a:cubicBezTo>
                    <a:pt x="348615" y="539115"/>
                    <a:pt x="369570" y="540068"/>
                    <a:pt x="388620" y="531495"/>
                  </a:cubicBezTo>
                  <a:cubicBezTo>
                    <a:pt x="405765" y="523875"/>
                    <a:pt x="419100" y="510540"/>
                    <a:pt x="425768" y="494348"/>
                  </a:cubicBezTo>
                  <a:cubicBezTo>
                    <a:pt x="442913" y="493395"/>
                    <a:pt x="460058" y="486728"/>
                    <a:pt x="473392" y="473393"/>
                  </a:cubicBezTo>
                  <a:cubicBezTo>
                    <a:pt x="488633" y="458153"/>
                    <a:pt x="495300" y="439103"/>
                    <a:pt x="494348" y="419100"/>
                  </a:cubicBezTo>
                  <a:cubicBezTo>
                    <a:pt x="512445" y="412433"/>
                    <a:pt x="527685" y="398145"/>
                    <a:pt x="535305" y="378143"/>
                  </a:cubicBezTo>
                  <a:cubicBezTo>
                    <a:pt x="541973" y="360998"/>
                    <a:pt x="541973" y="341948"/>
                    <a:pt x="535305" y="325755"/>
                  </a:cubicBezTo>
                  <a:cubicBezTo>
                    <a:pt x="546735" y="313373"/>
                    <a:pt x="554355" y="296228"/>
                    <a:pt x="554355" y="277178"/>
                  </a:cubicBezTo>
                  <a:close/>
                </a:path>
              </a:pathLst>
            </a:custGeom>
            <a:grpFill/>
            <a:ln w="9525" cap="flat">
              <a:noFill/>
              <a:prstDash val="solid"/>
              <a:miter/>
            </a:ln>
          </p:spPr>
          <p:txBody>
            <a:bodyPr rtlCol="0" anchor="ctr"/>
            <a:lstStyle/>
            <a:p>
              <a:endParaRPr lang="it-IT" sz="1013"/>
            </a:p>
          </p:txBody>
        </p:sp>
      </p:grpSp>
      <p:sp>
        <p:nvSpPr>
          <p:cNvPr id="874" name="Elemento grafico 395" descr="Trofeo">
            <a:extLst>
              <a:ext uri="{FF2B5EF4-FFF2-40B4-BE49-F238E27FC236}">
                <a16:creationId xmlns:a16="http://schemas.microsoft.com/office/drawing/2014/main" id="{5F274B19-1DBD-0E4C-BE49-92224F4B4DF8}"/>
              </a:ext>
            </a:extLst>
          </p:cNvPr>
          <p:cNvSpPr/>
          <p:nvPr/>
        </p:nvSpPr>
        <p:spPr>
          <a:xfrm>
            <a:off x="712700" y="3915821"/>
            <a:ext cx="203121" cy="226335"/>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grpSp>
        <p:nvGrpSpPr>
          <p:cNvPr id="875" name="Elemento grafico 397" descr="Diploma">
            <a:extLst>
              <a:ext uri="{FF2B5EF4-FFF2-40B4-BE49-F238E27FC236}">
                <a16:creationId xmlns:a16="http://schemas.microsoft.com/office/drawing/2014/main" id="{82F72D58-A728-3646-A9A4-31BA5FC4A887}"/>
              </a:ext>
            </a:extLst>
          </p:cNvPr>
          <p:cNvGrpSpPr/>
          <p:nvPr/>
        </p:nvGrpSpPr>
        <p:grpSpPr>
          <a:xfrm>
            <a:off x="1088051" y="3889707"/>
            <a:ext cx="278566" cy="278566"/>
            <a:chOff x="5938800" y="3271800"/>
            <a:chExt cx="914400" cy="914400"/>
          </a:xfrm>
          <a:solidFill>
            <a:schemeClr val="accent3"/>
          </a:solidFill>
        </p:grpSpPr>
        <p:sp>
          <p:nvSpPr>
            <p:cNvPr id="876" name="Figura a mano libera 875">
              <a:extLst>
                <a:ext uri="{FF2B5EF4-FFF2-40B4-BE49-F238E27FC236}">
                  <a16:creationId xmlns:a16="http://schemas.microsoft.com/office/drawing/2014/main" id="{E330A354-DF48-5F4B-A873-38CAACCA6B11}"/>
                </a:ext>
              </a:extLst>
            </p:cNvPr>
            <p:cNvSpPr/>
            <p:nvPr/>
          </p:nvSpPr>
          <p:spPr>
            <a:xfrm>
              <a:off x="6129300" y="376710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877" name="Figura a mano libera 876">
              <a:extLst>
                <a:ext uri="{FF2B5EF4-FFF2-40B4-BE49-F238E27FC236}">
                  <a16:creationId xmlns:a16="http://schemas.microsoft.com/office/drawing/2014/main" id="{A6DB5A41-63E4-8F42-84BC-677D9F6C548C}"/>
                </a:ext>
              </a:extLst>
            </p:cNvPr>
            <p:cNvSpPr/>
            <p:nvPr/>
          </p:nvSpPr>
          <p:spPr>
            <a:xfrm>
              <a:off x="6129300" y="384330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878" name="Figura a mano libera 877">
              <a:extLst>
                <a:ext uri="{FF2B5EF4-FFF2-40B4-BE49-F238E27FC236}">
                  <a16:creationId xmlns:a16="http://schemas.microsoft.com/office/drawing/2014/main" id="{D55A0CA1-6FF2-6443-B728-070B601374C6}"/>
                </a:ext>
              </a:extLst>
            </p:cNvPr>
            <p:cNvSpPr/>
            <p:nvPr/>
          </p:nvSpPr>
          <p:spPr>
            <a:xfrm>
              <a:off x="6128584" y="3571838"/>
              <a:ext cx="533400" cy="104775"/>
            </a:xfrm>
            <a:custGeom>
              <a:avLst/>
              <a:gdLst>
                <a:gd name="connsiteX0" fmla="*/ 42626 w 533400"/>
                <a:gd name="connsiteY0" fmla="*/ 102870 h 104775"/>
                <a:gd name="connsiteX1" fmla="*/ 267416 w 533400"/>
                <a:gd name="connsiteY1" fmla="*/ 66675 h 104775"/>
                <a:gd name="connsiteX2" fmla="*/ 492206 w 533400"/>
                <a:gd name="connsiteY2" fmla="*/ 102870 h 104775"/>
                <a:gd name="connsiteX3" fmla="*/ 502684 w 533400"/>
                <a:gd name="connsiteY3" fmla="*/ 104775 h 104775"/>
                <a:gd name="connsiteX4" fmla="*/ 532211 w 533400"/>
                <a:gd name="connsiteY4" fmla="*/ 81915 h 104775"/>
                <a:gd name="connsiteX5" fmla="*/ 512209 w 533400"/>
                <a:gd name="connsiteY5" fmla="*/ 40005 h 104775"/>
                <a:gd name="connsiteX6" fmla="*/ 267416 w 533400"/>
                <a:gd name="connsiteY6" fmla="*/ 0 h 104775"/>
                <a:gd name="connsiteX7" fmla="*/ 21671 w 533400"/>
                <a:gd name="connsiteY7" fmla="*/ 40005 h 104775"/>
                <a:gd name="connsiteX8" fmla="*/ 1669 w 533400"/>
                <a:gd name="connsiteY8" fmla="*/ 81915 h 104775"/>
                <a:gd name="connsiteX9" fmla="*/ 42626 w 533400"/>
                <a:gd name="connsiteY9" fmla="*/ 10287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400" h="104775">
                  <a:moveTo>
                    <a:pt x="42626" y="102870"/>
                  </a:moveTo>
                  <a:cubicBezTo>
                    <a:pt x="43579" y="102870"/>
                    <a:pt x="144544" y="66675"/>
                    <a:pt x="267416" y="66675"/>
                  </a:cubicBezTo>
                  <a:cubicBezTo>
                    <a:pt x="390289" y="66675"/>
                    <a:pt x="491254" y="102870"/>
                    <a:pt x="492206" y="102870"/>
                  </a:cubicBezTo>
                  <a:cubicBezTo>
                    <a:pt x="496016" y="103823"/>
                    <a:pt x="498874" y="104775"/>
                    <a:pt x="502684" y="104775"/>
                  </a:cubicBezTo>
                  <a:cubicBezTo>
                    <a:pt x="516019" y="104775"/>
                    <a:pt x="528401" y="96202"/>
                    <a:pt x="532211" y="81915"/>
                  </a:cubicBezTo>
                  <a:cubicBezTo>
                    <a:pt x="537926" y="64770"/>
                    <a:pt x="529354" y="45720"/>
                    <a:pt x="512209" y="40005"/>
                  </a:cubicBezTo>
                  <a:cubicBezTo>
                    <a:pt x="508399" y="38100"/>
                    <a:pt x="400766" y="0"/>
                    <a:pt x="267416" y="0"/>
                  </a:cubicBezTo>
                  <a:cubicBezTo>
                    <a:pt x="134066" y="0"/>
                    <a:pt x="26434" y="38100"/>
                    <a:pt x="21671" y="40005"/>
                  </a:cubicBezTo>
                  <a:cubicBezTo>
                    <a:pt x="5479" y="45720"/>
                    <a:pt x="-4046" y="64770"/>
                    <a:pt x="1669" y="81915"/>
                  </a:cubicBezTo>
                  <a:cubicBezTo>
                    <a:pt x="8336" y="100013"/>
                    <a:pt x="26434" y="108585"/>
                    <a:pt x="42626" y="102870"/>
                  </a:cubicBezTo>
                </a:path>
              </a:pathLst>
            </a:custGeom>
            <a:grpFill/>
            <a:ln w="9525" cap="flat">
              <a:noFill/>
              <a:prstDash val="solid"/>
              <a:miter/>
            </a:ln>
          </p:spPr>
          <p:txBody>
            <a:bodyPr rtlCol="0" anchor="ctr"/>
            <a:lstStyle/>
            <a:p>
              <a:endParaRPr lang="it-IT" sz="1013"/>
            </a:p>
          </p:txBody>
        </p:sp>
        <p:sp>
          <p:nvSpPr>
            <p:cNvPr id="879" name="Figura a mano libera 878">
              <a:extLst>
                <a:ext uri="{FF2B5EF4-FFF2-40B4-BE49-F238E27FC236}">
                  <a16:creationId xmlns:a16="http://schemas.microsoft.com/office/drawing/2014/main" id="{9A0FF543-47B0-E540-9929-85F80CD0A519}"/>
                </a:ext>
              </a:extLst>
            </p:cNvPr>
            <p:cNvSpPr/>
            <p:nvPr/>
          </p:nvSpPr>
          <p:spPr>
            <a:xfrm>
              <a:off x="6015000" y="3462300"/>
              <a:ext cx="762000" cy="533400"/>
            </a:xfrm>
            <a:custGeom>
              <a:avLst/>
              <a:gdLst>
                <a:gd name="connsiteX0" fmla="*/ 0 w 762000"/>
                <a:gd name="connsiteY0" fmla="*/ 533400 h 533400"/>
                <a:gd name="connsiteX1" fmla="*/ 762000 w 762000"/>
                <a:gd name="connsiteY1" fmla="*/ 533400 h 533400"/>
                <a:gd name="connsiteX2" fmla="*/ 762000 w 762000"/>
                <a:gd name="connsiteY2" fmla="*/ 0 h 533400"/>
                <a:gd name="connsiteX3" fmla="*/ 0 w 762000"/>
                <a:gd name="connsiteY3" fmla="*/ 0 h 533400"/>
                <a:gd name="connsiteX4" fmla="*/ 0 w 762000"/>
                <a:gd name="connsiteY4" fmla="*/ 533400 h 533400"/>
                <a:gd name="connsiteX5" fmla="*/ 704850 w 762000"/>
                <a:gd name="connsiteY5" fmla="*/ 476250 h 533400"/>
                <a:gd name="connsiteX6" fmla="*/ 57150 w 762000"/>
                <a:gd name="connsiteY6" fmla="*/ 476250 h 533400"/>
                <a:gd name="connsiteX7" fmla="*/ 57150 w 762000"/>
                <a:gd name="connsiteY7" fmla="*/ 57150 h 533400"/>
                <a:gd name="connsiteX8" fmla="*/ 704850 w 762000"/>
                <a:gd name="connsiteY8" fmla="*/ 57150 h 533400"/>
                <a:gd name="connsiteX9" fmla="*/ 704850 w 762000"/>
                <a:gd name="connsiteY9"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533400">
                  <a:moveTo>
                    <a:pt x="0" y="533400"/>
                  </a:moveTo>
                  <a:lnTo>
                    <a:pt x="762000" y="533400"/>
                  </a:lnTo>
                  <a:lnTo>
                    <a:pt x="762000" y="0"/>
                  </a:lnTo>
                  <a:lnTo>
                    <a:pt x="0" y="0"/>
                  </a:lnTo>
                  <a:lnTo>
                    <a:pt x="0" y="533400"/>
                  </a:lnTo>
                  <a:close/>
                  <a:moveTo>
                    <a:pt x="704850" y="476250"/>
                  </a:moveTo>
                  <a:lnTo>
                    <a:pt x="57150" y="476250"/>
                  </a:lnTo>
                  <a:lnTo>
                    <a:pt x="57150" y="57150"/>
                  </a:lnTo>
                  <a:lnTo>
                    <a:pt x="704850" y="57150"/>
                  </a:lnTo>
                  <a:lnTo>
                    <a:pt x="704850" y="476250"/>
                  </a:lnTo>
                  <a:close/>
                </a:path>
              </a:pathLst>
            </a:custGeom>
            <a:grpFill/>
            <a:ln w="9525" cap="flat">
              <a:noFill/>
              <a:prstDash val="solid"/>
              <a:miter/>
            </a:ln>
          </p:spPr>
          <p:txBody>
            <a:bodyPr rtlCol="0" anchor="ctr"/>
            <a:lstStyle/>
            <a:p>
              <a:endParaRPr lang="it-IT" sz="1013"/>
            </a:p>
          </p:txBody>
        </p:sp>
        <p:sp>
          <p:nvSpPr>
            <p:cNvPr id="880" name="Figura a mano libera 879">
              <a:extLst>
                <a:ext uri="{FF2B5EF4-FFF2-40B4-BE49-F238E27FC236}">
                  <a16:creationId xmlns:a16="http://schemas.microsoft.com/office/drawing/2014/main" id="{A3D61CC2-A177-1D45-B743-E450A87155B7}"/>
                </a:ext>
              </a:extLst>
            </p:cNvPr>
            <p:cNvSpPr/>
            <p:nvPr/>
          </p:nvSpPr>
          <p:spPr>
            <a:xfrm>
              <a:off x="6515063" y="3752813"/>
              <a:ext cx="142875" cy="142875"/>
            </a:xfrm>
            <a:custGeom>
              <a:avLst/>
              <a:gdLst>
                <a:gd name="connsiteX0" fmla="*/ 123825 w 142875"/>
                <a:gd name="connsiteY0" fmla="*/ 45720 h 142875"/>
                <a:gd name="connsiteX1" fmla="*/ 127635 w 142875"/>
                <a:gd name="connsiteY1" fmla="*/ 20002 h 142875"/>
                <a:gd name="connsiteX2" fmla="*/ 102870 w 142875"/>
                <a:gd name="connsiteY2" fmla="*/ 24765 h 142875"/>
                <a:gd name="connsiteX3" fmla="*/ 93345 w 142875"/>
                <a:gd name="connsiteY3" fmla="*/ 0 h 142875"/>
                <a:gd name="connsiteX4" fmla="*/ 74295 w 142875"/>
                <a:gd name="connsiteY4" fmla="*/ 17145 h 142875"/>
                <a:gd name="connsiteX5" fmla="*/ 54292 w 142875"/>
                <a:gd name="connsiteY5" fmla="*/ 0 h 142875"/>
                <a:gd name="connsiteX6" fmla="*/ 45720 w 142875"/>
                <a:gd name="connsiteY6" fmla="*/ 24765 h 142875"/>
                <a:gd name="connsiteX7" fmla="*/ 20002 w 142875"/>
                <a:gd name="connsiteY7" fmla="*/ 20002 h 142875"/>
                <a:gd name="connsiteX8" fmla="*/ 24765 w 142875"/>
                <a:gd name="connsiteY8" fmla="*/ 45720 h 142875"/>
                <a:gd name="connsiteX9" fmla="*/ 0 w 142875"/>
                <a:gd name="connsiteY9" fmla="*/ 54293 h 142875"/>
                <a:gd name="connsiteX10" fmla="*/ 17145 w 142875"/>
                <a:gd name="connsiteY10" fmla="*/ 74295 h 142875"/>
                <a:gd name="connsiteX11" fmla="*/ 0 w 142875"/>
                <a:gd name="connsiteY11" fmla="*/ 93345 h 142875"/>
                <a:gd name="connsiteX12" fmla="*/ 24765 w 142875"/>
                <a:gd name="connsiteY12" fmla="*/ 102870 h 142875"/>
                <a:gd name="connsiteX13" fmla="*/ 20002 w 142875"/>
                <a:gd name="connsiteY13" fmla="*/ 127635 h 142875"/>
                <a:gd name="connsiteX14" fmla="*/ 45720 w 142875"/>
                <a:gd name="connsiteY14" fmla="*/ 123825 h 142875"/>
                <a:gd name="connsiteX15" fmla="*/ 54292 w 142875"/>
                <a:gd name="connsiteY15" fmla="*/ 147638 h 142875"/>
                <a:gd name="connsiteX16" fmla="*/ 74295 w 142875"/>
                <a:gd name="connsiteY16" fmla="*/ 131445 h 142875"/>
                <a:gd name="connsiteX17" fmla="*/ 93345 w 142875"/>
                <a:gd name="connsiteY17" fmla="*/ 147638 h 142875"/>
                <a:gd name="connsiteX18" fmla="*/ 102870 w 142875"/>
                <a:gd name="connsiteY18" fmla="*/ 123825 h 142875"/>
                <a:gd name="connsiteX19" fmla="*/ 127635 w 142875"/>
                <a:gd name="connsiteY19" fmla="*/ 127635 h 142875"/>
                <a:gd name="connsiteX20" fmla="*/ 123825 w 142875"/>
                <a:gd name="connsiteY20" fmla="*/ 102870 h 142875"/>
                <a:gd name="connsiteX21" fmla="*/ 147638 w 142875"/>
                <a:gd name="connsiteY21" fmla="*/ 93345 h 142875"/>
                <a:gd name="connsiteX22" fmla="*/ 131445 w 142875"/>
                <a:gd name="connsiteY22" fmla="*/ 74295 h 142875"/>
                <a:gd name="connsiteX23" fmla="*/ 147638 w 142875"/>
                <a:gd name="connsiteY23" fmla="*/ 5429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2875" h="142875">
                  <a:moveTo>
                    <a:pt x="123825" y="45720"/>
                  </a:moveTo>
                  <a:lnTo>
                    <a:pt x="127635" y="20002"/>
                  </a:lnTo>
                  <a:lnTo>
                    <a:pt x="102870" y="24765"/>
                  </a:lnTo>
                  <a:lnTo>
                    <a:pt x="93345" y="0"/>
                  </a:lnTo>
                  <a:lnTo>
                    <a:pt x="74295" y="17145"/>
                  </a:lnTo>
                  <a:lnTo>
                    <a:pt x="54292" y="0"/>
                  </a:lnTo>
                  <a:lnTo>
                    <a:pt x="45720" y="24765"/>
                  </a:lnTo>
                  <a:lnTo>
                    <a:pt x="20002" y="20002"/>
                  </a:lnTo>
                  <a:lnTo>
                    <a:pt x="24765" y="45720"/>
                  </a:lnTo>
                  <a:lnTo>
                    <a:pt x="0" y="54293"/>
                  </a:lnTo>
                  <a:lnTo>
                    <a:pt x="17145" y="74295"/>
                  </a:lnTo>
                  <a:lnTo>
                    <a:pt x="0" y="93345"/>
                  </a:lnTo>
                  <a:lnTo>
                    <a:pt x="24765" y="102870"/>
                  </a:lnTo>
                  <a:lnTo>
                    <a:pt x="20002" y="127635"/>
                  </a:lnTo>
                  <a:lnTo>
                    <a:pt x="45720" y="123825"/>
                  </a:lnTo>
                  <a:lnTo>
                    <a:pt x="54292" y="147638"/>
                  </a:lnTo>
                  <a:lnTo>
                    <a:pt x="74295" y="131445"/>
                  </a:lnTo>
                  <a:lnTo>
                    <a:pt x="93345" y="147638"/>
                  </a:lnTo>
                  <a:lnTo>
                    <a:pt x="102870" y="123825"/>
                  </a:lnTo>
                  <a:lnTo>
                    <a:pt x="127635" y="127635"/>
                  </a:lnTo>
                  <a:lnTo>
                    <a:pt x="123825" y="102870"/>
                  </a:lnTo>
                  <a:lnTo>
                    <a:pt x="147638" y="93345"/>
                  </a:lnTo>
                  <a:lnTo>
                    <a:pt x="131445" y="74295"/>
                  </a:lnTo>
                  <a:lnTo>
                    <a:pt x="147638" y="54293"/>
                  </a:lnTo>
                  <a:close/>
                </a:path>
              </a:pathLst>
            </a:custGeom>
            <a:grpFill/>
            <a:ln w="9525" cap="flat">
              <a:noFill/>
              <a:prstDash val="solid"/>
              <a:miter/>
            </a:ln>
          </p:spPr>
          <p:txBody>
            <a:bodyPr rtlCol="0" anchor="ctr"/>
            <a:lstStyle/>
            <a:p>
              <a:endParaRPr lang="it-IT" sz="1013"/>
            </a:p>
          </p:txBody>
        </p:sp>
      </p:grpSp>
      <p:grpSp>
        <p:nvGrpSpPr>
          <p:cNvPr id="881" name="Elemento grafico 399" descr="Ghirlanda">
            <a:extLst>
              <a:ext uri="{FF2B5EF4-FFF2-40B4-BE49-F238E27FC236}">
                <a16:creationId xmlns:a16="http://schemas.microsoft.com/office/drawing/2014/main" id="{3EFF95E2-9F7F-CF48-866E-788C3270C323}"/>
              </a:ext>
            </a:extLst>
          </p:cNvPr>
          <p:cNvGrpSpPr/>
          <p:nvPr/>
        </p:nvGrpSpPr>
        <p:grpSpPr>
          <a:xfrm>
            <a:off x="1538846" y="3889707"/>
            <a:ext cx="278566" cy="278566"/>
            <a:chOff x="6088800" y="3421800"/>
            <a:chExt cx="914400" cy="914400"/>
          </a:xfrm>
          <a:solidFill>
            <a:schemeClr val="accent3"/>
          </a:solidFill>
        </p:grpSpPr>
        <p:sp>
          <p:nvSpPr>
            <p:cNvPr id="882" name="Figura a mano libera 881">
              <a:extLst>
                <a:ext uri="{FF2B5EF4-FFF2-40B4-BE49-F238E27FC236}">
                  <a16:creationId xmlns:a16="http://schemas.microsoft.com/office/drawing/2014/main" id="{762FBC66-13C1-3B4B-8744-0DDFD2A24E92}"/>
                </a:ext>
              </a:extLst>
            </p:cNvPr>
            <p:cNvSpPr/>
            <p:nvPr/>
          </p:nvSpPr>
          <p:spPr>
            <a:xfrm>
              <a:off x="6184050" y="3967399"/>
              <a:ext cx="276225" cy="95250"/>
            </a:xfrm>
            <a:custGeom>
              <a:avLst/>
              <a:gdLst>
                <a:gd name="connsiteX0" fmla="*/ 276225 w 276225"/>
                <a:gd name="connsiteY0" fmla="*/ 85909 h 95250"/>
                <a:gd name="connsiteX1" fmla="*/ 149543 w 276225"/>
                <a:gd name="connsiteY1" fmla="*/ 7804 h 95250"/>
                <a:gd name="connsiteX2" fmla="*/ 0 w 276225"/>
                <a:gd name="connsiteY2" fmla="*/ 12566 h 95250"/>
                <a:gd name="connsiteX3" fmla="*/ 126682 w 276225"/>
                <a:gd name="connsiteY3" fmla="*/ 90671 h 95250"/>
                <a:gd name="connsiteX4" fmla="*/ 276225 w 276225"/>
                <a:gd name="connsiteY4" fmla="*/ 8590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276225" y="85909"/>
                  </a:moveTo>
                  <a:cubicBezTo>
                    <a:pt x="276225" y="85909"/>
                    <a:pt x="225743" y="27806"/>
                    <a:pt x="149543" y="7804"/>
                  </a:cubicBezTo>
                  <a:cubicBezTo>
                    <a:pt x="73343" y="-12199"/>
                    <a:pt x="0" y="12566"/>
                    <a:pt x="0" y="12566"/>
                  </a:cubicBezTo>
                  <a:cubicBezTo>
                    <a:pt x="0" y="12566"/>
                    <a:pt x="50483" y="70669"/>
                    <a:pt x="126682" y="90671"/>
                  </a:cubicBezTo>
                  <a:cubicBezTo>
                    <a:pt x="202883" y="110674"/>
                    <a:pt x="276225" y="85909"/>
                    <a:pt x="276225" y="85909"/>
                  </a:cubicBezTo>
                  <a:close/>
                </a:path>
              </a:pathLst>
            </a:custGeom>
            <a:grpFill/>
            <a:ln w="9525" cap="flat">
              <a:noFill/>
              <a:prstDash val="solid"/>
              <a:miter/>
            </a:ln>
          </p:spPr>
          <p:txBody>
            <a:bodyPr rtlCol="0" anchor="ctr"/>
            <a:lstStyle/>
            <a:p>
              <a:endParaRPr lang="it-IT" sz="1013"/>
            </a:p>
          </p:txBody>
        </p:sp>
        <p:sp>
          <p:nvSpPr>
            <p:cNvPr id="883" name="Figura a mano libera 882">
              <a:extLst>
                <a:ext uri="{FF2B5EF4-FFF2-40B4-BE49-F238E27FC236}">
                  <a16:creationId xmlns:a16="http://schemas.microsoft.com/office/drawing/2014/main" id="{17D10703-37F2-BD43-A287-38F57B06E716}"/>
                </a:ext>
              </a:extLst>
            </p:cNvPr>
            <p:cNvSpPr/>
            <p:nvPr/>
          </p:nvSpPr>
          <p:spPr>
            <a:xfrm>
              <a:off x="6174525" y="3764700"/>
              <a:ext cx="200025" cy="200025"/>
            </a:xfrm>
            <a:custGeom>
              <a:avLst/>
              <a:gdLst>
                <a:gd name="connsiteX0" fmla="*/ 201930 w 200025"/>
                <a:gd name="connsiteY0" fmla="*/ 201930 h 200025"/>
                <a:gd name="connsiteX1" fmla="*/ 131445 w 200025"/>
                <a:gd name="connsiteY1" fmla="*/ 70485 h 200025"/>
                <a:gd name="connsiteX2" fmla="*/ 0 w 200025"/>
                <a:gd name="connsiteY2" fmla="*/ 0 h 200025"/>
                <a:gd name="connsiteX3" fmla="*/ 70485 w 200025"/>
                <a:gd name="connsiteY3" fmla="*/ 131445 h 200025"/>
                <a:gd name="connsiteX4" fmla="*/ 201930 w 200025"/>
                <a:gd name="connsiteY4" fmla="*/ 20193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201930"/>
                  </a:moveTo>
                  <a:cubicBezTo>
                    <a:pt x="201930" y="201930"/>
                    <a:pt x="186690" y="126682"/>
                    <a:pt x="131445" y="70485"/>
                  </a:cubicBezTo>
                  <a:cubicBezTo>
                    <a:pt x="75248" y="15240"/>
                    <a:pt x="0" y="0"/>
                    <a:pt x="0" y="0"/>
                  </a:cubicBezTo>
                  <a:cubicBezTo>
                    <a:pt x="0" y="0"/>
                    <a:pt x="15240" y="75248"/>
                    <a:pt x="70485" y="131445"/>
                  </a:cubicBezTo>
                  <a:cubicBezTo>
                    <a:pt x="126682" y="186690"/>
                    <a:pt x="201930" y="201930"/>
                    <a:pt x="201930" y="201930"/>
                  </a:cubicBezTo>
                  <a:close/>
                </a:path>
              </a:pathLst>
            </a:custGeom>
            <a:grpFill/>
            <a:ln w="9525" cap="flat">
              <a:noFill/>
              <a:prstDash val="solid"/>
              <a:miter/>
            </a:ln>
          </p:spPr>
          <p:txBody>
            <a:bodyPr rtlCol="0" anchor="ctr"/>
            <a:lstStyle/>
            <a:p>
              <a:endParaRPr lang="it-IT" sz="1013"/>
            </a:p>
          </p:txBody>
        </p:sp>
        <p:sp>
          <p:nvSpPr>
            <p:cNvPr id="884" name="Figura a mano libera 883">
              <a:extLst>
                <a:ext uri="{FF2B5EF4-FFF2-40B4-BE49-F238E27FC236}">
                  <a16:creationId xmlns:a16="http://schemas.microsoft.com/office/drawing/2014/main" id="{DA55C94F-F916-414D-94F8-FA38DB374758}"/>
                </a:ext>
              </a:extLst>
            </p:cNvPr>
            <p:cNvSpPr/>
            <p:nvPr/>
          </p:nvSpPr>
          <p:spPr>
            <a:xfrm>
              <a:off x="6263876" y="3576105"/>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2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2"/>
                    <a:pt x="12566" y="0"/>
                    <a:pt x="12566" y="0"/>
                  </a:cubicBezTo>
                  <a:cubicBezTo>
                    <a:pt x="12566" y="0"/>
                    <a:pt x="-12199" y="73342"/>
                    <a:pt x="7804" y="149542"/>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885" name="Figura a mano libera 884">
              <a:extLst>
                <a:ext uri="{FF2B5EF4-FFF2-40B4-BE49-F238E27FC236}">
                  <a16:creationId xmlns:a16="http://schemas.microsoft.com/office/drawing/2014/main" id="{22E064F7-5490-024B-A846-AA68CD6BA265}"/>
                </a:ext>
              </a:extLst>
            </p:cNvPr>
            <p:cNvSpPr/>
            <p:nvPr/>
          </p:nvSpPr>
          <p:spPr>
            <a:xfrm>
              <a:off x="6378176" y="3502763"/>
              <a:ext cx="95250" cy="276225"/>
            </a:xfrm>
            <a:custGeom>
              <a:avLst/>
              <a:gdLst>
                <a:gd name="connsiteX0" fmla="*/ 90671 w 95250"/>
                <a:gd name="connsiteY0" fmla="*/ 149543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3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3"/>
                  </a:moveTo>
                  <a:cubicBezTo>
                    <a:pt x="110674" y="73343"/>
                    <a:pt x="85909" y="0"/>
                    <a:pt x="85909" y="0"/>
                  </a:cubicBezTo>
                  <a:cubicBezTo>
                    <a:pt x="85909" y="0"/>
                    <a:pt x="27806" y="50483"/>
                    <a:pt x="7804" y="126682"/>
                  </a:cubicBezTo>
                  <a:cubicBezTo>
                    <a:pt x="-12199" y="202883"/>
                    <a:pt x="12566" y="276225"/>
                    <a:pt x="12566" y="276225"/>
                  </a:cubicBezTo>
                  <a:cubicBezTo>
                    <a:pt x="12566" y="276225"/>
                    <a:pt x="69716" y="225743"/>
                    <a:pt x="90671" y="149543"/>
                  </a:cubicBezTo>
                  <a:close/>
                </a:path>
              </a:pathLst>
            </a:custGeom>
            <a:grpFill/>
            <a:ln w="9525" cap="flat">
              <a:noFill/>
              <a:prstDash val="solid"/>
              <a:miter/>
            </a:ln>
          </p:spPr>
          <p:txBody>
            <a:bodyPr rtlCol="0" anchor="ctr"/>
            <a:lstStyle/>
            <a:p>
              <a:endParaRPr lang="it-IT" sz="1013"/>
            </a:p>
          </p:txBody>
        </p:sp>
        <p:sp>
          <p:nvSpPr>
            <p:cNvPr id="886" name="Figura a mano libera 885">
              <a:extLst>
                <a:ext uri="{FF2B5EF4-FFF2-40B4-BE49-F238E27FC236}">
                  <a16:creationId xmlns:a16="http://schemas.microsoft.com/office/drawing/2014/main" id="{784B7B3A-F092-674D-B0F2-0422A2482E9B}"/>
                </a:ext>
              </a:extLst>
            </p:cNvPr>
            <p:cNvSpPr/>
            <p:nvPr/>
          </p:nvSpPr>
          <p:spPr>
            <a:xfrm>
              <a:off x="6631725" y="3966982"/>
              <a:ext cx="276225" cy="95250"/>
            </a:xfrm>
            <a:custGeom>
              <a:avLst/>
              <a:gdLst>
                <a:gd name="connsiteX0" fmla="*/ 126683 w 276225"/>
                <a:gd name="connsiteY0" fmla="*/ 8221 h 95250"/>
                <a:gd name="connsiteX1" fmla="*/ 0 w 276225"/>
                <a:gd name="connsiteY1" fmla="*/ 86326 h 95250"/>
                <a:gd name="connsiteX2" fmla="*/ 149542 w 276225"/>
                <a:gd name="connsiteY2" fmla="*/ 91088 h 95250"/>
                <a:gd name="connsiteX3" fmla="*/ 276225 w 276225"/>
                <a:gd name="connsiteY3" fmla="*/ 12983 h 95250"/>
                <a:gd name="connsiteX4" fmla="*/ 126683 w 276225"/>
                <a:gd name="connsiteY4" fmla="*/ 822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126683" y="8221"/>
                  </a:moveTo>
                  <a:cubicBezTo>
                    <a:pt x="50482" y="28223"/>
                    <a:pt x="0" y="86326"/>
                    <a:pt x="0" y="86326"/>
                  </a:cubicBezTo>
                  <a:cubicBezTo>
                    <a:pt x="0" y="86326"/>
                    <a:pt x="73342" y="111091"/>
                    <a:pt x="149542" y="91088"/>
                  </a:cubicBezTo>
                  <a:cubicBezTo>
                    <a:pt x="225742" y="71086"/>
                    <a:pt x="276225" y="12983"/>
                    <a:pt x="276225" y="12983"/>
                  </a:cubicBezTo>
                  <a:cubicBezTo>
                    <a:pt x="276225" y="12983"/>
                    <a:pt x="202883" y="-12734"/>
                    <a:pt x="126683" y="8221"/>
                  </a:cubicBezTo>
                  <a:close/>
                </a:path>
              </a:pathLst>
            </a:custGeom>
            <a:grpFill/>
            <a:ln w="9525" cap="flat">
              <a:noFill/>
              <a:prstDash val="solid"/>
              <a:miter/>
            </a:ln>
          </p:spPr>
          <p:txBody>
            <a:bodyPr rtlCol="0" anchor="ctr"/>
            <a:lstStyle/>
            <a:p>
              <a:endParaRPr lang="it-IT" sz="1013"/>
            </a:p>
          </p:txBody>
        </p:sp>
        <p:sp>
          <p:nvSpPr>
            <p:cNvPr id="887" name="Figura a mano libera 886">
              <a:extLst>
                <a:ext uri="{FF2B5EF4-FFF2-40B4-BE49-F238E27FC236}">
                  <a16:creationId xmlns:a16="http://schemas.microsoft.com/office/drawing/2014/main" id="{45545CA5-6EEB-2F49-A883-C8937C218D97}"/>
                </a:ext>
              </a:extLst>
            </p:cNvPr>
            <p:cNvSpPr/>
            <p:nvPr/>
          </p:nvSpPr>
          <p:spPr>
            <a:xfrm>
              <a:off x="6715545" y="3764700"/>
              <a:ext cx="200025" cy="200025"/>
            </a:xfrm>
            <a:custGeom>
              <a:avLst/>
              <a:gdLst>
                <a:gd name="connsiteX0" fmla="*/ 201930 w 200025"/>
                <a:gd name="connsiteY0" fmla="*/ 0 h 200025"/>
                <a:gd name="connsiteX1" fmla="*/ 70485 w 200025"/>
                <a:gd name="connsiteY1" fmla="*/ 70485 h 200025"/>
                <a:gd name="connsiteX2" fmla="*/ 0 w 200025"/>
                <a:gd name="connsiteY2" fmla="*/ 201930 h 200025"/>
                <a:gd name="connsiteX3" fmla="*/ 131445 w 200025"/>
                <a:gd name="connsiteY3" fmla="*/ 131445 h 200025"/>
                <a:gd name="connsiteX4" fmla="*/ 201930 w 200025"/>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0"/>
                  </a:moveTo>
                  <a:cubicBezTo>
                    <a:pt x="201930" y="0"/>
                    <a:pt x="126682" y="15240"/>
                    <a:pt x="70485" y="70485"/>
                  </a:cubicBezTo>
                  <a:cubicBezTo>
                    <a:pt x="14288" y="126682"/>
                    <a:pt x="0" y="201930"/>
                    <a:pt x="0" y="201930"/>
                  </a:cubicBezTo>
                  <a:cubicBezTo>
                    <a:pt x="0" y="201930"/>
                    <a:pt x="75247" y="186690"/>
                    <a:pt x="131445" y="131445"/>
                  </a:cubicBezTo>
                  <a:cubicBezTo>
                    <a:pt x="186690" y="75248"/>
                    <a:pt x="201930" y="0"/>
                    <a:pt x="201930" y="0"/>
                  </a:cubicBezTo>
                  <a:close/>
                </a:path>
              </a:pathLst>
            </a:custGeom>
            <a:grpFill/>
            <a:ln w="9525" cap="flat">
              <a:noFill/>
              <a:prstDash val="solid"/>
              <a:miter/>
            </a:ln>
          </p:spPr>
          <p:txBody>
            <a:bodyPr rtlCol="0" anchor="ctr"/>
            <a:lstStyle/>
            <a:p>
              <a:endParaRPr lang="it-IT" sz="1013"/>
            </a:p>
          </p:txBody>
        </p:sp>
        <p:sp>
          <p:nvSpPr>
            <p:cNvPr id="888" name="Figura a mano libera 887">
              <a:extLst>
                <a:ext uri="{FF2B5EF4-FFF2-40B4-BE49-F238E27FC236}">
                  <a16:creationId xmlns:a16="http://schemas.microsoft.com/office/drawing/2014/main" id="{CF6B86BA-EDCC-304B-BAF3-6C4EE2A4BF79}"/>
                </a:ext>
              </a:extLst>
            </p:cNvPr>
            <p:cNvSpPr/>
            <p:nvPr/>
          </p:nvSpPr>
          <p:spPr>
            <a:xfrm>
              <a:off x="6730601" y="3576105"/>
              <a:ext cx="95250" cy="276225"/>
            </a:xfrm>
            <a:custGeom>
              <a:avLst/>
              <a:gdLst>
                <a:gd name="connsiteX0" fmla="*/ 90671 w 95250"/>
                <a:gd name="connsiteY0" fmla="*/ 149542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2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2"/>
                  </a:moveTo>
                  <a:cubicBezTo>
                    <a:pt x="110674" y="73342"/>
                    <a:pt x="85909" y="0"/>
                    <a:pt x="85909" y="0"/>
                  </a:cubicBezTo>
                  <a:cubicBezTo>
                    <a:pt x="85909" y="0"/>
                    <a:pt x="27806" y="50482"/>
                    <a:pt x="7804" y="126682"/>
                  </a:cubicBezTo>
                  <a:cubicBezTo>
                    <a:pt x="-12199" y="202883"/>
                    <a:pt x="12566" y="276225"/>
                    <a:pt x="12566" y="276225"/>
                  </a:cubicBezTo>
                  <a:cubicBezTo>
                    <a:pt x="12566" y="276225"/>
                    <a:pt x="69716" y="225743"/>
                    <a:pt x="90671" y="149542"/>
                  </a:cubicBezTo>
                  <a:close/>
                </a:path>
              </a:pathLst>
            </a:custGeom>
            <a:grpFill/>
            <a:ln w="9525" cap="flat">
              <a:noFill/>
              <a:prstDash val="solid"/>
              <a:miter/>
            </a:ln>
          </p:spPr>
          <p:txBody>
            <a:bodyPr rtlCol="0" anchor="ctr"/>
            <a:lstStyle/>
            <a:p>
              <a:endParaRPr lang="it-IT" sz="1013"/>
            </a:p>
          </p:txBody>
        </p:sp>
        <p:sp>
          <p:nvSpPr>
            <p:cNvPr id="889" name="Figura a mano libera 888">
              <a:extLst>
                <a:ext uri="{FF2B5EF4-FFF2-40B4-BE49-F238E27FC236}">
                  <a16:creationId xmlns:a16="http://schemas.microsoft.com/office/drawing/2014/main" id="{2B78B586-B57A-2D4A-A1CA-2ADA17A9E3B5}"/>
                </a:ext>
              </a:extLst>
            </p:cNvPr>
            <p:cNvSpPr/>
            <p:nvPr/>
          </p:nvSpPr>
          <p:spPr>
            <a:xfrm>
              <a:off x="6616301" y="3502763"/>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3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3"/>
                    <a:pt x="12566" y="0"/>
                    <a:pt x="12566" y="0"/>
                  </a:cubicBezTo>
                  <a:cubicBezTo>
                    <a:pt x="12566" y="0"/>
                    <a:pt x="-12199" y="73343"/>
                    <a:pt x="7804" y="149543"/>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890" name="Figura a mano libera 889">
              <a:extLst>
                <a:ext uri="{FF2B5EF4-FFF2-40B4-BE49-F238E27FC236}">
                  <a16:creationId xmlns:a16="http://schemas.microsoft.com/office/drawing/2014/main" id="{54BEF18D-EBCC-BE40-ABA7-CD1EAEAD6048}"/>
                </a:ext>
              </a:extLst>
            </p:cNvPr>
            <p:cNvSpPr/>
            <p:nvPr/>
          </p:nvSpPr>
          <p:spPr>
            <a:xfrm>
              <a:off x="6284063" y="4076298"/>
              <a:ext cx="523875" cy="171450"/>
            </a:xfrm>
            <a:custGeom>
              <a:avLst/>
              <a:gdLst>
                <a:gd name="connsiteX0" fmla="*/ 397193 w 523875"/>
                <a:gd name="connsiteY0" fmla="*/ 8442 h 171450"/>
                <a:gd name="connsiteX1" fmla="*/ 261938 w 523875"/>
                <a:gd name="connsiteY1" fmla="*/ 8442 h 171450"/>
                <a:gd name="connsiteX2" fmla="*/ 126682 w 523875"/>
                <a:gd name="connsiteY2" fmla="*/ 7490 h 171450"/>
                <a:gd name="connsiteX3" fmla="*/ 0 w 523875"/>
                <a:gd name="connsiteY3" fmla="*/ 85595 h 171450"/>
                <a:gd name="connsiteX4" fmla="*/ 149543 w 523875"/>
                <a:gd name="connsiteY4" fmla="*/ 90357 h 171450"/>
                <a:gd name="connsiteX5" fmla="*/ 185738 w 523875"/>
                <a:gd name="connsiteY5" fmla="*/ 77022 h 171450"/>
                <a:gd name="connsiteX6" fmla="*/ 127635 w 523875"/>
                <a:gd name="connsiteY6" fmla="*/ 125600 h 171450"/>
                <a:gd name="connsiteX7" fmla="*/ 149543 w 523875"/>
                <a:gd name="connsiteY7" fmla="*/ 177987 h 171450"/>
                <a:gd name="connsiteX8" fmla="*/ 242888 w 523875"/>
                <a:gd name="connsiteY8" fmla="*/ 95120 h 171450"/>
                <a:gd name="connsiteX9" fmla="*/ 262890 w 523875"/>
                <a:gd name="connsiteY9" fmla="*/ 68450 h 171450"/>
                <a:gd name="connsiteX10" fmla="*/ 282893 w 523875"/>
                <a:gd name="connsiteY10" fmla="*/ 95120 h 171450"/>
                <a:gd name="connsiteX11" fmla="*/ 376238 w 523875"/>
                <a:gd name="connsiteY11" fmla="*/ 177987 h 171450"/>
                <a:gd name="connsiteX12" fmla="*/ 398145 w 523875"/>
                <a:gd name="connsiteY12" fmla="*/ 125600 h 171450"/>
                <a:gd name="connsiteX13" fmla="*/ 340043 w 523875"/>
                <a:gd name="connsiteY13" fmla="*/ 77022 h 171450"/>
                <a:gd name="connsiteX14" fmla="*/ 376238 w 523875"/>
                <a:gd name="connsiteY14" fmla="*/ 90357 h 171450"/>
                <a:gd name="connsiteX15" fmla="*/ 525780 w 523875"/>
                <a:gd name="connsiteY15" fmla="*/ 85595 h 171450"/>
                <a:gd name="connsiteX16" fmla="*/ 397193 w 523875"/>
                <a:gd name="connsiteY16" fmla="*/ 844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875" h="171450">
                  <a:moveTo>
                    <a:pt x="397193" y="8442"/>
                  </a:moveTo>
                  <a:cubicBezTo>
                    <a:pt x="340995" y="-6798"/>
                    <a:pt x="286703" y="2727"/>
                    <a:pt x="261938" y="8442"/>
                  </a:cubicBezTo>
                  <a:cubicBezTo>
                    <a:pt x="237173" y="2727"/>
                    <a:pt x="182880" y="-6798"/>
                    <a:pt x="126682" y="7490"/>
                  </a:cubicBezTo>
                  <a:cubicBezTo>
                    <a:pt x="50482" y="27492"/>
                    <a:pt x="0" y="85595"/>
                    <a:pt x="0" y="85595"/>
                  </a:cubicBezTo>
                  <a:cubicBezTo>
                    <a:pt x="0" y="85595"/>
                    <a:pt x="73343" y="110360"/>
                    <a:pt x="149543" y="90357"/>
                  </a:cubicBezTo>
                  <a:cubicBezTo>
                    <a:pt x="161925" y="86547"/>
                    <a:pt x="174308" y="82737"/>
                    <a:pt x="185738" y="77022"/>
                  </a:cubicBezTo>
                  <a:cubicBezTo>
                    <a:pt x="171450" y="97025"/>
                    <a:pt x="157163" y="113217"/>
                    <a:pt x="127635" y="125600"/>
                  </a:cubicBezTo>
                  <a:lnTo>
                    <a:pt x="149543" y="177987"/>
                  </a:lnTo>
                  <a:cubicBezTo>
                    <a:pt x="200977" y="156080"/>
                    <a:pt x="222885" y="123695"/>
                    <a:pt x="242888" y="95120"/>
                  </a:cubicBezTo>
                  <a:cubicBezTo>
                    <a:pt x="249555" y="85595"/>
                    <a:pt x="255270" y="77022"/>
                    <a:pt x="262890" y="68450"/>
                  </a:cubicBezTo>
                  <a:cubicBezTo>
                    <a:pt x="269558" y="77022"/>
                    <a:pt x="276225" y="85595"/>
                    <a:pt x="282893" y="95120"/>
                  </a:cubicBezTo>
                  <a:cubicBezTo>
                    <a:pt x="301943" y="123695"/>
                    <a:pt x="323850" y="156080"/>
                    <a:pt x="376238" y="177987"/>
                  </a:cubicBezTo>
                  <a:lnTo>
                    <a:pt x="398145" y="125600"/>
                  </a:lnTo>
                  <a:cubicBezTo>
                    <a:pt x="368618" y="113217"/>
                    <a:pt x="354330" y="97025"/>
                    <a:pt x="340043" y="77022"/>
                  </a:cubicBezTo>
                  <a:cubicBezTo>
                    <a:pt x="351473" y="81785"/>
                    <a:pt x="362903" y="86547"/>
                    <a:pt x="376238" y="90357"/>
                  </a:cubicBezTo>
                  <a:cubicBezTo>
                    <a:pt x="452438" y="110360"/>
                    <a:pt x="525780" y="85595"/>
                    <a:pt x="525780" y="85595"/>
                  </a:cubicBezTo>
                  <a:cubicBezTo>
                    <a:pt x="525780" y="85595"/>
                    <a:pt x="473392" y="28445"/>
                    <a:pt x="397193" y="8442"/>
                  </a:cubicBezTo>
                  <a:close/>
                </a:path>
              </a:pathLst>
            </a:custGeom>
            <a:grpFill/>
            <a:ln w="9525" cap="flat">
              <a:noFill/>
              <a:prstDash val="solid"/>
              <a:miter/>
            </a:ln>
          </p:spPr>
          <p:txBody>
            <a:bodyPr rtlCol="0" anchor="ctr"/>
            <a:lstStyle/>
            <a:p>
              <a:endParaRPr lang="it-IT" sz="1013"/>
            </a:p>
          </p:txBody>
        </p:sp>
      </p:grpSp>
      <p:grpSp>
        <p:nvGrpSpPr>
          <p:cNvPr id="891" name="Elemento grafico 401" descr="Stella filante">
            <a:extLst>
              <a:ext uri="{FF2B5EF4-FFF2-40B4-BE49-F238E27FC236}">
                <a16:creationId xmlns:a16="http://schemas.microsoft.com/office/drawing/2014/main" id="{1C79E761-3AA9-E64D-9477-580C1410072F}"/>
              </a:ext>
            </a:extLst>
          </p:cNvPr>
          <p:cNvGrpSpPr/>
          <p:nvPr/>
        </p:nvGrpSpPr>
        <p:grpSpPr>
          <a:xfrm>
            <a:off x="1989641" y="3889707"/>
            <a:ext cx="278566" cy="278566"/>
            <a:chOff x="6238800" y="3571800"/>
            <a:chExt cx="914400" cy="914400"/>
          </a:xfrm>
          <a:solidFill>
            <a:schemeClr val="accent3"/>
          </a:solidFill>
        </p:grpSpPr>
        <p:sp>
          <p:nvSpPr>
            <p:cNvPr id="892" name="Figura a mano libera 891">
              <a:extLst>
                <a:ext uri="{FF2B5EF4-FFF2-40B4-BE49-F238E27FC236}">
                  <a16:creationId xmlns:a16="http://schemas.microsoft.com/office/drawing/2014/main" id="{8484F94B-1A36-1645-9D67-A82252079BC0}"/>
                </a:ext>
              </a:extLst>
            </p:cNvPr>
            <p:cNvSpPr/>
            <p:nvPr/>
          </p:nvSpPr>
          <p:spPr>
            <a:xfrm>
              <a:off x="6292713" y="3819450"/>
              <a:ext cx="495300" cy="609600"/>
            </a:xfrm>
            <a:custGeom>
              <a:avLst/>
              <a:gdLst>
                <a:gd name="connsiteX0" fmla="*/ 480440 w 495300"/>
                <a:gd name="connsiteY0" fmla="*/ 110490 h 609600"/>
                <a:gd name="connsiteX1" fmla="*/ 498538 w 495300"/>
                <a:gd name="connsiteY1" fmla="*/ 49530 h 609600"/>
                <a:gd name="connsiteX2" fmla="*/ 492823 w 495300"/>
                <a:gd name="connsiteY2" fmla="*/ 29528 h 609600"/>
                <a:gd name="connsiteX3" fmla="*/ 458533 w 495300"/>
                <a:gd name="connsiteY3" fmla="*/ 0 h 609600"/>
                <a:gd name="connsiteX4" fmla="*/ 6095 w 495300"/>
                <a:gd name="connsiteY4" fmla="*/ 342900 h 609600"/>
                <a:gd name="connsiteX5" fmla="*/ 25145 w 495300"/>
                <a:gd name="connsiteY5" fmla="*/ 381000 h 609600"/>
                <a:gd name="connsiteX6" fmla="*/ 70865 w 495300"/>
                <a:gd name="connsiteY6" fmla="*/ 360045 h 609600"/>
                <a:gd name="connsiteX7" fmla="*/ 89915 w 495300"/>
                <a:gd name="connsiteY7" fmla="*/ 385763 h 609600"/>
                <a:gd name="connsiteX8" fmla="*/ 34670 w 495300"/>
                <a:gd name="connsiteY8" fmla="*/ 457200 h 609600"/>
                <a:gd name="connsiteX9" fmla="*/ 58482 w 495300"/>
                <a:gd name="connsiteY9" fmla="*/ 495300 h 609600"/>
                <a:gd name="connsiteX10" fmla="*/ 96583 w 495300"/>
                <a:gd name="connsiteY10" fmla="*/ 488633 h 609600"/>
                <a:gd name="connsiteX11" fmla="*/ 125157 w 495300"/>
                <a:gd name="connsiteY11" fmla="*/ 496253 h 609600"/>
                <a:gd name="connsiteX12" fmla="*/ 134682 w 495300"/>
                <a:gd name="connsiteY12" fmla="*/ 523875 h 609600"/>
                <a:gd name="connsiteX13" fmla="*/ 119443 w 495300"/>
                <a:gd name="connsiteY13" fmla="*/ 588645 h 609600"/>
                <a:gd name="connsiteX14" fmla="*/ 157543 w 495300"/>
                <a:gd name="connsiteY14" fmla="*/ 598170 h 609600"/>
                <a:gd name="connsiteX15" fmla="*/ 482345 w 495300"/>
                <a:gd name="connsiteY15" fmla="*/ 154305 h 609600"/>
                <a:gd name="connsiteX16" fmla="*/ 480440 w 495300"/>
                <a:gd name="connsiteY16" fmla="*/ 11049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300" h="609600">
                  <a:moveTo>
                    <a:pt x="480440" y="110490"/>
                  </a:moveTo>
                  <a:lnTo>
                    <a:pt x="498538" y="49530"/>
                  </a:lnTo>
                  <a:cubicBezTo>
                    <a:pt x="500443" y="42863"/>
                    <a:pt x="498538" y="35243"/>
                    <a:pt x="492823" y="29528"/>
                  </a:cubicBezTo>
                  <a:lnTo>
                    <a:pt x="458533" y="0"/>
                  </a:lnTo>
                  <a:cubicBezTo>
                    <a:pt x="146113" y="123825"/>
                    <a:pt x="6095" y="342900"/>
                    <a:pt x="6095" y="342900"/>
                  </a:cubicBezTo>
                  <a:cubicBezTo>
                    <a:pt x="-7240" y="361950"/>
                    <a:pt x="2285" y="386715"/>
                    <a:pt x="25145" y="381000"/>
                  </a:cubicBezTo>
                  <a:lnTo>
                    <a:pt x="70865" y="360045"/>
                  </a:lnTo>
                  <a:cubicBezTo>
                    <a:pt x="93725" y="354330"/>
                    <a:pt x="101345" y="365760"/>
                    <a:pt x="89915" y="385763"/>
                  </a:cubicBezTo>
                  <a:lnTo>
                    <a:pt x="34670" y="457200"/>
                  </a:lnTo>
                  <a:cubicBezTo>
                    <a:pt x="22287" y="477203"/>
                    <a:pt x="35622" y="500063"/>
                    <a:pt x="58482" y="495300"/>
                  </a:cubicBezTo>
                  <a:lnTo>
                    <a:pt x="96583" y="488633"/>
                  </a:lnTo>
                  <a:cubicBezTo>
                    <a:pt x="107060" y="485775"/>
                    <a:pt x="117537" y="488633"/>
                    <a:pt x="125157" y="496253"/>
                  </a:cubicBezTo>
                  <a:cubicBezTo>
                    <a:pt x="132778" y="502920"/>
                    <a:pt x="136588" y="513398"/>
                    <a:pt x="134682" y="523875"/>
                  </a:cubicBezTo>
                  <a:lnTo>
                    <a:pt x="119443" y="588645"/>
                  </a:lnTo>
                  <a:cubicBezTo>
                    <a:pt x="117537" y="611505"/>
                    <a:pt x="145160" y="618173"/>
                    <a:pt x="157543" y="598170"/>
                  </a:cubicBezTo>
                  <a:cubicBezTo>
                    <a:pt x="157543" y="598170"/>
                    <a:pt x="311848" y="285750"/>
                    <a:pt x="482345" y="154305"/>
                  </a:cubicBezTo>
                  <a:cubicBezTo>
                    <a:pt x="477583" y="140018"/>
                    <a:pt x="476630" y="124777"/>
                    <a:pt x="480440" y="110490"/>
                  </a:cubicBezTo>
                  <a:close/>
                </a:path>
              </a:pathLst>
            </a:custGeom>
            <a:grpFill/>
            <a:ln w="9525" cap="flat">
              <a:noFill/>
              <a:prstDash val="solid"/>
              <a:miter/>
            </a:ln>
          </p:spPr>
          <p:txBody>
            <a:bodyPr rtlCol="0" anchor="ctr"/>
            <a:lstStyle/>
            <a:p>
              <a:endParaRPr lang="it-IT" sz="1013"/>
            </a:p>
          </p:txBody>
        </p:sp>
        <p:sp>
          <p:nvSpPr>
            <p:cNvPr id="893" name="Figura a mano libera 892">
              <a:extLst>
                <a:ext uri="{FF2B5EF4-FFF2-40B4-BE49-F238E27FC236}">
                  <a16:creationId xmlns:a16="http://schemas.microsoft.com/office/drawing/2014/main" id="{227A1C0F-7447-AE49-8C16-199612EFD9F5}"/>
                </a:ext>
              </a:extLst>
            </p:cNvPr>
            <p:cNvSpPr/>
            <p:nvPr/>
          </p:nvSpPr>
          <p:spPr>
            <a:xfrm>
              <a:off x="6757185" y="3629902"/>
              <a:ext cx="333375" cy="333375"/>
            </a:xfrm>
            <a:custGeom>
              <a:avLst/>
              <a:gdLst>
                <a:gd name="connsiteX0" fmla="*/ 334103 w 333375"/>
                <a:gd name="connsiteY0" fmla="*/ 150495 h 333375"/>
                <a:gd name="connsiteX1" fmla="*/ 340770 w 333375"/>
                <a:gd name="connsiteY1" fmla="*/ 124778 h 333375"/>
                <a:gd name="connsiteX2" fmla="*/ 318863 w 333375"/>
                <a:gd name="connsiteY2" fmla="*/ 109538 h 333375"/>
                <a:gd name="connsiteX3" fmla="*/ 240758 w 333375"/>
                <a:gd name="connsiteY3" fmla="*/ 109538 h 333375"/>
                <a:gd name="connsiteX4" fmla="*/ 218850 w 333375"/>
                <a:gd name="connsiteY4" fmla="*/ 93345 h 333375"/>
                <a:gd name="connsiteX5" fmla="*/ 193133 w 333375"/>
                <a:gd name="connsiteY5" fmla="*/ 16193 h 333375"/>
                <a:gd name="connsiteX6" fmla="*/ 171225 w 333375"/>
                <a:gd name="connsiteY6" fmla="*/ 0 h 333375"/>
                <a:gd name="connsiteX7" fmla="*/ 149318 w 333375"/>
                <a:gd name="connsiteY7" fmla="*/ 16193 h 333375"/>
                <a:gd name="connsiteX8" fmla="*/ 123600 w 333375"/>
                <a:gd name="connsiteY8" fmla="*/ 93345 h 333375"/>
                <a:gd name="connsiteX9" fmla="*/ 101693 w 333375"/>
                <a:gd name="connsiteY9" fmla="*/ 109538 h 333375"/>
                <a:gd name="connsiteX10" fmla="*/ 23588 w 333375"/>
                <a:gd name="connsiteY10" fmla="*/ 109538 h 333375"/>
                <a:gd name="connsiteX11" fmla="*/ 1680 w 333375"/>
                <a:gd name="connsiteY11" fmla="*/ 124778 h 333375"/>
                <a:gd name="connsiteX12" fmla="*/ 8348 w 333375"/>
                <a:gd name="connsiteY12" fmla="*/ 150495 h 333375"/>
                <a:gd name="connsiteX13" fmla="*/ 35970 w 333375"/>
                <a:gd name="connsiteY13" fmla="*/ 175260 h 333375"/>
                <a:gd name="connsiteX14" fmla="*/ 71213 w 333375"/>
                <a:gd name="connsiteY14" fmla="*/ 205740 h 333375"/>
                <a:gd name="connsiteX15" fmla="*/ 78833 w 333375"/>
                <a:gd name="connsiteY15" fmla="*/ 217170 h 333375"/>
                <a:gd name="connsiteX16" fmla="*/ 78833 w 333375"/>
                <a:gd name="connsiteY16" fmla="*/ 230505 h 333375"/>
                <a:gd name="connsiteX17" fmla="*/ 53115 w 333375"/>
                <a:gd name="connsiteY17" fmla="*/ 311468 h 333375"/>
                <a:gd name="connsiteX18" fmla="*/ 61688 w 333375"/>
                <a:gd name="connsiteY18" fmla="*/ 337185 h 333375"/>
                <a:gd name="connsiteX19" fmla="*/ 89310 w 333375"/>
                <a:gd name="connsiteY19" fmla="*/ 338138 h 333375"/>
                <a:gd name="connsiteX20" fmla="*/ 157890 w 333375"/>
                <a:gd name="connsiteY20" fmla="*/ 289560 h 333375"/>
                <a:gd name="connsiteX21" fmla="*/ 184560 w 333375"/>
                <a:gd name="connsiteY21" fmla="*/ 289560 h 333375"/>
                <a:gd name="connsiteX22" fmla="*/ 253140 w 333375"/>
                <a:gd name="connsiteY22" fmla="*/ 338138 h 333375"/>
                <a:gd name="connsiteX23" fmla="*/ 280763 w 333375"/>
                <a:gd name="connsiteY23" fmla="*/ 337185 h 333375"/>
                <a:gd name="connsiteX24" fmla="*/ 289335 w 333375"/>
                <a:gd name="connsiteY24" fmla="*/ 311468 h 333375"/>
                <a:gd name="connsiteX25" fmla="*/ 265523 w 333375"/>
                <a:gd name="connsiteY25" fmla="*/ 230505 h 333375"/>
                <a:gd name="connsiteX26" fmla="*/ 272190 w 333375"/>
                <a:gd name="connsiteY26" fmla="*/ 205740 h 333375"/>
                <a:gd name="connsiteX27" fmla="*/ 334103 w 333375"/>
                <a:gd name="connsiteY27" fmla="*/ 15049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3375" h="333375">
                  <a:moveTo>
                    <a:pt x="334103" y="150495"/>
                  </a:moveTo>
                  <a:cubicBezTo>
                    <a:pt x="341723" y="143828"/>
                    <a:pt x="344580" y="133350"/>
                    <a:pt x="340770" y="124778"/>
                  </a:cubicBezTo>
                  <a:cubicBezTo>
                    <a:pt x="336960" y="115253"/>
                    <a:pt x="328388" y="109538"/>
                    <a:pt x="318863" y="109538"/>
                  </a:cubicBezTo>
                  <a:lnTo>
                    <a:pt x="240758" y="109538"/>
                  </a:lnTo>
                  <a:cubicBezTo>
                    <a:pt x="230280" y="109538"/>
                    <a:pt x="221708" y="102870"/>
                    <a:pt x="218850" y="93345"/>
                  </a:cubicBezTo>
                  <a:lnTo>
                    <a:pt x="193133" y="16193"/>
                  </a:lnTo>
                  <a:cubicBezTo>
                    <a:pt x="190275" y="6668"/>
                    <a:pt x="180750" y="0"/>
                    <a:pt x="171225" y="0"/>
                  </a:cubicBezTo>
                  <a:cubicBezTo>
                    <a:pt x="160748" y="0"/>
                    <a:pt x="152175" y="6668"/>
                    <a:pt x="149318" y="16193"/>
                  </a:cubicBezTo>
                  <a:lnTo>
                    <a:pt x="123600" y="93345"/>
                  </a:lnTo>
                  <a:cubicBezTo>
                    <a:pt x="120743" y="102870"/>
                    <a:pt x="111218" y="109538"/>
                    <a:pt x="101693" y="109538"/>
                  </a:cubicBezTo>
                  <a:lnTo>
                    <a:pt x="23588" y="109538"/>
                  </a:lnTo>
                  <a:cubicBezTo>
                    <a:pt x="14063" y="109538"/>
                    <a:pt x="5490" y="116205"/>
                    <a:pt x="1680" y="124778"/>
                  </a:cubicBezTo>
                  <a:cubicBezTo>
                    <a:pt x="-2130" y="134303"/>
                    <a:pt x="728" y="144780"/>
                    <a:pt x="8348" y="150495"/>
                  </a:cubicBezTo>
                  <a:lnTo>
                    <a:pt x="35970" y="175260"/>
                  </a:lnTo>
                  <a:lnTo>
                    <a:pt x="71213" y="205740"/>
                  </a:lnTo>
                  <a:cubicBezTo>
                    <a:pt x="75023" y="208598"/>
                    <a:pt x="76928" y="212408"/>
                    <a:pt x="78833" y="217170"/>
                  </a:cubicBezTo>
                  <a:cubicBezTo>
                    <a:pt x="79785" y="221933"/>
                    <a:pt x="79785" y="225743"/>
                    <a:pt x="78833" y="230505"/>
                  </a:cubicBezTo>
                  <a:lnTo>
                    <a:pt x="53115" y="311468"/>
                  </a:lnTo>
                  <a:cubicBezTo>
                    <a:pt x="50258" y="320993"/>
                    <a:pt x="53115" y="331470"/>
                    <a:pt x="61688" y="337185"/>
                  </a:cubicBezTo>
                  <a:cubicBezTo>
                    <a:pt x="69308" y="342900"/>
                    <a:pt x="80738" y="342900"/>
                    <a:pt x="89310" y="338138"/>
                  </a:cubicBezTo>
                  <a:lnTo>
                    <a:pt x="157890" y="289560"/>
                  </a:lnTo>
                  <a:cubicBezTo>
                    <a:pt x="165510" y="283845"/>
                    <a:pt x="176940" y="283845"/>
                    <a:pt x="184560" y="289560"/>
                  </a:cubicBezTo>
                  <a:lnTo>
                    <a:pt x="253140" y="338138"/>
                  </a:lnTo>
                  <a:cubicBezTo>
                    <a:pt x="261713" y="343853"/>
                    <a:pt x="272190" y="343853"/>
                    <a:pt x="280763" y="337185"/>
                  </a:cubicBezTo>
                  <a:cubicBezTo>
                    <a:pt x="288383" y="331470"/>
                    <a:pt x="292193" y="320993"/>
                    <a:pt x="289335" y="311468"/>
                  </a:cubicBezTo>
                  <a:lnTo>
                    <a:pt x="265523" y="230505"/>
                  </a:lnTo>
                  <a:cubicBezTo>
                    <a:pt x="262665" y="221933"/>
                    <a:pt x="265523" y="211455"/>
                    <a:pt x="272190" y="205740"/>
                  </a:cubicBezTo>
                  <a:lnTo>
                    <a:pt x="334103" y="150495"/>
                  </a:lnTo>
                  <a:close/>
                </a:path>
              </a:pathLst>
            </a:custGeom>
            <a:grpFill/>
            <a:ln w="9525" cap="flat">
              <a:noFill/>
              <a:prstDash val="solid"/>
              <a:miter/>
            </a:ln>
          </p:spPr>
          <p:txBody>
            <a:bodyPr rtlCol="0" anchor="ctr"/>
            <a:lstStyle/>
            <a:p>
              <a:endParaRPr lang="it-IT" sz="1013"/>
            </a:p>
          </p:txBody>
        </p:sp>
      </p:grpSp>
      <p:sp>
        <p:nvSpPr>
          <p:cNvPr id="894" name="Elemento grafico 403" descr="Stella">
            <a:extLst>
              <a:ext uri="{FF2B5EF4-FFF2-40B4-BE49-F238E27FC236}">
                <a16:creationId xmlns:a16="http://schemas.microsoft.com/office/drawing/2014/main" id="{A452172E-0B1A-9840-AED4-B38422D460C7}"/>
              </a:ext>
            </a:extLst>
          </p:cNvPr>
          <p:cNvSpPr/>
          <p:nvPr/>
        </p:nvSpPr>
        <p:spPr>
          <a:xfrm>
            <a:off x="2440435" y="3912919"/>
            <a:ext cx="232139" cy="232139"/>
          </a:xfrm>
          <a:custGeom>
            <a:avLst/>
            <a:gdLst>
              <a:gd name="connsiteX0" fmla="*/ 762000 w 762000"/>
              <a:gd name="connsiteY0" fmla="*/ 285750 h 762000"/>
              <a:gd name="connsiteX1" fmla="*/ 476250 w 762000"/>
              <a:gd name="connsiteY1" fmla="*/ 285750 h 762000"/>
              <a:gd name="connsiteX2" fmla="*/ 381000 w 762000"/>
              <a:gd name="connsiteY2" fmla="*/ 0 h 762000"/>
              <a:gd name="connsiteX3" fmla="*/ 285750 w 762000"/>
              <a:gd name="connsiteY3" fmla="*/ 285750 h 762000"/>
              <a:gd name="connsiteX4" fmla="*/ 0 w 762000"/>
              <a:gd name="connsiteY4" fmla="*/ 285750 h 762000"/>
              <a:gd name="connsiteX5" fmla="*/ 219075 w 762000"/>
              <a:gd name="connsiteY5" fmla="*/ 476250 h 762000"/>
              <a:gd name="connsiteX6" fmla="*/ 133350 w 762000"/>
              <a:gd name="connsiteY6" fmla="*/ 762000 h 762000"/>
              <a:gd name="connsiteX7" fmla="*/ 381000 w 762000"/>
              <a:gd name="connsiteY7" fmla="*/ 590550 h 762000"/>
              <a:gd name="connsiteX8" fmla="*/ 628650 w 762000"/>
              <a:gd name="connsiteY8" fmla="*/ 762000 h 762000"/>
              <a:gd name="connsiteX9" fmla="*/ 542925 w 762000"/>
              <a:gd name="connsiteY9" fmla="*/ 4762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762000" y="285750"/>
                </a:moveTo>
                <a:lnTo>
                  <a:pt x="476250" y="285750"/>
                </a:lnTo>
                <a:lnTo>
                  <a:pt x="381000" y="0"/>
                </a:lnTo>
                <a:lnTo>
                  <a:pt x="285750" y="285750"/>
                </a:lnTo>
                <a:lnTo>
                  <a:pt x="0" y="285750"/>
                </a:lnTo>
                <a:lnTo>
                  <a:pt x="219075" y="476250"/>
                </a:lnTo>
                <a:lnTo>
                  <a:pt x="133350" y="762000"/>
                </a:lnTo>
                <a:lnTo>
                  <a:pt x="381000" y="590550"/>
                </a:lnTo>
                <a:lnTo>
                  <a:pt x="628650" y="762000"/>
                </a:lnTo>
                <a:lnTo>
                  <a:pt x="542925" y="476250"/>
                </a:lnTo>
                <a:close/>
              </a:path>
            </a:pathLst>
          </a:custGeom>
          <a:solidFill>
            <a:schemeClr val="accent3"/>
          </a:solidFill>
          <a:ln w="9525" cap="flat">
            <a:noFill/>
            <a:prstDash val="solid"/>
            <a:miter/>
          </a:ln>
        </p:spPr>
        <p:txBody>
          <a:bodyPr rtlCol="0" anchor="ctr"/>
          <a:lstStyle/>
          <a:p>
            <a:endParaRPr lang="it-IT" sz="1013"/>
          </a:p>
        </p:txBody>
      </p:sp>
      <p:grpSp>
        <p:nvGrpSpPr>
          <p:cNvPr id="895" name="Elemento grafico 405" descr="Podio">
            <a:extLst>
              <a:ext uri="{FF2B5EF4-FFF2-40B4-BE49-F238E27FC236}">
                <a16:creationId xmlns:a16="http://schemas.microsoft.com/office/drawing/2014/main" id="{07A431F0-A629-0045-8414-DE77939C781B}"/>
              </a:ext>
            </a:extLst>
          </p:cNvPr>
          <p:cNvGrpSpPr/>
          <p:nvPr/>
        </p:nvGrpSpPr>
        <p:grpSpPr>
          <a:xfrm>
            <a:off x="2844804" y="3889707"/>
            <a:ext cx="278566" cy="278566"/>
            <a:chOff x="6538800" y="3871800"/>
            <a:chExt cx="914400" cy="914400"/>
          </a:xfrm>
          <a:solidFill>
            <a:schemeClr val="accent3"/>
          </a:solidFill>
        </p:grpSpPr>
        <p:sp>
          <p:nvSpPr>
            <p:cNvPr id="896" name="Figura a mano libera 895">
              <a:extLst>
                <a:ext uri="{FF2B5EF4-FFF2-40B4-BE49-F238E27FC236}">
                  <a16:creationId xmlns:a16="http://schemas.microsoft.com/office/drawing/2014/main" id="{80EC9764-AD59-A242-9EEA-637696AF5250}"/>
                </a:ext>
              </a:extLst>
            </p:cNvPr>
            <p:cNvSpPr/>
            <p:nvPr/>
          </p:nvSpPr>
          <p:spPr>
            <a:xfrm>
              <a:off x="6615000" y="3971738"/>
              <a:ext cx="762000" cy="714375"/>
            </a:xfrm>
            <a:custGeom>
              <a:avLst/>
              <a:gdLst>
                <a:gd name="connsiteX0" fmla="*/ 685800 w 762000"/>
                <a:gd name="connsiteY0" fmla="*/ 600150 h 714375"/>
                <a:gd name="connsiteX1" fmla="*/ 685800 w 762000"/>
                <a:gd name="connsiteY1" fmla="*/ 332497 h 714375"/>
                <a:gd name="connsiteX2" fmla="*/ 705803 w 762000"/>
                <a:gd name="connsiteY2" fmla="*/ 415365 h 714375"/>
                <a:gd name="connsiteX3" fmla="*/ 723900 w 762000"/>
                <a:gd name="connsiteY3" fmla="*/ 429652 h 714375"/>
                <a:gd name="connsiteX4" fmla="*/ 742950 w 762000"/>
                <a:gd name="connsiteY4" fmla="*/ 410602 h 714375"/>
                <a:gd name="connsiteX5" fmla="*/ 741998 w 762000"/>
                <a:gd name="connsiteY5" fmla="*/ 405840 h 714375"/>
                <a:gd name="connsiteX6" fmla="*/ 715328 w 762000"/>
                <a:gd name="connsiteY6" fmla="*/ 292492 h 714375"/>
                <a:gd name="connsiteX7" fmla="*/ 709613 w 762000"/>
                <a:gd name="connsiteY7" fmla="*/ 282015 h 714375"/>
                <a:gd name="connsiteX8" fmla="*/ 669608 w 762000"/>
                <a:gd name="connsiteY8" fmla="*/ 261060 h 714375"/>
                <a:gd name="connsiteX9" fmla="*/ 638175 w 762000"/>
                <a:gd name="connsiteY9" fmla="*/ 257250 h 714375"/>
                <a:gd name="connsiteX10" fmla="*/ 606743 w 762000"/>
                <a:gd name="connsiteY10" fmla="*/ 262012 h 714375"/>
                <a:gd name="connsiteX11" fmla="*/ 566738 w 762000"/>
                <a:gd name="connsiteY11" fmla="*/ 282967 h 714375"/>
                <a:gd name="connsiteX12" fmla="*/ 561023 w 762000"/>
                <a:gd name="connsiteY12" fmla="*/ 293445 h 714375"/>
                <a:gd name="connsiteX13" fmla="*/ 534353 w 762000"/>
                <a:gd name="connsiteY13" fmla="*/ 406792 h 714375"/>
                <a:gd name="connsiteX14" fmla="*/ 533400 w 762000"/>
                <a:gd name="connsiteY14" fmla="*/ 411555 h 714375"/>
                <a:gd name="connsiteX15" fmla="*/ 552450 w 762000"/>
                <a:gd name="connsiteY15" fmla="*/ 430605 h 714375"/>
                <a:gd name="connsiteX16" fmla="*/ 570548 w 762000"/>
                <a:gd name="connsiteY16" fmla="*/ 416317 h 714375"/>
                <a:gd name="connsiteX17" fmla="*/ 590550 w 762000"/>
                <a:gd name="connsiteY17" fmla="*/ 333450 h 714375"/>
                <a:gd name="connsiteX18" fmla="*/ 590550 w 762000"/>
                <a:gd name="connsiteY18" fmla="*/ 600150 h 714375"/>
                <a:gd name="connsiteX19" fmla="*/ 514350 w 762000"/>
                <a:gd name="connsiteY19" fmla="*/ 600150 h 714375"/>
                <a:gd name="connsiteX20" fmla="*/ 514350 w 762000"/>
                <a:gd name="connsiteY20" fmla="*/ 447750 h 714375"/>
                <a:gd name="connsiteX21" fmla="*/ 428625 w 762000"/>
                <a:gd name="connsiteY21" fmla="*/ 447750 h 714375"/>
                <a:gd name="connsiteX22" fmla="*/ 428625 w 762000"/>
                <a:gd name="connsiteY22" fmla="*/ 295350 h 714375"/>
                <a:gd name="connsiteX23" fmla="*/ 428625 w 762000"/>
                <a:gd name="connsiteY23" fmla="*/ 169620 h 714375"/>
                <a:gd name="connsiteX24" fmla="*/ 511493 w 762000"/>
                <a:gd name="connsiteY24" fmla="*/ 28650 h 714375"/>
                <a:gd name="connsiteX25" fmla="*/ 504825 w 762000"/>
                <a:gd name="connsiteY25" fmla="*/ 2932 h 714375"/>
                <a:gd name="connsiteX26" fmla="*/ 479108 w 762000"/>
                <a:gd name="connsiteY26" fmla="*/ 9600 h 714375"/>
                <a:gd name="connsiteX27" fmla="*/ 419100 w 762000"/>
                <a:gd name="connsiteY27" fmla="*/ 111517 h 714375"/>
                <a:gd name="connsiteX28" fmla="*/ 412433 w 762000"/>
                <a:gd name="connsiteY28" fmla="*/ 109612 h 714375"/>
                <a:gd name="connsiteX29" fmla="*/ 381000 w 762000"/>
                <a:gd name="connsiteY29" fmla="*/ 104850 h 714375"/>
                <a:gd name="connsiteX30" fmla="*/ 381000 w 762000"/>
                <a:gd name="connsiteY30" fmla="*/ 104850 h 714375"/>
                <a:gd name="connsiteX31" fmla="*/ 349568 w 762000"/>
                <a:gd name="connsiteY31" fmla="*/ 109612 h 714375"/>
                <a:gd name="connsiteX32" fmla="*/ 342900 w 762000"/>
                <a:gd name="connsiteY32" fmla="*/ 111517 h 714375"/>
                <a:gd name="connsiteX33" fmla="*/ 282893 w 762000"/>
                <a:gd name="connsiteY33" fmla="*/ 9600 h 714375"/>
                <a:gd name="connsiteX34" fmla="*/ 257175 w 762000"/>
                <a:gd name="connsiteY34" fmla="*/ 2932 h 714375"/>
                <a:gd name="connsiteX35" fmla="*/ 250508 w 762000"/>
                <a:gd name="connsiteY35" fmla="*/ 28650 h 714375"/>
                <a:gd name="connsiteX36" fmla="*/ 333375 w 762000"/>
                <a:gd name="connsiteY36" fmla="*/ 169620 h 714375"/>
                <a:gd name="connsiteX37" fmla="*/ 333375 w 762000"/>
                <a:gd name="connsiteY37" fmla="*/ 295350 h 714375"/>
                <a:gd name="connsiteX38" fmla="*/ 333375 w 762000"/>
                <a:gd name="connsiteY38" fmla="*/ 447750 h 714375"/>
                <a:gd name="connsiteX39" fmla="*/ 247650 w 762000"/>
                <a:gd name="connsiteY39" fmla="*/ 447750 h 714375"/>
                <a:gd name="connsiteX40" fmla="*/ 247650 w 762000"/>
                <a:gd name="connsiteY40" fmla="*/ 523950 h 714375"/>
                <a:gd name="connsiteX41" fmla="*/ 180975 w 762000"/>
                <a:gd name="connsiteY41" fmla="*/ 523950 h 714375"/>
                <a:gd name="connsiteX42" fmla="*/ 180975 w 762000"/>
                <a:gd name="connsiteY42" fmla="*/ 256297 h 714375"/>
                <a:gd name="connsiteX43" fmla="*/ 200978 w 762000"/>
                <a:gd name="connsiteY43" fmla="*/ 339165 h 714375"/>
                <a:gd name="connsiteX44" fmla="*/ 219075 w 762000"/>
                <a:gd name="connsiteY44" fmla="*/ 353452 h 714375"/>
                <a:gd name="connsiteX45" fmla="*/ 238125 w 762000"/>
                <a:gd name="connsiteY45" fmla="*/ 334402 h 714375"/>
                <a:gd name="connsiteX46" fmla="*/ 237173 w 762000"/>
                <a:gd name="connsiteY46" fmla="*/ 329640 h 714375"/>
                <a:gd name="connsiteX47" fmla="*/ 210503 w 762000"/>
                <a:gd name="connsiteY47" fmla="*/ 216292 h 714375"/>
                <a:gd name="connsiteX48" fmla="*/ 204788 w 762000"/>
                <a:gd name="connsiteY48" fmla="*/ 205815 h 714375"/>
                <a:gd name="connsiteX49" fmla="*/ 164783 w 762000"/>
                <a:gd name="connsiteY49" fmla="*/ 184860 h 714375"/>
                <a:gd name="connsiteX50" fmla="*/ 133350 w 762000"/>
                <a:gd name="connsiteY50" fmla="*/ 181050 h 714375"/>
                <a:gd name="connsiteX51" fmla="*/ 101918 w 762000"/>
                <a:gd name="connsiteY51" fmla="*/ 185812 h 714375"/>
                <a:gd name="connsiteX52" fmla="*/ 61913 w 762000"/>
                <a:gd name="connsiteY52" fmla="*/ 206767 h 714375"/>
                <a:gd name="connsiteX53" fmla="*/ 56197 w 762000"/>
                <a:gd name="connsiteY53" fmla="*/ 217245 h 714375"/>
                <a:gd name="connsiteX54" fmla="*/ 29528 w 762000"/>
                <a:gd name="connsiteY54" fmla="*/ 330592 h 714375"/>
                <a:gd name="connsiteX55" fmla="*/ 28575 w 762000"/>
                <a:gd name="connsiteY55" fmla="*/ 335355 h 714375"/>
                <a:gd name="connsiteX56" fmla="*/ 47625 w 762000"/>
                <a:gd name="connsiteY56" fmla="*/ 354405 h 714375"/>
                <a:gd name="connsiteX57" fmla="*/ 65723 w 762000"/>
                <a:gd name="connsiteY57" fmla="*/ 340117 h 714375"/>
                <a:gd name="connsiteX58" fmla="*/ 85725 w 762000"/>
                <a:gd name="connsiteY58" fmla="*/ 257250 h 714375"/>
                <a:gd name="connsiteX59" fmla="*/ 85725 w 762000"/>
                <a:gd name="connsiteY59" fmla="*/ 523950 h 714375"/>
                <a:gd name="connsiteX60" fmla="*/ 0 w 762000"/>
                <a:gd name="connsiteY60" fmla="*/ 523950 h 714375"/>
                <a:gd name="connsiteX61" fmla="*/ 0 w 762000"/>
                <a:gd name="connsiteY61" fmla="*/ 714450 h 714375"/>
                <a:gd name="connsiteX62" fmla="*/ 762000 w 762000"/>
                <a:gd name="connsiteY62" fmla="*/ 714450 h 714375"/>
                <a:gd name="connsiteX63" fmla="*/ 762000 w 762000"/>
                <a:gd name="connsiteY63" fmla="*/ 600150 h 714375"/>
                <a:gd name="connsiteX64" fmla="*/ 685800 w 762000"/>
                <a:gd name="connsiteY64" fmla="*/ 600150 h 714375"/>
                <a:gd name="connsiteX65" fmla="*/ 142875 w 762000"/>
                <a:gd name="connsiteY65" fmla="*/ 523950 h 714375"/>
                <a:gd name="connsiteX66" fmla="*/ 123825 w 762000"/>
                <a:gd name="connsiteY66" fmla="*/ 523950 h 714375"/>
                <a:gd name="connsiteX67" fmla="*/ 123825 w 762000"/>
                <a:gd name="connsiteY67" fmla="*/ 352500 h 714375"/>
                <a:gd name="connsiteX68" fmla="*/ 142875 w 762000"/>
                <a:gd name="connsiteY68" fmla="*/ 352500 h 714375"/>
                <a:gd name="connsiteX69" fmla="*/ 142875 w 762000"/>
                <a:gd name="connsiteY69" fmla="*/ 523950 h 714375"/>
                <a:gd name="connsiteX70" fmla="*/ 390525 w 762000"/>
                <a:gd name="connsiteY70" fmla="*/ 447750 h 714375"/>
                <a:gd name="connsiteX71" fmla="*/ 371475 w 762000"/>
                <a:gd name="connsiteY71" fmla="*/ 447750 h 714375"/>
                <a:gd name="connsiteX72" fmla="*/ 371475 w 762000"/>
                <a:gd name="connsiteY72" fmla="*/ 276300 h 714375"/>
                <a:gd name="connsiteX73" fmla="*/ 390525 w 762000"/>
                <a:gd name="connsiteY73" fmla="*/ 276300 h 714375"/>
                <a:gd name="connsiteX74" fmla="*/ 390525 w 762000"/>
                <a:gd name="connsiteY74" fmla="*/ 447750 h 714375"/>
                <a:gd name="connsiteX75" fmla="*/ 647700 w 762000"/>
                <a:gd name="connsiteY75" fmla="*/ 600150 h 714375"/>
                <a:gd name="connsiteX76" fmla="*/ 628650 w 762000"/>
                <a:gd name="connsiteY76" fmla="*/ 600150 h 714375"/>
                <a:gd name="connsiteX77" fmla="*/ 628650 w 762000"/>
                <a:gd name="connsiteY77" fmla="*/ 428700 h 714375"/>
                <a:gd name="connsiteX78" fmla="*/ 647700 w 762000"/>
                <a:gd name="connsiteY78" fmla="*/ 428700 h 714375"/>
                <a:gd name="connsiteX79" fmla="*/ 647700 w 762000"/>
                <a:gd name="connsiteY79" fmla="*/ 60015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2000" h="714375">
                  <a:moveTo>
                    <a:pt x="685800" y="600150"/>
                  </a:moveTo>
                  <a:lnTo>
                    <a:pt x="685800" y="332497"/>
                  </a:lnTo>
                  <a:lnTo>
                    <a:pt x="705803" y="415365"/>
                  </a:lnTo>
                  <a:cubicBezTo>
                    <a:pt x="707708" y="422985"/>
                    <a:pt x="715328" y="429652"/>
                    <a:pt x="723900" y="429652"/>
                  </a:cubicBezTo>
                  <a:cubicBezTo>
                    <a:pt x="734378" y="429652"/>
                    <a:pt x="742950" y="421080"/>
                    <a:pt x="742950" y="410602"/>
                  </a:cubicBezTo>
                  <a:cubicBezTo>
                    <a:pt x="742950" y="408697"/>
                    <a:pt x="741998" y="406792"/>
                    <a:pt x="741998" y="405840"/>
                  </a:cubicBezTo>
                  <a:lnTo>
                    <a:pt x="715328" y="292492"/>
                  </a:lnTo>
                  <a:cubicBezTo>
                    <a:pt x="714375" y="288682"/>
                    <a:pt x="712470" y="284872"/>
                    <a:pt x="709613" y="282015"/>
                  </a:cubicBezTo>
                  <a:cubicBezTo>
                    <a:pt x="698183" y="272490"/>
                    <a:pt x="684848" y="265822"/>
                    <a:pt x="669608" y="261060"/>
                  </a:cubicBezTo>
                  <a:cubicBezTo>
                    <a:pt x="659130" y="259155"/>
                    <a:pt x="648653" y="257250"/>
                    <a:pt x="638175" y="257250"/>
                  </a:cubicBezTo>
                  <a:cubicBezTo>
                    <a:pt x="627698" y="257250"/>
                    <a:pt x="617220" y="259155"/>
                    <a:pt x="606743" y="262012"/>
                  </a:cubicBezTo>
                  <a:cubicBezTo>
                    <a:pt x="591503" y="265822"/>
                    <a:pt x="578168" y="273442"/>
                    <a:pt x="566738" y="282967"/>
                  </a:cubicBezTo>
                  <a:cubicBezTo>
                    <a:pt x="563880" y="285825"/>
                    <a:pt x="561975" y="289635"/>
                    <a:pt x="561023" y="293445"/>
                  </a:cubicBezTo>
                  <a:lnTo>
                    <a:pt x="534353" y="406792"/>
                  </a:lnTo>
                  <a:cubicBezTo>
                    <a:pt x="534353" y="407745"/>
                    <a:pt x="533400" y="409650"/>
                    <a:pt x="533400" y="411555"/>
                  </a:cubicBezTo>
                  <a:cubicBezTo>
                    <a:pt x="533400" y="422032"/>
                    <a:pt x="541973" y="430605"/>
                    <a:pt x="552450" y="430605"/>
                  </a:cubicBezTo>
                  <a:cubicBezTo>
                    <a:pt x="561023" y="430605"/>
                    <a:pt x="568643" y="423937"/>
                    <a:pt x="570548" y="416317"/>
                  </a:cubicBezTo>
                  <a:lnTo>
                    <a:pt x="590550" y="333450"/>
                  </a:lnTo>
                  <a:lnTo>
                    <a:pt x="590550" y="600150"/>
                  </a:lnTo>
                  <a:lnTo>
                    <a:pt x="514350" y="600150"/>
                  </a:lnTo>
                  <a:lnTo>
                    <a:pt x="514350" y="447750"/>
                  </a:lnTo>
                  <a:lnTo>
                    <a:pt x="428625" y="447750"/>
                  </a:lnTo>
                  <a:lnTo>
                    <a:pt x="428625" y="295350"/>
                  </a:lnTo>
                  <a:lnTo>
                    <a:pt x="428625" y="169620"/>
                  </a:lnTo>
                  <a:lnTo>
                    <a:pt x="511493" y="28650"/>
                  </a:lnTo>
                  <a:cubicBezTo>
                    <a:pt x="517208" y="19125"/>
                    <a:pt x="513398" y="7695"/>
                    <a:pt x="504825" y="2932"/>
                  </a:cubicBezTo>
                  <a:cubicBezTo>
                    <a:pt x="495300" y="-2783"/>
                    <a:pt x="483870" y="1027"/>
                    <a:pt x="479108" y="9600"/>
                  </a:cubicBezTo>
                  <a:lnTo>
                    <a:pt x="419100" y="111517"/>
                  </a:lnTo>
                  <a:cubicBezTo>
                    <a:pt x="417195" y="110565"/>
                    <a:pt x="415290" y="109612"/>
                    <a:pt x="412433" y="109612"/>
                  </a:cubicBezTo>
                  <a:cubicBezTo>
                    <a:pt x="401955" y="106755"/>
                    <a:pt x="391478" y="104850"/>
                    <a:pt x="381000" y="104850"/>
                  </a:cubicBezTo>
                  <a:lnTo>
                    <a:pt x="381000" y="104850"/>
                  </a:lnTo>
                  <a:cubicBezTo>
                    <a:pt x="370523" y="104850"/>
                    <a:pt x="360045" y="106755"/>
                    <a:pt x="349568" y="109612"/>
                  </a:cubicBezTo>
                  <a:cubicBezTo>
                    <a:pt x="347663" y="110565"/>
                    <a:pt x="345758" y="110565"/>
                    <a:pt x="342900" y="111517"/>
                  </a:cubicBezTo>
                  <a:lnTo>
                    <a:pt x="282893" y="9600"/>
                  </a:lnTo>
                  <a:cubicBezTo>
                    <a:pt x="277178" y="75"/>
                    <a:pt x="265748" y="-2783"/>
                    <a:pt x="257175" y="2932"/>
                  </a:cubicBezTo>
                  <a:cubicBezTo>
                    <a:pt x="247650" y="8647"/>
                    <a:pt x="244793" y="20077"/>
                    <a:pt x="250508" y="28650"/>
                  </a:cubicBezTo>
                  <a:lnTo>
                    <a:pt x="333375" y="169620"/>
                  </a:lnTo>
                  <a:lnTo>
                    <a:pt x="333375" y="295350"/>
                  </a:lnTo>
                  <a:lnTo>
                    <a:pt x="333375" y="447750"/>
                  </a:lnTo>
                  <a:lnTo>
                    <a:pt x="247650" y="447750"/>
                  </a:lnTo>
                  <a:lnTo>
                    <a:pt x="247650" y="523950"/>
                  </a:lnTo>
                  <a:lnTo>
                    <a:pt x="180975" y="523950"/>
                  </a:lnTo>
                  <a:lnTo>
                    <a:pt x="180975" y="256297"/>
                  </a:lnTo>
                  <a:lnTo>
                    <a:pt x="200978" y="339165"/>
                  </a:lnTo>
                  <a:cubicBezTo>
                    <a:pt x="202883" y="346785"/>
                    <a:pt x="210503" y="353452"/>
                    <a:pt x="219075" y="353452"/>
                  </a:cubicBezTo>
                  <a:cubicBezTo>
                    <a:pt x="229552" y="353452"/>
                    <a:pt x="238125" y="344880"/>
                    <a:pt x="238125" y="334402"/>
                  </a:cubicBezTo>
                  <a:cubicBezTo>
                    <a:pt x="238125" y="332497"/>
                    <a:pt x="237173" y="330592"/>
                    <a:pt x="237173" y="329640"/>
                  </a:cubicBezTo>
                  <a:lnTo>
                    <a:pt x="210503" y="216292"/>
                  </a:lnTo>
                  <a:cubicBezTo>
                    <a:pt x="209550" y="212482"/>
                    <a:pt x="207645" y="208672"/>
                    <a:pt x="204788" y="205815"/>
                  </a:cubicBezTo>
                  <a:cubicBezTo>
                    <a:pt x="193358" y="196290"/>
                    <a:pt x="180023" y="189622"/>
                    <a:pt x="164783" y="184860"/>
                  </a:cubicBezTo>
                  <a:cubicBezTo>
                    <a:pt x="154305" y="182955"/>
                    <a:pt x="143828" y="181050"/>
                    <a:pt x="133350" y="181050"/>
                  </a:cubicBezTo>
                  <a:cubicBezTo>
                    <a:pt x="122873" y="181050"/>
                    <a:pt x="112395" y="182955"/>
                    <a:pt x="101918" y="185812"/>
                  </a:cubicBezTo>
                  <a:cubicBezTo>
                    <a:pt x="86678" y="189622"/>
                    <a:pt x="73343" y="197242"/>
                    <a:pt x="61913" y="206767"/>
                  </a:cubicBezTo>
                  <a:cubicBezTo>
                    <a:pt x="59055" y="209625"/>
                    <a:pt x="57150" y="213435"/>
                    <a:pt x="56197" y="217245"/>
                  </a:cubicBezTo>
                  <a:lnTo>
                    <a:pt x="29528" y="330592"/>
                  </a:lnTo>
                  <a:cubicBezTo>
                    <a:pt x="29528" y="331545"/>
                    <a:pt x="28575" y="333450"/>
                    <a:pt x="28575" y="335355"/>
                  </a:cubicBezTo>
                  <a:cubicBezTo>
                    <a:pt x="28575" y="345832"/>
                    <a:pt x="37147" y="354405"/>
                    <a:pt x="47625" y="354405"/>
                  </a:cubicBezTo>
                  <a:cubicBezTo>
                    <a:pt x="56197" y="354405"/>
                    <a:pt x="63818" y="347737"/>
                    <a:pt x="65723" y="340117"/>
                  </a:cubicBezTo>
                  <a:lnTo>
                    <a:pt x="85725" y="257250"/>
                  </a:lnTo>
                  <a:lnTo>
                    <a:pt x="85725" y="523950"/>
                  </a:lnTo>
                  <a:lnTo>
                    <a:pt x="0" y="523950"/>
                  </a:lnTo>
                  <a:lnTo>
                    <a:pt x="0" y="714450"/>
                  </a:lnTo>
                  <a:lnTo>
                    <a:pt x="762000" y="714450"/>
                  </a:lnTo>
                  <a:lnTo>
                    <a:pt x="762000" y="600150"/>
                  </a:lnTo>
                  <a:lnTo>
                    <a:pt x="685800" y="600150"/>
                  </a:lnTo>
                  <a:close/>
                  <a:moveTo>
                    <a:pt x="142875" y="523950"/>
                  </a:moveTo>
                  <a:lnTo>
                    <a:pt x="123825" y="523950"/>
                  </a:lnTo>
                  <a:lnTo>
                    <a:pt x="123825" y="352500"/>
                  </a:lnTo>
                  <a:lnTo>
                    <a:pt x="142875" y="352500"/>
                  </a:lnTo>
                  <a:lnTo>
                    <a:pt x="142875" y="523950"/>
                  </a:lnTo>
                  <a:close/>
                  <a:moveTo>
                    <a:pt x="390525" y="447750"/>
                  </a:moveTo>
                  <a:lnTo>
                    <a:pt x="371475" y="447750"/>
                  </a:lnTo>
                  <a:lnTo>
                    <a:pt x="371475" y="276300"/>
                  </a:lnTo>
                  <a:lnTo>
                    <a:pt x="390525" y="276300"/>
                  </a:lnTo>
                  <a:lnTo>
                    <a:pt x="390525" y="447750"/>
                  </a:lnTo>
                  <a:close/>
                  <a:moveTo>
                    <a:pt x="647700" y="600150"/>
                  </a:moveTo>
                  <a:lnTo>
                    <a:pt x="628650" y="600150"/>
                  </a:lnTo>
                  <a:lnTo>
                    <a:pt x="628650" y="428700"/>
                  </a:lnTo>
                  <a:lnTo>
                    <a:pt x="647700" y="428700"/>
                  </a:lnTo>
                  <a:lnTo>
                    <a:pt x="647700" y="600150"/>
                  </a:lnTo>
                  <a:close/>
                </a:path>
              </a:pathLst>
            </a:custGeom>
            <a:grpFill/>
            <a:ln w="9525" cap="flat">
              <a:noFill/>
              <a:prstDash val="solid"/>
              <a:miter/>
            </a:ln>
          </p:spPr>
          <p:txBody>
            <a:bodyPr rtlCol="0" anchor="ctr"/>
            <a:lstStyle/>
            <a:p>
              <a:endParaRPr lang="it-IT" sz="1013"/>
            </a:p>
          </p:txBody>
        </p:sp>
        <p:sp>
          <p:nvSpPr>
            <p:cNvPr id="897" name="Figura a mano libera 896">
              <a:extLst>
                <a:ext uri="{FF2B5EF4-FFF2-40B4-BE49-F238E27FC236}">
                  <a16:creationId xmlns:a16="http://schemas.microsoft.com/office/drawing/2014/main" id="{B634ADCF-3A96-554C-9E60-968A033240E4}"/>
                </a:ext>
              </a:extLst>
            </p:cNvPr>
            <p:cNvSpPr/>
            <p:nvPr/>
          </p:nvSpPr>
          <p:spPr>
            <a:xfrm>
              <a:off x="6710250" y="40670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898" name="Figura a mano libera 897">
              <a:extLst>
                <a:ext uri="{FF2B5EF4-FFF2-40B4-BE49-F238E27FC236}">
                  <a16:creationId xmlns:a16="http://schemas.microsoft.com/office/drawing/2014/main" id="{BB584F29-B7E9-A644-94C6-353FE6198F97}"/>
                </a:ext>
              </a:extLst>
            </p:cNvPr>
            <p:cNvSpPr/>
            <p:nvPr/>
          </p:nvSpPr>
          <p:spPr>
            <a:xfrm>
              <a:off x="7215075" y="41432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899" name="Figura a mano libera 898">
              <a:extLst>
                <a:ext uri="{FF2B5EF4-FFF2-40B4-BE49-F238E27FC236}">
                  <a16:creationId xmlns:a16="http://schemas.microsoft.com/office/drawing/2014/main" id="{C54C5E6A-8053-CE4C-A2E1-E12EF32F7DBC}"/>
                </a:ext>
              </a:extLst>
            </p:cNvPr>
            <p:cNvSpPr/>
            <p:nvPr/>
          </p:nvSpPr>
          <p:spPr>
            <a:xfrm>
              <a:off x="6957900" y="39908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grpSp>
        <p:nvGrpSpPr>
          <p:cNvPr id="900" name="Elemento grafico 421" descr="Medaglia">
            <a:extLst>
              <a:ext uri="{FF2B5EF4-FFF2-40B4-BE49-F238E27FC236}">
                <a16:creationId xmlns:a16="http://schemas.microsoft.com/office/drawing/2014/main" id="{2D5892DC-B74E-594D-8DAC-5FC377B4D260}"/>
              </a:ext>
            </a:extLst>
          </p:cNvPr>
          <p:cNvGrpSpPr/>
          <p:nvPr/>
        </p:nvGrpSpPr>
        <p:grpSpPr>
          <a:xfrm>
            <a:off x="3295599" y="3889707"/>
            <a:ext cx="278566" cy="278566"/>
            <a:chOff x="6688800" y="4021800"/>
            <a:chExt cx="914400" cy="914400"/>
          </a:xfrm>
          <a:solidFill>
            <a:schemeClr val="accent3"/>
          </a:solidFill>
        </p:grpSpPr>
        <p:sp>
          <p:nvSpPr>
            <p:cNvPr id="901" name="Figura a mano libera 900">
              <a:extLst>
                <a:ext uri="{FF2B5EF4-FFF2-40B4-BE49-F238E27FC236}">
                  <a16:creationId xmlns:a16="http://schemas.microsoft.com/office/drawing/2014/main" id="{C54B45E5-7A1F-F745-A6EF-E467D0F16A72}"/>
                </a:ext>
              </a:extLst>
            </p:cNvPr>
            <p:cNvSpPr/>
            <p:nvPr/>
          </p:nvSpPr>
          <p:spPr>
            <a:xfrm>
              <a:off x="7033605" y="4530435"/>
              <a:ext cx="219075" cy="219075"/>
            </a:xfrm>
            <a:custGeom>
              <a:avLst/>
              <a:gdLst>
                <a:gd name="connsiteX0" fmla="*/ 112395 w 219075"/>
                <a:gd name="connsiteY0" fmla="*/ 0 h 219075"/>
                <a:gd name="connsiteX1" fmla="*/ 0 w 219075"/>
                <a:gd name="connsiteY1" fmla="*/ 112395 h 219075"/>
                <a:gd name="connsiteX2" fmla="*/ 112395 w 219075"/>
                <a:gd name="connsiteY2" fmla="*/ 225742 h 219075"/>
                <a:gd name="connsiteX3" fmla="*/ 224790 w 219075"/>
                <a:gd name="connsiteY3" fmla="*/ 113348 h 219075"/>
                <a:gd name="connsiteX4" fmla="*/ 112395 w 219075"/>
                <a:gd name="connsiteY4" fmla="*/ 0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19075">
                  <a:moveTo>
                    <a:pt x="112395" y="0"/>
                  </a:moveTo>
                  <a:cubicBezTo>
                    <a:pt x="50482" y="0"/>
                    <a:pt x="0" y="50482"/>
                    <a:pt x="0" y="112395"/>
                  </a:cubicBezTo>
                  <a:cubicBezTo>
                    <a:pt x="0" y="174307"/>
                    <a:pt x="50482" y="225742"/>
                    <a:pt x="112395" y="225742"/>
                  </a:cubicBezTo>
                  <a:cubicBezTo>
                    <a:pt x="174308" y="225742"/>
                    <a:pt x="224790" y="175260"/>
                    <a:pt x="224790" y="113348"/>
                  </a:cubicBezTo>
                  <a:cubicBezTo>
                    <a:pt x="224790" y="51435"/>
                    <a:pt x="174308" y="0"/>
                    <a:pt x="112395" y="0"/>
                  </a:cubicBezTo>
                </a:path>
              </a:pathLst>
            </a:custGeom>
            <a:grpFill/>
            <a:ln w="9525" cap="flat">
              <a:noFill/>
              <a:prstDash val="solid"/>
              <a:miter/>
            </a:ln>
          </p:spPr>
          <p:txBody>
            <a:bodyPr rtlCol="0" anchor="ctr"/>
            <a:lstStyle/>
            <a:p>
              <a:endParaRPr lang="it-IT" sz="1013"/>
            </a:p>
          </p:txBody>
        </p:sp>
        <p:sp>
          <p:nvSpPr>
            <p:cNvPr id="902" name="Figura a mano libera 901">
              <a:extLst>
                <a:ext uri="{FF2B5EF4-FFF2-40B4-BE49-F238E27FC236}">
                  <a16:creationId xmlns:a16="http://schemas.microsoft.com/office/drawing/2014/main" id="{95FFF65E-251E-C94C-B2A3-70313E2AF4F8}"/>
                </a:ext>
              </a:extLst>
            </p:cNvPr>
            <p:cNvSpPr/>
            <p:nvPr/>
          </p:nvSpPr>
          <p:spPr>
            <a:xfrm>
              <a:off x="6936450" y="4434232"/>
              <a:ext cx="419100" cy="419100"/>
            </a:xfrm>
            <a:custGeom>
              <a:avLst/>
              <a:gdLst>
                <a:gd name="connsiteX0" fmla="*/ 209550 w 419100"/>
                <a:gd name="connsiteY0" fmla="*/ 0 h 419100"/>
                <a:gd name="connsiteX1" fmla="*/ 0 w 419100"/>
                <a:gd name="connsiteY1" fmla="*/ 209550 h 419100"/>
                <a:gd name="connsiteX2" fmla="*/ 209550 w 419100"/>
                <a:gd name="connsiteY2" fmla="*/ 419100 h 419100"/>
                <a:gd name="connsiteX3" fmla="*/ 419100 w 419100"/>
                <a:gd name="connsiteY3" fmla="*/ 209550 h 419100"/>
                <a:gd name="connsiteX4" fmla="*/ 209550 w 419100"/>
                <a:gd name="connsiteY4" fmla="*/ 0 h 419100"/>
                <a:gd name="connsiteX5" fmla="*/ 209550 w 419100"/>
                <a:gd name="connsiteY5" fmla="*/ 361950 h 419100"/>
                <a:gd name="connsiteX6" fmla="*/ 57150 w 419100"/>
                <a:gd name="connsiteY6" fmla="*/ 209550 h 419100"/>
                <a:gd name="connsiteX7" fmla="*/ 209550 w 419100"/>
                <a:gd name="connsiteY7" fmla="*/ 57150 h 419100"/>
                <a:gd name="connsiteX8" fmla="*/ 361950 w 419100"/>
                <a:gd name="connsiteY8" fmla="*/ 209550 h 419100"/>
                <a:gd name="connsiteX9" fmla="*/ 209550 w 419100"/>
                <a:gd name="connsiteY9" fmla="*/ 3619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100" h="419100">
                  <a:moveTo>
                    <a:pt x="209550" y="0"/>
                  </a:moveTo>
                  <a:cubicBezTo>
                    <a:pt x="94298" y="0"/>
                    <a:pt x="0" y="94298"/>
                    <a:pt x="0" y="209550"/>
                  </a:cubicBezTo>
                  <a:cubicBezTo>
                    <a:pt x="0" y="324803"/>
                    <a:pt x="94298" y="419100"/>
                    <a:pt x="209550" y="419100"/>
                  </a:cubicBezTo>
                  <a:cubicBezTo>
                    <a:pt x="324803" y="419100"/>
                    <a:pt x="419100" y="324803"/>
                    <a:pt x="419100" y="209550"/>
                  </a:cubicBezTo>
                  <a:cubicBezTo>
                    <a:pt x="419100" y="94298"/>
                    <a:pt x="324803" y="0"/>
                    <a:pt x="209550" y="0"/>
                  </a:cubicBezTo>
                  <a:moveTo>
                    <a:pt x="209550" y="361950"/>
                  </a:moveTo>
                  <a:cubicBezTo>
                    <a:pt x="125730" y="361950"/>
                    <a:pt x="57150" y="293370"/>
                    <a:pt x="57150" y="209550"/>
                  </a:cubicBezTo>
                  <a:cubicBezTo>
                    <a:pt x="57150" y="125730"/>
                    <a:pt x="125730" y="57150"/>
                    <a:pt x="209550" y="57150"/>
                  </a:cubicBezTo>
                  <a:cubicBezTo>
                    <a:pt x="293370" y="57150"/>
                    <a:pt x="361950" y="125730"/>
                    <a:pt x="361950" y="209550"/>
                  </a:cubicBezTo>
                  <a:cubicBezTo>
                    <a:pt x="361950" y="293370"/>
                    <a:pt x="293370" y="361950"/>
                    <a:pt x="209550" y="361950"/>
                  </a:cubicBezTo>
                </a:path>
              </a:pathLst>
            </a:custGeom>
            <a:grpFill/>
            <a:ln w="9525" cap="flat">
              <a:noFill/>
              <a:prstDash val="solid"/>
              <a:miter/>
            </a:ln>
          </p:spPr>
          <p:txBody>
            <a:bodyPr rtlCol="0" anchor="ctr"/>
            <a:lstStyle/>
            <a:p>
              <a:endParaRPr lang="it-IT" sz="1013"/>
            </a:p>
          </p:txBody>
        </p:sp>
        <p:sp>
          <p:nvSpPr>
            <p:cNvPr id="903" name="Figura a mano libera 902">
              <a:extLst>
                <a:ext uri="{FF2B5EF4-FFF2-40B4-BE49-F238E27FC236}">
                  <a16:creationId xmlns:a16="http://schemas.microsoft.com/office/drawing/2014/main" id="{8DB318F4-D772-A34D-9C0F-D145B03B2F22}"/>
                </a:ext>
              </a:extLst>
            </p:cNvPr>
            <p:cNvSpPr/>
            <p:nvPr/>
          </p:nvSpPr>
          <p:spPr>
            <a:xfrm>
              <a:off x="7197435" y="4104667"/>
              <a:ext cx="219075" cy="342900"/>
            </a:xfrm>
            <a:custGeom>
              <a:avLst/>
              <a:gdLst>
                <a:gd name="connsiteX0" fmla="*/ 0 w 219075"/>
                <a:gd name="connsiteY0" fmla="*/ 296228 h 342900"/>
                <a:gd name="connsiteX1" fmla="*/ 103823 w 219075"/>
                <a:gd name="connsiteY1" fmla="*/ 344805 h 342900"/>
                <a:gd name="connsiteX2" fmla="*/ 220980 w 219075"/>
                <a:gd name="connsiteY2" fmla="*/ 80010 h 342900"/>
                <a:gd name="connsiteX3" fmla="*/ 167640 w 219075"/>
                <a:gd name="connsiteY3" fmla="*/ 0 h 342900"/>
                <a:gd name="connsiteX4" fmla="*/ 133350 w 219075"/>
                <a:gd name="connsiteY4" fmla="*/ 0 h 342900"/>
                <a:gd name="connsiteX5" fmla="*/ 59055 w 219075"/>
                <a:gd name="connsiteY5" fmla="*/ 162878 h 342900"/>
                <a:gd name="connsiteX6" fmla="*/ 0 w 219075"/>
                <a:gd name="connsiteY6" fmla="*/ 29622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342900">
                  <a:moveTo>
                    <a:pt x="0" y="296228"/>
                  </a:moveTo>
                  <a:cubicBezTo>
                    <a:pt x="38100" y="304800"/>
                    <a:pt x="73342" y="320993"/>
                    <a:pt x="103823" y="344805"/>
                  </a:cubicBezTo>
                  <a:lnTo>
                    <a:pt x="220980" y="80010"/>
                  </a:lnTo>
                  <a:lnTo>
                    <a:pt x="167640" y="0"/>
                  </a:lnTo>
                  <a:lnTo>
                    <a:pt x="133350" y="0"/>
                  </a:lnTo>
                  <a:lnTo>
                    <a:pt x="59055" y="162878"/>
                  </a:lnTo>
                  <a:lnTo>
                    <a:pt x="0" y="296228"/>
                  </a:lnTo>
                  <a:close/>
                </a:path>
              </a:pathLst>
            </a:custGeom>
            <a:grpFill/>
            <a:ln w="9525" cap="flat">
              <a:noFill/>
              <a:prstDash val="solid"/>
              <a:miter/>
            </a:ln>
          </p:spPr>
          <p:txBody>
            <a:bodyPr rtlCol="0" anchor="ctr"/>
            <a:lstStyle/>
            <a:p>
              <a:endParaRPr lang="it-IT" sz="1013"/>
            </a:p>
          </p:txBody>
        </p:sp>
        <p:sp>
          <p:nvSpPr>
            <p:cNvPr id="904" name="Figura a mano libera 903">
              <a:extLst>
                <a:ext uri="{FF2B5EF4-FFF2-40B4-BE49-F238E27FC236}">
                  <a16:creationId xmlns:a16="http://schemas.microsoft.com/office/drawing/2014/main" id="{D03BA5FB-0D9D-7649-B141-BAE066C2F764}"/>
                </a:ext>
              </a:extLst>
            </p:cNvPr>
            <p:cNvSpPr/>
            <p:nvPr/>
          </p:nvSpPr>
          <p:spPr>
            <a:xfrm>
              <a:off x="6874538" y="4104667"/>
              <a:ext cx="219075" cy="342900"/>
            </a:xfrm>
            <a:custGeom>
              <a:avLst/>
              <a:gdLst>
                <a:gd name="connsiteX0" fmla="*/ 220027 w 219075"/>
                <a:gd name="connsiteY0" fmla="*/ 296228 h 342900"/>
                <a:gd name="connsiteX1" fmla="*/ 160973 w 219075"/>
                <a:gd name="connsiteY1" fmla="*/ 162878 h 342900"/>
                <a:gd name="connsiteX2" fmla="*/ 86678 w 219075"/>
                <a:gd name="connsiteY2" fmla="*/ 0 h 342900"/>
                <a:gd name="connsiteX3" fmla="*/ 52388 w 219075"/>
                <a:gd name="connsiteY3" fmla="*/ 0 h 342900"/>
                <a:gd name="connsiteX4" fmla="*/ 0 w 219075"/>
                <a:gd name="connsiteY4" fmla="*/ 80010 h 342900"/>
                <a:gd name="connsiteX5" fmla="*/ 117157 w 219075"/>
                <a:gd name="connsiteY5" fmla="*/ 344805 h 342900"/>
                <a:gd name="connsiteX6" fmla="*/ 220027 w 219075"/>
                <a:gd name="connsiteY6" fmla="*/ 29622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342900">
                  <a:moveTo>
                    <a:pt x="220027" y="296228"/>
                  </a:moveTo>
                  <a:lnTo>
                    <a:pt x="160973" y="162878"/>
                  </a:lnTo>
                  <a:lnTo>
                    <a:pt x="86678" y="0"/>
                  </a:lnTo>
                  <a:lnTo>
                    <a:pt x="52388" y="0"/>
                  </a:lnTo>
                  <a:lnTo>
                    <a:pt x="0" y="80010"/>
                  </a:lnTo>
                  <a:lnTo>
                    <a:pt x="117157" y="344805"/>
                  </a:lnTo>
                  <a:cubicBezTo>
                    <a:pt x="146685" y="321945"/>
                    <a:pt x="181927" y="304800"/>
                    <a:pt x="220027" y="296228"/>
                  </a:cubicBezTo>
                </a:path>
              </a:pathLst>
            </a:custGeom>
            <a:grpFill/>
            <a:ln w="9525" cap="flat">
              <a:noFill/>
              <a:prstDash val="solid"/>
              <a:miter/>
            </a:ln>
          </p:spPr>
          <p:txBody>
            <a:bodyPr rtlCol="0" anchor="ctr"/>
            <a:lstStyle/>
            <a:p>
              <a:endParaRPr lang="it-IT" sz="1013"/>
            </a:p>
          </p:txBody>
        </p:sp>
        <p:sp>
          <p:nvSpPr>
            <p:cNvPr id="905" name="Figura a mano libera 904">
              <a:extLst>
                <a:ext uri="{FF2B5EF4-FFF2-40B4-BE49-F238E27FC236}">
                  <a16:creationId xmlns:a16="http://schemas.microsoft.com/office/drawing/2014/main" id="{BF6722B6-FAFC-6E4D-8FD3-0F948FD42852}"/>
                </a:ext>
              </a:extLst>
            </p:cNvPr>
            <p:cNvSpPr/>
            <p:nvPr/>
          </p:nvSpPr>
          <p:spPr>
            <a:xfrm>
              <a:off x="7003125" y="4105620"/>
              <a:ext cx="285750" cy="104775"/>
            </a:xfrm>
            <a:custGeom>
              <a:avLst/>
              <a:gdLst>
                <a:gd name="connsiteX0" fmla="*/ 233363 w 285750"/>
                <a:gd name="connsiteY0" fmla="*/ 114300 h 104775"/>
                <a:gd name="connsiteX1" fmla="*/ 285750 w 285750"/>
                <a:gd name="connsiteY1" fmla="*/ 0 h 104775"/>
                <a:gd name="connsiteX2" fmla="*/ 0 w 285750"/>
                <a:gd name="connsiteY2" fmla="*/ 0 h 104775"/>
                <a:gd name="connsiteX3" fmla="*/ 52388 w 285750"/>
                <a:gd name="connsiteY3" fmla="*/ 114300 h 104775"/>
              </a:gdLst>
              <a:ahLst/>
              <a:cxnLst>
                <a:cxn ang="0">
                  <a:pos x="connsiteX0" y="connsiteY0"/>
                </a:cxn>
                <a:cxn ang="0">
                  <a:pos x="connsiteX1" y="connsiteY1"/>
                </a:cxn>
                <a:cxn ang="0">
                  <a:pos x="connsiteX2" y="connsiteY2"/>
                </a:cxn>
                <a:cxn ang="0">
                  <a:pos x="connsiteX3" y="connsiteY3"/>
                </a:cxn>
              </a:cxnLst>
              <a:rect l="l" t="t" r="r" b="b"/>
              <a:pathLst>
                <a:path w="285750" h="104775">
                  <a:moveTo>
                    <a:pt x="233363" y="114300"/>
                  </a:moveTo>
                  <a:lnTo>
                    <a:pt x="285750" y="0"/>
                  </a:lnTo>
                  <a:lnTo>
                    <a:pt x="0" y="0"/>
                  </a:lnTo>
                  <a:lnTo>
                    <a:pt x="52388" y="114300"/>
                  </a:lnTo>
                  <a:close/>
                </a:path>
              </a:pathLst>
            </a:custGeom>
            <a:grpFill/>
            <a:ln w="9525" cap="flat">
              <a:noFill/>
              <a:prstDash val="solid"/>
              <a:miter/>
            </a:ln>
          </p:spPr>
          <p:txBody>
            <a:bodyPr rtlCol="0" anchor="ctr"/>
            <a:lstStyle/>
            <a:p>
              <a:endParaRPr lang="it-IT" sz="1013"/>
            </a:p>
          </p:txBody>
        </p:sp>
      </p:grpSp>
      <p:grpSp>
        <p:nvGrpSpPr>
          <p:cNvPr id="906" name="Elemento grafico 423" descr="Palloncini">
            <a:extLst>
              <a:ext uri="{FF2B5EF4-FFF2-40B4-BE49-F238E27FC236}">
                <a16:creationId xmlns:a16="http://schemas.microsoft.com/office/drawing/2014/main" id="{02A4CE3D-1034-7647-B1B1-EBF85BA9CED0}"/>
              </a:ext>
            </a:extLst>
          </p:cNvPr>
          <p:cNvGrpSpPr/>
          <p:nvPr/>
        </p:nvGrpSpPr>
        <p:grpSpPr>
          <a:xfrm>
            <a:off x="3746394" y="3889707"/>
            <a:ext cx="278566" cy="278566"/>
            <a:chOff x="6838800" y="4171800"/>
            <a:chExt cx="914400" cy="914400"/>
          </a:xfrm>
          <a:solidFill>
            <a:schemeClr val="accent3"/>
          </a:solidFill>
        </p:grpSpPr>
        <p:sp>
          <p:nvSpPr>
            <p:cNvPr id="907" name="Figura a mano libera 906">
              <a:extLst>
                <a:ext uri="{FF2B5EF4-FFF2-40B4-BE49-F238E27FC236}">
                  <a16:creationId xmlns:a16="http://schemas.microsoft.com/office/drawing/2014/main" id="{2BD74D40-5553-AC47-BC69-37CE35DC5ECE}"/>
                </a:ext>
              </a:extLst>
            </p:cNvPr>
            <p:cNvSpPr/>
            <p:nvPr/>
          </p:nvSpPr>
          <p:spPr>
            <a:xfrm>
              <a:off x="6952141" y="4439332"/>
              <a:ext cx="342900" cy="514350"/>
            </a:xfrm>
            <a:custGeom>
              <a:avLst/>
              <a:gdLst>
                <a:gd name="connsiteX0" fmla="*/ 350526 w 342900"/>
                <a:gd name="connsiteY0" fmla="*/ 330638 h 514350"/>
                <a:gd name="connsiteX1" fmla="*/ 290519 w 342900"/>
                <a:gd name="connsiteY1" fmla="*/ 50603 h 514350"/>
                <a:gd name="connsiteX2" fmla="*/ 292424 w 342900"/>
                <a:gd name="connsiteY2" fmla="*/ 43936 h 514350"/>
                <a:gd name="connsiteX3" fmla="*/ 137166 w 342900"/>
                <a:gd name="connsiteY3" fmla="*/ 4883 h 514350"/>
                <a:gd name="connsiteX4" fmla="*/ 6674 w 342900"/>
                <a:gd name="connsiteY4" fmla="*/ 243008 h 514350"/>
                <a:gd name="connsiteX5" fmla="*/ 217176 w 342900"/>
                <a:gd name="connsiteY5" fmla="*/ 452558 h 514350"/>
                <a:gd name="connsiteX6" fmla="*/ 218129 w 342900"/>
                <a:gd name="connsiteY6" fmla="*/ 455416 h 514350"/>
                <a:gd name="connsiteX7" fmla="*/ 212414 w 342900"/>
                <a:gd name="connsiteY7" fmla="*/ 515423 h 514350"/>
                <a:gd name="connsiteX8" fmla="*/ 286709 w 342900"/>
                <a:gd name="connsiteY8" fmla="*/ 498278 h 514350"/>
                <a:gd name="connsiteX9" fmla="*/ 255276 w 342900"/>
                <a:gd name="connsiteY9" fmla="*/ 446843 h 514350"/>
                <a:gd name="connsiteX10" fmla="*/ 255276 w 342900"/>
                <a:gd name="connsiteY10" fmla="*/ 445891 h 514350"/>
                <a:gd name="connsiteX11" fmla="*/ 350526 w 342900"/>
                <a:gd name="connsiteY11" fmla="*/ 330638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514350">
                  <a:moveTo>
                    <a:pt x="350526" y="330638"/>
                  </a:moveTo>
                  <a:cubicBezTo>
                    <a:pt x="296234" y="268726"/>
                    <a:pt x="263849" y="162998"/>
                    <a:pt x="290519" y="50603"/>
                  </a:cubicBezTo>
                  <a:cubicBezTo>
                    <a:pt x="291471" y="48698"/>
                    <a:pt x="291471" y="45841"/>
                    <a:pt x="292424" y="43936"/>
                  </a:cubicBezTo>
                  <a:cubicBezTo>
                    <a:pt x="249561" y="5836"/>
                    <a:pt x="193364" y="-8452"/>
                    <a:pt x="137166" y="4883"/>
                  </a:cubicBezTo>
                  <a:cubicBezTo>
                    <a:pt x="40011" y="27743"/>
                    <a:pt x="-20949" y="124898"/>
                    <a:pt x="6674" y="243008"/>
                  </a:cubicBezTo>
                  <a:cubicBezTo>
                    <a:pt x="32391" y="351593"/>
                    <a:pt x="126689" y="455416"/>
                    <a:pt x="217176" y="452558"/>
                  </a:cubicBezTo>
                  <a:lnTo>
                    <a:pt x="218129" y="455416"/>
                  </a:lnTo>
                  <a:lnTo>
                    <a:pt x="212414" y="515423"/>
                  </a:lnTo>
                  <a:lnTo>
                    <a:pt x="286709" y="498278"/>
                  </a:lnTo>
                  <a:lnTo>
                    <a:pt x="255276" y="446843"/>
                  </a:lnTo>
                  <a:lnTo>
                    <a:pt x="255276" y="445891"/>
                  </a:lnTo>
                  <a:cubicBezTo>
                    <a:pt x="300044" y="428746"/>
                    <a:pt x="332429" y="384931"/>
                    <a:pt x="350526" y="330638"/>
                  </a:cubicBezTo>
                </a:path>
              </a:pathLst>
            </a:custGeom>
            <a:grpFill/>
            <a:ln w="9525" cap="flat">
              <a:noFill/>
              <a:prstDash val="solid"/>
              <a:miter/>
            </a:ln>
          </p:spPr>
          <p:txBody>
            <a:bodyPr rtlCol="0" anchor="ctr"/>
            <a:lstStyle/>
            <a:p>
              <a:endParaRPr lang="it-IT" sz="1013"/>
            </a:p>
          </p:txBody>
        </p:sp>
        <p:sp>
          <p:nvSpPr>
            <p:cNvPr id="908" name="Figura a mano libera 907">
              <a:extLst>
                <a:ext uri="{FF2B5EF4-FFF2-40B4-BE49-F238E27FC236}">
                  <a16:creationId xmlns:a16="http://schemas.microsoft.com/office/drawing/2014/main" id="{A9CFE3C8-AEFB-F948-97C7-D363C37EED2C}"/>
                </a:ext>
              </a:extLst>
            </p:cNvPr>
            <p:cNvSpPr/>
            <p:nvPr/>
          </p:nvSpPr>
          <p:spPr>
            <a:xfrm>
              <a:off x="7038825" y="4240438"/>
              <a:ext cx="323850" cy="200025"/>
            </a:xfrm>
            <a:custGeom>
              <a:avLst/>
              <a:gdLst>
                <a:gd name="connsiteX0" fmla="*/ 326708 w 323850"/>
                <a:gd name="connsiteY0" fmla="*/ 83762 h 200025"/>
                <a:gd name="connsiteX1" fmla="*/ 136208 w 323850"/>
                <a:gd name="connsiteY1" fmla="*/ 4704 h 200025"/>
                <a:gd name="connsiteX2" fmla="*/ 0 w 323850"/>
                <a:gd name="connsiteY2" fmla="*/ 180917 h 200025"/>
                <a:gd name="connsiteX3" fmla="*/ 42863 w 323850"/>
                <a:gd name="connsiteY3" fmla="*/ 166629 h 200025"/>
                <a:gd name="connsiteX4" fmla="*/ 92393 w 323850"/>
                <a:gd name="connsiteY4" fmla="*/ 160914 h 200025"/>
                <a:gd name="connsiteX5" fmla="*/ 220027 w 323850"/>
                <a:gd name="connsiteY5" fmla="*/ 204729 h 200025"/>
                <a:gd name="connsiteX6" fmla="*/ 326708 w 323850"/>
                <a:gd name="connsiteY6" fmla="*/ 83762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 h="200025">
                  <a:moveTo>
                    <a:pt x="326708" y="83762"/>
                  </a:moveTo>
                  <a:cubicBezTo>
                    <a:pt x="282893" y="18039"/>
                    <a:pt x="209550" y="-12441"/>
                    <a:pt x="136208" y="4704"/>
                  </a:cubicBezTo>
                  <a:cubicBezTo>
                    <a:pt x="57150" y="23754"/>
                    <a:pt x="1905" y="92334"/>
                    <a:pt x="0" y="180917"/>
                  </a:cubicBezTo>
                  <a:cubicBezTo>
                    <a:pt x="13335" y="174249"/>
                    <a:pt x="27622" y="169487"/>
                    <a:pt x="42863" y="166629"/>
                  </a:cubicBezTo>
                  <a:cubicBezTo>
                    <a:pt x="59055" y="162819"/>
                    <a:pt x="75248" y="160914"/>
                    <a:pt x="92393" y="160914"/>
                  </a:cubicBezTo>
                  <a:cubicBezTo>
                    <a:pt x="140018" y="160914"/>
                    <a:pt x="183833" y="177107"/>
                    <a:pt x="220027" y="204729"/>
                  </a:cubicBezTo>
                  <a:cubicBezTo>
                    <a:pt x="241935" y="150437"/>
                    <a:pt x="279083" y="108527"/>
                    <a:pt x="326708" y="83762"/>
                  </a:cubicBezTo>
                </a:path>
              </a:pathLst>
            </a:custGeom>
            <a:grpFill/>
            <a:ln w="9525" cap="flat">
              <a:noFill/>
              <a:prstDash val="solid"/>
              <a:miter/>
            </a:ln>
          </p:spPr>
          <p:txBody>
            <a:bodyPr rtlCol="0" anchor="ctr"/>
            <a:lstStyle/>
            <a:p>
              <a:endParaRPr lang="it-IT" sz="1013"/>
            </a:p>
          </p:txBody>
        </p:sp>
        <p:sp>
          <p:nvSpPr>
            <p:cNvPr id="909" name="Figura a mano libera 908">
              <a:extLst>
                <a:ext uri="{FF2B5EF4-FFF2-40B4-BE49-F238E27FC236}">
                  <a16:creationId xmlns:a16="http://schemas.microsoft.com/office/drawing/2014/main" id="{8FD6172F-9BC6-4641-936A-AA53BEC207AA}"/>
                </a:ext>
              </a:extLst>
            </p:cNvPr>
            <p:cNvSpPr/>
            <p:nvPr/>
          </p:nvSpPr>
          <p:spPr>
            <a:xfrm>
              <a:off x="7272904" y="4338456"/>
              <a:ext cx="361950" cy="514350"/>
            </a:xfrm>
            <a:custGeom>
              <a:avLst/>
              <a:gdLst>
                <a:gd name="connsiteX0" fmla="*/ 229789 w 361950"/>
                <a:gd name="connsiteY0" fmla="*/ 4794 h 514350"/>
                <a:gd name="connsiteX1" fmla="*/ 7857 w 361950"/>
                <a:gd name="connsiteY1" fmla="*/ 161004 h 514350"/>
                <a:gd name="connsiteX2" fmla="*/ 111679 w 361950"/>
                <a:gd name="connsiteY2" fmla="*/ 445802 h 514350"/>
                <a:gd name="connsiteX3" fmla="*/ 111679 w 361950"/>
                <a:gd name="connsiteY3" fmla="*/ 446754 h 514350"/>
                <a:gd name="connsiteX4" fmla="*/ 80246 w 361950"/>
                <a:gd name="connsiteY4" fmla="*/ 498189 h 514350"/>
                <a:gd name="connsiteX5" fmla="*/ 154541 w 361950"/>
                <a:gd name="connsiteY5" fmla="*/ 515334 h 514350"/>
                <a:gd name="connsiteX6" fmla="*/ 148827 w 361950"/>
                <a:gd name="connsiteY6" fmla="*/ 455327 h 514350"/>
                <a:gd name="connsiteX7" fmla="*/ 149779 w 361950"/>
                <a:gd name="connsiteY7" fmla="*/ 452469 h 514350"/>
                <a:gd name="connsiteX8" fmla="*/ 360282 w 361950"/>
                <a:gd name="connsiteY8" fmla="*/ 242919 h 514350"/>
                <a:gd name="connsiteX9" fmla="*/ 229789 w 361950"/>
                <a:gd name="connsiteY9" fmla="*/ 479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950" h="514350">
                  <a:moveTo>
                    <a:pt x="229789" y="4794"/>
                  </a:moveTo>
                  <a:cubicBezTo>
                    <a:pt x="132634" y="-18066"/>
                    <a:pt x="35479" y="41942"/>
                    <a:pt x="7857" y="161004"/>
                  </a:cubicBezTo>
                  <a:cubicBezTo>
                    <a:pt x="-18814" y="273399"/>
                    <a:pt x="24049" y="412464"/>
                    <a:pt x="111679" y="445802"/>
                  </a:cubicBezTo>
                  <a:lnTo>
                    <a:pt x="111679" y="446754"/>
                  </a:lnTo>
                  <a:lnTo>
                    <a:pt x="80246" y="498189"/>
                  </a:lnTo>
                  <a:lnTo>
                    <a:pt x="154541" y="515334"/>
                  </a:lnTo>
                  <a:lnTo>
                    <a:pt x="148827" y="455327"/>
                  </a:lnTo>
                  <a:lnTo>
                    <a:pt x="149779" y="452469"/>
                  </a:lnTo>
                  <a:cubicBezTo>
                    <a:pt x="240267" y="454374"/>
                    <a:pt x="335517" y="351504"/>
                    <a:pt x="360282" y="242919"/>
                  </a:cubicBezTo>
                  <a:cubicBezTo>
                    <a:pt x="386951" y="124809"/>
                    <a:pt x="326944" y="27654"/>
                    <a:pt x="229789" y="4794"/>
                  </a:cubicBezTo>
                </a:path>
              </a:pathLst>
            </a:custGeom>
            <a:grpFill/>
            <a:ln w="9525" cap="flat">
              <a:noFill/>
              <a:prstDash val="solid"/>
              <a:miter/>
            </a:ln>
          </p:spPr>
          <p:txBody>
            <a:bodyPr rtlCol="0" anchor="ctr"/>
            <a:lstStyle/>
            <a:p>
              <a:endParaRPr lang="it-IT" sz="1013"/>
            </a:p>
          </p:txBody>
        </p:sp>
        <p:sp>
          <p:nvSpPr>
            <p:cNvPr id="910" name="Figura a mano libera 909">
              <a:extLst>
                <a:ext uri="{FF2B5EF4-FFF2-40B4-BE49-F238E27FC236}">
                  <a16:creationId xmlns:a16="http://schemas.microsoft.com/office/drawing/2014/main" id="{1CE2F382-28A1-D849-9275-75028E394271}"/>
                </a:ext>
              </a:extLst>
            </p:cNvPr>
            <p:cNvSpPr/>
            <p:nvPr/>
          </p:nvSpPr>
          <p:spPr>
            <a:xfrm>
              <a:off x="7323623" y="4874452"/>
              <a:ext cx="76200" cy="142875"/>
            </a:xfrm>
            <a:custGeom>
              <a:avLst/>
              <a:gdLst>
                <a:gd name="connsiteX0" fmla="*/ 41910 w 76200"/>
                <a:gd name="connsiteY0" fmla="*/ 142215 h 142875"/>
                <a:gd name="connsiteX1" fmla="*/ 77152 w 76200"/>
                <a:gd name="connsiteY1" fmla="*/ 21248 h 142875"/>
                <a:gd name="connsiteX2" fmla="*/ 60960 w 76200"/>
                <a:gd name="connsiteY2" fmla="*/ 293 h 142875"/>
                <a:gd name="connsiteX3" fmla="*/ 40005 w 76200"/>
                <a:gd name="connsiteY3" fmla="*/ 16485 h 142875"/>
                <a:gd name="connsiteX4" fmla="*/ 0 w 76200"/>
                <a:gd name="connsiteY4" fmla="*/ 143168 h 142875"/>
                <a:gd name="connsiteX5" fmla="*/ 41910 w 76200"/>
                <a:gd name="connsiteY5" fmla="*/ 143168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42875">
                  <a:moveTo>
                    <a:pt x="41910" y="142215"/>
                  </a:moveTo>
                  <a:cubicBezTo>
                    <a:pt x="54292" y="116498"/>
                    <a:pt x="70485" y="74588"/>
                    <a:pt x="77152" y="21248"/>
                  </a:cubicBezTo>
                  <a:cubicBezTo>
                    <a:pt x="78105" y="10770"/>
                    <a:pt x="71438" y="1245"/>
                    <a:pt x="60960" y="293"/>
                  </a:cubicBezTo>
                  <a:cubicBezTo>
                    <a:pt x="50482" y="-1612"/>
                    <a:pt x="40957" y="6008"/>
                    <a:pt x="40005" y="16485"/>
                  </a:cubicBezTo>
                  <a:cubicBezTo>
                    <a:pt x="31432" y="79350"/>
                    <a:pt x="9525" y="126023"/>
                    <a:pt x="0" y="143168"/>
                  </a:cubicBezTo>
                  <a:lnTo>
                    <a:pt x="41910" y="143168"/>
                  </a:lnTo>
                  <a:close/>
                </a:path>
              </a:pathLst>
            </a:custGeom>
            <a:grpFill/>
            <a:ln w="9525" cap="flat">
              <a:noFill/>
              <a:prstDash val="solid"/>
              <a:miter/>
            </a:ln>
          </p:spPr>
          <p:txBody>
            <a:bodyPr rtlCol="0" anchor="ctr"/>
            <a:lstStyle/>
            <a:p>
              <a:endParaRPr lang="it-IT" sz="1013"/>
            </a:p>
          </p:txBody>
        </p:sp>
        <p:sp>
          <p:nvSpPr>
            <p:cNvPr id="911" name="Figura a mano libera 910">
              <a:extLst>
                <a:ext uri="{FF2B5EF4-FFF2-40B4-BE49-F238E27FC236}">
                  <a16:creationId xmlns:a16="http://schemas.microsoft.com/office/drawing/2014/main" id="{1782ECA6-28D7-7449-84F3-90643393CE17}"/>
                </a:ext>
              </a:extLst>
            </p:cNvPr>
            <p:cNvSpPr/>
            <p:nvPr/>
          </p:nvSpPr>
          <p:spPr>
            <a:xfrm>
              <a:off x="7201039" y="4969331"/>
              <a:ext cx="47625" cy="38100"/>
            </a:xfrm>
            <a:custGeom>
              <a:avLst/>
              <a:gdLst>
                <a:gd name="connsiteX0" fmla="*/ 7331 w 47625"/>
                <a:gd name="connsiteY0" fmla="*/ 47336 h 38100"/>
                <a:gd name="connsiteX1" fmla="*/ 48289 w 47625"/>
                <a:gd name="connsiteY1" fmla="*/ 47336 h 38100"/>
                <a:gd name="connsiteX2" fmla="*/ 37811 w 47625"/>
                <a:gd name="connsiteY2" fmla="*/ 14951 h 38100"/>
                <a:gd name="connsiteX3" fmla="*/ 14951 w 47625"/>
                <a:gd name="connsiteY3" fmla="*/ 664 h 38100"/>
                <a:gd name="connsiteX4" fmla="*/ 664 w 47625"/>
                <a:gd name="connsiteY4" fmla="*/ 23524 h 38100"/>
                <a:gd name="connsiteX5" fmla="*/ 7331 w 47625"/>
                <a:gd name="connsiteY5" fmla="*/ 4733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38100">
                  <a:moveTo>
                    <a:pt x="7331" y="47336"/>
                  </a:moveTo>
                  <a:lnTo>
                    <a:pt x="48289" y="47336"/>
                  </a:lnTo>
                  <a:cubicBezTo>
                    <a:pt x="40669" y="27334"/>
                    <a:pt x="37811" y="14951"/>
                    <a:pt x="37811" y="14951"/>
                  </a:cubicBezTo>
                  <a:cubicBezTo>
                    <a:pt x="35906" y="4474"/>
                    <a:pt x="25429" y="-2194"/>
                    <a:pt x="14951" y="664"/>
                  </a:cubicBezTo>
                  <a:cubicBezTo>
                    <a:pt x="4474" y="2569"/>
                    <a:pt x="-2194" y="13046"/>
                    <a:pt x="664" y="23524"/>
                  </a:cubicBezTo>
                  <a:cubicBezTo>
                    <a:pt x="664" y="24476"/>
                    <a:pt x="2569" y="33049"/>
                    <a:pt x="7331" y="47336"/>
                  </a:cubicBezTo>
                  <a:close/>
                </a:path>
              </a:pathLst>
            </a:custGeom>
            <a:grpFill/>
            <a:ln w="9525" cap="flat">
              <a:noFill/>
              <a:prstDash val="solid"/>
              <a:miter/>
            </a:ln>
          </p:spPr>
          <p:txBody>
            <a:bodyPr rtlCol="0" anchor="ctr"/>
            <a:lstStyle/>
            <a:p>
              <a:endParaRPr lang="it-IT" sz="1013"/>
            </a:p>
          </p:txBody>
        </p:sp>
      </p:grpSp>
      <p:sp>
        <p:nvSpPr>
          <p:cNvPr id="912" name="Elemento grafico 425" descr="Palloncino a forma di animale">
            <a:extLst>
              <a:ext uri="{FF2B5EF4-FFF2-40B4-BE49-F238E27FC236}">
                <a16:creationId xmlns:a16="http://schemas.microsoft.com/office/drawing/2014/main" id="{F9774AAC-EF47-3347-A089-430836CBE2FE}"/>
              </a:ext>
            </a:extLst>
          </p:cNvPr>
          <p:cNvSpPr/>
          <p:nvPr/>
        </p:nvSpPr>
        <p:spPr>
          <a:xfrm>
            <a:off x="4197189" y="3944839"/>
            <a:ext cx="229237" cy="168301"/>
          </a:xfrm>
          <a:custGeom>
            <a:avLst/>
            <a:gdLst>
              <a:gd name="connsiteX0" fmla="*/ 749141 w 752475"/>
              <a:gd name="connsiteY0" fmla="*/ 26480 h 552450"/>
              <a:gd name="connsiteX1" fmla="*/ 724093 w 752475"/>
              <a:gd name="connsiteY1" fmla="*/ 36399 h 552450"/>
              <a:gd name="connsiteX2" fmla="*/ 723900 w 752475"/>
              <a:gd name="connsiteY2" fmla="*/ 36862 h 552450"/>
              <a:gd name="connsiteX3" fmla="*/ 699992 w 752475"/>
              <a:gd name="connsiteY3" fmla="*/ 94488 h 552450"/>
              <a:gd name="connsiteX4" fmla="*/ 693611 w 752475"/>
              <a:gd name="connsiteY4" fmla="*/ 94488 h 552450"/>
              <a:gd name="connsiteX5" fmla="*/ 621125 w 752475"/>
              <a:gd name="connsiteY5" fmla="*/ 157544 h 552450"/>
              <a:gd name="connsiteX6" fmla="*/ 588359 w 752475"/>
              <a:gd name="connsiteY6" fmla="*/ 236696 h 552450"/>
              <a:gd name="connsiteX7" fmla="*/ 579501 w 752475"/>
              <a:gd name="connsiteY7" fmla="*/ 266510 h 552450"/>
              <a:gd name="connsiteX8" fmla="*/ 533400 w 752475"/>
              <a:gd name="connsiteY8" fmla="*/ 257175 h 552450"/>
              <a:gd name="connsiteX9" fmla="*/ 390525 w 752475"/>
              <a:gd name="connsiteY9" fmla="*/ 257175 h 552450"/>
              <a:gd name="connsiteX10" fmla="*/ 346615 w 752475"/>
              <a:gd name="connsiteY10" fmla="*/ 264890 h 552450"/>
              <a:gd name="connsiteX11" fmla="*/ 314325 w 752475"/>
              <a:gd name="connsiteY11" fmla="*/ 217361 h 552450"/>
              <a:gd name="connsiteX12" fmla="*/ 360807 w 752475"/>
              <a:gd name="connsiteY12" fmla="*/ 176879 h 552450"/>
              <a:gd name="connsiteX13" fmla="*/ 374333 w 752475"/>
              <a:gd name="connsiteY13" fmla="*/ 62579 h 552450"/>
              <a:gd name="connsiteX14" fmla="*/ 328041 w 752475"/>
              <a:gd name="connsiteY14" fmla="*/ 43529 h 552450"/>
              <a:gd name="connsiteX15" fmla="*/ 328041 w 752475"/>
              <a:gd name="connsiteY15" fmla="*/ 43529 h 552450"/>
              <a:gd name="connsiteX16" fmla="*/ 291656 w 752475"/>
              <a:gd name="connsiteY16" fmla="*/ 5429 h 552450"/>
              <a:gd name="connsiteX17" fmla="*/ 266700 w 752475"/>
              <a:gd name="connsiteY17" fmla="*/ 0 h 552450"/>
              <a:gd name="connsiteX18" fmla="*/ 171450 w 752475"/>
              <a:gd name="connsiteY18" fmla="*/ 135160 h 552450"/>
              <a:gd name="connsiteX19" fmla="*/ 58674 w 752475"/>
              <a:gd name="connsiteY19" fmla="*/ 190500 h 552450"/>
              <a:gd name="connsiteX20" fmla="*/ 19050 w 752475"/>
              <a:gd name="connsiteY20" fmla="*/ 190500 h 552450"/>
              <a:gd name="connsiteX21" fmla="*/ 0 w 752475"/>
              <a:gd name="connsiteY21" fmla="*/ 209550 h 552450"/>
              <a:gd name="connsiteX22" fmla="*/ 19050 w 752475"/>
              <a:gd name="connsiteY22" fmla="*/ 228600 h 552450"/>
              <a:gd name="connsiteX23" fmla="*/ 61532 w 752475"/>
              <a:gd name="connsiteY23" fmla="*/ 228600 h 552450"/>
              <a:gd name="connsiteX24" fmla="*/ 193834 w 752475"/>
              <a:gd name="connsiteY24" fmla="*/ 267653 h 552450"/>
              <a:gd name="connsiteX25" fmla="*/ 250984 w 752475"/>
              <a:gd name="connsiteY25" fmla="*/ 346043 h 552450"/>
              <a:gd name="connsiteX26" fmla="*/ 188976 w 752475"/>
              <a:gd name="connsiteY26" fmla="*/ 436626 h 552450"/>
              <a:gd name="connsiteX27" fmla="*/ 220028 w 752475"/>
              <a:gd name="connsiteY27" fmla="*/ 547211 h 552450"/>
              <a:gd name="connsiteX28" fmla="*/ 245078 w 752475"/>
              <a:gd name="connsiteY28" fmla="*/ 552355 h 552450"/>
              <a:gd name="connsiteX29" fmla="*/ 320135 w 752475"/>
              <a:gd name="connsiteY29" fmla="*/ 491204 h 552450"/>
              <a:gd name="connsiteX30" fmla="*/ 342329 w 752475"/>
              <a:gd name="connsiteY30" fmla="*/ 390525 h 552450"/>
              <a:gd name="connsiteX31" fmla="*/ 390525 w 752475"/>
              <a:gd name="connsiteY31" fmla="*/ 400050 h 552450"/>
              <a:gd name="connsiteX32" fmla="*/ 533400 w 752475"/>
              <a:gd name="connsiteY32" fmla="*/ 400050 h 552450"/>
              <a:gd name="connsiteX33" fmla="*/ 561213 w 752475"/>
              <a:gd name="connsiteY33" fmla="*/ 397097 h 552450"/>
              <a:gd name="connsiteX34" fmla="*/ 570071 w 752475"/>
              <a:gd name="connsiteY34" fmla="*/ 455771 h 552450"/>
              <a:gd name="connsiteX35" fmla="*/ 584645 w 752475"/>
              <a:gd name="connsiteY35" fmla="*/ 491014 h 552450"/>
              <a:gd name="connsiteX36" fmla="*/ 659892 w 752475"/>
              <a:gd name="connsiteY36" fmla="*/ 552450 h 552450"/>
              <a:gd name="connsiteX37" fmla="*/ 684848 w 752475"/>
              <a:gd name="connsiteY37" fmla="*/ 547307 h 552450"/>
              <a:gd name="connsiteX38" fmla="*/ 715994 w 752475"/>
              <a:gd name="connsiteY38" fmla="*/ 436912 h 552450"/>
              <a:gd name="connsiteX39" fmla="*/ 701421 w 752475"/>
              <a:gd name="connsiteY39" fmla="*/ 401479 h 552450"/>
              <a:gd name="connsiteX40" fmla="*/ 656558 w 752475"/>
              <a:gd name="connsiteY40" fmla="*/ 347663 h 552450"/>
              <a:gd name="connsiteX41" fmla="*/ 711899 w 752475"/>
              <a:gd name="connsiteY41" fmla="*/ 287465 h 552450"/>
              <a:gd name="connsiteX42" fmla="*/ 744760 w 752475"/>
              <a:gd name="connsiteY42" fmla="*/ 208312 h 552450"/>
              <a:gd name="connsiteX43" fmla="*/ 735235 w 752475"/>
              <a:gd name="connsiteY43" fmla="*/ 109919 h 552450"/>
              <a:gd name="connsiteX44" fmla="*/ 759428 w 752475"/>
              <a:gd name="connsiteY44" fmla="*/ 51530 h 552450"/>
              <a:gd name="connsiteX45" fmla="*/ 749324 w 752475"/>
              <a:gd name="connsiteY45" fmla="*/ 26556 h 552450"/>
              <a:gd name="connsiteX46" fmla="*/ 749141 w 752475"/>
              <a:gd name="connsiteY46" fmla="*/ 26480 h 552450"/>
              <a:gd name="connsiteX47" fmla="*/ 328327 w 752475"/>
              <a:gd name="connsiteY47" fmla="*/ 81248 h 552450"/>
              <a:gd name="connsiteX48" fmla="*/ 355230 w 752475"/>
              <a:gd name="connsiteY48" fmla="*/ 109386 h 552450"/>
              <a:gd name="connsiteX49" fmla="*/ 354997 w 752475"/>
              <a:gd name="connsiteY49" fmla="*/ 112395 h 552450"/>
              <a:gd name="connsiteX50" fmla="*/ 333375 w 752475"/>
              <a:gd name="connsiteY50" fmla="*/ 149924 h 552450"/>
              <a:gd name="connsiteX51" fmla="*/ 313087 w 752475"/>
              <a:gd name="connsiteY51" fmla="*/ 170117 h 552450"/>
              <a:gd name="connsiteX52" fmla="*/ 271272 w 752475"/>
              <a:gd name="connsiteY52" fmla="*/ 191548 h 552450"/>
              <a:gd name="connsiteX53" fmla="*/ 252222 w 752475"/>
              <a:gd name="connsiteY53" fmla="*/ 183642 h 552450"/>
              <a:gd name="connsiteX54" fmla="*/ 266700 w 752475"/>
              <a:gd name="connsiteY54" fmla="*/ 122968 h 552450"/>
              <a:gd name="connsiteX55" fmla="*/ 286988 w 752475"/>
              <a:gd name="connsiteY55" fmla="*/ 102775 h 552450"/>
              <a:gd name="connsiteX56" fmla="*/ 328327 w 752475"/>
              <a:gd name="connsiteY56" fmla="*/ 81248 h 552450"/>
              <a:gd name="connsiteX57" fmla="*/ 266700 w 752475"/>
              <a:gd name="connsiteY57" fmla="*/ 38100 h 552450"/>
              <a:gd name="connsiteX58" fmla="*/ 277273 w 752475"/>
              <a:gd name="connsiteY58" fmla="*/ 40386 h 552450"/>
              <a:gd name="connsiteX59" fmla="*/ 291084 w 752475"/>
              <a:gd name="connsiteY59" fmla="*/ 52864 h 552450"/>
              <a:gd name="connsiteX60" fmla="*/ 291084 w 752475"/>
              <a:gd name="connsiteY60" fmla="*/ 52864 h 552450"/>
              <a:gd name="connsiteX61" fmla="*/ 209550 w 752475"/>
              <a:gd name="connsiteY61" fmla="*/ 144209 h 552450"/>
              <a:gd name="connsiteX62" fmla="*/ 209550 w 752475"/>
              <a:gd name="connsiteY62" fmla="*/ 144209 h 552450"/>
              <a:gd name="connsiteX63" fmla="*/ 266700 w 752475"/>
              <a:gd name="connsiteY63" fmla="*/ 38100 h 552450"/>
              <a:gd name="connsiteX64" fmla="*/ 149162 w 752475"/>
              <a:gd name="connsiteY64" fmla="*/ 238125 h 552450"/>
              <a:gd name="connsiteX65" fmla="*/ 145161 w 752475"/>
              <a:gd name="connsiteY65" fmla="*/ 238125 h 552450"/>
              <a:gd name="connsiteX66" fmla="*/ 95250 w 752475"/>
              <a:gd name="connsiteY66" fmla="*/ 204788 h 552450"/>
              <a:gd name="connsiteX67" fmla="*/ 144971 w 752475"/>
              <a:gd name="connsiteY67" fmla="*/ 171450 h 552450"/>
              <a:gd name="connsiteX68" fmla="*/ 149447 w 752475"/>
              <a:gd name="connsiteY68" fmla="*/ 171450 h 552450"/>
              <a:gd name="connsiteX69" fmla="*/ 200025 w 752475"/>
              <a:gd name="connsiteY69" fmla="*/ 204788 h 552450"/>
              <a:gd name="connsiteX70" fmla="*/ 149162 w 752475"/>
              <a:gd name="connsiteY70" fmla="*/ 238125 h 552450"/>
              <a:gd name="connsiteX71" fmla="*/ 246888 w 752475"/>
              <a:gd name="connsiteY71" fmla="*/ 296513 h 552450"/>
              <a:gd name="connsiteX72" fmla="*/ 231743 w 752475"/>
              <a:gd name="connsiteY72" fmla="*/ 265367 h 552450"/>
              <a:gd name="connsiteX73" fmla="*/ 262128 w 752475"/>
              <a:gd name="connsiteY73" fmla="*/ 234887 h 552450"/>
              <a:gd name="connsiteX74" fmla="*/ 293751 w 752475"/>
              <a:gd name="connsiteY74" fmla="*/ 250222 h 552450"/>
              <a:gd name="connsiteX75" fmla="*/ 295847 w 752475"/>
              <a:gd name="connsiteY75" fmla="*/ 252413 h 552450"/>
              <a:gd name="connsiteX76" fmla="*/ 295847 w 752475"/>
              <a:gd name="connsiteY76" fmla="*/ 252413 h 552450"/>
              <a:gd name="connsiteX77" fmla="*/ 301752 w 752475"/>
              <a:gd name="connsiteY77" fmla="*/ 304895 h 552450"/>
              <a:gd name="connsiteX78" fmla="*/ 280797 w 752475"/>
              <a:gd name="connsiteY78" fmla="*/ 314420 h 552450"/>
              <a:gd name="connsiteX79" fmla="*/ 249460 w 752475"/>
              <a:gd name="connsiteY79" fmla="*/ 299275 h 552450"/>
              <a:gd name="connsiteX80" fmla="*/ 246888 w 752475"/>
              <a:gd name="connsiteY80" fmla="*/ 296513 h 552450"/>
              <a:gd name="connsiteX81" fmla="*/ 299752 w 752475"/>
              <a:gd name="connsiteY81" fmla="*/ 440912 h 552450"/>
              <a:gd name="connsiteX82" fmla="*/ 284798 w 752475"/>
              <a:gd name="connsiteY82" fmla="*/ 476821 h 552450"/>
              <a:gd name="connsiteX83" fmla="*/ 245078 w 752475"/>
              <a:gd name="connsiteY83" fmla="*/ 514255 h 552450"/>
              <a:gd name="connsiteX84" fmla="*/ 234601 w 752475"/>
              <a:gd name="connsiteY84" fmla="*/ 511969 h 552450"/>
              <a:gd name="connsiteX85" fmla="*/ 220028 w 752475"/>
              <a:gd name="connsiteY85" fmla="*/ 497586 h 552450"/>
              <a:gd name="connsiteX86" fmla="*/ 224028 w 752475"/>
              <a:gd name="connsiteY86" fmla="*/ 451485 h 552450"/>
              <a:gd name="connsiteX87" fmla="*/ 238792 w 752475"/>
              <a:gd name="connsiteY87" fmla="*/ 415766 h 552450"/>
              <a:gd name="connsiteX88" fmla="*/ 278892 w 752475"/>
              <a:gd name="connsiteY88" fmla="*/ 377666 h 552450"/>
              <a:gd name="connsiteX89" fmla="*/ 289274 w 752475"/>
              <a:gd name="connsiteY89" fmla="*/ 379857 h 552450"/>
              <a:gd name="connsiteX90" fmla="*/ 303752 w 752475"/>
              <a:gd name="connsiteY90" fmla="*/ 394145 h 552450"/>
              <a:gd name="connsiteX91" fmla="*/ 299752 w 752475"/>
              <a:gd name="connsiteY91" fmla="*/ 440912 h 552450"/>
              <a:gd name="connsiteX92" fmla="*/ 390525 w 752475"/>
              <a:gd name="connsiteY92" fmla="*/ 361950 h 552450"/>
              <a:gd name="connsiteX93" fmla="*/ 338138 w 752475"/>
              <a:gd name="connsiteY93" fmla="*/ 328613 h 552450"/>
              <a:gd name="connsiteX94" fmla="*/ 390525 w 752475"/>
              <a:gd name="connsiteY94" fmla="*/ 295275 h 552450"/>
              <a:gd name="connsiteX95" fmla="*/ 533400 w 752475"/>
              <a:gd name="connsiteY95" fmla="*/ 295275 h 552450"/>
              <a:gd name="connsiteX96" fmla="*/ 585788 w 752475"/>
              <a:gd name="connsiteY96" fmla="*/ 328613 h 552450"/>
              <a:gd name="connsiteX97" fmla="*/ 533400 w 752475"/>
              <a:gd name="connsiteY97" fmla="*/ 361950 h 552450"/>
              <a:gd name="connsiteX98" fmla="*/ 680942 w 752475"/>
              <a:gd name="connsiteY98" fmla="*/ 451675 h 552450"/>
              <a:gd name="connsiteX99" fmla="*/ 684848 w 752475"/>
              <a:gd name="connsiteY99" fmla="*/ 497586 h 552450"/>
              <a:gd name="connsiteX100" fmla="*/ 670274 w 752475"/>
              <a:gd name="connsiteY100" fmla="*/ 512064 h 552450"/>
              <a:gd name="connsiteX101" fmla="*/ 659892 w 752475"/>
              <a:gd name="connsiteY101" fmla="*/ 514255 h 552450"/>
              <a:gd name="connsiteX102" fmla="*/ 619982 w 752475"/>
              <a:gd name="connsiteY102" fmla="*/ 476726 h 552450"/>
              <a:gd name="connsiteX103" fmla="*/ 605219 w 752475"/>
              <a:gd name="connsiteY103" fmla="*/ 441008 h 552450"/>
              <a:gd name="connsiteX104" fmla="*/ 601123 w 752475"/>
              <a:gd name="connsiteY104" fmla="*/ 394430 h 552450"/>
              <a:gd name="connsiteX105" fmla="*/ 615601 w 752475"/>
              <a:gd name="connsiteY105" fmla="*/ 380048 h 552450"/>
              <a:gd name="connsiteX106" fmla="*/ 625983 w 752475"/>
              <a:gd name="connsiteY106" fmla="*/ 377857 h 552450"/>
              <a:gd name="connsiteX107" fmla="*/ 666083 w 752475"/>
              <a:gd name="connsiteY107" fmla="*/ 415957 h 552450"/>
              <a:gd name="connsiteX108" fmla="*/ 709517 w 752475"/>
              <a:gd name="connsiteY108" fmla="*/ 193548 h 552450"/>
              <a:gd name="connsiteX109" fmla="*/ 676751 w 752475"/>
              <a:gd name="connsiteY109" fmla="*/ 272796 h 552450"/>
              <a:gd name="connsiteX110" fmla="*/ 639318 w 752475"/>
              <a:gd name="connsiteY110" fmla="*/ 312230 h 552450"/>
              <a:gd name="connsiteX111" fmla="*/ 629793 w 752475"/>
              <a:gd name="connsiteY111" fmla="*/ 310229 h 552450"/>
              <a:gd name="connsiteX112" fmla="*/ 616553 w 752475"/>
              <a:gd name="connsiteY112" fmla="*/ 294513 h 552450"/>
              <a:gd name="connsiteX113" fmla="*/ 623507 w 752475"/>
              <a:gd name="connsiteY113" fmla="*/ 250889 h 552450"/>
              <a:gd name="connsiteX114" fmla="*/ 631698 w 752475"/>
              <a:gd name="connsiteY114" fmla="*/ 230981 h 552450"/>
              <a:gd name="connsiteX115" fmla="*/ 657225 w 752475"/>
              <a:gd name="connsiteY115" fmla="*/ 171450 h 552450"/>
              <a:gd name="connsiteX116" fmla="*/ 694468 w 752475"/>
              <a:gd name="connsiteY116" fmla="*/ 131921 h 552450"/>
              <a:gd name="connsiteX117" fmla="*/ 703993 w 752475"/>
              <a:gd name="connsiteY117" fmla="*/ 133922 h 552450"/>
              <a:gd name="connsiteX118" fmla="*/ 717328 w 752475"/>
              <a:gd name="connsiteY118" fmla="*/ 149638 h 552450"/>
              <a:gd name="connsiteX119" fmla="*/ 709517 w 752475"/>
              <a:gd name="connsiteY119" fmla="*/ 19354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52475" h="552450">
                <a:moveTo>
                  <a:pt x="749141" y="26480"/>
                </a:moveTo>
                <a:cubicBezTo>
                  <a:pt x="739485" y="22302"/>
                  <a:pt x="728271" y="26742"/>
                  <a:pt x="724093" y="36399"/>
                </a:cubicBezTo>
                <a:cubicBezTo>
                  <a:pt x="724027" y="36552"/>
                  <a:pt x="723962" y="36707"/>
                  <a:pt x="723900" y="36862"/>
                </a:cubicBezTo>
                <a:lnTo>
                  <a:pt x="699992" y="94488"/>
                </a:lnTo>
                <a:cubicBezTo>
                  <a:pt x="697867" y="94349"/>
                  <a:pt x="695736" y="94349"/>
                  <a:pt x="693611" y="94488"/>
                </a:cubicBezTo>
                <a:cubicBezTo>
                  <a:pt x="663416" y="94488"/>
                  <a:pt x="637223" y="118872"/>
                  <a:pt x="621125" y="157544"/>
                </a:cubicBezTo>
                <a:lnTo>
                  <a:pt x="588359" y="236696"/>
                </a:lnTo>
                <a:cubicBezTo>
                  <a:pt x="584354" y="246291"/>
                  <a:pt x="581385" y="256285"/>
                  <a:pt x="579501" y="266510"/>
                </a:cubicBezTo>
                <a:cubicBezTo>
                  <a:pt x="564912" y="260351"/>
                  <a:pt x="549236" y="257177"/>
                  <a:pt x="533400" y="257175"/>
                </a:cubicBezTo>
                <a:lnTo>
                  <a:pt x="390525" y="257175"/>
                </a:lnTo>
                <a:cubicBezTo>
                  <a:pt x="375677" y="258356"/>
                  <a:pt x="360976" y="260939"/>
                  <a:pt x="346615" y="264890"/>
                </a:cubicBezTo>
                <a:cubicBezTo>
                  <a:pt x="342900" y="238125"/>
                  <a:pt x="316421" y="219075"/>
                  <a:pt x="314325" y="217361"/>
                </a:cubicBezTo>
                <a:cubicBezTo>
                  <a:pt x="330615" y="204808"/>
                  <a:pt x="346137" y="191290"/>
                  <a:pt x="360807" y="176879"/>
                </a:cubicBezTo>
                <a:cubicBezTo>
                  <a:pt x="398050" y="139732"/>
                  <a:pt x="403003" y="94488"/>
                  <a:pt x="374333" y="62579"/>
                </a:cubicBezTo>
                <a:cubicBezTo>
                  <a:pt x="363242" y="48642"/>
                  <a:pt x="345729" y="41436"/>
                  <a:pt x="328041" y="43529"/>
                </a:cubicBezTo>
                <a:lnTo>
                  <a:pt x="328041" y="43529"/>
                </a:lnTo>
                <a:cubicBezTo>
                  <a:pt x="321965" y="26182"/>
                  <a:pt x="308705" y="12297"/>
                  <a:pt x="291656" y="5429"/>
                </a:cubicBezTo>
                <a:cubicBezTo>
                  <a:pt x="283765" y="2029"/>
                  <a:pt x="275291" y="185"/>
                  <a:pt x="266700" y="0"/>
                </a:cubicBezTo>
                <a:cubicBezTo>
                  <a:pt x="200025" y="0"/>
                  <a:pt x="180975" y="104775"/>
                  <a:pt x="171450" y="135160"/>
                </a:cubicBezTo>
                <a:cubicBezTo>
                  <a:pt x="163925" y="134112"/>
                  <a:pt x="76200" y="123825"/>
                  <a:pt x="58674" y="190500"/>
                </a:cubicBezTo>
                <a:lnTo>
                  <a:pt x="19050" y="190500"/>
                </a:lnTo>
                <a:cubicBezTo>
                  <a:pt x="8529" y="190500"/>
                  <a:pt x="0" y="199029"/>
                  <a:pt x="0" y="209550"/>
                </a:cubicBezTo>
                <a:cubicBezTo>
                  <a:pt x="0" y="220071"/>
                  <a:pt x="8529" y="228600"/>
                  <a:pt x="19050" y="228600"/>
                </a:cubicBezTo>
                <a:lnTo>
                  <a:pt x="61532" y="228600"/>
                </a:lnTo>
                <a:cubicBezTo>
                  <a:pt x="72771" y="257842"/>
                  <a:pt x="114300" y="295275"/>
                  <a:pt x="193834" y="267653"/>
                </a:cubicBezTo>
                <a:cubicBezTo>
                  <a:pt x="194501" y="286703"/>
                  <a:pt x="219075" y="333375"/>
                  <a:pt x="250984" y="346043"/>
                </a:cubicBezTo>
                <a:cubicBezTo>
                  <a:pt x="219075" y="361950"/>
                  <a:pt x="191262" y="431102"/>
                  <a:pt x="188976" y="436626"/>
                </a:cubicBezTo>
                <a:cubicBezTo>
                  <a:pt x="168593" y="484251"/>
                  <a:pt x="180404" y="530828"/>
                  <a:pt x="220028" y="547211"/>
                </a:cubicBezTo>
                <a:cubicBezTo>
                  <a:pt x="227962" y="550545"/>
                  <a:pt x="236472" y="552292"/>
                  <a:pt x="245078" y="552355"/>
                </a:cubicBezTo>
                <a:cubicBezTo>
                  <a:pt x="276225" y="552450"/>
                  <a:pt x="304800" y="529209"/>
                  <a:pt x="320135" y="491204"/>
                </a:cubicBezTo>
                <a:cubicBezTo>
                  <a:pt x="322421" y="485775"/>
                  <a:pt x="352425" y="428625"/>
                  <a:pt x="342329" y="390525"/>
                </a:cubicBezTo>
                <a:cubicBezTo>
                  <a:pt x="357539" y="397076"/>
                  <a:pt x="373967" y="400322"/>
                  <a:pt x="390525" y="400050"/>
                </a:cubicBezTo>
                <a:lnTo>
                  <a:pt x="533400" y="400050"/>
                </a:lnTo>
                <a:cubicBezTo>
                  <a:pt x="542751" y="400071"/>
                  <a:pt x="552076" y="399081"/>
                  <a:pt x="561213" y="397097"/>
                </a:cubicBezTo>
                <a:cubicBezTo>
                  <a:pt x="558721" y="417098"/>
                  <a:pt x="561786" y="437398"/>
                  <a:pt x="570071" y="455771"/>
                </a:cubicBezTo>
                <a:cubicBezTo>
                  <a:pt x="572357" y="461296"/>
                  <a:pt x="582454" y="485394"/>
                  <a:pt x="584645" y="491014"/>
                </a:cubicBezTo>
                <a:cubicBezTo>
                  <a:pt x="600075" y="529209"/>
                  <a:pt x="628650" y="552450"/>
                  <a:pt x="659892" y="552450"/>
                </a:cubicBezTo>
                <a:cubicBezTo>
                  <a:pt x="668472" y="552436"/>
                  <a:pt x="676961" y="550686"/>
                  <a:pt x="684848" y="547307"/>
                </a:cubicBezTo>
                <a:cubicBezTo>
                  <a:pt x="724472" y="530924"/>
                  <a:pt x="736283" y="484823"/>
                  <a:pt x="715994" y="436912"/>
                </a:cubicBezTo>
                <a:cubicBezTo>
                  <a:pt x="713613" y="431292"/>
                  <a:pt x="703612" y="407003"/>
                  <a:pt x="701421" y="401479"/>
                </a:cubicBezTo>
                <a:cubicBezTo>
                  <a:pt x="693161" y="378880"/>
                  <a:pt x="677302" y="359855"/>
                  <a:pt x="656558" y="347663"/>
                </a:cubicBezTo>
                <a:cubicBezTo>
                  <a:pt x="679513" y="340328"/>
                  <a:pt x="699135" y="318325"/>
                  <a:pt x="711899" y="287465"/>
                </a:cubicBezTo>
                <a:cubicBezTo>
                  <a:pt x="713804" y="283083"/>
                  <a:pt x="742950" y="212693"/>
                  <a:pt x="744760" y="208312"/>
                </a:cubicBezTo>
                <a:cubicBezTo>
                  <a:pt x="761429" y="168021"/>
                  <a:pt x="759238" y="130874"/>
                  <a:pt x="735235" y="109919"/>
                </a:cubicBezTo>
                <a:lnTo>
                  <a:pt x="759428" y="51530"/>
                </a:lnTo>
                <a:cubicBezTo>
                  <a:pt x="763535" y="41843"/>
                  <a:pt x="759011" y="30662"/>
                  <a:pt x="749324" y="26556"/>
                </a:cubicBezTo>
                <a:cubicBezTo>
                  <a:pt x="749263" y="26530"/>
                  <a:pt x="749202" y="26504"/>
                  <a:pt x="749141" y="26480"/>
                </a:cubicBezTo>
                <a:close/>
                <a:moveTo>
                  <a:pt x="328327" y="81248"/>
                </a:moveTo>
                <a:cubicBezTo>
                  <a:pt x="343526" y="81589"/>
                  <a:pt x="355571" y="94187"/>
                  <a:pt x="355230" y="109386"/>
                </a:cubicBezTo>
                <a:cubicBezTo>
                  <a:pt x="355207" y="110393"/>
                  <a:pt x="355129" y="111397"/>
                  <a:pt x="354997" y="112395"/>
                </a:cubicBezTo>
                <a:cubicBezTo>
                  <a:pt x="352033" y="126912"/>
                  <a:pt x="344447" y="140078"/>
                  <a:pt x="333375" y="149924"/>
                </a:cubicBezTo>
                <a:lnTo>
                  <a:pt x="313087" y="170117"/>
                </a:lnTo>
                <a:cubicBezTo>
                  <a:pt x="302405" y="182349"/>
                  <a:pt x="287440" y="190020"/>
                  <a:pt x="271272" y="191548"/>
                </a:cubicBezTo>
                <a:cubicBezTo>
                  <a:pt x="264088" y="191734"/>
                  <a:pt x="257164" y="188860"/>
                  <a:pt x="252222" y="183642"/>
                </a:cubicBezTo>
                <a:cubicBezTo>
                  <a:pt x="236601" y="167354"/>
                  <a:pt x="247650" y="141446"/>
                  <a:pt x="266700" y="122968"/>
                </a:cubicBezTo>
                <a:lnTo>
                  <a:pt x="286988" y="102775"/>
                </a:lnTo>
                <a:cubicBezTo>
                  <a:pt x="297572" y="90659"/>
                  <a:pt x="312331" y="82974"/>
                  <a:pt x="328327" y="81248"/>
                </a:cubicBezTo>
                <a:close/>
                <a:moveTo>
                  <a:pt x="266700" y="38100"/>
                </a:moveTo>
                <a:cubicBezTo>
                  <a:pt x="270342" y="38145"/>
                  <a:pt x="273937" y="38922"/>
                  <a:pt x="277273" y="40386"/>
                </a:cubicBezTo>
                <a:cubicBezTo>
                  <a:pt x="283303" y="42625"/>
                  <a:pt x="288246" y="47091"/>
                  <a:pt x="291084" y="52864"/>
                </a:cubicBezTo>
                <a:lnTo>
                  <a:pt x="291084" y="52864"/>
                </a:lnTo>
                <a:cubicBezTo>
                  <a:pt x="247650" y="66675"/>
                  <a:pt x="214503" y="127635"/>
                  <a:pt x="209550" y="144209"/>
                </a:cubicBezTo>
                <a:lnTo>
                  <a:pt x="209550" y="144209"/>
                </a:lnTo>
                <a:cubicBezTo>
                  <a:pt x="200025" y="123825"/>
                  <a:pt x="219075" y="38100"/>
                  <a:pt x="266700" y="38100"/>
                </a:cubicBezTo>
                <a:close/>
                <a:moveTo>
                  <a:pt x="149162" y="238125"/>
                </a:moveTo>
                <a:lnTo>
                  <a:pt x="145161" y="238125"/>
                </a:lnTo>
                <a:cubicBezTo>
                  <a:pt x="120110" y="238125"/>
                  <a:pt x="95250" y="227362"/>
                  <a:pt x="95250" y="204788"/>
                </a:cubicBezTo>
                <a:cubicBezTo>
                  <a:pt x="95250" y="182213"/>
                  <a:pt x="119920" y="171926"/>
                  <a:pt x="144971" y="171450"/>
                </a:cubicBezTo>
                <a:lnTo>
                  <a:pt x="149447" y="171450"/>
                </a:lnTo>
                <a:cubicBezTo>
                  <a:pt x="174593" y="171450"/>
                  <a:pt x="200025" y="181832"/>
                  <a:pt x="200025" y="204788"/>
                </a:cubicBezTo>
                <a:cubicBezTo>
                  <a:pt x="200025" y="227743"/>
                  <a:pt x="174498" y="238125"/>
                  <a:pt x="149162" y="238125"/>
                </a:cubicBezTo>
                <a:close/>
                <a:moveTo>
                  <a:pt x="246888" y="296513"/>
                </a:moveTo>
                <a:cubicBezTo>
                  <a:pt x="238048" y="288446"/>
                  <a:pt x="232629" y="277301"/>
                  <a:pt x="231743" y="265367"/>
                </a:cubicBezTo>
                <a:cubicBezTo>
                  <a:pt x="232680" y="248973"/>
                  <a:pt x="245737" y="235874"/>
                  <a:pt x="262128" y="234887"/>
                </a:cubicBezTo>
                <a:cubicBezTo>
                  <a:pt x="274256" y="235712"/>
                  <a:pt x="285593" y="241209"/>
                  <a:pt x="293751" y="250222"/>
                </a:cubicBezTo>
                <a:lnTo>
                  <a:pt x="295847" y="252413"/>
                </a:lnTo>
                <a:lnTo>
                  <a:pt x="295847" y="252413"/>
                </a:lnTo>
                <a:cubicBezTo>
                  <a:pt x="309944" y="266605"/>
                  <a:pt x="318897" y="287750"/>
                  <a:pt x="301752" y="304895"/>
                </a:cubicBezTo>
                <a:cubicBezTo>
                  <a:pt x="296411" y="310867"/>
                  <a:pt x="288808" y="314323"/>
                  <a:pt x="280797" y="314420"/>
                </a:cubicBezTo>
                <a:cubicBezTo>
                  <a:pt x="268784" y="313621"/>
                  <a:pt x="257550" y="308192"/>
                  <a:pt x="249460" y="299275"/>
                </a:cubicBezTo>
                <a:cubicBezTo>
                  <a:pt x="248654" y="298308"/>
                  <a:pt x="247796" y="297386"/>
                  <a:pt x="246888" y="296513"/>
                </a:cubicBezTo>
                <a:close/>
                <a:moveTo>
                  <a:pt x="299752" y="440912"/>
                </a:moveTo>
                <a:cubicBezTo>
                  <a:pt x="297371" y="446437"/>
                  <a:pt x="287084" y="471107"/>
                  <a:pt x="284798" y="476821"/>
                </a:cubicBezTo>
                <a:cubicBezTo>
                  <a:pt x="275273" y="499586"/>
                  <a:pt x="260033" y="514255"/>
                  <a:pt x="245078" y="514255"/>
                </a:cubicBezTo>
                <a:cubicBezTo>
                  <a:pt x="241467" y="514210"/>
                  <a:pt x="237902" y="513432"/>
                  <a:pt x="234601" y="511969"/>
                </a:cubicBezTo>
                <a:cubicBezTo>
                  <a:pt x="227949" y="509418"/>
                  <a:pt x="222665" y="504204"/>
                  <a:pt x="220028" y="497586"/>
                </a:cubicBezTo>
                <a:cubicBezTo>
                  <a:pt x="215441" y="482270"/>
                  <a:pt x="216872" y="465782"/>
                  <a:pt x="224028" y="451485"/>
                </a:cubicBezTo>
                <a:cubicBezTo>
                  <a:pt x="226409" y="445865"/>
                  <a:pt x="236601" y="421291"/>
                  <a:pt x="238792" y="415766"/>
                </a:cubicBezTo>
                <a:cubicBezTo>
                  <a:pt x="248317" y="392716"/>
                  <a:pt x="263938" y="377666"/>
                  <a:pt x="278892" y="377666"/>
                </a:cubicBezTo>
                <a:cubicBezTo>
                  <a:pt x="282466" y="377678"/>
                  <a:pt x="286000" y="378424"/>
                  <a:pt x="289274" y="379857"/>
                </a:cubicBezTo>
                <a:cubicBezTo>
                  <a:pt x="295897" y="382368"/>
                  <a:pt x="301154" y="387555"/>
                  <a:pt x="303752" y="394145"/>
                </a:cubicBezTo>
                <a:cubicBezTo>
                  <a:pt x="308487" y="409667"/>
                  <a:pt x="307054" y="426419"/>
                  <a:pt x="299752" y="440912"/>
                </a:cubicBezTo>
                <a:close/>
                <a:moveTo>
                  <a:pt x="390525" y="361950"/>
                </a:moveTo>
                <a:cubicBezTo>
                  <a:pt x="366332" y="361950"/>
                  <a:pt x="338138" y="353187"/>
                  <a:pt x="338138" y="328613"/>
                </a:cubicBezTo>
                <a:cubicBezTo>
                  <a:pt x="338138" y="304038"/>
                  <a:pt x="366332" y="295275"/>
                  <a:pt x="390525" y="295275"/>
                </a:cubicBezTo>
                <a:lnTo>
                  <a:pt x="533400" y="295275"/>
                </a:lnTo>
                <a:cubicBezTo>
                  <a:pt x="559499" y="295275"/>
                  <a:pt x="585788" y="305562"/>
                  <a:pt x="585788" y="328613"/>
                </a:cubicBezTo>
                <a:cubicBezTo>
                  <a:pt x="585788" y="351663"/>
                  <a:pt x="559499" y="361950"/>
                  <a:pt x="533400" y="361950"/>
                </a:cubicBezTo>
                <a:close/>
                <a:moveTo>
                  <a:pt x="680942" y="451675"/>
                </a:moveTo>
                <a:cubicBezTo>
                  <a:pt x="688083" y="465912"/>
                  <a:pt x="689481" y="482348"/>
                  <a:pt x="684848" y="497586"/>
                </a:cubicBezTo>
                <a:cubicBezTo>
                  <a:pt x="682252" y="504254"/>
                  <a:pt x="676958" y="509512"/>
                  <a:pt x="670274" y="512064"/>
                </a:cubicBezTo>
                <a:cubicBezTo>
                  <a:pt x="666986" y="513454"/>
                  <a:pt x="663461" y="514198"/>
                  <a:pt x="659892" y="514255"/>
                </a:cubicBezTo>
                <a:cubicBezTo>
                  <a:pt x="644843" y="514255"/>
                  <a:pt x="629222" y="499491"/>
                  <a:pt x="619982" y="476726"/>
                </a:cubicBezTo>
                <a:cubicBezTo>
                  <a:pt x="617696" y="471011"/>
                  <a:pt x="607505" y="446532"/>
                  <a:pt x="605219" y="441008"/>
                </a:cubicBezTo>
                <a:cubicBezTo>
                  <a:pt x="597944" y="426578"/>
                  <a:pt x="596478" y="409908"/>
                  <a:pt x="601123" y="394430"/>
                </a:cubicBezTo>
                <a:cubicBezTo>
                  <a:pt x="603689" y="387798"/>
                  <a:pt x="608952" y="382570"/>
                  <a:pt x="615601" y="380048"/>
                </a:cubicBezTo>
                <a:cubicBezTo>
                  <a:pt x="618889" y="378658"/>
                  <a:pt x="622414" y="377914"/>
                  <a:pt x="625983" y="377857"/>
                </a:cubicBezTo>
                <a:cubicBezTo>
                  <a:pt x="641033" y="377857"/>
                  <a:pt x="656749" y="392716"/>
                  <a:pt x="666083" y="415957"/>
                </a:cubicBezTo>
                <a:close/>
                <a:moveTo>
                  <a:pt x="709517" y="193548"/>
                </a:moveTo>
                <a:lnTo>
                  <a:pt x="676751" y="272796"/>
                </a:lnTo>
                <a:cubicBezTo>
                  <a:pt x="667226" y="296799"/>
                  <a:pt x="652082" y="312230"/>
                  <a:pt x="639318" y="312230"/>
                </a:cubicBezTo>
                <a:cubicBezTo>
                  <a:pt x="636040" y="312220"/>
                  <a:pt x="632798" y="311540"/>
                  <a:pt x="629793" y="310229"/>
                </a:cubicBezTo>
                <a:cubicBezTo>
                  <a:pt x="622845" y="307796"/>
                  <a:pt x="617772" y="301774"/>
                  <a:pt x="616553" y="294513"/>
                </a:cubicBezTo>
                <a:cubicBezTo>
                  <a:pt x="614513" y="279604"/>
                  <a:pt x="616932" y="264425"/>
                  <a:pt x="623507" y="250889"/>
                </a:cubicBezTo>
                <a:lnTo>
                  <a:pt x="631698" y="230981"/>
                </a:lnTo>
                <a:lnTo>
                  <a:pt x="657225" y="171450"/>
                </a:lnTo>
                <a:cubicBezTo>
                  <a:pt x="666750" y="147447"/>
                  <a:pt x="681800" y="131921"/>
                  <a:pt x="694468" y="131921"/>
                </a:cubicBezTo>
                <a:cubicBezTo>
                  <a:pt x="697743" y="131956"/>
                  <a:pt x="700980" y="132636"/>
                  <a:pt x="703993" y="133922"/>
                </a:cubicBezTo>
                <a:cubicBezTo>
                  <a:pt x="710954" y="136362"/>
                  <a:pt x="716054" y="142372"/>
                  <a:pt x="717328" y="149638"/>
                </a:cubicBezTo>
                <a:cubicBezTo>
                  <a:pt x="719104" y="164724"/>
                  <a:pt x="716387" y="180000"/>
                  <a:pt x="709517" y="193548"/>
                </a:cubicBezTo>
                <a:close/>
              </a:path>
            </a:pathLst>
          </a:custGeom>
          <a:solidFill>
            <a:schemeClr val="accent3"/>
          </a:solidFill>
          <a:ln w="9525" cap="flat">
            <a:noFill/>
            <a:prstDash val="solid"/>
            <a:miter/>
          </a:ln>
        </p:spPr>
        <p:txBody>
          <a:bodyPr rtlCol="0" anchor="ctr"/>
          <a:lstStyle/>
          <a:p>
            <a:endParaRPr lang="it-IT" sz="1013"/>
          </a:p>
        </p:txBody>
      </p:sp>
      <p:grpSp>
        <p:nvGrpSpPr>
          <p:cNvPr id="913" name="Elemento grafico 427" descr="Cappello per party">
            <a:extLst>
              <a:ext uri="{FF2B5EF4-FFF2-40B4-BE49-F238E27FC236}">
                <a16:creationId xmlns:a16="http://schemas.microsoft.com/office/drawing/2014/main" id="{A1342B51-5941-CF4C-8999-BE86C2CDB0F5}"/>
              </a:ext>
            </a:extLst>
          </p:cNvPr>
          <p:cNvGrpSpPr/>
          <p:nvPr/>
        </p:nvGrpSpPr>
        <p:grpSpPr>
          <a:xfrm>
            <a:off x="4598655" y="3889707"/>
            <a:ext cx="278566" cy="278566"/>
            <a:chOff x="7138800" y="4471800"/>
            <a:chExt cx="914400" cy="914400"/>
          </a:xfrm>
          <a:solidFill>
            <a:schemeClr val="accent3"/>
          </a:solidFill>
        </p:grpSpPr>
        <p:sp>
          <p:nvSpPr>
            <p:cNvPr id="914" name="Figura a mano libera 913">
              <a:extLst>
                <a:ext uri="{FF2B5EF4-FFF2-40B4-BE49-F238E27FC236}">
                  <a16:creationId xmlns:a16="http://schemas.microsoft.com/office/drawing/2014/main" id="{FF75C06B-2FBA-E048-A671-E9F03038CC52}"/>
                </a:ext>
              </a:extLst>
            </p:cNvPr>
            <p:cNvSpPr/>
            <p:nvPr/>
          </p:nvSpPr>
          <p:spPr>
            <a:xfrm>
              <a:off x="7509323" y="4519425"/>
              <a:ext cx="171450" cy="171450"/>
            </a:xfrm>
            <a:custGeom>
              <a:avLst/>
              <a:gdLst>
                <a:gd name="connsiteX0" fmla="*/ 32385 w 171450"/>
                <a:gd name="connsiteY0" fmla="*/ 116205 h 171450"/>
                <a:gd name="connsiteX1" fmla="*/ 20002 w 171450"/>
                <a:gd name="connsiteY1" fmla="*/ 134303 h 171450"/>
                <a:gd name="connsiteX2" fmla="*/ 39052 w 171450"/>
                <a:gd name="connsiteY2" fmla="*/ 153353 h 171450"/>
                <a:gd name="connsiteX3" fmla="*/ 69533 w 171450"/>
                <a:gd name="connsiteY3" fmla="*/ 145733 h 171450"/>
                <a:gd name="connsiteX4" fmla="*/ 73342 w 171450"/>
                <a:gd name="connsiteY4" fmla="*/ 167640 h 171450"/>
                <a:gd name="connsiteX5" fmla="*/ 100013 w 171450"/>
                <a:gd name="connsiteY5" fmla="*/ 167640 h 171450"/>
                <a:gd name="connsiteX6" fmla="*/ 116205 w 171450"/>
                <a:gd name="connsiteY6" fmla="*/ 140970 h 171450"/>
                <a:gd name="connsiteX7" fmla="*/ 134303 w 171450"/>
                <a:gd name="connsiteY7" fmla="*/ 153353 h 171450"/>
                <a:gd name="connsiteX8" fmla="*/ 153353 w 171450"/>
                <a:gd name="connsiteY8" fmla="*/ 134303 h 171450"/>
                <a:gd name="connsiteX9" fmla="*/ 145733 w 171450"/>
                <a:gd name="connsiteY9" fmla="*/ 103823 h 171450"/>
                <a:gd name="connsiteX10" fmla="*/ 167640 w 171450"/>
                <a:gd name="connsiteY10" fmla="*/ 100013 h 171450"/>
                <a:gd name="connsiteX11" fmla="*/ 173355 w 171450"/>
                <a:gd name="connsiteY11" fmla="*/ 86678 h 171450"/>
                <a:gd name="connsiteX12" fmla="*/ 167640 w 171450"/>
                <a:gd name="connsiteY12" fmla="*/ 73343 h 171450"/>
                <a:gd name="connsiteX13" fmla="*/ 140970 w 171450"/>
                <a:gd name="connsiteY13" fmla="*/ 57150 h 171450"/>
                <a:gd name="connsiteX14" fmla="*/ 153353 w 171450"/>
                <a:gd name="connsiteY14" fmla="*/ 39053 h 171450"/>
                <a:gd name="connsiteX15" fmla="*/ 147638 w 171450"/>
                <a:gd name="connsiteY15" fmla="*/ 25717 h 171450"/>
                <a:gd name="connsiteX16" fmla="*/ 134303 w 171450"/>
                <a:gd name="connsiteY16" fmla="*/ 20003 h 171450"/>
                <a:gd name="connsiteX17" fmla="*/ 103822 w 171450"/>
                <a:gd name="connsiteY17" fmla="*/ 27623 h 171450"/>
                <a:gd name="connsiteX18" fmla="*/ 100013 w 171450"/>
                <a:gd name="connsiteY18" fmla="*/ 5715 h 171450"/>
                <a:gd name="connsiteX19" fmla="*/ 86677 w 171450"/>
                <a:gd name="connsiteY19" fmla="*/ 0 h 171450"/>
                <a:gd name="connsiteX20" fmla="*/ 73342 w 171450"/>
                <a:gd name="connsiteY20" fmla="*/ 5715 h 171450"/>
                <a:gd name="connsiteX21" fmla="*/ 57150 w 171450"/>
                <a:gd name="connsiteY21" fmla="*/ 32385 h 171450"/>
                <a:gd name="connsiteX22" fmla="*/ 39052 w 171450"/>
                <a:gd name="connsiteY22" fmla="*/ 20003 h 171450"/>
                <a:gd name="connsiteX23" fmla="*/ 25717 w 171450"/>
                <a:gd name="connsiteY23" fmla="*/ 25717 h 171450"/>
                <a:gd name="connsiteX24" fmla="*/ 20002 w 171450"/>
                <a:gd name="connsiteY24" fmla="*/ 39053 h 171450"/>
                <a:gd name="connsiteX25" fmla="*/ 27622 w 171450"/>
                <a:gd name="connsiteY25" fmla="*/ 69533 h 171450"/>
                <a:gd name="connsiteX26" fmla="*/ 5715 w 171450"/>
                <a:gd name="connsiteY26" fmla="*/ 73343 h 171450"/>
                <a:gd name="connsiteX27" fmla="*/ 5715 w 171450"/>
                <a:gd name="connsiteY27" fmla="*/ 100013 h 171450"/>
                <a:gd name="connsiteX28" fmla="*/ 32385 w 171450"/>
                <a:gd name="connsiteY28" fmla="*/ 1162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1450" h="171450">
                  <a:moveTo>
                    <a:pt x="32385" y="116205"/>
                  </a:moveTo>
                  <a:cubicBezTo>
                    <a:pt x="24765" y="119063"/>
                    <a:pt x="20002" y="125730"/>
                    <a:pt x="20002" y="134303"/>
                  </a:cubicBezTo>
                  <a:cubicBezTo>
                    <a:pt x="20002" y="144780"/>
                    <a:pt x="28575" y="153353"/>
                    <a:pt x="39052" y="153353"/>
                  </a:cubicBezTo>
                  <a:cubicBezTo>
                    <a:pt x="50483" y="153353"/>
                    <a:pt x="60008" y="150495"/>
                    <a:pt x="69533" y="145733"/>
                  </a:cubicBezTo>
                  <a:cubicBezTo>
                    <a:pt x="65722" y="152400"/>
                    <a:pt x="67627" y="161925"/>
                    <a:pt x="73342" y="167640"/>
                  </a:cubicBezTo>
                  <a:cubicBezTo>
                    <a:pt x="80963" y="175260"/>
                    <a:pt x="92392" y="175260"/>
                    <a:pt x="100013" y="167640"/>
                  </a:cubicBezTo>
                  <a:cubicBezTo>
                    <a:pt x="107633" y="160020"/>
                    <a:pt x="113347" y="150495"/>
                    <a:pt x="116205" y="140970"/>
                  </a:cubicBezTo>
                  <a:cubicBezTo>
                    <a:pt x="119063" y="148590"/>
                    <a:pt x="125730" y="153353"/>
                    <a:pt x="134303" y="153353"/>
                  </a:cubicBezTo>
                  <a:cubicBezTo>
                    <a:pt x="144780" y="153353"/>
                    <a:pt x="153353" y="144780"/>
                    <a:pt x="153353" y="134303"/>
                  </a:cubicBezTo>
                  <a:cubicBezTo>
                    <a:pt x="153353" y="122873"/>
                    <a:pt x="150495" y="113348"/>
                    <a:pt x="145733" y="103823"/>
                  </a:cubicBezTo>
                  <a:cubicBezTo>
                    <a:pt x="152400" y="107632"/>
                    <a:pt x="161925" y="105728"/>
                    <a:pt x="167640" y="100013"/>
                  </a:cubicBezTo>
                  <a:cubicBezTo>
                    <a:pt x="171450" y="96203"/>
                    <a:pt x="173355" y="91440"/>
                    <a:pt x="173355" y="86678"/>
                  </a:cubicBezTo>
                  <a:cubicBezTo>
                    <a:pt x="173355" y="81915"/>
                    <a:pt x="171450" y="77153"/>
                    <a:pt x="167640" y="73343"/>
                  </a:cubicBezTo>
                  <a:cubicBezTo>
                    <a:pt x="160020" y="65723"/>
                    <a:pt x="150495" y="60008"/>
                    <a:pt x="140970" y="57150"/>
                  </a:cubicBezTo>
                  <a:cubicBezTo>
                    <a:pt x="148590" y="54293"/>
                    <a:pt x="153353" y="47625"/>
                    <a:pt x="153353" y="39053"/>
                  </a:cubicBezTo>
                  <a:cubicBezTo>
                    <a:pt x="153353" y="33338"/>
                    <a:pt x="151447" y="28575"/>
                    <a:pt x="147638" y="25717"/>
                  </a:cubicBezTo>
                  <a:cubicBezTo>
                    <a:pt x="143828" y="21908"/>
                    <a:pt x="139065" y="20003"/>
                    <a:pt x="134303" y="20003"/>
                  </a:cubicBezTo>
                  <a:cubicBezTo>
                    <a:pt x="122872" y="20003"/>
                    <a:pt x="113347" y="22860"/>
                    <a:pt x="103822" y="27623"/>
                  </a:cubicBezTo>
                  <a:cubicBezTo>
                    <a:pt x="107633" y="20955"/>
                    <a:pt x="105727" y="11430"/>
                    <a:pt x="100013" y="5715"/>
                  </a:cubicBezTo>
                  <a:cubicBezTo>
                    <a:pt x="96202" y="1905"/>
                    <a:pt x="91440" y="0"/>
                    <a:pt x="86677" y="0"/>
                  </a:cubicBezTo>
                  <a:cubicBezTo>
                    <a:pt x="81915" y="0"/>
                    <a:pt x="77152" y="1905"/>
                    <a:pt x="73342" y="5715"/>
                  </a:cubicBezTo>
                  <a:cubicBezTo>
                    <a:pt x="65722" y="13335"/>
                    <a:pt x="60008" y="22860"/>
                    <a:pt x="57150" y="32385"/>
                  </a:cubicBezTo>
                  <a:cubicBezTo>
                    <a:pt x="54292" y="24765"/>
                    <a:pt x="47625" y="20003"/>
                    <a:pt x="39052" y="20003"/>
                  </a:cubicBezTo>
                  <a:cubicBezTo>
                    <a:pt x="33338" y="20003"/>
                    <a:pt x="28575" y="21908"/>
                    <a:pt x="25717" y="25717"/>
                  </a:cubicBezTo>
                  <a:cubicBezTo>
                    <a:pt x="21908" y="28575"/>
                    <a:pt x="20002" y="33338"/>
                    <a:pt x="20002" y="39053"/>
                  </a:cubicBezTo>
                  <a:cubicBezTo>
                    <a:pt x="20002" y="50483"/>
                    <a:pt x="22860" y="60008"/>
                    <a:pt x="27622" y="69533"/>
                  </a:cubicBezTo>
                  <a:cubicBezTo>
                    <a:pt x="20955" y="65723"/>
                    <a:pt x="11430" y="67628"/>
                    <a:pt x="5715" y="73343"/>
                  </a:cubicBezTo>
                  <a:cubicBezTo>
                    <a:pt x="-1905" y="80963"/>
                    <a:pt x="-1905" y="92393"/>
                    <a:pt x="5715" y="100013"/>
                  </a:cubicBezTo>
                  <a:cubicBezTo>
                    <a:pt x="13335" y="107632"/>
                    <a:pt x="22860" y="113348"/>
                    <a:pt x="32385" y="116205"/>
                  </a:cubicBezTo>
                  <a:close/>
                </a:path>
              </a:pathLst>
            </a:custGeom>
            <a:grpFill/>
            <a:ln w="9525" cap="flat">
              <a:noFill/>
              <a:prstDash val="solid"/>
              <a:miter/>
            </a:ln>
          </p:spPr>
          <p:txBody>
            <a:bodyPr rtlCol="0" anchor="ctr"/>
            <a:lstStyle/>
            <a:p>
              <a:endParaRPr lang="it-IT" sz="1013"/>
            </a:p>
          </p:txBody>
        </p:sp>
        <p:sp>
          <p:nvSpPr>
            <p:cNvPr id="915" name="Figura a mano libera 914">
              <a:extLst>
                <a:ext uri="{FF2B5EF4-FFF2-40B4-BE49-F238E27FC236}">
                  <a16:creationId xmlns:a16="http://schemas.microsoft.com/office/drawing/2014/main" id="{F4CC40C3-7233-1D4A-A993-60455A50E2E4}"/>
                </a:ext>
              </a:extLst>
            </p:cNvPr>
            <p:cNvSpPr/>
            <p:nvPr/>
          </p:nvSpPr>
          <p:spPr>
            <a:xfrm>
              <a:off x="7282092" y="4700400"/>
              <a:ext cx="619125" cy="638175"/>
            </a:xfrm>
            <a:custGeom>
              <a:avLst/>
              <a:gdLst>
                <a:gd name="connsiteX0" fmla="*/ 625376 w 619125"/>
                <a:gd name="connsiteY0" fmla="*/ 541973 h 638175"/>
                <a:gd name="connsiteX1" fmla="*/ 587276 w 619125"/>
                <a:gd name="connsiteY1" fmla="*/ 526733 h 638175"/>
                <a:gd name="connsiteX2" fmla="*/ 366296 w 619125"/>
                <a:gd name="connsiteY2" fmla="*/ 1905 h 638175"/>
                <a:gd name="connsiteX3" fmla="*/ 313908 w 619125"/>
                <a:gd name="connsiteY3" fmla="*/ 29528 h 638175"/>
                <a:gd name="connsiteX4" fmla="*/ 260568 w 619125"/>
                <a:gd name="connsiteY4" fmla="*/ 0 h 638175"/>
                <a:gd name="connsiteX5" fmla="*/ 39588 w 619125"/>
                <a:gd name="connsiteY5" fmla="*/ 526733 h 638175"/>
                <a:gd name="connsiteX6" fmla="*/ 29111 w 619125"/>
                <a:gd name="connsiteY6" fmla="*/ 524828 h 638175"/>
                <a:gd name="connsiteX7" fmla="*/ 2441 w 619125"/>
                <a:gd name="connsiteY7" fmla="*/ 541973 h 638175"/>
                <a:gd name="connsiteX8" fmla="*/ 17681 w 619125"/>
                <a:gd name="connsiteY8" fmla="*/ 579120 h 638175"/>
                <a:gd name="connsiteX9" fmla="*/ 313908 w 619125"/>
                <a:gd name="connsiteY9" fmla="*/ 638175 h 638175"/>
                <a:gd name="connsiteX10" fmla="*/ 609183 w 619125"/>
                <a:gd name="connsiteY10" fmla="*/ 580073 h 638175"/>
                <a:gd name="connsiteX11" fmla="*/ 625376 w 619125"/>
                <a:gd name="connsiteY11" fmla="*/ 541973 h 638175"/>
                <a:gd name="connsiteX12" fmla="*/ 479643 w 619125"/>
                <a:gd name="connsiteY12" fmla="*/ 373380 h 638175"/>
                <a:gd name="connsiteX13" fmla="*/ 509171 w 619125"/>
                <a:gd name="connsiteY13" fmla="*/ 442913 h 638175"/>
                <a:gd name="connsiteX14" fmla="*/ 492026 w 619125"/>
                <a:gd name="connsiteY14" fmla="*/ 447675 h 638175"/>
                <a:gd name="connsiteX15" fmla="*/ 452973 w 619125"/>
                <a:gd name="connsiteY15" fmla="*/ 409575 h 638175"/>
                <a:gd name="connsiteX16" fmla="*/ 479643 w 619125"/>
                <a:gd name="connsiteY16" fmla="*/ 373380 h 638175"/>
                <a:gd name="connsiteX17" fmla="*/ 349151 w 619125"/>
                <a:gd name="connsiteY17" fmla="*/ 61913 h 638175"/>
                <a:gd name="connsiteX18" fmla="*/ 378678 w 619125"/>
                <a:gd name="connsiteY18" fmla="*/ 131445 h 638175"/>
                <a:gd name="connsiteX19" fmla="*/ 366296 w 619125"/>
                <a:gd name="connsiteY19" fmla="*/ 133350 h 638175"/>
                <a:gd name="connsiteX20" fmla="*/ 327243 w 619125"/>
                <a:gd name="connsiteY20" fmla="*/ 95250 h 638175"/>
                <a:gd name="connsiteX21" fmla="*/ 349151 w 619125"/>
                <a:gd name="connsiteY21" fmla="*/ 61913 h 638175"/>
                <a:gd name="connsiteX22" fmla="*/ 366296 w 619125"/>
                <a:gd name="connsiteY22" fmla="*/ 228600 h 638175"/>
                <a:gd name="connsiteX23" fmla="*/ 405348 w 619125"/>
                <a:gd name="connsiteY23" fmla="*/ 266700 h 638175"/>
                <a:gd name="connsiteX24" fmla="*/ 366296 w 619125"/>
                <a:gd name="connsiteY24" fmla="*/ 304800 h 638175"/>
                <a:gd name="connsiteX25" fmla="*/ 327243 w 619125"/>
                <a:gd name="connsiteY25" fmla="*/ 266700 h 638175"/>
                <a:gd name="connsiteX26" fmla="*/ 366296 w 619125"/>
                <a:gd name="connsiteY26" fmla="*/ 228600 h 638175"/>
                <a:gd name="connsiteX27" fmla="*/ 347246 w 619125"/>
                <a:gd name="connsiteY27" fmla="*/ 438150 h 638175"/>
                <a:gd name="connsiteX28" fmla="*/ 386298 w 619125"/>
                <a:gd name="connsiteY28" fmla="*/ 476250 h 638175"/>
                <a:gd name="connsiteX29" fmla="*/ 347246 w 619125"/>
                <a:gd name="connsiteY29" fmla="*/ 514350 h 638175"/>
                <a:gd name="connsiteX30" fmla="*/ 308193 w 619125"/>
                <a:gd name="connsiteY30" fmla="*/ 476250 h 638175"/>
                <a:gd name="connsiteX31" fmla="*/ 347246 w 619125"/>
                <a:gd name="connsiteY31" fmla="*/ 438150 h 638175"/>
                <a:gd name="connsiteX32" fmla="*/ 237708 w 619125"/>
                <a:gd name="connsiteY32" fmla="*/ 153352 h 638175"/>
                <a:gd name="connsiteX33" fmla="*/ 269141 w 619125"/>
                <a:gd name="connsiteY33" fmla="*/ 190500 h 638175"/>
                <a:gd name="connsiteX34" fmla="*/ 230088 w 619125"/>
                <a:gd name="connsiteY34" fmla="*/ 228600 h 638175"/>
                <a:gd name="connsiteX35" fmla="*/ 208181 w 619125"/>
                <a:gd name="connsiteY35" fmla="*/ 221933 h 638175"/>
                <a:gd name="connsiteX36" fmla="*/ 237708 w 619125"/>
                <a:gd name="connsiteY36" fmla="*/ 153352 h 638175"/>
                <a:gd name="connsiteX37" fmla="*/ 240566 w 619125"/>
                <a:gd name="connsiteY37" fmla="*/ 323850 h 638175"/>
                <a:gd name="connsiteX38" fmla="*/ 279618 w 619125"/>
                <a:gd name="connsiteY38" fmla="*/ 361950 h 638175"/>
                <a:gd name="connsiteX39" fmla="*/ 240566 w 619125"/>
                <a:gd name="connsiteY39" fmla="*/ 400050 h 638175"/>
                <a:gd name="connsiteX40" fmla="*/ 201513 w 619125"/>
                <a:gd name="connsiteY40" fmla="*/ 361950 h 638175"/>
                <a:gd name="connsiteX41" fmla="*/ 240566 w 619125"/>
                <a:gd name="connsiteY41" fmla="*/ 323850 h 638175"/>
                <a:gd name="connsiteX42" fmla="*/ 113883 w 619125"/>
                <a:gd name="connsiteY42" fmla="*/ 449580 h 638175"/>
                <a:gd name="connsiteX43" fmla="*/ 125313 w 619125"/>
                <a:gd name="connsiteY43" fmla="*/ 447675 h 638175"/>
                <a:gd name="connsiteX44" fmla="*/ 164366 w 619125"/>
                <a:gd name="connsiteY44" fmla="*/ 485775 h 638175"/>
                <a:gd name="connsiteX45" fmla="*/ 125313 w 619125"/>
                <a:gd name="connsiteY45" fmla="*/ 523875 h 638175"/>
                <a:gd name="connsiteX46" fmla="*/ 91023 w 619125"/>
                <a:gd name="connsiteY46" fmla="*/ 503873 h 638175"/>
                <a:gd name="connsiteX47" fmla="*/ 113883 w 619125"/>
                <a:gd name="connsiteY47" fmla="*/ 44958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19125" h="638175">
                  <a:moveTo>
                    <a:pt x="625376" y="541973"/>
                  </a:moveTo>
                  <a:cubicBezTo>
                    <a:pt x="618708" y="527685"/>
                    <a:pt x="602516" y="521017"/>
                    <a:pt x="587276" y="526733"/>
                  </a:cubicBezTo>
                  <a:lnTo>
                    <a:pt x="366296" y="1905"/>
                  </a:lnTo>
                  <a:cubicBezTo>
                    <a:pt x="354866" y="18097"/>
                    <a:pt x="335816" y="29528"/>
                    <a:pt x="313908" y="29528"/>
                  </a:cubicBezTo>
                  <a:cubicBezTo>
                    <a:pt x="291048" y="29528"/>
                    <a:pt x="271046" y="17145"/>
                    <a:pt x="260568" y="0"/>
                  </a:cubicBezTo>
                  <a:lnTo>
                    <a:pt x="39588" y="526733"/>
                  </a:lnTo>
                  <a:cubicBezTo>
                    <a:pt x="36731" y="525780"/>
                    <a:pt x="32921" y="524828"/>
                    <a:pt x="29111" y="524828"/>
                  </a:cubicBezTo>
                  <a:cubicBezTo>
                    <a:pt x="17681" y="524828"/>
                    <a:pt x="7203" y="531495"/>
                    <a:pt x="2441" y="541973"/>
                  </a:cubicBezTo>
                  <a:cubicBezTo>
                    <a:pt x="-4227" y="556260"/>
                    <a:pt x="3393" y="573405"/>
                    <a:pt x="17681" y="579120"/>
                  </a:cubicBezTo>
                  <a:cubicBezTo>
                    <a:pt x="111978" y="618173"/>
                    <a:pt x="211991" y="638175"/>
                    <a:pt x="313908" y="638175"/>
                  </a:cubicBezTo>
                  <a:cubicBezTo>
                    <a:pt x="416778" y="638175"/>
                    <a:pt x="515838" y="618173"/>
                    <a:pt x="609183" y="580073"/>
                  </a:cubicBezTo>
                  <a:cubicBezTo>
                    <a:pt x="624423" y="573405"/>
                    <a:pt x="632043" y="557213"/>
                    <a:pt x="625376" y="541973"/>
                  </a:cubicBezTo>
                  <a:close/>
                  <a:moveTo>
                    <a:pt x="479643" y="373380"/>
                  </a:moveTo>
                  <a:lnTo>
                    <a:pt x="509171" y="442913"/>
                  </a:lnTo>
                  <a:cubicBezTo>
                    <a:pt x="504408" y="445770"/>
                    <a:pt x="498693" y="447675"/>
                    <a:pt x="492026" y="447675"/>
                  </a:cubicBezTo>
                  <a:cubicBezTo>
                    <a:pt x="471071" y="447675"/>
                    <a:pt x="452973" y="430530"/>
                    <a:pt x="452973" y="409575"/>
                  </a:cubicBezTo>
                  <a:cubicBezTo>
                    <a:pt x="453926" y="392430"/>
                    <a:pt x="464403" y="379095"/>
                    <a:pt x="479643" y="373380"/>
                  </a:cubicBezTo>
                  <a:close/>
                  <a:moveTo>
                    <a:pt x="349151" y="61913"/>
                  </a:moveTo>
                  <a:lnTo>
                    <a:pt x="378678" y="131445"/>
                  </a:lnTo>
                  <a:cubicBezTo>
                    <a:pt x="374868" y="132398"/>
                    <a:pt x="371058" y="133350"/>
                    <a:pt x="366296" y="133350"/>
                  </a:cubicBezTo>
                  <a:cubicBezTo>
                    <a:pt x="345341" y="133350"/>
                    <a:pt x="327243" y="116205"/>
                    <a:pt x="327243" y="95250"/>
                  </a:cubicBezTo>
                  <a:cubicBezTo>
                    <a:pt x="328196" y="80963"/>
                    <a:pt x="336768" y="67628"/>
                    <a:pt x="349151" y="61913"/>
                  </a:cubicBezTo>
                  <a:close/>
                  <a:moveTo>
                    <a:pt x="366296" y="228600"/>
                  </a:moveTo>
                  <a:cubicBezTo>
                    <a:pt x="387251" y="228600"/>
                    <a:pt x="405348" y="245745"/>
                    <a:pt x="405348" y="266700"/>
                  </a:cubicBezTo>
                  <a:cubicBezTo>
                    <a:pt x="405348" y="287655"/>
                    <a:pt x="388203" y="304800"/>
                    <a:pt x="366296" y="304800"/>
                  </a:cubicBezTo>
                  <a:cubicBezTo>
                    <a:pt x="345341" y="304800"/>
                    <a:pt x="327243" y="287655"/>
                    <a:pt x="327243" y="266700"/>
                  </a:cubicBezTo>
                  <a:cubicBezTo>
                    <a:pt x="328196" y="245745"/>
                    <a:pt x="345341" y="228600"/>
                    <a:pt x="366296" y="228600"/>
                  </a:cubicBezTo>
                  <a:close/>
                  <a:moveTo>
                    <a:pt x="347246" y="438150"/>
                  </a:moveTo>
                  <a:cubicBezTo>
                    <a:pt x="368201" y="438150"/>
                    <a:pt x="386298" y="455295"/>
                    <a:pt x="386298" y="476250"/>
                  </a:cubicBezTo>
                  <a:cubicBezTo>
                    <a:pt x="386298" y="497205"/>
                    <a:pt x="369153" y="514350"/>
                    <a:pt x="347246" y="514350"/>
                  </a:cubicBezTo>
                  <a:cubicBezTo>
                    <a:pt x="326291" y="514350"/>
                    <a:pt x="308193" y="497205"/>
                    <a:pt x="308193" y="476250"/>
                  </a:cubicBezTo>
                  <a:cubicBezTo>
                    <a:pt x="308193" y="455295"/>
                    <a:pt x="326291" y="438150"/>
                    <a:pt x="347246" y="438150"/>
                  </a:cubicBezTo>
                  <a:close/>
                  <a:moveTo>
                    <a:pt x="237708" y="153352"/>
                  </a:moveTo>
                  <a:cubicBezTo>
                    <a:pt x="255806" y="156210"/>
                    <a:pt x="269141" y="172402"/>
                    <a:pt x="269141" y="190500"/>
                  </a:cubicBezTo>
                  <a:cubicBezTo>
                    <a:pt x="269141" y="211455"/>
                    <a:pt x="251996" y="228600"/>
                    <a:pt x="230088" y="228600"/>
                  </a:cubicBezTo>
                  <a:cubicBezTo>
                    <a:pt x="221516" y="228600"/>
                    <a:pt x="214848" y="225743"/>
                    <a:pt x="208181" y="221933"/>
                  </a:cubicBezTo>
                  <a:lnTo>
                    <a:pt x="237708" y="153352"/>
                  </a:lnTo>
                  <a:close/>
                  <a:moveTo>
                    <a:pt x="240566" y="323850"/>
                  </a:moveTo>
                  <a:cubicBezTo>
                    <a:pt x="261521" y="323850"/>
                    <a:pt x="279618" y="340995"/>
                    <a:pt x="279618" y="361950"/>
                  </a:cubicBezTo>
                  <a:cubicBezTo>
                    <a:pt x="279618" y="382905"/>
                    <a:pt x="262473" y="400050"/>
                    <a:pt x="240566" y="400050"/>
                  </a:cubicBezTo>
                  <a:cubicBezTo>
                    <a:pt x="219611" y="400050"/>
                    <a:pt x="201513" y="382905"/>
                    <a:pt x="201513" y="361950"/>
                  </a:cubicBezTo>
                  <a:cubicBezTo>
                    <a:pt x="202466" y="340995"/>
                    <a:pt x="219611" y="323850"/>
                    <a:pt x="240566" y="323850"/>
                  </a:cubicBezTo>
                  <a:close/>
                  <a:moveTo>
                    <a:pt x="113883" y="449580"/>
                  </a:moveTo>
                  <a:cubicBezTo>
                    <a:pt x="117693" y="448628"/>
                    <a:pt x="121503" y="447675"/>
                    <a:pt x="125313" y="447675"/>
                  </a:cubicBezTo>
                  <a:cubicBezTo>
                    <a:pt x="146268" y="447675"/>
                    <a:pt x="164366" y="464820"/>
                    <a:pt x="164366" y="485775"/>
                  </a:cubicBezTo>
                  <a:cubicBezTo>
                    <a:pt x="164366" y="506730"/>
                    <a:pt x="147221" y="523875"/>
                    <a:pt x="125313" y="523875"/>
                  </a:cubicBezTo>
                  <a:cubicBezTo>
                    <a:pt x="110073" y="523875"/>
                    <a:pt x="97691" y="515303"/>
                    <a:pt x="91023" y="503873"/>
                  </a:cubicBezTo>
                  <a:lnTo>
                    <a:pt x="113883" y="449580"/>
                  </a:lnTo>
                  <a:close/>
                </a:path>
              </a:pathLst>
            </a:custGeom>
            <a:grpFill/>
            <a:ln w="9525" cap="flat">
              <a:noFill/>
              <a:prstDash val="solid"/>
              <a:miter/>
            </a:ln>
          </p:spPr>
          <p:txBody>
            <a:bodyPr rtlCol="0" anchor="ctr"/>
            <a:lstStyle/>
            <a:p>
              <a:endParaRPr lang="it-IT" sz="1013"/>
            </a:p>
          </p:txBody>
        </p:sp>
      </p:grpSp>
      <p:grpSp>
        <p:nvGrpSpPr>
          <p:cNvPr id="916" name="Elemento grafico 429" descr="Regalo">
            <a:extLst>
              <a:ext uri="{FF2B5EF4-FFF2-40B4-BE49-F238E27FC236}">
                <a16:creationId xmlns:a16="http://schemas.microsoft.com/office/drawing/2014/main" id="{5F719012-FFE1-D14F-A4C1-2271FF04BAB0}"/>
              </a:ext>
            </a:extLst>
          </p:cNvPr>
          <p:cNvGrpSpPr/>
          <p:nvPr/>
        </p:nvGrpSpPr>
        <p:grpSpPr>
          <a:xfrm>
            <a:off x="5049450" y="3889707"/>
            <a:ext cx="278566" cy="278566"/>
            <a:chOff x="7288800" y="4621800"/>
            <a:chExt cx="914400" cy="914400"/>
          </a:xfrm>
          <a:solidFill>
            <a:schemeClr val="accent3"/>
          </a:solidFill>
        </p:grpSpPr>
        <p:sp>
          <p:nvSpPr>
            <p:cNvPr id="917" name="Figura a mano libera 916">
              <a:extLst>
                <a:ext uri="{FF2B5EF4-FFF2-40B4-BE49-F238E27FC236}">
                  <a16:creationId xmlns:a16="http://schemas.microsoft.com/office/drawing/2014/main" id="{B240E56D-D1B5-9746-A557-4BA1848AC3FB}"/>
                </a:ext>
              </a:extLst>
            </p:cNvPr>
            <p:cNvSpPr/>
            <p:nvPr/>
          </p:nvSpPr>
          <p:spPr>
            <a:xfrm>
              <a:off x="7422150" y="4907550"/>
              <a:ext cx="295275" cy="200025"/>
            </a:xfrm>
            <a:custGeom>
              <a:avLst/>
              <a:gdLst>
                <a:gd name="connsiteX0" fmla="*/ 0 w 295275"/>
                <a:gd name="connsiteY0" fmla="*/ 0 h 200025"/>
                <a:gd name="connsiteX1" fmla="*/ 295275 w 295275"/>
                <a:gd name="connsiteY1" fmla="*/ 0 h 200025"/>
                <a:gd name="connsiteX2" fmla="*/ 295275 w 295275"/>
                <a:gd name="connsiteY2" fmla="*/ 200025 h 200025"/>
                <a:gd name="connsiteX3" fmla="*/ 0 w 295275"/>
                <a:gd name="connsiteY3" fmla="*/ 200025 h 200025"/>
              </a:gdLst>
              <a:ahLst/>
              <a:cxnLst>
                <a:cxn ang="0">
                  <a:pos x="connsiteX0" y="connsiteY0"/>
                </a:cxn>
                <a:cxn ang="0">
                  <a:pos x="connsiteX1" y="connsiteY1"/>
                </a:cxn>
                <a:cxn ang="0">
                  <a:pos x="connsiteX2" y="connsiteY2"/>
                </a:cxn>
                <a:cxn ang="0">
                  <a:pos x="connsiteX3" y="connsiteY3"/>
                </a:cxn>
              </a:cxnLst>
              <a:rect l="l" t="t" r="r" b="b"/>
              <a:pathLst>
                <a:path w="295275" h="200025">
                  <a:moveTo>
                    <a:pt x="0" y="0"/>
                  </a:moveTo>
                  <a:lnTo>
                    <a:pt x="295275" y="0"/>
                  </a:lnTo>
                  <a:lnTo>
                    <a:pt x="295275" y="200025"/>
                  </a:lnTo>
                  <a:lnTo>
                    <a:pt x="0" y="200025"/>
                  </a:lnTo>
                  <a:close/>
                </a:path>
              </a:pathLst>
            </a:custGeom>
            <a:grpFill/>
            <a:ln w="9525" cap="flat">
              <a:noFill/>
              <a:prstDash val="solid"/>
              <a:miter/>
            </a:ln>
          </p:spPr>
          <p:txBody>
            <a:bodyPr rtlCol="0" anchor="ctr"/>
            <a:lstStyle/>
            <a:p>
              <a:endParaRPr lang="it-IT" sz="1013"/>
            </a:p>
          </p:txBody>
        </p:sp>
        <p:sp>
          <p:nvSpPr>
            <p:cNvPr id="918" name="Figura a mano libera 917">
              <a:extLst>
                <a:ext uri="{FF2B5EF4-FFF2-40B4-BE49-F238E27FC236}">
                  <a16:creationId xmlns:a16="http://schemas.microsoft.com/office/drawing/2014/main" id="{CA8D6E42-E52F-2B43-B81F-91A6AF70943B}"/>
                </a:ext>
              </a:extLst>
            </p:cNvPr>
            <p:cNvSpPr/>
            <p:nvPr/>
          </p:nvSpPr>
          <p:spPr>
            <a:xfrm>
              <a:off x="7774575" y="4907550"/>
              <a:ext cx="295275" cy="200025"/>
            </a:xfrm>
            <a:custGeom>
              <a:avLst/>
              <a:gdLst>
                <a:gd name="connsiteX0" fmla="*/ 0 w 295275"/>
                <a:gd name="connsiteY0" fmla="*/ 0 h 200025"/>
                <a:gd name="connsiteX1" fmla="*/ 295275 w 295275"/>
                <a:gd name="connsiteY1" fmla="*/ 0 h 200025"/>
                <a:gd name="connsiteX2" fmla="*/ 295275 w 295275"/>
                <a:gd name="connsiteY2" fmla="*/ 200025 h 200025"/>
                <a:gd name="connsiteX3" fmla="*/ 0 w 295275"/>
                <a:gd name="connsiteY3" fmla="*/ 200025 h 200025"/>
              </a:gdLst>
              <a:ahLst/>
              <a:cxnLst>
                <a:cxn ang="0">
                  <a:pos x="connsiteX0" y="connsiteY0"/>
                </a:cxn>
                <a:cxn ang="0">
                  <a:pos x="connsiteX1" y="connsiteY1"/>
                </a:cxn>
                <a:cxn ang="0">
                  <a:pos x="connsiteX2" y="connsiteY2"/>
                </a:cxn>
                <a:cxn ang="0">
                  <a:pos x="connsiteX3" y="connsiteY3"/>
                </a:cxn>
              </a:cxnLst>
              <a:rect l="l" t="t" r="r" b="b"/>
              <a:pathLst>
                <a:path w="295275" h="200025">
                  <a:moveTo>
                    <a:pt x="0" y="0"/>
                  </a:moveTo>
                  <a:lnTo>
                    <a:pt x="295275" y="0"/>
                  </a:lnTo>
                  <a:lnTo>
                    <a:pt x="295275" y="200025"/>
                  </a:lnTo>
                  <a:lnTo>
                    <a:pt x="0" y="200025"/>
                  </a:lnTo>
                  <a:close/>
                </a:path>
              </a:pathLst>
            </a:custGeom>
            <a:grpFill/>
            <a:ln w="9525" cap="flat">
              <a:noFill/>
              <a:prstDash val="solid"/>
              <a:miter/>
            </a:ln>
          </p:spPr>
          <p:txBody>
            <a:bodyPr rtlCol="0" anchor="ctr"/>
            <a:lstStyle/>
            <a:p>
              <a:endParaRPr lang="it-IT" sz="1013"/>
            </a:p>
          </p:txBody>
        </p:sp>
        <p:sp>
          <p:nvSpPr>
            <p:cNvPr id="919" name="Figura a mano libera 918">
              <a:extLst>
                <a:ext uri="{FF2B5EF4-FFF2-40B4-BE49-F238E27FC236}">
                  <a16:creationId xmlns:a16="http://schemas.microsoft.com/office/drawing/2014/main" id="{4D4B55A6-4A43-8446-92FB-D974B5932BDA}"/>
                </a:ext>
              </a:extLst>
            </p:cNvPr>
            <p:cNvSpPr/>
            <p:nvPr/>
          </p:nvSpPr>
          <p:spPr>
            <a:xfrm>
              <a:off x="7422150" y="5164725"/>
              <a:ext cx="295275" cy="295275"/>
            </a:xfrm>
            <a:custGeom>
              <a:avLst/>
              <a:gdLst>
                <a:gd name="connsiteX0" fmla="*/ 0 w 295275"/>
                <a:gd name="connsiteY0" fmla="*/ 0 h 295275"/>
                <a:gd name="connsiteX1" fmla="*/ 295275 w 295275"/>
                <a:gd name="connsiteY1" fmla="*/ 0 h 295275"/>
                <a:gd name="connsiteX2" fmla="*/ 295275 w 295275"/>
                <a:gd name="connsiteY2" fmla="*/ 295275 h 295275"/>
                <a:gd name="connsiteX3" fmla="*/ 0 w 2952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295275" h="295275">
                  <a:moveTo>
                    <a:pt x="0" y="0"/>
                  </a:moveTo>
                  <a:lnTo>
                    <a:pt x="295275" y="0"/>
                  </a:lnTo>
                  <a:lnTo>
                    <a:pt x="295275" y="295275"/>
                  </a:lnTo>
                  <a:lnTo>
                    <a:pt x="0" y="295275"/>
                  </a:lnTo>
                  <a:close/>
                </a:path>
              </a:pathLst>
            </a:custGeom>
            <a:grpFill/>
            <a:ln w="9525" cap="flat">
              <a:noFill/>
              <a:prstDash val="solid"/>
              <a:miter/>
            </a:ln>
          </p:spPr>
          <p:txBody>
            <a:bodyPr rtlCol="0" anchor="ctr"/>
            <a:lstStyle/>
            <a:p>
              <a:endParaRPr lang="it-IT" sz="1013"/>
            </a:p>
          </p:txBody>
        </p:sp>
        <p:sp>
          <p:nvSpPr>
            <p:cNvPr id="920" name="Figura a mano libera 919">
              <a:extLst>
                <a:ext uri="{FF2B5EF4-FFF2-40B4-BE49-F238E27FC236}">
                  <a16:creationId xmlns:a16="http://schemas.microsoft.com/office/drawing/2014/main" id="{160BEC73-04F8-6F4C-8060-BE86AAEC7B3E}"/>
                </a:ext>
              </a:extLst>
            </p:cNvPr>
            <p:cNvSpPr/>
            <p:nvPr/>
          </p:nvSpPr>
          <p:spPr>
            <a:xfrm>
              <a:off x="7774575" y="5164725"/>
              <a:ext cx="295275" cy="295275"/>
            </a:xfrm>
            <a:custGeom>
              <a:avLst/>
              <a:gdLst>
                <a:gd name="connsiteX0" fmla="*/ 0 w 295275"/>
                <a:gd name="connsiteY0" fmla="*/ 0 h 295275"/>
                <a:gd name="connsiteX1" fmla="*/ 295275 w 295275"/>
                <a:gd name="connsiteY1" fmla="*/ 0 h 295275"/>
                <a:gd name="connsiteX2" fmla="*/ 295275 w 295275"/>
                <a:gd name="connsiteY2" fmla="*/ 295275 h 295275"/>
                <a:gd name="connsiteX3" fmla="*/ 0 w 2952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295275" h="295275">
                  <a:moveTo>
                    <a:pt x="0" y="0"/>
                  </a:moveTo>
                  <a:lnTo>
                    <a:pt x="295275" y="0"/>
                  </a:lnTo>
                  <a:lnTo>
                    <a:pt x="295275" y="295275"/>
                  </a:lnTo>
                  <a:lnTo>
                    <a:pt x="0" y="295275"/>
                  </a:lnTo>
                  <a:close/>
                </a:path>
              </a:pathLst>
            </a:custGeom>
            <a:grpFill/>
            <a:ln w="9525" cap="flat">
              <a:noFill/>
              <a:prstDash val="solid"/>
              <a:miter/>
            </a:ln>
          </p:spPr>
          <p:txBody>
            <a:bodyPr rtlCol="0" anchor="ctr"/>
            <a:lstStyle/>
            <a:p>
              <a:endParaRPr lang="it-IT" sz="1013"/>
            </a:p>
          </p:txBody>
        </p:sp>
        <p:sp>
          <p:nvSpPr>
            <p:cNvPr id="921" name="Figura a mano libera 920">
              <a:extLst>
                <a:ext uri="{FF2B5EF4-FFF2-40B4-BE49-F238E27FC236}">
                  <a16:creationId xmlns:a16="http://schemas.microsoft.com/office/drawing/2014/main" id="{65ABE9D4-D758-1948-B186-B82D078C4C64}"/>
                </a:ext>
              </a:extLst>
            </p:cNvPr>
            <p:cNvSpPr/>
            <p:nvPr/>
          </p:nvSpPr>
          <p:spPr>
            <a:xfrm>
              <a:off x="7555500" y="4706572"/>
              <a:ext cx="381000" cy="161925"/>
            </a:xfrm>
            <a:custGeom>
              <a:avLst/>
              <a:gdLst>
                <a:gd name="connsiteX0" fmla="*/ 381000 w 381000"/>
                <a:gd name="connsiteY0" fmla="*/ 104775 h 161925"/>
                <a:gd name="connsiteX1" fmla="*/ 276225 w 381000"/>
                <a:gd name="connsiteY1" fmla="*/ 104775 h 161925"/>
                <a:gd name="connsiteX2" fmla="*/ 333375 w 381000"/>
                <a:gd name="connsiteY2" fmla="*/ 47625 h 161925"/>
                <a:gd name="connsiteX3" fmla="*/ 293370 w 381000"/>
                <a:gd name="connsiteY3" fmla="*/ 6668 h 161925"/>
                <a:gd name="connsiteX4" fmla="*/ 219075 w 381000"/>
                <a:gd name="connsiteY4" fmla="*/ 80963 h 161925"/>
                <a:gd name="connsiteX5" fmla="*/ 219075 w 381000"/>
                <a:gd name="connsiteY5" fmla="*/ 0 h 161925"/>
                <a:gd name="connsiteX6" fmla="*/ 161925 w 381000"/>
                <a:gd name="connsiteY6" fmla="*/ 0 h 161925"/>
                <a:gd name="connsiteX7" fmla="*/ 161925 w 381000"/>
                <a:gd name="connsiteY7" fmla="*/ 80963 h 161925"/>
                <a:gd name="connsiteX8" fmla="*/ 87630 w 381000"/>
                <a:gd name="connsiteY8" fmla="*/ 6668 h 161925"/>
                <a:gd name="connsiteX9" fmla="*/ 47625 w 381000"/>
                <a:gd name="connsiteY9" fmla="*/ 47625 h 161925"/>
                <a:gd name="connsiteX10" fmla="*/ 104775 w 381000"/>
                <a:gd name="connsiteY10" fmla="*/ 104775 h 161925"/>
                <a:gd name="connsiteX11" fmla="*/ 0 w 381000"/>
                <a:gd name="connsiteY11" fmla="*/ 104775 h 161925"/>
                <a:gd name="connsiteX12" fmla="*/ 0 w 381000"/>
                <a:gd name="connsiteY12" fmla="*/ 161925 h 161925"/>
                <a:gd name="connsiteX13" fmla="*/ 381000 w 381000"/>
                <a:gd name="connsiteY13"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000" h="161925">
                  <a:moveTo>
                    <a:pt x="381000" y="104775"/>
                  </a:moveTo>
                  <a:lnTo>
                    <a:pt x="276225" y="104775"/>
                  </a:lnTo>
                  <a:lnTo>
                    <a:pt x="333375" y="47625"/>
                  </a:lnTo>
                  <a:lnTo>
                    <a:pt x="293370" y="6668"/>
                  </a:lnTo>
                  <a:lnTo>
                    <a:pt x="219075" y="80963"/>
                  </a:lnTo>
                  <a:lnTo>
                    <a:pt x="219075" y="0"/>
                  </a:lnTo>
                  <a:lnTo>
                    <a:pt x="161925" y="0"/>
                  </a:lnTo>
                  <a:lnTo>
                    <a:pt x="161925" y="80963"/>
                  </a:lnTo>
                  <a:lnTo>
                    <a:pt x="87630" y="6668"/>
                  </a:lnTo>
                  <a:lnTo>
                    <a:pt x="47625" y="47625"/>
                  </a:lnTo>
                  <a:lnTo>
                    <a:pt x="104775" y="104775"/>
                  </a:lnTo>
                  <a:lnTo>
                    <a:pt x="0" y="104775"/>
                  </a:lnTo>
                  <a:lnTo>
                    <a:pt x="0" y="161925"/>
                  </a:lnTo>
                  <a:lnTo>
                    <a:pt x="381000" y="161925"/>
                  </a:lnTo>
                  <a:close/>
                </a:path>
              </a:pathLst>
            </a:custGeom>
            <a:grpFill/>
            <a:ln w="9525" cap="flat">
              <a:noFill/>
              <a:prstDash val="solid"/>
              <a:miter/>
            </a:ln>
          </p:spPr>
          <p:txBody>
            <a:bodyPr rtlCol="0" anchor="ctr"/>
            <a:lstStyle/>
            <a:p>
              <a:endParaRPr lang="it-IT" sz="1013"/>
            </a:p>
          </p:txBody>
        </p:sp>
      </p:grpSp>
      <p:grpSp>
        <p:nvGrpSpPr>
          <p:cNvPr id="922" name="Elemento grafico 431" descr="Stelle filanti">
            <a:extLst>
              <a:ext uri="{FF2B5EF4-FFF2-40B4-BE49-F238E27FC236}">
                <a16:creationId xmlns:a16="http://schemas.microsoft.com/office/drawing/2014/main" id="{A9A4394A-C8BC-7349-910B-2F04D735E3D7}"/>
              </a:ext>
            </a:extLst>
          </p:cNvPr>
          <p:cNvGrpSpPr/>
          <p:nvPr/>
        </p:nvGrpSpPr>
        <p:grpSpPr>
          <a:xfrm>
            <a:off x="5500245" y="3889707"/>
            <a:ext cx="278566" cy="278566"/>
            <a:chOff x="7438800" y="4771800"/>
            <a:chExt cx="914400" cy="914400"/>
          </a:xfrm>
          <a:solidFill>
            <a:schemeClr val="accent3"/>
          </a:solidFill>
        </p:grpSpPr>
        <p:sp>
          <p:nvSpPr>
            <p:cNvPr id="923" name="Figura a mano libera 922">
              <a:extLst>
                <a:ext uri="{FF2B5EF4-FFF2-40B4-BE49-F238E27FC236}">
                  <a16:creationId xmlns:a16="http://schemas.microsoft.com/office/drawing/2014/main" id="{C2E642D3-40F4-BA4E-AA22-B1C04C06D3A1}"/>
                </a:ext>
              </a:extLst>
            </p:cNvPr>
            <p:cNvSpPr/>
            <p:nvPr/>
          </p:nvSpPr>
          <p:spPr>
            <a:xfrm>
              <a:off x="7787415" y="4952775"/>
              <a:ext cx="504825" cy="695325"/>
            </a:xfrm>
            <a:custGeom>
              <a:avLst/>
              <a:gdLst>
                <a:gd name="connsiteX0" fmla="*/ 340995 w 504825"/>
                <a:gd name="connsiteY0" fmla="*/ 0 h 695325"/>
                <a:gd name="connsiteX1" fmla="*/ 195263 w 504825"/>
                <a:gd name="connsiteY1" fmla="*/ 95250 h 695325"/>
                <a:gd name="connsiteX2" fmla="*/ 395288 w 504825"/>
                <a:gd name="connsiteY2" fmla="*/ 301943 h 695325"/>
                <a:gd name="connsiteX3" fmla="*/ 188595 w 504825"/>
                <a:gd name="connsiteY3" fmla="*/ 257175 h 695325"/>
                <a:gd name="connsiteX4" fmla="*/ 122873 w 504825"/>
                <a:gd name="connsiteY4" fmla="*/ 379095 h 695325"/>
                <a:gd name="connsiteX5" fmla="*/ 120968 w 504825"/>
                <a:gd name="connsiteY5" fmla="*/ 401003 h 695325"/>
                <a:gd name="connsiteX6" fmla="*/ 286703 w 504825"/>
                <a:gd name="connsiteY6" fmla="*/ 530543 h 695325"/>
                <a:gd name="connsiteX7" fmla="*/ 0 w 504825"/>
                <a:gd name="connsiteY7" fmla="*/ 508635 h 695325"/>
                <a:gd name="connsiteX8" fmla="*/ 19050 w 504825"/>
                <a:gd name="connsiteY8" fmla="*/ 681990 h 695325"/>
                <a:gd name="connsiteX9" fmla="*/ 363855 w 504825"/>
                <a:gd name="connsiteY9" fmla="*/ 615315 h 695325"/>
                <a:gd name="connsiteX10" fmla="*/ 431483 w 504825"/>
                <a:gd name="connsiteY10" fmla="*/ 472440 h 695325"/>
                <a:gd name="connsiteX11" fmla="*/ 360045 w 504825"/>
                <a:gd name="connsiteY11" fmla="*/ 427673 h 695325"/>
                <a:gd name="connsiteX12" fmla="*/ 440055 w 504825"/>
                <a:gd name="connsiteY12" fmla="*/ 454342 h 695325"/>
                <a:gd name="connsiteX13" fmla="*/ 507683 w 504825"/>
                <a:gd name="connsiteY13" fmla="*/ 311468 h 695325"/>
                <a:gd name="connsiteX14" fmla="*/ 340995 w 504825"/>
                <a:gd name="connsiteY14" fmla="*/ 0 h 695325"/>
                <a:gd name="connsiteX15" fmla="*/ 399098 w 504825"/>
                <a:gd name="connsiteY15" fmla="*/ 487680 h 695325"/>
                <a:gd name="connsiteX16" fmla="*/ 322898 w 504825"/>
                <a:gd name="connsiteY16" fmla="*/ 519113 h 695325"/>
                <a:gd name="connsiteX17" fmla="*/ 171450 w 504825"/>
                <a:gd name="connsiteY17" fmla="*/ 396240 h 695325"/>
                <a:gd name="connsiteX18" fmla="*/ 283845 w 504825"/>
                <a:gd name="connsiteY18" fmla="*/ 407670 h 695325"/>
                <a:gd name="connsiteX19" fmla="*/ 399098 w 504825"/>
                <a:gd name="connsiteY19" fmla="*/ 487680 h 695325"/>
                <a:gd name="connsiteX20" fmla="*/ 476250 w 504825"/>
                <a:gd name="connsiteY20" fmla="*/ 300038 h 695325"/>
                <a:gd name="connsiteX21" fmla="*/ 473393 w 504825"/>
                <a:gd name="connsiteY21" fmla="*/ 309563 h 695325"/>
                <a:gd name="connsiteX22" fmla="*/ 431483 w 504825"/>
                <a:gd name="connsiteY22" fmla="*/ 307658 h 695325"/>
                <a:gd name="connsiteX23" fmla="*/ 262890 w 504825"/>
                <a:gd name="connsiteY23" fmla="*/ 99060 h 695325"/>
                <a:gd name="connsiteX24" fmla="*/ 343853 w 504825"/>
                <a:gd name="connsiteY24" fmla="*/ 43815 h 695325"/>
                <a:gd name="connsiteX25" fmla="*/ 476250 w 504825"/>
                <a:gd name="connsiteY25" fmla="*/ 300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4825" h="695325">
                  <a:moveTo>
                    <a:pt x="340995" y="0"/>
                  </a:moveTo>
                  <a:cubicBezTo>
                    <a:pt x="319088" y="30480"/>
                    <a:pt x="265748" y="66675"/>
                    <a:pt x="195263" y="95250"/>
                  </a:cubicBezTo>
                  <a:cubicBezTo>
                    <a:pt x="300038" y="147638"/>
                    <a:pt x="360045" y="229552"/>
                    <a:pt x="395288" y="301943"/>
                  </a:cubicBezTo>
                  <a:cubicBezTo>
                    <a:pt x="344805" y="295275"/>
                    <a:pt x="277178" y="281940"/>
                    <a:pt x="188595" y="257175"/>
                  </a:cubicBezTo>
                  <a:cubicBezTo>
                    <a:pt x="188595" y="257175"/>
                    <a:pt x="138113" y="272415"/>
                    <a:pt x="122873" y="379095"/>
                  </a:cubicBezTo>
                  <a:cubicBezTo>
                    <a:pt x="120968" y="392430"/>
                    <a:pt x="120968" y="401003"/>
                    <a:pt x="120968" y="401003"/>
                  </a:cubicBezTo>
                  <a:cubicBezTo>
                    <a:pt x="197168" y="453390"/>
                    <a:pt x="249555" y="496253"/>
                    <a:pt x="286703" y="530543"/>
                  </a:cubicBezTo>
                  <a:cubicBezTo>
                    <a:pt x="208598" y="549593"/>
                    <a:pt x="106680" y="556260"/>
                    <a:pt x="0" y="508635"/>
                  </a:cubicBezTo>
                  <a:cubicBezTo>
                    <a:pt x="23813" y="581025"/>
                    <a:pt x="28575" y="644843"/>
                    <a:pt x="19050" y="681990"/>
                  </a:cubicBezTo>
                  <a:cubicBezTo>
                    <a:pt x="261938" y="736283"/>
                    <a:pt x="363855" y="615315"/>
                    <a:pt x="363855" y="615315"/>
                  </a:cubicBezTo>
                  <a:cubicBezTo>
                    <a:pt x="363855" y="615315"/>
                    <a:pt x="443865" y="507683"/>
                    <a:pt x="431483" y="472440"/>
                  </a:cubicBezTo>
                  <a:cubicBezTo>
                    <a:pt x="405765" y="457200"/>
                    <a:pt x="381953" y="441960"/>
                    <a:pt x="360045" y="427673"/>
                  </a:cubicBezTo>
                  <a:cubicBezTo>
                    <a:pt x="385763" y="434340"/>
                    <a:pt x="411480" y="443865"/>
                    <a:pt x="440055" y="454342"/>
                  </a:cubicBezTo>
                  <a:cubicBezTo>
                    <a:pt x="475298" y="441008"/>
                    <a:pt x="507683" y="311468"/>
                    <a:pt x="507683" y="311468"/>
                  </a:cubicBezTo>
                  <a:cubicBezTo>
                    <a:pt x="507683" y="311468"/>
                    <a:pt x="536258" y="152400"/>
                    <a:pt x="340995" y="0"/>
                  </a:cubicBezTo>
                  <a:close/>
                  <a:moveTo>
                    <a:pt x="399098" y="487680"/>
                  </a:moveTo>
                  <a:cubicBezTo>
                    <a:pt x="380048" y="497205"/>
                    <a:pt x="354330" y="508635"/>
                    <a:pt x="322898" y="519113"/>
                  </a:cubicBezTo>
                  <a:cubicBezTo>
                    <a:pt x="282893" y="480060"/>
                    <a:pt x="231458" y="439103"/>
                    <a:pt x="171450" y="396240"/>
                  </a:cubicBezTo>
                  <a:cubicBezTo>
                    <a:pt x="198120" y="396240"/>
                    <a:pt x="236220" y="398145"/>
                    <a:pt x="283845" y="407670"/>
                  </a:cubicBezTo>
                  <a:cubicBezTo>
                    <a:pt x="313373" y="432435"/>
                    <a:pt x="352425" y="460058"/>
                    <a:pt x="399098" y="487680"/>
                  </a:cubicBezTo>
                  <a:close/>
                  <a:moveTo>
                    <a:pt x="476250" y="300038"/>
                  </a:moveTo>
                  <a:lnTo>
                    <a:pt x="473393" y="309563"/>
                  </a:lnTo>
                  <a:cubicBezTo>
                    <a:pt x="461963" y="309563"/>
                    <a:pt x="448628" y="308610"/>
                    <a:pt x="431483" y="307658"/>
                  </a:cubicBezTo>
                  <a:cubicBezTo>
                    <a:pt x="401955" y="239077"/>
                    <a:pt x="350520" y="159068"/>
                    <a:pt x="262890" y="99060"/>
                  </a:cubicBezTo>
                  <a:cubicBezTo>
                    <a:pt x="295275" y="81915"/>
                    <a:pt x="322898" y="62865"/>
                    <a:pt x="343853" y="43815"/>
                  </a:cubicBezTo>
                  <a:cubicBezTo>
                    <a:pt x="486728" y="166688"/>
                    <a:pt x="479108" y="282893"/>
                    <a:pt x="476250" y="300038"/>
                  </a:cubicBezTo>
                  <a:close/>
                </a:path>
              </a:pathLst>
            </a:custGeom>
            <a:grpFill/>
            <a:ln w="9525" cap="flat">
              <a:noFill/>
              <a:prstDash val="solid"/>
              <a:miter/>
            </a:ln>
          </p:spPr>
          <p:txBody>
            <a:bodyPr rtlCol="0" anchor="ctr"/>
            <a:lstStyle/>
            <a:p>
              <a:endParaRPr lang="it-IT" sz="1013"/>
            </a:p>
          </p:txBody>
        </p:sp>
        <p:sp>
          <p:nvSpPr>
            <p:cNvPr id="924" name="Figura a mano libera 923">
              <a:extLst>
                <a:ext uri="{FF2B5EF4-FFF2-40B4-BE49-F238E27FC236}">
                  <a16:creationId xmlns:a16="http://schemas.microsoft.com/office/drawing/2014/main" id="{EA591DA0-B40A-7B4D-A88C-3B6FD138947E}"/>
                </a:ext>
              </a:extLst>
            </p:cNvPr>
            <p:cNvSpPr/>
            <p:nvPr/>
          </p:nvSpPr>
          <p:spPr>
            <a:xfrm>
              <a:off x="7495117" y="4809900"/>
              <a:ext cx="381000" cy="542925"/>
            </a:xfrm>
            <a:custGeom>
              <a:avLst/>
              <a:gdLst>
                <a:gd name="connsiteX0" fmla="*/ 374213 w 381000"/>
                <a:gd name="connsiteY0" fmla="*/ 228600 h 542925"/>
                <a:gd name="connsiteX1" fmla="*/ 143708 w 381000"/>
                <a:gd name="connsiteY1" fmla="*/ 165735 h 542925"/>
                <a:gd name="connsiteX2" fmla="*/ 297061 w 381000"/>
                <a:gd name="connsiteY2" fmla="*/ 66675 h 542925"/>
                <a:gd name="connsiteX3" fmla="*/ 154186 w 381000"/>
                <a:gd name="connsiteY3" fmla="*/ 0 h 542925"/>
                <a:gd name="connsiteX4" fmla="*/ 1786 w 381000"/>
                <a:gd name="connsiteY4" fmla="*/ 152400 h 542925"/>
                <a:gd name="connsiteX5" fmla="*/ 30361 w 381000"/>
                <a:gd name="connsiteY5" fmla="*/ 304800 h 542925"/>
                <a:gd name="connsiteX6" fmla="*/ 97036 w 381000"/>
                <a:gd name="connsiteY6" fmla="*/ 298133 h 542925"/>
                <a:gd name="connsiteX7" fmla="*/ 212288 w 381000"/>
                <a:gd name="connsiteY7" fmla="*/ 313373 h 542925"/>
                <a:gd name="connsiteX8" fmla="*/ 77986 w 381000"/>
                <a:gd name="connsiteY8" fmla="*/ 504825 h 542925"/>
                <a:gd name="connsiteX9" fmla="*/ 201811 w 381000"/>
                <a:gd name="connsiteY9" fmla="*/ 542925 h 542925"/>
                <a:gd name="connsiteX10" fmla="*/ 363736 w 381000"/>
                <a:gd name="connsiteY10" fmla="*/ 371475 h 542925"/>
                <a:gd name="connsiteX11" fmla="*/ 374213 w 381000"/>
                <a:gd name="connsiteY11" fmla="*/ 228600 h 542925"/>
                <a:gd name="connsiteX12" fmla="*/ 97036 w 381000"/>
                <a:gd name="connsiteY12" fmla="*/ 260033 h 542925"/>
                <a:gd name="connsiteX13" fmla="*/ 62746 w 381000"/>
                <a:gd name="connsiteY13" fmla="*/ 261938 h 542925"/>
                <a:gd name="connsiteX14" fmla="*/ 113228 w 381000"/>
                <a:gd name="connsiteY14" fmla="*/ 200978 h 542925"/>
                <a:gd name="connsiteX15" fmla="*/ 324683 w 381000"/>
                <a:gd name="connsiteY15" fmla="*/ 247650 h 542925"/>
                <a:gd name="connsiteX16" fmla="*/ 253246 w 381000"/>
                <a:gd name="connsiteY16" fmla="*/ 285750 h 542925"/>
                <a:gd name="connsiteX17" fmla="*/ 97036 w 381000"/>
                <a:gd name="connsiteY17" fmla="*/ 260033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1000" h="542925">
                  <a:moveTo>
                    <a:pt x="374213" y="228600"/>
                  </a:moveTo>
                  <a:cubicBezTo>
                    <a:pt x="312301" y="195263"/>
                    <a:pt x="220861" y="176213"/>
                    <a:pt x="143708" y="165735"/>
                  </a:cubicBezTo>
                  <a:cubicBezTo>
                    <a:pt x="193238" y="114300"/>
                    <a:pt x="250388" y="67628"/>
                    <a:pt x="297061" y="66675"/>
                  </a:cubicBezTo>
                  <a:cubicBezTo>
                    <a:pt x="238006" y="12383"/>
                    <a:pt x="154186" y="0"/>
                    <a:pt x="154186" y="0"/>
                  </a:cubicBezTo>
                  <a:cubicBezTo>
                    <a:pt x="70366" y="32385"/>
                    <a:pt x="1786" y="152400"/>
                    <a:pt x="1786" y="152400"/>
                  </a:cubicBezTo>
                  <a:cubicBezTo>
                    <a:pt x="-8692" y="232410"/>
                    <a:pt x="30361" y="304800"/>
                    <a:pt x="30361" y="304800"/>
                  </a:cubicBezTo>
                  <a:cubicBezTo>
                    <a:pt x="52268" y="300038"/>
                    <a:pt x="74176" y="298133"/>
                    <a:pt x="97036" y="298133"/>
                  </a:cubicBezTo>
                  <a:cubicBezTo>
                    <a:pt x="137041" y="298133"/>
                    <a:pt x="176093" y="304800"/>
                    <a:pt x="212288" y="313373"/>
                  </a:cubicBezTo>
                  <a:cubicBezTo>
                    <a:pt x="157996" y="356235"/>
                    <a:pt x="105608" y="418148"/>
                    <a:pt x="77986" y="504825"/>
                  </a:cubicBezTo>
                  <a:cubicBezTo>
                    <a:pt x="78938" y="501015"/>
                    <a:pt x="201811" y="542925"/>
                    <a:pt x="201811" y="542925"/>
                  </a:cubicBezTo>
                  <a:cubicBezTo>
                    <a:pt x="201811" y="542925"/>
                    <a:pt x="248483" y="418148"/>
                    <a:pt x="363736" y="371475"/>
                  </a:cubicBezTo>
                  <a:cubicBezTo>
                    <a:pt x="363736" y="371475"/>
                    <a:pt x="406598" y="280035"/>
                    <a:pt x="374213" y="228600"/>
                  </a:cubicBezTo>
                  <a:close/>
                  <a:moveTo>
                    <a:pt x="97036" y="260033"/>
                  </a:moveTo>
                  <a:cubicBezTo>
                    <a:pt x="85606" y="260033"/>
                    <a:pt x="73223" y="260985"/>
                    <a:pt x="62746" y="261938"/>
                  </a:cubicBezTo>
                  <a:cubicBezTo>
                    <a:pt x="76081" y="243840"/>
                    <a:pt x="93226" y="222885"/>
                    <a:pt x="113228" y="200978"/>
                  </a:cubicBezTo>
                  <a:cubicBezTo>
                    <a:pt x="200858" y="211455"/>
                    <a:pt x="272296" y="227648"/>
                    <a:pt x="324683" y="247650"/>
                  </a:cubicBezTo>
                  <a:cubicBezTo>
                    <a:pt x="304681" y="256223"/>
                    <a:pt x="279916" y="268605"/>
                    <a:pt x="253246" y="285750"/>
                  </a:cubicBezTo>
                  <a:cubicBezTo>
                    <a:pt x="205621" y="271463"/>
                    <a:pt x="151328" y="260033"/>
                    <a:pt x="97036" y="260033"/>
                  </a:cubicBezTo>
                  <a:close/>
                </a:path>
              </a:pathLst>
            </a:custGeom>
            <a:grpFill/>
            <a:ln w="9525" cap="flat">
              <a:noFill/>
              <a:prstDash val="solid"/>
              <a:miter/>
            </a:ln>
          </p:spPr>
          <p:txBody>
            <a:bodyPr rtlCol="0" anchor="ctr"/>
            <a:lstStyle/>
            <a:p>
              <a:endParaRPr lang="it-IT" sz="1013"/>
            </a:p>
          </p:txBody>
        </p:sp>
        <p:sp>
          <p:nvSpPr>
            <p:cNvPr id="925" name="Figura a mano libera 924">
              <a:extLst>
                <a:ext uri="{FF2B5EF4-FFF2-40B4-BE49-F238E27FC236}">
                  <a16:creationId xmlns:a16="http://schemas.microsoft.com/office/drawing/2014/main" id="{5961ADDD-1756-B348-8399-B1F5068BC5E1}"/>
                </a:ext>
              </a:extLst>
            </p:cNvPr>
            <p:cNvSpPr/>
            <p:nvPr/>
          </p:nvSpPr>
          <p:spPr>
            <a:xfrm>
              <a:off x="7906477" y="4819425"/>
              <a:ext cx="142875" cy="142875"/>
            </a:xfrm>
            <a:custGeom>
              <a:avLst/>
              <a:gdLst>
                <a:gd name="connsiteX0" fmla="*/ 142875 w 142875"/>
                <a:gd name="connsiteY0" fmla="*/ 0 h 142875"/>
                <a:gd name="connsiteX1" fmla="*/ 39053 w 142875"/>
                <a:gd name="connsiteY1" fmla="*/ 39053 h 142875"/>
                <a:gd name="connsiteX2" fmla="*/ 0 w 142875"/>
                <a:gd name="connsiteY2" fmla="*/ 142875 h 142875"/>
                <a:gd name="connsiteX3" fmla="*/ 103823 w 142875"/>
                <a:gd name="connsiteY3" fmla="*/ 103823 h 142875"/>
              </a:gdLst>
              <a:ahLst/>
              <a:cxnLst>
                <a:cxn ang="0">
                  <a:pos x="connsiteX0" y="connsiteY0"/>
                </a:cxn>
                <a:cxn ang="0">
                  <a:pos x="connsiteX1" y="connsiteY1"/>
                </a:cxn>
                <a:cxn ang="0">
                  <a:pos x="connsiteX2" y="connsiteY2"/>
                </a:cxn>
                <a:cxn ang="0">
                  <a:pos x="connsiteX3" y="connsiteY3"/>
                </a:cxn>
              </a:cxnLst>
              <a:rect l="l" t="t" r="r" b="b"/>
              <a:pathLst>
                <a:path w="142875" h="142875">
                  <a:moveTo>
                    <a:pt x="142875" y="0"/>
                  </a:moveTo>
                  <a:lnTo>
                    <a:pt x="39053" y="39053"/>
                  </a:lnTo>
                  <a:lnTo>
                    <a:pt x="0" y="142875"/>
                  </a:lnTo>
                  <a:lnTo>
                    <a:pt x="103823" y="103823"/>
                  </a:lnTo>
                  <a:close/>
                </a:path>
              </a:pathLst>
            </a:custGeom>
            <a:grpFill/>
            <a:ln w="9525" cap="flat">
              <a:noFill/>
              <a:prstDash val="solid"/>
              <a:miter/>
            </a:ln>
          </p:spPr>
          <p:txBody>
            <a:bodyPr rtlCol="0" anchor="ctr"/>
            <a:lstStyle/>
            <a:p>
              <a:endParaRPr lang="it-IT" sz="1013"/>
            </a:p>
          </p:txBody>
        </p:sp>
        <p:sp>
          <p:nvSpPr>
            <p:cNvPr id="926" name="Figura a mano libera 925">
              <a:extLst>
                <a:ext uri="{FF2B5EF4-FFF2-40B4-BE49-F238E27FC236}">
                  <a16:creationId xmlns:a16="http://schemas.microsoft.com/office/drawing/2014/main" id="{F5278357-7FB6-DB45-BEE1-E4EEA176A360}"/>
                </a:ext>
              </a:extLst>
            </p:cNvPr>
            <p:cNvSpPr/>
            <p:nvPr/>
          </p:nvSpPr>
          <p:spPr>
            <a:xfrm>
              <a:off x="7525478" y="5438550"/>
              <a:ext cx="142875" cy="142875"/>
            </a:xfrm>
            <a:custGeom>
              <a:avLst/>
              <a:gdLst>
                <a:gd name="connsiteX0" fmla="*/ 0 w 142875"/>
                <a:gd name="connsiteY0" fmla="*/ 0 h 142875"/>
                <a:gd name="connsiteX1" fmla="*/ 39052 w 142875"/>
                <a:gd name="connsiteY1" fmla="*/ 103823 h 142875"/>
                <a:gd name="connsiteX2" fmla="*/ 142875 w 142875"/>
                <a:gd name="connsiteY2" fmla="*/ 142875 h 142875"/>
                <a:gd name="connsiteX3" fmla="*/ 103823 w 142875"/>
                <a:gd name="connsiteY3" fmla="*/ 39052 h 142875"/>
              </a:gdLst>
              <a:ahLst/>
              <a:cxnLst>
                <a:cxn ang="0">
                  <a:pos x="connsiteX0" y="connsiteY0"/>
                </a:cxn>
                <a:cxn ang="0">
                  <a:pos x="connsiteX1" y="connsiteY1"/>
                </a:cxn>
                <a:cxn ang="0">
                  <a:pos x="connsiteX2" y="connsiteY2"/>
                </a:cxn>
                <a:cxn ang="0">
                  <a:pos x="connsiteX3" y="connsiteY3"/>
                </a:cxn>
              </a:cxnLst>
              <a:rect l="l" t="t" r="r" b="b"/>
              <a:pathLst>
                <a:path w="142875" h="142875">
                  <a:moveTo>
                    <a:pt x="0" y="0"/>
                  </a:moveTo>
                  <a:lnTo>
                    <a:pt x="39052" y="103823"/>
                  </a:lnTo>
                  <a:lnTo>
                    <a:pt x="142875" y="142875"/>
                  </a:lnTo>
                  <a:lnTo>
                    <a:pt x="103823" y="39052"/>
                  </a:lnTo>
                  <a:close/>
                </a:path>
              </a:pathLst>
            </a:custGeom>
            <a:grpFill/>
            <a:ln w="9525" cap="flat">
              <a:noFill/>
              <a:prstDash val="solid"/>
              <a:miter/>
            </a:ln>
          </p:spPr>
          <p:txBody>
            <a:bodyPr rtlCol="0" anchor="ctr"/>
            <a:lstStyle/>
            <a:p>
              <a:endParaRPr lang="it-IT" sz="1013"/>
            </a:p>
          </p:txBody>
        </p:sp>
      </p:grpSp>
      <p:grpSp>
        <p:nvGrpSpPr>
          <p:cNvPr id="927" name="Elemento grafico 433" descr="Fedi nuziali">
            <a:extLst>
              <a:ext uri="{FF2B5EF4-FFF2-40B4-BE49-F238E27FC236}">
                <a16:creationId xmlns:a16="http://schemas.microsoft.com/office/drawing/2014/main" id="{979FA81E-CD21-AE47-9A8B-F2C882C9993F}"/>
              </a:ext>
            </a:extLst>
          </p:cNvPr>
          <p:cNvGrpSpPr/>
          <p:nvPr/>
        </p:nvGrpSpPr>
        <p:grpSpPr>
          <a:xfrm>
            <a:off x="5951040" y="3889707"/>
            <a:ext cx="278566" cy="278566"/>
            <a:chOff x="7588800" y="4921800"/>
            <a:chExt cx="914400" cy="914400"/>
          </a:xfrm>
          <a:solidFill>
            <a:schemeClr val="accent3"/>
          </a:solidFill>
        </p:grpSpPr>
        <p:sp>
          <p:nvSpPr>
            <p:cNvPr id="928" name="Figura a mano libera 927">
              <a:extLst>
                <a:ext uri="{FF2B5EF4-FFF2-40B4-BE49-F238E27FC236}">
                  <a16:creationId xmlns:a16="http://schemas.microsoft.com/office/drawing/2014/main" id="{8B1C8974-E24E-EF4C-A0B6-880CFB12DF9C}"/>
                </a:ext>
              </a:extLst>
            </p:cNvPr>
            <p:cNvSpPr/>
            <p:nvPr/>
          </p:nvSpPr>
          <p:spPr>
            <a:xfrm>
              <a:off x="7626839" y="5169464"/>
              <a:ext cx="533400" cy="533400"/>
            </a:xfrm>
            <a:custGeom>
              <a:avLst/>
              <a:gdLst>
                <a:gd name="connsiteX0" fmla="*/ 490122 w 533400"/>
                <a:gd name="connsiteY0" fmla="*/ 121049 h 533400"/>
                <a:gd name="connsiteX1" fmla="*/ 442497 w 533400"/>
                <a:gd name="connsiteY1" fmla="*/ 161339 h 533400"/>
                <a:gd name="connsiteX2" fmla="*/ 372324 w 533400"/>
                <a:gd name="connsiteY2" fmla="*/ 444682 h 533400"/>
                <a:gd name="connsiteX3" fmla="*/ 88981 w 533400"/>
                <a:gd name="connsiteY3" fmla="*/ 374510 h 533400"/>
                <a:gd name="connsiteX4" fmla="*/ 159154 w 533400"/>
                <a:gd name="connsiteY4" fmla="*/ 91167 h 533400"/>
                <a:gd name="connsiteX5" fmla="*/ 335626 w 533400"/>
                <a:gd name="connsiteY5" fmla="*/ 73709 h 533400"/>
                <a:gd name="connsiteX6" fmla="*/ 383251 w 533400"/>
                <a:gd name="connsiteY6" fmla="*/ 26846 h 533400"/>
                <a:gd name="connsiteX7" fmla="*/ 26847 w 533400"/>
                <a:gd name="connsiteY7" fmla="*/ 150269 h 533400"/>
                <a:gd name="connsiteX8" fmla="*/ 150270 w 533400"/>
                <a:gd name="connsiteY8" fmla="*/ 506675 h 533400"/>
                <a:gd name="connsiteX9" fmla="*/ 506675 w 533400"/>
                <a:gd name="connsiteY9" fmla="*/ 383251 h 533400"/>
                <a:gd name="connsiteX10" fmla="*/ 533461 w 533400"/>
                <a:gd name="connsiteY10" fmla="*/ 266686 h 533400"/>
                <a:gd name="connsiteX11" fmla="*/ 490122 w 533400"/>
                <a:gd name="connsiteY11" fmla="*/ 121049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533400">
                  <a:moveTo>
                    <a:pt x="490122" y="121049"/>
                  </a:moveTo>
                  <a:cubicBezTo>
                    <a:pt x="472979" y="132903"/>
                    <a:pt x="457028" y="146398"/>
                    <a:pt x="442497" y="161339"/>
                  </a:cubicBezTo>
                  <a:cubicBezTo>
                    <a:pt x="501362" y="258960"/>
                    <a:pt x="469945" y="385817"/>
                    <a:pt x="372324" y="444682"/>
                  </a:cubicBezTo>
                  <a:cubicBezTo>
                    <a:pt x="274704" y="503548"/>
                    <a:pt x="147847" y="472131"/>
                    <a:pt x="88981" y="374510"/>
                  </a:cubicBezTo>
                  <a:cubicBezTo>
                    <a:pt x="30116" y="276889"/>
                    <a:pt x="61533" y="150031"/>
                    <a:pt x="159154" y="91167"/>
                  </a:cubicBezTo>
                  <a:cubicBezTo>
                    <a:pt x="212354" y="59087"/>
                    <a:pt x="277173" y="52675"/>
                    <a:pt x="335626" y="73709"/>
                  </a:cubicBezTo>
                  <a:cubicBezTo>
                    <a:pt x="349741" y="56395"/>
                    <a:pt x="365711" y="40680"/>
                    <a:pt x="383251" y="26846"/>
                  </a:cubicBezTo>
                  <a:cubicBezTo>
                    <a:pt x="250750" y="-37489"/>
                    <a:pt x="91183" y="17769"/>
                    <a:pt x="26847" y="150269"/>
                  </a:cubicBezTo>
                  <a:cubicBezTo>
                    <a:pt x="-37489" y="282771"/>
                    <a:pt x="17769" y="442338"/>
                    <a:pt x="150270" y="506675"/>
                  </a:cubicBezTo>
                  <a:cubicBezTo>
                    <a:pt x="282771" y="571011"/>
                    <a:pt x="442339" y="515752"/>
                    <a:pt x="506675" y="383251"/>
                  </a:cubicBezTo>
                  <a:cubicBezTo>
                    <a:pt x="524313" y="346925"/>
                    <a:pt x="533472" y="307068"/>
                    <a:pt x="533461" y="266686"/>
                  </a:cubicBezTo>
                  <a:cubicBezTo>
                    <a:pt x="533461" y="152386"/>
                    <a:pt x="490122" y="121049"/>
                    <a:pt x="490122" y="121049"/>
                  </a:cubicBezTo>
                  <a:close/>
                </a:path>
              </a:pathLst>
            </a:custGeom>
            <a:grpFill/>
            <a:ln w="9525" cap="flat">
              <a:noFill/>
              <a:prstDash val="solid"/>
              <a:miter/>
            </a:ln>
          </p:spPr>
          <p:txBody>
            <a:bodyPr rtlCol="0" anchor="ctr"/>
            <a:lstStyle/>
            <a:p>
              <a:endParaRPr lang="it-IT" sz="1013"/>
            </a:p>
          </p:txBody>
        </p:sp>
        <p:sp>
          <p:nvSpPr>
            <p:cNvPr id="929" name="Figura a mano libera 928">
              <a:extLst>
                <a:ext uri="{FF2B5EF4-FFF2-40B4-BE49-F238E27FC236}">
                  <a16:creationId xmlns:a16="http://schemas.microsoft.com/office/drawing/2014/main" id="{28CE7E6B-393F-FE4E-A439-A95B14E7FC64}"/>
                </a:ext>
              </a:extLst>
            </p:cNvPr>
            <p:cNvSpPr/>
            <p:nvPr/>
          </p:nvSpPr>
          <p:spPr>
            <a:xfrm>
              <a:off x="8081719" y="5190119"/>
              <a:ext cx="371475" cy="504825"/>
            </a:xfrm>
            <a:custGeom>
              <a:avLst/>
              <a:gdLst>
                <a:gd name="connsiteX0" fmla="*/ 220123 w 371475"/>
                <a:gd name="connsiteY0" fmla="*/ 95 h 504825"/>
                <a:gd name="connsiteX1" fmla="*/ 174498 w 371475"/>
                <a:gd name="connsiteY1" fmla="*/ 49339 h 504825"/>
                <a:gd name="connsiteX2" fmla="*/ 312975 w 371475"/>
                <a:gd name="connsiteY2" fmla="*/ 304008 h 504825"/>
                <a:gd name="connsiteX3" fmla="*/ 58307 w 371475"/>
                <a:gd name="connsiteY3" fmla="*/ 442486 h 504825"/>
                <a:gd name="connsiteX4" fmla="*/ 47625 w 371475"/>
                <a:gd name="connsiteY4" fmla="*/ 439007 h 504825"/>
                <a:gd name="connsiteX5" fmla="*/ 0 w 371475"/>
                <a:gd name="connsiteY5" fmla="*/ 485775 h 504825"/>
                <a:gd name="connsiteX6" fmla="*/ 353177 w 371475"/>
                <a:gd name="connsiteY6" fmla="*/ 353396 h 504825"/>
                <a:gd name="connsiteX7" fmla="*/ 220796 w 371475"/>
                <a:gd name="connsiteY7" fmla="*/ 219 h 504825"/>
                <a:gd name="connsiteX8" fmla="*/ 220313 w 371475"/>
                <a:gd name="connsiteY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475" h="504825">
                  <a:moveTo>
                    <a:pt x="220123" y="95"/>
                  </a:moveTo>
                  <a:lnTo>
                    <a:pt x="174498" y="49339"/>
                  </a:lnTo>
                  <a:cubicBezTo>
                    <a:pt x="283062" y="81424"/>
                    <a:pt x="345061" y="195443"/>
                    <a:pt x="312975" y="304008"/>
                  </a:cubicBezTo>
                  <a:cubicBezTo>
                    <a:pt x="280890" y="412572"/>
                    <a:pt x="166871" y="474571"/>
                    <a:pt x="58307" y="442486"/>
                  </a:cubicBezTo>
                  <a:cubicBezTo>
                    <a:pt x="54715" y="441424"/>
                    <a:pt x="51153" y="440264"/>
                    <a:pt x="47625" y="439007"/>
                  </a:cubicBezTo>
                  <a:cubicBezTo>
                    <a:pt x="33464" y="456251"/>
                    <a:pt x="17498" y="471929"/>
                    <a:pt x="0" y="485775"/>
                  </a:cubicBezTo>
                  <a:cubicBezTo>
                    <a:pt x="134082" y="546746"/>
                    <a:pt x="292205" y="487478"/>
                    <a:pt x="353177" y="353396"/>
                  </a:cubicBezTo>
                  <a:cubicBezTo>
                    <a:pt x="414147" y="219312"/>
                    <a:pt x="354879" y="61191"/>
                    <a:pt x="220796" y="219"/>
                  </a:cubicBezTo>
                  <a:cubicBezTo>
                    <a:pt x="220635" y="146"/>
                    <a:pt x="220474" y="73"/>
                    <a:pt x="220313" y="0"/>
                  </a:cubicBezTo>
                  <a:close/>
                </a:path>
              </a:pathLst>
            </a:custGeom>
            <a:grpFill/>
            <a:ln w="9525" cap="flat">
              <a:noFill/>
              <a:prstDash val="solid"/>
              <a:miter/>
            </a:ln>
          </p:spPr>
          <p:txBody>
            <a:bodyPr rtlCol="0" anchor="ctr"/>
            <a:lstStyle/>
            <a:p>
              <a:endParaRPr lang="it-IT" sz="1013"/>
            </a:p>
          </p:txBody>
        </p:sp>
        <p:sp>
          <p:nvSpPr>
            <p:cNvPr id="930" name="Figura a mano libera 929">
              <a:extLst>
                <a:ext uri="{FF2B5EF4-FFF2-40B4-BE49-F238E27FC236}">
                  <a16:creationId xmlns:a16="http://schemas.microsoft.com/office/drawing/2014/main" id="{1D366198-D798-8E48-B824-896D576FA423}"/>
                </a:ext>
              </a:extLst>
            </p:cNvPr>
            <p:cNvSpPr/>
            <p:nvPr/>
          </p:nvSpPr>
          <p:spPr>
            <a:xfrm>
              <a:off x="7931574" y="5190215"/>
              <a:ext cx="200025" cy="390525"/>
            </a:xfrm>
            <a:custGeom>
              <a:avLst/>
              <a:gdLst>
                <a:gd name="connsiteX0" fmla="*/ 209009 w 200025"/>
                <a:gd name="connsiteY0" fmla="*/ 49244 h 390525"/>
                <a:gd name="connsiteX1" fmla="*/ 163384 w 200025"/>
                <a:gd name="connsiteY1" fmla="*/ 0 h 390525"/>
                <a:gd name="connsiteX2" fmla="*/ 20923 w 200025"/>
                <a:gd name="connsiteY2" fmla="*/ 349231 h 390525"/>
                <a:gd name="connsiteX3" fmla="*/ 43464 w 200025"/>
                <a:gd name="connsiteY3" fmla="*/ 391668 h 390525"/>
                <a:gd name="connsiteX4" fmla="*/ 91089 w 200025"/>
                <a:gd name="connsiteY4" fmla="*/ 351568 h 390525"/>
                <a:gd name="connsiteX5" fmla="*/ 61657 w 200025"/>
                <a:gd name="connsiteY5" fmla="*/ 245936 h 390525"/>
                <a:gd name="connsiteX6" fmla="*/ 209009 w 200025"/>
                <a:gd name="connsiteY6" fmla="*/ 492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390525">
                  <a:moveTo>
                    <a:pt x="209009" y="49244"/>
                  </a:moveTo>
                  <a:lnTo>
                    <a:pt x="163384" y="0"/>
                  </a:lnTo>
                  <a:cubicBezTo>
                    <a:pt x="27607" y="57098"/>
                    <a:pt x="-36175" y="213454"/>
                    <a:pt x="20923" y="349231"/>
                  </a:cubicBezTo>
                  <a:cubicBezTo>
                    <a:pt x="27144" y="364026"/>
                    <a:pt x="34689" y="378229"/>
                    <a:pt x="43464" y="391668"/>
                  </a:cubicBezTo>
                  <a:cubicBezTo>
                    <a:pt x="61710" y="381400"/>
                    <a:pt x="77864" y="367797"/>
                    <a:pt x="91089" y="351568"/>
                  </a:cubicBezTo>
                  <a:cubicBezTo>
                    <a:pt x="71245" y="319955"/>
                    <a:pt x="61020" y="283255"/>
                    <a:pt x="61657" y="245936"/>
                  </a:cubicBezTo>
                  <a:cubicBezTo>
                    <a:pt x="61539" y="154889"/>
                    <a:pt x="121599" y="74719"/>
                    <a:pt x="209009" y="49244"/>
                  </a:cubicBezTo>
                  <a:close/>
                </a:path>
              </a:pathLst>
            </a:custGeom>
            <a:grpFill/>
            <a:ln w="9525" cap="flat">
              <a:noFill/>
              <a:prstDash val="solid"/>
              <a:miter/>
            </a:ln>
          </p:spPr>
          <p:txBody>
            <a:bodyPr rtlCol="0" anchor="ctr"/>
            <a:lstStyle/>
            <a:p>
              <a:endParaRPr lang="it-IT" sz="1013"/>
            </a:p>
          </p:txBody>
        </p:sp>
        <p:sp>
          <p:nvSpPr>
            <p:cNvPr id="931" name="Figura a mano libera 930">
              <a:extLst>
                <a:ext uri="{FF2B5EF4-FFF2-40B4-BE49-F238E27FC236}">
                  <a16:creationId xmlns:a16="http://schemas.microsoft.com/office/drawing/2014/main" id="{54463C9F-247E-C249-B9E4-16B9CF4AE082}"/>
                </a:ext>
              </a:extLst>
            </p:cNvPr>
            <p:cNvSpPr/>
            <p:nvPr/>
          </p:nvSpPr>
          <p:spPr>
            <a:xfrm>
              <a:off x="8074575" y="5055150"/>
              <a:ext cx="247650" cy="190500"/>
            </a:xfrm>
            <a:custGeom>
              <a:avLst/>
              <a:gdLst>
                <a:gd name="connsiteX0" fmla="*/ 47625 w 247650"/>
                <a:gd name="connsiteY0" fmla="*/ 0 h 190500"/>
                <a:gd name="connsiteX1" fmla="*/ 0 w 247650"/>
                <a:gd name="connsiteY1" fmla="*/ 57150 h 190500"/>
                <a:gd name="connsiteX2" fmla="*/ 123825 w 247650"/>
                <a:gd name="connsiteY2" fmla="*/ 190500 h 190500"/>
                <a:gd name="connsiteX3" fmla="*/ 247650 w 247650"/>
                <a:gd name="connsiteY3" fmla="*/ 57150 h 190500"/>
                <a:gd name="connsiteX4" fmla="*/ 200025 w 247650"/>
                <a:gd name="connsiteY4" fmla="*/ 0 h 190500"/>
                <a:gd name="connsiteX5" fmla="*/ 47625 w 247650"/>
                <a:gd name="connsiteY5"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190500">
                  <a:moveTo>
                    <a:pt x="47625" y="0"/>
                  </a:moveTo>
                  <a:lnTo>
                    <a:pt x="0" y="57150"/>
                  </a:lnTo>
                  <a:lnTo>
                    <a:pt x="123825" y="190500"/>
                  </a:lnTo>
                  <a:lnTo>
                    <a:pt x="247650" y="57150"/>
                  </a:lnTo>
                  <a:lnTo>
                    <a:pt x="200025" y="0"/>
                  </a:lnTo>
                  <a:lnTo>
                    <a:pt x="47625" y="0"/>
                  </a:lnTo>
                  <a:close/>
                </a:path>
              </a:pathLst>
            </a:custGeom>
            <a:grpFill/>
            <a:ln w="9525" cap="flat">
              <a:noFill/>
              <a:prstDash val="solid"/>
              <a:miter/>
            </a:ln>
          </p:spPr>
          <p:txBody>
            <a:bodyPr rtlCol="0" anchor="ctr"/>
            <a:lstStyle/>
            <a:p>
              <a:endParaRPr lang="it-IT" sz="1013"/>
            </a:p>
          </p:txBody>
        </p:sp>
      </p:grpSp>
      <p:grpSp>
        <p:nvGrpSpPr>
          <p:cNvPr id="932" name="Elemento grafico 435" descr="Torta nuziale">
            <a:extLst>
              <a:ext uri="{FF2B5EF4-FFF2-40B4-BE49-F238E27FC236}">
                <a16:creationId xmlns:a16="http://schemas.microsoft.com/office/drawing/2014/main" id="{4BE19FD3-1140-3346-A87C-B835F3D841ED}"/>
              </a:ext>
            </a:extLst>
          </p:cNvPr>
          <p:cNvGrpSpPr/>
          <p:nvPr/>
        </p:nvGrpSpPr>
        <p:grpSpPr>
          <a:xfrm>
            <a:off x="6401835" y="3889707"/>
            <a:ext cx="278566" cy="278566"/>
            <a:chOff x="7738800" y="5071800"/>
            <a:chExt cx="914400" cy="914400"/>
          </a:xfrm>
          <a:solidFill>
            <a:schemeClr val="accent3"/>
          </a:solidFill>
        </p:grpSpPr>
        <p:sp>
          <p:nvSpPr>
            <p:cNvPr id="933" name="Figura a mano libera 932">
              <a:extLst>
                <a:ext uri="{FF2B5EF4-FFF2-40B4-BE49-F238E27FC236}">
                  <a16:creationId xmlns:a16="http://schemas.microsoft.com/office/drawing/2014/main" id="{AC3FA62C-A02B-DF4C-B51A-49367A075473}"/>
                </a:ext>
              </a:extLst>
            </p:cNvPr>
            <p:cNvSpPr/>
            <p:nvPr/>
          </p:nvSpPr>
          <p:spPr>
            <a:xfrm>
              <a:off x="7900725" y="5871900"/>
              <a:ext cx="590550" cy="57150"/>
            </a:xfrm>
            <a:custGeom>
              <a:avLst/>
              <a:gdLst>
                <a:gd name="connsiteX0" fmla="*/ 561975 w 590550"/>
                <a:gd name="connsiteY0" fmla="*/ 0 h 57150"/>
                <a:gd name="connsiteX1" fmla="*/ 28575 w 590550"/>
                <a:gd name="connsiteY1" fmla="*/ 0 h 57150"/>
                <a:gd name="connsiteX2" fmla="*/ 0 w 590550"/>
                <a:gd name="connsiteY2" fmla="*/ 28575 h 57150"/>
                <a:gd name="connsiteX3" fmla="*/ 28575 w 590550"/>
                <a:gd name="connsiteY3" fmla="*/ 57150 h 57150"/>
                <a:gd name="connsiteX4" fmla="*/ 561975 w 590550"/>
                <a:gd name="connsiteY4" fmla="*/ 57150 h 57150"/>
                <a:gd name="connsiteX5" fmla="*/ 590550 w 590550"/>
                <a:gd name="connsiteY5" fmla="*/ 28575 h 57150"/>
                <a:gd name="connsiteX6" fmla="*/ 561975 w 5905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57150">
                  <a:moveTo>
                    <a:pt x="561975" y="0"/>
                  </a:moveTo>
                  <a:lnTo>
                    <a:pt x="28575" y="0"/>
                  </a:lnTo>
                  <a:cubicBezTo>
                    <a:pt x="12793" y="0"/>
                    <a:pt x="0" y="12793"/>
                    <a:pt x="0" y="28575"/>
                  </a:cubicBezTo>
                  <a:cubicBezTo>
                    <a:pt x="0" y="44357"/>
                    <a:pt x="12793" y="57150"/>
                    <a:pt x="28575" y="57150"/>
                  </a:cubicBezTo>
                  <a:lnTo>
                    <a:pt x="561975" y="57150"/>
                  </a:lnTo>
                  <a:cubicBezTo>
                    <a:pt x="577757" y="57150"/>
                    <a:pt x="590550" y="44357"/>
                    <a:pt x="590550" y="28575"/>
                  </a:cubicBezTo>
                  <a:cubicBezTo>
                    <a:pt x="590550" y="12793"/>
                    <a:pt x="577757" y="0"/>
                    <a:pt x="561975" y="0"/>
                  </a:cubicBezTo>
                  <a:close/>
                </a:path>
              </a:pathLst>
            </a:custGeom>
            <a:grpFill/>
            <a:ln w="9525" cap="flat">
              <a:noFill/>
              <a:prstDash val="solid"/>
              <a:miter/>
            </a:ln>
          </p:spPr>
          <p:txBody>
            <a:bodyPr rtlCol="0" anchor="ctr"/>
            <a:lstStyle/>
            <a:p>
              <a:endParaRPr lang="it-IT" sz="1013"/>
            </a:p>
          </p:txBody>
        </p:sp>
        <p:sp>
          <p:nvSpPr>
            <p:cNvPr id="934" name="Figura a mano libera 933">
              <a:extLst>
                <a:ext uri="{FF2B5EF4-FFF2-40B4-BE49-F238E27FC236}">
                  <a16:creationId xmlns:a16="http://schemas.microsoft.com/office/drawing/2014/main" id="{FD57A2E2-EB34-6D46-B8D4-D7FF49E3BEC4}"/>
                </a:ext>
              </a:extLst>
            </p:cNvPr>
            <p:cNvSpPr/>
            <p:nvPr/>
          </p:nvSpPr>
          <p:spPr>
            <a:xfrm>
              <a:off x="7929300" y="5717108"/>
              <a:ext cx="533400" cy="114300"/>
            </a:xfrm>
            <a:custGeom>
              <a:avLst/>
              <a:gdLst>
                <a:gd name="connsiteX0" fmla="*/ 506063 w 533400"/>
                <a:gd name="connsiteY0" fmla="*/ 8679 h 114300"/>
                <a:gd name="connsiteX1" fmla="*/ 455771 w 533400"/>
                <a:gd name="connsiteY1" fmla="*/ 8679 h 114300"/>
                <a:gd name="connsiteX2" fmla="*/ 363188 w 533400"/>
                <a:gd name="connsiteY2" fmla="*/ 8679 h 114300"/>
                <a:gd name="connsiteX3" fmla="*/ 312896 w 533400"/>
                <a:gd name="connsiteY3" fmla="*/ 8679 h 114300"/>
                <a:gd name="connsiteX4" fmla="*/ 220313 w 533400"/>
                <a:gd name="connsiteY4" fmla="*/ 8679 h 114300"/>
                <a:gd name="connsiteX5" fmla="*/ 170021 w 533400"/>
                <a:gd name="connsiteY5" fmla="*/ 8679 h 114300"/>
                <a:gd name="connsiteX6" fmla="*/ 77438 w 533400"/>
                <a:gd name="connsiteY6" fmla="*/ 8679 h 114300"/>
                <a:gd name="connsiteX7" fmla="*/ 27242 w 533400"/>
                <a:gd name="connsiteY7" fmla="*/ 8679 h 114300"/>
                <a:gd name="connsiteX8" fmla="*/ 0 w 533400"/>
                <a:gd name="connsiteY8" fmla="*/ 21442 h 114300"/>
                <a:gd name="connsiteX9" fmla="*/ 0 w 533400"/>
                <a:gd name="connsiteY9" fmla="*/ 116692 h 114300"/>
                <a:gd name="connsiteX10" fmla="*/ 533400 w 533400"/>
                <a:gd name="connsiteY10" fmla="*/ 116692 h 114300"/>
                <a:gd name="connsiteX11" fmla="*/ 533400 w 533400"/>
                <a:gd name="connsiteY11" fmla="*/ 21442 h 114300"/>
                <a:gd name="connsiteX12" fmla="*/ 506063 w 533400"/>
                <a:gd name="connsiteY12" fmla="*/ 867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3400" h="114300">
                  <a:moveTo>
                    <a:pt x="506063" y="8679"/>
                  </a:moveTo>
                  <a:cubicBezTo>
                    <a:pt x="491297" y="-2893"/>
                    <a:pt x="470538" y="-2893"/>
                    <a:pt x="455771" y="8679"/>
                  </a:cubicBezTo>
                  <a:cubicBezTo>
                    <a:pt x="428216" y="28880"/>
                    <a:pt x="390743" y="28880"/>
                    <a:pt x="363188" y="8679"/>
                  </a:cubicBezTo>
                  <a:cubicBezTo>
                    <a:pt x="348422" y="-2893"/>
                    <a:pt x="327663" y="-2893"/>
                    <a:pt x="312896" y="8679"/>
                  </a:cubicBezTo>
                  <a:cubicBezTo>
                    <a:pt x="285341" y="28880"/>
                    <a:pt x="247868" y="28880"/>
                    <a:pt x="220313" y="8679"/>
                  </a:cubicBezTo>
                  <a:cubicBezTo>
                    <a:pt x="205547" y="-2893"/>
                    <a:pt x="184788" y="-2893"/>
                    <a:pt x="170021" y="8679"/>
                  </a:cubicBezTo>
                  <a:cubicBezTo>
                    <a:pt x="142466" y="28880"/>
                    <a:pt x="104993" y="28880"/>
                    <a:pt x="77438" y="8679"/>
                  </a:cubicBezTo>
                  <a:cubicBezTo>
                    <a:pt x="62701" y="-2878"/>
                    <a:pt x="41979" y="-2878"/>
                    <a:pt x="27242" y="8679"/>
                  </a:cubicBezTo>
                  <a:cubicBezTo>
                    <a:pt x="19041" y="14603"/>
                    <a:pt x="9800" y="18934"/>
                    <a:pt x="0" y="21442"/>
                  </a:cubicBezTo>
                  <a:lnTo>
                    <a:pt x="0" y="116692"/>
                  </a:lnTo>
                  <a:lnTo>
                    <a:pt x="533400" y="116692"/>
                  </a:lnTo>
                  <a:lnTo>
                    <a:pt x="533400" y="21442"/>
                  </a:lnTo>
                  <a:cubicBezTo>
                    <a:pt x="523571" y="18932"/>
                    <a:pt x="514299" y="14603"/>
                    <a:pt x="506063" y="8679"/>
                  </a:cubicBezTo>
                  <a:close/>
                </a:path>
              </a:pathLst>
            </a:custGeom>
            <a:grpFill/>
            <a:ln w="9525" cap="flat">
              <a:noFill/>
              <a:prstDash val="solid"/>
              <a:miter/>
            </a:ln>
          </p:spPr>
          <p:txBody>
            <a:bodyPr rtlCol="0" anchor="ctr"/>
            <a:lstStyle/>
            <a:p>
              <a:endParaRPr lang="it-IT" sz="1013"/>
            </a:p>
          </p:txBody>
        </p:sp>
        <p:sp>
          <p:nvSpPr>
            <p:cNvPr id="935" name="Figura a mano libera 934">
              <a:extLst>
                <a:ext uri="{FF2B5EF4-FFF2-40B4-BE49-F238E27FC236}">
                  <a16:creationId xmlns:a16="http://schemas.microsoft.com/office/drawing/2014/main" id="{6F18E143-A86D-2C4B-B022-08FA18669B93}"/>
                </a:ext>
              </a:extLst>
            </p:cNvPr>
            <p:cNvSpPr/>
            <p:nvPr/>
          </p:nvSpPr>
          <p:spPr>
            <a:xfrm>
              <a:off x="7929300" y="5488508"/>
              <a:ext cx="533400" cy="209550"/>
            </a:xfrm>
            <a:custGeom>
              <a:avLst/>
              <a:gdLst>
                <a:gd name="connsiteX0" fmla="*/ 466725 w 533400"/>
                <a:gd name="connsiteY0" fmla="*/ 88117 h 209550"/>
                <a:gd name="connsiteX1" fmla="*/ 466725 w 533400"/>
                <a:gd name="connsiteY1" fmla="*/ 22585 h 209550"/>
                <a:gd name="connsiteX2" fmla="*/ 434626 w 533400"/>
                <a:gd name="connsiteY2" fmla="*/ 8679 h 209550"/>
                <a:gd name="connsiteX3" fmla="*/ 384334 w 533400"/>
                <a:gd name="connsiteY3" fmla="*/ 8679 h 209550"/>
                <a:gd name="connsiteX4" fmla="*/ 291751 w 533400"/>
                <a:gd name="connsiteY4" fmla="*/ 8679 h 209550"/>
                <a:gd name="connsiteX5" fmla="*/ 241459 w 533400"/>
                <a:gd name="connsiteY5" fmla="*/ 8679 h 209550"/>
                <a:gd name="connsiteX6" fmla="*/ 148876 w 533400"/>
                <a:gd name="connsiteY6" fmla="*/ 8679 h 209550"/>
                <a:gd name="connsiteX7" fmla="*/ 98584 w 533400"/>
                <a:gd name="connsiteY7" fmla="*/ 8679 h 209550"/>
                <a:gd name="connsiteX8" fmla="*/ 66675 w 533400"/>
                <a:gd name="connsiteY8" fmla="*/ 22585 h 209550"/>
                <a:gd name="connsiteX9" fmla="*/ 66675 w 533400"/>
                <a:gd name="connsiteY9" fmla="*/ 88117 h 209550"/>
                <a:gd name="connsiteX10" fmla="*/ 0 w 533400"/>
                <a:gd name="connsiteY10" fmla="*/ 126217 h 209550"/>
                <a:gd name="connsiteX11" fmla="*/ 0 w 533400"/>
                <a:gd name="connsiteY11" fmla="*/ 209466 h 209550"/>
                <a:gd name="connsiteX12" fmla="*/ 6096 w 533400"/>
                <a:gd name="connsiteY12" fmla="*/ 205656 h 209550"/>
                <a:gd name="connsiteX13" fmla="*/ 52292 w 533400"/>
                <a:gd name="connsiteY13" fmla="*/ 190511 h 209550"/>
                <a:gd name="connsiteX14" fmla="*/ 98584 w 533400"/>
                <a:gd name="connsiteY14" fmla="*/ 205656 h 209550"/>
                <a:gd name="connsiteX15" fmla="*/ 148876 w 533400"/>
                <a:gd name="connsiteY15" fmla="*/ 205656 h 209550"/>
                <a:gd name="connsiteX16" fmla="*/ 241459 w 533400"/>
                <a:gd name="connsiteY16" fmla="*/ 205656 h 209550"/>
                <a:gd name="connsiteX17" fmla="*/ 291751 w 533400"/>
                <a:gd name="connsiteY17" fmla="*/ 205656 h 209550"/>
                <a:gd name="connsiteX18" fmla="*/ 384334 w 533400"/>
                <a:gd name="connsiteY18" fmla="*/ 205656 h 209550"/>
                <a:gd name="connsiteX19" fmla="*/ 434626 w 533400"/>
                <a:gd name="connsiteY19" fmla="*/ 205656 h 209550"/>
                <a:gd name="connsiteX20" fmla="*/ 527209 w 533400"/>
                <a:gd name="connsiteY20" fmla="*/ 205656 h 209550"/>
                <a:gd name="connsiteX21" fmla="*/ 533400 w 533400"/>
                <a:gd name="connsiteY21" fmla="*/ 209561 h 209550"/>
                <a:gd name="connsiteX22" fmla="*/ 533400 w 533400"/>
                <a:gd name="connsiteY22" fmla="*/ 126217 h 209550"/>
                <a:gd name="connsiteX23" fmla="*/ 466725 w 533400"/>
                <a:gd name="connsiteY23" fmla="*/ 8811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00" h="209550">
                  <a:moveTo>
                    <a:pt x="466725" y="88117"/>
                  </a:moveTo>
                  <a:lnTo>
                    <a:pt x="466725" y="22585"/>
                  </a:lnTo>
                  <a:cubicBezTo>
                    <a:pt x="455101" y="20472"/>
                    <a:pt x="444117" y="15714"/>
                    <a:pt x="434626" y="8679"/>
                  </a:cubicBezTo>
                  <a:cubicBezTo>
                    <a:pt x="419859" y="-2893"/>
                    <a:pt x="399100" y="-2893"/>
                    <a:pt x="384334" y="8679"/>
                  </a:cubicBezTo>
                  <a:cubicBezTo>
                    <a:pt x="356779" y="28880"/>
                    <a:pt x="319306" y="28880"/>
                    <a:pt x="291751" y="8679"/>
                  </a:cubicBezTo>
                  <a:cubicBezTo>
                    <a:pt x="276984" y="-2893"/>
                    <a:pt x="256225" y="-2893"/>
                    <a:pt x="241459" y="8679"/>
                  </a:cubicBezTo>
                  <a:cubicBezTo>
                    <a:pt x="213904" y="28880"/>
                    <a:pt x="176431" y="28880"/>
                    <a:pt x="148876" y="8679"/>
                  </a:cubicBezTo>
                  <a:cubicBezTo>
                    <a:pt x="134109" y="-2893"/>
                    <a:pt x="113350" y="-2893"/>
                    <a:pt x="98584" y="8679"/>
                  </a:cubicBezTo>
                  <a:cubicBezTo>
                    <a:pt x="89163" y="15714"/>
                    <a:pt x="78241" y="20474"/>
                    <a:pt x="66675" y="22585"/>
                  </a:cubicBezTo>
                  <a:lnTo>
                    <a:pt x="66675" y="88117"/>
                  </a:lnTo>
                  <a:cubicBezTo>
                    <a:pt x="25241" y="98214"/>
                    <a:pt x="0" y="111454"/>
                    <a:pt x="0" y="126217"/>
                  </a:cubicBezTo>
                  <a:lnTo>
                    <a:pt x="0" y="209466"/>
                  </a:lnTo>
                  <a:lnTo>
                    <a:pt x="6096" y="205656"/>
                  </a:lnTo>
                  <a:cubicBezTo>
                    <a:pt x="19354" y="195557"/>
                    <a:pt x="35628" y="190221"/>
                    <a:pt x="52292" y="190511"/>
                  </a:cubicBezTo>
                  <a:cubicBezTo>
                    <a:pt x="68985" y="190222"/>
                    <a:pt x="85290" y="195556"/>
                    <a:pt x="98584" y="205656"/>
                  </a:cubicBezTo>
                  <a:cubicBezTo>
                    <a:pt x="113350" y="217228"/>
                    <a:pt x="134109" y="217228"/>
                    <a:pt x="148876" y="205656"/>
                  </a:cubicBezTo>
                  <a:cubicBezTo>
                    <a:pt x="176431" y="185455"/>
                    <a:pt x="213904" y="185455"/>
                    <a:pt x="241459" y="205656"/>
                  </a:cubicBezTo>
                  <a:cubicBezTo>
                    <a:pt x="256225" y="217228"/>
                    <a:pt x="276984" y="217228"/>
                    <a:pt x="291751" y="205656"/>
                  </a:cubicBezTo>
                  <a:cubicBezTo>
                    <a:pt x="319306" y="185455"/>
                    <a:pt x="356779" y="185455"/>
                    <a:pt x="384334" y="205656"/>
                  </a:cubicBezTo>
                  <a:cubicBezTo>
                    <a:pt x="399100" y="217228"/>
                    <a:pt x="419859" y="217228"/>
                    <a:pt x="434626" y="205656"/>
                  </a:cubicBezTo>
                  <a:cubicBezTo>
                    <a:pt x="462181" y="185455"/>
                    <a:pt x="499654" y="185455"/>
                    <a:pt x="527209" y="205656"/>
                  </a:cubicBezTo>
                  <a:cubicBezTo>
                    <a:pt x="529495" y="207085"/>
                    <a:pt x="531400" y="208418"/>
                    <a:pt x="533400" y="209561"/>
                  </a:cubicBezTo>
                  <a:lnTo>
                    <a:pt x="533400" y="126217"/>
                  </a:lnTo>
                  <a:cubicBezTo>
                    <a:pt x="533400" y="111739"/>
                    <a:pt x="508159" y="98500"/>
                    <a:pt x="466725" y="88117"/>
                  </a:cubicBezTo>
                  <a:close/>
                </a:path>
              </a:pathLst>
            </a:custGeom>
            <a:grpFill/>
            <a:ln w="9525" cap="flat">
              <a:noFill/>
              <a:prstDash val="solid"/>
              <a:miter/>
            </a:ln>
          </p:spPr>
          <p:txBody>
            <a:bodyPr rtlCol="0" anchor="ctr"/>
            <a:lstStyle/>
            <a:p>
              <a:endParaRPr lang="it-IT" sz="1013"/>
            </a:p>
          </p:txBody>
        </p:sp>
        <p:sp>
          <p:nvSpPr>
            <p:cNvPr id="936" name="Figura a mano libera 935">
              <a:extLst>
                <a:ext uri="{FF2B5EF4-FFF2-40B4-BE49-F238E27FC236}">
                  <a16:creationId xmlns:a16="http://schemas.microsoft.com/office/drawing/2014/main" id="{E090FCC0-F970-294B-A247-79741FC05C39}"/>
                </a:ext>
              </a:extLst>
            </p:cNvPr>
            <p:cNvSpPr/>
            <p:nvPr/>
          </p:nvSpPr>
          <p:spPr>
            <a:xfrm>
              <a:off x="8062650" y="5128950"/>
              <a:ext cx="266700" cy="114300"/>
            </a:xfrm>
            <a:custGeom>
              <a:avLst/>
              <a:gdLst>
                <a:gd name="connsiteX0" fmla="*/ 15526 w 266700"/>
                <a:gd name="connsiteY0" fmla="*/ 108014 h 114300"/>
                <a:gd name="connsiteX1" fmla="*/ 108109 w 266700"/>
                <a:gd name="connsiteY1" fmla="*/ 108014 h 114300"/>
                <a:gd name="connsiteX2" fmla="*/ 158401 w 266700"/>
                <a:gd name="connsiteY2" fmla="*/ 108014 h 114300"/>
                <a:gd name="connsiteX3" fmla="*/ 250984 w 266700"/>
                <a:gd name="connsiteY3" fmla="*/ 108014 h 114300"/>
                <a:gd name="connsiteX4" fmla="*/ 266700 w 266700"/>
                <a:gd name="connsiteY4" fmla="*/ 115729 h 114300"/>
                <a:gd name="connsiteX5" fmla="*/ 266700 w 266700"/>
                <a:gd name="connsiteY5" fmla="*/ 47625 h 114300"/>
                <a:gd name="connsiteX6" fmla="*/ 133350 w 266700"/>
                <a:gd name="connsiteY6" fmla="*/ 0 h 114300"/>
                <a:gd name="connsiteX7" fmla="*/ 0 w 266700"/>
                <a:gd name="connsiteY7" fmla="*/ 47625 h 114300"/>
                <a:gd name="connsiteX8" fmla="*/ 0 w 266700"/>
                <a:gd name="connsiteY8" fmla="*/ 115729 h 114300"/>
                <a:gd name="connsiteX9" fmla="*/ 15526 w 266700"/>
                <a:gd name="connsiteY9" fmla="*/ 10801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114300">
                  <a:moveTo>
                    <a:pt x="15526" y="108014"/>
                  </a:moveTo>
                  <a:cubicBezTo>
                    <a:pt x="43081" y="87813"/>
                    <a:pt x="80554" y="87813"/>
                    <a:pt x="108109" y="108014"/>
                  </a:cubicBezTo>
                  <a:cubicBezTo>
                    <a:pt x="122875" y="119585"/>
                    <a:pt x="143634" y="119585"/>
                    <a:pt x="158401" y="108014"/>
                  </a:cubicBezTo>
                  <a:cubicBezTo>
                    <a:pt x="185956" y="87813"/>
                    <a:pt x="223429" y="87813"/>
                    <a:pt x="250984" y="108014"/>
                  </a:cubicBezTo>
                  <a:cubicBezTo>
                    <a:pt x="255662" y="111597"/>
                    <a:pt x="261004" y="114219"/>
                    <a:pt x="266700" y="115729"/>
                  </a:cubicBezTo>
                  <a:lnTo>
                    <a:pt x="266700" y="47625"/>
                  </a:lnTo>
                  <a:cubicBezTo>
                    <a:pt x="266700" y="21336"/>
                    <a:pt x="206978" y="0"/>
                    <a:pt x="133350" y="0"/>
                  </a:cubicBezTo>
                  <a:cubicBezTo>
                    <a:pt x="59722" y="0"/>
                    <a:pt x="0" y="21336"/>
                    <a:pt x="0" y="47625"/>
                  </a:cubicBezTo>
                  <a:lnTo>
                    <a:pt x="0" y="115729"/>
                  </a:lnTo>
                  <a:cubicBezTo>
                    <a:pt x="5637" y="114214"/>
                    <a:pt x="10915" y="111591"/>
                    <a:pt x="15526" y="108014"/>
                  </a:cubicBezTo>
                  <a:close/>
                </a:path>
              </a:pathLst>
            </a:custGeom>
            <a:grpFill/>
            <a:ln w="9525" cap="flat">
              <a:noFill/>
              <a:prstDash val="solid"/>
              <a:miter/>
            </a:ln>
          </p:spPr>
          <p:txBody>
            <a:bodyPr rtlCol="0" anchor="ctr"/>
            <a:lstStyle/>
            <a:p>
              <a:endParaRPr lang="it-IT" sz="1013"/>
            </a:p>
          </p:txBody>
        </p:sp>
        <p:sp>
          <p:nvSpPr>
            <p:cNvPr id="937" name="Figura a mano libera 936">
              <a:extLst>
                <a:ext uri="{FF2B5EF4-FFF2-40B4-BE49-F238E27FC236}">
                  <a16:creationId xmlns:a16="http://schemas.microsoft.com/office/drawing/2014/main" id="{68177879-CD2D-674F-9DCB-581FEE57E4A8}"/>
                </a:ext>
              </a:extLst>
            </p:cNvPr>
            <p:cNvSpPr/>
            <p:nvPr/>
          </p:nvSpPr>
          <p:spPr>
            <a:xfrm>
              <a:off x="7995975" y="5259908"/>
              <a:ext cx="400050" cy="209550"/>
            </a:xfrm>
            <a:custGeom>
              <a:avLst/>
              <a:gdLst>
                <a:gd name="connsiteX0" fmla="*/ 333375 w 400050"/>
                <a:gd name="connsiteY0" fmla="*/ 100309 h 209550"/>
                <a:gd name="connsiteX1" fmla="*/ 333375 w 400050"/>
                <a:gd name="connsiteY1" fmla="*/ 23347 h 209550"/>
                <a:gd name="connsiteX2" fmla="*/ 296513 w 400050"/>
                <a:gd name="connsiteY2" fmla="*/ 8679 h 209550"/>
                <a:gd name="connsiteX3" fmla="*/ 246221 w 400050"/>
                <a:gd name="connsiteY3" fmla="*/ 8679 h 209550"/>
                <a:gd name="connsiteX4" fmla="*/ 153638 w 400050"/>
                <a:gd name="connsiteY4" fmla="*/ 8679 h 209550"/>
                <a:gd name="connsiteX5" fmla="*/ 103346 w 400050"/>
                <a:gd name="connsiteY5" fmla="*/ 8679 h 209550"/>
                <a:gd name="connsiteX6" fmla="*/ 66675 w 400050"/>
                <a:gd name="connsiteY6" fmla="*/ 23252 h 209550"/>
                <a:gd name="connsiteX7" fmla="*/ 66675 w 400050"/>
                <a:gd name="connsiteY7" fmla="*/ 100309 h 209550"/>
                <a:gd name="connsiteX8" fmla="*/ 0 w 400050"/>
                <a:gd name="connsiteY8" fmla="*/ 135742 h 209550"/>
                <a:gd name="connsiteX9" fmla="*/ 0 w 400050"/>
                <a:gd name="connsiteY9" fmla="*/ 211942 h 209550"/>
                <a:gd name="connsiteX10" fmla="*/ 10763 w 400050"/>
                <a:gd name="connsiteY10" fmla="*/ 205751 h 209550"/>
                <a:gd name="connsiteX11" fmla="*/ 103346 w 400050"/>
                <a:gd name="connsiteY11" fmla="*/ 205751 h 209550"/>
                <a:gd name="connsiteX12" fmla="*/ 153638 w 400050"/>
                <a:gd name="connsiteY12" fmla="*/ 205751 h 209550"/>
                <a:gd name="connsiteX13" fmla="*/ 246221 w 400050"/>
                <a:gd name="connsiteY13" fmla="*/ 205751 h 209550"/>
                <a:gd name="connsiteX14" fmla="*/ 296513 w 400050"/>
                <a:gd name="connsiteY14" fmla="*/ 205751 h 209550"/>
                <a:gd name="connsiteX15" fmla="*/ 389096 w 400050"/>
                <a:gd name="connsiteY15" fmla="*/ 205751 h 209550"/>
                <a:gd name="connsiteX16" fmla="*/ 400050 w 400050"/>
                <a:gd name="connsiteY16" fmla="*/ 211942 h 209550"/>
                <a:gd name="connsiteX17" fmla="*/ 400050 w 400050"/>
                <a:gd name="connsiteY17" fmla="*/ 135742 h 209550"/>
                <a:gd name="connsiteX18" fmla="*/ 333375 w 400050"/>
                <a:gd name="connsiteY18" fmla="*/ 10030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0050" h="209550">
                  <a:moveTo>
                    <a:pt x="333375" y="100309"/>
                  </a:moveTo>
                  <a:lnTo>
                    <a:pt x="333375" y="23347"/>
                  </a:lnTo>
                  <a:cubicBezTo>
                    <a:pt x="319997" y="21843"/>
                    <a:pt x="307267" y="16778"/>
                    <a:pt x="296513" y="8679"/>
                  </a:cubicBezTo>
                  <a:cubicBezTo>
                    <a:pt x="281747" y="-2893"/>
                    <a:pt x="260988" y="-2893"/>
                    <a:pt x="246221" y="8679"/>
                  </a:cubicBezTo>
                  <a:cubicBezTo>
                    <a:pt x="218666" y="28880"/>
                    <a:pt x="181193" y="28880"/>
                    <a:pt x="153638" y="8679"/>
                  </a:cubicBezTo>
                  <a:cubicBezTo>
                    <a:pt x="138872" y="-2893"/>
                    <a:pt x="118113" y="-2893"/>
                    <a:pt x="103346" y="8679"/>
                  </a:cubicBezTo>
                  <a:cubicBezTo>
                    <a:pt x="92634" y="16709"/>
                    <a:pt x="79977" y="21739"/>
                    <a:pt x="66675" y="23252"/>
                  </a:cubicBezTo>
                  <a:lnTo>
                    <a:pt x="66675" y="100309"/>
                  </a:lnTo>
                  <a:cubicBezTo>
                    <a:pt x="25813" y="109072"/>
                    <a:pt x="0" y="121645"/>
                    <a:pt x="0" y="135742"/>
                  </a:cubicBezTo>
                  <a:lnTo>
                    <a:pt x="0" y="211942"/>
                  </a:lnTo>
                  <a:cubicBezTo>
                    <a:pt x="3790" y="210253"/>
                    <a:pt x="7397" y="208178"/>
                    <a:pt x="10763" y="205751"/>
                  </a:cubicBezTo>
                  <a:cubicBezTo>
                    <a:pt x="38318" y="185551"/>
                    <a:pt x="75791" y="185551"/>
                    <a:pt x="103346" y="205751"/>
                  </a:cubicBezTo>
                  <a:cubicBezTo>
                    <a:pt x="118113" y="217323"/>
                    <a:pt x="138872" y="217323"/>
                    <a:pt x="153638" y="205751"/>
                  </a:cubicBezTo>
                  <a:cubicBezTo>
                    <a:pt x="181193" y="185551"/>
                    <a:pt x="218666" y="185551"/>
                    <a:pt x="246221" y="205751"/>
                  </a:cubicBezTo>
                  <a:cubicBezTo>
                    <a:pt x="260988" y="217323"/>
                    <a:pt x="281747" y="217323"/>
                    <a:pt x="296513" y="205751"/>
                  </a:cubicBezTo>
                  <a:cubicBezTo>
                    <a:pt x="324068" y="185551"/>
                    <a:pt x="361541" y="185551"/>
                    <a:pt x="389096" y="205751"/>
                  </a:cubicBezTo>
                  <a:cubicBezTo>
                    <a:pt x="392531" y="208177"/>
                    <a:pt x="396200" y="210252"/>
                    <a:pt x="400050" y="211942"/>
                  </a:cubicBezTo>
                  <a:lnTo>
                    <a:pt x="400050" y="135742"/>
                  </a:lnTo>
                  <a:cubicBezTo>
                    <a:pt x="400050" y="121645"/>
                    <a:pt x="374237" y="109072"/>
                    <a:pt x="333375" y="100309"/>
                  </a:cubicBezTo>
                  <a:close/>
                </a:path>
              </a:pathLst>
            </a:custGeom>
            <a:grpFill/>
            <a:ln w="9525" cap="flat">
              <a:noFill/>
              <a:prstDash val="solid"/>
              <a:miter/>
            </a:ln>
          </p:spPr>
          <p:txBody>
            <a:bodyPr rtlCol="0" anchor="ctr"/>
            <a:lstStyle/>
            <a:p>
              <a:endParaRPr lang="it-IT" sz="1013"/>
            </a:p>
          </p:txBody>
        </p:sp>
      </p:grpSp>
      <p:grpSp>
        <p:nvGrpSpPr>
          <p:cNvPr id="938" name="Elemento grafico 437" descr="Torta">
            <a:extLst>
              <a:ext uri="{FF2B5EF4-FFF2-40B4-BE49-F238E27FC236}">
                <a16:creationId xmlns:a16="http://schemas.microsoft.com/office/drawing/2014/main" id="{1548C0EF-177F-F44B-8439-5285C5CF7E28}"/>
              </a:ext>
            </a:extLst>
          </p:cNvPr>
          <p:cNvGrpSpPr/>
          <p:nvPr/>
        </p:nvGrpSpPr>
        <p:grpSpPr>
          <a:xfrm>
            <a:off x="6852630" y="3889707"/>
            <a:ext cx="278566" cy="278566"/>
            <a:chOff x="7888800" y="5221800"/>
            <a:chExt cx="914400" cy="914400"/>
          </a:xfrm>
          <a:solidFill>
            <a:schemeClr val="accent3"/>
          </a:solidFill>
        </p:grpSpPr>
        <p:sp>
          <p:nvSpPr>
            <p:cNvPr id="939" name="Figura a mano libera 938">
              <a:extLst>
                <a:ext uri="{FF2B5EF4-FFF2-40B4-BE49-F238E27FC236}">
                  <a16:creationId xmlns:a16="http://schemas.microsoft.com/office/drawing/2014/main" id="{CE71A78E-5172-A54B-BC48-3E72DDDF5922}"/>
                </a:ext>
              </a:extLst>
            </p:cNvPr>
            <p:cNvSpPr/>
            <p:nvPr/>
          </p:nvSpPr>
          <p:spPr>
            <a:xfrm>
              <a:off x="8317425" y="5283713"/>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0" name="Figura a mano libera 939">
              <a:extLst>
                <a:ext uri="{FF2B5EF4-FFF2-40B4-BE49-F238E27FC236}">
                  <a16:creationId xmlns:a16="http://schemas.microsoft.com/office/drawing/2014/main" id="{07D27D35-B6C4-EA42-96F4-B2E3950F0E6D}"/>
                </a:ext>
              </a:extLst>
            </p:cNvPr>
            <p:cNvSpPr/>
            <p:nvPr/>
          </p:nvSpPr>
          <p:spPr>
            <a:xfrm>
              <a:off x="8222175" y="5331338"/>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1" name="Figura a mano libera 940">
              <a:extLst>
                <a:ext uri="{FF2B5EF4-FFF2-40B4-BE49-F238E27FC236}">
                  <a16:creationId xmlns:a16="http://schemas.microsoft.com/office/drawing/2014/main" id="{02221F6D-1563-A244-A9ED-1C821B597DC6}"/>
                </a:ext>
              </a:extLst>
            </p:cNvPr>
            <p:cNvSpPr/>
            <p:nvPr/>
          </p:nvSpPr>
          <p:spPr>
            <a:xfrm>
              <a:off x="8412675" y="5331338"/>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2" name="Figura a mano libera 941">
              <a:extLst>
                <a:ext uri="{FF2B5EF4-FFF2-40B4-BE49-F238E27FC236}">
                  <a16:creationId xmlns:a16="http://schemas.microsoft.com/office/drawing/2014/main" id="{EEDE9526-08BB-E443-88D9-11C22FCA2F26}"/>
                </a:ext>
              </a:extLst>
            </p:cNvPr>
            <p:cNvSpPr/>
            <p:nvPr/>
          </p:nvSpPr>
          <p:spPr>
            <a:xfrm>
              <a:off x="8078347" y="5407538"/>
              <a:ext cx="533400" cy="361950"/>
            </a:xfrm>
            <a:custGeom>
              <a:avLst/>
              <a:gdLst>
                <a:gd name="connsiteX0" fmla="*/ 96203 w 533400"/>
                <a:gd name="connsiteY0" fmla="*/ 364808 h 361950"/>
                <a:gd name="connsiteX1" fmla="*/ 213360 w 533400"/>
                <a:gd name="connsiteY1" fmla="*/ 364808 h 361950"/>
                <a:gd name="connsiteX2" fmla="*/ 249555 w 533400"/>
                <a:gd name="connsiteY2" fmla="*/ 364808 h 361950"/>
                <a:gd name="connsiteX3" fmla="*/ 366713 w 533400"/>
                <a:gd name="connsiteY3" fmla="*/ 364808 h 361950"/>
                <a:gd name="connsiteX4" fmla="*/ 402908 w 533400"/>
                <a:gd name="connsiteY4" fmla="*/ 364808 h 361950"/>
                <a:gd name="connsiteX5" fmla="*/ 520065 w 533400"/>
                <a:gd name="connsiteY5" fmla="*/ 364808 h 361950"/>
                <a:gd name="connsiteX6" fmla="*/ 533400 w 533400"/>
                <a:gd name="connsiteY6" fmla="*/ 370523 h 361950"/>
                <a:gd name="connsiteX7" fmla="*/ 533400 w 533400"/>
                <a:gd name="connsiteY7" fmla="*/ 219075 h 361950"/>
                <a:gd name="connsiteX8" fmla="*/ 390525 w 533400"/>
                <a:gd name="connsiteY8" fmla="*/ 160020 h 361950"/>
                <a:gd name="connsiteX9" fmla="*/ 390525 w 533400"/>
                <a:gd name="connsiteY9" fmla="*/ 57150 h 361950"/>
                <a:gd name="connsiteX10" fmla="*/ 361950 w 533400"/>
                <a:gd name="connsiteY10" fmla="*/ 47625 h 361950"/>
                <a:gd name="connsiteX11" fmla="*/ 333375 w 533400"/>
                <a:gd name="connsiteY11" fmla="*/ 57150 h 361950"/>
                <a:gd name="connsiteX12" fmla="*/ 333375 w 533400"/>
                <a:gd name="connsiteY12" fmla="*/ 154305 h 361950"/>
                <a:gd name="connsiteX13" fmla="*/ 295275 w 533400"/>
                <a:gd name="connsiteY13" fmla="*/ 152400 h 361950"/>
                <a:gd name="connsiteX14" fmla="*/ 295275 w 533400"/>
                <a:gd name="connsiteY14" fmla="*/ 9525 h 361950"/>
                <a:gd name="connsiteX15" fmla="*/ 266700 w 533400"/>
                <a:gd name="connsiteY15" fmla="*/ 0 h 361950"/>
                <a:gd name="connsiteX16" fmla="*/ 238125 w 533400"/>
                <a:gd name="connsiteY16" fmla="*/ 9525 h 361950"/>
                <a:gd name="connsiteX17" fmla="*/ 238125 w 533400"/>
                <a:gd name="connsiteY17" fmla="*/ 152400 h 361950"/>
                <a:gd name="connsiteX18" fmla="*/ 200025 w 533400"/>
                <a:gd name="connsiteY18" fmla="*/ 154305 h 361950"/>
                <a:gd name="connsiteX19" fmla="*/ 200025 w 533400"/>
                <a:gd name="connsiteY19" fmla="*/ 57150 h 361950"/>
                <a:gd name="connsiteX20" fmla="*/ 171450 w 533400"/>
                <a:gd name="connsiteY20" fmla="*/ 47625 h 361950"/>
                <a:gd name="connsiteX21" fmla="*/ 142875 w 533400"/>
                <a:gd name="connsiteY21" fmla="*/ 57150 h 361950"/>
                <a:gd name="connsiteX22" fmla="*/ 142875 w 533400"/>
                <a:gd name="connsiteY22" fmla="*/ 160020 h 361950"/>
                <a:gd name="connsiteX23" fmla="*/ 0 w 533400"/>
                <a:gd name="connsiteY23" fmla="*/ 219075 h 361950"/>
                <a:gd name="connsiteX24" fmla="*/ 0 w 533400"/>
                <a:gd name="connsiteY24" fmla="*/ 342900 h 361950"/>
                <a:gd name="connsiteX25" fmla="*/ 59055 w 533400"/>
                <a:gd name="connsiteY25" fmla="*/ 364808 h 361950"/>
                <a:gd name="connsiteX26" fmla="*/ 96203 w 533400"/>
                <a:gd name="connsiteY26" fmla="*/ 3648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400" h="361950">
                  <a:moveTo>
                    <a:pt x="96203" y="364808"/>
                  </a:moveTo>
                  <a:cubicBezTo>
                    <a:pt x="125730" y="335280"/>
                    <a:pt x="183833" y="335280"/>
                    <a:pt x="213360" y="364808"/>
                  </a:cubicBezTo>
                  <a:cubicBezTo>
                    <a:pt x="220980" y="372428"/>
                    <a:pt x="241935" y="372428"/>
                    <a:pt x="249555" y="364808"/>
                  </a:cubicBezTo>
                  <a:cubicBezTo>
                    <a:pt x="279083" y="335280"/>
                    <a:pt x="337185" y="335280"/>
                    <a:pt x="366713" y="364808"/>
                  </a:cubicBezTo>
                  <a:cubicBezTo>
                    <a:pt x="374333" y="372428"/>
                    <a:pt x="395288" y="372428"/>
                    <a:pt x="402908" y="364808"/>
                  </a:cubicBezTo>
                  <a:cubicBezTo>
                    <a:pt x="432435" y="335280"/>
                    <a:pt x="490538" y="335280"/>
                    <a:pt x="520065" y="364808"/>
                  </a:cubicBezTo>
                  <a:cubicBezTo>
                    <a:pt x="522923" y="367665"/>
                    <a:pt x="527685" y="369570"/>
                    <a:pt x="533400" y="370523"/>
                  </a:cubicBezTo>
                  <a:lnTo>
                    <a:pt x="533400" y="219075"/>
                  </a:lnTo>
                  <a:cubicBezTo>
                    <a:pt x="533400" y="193358"/>
                    <a:pt x="475298" y="171450"/>
                    <a:pt x="390525" y="160020"/>
                  </a:cubicBezTo>
                  <a:lnTo>
                    <a:pt x="390525" y="57150"/>
                  </a:lnTo>
                  <a:cubicBezTo>
                    <a:pt x="390525" y="51435"/>
                    <a:pt x="378143" y="47625"/>
                    <a:pt x="361950" y="47625"/>
                  </a:cubicBezTo>
                  <a:cubicBezTo>
                    <a:pt x="345758" y="47625"/>
                    <a:pt x="333375" y="51435"/>
                    <a:pt x="333375" y="57150"/>
                  </a:cubicBezTo>
                  <a:lnTo>
                    <a:pt x="333375" y="154305"/>
                  </a:lnTo>
                  <a:cubicBezTo>
                    <a:pt x="320993" y="153352"/>
                    <a:pt x="308610" y="153352"/>
                    <a:pt x="295275" y="152400"/>
                  </a:cubicBezTo>
                  <a:lnTo>
                    <a:pt x="295275" y="9525"/>
                  </a:lnTo>
                  <a:cubicBezTo>
                    <a:pt x="295275" y="3810"/>
                    <a:pt x="282893" y="0"/>
                    <a:pt x="266700" y="0"/>
                  </a:cubicBezTo>
                  <a:cubicBezTo>
                    <a:pt x="250508" y="0"/>
                    <a:pt x="238125" y="3810"/>
                    <a:pt x="238125" y="9525"/>
                  </a:cubicBezTo>
                  <a:lnTo>
                    <a:pt x="238125" y="152400"/>
                  </a:lnTo>
                  <a:cubicBezTo>
                    <a:pt x="224790" y="152400"/>
                    <a:pt x="212408" y="153352"/>
                    <a:pt x="200025" y="154305"/>
                  </a:cubicBezTo>
                  <a:lnTo>
                    <a:pt x="200025" y="57150"/>
                  </a:lnTo>
                  <a:cubicBezTo>
                    <a:pt x="200025" y="51435"/>
                    <a:pt x="187642" y="47625"/>
                    <a:pt x="171450" y="47625"/>
                  </a:cubicBezTo>
                  <a:cubicBezTo>
                    <a:pt x="155258" y="47625"/>
                    <a:pt x="142875" y="51435"/>
                    <a:pt x="142875" y="57150"/>
                  </a:cubicBezTo>
                  <a:lnTo>
                    <a:pt x="142875" y="160020"/>
                  </a:lnTo>
                  <a:cubicBezTo>
                    <a:pt x="58103" y="171450"/>
                    <a:pt x="0" y="193358"/>
                    <a:pt x="0" y="219075"/>
                  </a:cubicBezTo>
                  <a:lnTo>
                    <a:pt x="0" y="342900"/>
                  </a:lnTo>
                  <a:cubicBezTo>
                    <a:pt x="21908" y="342900"/>
                    <a:pt x="43815" y="350520"/>
                    <a:pt x="59055" y="364808"/>
                  </a:cubicBezTo>
                  <a:cubicBezTo>
                    <a:pt x="67628" y="372428"/>
                    <a:pt x="88583" y="372428"/>
                    <a:pt x="96203" y="364808"/>
                  </a:cubicBezTo>
                  <a:close/>
                </a:path>
              </a:pathLst>
            </a:custGeom>
            <a:grpFill/>
            <a:ln w="9525" cap="flat">
              <a:noFill/>
              <a:prstDash val="solid"/>
              <a:miter/>
            </a:ln>
          </p:spPr>
          <p:txBody>
            <a:bodyPr rtlCol="0" anchor="ctr"/>
            <a:lstStyle/>
            <a:p>
              <a:endParaRPr lang="it-IT" sz="1013"/>
            </a:p>
          </p:txBody>
        </p:sp>
        <p:sp>
          <p:nvSpPr>
            <p:cNvPr id="943" name="Figura a mano libera 942">
              <a:extLst>
                <a:ext uri="{FF2B5EF4-FFF2-40B4-BE49-F238E27FC236}">
                  <a16:creationId xmlns:a16="http://schemas.microsoft.com/office/drawing/2014/main" id="{51627763-6D57-1543-825C-59CAC4CAA334}"/>
                </a:ext>
              </a:extLst>
            </p:cNvPr>
            <p:cNvSpPr/>
            <p:nvPr/>
          </p:nvSpPr>
          <p:spPr>
            <a:xfrm>
              <a:off x="8081205" y="5807587"/>
              <a:ext cx="523875" cy="171450"/>
            </a:xfrm>
            <a:custGeom>
              <a:avLst/>
              <a:gdLst>
                <a:gd name="connsiteX0" fmla="*/ 531495 w 523875"/>
                <a:gd name="connsiteY0" fmla="*/ 27623 h 171450"/>
                <a:gd name="connsiteX1" fmla="*/ 478155 w 523875"/>
                <a:gd name="connsiteY1" fmla="*/ 5715 h 171450"/>
                <a:gd name="connsiteX2" fmla="*/ 441960 w 523875"/>
                <a:gd name="connsiteY2" fmla="*/ 5715 h 171450"/>
                <a:gd name="connsiteX3" fmla="*/ 324803 w 523875"/>
                <a:gd name="connsiteY3" fmla="*/ 5715 h 171450"/>
                <a:gd name="connsiteX4" fmla="*/ 288608 w 523875"/>
                <a:gd name="connsiteY4" fmla="*/ 5715 h 171450"/>
                <a:gd name="connsiteX5" fmla="*/ 171450 w 523875"/>
                <a:gd name="connsiteY5" fmla="*/ 5715 h 171450"/>
                <a:gd name="connsiteX6" fmla="*/ 135255 w 523875"/>
                <a:gd name="connsiteY6" fmla="*/ 5715 h 171450"/>
                <a:gd name="connsiteX7" fmla="*/ 18097 w 523875"/>
                <a:gd name="connsiteY7" fmla="*/ 5715 h 171450"/>
                <a:gd name="connsiteX8" fmla="*/ 0 w 523875"/>
                <a:gd name="connsiteY8" fmla="*/ 0 h 171450"/>
                <a:gd name="connsiteX9" fmla="*/ 0 w 523875"/>
                <a:gd name="connsiteY9" fmla="*/ 171450 h 171450"/>
                <a:gd name="connsiteX10" fmla="*/ 533400 w 523875"/>
                <a:gd name="connsiteY10" fmla="*/ 171450 h 171450"/>
                <a:gd name="connsiteX11" fmla="*/ 533400 w 523875"/>
                <a:gd name="connsiteY11" fmla="*/ 2762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875" h="171450">
                  <a:moveTo>
                    <a:pt x="531495" y="27623"/>
                  </a:moveTo>
                  <a:cubicBezTo>
                    <a:pt x="511493" y="26670"/>
                    <a:pt x="491490" y="19050"/>
                    <a:pt x="478155" y="5715"/>
                  </a:cubicBezTo>
                  <a:cubicBezTo>
                    <a:pt x="470535" y="-1905"/>
                    <a:pt x="449580" y="-1905"/>
                    <a:pt x="441960" y="5715"/>
                  </a:cubicBezTo>
                  <a:cubicBezTo>
                    <a:pt x="412433" y="35242"/>
                    <a:pt x="354330" y="35242"/>
                    <a:pt x="324803" y="5715"/>
                  </a:cubicBezTo>
                  <a:cubicBezTo>
                    <a:pt x="317183" y="-1905"/>
                    <a:pt x="296228" y="-1905"/>
                    <a:pt x="288608" y="5715"/>
                  </a:cubicBezTo>
                  <a:cubicBezTo>
                    <a:pt x="259080" y="35242"/>
                    <a:pt x="200977" y="35242"/>
                    <a:pt x="171450" y="5715"/>
                  </a:cubicBezTo>
                  <a:cubicBezTo>
                    <a:pt x="163830" y="-1905"/>
                    <a:pt x="142875" y="-1905"/>
                    <a:pt x="135255" y="5715"/>
                  </a:cubicBezTo>
                  <a:cubicBezTo>
                    <a:pt x="105727" y="35242"/>
                    <a:pt x="47625" y="35242"/>
                    <a:pt x="18097" y="5715"/>
                  </a:cubicBezTo>
                  <a:cubicBezTo>
                    <a:pt x="14288" y="1905"/>
                    <a:pt x="6667" y="0"/>
                    <a:pt x="0" y="0"/>
                  </a:cubicBezTo>
                  <a:lnTo>
                    <a:pt x="0" y="171450"/>
                  </a:lnTo>
                  <a:lnTo>
                    <a:pt x="533400" y="171450"/>
                  </a:lnTo>
                  <a:lnTo>
                    <a:pt x="533400" y="27623"/>
                  </a:lnTo>
                  <a:close/>
                </a:path>
              </a:pathLst>
            </a:custGeom>
            <a:grpFill/>
            <a:ln w="9525" cap="flat">
              <a:noFill/>
              <a:prstDash val="solid"/>
              <a:miter/>
            </a:ln>
          </p:spPr>
          <p:txBody>
            <a:bodyPr rtlCol="0" anchor="ctr"/>
            <a:lstStyle/>
            <a:p>
              <a:endParaRPr lang="it-IT" sz="1013"/>
            </a:p>
          </p:txBody>
        </p:sp>
        <p:sp>
          <p:nvSpPr>
            <p:cNvPr id="944" name="Figura a mano libera 943">
              <a:extLst>
                <a:ext uri="{FF2B5EF4-FFF2-40B4-BE49-F238E27FC236}">
                  <a16:creationId xmlns:a16="http://schemas.microsoft.com/office/drawing/2014/main" id="{69A588CA-A638-A94A-855D-03C727C37F4D}"/>
                </a:ext>
              </a:extLst>
            </p:cNvPr>
            <p:cNvSpPr/>
            <p:nvPr/>
          </p:nvSpPr>
          <p:spPr>
            <a:xfrm>
              <a:off x="8050725" y="6017138"/>
              <a:ext cx="590550" cy="57150"/>
            </a:xfrm>
            <a:custGeom>
              <a:avLst/>
              <a:gdLst>
                <a:gd name="connsiteX0" fmla="*/ 561975 w 590550"/>
                <a:gd name="connsiteY0" fmla="*/ 0 h 57150"/>
                <a:gd name="connsiteX1" fmla="*/ 28575 w 590550"/>
                <a:gd name="connsiteY1" fmla="*/ 0 h 57150"/>
                <a:gd name="connsiteX2" fmla="*/ 0 w 590550"/>
                <a:gd name="connsiteY2" fmla="*/ 28575 h 57150"/>
                <a:gd name="connsiteX3" fmla="*/ 28575 w 590550"/>
                <a:gd name="connsiteY3" fmla="*/ 57150 h 57150"/>
                <a:gd name="connsiteX4" fmla="*/ 561975 w 590550"/>
                <a:gd name="connsiteY4" fmla="*/ 57150 h 57150"/>
                <a:gd name="connsiteX5" fmla="*/ 590550 w 590550"/>
                <a:gd name="connsiteY5" fmla="*/ 28575 h 57150"/>
                <a:gd name="connsiteX6" fmla="*/ 561975 w 5905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57150">
                  <a:moveTo>
                    <a:pt x="561975" y="0"/>
                  </a:moveTo>
                  <a:lnTo>
                    <a:pt x="28575" y="0"/>
                  </a:lnTo>
                  <a:cubicBezTo>
                    <a:pt x="12382" y="0"/>
                    <a:pt x="0" y="12383"/>
                    <a:pt x="0" y="28575"/>
                  </a:cubicBezTo>
                  <a:cubicBezTo>
                    <a:pt x="0" y="44767"/>
                    <a:pt x="12382" y="57150"/>
                    <a:pt x="28575" y="57150"/>
                  </a:cubicBezTo>
                  <a:lnTo>
                    <a:pt x="561975" y="57150"/>
                  </a:lnTo>
                  <a:cubicBezTo>
                    <a:pt x="578168" y="57150"/>
                    <a:pt x="590550" y="44767"/>
                    <a:pt x="590550" y="28575"/>
                  </a:cubicBezTo>
                  <a:cubicBezTo>
                    <a:pt x="590550" y="12383"/>
                    <a:pt x="578168" y="0"/>
                    <a:pt x="561975" y="0"/>
                  </a:cubicBezTo>
                  <a:close/>
                </a:path>
              </a:pathLst>
            </a:custGeom>
            <a:grpFill/>
            <a:ln w="9525" cap="flat">
              <a:noFill/>
              <a:prstDash val="solid"/>
              <a:miter/>
            </a:ln>
          </p:spPr>
          <p:txBody>
            <a:bodyPr rtlCol="0" anchor="ctr"/>
            <a:lstStyle/>
            <a:p>
              <a:endParaRPr lang="it-IT" sz="1013"/>
            </a:p>
          </p:txBody>
        </p:sp>
      </p:grpSp>
      <p:grpSp>
        <p:nvGrpSpPr>
          <p:cNvPr id="945" name="Elemento grafico 439" descr="Palla di coriandoli">
            <a:extLst>
              <a:ext uri="{FF2B5EF4-FFF2-40B4-BE49-F238E27FC236}">
                <a16:creationId xmlns:a16="http://schemas.microsoft.com/office/drawing/2014/main" id="{9444BFEE-F1D7-4548-A003-C7F079353A6D}"/>
              </a:ext>
            </a:extLst>
          </p:cNvPr>
          <p:cNvGrpSpPr/>
          <p:nvPr/>
        </p:nvGrpSpPr>
        <p:grpSpPr>
          <a:xfrm>
            <a:off x="7303425" y="3889707"/>
            <a:ext cx="278566" cy="278566"/>
            <a:chOff x="8038800" y="5371800"/>
            <a:chExt cx="914400" cy="914400"/>
          </a:xfrm>
          <a:solidFill>
            <a:schemeClr val="accent3"/>
          </a:solidFill>
        </p:grpSpPr>
        <p:sp>
          <p:nvSpPr>
            <p:cNvPr id="946" name="Figura a mano libera 945">
              <a:extLst>
                <a:ext uri="{FF2B5EF4-FFF2-40B4-BE49-F238E27FC236}">
                  <a16:creationId xmlns:a16="http://schemas.microsoft.com/office/drawing/2014/main" id="{7174F7DD-CB73-8142-BFDA-07C73C092DC0}"/>
                </a:ext>
              </a:extLst>
            </p:cNvPr>
            <p:cNvSpPr/>
            <p:nvPr/>
          </p:nvSpPr>
          <p:spPr>
            <a:xfrm>
              <a:off x="8190599" y="5801282"/>
              <a:ext cx="190500" cy="276225"/>
            </a:xfrm>
            <a:custGeom>
              <a:avLst/>
              <a:gdLst>
                <a:gd name="connsiteX0" fmla="*/ 193483 w 190500"/>
                <a:gd name="connsiteY0" fmla="*/ 118396 h 276225"/>
                <a:gd name="connsiteX1" fmla="*/ 74134 w 190500"/>
                <a:gd name="connsiteY1" fmla="*/ 85916 h 276225"/>
                <a:gd name="connsiteX2" fmla="*/ 153478 w 190500"/>
                <a:gd name="connsiteY2" fmla="*/ 34576 h 276225"/>
                <a:gd name="connsiteX3" fmla="*/ 79468 w 190500"/>
                <a:gd name="connsiteY3" fmla="*/ 0 h 276225"/>
                <a:gd name="connsiteX4" fmla="*/ 601 w 190500"/>
                <a:gd name="connsiteY4" fmla="*/ 78962 h 276225"/>
                <a:gd name="connsiteX5" fmla="*/ 15365 w 190500"/>
                <a:gd name="connsiteY5" fmla="*/ 157829 h 276225"/>
                <a:gd name="connsiteX6" fmla="*/ 49846 w 190500"/>
                <a:gd name="connsiteY6" fmla="*/ 154305 h 276225"/>
                <a:gd name="connsiteX7" fmla="*/ 109567 w 190500"/>
                <a:gd name="connsiteY7" fmla="*/ 162401 h 276225"/>
                <a:gd name="connsiteX8" fmla="*/ 40035 w 190500"/>
                <a:gd name="connsiteY8" fmla="*/ 261366 h 276225"/>
                <a:gd name="connsiteX9" fmla="*/ 104138 w 190500"/>
                <a:gd name="connsiteY9" fmla="*/ 281083 h 276225"/>
                <a:gd name="connsiteX10" fmla="*/ 187958 w 190500"/>
                <a:gd name="connsiteY10" fmla="*/ 192310 h 276225"/>
                <a:gd name="connsiteX11" fmla="*/ 193483 w 190500"/>
                <a:gd name="connsiteY11" fmla="*/ 118396 h 276225"/>
                <a:gd name="connsiteX12" fmla="*/ 49846 w 190500"/>
                <a:gd name="connsiteY12" fmla="*/ 134588 h 276225"/>
                <a:gd name="connsiteX13" fmla="*/ 31843 w 190500"/>
                <a:gd name="connsiteY13" fmla="*/ 135446 h 276225"/>
                <a:gd name="connsiteX14" fmla="*/ 57751 w 190500"/>
                <a:gd name="connsiteY14" fmla="*/ 103918 h 276225"/>
                <a:gd name="connsiteX15" fmla="*/ 167098 w 190500"/>
                <a:gd name="connsiteY15" fmla="*/ 128302 h 276225"/>
                <a:gd name="connsiteX16" fmla="*/ 130141 w 190500"/>
                <a:gd name="connsiteY16" fmla="*/ 147923 h 276225"/>
                <a:gd name="connsiteX17" fmla="*/ 49846 w 190500"/>
                <a:gd name="connsiteY17" fmla="*/ 13458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276225">
                  <a:moveTo>
                    <a:pt x="193483" y="118396"/>
                  </a:moveTo>
                  <a:cubicBezTo>
                    <a:pt x="161383" y="101060"/>
                    <a:pt x="113949" y="91345"/>
                    <a:pt x="74134" y="85916"/>
                  </a:cubicBezTo>
                  <a:cubicBezTo>
                    <a:pt x="99852" y="59150"/>
                    <a:pt x="129570" y="35052"/>
                    <a:pt x="153478" y="34576"/>
                  </a:cubicBezTo>
                  <a:cubicBezTo>
                    <a:pt x="132226" y="16823"/>
                    <a:pt x="106720" y="4907"/>
                    <a:pt x="79468" y="0"/>
                  </a:cubicBezTo>
                  <a:cubicBezTo>
                    <a:pt x="35939" y="16859"/>
                    <a:pt x="601" y="78962"/>
                    <a:pt x="601" y="78962"/>
                  </a:cubicBezTo>
                  <a:cubicBezTo>
                    <a:pt x="-1857" y="106110"/>
                    <a:pt x="3253" y="133409"/>
                    <a:pt x="15365" y="157829"/>
                  </a:cubicBezTo>
                  <a:cubicBezTo>
                    <a:pt x="26698" y="155418"/>
                    <a:pt x="38258" y="154236"/>
                    <a:pt x="49846" y="154305"/>
                  </a:cubicBezTo>
                  <a:cubicBezTo>
                    <a:pt x="70010" y="154535"/>
                    <a:pt x="90070" y="157254"/>
                    <a:pt x="109567" y="162401"/>
                  </a:cubicBezTo>
                  <a:cubicBezTo>
                    <a:pt x="57751" y="189643"/>
                    <a:pt x="40035" y="261366"/>
                    <a:pt x="40035" y="261366"/>
                  </a:cubicBezTo>
                  <a:lnTo>
                    <a:pt x="104138" y="281083"/>
                  </a:lnTo>
                  <a:cubicBezTo>
                    <a:pt x="104138" y="281083"/>
                    <a:pt x="128236" y="216408"/>
                    <a:pt x="187958" y="192310"/>
                  </a:cubicBezTo>
                  <a:cubicBezTo>
                    <a:pt x="187958" y="192310"/>
                    <a:pt x="210151" y="144875"/>
                    <a:pt x="193483" y="118396"/>
                  </a:cubicBezTo>
                  <a:close/>
                  <a:moveTo>
                    <a:pt x="49846" y="134588"/>
                  </a:moveTo>
                  <a:cubicBezTo>
                    <a:pt x="43654" y="134588"/>
                    <a:pt x="37749" y="134588"/>
                    <a:pt x="31843" y="135446"/>
                  </a:cubicBezTo>
                  <a:cubicBezTo>
                    <a:pt x="38701" y="126301"/>
                    <a:pt x="48226" y="115157"/>
                    <a:pt x="57751" y="103918"/>
                  </a:cubicBezTo>
                  <a:cubicBezTo>
                    <a:pt x="95066" y="107511"/>
                    <a:pt x="131793" y="115700"/>
                    <a:pt x="167098" y="128302"/>
                  </a:cubicBezTo>
                  <a:cubicBezTo>
                    <a:pt x="154292" y="133879"/>
                    <a:pt x="141935" y="140439"/>
                    <a:pt x="130141" y="147923"/>
                  </a:cubicBezTo>
                  <a:cubicBezTo>
                    <a:pt x="104160" y="139624"/>
                    <a:pt x="77115" y="135133"/>
                    <a:pt x="49846" y="134588"/>
                  </a:cubicBezTo>
                  <a:close/>
                </a:path>
              </a:pathLst>
            </a:custGeom>
            <a:grpFill/>
            <a:ln w="9525" cap="flat">
              <a:noFill/>
              <a:prstDash val="solid"/>
              <a:miter/>
            </a:ln>
          </p:spPr>
          <p:txBody>
            <a:bodyPr rtlCol="0" anchor="ctr"/>
            <a:lstStyle/>
            <a:p>
              <a:endParaRPr lang="it-IT" sz="1013"/>
            </a:p>
          </p:txBody>
        </p:sp>
        <p:sp>
          <p:nvSpPr>
            <p:cNvPr id="947" name="Figura a mano libera 946">
              <a:extLst>
                <a:ext uri="{FF2B5EF4-FFF2-40B4-BE49-F238E27FC236}">
                  <a16:creationId xmlns:a16="http://schemas.microsoft.com/office/drawing/2014/main" id="{B25F8E4B-66D0-C742-A2DE-6CE9F1C83816}"/>
                </a:ext>
              </a:extLst>
            </p:cNvPr>
            <p:cNvSpPr/>
            <p:nvPr/>
          </p:nvSpPr>
          <p:spPr>
            <a:xfrm>
              <a:off x="8430849" y="5950158"/>
              <a:ext cx="57150" cy="57150"/>
            </a:xfrm>
            <a:custGeom>
              <a:avLst/>
              <a:gdLst>
                <a:gd name="connsiteX0" fmla="*/ 64103 w 57150"/>
                <a:gd name="connsiteY0" fmla="*/ 0 h 57150"/>
                <a:gd name="connsiteX1" fmla="*/ 17526 w 57150"/>
                <a:gd name="connsiteY1" fmla="*/ 17526 h 57150"/>
                <a:gd name="connsiteX2" fmla="*/ 0 w 57150"/>
                <a:gd name="connsiteY2" fmla="*/ 64103 h 57150"/>
                <a:gd name="connsiteX3" fmla="*/ 46577 w 57150"/>
                <a:gd name="connsiteY3" fmla="*/ 46577 h 57150"/>
                <a:gd name="connsiteX4" fmla="*/ 64103 w 57150"/>
                <a:gd name="connsiteY4" fmla="*/ 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64103" y="0"/>
                  </a:moveTo>
                  <a:lnTo>
                    <a:pt x="17526" y="17526"/>
                  </a:lnTo>
                  <a:lnTo>
                    <a:pt x="0" y="64103"/>
                  </a:lnTo>
                  <a:lnTo>
                    <a:pt x="46577" y="46577"/>
                  </a:lnTo>
                  <a:lnTo>
                    <a:pt x="64103" y="0"/>
                  </a:lnTo>
                  <a:close/>
                </a:path>
              </a:pathLst>
            </a:custGeom>
            <a:grpFill/>
            <a:ln w="9525" cap="flat">
              <a:noFill/>
              <a:prstDash val="solid"/>
              <a:miter/>
            </a:ln>
          </p:spPr>
          <p:txBody>
            <a:bodyPr rtlCol="0" anchor="ctr"/>
            <a:lstStyle/>
            <a:p>
              <a:endParaRPr lang="it-IT" sz="1013"/>
            </a:p>
          </p:txBody>
        </p:sp>
        <p:sp>
          <p:nvSpPr>
            <p:cNvPr id="948" name="Figura a mano libera 947">
              <a:extLst>
                <a:ext uri="{FF2B5EF4-FFF2-40B4-BE49-F238E27FC236}">
                  <a16:creationId xmlns:a16="http://schemas.microsoft.com/office/drawing/2014/main" id="{054F9C1A-288E-5342-A456-9F13A8765138}"/>
                </a:ext>
              </a:extLst>
            </p:cNvPr>
            <p:cNvSpPr/>
            <p:nvPr/>
          </p:nvSpPr>
          <p:spPr>
            <a:xfrm>
              <a:off x="8752127" y="6011499"/>
              <a:ext cx="38100" cy="85725"/>
            </a:xfrm>
            <a:custGeom>
              <a:avLst/>
              <a:gdLst>
                <a:gd name="connsiteX0" fmla="*/ 8858 w 38100"/>
                <a:gd name="connsiteY0" fmla="*/ 0 h 85725"/>
                <a:gd name="connsiteX1" fmla="*/ 0 w 38100"/>
                <a:gd name="connsiteY1" fmla="*/ 48958 h 85725"/>
                <a:gd name="connsiteX2" fmla="*/ 30861 w 38100"/>
                <a:gd name="connsiteY2" fmla="*/ 87916 h 85725"/>
                <a:gd name="connsiteX3" fmla="*/ 39719 w 38100"/>
                <a:gd name="connsiteY3" fmla="*/ 38957 h 85725"/>
                <a:gd name="connsiteX4" fmla="*/ 8858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8858" y="0"/>
                  </a:moveTo>
                  <a:lnTo>
                    <a:pt x="0" y="48958"/>
                  </a:lnTo>
                  <a:lnTo>
                    <a:pt x="30861" y="87916"/>
                  </a:lnTo>
                  <a:lnTo>
                    <a:pt x="39719" y="38957"/>
                  </a:lnTo>
                  <a:lnTo>
                    <a:pt x="8858" y="0"/>
                  </a:lnTo>
                  <a:close/>
                </a:path>
              </a:pathLst>
            </a:custGeom>
            <a:grpFill/>
            <a:ln w="9525" cap="flat">
              <a:noFill/>
              <a:prstDash val="solid"/>
              <a:miter/>
            </a:ln>
          </p:spPr>
          <p:txBody>
            <a:bodyPr rtlCol="0" anchor="ctr"/>
            <a:lstStyle/>
            <a:p>
              <a:endParaRPr lang="it-IT" sz="1013"/>
            </a:p>
          </p:txBody>
        </p:sp>
        <p:sp>
          <p:nvSpPr>
            <p:cNvPr id="949" name="Figura a mano libera 948">
              <a:extLst>
                <a:ext uri="{FF2B5EF4-FFF2-40B4-BE49-F238E27FC236}">
                  <a16:creationId xmlns:a16="http://schemas.microsoft.com/office/drawing/2014/main" id="{2049E186-E791-894F-B69A-E259C38F5FC4}"/>
                </a:ext>
              </a:extLst>
            </p:cNvPr>
            <p:cNvSpPr/>
            <p:nvPr/>
          </p:nvSpPr>
          <p:spPr>
            <a:xfrm>
              <a:off x="8376080" y="5810807"/>
              <a:ext cx="57150" cy="57150"/>
            </a:xfrm>
            <a:custGeom>
              <a:avLst/>
              <a:gdLst>
                <a:gd name="connsiteX0" fmla="*/ 0 w 57150"/>
                <a:gd name="connsiteY0" fmla="*/ 0 h 57150"/>
                <a:gd name="connsiteX1" fmla="*/ 17526 w 57150"/>
                <a:gd name="connsiteY1" fmla="*/ 46577 h 57150"/>
                <a:gd name="connsiteX2" fmla="*/ 64103 w 57150"/>
                <a:gd name="connsiteY2" fmla="*/ 64103 h 57150"/>
                <a:gd name="connsiteX3" fmla="*/ 46577 w 57150"/>
                <a:gd name="connsiteY3" fmla="*/ 17526 h 57150"/>
                <a:gd name="connsiteX4" fmla="*/ 0 w 57150"/>
                <a:gd name="connsiteY4" fmla="*/ 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0" y="0"/>
                  </a:moveTo>
                  <a:lnTo>
                    <a:pt x="17526" y="46577"/>
                  </a:lnTo>
                  <a:lnTo>
                    <a:pt x="64103" y="64103"/>
                  </a:lnTo>
                  <a:lnTo>
                    <a:pt x="46577" y="17526"/>
                  </a:lnTo>
                  <a:lnTo>
                    <a:pt x="0" y="0"/>
                  </a:lnTo>
                  <a:close/>
                </a:path>
              </a:pathLst>
            </a:custGeom>
            <a:grpFill/>
            <a:ln w="9525" cap="flat">
              <a:noFill/>
              <a:prstDash val="solid"/>
              <a:miter/>
            </a:ln>
          </p:spPr>
          <p:txBody>
            <a:bodyPr rtlCol="0" anchor="ctr"/>
            <a:lstStyle/>
            <a:p>
              <a:endParaRPr lang="it-IT" sz="1013"/>
            </a:p>
          </p:txBody>
        </p:sp>
        <p:sp>
          <p:nvSpPr>
            <p:cNvPr id="950" name="Figura a mano libera 949">
              <a:extLst>
                <a:ext uri="{FF2B5EF4-FFF2-40B4-BE49-F238E27FC236}">
                  <a16:creationId xmlns:a16="http://schemas.microsoft.com/office/drawing/2014/main" id="{39CCB5EB-7B6E-5541-A6B7-3E5FB5D392D2}"/>
                </a:ext>
              </a:extLst>
            </p:cNvPr>
            <p:cNvSpPr/>
            <p:nvPr/>
          </p:nvSpPr>
          <p:spPr>
            <a:xfrm>
              <a:off x="8349601" y="6073888"/>
              <a:ext cx="38100" cy="85725"/>
            </a:xfrm>
            <a:custGeom>
              <a:avLst/>
              <a:gdLst>
                <a:gd name="connsiteX0" fmla="*/ 23813 w 38100"/>
                <a:gd name="connsiteY0" fmla="*/ 0 h 85725"/>
                <a:gd name="connsiteX1" fmla="*/ 0 w 38100"/>
                <a:gd name="connsiteY1" fmla="*/ 43625 h 85725"/>
                <a:gd name="connsiteX2" fmla="*/ 17050 w 38100"/>
                <a:gd name="connsiteY2" fmla="*/ 90392 h 85725"/>
                <a:gd name="connsiteX3" fmla="*/ 40862 w 38100"/>
                <a:gd name="connsiteY3" fmla="*/ 46673 h 85725"/>
                <a:gd name="connsiteX4" fmla="*/ 23813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3813" y="0"/>
                  </a:moveTo>
                  <a:lnTo>
                    <a:pt x="0" y="43625"/>
                  </a:lnTo>
                  <a:lnTo>
                    <a:pt x="17050" y="90392"/>
                  </a:lnTo>
                  <a:lnTo>
                    <a:pt x="40862" y="46673"/>
                  </a:lnTo>
                  <a:lnTo>
                    <a:pt x="23813" y="0"/>
                  </a:lnTo>
                  <a:close/>
                </a:path>
              </a:pathLst>
            </a:custGeom>
            <a:grpFill/>
            <a:ln w="9525" cap="flat">
              <a:noFill/>
              <a:prstDash val="solid"/>
              <a:miter/>
            </a:ln>
          </p:spPr>
          <p:txBody>
            <a:bodyPr rtlCol="0" anchor="ctr"/>
            <a:lstStyle/>
            <a:p>
              <a:endParaRPr lang="it-IT" sz="1013"/>
            </a:p>
          </p:txBody>
        </p:sp>
        <p:sp>
          <p:nvSpPr>
            <p:cNvPr id="951" name="Figura a mano libera 950">
              <a:extLst>
                <a:ext uri="{FF2B5EF4-FFF2-40B4-BE49-F238E27FC236}">
                  <a16:creationId xmlns:a16="http://schemas.microsoft.com/office/drawing/2014/main" id="{23719E5B-C881-AB45-9A4F-50A236A48838}"/>
                </a:ext>
              </a:extLst>
            </p:cNvPr>
            <p:cNvSpPr/>
            <p:nvPr/>
          </p:nvSpPr>
          <p:spPr>
            <a:xfrm>
              <a:off x="8133971" y="5470877"/>
              <a:ext cx="409575" cy="314325"/>
            </a:xfrm>
            <a:custGeom>
              <a:avLst/>
              <a:gdLst>
                <a:gd name="connsiteX0" fmla="*/ 412416 w 409575"/>
                <a:gd name="connsiteY0" fmla="*/ 132381 h 314325"/>
                <a:gd name="connsiteX1" fmla="*/ 132381 w 409575"/>
                <a:gd name="connsiteY1" fmla="*/ 16366 h 314325"/>
                <a:gd name="connsiteX2" fmla="*/ 16366 w 409575"/>
                <a:gd name="connsiteY2" fmla="*/ 296401 h 314325"/>
                <a:gd name="connsiteX3" fmla="*/ 109807 w 409575"/>
                <a:gd name="connsiteY3" fmla="*/ 310022 h 314325"/>
                <a:gd name="connsiteX4" fmla="*/ 235632 w 409575"/>
                <a:gd name="connsiteY4" fmla="*/ 265731 h 314325"/>
                <a:gd name="connsiteX5" fmla="*/ 355933 w 409575"/>
                <a:gd name="connsiteY5" fmla="*/ 208581 h 314325"/>
                <a:gd name="connsiteX6" fmla="*/ 412416 w 409575"/>
                <a:gd name="connsiteY6" fmla="*/ 132381 h 314325"/>
                <a:gd name="connsiteX7" fmla="*/ 223535 w 409575"/>
                <a:gd name="connsiteY7" fmla="*/ 236394 h 314325"/>
                <a:gd name="connsiteX8" fmla="*/ 45703 w 409575"/>
                <a:gd name="connsiteY8" fmla="*/ 284019 h 314325"/>
                <a:gd name="connsiteX9" fmla="*/ 205247 w 409575"/>
                <a:gd name="connsiteY9" fmla="*/ 192198 h 314325"/>
                <a:gd name="connsiteX10" fmla="*/ 383079 w 409575"/>
                <a:gd name="connsiteY10" fmla="*/ 144573 h 314325"/>
                <a:gd name="connsiteX11" fmla="*/ 223535 w 409575"/>
                <a:gd name="connsiteY11" fmla="*/ 23639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575" h="314325">
                  <a:moveTo>
                    <a:pt x="412416" y="132381"/>
                  </a:moveTo>
                  <a:cubicBezTo>
                    <a:pt x="367123" y="23015"/>
                    <a:pt x="241747" y="-28927"/>
                    <a:pt x="132381" y="16366"/>
                  </a:cubicBezTo>
                  <a:cubicBezTo>
                    <a:pt x="23015" y="61660"/>
                    <a:pt x="-28927" y="187035"/>
                    <a:pt x="16366" y="296401"/>
                  </a:cubicBezTo>
                  <a:cubicBezTo>
                    <a:pt x="30844" y="331263"/>
                    <a:pt x="78374" y="318499"/>
                    <a:pt x="109807" y="310022"/>
                  </a:cubicBezTo>
                  <a:cubicBezTo>
                    <a:pt x="152606" y="297820"/>
                    <a:pt x="194626" y="283029"/>
                    <a:pt x="235632" y="265731"/>
                  </a:cubicBezTo>
                  <a:cubicBezTo>
                    <a:pt x="276854" y="249138"/>
                    <a:pt x="317029" y="230053"/>
                    <a:pt x="355933" y="208581"/>
                  </a:cubicBezTo>
                  <a:cubicBezTo>
                    <a:pt x="384127" y="191817"/>
                    <a:pt x="426799" y="167623"/>
                    <a:pt x="412416" y="132381"/>
                  </a:cubicBezTo>
                  <a:close/>
                  <a:moveTo>
                    <a:pt x="223535" y="236394"/>
                  </a:moveTo>
                  <a:cubicBezTo>
                    <a:pt x="130381" y="274970"/>
                    <a:pt x="50752" y="296401"/>
                    <a:pt x="45703" y="284019"/>
                  </a:cubicBezTo>
                  <a:cubicBezTo>
                    <a:pt x="40655" y="271636"/>
                    <a:pt x="112378" y="230774"/>
                    <a:pt x="205247" y="192198"/>
                  </a:cubicBezTo>
                  <a:cubicBezTo>
                    <a:pt x="298116" y="153622"/>
                    <a:pt x="378031" y="132190"/>
                    <a:pt x="383079" y="144573"/>
                  </a:cubicBezTo>
                  <a:cubicBezTo>
                    <a:pt x="388127" y="156955"/>
                    <a:pt x="316594" y="197818"/>
                    <a:pt x="223535" y="236394"/>
                  </a:cubicBezTo>
                  <a:close/>
                </a:path>
              </a:pathLst>
            </a:custGeom>
            <a:grpFill/>
            <a:ln w="9525" cap="flat">
              <a:noFill/>
              <a:prstDash val="solid"/>
              <a:miter/>
            </a:ln>
          </p:spPr>
          <p:txBody>
            <a:bodyPr rtlCol="0" anchor="ctr"/>
            <a:lstStyle/>
            <a:p>
              <a:endParaRPr lang="it-IT" sz="1013"/>
            </a:p>
          </p:txBody>
        </p:sp>
        <p:sp>
          <p:nvSpPr>
            <p:cNvPr id="952" name="Figura a mano libera 951">
              <a:extLst>
                <a:ext uri="{FF2B5EF4-FFF2-40B4-BE49-F238E27FC236}">
                  <a16:creationId xmlns:a16="http://schemas.microsoft.com/office/drawing/2014/main" id="{26FD42F7-9C6D-8745-A1E6-920929425A09}"/>
                </a:ext>
              </a:extLst>
            </p:cNvPr>
            <p:cNvSpPr/>
            <p:nvPr/>
          </p:nvSpPr>
          <p:spPr>
            <a:xfrm>
              <a:off x="8434142" y="5642412"/>
              <a:ext cx="409575" cy="314325"/>
            </a:xfrm>
            <a:custGeom>
              <a:avLst/>
              <a:gdLst>
                <a:gd name="connsiteX0" fmla="*/ 282838 w 409575"/>
                <a:gd name="connsiteY0" fmla="*/ 16281 h 314325"/>
                <a:gd name="connsiteX1" fmla="*/ 2898 w 409575"/>
                <a:gd name="connsiteY1" fmla="*/ 132295 h 314325"/>
                <a:gd name="connsiteX2" fmla="*/ 59286 w 409575"/>
                <a:gd name="connsiteY2" fmla="*/ 208495 h 314325"/>
                <a:gd name="connsiteX3" fmla="*/ 179587 w 409575"/>
                <a:gd name="connsiteY3" fmla="*/ 265645 h 314325"/>
                <a:gd name="connsiteX4" fmla="*/ 305412 w 409575"/>
                <a:gd name="connsiteY4" fmla="*/ 310413 h 314325"/>
                <a:gd name="connsiteX5" fmla="*/ 398853 w 409575"/>
                <a:gd name="connsiteY5" fmla="*/ 296792 h 314325"/>
                <a:gd name="connsiteX6" fmla="*/ 282927 w 409575"/>
                <a:gd name="connsiteY6" fmla="*/ 16318 h 314325"/>
                <a:gd name="connsiteX7" fmla="*/ 282838 w 409575"/>
                <a:gd name="connsiteY7" fmla="*/ 16281 h 314325"/>
                <a:gd name="connsiteX8" fmla="*/ 369516 w 409575"/>
                <a:gd name="connsiteY8" fmla="*/ 284124 h 314325"/>
                <a:gd name="connsiteX9" fmla="*/ 191779 w 409575"/>
                <a:gd name="connsiteY9" fmla="*/ 236499 h 314325"/>
                <a:gd name="connsiteX10" fmla="*/ 32140 w 409575"/>
                <a:gd name="connsiteY10" fmla="*/ 144583 h 314325"/>
                <a:gd name="connsiteX11" fmla="*/ 209972 w 409575"/>
                <a:gd name="connsiteY11" fmla="*/ 192208 h 314325"/>
                <a:gd name="connsiteX12" fmla="*/ 369516 w 409575"/>
                <a:gd name="connsiteY12" fmla="*/ 28412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575" h="314325">
                  <a:moveTo>
                    <a:pt x="282838" y="16281"/>
                  </a:moveTo>
                  <a:cubicBezTo>
                    <a:pt x="173499" y="-28848"/>
                    <a:pt x="48262" y="23053"/>
                    <a:pt x="2898" y="132295"/>
                  </a:cubicBezTo>
                  <a:cubicBezTo>
                    <a:pt x="-11580" y="167157"/>
                    <a:pt x="31473" y="191731"/>
                    <a:pt x="59286" y="208495"/>
                  </a:cubicBezTo>
                  <a:cubicBezTo>
                    <a:pt x="98200" y="229949"/>
                    <a:pt x="138373" y="249034"/>
                    <a:pt x="179587" y="265645"/>
                  </a:cubicBezTo>
                  <a:cubicBezTo>
                    <a:pt x="220583" y="283105"/>
                    <a:pt x="262602" y="298055"/>
                    <a:pt x="305412" y="310413"/>
                  </a:cubicBezTo>
                  <a:cubicBezTo>
                    <a:pt x="336845" y="318890"/>
                    <a:pt x="384375" y="331654"/>
                    <a:pt x="398853" y="296792"/>
                  </a:cubicBezTo>
                  <a:cubicBezTo>
                    <a:pt x="444292" y="187329"/>
                    <a:pt x="392390" y="61756"/>
                    <a:pt x="282927" y="16318"/>
                  </a:cubicBezTo>
                  <a:cubicBezTo>
                    <a:pt x="282897" y="16306"/>
                    <a:pt x="282868" y="16293"/>
                    <a:pt x="282838" y="16281"/>
                  </a:cubicBezTo>
                  <a:close/>
                  <a:moveTo>
                    <a:pt x="369516" y="284124"/>
                  </a:moveTo>
                  <a:cubicBezTo>
                    <a:pt x="364467" y="296316"/>
                    <a:pt x="284838" y="274599"/>
                    <a:pt x="191779" y="236499"/>
                  </a:cubicBezTo>
                  <a:cubicBezTo>
                    <a:pt x="98720" y="198399"/>
                    <a:pt x="27187" y="156775"/>
                    <a:pt x="32140" y="144583"/>
                  </a:cubicBezTo>
                  <a:cubicBezTo>
                    <a:pt x="37093" y="132391"/>
                    <a:pt x="116817" y="154108"/>
                    <a:pt x="209972" y="192208"/>
                  </a:cubicBezTo>
                  <a:cubicBezTo>
                    <a:pt x="303126" y="230308"/>
                    <a:pt x="374564" y="272313"/>
                    <a:pt x="369516" y="284124"/>
                  </a:cubicBezTo>
                  <a:close/>
                </a:path>
              </a:pathLst>
            </a:custGeom>
            <a:grpFill/>
            <a:ln w="9525" cap="flat">
              <a:noFill/>
              <a:prstDash val="solid"/>
              <a:miter/>
            </a:ln>
          </p:spPr>
          <p:txBody>
            <a:bodyPr rtlCol="0" anchor="ctr"/>
            <a:lstStyle/>
            <a:p>
              <a:endParaRPr lang="it-IT" sz="1013"/>
            </a:p>
          </p:txBody>
        </p:sp>
        <p:sp>
          <p:nvSpPr>
            <p:cNvPr id="953" name="Figura a mano libera 952">
              <a:extLst>
                <a:ext uri="{FF2B5EF4-FFF2-40B4-BE49-F238E27FC236}">
                  <a16:creationId xmlns:a16="http://schemas.microsoft.com/office/drawing/2014/main" id="{E2AC5515-4AFD-2D48-A8CC-00A20915A419}"/>
                </a:ext>
              </a:extLst>
            </p:cNvPr>
            <p:cNvSpPr/>
            <p:nvPr/>
          </p:nvSpPr>
          <p:spPr>
            <a:xfrm>
              <a:off x="8470854" y="5942824"/>
              <a:ext cx="238125" cy="247650"/>
            </a:xfrm>
            <a:custGeom>
              <a:avLst/>
              <a:gdLst>
                <a:gd name="connsiteX0" fmla="*/ 220980 w 238125"/>
                <a:gd name="connsiteY0" fmla="*/ 24955 h 247650"/>
                <a:gd name="connsiteX1" fmla="*/ 223933 w 238125"/>
                <a:gd name="connsiteY1" fmla="*/ 52768 h 247650"/>
                <a:gd name="connsiteX2" fmla="*/ 214408 w 238125"/>
                <a:gd name="connsiteY2" fmla="*/ 52197 h 247650"/>
                <a:gd name="connsiteX3" fmla="*/ 194405 w 238125"/>
                <a:gd name="connsiteY3" fmla="*/ 15907 h 247650"/>
                <a:gd name="connsiteX4" fmla="*/ 152114 w 238125"/>
                <a:gd name="connsiteY4" fmla="*/ 0 h 247650"/>
                <a:gd name="connsiteX5" fmla="*/ 191071 w 238125"/>
                <a:gd name="connsiteY5" fmla="*/ 57150 h 247650"/>
                <a:gd name="connsiteX6" fmla="*/ 91821 w 238125"/>
                <a:gd name="connsiteY6" fmla="*/ 35052 h 247650"/>
                <a:gd name="connsiteX7" fmla="*/ 59912 w 238125"/>
                <a:gd name="connsiteY7" fmla="*/ 94202 h 247650"/>
                <a:gd name="connsiteX8" fmla="*/ 58769 w 238125"/>
                <a:gd name="connsiteY8" fmla="*/ 104966 h 247650"/>
                <a:gd name="connsiteX9" fmla="*/ 139446 w 238125"/>
                <a:gd name="connsiteY9" fmla="*/ 167926 h 247650"/>
                <a:gd name="connsiteX10" fmla="*/ 0 w 238125"/>
                <a:gd name="connsiteY10" fmla="*/ 157162 h 247650"/>
                <a:gd name="connsiteX11" fmla="*/ 9525 w 238125"/>
                <a:gd name="connsiteY11" fmla="*/ 241268 h 247650"/>
                <a:gd name="connsiteX12" fmla="*/ 176594 w 238125"/>
                <a:gd name="connsiteY12" fmla="*/ 208693 h 247650"/>
                <a:gd name="connsiteX13" fmla="*/ 209550 w 238125"/>
                <a:gd name="connsiteY13" fmla="*/ 139160 h 247650"/>
                <a:gd name="connsiteX14" fmla="*/ 175070 w 238125"/>
                <a:gd name="connsiteY14" fmla="*/ 117253 h 247650"/>
                <a:gd name="connsiteX15" fmla="*/ 213836 w 238125"/>
                <a:gd name="connsiteY15" fmla="*/ 130302 h 247650"/>
                <a:gd name="connsiteX16" fmla="*/ 246888 w 238125"/>
                <a:gd name="connsiteY16" fmla="*/ 60770 h 247650"/>
                <a:gd name="connsiteX17" fmla="*/ 246126 w 238125"/>
                <a:gd name="connsiteY17" fmla="*/ 32766 h 247650"/>
                <a:gd name="connsiteX18" fmla="*/ 220980 w 238125"/>
                <a:gd name="connsiteY18" fmla="*/ 24955 h 247650"/>
                <a:gd name="connsiteX19" fmla="*/ 177546 w 238125"/>
                <a:gd name="connsiteY19" fmla="*/ 146304 h 247650"/>
                <a:gd name="connsiteX20" fmla="*/ 158496 w 238125"/>
                <a:gd name="connsiteY20" fmla="*/ 153638 h 247650"/>
                <a:gd name="connsiteX21" fmla="*/ 108299 w 238125"/>
                <a:gd name="connsiteY21" fmla="*/ 111824 h 247650"/>
                <a:gd name="connsiteX22" fmla="*/ 133921 w 238125"/>
                <a:gd name="connsiteY22" fmla="*/ 115348 h 247650"/>
                <a:gd name="connsiteX23" fmla="*/ 177546 w 238125"/>
                <a:gd name="connsiteY23" fmla="*/ 146304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8125" h="247650">
                  <a:moveTo>
                    <a:pt x="220980" y="24955"/>
                  </a:moveTo>
                  <a:cubicBezTo>
                    <a:pt x="223421" y="34014"/>
                    <a:pt x="224418" y="43400"/>
                    <a:pt x="223933" y="52768"/>
                  </a:cubicBezTo>
                  <a:lnTo>
                    <a:pt x="214408" y="52197"/>
                  </a:lnTo>
                  <a:cubicBezTo>
                    <a:pt x="208761" y="39565"/>
                    <a:pt x="202070" y="27426"/>
                    <a:pt x="194405" y="15907"/>
                  </a:cubicBezTo>
                  <a:cubicBezTo>
                    <a:pt x="180689" y="11080"/>
                    <a:pt x="166592" y="5779"/>
                    <a:pt x="152114" y="0"/>
                  </a:cubicBezTo>
                  <a:cubicBezTo>
                    <a:pt x="167979" y="16919"/>
                    <a:pt x="181121" y="36199"/>
                    <a:pt x="191071" y="57150"/>
                  </a:cubicBezTo>
                  <a:cubicBezTo>
                    <a:pt x="157535" y="51993"/>
                    <a:pt x="124377" y="44611"/>
                    <a:pt x="91821" y="35052"/>
                  </a:cubicBezTo>
                  <a:cubicBezTo>
                    <a:pt x="91821" y="35052"/>
                    <a:pt x="67151" y="42386"/>
                    <a:pt x="59912" y="94202"/>
                  </a:cubicBezTo>
                  <a:cubicBezTo>
                    <a:pt x="59150" y="100679"/>
                    <a:pt x="58769" y="104966"/>
                    <a:pt x="58769" y="104966"/>
                  </a:cubicBezTo>
                  <a:cubicBezTo>
                    <a:pt x="87064" y="124090"/>
                    <a:pt x="114020" y="145125"/>
                    <a:pt x="139446" y="167926"/>
                  </a:cubicBezTo>
                  <a:cubicBezTo>
                    <a:pt x="93073" y="180078"/>
                    <a:pt x="43960" y="176287"/>
                    <a:pt x="0" y="157162"/>
                  </a:cubicBezTo>
                  <a:cubicBezTo>
                    <a:pt x="11525" y="192500"/>
                    <a:pt x="13811" y="223837"/>
                    <a:pt x="9525" y="241268"/>
                  </a:cubicBezTo>
                  <a:cubicBezTo>
                    <a:pt x="127064" y="267843"/>
                    <a:pt x="176594" y="208693"/>
                    <a:pt x="176594" y="208693"/>
                  </a:cubicBezTo>
                  <a:cubicBezTo>
                    <a:pt x="176594" y="208693"/>
                    <a:pt x="215360" y="156401"/>
                    <a:pt x="209550" y="139160"/>
                  </a:cubicBezTo>
                  <a:cubicBezTo>
                    <a:pt x="196882" y="131826"/>
                    <a:pt x="185356" y="124492"/>
                    <a:pt x="175070" y="117253"/>
                  </a:cubicBezTo>
                  <a:cubicBezTo>
                    <a:pt x="188208" y="120930"/>
                    <a:pt x="201148" y="125286"/>
                    <a:pt x="213836" y="130302"/>
                  </a:cubicBezTo>
                  <a:cubicBezTo>
                    <a:pt x="231077" y="123730"/>
                    <a:pt x="246888" y="60770"/>
                    <a:pt x="246888" y="60770"/>
                  </a:cubicBezTo>
                  <a:cubicBezTo>
                    <a:pt x="247971" y="51446"/>
                    <a:pt x="247715" y="42017"/>
                    <a:pt x="246126" y="32766"/>
                  </a:cubicBezTo>
                  <a:cubicBezTo>
                    <a:pt x="238125" y="30385"/>
                    <a:pt x="229743" y="27813"/>
                    <a:pt x="220980" y="24955"/>
                  </a:cubicBezTo>
                  <a:close/>
                  <a:moveTo>
                    <a:pt x="177546" y="146304"/>
                  </a:moveTo>
                  <a:cubicBezTo>
                    <a:pt x="171260" y="148971"/>
                    <a:pt x="165068" y="151447"/>
                    <a:pt x="158496" y="153638"/>
                  </a:cubicBezTo>
                  <a:cubicBezTo>
                    <a:pt x="142492" y="138848"/>
                    <a:pt x="125738" y="124892"/>
                    <a:pt x="108299" y="111824"/>
                  </a:cubicBezTo>
                  <a:cubicBezTo>
                    <a:pt x="115919" y="112585"/>
                    <a:pt x="124492" y="113728"/>
                    <a:pt x="133921" y="115348"/>
                  </a:cubicBezTo>
                  <a:cubicBezTo>
                    <a:pt x="147816" y="126550"/>
                    <a:pt x="162384" y="136889"/>
                    <a:pt x="177546" y="146304"/>
                  </a:cubicBezTo>
                  <a:close/>
                </a:path>
              </a:pathLst>
            </a:custGeom>
            <a:grpFill/>
            <a:ln w="9525" cap="flat">
              <a:noFill/>
              <a:prstDash val="solid"/>
              <a:miter/>
            </a:ln>
          </p:spPr>
          <p:txBody>
            <a:bodyPr rtlCol="0" anchor="ctr"/>
            <a:lstStyle/>
            <a:p>
              <a:endParaRPr lang="it-IT" sz="1013"/>
            </a:p>
          </p:txBody>
        </p:sp>
      </p:grpSp>
      <p:grpSp>
        <p:nvGrpSpPr>
          <p:cNvPr id="954" name="Elemento grafico 441" descr="Ballo">
            <a:extLst>
              <a:ext uri="{FF2B5EF4-FFF2-40B4-BE49-F238E27FC236}">
                <a16:creationId xmlns:a16="http://schemas.microsoft.com/office/drawing/2014/main" id="{981EAD95-4423-0649-8307-3BF624EE9C21}"/>
              </a:ext>
            </a:extLst>
          </p:cNvPr>
          <p:cNvGrpSpPr/>
          <p:nvPr/>
        </p:nvGrpSpPr>
        <p:grpSpPr>
          <a:xfrm>
            <a:off x="7754220" y="3889707"/>
            <a:ext cx="278566" cy="278566"/>
            <a:chOff x="8188800" y="5521800"/>
            <a:chExt cx="914400" cy="914400"/>
          </a:xfrm>
          <a:solidFill>
            <a:schemeClr val="accent3"/>
          </a:solidFill>
        </p:grpSpPr>
        <p:sp>
          <p:nvSpPr>
            <p:cNvPr id="955" name="Figura a mano libera 954">
              <a:extLst>
                <a:ext uri="{FF2B5EF4-FFF2-40B4-BE49-F238E27FC236}">
                  <a16:creationId xmlns:a16="http://schemas.microsoft.com/office/drawing/2014/main" id="{5702EA9E-5E03-9949-BA58-13E5DA83F2D3}"/>
                </a:ext>
              </a:extLst>
            </p:cNvPr>
            <p:cNvSpPr/>
            <p:nvPr/>
          </p:nvSpPr>
          <p:spPr>
            <a:xfrm>
              <a:off x="8442165" y="572563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56" name="Figura a mano libera 955">
              <a:extLst>
                <a:ext uri="{FF2B5EF4-FFF2-40B4-BE49-F238E27FC236}">
                  <a16:creationId xmlns:a16="http://schemas.microsoft.com/office/drawing/2014/main" id="{6B630E6E-5EA8-5B4E-A929-D436449BEFAA}"/>
                </a:ext>
              </a:extLst>
            </p:cNvPr>
            <p:cNvSpPr/>
            <p:nvPr/>
          </p:nvSpPr>
          <p:spPr>
            <a:xfrm>
              <a:off x="8737440" y="5630385"/>
              <a:ext cx="104775" cy="114300"/>
            </a:xfrm>
            <a:custGeom>
              <a:avLst/>
              <a:gdLst>
                <a:gd name="connsiteX0" fmla="*/ 114300 w 104775"/>
                <a:gd name="connsiteY0" fmla="*/ 57150 h 114300"/>
                <a:gd name="connsiteX1" fmla="*/ 57150 w 104775"/>
                <a:gd name="connsiteY1" fmla="*/ 114300 h 114300"/>
                <a:gd name="connsiteX2" fmla="*/ 0 w 104775"/>
                <a:gd name="connsiteY2" fmla="*/ 57150 h 114300"/>
                <a:gd name="connsiteX3" fmla="*/ 57150 w 104775"/>
                <a:gd name="connsiteY3" fmla="*/ 0 h 114300"/>
                <a:gd name="connsiteX4" fmla="*/ 114300 w 104775"/>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57" name="Figura a mano libera 956">
              <a:extLst>
                <a:ext uri="{FF2B5EF4-FFF2-40B4-BE49-F238E27FC236}">
                  <a16:creationId xmlns:a16="http://schemas.microsoft.com/office/drawing/2014/main" id="{718C5CB3-C550-5444-8463-80CFA2CEC0CF}"/>
                </a:ext>
              </a:extLst>
            </p:cNvPr>
            <p:cNvSpPr/>
            <p:nvPr/>
          </p:nvSpPr>
          <p:spPr>
            <a:xfrm>
              <a:off x="8611710" y="5736113"/>
              <a:ext cx="457200" cy="476250"/>
            </a:xfrm>
            <a:custGeom>
              <a:avLst/>
              <a:gdLst>
                <a:gd name="connsiteX0" fmla="*/ 449580 w 457200"/>
                <a:gd name="connsiteY0" fmla="*/ 8572 h 476250"/>
                <a:gd name="connsiteX1" fmla="*/ 409575 w 457200"/>
                <a:gd name="connsiteY1" fmla="*/ 8572 h 476250"/>
                <a:gd name="connsiteX2" fmla="*/ 369570 w 457200"/>
                <a:gd name="connsiteY2" fmla="*/ 48578 h 476250"/>
                <a:gd name="connsiteX3" fmla="*/ 312420 w 457200"/>
                <a:gd name="connsiteY3" fmla="*/ 6668 h 476250"/>
                <a:gd name="connsiteX4" fmla="*/ 287655 w 457200"/>
                <a:gd name="connsiteY4" fmla="*/ 2857 h 476250"/>
                <a:gd name="connsiteX5" fmla="*/ 154305 w 457200"/>
                <a:gd name="connsiteY5" fmla="*/ 40957 h 476250"/>
                <a:gd name="connsiteX6" fmla="*/ 142875 w 457200"/>
                <a:gd name="connsiteY6" fmla="*/ 48578 h 476250"/>
                <a:gd name="connsiteX7" fmla="*/ 93345 w 457200"/>
                <a:gd name="connsiteY7" fmla="*/ 98107 h 476250"/>
                <a:gd name="connsiteX8" fmla="*/ 28575 w 457200"/>
                <a:gd name="connsiteY8" fmla="*/ 98107 h 476250"/>
                <a:gd name="connsiteX9" fmla="*/ 0 w 457200"/>
                <a:gd name="connsiteY9" fmla="*/ 126682 h 476250"/>
                <a:gd name="connsiteX10" fmla="*/ 28575 w 457200"/>
                <a:gd name="connsiteY10" fmla="*/ 155257 h 476250"/>
                <a:gd name="connsiteX11" fmla="*/ 104775 w 457200"/>
                <a:gd name="connsiteY11" fmla="*/ 155257 h 476250"/>
                <a:gd name="connsiteX12" fmla="*/ 125730 w 457200"/>
                <a:gd name="connsiteY12" fmla="*/ 147638 h 476250"/>
                <a:gd name="connsiteX13" fmla="*/ 177165 w 457200"/>
                <a:gd name="connsiteY13" fmla="*/ 96202 h 476250"/>
                <a:gd name="connsiteX14" fmla="*/ 217170 w 457200"/>
                <a:gd name="connsiteY14" fmla="*/ 214313 h 476250"/>
                <a:gd name="connsiteX15" fmla="*/ 127635 w 457200"/>
                <a:gd name="connsiteY15" fmla="*/ 273368 h 476250"/>
                <a:gd name="connsiteX16" fmla="*/ 114300 w 457200"/>
                <a:gd name="connsiteY16" fmla="*/ 301943 h 476250"/>
                <a:gd name="connsiteX17" fmla="*/ 133350 w 457200"/>
                <a:gd name="connsiteY17" fmla="*/ 435292 h 476250"/>
                <a:gd name="connsiteX18" fmla="*/ 161925 w 457200"/>
                <a:gd name="connsiteY18" fmla="*/ 460058 h 476250"/>
                <a:gd name="connsiteX19" fmla="*/ 165735 w 457200"/>
                <a:gd name="connsiteY19" fmla="*/ 460058 h 476250"/>
                <a:gd name="connsiteX20" fmla="*/ 190500 w 457200"/>
                <a:gd name="connsiteY20" fmla="*/ 427673 h 476250"/>
                <a:gd name="connsiteX21" fmla="*/ 173355 w 457200"/>
                <a:gd name="connsiteY21" fmla="*/ 311468 h 476250"/>
                <a:gd name="connsiteX22" fmla="*/ 251460 w 457200"/>
                <a:gd name="connsiteY22" fmla="*/ 260032 h 476250"/>
                <a:gd name="connsiteX23" fmla="*/ 230505 w 457200"/>
                <a:gd name="connsiteY23" fmla="*/ 305752 h 476250"/>
                <a:gd name="connsiteX24" fmla="*/ 228600 w 457200"/>
                <a:gd name="connsiteY24" fmla="*/ 320993 h 476250"/>
                <a:gd name="connsiteX25" fmla="*/ 247650 w 457200"/>
                <a:gd name="connsiteY25" fmla="*/ 454342 h 476250"/>
                <a:gd name="connsiteX26" fmla="*/ 276225 w 457200"/>
                <a:gd name="connsiteY26" fmla="*/ 479108 h 476250"/>
                <a:gd name="connsiteX27" fmla="*/ 280035 w 457200"/>
                <a:gd name="connsiteY27" fmla="*/ 479108 h 476250"/>
                <a:gd name="connsiteX28" fmla="*/ 304800 w 457200"/>
                <a:gd name="connsiteY28" fmla="*/ 446723 h 476250"/>
                <a:gd name="connsiteX29" fmla="*/ 287655 w 457200"/>
                <a:gd name="connsiteY29" fmla="*/ 319088 h 476250"/>
                <a:gd name="connsiteX30" fmla="*/ 331470 w 457200"/>
                <a:gd name="connsiteY30" fmla="*/ 220027 h 476250"/>
                <a:gd name="connsiteX31" fmla="*/ 335280 w 457200"/>
                <a:gd name="connsiteY31" fmla="*/ 200977 h 476250"/>
                <a:gd name="connsiteX32" fmla="*/ 331470 w 457200"/>
                <a:gd name="connsiteY32" fmla="*/ 181927 h 476250"/>
                <a:gd name="connsiteX33" fmla="*/ 300990 w 457200"/>
                <a:gd name="connsiteY33" fmla="*/ 67628 h 476250"/>
                <a:gd name="connsiteX34" fmla="*/ 354330 w 457200"/>
                <a:gd name="connsiteY34" fmla="*/ 107632 h 476250"/>
                <a:gd name="connsiteX35" fmla="*/ 392430 w 457200"/>
                <a:gd name="connsiteY35" fmla="*/ 105727 h 476250"/>
                <a:gd name="connsiteX36" fmla="*/ 449580 w 457200"/>
                <a:gd name="connsiteY36" fmla="*/ 48578 h 476250"/>
                <a:gd name="connsiteX37" fmla="*/ 449580 w 457200"/>
                <a:gd name="connsiteY37" fmla="*/ 85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7200" h="476250">
                  <a:moveTo>
                    <a:pt x="449580" y="8572"/>
                  </a:moveTo>
                  <a:cubicBezTo>
                    <a:pt x="438150" y="-2857"/>
                    <a:pt x="421005" y="-2857"/>
                    <a:pt x="409575" y="8572"/>
                  </a:cubicBezTo>
                  <a:lnTo>
                    <a:pt x="369570" y="48578"/>
                  </a:lnTo>
                  <a:lnTo>
                    <a:pt x="312420" y="6668"/>
                  </a:lnTo>
                  <a:cubicBezTo>
                    <a:pt x="304800" y="952"/>
                    <a:pt x="295275" y="-953"/>
                    <a:pt x="287655" y="2857"/>
                  </a:cubicBezTo>
                  <a:lnTo>
                    <a:pt x="154305" y="40957"/>
                  </a:lnTo>
                  <a:cubicBezTo>
                    <a:pt x="150495" y="42862"/>
                    <a:pt x="144780" y="44768"/>
                    <a:pt x="142875" y="48578"/>
                  </a:cubicBezTo>
                  <a:lnTo>
                    <a:pt x="93345" y="98107"/>
                  </a:lnTo>
                  <a:lnTo>
                    <a:pt x="28575" y="98107"/>
                  </a:lnTo>
                  <a:cubicBezTo>
                    <a:pt x="13335" y="98107"/>
                    <a:pt x="0" y="111443"/>
                    <a:pt x="0" y="126682"/>
                  </a:cubicBezTo>
                  <a:cubicBezTo>
                    <a:pt x="0" y="141923"/>
                    <a:pt x="13335" y="155257"/>
                    <a:pt x="28575" y="155257"/>
                  </a:cubicBezTo>
                  <a:lnTo>
                    <a:pt x="104775" y="155257"/>
                  </a:lnTo>
                  <a:cubicBezTo>
                    <a:pt x="112395" y="155257"/>
                    <a:pt x="120015" y="151448"/>
                    <a:pt x="125730" y="147638"/>
                  </a:cubicBezTo>
                  <a:lnTo>
                    <a:pt x="177165" y="96202"/>
                  </a:lnTo>
                  <a:lnTo>
                    <a:pt x="217170" y="214313"/>
                  </a:lnTo>
                  <a:lnTo>
                    <a:pt x="127635" y="273368"/>
                  </a:lnTo>
                  <a:cubicBezTo>
                    <a:pt x="118110" y="279083"/>
                    <a:pt x="114300" y="290513"/>
                    <a:pt x="114300" y="301943"/>
                  </a:cubicBezTo>
                  <a:lnTo>
                    <a:pt x="133350" y="435292"/>
                  </a:lnTo>
                  <a:cubicBezTo>
                    <a:pt x="135255" y="448627"/>
                    <a:pt x="146685" y="460058"/>
                    <a:pt x="161925" y="460058"/>
                  </a:cubicBezTo>
                  <a:cubicBezTo>
                    <a:pt x="163830" y="460058"/>
                    <a:pt x="163830" y="460058"/>
                    <a:pt x="165735" y="460058"/>
                  </a:cubicBezTo>
                  <a:cubicBezTo>
                    <a:pt x="180975" y="458152"/>
                    <a:pt x="192405" y="442913"/>
                    <a:pt x="190500" y="427673"/>
                  </a:cubicBezTo>
                  <a:lnTo>
                    <a:pt x="173355" y="311468"/>
                  </a:lnTo>
                  <a:lnTo>
                    <a:pt x="251460" y="260032"/>
                  </a:lnTo>
                  <a:lnTo>
                    <a:pt x="230505" y="305752"/>
                  </a:lnTo>
                  <a:cubicBezTo>
                    <a:pt x="228600" y="311468"/>
                    <a:pt x="226695" y="315277"/>
                    <a:pt x="228600" y="320993"/>
                  </a:cubicBezTo>
                  <a:lnTo>
                    <a:pt x="247650" y="454342"/>
                  </a:lnTo>
                  <a:cubicBezTo>
                    <a:pt x="249555" y="467677"/>
                    <a:pt x="260985" y="479108"/>
                    <a:pt x="276225" y="479108"/>
                  </a:cubicBezTo>
                  <a:cubicBezTo>
                    <a:pt x="278130" y="479108"/>
                    <a:pt x="278130" y="479108"/>
                    <a:pt x="280035" y="479108"/>
                  </a:cubicBezTo>
                  <a:cubicBezTo>
                    <a:pt x="295275" y="477202"/>
                    <a:pt x="306705" y="461963"/>
                    <a:pt x="304800" y="446723"/>
                  </a:cubicBezTo>
                  <a:lnTo>
                    <a:pt x="287655" y="319088"/>
                  </a:lnTo>
                  <a:lnTo>
                    <a:pt x="331470" y="220027"/>
                  </a:lnTo>
                  <a:cubicBezTo>
                    <a:pt x="331470" y="220027"/>
                    <a:pt x="335280" y="206693"/>
                    <a:pt x="335280" y="200977"/>
                  </a:cubicBezTo>
                  <a:cubicBezTo>
                    <a:pt x="335280" y="193357"/>
                    <a:pt x="331470" y="181927"/>
                    <a:pt x="331470" y="181927"/>
                  </a:cubicBezTo>
                  <a:lnTo>
                    <a:pt x="300990" y="67628"/>
                  </a:lnTo>
                  <a:lnTo>
                    <a:pt x="354330" y="107632"/>
                  </a:lnTo>
                  <a:cubicBezTo>
                    <a:pt x="365760" y="115252"/>
                    <a:pt x="381000" y="115252"/>
                    <a:pt x="392430" y="105727"/>
                  </a:cubicBezTo>
                  <a:lnTo>
                    <a:pt x="449580" y="48578"/>
                  </a:lnTo>
                  <a:cubicBezTo>
                    <a:pt x="461010" y="37147"/>
                    <a:pt x="461010" y="20003"/>
                    <a:pt x="449580" y="8572"/>
                  </a:cubicBezTo>
                  <a:close/>
                </a:path>
              </a:pathLst>
            </a:custGeom>
            <a:grpFill/>
            <a:ln w="9525" cap="flat">
              <a:noFill/>
              <a:prstDash val="solid"/>
              <a:miter/>
            </a:ln>
          </p:spPr>
          <p:txBody>
            <a:bodyPr rtlCol="0" anchor="ctr"/>
            <a:lstStyle/>
            <a:p>
              <a:endParaRPr lang="it-IT" sz="1013"/>
            </a:p>
          </p:txBody>
        </p:sp>
        <p:sp>
          <p:nvSpPr>
            <p:cNvPr id="958" name="Figura a mano libera 957">
              <a:extLst>
                <a:ext uri="{FF2B5EF4-FFF2-40B4-BE49-F238E27FC236}">
                  <a16:creationId xmlns:a16="http://schemas.microsoft.com/office/drawing/2014/main" id="{BF12A26F-D2A9-CF4E-8A97-92CF935887EA}"/>
                </a:ext>
              </a:extLst>
            </p:cNvPr>
            <p:cNvSpPr/>
            <p:nvPr/>
          </p:nvSpPr>
          <p:spPr>
            <a:xfrm>
              <a:off x="8222328" y="5831628"/>
              <a:ext cx="457200" cy="495300"/>
            </a:xfrm>
            <a:custGeom>
              <a:avLst/>
              <a:gdLst>
                <a:gd name="connsiteX0" fmla="*/ 454152 w 457200"/>
                <a:gd name="connsiteY0" fmla="*/ 111177 h 495300"/>
                <a:gd name="connsiteX1" fmla="*/ 416052 w 457200"/>
                <a:gd name="connsiteY1" fmla="*/ 97842 h 495300"/>
                <a:gd name="connsiteX2" fmla="*/ 362712 w 457200"/>
                <a:gd name="connsiteY2" fmla="*/ 124512 h 495300"/>
                <a:gd name="connsiteX3" fmla="*/ 318897 w 457200"/>
                <a:gd name="connsiteY3" fmla="*/ 52122 h 495300"/>
                <a:gd name="connsiteX4" fmla="*/ 301752 w 457200"/>
                <a:gd name="connsiteY4" fmla="*/ 38787 h 495300"/>
                <a:gd name="connsiteX5" fmla="*/ 168402 w 457200"/>
                <a:gd name="connsiteY5" fmla="*/ 687 h 495300"/>
                <a:gd name="connsiteX6" fmla="*/ 139827 w 457200"/>
                <a:gd name="connsiteY6" fmla="*/ 8307 h 495300"/>
                <a:gd name="connsiteX7" fmla="*/ 86487 w 457200"/>
                <a:gd name="connsiteY7" fmla="*/ 61647 h 495300"/>
                <a:gd name="connsiteX8" fmla="*/ 48387 w 457200"/>
                <a:gd name="connsiteY8" fmla="*/ 12117 h 495300"/>
                <a:gd name="connsiteX9" fmla="*/ 10287 w 457200"/>
                <a:gd name="connsiteY9" fmla="*/ 4497 h 495300"/>
                <a:gd name="connsiteX10" fmla="*/ 4572 w 457200"/>
                <a:gd name="connsiteY10" fmla="*/ 44502 h 495300"/>
                <a:gd name="connsiteX11" fmla="*/ 61722 w 457200"/>
                <a:gd name="connsiteY11" fmla="*/ 120702 h 495300"/>
                <a:gd name="connsiteX12" fmla="*/ 82677 w 457200"/>
                <a:gd name="connsiteY12" fmla="*/ 132132 h 495300"/>
                <a:gd name="connsiteX13" fmla="*/ 105537 w 457200"/>
                <a:gd name="connsiteY13" fmla="*/ 124512 h 495300"/>
                <a:gd name="connsiteX14" fmla="*/ 160782 w 457200"/>
                <a:gd name="connsiteY14" fmla="*/ 69267 h 495300"/>
                <a:gd name="connsiteX15" fmla="*/ 126492 w 457200"/>
                <a:gd name="connsiteY15" fmla="*/ 198807 h 495300"/>
                <a:gd name="connsiteX16" fmla="*/ 122682 w 457200"/>
                <a:gd name="connsiteY16" fmla="*/ 217857 h 495300"/>
                <a:gd name="connsiteX17" fmla="*/ 134112 w 457200"/>
                <a:gd name="connsiteY17" fmla="*/ 250242 h 495300"/>
                <a:gd name="connsiteX18" fmla="*/ 187452 w 457200"/>
                <a:gd name="connsiteY18" fmla="*/ 335967 h 495300"/>
                <a:gd name="connsiteX19" fmla="*/ 153162 w 457200"/>
                <a:gd name="connsiteY19" fmla="*/ 457887 h 495300"/>
                <a:gd name="connsiteX20" fmla="*/ 172212 w 457200"/>
                <a:gd name="connsiteY20" fmla="*/ 494082 h 495300"/>
                <a:gd name="connsiteX21" fmla="*/ 179832 w 457200"/>
                <a:gd name="connsiteY21" fmla="*/ 495987 h 495300"/>
                <a:gd name="connsiteX22" fmla="*/ 206502 w 457200"/>
                <a:gd name="connsiteY22" fmla="*/ 475032 h 495300"/>
                <a:gd name="connsiteX23" fmla="*/ 244602 w 457200"/>
                <a:gd name="connsiteY23" fmla="*/ 341682 h 495300"/>
                <a:gd name="connsiteX24" fmla="*/ 240792 w 457200"/>
                <a:gd name="connsiteY24" fmla="*/ 318822 h 495300"/>
                <a:gd name="connsiteX25" fmla="*/ 208407 w 457200"/>
                <a:gd name="connsiteY25" fmla="*/ 267387 h 495300"/>
                <a:gd name="connsiteX26" fmla="*/ 284607 w 457200"/>
                <a:gd name="connsiteY26" fmla="*/ 313107 h 495300"/>
                <a:gd name="connsiteX27" fmla="*/ 284607 w 457200"/>
                <a:gd name="connsiteY27" fmla="*/ 450267 h 495300"/>
                <a:gd name="connsiteX28" fmla="*/ 313182 w 457200"/>
                <a:gd name="connsiteY28" fmla="*/ 478842 h 495300"/>
                <a:gd name="connsiteX29" fmla="*/ 341757 w 457200"/>
                <a:gd name="connsiteY29" fmla="*/ 450267 h 495300"/>
                <a:gd name="connsiteX30" fmla="*/ 341757 w 457200"/>
                <a:gd name="connsiteY30" fmla="*/ 297867 h 495300"/>
                <a:gd name="connsiteX31" fmla="*/ 328422 w 457200"/>
                <a:gd name="connsiteY31" fmla="*/ 273102 h 495300"/>
                <a:gd name="connsiteX32" fmla="*/ 246507 w 457200"/>
                <a:gd name="connsiteY32" fmla="*/ 223572 h 495300"/>
                <a:gd name="connsiteX33" fmla="*/ 282702 w 457200"/>
                <a:gd name="connsiteY33" fmla="*/ 105462 h 495300"/>
                <a:gd name="connsiteX34" fmla="*/ 326517 w 457200"/>
                <a:gd name="connsiteY34" fmla="*/ 177852 h 495300"/>
                <a:gd name="connsiteX35" fmla="*/ 351282 w 457200"/>
                <a:gd name="connsiteY35" fmla="*/ 191187 h 495300"/>
                <a:gd name="connsiteX36" fmla="*/ 364617 w 457200"/>
                <a:gd name="connsiteY36" fmla="*/ 187377 h 495300"/>
                <a:gd name="connsiteX37" fmla="*/ 440817 w 457200"/>
                <a:gd name="connsiteY37" fmla="*/ 149277 h 495300"/>
                <a:gd name="connsiteX38" fmla="*/ 454152 w 457200"/>
                <a:gd name="connsiteY38" fmla="*/ 11117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7200" h="495300">
                  <a:moveTo>
                    <a:pt x="454152" y="111177"/>
                  </a:moveTo>
                  <a:cubicBezTo>
                    <a:pt x="446532" y="97842"/>
                    <a:pt x="429387" y="92127"/>
                    <a:pt x="416052" y="97842"/>
                  </a:cubicBezTo>
                  <a:lnTo>
                    <a:pt x="362712" y="124512"/>
                  </a:lnTo>
                  <a:lnTo>
                    <a:pt x="318897" y="52122"/>
                  </a:lnTo>
                  <a:cubicBezTo>
                    <a:pt x="315087" y="46407"/>
                    <a:pt x="309372" y="40692"/>
                    <a:pt x="301752" y="38787"/>
                  </a:cubicBezTo>
                  <a:lnTo>
                    <a:pt x="168402" y="687"/>
                  </a:lnTo>
                  <a:cubicBezTo>
                    <a:pt x="158877" y="-1218"/>
                    <a:pt x="147447" y="687"/>
                    <a:pt x="139827" y="8307"/>
                  </a:cubicBezTo>
                  <a:lnTo>
                    <a:pt x="86487" y="61647"/>
                  </a:lnTo>
                  <a:lnTo>
                    <a:pt x="48387" y="12117"/>
                  </a:lnTo>
                  <a:cubicBezTo>
                    <a:pt x="42672" y="-1218"/>
                    <a:pt x="23622" y="-3123"/>
                    <a:pt x="10287" y="4497"/>
                  </a:cubicBezTo>
                  <a:cubicBezTo>
                    <a:pt x="-1143" y="14022"/>
                    <a:pt x="-3048" y="33072"/>
                    <a:pt x="4572" y="44502"/>
                  </a:cubicBezTo>
                  <a:lnTo>
                    <a:pt x="61722" y="120702"/>
                  </a:lnTo>
                  <a:cubicBezTo>
                    <a:pt x="67437" y="126417"/>
                    <a:pt x="75057" y="132132"/>
                    <a:pt x="82677" y="132132"/>
                  </a:cubicBezTo>
                  <a:cubicBezTo>
                    <a:pt x="90297" y="132132"/>
                    <a:pt x="99822" y="130227"/>
                    <a:pt x="105537" y="124512"/>
                  </a:cubicBezTo>
                  <a:lnTo>
                    <a:pt x="160782" y="69267"/>
                  </a:lnTo>
                  <a:lnTo>
                    <a:pt x="126492" y="198807"/>
                  </a:lnTo>
                  <a:cubicBezTo>
                    <a:pt x="124587" y="204522"/>
                    <a:pt x="122682" y="212142"/>
                    <a:pt x="122682" y="217857"/>
                  </a:cubicBezTo>
                  <a:cubicBezTo>
                    <a:pt x="122682" y="229287"/>
                    <a:pt x="126492" y="240717"/>
                    <a:pt x="134112" y="250242"/>
                  </a:cubicBezTo>
                  <a:lnTo>
                    <a:pt x="187452" y="335967"/>
                  </a:lnTo>
                  <a:lnTo>
                    <a:pt x="153162" y="457887"/>
                  </a:lnTo>
                  <a:cubicBezTo>
                    <a:pt x="149352" y="473127"/>
                    <a:pt x="156972" y="488367"/>
                    <a:pt x="172212" y="494082"/>
                  </a:cubicBezTo>
                  <a:cubicBezTo>
                    <a:pt x="174117" y="494082"/>
                    <a:pt x="177927" y="495987"/>
                    <a:pt x="179832" y="495987"/>
                  </a:cubicBezTo>
                  <a:cubicBezTo>
                    <a:pt x="193167" y="495987"/>
                    <a:pt x="204597" y="488367"/>
                    <a:pt x="206502" y="475032"/>
                  </a:cubicBezTo>
                  <a:lnTo>
                    <a:pt x="244602" y="341682"/>
                  </a:lnTo>
                  <a:cubicBezTo>
                    <a:pt x="246507" y="334062"/>
                    <a:pt x="246507" y="324537"/>
                    <a:pt x="240792" y="318822"/>
                  </a:cubicBezTo>
                  <a:lnTo>
                    <a:pt x="208407" y="267387"/>
                  </a:lnTo>
                  <a:lnTo>
                    <a:pt x="284607" y="313107"/>
                  </a:lnTo>
                  <a:lnTo>
                    <a:pt x="284607" y="450267"/>
                  </a:lnTo>
                  <a:cubicBezTo>
                    <a:pt x="284607" y="465507"/>
                    <a:pt x="297942" y="478842"/>
                    <a:pt x="313182" y="478842"/>
                  </a:cubicBezTo>
                  <a:cubicBezTo>
                    <a:pt x="328422" y="478842"/>
                    <a:pt x="341757" y="465507"/>
                    <a:pt x="341757" y="450267"/>
                  </a:cubicBezTo>
                  <a:lnTo>
                    <a:pt x="341757" y="297867"/>
                  </a:lnTo>
                  <a:cubicBezTo>
                    <a:pt x="341757" y="288342"/>
                    <a:pt x="336042" y="278817"/>
                    <a:pt x="328422" y="273102"/>
                  </a:cubicBezTo>
                  <a:lnTo>
                    <a:pt x="246507" y="223572"/>
                  </a:lnTo>
                  <a:lnTo>
                    <a:pt x="282702" y="105462"/>
                  </a:lnTo>
                  <a:lnTo>
                    <a:pt x="326517" y="177852"/>
                  </a:lnTo>
                  <a:cubicBezTo>
                    <a:pt x="332232" y="187377"/>
                    <a:pt x="341757" y="191187"/>
                    <a:pt x="351282" y="191187"/>
                  </a:cubicBezTo>
                  <a:cubicBezTo>
                    <a:pt x="355092" y="191187"/>
                    <a:pt x="360807" y="189282"/>
                    <a:pt x="364617" y="187377"/>
                  </a:cubicBezTo>
                  <a:lnTo>
                    <a:pt x="440817" y="149277"/>
                  </a:lnTo>
                  <a:cubicBezTo>
                    <a:pt x="456057" y="141657"/>
                    <a:pt x="461772" y="124512"/>
                    <a:pt x="454152" y="111177"/>
                  </a:cubicBezTo>
                  <a:close/>
                </a:path>
              </a:pathLst>
            </a:custGeom>
            <a:grpFill/>
            <a:ln w="9525" cap="flat">
              <a:noFill/>
              <a:prstDash val="solid"/>
              <a:miter/>
            </a:ln>
          </p:spPr>
          <p:txBody>
            <a:bodyPr rtlCol="0" anchor="ctr"/>
            <a:lstStyle/>
            <a:p>
              <a:endParaRPr lang="it-IT" sz="1013"/>
            </a:p>
          </p:txBody>
        </p:sp>
      </p:grpSp>
      <p:grpSp>
        <p:nvGrpSpPr>
          <p:cNvPr id="959" name="Elemento grafico 443" descr="Mani che applaudono">
            <a:extLst>
              <a:ext uri="{FF2B5EF4-FFF2-40B4-BE49-F238E27FC236}">
                <a16:creationId xmlns:a16="http://schemas.microsoft.com/office/drawing/2014/main" id="{4BABDA98-7A11-9B43-A138-A2DE56A9DCC8}"/>
              </a:ext>
            </a:extLst>
          </p:cNvPr>
          <p:cNvGrpSpPr/>
          <p:nvPr/>
        </p:nvGrpSpPr>
        <p:grpSpPr>
          <a:xfrm>
            <a:off x="8205015" y="3889707"/>
            <a:ext cx="278566" cy="278566"/>
            <a:chOff x="8338800" y="5671800"/>
            <a:chExt cx="914400" cy="914400"/>
          </a:xfrm>
          <a:solidFill>
            <a:schemeClr val="accent3"/>
          </a:solidFill>
        </p:grpSpPr>
        <p:sp>
          <p:nvSpPr>
            <p:cNvPr id="960" name="Figura a mano libera 959">
              <a:extLst>
                <a:ext uri="{FF2B5EF4-FFF2-40B4-BE49-F238E27FC236}">
                  <a16:creationId xmlns:a16="http://schemas.microsoft.com/office/drawing/2014/main" id="{88AE1C5E-98F1-0848-BA9E-C01F392D8785}"/>
                </a:ext>
              </a:extLst>
            </p:cNvPr>
            <p:cNvSpPr/>
            <p:nvPr/>
          </p:nvSpPr>
          <p:spPr>
            <a:xfrm>
              <a:off x="8781522" y="5910426"/>
              <a:ext cx="104775" cy="104775"/>
            </a:xfrm>
            <a:custGeom>
              <a:avLst/>
              <a:gdLst>
                <a:gd name="connsiteX0" fmla="*/ 7049 w 104775"/>
                <a:gd name="connsiteY0" fmla="*/ 70746 h 104775"/>
                <a:gd name="connsiteX1" fmla="*/ 36100 w 104775"/>
                <a:gd name="connsiteY1" fmla="*/ 105227 h 104775"/>
                <a:gd name="connsiteX2" fmla="*/ 110300 w 104775"/>
                <a:gd name="connsiteY2" fmla="*/ 31027 h 104775"/>
                <a:gd name="connsiteX3" fmla="*/ 113538 w 104775"/>
                <a:gd name="connsiteY3" fmla="*/ 28074 h 104775"/>
                <a:gd name="connsiteX4" fmla="*/ 75528 w 104775"/>
                <a:gd name="connsiteY4" fmla="*/ 410 h 104775"/>
                <a:gd name="connsiteX5" fmla="*/ 57150 w 104775"/>
                <a:gd name="connsiteY5" fmla="*/ 9786 h 104775"/>
                <a:gd name="connsiteX6" fmla="*/ 0 w 104775"/>
                <a:gd name="connsiteY6" fmla="*/ 66936 h 104775"/>
                <a:gd name="connsiteX7" fmla="*/ 7049 w 104775"/>
                <a:gd name="connsiteY7" fmla="*/ 7074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104775">
                  <a:moveTo>
                    <a:pt x="7049" y="70746"/>
                  </a:moveTo>
                  <a:cubicBezTo>
                    <a:pt x="19989" y="79046"/>
                    <a:pt x="30116" y="91066"/>
                    <a:pt x="36100" y="105227"/>
                  </a:cubicBezTo>
                  <a:lnTo>
                    <a:pt x="110300" y="31027"/>
                  </a:lnTo>
                  <a:lnTo>
                    <a:pt x="113538" y="28074"/>
                  </a:lnTo>
                  <a:cubicBezTo>
                    <a:pt x="110681" y="9939"/>
                    <a:pt x="93663" y="-2447"/>
                    <a:pt x="75528" y="410"/>
                  </a:cubicBezTo>
                  <a:cubicBezTo>
                    <a:pt x="68563" y="1507"/>
                    <a:pt x="62127" y="4790"/>
                    <a:pt x="57150" y="9786"/>
                  </a:cubicBezTo>
                  <a:lnTo>
                    <a:pt x="0" y="66936"/>
                  </a:lnTo>
                  <a:cubicBezTo>
                    <a:pt x="2381" y="68174"/>
                    <a:pt x="4953" y="69317"/>
                    <a:pt x="7049" y="70746"/>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D27D750B-AF9F-F942-BA1B-6116EBD6EFF3}"/>
                </a:ext>
              </a:extLst>
            </p:cNvPr>
            <p:cNvSpPr/>
            <p:nvPr/>
          </p:nvSpPr>
          <p:spPr>
            <a:xfrm>
              <a:off x="8495963" y="5958957"/>
              <a:ext cx="200025" cy="390525"/>
            </a:xfrm>
            <a:custGeom>
              <a:avLst/>
              <a:gdLst>
                <a:gd name="connsiteX0" fmla="*/ 37147 w 200025"/>
                <a:gd name="connsiteY0" fmla="*/ 393500 h 390525"/>
                <a:gd name="connsiteX1" fmla="*/ 53150 w 200025"/>
                <a:gd name="connsiteY1" fmla="*/ 377498 h 390525"/>
                <a:gd name="connsiteX2" fmla="*/ 79153 w 200025"/>
                <a:gd name="connsiteY2" fmla="*/ 351495 h 390525"/>
                <a:gd name="connsiteX3" fmla="*/ 68485 w 200025"/>
                <a:gd name="connsiteY3" fmla="*/ 268056 h 390525"/>
                <a:gd name="connsiteX4" fmla="*/ 68485 w 200025"/>
                <a:gd name="connsiteY4" fmla="*/ 267389 h 390525"/>
                <a:gd name="connsiteX5" fmla="*/ 77533 w 200025"/>
                <a:gd name="connsiteY5" fmla="*/ 220526 h 390525"/>
                <a:gd name="connsiteX6" fmla="*/ 78200 w 200025"/>
                <a:gd name="connsiteY6" fmla="*/ 219288 h 390525"/>
                <a:gd name="connsiteX7" fmla="*/ 78962 w 200025"/>
                <a:gd name="connsiteY7" fmla="*/ 218145 h 390525"/>
                <a:gd name="connsiteX8" fmla="*/ 188690 w 200025"/>
                <a:gd name="connsiteY8" fmla="*/ 45456 h 390525"/>
                <a:gd name="connsiteX9" fmla="*/ 207074 w 200025"/>
                <a:gd name="connsiteY9" fmla="*/ 25644 h 390525"/>
                <a:gd name="connsiteX10" fmla="*/ 160735 w 200025"/>
                <a:gd name="connsiteY10" fmla="*/ 1761 h 390525"/>
                <a:gd name="connsiteX11" fmla="*/ 140399 w 200025"/>
                <a:gd name="connsiteY11" fmla="*/ 17834 h 390525"/>
                <a:gd name="connsiteX12" fmla="*/ 30861 w 200025"/>
                <a:gd name="connsiteY12" fmla="*/ 190427 h 390525"/>
                <a:gd name="connsiteX13" fmla="*/ 26194 w 200025"/>
                <a:gd name="connsiteY13" fmla="*/ 215097 h 390525"/>
                <a:gd name="connsiteX14" fmla="*/ 39243 w 200025"/>
                <a:gd name="connsiteY14" fmla="*/ 317109 h 390525"/>
                <a:gd name="connsiteX15" fmla="*/ 0 w 200025"/>
                <a:gd name="connsiteY15" fmla="*/ 35635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5" h="390525">
                  <a:moveTo>
                    <a:pt x="37147" y="393500"/>
                  </a:moveTo>
                  <a:lnTo>
                    <a:pt x="53150" y="377498"/>
                  </a:lnTo>
                  <a:lnTo>
                    <a:pt x="79153" y="351495"/>
                  </a:lnTo>
                  <a:lnTo>
                    <a:pt x="68485" y="268056"/>
                  </a:lnTo>
                  <a:lnTo>
                    <a:pt x="68485" y="267389"/>
                  </a:lnTo>
                  <a:cubicBezTo>
                    <a:pt x="66651" y="251211"/>
                    <a:pt x="69808" y="234858"/>
                    <a:pt x="77533" y="220526"/>
                  </a:cubicBezTo>
                  <a:lnTo>
                    <a:pt x="78200" y="219288"/>
                  </a:lnTo>
                  <a:lnTo>
                    <a:pt x="78962" y="218145"/>
                  </a:lnTo>
                  <a:lnTo>
                    <a:pt x="188690" y="45456"/>
                  </a:lnTo>
                  <a:cubicBezTo>
                    <a:pt x="193560" y="37788"/>
                    <a:pt x="199791" y="31074"/>
                    <a:pt x="207074" y="25644"/>
                  </a:cubicBezTo>
                  <a:cubicBezTo>
                    <a:pt x="200873" y="6253"/>
                    <a:pt x="180126" y="-4439"/>
                    <a:pt x="160735" y="1761"/>
                  </a:cubicBezTo>
                  <a:cubicBezTo>
                    <a:pt x="152234" y="4481"/>
                    <a:pt x="145009" y="10191"/>
                    <a:pt x="140399" y="17834"/>
                  </a:cubicBezTo>
                  <a:lnTo>
                    <a:pt x="30861" y="190427"/>
                  </a:lnTo>
                  <a:cubicBezTo>
                    <a:pt x="26849" y="197990"/>
                    <a:pt x="25222" y="206591"/>
                    <a:pt x="26194" y="215097"/>
                  </a:cubicBezTo>
                  <a:lnTo>
                    <a:pt x="39243" y="317109"/>
                  </a:lnTo>
                  <a:lnTo>
                    <a:pt x="0" y="356352"/>
                  </a:lnTo>
                  <a:close/>
                </a:path>
              </a:pathLst>
            </a:custGeom>
            <a:grpFill/>
            <a:ln w="9525" cap="flat">
              <a:noFill/>
              <a:prstDash val="solid"/>
              <a:miter/>
            </a:ln>
          </p:spPr>
          <p:txBody>
            <a:bodyPr rtlCol="0" anchor="ctr"/>
            <a:lstStyle/>
            <a:p>
              <a:endParaRPr lang="it-IT" sz="1013"/>
            </a:p>
          </p:txBody>
        </p:sp>
        <p:sp>
          <p:nvSpPr>
            <p:cNvPr id="962" name="Figura a mano libera 961">
              <a:extLst>
                <a:ext uri="{FF2B5EF4-FFF2-40B4-BE49-F238E27FC236}">
                  <a16:creationId xmlns:a16="http://schemas.microsoft.com/office/drawing/2014/main" id="{267B394A-6C09-E74A-BD1C-E4050C66C23D}"/>
                </a:ext>
              </a:extLst>
            </p:cNvPr>
            <p:cNvSpPr/>
            <p:nvPr/>
          </p:nvSpPr>
          <p:spPr>
            <a:xfrm>
              <a:off x="8559875" y="5958664"/>
              <a:ext cx="533400" cy="571500"/>
            </a:xfrm>
            <a:custGeom>
              <a:avLst/>
              <a:gdLst>
                <a:gd name="connsiteX0" fmla="*/ 526352 w 533400"/>
                <a:gd name="connsiteY0" fmla="*/ 234725 h 571500"/>
                <a:gd name="connsiteX1" fmla="*/ 479746 w 533400"/>
                <a:gd name="connsiteY1" fmla="*/ 234278 h 571500"/>
                <a:gd name="connsiteX2" fmla="*/ 479298 w 533400"/>
                <a:gd name="connsiteY2" fmla="*/ 234725 h 571500"/>
                <a:gd name="connsiteX3" fmla="*/ 377190 w 533400"/>
                <a:gd name="connsiteY3" fmla="*/ 336738 h 571500"/>
                <a:gd name="connsiteX4" fmla="*/ 366808 w 533400"/>
                <a:gd name="connsiteY4" fmla="*/ 336738 h 571500"/>
                <a:gd name="connsiteX5" fmla="*/ 366808 w 533400"/>
                <a:gd name="connsiteY5" fmla="*/ 326261 h 571500"/>
                <a:gd name="connsiteX6" fmla="*/ 521113 w 533400"/>
                <a:gd name="connsiteY6" fmla="*/ 171956 h 571500"/>
                <a:gd name="connsiteX7" fmla="*/ 521398 w 533400"/>
                <a:gd name="connsiteY7" fmla="*/ 124616 h 571500"/>
                <a:gd name="connsiteX8" fmla="*/ 474059 w 533400"/>
                <a:gd name="connsiteY8" fmla="*/ 124331 h 571500"/>
                <a:gd name="connsiteX9" fmla="*/ 319659 w 533400"/>
                <a:gd name="connsiteY9" fmla="*/ 279207 h 571500"/>
                <a:gd name="connsiteX10" fmla="*/ 309182 w 533400"/>
                <a:gd name="connsiteY10" fmla="*/ 278421 h 571500"/>
                <a:gd name="connsiteX11" fmla="*/ 309182 w 533400"/>
                <a:gd name="connsiteY11" fmla="*/ 268730 h 571500"/>
                <a:gd name="connsiteX12" fmla="*/ 495491 w 533400"/>
                <a:gd name="connsiteY12" fmla="*/ 82421 h 571500"/>
                <a:gd name="connsiteX13" fmla="*/ 495205 w 533400"/>
                <a:gd name="connsiteY13" fmla="*/ 35081 h 571500"/>
                <a:gd name="connsiteX14" fmla="*/ 447866 w 533400"/>
                <a:gd name="connsiteY14" fmla="*/ 35367 h 571500"/>
                <a:gd name="connsiteX15" fmla="*/ 262128 w 533400"/>
                <a:gd name="connsiteY15" fmla="*/ 221581 h 571500"/>
                <a:gd name="connsiteX16" fmla="*/ 251651 w 533400"/>
                <a:gd name="connsiteY16" fmla="*/ 220795 h 571500"/>
                <a:gd name="connsiteX17" fmla="*/ 251651 w 533400"/>
                <a:gd name="connsiteY17" fmla="*/ 211103 h 571500"/>
                <a:gd name="connsiteX18" fmla="*/ 405956 w 533400"/>
                <a:gd name="connsiteY18" fmla="*/ 56798 h 571500"/>
                <a:gd name="connsiteX19" fmla="*/ 405956 w 533400"/>
                <a:gd name="connsiteY19" fmla="*/ 9745 h 571500"/>
                <a:gd name="connsiteX20" fmla="*/ 358902 w 533400"/>
                <a:gd name="connsiteY20" fmla="*/ 9745 h 571500"/>
                <a:gd name="connsiteX21" fmla="*/ 204597 w 533400"/>
                <a:gd name="connsiteY21" fmla="*/ 164050 h 571500"/>
                <a:gd name="connsiteX22" fmla="*/ 144399 w 533400"/>
                <a:gd name="connsiteY22" fmla="*/ 224248 h 571500"/>
                <a:gd name="connsiteX23" fmla="*/ 219742 w 533400"/>
                <a:gd name="connsiteY23" fmla="*/ 105947 h 571500"/>
                <a:gd name="connsiteX24" fmla="*/ 207220 w 533400"/>
                <a:gd name="connsiteY24" fmla="*/ 54927 h 571500"/>
                <a:gd name="connsiteX25" fmla="*/ 156972 w 533400"/>
                <a:gd name="connsiteY25" fmla="*/ 66228 h 571500"/>
                <a:gd name="connsiteX26" fmla="*/ 47054 w 533400"/>
                <a:gd name="connsiteY26" fmla="*/ 238821 h 571500"/>
                <a:gd name="connsiteX27" fmla="*/ 42386 w 533400"/>
                <a:gd name="connsiteY27" fmla="*/ 263491 h 571500"/>
                <a:gd name="connsiteX28" fmla="*/ 55150 w 533400"/>
                <a:gd name="connsiteY28" fmla="*/ 365504 h 571500"/>
                <a:gd name="connsiteX29" fmla="*/ 0 w 533400"/>
                <a:gd name="connsiteY29" fmla="*/ 420653 h 571500"/>
                <a:gd name="connsiteX30" fmla="*/ 152019 w 533400"/>
                <a:gd name="connsiteY30" fmla="*/ 572387 h 571500"/>
                <a:gd name="connsiteX31" fmla="*/ 194120 w 533400"/>
                <a:gd name="connsiteY31" fmla="*/ 530286 h 571500"/>
                <a:gd name="connsiteX32" fmla="*/ 345853 w 533400"/>
                <a:gd name="connsiteY32" fmla="*/ 462278 h 571500"/>
                <a:gd name="connsiteX33" fmla="*/ 526352 w 533400"/>
                <a:gd name="connsiteY33" fmla="*/ 281303 h 571500"/>
                <a:gd name="connsiteX34" fmla="*/ 526352 w 533400"/>
                <a:gd name="connsiteY34" fmla="*/ 23472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571500">
                  <a:moveTo>
                    <a:pt x="526352" y="234725"/>
                  </a:moveTo>
                  <a:cubicBezTo>
                    <a:pt x="513605" y="221732"/>
                    <a:pt x="492740" y="221531"/>
                    <a:pt x="479746" y="234278"/>
                  </a:cubicBezTo>
                  <a:cubicBezTo>
                    <a:pt x="479595" y="234425"/>
                    <a:pt x="479446" y="234575"/>
                    <a:pt x="479298" y="234725"/>
                  </a:cubicBezTo>
                  <a:lnTo>
                    <a:pt x="377190" y="336738"/>
                  </a:lnTo>
                  <a:cubicBezTo>
                    <a:pt x="374214" y="339329"/>
                    <a:pt x="369783" y="339329"/>
                    <a:pt x="366808" y="336738"/>
                  </a:cubicBezTo>
                  <a:cubicBezTo>
                    <a:pt x="364162" y="333747"/>
                    <a:pt x="364162" y="329251"/>
                    <a:pt x="366808" y="326261"/>
                  </a:cubicBezTo>
                  <a:lnTo>
                    <a:pt x="521113" y="171956"/>
                  </a:lnTo>
                  <a:cubicBezTo>
                    <a:pt x="534264" y="158963"/>
                    <a:pt x="534392" y="137767"/>
                    <a:pt x="521398" y="124616"/>
                  </a:cubicBezTo>
                  <a:cubicBezTo>
                    <a:pt x="508405" y="111465"/>
                    <a:pt x="487210" y="111337"/>
                    <a:pt x="474059" y="124331"/>
                  </a:cubicBezTo>
                  <a:lnTo>
                    <a:pt x="319659" y="279207"/>
                  </a:lnTo>
                  <a:cubicBezTo>
                    <a:pt x="316549" y="281884"/>
                    <a:pt x="311858" y="281532"/>
                    <a:pt x="309182" y="278421"/>
                  </a:cubicBezTo>
                  <a:cubicBezTo>
                    <a:pt x="306784" y="275635"/>
                    <a:pt x="306784" y="271516"/>
                    <a:pt x="309182" y="268730"/>
                  </a:cubicBezTo>
                  <a:lnTo>
                    <a:pt x="495491" y="82421"/>
                  </a:lnTo>
                  <a:cubicBezTo>
                    <a:pt x="508484" y="69269"/>
                    <a:pt x="508356" y="48074"/>
                    <a:pt x="495205" y="35081"/>
                  </a:cubicBezTo>
                  <a:cubicBezTo>
                    <a:pt x="482054" y="22088"/>
                    <a:pt x="460859" y="22216"/>
                    <a:pt x="447866" y="35367"/>
                  </a:cubicBezTo>
                  <a:lnTo>
                    <a:pt x="262128" y="221581"/>
                  </a:lnTo>
                  <a:cubicBezTo>
                    <a:pt x="259018" y="224257"/>
                    <a:pt x="254327" y="223906"/>
                    <a:pt x="251651" y="220795"/>
                  </a:cubicBezTo>
                  <a:cubicBezTo>
                    <a:pt x="249253" y="218010"/>
                    <a:pt x="249253" y="213889"/>
                    <a:pt x="251651" y="211103"/>
                  </a:cubicBezTo>
                  <a:lnTo>
                    <a:pt x="405956" y="56798"/>
                  </a:lnTo>
                  <a:cubicBezTo>
                    <a:pt x="418949" y="43805"/>
                    <a:pt x="418949" y="22738"/>
                    <a:pt x="405956" y="9745"/>
                  </a:cubicBezTo>
                  <a:cubicBezTo>
                    <a:pt x="392962" y="-3248"/>
                    <a:pt x="371895" y="-3248"/>
                    <a:pt x="358902" y="9745"/>
                  </a:cubicBezTo>
                  <a:lnTo>
                    <a:pt x="204597" y="164050"/>
                  </a:lnTo>
                  <a:lnTo>
                    <a:pt x="144399" y="224248"/>
                  </a:lnTo>
                  <a:lnTo>
                    <a:pt x="219742" y="105947"/>
                  </a:lnTo>
                  <a:cubicBezTo>
                    <a:pt x="230373" y="88400"/>
                    <a:pt x="224766" y="65558"/>
                    <a:pt x="207220" y="54927"/>
                  </a:cubicBezTo>
                  <a:cubicBezTo>
                    <a:pt x="190154" y="44587"/>
                    <a:pt x="167968" y="49576"/>
                    <a:pt x="156972" y="66228"/>
                  </a:cubicBezTo>
                  <a:lnTo>
                    <a:pt x="47054" y="238821"/>
                  </a:lnTo>
                  <a:cubicBezTo>
                    <a:pt x="43042" y="246384"/>
                    <a:pt x="41415" y="254985"/>
                    <a:pt x="42386" y="263491"/>
                  </a:cubicBezTo>
                  <a:lnTo>
                    <a:pt x="55150" y="365504"/>
                  </a:lnTo>
                  <a:lnTo>
                    <a:pt x="0" y="420653"/>
                  </a:lnTo>
                  <a:lnTo>
                    <a:pt x="152019" y="572387"/>
                  </a:lnTo>
                  <a:lnTo>
                    <a:pt x="194120" y="530286"/>
                  </a:lnTo>
                  <a:cubicBezTo>
                    <a:pt x="231267" y="493139"/>
                    <a:pt x="275749" y="532382"/>
                    <a:pt x="345853" y="462278"/>
                  </a:cubicBezTo>
                  <a:lnTo>
                    <a:pt x="526352" y="281303"/>
                  </a:lnTo>
                  <a:cubicBezTo>
                    <a:pt x="539098" y="268393"/>
                    <a:pt x="539098" y="247635"/>
                    <a:pt x="526352" y="234725"/>
                  </a:cubicBezTo>
                  <a:close/>
                </a:path>
              </a:pathLst>
            </a:custGeom>
            <a:grpFill/>
            <a:ln w="9525" cap="flat">
              <a:noFill/>
              <a:prstDash val="solid"/>
              <a:miter/>
            </a:ln>
          </p:spPr>
          <p:txBody>
            <a:bodyPr rtlCol="0" anchor="ctr"/>
            <a:lstStyle/>
            <a:p>
              <a:endParaRPr lang="it-IT" sz="1013"/>
            </a:p>
          </p:txBody>
        </p:sp>
        <p:sp>
          <p:nvSpPr>
            <p:cNvPr id="963" name="Figura a mano libera 962">
              <a:extLst>
                <a:ext uri="{FF2B5EF4-FFF2-40B4-BE49-F238E27FC236}">
                  <a16:creationId xmlns:a16="http://schemas.microsoft.com/office/drawing/2014/main" id="{B0FB6F03-E0EA-BB42-903F-152A0FFFAE72}"/>
                </a:ext>
              </a:extLst>
            </p:cNvPr>
            <p:cNvSpPr/>
            <p:nvPr/>
          </p:nvSpPr>
          <p:spPr>
            <a:xfrm>
              <a:off x="8843625" y="5738475"/>
              <a:ext cx="38100" cy="95250"/>
            </a:xfrm>
            <a:custGeom>
              <a:avLst/>
              <a:gdLst>
                <a:gd name="connsiteX0" fmla="*/ 0 w 38100"/>
                <a:gd name="connsiteY0" fmla="*/ 0 h 95250"/>
                <a:gd name="connsiteX1" fmla="*/ 38100 w 38100"/>
                <a:gd name="connsiteY1" fmla="*/ 0 h 95250"/>
                <a:gd name="connsiteX2" fmla="*/ 38100 w 38100"/>
                <a:gd name="connsiteY2" fmla="*/ 95250 h 95250"/>
                <a:gd name="connsiteX3" fmla="*/ 0 w 3810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38100" h="95250">
                  <a:moveTo>
                    <a:pt x="0" y="0"/>
                  </a:moveTo>
                  <a:lnTo>
                    <a:pt x="38100" y="0"/>
                  </a:lnTo>
                  <a:lnTo>
                    <a:pt x="38100" y="95250"/>
                  </a:lnTo>
                  <a:lnTo>
                    <a:pt x="0" y="95250"/>
                  </a:lnTo>
                  <a:close/>
                </a:path>
              </a:pathLst>
            </a:custGeom>
            <a:grpFill/>
            <a:ln w="9525" cap="flat">
              <a:noFill/>
              <a:prstDash val="solid"/>
              <a:miter/>
            </a:ln>
          </p:spPr>
          <p:txBody>
            <a:bodyPr rtlCol="0" anchor="ctr"/>
            <a:lstStyle/>
            <a:p>
              <a:endParaRPr lang="it-IT" sz="1013"/>
            </a:p>
          </p:txBody>
        </p:sp>
        <p:sp>
          <p:nvSpPr>
            <p:cNvPr id="964" name="Figura a mano libera 963">
              <a:extLst>
                <a:ext uri="{FF2B5EF4-FFF2-40B4-BE49-F238E27FC236}">
                  <a16:creationId xmlns:a16="http://schemas.microsoft.com/office/drawing/2014/main" id="{87AEA3A8-69D1-184B-898D-B6F4D391DBCD}"/>
                </a:ext>
              </a:extLst>
            </p:cNvPr>
            <p:cNvSpPr/>
            <p:nvPr/>
          </p:nvSpPr>
          <p:spPr>
            <a:xfrm>
              <a:off x="8905665" y="5773865"/>
              <a:ext cx="85725" cy="85725"/>
            </a:xfrm>
            <a:custGeom>
              <a:avLst/>
              <a:gdLst>
                <a:gd name="connsiteX0" fmla="*/ 0 w 85725"/>
                <a:gd name="connsiteY0" fmla="*/ 66178 h 85725"/>
                <a:gd name="connsiteX1" fmla="*/ 68506 w 85725"/>
                <a:gd name="connsiteY1" fmla="*/ 0 h 85725"/>
                <a:gd name="connsiteX2" fmla="*/ 94977 w 85725"/>
                <a:gd name="connsiteY2" fmla="*/ 27402 h 85725"/>
                <a:gd name="connsiteX3" fmla="*/ 26471 w 85725"/>
                <a:gd name="connsiteY3" fmla="*/ 93580 h 85725"/>
              </a:gdLst>
              <a:ahLst/>
              <a:cxnLst>
                <a:cxn ang="0">
                  <a:pos x="connsiteX0" y="connsiteY0"/>
                </a:cxn>
                <a:cxn ang="0">
                  <a:pos x="connsiteX1" y="connsiteY1"/>
                </a:cxn>
                <a:cxn ang="0">
                  <a:pos x="connsiteX2" y="connsiteY2"/>
                </a:cxn>
                <a:cxn ang="0">
                  <a:pos x="connsiteX3" y="connsiteY3"/>
                </a:cxn>
              </a:cxnLst>
              <a:rect l="l" t="t" r="r" b="b"/>
              <a:pathLst>
                <a:path w="85725" h="85725">
                  <a:moveTo>
                    <a:pt x="0" y="66178"/>
                  </a:moveTo>
                  <a:lnTo>
                    <a:pt x="68506" y="0"/>
                  </a:lnTo>
                  <a:lnTo>
                    <a:pt x="94977" y="27402"/>
                  </a:lnTo>
                  <a:lnTo>
                    <a:pt x="26471" y="93580"/>
                  </a:lnTo>
                  <a:close/>
                </a:path>
              </a:pathLst>
            </a:custGeom>
            <a:grpFill/>
            <a:ln w="9525" cap="flat">
              <a:noFill/>
              <a:prstDash val="solid"/>
              <a:miter/>
            </a:ln>
          </p:spPr>
          <p:txBody>
            <a:bodyPr rtlCol="0" anchor="ctr"/>
            <a:lstStyle/>
            <a:p>
              <a:endParaRPr lang="it-IT" sz="1013"/>
            </a:p>
          </p:txBody>
        </p:sp>
        <p:sp>
          <p:nvSpPr>
            <p:cNvPr id="965" name="Figura a mano libera 964">
              <a:extLst>
                <a:ext uri="{FF2B5EF4-FFF2-40B4-BE49-F238E27FC236}">
                  <a16:creationId xmlns:a16="http://schemas.microsoft.com/office/drawing/2014/main" id="{3379C7AB-6EC7-164E-91EC-C0CE98463F04}"/>
                </a:ext>
              </a:extLst>
            </p:cNvPr>
            <p:cNvSpPr/>
            <p:nvPr/>
          </p:nvSpPr>
          <p:spPr>
            <a:xfrm>
              <a:off x="8724738" y="5773838"/>
              <a:ext cx="85725" cy="85725"/>
            </a:xfrm>
            <a:custGeom>
              <a:avLst/>
              <a:gdLst>
                <a:gd name="connsiteX0" fmla="*/ 0 w 85725"/>
                <a:gd name="connsiteY0" fmla="*/ 27402 h 85725"/>
                <a:gd name="connsiteX1" fmla="*/ 26471 w 85725"/>
                <a:gd name="connsiteY1" fmla="*/ 0 h 85725"/>
                <a:gd name="connsiteX2" fmla="*/ 94977 w 85725"/>
                <a:gd name="connsiteY2" fmla="*/ 66178 h 85725"/>
                <a:gd name="connsiteX3" fmla="*/ 68506 w 85725"/>
                <a:gd name="connsiteY3" fmla="*/ 93580 h 85725"/>
              </a:gdLst>
              <a:ahLst/>
              <a:cxnLst>
                <a:cxn ang="0">
                  <a:pos x="connsiteX0" y="connsiteY0"/>
                </a:cxn>
                <a:cxn ang="0">
                  <a:pos x="connsiteX1" y="connsiteY1"/>
                </a:cxn>
                <a:cxn ang="0">
                  <a:pos x="connsiteX2" y="connsiteY2"/>
                </a:cxn>
                <a:cxn ang="0">
                  <a:pos x="connsiteX3" y="connsiteY3"/>
                </a:cxn>
              </a:cxnLst>
              <a:rect l="l" t="t" r="r" b="b"/>
              <a:pathLst>
                <a:path w="85725" h="85725">
                  <a:moveTo>
                    <a:pt x="0" y="27402"/>
                  </a:moveTo>
                  <a:lnTo>
                    <a:pt x="26471" y="0"/>
                  </a:lnTo>
                  <a:lnTo>
                    <a:pt x="94977" y="66178"/>
                  </a:lnTo>
                  <a:lnTo>
                    <a:pt x="68506" y="93580"/>
                  </a:lnTo>
                  <a:close/>
                </a:path>
              </a:pathLst>
            </a:custGeom>
            <a:grpFill/>
            <a:ln w="9525" cap="flat">
              <a:noFill/>
              <a:prstDash val="solid"/>
              <a:miter/>
            </a:ln>
          </p:spPr>
          <p:txBody>
            <a:bodyPr rtlCol="0" anchor="ctr"/>
            <a:lstStyle/>
            <a:p>
              <a:endParaRPr lang="it-IT" sz="1013"/>
            </a:p>
          </p:txBody>
        </p:sp>
      </p:grpSp>
      <p:grpSp>
        <p:nvGrpSpPr>
          <p:cNvPr id="966" name="Elemento grafico 445" descr="Brindisi">
            <a:extLst>
              <a:ext uri="{FF2B5EF4-FFF2-40B4-BE49-F238E27FC236}">
                <a16:creationId xmlns:a16="http://schemas.microsoft.com/office/drawing/2014/main" id="{1281784D-5FF9-9740-8558-B4F66C25DA1F}"/>
              </a:ext>
            </a:extLst>
          </p:cNvPr>
          <p:cNvGrpSpPr/>
          <p:nvPr/>
        </p:nvGrpSpPr>
        <p:grpSpPr>
          <a:xfrm>
            <a:off x="8655810" y="3889707"/>
            <a:ext cx="278566" cy="278566"/>
            <a:chOff x="8488800" y="5821800"/>
            <a:chExt cx="914400" cy="914400"/>
          </a:xfrm>
          <a:solidFill>
            <a:schemeClr val="accent3"/>
          </a:solidFill>
        </p:grpSpPr>
        <p:sp>
          <p:nvSpPr>
            <p:cNvPr id="967" name="Figura a mano libera 966">
              <a:extLst>
                <a:ext uri="{FF2B5EF4-FFF2-40B4-BE49-F238E27FC236}">
                  <a16:creationId xmlns:a16="http://schemas.microsoft.com/office/drawing/2014/main" id="{20F2341A-857D-3C48-8C0D-D125FC3A7621}"/>
                </a:ext>
              </a:extLst>
            </p:cNvPr>
            <p:cNvSpPr/>
            <p:nvPr/>
          </p:nvSpPr>
          <p:spPr>
            <a:xfrm>
              <a:off x="8814769" y="6318052"/>
              <a:ext cx="266700" cy="371475"/>
            </a:xfrm>
            <a:custGeom>
              <a:avLst/>
              <a:gdLst>
                <a:gd name="connsiteX0" fmla="*/ 272201 w 266700"/>
                <a:gd name="connsiteY0" fmla="*/ 87630 h 371475"/>
                <a:gd name="connsiteX1" fmla="*/ 264581 w 266700"/>
                <a:gd name="connsiteY1" fmla="*/ 61913 h 371475"/>
                <a:gd name="connsiteX2" fmla="*/ 238863 w 266700"/>
                <a:gd name="connsiteY2" fmla="*/ 69533 h 371475"/>
                <a:gd name="connsiteX3" fmla="*/ 200763 w 266700"/>
                <a:gd name="connsiteY3" fmla="*/ 137160 h 371475"/>
                <a:gd name="connsiteX4" fmla="*/ 226481 w 266700"/>
                <a:gd name="connsiteY4" fmla="*/ 35243 h 371475"/>
                <a:gd name="connsiteX5" fmla="*/ 212193 w 266700"/>
                <a:gd name="connsiteY5" fmla="*/ 12383 h 371475"/>
                <a:gd name="connsiteX6" fmla="*/ 189333 w 266700"/>
                <a:gd name="connsiteY6" fmla="*/ 26670 h 371475"/>
                <a:gd name="connsiteX7" fmla="*/ 167426 w 266700"/>
                <a:gd name="connsiteY7" fmla="*/ 114300 h 371475"/>
                <a:gd name="connsiteX8" fmla="*/ 167426 w 266700"/>
                <a:gd name="connsiteY8" fmla="*/ 19050 h 371475"/>
                <a:gd name="connsiteX9" fmla="*/ 148376 w 266700"/>
                <a:gd name="connsiteY9" fmla="*/ 0 h 371475"/>
                <a:gd name="connsiteX10" fmla="*/ 129326 w 266700"/>
                <a:gd name="connsiteY10" fmla="*/ 19050 h 371475"/>
                <a:gd name="connsiteX11" fmla="*/ 129326 w 266700"/>
                <a:gd name="connsiteY11" fmla="*/ 120968 h 371475"/>
                <a:gd name="connsiteX12" fmla="*/ 107418 w 266700"/>
                <a:gd name="connsiteY12" fmla="*/ 26670 h 371475"/>
                <a:gd name="connsiteX13" fmla="*/ 84558 w 266700"/>
                <a:gd name="connsiteY13" fmla="*/ 12383 h 371475"/>
                <a:gd name="connsiteX14" fmla="*/ 70271 w 266700"/>
                <a:gd name="connsiteY14" fmla="*/ 35243 h 371475"/>
                <a:gd name="connsiteX15" fmla="*/ 96941 w 266700"/>
                <a:gd name="connsiteY15" fmla="*/ 148590 h 371475"/>
                <a:gd name="connsiteX16" fmla="*/ 90273 w 266700"/>
                <a:gd name="connsiteY16" fmla="*/ 186690 h 371475"/>
                <a:gd name="connsiteX17" fmla="*/ 89321 w 266700"/>
                <a:gd name="connsiteY17" fmla="*/ 185738 h 371475"/>
                <a:gd name="connsiteX18" fmla="*/ 22646 w 266700"/>
                <a:gd name="connsiteY18" fmla="*/ 132398 h 371475"/>
                <a:gd name="connsiteX19" fmla="*/ 738 w 266700"/>
                <a:gd name="connsiteY19" fmla="*/ 144780 h 371475"/>
                <a:gd name="connsiteX20" fmla="*/ 13121 w 266700"/>
                <a:gd name="connsiteY20" fmla="*/ 166688 h 371475"/>
                <a:gd name="connsiteX21" fmla="*/ 49316 w 266700"/>
                <a:gd name="connsiteY21" fmla="*/ 206693 h 371475"/>
                <a:gd name="connsiteX22" fmla="*/ 112181 w 266700"/>
                <a:gd name="connsiteY22" fmla="*/ 274320 h 371475"/>
                <a:gd name="connsiteX23" fmla="*/ 112181 w 266700"/>
                <a:gd name="connsiteY23" fmla="*/ 376238 h 371475"/>
                <a:gd name="connsiteX24" fmla="*/ 196001 w 266700"/>
                <a:gd name="connsiteY24" fmla="*/ 376238 h 371475"/>
                <a:gd name="connsiteX25" fmla="*/ 196001 w 266700"/>
                <a:gd name="connsiteY25" fmla="*/ 268605 h 371475"/>
                <a:gd name="connsiteX26" fmla="*/ 232196 w 266700"/>
                <a:gd name="connsiteY26" fmla="*/ 159068 h 371475"/>
                <a:gd name="connsiteX27" fmla="*/ 272201 w 266700"/>
                <a:gd name="connsiteY27" fmla="*/ 8763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6700" h="371475">
                  <a:moveTo>
                    <a:pt x="272201" y="87630"/>
                  </a:moveTo>
                  <a:cubicBezTo>
                    <a:pt x="276963" y="78105"/>
                    <a:pt x="274106" y="66675"/>
                    <a:pt x="264581" y="61913"/>
                  </a:cubicBezTo>
                  <a:cubicBezTo>
                    <a:pt x="255056" y="57150"/>
                    <a:pt x="243626" y="60008"/>
                    <a:pt x="238863" y="69533"/>
                  </a:cubicBezTo>
                  <a:lnTo>
                    <a:pt x="200763" y="137160"/>
                  </a:lnTo>
                  <a:lnTo>
                    <a:pt x="226481" y="35243"/>
                  </a:lnTo>
                  <a:cubicBezTo>
                    <a:pt x="229338" y="24765"/>
                    <a:pt x="222671" y="14288"/>
                    <a:pt x="212193" y="12383"/>
                  </a:cubicBezTo>
                  <a:cubicBezTo>
                    <a:pt x="201716" y="9525"/>
                    <a:pt x="191238" y="16193"/>
                    <a:pt x="189333" y="26670"/>
                  </a:cubicBezTo>
                  <a:lnTo>
                    <a:pt x="167426" y="114300"/>
                  </a:lnTo>
                  <a:lnTo>
                    <a:pt x="167426" y="19050"/>
                  </a:lnTo>
                  <a:cubicBezTo>
                    <a:pt x="167426" y="8573"/>
                    <a:pt x="158853" y="0"/>
                    <a:pt x="148376" y="0"/>
                  </a:cubicBezTo>
                  <a:cubicBezTo>
                    <a:pt x="137898" y="0"/>
                    <a:pt x="129326" y="8573"/>
                    <a:pt x="129326" y="19050"/>
                  </a:cubicBezTo>
                  <a:lnTo>
                    <a:pt x="129326" y="120968"/>
                  </a:lnTo>
                  <a:lnTo>
                    <a:pt x="107418" y="26670"/>
                  </a:lnTo>
                  <a:cubicBezTo>
                    <a:pt x="105513" y="16193"/>
                    <a:pt x="95036" y="10478"/>
                    <a:pt x="84558" y="12383"/>
                  </a:cubicBezTo>
                  <a:cubicBezTo>
                    <a:pt x="74081" y="14288"/>
                    <a:pt x="68366" y="24765"/>
                    <a:pt x="70271" y="35243"/>
                  </a:cubicBezTo>
                  <a:lnTo>
                    <a:pt x="96941" y="148590"/>
                  </a:lnTo>
                  <a:cubicBezTo>
                    <a:pt x="95988" y="161925"/>
                    <a:pt x="93131" y="175260"/>
                    <a:pt x="90273" y="186690"/>
                  </a:cubicBezTo>
                  <a:cubicBezTo>
                    <a:pt x="90273" y="186690"/>
                    <a:pt x="90273" y="185738"/>
                    <a:pt x="89321" y="185738"/>
                  </a:cubicBezTo>
                  <a:cubicBezTo>
                    <a:pt x="73128" y="160973"/>
                    <a:pt x="47411" y="139065"/>
                    <a:pt x="22646" y="132398"/>
                  </a:cubicBezTo>
                  <a:cubicBezTo>
                    <a:pt x="13121" y="129540"/>
                    <a:pt x="3596" y="135255"/>
                    <a:pt x="738" y="144780"/>
                  </a:cubicBezTo>
                  <a:cubicBezTo>
                    <a:pt x="-2119" y="154305"/>
                    <a:pt x="3596" y="163830"/>
                    <a:pt x="13121" y="166688"/>
                  </a:cubicBezTo>
                  <a:cubicBezTo>
                    <a:pt x="25503" y="169545"/>
                    <a:pt x="36933" y="187643"/>
                    <a:pt x="49316" y="206693"/>
                  </a:cubicBezTo>
                  <a:cubicBezTo>
                    <a:pt x="64556" y="230505"/>
                    <a:pt x="83606" y="258127"/>
                    <a:pt x="112181" y="274320"/>
                  </a:cubicBezTo>
                  <a:lnTo>
                    <a:pt x="112181" y="376238"/>
                  </a:lnTo>
                  <a:lnTo>
                    <a:pt x="196001" y="376238"/>
                  </a:lnTo>
                  <a:lnTo>
                    <a:pt x="196001" y="268605"/>
                  </a:lnTo>
                  <a:cubicBezTo>
                    <a:pt x="227433" y="252413"/>
                    <a:pt x="231243" y="184785"/>
                    <a:pt x="232196" y="159068"/>
                  </a:cubicBezTo>
                  <a:lnTo>
                    <a:pt x="272201" y="87630"/>
                  </a:ln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3B0AB5B0-A2DB-A94E-8C47-EF3C0E245AEA}"/>
                </a:ext>
              </a:extLst>
            </p:cNvPr>
            <p:cNvSpPr/>
            <p:nvPr/>
          </p:nvSpPr>
          <p:spPr>
            <a:xfrm>
              <a:off x="8504040" y="6201483"/>
              <a:ext cx="361950" cy="276225"/>
            </a:xfrm>
            <a:custGeom>
              <a:avLst/>
              <a:gdLst>
                <a:gd name="connsiteX0" fmla="*/ 246698 w 361950"/>
                <a:gd name="connsiteY0" fmla="*/ 211820 h 276225"/>
                <a:gd name="connsiteX1" fmla="*/ 329565 w 361950"/>
                <a:gd name="connsiteY1" fmla="*/ 212773 h 276225"/>
                <a:gd name="connsiteX2" fmla="*/ 329565 w 361950"/>
                <a:gd name="connsiteY2" fmla="*/ 212773 h 276225"/>
                <a:gd name="connsiteX3" fmla="*/ 348615 w 361950"/>
                <a:gd name="connsiteY3" fmla="*/ 193723 h 276225"/>
                <a:gd name="connsiteX4" fmla="*/ 329565 w 361950"/>
                <a:gd name="connsiteY4" fmla="*/ 174673 h 276225"/>
                <a:gd name="connsiteX5" fmla="*/ 252413 w 361950"/>
                <a:gd name="connsiteY5" fmla="*/ 173720 h 276225"/>
                <a:gd name="connsiteX6" fmla="*/ 353378 w 361950"/>
                <a:gd name="connsiteY6" fmla="*/ 148003 h 276225"/>
                <a:gd name="connsiteX7" fmla="*/ 366713 w 361950"/>
                <a:gd name="connsiteY7" fmla="*/ 125142 h 276225"/>
                <a:gd name="connsiteX8" fmla="*/ 343853 w 361950"/>
                <a:gd name="connsiteY8" fmla="*/ 111807 h 276225"/>
                <a:gd name="connsiteX9" fmla="*/ 256223 w 361950"/>
                <a:gd name="connsiteY9" fmla="*/ 134667 h 276225"/>
                <a:gd name="connsiteX10" fmla="*/ 340043 w 361950"/>
                <a:gd name="connsiteY10" fmla="*/ 88948 h 276225"/>
                <a:gd name="connsiteX11" fmla="*/ 347663 w 361950"/>
                <a:gd name="connsiteY11" fmla="*/ 63230 h 276225"/>
                <a:gd name="connsiteX12" fmla="*/ 321945 w 361950"/>
                <a:gd name="connsiteY12" fmla="*/ 55610 h 276225"/>
                <a:gd name="connsiteX13" fmla="*/ 232410 w 361950"/>
                <a:gd name="connsiteY13" fmla="*/ 103235 h 276225"/>
                <a:gd name="connsiteX14" fmla="*/ 304800 w 361950"/>
                <a:gd name="connsiteY14" fmla="*/ 39417 h 276225"/>
                <a:gd name="connsiteX15" fmla="*/ 306705 w 361950"/>
                <a:gd name="connsiteY15" fmla="*/ 12747 h 276225"/>
                <a:gd name="connsiteX16" fmla="*/ 280035 w 361950"/>
                <a:gd name="connsiteY16" fmla="*/ 10842 h 276225"/>
                <a:gd name="connsiteX17" fmla="*/ 192405 w 361950"/>
                <a:gd name="connsiteY17" fmla="*/ 87042 h 276225"/>
                <a:gd name="connsiteX18" fmla="*/ 155258 w 361950"/>
                <a:gd name="connsiteY18" fmla="*/ 98473 h 276225"/>
                <a:gd name="connsiteX19" fmla="*/ 156210 w 361950"/>
                <a:gd name="connsiteY19" fmla="*/ 97520 h 276225"/>
                <a:gd name="connsiteX20" fmla="*/ 171450 w 361950"/>
                <a:gd name="connsiteY20" fmla="*/ 13700 h 276225"/>
                <a:gd name="connsiteX21" fmla="*/ 149543 w 361950"/>
                <a:gd name="connsiteY21" fmla="*/ 365 h 276225"/>
                <a:gd name="connsiteX22" fmla="*/ 136208 w 361950"/>
                <a:gd name="connsiteY22" fmla="*/ 22272 h 276225"/>
                <a:gd name="connsiteX23" fmla="*/ 119063 w 361950"/>
                <a:gd name="connsiteY23" fmla="*/ 72755 h 276225"/>
                <a:gd name="connsiteX24" fmla="*/ 89535 w 361950"/>
                <a:gd name="connsiteY24" fmla="*/ 160385 h 276225"/>
                <a:gd name="connsiteX25" fmla="*/ 0 w 361950"/>
                <a:gd name="connsiteY25" fmla="*/ 208962 h 276225"/>
                <a:gd name="connsiteX26" fmla="*/ 40005 w 361950"/>
                <a:gd name="connsiteY26" fmla="*/ 282305 h 276225"/>
                <a:gd name="connsiteX27" fmla="*/ 134303 w 361950"/>
                <a:gd name="connsiteY27" fmla="*/ 231822 h 276225"/>
                <a:gd name="connsiteX28" fmla="*/ 246698 w 361950"/>
                <a:gd name="connsiteY28" fmla="*/ 21182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950" h="276225">
                  <a:moveTo>
                    <a:pt x="246698" y="211820"/>
                  </a:moveTo>
                  <a:lnTo>
                    <a:pt x="329565" y="212773"/>
                  </a:lnTo>
                  <a:cubicBezTo>
                    <a:pt x="329565" y="212773"/>
                    <a:pt x="329565" y="212773"/>
                    <a:pt x="329565" y="212773"/>
                  </a:cubicBezTo>
                  <a:cubicBezTo>
                    <a:pt x="340043" y="212773"/>
                    <a:pt x="348615" y="204200"/>
                    <a:pt x="348615" y="193723"/>
                  </a:cubicBezTo>
                  <a:cubicBezTo>
                    <a:pt x="348615" y="183245"/>
                    <a:pt x="340043" y="174673"/>
                    <a:pt x="329565" y="174673"/>
                  </a:cubicBezTo>
                  <a:lnTo>
                    <a:pt x="252413" y="173720"/>
                  </a:lnTo>
                  <a:lnTo>
                    <a:pt x="353378" y="148003"/>
                  </a:lnTo>
                  <a:cubicBezTo>
                    <a:pt x="363855" y="145145"/>
                    <a:pt x="369570" y="134667"/>
                    <a:pt x="366713" y="125142"/>
                  </a:cubicBezTo>
                  <a:cubicBezTo>
                    <a:pt x="363855" y="114665"/>
                    <a:pt x="353378" y="108950"/>
                    <a:pt x="343853" y="111807"/>
                  </a:cubicBezTo>
                  <a:lnTo>
                    <a:pt x="256223" y="134667"/>
                  </a:lnTo>
                  <a:lnTo>
                    <a:pt x="340043" y="88948"/>
                  </a:lnTo>
                  <a:cubicBezTo>
                    <a:pt x="349568" y="84185"/>
                    <a:pt x="352425" y="72755"/>
                    <a:pt x="347663" y="63230"/>
                  </a:cubicBezTo>
                  <a:cubicBezTo>
                    <a:pt x="342900" y="53705"/>
                    <a:pt x="331470" y="50847"/>
                    <a:pt x="321945" y="55610"/>
                  </a:cubicBezTo>
                  <a:lnTo>
                    <a:pt x="232410" y="103235"/>
                  </a:lnTo>
                  <a:lnTo>
                    <a:pt x="304800" y="39417"/>
                  </a:lnTo>
                  <a:cubicBezTo>
                    <a:pt x="312420" y="32750"/>
                    <a:pt x="313373" y="20367"/>
                    <a:pt x="306705" y="12747"/>
                  </a:cubicBezTo>
                  <a:cubicBezTo>
                    <a:pt x="300038" y="5128"/>
                    <a:pt x="287655" y="4175"/>
                    <a:pt x="280035" y="10842"/>
                  </a:cubicBezTo>
                  <a:lnTo>
                    <a:pt x="192405" y="87042"/>
                  </a:lnTo>
                  <a:cubicBezTo>
                    <a:pt x="180023" y="92757"/>
                    <a:pt x="167640" y="96567"/>
                    <a:pt x="155258" y="98473"/>
                  </a:cubicBezTo>
                  <a:cubicBezTo>
                    <a:pt x="155258" y="98473"/>
                    <a:pt x="155258" y="97520"/>
                    <a:pt x="156210" y="97520"/>
                  </a:cubicBezTo>
                  <a:cubicBezTo>
                    <a:pt x="170498" y="70850"/>
                    <a:pt x="177165" y="38465"/>
                    <a:pt x="171450" y="13700"/>
                  </a:cubicBezTo>
                  <a:cubicBezTo>
                    <a:pt x="169545" y="4175"/>
                    <a:pt x="159068" y="-1540"/>
                    <a:pt x="149543" y="365"/>
                  </a:cubicBezTo>
                  <a:cubicBezTo>
                    <a:pt x="140018" y="2270"/>
                    <a:pt x="134303" y="12747"/>
                    <a:pt x="136208" y="22272"/>
                  </a:cubicBezTo>
                  <a:cubicBezTo>
                    <a:pt x="139065" y="34655"/>
                    <a:pt x="129540" y="52753"/>
                    <a:pt x="119063" y="72755"/>
                  </a:cubicBezTo>
                  <a:cubicBezTo>
                    <a:pt x="105728" y="97520"/>
                    <a:pt x="90488" y="127048"/>
                    <a:pt x="89535" y="160385"/>
                  </a:cubicBezTo>
                  <a:lnTo>
                    <a:pt x="0" y="208962"/>
                  </a:lnTo>
                  <a:lnTo>
                    <a:pt x="40005" y="282305"/>
                  </a:lnTo>
                  <a:lnTo>
                    <a:pt x="134303" y="231822"/>
                  </a:lnTo>
                  <a:cubicBezTo>
                    <a:pt x="162878" y="251825"/>
                    <a:pt x="223838" y="223250"/>
                    <a:pt x="246698" y="211820"/>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76815A45-63DD-0040-852C-BA3DEDF3849C}"/>
                </a:ext>
              </a:extLst>
            </p:cNvPr>
            <p:cNvSpPr/>
            <p:nvPr/>
          </p:nvSpPr>
          <p:spPr>
            <a:xfrm>
              <a:off x="8642153" y="5863710"/>
              <a:ext cx="333375" cy="333375"/>
            </a:xfrm>
            <a:custGeom>
              <a:avLst/>
              <a:gdLst>
                <a:gd name="connsiteX0" fmla="*/ 119063 w 333375"/>
                <a:gd name="connsiteY0" fmla="*/ 239078 h 333375"/>
                <a:gd name="connsiteX1" fmla="*/ 139065 w 333375"/>
                <a:gd name="connsiteY1" fmla="*/ 319088 h 333375"/>
                <a:gd name="connsiteX2" fmla="*/ 157162 w 333375"/>
                <a:gd name="connsiteY2" fmla="*/ 333375 h 333375"/>
                <a:gd name="connsiteX3" fmla="*/ 161925 w 333375"/>
                <a:gd name="connsiteY3" fmla="*/ 332423 h 333375"/>
                <a:gd name="connsiteX4" fmla="*/ 176212 w 333375"/>
                <a:gd name="connsiteY4" fmla="*/ 309563 h 333375"/>
                <a:gd name="connsiteX5" fmla="*/ 158115 w 333375"/>
                <a:gd name="connsiteY5" fmla="*/ 234315 h 333375"/>
                <a:gd name="connsiteX6" fmla="*/ 208598 w 333375"/>
                <a:gd name="connsiteY6" fmla="*/ 324803 h 333375"/>
                <a:gd name="connsiteX7" fmla="*/ 225742 w 333375"/>
                <a:gd name="connsiteY7" fmla="*/ 334328 h 333375"/>
                <a:gd name="connsiteX8" fmla="*/ 235267 w 333375"/>
                <a:gd name="connsiteY8" fmla="*/ 331470 h 333375"/>
                <a:gd name="connsiteX9" fmla="*/ 242887 w 333375"/>
                <a:gd name="connsiteY9" fmla="*/ 305753 h 333375"/>
                <a:gd name="connsiteX10" fmla="*/ 199073 w 333375"/>
                <a:gd name="connsiteY10" fmla="*/ 226695 h 333375"/>
                <a:gd name="connsiteX11" fmla="*/ 263843 w 333375"/>
                <a:gd name="connsiteY11" fmla="*/ 296228 h 333375"/>
                <a:gd name="connsiteX12" fmla="*/ 278130 w 333375"/>
                <a:gd name="connsiteY12" fmla="*/ 301943 h 333375"/>
                <a:gd name="connsiteX13" fmla="*/ 291465 w 333375"/>
                <a:gd name="connsiteY13" fmla="*/ 297180 h 333375"/>
                <a:gd name="connsiteX14" fmla="*/ 292418 w 333375"/>
                <a:gd name="connsiteY14" fmla="*/ 270510 h 333375"/>
                <a:gd name="connsiteX15" fmla="*/ 222885 w 333375"/>
                <a:gd name="connsiteY15" fmla="*/ 196215 h 333375"/>
                <a:gd name="connsiteX16" fmla="*/ 303848 w 333375"/>
                <a:gd name="connsiteY16" fmla="*/ 250508 h 333375"/>
                <a:gd name="connsiteX17" fmla="*/ 314325 w 333375"/>
                <a:gd name="connsiteY17" fmla="*/ 253365 h 333375"/>
                <a:gd name="connsiteX18" fmla="*/ 330518 w 333375"/>
                <a:gd name="connsiteY18" fmla="*/ 244793 h 333375"/>
                <a:gd name="connsiteX19" fmla="*/ 325755 w 333375"/>
                <a:gd name="connsiteY19" fmla="*/ 218122 h 333375"/>
                <a:gd name="connsiteX20" fmla="*/ 228600 w 333375"/>
                <a:gd name="connsiteY20" fmla="*/ 153353 h 333375"/>
                <a:gd name="connsiteX21" fmla="*/ 207645 w 333375"/>
                <a:gd name="connsiteY21" fmla="*/ 120968 h 333375"/>
                <a:gd name="connsiteX22" fmla="*/ 208598 w 333375"/>
                <a:gd name="connsiteY22" fmla="*/ 120968 h 333375"/>
                <a:gd name="connsiteX23" fmla="*/ 293370 w 333375"/>
                <a:gd name="connsiteY23" fmla="*/ 114300 h 333375"/>
                <a:gd name="connsiteX24" fmla="*/ 300037 w 333375"/>
                <a:gd name="connsiteY24" fmla="*/ 90487 h 333375"/>
                <a:gd name="connsiteX25" fmla="*/ 276225 w 333375"/>
                <a:gd name="connsiteY25" fmla="*/ 83820 h 333375"/>
                <a:gd name="connsiteX26" fmla="*/ 222885 w 333375"/>
                <a:gd name="connsiteY26" fmla="*/ 80010 h 333375"/>
                <a:gd name="connsiteX27" fmla="*/ 130492 w 333375"/>
                <a:gd name="connsiteY27" fmla="*/ 74295 h 333375"/>
                <a:gd name="connsiteX28" fmla="*/ 60960 w 333375"/>
                <a:gd name="connsiteY28" fmla="*/ 0 h 333375"/>
                <a:gd name="connsiteX29" fmla="*/ 0 w 333375"/>
                <a:gd name="connsiteY29" fmla="*/ 57150 h 333375"/>
                <a:gd name="connsiteX30" fmla="*/ 73342 w 333375"/>
                <a:gd name="connsiteY30" fmla="*/ 135255 h 333375"/>
                <a:gd name="connsiteX31" fmla="*/ 119063 w 333375"/>
                <a:gd name="connsiteY31" fmla="*/ 239078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3375" h="333375">
                  <a:moveTo>
                    <a:pt x="119063" y="239078"/>
                  </a:moveTo>
                  <a:lnTo>
                    <a:pt x="139065" y="319088"/>
                  </a:lnTo>
                  <a:cubicBezTo>
                    <a:pt x="140970" y="327660"/>
                    <a:pt x="148590" y="333375"/>
                    <a:pt x="157162" y="333375"/>
                  </a:cubicBezTo>
                  <a:cubicBezTo>
                    <a:pt x="159067" y="333375"/>
                    <a:pt x="160020" y="333375"/>
                    <a:pt x="161925" y="332423"/>
                  </a:cubicBezTo>
                  <a:cubicBezTo>
                    <a:pt x="172403" y="329565"/>
                    <a:pt x="178117" y="320040"/>
                    <a:pt x="176212" y="309563"/>
                  </a:cubicBezTo>
                  <a:lnTo>
                    <a:pt x="158115" y="234315"/>
                  </a:lnTo>
                  <a:lnTo>
                    <a:pt x="208598" y="324803"/>
                  </a:lnTo>
                  <a:cubicBezTo>
                    <a:pt x="212408" y="331470"/>
                    <a:pt x="218123" y="334328"/>
                    <a:pt x="225742" y="334328"/>
                  </a:cubicBezTo>
                  <a:cubicBezTo>
                    <a:pt x="228600" y="334328"/>
                    <a:pt x="232410" y="333375"/>
                    <a:pt x="235267" y="331470"/>
                  </a:cubicBezTo>
                  <a:cubicBezTo>
                    <a:pt x="244792" y="326708"/>
                    <a:pt x="247650" y="314325"/>
                    <a:pt x="242887" y="305753"/>
                  </a:cubicBezTo>
                  <a:lnTo>
                    <a:pt x="199073" y="226695"/>
                  </a:lnTo>
                  <a:lnTo>
                    <a:pt x="263843" y="296228"/>
                  </a:lnTo>
                  <a:cubicBezTo>
                    <a:pt x="267653" y="300038"/>
                    <a:pt x="272415" y="301943"/>
                    <a:pt x="278130" y="301943"/>
                  </a:cubicBezTo>
                  <a:cubicBezTo>
                    <a:pt x="282893" y="301943"/>
                    <a:pt x="287655" y="300038"/>
                    <a:pt x="291465" y="297180"/>
                  </a:cubicBezTo>
                  <a:cubicBezTo>
                    <a:pt x="299085" y="289560"/>
                    <a:pt x="299085" y="278130"/>
                    <a:pt x="292418" y="270510"/>
                  </a:cubicBezTo>
                  <a:lnTo>
                    <a:pt x="222885" y="196215"/>
                  </a:lnTo>
                  <a:lnTo>
                    <a:pt x="303848" y="250508"/>
                  </a:lnTo>
                  <a:cubicBezTo>
                    <a:pt x="306705" y="252413"/>
                    <a:pt x="310515" y="253365"/>
                    <a:pt x="314325" y="253365"/>
                  </a:cubicBezTo>
                  <a:cubicBezTo>
                    <a:pt x="320040" y="253365"/>
                    <a:pt x="326708" y="250508"/>
                    <a:pt x="330518" y="244793"/>
                  </a:cubicBezTo>
                  <a:cubicBezTo>
                    <a:pt x="336233" y="236220"/>
                    <a:pt x="334328" y="223838"/>
                    <a:pt x="325755" y="218122"/>
                  </a:cubicBezTo>
                  <a:lnTo>
                    <a:pt x="228600" y="153353"/>
                  </a:lnTo>
                  <a:cubicBezTo>
                    <a:pt x="220028" y="142875"/>
                    <a:pt x="213360" y="131445"/>
                    <a:pt x="207645" y="120968"/>
                  </a:cubicBezTo>
                  <a:cubicBezTo>
                    <a:pt x="207645" y="120968"/>
                    <a:pt x="208598" y="120968"/>
                    <a:pt x="208598" y="120968"/>
                  </a:cubicBezTo>
                  <a:cubicBezTo>
                    <a:pt x="237173" y="127635"/>
                    <a:pt x="270510" y="126683"/>
                    <a:pt x="293370" y="114300"/>
                  </a:cubicBezTo>
                  <a:cubicBezTo>
                    <a:pt x="301943" y="109537"/>
                    <a:pt x="304800" y="99060"/>
                    <a:pt x="300037" y="90487"/>
                  </a:cubicBezTo>
                  <a:cubicBezTo>
                    <a:pt x="295275" y="81915"/>
                    <a:pt x="284798" y="79058"/>
                    <a:pt x="276225" y="83820"/>
                  </a:cubicBezTo>
                  <a:cubicBezTo>
                    <a:pt x="265748" y="89535"/>
                    <a:pt x="244792" y="84773"/>
                    <a:pt x="222885" y="80010"/>
                  </a:cubicBezTo>
                  <a:cubicBezTo>
                    <a:pt x="195262" y="73343"/>
                    <a:pt x="162878" y="65723"/>
                    <a:pt x="130492" y="74295"/>
                  </a:cubicBezTo>
                  <a:lnTo>
                    <a:pt x="60960" y="0"/>
                  </a:lnTo>
                  <a:lnTo>
                    <a:pt x="0" y="57150"/>
                  </a:lnTo>
                  <a:lnTo>
                    <a:pt x="73342" y="135255"/>
                  </a:lnTo>
                  <a:cubicBezTo>
                    <a:pt x="58103" y="168593"/>
                    <a:pt x="100965" y="220980"/>
                    <a:pt x="119063" y="239078"/>
                  </a:cubicBezTo>
                  <a:close/>
                </a:path>
              </a:pathLst>
            </a:custGeom>
            <a:grpFill/>
            <a:ln w="9525" cap="flat">
              <a:noFill/>
              <a:prstDash val="solid"/>
              <a:miter/>
            </a:ln>
          </p:spPr>
          <p:txBody>
            <a:bodyPr rtlCol="0" anchor="ctr"/>
            <a:lstStyle/>
            <a:p>
              <a:endParaRPr lang="it-IT" sz="1013"/>
            </a:p>
          </p:txBody>
        </p:sp>
        <p:sp>
          <p:nvSpPr>
            <p:cNvPr id="970" name="Figura a mano libera 969">
              <a:extLst>
                <a:ext uri="{FF2B5EF4-FFF2-40B4-BE49-F238E27FC236}">
                  <a16:creationId xmlns:a16="http://schemas.microsoft.com/office/drawing/2014/main" id="{7A5FD3CC-E507-694F-AEE4-692DF8597059}"/>
                </a:ext>
              </a:extLst>
            </p:cNvPr>
            <p:cNvSpPr/>
            <p:nvPr/>
          </p:nvSpPr>
          <p:spPr>
            <a:xfrm>
              <a:off x="9057033" y="6195775"/>
              <a:ext cx="323850" cy="333375"/>
            </a:xfrm>
            <a:custGeom>
              <a:avLst/>
              <a:gdLst>
                <a:gd name="connsiteX0" fmla="*/ 330927 w 323850"/>
                <a:gd name="connsiteY0" fmla="*/ 281345 h 333375"/>
                <a:gd name="connsiteX1" fmla="*/ 258537 w 323850"/>
                <a:gd name="connsiteY1" fmla="*/ 202287 h 333375"/>
                <a:gd name="connsiteX2" fmla="*/ 210912 w 323850"/>
                <a:gd name="connsiteY2" fmla="*/ 97512 h 333375"/>
                <a:gd name="connsiteX3" fmla="*/ 191862 w 323850"/>
                <a:gd name="connsiteY3" fmla="*/ 17502 h 333375"/>
                <a:gd name="connsiteX4" fmla="*/ 169002 w 323850"/>
                <a:gd name="connsiteY4" fmla="*/ 3215 h 333375"/>
                <a:gd name="connsiteX5" fmla="*/ 154714 w 323850"/>
                <a:gd name="connsiteY5" fmla="*/ 26075 h 333375"/>
                <a:gd name="connsiteX6" fmla="*/ 172812 w 323850"/>
                <a:gd name="connsiteY6" fmla="*/ 101322 h 333375"/>
                <a:gd name="connsiteX7" fmla="*/ 122329 w 323850"/>
                <a:gd name="connsiteY7" fmla="*/ 9882 h 333375"/>
                <a:gd name="connsiteX8" fmla="*/ 96612 w 323850"/>
                <a:gd name="connsiteY8" fmla="*/ 2262 h 333375"/>
                <a:gd name="connsiteX9" fmla="*/ 88992 w 323850"/>
                <a:gd name="connsiteY9" fmla="*/ 27980 h 333375"/>
                <a:gd name="connsiteX10" fmla="*/ 132807 w 323850"/>
                <a:gd name="connsiteY10" fmla="*/ 107990 h 333375"/>
                <a:gd name="connsiteX11" fmla="*/ 68037 w 323850"/>
                <a:gd name="connsiteY11" fmla="*/ 38457 h 333375"/>
                <a:gd name="connsiteX12" fmla="*/ 41367 w 323850"/>
                <a:gd name="connsiteY12" fmla="*/ 37505 h 333375"/>
                <a:gd name="connsiteX13" fmla="*/ 40414 w 323850"/>
                <a:gd name="connsiteY13" fmla="*/ 64175 h 333375"/>
                <a:gd name="connsiteX14" fmla="*/ 109947 w 323850"/>
                <a:gd name="connsiteY14" fmla="*/ 139422 h 333375"/>
                <a:gd name="connsiteX15" fmla="*/ 29937 w 323850"/>
                <a:gd name="connsiteY15" fmla="*/ 85130 h 333375"/>
                <a:gd name="connsiteX16" fmla="*/ 3267 w 323850"/>
                <a:gd name="connsiteY16" fmla="*/ 89892 h 333375"/>
                <a:gd name="connsiteX17" fmla="*/ 8029 w 323850"/>
                <a:gd name="connsiteY17" fmla="*/ 116562 h 333375"/>
                <a:gd name="connsiteX18" fmla="*/ 104232 w 323850"/>
                <a:gd name="connsiteY18" fmla="*/ 182285 h 333375"/>
                <a:gd name="connsiteX19" fmla="*/ 125187 w 323850"/>
                <a:gd name="connsiteY19" fmla="*/ 214670 h 333375"/>
                <a:gd name="connsiteX20" fmla="*/ 124234 w 323850"/>
                <a:gd name="connsiteY20" fmla="*/ 214670 h 333375"/>
                <a:gd name="connsiteX21" fmla="*/ 39462 w 323850"/>
                <a:gd name="connsiteY21" fmla="*/ 221337 h 333375"/>
                <a:gd name="connsiteX22" fmla="*/ 31842 w 323850"/>
                <a:gd name="connsiteY22" fmla="*/ 245150 h 333375"/>
                <a:gd name="connsiteX23" fmla="*/ 55654 w 323850"/>
                <a:gd name="connsiteY23" fmla="*/ 252770 h 333375"/>
                <a:gd name="connsiteX24" fmla="*/ 108994 w 323850"/>
                <a:gd name="connsiteY24" fmla="*/ 257532 h 333375"/>
                <a:gd name="connsiteX25" fmla="*/ 201387 w 323850"/>
                <a:gd name="connsiteY25" fmla="*/ 264200 h 333375"/>
                <a:gd name="connsiteX26" fmla="*/ 269967 w 323850"/>
                <a:gd name="connsiteY26" fmla="*/ 338495 h 333375"/>
                <a:gd name="connsiteX27" fmla="*/ 330927 w 323850"/>
                <a:gd name="connsiteY27" fmla="*/ 2813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3850" h="333375">
                  <a:moveTo>
                    <a:pt x="330927" y="281345"/>
                  </a:moveTo>
                  <a:lnTo>
                    <a:pt x="258537" y="202287"/>
                  </a:lnTo>
                  <a:cubicBezTo>
                    <a:pt x="270919" y="168950"/>
                    <a:pt x="228057" y="116562"/>
                    <a:pt x="210912" y="97512"/>
                  </a:cubicBezTo>
                  <a:lnTo>
                    <a:pt x="191862" y="17502"/>
                  </a:lnTo>
                  <a:cubicBezTo>
                    <a:pt x="189004" y="7025"/>
                    <a:pt x="179479" y="1310"/>
                    <a:pt x="169002" y="3215"/>
                  </a:cubicBezTo>
                  <a:cubicBezTo>
                    <a:pt x="158524" y="6072"/>
                    <a:pt x="152809" y="15597"/>
                    <a:pt x="154714" y="26075"/>
                  </a:cubicBezTo>
                  <a:lnTo>
                    <a:pt x="172812" y="101322"/>
                  </a:lnTo>
                  <a:lnTo>
                    <a:pt x="122329" y="9882"/>
                  </a:lnTo>
                  <a:cubicBezTo>
                    <a:pt x="117567" y="357"/>
                    <a:pt x="106137" y="-2500"/>
                    <a:pt x="96612" y="2262"/>
                  </a:cubicBezTo>
                  <a:cubicBezTo>
                    <a:pt x="87087" y="7025"/>
                    <a:pt x="84229" y="18455"/>
                    <a:pt x="88992" y="27980"/>
                  </a:cubicBezTo>
                  <a:lnTo>
                    <a:pt x="132807" y="107990"/>
                  </a:lnTo>
                  <a:lnTo>
                    <a:pt x="68037" y="38457"/>
                  </a:lnTo>
                  <a:cubicBezTo>
                    <a:pt x="60417" y="30837"/>
                    <a:pt x="48987" y="29885"/>
                    <a:pt x="41367" y="37505"/>
                  </a:cubicBezTo>
                  <a:cubicBezTo>
                    <a:pt x="33747" y="45125"/>
                    <a:pt x="32794" y="56555"/>
                    <a:pt x="40414" y="64175"/>
                  </a:cubicBezTo>
                  <a:lnTo>
                    <a:pt x="109947" y="139422"/>
                  </a:lnTo>
                  <a:lnTo>
                    <a:pt x="29937" y="85130"/>
                  </a:lnTo>
                  <a:cubicBezTo>
                    <a:pt x="21364" y="79415"/>
                    <a:pt x="8982" y="81320"/>
                    <a:pt x="3267" y="89892"/>
                  </a:cubicBezTo>
                  <a:cubicBezTo>
                    <a:pt x="-2448" y="98465"/>
                    <a:pt x="-543" y="110847"/>
                    <a:pt x="8029" y="116562"/>
                  </a:cubicBezTo>
                  <a:lnTo>
                    <a:pt x="104232" y="182285"/>
                  </a:lnTo>
                  <a:cubicBezTo>
                    <a:pt x="112804" y="192762"/>
                    <a:pt x="119472" y="204192"/>
                    <a:pt x="125187" y="214670"/>
                  </a:cubicBezTo>
                  <a:cubicBezTo>
                    <a:pt x="125187" y="214670"/>
                    <a:pt x="124234" y="214670"/>
                    <a:pt x="124234" y="214670"/>
                  </a:cubicBezTo>
                  <a:cubicBezTo>
                    <a:pt x="95659" y="208002"/>
                    <a:pt x="62322" y="208955"/>
                    <a:pt x="39462" y="221337"/>
                  </a:cubicBezTo>
                  <a:cubicBezTo>
                    <a:pt x="30889" y="226100"/>
                    <a:pt x="27079" y="236577"/>
                    <a:pt x="31842" y="245150"/>
                  </a:cubicBezTo>
                  <a:cubicBezTo>
                    <a:pt x="36604" y="253722"/>
                    <a:pt x="47082" y="257532"/>
                    <a:pt x="55654" y="252770"/>
                  </a:cubicBezTo>
                  <a:cubicBezTo>
                    <a:pt x="66132" y="247055"/>
                    <a:pt x="87087" y="251817"/>
                    <a:pt x="108994" y="257532"/>
                  </a:cubicBezTo>
                  <a:cubicBezTo>
                    <a:pt x="136617" y="264200"/>
                    <a:pt x="169002" y="271820"/>
                    <a:pt x="201387" y="264200"/>
                  </a:cubicBezTo>
                  <a:lnTo>
                    <a:pt x="269967" y="338495"/>
                  </a:lnTo>
                  <a:lnTo>
                    <a:pt x="330927" y="281345"/>
                  </a:lnTo>
                  <a:close/>
                </a:path>
              </a:pathLst>
            </a:custGeom>
            <a:grpFill/>
            <a:ln w="9525" cap="flat">
              <a:noFill/>
              <a:prstDash val="solid"/>
              <a:miter/>
            </a:ln>
          </p:spPr>
          <p:txBody>
            <a:bodyPr rtlCol="0" anchor="ctr"/>
            <a:lstStyle/>
            <a:p>
              <a:endParaRPr lang="it-IT" sz="1013"/>
            </a:p>
          </p:txBody>
        </p:sp>
        <p:sp>
          <p:nvSpPr>
            <p:cNvPr id="971" name="Figura a mano libera 970">
              <a:extLst>
                <a:ext uri="{FF2B5EF4-FFF2-40B4-BE49-F238E27FC236}">
                  <a16:creationId xmlns:a16="http://schemas.microsoft.com/office/drawing/2014/main" id="{4B2C00DB-F693-BC47-A4DE-487C8BCBC340}"/>
                </a:ext>
              </a:extLst>
            </p:cNvPr>
            <p:cNvSpPr/>
            <p:nvPr/>
          </p:nvSpPr>
          <p:spPr>
            <a:xfrm>
              <a:off x="8976239" y="5863710"/>
              <a:ext cx="314325" cy="342900"/>
            </a:xfrm>
            <a:custGeom>
              <a:avLst/>
              <a:gdLst>
                <a:gd name="connsiteX0" fmla="*/ 20243 w 314325"/>
                <a:gd name="connsiteY0" fmla="*/ 205740 h 342900"/>
                <a:gd name="connsiteX1" fmla="*/ 26911 w 314325"/>
                <a:gd name="connsiteY1" fmla="*/ 204788 h 342900"/>
                <a:gd name="connsiteX2" fmla="*/ 99301 w 314325"/>
                <a:gd name="connsiteY2" fmla="*/ 179070 h 342900"/>
                <a:gd name="connsiteX3" fmla="*/ 13576 w 314325"/>
                <a:gd name="connsiteY3" fmla="*/ 238125 h 342900"/>
                <a:gd name="connsiteX4" fmla="*/ 8813 w 314325"/>
                <a:gd name="connsiteY4" fmla="*/ 264795 h 342900"/>
                <a:gd name="connsiteX5" fmla="*/ 24053 w 314325"/>
                <a:gd name="connsiteY5" fmla="*/ 273368 h 342900"/>
                <a:gd name="connsiteX6" fmla="*/ 34531 w 314325"/>
                <a:gd name="connsiteY6" fmla="*/ 269558 h 342900"/>
                <a:gd name="connsiteX7" fmla="*/ 108826 w 314325"/>
                <a:gd name="connsiteY7" fmla="*/ 218122 h 342900"/>
                <a:gd name="connsiteX8" fmla="*/ 45961 w 314325"/>
                <a:gd name="connsiteY8" fmla="*/ 289560 h 342900"/>
                <a:gd name="connsiteX9" fmla="*/ 47866 w 314325"/>
                <a:gd name="connsiteY9" fmla="*/ 316230 h 342900"/>
                <a:gd name="connsiteX10" fmla="*/ 60248 w 314325"/>
                <a:gd name="connsiteY10" fmla="*/ 320993 h 342900"/>
                <a:gd name="connsiteX11" fmla="*/ 74536 w 314325"/>
                <a:gd name="connsiteY11" fmla="*/ 314325 h 342900"/>
                <a:gd name="connsiteX12" fmla="*/ 142163 w 314325"/>
                <a:gd name="connsiteY12" fmla="*/ 237172 h 342900"/>
                <a:gd name="connsiteX13" fmla="*/ 96443 w 314325"/>
                <a:gd name="connsiteY13" fmla="*/ 322898 h 342900"/>
                <a:gd name="connsiteX14" fmla="*/ 104063 w 314325"/>
                <a:gd name="connsiteY14" fmla="*/ 348615 h 342900"/>
                <a:gd name="connsiteX15" fmla="*/ 112636 w 314325"/>
                <a:gd name="connsiteY15" fmla="*/ 350520 h 342900"/>
                <a:gd name="connsiteX16" fmla="*/ 129781 w 314325"/>
                <a:gd name="connsiteY16" fmla="*/ 340043 h 342900"/>
                <a:gd name="connsiteX17" fmla="*/ 185026 w 314325"/>
                <a:gd name="connsiteY17" fmla="*/ 237172 h 342900"/>
                <a:gd name="connsiteX18" fmla="*/ 215506 w 314325"/>
                <a:gd name="connsiteY18" fmla="*/ 213360 h 342900"/>
                <a:gd name="connsiteX19" fmla="*/ 215506 w 314325"/>
                <a:gd name="connsiteY19" fmla="*/ 214313 h 342900"/>
                <a:gd name="connsiteX20" fmla="*/ 230746 w 314325"/>
                <a:gd name="connsiteY20" fmla="*/ 298133 h 342900"/>
                <a:gd name="connsiteX21" fmla="*/ 255511 w 314325"/>
                <a:gd name="connsiteY21" fmla="*/ 302895 h 342900"/>
                <a:gd name="connsiteX22" fmla="*/ 260273 w 314325"/>
                <a:gd name="connsiteY22" fmla="*/ 278130 h 342900"/>
                <a:gd name="connsiteX23" fmla="*/ 259321 w 314325"/>
                <a:gd name="connsiteY23" fmla="*/ 223838 h 342900"/>
                <a:gd name="connsiteX24" fmla="*/ 256463 w 314325"/>
                <a:gd name="connsiteY24" fmla="*/ 131445 h 342900"/>
                <a:gd name="connsiteX25" fmla="*/ 323138 w 314325"/>
                <a:gd name="connsiteY25" fmla="*/ 55245 h 342900"/>
                <a:gd name="connsiteX26" fmla="*/ 260273 w 314325"/>
                <a:gd name="connsiteY26" fmla="*/ 0 h 342900"/>
                <a:gd name="connsiteX27" fmla="*/ 189788 w 314325"/>
                <a:gd name="connsiteY27" fmla="*/ 80962 h 342900"/>
                <a:gd name="connsiteX28" fmla="*/ 90728 w 314325"/>
                <a:gd name="connsiteY28" fmla="*/ 139065 h 342900"/>
                <a:gd name="connsiteX29" fmla="*/ 12623 w 314325"/>
                <a:gd name="connsiteY29" fmla="*/ 166688 h 342900"/>
                <a:gd name="connsiteX30" fmla="*/ 1193 w 314325"/>
                <a:gd name="connsiteY30" fmla="*/ 191453 h 342900"/>
                <a:gd name="connsiteX31" fmla="*/ 20243 w 314325"/>
                <a:gd name="connsiteY31" fmla="*/ 20574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4325" h="342900">
                  <a:moveTo>
                    <a:pt x="20243" y="205740"/>
                  </a:moveTo>
                  <a:cubicBezTo>
                    <a:pt x="22148" y="205740"/>
                    <a:pt x="24053" y="205740"/>
                    <a:pt x="26911" y="204788"/>
                  </a:cubicBezTo>
                  <a:lnTo>
                    <a:pt x="99301" y="179070"/>
                  </a:lnTo>
                  <a:lnTo>
                    <a:pt x="13576" y="238125"/>
                  </a:lnTo>
                  <a:cubicBezTo>
                    <a:pt x="5003" y="243840"/>
                    <a:pt x="3098" y="256222"/>
                    <a:pt x="8813" y="264795"/>
                  </a:cubicBezTo>
                  <a:cubicBezTo>
                    <a:pt x="12623" y="270510"/>
                    <a:pt x="18338" y="273368"/>
                    <a:pt x="24053" y="273368"/>
                  </a:cubicBezTo>
                  <a:cubicBezTo>
                    <a:pt x="27863" y="273368"/>
                    <a:pt x="31673" y="272415"/>
                    <a:pt x="34531" y="269558"/>
                  </a:cubicBezTo>
                  <a:lnTo>
                    <a:pt x="108826" y="218122"/>
                  </a:lnTo>
                  <a:lnTo>
                    <a:pt x="45961" y="289560"/>
                  </a:lnTo>
                  <a:cubicBezTo>
                    <a:pt x="39293" y="297180"/>
                    <a:pt x="40246" y="309563"/>
                    <a:pt x="47866" y="316230"/>
                  </a:cubicBezTo>
                  <a:cubicBezTo>
                    <a:pt x="51676" y="319088"/>
                    <a:pt x="55486" y="320993"/>
                    <a:pt x="60248" y="320993"/>
                  </a:cubicBezTo>
                  <a:cubicBezTo>
                    <a:pt x="65963" y="320993"/>
                    <a:pt x="70726" y="319088"/>
                    <a:pt x="74536" y="314325"/>
                  </a:cubicBezTo>
                  <a:lnTo>
                    <a:pt x="142163" y="237172"/>
                  </a:lnTo>
                  <a:lnTo>
                    <a:pt x="96443" y="322898"/>
                  </a:lnTo>
                  <a:cubicBezTo>
                    <a:pt x="91681" y="332423"/>
                    <a:pt x="94538" y="343853"/>
                    <a:pt x="104063" y="348615"/>
                  </a:cubicBezTo>
                  <a:cubicBezTo>
                    <a:pt x="106921" y="350520"/>
                    <a:pt x="109778" y="350520"/>
                    <a:pt x="112636" y="350520"/>
                  </a:cubicBezTo>
                  <a:cubicBezTo>
                    <a:pt x="119303" y="350520"/>
                    <a:pt x="125971" y="346710"/>
                    <a:pt x="129781" y="340043"/>
                  </a:cubicBezTo>
                  <a:lnTo>
                    <a:pt x="185026" y="237172"/>
                  </a:lnTo>
                  <a:cubicBezTo>
                    <a:pt x="194551" y="227647"/>
                    <a:pt x="205028" y="220028"/>
                    <a:pt x="215506" y="213360"/>
                  </a:cubicBezTo>
                  <a:cubicBezTo>
                    <a:pt x="215506" y="213360"/>
                    <a:pt x="215506" y="214313"/>
                    <a:pt x="215506" y="214313"/>
                  </a:cubicBezTo>
                  <a:cubicBezTo>
                    <a:pt x="211696" y="243840"/>
                    <a:pt x="216458" y="277178"/>
                    <a:pt x="230746" y="298133"/>
                  </a:cubicBezTo>
                  <a:cubicBezTo>
                    <a:pt x="236461" y="306705"/>
                    <a:pt x="246938" y="308610"/>
                    <a:pt x="255511" y="302895"/>
                  </a:cubicBezTo>
                  <a:cubicBezTo>
                    <a:pt x="264083" y="297180"/>
                    <a:pt x="265988" y="286703"/>
                    <a:pt x="260273" y="278130"/>
                  </a:cubicBezTo>
                  <a:cubicBezTo>
                    <a:pt x="253606" y="267653"/>
                    <a:pt x="256463" y="246697"/>
                    <a:pt x="259321" y="223838"/>
                  </a:cubicBezTo>
                  <a:cubicBezTo>
                    <a:pt x="263131" y="196215"/>
                    <a:pt x="266941" y="162878"/>
                    <a:pt x="256463" y="131445"/>
                  </a:cubicBezTo>
                  <a:lnTo>
                    <a:pt x="323138" y="55245"/>
                  </a:lnTo>
                  <a:lnTo>
                    <a:pt x="260273" y="0"/>
                  </a:lnTo>
                  <a:lnTo>
                    <a:pt x="189788" y="80962"/>
                  </a:lnTo>
                  <a:cubicBezTo>
                    <a:pt x="155498" y="72390"/>
                    <a:pt x="107873" y="120968"/>
                    <a:pt x="90728" y="139065"/>
                  </a:cubicBezTo>
                  <a:lnTo>
                    <a:pt x="12623" y="166688"/>
                  </a:lnTo>
                  <a:cubicBezTo>
                    <a:pt x="3098" y="170497"/>
                    <a:pt x="-2617" y="180975"/>
                    <a:pt x="1193" y="191453"/>
                  </a:cubicBezTo>
                  <a:cubicBezTo>
                    <a:pt x="5003" y="200978"/>
                    <a:pt x="12623" y="205740"/>
                    <a:pt x="20243" y="205740"/>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6851081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19" name="Elemento grafico 2" descr="Monete">
            <a:extLst>
              <a:ext uri="{FF2B5EF4-FFF2-40B4-BE49-F238E27FC236}">
                <a16:creationId xmlns:a16="http://schemas.microsoft.com/office/drawing/2014/main" id="{9441B1D0-A7A0-EB42-B884-EB7520A86991}"/>
              </a:ext>
            </a:extLst>
          </p:cNvPr>
          <p:cNvSpPr/>
          <p:nvPr/>
        </p:nvSpPr>
        <p:spPr>
          <a:xfrm>
            <a:off x="281094" y="999016"/>
            <a:ext cx="255426" cy="218936"/>
          </a:xfrm>
          <a:custGeom>
            <a:avLst/>
            <a:gdLst>
              <a:gd name="connsiteX0" fmla="*/ 743903 w 800100"/>
              <a:gd name="connsiteY0" fmla="*/ 571500 h 685800"/>
              <a:gd name="connsiteX1" fmla="*/ 705803 w 800100"/>
              <a:gd name="connsiteY1" fmla="*/ 603885 h 685800"/>
              <a:gd name="connsiteX2" fmla="*/ 705803 w 800100"/>
              <a:gd name="connsiteY2" fmla="*/ 569595 h 685800"/>
              <a:gd name="connsiteX3" fmla="*/ 743903 w 800100"/>
              <a:gd name="connsiteY3" fmla="*/ 554355 h 685800"/>
              <a:gd name="connsiteX4" fmla="*/ 743903 w 800100"/>
              <a:gd name="connsiteY4" fmla="*/ 571500 h 685800"/>
              <a:gd name="connsiteX5" fmla="*/ 667703 w 800100"/>
              <a:gd name="connsiteY5" fmla="*/ 508635 h 685800"/>
              <a:gd name="connsiteX6" fmla="*/ 667703 w 800100"/>
              <a:gd name="connsiteY6" fmla="*/ 474345 h 685800"/>
              <a:gd name="connsiteX7" fmla="*/ 705803 w 800100"/>
              <a:gd name="connsiteY7" fmla="*/ 459105 h 685800"/>
              <a:gd name="connsiteX8" fmla="*/ 705803 w 800100"/>
              <a:gd name="connsiteY8" fmla="*/ 476250 h 685800"/>
              <a:gd name="connsiteX9" fmla="*/ 667703 w 800100"/>
              <a:gd name="connsiteY9" fmla="*/ 508635 h 685800"/>
              <a:gd name="connsiteX10" fmla="*/ 667703 w 800100"/>
              <a:gd name="connsiteY10" fmla="*/ 615315 h 685800"/>
              <a:gd name="connsiteX11" fmla="*/ 629603 w 800100"/>
              <a:gd name="connsiteY11" fmla="*/ 621983 h 685800"/>
              <a:gd name="connsiteX12" fmla="*/ 629603 w 800100"/>
              <a:gd name="connsiteY12" fmla="*/ 584835 h 685800"/>
              <a:gd name="connsiteX13" fmla="*/ 667703 w 800100"/>
              <a:gd name="connsiteY13" fmla="*/ 579120 h 685800"/>
              <a:gd name="connsiteX14" fmla="*/ 667703 w 800100"/>
              <a:gd name="connsiteY14" fmla="*/ 615315 h 685800"/>
              <a:gd name="connsiteX15" fmla="*/ 591503 w 800100"/>
              <a:gd name="connsiteY15" fmla="*/ 489585 h 685800"/>
              <a:gd name="connsiteX16" fmla="*/ 629603 w 800100"/>
              <a:gd name="connsiteY16" fmla="*/ 483870 h 685800"/>
              <a:gd name="connsiteX17" fmla="*/ 629603 w 800100"/>
              <a:gd name="connsiteY17" fmla="*/ 520065 h 685800"/>
              <a:gd name="connsiteX18" fmla="*/ 591503 w 800100"/>
              <a:gd name="connsiteY18" fmla="*/ 526733 h 685800"/>
              <a:gd name="connsiteX19" fmla="*/ 591503 w 800100"/>
              <a:gd name="connsiteY19" fmla="*/ 489585 h 685800"/>
              <a:gd name="connsiteX20" fmla="*/ 591503 w 800100"/>
              <a:gd name="connsiteY20" fmla="*/ 626745 h 685800"/>
              <a:gd name="connsiteX21" fmla="*/ 553403 w 800100"/>
              <a:gd name="connsiteY21" fmla="*/ 628650 h 685800"/>
              <a:gd name="connsiteX22" fmla="*/ 553403 w 800100"/>
              <a:gd name="connsiteY22" fmla="*/ 590550 h 685800"/>
              <a:gd name="connsiteX23" fmla="*/ 591503 w 800100"/>
              <a:gd name="connsiteY23" fmla="*/ 588645 h 685800"/>
              <a:gd name="connsiteX24" fmla="*/ 591503 w 800100"/>
              <a:gd name="connsiteY24" fmla="*/ 626745 h 685800"/>
              <a:gd name="connsiteX25" fmla="*/ 515303 w 800100"/>
              <a:gd name="connsiteY25" fmla="*/ 533400 h 685800"/>
              <a:gd name="connsiteX26" fmla="*/ 515303 w 800100"/>
              <a:gd name="connsiteY26" fmla="*/ 495300 h 685800"/>
              <a:gd name="connsiteX27" fmla="*/ 553403 w 800100"/>
              <a:gd name="connsiteY27" fmla="*/ 493395 h 685800"/>
              <a:gd name="connsiteX28" fmla="*/ 553403 w 800100"/>
              <a:gd name="connsiteY28" fmla="*/ 531495 h 685800"/>
              <a:gd name="connsiteX29" fmla="*/ 515303 w 800100"/>
              <a:gd name="connsiteY29" fmla="*/ 533400 h 685800"/>
              <a:gd name="connsiteX30" fmla="*/ 515303 w 800100"/>
              <a:gd name="connsiteY30" fmla="*/ 628650 h 685800"/>
              <a:gd name="connsiteX31" fmla="*/ 477203 w 800100"/>
              <a:gd name="connsiteY31" fmla="*/ 626745 h 685800"/>
              <a:gd name="connsiteX32" fmla="*/ 477203 w 800100"/>
              <a:gd name="connsiteY32" fmla="*/ 590550 h 685800"/>
              <a:gd name="connsiteX33" fmla="*/ 496253 w 800100"/>
              <a:gd name="connsiteY33" fmla="*/ 590550 h 685800"/>
              <a:gd name="connsiteX34" fmla="*/ 515303 w 800100"/>
              <a:gd name="connsiteY34" fmla="*/ 590550 h 685800"/>
              <a:gd name="connsiteX35" fmla="*/ 515303 w 800100"/>
              <a:gd name="connsiteY35" fmla="*/ 628650 h 685800"/>
              <a:gd name="connsiteX36" fmla="*/ 439103 w 800100"/>
              <a:gd name="connsiteY36" fmla="*/ 493395 h 685800"/>
              <a:gd name="connsiteX37" fmla="*/ 477203 w 800100"/>
              <a:gd name="connsiteY37" fmla="*/ 495300 h 685800"/>
              <a:gd name="connsiteX38" fmla="*/ 477203 w 800100"/>
              <a:gd name="connsiteY38" fmla="*/ 533400 h 685800"/>
              <a:gd name="connsiteX39" fmla="*/ 439103 w 800100"/>
              <a:gd name="connsiteY39" fmla="*/ 531495 h 685800"/>
              <a:gd name="connsiteX40" fmla="*/ 439103 w 800100"/>
              <a:gd name="connsiteY40" fmla="*/ 493395 h 685800"/>
              <a:gd name="connsiteX41" fmla="*/ 439103 w 800100"/>
              <a:gd name="connsiteY41" fmla="*/ 621983 h 685800"/>
              <a:gd name="connsiteX42" fmla="*/ 401003 w 800100"/>
              <a:gd name="connsiteY42" fmla="*/ 615315 h 685800"/>
              <a:gd name="connsiteX43" fmla="*/ 401003 w 800100"/>
              <a:gd name="connsiteY43" fmla="*/ 584835 h 685800"/>
              <a:gd name="connsiteX44" fmla="*/ 439103 w 800100"/>
              <a:gd name="connsiteY44" fmla="*/ 588645 h 685800"/>
              <a:gd name="connsiteX45" fmla="*/ 439103 w 800100"/>
              <a:gd name="connsiteY45" fmla="*/ 621983 h 685800"/>
              <a:gd name="connsiteX46" fmla="*/ 362903 w 800100"/>
              <a:gd name="connsiteY46" fmla="*/ 520065 h 685800"/>
              <a:gd name="connsiteX47" fmla="*/ 362903 w 800100"/>
              <a:gd name="connsiteY47" fmla="*/ 482918 h 685800"/>
              <a:gd name="connsiteX48" fmla="*/ 401003 w 800100"/>
              <a:gd name="connsiteY48" fmla="*/ 488633 h 685800"/>
              <a:gd name="connsiteX49" fmla="*/ 401003 w 800100"/>
              <a:gd name="connsiteY49" fmla="*/ 526733 h 685800"/>
              <a:gd name="connsiteX50" fmla="*/ 362903 w 800100"/>
              <a:gd name="connsiteY50" fmla="*/ 520065 h 685800"/>
              <a:gd name="connsiteX51" fmla="*/ 362903 w 800100"/>
              <a:gd name="connsiteY51" fmla="*/ 603885 h 685800"/>
              <a:gd name="connsiteX52" fmla="*/ 324803 w 800100"/>
              <a:gd name="connsiteY52" fmla="*/ 571500 h 685800"/>
              <a:gd name="connsiteX53" fmla="*/ 324803 w 800100"/>
              <a:gd name="connsiteY53" fmla="*/ 569595 h 685800"/>
              <a:gd name="connsiteX54" fmla="*/ 325755 w 800100"/>
              <a:gd name="connsiteY54" fmla="*/ 569595 h 685800"/>
              <a:gd name="connsiteX55" fmla="*/ 333375 w 800100"/>
              <a:gd name="connsiteY55" fmla="*/ 571500 h 685800"/>
              <a:gd name="connsiteX56" fmla="*/ 362903 w 800100"/>
              <a:gd name="connsiteY56" fmla="*/ 578168 h 685800"/>
              <a:gd name="connsiteX57" fmla="*/ 362903 w 800100"/>
              <a:gd name="connsiteY57" fmla="*/ 603885 h 685800"/>
              <a:gd name="connsiteX58" fmla="*/ 210503 w 800100"/>
              <a:gd name="connsiteY58" fmla="*/ 474345 h 685800"/>
              <a:gd name="connsiteX59" fmla="*/ 229553 w 800100"/>
              <a:gd name="connsiteY59" fmla="*/ 475298 h 685800"/>
              <a:gd name="connsiteX60" fmla="*/ 229553 w 800100"/>
              <a:gd name="connsiteY60" fmla="*/ 476250 h 685800"/>
              <a:gd name="connsiteX61" fmla="*/ 239078 w 800100"/>
              <a:gd name="connsiteY61" fmla="*/ 513398 h 685800"/>
              <a:gd name="connsiteX62" fmla="*/ 210503 w 800100"/>
              <a:gd name="connsiteY62" fmla="*/ 511492 h 685800"/>
              <a:gd name="connsiteX63" fmla="*/ 210503 w 800100"/>
              <a:gd name="connsiteY63" fmla="*/ 474345 h 685800"/>
              <a:gd name="connsiteX64" fmla="*/ 172403 w 800100"/>
              <a:gd name="connsiteY64" fmla="*/ 360045 h 685800"/>
              <a:gd name="connsiteX65" fmla="*/ 210503 w 800100"/>
              <a:gd name="connsiteY65" fmla="*/ 365760 h 685800"/>
              <a:gd name="connsiteX66" fmla="*/ 210503 w 800100"/>
              <a:gd name="connsiteY66" fmla="*/ 403860 h 685800"/>
              <a:gd name="connsiteX67" fmla="*/ 172403 w 800100"/>
              <a:gd name="connsiteY67" fmla="*/ 397193 h 685800"/>
              <a:gd name="connsiteX68" fmla="*/ 172403 w 800100"/>
              <a:gd name="connsiteY68" fmla="*/ 360045 h 685800"/>
              <a:gd name="connsiteX69" fmla="*/ 172403 w 800100"/>
              <a:gd name="connsiteY69" fmla="*/ 507683 h 685800"/>
              <a:gd name="connsiteX70" fmla="*/ 134303 w 800100"/>
              <a:gd name="connsiteY70" fmla="*/ 501015 h 685800"/>
              <a:gd name="connsiteX71" fmla="*/ 134303 w 800100"/>
              <a:gd name="connsiteY71" fmla="*/ 463868 h 685800"/>
              <a:gd name="connsiteX72" fmla="*/ 172403 w 800100"/>
              <a:gd name="connsiteY72" fmla="*/ 469583 h 685800"/>
              <a:gd name="connsiteX73" fmla="*/ 172403 w 800100"/>
              <a:gd name="connsiteY73" fmla="*/ 507683 h 685800"/>
              <a:gd name="connsiteX74" fmla="*/ 96203 w 800100"/>
              <a:gd name="connsiteY74" fmla="*/ 352425 h 685800"/>
              <a:gd name="connsiteX75" fmla="*/ 96203 w 800100"/>
              <a:gd name="connsiteY75" fmla="*/ 335280 h 685800"/>
              <a:gd name="connsiteX76" fmla="*/ 134303 w 800100"/>
              <a:gd name="connsiteY76" fmla="*/ 349568 h 685800"/>
              <a:gd name="connsiteX77" fmla="*/ 134303 w 800100"/>
              <a:gd name="connsiteY77" fmla="*/ 384810 h 685800"/>
              <a:gd name="connsiteX78" fmla="*/ 96203 w 800100"/>
              <a:gd name="connsiteY78" fmla="*/ 352425 h 685800"/>
              <a:gd name="connsiteX79" fmla="*/ 96203 w 800100"/>
              <a:gd name="connsiteY79" fmla="*/ 489585 h 685800"/>
              <a:gd name="connsiteX80" fmla="*/ 58103 w 800100"/>
              <a:gd name="connsiteY80" fmla="*/ 457200 h 685800"/>
              <a:gd name="connsiteX81" fmla="*/ 58103 w 800100"/>
              <a:gd name="connsiteY81" fmla="*/ 440055 h 685800"/>
              <a:gd name="connsiteX82" fmla="*/ 96203 w 800100"/>
              <a:gd name="connsiteY82" fmla="*/ 454343 h 685800"/>
              <a:gd name="connsiteX83" fmla="*/ 96203 w 800100"/>
              <a:gd name="connsiteY83" fmla="*/ 489585 h 685800"/>
              <a:gd name="connsiteX84" fmla="*/ 58103 w 800100"/>
              <a:gd name="connsiteY84" fmla="*/ 192405 h 685800"/>
              <a:gd name="connsiteX85" fmla="*/ 96203 w 800100"/>
              <a:gd name="connsiteY85" fmla="*/ 206693 h 685800"/>
              <a:gd name="connsiteX86" fmla="*/ 96203 w 800100"/>
              <a:gd name="connsiteY86" fmla="*/ 241935 h 685800"/>
              <a:gd name="connsiteX87" fmla="*/ 58103 w 800100"/>
              <a:gd name="connsiteY87" fmla="*/ 209550 h 685800"/>
              <a:gd name="connsiteX88" fmla="*/ 58103 w 800100"/>
              <a:gd name="connsiteY88" fmla="*/ 192405 h 685800"/>
              <a:gd name="connsiteX89" fmla="*/ 172403 w 800100"/>
              <a:gd name="connsiteY89" fmla="*/ 222885 h 685800"/>
              <a:gd name="connsiteX90" fmla="*/ 172403 w 800100"/>
              <a:gd name="connsiteY90" fmla="*/ 260985 h 685800"/>
              <a:gd name="connsiteX91" fmla="*/ 134303 w 800100"/>
              <a:gd name="connsiteY91" fmla="*/ 254318 h 685800"/>
              <a:gd name="connsiteX92" fmla="*/ 134303 w 800100"/>
              <a:gd name="connsiteY92" fmla="*/ 217170 h 685800"/>
              <a:gd name="connsiteX93" fmla="*/ 172403 w 800100"/>
              <a:gd name="connsiteY93" fmla="*/ 222885 h 685800"/>
              <a:gd name="connsiteX94" fmla="*/ 267653 w 800100"/>
              <a:gd name="connsiteY94" fmla="*/ 57150 h 685800"/>
              <a:gd name="connsiteX95" fmla="*/ 477203 w 800100"/>
              <a:gd name="connsiteY95" fmla="*/ 114300 h 685800"/>
              <a:gd name="connsiteX96" fmla="*/ 267653 w 800100"/>
              <a:gd name="connsiteY96" fmla="*/ 171450 h 685800"/>
              <a:gd name="connsiteX97" fmla="*/ 58103 w 800100"/>
              <a:gd name="connsiteY97" fmla="*/ 114300 h 685800"/>
              <a:gd name="connsiteX98" fmla="*/ 267653 w 800100"/>
              <a:gd name="connsiteY98" fmla="*/ 57150 h 685800"/>
              <a:gd name="connsiteX99" fmla="*/ 324803 w 800100"/>
              <a:gd name="connsiteY99" fmla="*/ 508635 h 685800"/>
              <a:gd name="connsiteX100" fmla="*/ 286703 w 800100"/>
              <a:gd name="connsiteY100" fmla="*/ 476250 h 685800"/>
              <a:gd name="connsiteX101" fmla="*/ 286703 w 800100"/>
              <a:gd name="connsiteY101" fmla="*/ 459105 h 685800"/>
              <a:gd name="connsiteX102" fmla="*/ 324803 w 800100"/>
              <a:gd name="connsiteY102" fmla="*/ 473393 h 685800"/>
              <a:gd name="connsiteX103" fmla="*/ 324803 w 800100"/>
              <a:gd name="connsiteY103" fmla="*/ 508635 h 685800"/>
              <a:gd name="connsiteX104" fmla="*/ 439103 w 800100"/>
              <a:gd name="connsiteY104" fmla="*/ 241935 h 685800"/>
              <a:gd name="connsiteX105" fmla="*/ 439103 w 800100"/>
              <a:gd name="connsiteY105" fmla="*/ 207645 h 685800"/>
              <a:gd name="connsiteX106" fmla="*/ 477203 w 800100"/>
              <a:gd name="connsiteY106" fmla="*/ 192405 h 685800"/>
              <a:gd name="connsiteX107" fmla="*/ 477203 w 800100"/>
              <a:gd name="connsiteY107" fmla="*/ 209550 h 685800"/>
              <a:gd name="connsiteX108" fmla="*/ 439103 w 800100"/>
              <a:gd name="connsiteY108" fmla="*/ 241935 h 685800"/>
              <a:gd name="connsiteX109" fmla="*/ 362903 w 800100"/>
              <a:gd name="connsiteY109" fmla="*/ 260033 h 685800"/>
              <a:gd name="connsiteX110" fmla="*/ 362903 w 800100"/>
              <a:gd name="connsiteY110" fmla="*/ 222885 h 685800"/>
              <a:gd name="connsiteX111" fmla="*/ 401003 w 800100"/>
              <a:gd name="connsiteY111" fmla="*/ 217170 h 685800"/>
              <a:gd name="connsiteX112" fmla="*/ 401003 w 800100"/>
              <a:gd name="connsiteY112" fmla="*/ 253365 h 685800"/>
              <a:gd name="connsiteX113" fmla="*/ 362903 w 800100"/>
              <a:gd name="connsiteY113" fmla="*/ 260033 h 685800"/>
              <a:gd name="connsiteX114" fmla="*/ 286703 w 800100"/>
              <a:gd name="connsiteY114" fmla="*/ 266700 h 685800"/>
              <a:gd name="connsiteX115" fmla="*/ 286703 w 800100"/>
              <a:gd name="connsiteY115" fmla="*/ 228600 h 685800"/>
              <a:gd name="connsiteX116" fmla="*/ 324803 w 800100"/>
              <a:gd name="connsiteY116" fmla="*/ 226695 h 685800"/>
              <a:gd name="connsiteX117" fmla="*/ 324803 w 800100"/>
              <a:gd name="connsiteY117" fmla="*/ 264795 h 685800"/>
              <a:gd name="connsiteX118" fmla="*/ 286703 w 800100"/>
              <a:gd name="connsiteY118" fmla="*/ 266700 h 685800"/>
              <a:gd name="connsiteX119" fmla="*/ 210503 w 800100"/>
              <a:gd name="connsiteY119" fmla="*/ 264795 h 685800"/>
              <a:gd name="connsiteX120" fmla="*/ 210503 w 800100"/>
              <a:gd name="connsiteY120" fmla="*/ 226695 h 685800"/>
              <a:gd name="connsiteX121" fmla="*/ 248603 w 800100"/>
              <a:gd name="connsiteY121" fmla="*/ 228600 h 685800"/>
              <a:gd name="connsiteX122" fmla="*/ 248603 w 800100"/>
              <a:gd name="connsiteY122" fmla="*/ 266700 h 685800"/>
              <a:gd name="connsiteX123" fmla="*/ 210503 w 800100"/>
              <a:gd name="connsiteY123" fmla="*/ 264795 h 685800"/>
              <a:gd name="connsiteX124" fmla="*/ 705803 w 800100"/>
              <a:gd name="connsiteY124" fmla="*/ 381000 h 685800"/>
              <a:gd name="connsiteX125" fmla="*/ 496253 w 800100"/>
              <a:gd name="connsiteY125" fmla="*/ 438150 h 685800"/>
              <a:gd name="connsiteX126" fmla="*/ 286703 w 800100"/>
              <a:gd name="connsiteY126" fmla="*/ 381000 h 685800"/>
              <a:gd name="connsiteX127" fmla="*/ 496253 w 800100"/>
              <a:gd name="connsiteY127" fmla="*/ 323850 h 685800"/>
              <a:gd name="connsiteX128" fmla="*/ 705803 w 800100"/>
              <a:gd name="connsiteY128" fmla="*/ 381000 h 685800"/>
              <a:gd name="connsiteX129" fmla="*/ 762953 w 800100"/>
              <a:gd name="connsiteY129" fmla="*/ 409575 h 685800"/>
              <a:gd name="connsiteX130" fmla="*/ 762953 w 800100"/>
              <a:gd name="connsiteY130" fmla="*/ 381000 h 685800"/>
              <a:gd name="connsiteX131" fmla="*/ 659130 w 800100"/>
              <a:gd name="connsiteY131" fmla="*/ 285750 h 685800"/>
              <a:gd name="connsiteX132" fmla="*/ 570548 w 800100"/>
              <a:gd name="connsiteY132" fmla="*/ 270510 h 685800"/>
              <a:gd name="connsiteX133" fmla="*/ 571500 w 800100"/>
              <a:gd name="connsiteY133" fmla="*/ 257175 h 685800"/>
              <a:gd name="connsiteX134" fmla="*/ 533400 w 800100"/>
              <a:gd name="connsiteY134" fmla="*/ 190500 h 685800"/>
              <a:gd name="connsiteX135" fmla="*/ 533400 w 800100"/>
              <a:gd name="connsiteY135" fmla="*/ 114300 h 685800"/>
              <a:gd name="connsiteX136" fmla="*/ 429578 w 800100"/>
              <a:gd name="connsiteY136" fmla="*/ 19050 h 685800"/>
              <a:gd name="connsiteX137" fmla="*/ 266700 w 800100"/>
              <a:gd name="connsiteY137" fmla="*/ 0 h 685800"/>
              <a:gd name="connsiteX138" fmla="*/ 0 w 800100"/>
              <a:gd name="connsiteY138" fmla="*/ 114300 h 685800"/>
              <a:gd name="connsiteX139" fmla="*/ 0 w 800100"/>
              <a:gd name="connsiteY139" fmla="*/ 209550 h 685800"/>
              <a:gd name="connsiteX140" fmla="*/ 38100 w 800100"/>
              <a:gd name="connsiteY140" fmla="*/ 276225 h 685800"/>
              <a:gd name="connsiteX141" fmla="*/ 38100 w 800100"/>
              <a:gd name="connsiteY141" fmla="*/ 294323 h 685800"/>
              <a:gd name="connsiteX142" fmla="*/ 0 w 800100"/>
              <a:gd name="connsiteY142" fmla="*/ 361950 h 685800"/>
              <a:gd name="connsiteX143" fmla="*/ 0 w 800100"/>
              <a:gd name="connsiteY143" fmla="*/ 457200 h 685800"/>
              <a:gd name="connsiteX144" fmla="*/ 103822 w 800100"/>
              <a:gd name="connsiteY144" fmla="*/ 552450 h 685800"/>
              <a:gd name="connsiteX145" fmla="*/ 266700 w 800100"/>
              <a:gd name="connsiteY145" fmla="*/ 571500 h 685800"/>
              <a:gd name="connsiteX146" fmla="*/ 370523 w 800100"/>
              <a:gd name="connsiteY146" fmla="*/ 666750 h 685800"/>
              <a:gd name="connsiteX147" fmla="*/ 533400 w 800100"/>
              <a:gd name="connsiteY147" fmla="*/ 685800 h 685800"/>
              <a:gd name="connsiteX148" fmla="*/ 800100 w 800100"/>
              <a:gd name="connsiteY148" fmla="*/ 571500 h 685800"/>
              <a:gd name="connsiteX149" fmla="*/ 800100 w 800100"/>
              <a:gd name="connsiteY149" fmla="*/ 476250 h 685800"/>
              <a:gd name="connsiteX150" fmla="*/ 762953 w 800100"/>
              <a:gd name="connsiteY150" fmla="*/ 4095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800100" h="685800">
                <a:moveTo>
                  <a:pt x="743903" y="571500"/>
                </a:moveTo>
                <a:cubicBezTo>
                  <a:pt x="743903" y="583883"/>
                  <a:pt x="729615" y="595313"/>
                  <a:pt x="705803" y="603885"/>
                </a:cubicBezTo>
                <a:lnTo>
                  <a:pt x="705803" y="569595"/>
                </a:lnTo>
                <a:cubicBezTo>
                  <a:pt x="719138" y="565785"/>
                  <a:pt x="732473" y="560070"/>
                  <a:pt x="743903" y="554355"/>
                </a:cubicBezTo>
                <a:lnTo>
                  <a:pt x="743903" y="571500"/>
                </a:lnTo>
                <a:close/>
                <a:moveTo>
                  <a:pt x="667703" y="508635"/>
                </a:moveTo>
                <a:lnTo>
                  <a:pt x="667703" y="474345"/>
                </a:lnTo>
                <a:cubicBezTo>
                  <a:pt x="681038" y="470535"/>
                  <a:pt x="694373" y="464820"/>
                  <a:pt x="705803" y="459105"/>
                </a:cubicBezTo>
                <a:lnTo>
                  <a:pt x="705803" y="476250"/>
                </a:lnTo>
                <a:cubicBezTo>
                  <a:pt x="705803" y="488633"/>
                  <a:pt x="691515" y="500063"/>
                  <a:pt x="667703" y="508635"/>
                </a:cubicBezTo>
                <a:close/>
                <a:moveTo>
                  <a:pt x="667703" y="615315"/>
                </a:moveTo>
                <a:cubicBezTo>
                  <a:pt x="656273" y="618173"/>
                  <a:pt x="642938" y="620078"/>
                  <a:pt x="629603" y="621983"/>
                </a:cubicBezTo>
                <a:lnTo>
                  <a:pt x="629603" y="584835"/>
                </a:lnTo>
                <a:cubicBezTo>
                  <a:pt x="641985" y="582930"/>
                  <a:pt x="655320" y="581025"/>
                  <a:pt x="667703" y="579120"/>
                </a:cubicBezTo>
                <a:lnTo>
                  <a:pt x="667703" y="615315"/>
                </a:lnTo>
                <a:close/>
                <a:moveTo>
                  <a:pt x="591503" y="489585"/>
                </a:moveTo>
                <a:cubicBezTo>
                  <a:pt x="603885" y="487680"/>
                  <a:pt x="617220" y="485775"/>
                  <a:pt x="629603" y="483870"/>
                </a:cubicBezTo>
                <a:lnTo>
                  <a:pt x="629603" y="520065"/>
                </a:lnTo>
                <a:cubicBezTo>
                  <a:pt x="618173" y="522923"/>
                  <a:pt x="604838" y="524828"/>
                  <a:pt x="591503" y="526733"/>
                </a:cubicBezTo>
                <a:lnTo>
                  <a:pt x="591503" y="489585"/>
                </a:lnTo>
                <a:close/>
                <a:moveTo>
                  <a:pt x="591503" y="626745"/>
                </a:moveTo>
                <a:cubicBezTo>
                  <a:pt x="579120" y="627698"/>
                  <a:pt x="566738" y="628650"/>
                  <a:pt x="553403" y="628650"/>
                </a:cubicBezTo>
                <a:lnTo>
                  <a:pt x="553403" y="590550"/>
                </a:lnTo>
                <a:cubicBezTo>
                  <a:pt x="564833" y="590550"/>
                  <a:pt x="578168" y="589598"/>
                  <a:pt x="591503" y="588645"/>
                </a:cubicBezTo>
                <a:lnTo>
                  <a:pt x="591503" y="626745"/>
                </a:lnTo>
                <a:close/>
                <a:moveTo>
                  <a:pt x="515303" y="533400"/>
                </a:moveTo>
                <a:lnTo>
                  <a:pt x="515303" y="495300"/>
                </a:lnTo>
                <a:cubicBezTo>
                  <a:pt x="526733" y="495300"/>
                  <a:pt x="540068" y="494348"/>
                  <a:pt x="553403" y="493395"/>
                </a:cubicBezTo>
                <a:lnTo>
                  <a:pt x="553403" y="531495"/>
                </a:lnTo>
                <a:cubicBezTo>
                  <a:pt x="541020" y="532448"/>
                  <a:pt x="528638" y="532448"/>
                  <a:pt x="515303" y="533400"/>
                </a:cubicBezTo>
                <a:close/>
                <a:moveTo>
                  <a:pt x="515303" y="628650"/>
                </a:moveTo>
                <a:cubicBezTo>
                  <a:pt x="501968" y="628650"/>
                  <a:pt x="489585" y="627698"/>
                  <a:pt x="477203" y="626745"/>
                </a:cubicBezTo>
                <a:lnTo>
                  <a:pt x="477203" y="590550"/>
                </a:lnTo>
                <a:cubicBezTo>
                  <a:pt x="483870" y="590550"/>
                  <a:pt x="489585" y="590550"/>
                  <a:pt x="496253" y="590550"/>
                </a:cubicBezTo>
                <a:cubicBezTo>
                  <a:pt x="501968" y="590550"/>
                  <a:pt x="508635" y="590550"/>
                  <a:pt x="515303" y="590550"/>
                </a:cubicBezTo>
                <a:lnTo>
                  <a:pt x="515303" y="628650"/>
                </a:lnTo>
                <a:close/>
                <a:moveTo>
                  <a:pt x="439103" y="493395"/>
                </a:moveTo>
                <a:cubicBezTo>
                  <a:pt x="451485" y="494348"/>
                  <a:pt x="463868" y="495300"/>
                  <a:pt x="477203" y="495300"/>
                </a:cubicBezTo>
                <a:lnTo>
                  <a:pt x="477203" y="533400"/>
                </a:lnTo>
                <a:cubicBezTo>
                  <a:pt x="463868" y="533400"/>
                  <a:pt x="451485" y="532448"/>
                  <a:pt x="439103" y="531495"/>
                </a:cubicBezTo>
                <a:lnTo>
                  <a:pt x="439103" y="493395"/>
                </a:lnTo>
                <a:close/>
                <a:moveTo>
                  <a:pt x="439103" y="621983"/>
                </a:moveTo>
                <a:cubicBezTo>
                  <a:pt x="425768" y="620078"/>
                  <a:pt x="412433" y="618173"/>
                  <a:pt x="401003" y="615315"/>
                </a:cubicBezTo>
                <a:lnTo>
                  <a:pt x="401003" y="584835"/>
                </a:lnTo>
                <a:cubicBezTo>
                  <a:pt x="413385" y="586740"/>
                  <a:pt x="425768" y="587693"/>
                  <a:pt x="439103" y="588645"/>
                </a:cubicBezTo>
                <a:lnTo>
                  <a:pt x="439103" y="621983"/>
                </a:lnTo>
                <a:close/>
                <a:moveTo>
                  <a:pt x="362903" y="520065"/>
                </a:moveTo>
                <a:lnTo>
                  <a:pt x="362903" y="482918"/>
                </a:lnTo>
                <a:cubicBezTo>
                  <a:pt x="375285" y="484823"/>
                  <a:pt x="387668" y="487680"/>
                  <a:pt x="401003" y="488633"/>
                </a:cubicBezTo>
                <a:lnTo>
                  <a:pt x="401003" y="526733"/>
                </a:lnTo>
                <a:cubicBezTo>
                  <a:pt x="387668" y="524828"/>
                  <a:pt x="374333" y="522923"/>
                  <a:pt x="362903" y="520065"/>
                </a:cubicBezTo>
                <a:close/>
                <a:moveTo>
                  <a:pt x="362903" y="603885"/>
                </a:moveTo>
                <a:cubicBezTo>
                  <a:pt x="339090" y="594360"/>
                  <a:pt x="324803" y="582930"/>
                  <a:pt x="324803" y="571500"/>
                </a:cubicBezTo>
                <a:lnTo>
                  <a:pt x="324803" y="569595"/>
                </a:lnTo>
                <a:cubicBezTo>
                  <a:pt x="324803" y="569595"/>
                  <a:pt x="324803" y="569595"/>
                  <a:pt x="325755" y="569595"/>
                </a:cubicBezTo>
                <a:cubicBezTo>
                  <a:pt x="328613" y="570548"/>
                  <a:pt x="330518" y="571500"/>
                  <a:pt x="333375" y="571500"/>
                </a:cubicBezTo>
                <a:cubicBezTo>
                  <a:pt x="342900" y="574358"/>
                  <a:pt x="352425" y="576263"/>
                  <a:pt x="362903" y="578168"/>
                </a:cubicBezTo>
                <a:lnTo>
                  <a:pt x="362903" y="603885"/>
                </a:lnTo>
                <a:close/>
                <a:moveTo>
                  <a:pt x="210503" y="474345"/>
                </a:moveTo>
                <a:cubicBezTo>
                  <a:pt x="217170" y="474345"/>
                  <a:pt x="222885" y="475298"/>
                  <a:pt x="229553" y="475298"/>
                </a:cubicBezTo>
                <a:lnTo>
                  <a:pt x="229553" y="476250"/>
                </a:lnTo>
                <a:cubicBezTo>
                  <a:pt x="229553" y="489585"/>
                  <a:pt x="232410" y="502920"/>
                  <a:pt x="239078" y="513398"/>
                </a:cubicBezTo>
                <a:cubicBezTo>
                  <a:pt x="229553" y="513398"/>
                  <a:pt x="220028" y="512445"/>
                  <a:pt x="210503" y="511492"/>
                </a:cubicBezTo>
                <a:lnTo>
                  <a:pt x="210503" y="474345"/>
                </a:lnTo>
                <a:close/>
                <a:moveTo>
                  <a:pt x="172403" y="360045"/>
                </a:moveTo>
                <a:cubicBezTo>
                  <a:pt x="184785" y="361950"/>
                  <a:pt x="197168" y="364808"/>
                  <a:pt x="210503" y="365760"/>
                </a:cubicBezTo>
                <a:lnTo>
                  <a:pt x="210503" y="403860"/>
                </a:lnTo>
                <a:cubicBezTo>
                  <a:pt x="197168" y="401955"/>
                  <a:pt x="183833" y="400050"/>
                  <a:pt x="172403" y="397193"/>
                </a:cubicBezTo>
                <a:lnTo>
                  <a:pt x="172403" y="360045"/>
                </a:lnTo>
                <a:close/>
                <a:moveTo>
                  <a:pt x="172403" y="507683"/>
                </a:moveTo>
                <a:cubicBezTo>
                  <a:pt x="159068" y="505778"/>
                  <a:pt x="145733" y="503873"/>
                  <a:pt x="134303" y="501015"/>
                </a:cubicBezTo>
                <a:lnTo>
                  <a:pt x="134303" y="463868"/>
                </a:lnTo>
                <a:cubicBezTo>
                  <a:pt x="146685" y="465773"/>
                  <a:pt x="159068" y="468630"/>
                  <a:pt x="172403" y="469583"/>
                </a:cubicBezTo>
                <a:lnTo>
                  <a:pt x="172403" y="507683"/>
                </a:lnTo>
                <a:close/>
                <a:moveTo>
                  <a:pt x="96203" y="352425"/>
                </a:moveTo>
                <a:lnTo>
                  <a:pt x="96203" y="335280"/>
                </a:lnTo>
                <a:cubicBezTo>
                  <a:pt x="107633" y="340995"/>
                  <a:pt x="120015" y="345758"/>
                  <a:pt x="134303" y="349568"/>
                </a:cubicBezTo>
                <a:lnTo>
                  <a:pt x="134303" y="384810"/>
                </a:lnTo>
                <a:cubicBezTo>
                  <a:pt x="110490" y="376238"/>
                  <a:pt x="96203" y="364808"/>
                  <a:pt x="96203" y="352425"/>
                </a:cubicBezTo>
                <a:close/>
                <a:moveTo>
                  <a:pt x="96203" y="489585"/>
                </a:moveTo>
                <a:cubicBezTo>
                  <a:pt x="72390" y="480060"/>
                  <a:pt x="58103" y="468630"/>
                  <a:pt x="58103" y="457200"/>
                </a:cubicBezTo>
                <a:lnTo>
                  <a:pt x="58103" y="440055"/>
                </a:lnTo>
                <a:cubicBezTo>
                  <a:pt x="69533" y="445770"/>
                  <a:pt x="81915" y="450533"/>
                  <a:pt x="96203" y="454343"/>
                </a:cubicBezTo>
                <a:lnTo>
                  <a:pt x="96203" y="489585"/>
                </a:lnTo>
                <a:close/>
                <a:moveTo>
                  <a:pt x="58103" y="192405"/>
                </a:moveTo>
                <a:cubicBezTo>
                  <a:pt x="69533" y="198120"/>
                  <a:pt x="81915" y="202883"/>
                  <a:pt x="96203" y="206693"/>
                </a:cubicBezTo>
                <a:lnTo>
                  <a:pt x="96203" y="241935"/>
                </a:lnTo>
                <a:cubicBezTo>
                  <a:pt x="72390" y="232410"/>
                  <a:pt x="58103" y="220980"/>
                  <a:pt x="58103" y="209550"/>
                </a:cubicBezTo>
                <a:lnTo>
                  <a:pt x="58103" y="192405"/>
                </a:lnTo>
                <a:close/>
                <a:moveTo>
                  <a:pt x="172403" y="222885"/>
                </a:moveTo>
                <a:lnTo>
                  <a:pt x="172403" y="260985"/>
                </a:lnTo>
                <a:cubicBezTo>
                  <a:pt x="159068" y="259080"/>
                  <a:pt x="145733" y="257175"/>
                  <a:pt x="134303" y="254318"/>
                </a:cubicBezTo>
                <a:lnTo>
                  <a:pt x="134303" y="217170"/>
                </a:lnTo>
                <a:cubicBezTo>
                  <a:pt x="146685" y="219075"/>
                  <a:pt x="159068" y="220980"/>
                  <a:pt x="172403" y="222885"/>
                </a:cubicBezTo>
                <a:close/>
                <a:moveTo>
                  <a:pt x="267653" y="57150"/>
                </a:moveTo>
                <a:cubicBezTo>
                  <a:pt x="383858" y="57150"/>
                  <a:pt x="477203" y="82868"/>
                  <a:pt x="477203" y="114300"/>
                </a:cubicBezTo>
                <a:cubicBezTo>
                  <a:pt x="477203" y="145733"/>
                  <a:pt x="383858" y="171450"/>
                  <a:pt x="267653" y="171450"/>
                </a:cubicBezTo>
                <a:cubicBezTo>
                  <a:pt x="151447" y="171450"/>
                  <a:pt x="58103" y="145733"/>
                  <a:pt x="58103" y="114300"/>
                </a:cubicBezTo>
                <a:cubicBezTo>
                  <a:pt x="58103" y="82868"/>
                  <a:pt x="151447" y="57150"/>
                  <a:pt x="267653" y="57150"/>
                </a:cubicBezTo>
                <a:close/>
                <a:moveTo>
                  <a:pt x="324803" y="508635"/>
                </a:moveTo>
                <a:cubicBezTo>
                  <a:pt x="300990" y="499110"/>
                  <a:pt x="286703" y="487680"/>
                  <a:pt x="286703" y="476250"/>
                </a:cubicBezTo>
                <a:lnTo>
                  <a:pt x="286703" y="459105"/>
                </a:lnTo>
                <a:cubicBezTo>
                  <a:pt x="298133" y="464820"/>
                  <a:pt x="310515" y="469583"/>
                  <a:pt x="324803" y="473393"/>
                </a:cubicBezTo>
                <a:lnTo>
                  <a:pt x="324803" y="508635"/>
                </a:lnTo>
                <a:close/>
                <a:moveTo>
                  <a:pt x="439103" y="241935"/>
                </a:moveTo>
                <a:lnTo>
                  <a:pt x="439103" y="207645"/>
                </a:lnTo>
                <a:cubicBezTo>
                  <a:pt x="452438" y="203835"/>
                  <a:pt x="465773" y="198120"/>
                  <a:pt x="477203" y="192405"/>
                </a:cubicBezTo>
                <a:lnTo>
                  <a:pt x="477203" y="209550"/>
                </a:lnTo>
                <a:cubicBezTo>
                  <a:pt x="477203" y="221933"/>
                  <a:pt x="462915" y="233363"/>
                  <a:pt x="439103" y="241935"/>
                </a:cubicBezTo>
                <a:close/>
                <a:moveTo>
                  <a:pt x="362903" y="260033"/>
                </a:moveTo>
                <a:lnTo>
                  <a:pt x="362903" y="222885"/>
                </a:lnTo>
                <a:cubicBezTo>
                  <a:pt x="375285" y="220980"/>
                  <a:pt x="388620" y="219075"/>
                  <a:pt x="401003" y="217170"/>
                </a:cubicBezTo>
                <a:lnTo>
                  <a:pt x="401003" y="253365"/>
                </a:lnTo>
                <a:cubicBezTo>
                  <a:pt x="389573" y="256223"/>
                  <a:pt x="376238" y="258127"/>
                  <a:pt x="362903" y="260033"/>
                </a:cubicBezTo>
                <a:close/>
                <a:moveTo>
                  <a:pt x="286703" y="266700"/>
                </a:moveTo>
                <a:lnTo>
                  <a:pt x="286703" y="228600"/>
                </a:lnTo>
                <a:cubicBezTo>
                  <a:pt x="298133" y="228600"/>
                  <a:pt x="311468" y="227648"/>
                  <a:pt x="324803" y="226695"/>
                </a:cubicBezTo>
                <a:lnTo>
                  <a:pt x="324803" y="264795"/>
                </a:lnTo>
                <a:cubicBezTo>
                  <a:pt x="312420" y="265748"/>
                  <a:pt x="300038" y="265748"/>
                  <a:pt x="286703" y="266700"/>
                </a:cubicBezTo>
                <a:close/>
                <a:moveTo>
                  <a:pt x="210503" y="264795"/>
                </a:moveTo>
                <a:lnTo>
                  <a:pt x="210503" y="226695"/>
                </a:lnTo>
                <a:cubicBezTo>
                  <a:pt x="222885" y="227648"/>
                  <a:pt x="235267" y="228600"/>
                  <a:pt x="248603" y="228600"/>
                </a:cubicBezTo>
                <a:lnTo>
                  <a:pt x="248603" y="266700"/>
                </a:lnTo>
                <a:cubicBezTo>
                  <a:pt x="235267" y="265748"/>
                  <a:pt x="222885" y="265748"/>
                  <a:pt x="210503" y="264795"/>
                </a:cubicBezTo>
                <a:close/>
                <a:moveTo>
                  <a:pt x="705803" y="381000"/>
                </a:moveTo>
                <a:cubicBezTo>
                  <a:pt x="705803" y="412433"/>
                  <a:pt x="612458" y="438150"/>
                  <a:pt x="496253" y="438150"/>
                </a:cubicBezTo>
                <a:cubicBezTo>
                  <a:pt x="380048" y="438150"/>
                  <a:pt x="286703" y="412433"/>
                  <a:pt x="286703" y="381000"/>
                </a:cubicBezTo>
                <a:cubicBezTo>
                  <a:pt x="286703" y="349568"/>
                  <a:pt x="380048" y="323850"/>
                  <a:pt x="496253" y="323850"/>
                </a:cubicBezTo>
                <a:cubicBezTo>
                  <a:pt x="612458" y="323850"/>
                  <a:pt x="705803" y="349568"/>
                  <a:pt x="705803" y="381000"/>
                </a:cubicBezTo>
                <a:close/>
                <a:moveTo>
                  <a:pt x="762953" y="409575"/>
                </a:moveTo>
                <a:lnTo>
                  <a:pt x="762953" y="381000"/>
                </a:lnTo>
                <a:cubicBezTo>
                  <a:pt x="762953" y="336233"/>
                  <a:pt x="727710" y="303848"/>
                  <a:pt x="659130" y="285750"/>
                </a:cubicBezTo>
                <a:cubicBezTo>
                  <a:pt x="633413" y="279083"/>
                  <a:pt x="603885" y="273368"/>
                  <a:pt x="570548" y="270510"/>
                </a:cubicBezTo>
                <a:cubicBezTo>
                  <a:pt x="571500" y="266700"/>
                  <a:pt x="571500" y="261938"/>
                  <a:pt x="571500" y="257175"/>
                </a:cubicBezTo>
                <a:cubicBezTo>
                  <a:pt x="571500" y="230505"/>
                  <a:pt x="559118" y="207645"/>
                  <a:pt x="533400" y="190500"/>
                </a:cubicBezTo>
                <a:lnTo>
                  <a:pt x="533400" y="114300"/>
                </a:lnTo>
                <a:cubicBezTo>
                  <a:pt x="533400" y="69532"/>
                  <a:pt x="498158" y="37147"/>
                  <a:pt x="429578" y="19050"/>
                </a:cubicBezTo>
                <a:cubicBezTo>
                  <a:pt x="384810" y="6667"/>
                  <a:pt x="327660" y="0"/>
                  <a:pt x="266700" y="0"/>
                </a:cubicBezTo>
                <a:cubicBezTo>
                  <a:pt x="186690" y="0"/>
                  <a:pt x="0" y="11430"/>
                  <a:pt x="0" y="114300"/>
                </a:cubicBezTo>
                <a:lnTo>
                  <a:pt x="0" y="209550"/>
                </a:lnTo>
                <a:cubicBezTo>
                  <a:pt x="0" y="236220"/>
                  <a:pt x="12382" y="259080"/>
                  <a:pt x="38100" y="276225"/>
                </a:cubicBezTo>
                <a:lnTo>
                  <a:pt x="38100" y="294323"/>
                </a:lnTo>
                <a:cubicBezTo>
                  <a:pt x="15240" y="310515"/>
                  <a:pt x="0" y="332423"/>
                  <a:pt x="0" y="361950"/>
                </a:cubicBezTo>
                <a:lnTo>
                  <a:pt x="0" y="457200"/>
                </a:lnTo>
                <a:cubicBezTo>
                  <a:pt x="0" y="501967"/>
                  <a:pt x="35243" y="534353"/>
                  <a:pt x="103822" y="552450"/>
                </a:cubicBezTo>
                <a:cubicBezTo>
                  <a:pt x="148590" y="564833"/>
                  <a:pt x="205740" y="571500"/>
                  <a:pt x="266700" y="571500"/>
                </a:cubicBezTo>
                <a:cubicBezTo>
                  <a:pt x="266700" y="616268"/>
                  <a:pt x="301943" y="648653"/>
                  <a:pt x="370523" y="666750"/>
                </a:cubicBezTo>
                <a:cubicBezTo>
                  <a:pt x="415290" y="679133"/>
                  <a:pt x="472440" y="685800"/>
                  <a:pt x="533400" y="685800"/>
                </a:cubicBezTo>
                <a:cubicBezTo>
                  <a:pt x="613410" y="685800"/>
                  <a:pt x="800100" y="674370"/>
                  <a:pt x="800100" y="571500"/>
                </a:cubicBezTo>
                <a:lnTo>
                  <a:pt x="800100" y="476250"/>
                </a:lnTo>
                <a:cubicBezTo>
                  <a:pt x="801053" y="449580"/>
                  <a:pt x="788670" y="426720"/>
                  <a:pt x="762953" y="409575"/>
                </a:cubicBezTo>
                <a:close/>
              </a:path>
            </a:pathLst>
          </a:custGeom>
          <a:solidFill>
            <a:schemeClr val="accent3"/>
          </a:solidFill>
          <a:ln w="9525" cap="flat">
            <a:noFill/>
            <a:prstDash val="solid"/>
            <a:miter/>
          </a:ln>
        </p:spPr>
        <p:txBody>
          <a:bodyPr rtlCol="0" anchor="ctr"/>
          <a:lstStyle/>
          <a:p>
            <a:endParaRPr lang="it-IT" sz="1013"/>
          </a:p>
        </p:txBody>
      </p:sp>
      <p:grpSp>
        <p:nvGrpSpPr>
          <p:cNvPr id="520" name="Elemento grafico 4" descr="Denaro">
            <a:extLst>
              <a:ext uri="{FF2B5EF4-FFF2-40B4-BE49-F238E27FC236}">
                <a16:creationId xmlns:a16="http://schemas.microsoft.com/office/drawing/2014/main" id="{FC18414E-CD1B-9B4E-BAE6-F0CA0D6DE8ED}"/>
              </a:ext>
            </a:extLst>
          </p:cNvPr>
          <p:cNvGrpSpPr/>
          <p:nvPr/>
        </p:nvGrpSpPr>
        <p:grpSpPr>
          <a:xfrm>
            <a:off x="728386" y="962525"/>
            <a:ext cx="291915" cy="291915"/>
            <a:chOff x="5788800" y="3121800"/>
            <a:chExt cx="914400" cy="914400"/>
          </a:xfrm>
          <a:solidFill>
            <a:schemeClr val="accent3"/>
          </a:solidFill>
        </p:grpSpPr>
        <p:sp>
          <p:nvSpPr>
            <p:cNvPr id="521" name="Figura a mano libera 520">
              <a:extLst>
                <a:ext uri="{FF2B5EF4-FFF2-40B4-BE49-F238E27FC236}">
                  <a16:creationId xmlns:a16="http://schemas.microsoft.com/office/drawing/2014/main" id="{19240CB9-0743-6C4C-8D00-1E45D8A97D2F}"/>
                </a:ext>
              </a:extLst>
            </p:cNvPr>
            <p:cNvSpPr/>
            <p:nvPr/>
          </p:nvSpPr>
          <p:spPr>
            <a:xfrm>
              <a:off x="5826900" y="3502800"/>
              <a:ext cx="838200" cy="381000"/>
            </a:xfrm>
            <a:custGeom>
              <a:avLst/>
              <a:gdLst>
                <a:gd name="connsiteX0" fmla="*/ 781050 w 838200"/>
                <a:gd name="connsiteY0" fmla="*/ 295275 h 381000"/>
                <a:gd name="connsiteX1" fmla="*/ 752475 w 838200"/>
                <a:gd name="connsiteY1" fmla="*/ 323850 h 381000"/>
                <a:gd name="connsiteX2" fmla="*/ 95250 w 838200"/>
                <a:gd name="connsiteY2" fmla="*/ 323850 h 381000"/>
                <a:gd name="connsiteX3" fmla="*/ 57150 w 838200"/>
                <a:gd name="connsiteY3" fmla="*/ 285750 h 381000"/>
                <a:gd name="connsiteX4" fmla="*/ 57150 w 838200"/>
                <a:gd name="connsiteY4" fmla="*/ 95250 h 381000"/>
                <a:gd name="connsiteX5" fmla="*/ 95250 w 838200"/>
                <a:gd name="connsiteY5" fmla="*/ 57150 h 381000"/>
                <a:gd name="connsiteX6" fmla="*/ 752475 w 838200"/>
                <a:gd name="connsiteY6" fmla="*/ 57150 h 381000"/>
                <a:gd name="connsiteX7" fmla="*/ 781050 w 838200"/>
                <a:gd name="connsiteY7" fmla="*/ 85725 h 381000"/>
                <a:gd name="connsiteX8" fmla="*/ 781050 w 838200"/>
                <a:gd name="connsiteY8" fmla="*/ 295275 h 381000"/>
                <a:gd name="connsiteX9" fmla="*/ 0 w 838200"/>
                <a:gd name="connsiteY9" fmla="*/ 0 h 381000"/>
                <a:gd name="connsiteX10" fmla="*/ 0 w 838200"/>
                <a:gd name="connsiteY10" fmla="*/ 381000 h 381000"/>
                <a:gd name="connsiteX11" fmla="*/ 838200 w 838200"/>
                <a:gd name="connsiteY11" fmla="*/ 381000 h 381000"/>
                <a:gd name="connsiteX12" fmla="*/ 838200 w 838200"/>
                <a:gd name="connsiteY12" fmla="*/ 0 h 381000"/>
                <a:gd name="connsiteX13" fmla="*/ 0 w 838200"/>
                <a:gd name="connsiteY13" fmla="*/ 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200" h="381000">
                  <a:moveTo>
                    <a:pt x="781050" y="295275"/>
                  </a:moveTo>
                  <a:lnTo>
                    <a:pt x="752475" y="323850"/>
                  </a:lnTo>
                  <a:lnTo>
                    <a:pt x="95250" y="323850"/>
                  </a:lnTo>
                  <a:lnTo>
                    <a:pt x="57150" y="285750"/>
                  </a:lnTo>
                  <a:lnTo>
                    <a:pt x="57150" y="95250"/>
                  </a:lnTo>
                  <a:lnTo>
                    <a:pt x="95250" y="57150"/>
                  </a:lnTo>
                  <a:lnTo>
                    <a:pt x="752475" y="57150"/>
                  </a:lnTo>
                  <a:lnTo>
                    <a:pt x="781050" y="85725"/>
                  </a:lnTo>
                  <a:lnTo>
                    <a:pt x="781050" y="295275"/>
                  </a:lnTo>
                  <a:close/>
                  <a:moveTo>
                    <a:pt x="0" y="0"/>
                  </a:moveTo>
                  <a:lnTo>
                    <a:pt x="0" y="381000"/>
                  </a:lnTo>
                  <a:lnTo>
                    <a:pt x="838200" y="381000"/>
                  </a:lnTo>
                  <a:lnTo>
                    <a:pt x="838200" y="0"/>
                  </a:lnTo>
                  <a:lnTo>
                    <a:pt x="0" y="0"/>
                  </a:lnTo>
                  <a:close/>
                </a:path>
              </a:pathLst>
            </a:custGeom>
            <a:grpFill/>
            <a:ln w="9525" cap="flat">
              <a:noFill/>
              <a:prstDash val="solid"/>
              <a:miter/>
            </a:ln>
          </p:spPr>
          <p:txBody>
            <a:bodyPr rtlCol="0" anchor="ctr"/>
            <a:lstStyle/>
            <a:p>
              <a:endParaRPr lang="it-IT" sz="1013"/>
            </a:p>
          </p:txBody>
        </p:sp>
        <p:sp>
          <p:nvSpPr>
            <p:cNvPr id="522" name="Figura a mano libera 521">
              <a:extLst>
                <a:ext uri="{FF2B5EF4-FFF2-40B4-BE49-F238E27FC236}">
                  <a16:creationId xmlns:a16="http://schemas.microsoft.com/office/drawing/2014/main" id="{6989DEC4-FC3D-3C4C-B3C2-DC4FFFB29319}"/>
                </a:ext>
              </a:extLst>
            </p:cNvPr>
            <p:cNvSpPr/>
            <p:nvPr/>
          </p:nvSpPr>
          <p:spPr>
            <a:xfrm>
              <a:off x="6169800" y="3598050"/>
              <a:ext cx="152400" cy="190500"/>
            </a:xfrm>
            <a:custGeom>
              <a:avLst/>
              <a:gdLst>
                <a:gd name="connsiteX0" fmla="*/ 152400 w 152400"/>
                <a:gd name="connsiteY0" fmla="*/ 95250 h 190500"/>
                <a:gd name="connsiteX1" fmla="*/ 76200 w 152400"/>
                <a:gd name="connsiteY1" fmla="*/ 190500 h 190500"/>
                <a:gd name="connsiteX2" fmla="*/ 0 w 152400"/>
                <a:gd name="connsiteY2" fmla="*/ 95250 h 190500"/>
                <a:gd name="connsiteX3" fmla="*/ 76200 w 152400"/>
                <a:gd name="connsiteY3" fmla="*/ 0 h 190500"/>
                <a:gd name="connsiteX4" fmla="*/ 152400 w 1524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90500">
                  <a:moveTo>
                    <a:pt x="152400" y="95250"/>
                  </a:moveTo>
                  <a:cubicBezTo>
                    <a:pt x="152400" y="147855"/>
                    <a:pt x="118284" y="190500"/>
                    <a:pt x="76200" y="190500"/>
                  </a:cubicBezTo>
                  <a:cubicBezTo>
                    <a:pt x="34116" y="190500"/>
                    <a:pt x="0" y="147855"/>
                    <a:pt x="0" y="95250"/>
                  </a:cubicBezTo>
                  <a:cubicBezTo>
                    <a:pt x="0" y="42645"/>
                    <a:pt x="34116" y="0"/>
                    <a:pt x="76200" y="0"/>
                  </a:cubicBezTo>
                  <a:cubicBezTo>
                    <a:pt x="118284" y="0"/>
                    <a:pt x="152400" y="42645"/>
                    <a:pt x="152400" y="95250"/>
                  </a:cubicBezTo>
                  <a:close/>
                </a:path>
              </a:pathLst>
            </a:custGeom>
            <a:grpFill/>
            <a:ln w="9525" cap="flat">
              <a:noFill/>
              <a:prstDash val="solid"/>
              <a:miter/>
            </a:ln>
          </p:spPr>
          <p:txBody>
            <a:bodyPr rtlCol="0" anchor="ctr"/>
            <a:lstStyle/>
            <a:p>
              <a:endParaRPr lang="it-IT" sz="1013"/>
            </a:p>
          </p:txBody>
        </p:sp>
        <p:sp>
          <p:nvSpPr>
            <p:cNvPr id="523" name="Figura a mano libera 522">
              <a:extLst>
                <a:ext uri="{FF2B5EF4-FFF2-40B4-BE49-F238E27FC236}">
                  <a16:creationId xmlns:a16="http://schemas.microsoft.com/office/drawing/2014/main" id="{83DA6999-8A85-B844-92E2-F7B084CD1218}"/>
                </a:ext>
              </a:extLst>
            </p:cNvPr>
            <p:cNvSpPr/>
            <p:nvPr/>
          </p:nvSpPr>
          <p:spPr>
            <a:xfrm>
              <a:off x="5979300" y="36647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24" name="Figura a mano libera 523">
              <a:extLst>
                <a:ext uri="{FF2B5EF4-FFF2-40B4-BE49-F238E27FC236}">
                  <a16:creationId xmlns:a16="http://schemas.microsoft.com/office/drawing/2014/main" id="{EA1CFFE4-79D2-5C4F-A2C8-BB40BCC815DE}"/>
                </a:ext>
              </a:extLst>
            </p:cNvPr>
            <p:cNvSpPr/>
            <p:nvPr/>
          </p:nvSpPr>
          <p:spPr>
            <a:xfrm>
              <a:off x="6455550" y="36647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37" name="Figura a mano libera 536">
              <a:extLst>
                <a:ext uri="{FF2B5EF4-FFF2-40B4-BE49-F238E27FC236}">
                  <a16:creationId xmlns:a16="http://schemas.microsoft.com/office/drawing/2014/main" id="{0E38F349-9024-9A44-8ABD-DCDA1904079C}"/>
                </a:ext>
              </a:extLst>
            </p:cNvPr>
            <p:cNvSpPr/>
            <p:nvPr/>
          </p:nvSpPr>
          <p:spPr>
            <a:xfrm>
              <a:off x="5935485" y="3243720"/>
              <a:ext cx="552450" cy="200025"/>
            </a:xfrm>
            <a:custGeom>
              <a:avLst/>
              <a:gdLst>
                <a:gd name="connsiteX0" fmla="*/ 481013 w 552450"/>
                <a:gd name="connsiteY0" fmla="*/ 75248 h 200025"/>
                <a:gd name="connsiteX1" fmla="*/ 495300 w 552450"/>
                <a:gd name="connsiteY1" fmla="*/ 111443 h 200025"/>
                <a:gd name="connsiteX2" fmla="*/ 552450 w 552450"/>
                <a:gd name="connsiteY2" fmla="*/ 100012 h 200025"/>
                <a:gd name="connsiteX3" fmla="*/ 512445 w 552450"/>
                <a:gd name="connsiteY3" fmla="*/ 0 h 200025"/>
                <a:gd name="connsiteX4" fmla="*/ 0 w 552450"/>
                <a:gd name="connsiteY4" fmla="*/ 209550 h 200025"/>
                <a:gd name="connsiteX5" fmla="*/ 293370 w 552450"/>
                <a:gd name="connsiteY5" fmla="*/ 15144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450" h="200025">
                  <a:moveTo>
                    <a:pt x="481013" y="75248"/>
                  </a:moveTo>
                  <a:lnTo>
                    <a:pt x="495300" y="111443"/>
                  </a:lnTo>
                  <a:lnTo>
                    <a:pt x="552450" y="100012"/>
                  </a:lnTo>
                  <a:lnTo>
                    <a:pt x="512445" y="0"/>
                  </a:lnTo>
                  <a:lnTo>
                    <a:pt x="0" y="209550"/>
                  </a:lnTo>
                  <a:lnTo>
                    <a:pt x="293370" y="151448"/>
                  </a:lnTo>
                  <a:close/>
                </a:path>
              </a:pathLst>
            </a:custGeom>
            <a:grpFill/>
            <a:ln w="9525" cap="flat">
              <a:noFill/>
              <a:prstDash val="solid"/>
              <a:miter/>
            </a:ln>
          </p:spPr>
          <p:txBody>
            <a:bodyPr rtlCol="0" anchor="ctr"/>
            <a:lstStyle/>
            <a:p>
              <a:endParaRPr lang="it-IT" sz="1013"/>
            </a:p>
          </p:txBody>
        </p:sp>
        <p:sp>
          <p:nvSpPr>
            <p:cNvPr id="538" name="Figura a mano libera 537">
              <a:extLst>
                <a:ext uri="{FF2B5EF4-FFF2-40B4-BE49-F238E27FC236}">
                  <a16:creationId xmlns:a16="http://schemas.microsoft.com/office/drawing/2014/main" id="{1BCB728A-446D-744B-8C94-0D911ACEED01}"/>
                </a:ext>
              </a:extLst>
            </p:cNvPr>
            <p:cNvSpPr/>
            <p:nvPr/>
          </p:nvSpPr>
          <p:spPr>
            <a:xfrm>
              <a:off x="6074550" y="3367545"/>
              <a:ext cx="504825" cy="95250"/>
            </a:xfrm>
            <a:custGeom>
              <a:avLst/>
              <a:gdLst>
                <a:gd name="connsiteX0" fmla="*/ 292418 w 504825"/>
                <a:gd name="connsiteY0" fmla="*/ 97155 h 95250"/>
                <a:gd name="connsiteX1" fmla="*/ 442913 w 504825"/>
                <a:gd name="connsiteY1" fmla="*/ 67628 h 95250"/>
                <a:gd name="connsiteX2" fmla="*/ 449580 w 504825"/>
                <a:gd name="connsiteY2" fmla="*/ 97155 h 95250"/>
                <a:gd name="connsiteX3" fmla="*/ 507683 w 504825"/>
                <a:gd name="connsiteY3" fmla="*/ 97155 h 95250"/>
                <a:gd name="connsiteX4" fmla="*/ 488633 w 504825"/>
                <a:gd name="connsiteY4" fmla="*/ 0 h 95250"/>
                <a:gd name="connsiteX5" fmla="*/ 0 w 504825"/>
                <a:gd name="connsiteY5" fmla="*/ 9715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95250">
                  <a:moveTo>
                    <a:pt x="292418" y="97155"/>
                  </a:moveTo>
                  <a:lnTo>
                    <a:pt x="442913" y="67628"/>
                  </a:lnTo>
                  <a:lnTo>
                    <a:pt x="449580" y="97155"/>
                  </a:lnTo>
                  <a:lnTo>
                    <a:pt x="507683" y="97155"/>
                  </a:lnTo>
                  <a:lnTo>
                    <a:pt x="488633" y="0"/>
                  </a:lnTo>
                  <a:lnTo>
                    <a:pt x="0" y="97155"/>
                  </a:lnTo>
                  <a:close/>
                </a:path>
              </a:pathLst>
            </a:custGeom>
            <a:grpFill/>
            <a:ln w="9525" cap="flat">
              <a:noFill/>
              <a:prstDash val="solid"/>
              <a:miter/>
            </a:ln>
          </p:spPr>
          <p:txBody>
            <a:bodyPr rtlCol="0" anchor="ctr"/>
            <a:lstStyle/>
            <a:p>
              <a:endParaRPr lang="it-IT" sz="1013"/>
            </a:p>
          </p:txBody>
        </p:sp>
      </p:grpSp>
      <p:grpSp>
        <p:nvGrpSpPr>
          <p:cNvPr id="539" name="Elemento grafico 6" descr="Carta di credito">
            <a:extLst>
              <a:ext uri="{FF2B5EF4-FFF2-40B4-BE49-F238E27FC236}">
                <a16:creationId xmlns:a16="http://schemas.microsoft.com/office/drawing/2014/main" id="{21A45451-003D-2847-95D3-82EB276239EA}"/>
              </a:ext>
            </a:extLst>
          </p:cNvPr>
          <p:cNvGrpSpPr/>
          <p:nvPr/>
        </p:nvGrpSpPr>
        <p:grpSpPr>
          <a:xfrm>
            <a:off x="1212167" y="962525"/>
            <a:ext cx="291915" cy="291915"/>
            <a:chOff x="5938800" y="3271800"/>
            <a:chExt cx="914400" cy="914400"/>
          </a:xfrm>
          <a:solidFill>
            <a:schemeClr val="accent3"/>
          </a:solidFill>
        </p:grpSpPr>
        <p:sp>
          <p:nvSpPr>
            <p:cNvPr id="540" name="Figura a mano libera 539">
              <a:extLst>
                <a:ext uri="{FF2B5EF4-FFF2-40B4-BE49-F238E27FC236}">
                  <a16:creationId xmlns:a16="http://schemas.microsoft.com/office/drawing/2014/main" id="{8E88FFB9-987E-224E-93AB-587866251D8E}"/>
                </a:ext>
              </a:extLst>
            </p:cNvPr>
            <p:cNvSpPr/>
            <p:nvPr/>
          </p:nvSpPr>
          <p:spPr>
            <a:xfrm>
              <a:off x="6015000" y="3462300"/>
              <a:ext cx="762000" cy="533400"/>
            </a:xfrm>
            <a:custGeom>
              <a:avLst/>
              <a:gdLst>
                <a:gd name="connsiteX0" fmla="*/ 704850 w 762000"/>
                <a:gd name="connsiteY0" fmla="*/ 209550 h 533400"/>
                <a:gd name="connsiteX1" fmla="*/ 57150 w 762000"/>
                <a:gd name="connsiteY1" fmla="*/ 209550 h 533400"/>
                <a:gd name="connsiteX2" fmla="*/ 57150 w 762000"/>
                <a:gd name="connsiteY2" fmla="*/ 57150 h 533400"/>
                <a:gd name="connsiteX3" fmla="*/ 704850 w 762000"/>
                <a:gd name="connsiteY3" fmla="*/ 57150 h 533400"/>
                <a:gd name="connsiteX4" fmla="*/ 704850 w 762000"/>
                <a:gd name="connsiteY4" fmla="*/ 209550 h 533400"/>
                <a:gd name="connsiteX5" fmla="*/ 704850 w 762000"/>
                <a:gd name="connsiteY5" fmla="*/ 476250 h 533400"/>
                <a:gd name="connsiteX6" fmla="*/ 57150 w 762000"/>
                <a:gd name="connsiteY6" fmla="*/ 476250 h 533400"/>
                <a:gd name="connsiteX7" fmla="*/ 57150 w 762000"/>
                <a:gd name="connsiteY7" fmla="*/ 323850 h 533400"/>
                <a:gd name="connsiteX8" fmla="*/ 704850 w 762000"/>
                <a:gd name="connsiteY8" fmla="*/ 323850 h 533400"/>
                <a:gd name="connsiteX9" fmla="*/ 704850 w 762000"/>
                <a:gd name="connsiteY9" fmla="*/ 476250 h 533400"/>
                <a:gd name="connsiteX10" fmla="*/ 723900 w 762000"/>
                <a:gd name="connsiteY10" fmla="*/ 0 h 533400"/>
                <a:gd name="connsiteX11" fmla="*/ 38100 w 762000"/>
                <a:gd name="connsiteY11" fmla="*/ 0 h 533400"/>
                <a:gd name="connsiteX12" fmla="*/ 0 w 762000"/>
                <a:gd name="connsiteY12" fmla="*/ 38100 h 533400"/>
                <a:gd name="connsiteX13" fmla="*/ 0 w 762000"/>
                <a:gd name="connsiteY13" fmla="*/ 495300 h 533400"/>
                <a:gd name="connsiteX14" fmla="*/ 38100 w 762000"/>
                <a:gd name="connsiteY14" fmla="*/ 533400 h 533400"/>
                <a:gd name="connsiteX15" fmla="*/ 723900 w 762000"/>
                <a:gd name="connsiteY15" fmla="*/ 533400 h 533400"/>
                <a:gd name="connsiteX16" fmla="*/ 762000 w 762000"/>
                <a:gd name="connsiteY16" fmla="*/ 495300 h 533400"/>
                <a:gd name="connsiteX17" fmla="*/ 762000 w 762000"/>
                <a:gd name="connsiteY17" fmla="*/ 38100 h 533400"/>
                <a:gd name="connsiteX18" fmla="*/ 723900 w 76200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533400">
                  <a:moveTo>
                    <a:pt x="704850" y="209550"/>
                  </a:moveTo>
                  <a:lnTo>
                    <a:pt x="57150" y="209550"/>
                  </a:lnTo>
                  <a:lnTo>
                    <a:pt x="57150" y="57150"/>
                  </a:lnTo>
                  <a:lnTo>
                    <a:pt x="704850" y="57150"/>
                  </a:lnTo>
                  <a:lnTo>
                    <a:pt x="704850" y="209550"/>
                  </a:lnTo>
                  <a:close/>
                  <a:moveTo>
                    <a:pt x="704850" y="476250"/>
                  </a:moveTo>
                  <a:lnTo>
                    <a:pt x="57150" y="476250"/>
                  </a:lnTo>
                  <a:lnTo>
                    <a:pt x="57150" y="323850"/>
                  </a:lnTo>
                  <a:lnTo>
                    <a:pt x="704850" y="323850"/>
                  </a:lnTo>
                  <a:lnTo>
                    <a:pt x="704850" y="476250"/>
                  </a:lnTo>
                  <a:close/>
                  <a:moveTo>
                    <a:pt x="723900" y="0"/>
                  </a:move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grpFill/>
            <a:ln w="9525" cap="flat">
              <a:noFill/>
              <a:prstDash val="solid"/>
              <a:miter/>
            </a:ln>
          </p:spPr>
          <p:txBody>
            <a:bodyPr rtlCol="0" anchor="ctr"/>
            <a:lstStyle/>
            <a:p>
              <a:endParaRPr lang="it-IT" sz="1013"/>
            </a:p>
          </p:txBody>
        </p:sp>
        <p:sp>
          <p:nvSpPr>
            <p:cNvPr id="541" name="Figura a mano libera 540">
              <a:extLst>
                <a:ext uri="{FF2B5EF4-FFF2-40B4-BE49-F238E27FC236}">
                  <a16:creationId xmlns:a16="http://schemas.microsoft.com/office/drawing/2014/main" id="{1858C8EC-E696-234A-B036-7DEADDA6F9D9}"/>
                </a:ext>
              </a:extLst>
            </p:cNvPr>
            <p:cNvSpPr/>
            <p:nvPr/>
          </p:nvSpPr>
          <p:spPr>
            <a:xfrm>
              <a:off x="6129300" y="3843300"/>
              <a:ext cx="152400" cy="38100"/>
            </a:xfrm>
            <a:custGeom>
              <a:avLst/>
              <a:gdLst>
                <a:gd name="connsiteX0" fmla="*/ 0 w 152400"/>
                <a:gd name="connsiteY0" fmla="*/ 0 h 38100"/>
                <a:gd name="connsiteX1" fmla="*/ 152400 w 152400"/>
                <a:gd name="connsiteY1" fmla="*/ 0 h 38100"/>
                <a:gd name="connsiteX2" fmla="*/ 152400 w 152400"/>
                <a:gd name="connsiteY2" fmla="*/ 38100 h 38100"/>
                <a:gd name="connsiteX3" fmla="*/ 0 w 1524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52400" h="38100">
                  <a:moveTo>
                    <a:pt x="0" y="0"/>
                  </a:moveTo>
                  <a:lnTo>
                    <a:pt x="152400" y="0"/>
                  </a:lnTo>
                  <a:lnTo>
                    <a:pt x="152400" y="38100"/>
                  </a:lnTo>
                  <a:lnTo>
                    <a:pt x="0" y="38100"/>
                  </a:lnTo>
                  <a:close/>
                </a:path>
              </a:pathLst>
            </a:custGeom>
            <a:grpFill/>
            <a:ln w="9525" cap="flat">
              <a:noFill/>
              <a:prstDash val="solid"/>
              <a:miter/>
            </a:ln>
          </p:spPr>
          <p:txBody>
            <a:bodyPr rtlCol="0" anchor="ctr"/>
            <a:lstStyle/>
            <a:p>
              <a:endParaRPr lang="it-IT" sz="1013"/>
            </a:p>
          </p:txBody>
        </p:sp>
        <p:sp>
          <p:nvSpPr>
            <p:cNvPr id="542" name="Figura a mano libera 541">
              <a:extLst>
                <a:ext uri="{FF2B5EF4-FFF2-40B4-BE49-F238E27FC236}">
                  <a16:creationId xmlns:a16="http://schemas.microsoft.com/office/drawing/2014/main" id="{131CD3F7-A1C3-5040-9857-099C0D61D2D0}"/>
                </a:ext>
              </a:extLst>
            </p:cNvPr>
            <p:cNvSpPr/>
            <p:nvPr/>
          </p:nvSpPr>
          <p:spPr>
            <a:xfrm>
              <a:off x="6319800" y="3843300"/>
              <a:ext cx="76200" cy="38100"/>
            </a:xfrm>
            <a:custGeom>
              <a:avLst/>
              <a:gdLst>
                <a:gd name="connsiteX0" fmla="*/ 0 w 76200"/>
                <a:gd name="connsiteY0" fmla="*/ 0 h 38100"/>
                <a:gd name="connsiteX1" fmla="*/ 76200 w 76200"/>
                <a:gd name="connsiteY1" fmla="*/ 0 h 38100"/>
                <a:gd name="connsiteX2" fmla="*/ 76200 w 76200"/>
                <a:gd name="connsiteY2" fmla="*/ 38100 h 38100"/>
                <a:gd name="connsiteX3" fmla="*/ 0 w 762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76200" h="38100">
                  <a:moveTo>
                    <a:pt x="0" y="0"/>
                  </a:moveTo>
                  <a:lnTo>
                    <a:pt x="76200" y="0"/>
                  </a:lnTo>
                  <a:lnTo>
                    <a:pt x="76200" y="38100"/>
                  </a:lnTo>
                  <a:lnTo>
                    <a:pt x="0" y="38100"/>
                  </a:lnTo>
                  <a:close/>
                </a:path>
              </a:pathLst>
            </a:custGeom>
            <a:grpFill/>
            <a:ln w="9525" cap="flat">
              <a:noFill/>
              <a:prstDash val="solid"/>
              <a:miter/>
            </a:ln>
          </p:spPr>
          <p:txBody>
            <a:bodyPr rtlCol="0" anchor="ctr"/>
            <a:lstStyle/>
            <a:p>
              <a:endParaRPr lang="it-IT" sz="1013"/>
            </a:p>
          </p:txBody>
        </p:sp>
      </p:grpSp>
      <p:grpSp>
        <p:nvGrpSpPr>
          <p:cNvPr id="543" name="Elemento grafico 8" descr="Assegno bancario ">
            <a:extLst>
              <a:ext uri="{FF2B5EF4-FFF2-40B4-BE49-F238E27FC236}">
                <a16:creationId xmlns:a16="http://schemas.microsoft.com/office/drawing/2014/main" id="{60FC94C2-C163-2A49-A66C-0AD14CA9D18E}"/>
              </a:ext>
            </a:extLst>
          </p:cNvPr>
          <p:cNvGrpSpPr/>
          <p:nvPr/>
        </p:nvGrpSpPr>
        <p:grpSpPr>
          <a:xfrm>
            <a:off x="1695947" y="962525"/>
            <a:ext cx="291915" cy="291915"/>
            <a:chOff x="6088800" y="3421800"/>
            <a:chExt cx="914400" cy="914400"/>
          </a:xfrm>
          <a:solidFill>
            <a:schemeClr val="accent3"/>
          </a:solidFill>
        </p:grpSpPr>
        <p:sp>
          <p:nvSpPr>
            <p:cNvPr id="544" name="Figura a mano libera 543">
              <a:extLst>
                <a:ext uri="{FF2B5EF4-FFF2-40B4-BE49-F238E27FC236}">
                  <a16:creationId xmlns:a16="http://schemas.microsoft.com/office/drawing/2014/main" id="{72F145FE-4269-FA4C-BE62-6851EC79880A}"/>
                </a:ext>
              </a:extLst>
            </p:cNvPr>
            <p:cNvSpPr/>
            <p:nvPr/>
          </p:nvSpPr>
          <p:spPr>
            <a:xfrm>
              <a:off x="6126900" y="3688500"/>
              <a:ext cx="838200" cy="381000"/>
            </a:xfrm>
            <a:custGeom>
              <a:avLst/>
              <a:gdLst>
                <a:gd name="connsiteX0" fmla="*/ 0 w 838200"/>
                <a:gd name="connsiteY0" fmla="*/ 0 h 381000"/>
                <a:gd name="connsiteX1" fmla="*/ 0 w 838200"/>
                <a:gd name="connsiteY1" fmla="*/ 381000 h 381000"/>
                <a:gd name="connsiteX2" fmla="*/ 838200 w 838200"/>
                <a:gd name="connsiteY2" fmla="*/ 381000 h 381000"/>
                <a:gd name="connsiteX3" fmla="*/ 838200 w 838200"/>
                <a:gd name="connsiteY3" fmla="*/ 0 h 381000"/>
                <a:gd name="connsiteX4" fmla="*/ 0 w 838200"/>
                <a:gd name="connsiteY4" fmla="*/ 0 h 381000"/>
                <a:gd name="connsiteX5" fmla="*/ 781050 w 838200"/>
                <a:gd name="connsiteY5" fmla="*/ 323850 h 381000"/>
                <a:gd name="connsiteX6" fmla="*/ 57150 w 838200"/>
                <a:gd name="connsiteY6" fmla="*/ 323850 h 381000"/>
                <a:gd name="connsiteX7" fmla="*/ 57150 w 838200"/>
                <a:gd name="connsiteY7" fmla="*/ 57150 h 381000"/>
                <a:gd name="connsiteX8" fmla="*/ 781050 w 838200"/>
                <a:gd name="connsiteY8" fmla="*/ 57150 h 381000"/>
                <a:gd name="connsiteX9" fmla="*/ 781050 w 838200"/>
                <a:gd name="connsiteY9" fmla="*/ 32385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8200" h="381000">
                  <a:moveTo>
                    <a:pt x="0" y="0"/>
                  </a:moveTo>
                  <a:lnTo>
                    <a:pt x="0" y="381000"/>
                  </a:lnTo>
                  <a:lnTo>
                    <a:pt x="838200" y="381000"/>
                  </a:lnTo>
                  <a:lnTo>
                    <a:pt x="838200" y="0"/>
                  </a:lnTo>
                  <a:lnTo>
                    <a:pt x="0" y="0"/>
                  </a:lnTo>
                  <a:close/>
                  <a:moveTo>
                    <a:pt x="781050" y="323850"/>
                  </a:moveTo>
                  <a:lnTo>
                    <a:pt x="57150" y="323850"/>
                  </a:lnTo>
                  <a:lnTo>
                    <a:pt x="57150" y="57150"/>
                  </a:lnTo>
                  <a:lnTo>
                    <a:pt x="781050" y="57150"/>
                  </a:lnTo>
                  <a:lnTo>
                    <a:pt x="781050" y="323850"/>
                  </a:ln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7FDD2699-A2A3-3F44-B81C-45ED29EBBFDF}"/>
                </a:ext>
              </a:extLst>
            </p:cNvPr>
            <p:cNvSpPr/>
            <p:nvPr/>
          </p:nvSpPr>
          <p:spPr>
            <a:xfrm>
              <a:off x="6222150" y="3859950"/>
              <a:ext cx="438150" cy="38100"/>
            </a:xfrm>
            <a:custGeom>
              <a:avLst/>
              <a:gdLst>
                <a:gd name="connsiteX0" fmla="*/ 0 w 438150"/>
                <a:gd name="connsiteY0" fmla="*/ 0 h 38100"/>
                <a:gd name="connsiteX1" fmla="*/ 438150 w 438150"/>
                <a:gd name="connsiteY1" fmla="*/ 0 h 38100"/>
                <a:gd name="connsiteX2" fmla="*/ 438150 w 438150"/>
                <a:gd name="connsiteY2" fmla="*/ 38100 h 38100"/>
                <a:gd name="connsiteX3" fmla="*/ 0 w 4381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438150" h="38100">
                  <a:moveTo>
                    <a:pt x="0" y="0"/>
                  </a:moveTo>
                  <a:lnTo>
                    <a:pt x="438150" y="0"/>
                  </a:lnTo>
                  <a:lnTo>
                    <a:pt x="438150" y="38100"/>
                  </a:lnTo>
                  <a:lnTo>
                    <a:pt x="0" y="38100"/>
                  </a:ln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2A3D042D-0C77-314C-A142-FF5B7EA12A73}"/>
                </a:ext>
              </a:extLst>
            </p:cNvPr>
            <p:cNvSpPr/>
            <p:nvPr/>
          </p:nvSpPr>
          <p:spPr>
            <a:xfrm>
              <a:off x="6222150" y="3783750"/>
              <a:ext cx="171450" cy="38100"/>
            </a:xfrm>
            <a:custGeom>
              <a:avLst/>
              <a:gdLst>
                <a:gd name="connsiteX0" fmla="*/ 0 w 171450"/>
                <a:gd name="connsiteY0" fmla="*/ 0 h 38100"/>
                <a:gd name="connsiteX1" fmla="*/ 171450 w 171450"/>
                <a:gd name="connsiteY1" fmla="*/ 0 h 38100"/>
                <a:gd name="connsiteX2" fmla="*/ 171450 w 171450"/>
                <a:gd name="connsiteY2" fmla="*/ 38100 h 38100"/>
                <a:gd name="connsiteX3" fmla="*/ 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0"/>
                  </a:moveTo>
                  <a:lnTo>
                    <a:pt x="171450" y="0"/>
                  </a:lnTo>
                  <a:lnTo>
                    <a:pt x="171450" y="38100"/>
                  </a:lnTo>
                  <a:lnTo>
                    <a:pt x="0" y="38100"/>
                  </a:lnTo>
                  <a:close/>
                </a:path>
              </a:pathLst>
            </a:custGeom>
            <a:grpFill/>
            <a:ln w="9525" cap="flat">
              <a:noFill/>
              <a:prstDash val="solid"/>
              <a:miter/>
            </a:ln>
          </p:spPr>
          <p:txBody>
            <a:bodyPr rtlCol="0" anchor="ctr"/>
            <a:lstStyle/>
            <a:p>
              <a:endParaRPr lang="it-IT" sz="1013"/>
            </a:p>
          </p:txBody>
        </p:sp>
        <p:sp>
          <p:nvSpPr>
            <p:cNvPr id="547" name="Figura a mano libera 546">
              <a:extLst>
                <a:ext uri="{FF2B5EF4-FFF2-40B4-BE49-F238E27FC236}">
                  <a16:creationId xmlns:a16="http://schemas.microsoft.com/office/drawing/2014/main" id="{0DC4CDB1-7768-734D-8679-407DF041AB83}"/>
                </a:ext>
              </a:extLst>
            </p:cNvPr>
            <p:cNvSpPr/>
            <p:nvPr/>
          </p:nvSpPr>
          <p:spPr>
            <a:xfrm>
              <a:off x="6698400" y="3840900"/>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548" name="Figura a mano libera 547">
              <a:extLst>
                <a:ext uri="{FF2B5EF4-FFF2-40B4-BE49-F238E27FC236}">
                  <a16:creationId xmlns:a16="http://schemas.microsoft.com/office/drawing/2014/main" id="{B554EFD9-5837-4642-86A7-CA5F4E59450F}"/>
                </a:ext>
              </a:extLst>
            </p:cNvPr>
            <p:cNvSpPr/>
            <p:nvPr/>
          </p:nvSpPr>
          <p:spPr>
            <a:xfrm>
              <a:off x="6557021" y="3915229"/>
              <a:ext cx="295275" cy="76200"/>
            </a:xfrm>
            <a:custGeom>
              <a:avLst/>
              <a:gdLst>
                <a:gd name="connsiteX0" fmla="*/ 95659 w 295275"/>
                <a:gd name="connsiteY0" fmla="*/ 34256 h 76200"/>
                <a:gd name="connsiteX1" fmla="*/ 88992 w 295275"/>
                <a:gd name="connsiteY1" fmla="*/ 41876 h 76200"/>
                <a:gd name="connsiteX2" fmla="*/ 85182 w 295275"/>
                <a:gd name="connsiteY2" fmla="*/ 38066 h 76200"/>
                <a:gd name="connsiteX3" fmla="*/ 46129 w 295275"/>
                <a:gd name="connsiteY3" fmla="*/ 34256 h 76200"/>
                <a:gd name="connsiteX4" fmla="*/ 34699 w 295275"/>
                <a:gd name="connsiteY4" fmla="*/ 35208 h 76200"/>
                <a:gd name="connsiteX5" fmla="*/ 8029 w 295275"/>
                <a:gd name="connsiteY5" fmla="*/ 30446 h 76200"/>
                <a:gd name="connsiteX6" fmla="*/ 3267 w 295275"/>
                <a:gd name="connsiteY6" fmla="*/ 57116 h 76200"/>
                <a:gd name="connsiteX7" fmla="*/ 61369 w 295275"/>
                <a:gd name="connsiteY7" fmla="*/ 68546 h 76200"/>
                <a:gd name="connsiteX8" fmla="*/ 61369 w 295275"/>
                <a:gd name="connsiteY8" fmla="*/ 68546 h 76200"/>
                <a:gd name="connsiteX9" fmla="*/ 84229 w 295275"/>
                <a:gd name="connsiteY9" fmla="*/ 80928 h 76200"/>
                <a:gd name="connsiteX10" fmla="*/ 87087 w 295275"/>
                <a:gd name="connsiteY10" fmla="*/ 80928 h 76200"/>
                <a:gd name="connsiteX11" fmla="*/ 124234 w 295275"/>
                <a:gd name="connsiteY11" fmla="*/ 59021 h 76200"/>
                <a:gd name="connsiteX12" fmla="*/ 129949 w 295275"/>
                <a:gd name="connsiteY12" fmla="*/ 52353 h 76200"/>
                <a:gd name="connsiteX13" fmla="*/ 153762 w 295275"/>
                <a:gd name="connsiteY13" fmla="*/ 39971 h 76200"/>
                <a:gd name="connsiteX14" fmla="*/ 172812 w 295275"/>
                <a:gd name="connsiteY14" fmla="*/ 69498 h 76200"/>
                <a:gd name="connsiteX15" fmla="*/ 214722 w 295275"/>
                <a:gd name="connsiteY15" fmla="*/ 66641 h 76200"/>
                <a:gd name="connsiteX16" fmla="*/ 222342 w 295275"/>
                <a:gd name="connsiteY16" fmla="*/ 60926 h 76200"/>
                <a:gd name="connsiteX17" fmla="*/ 223294 w 295275"/>
                <a:gd name="connsiteY17" fmla="*/ 59973 h 76200"/>
                <a:gd name="connsiteX18" fmla="*/ 227104 w 295275"/>
                <a:gd name="connsiteY18" fmla="*/ 62831 h 76200"/>
                <a:gd name="connsiteX19" fmla="*/ 257584 w 295275"/>
                <a:gd name="connsiteY19" fmla="*/ 67593 h 76200"/>
                <a:gd name="connsiteX20" fmla="*/ 284254 w 295275"/>
                <a:gd name="connsiteY20" fmla="*/ 67593 h 76200"/>
                <a:gd name="connsiteX21" fmla="*/ 284254 w 295275"/>
                <a:gd name="connsiteY21" fmla="*/ 67593 h 76200"/>
                <a:gd name="connsiteX22" fmla="*/ 303304 w 295275"/>
                <a:gd name="connsiteY22" fmla="*/ 48543 h 76200"/>
                <a:gd name="connsiteX23" fmla="*/ 284254 w 295275"/>
                <a:gd name="connsiteY23" fmla="*/ 29493 h 76200"/>
                <a:gd name="connsiteX24" fmla="*/ 269967 w 295275"/>
                <a:gd name="connsiteY24" fmla="*/ 29493 h 76200"/>
                <a:gd name="connsiteX25" fmla="*/ 252822 w 295275"/>
                <a:gd name="connsiteY25" fmla="*/ 30446 h 76200"/>
                <a:gd name="connsiteX26" fmla="*/ 252822 w 295275"/>
                <a:gd name="connsiteY26" fmla="*/ 29493 h 76200"/>
                <a:gd name="connsiteX27" fmla="*/ 246154 w 295275"/>
                <a:gd name="connsiteY27" fmla="*/ 29493 h 76200"/>
                <a:gd name="connsiteX28" fmla="*/ 245202 w 295275"/>
                <a:gd name="connsiteY28" fmla="*/ 28541 h 76200"/>
                <a:gd name="connsiteX29" fmla="*/ 215674 w 295275"/>
                <a:gd name="connsiteY29" fmla="*/ 20921 h 76200"/>
                <a:gd name="connsiteX30" fmla="*/ 197577 w 295275"/>
                <a:gd name="connsiteY30" fmla="*/ 31398 h 76200"/>
                <a:gd name="connsiteX31" fmla="*/ 194719 w 295275"/>
                <a:gd name="connsiteY31" fmla="*/ 34256 h 76200"/>
                <a:gd name="connsiteX32" fmla="*/ 192814 w 295275"/>
                <a:gd name="connsiteY32" fmla="*/ 35208 h 76200"/>
                <a:gd name="connsiteX33" fmla="*/ 189957 w 295275"/>
                <a:gd name="connsiteY33" fmla="*/ 12348 h 76200"/>
                <a:gd name="connsiteX34" fmla="*/ 153762 w 295275"/>
                <a:gd name="connsiteY34" fmla="*/ 918 h 76200"/>
                <a:gd name="connsiteX35" fmla="*/ 105184 w 295275"/>
                <a:gd name="connsiteY35" fmla="*/ 23778 h 76200"/>
                <a:gd name="connsiteX36" fmla="*/ 95659 w 295275"/>
                <a:gd name="connsiteY36" fmla="*/ 342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275" h="76200">
                  <a:moveTo>
                    <a:pt x="95659" y="34256"/>
                  </a:moveTo>
                  <a:cubicBezTo>
                    <a:pt x="93754" y="36161"/>
                    <a:pt x="90897" y="39971"/>
                    <a:pt x="88992" y="41876"/>
                  </a:cubicBezTo>
                  <a:cubicBezTo>
                    <a:pt x="88039" y="40923"/>
                    <a:pt x="87087" y="39018"/>
                    <a:pt x="85182" y="38066"/>
                  </a:cubicBezTo>
                  <a:cubicBezTo>
                    <a:pt x="74704" y="28541"/>
                    <a:pt x="62322" y="26636"/>
                    <a:pt x="46129" y="34256"/>
                  </a:cubicBezTo>
                  <a:cubicBezTo>
                    <a:pt x="36604" y="38066"/>
                    <a:pt x="34699" y="36161"/>
                    <a:pt x="34699" y="35208"/>
                  </a:cubicBezTo>
                  <a:cubicBezTo>
                    <a:pt x="28984" y="26636"/>
                    <a:pt x="16602" y="24731"/>
                    <a:pt x="8029" y="30446"/>
                  </a:cubicBezTo>
                  <a:cubicBezTo>
                    <a:pt x="-543" y="36161"/>
                    <a:pt x="-2448" y="48543"/>
                    <a:pt x="3267" y="57116"/>
                  </a:cubicBezTo>
                  <a:cubicBezTo>
                    <a:pt x="16602" y="75213"/>
                    <a:pt x="37557" y="79023"/>
                    <a:pt x="61369" y="68546"/>
                  </a:cubicBezTo>
                  <a:cubicBezTo>
                    <a:pt x="61369" y="68546"/>
                    <a:pt x="61369" y="68546"/>
                    <a:pt x="61369" y="68546"/>
                  </a:cubicBezTo>
                  <a:cubicBezTo>
                    <a:pt x="64227" y="73308"/>
                    <a:pt x="70894" y="79976"/>
                    <a:pt x="84229" y="80928"/>
                  </a:cubicBezTo>
                  <a:cubicBezTo>
                    <a:pt x="85182" y="80928"/>
                    <a:pt x="86134" y="80928"/>
                    <a:pt x="87087" y="80928"/>
                  </a:cubicBezTo>
                  <a:cubicBezTo>
                    <a:pt x="105184" y="80928"/>
                    <a:pt x="117567" y="67593"/>
                    <a:pt x="124234" y="59021"/>
                  </a:cubicBezTo>
                  <a:cubicBezTo>
                    <a:pt x="126139" y="56163"/>
                    <a:pt x="128044" y="54258"/>
                    <a:pt x="129949" y="52353"/>
                  </a:cubicBezTo>
                  <a:cubicBezTo>
                    <a:pt x="135664" y="46638"/>
                    <a:pt x="144237" y="42828"/>
                    <a:pt x="153762" y="39971"/>
                  </a:cubicBezTo>
                  <a:cubicBezTo>
                    <a:pt x="154714" y="53306"/>
                    <a:pt x="161382" y="63783"/>
                    <a:pt x="172812" y="69498"/>
                  </a:cubicBezTo>
                  <a:cubicBezTo>
                    <a:pt x="185194" y="76166"/>
                    <a:pt x="201387" y="75213"/>
                    <a:pt x="214722" y="66641"/>
                  </a:cubicBezTo>
                  <a:cubicBezTo>
                    <a:pt x="217579" y="64736"/>
                    <a:pt x="219484" y="62831"/>
                    <a:pt x="222342" y="60926"/>
                  </a:cubicBezTo>
                  <a:cubicBezTo>
                    <a:pt x="222342" y="60926"/>
                    <a:pt x="223294" y="59973"/>
                    <a:pt x="223294" y="59973"/>
                  </a:cubicBezTo>
                  <a:cubicBezTo>
                    <a:pt x="224247" y="60926"/>
                    <a:pt x="226152" y="61878"/>
                    <a:pt x="227104" y="62831"/>
                  </a:cubicBezTo>
                  <a:cubicBezTo>
                    <a:pt x="237582" y="69498"/>
                    <a:pt x="250917" y="68546"/>
                    <a:pt x="257584" y="67593"/>
                  </a:cubicBezTo>
                  <a:cubicBezTo>
                    <a:pt x="262347" y="67593"/>
                    <a:pt x="284254" y="67593"/>
                    <a:pt x="284254" y="67593"/>
                  </a:cubicBezTo>
                  <a:cubicBezTo>
                    <a:pt x="284254" y="67593"/>
                    <a:pt x="284254" y="67593"/>
                    <a:pt x="284254" y="67593"/>
                  </a:cubicBezTo>
                  <a:cubicBezTo>
                    <a:pt x="294732" y="67593"/>
                    <a:pt x="303304" y="59021"/>
                    <a:pt x="303304" y="48543"/>
                  </a:cubicBezTo>
                  <a:cubicBezTo>
                    <a:pt x="303304" y="38066"/>
                    <a:pt x="294732" y="29493"/>
                    <a:pt x="284254" y="29493"/>
                  </a:cubicBezTo>
                  <a:lnTo>
                    <a:pt x="269967" y="29493"/>
                  </a:lnTo>
                  <a:cubicBezTo>
                    <a:pt x="264252" y="29493"/>
                    <a:pt x="257584" y="29493"/>
                    <a:pt x="252822" y="30446"/>
                  </a:cubicBezTo>
                  <a:lnTo>
                    <a:pt x="252822" y="29493"/>
                  </a:lnTo>
                  <a:cubicBezTo>
                    <a:pt x="250917" y="29493"/>
                    <a:pt x="248059" y="29493"/>
                    <a:pt x="246154" y="29493"/>
                  </a:cubicBezTo>
                  <a:cubicBezTo>
                    <a:pt x="246154" y="29493"/>
                    <a:pt x="245202" y="28541"/>
                    <a:pt x="245202" y="28541"/>
                  </a:cubicBezTo>
                  <a:cubicBezTo>
                    <a:pt x="240439" y="24731"/>
                    <a:pt x="229962" y="17111"/>
                    <a:pt x="215674" y="20921"/>
                  </a:cubicBezTo>
                  <a:cubicBezTo>
                    <a:pt x="207102" y="22826"/>
                    <a:pt x="201387" y="27588"/>
                    <a:pt x="197577" y="31398"/>
                  </a:cubicBezTo>
                  <a:cubicBezTo>
                    <a:pt x="196624" y="32351"/>
                    <a:pt x="195672" y="33303"/>
                    <a:pt x="194719" y="34256"/>
                  </a:cubicBezTo>
                  <a:cubicBezTo>
                    <a:pt x="193767" y="34256"/>
                    <a:pt x="193767" y="35208"/>
                    <a:pt x="192814" y="35208"/>
                  </a:cubicBezTo>
                  <a:cubicBezTo>
                    <a:pt x="193767" y="29493"/>
                    <a:pt x="194719" y="20921"/>
                    <a:pt x="189957" y="12348"/>
                  </a:cubicBezTo>
                  <a:cubicBezTo>
                    <a:pt x="183289" y="1871"/>
                    <a:pt x="171859" y="-1939"/>
                    <a:pt x="153762" y="918"/>
                  </a:cubicBezTo>
                  <a:cubicBezTo>
                    <a:pt x="134712" y="4728"/>
                    <a:pt x="117567" y="12348"/>
                    <a:pt x="105184" y="23778"/>
                  </a:cubicBezTo>
                  <a:cubicBezTo>
                    <a:pt x="101374" y="27588"/>
                    <a:pt x="98517" y="31398"/>
                    <a:pt x="95659" y="34256"/>
                  </a:cubicBezTo>
                  <a:close/>
                </a:path>
              </a:pathLst>
            </a:custGeom>
            <a:grpFill/>
            <a:ln w="9525" cap="flat">
              <a:noFill/>
              <a:prstDash val="solid"/>
              <a:miter/>
            </a:ln>
          </p:spPr>
          <p:txBody>
            <a:bodyPr rtlCol="0" anchor="ctr"/>
            <a:lstStyle/>
            <a:p>
              <a:endParaRPr lang="it-IT" sz="1013"/>
            </a:p>
          </p:txBody>
        </p:sp>
      </p:grpSp>
      <p:sp>
        <p:nvSpPr>
          <p:cNvPr id="549" name="Elemento grafico 10" descr="Portafogli">
            <a:extLst>
              <a:ext uri="{FF2B5EF4-FFF2-40B4-BE49-F238E27FC236}">
                <a16:creationId xmlns:a16="http://schemas.microsoft.com/office/drawing/2014/main" id="{5C528380-3C76-F748-BB80-00C1BD814B5E}"/>
              </a:ext>
            </a:extLst>
          </p:cNvPr>
          <p:cNvSpPr/>
          <p:nvPr/>
        </p:nvSpPr>
        <p:spPr>
          <a:xfrm>
            <a:off x="2179729" y="1017260"/>
            <a:ext cx="218936" cy="182447"/>
          </a:xfrm>
          <a:custGeom>
            <a:avLst/>
            <a:gdLst>
              <a:gd name="connsiteX0" fmla="*/ 571500 w 685800"/>
              <a:gd name="connsiteY0" fmla="*/ 371475 h 571500"/>
              <a:gd name="connsiteX1" fmla="*/ 533400 w 685800"/>
              <a:gd name="connsiteY1" fmla="*/ 333375 h 571500"/>
              <a:gd name="connsiteX2" fmla="*/ 571500 w 685800"/>
              <a:gd name="connsiteY2" fmla="*/ 295275 h 571500"/>
              <a:gd name="connsiteX3" fmla="*/ 609600 w 685800"/>
              <a:gd name="connsiteY3" fmla="*/ 333375 h 571500"/>
              <a:gd name="connsiteX4" fmla="*/ 571500 w 685800"/>
              <a:gd name="connsiteY4" fmla="*/ 371475 h 571500"/>
              <a:gd name="connsiteX5" fmla="*/ 666750 w 685800"/>
              <a:gd name="connsiteY5" fmla="*/ 238125 h 571500"/>
              <a:gd name="connsiteX6" fmla="*/ 647700 w 685800"/>
              <a:gd name="connsiteY6" fmla="*/ 238125 h 571500"/>
              <a:gd name="connsiteX7" fmla="*/ 647700 w 685800"/>
              <a:gd name="connsiteY7" fmla="*/ 133350 h 571500"/>
              <a:gd name="connsiteX8" fmla="*/ 609600 w 685800"/>
              <a:gd name="connsiteY8" fmla="*/ 95250 h 571500"/>
              <a:gd name="connsiteX9" fmla="*/ 76200 w 685800"/>
              <a:gd name="connsiteY9" fmla="*/ 95250 h 571500"/>
              <a:gd name="connsiteX10" fmla="*/ 57150 w 685800"/>
              <a:gd name="connsiteY10" fmla="*/ 76200 h 571500"/>
              <a:gd name="connsiteX11" fmla="*/ 76200 w 685800"/>
              <a:gd name="connsiteY11" fmla="*/ 57150 h 571500"/>
              <a:gd name="connsiteX12" fmla="*/ 609600 w 685800"/>
              <a:gd name="connsiteY12" fmla="*/ 57150 h 571500"/>
              <a:gd name="connsiteX13" fmla="*/ 609600 w 685800"/>
              <a:gd name="connsiteY13" fmla="*/ 38100 h 571500"/>
              <a:gd name="connsiteX14" fmla="*/ 571500 w 685800"/>
              <a:gd name="connsiteY14" fmla="*/ 0 h 571500"/>
              <a:gd name="connsiteX15" fmla="*/ 76200 w 685800"/>
              <a:gd name="connsiteY15" fmla="*/ 0 h 571500"/>
              <a:gd name="connsiteX16" fmla="*/ 0 w 685800"/>
              <a:gd name="connsiteY16" fmla="*/ 76200 h 571500"/>
              <a:gd name="connsiteX17" fmla="*/ 0 w 685800"/>
              <a:gd name="connsiteY17" fmla="*/ 495300 h 571500"/>
              <a:gd name="connsiteX18" fmla="*/ 76200 w 685800"/>
              <a:gd name="connsiteY18" fmla="*/ 571500 h 571500"/>
              <a:gd name="connsiteX19" fmla="*/ 609600 w 685800"/>
              <a:gd name="connsiteY19" fmla="*/ 571500 h 571500"/>
              <a:gd name="connsiteX20" fmla="*/ 647700 w 685800"/>
              <a:gd name="connsiteY20" fmla="*/ 533400 h 571500"/>
              <a:gd name="connsiteX21" fmla="*/ 647700 w 685800"/>
              <a:gd name="connsiteY21" fmla="*/ 428625 h 571500"/>
              <a:gd name="connsiteX22" fmla="*/ 666750 w 685800"/>
              <a:gd name="connsiteY22" fmla="*/ 428625 h 571500"/>
              <a:gd name="connsiteX23" fmla="*/ 685800 w 685800"/>
              <a:gd name="connsiteY23" fmla="*/ 409575 h 571500"/>
              <a:gd name="connsiteX24" fmla="*/ 685800 w 685800"/>
              <a:gd name="connsiteY24" fmla="*/ 257175 h 571500"/>
              <a:gd name="connsiteX25" fmla="*/ 666750 w 685800"/>
              <a:gd name="connsiteY25" fmla="*/ 23812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5800" h="571500">
                <a:moveTo>
                  <a:pt x="571500" y="371475"/>
                </a:moveTo>
                <a:cubicBezTo>
                  <a:pt x="550545" y="371475"/>
                  <a:pt x="533400" y="354330"/>
                  <a:pt x="533400" y="333375"/>
                </a:cubicBezTo>
                <a:cubicBezTo>
                  <a:pt x="533400" y="312420"/>
                  <a:pt x="550545" y="295275"/>
                  <a:pt x="571500" y="295275"/>
                </a:cubicBezTo>
                <a:cubicBezTo>
                  <a:pt x="592455" y="295275"/>
                  <a:pt x="609600" y="312420"/>
                  <a:pt x="609600" y="333375"/>
                </a:cubicBezTo>
                <a:cubicBezTo>
                  <a:pt x="609600" y="354330"/>
                  <a:pt x="592455" y="371475"/>
                  <a:pt x="571500" y="371475"/>
                </a:cubicBezTo>
                <a:close/>
                <a:moveTo>
                  <a:pt x="666750" y="238125"/>
                </a:moveTo>
                <a:lnTo>
                  <a:pt x="647700" y="238125"/>
                </a:lnTo>
                <a:lnTo>
                  <a:pt x="647700" y="133350"/>
                </a:lnTo>
                <a:cubicBezTo>
                  <a:pt x="647700" y="112395"/>
                  <a:pt x="630555" y="95250"/>
                  <a:pt x="609600" y="95250"/>
                </a:cubicBezTo>
                <a:lnTo>
                  <a:pt x="76200" y="95250"/>
                </a:lnTo>
                <a:cubicBezTo>
                  <a:pt x="65723" y="95250"/>
                  <a:pt x="57150" y="86678"/>
                  <a:pt x="57150" y="76200"/>
                </a:cubicBezTo>
                <a:cubicBezTo>
                  <a:pt x="57150" y="65723"/>
                  <a:pt x="65723" y="57150"/>
                  <a:pt x="76200" y="57150"/>
                </a:cubicBezTo>
                <a:lnTo>
                  <a:pt x="609600" y="57150"/>
                </a:lnTo>
                <a:lnTo>
                  <a:pt x="609600" y="38100"/>
                </a:lnTo>
                <a:cubicBezTo>
                  <a:pt x="609600" y="17145"/>
                  <a:pt x="592455" y="0"/>
                  <a:pt x="571500" y="0"/>
                </a:cubicBezTo>
                <a:lnTo>
                  <a:pt x="76200" y="0"/>
                </a:lnTo>
                <a:cubicBezTo>
                  <a:pt x="34290" y="0"/>
                  <a:pt x="0" y="34290"/>
                  <a:pt x="0" y="76200"/>
                </a:cubicBezTo>
                <a:lnTo>
                  <a:pt x="0" y="495300"/>
                </a:lnTo>
                <a:cubicBezTo>
                  <a:pt x="0" y="537210"/>
                  <a:pt x="34290" y="571500"/>
                  <a:pt x="76200" y="571500"/>
                </a:cubicBezTo>
                <a:lnTo>
                  <a:pt x="609600" y="571500"/>
                </a:lnTo>
                <a:cubicBezTo>
                  <a:pt x="630555" y="571500"/>
                  <a:pt x="647700" y="554355"/>
                  <a:pt x="647700" y="533400"/>
                </a:cubicBezTo>
                <a:lnTo>
                  <a:pt x="647700" y="428625"/>
                </a:lnTo>
                <a:lnTo>
                  <a:pt x="666750" y="428625"/>
                </a:lnTo>
                <a:cubicBezTo>
                  <a:pt x="677228" y="428625"/>
                  <a:pt x="685800" y="420053"/>
                  <a:pt x="685800" y="409575"/>
                </a:cubicBezTo>
                <a:lnTo>
                  <a:pt x="685800" y="257175"/>
                </a:lnTo>
                <a:cubicBezTo>
                  <a:pt x="685800" y="246698"/>
                  <a:pt x="677228" y="238125"/>
                  <a:pt x="666750" y="238125"/>
                </a:cubicBezTo>
                <a:close/>
              </a:path>
            </a:pathLst>
          </a:custGeom>
          <a:solidFill>
            <a:schemeClr val="accent3"/>
          </a:solidFill>
          <a:ln w="9525" cap="flat">
            <a:noFill/>
            <a:prstDash val="solid"/>
            <a:miter/>
          </a:ln>
        </p:spPr>
        <p:txBody>
          <a:bodyPr rtlCol="0" anchor="ctr"/>
          <a:lstStyle/>
          <a:p>
            <a:endParaRPr lang="it-IT" sz="1013"/>
          </a:p>
        </p:txBody>
      </p:sp>
      <p:grpSp>
        <p:nvGrpSpPr>
          <p:cNvPr id="550" name="Elemento grafico 12" descr="Registratore di cassa">
            <a:extLst>
              <a:ext uri="{FF2B5EF4-FFF2-40B4-BE49-F238E27FC236}">
                <a16:creationId xmlns:a16="http://schemas.microsoft.com/office/drawing/2014/main" id="{B6C055DF-8C9A-0540-A97A-BD4A076D3471}"/>
              </a:ext>
            </a:extLst>
          </p:cNvPr>
          <p:cNvGrpSpPr/>
          <p:nvPr/>
        </p:nvGrpSpPr>
        <p:grpSpPr>
          <a:xfrm>
            <a:off x="2590530" y="962525"/>
            <a:ext cx="291915" cy="291915"/>
            <a:chOff x="6388800" y="3721800"/>
            <a:chExt cx="914400" cy="914400"/>
          </a:xfrm>
          <a:solidFill>
            <a:schemeClr val="accent3"/>
          </a:solidFill>
        </p:grpSpPr>
        <p:sp>
          <p:nvSpPr>
            <p:cNvPr id="551" name="Figura a mano libera 550">
              <a:extLst>
                <a:ext uri="{FF2B5EF4-FFF2-40B4-BE49-F238E27FC236}">
                  <a16:creationId xmlns:a16="http://schemas.microsoft.com/office/drawing/2014/main" id="{9E064804-F5D7-5047-800A-6F00B61C8ECB}"/>
                </a:ext>
              </a:extLst>
            </p:cNvPr>
            <p:cNvSpPr/>
            <p:nvPr/>
          </p:nvSpPr>
          <p:spPr>
            <a:xfrm>
              <a:off x="6465000" y="4369500"/>
              <a:ext cx="762000" cy="133350"/>
            </a:xfrm>
            <a:custGeom>
              <a:avLst/>
              <a:gdLst>
                <a:gd name="connsiteX0" fmla="*/ 381000 w 762000"/>
                <a:gd name="connsiteY0" fmla="*/ 38100 h 133350"/>
                <a:gd name="connsiteX1" fmla="*/ 409575 w 762000"/>
                <a:gd name="connsiteY1" fmla="*/ 66675 h 133350"/>
                <a:gd name="connsiteX2" fmla="*/ 381000 w 762000"/>
                <a:gd name="connsiteY2" fmla="*/ 95250 h 133350"/>
                <a:gd name="connsiteX3" fmla="*/ 352425 w 762000"/>
                <a:gd name="connsiteY3" fmla="*/ 66675 h 133350"/>
                <a:gd name="connsiteX4" fmla="*/ 381000 w 762000"/>
                <a:gd name="connsiteY4" fmla="*/ 38100 h 133350"/>
                <a:gd name="connsiteX5" fmla="*/ 0 w 762000"/>
                <a:gd name="connsiteY5" fmla="*/ 133350 h 133350"/>
                <a:gd name="connsiteX6" fmla="*/ 762000 w 762000"/>
                <a:gd name="connsiteY6" fmla="*/ 133350 h 133350"/>
                <a:gd name="connsiteX7" fmla="*/ 762000 w 762000"/>
                <a:gd name="connsiteY7" fmla="*/ 0 h 133350"/>
                <a:gd name="connsiteX8" fmla="*/ 0 w 762000"/>
                <a:gd name="connsiteY8" fmla="*/ 0 h 133350"/>
                <a:gd name="connsiteX9" fmla="*/ 0 w 762000"/>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133350">
                  <a:moveTo>
                    <a:pt x="381000" y="38100"/>
                  </a:moveTo>
                  <a:cubicBezTo>
                    <a:pt x="397193" y="38100"/>
                    <a:pt x="409575" y="50483"/>
                    <a:pt x="409575" y="66675"/>
                  </a:cubicBezTo>
                  <a:cubicBezTo>
                    <a:pt x="409575" y="82867"/>
                    <a:pt x="397193" y="95250"/>
                    <a:pt x="381000" y="95250"/>
                  </a:cubicBezTo>
                  <a:cubicBezTo>
                    <a:pt x="364808" y="95250"/>
                    <a:pt x="352425" y="82867"/>
                    <a:pt x="352425" y="66675"/>
                  </a:cubicBezTo>
                  <a:cubicBezTo>
                    <a:pt x="352425" y="50483"/>
                    <a:pt x="364808" y="38100"/>
                    <a:pt x="381000" y="38100"/>
                  </a:cubicBezTo>
                  <a:close/>
                  <a:moveTo>
                    <a:pt x="0" y="133350"/>
                  </a:moveTo>
                  <a:lnTo>
                    <a:pt x="762000" y="133350"/>
                  </a:lnTo>
                  <a:lnTo>
                    <a:pt x="762000" y="0"/>
                  </a:lnTo>
                  <a:lnTo>
                    <a:pt x="0" y="0"/>
                  </a:lnTo>
                  <a:lnTo>
                    <a:pt x="0" y="133350"/>
                  </a:lnTo>
                  <a:close/>
                </a:path>
              </a:pathLst>
            </a:custGeom>
            <a:grpFill/>
            <a:ln w="9525" cap="flat">
              <a:noFill/>
              <a:prstDash val="solid"/>
              <a:miter/>
            </a:ln>
          </p:spPr>
          <p:txBody>
            <a:bodyPr rtlCol="0" anchor="ctr"/>
            <a:lstStyle/>
            <a:p>
              <a:endParaRPr lang="it-IT" sz="1013"/>
            </a:p>
          </p:txBody>
        </p:sp>
        <p:sp>
          <p:nvSpPr>
            <p:cNvPr id="552" name="Figura a mano libera 551">
              <a:extLst>
                <a:ext uri="{FF2B5EF4-FFF2-40B4-BE49-F238E27FC236}">
                  <a16:creationId xmlns:a16="http://schemas.microsoft.com/office/drawing/2014/main" id="{ADA2E7F3-1EAB-414D-86F4-E7A3CB1B5D13}"/>
                </a:ext>
              </a:extLst>
            </p:cNvPr>
            <p:cNvSpPr/>
            <p:nvPr/>
          </p:nvSpPr>
          <p:spPr>
            <a:xfrm>
              <a:off x="6655500" y="40456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18AFC69F-F826-2846-9993-622C67550EE8}"/>
                </a:ext>
              </a:extLst>
            </p:cNvPr>
            <p:cNvSpPr/>
            <p:nvPr/>
          </p:nvSpPr>
          <p:spPr>
            <a:xfrm>
              <a:off x="6655500" y="39694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4" name="Figura a mano libera 553">
              <a:extLst>
                <a:ext uri="{FF2B5EF4-FFF2-40B4-BE49-F238E27FC236}">
                  <a16:creationId xmlns:a16="http://schemas.microsoft.com/office/drawing/2014/main" id="{46062353-5420-624E-912A-EEDF7EC16F92}"/>
                </a:ext>
              </a:extLst>
            </p:cNvPr>
            <p:cNvSpPr/>
            <p:nvPr/>
          </p:nvSpPr>
          <p:spPr>
            <a:xfrm>
              <a:off x="6655500" y="38932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5" name="Figura a mano libera 554">
              <a:extLst>
                <a:ext uri="{FF2B5EF4-FFF2-40B4-BE49-F238E27FC236}">
                  <a16:creationId xmlns:a16="http://schemas.microsoft.com/office/drawing/2014/main" id="{F9352873-C52B-604E-842E-7831F1DFC0CB}"/>
                </a:ext>
              </a:extLst>
            </p:cNvPr>
            <p:cNvSpPr/>
            <p:nvPr/>
          </p:nvSpPr>
          <p:spPr>
            <a:xfrm>
              <a:off x="6465000" y="3817050"/>
              <a:ext cx="762000" cy="514350"/>
            </a:xfrm>
            <a:custGeom>
              <a:avLst/>
              <a:gdLst>
                <a:gd name="connsiteX0" fmla="*/ 647700 w 762000"/>
                <a:gd name="connsiteY0" fmla="*/ 304800 h 514350"/>
                <a:gd name="connsiteX1" fmla="*/ 419100 w 762000"/>
                <a:gd name="connsiteY1" fmla="*/ 304800 h 514350"/>
                <a:gd name="connsiteX2" fmla="*/ 419100 w 762000"/>
                <a:gd name="connsiteY2" fmla="*/ 209550 h 514350"/>
                <a:gd name="connsiteX3" fmla="*/ 647700 w 762000"/>
                <a:gd name="connsiteY3" fmla="*/ 209550 h 514350"/>
                <a:gd name="connsiteX4" fmla="*/ 647700 w 762000"/>
                <a:gd name="connsiteY4" fmla="*/ 304800 h 514350"/>
                <a:gd name="connsiteX5" fmla="*/ 323850 w 762000"/>
                <a:gd name="connsiteY5" fmla="*/ 304800 h 514350"/>
                <a:gd name="connsiteX6" fmla="*/ 152400 w 762000"/>
                <a:gd name="connsiteY6" fmla="*/ 304800 h 514350"/>
                <a:gd name="connsiteX7" fmla="*/ 152400 w 762000"/>
                <a:gd name="connsiteY7" fmla="*/ 38100 h 514350"/>
                <a:gd name="connsiteX8" fmla="*/ 323850 w 762000"/>
                <a:gd name="connsiteY8" fmla="*/ 38100 h 514350"/>
                <a:gd name="connsiteX9" fmla="*/ 323850 w 762000"/>
                <a:gd name="connsiteY9" fmla="*/ 304800 h 514350"/>
                <a:gd name="connsiteX10" fmla="*/ 704850 w 762000"/>
                <a:gd name="connsiteY10" fmla="*/ 304800 h 514350"/>
                <a:gd name="connsiteX11" fmla="*/ 704850 w 762000"/>
                <a:gd name="connsiteY11" fmla="*/ 190500 h 514350"/>
                <a:gd name="connsiteX12" fmla="*/ 666750 w 762000"/>
                <a:gd name="connsiteY12" fmla="*/ 152400 h 514350"/>
                <a:gd name="connsiteX13" fmla="*/ 361950 w 762000"/>
                <a:gd name="connsiteY13" fmla="*/ 152400 h 514350"/>
                <a:gd name="connsiteX14" fmla="*/ 361950 w 762000"/>
                <a:gd name="connsiteY14" fmla="*/ 19050 h 514350"/>
                <a:gd name="connsiteX15" fmla="*/ 342900 w 762000"/>
                <a:gd name="connsiteY15" fmla="*/ 0 h 514350"/>
                <a:gd name="connsiteX16" fmla="*/ 133350 w 762000"/>
                <a:gd name="connsiteY16" fmla="*/ 0 h 514350"/>
                <a:gd name="connsiteX17" fmla="*/ 114300 w 762000"/>
                <a:gd name="connsiteY17" fmla="*/ 19050 h 514350"/>
                <a:gd name="connsiteX18" fmla="*/ 114300 w 762000"/>
                <a:gd name="connsiteY18" fmla="*/ 152400 h 514350"/>
                <a:gd name="connsiteX19" fmla="*/ 95250 w 762000"/>
                <a:gd name="connsiteY19" fmla="*/ 152400 h 514350"/>
                <a:gd name="connsiteX20" fmla="*/ 57150 w 762000"/>
                <a:gd name="connsiteY20" fmla="*/ 190500 h 514350"/>
                <a:gd name="connsiteX21" fmla="*/ 57150 w 762000"/>
                <a:gd name="connsiteY21" fmla="*/ 304800 h 514350"/>
                <a:gd name="connsiteX22" fmla="*/ 0 w 762000"/>
                <a:gd name="connsiteY22" fmla="*/ 438150 h 514350"/>
                <a:gd name="connsiteX23" fmla="*/ 0 w 762000"/>
                <a:gd name="connsiteY23" fmla="*/ 514350 h 514350"/>
                <a:gd name="connsiteX24" fmla="*/ 762000 w 762000"/>
                <a:gd name="connsiteY24" fmla="*/ 514350 h 514350"/>
                <a:gd name="connsiteX25" fmla="*/ 762000 w 762000"/>
                <a:gd name="connsiteY25" fmla="*/ 438150 h 514350"/>
                <a:gd name="connsiteX26" fmla="*/ 704850 w 762000"/>
                <a:gd name="connsiteY26" fmla="*/ 30480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514350">
                  <a:moveTo>
                    <a:pt x="647700" y="304800"/>
                  </a:moveTo>
                  <a:lnTo>
                    <a:pt x="419100" y="304800"/>
                  </a:lnTo>
                  <a:lnTo>
                    <a:pt x="419100" y="209550"/>
                  </a:lnTo>
                  <a:lnTo>
                    <a:pt x="647700" y="209550"/>
                  </a:lnTo>
                  <a:lnTo>
                    <a:pt x="647700" y="304800"/>
                  </a:lnTo>
                  <a:close/>
                  <a:moveTo>
                    <a:pt x="323850" y="304800"/>
                  </a:moveTo>
                  <a:lnTo>
                    <a:pt x="152400" y="304800"/>
                  </a:lnTo>
                  <a:lnTo>
                    <a:pt x="152400" y="38100"/>
                  </a:lnTo>
                  <a:lnTo>
                    <a:pt x="323850" y="38100"/>
                  </a:lnTo>
                  <a:lnTo>
                    <a:pt x="323850" y="304800"/>
                  </a:lnTo>
                  <a:close/>
                  <a:moveTo>
                    <a:pt x="704850" y="304800"/>
                  </a:moveTo>
                  <a:lnTo>
                    <a:pt x="704850" y="190500"/>
                  </a:lnTo>
                  <a:cubicBezTo>
                    <a:pt x="704850" y="169545"/>
                    <a:pt x="687705" y="152400"/>
                    <a:pt x="666750" y="152400"/>
                  </a:cubicBezTo>
                  <a:lnTo>
                    <a:pt x="361950" y="152400"/>
                  </a:lnTo>
                  <a:lnTo>
                    <a:pt x="361950" y="19050"/>
                  </a:lnTo>
                  <a:cubicBezTo>
                    <a:pt x="361950" y="8572"/>
                    <a:pt x="353378" y="0"/>
                    <a:pt x="342900" y="0"/>
                  </a:cubicBezTo>
                  <a:lnTo>
                    <a:pt x="133350" y="0"/>
                  </a:lnTo>
                  <a:cubicBezTo>
                    <a:pt x="122873" y="0"/>
                    <a:pt x="114300" y="8572"/>
                    <a:pt x="114300" y="19050"/>
                  </a:cubicBezTo>
                  <a:lnTo>
                    <a:pt x="114300" y="152400"/>
                  </a:lnTo>
                  <a:lnTo>
                    <a:pt x="95250" y="152400"/>
                  </a:lnTo>
                  <a:cubicBezTo>
                    <a:pt x="74295" y="152400"/>
                    <a:pt x="57150" y="169545"/>
                    <a:pt x="57150" y="190500"/>
                  </a:cubicBezTo>
                  <a:lnTo>
                    <a:pt x="57150" y="304800"/>
                  </a:lnTo>
                  <a:lnTo>
                    <a:pt x="0" y="438150"/>
                  </a:lnTo>
                  <a:lnTo>
                    <a:pt x="0" y="514350"/>
                  </a:lnTo>
                  <a:lnTo>
                    <a:pt x="762000" y="514350"/>
                  </a:lnTo>
                  <a:lnTo>
                    <a:pt x="762000" y="438150"/>
                  </a:lnTo>
                  <a:lnTo>
                    <a:pt x="704850" y="304800"/>
                  </a:lnTo>
                  <a:close/>
                </a:path>
              </a:pathLst>
            </a:custGeom>
            <a:grpFill/>
            <a:ln w="9525" cap="flat">
              <a:noFill/>
              <a:prstDash val="solid"/>
              <a:miter/>
            </a:ln>
          </p:spPr>
          <p:txBody>
            <a:bodyPr rtlCol="0" anchor="ctr"/>
            <a:lstStyle/>
            <a:p>
              <a:endParaRPr lang="it-IT" sz="1013"/>
            </a:p>
          </p:txBody>
        </p:sp>
      </p:grpSp>
      <p:sp>
        <p:nvSpPr>
          <p:cNvPr id="556" name="Elemento grafico 14" descr="Borsa della spesa">
            <a:extLst>
              <a:ext uri="{FF2B5EF4-FFF2-40B4-BE49-F238E27FC236}">
                <a16:creationId xmlns:a16="http://schemas.microsoft.com/office/drawing/2014/main" id="{3C329E30-762A-F54F-970E-40F7AF45C172}"/>
              </a:ext>
            </a:extLst>
          </p:cNvPr>
          <p:cNvSpPr/>
          <p:nvPr/>
        </p:nvSpPr>
        <p:spPr>
          <a:xfrm>
            <a:off x="3074311" y="974688"/>
            <a:ext cx="191570" cy="267590"/>
          </a:xfrm>
          <a:custGeom>
            <a:avLst/>
            <a:gdLst>
              <a:gd name="connsiteX0" fmla="*/ 497243 w 600075"/>
              <a:gd name="connsiteY0" fmla="*/ 754380 h 838200"/>
              <a:gd name="connsiteX1" fmla="*/ 522960 w 600075"/>
              <a:gd name="connsiteY1" fmla="*/ 348615 h 838200"/>
              <a:gd name="connsiteX2" fmla="*/ 549630 w 600075"/>
              <a:gd name="connsiteY2" fmla="*/ 701993 h 838200"/>
              <a:gd name="connsiteX3" fmla="*/ 497243 w 600075"/>
              <a:gd name="connsiteY3" fmla="*/ 754380 h 838200"/>
              <a:gd name="connsiteX4" fmla="*/ 438188 w 600075"/>
              <a:gd name="connsiteY4" fmla="*/ 781050 h 838200"/>
              <a:gd name="connsiteX5" fmla="*/ 57188 w 600075"/>
              <a:gd name="connsiteY5" fmla="*/ 781050 h 838200"/>
              <a:gd name="connsiteX6" fmla="*/ 90525 w 600075"/>
              <a:gd name="connsiteY6" fmla="*/ 247650 h 838200"/>
              <a:gd name="connsiteX7" fmla="*/ 132435 w 600075"/>
              <a:gd name="connsiteY7" fmla="*/ 247650 h 838200"/>
              <a:gd name="connsiteX8" fmla="*/ 132435 w 600075"/>
              <a:gd name="connsiteY8" fmla="*/ 323850 h 838200"/>
              <a:gd name="connsiteX9" fmla="*/ 151485 w 600075"/>
              <a:gd name="connsiteY9" fmla="*/ 342900 h 838200"/>
              <a:gd name="connsiteX10" fmla="*/ 170535 w 600075"/>
              <a:gd name="connsiteY10" fmla="*/ 323850 h 838200"/>
              <a:gd name="connsiteX11" fmla="*/ 170535 w 600075"/>
              <a:gd name="connsiteY11" fmla="*/ 247650 h 838200"/>
              <a:gd name="connsiteX12" fmla="*/ 361035 w 600075"/>
              <a:gd name="connsiteY12" fmla="*/ 247650 h 838200"/>
              <a:gd name="connsiteX13" fmla="*/ 361035 w 600075"/>
              <a:gd name="connsiteY13" fmla="*/ 323850 h 838200"/>
              <a:gd name="connsiteX14" fmla="*/ 380085 w 600075"/>
              <a:gd name="connsiteY14" fmla="*/ 342900 h 838200"/>
              <a:gd name="connsiteX15" fmla="*/ 399135 w 600075"/>
              <a:gd name="connsiteY15" fmla="*/ 323850 h 838200"/>
              <a:gd name="connsiteX16" fmla="*/ 399135 w 600075"/>
              <a:gd name="connsiteY16" fmla="*/ 247650 h 838200"/>
              <a:gd name="connsiteX17" fmla="*/ 471525 w 600075"/>
              <a:gd name="connsiteY17" fmla="*/ 247650 h 838200"/>
              <a:gd name="connsiteX18" fmla="*/ 438188 w 600075"/>
              <a:gd name="connsiteY18" fmla="*/ 781050 h 838200"/>
              <a:gd name="connsiteX19" fmla="*/ 170535 w 600075"/>
              <a:gd name="connsiteY19" fmla="*/ 152400 h 838200"/>
              <a:gd name="connsiteX20" fmla="*/ 240068 w 600075"/>
              <a:gd name="connsiteY20" fmla="*/ 60960 h 838200"/>
              <a:gd name="connsiteX21" fmla="*/ 218160 w 600075"/>
              <a:gd name="connsiteY21" fmla="*/ 133350 h 838200"/>
              <a:gd name="connsiteX22" fmla="*/ 218160 w 600075"/>
              <a:gd name="connsiteY22" fmla="*/ 190500 h 838200"/>
              <a:gd name="connsiteX23" fmla="*/ 170535 w 600075"/>
              <a:gd name="connsiteY23" fmla="*/ 190500 h 838200"/>
              <a:gd name="connsiteX24" fmla="*/ 170535 w 600075"/>
              <a:gd name="connsiteY24" fmla="*/ 152400 h 838200"/>
              <a:gd name="connsiteX25" fmla="*/ 290550 w 600075"/>
              <a:gd name="connsiteY25" fmla="*/ 60008 h 838200"/>
              <a:gd name="connsiteX26" fmla="*/ 361035 w 600075"/>
              <a:gd name="connsiteY26" fmla="*/ 152400 h 838200"/>
              <a:gd name="connsiteX27" fmla="*/ 361035 w 600075"/>
              <a:gd name="connsiteY27" fmla="*/ 190500 h 838200"/>
              <a:gd name="connsiteX28" fmla="*/ 256260 w 600075"/>
              <a:gd name="connsiteY28" fmla="*/ 190500 h 838200"/>
              <a:gd name="connsiteX29" fmla="*/ 256260 w 600075"/>
              <a:gd name="connsiteY29" fmla="*/ 133350 h 838200"/>
              <a:gd name="connsiteX30" fmla="*/ 290550 w 600075"/>
              <a:gd name="connsiteY30" fmla="*/ 60008 h 838200"/>
              <a:gd name="connsiteX31" fmla="*/ 351510 w 600075"/>
              <a:gd name="connsiteY31" fmla="*/ 38100 h 838200"/>
              <a:gd name="connsiteX32" fmla="*/ 446760 w 600075"/>
              <a:gd name="connsiteY32" fmla="*/ 133350 h 838200"/>
              <a:gd name="connsiteX33" fmla="*/ 446760 w 600075"/>
              <a:gd name="connsiteY33" fmla="*/ 190500 h 838200"/>
              <a:gd name="connsiteX34" fmla="*/ 399135 w 600075"/>
              <a:gd name="connsiteY34" fmla="*/ 190500 h 838200"/>
              <a:gd name="connsiteX35" fmla="*/ 399135 w 600075"/>
              <a:gd name="connsiteY35" fmla="*/ 152400 h 838200"/>
              <a:gd name="connsiteX36" fmla="*/ 336270 w 600075"/>
              <a:gd name="connsiteY36" fmla="*/ 39053 h 838200"/>
              <a:gd name="connsiteX37" fmla="*/ 351510 w 600075"/>
              <a:gd name="connsiteY37" fmla="*/ 38100 h 838200"/>
              <a:gd name="connsiteX38" fmla="*/ 570585 w 600075"/>
              <a:gd name="connsiteY38" fmla="*/ 226695 h 838200"/>
              <a:gd name="connsiteX39" fmla="*/ 532485 w 600075"/>
              <a:gd name="connsiteY39" fmla="*/ 190500 h 838200"/>
              <a:gd name="connsiteX40" fmla="*/ 491528 w 600075"/>
              <a:gd name="connsiteY40" fmla="*/ 190500 h 838200"/>
              <a:gd name="connsiteX41" fmla="*/ 529628 w 600075"/>
              <a:gd name="connsiteY41" fmla="*/ 222885 h 838200"/>
              <a:gd name="connsiteX42" fmla="*/ 491528 w 600075"/>
              <a:gd name="connsiteY42" fmla="*/ 190500 h 838200"/>
              <a:gd name="connsiteX43" fmla="*/ 484860 w 600075"/>
              <a:gd name="connsiteY43" fmla="*/ 190500 h 838200"/>
              <a:gd name="connsiteX44" fmla="*/ 484860 w 600075"/>
              <a:gd name="connsiteY44" fmla="*/ 133350 h 838200"/>
              <a:gd name="connsiteX45" fmla="*/ 351510 w 600075"/>
              <a:gd name="connsiteY45" fmla="*/ 0 h 838200"/>
              <a:gd name="connsiteX46" fmla="*/ 281978 w 600075"/>
              <a:gd name="connsiteY46" fmla="*/ 20003 h 838200"/>
              <a:gd name="connsiteX47" fmla="*/ 265785 w 600075"/>
              <a:gd name="connsiteY47" fmla="*/ 19050 h 838200"/>
              <a:gd name="connsiteX48" fmla="*/ 132435 w 600075"/>
              <a:gd name="connsiteY48" fmla="*/ 152400 h 838200"/>
              <a:gd name="connsiteX49" fmla="*/ 132435 w 600075"/>
              <a:gd name="connsiteY49" fmla="*/ 190500 h 838200"/>
              <a:gd name="connsiteX50" fmla="*/ 73380 w 600075"/>
              <a:gd name="connsiteY50" fmla="*/ 190500 h 838200"/>
              <a:gd name="connsiteX51" fmla="*/ 35280 w 600075"/>
              <a:gd name="connsiteY51" fmla="*/ 226695 h 838200"/>
              <a:gd name="connsiteX52" fmla="*/ 38 w 600075"/>
              <a:gd name="connsiteY52" fmla="*/ 798195 h 838200"/>
              <a:gd name="connsiteX53" fmla="*/ 38138 w 600075"/>
              <a:gd name="connsiteY53" fmla="*/ 838200 h 838200"/>
              <a:gd name="connsiteX54" fmla="*/ 457238 w 600075"/>
              <a:gd name="connsiteY54" fmla="*/ 838200 h 838200"/>
              <a:gd name="connsiteX55" fmla="*/ 479145 w 600075"/>
              <a:gd name="connsiteY55" fmla="*/ 838200 h 838200"/>
              <a:gd name="connsiteX56" fmla="*/ 506768 w 600075"/>
              <a:gd name="connsiteY56" fmla="*/ 825818 h 838200"/>
              <a:gd name="connsiteX57" fmla="*/ 597255 w 600075"/>
              <a:gd name="connsiteY57" fmla="*/ 736283 h 838200"/>
              <a:gd name="connsiteX58" fmla="*/ 608685 w 600075"/>
              <a:gd name="connsiteY58" fmla="*/ 706755 h 838200"/>
              <a:gd name="connsiteX59" fmla="*/ 570585 w 600075"/>
              <a:gd name="connsiteY59" fmla="*/ 22669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5" h="838200">
                <a:moveTo>
                  <a:pt x="497243" y="754380"/>
                </a:moveTo>
                <a:lnTo>
                  <a:pt x="522960" y="348615"/>
                </a:lnTo>
                <a:lnTo>
                  <a:pt x="549630" y="701993"/>
                </a:lnTo>
                <a:lnTo>
                  <a:pt x="497243" y="754380"/>
                </a:lnTo>
                <a:close/>
                <a:moveTo>
                  <a:pt x="438188" y="781050"/>
                </a:moveTo>
                <a:lnTo>
                  <a:pt x="57188" y="781050"/>
                </a:lnTo>
                <a:lnTo>
                  <a:pt x="90525" y="247650"/>
                </a:lnTo>
                <a:lnTo>
                  <a:pt x="132435" y="247650"/>
                </a:lnTo>
                <a:lnTo>
                  <a:pt x="132435" y="323850"/>
                </a:lnTo>
                <a:cubicBezTo>
                  <a:pt x="132435" y="334328"/>
                  <a:pt x="141008" y="342900"/>
                  <a:pt x="151485" y="342900"/>
                </a:cubicBezTo>
                <a:cubicBezTo>
                  <a:pt x="161963" y="342900"/>
                  <a:pt x="170535" y="334328"/>
                  <a:pt x="170535" y="323850"/>
                </a:cubicBezTo>
                <a:lnTo>
                  <a:pt x="170535" y="247650"/>
                </a:lnTo>
                <a:lnTo>
                  <a:pt x="361035" y="247650"/>
                </a:lnTo>
                <a:lnTo>
                  <a:pt x="361035" y="323850"/>
                </a:lnTo>
                <a:cubicBezTo>
                  <a:pt x="361035" y="334328"/>
                  <a:pt x="369608" y="342900"/>
                  <a:pt x="380085" y="342900"/>
                </a:cubicBezTo>
                <a:cubicBezTo>
                  <a:pt x="390563" y="342900"/>
                  <a:pt x="399135" y="334328"/>
                  <a:pt x="399135" y="323850"/>
                </a:cubicBezTo>
                <a:lnTo>
                  <a:pt x="399135" y="247650"/>
                </a:lnTo>
                <a:lnTo>
                  <a:pt x="471525" y="247650"/>
                </a:lnTo>
                <a:lnTo>
                  <a:pt x="438188" y="781050"/>
                </a:lnTo>
                <a:close/>
                <a:moveTo>
                  <a:pt x="170535" y="152400"/>
                </a:moveTo>
                <a:cubicBezTo>
                  <a:pt x="170535" y="108585"/>
                  <a:pt x="200063" y="72390"/>
                  <a:pt x="240068" y="60960"/>
                </a:cubicBezTo>
                <a:cubicBezTo>
                  <a:pt x="225780" y="81915"/>
                  <a:pt x="218160" y="106680"/>
                  <a:pt x="218160" y="133350"/>
                </a:cubicBezTo>
                <a:lnTo>
                  <a:pt x="218160" y="190500"/>
                </a:lnTo>
                <a:lnTo>
                  <a:pt x="170535" y="190500"/>
                </a:lnTo>
                <a:lnTo>
                  <a:pt x="170535" y="152400"/>
                </a:lnTo>
                <a:close/>
                <a:moveTo>
                  <a:pt x="290550" y="60008"/>
                </a:moveTo>
                <a:cubicBezTo>
                  <a:pt x="331508" y="70485"/>
                  <a:pt x="361035" y="107633"/>
                  <a:pt x="361035" y="152400"/>
                </a:cubicBezTo>
                <a:lnTo>
                  <a:pt x="361035" y="190500"/>
                </a:lnTo>
                <a:lnTo>
                  <a:pt x="256260" y="190500"/>
                </a:lnTo>
                <a:lnTo>
                  <a:pt x="256260" y="133350"/>
                </a:lnTo>
                <a:cubicBezTo>
                  <a:pt x="256260" y="103823"/>
                  <a:pt x="269595" y="78105"/>
                  <a:pt x="290550" y="60008"/>
                </a:cubicBezTo>
                <a:close/>
                <a:moveTo>
                  <a:pt x="351510" y="38100"/>
                </a:moveTo>
                <a:cubicBezTo>
                  <a:pt x="403898" y="38100"/>
                  <a:pt x="446760" y="80963"/>
                  <a:pt x="446760" y="133350"/>
                </a:cubicBezTo>
                <a:lnTo>
                  <a:pt x="446760" y="190500"/>
                </a:lnTo>
                <a:lnTo>
                  <a:pt x="399135" y="190500"/>
                </a:lnTo>
                <a:lnTo>
                  <a:pt x="399135" y="152400"/>
                </a:lnTo>
                <a:cubicBezTo>
                  <a:pt x="399135" y="104775"/>
                  <a:pt x="374370" y="62865"/>
                  <a:pt x="336270" y="39053"/>
                </a:cubicBezTo>
                <a:cubicBezTo>
                  <a:pt x="341033" y="39053"/>
                  <a:pt x="346748" y="38100"/>
                  <a:pt x="351510" y="38100"/>
                </a:cubicBezTo>
                <a:close/>
                <a:moveTo>
                  <a:pt x="570585" y="226695"/>
                </a:moveTo>
                <a:cubicBezTo>
                  <a:pt x="569633" y="206693"/>
                  <a:pt x="552488" y="190500"/>
                  <a:pt x="532485" y="190500"/>
                </a:cubicBezTo>
                <a:lnTo>
                  <a:pt x="491528" y="190500"/>
                </a:lnTo>
                <a:cubicBezTo>
                  <a:pt x="510578" y="190500"/>
                  <a:pt x="526770" y="204788"/>
                  <a:pt x="529628" y="222885"/>
                </a:cubicBezTo>
                <a:cubicBezTo>
                  <a:pt x="526770" y="204788"/>
                  <a:pt x="511530" y="190500"/>
                  <a:pt x="491528" y="190500"/>
                </a:cubicBezTo>
                <a:lnTo>
                  <a:pt x="484860" y="190500"/>
                </a:lnTo>
                <a:lnTo>
                  <a:pt x="484860" y="133350"/>
                </a:lnTo>
                <a:cubicBezTo>
                  <a:pt x="484860" y="60008"/>
                  <a:pt x="424853" y="0"/>
                  <a:pt x="351510" y="0"/>
                </a:cubicBezTo>
                <a:cubicBezTo>
                  <a:pt x="325793" y="0"/>
                  <a:pt x="301980" y="7620"/>
                  <a:pt x="281978" y="20003"/>
                </a:cubicBezTo>
                <a:cubicBezTo>
                  <a:pt x="276263" y="19050"/>
                  <a:pt x="271500" y="19050"/>
                  <a:pt x="265785" y="19050"/>
                </a:cubicBezTo>
                <a:cubicBezTo>
                  <a:pt x="192443" y="19050"/>
                  <a:pt x="132435" y="79058"/>
                  <a:pt x="132435" y="152400"/>
                </a:cubicBezTo>
                <a:lnTo>
                  <a:pt x="132435" y="190500"/>
                </a:lnTo>
                <a:lnTo>
                  <a:pt x="73380" y="190500"/>
                </a:lnTo>
                <a:cubicBezTo>
                  <a:pt x="53378" y="190500"/>
                  <a:pt x="36233" y="205740"/>
                  <a:pt x="35280" y="226695"/>
                </a:cubicBezTo>
                <a:lnTo>
                  <a:pt x="38" y="798195"/>
                </a:lnTo>
                <a:cubicBezTo>
                  <a:pt x="-915" y="820103"/>
                  <a:pt x="16230" y="838200"/>
                  <a:pt x="38138" y="838200"/>
                </a:cubicBezTo>
                <a:lnTo>
                  <a:pt x="457238" y="838200"/>
                </a:lnTo>
                <a:lnTo>
                  <a:pt x="479145" y="838200"/>
                </a:lnTo>
                <a:cubicBezTo>
                  <a:pt x="489623" y="838200"/>
                  <a:pt x="500100" y="833438"/>
                  <a:pt x="506768" y="825818"/>
                </a:cubicBezTo>
                <a:lnTo>
                  <a:pt x="597255" y="736283"/>
                </a:lnTo>
                <a:cubicBezTo>
                  <a:pt x="604875" y="728663"/>
                  <a:pt x="609638" y="717233"/>
                  <a:pt x="608685" y="706755"/>
                </a:cubicBezTo>
                <a:lnTo>
                  <a:pt x="570585" y="226695"/>
                </a:lnTo>
                <a:close/>
              </a:path>
            </a:pathLst>
          </a:custGeom>
          <a:solidFill>
            <a:schemeClr val="accent3"/>
          </a:solidFill>
          <a:ln w="9525" cap="flat">
            <a:noFill/>
            <a:prstDash val="solid"/>
            <a:miter/>
          </a:ln>
        </p:spPr>
        <p:txBody>
          <a:bodyPr rtlCol="0" anchor="ctr"/>
          <a:lstStyle/>
          <a:p>
            <a:endParaRPr lang="it-IT" sz="1013"/>
          </a:p>
        </p:txBody>
      </p:sp>
      <p:grpSp>
        <p:nvGrpSpPr>
          <p:cNvPr id="557" name="Elemento grafico 16" descr="Carrello della spesa">
            <a:extLst>
              <a:ext uri="{FF2B5EF4-FFF2-40B4-BE49-F238E27FC236}">
                <a16:creationId xmlns:a16="http://schemas.microsoft.com/office/drawing/2014/main" id="{28CD1F26-30AB-314C-8E24-ABE05BC21C24}"/>
              </a:ext>
            </a:extLst>
          </p:cNvPr>
          <p:cNvGrpSpPr/>
          <p:nvPr/>
        </p:nvGrpSpPr>
        <p:grpSpPr>
          <a:xfrm>
            <a:off x="3457746" y="962525"/>
            <a:ext cx="291915" cy="291915"/>
            <a:chOff x="6688800" y="4021800"/>
            <a:chExt cx="914400" cy="914400"/>
          </a:xfrm>
          <a:solidFill>
            <a:schemeClr val="accent3"/>
          </a:solidFill>
        </p:grpSpPr>
        <p:sp>
          <p:nvSpPr>
            <p:cNvPr id="558" name="Figura a mano libera 557">
              <a:extLst>
                <a:ext uri="{FF2B5EF4-FFF2-40B4-BE49-F238E27FC236}">
                  <a16:creationId xmlns:a16="http://schemas.microsoft.com/office/drawing/2014/main" id="{96C0F21C-8ED7-D74F-8899-0C659BFA802E}"/>
                </a:ext>
              </a:extLst>
            </p:cNvPr>
            <p:cNvSpPr/>
            <p:nvPr/>
          </p:nvSpPr>
          <p:spPr>
            <a:xfrm>
              <a:off x="6765000" y="4098000"/>
              <a:ext cx="704850" cy="647700"/>
            </a:xfrm>
            <a:custGeom>
              <a:avLst/>
              <a:gdLst>
                <a:gd name="connsiteX0" fmla="*/ 219075 w 704850"/>
                <a:gd name="connsiteY0" fmla="*/ 219075 h 647700"/>
                <a:gd name="connsiteX1" fmla="*/ 114300 w 704850"/>
                <a:gd name="connsiteY1" fmla="*/ 219075 h 647700"/>
                <a:gd name="connsiteX2" fmla="*/ 114300 w 704850"/>
                <a:gd name="connsiteY2" fmla="*/ 152400 h 647700"/>
                <a:gd name="connsiteX3" fmla="*/ 219075 w 704850"/>
                <a:gd name="connsiteY3" fmla="*/ 152400 h 647700"/>
                <a:gd name="connsiteX4" fmla="*/ 219075 w 704850"/>
                <a:gd name="connsiteY4" fmla="*/ 219075 h 647700"/>
                <a:gd name="connsiteX5" fmla="*/ 361950 w 704850"/>
                <a:gd name="connsiteY5" fmla="*/ 152400 h 647700"/>
                <a:gd name="connsiteX6" fmla="*/ 361950 w 704850"/>
                <a:gd name="connsiteY6" fmla="*/ 219075 h 647700"/>
                <a:gd name="connsiteX7" fmla="*/ 257175 w 704850"/>
                <a:gd name="connsiteY7" fmla="*/ 219075 h 647700"/>
                <a:gd name="connsiteX8" fmla="*/ 257175 w 704850"/>
                <a:gd name="connsiteY8" fmla="*/ 152400 h 647700"/>
                <a:gd name="connsiteX9" fmla="*/ 361950 w 704850"/>
                <a:gd name="connsiteY9" fmla="*/ 152400 h 647700"/>
                <a:gd name="connsiteX10" fmla="*/ 504825 w 704850"/>
                <a:gd name="connsiteY10" fmla="*/ 152400 h 647700"/>
                <a:gd name="connsiteX11" fmla="*/ 504825 w 704850"/>
                <a:gd name="connsiteY11" fmla="*/ 219075 h 647700"/>
                <a:gd name="connsiteX12" fmla="*/ 400050 w 704850"/>
                <a:gd name="connsiteY12" fmla="*/ 219075 h 647700"/>
                <a:gd name="connsiteX13" fmla="*/ 400050 w 704850"/>
                <a:gd name="connsiteY13" fmla="*/ 152400 h 647700"/>
                <a:gd name="connsiteX14" fmla="*/ 504825 w 704850"/>
                <a:gd name="connsiteY14" fmla="*/ 152400 h 647700"/>
                <a:gd name="connsiteX15" fmla="*/ 647700 w 704850"/>
                <a:gd name="connsiteY15" fmla="*/ 152400 h 647700"/>
                <a:gd name="connsiteX16" fmla="*/ 647700 w 704850"/>
                <a:gd name="connsiteY16" fmla="*/ 219075 h 647700"/>
                <a:gd name="connsiteX17" fmla="*/ 542925 w 704850"/>
                <a:gd name="connsiteY17" fmla="*/ 219075 h 647700"/>
                <a:gd name="connsiteX18" fmla="*/ 542925 w 704850"/>
                <a:gd name="connsiteY18" fmla="*/ 152400 h 647700"/>
                <a:gd name="connsiteX19" fmla="*/ 647700 w 704850"/>
                <a:gd name="connsiteY19" fmla="*/ 152400 h 647700"/>
                <a:gd name="connsiteX20" fmla="*/ 647700 w 704850"/>
                <a:gd name="connsiteY20" fmla="*/ 323850 h 647700"/>
                <a:gd name="connsiteX21" fmla="*/ 542925 w 704850"/>
                <a:gd name="connsiteY21" fmla="*/ 323850 h 647700"/>
                <a:gd name="connsiteX22" fmla="*/ 542925 w 704850"/>
                <a:gd name="connsiteY22" fmla="*/ 257175 h 647700"/>
                <a:gd name="connsiteX23" fmla="*/ 647700 w 704850"/>
                <a:gd name="connsiteY23" fmla="*/ 257175 h 647700"/>
                <a:gd name="connsiteX24" fmla="*/ 647700 w 704850"/>
                <a:gd name="connsiteY24" fmla="*/ 323850 h 647700"/>
                <a:gd name="connsiteX25" fmla="*/ 647700 w 704850"/>
                <a:gd name="connsiteY25" fmla="*/ 404813 h 647700"/>
                <a:gd name="connsiteX26" fmla="*/ 542925 w 704850"/>
                <a:gd name="connsiteY26" fmla="*/ 414338 h 647700"/>
                <a:gd name="connsiteX27" fmla="*/ 542925 w 704850"/>
                <a:gd name="connsiteY27" fmla="*/ 361950 h 647700"/>
                <a:gd name="connsiteX28" fmla="*/ 647700 w 704850"/>
                <a:gd name="connsiteY28" fmla="*/ 361950 h 647700"/>
                <a:gd name="connsiteX29" fmla="*/ 647700 w 704850"/>
                <a:gd name="connsiteY29" fmla="*/ 404813 h 647700"/>
                <a:gd name="connsiteX30" fmla="*/ 219075 w 704850"/>
                <a:gd name="connsiteY30" fmla="*/ 361950 h 647700"/>
                <a:gd name="connsiteX31" fmla="*/ 219075 w 704850"/>
                <a:gd name="connsiteY31" fmla="*/ 442913 h 647700"/>
                <a:gd name="connsiteX32" fmla="*/ 114300 w 704850"/>
                <a:gd name="connsiteY32" fmla="*/ 452438 h 647700"/>
                <a:gd name="connsiteX33" fmla="*/ 114300 w 704850"/>
                <a:gd name="connsiteY33" fmla="*/ 361950 h 647700"/>
                <a:gd name="connsiteX34" fmla="*/ 219075 w 704850"/>
                <a:gd name="connsiteY34" fmla="*/ 361950 h 647700"/>
                <a:gd name="connsiteX35" fmla="*/ 219075 w 704850"/>
                <a:gd name="connsiteY35" fmla="*/ 323850 h 647700"/>
                <a:gd name="connsiteX36" fmla="*/ 114300 w 704850"/>
                <a:gd name="connsiteY36" fmla="*/ 323850 h 647700"/>
                <a:gd name="connsiteX37" fmla="*/ 114300 w 704850"/>
                <a:gd name="connsiteY37" fmla="*/ 257175 h 647700"/>
                <a:gd name="connsiteX38" fmla="*/ 219075 w 704850"/>
                <a:gd name="connsiteY38" fmla="*/ 257175 h 647700"/>
                <a:gd name="connsiteX39" fmla="*/ 219075 w 704850"/>
                <a:gd name="connsiteY39" fmla="*/ 323850 h 647700"/>
                <a:gd name="connsiteX40" fmla="*/ 361950 w 704850"/>
                <a:gd name="connsiteY40" fmla="*/ 323850 h 647700"/>
                <a:gd name="connsiteX41" fmla="*/ 257175 w 704850"/>
                <a:gd name="connsiteY41" fmla="*/ 323850 h 647700"/>
                <a:gd name="connsiteX42" fmla="*/ 257175 w 704850"/>
                <a:gd name="connsiteY42" fmla="*/ 257175 h 647700"/>
                <a:gd name="connsiteX43" fmla="*/ 361950 w 704850"/>
                <a:gd name="connsiteY43" fmla="*/ 257175 h 647700"/>
                <a:gd name="connsiteX44" fmla="*/ 361950 w 704850"/>
                <a:gd name="connsiteY44" fmla="*/ 323850 h 647700"/>
                <a:gd name="connsiteX45" fmla="*/ 400050 w 704850"/>
                <a:gd name="connsiteY45" fmla="*/ 323850 h 647700"/>
                <a:gd name="connsiteX46" fmla="*/ 400050 w 704850"/>
                <a:gd name="connsiteY46" fmla="*/ 257175 h 647700"/>
                <a:gd name="connsiteX47" fmla="*/ 504825 w 704850"/>
                <a:gd name="connsiteY47" fmla="*/ 257175 h 647700"/>
                <a:gd name="connsiteX48" fmla="*/ 504825 w 704850"/>
                <a:gd name="connsiteY48" fmla="*/ 323850 h 647700"/>
                <a:gd name="connsiteX49" fmla="*/ 400050 w 704850"/>
                <a:gd name="connsiteY49" fmla="*/ 323850 h 647700"/>
                <a:gd name="connsiteX50" fmla="*/ 361950 w 704850"/>
                <a:gd name="connsiteY50" fmla="*/ 430530 h 647700"/>
                <a:gd name="connsiteX51" fmla="*/ 257175 w 704850"/>
                <a:gd name="connsiteY51" fmla="*/ 440055 h 647700"/>
                <a:gd name="connsiteX52" fmla="*/ 257175 w 704850"/>
                <a:gd name="connsiteY52" fmla="*/ 361950 h 647700"/>
                <a:gd name="connsiteX53" fmla="*/ 361950 w 704850"/>
                <a:gd name="connsiteY53" fmla="*/ 361950 h 647700"/>
                <a:gd name="connsiteX54" fmla="*/ 361950 w 704850"/>
                <a:gd name="connsiteY54" fmla="*/ 430530 h 647700"/>
                <a:gd name="connsiteX55" fmla="*/ 400050 w 704850"/>
                <a:gd name="connsiteY55" fmla="*/ 361950 h 647700"/>
                <a:gd name="connsiteX56" fmla="*/ 504825 w 704850"/>
                <a:gd name="connsiteY56" fmla="*/ 361950 h 647700"/>
                <a:gd name="connsiteX57" fmla="*/ 504825 w 704850"/>
                <a:gd name="connsiteY57" fmla="*/ 417195 h 647700"/>
                <a:gd name="connsiteX58" fmla="*/ 400050 w 704850"/>
                <a:gd name="connsiteY58" fmla="*/ 426720 h 647700"/>
                <a:gd name="connsiteX59" fmla="*/ 400050 w 704850"/>
                <a:gd name="connsiteY59" fmla="*/ 361950 h 647700"/>
                <a:gd name="connsiteX60" fmla="*/ 704850 w 704850"/>
                <a:gd name="connsiteY60" fmla="*/ 457200 h 647700"/>
                <a:gd name="connsiteX61" fmla="*/ 704850 w 704850"/>
                <a:gd name="connsiteY61" fmla="*/ 95250 h 647700"/>
                <a:gd name="connsiteX62" fmla="*/ 114300 w 704850"/>
                <a:gd name="connsiteY62" fmla="*/ 95250 h 647700"/>
                <a:gd name="connsiteX63" fmla="*/ 114300 w 704850"/>
                <a:gd name="connsiteY63" fmla="*/ 85725 h 647700"/>
                <a:gd name="connsiteX64" fmla="*/ 28575 w 704850"/>
                <a:gd name="connsiteY64" fmla="*/ 0 h 647700"/>
                <a:gd name="connsiteX65" fmla="*/ 0 w 704850"/>
                <a:gd name="connsiteY65" fmla="*/ 28575 h 647700"/>
                <a:gd name="connsiteX66" fmla="*/ 28575 w 704850"/>
                <a:gd name="connsiteY66" fmla="*/ 57150 h 647700"/>
                <a:gd name="connsiteX67" fmla="*/ 57150 w 704850"/>
                <a:gd name="connsiteY67" fmla="*/ 85725 h 647700"/>
                <a:gd name="connsiteX68" fmla="*/ 57150 w 704850"/>
                <a:gd name="connsiteY68" fmla="*/ 561975 h 647700"/>
                <a:gd name="connsiteX69" fmla="*/ 142875 w 704850"/>
                <a:gd name="connsiteY69" fmla="*/ 647700 h 647700"/>
                <a:gd name="connsiteX70" fmla="*/ 171450 w 704850"/>
                <a:gd name="connsiteY70" fmla="*/ 647700 h 647700"/>
                <a:gd name="connsiteX71" fmla="*/ 590550 w 704850"/>
                <a:gd name="connsiteY71" fmla="*/ 647700 h 647700"/>
                <a:gd name="connsiteX72" fmla="*/ 676275 w 704850"/>
                <a:gd name="connsiteY72" fmla="*/ 647700 h 647700"/>
                <a:gd name="connsiteX73" fmla="*/ 704850 w 704850"/>
                <a:gd name="connsiteY73" fmla="*/ 619125 h 647700"/>
                <a:gd name="connsiteX74" fmla="*/ 676275 w 704850"/>
                <a:gd name="connsiteY74" fmla="*/ 590550 h 647700"/>
                <a:gd name="connsiteX75" fmla="*/ 142875 w 704850"/>
                <a:gd name="connsiteY75" fmla="*/ 590550 h 647700"/>
                <a:gd name="connsiteX76" fmla="*/ 114300 w 704850"/>
                <a:gd name="connsiteY76" fmla="*/ 561975 h 647700"/>
                <a:gd name="connsiteX77" fmla="*/ 114300 w 704850"/>
                <a:gd name="connsiteY77" fmla="*/ 509588 h 647700"/>
                <a:gd name="connsiteX78" fmla="*/ 704850 w 704850"/>
                <a:gd name="connsiteY78" fmla="*/ 4572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04850" h="647700">
                  <a:moveTo>
                    <a:pt x="219075" y="219075"/>
                  </a:moveTo>
                  <a:lnTo>
                    <a:pt x="114300" y="219075"/>
                  </a:lnTo>
                  <a:lnTo>
                    <a:pt x="114300" y="152400"/>
                  </a:lnTo>
                  <a:lnTo>
                    <a:pt x="219075" y="152400"/>
                  </a:lnTo>
                  <a:lnTo>
                    <a:pt x="219075" y="219075"/>
                  </a:lnTo>
                  <a:close/>
                  <a:moveTo>
                    <a:pt x="361950" y="152400"/>
                  </a:moveTo>
                  <a:lnTo>
                    <a:pt x="361950" y="219075"/>
                  </a:lnTo>
                  <a:lnTo>
                    <a:pt x="257175" y="219075"/>
                  </a:lnTo>
                  <a:lnTo>
                    <a:pt x="257175" y="152400"/>
                  </a:lnTo>
                  <a:lnTo>
                    <a:pt x="361950" y="152400"/>
                  </a:lnTo>
                  <a:close/>
                  <a:moveTo>
                    <a:pt x="504825" y="152400"/>
                  </a:moveTo>
                  <a:lnTo>
                    <a:pt x="504825" y="219075"/>
                  </a:lnTo>
                  <a:lnTo>
                    <a:pt x="400050" y="219075"/>
                  </a:lnTo>
                  <a:lnTo>
                    <a:pt x="400050" y="152400"/>
                  </a:lnTo>
                  <a:lnTo>
                    <a:pt x="504825" y="152400"/>
                  </a:lnTo>
                  <a:close/>
                  <a:moveTo>
                    <a:pt x="647700" y="152400"/>
                  </a:moveTo>
                  <a:lnTo>
                    <a:pt x="647700" y="219075"/>
                  </a:lnTo>
                  <a:lnTo>
                    <a:pt x="542925" y="219075"/>
                  </a:lnTo>
                  <a:lnTo>
                    <a:pt x="542925" y="152400"/>
                  </a:lnTo>
                  <a:lnTo>
                    <a:pt x="647700" y="152400"/>
                  </a:lnTo>
                  <a:close/>
                  <a:moveTo>
                    <a:pt x="647700" y="323850"/>
                  </a:moveTo>
                  <a:lnTo>
                    <a:pt x="542925" y="323850"/>
                  </a:lnTo>
                  <a:lnTo>
                    <a:pt x="542925" y="257175"/>
                  </a:lnTo>
                  <a:lnTo>
                    <a:pt x="647700" y="257175"/>
                  </a:lnTo>
                  <a:lnTo>
                    <a:pt x="647700" y="323850"/>
                  </a:lnTo>
                  <a:close/>
                  <a:moveTo>
                    <a:pt x="647700" y="404813"/>
                  </a:moveTo>
                  <a:lnTo>
                    <a:pt x="542925" y="414338"/>
                  </a:lnTo>
                  <a:lnTo>
                    <a:pt x="542925" y="361950"/>
                  </a:lnTo>
                  <a:lnTo>
                    <a:pt x="647700" y="361950"/>
                  </a:lnTo>
                  <a:lnTo>
                    <a:pt x="647700" y="404813"/>
                  </a:lnTo>
                  <a:close/>
                  <a:moveTo>
                    <a:pt x="219075" y="361950"/>
                  </a:moveTo>
                  <a:lnTo>
                    <a:pt x="219075" y="442913"/>
                  </a:lnTo>
                  <a:lnTo>
                    <a:pt x="114300" y="452438"/>
                  </a:lnTo>
                  <a:lnTo>
                    <a:pt x="114300" y="361950"/>
                  </a:lnTo>
                  <a:lnTo>
                    <a:pt x="219075" y="361950"/>
                  </a:lnTo>
                  <a:close/>
                  <a:moveTo>
                    <a:pt x="219075" y="323850"/>
                  </a:moveTo>
                  <a:lnTo>
                    <a:pt x="114300" y="323850"/>
                  </a:lnTo>
                  <a:lnTo>
                    <a:pt x="114300" y="257175"/>
                  </a:lnTo>
                  <a:lnTo>
                    <a:pt x="219075" y="257175"/>
                  </a:lnTo>
                  <a:lnTo>
                    <a:pt x="219075" y="323850"/>
                  </a:lnTo>
                  <a:close/>
                  <a:moveTo>
                    <a:pt x="361950" y="323850"/>
                  </a:moveTo>
                  <a:lnTo>
                    <a:pt x="257175" y="323850"/>
                  </a:lnTo>
                  <a:lnTo>
                    <a:pt x="257175" y="257175"/>
                  </a:lnTo>
                  <a:lnTo>
                    <a:pt x="361950" y="257175"/>
                  </a:lnTo>
                  <a:lnTo>
                    <a:pt x="361950" y="323850"/>
                  </a:lnTo>
                  <a:close/>
                  <a:moveTo>
                    <a:pt x="400050" y="323850"/>
                  </a:moveTo>
                  <a:lnTo>
                    <a:pt x="400050" y="257175"/>
                  </a:lnTo>
                  <a:lnTo>
                    <a:pt x="504825" y="257175"/>
                  </a:lnTo>
                  <a:lnTo>
                    <a:pt x="504825" y="323850"/>
                  </a:lnTo>
                  <a:lnTo>
                    <a:pt x="400050" y="323850"/>
                  </a:lnTo>
                  <a:close/>
                  <a:moveTo>
                    <a:pt x="361950" y="430530"/>
                  </a:moveTo>
                  <a:lnTo>
                    <a:pt x="257175" y="440055"/>
                  </a:lnTo>
                  <a:lnTo>
                    <a:pt x="257175" y="361950"/>
                  </a:lnTo>
                  <a:lnTo>
                    <a:pt x="361950" y="361950"/>
                  </a:lnTo>
                  <a:lnTo>
                    <a:pt x="361950" y="430530"/>
                  </a:lnTo>
                  <a:close/>
                  <a:moveTo>
                    <a:pt x="400050" y="361950"/>
                  </a:moveTo>
                  <a:lnTo>
                    <a:pt x="504825" y="361950"/>
                  </a:lnTo>
                  <a:lnTo>
                    <a:pt x="504825" y="417195"/>
                  </a:lnTo>
                  <a:lnTo>
                    <a:pt x="400050" y="426720"/>
                  </a:lnTo>
                  <a:lnTo>
                    <a:pt x="400050" y="361950"/>
                  </a:lnTo>
                  <a:close/>
                  <a:moveTo>
                    <a:pt x="704850" y="457200"/>
                  </a:moveTo>
                  <a:lnTo>
                    <a:pt x="704850" y="95250"/>
                  </a:lnTo>
                  <a:lnTo>
                    <a:pt x="114300" y="95250"/>
                  </a:lnTo>
                  <a:lnTo>
                    <a:pt x="114300" y="85725"/>
                  </a:lnTo>
                  <a:cubicBezTo>
                    <a:pt x="114300" y="38100"/>
                    <a:pt x="76200" y="0"/>
                    <a:pt x="28575" y="0"/>
                  </a:cubicBezTo>
                  <a:cubicBezTo>
                    <a:pt x="12383" y="0"/>
                    <a:pt x="0" y="12383"/>
                    <a:pt x="0" y="28575"/>
                  </a:cubicBezTo>
                  <a:cubicBezTo>
                    <a:pt x="0" y="44768"/>
                    <a:pt x="12383" y="57150"/>
                    <a:pt x="28575" y="57150"/>
                  </a:cubicBezTo>
                  <a:cubicBezTo>
                    <a:pt x="44768" y="57150"/>
                    <a:pt x="57150" y="69533"/>
                    <a:pt x="57150" y="85725"/>
                  </a:cubicBezTo>
                  <a:lnTo>
                    <a:pt x="57150" y="561975"/>
                  </a:lnTo>
                  <a:cubicBezTo>
                    <a:pt x="57150" y="609600"/>
                    <a:pt x="95250" y="647700"/>
                    <a:pt x="142875" y="647700"/>
                  </a:cubicBezTo>
                  <a:lnTo>
                    <a:pt x="171450" y="647700"/>
                  </a:lnTo>
                  <a:lnTo>
                    <a:pt x="590550" y="647700"/>
                  </a:lnTo>
                  <a:lnTo>
                    <a:pt x="676275" y="647700"/>
                  </a:lnTo>
                  <a:cubicBezTo>
                    <a:pt x="692468" y="647700"/>
                    <a:pt x="704850" y="635318"/>
                    <a:pt x="704850" y="619125"/>
                  </a:cubicBezTo>
                  <a:cubicBezTo>
                    <a:pt x="704850" y="602933"/>
                    <a:pt x="692468" y="590550"/>
                    <a:pt x="676275" y="590550"/>
                  </a:cubicBezTo>
                  <a:lnTo>
                    <a:pt x="142875" y="590550"/>
                  </a:lnTo>
                  <a:cubicBezTo>
                    <a:pt x="126682" y="590550"/>
                    <a:pt x="114300" y="578168"/>
                    <a:pt x="114300" y="561975"/>
                  </a:cubicBezTo>
                  <a:lnTo>
                    <a:pt x="114300" y="509588"/>
                  </a:lnTo>
                  <a:lnTo>
                    <a:pt x="704850" y="457200"/>
                  </a:lnTo>
                  <a:close/>
                </a:path>
              </a:pathLst>
            </a:custGeom>
            <a:grpFill/>
            <a:ln w="9525" cap="flat">
              <a:noFill/>
              <a:prstDash val="solid"/>
              <a:miter/>
            </a:ln>
          </p:spPr>
          <p:txBody>
            <a:bodyPr rtlCol="0" anchor="ctr"/>
            <a:lstStyle/>
            <a:p>
              <a:endParaRPr lang="it-IT" sz="1013"/>
            </a:p>
          </p:txBody>
        </p:sp>
        <p:sp>
          <p:nvSpPr>
            <p:cNvPr id="559" name="Figura a mano libera 558">
              <a:extLst>
                <a:ext uri="{FF2B5EF4-FFF2-40B4-BE49-F238E27FC236}">
                  <a16:creationId xmlns:a16="http://schemas.microsoft.com/office/drawing/2014/main" id="{50B25C53-8AE7-CF4C-9ADC-7CABA6F61964}"/>
                </a:ext>
              </a:extLst>
            </p:cNvPr>
            <p:cNvSpPr/>
            <p:nvPr/>
          </p:nvSpPr>
          <p:spPr>
            <a:xfrm>
              <a:off x="6879300" y="4745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3E624917-9807-CC4F-8AC6-6461158943E4}"/>
                </a:ext>
              </a:extLst>
            </p:cNvPr>
            <p:cNvSpPr/>
            <p:nvPr/>
          </p:nvSpPr>
          <p:spPr>
            <a:xfrm>
              <a:off x="7298400" y="4745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561" name="Elemento grafico 18" descr="Cestino della spesa">
            <a:extLst>
              <a:ext uri="{FF2B5EF4-FFF2-40B4-BE49-F238E27FC236}">
                <a16:creationId xmlns:a16="http://schemas.microsoft.com/office/drawing/2014/main" id="{A4C7F156-D1F4-8C40-83EC-FD0C613B2237}"/>
              </a:ext>
            </a:extLst>
          </p:cNvPr>
          <p:cNvSpPr/>
          <p:nvPr/>
        </p:nvSpPr>
        <p:spPr>
          <a:xfrm>
            <a:off x="3941527" y="1008138"/>
            <a:ext cx="249344" cy="200692"/>
          </a:xfrm>
          <a:custGeom>
            <a:avLst/>
            <a:gdLst>
              <a:gd name="connsiteX0" fmla="*/ 553403 w 781050"/>
              <a:gd name="connsiteY0" fmla="*/ 575310 h 628650"/>
              <a:gd name="connsiteX1" fmla="*/ 561023 w 781050"/>
              <a:gd name="connsiteY1" fmla="*/ 489585 h 628650"/>
              <a:gd name="connsiteX2" fmla="*/ 671513 w 781050"/>
              <a:gd name="connsiteY2" fmla="*/ 489585 h 628650"/>
              <a:gd name="connsiteX3" fmla="*/ 657225 w 781050"/>
              <a:gd name="connsiteY3" fmla="*/ 575310 h 628650"/>
              <a:gd name="connsiteX4" fmla="*/ 553403 w 781050"/>
              <a:gd name="connsiteY4" fmla="*/ 575310 h 628650"/>
              <a:gd name="connsiteX5" fmla="*/ 109538 w 781050"/>
              <a:gd name="connsiteY5" fmla="*/ 489585 h 628650"/>
              <a:gd name="connsiteX6" fmla="*/ 220028 w 781050"/>
              <a:gd name="connsiteY6" fmla="*/ 489585 h 628650"/>
              <a:gd name="connsiteX7" fmla="*/ 227648 w 781050"/>
              <a:gd name="connsiteY7" fmla="*/ 575310 h 628650"/>
              <a:gd name="connsiteX8" fmla="*/ 124778 w 781050"/>
              <a:gd name="connsiteY8" fmla="*/ 575310 h 628650"/>
              <a:gd name="connsiteX9" fmla="*/ 109538 w 781050"/>
              <a:gd name="connsiteY9" fmla="*/ 489585 h 628650"/>
              <a:gd name="connsiteX10" fmla="*/ 200025 w 781050"/>
              <a:gd name="connsiteY10" fmla="*/ 241935 h 628650"/>
              <a:gd name="connsiteX11" fmla="*/ 207645 w 781050"/>
              <a:gd name="connsiteY11" fmla="*/ 327660 h 628650"/>
              <a:gd name="connsiteX12" fmla="*/ 81915 w 781050"/>
              <a:gd name="connsiteY12" fmla="*/ 327660 h 628650"/>
              <a:gd name="connsiteX13" fmla="*/ 67628 w 781050"/>
              <a:gd name="connsiteY13" fmla="*/ 241935 h 628650"/>
              <a:gd name="connsiteX14" fmla="*/ 200025 w 781050"/>
              <a:gd name="connsiteY14" fmla="*/ 241935 h 628650"/>
              <a:gd name="connsiteX15" fmla="*/ 383858 w 781050"/>
              <a:gd name="connsiteY15" fmla="*/ 60007 h 628650"/>
              <a:gd name="connsiteX16" fmla="*/ 390525 w 781050"/>
              <a:gd name="connsiteY16" fmla="*/ 57150 h 628650"/>
              <a:gd name="connsiteX17" fmla="*/ 397193 w 781050"/>
              <a:gd name="connsiteY17" fmla="*/ 60007 h 628650"/>
              <a:gd name="connsiteX18" fmla="*/ 521970 w 781050"/>
              <a:gd name="connsiteY18" fmla="*/ 183833 h 628650"/>
              <a:gd name="connsiteX19" fmla="*/ 259080 w 781050"/>
              <a:gd name="connsiteY19" fmla="*/ 183833 h 628650"/>
              <a:gd name="connsiteX20" fmla="*/ 383858 w 781050"/>
              <a:gd name="connsiteY20" fmla="*/ 60007 h 628650"/>
              <a:gd name="connsiteX21" fmla="*/ 570548 w 781050"/>
              <a:gd name="connsiteY21" fmla="*/ 365760 h 628650"/>
              <a:gd name="connsiteX22" fmla="*/ 692468 w 781050"/>
              <a:gd name="connsiteY22" fmla="*/ 365760 h 628650"/>
              <a:gd name="connsiteX23" fmla="*/ 678180 w 781050"/>
              <a:gd name="connsiteY23" fmla="*/ 451485 h 628650"/>
              <a:gd name="connsiteX24" fmla="*/ 563880 w 781050"/>
              <a:gd name="connsiteY24" fmla="*/ 451485 h 628650"/>
              <a:gd name="connsiteX25" fmla="*/ 570548 w 781050"/>
              <a:gd name="connsiteY25" fmla="*/ 365760 h 628650"/>
              <a:gd name="connsiteX26" fmla="*/ 409575 w 781050"/>
              <a:gd name="connsiteY26" fmla="*/ 451485 h 628650"/>
              <a:gd name="connsiteX27" fmla="*/ 409575 w 781050"/>
              <a:gd name="connsiteY27" fmla="*/ 365760 h 628650"/>
              <a:gd name="connsiteX28" fmla="*/ 532448 w 781050"/>
              <a:gd name="connsiteY28" fmla="*/ 365760 h 628650"/>
              <a:gd name="connsiteX29" fmla="*/ 524828 w 781050"/>
              <a:gd name="connsiteY29" fmla="*/ 451485 h 628650"/>
              <a:gd name="connsiteX30" fmla="*/ 409575 w 781050"/>
              <a:gd name="connsiteY30" fmla="*/ 451485 h 628650"/>
              <a:gd name="connsiteX31" fmla="*/ 409575 w 781050"/>
              <a:gd name="connsiteY31" fmla="*/ 489585 h 628650"/>
              <a:gd name="connsiteX32" fmla="*/ 521970 w 781050"/>
              <a:gd name="connsiteY32" fmla="*/ 489585 h 628650"/>
              <a:gd name="connsiteX33" fmla="*/ 514350 w 781050"/>
              <a:gd name="connsiteY33" fmla="*/ 575310 h 628650"/>
              <a:gd name="connsiteX34" fmla="*/ 409575 w 781050"/>
              <a:gd name="connsiteY34" fmla="*/ 575310 h 628650"/>
              <a:gd name="connsiteX35" fmla="*/ 409575 w 781050"/>
              <a:gd name="connsiteY35" fmla="*/ 489585 h 628650"/>
              <a:gd name="connsiteX36" fmla="*/ 371475 w 781050"/>
              <a:gd name="connsiteY36" fmla="*/ 489585 h 628650"/>
              <a:gd name="connsiteX37" fmla="*/ 371475 w 781050"/>
              <a:gd name="connsiteY37" fmla="*/ 575310 h 628650"/>
              <a:gd name="connsiteX38" fmla="*/ 265748 w 781050"/>
              <a:gd name="connsiteY38" fmla="*/ 575310 h 628650"/>
              <a:gd name="connsiteX39" fmla="*/ 258127 w 781050"/>
              <a:gd name="connsiteY39" fmla="*/ 489585 h 628650"/>
              <a:gd name="connsiteX40" fmla="*/ 371475 w 781050"/>
              <a:gd name="connsiteY40" fmla="*/ 489585 h 628650"/>
              <a:gd name="connsiteX41" fmla="*/ 371475 w 781050"/>
              <a:gd name="connsiteY41" fmla="*/ 327660 h 628650"/>
              <a:gd name="connsiteX42" fmla="*/ 245745 w 781050"/>
              <a:gd name="connsiteY42" fmla="*/ 327660 h 628650"/>
              <a:gd name="connsiteX43" fmla="*/ 238125 w 781050"/>
              <a:gd name="connsiteY43" fmla="*/ 241935 h 628650"/>
              <a:gd name="connsiteX44" fmla="*/ 371475 w 781050"/>
              <a:gd name="connsiteY44" fmla="*/ 241935 h 628650"/>
              <a:gd name="connsiteX45" fmla="*/ 371475 w 781050"/>
              <a:gd name="connsiteY45" fmla="*/ 327660 h 628650"/>
              <a:gd name="connsiteX46" fmla="*/ 409575 w 781050"/>
              <a:gd name="connsiteY46" fmla="*/ 241935 h 628650"/>
              <a:gd name="connsiteX47" fmla="*/ 542925 w 781050"/>
              <a:gd name="connsiteY47" fmla="*/ 241935 h 628650"/>
              <a:gd name="connsiteX48" fmla="*/ 535305 w 781050"/>
              <a:gd name="connsiteY48" fmla="*/ 327660 h 628650"/>
              <a:gd name="connsiteX49" fmla="*/ 409575 w 781050"/>
              <a:gd name="connsiteY49" fmla="*/ 327660 h 628650"/>
              <a:gd name="connsiteX50" fmla="*/ 409575 w 781050"/>
              <a:gd name="connsiteY50" fmla="*/ 241935 h 628650"/>
              <a:gd name="connsiteX51" fmla="*/ 217170 w 781050"/>
              <a:gd name="connsiteY51" fmla="*/ 451485 h 628650"/>
              <a:gd name="connsiteX52" fmla="*/ 102870 w 781050"/>
              <a:gd name="connsiteY52" fmla="*/ 451485 h 628650"/>
              <a:gd name="connsiteX53" fmla="*/ 88582 w 781050"/>
              <a:gd name="connsiteY53" fmla="*/ 365760 h 628650"/>
              <a:gd name="connsiteX54" fmla="*/ 210503 w 781050"/>
              <a:gd name="connsiteY54" fmla="*/ 365760 h 628650"/>
              <a:gd name="connsiteX55" fmla="*/ 217170 w 781050"/>
              <a:gd name="connsiteY55" fmla="*/ 451485 h 628650"/>
              <a:gd name="connsiteX56" fmla="*/ 248602 w 781050"/>
              <a:gd name="connsiteY56" fmla="*/ 365760 h 628650"/>
              <a:gd name="connsiteX57" fmla="*/ 371475 w 781050"/>
              <a:gd name="connsiteY57" fmla="*/ 365760 h 628650"/>
              <a:gd name="connsiteX58" fmla="*/ 371475 w 781050"/>
              <a:gd name="connsiteY58" fmla="*/ 451485 h 628650"/>
              <a:gd name="connsiteX59" fmla="*/ 255270 w 781050"/>
              <a:gd name="connsiteY59" fmla="*/ 451485 h 628650"/>
              <a:gd name="connsiteX60" fmla="*/ 248602 w 781050"/>
              <a:gd name="connsiteY60" fmla="*/ 365760 h 628650"/>
              <a:gd name="connsiteX61" fmla="*/ 699135 w 781050"/>
              <a:gd name="connsiteY61" fmla="*/ 327660 h 628650"/>
              <a:gd name="connsiteX62" fmla="*/ 574358 w 781050"/>
              <a:gd name="connsiteY62" fmla="*/ 327660 h 628650"/>
              <a:gd name="connsiteX63" fmla="*/ 581978 w 781050"/>
              <a:gd name="connsiteY63" fmla="*/ 241935 h 628650"/>
              <a:gd name="connsiteX64" fmla="*/ 714375 w 781050"/>
              <a:gd name="connsiteY64" fmla="*/ 241935 h 628650"/>
              <a:gd name="connsiteX65" fmla="*/ 699135 w 781050"/>
              <a:gd name="connsiteY65" fmla="*/ 327660 h 628650"/>
              <a:gd name="connsiteX66" fmla="*/ 601980 w 781050"/>
              <a:gd name="connsiteY66" fmla="*/ 184785 h 628650"/>
              <a:gd name="connsiteX67" fmla="*/ 601980 w 781050"/>
              <a:gd name="connsiteY67" fmla="*/ 184785 h 628650"/>
              <a:gd name="connsiteX68" fmla="*/ 438150 w 781050"/>
              <a:gd name="connsiteY68" fmla="*/ 20003 h 628650"/>
              <a:gd name="connsiteX69" fmla="*/ 390525 w 781050"/>
              <a:gd name="connsiteY69" fmla="*/ 0 h 628650"/>
              <a:gd name="connsiteX70" fmla="*/ 343853 w 781050"/>
              <a:gd name="connsiteY70" fmla="*/ 20003 h 628650"/>
              <a:gd name="connsiteX71" fmla="*/ 180023 w 781050"/>
              <a:gd name="connsiteY71" fmla="*/ 183833 h 628650"/>
              <a:gd name="connsiteX72" fmla="*/ 179070 w 781050"/>
              <a:gd name="connsiteY72" fmla="*/ 184785 h 628650"/>
              <a:gd name="connsiteX73" fmla="*/ 0 w 781050"/>
              <a:gd name="connsiteY73" fmla="*/ 184785 h 628650"/>
              <a:gd name="connsiteX74" fmla="*/ 70485 w 781050"/>
              <a:gd name="connsiteY74" fmla="*/ 601027 h 628650"/>
              <a:gd name="connsiteX75" fmla="*/ 107632 w 781050"/>
              <a:gd name="connsiteY75" fmla="*/ 632460 h 628650"/>
              <a:gd name="connsiteX76" fmla="*/ 671513 w 781050"/>
              <a:gd name="connsiteY76" fmla="*/ 632460 h 628650"/>
              <a:gd name="connsiteX77" fmla="*/ 708660 w 781050"/>
              <a:gd name="connsiteY77" fmla="*/ 601027 h 628650"/>
              <a:gd name="connsiteX78" fmla="*/ 781050 w 781050"/>
              <a:gd name="connsiteY78" fmla="*/ 184785 h 628650"/>
              <a:gd name="connsiteX79" fmla="*/ 601980 w 781050"/>
              <a:gd name="connsiteY79" fmla="*/ 18478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81050" h="628650">
                <a:moveTo>
                  <a:pt x="553403" y="575310"/>
                </a:moveTo>
                <a:lnTo>
                  <a:pt x="561023" y="489585"/>
                </a:lnTo>
                <a:lnTo>
                  <a:pt x="671513" y="489585"/>
                </a:lnTo>
                <a:lnTo>
                  <a:pt x="657225" y="575310"/>
                </a:lnTo>
                <a:lnTo>
                  <a:pt x="553403" y="575310"/>
                </a:lnTo>
                <a:close/>
                <a:moveTo>
                  <a:pt x="109538" y="489585"/>
                </a:moveTo>
                <a:lnTo>
                  <a:pt x="220028" y="489585"/>
                </a:lnTo>
                <a:lnTo>
                  <a:pt x="227648" y="575310"/>
                </a:lnTo>
                <a:lnTo>
                  <a:pt x="124778" y="575310"/>
                </a:lnTo>
                <a:lnTo>
                  <a:pt x="109538" y="489585"/>
                </a:lnTo>
                <a:close/>
                <a:moveTo>
                  <a:pt x="200025" y="241935"/>
                </a:moveTo>
                <a:lnTo>
                  <a:pt x="207645" y="327660"/>
                </a:lnTo>
                <a:lnTo>
                  <a:pt x="81915" y="327660"/>
                </a:lnTo>
                <a:lnTo>
                  <a:pt x="67628" y="241935"/>
                </a:lnTo>
                <a:lnTo>
                  <a:pt x="200025" y="241935"/>
                </a:lnTo>
                <a:close/>
                <a:moveTo>
                  <a:pt x="383858" y="60007"/>
                </a:moveTo>
                <a:cubicBezTo>
                  <a:pt x="386715" y="57150"/>
                  <a:pt x="389573" y="57150"/>
                  <a:pt x="390525" y="57150"/>
                </a:cubicBezTo>
                <a:cubicBezTo>
                  <a:pt x="391478" y="57150"/>
                  <a:pt x="395288" y="57150"/>
                  <a:pt x="397193" y="60007"/>
                </a:cubicBezTo>
                <a:lnTo>
                  <a:pt x="521970" y="183833"/>
                </a:lnTo>
                <a:lnTo>
                  <a:pt x="259080" y="183833"/>
                </a:lnTo>
                <a:lnTo>
                  <a:pt x="383858" y="60007"/>
                </a:lnTo>
                <a:close/>
                <a:moveTo>
                  <a:pt x="570548" y="365760"/>
                </a:moveTo>
                <a:lnTo>
                  <a:pt x="692468" y="365760"/>
                </a:lnTo>
                <a:lnTo>
                  <a:pt x="678180" y="451485"/>
                </a:lnTo>
                <a:lnTo>
                  <a:pt x="563880" y="451485"/>
                </a:lnTo>
                <a:lnTo>
                  <a:pt x="570548" y="365760"/>
                </a:lnTo>
                <a:close/>
                <a:moveTo>
                  <a:pt x="409575" y="451485"/>
                </a:moveTo>
                <a:lnTo>
                  <a:pt x="409575" y="365760"/>
                </a:lnTo>
                <a:lnTo>
                  <a:pt x="532448" y="365760"/>
                </a:lnTo>
                <a:lnTo>
                  <a:pt x="524828" y="451485"/>
                </a:lnTo>
                <a:lnTo>
                  <a:pt x="409575" y="451485"/>
                </a:lnTo>
                <a:close/>
                <a:moveTo>
                  <a:pt x="409575" y="489585"/>
                </a:moveTo>
                <a:lnTo>
                  <a:pt x="521970" y="489585"/>
                </a:lnTo>
                <a:lnTo>
                  <a:pt x="514350" y="575310"/>
                </a:lnTo>
                <a:lnTo>
                  <a:pt x="409575" y="575310"/>
                </a:lnTo>
                <a:lnTo>
                  <a:pt x="409575" y="489585"/>
                </a:lnTo>
                <a:close/>
                <a:moveTo>
                  <a:pt x="371475" y="489585"/>
                </a:moveTo>
                <a:lnTo>
                  <a:pt x="371475" y="575310"/>
                </a:lnTo>
                <a:lnTo>
                  <a:pt x="265748" y="575310"/>
                </a:lnTo>
                <a:lnTo>
                  <a:pt x="258127" y="489585"/>
                </a:lnTo>
                <a:lnTo>
                  <a:pt x="371475" y="489585"/>
                </a:lnTo>
                <a:close/>
                <a:moveTo>
                  <a:pt x="371475" y="327660"/>
                </a:moveTo>
                <a:lnTo>
                  <a:pt x="245745" y="327660"/>
                </a:lnTo>
                <a:lnTo>
                  <a:pt x="238125" y="241935"/>
                </a:lnTo>
                <a:lnTo>
                  <a:pt x="371475" y="241935"/>
                </a:lnTo>
                <a:lnTo>
                  <a:pt x="371475" y="327660"/>
                </a:lnTo>
                <a:close/>
                <a:moveTo>
                  <a:pt x="409575" y="241935"/>
                </a:moveTo>
                <a:lnTo>
                  <a:pt x="542925" y="241935"/>
                </a:lnTo>
                <a:lnTo>
                  <a:pt x="535305" y="327660"/>
                </a:lnTo>
                <a:lnTo>
                  <a:pt x="409575" y="327660"/>
                </a:lnTo>
                <a:lnTo>
                  <a:pt x="409575" y="241935"/>
                </a:lnTo>
                <a:close/>
                <a:moveTo>
                  <a:pt x="217170" y="451485"/>
                </a:moveTo>
                <a:lnTo>
                  <a:pt x="102870" y="451485"/>
                </a:lnTo>
                <a:lnTo>
                  <a:pt x="88582" y="365760"/>
                </a:lnTo>
                <a:lnTo>
                  <a:pt x="210503" y="365760"/>
                </a:lnTo>
                <a:lnTo>
                  <a:pt x="217170" y="451485"/>
                </a:lnTo>
                <a:close/>
                <a:moveTo>
                  <a:pt x="248602" y="365760"/>
                </a:moveTo>
                <a:lnTo>
                  <a:pt x="371475" y="365760"/>
                </a:lnTo>
                <a:lnTo>
                  <a:pt x="371475" y="451485"/>
                </a:lnTo>
                <a:lnTo>
                  <a:pt x="255270" y="451485"/>
                </a:lnTo>
                <a:lnTo>
                  <a:pt x="248602" y="365760"/>
                </a:lnTo>
                <a:close/>
                <a:moveTo>
                  <a:pt x="699135" y="327660"/>
                </a:moveTo>
                <a:lnTo>
                  <a:pt x="574358" y="327660"/>
                </a:lnTo>
                <a:lnTo>
                  <a:pt x="581978" y="241935"/>
                </a:lnTo>
                <a:lnTo>
                  <a:pt x="714375" y="241935"/>
                </a:lnTo>
                <a:lnTo>
                  <a:pt x="699135" y="327660"/>
                </a:lnTo>
                <a:close/>
                <a:moveTo>
                  <a:pt x="601980" y="184785"/>
                </a:moveTo>
                <a:lnTo>
                  <a:pt x="601980" y="184785"/>
                </a:lnTo>
                <a:lnTo>
                  <a:pt x="438150" y="20003"/>
                </a:lnTo>
                <a:cubicBezTo>
                  <a:pt x="425768" y="7620"/>
                  <a:pt x="408623" y="0"/>
                  <a:pt x="390525" y="0"/>
                </a:cubicBezTo>
                <a:cubicBezTo>
                  <a:pt x="372428" y="0"/>
                  <a:pt x="356235" y="6667"/>
                  <a:pt x="343853" y="20003"/>
                </a:cubicBezTo>
                <a:lnTo>
                  <a:pt x="180023" y="183833"/>
                </a:lnTo>
                <a:lnTo>
                  <a:pt x="179070" y="184785"/>
                </a:lnTo>
                <a:lnTo>
                  <a:pt x="0" y="184785"/>
                </a:lnTo>
                <a:lnTo>
                  <a:pt x="70485" y="601027"/>
                </a:lnTo>
                <a:cubicBezTo>
                  <a:pt x="73343" y="619125"/>
                  <a:pt x="89535" y="632460"/>
                  <a:pt x="107632" y="632460"/>
                </a:cubicBezTo>
                <a:lnTo>
                  <a:pt x="671513" y="632460"/>
                </a:lnTo>
                <a:cubicBezTo>
                  <a:pt x="689610" y="632460"/>
                  <a:pt x="705803" y="619125"/>
                  <a:pt x="708660" y="601027"/>
                </a:cubicBezTo>
                <a:lnTo>
                  <a:pt x="781050" y="184785"/>
                </a:lnTo>
                <a:lnTo>
                  <a:pt x="601980" y="184785"/>
                </a:lnTo>
                <a:close/>
              </a:path>
            </a:pathLst>
          </a:custGeom>
          <a:solidFill>
            <a:schemeClr val="accent3"/>
          </a:solidFill>
          <a:ln w="9525" cap="flat">
            <a:noFill/>
            <a:prstDash val="solid"/>
            <a:miter/>
          </a:ln>
        </p:spPr>
        <p:txBody>
          <a:bodyPr rtlCol="0" anchor="ctr"/>
          <a:lstStyle/>
          <a:p>
            <a:endParaRPr lang="it-IT" sz="1013"/>
          </a:p>
        </p:txBody>
      </p:sp>
      <p:sp>
        <p:nvSpPr>
          <p:cNvPr id="562" name="Elemento grafico 20" descr="Etichetta">
            <a:extLst>
              <a:ext uri="{FF2B5EF4-FFF2-40B4-BE49-F238E27FC236}">
                <a16:creationId xmlns:a16="http://schemas.microsoft.com/office/drawing/2014/main" id="{DE2CF98A-BEE6-CF4A-B17E-75897E79EFB8}"/>
              </a:ext>
            </a:extLst>
          </p:cNvPr>
          <p:cNvSpPr/>
          <p:nvPr/>
        </p:nvSpPr>
        <p:spPr>
          <a:xfrm>
            <a:off x="4382737" y="995974"/>
            <a:ext cx="212855" cy="225019"/>
          </a:xfrm>
          <a:custGeom>
            <a:avLst/>
            <a:gdLst>
              <a:gd name="connsiteX0" fmla="*/ 190500 w 666750"/>
              <a:gd name="connsiteY0" fmla="*/ 266700 h 704850"/>
              <a:gd name="connsiteX1" fmla="*/ 152400 w 666750"/>
              <a:gd name="connsiteY1" fmla="*/ 228600 h 704850"/>
              <a:gd name="connsiteX2" fmla="*/ 170498 w 666750"/>
              <a:gd name="connsiteY2" fmla="*/ 196215 h 704850"/>
              <a:gd name="connsiteX3" fmla="*/ 171450 w 666750"/>
              <a:gd name="connsiteY3" fmla="*/ 219075 h 704850"/>
              <a:gd name="connsiteX4" fmla="*/ 190500 w 666750"/>
              <a:gd name="connsiteY4" fmla="*/ 238125 h 704850"/>
              <a:gd name="connsiteX5" fmla="*/ 209550 w 666750"/>
              <a:gd name="connsiteY5" fmla="*/ 219075 h 704850"/>
              <a:gd name="connsiteX6" fmla="*/ 208598 w 666750"/>
              <a:gd name="connsiteY6" fmla="*/ 195263 h 704850"/>
              <a:gd name="connsiteX7" fmla="*/ 228600 w 666750"/>
              <a:gd name="connsiteY7" fmla="*/ 228600 h 704850"/>
              <a:gd name="connsiteX8" fmla="*/ 190500 w 666750"/>
              <a:gd name="connsiteY8" fmla="*/ 266700 h 704850"/>
              <a:gd name="connsiteX9" fmla="*/ 659130 w 666750"/>
              <a:gd name="connsiteY9" fmla="*/ 430530 h 704850"/>
              <a:gd name="connsiteX10" fmla="*/ 392430 w 666750"/>
              <a:gd name="connsiteY10" fmla="*/ 163830 h 704850"/>
              <a:gd name="connsiteX11" fmla="*/ 365760 w 666750"/>
              <a:gd name="connsiteY11" fmla="*/ 152400 h 704850"/>
              <a:gd name="connsiteX12" fmla="*/ 201930 w 666750"/>
              <a:gd name="connsiteY12" fmla="*/ 152400 h 704850"/>
              <a:gd name="connsiteX13" fmla="*/ 137160 w 666750"/>
              <a:gd name="connsiteY13" fmla="*/ 95250 h 704850"/>
              <a:gd name="connsiteX14" fmla="*/ 103823 w 666750"/>
              <a:gd name="connsiteY14" fmla="*/ 89535 h 704850"/>
              <a:gd name="connsiteX15" fmla="*/ 38100 w 666750"/>
              <a:gd name="connsiteY15" fmla="*/ 19050 h 704850"/>
              <a:gd name="connsiteX16" fmla="*/ 19050 w 666750"/>
              <a:gd name="connsiteY16" fmla="*/ 0 h 704850"/>
              <a:gd name="connsiteX17" fmla="*/ 0 w 666750"/>
              <a:gd name="connsiteY17" fmla="*/ 19050 h 704850"/>
              <a:gd name="connsiteX18" fmla="*/ 98107 w 666750"/>
              <a:gd name="connsiteY18" fmla="*/ 127635 h 704850"/>
              <a:gd name="connsiteX19" fmla="*/ 130493 w 666750"/>
              <a:gd name="connsiteY19" fmla="*/ 133350 h 704850"/>
              <a:gd name="connsiteX20" fmla="*/ 163830 w 666750"/>
              <a:gd name="connsiteY20" fmla="*/ 158115 h 704850"/>
              <a:gd name="connsiteX21" fmla="*/ 115253 w 666750"/>
              <a:gd name="connsiteY21" fmla="*/ 229552 h 704850"/>
              <a:gd name="connsiteX22" fmla="*/ 115253 w 666750"/>
              <a:gd name="connsiteY22" fmla="*/ 403860 h 704850"/>
              <a:gd name="connsiteX23" fmla="*/ 126682 w 666750"/>
              <a:gd name="connsiteY23" fmla="*/ 430530 h 704850"/>
              <a:gd name="connsiteX24" fmla="*/ 393383 w 666750"/>
              <a:gd name="connsiteY24" fmla="*/ 697230 h 704850"/>
              <a:gd name="connsiteX25" fmla="*/ 419100 w 666750"/>
              <a:gd name="connsiteY25" fmla="*/ 707708 h 704850"/>
              <a:gd name="connsiteX26" fmla="*/ 445770 w 666750"/>
              <a:gd name="connsiteY26" fmla="*/ 696278 h 704850"/>
              <a:gd name="connsiteX27" fmla="*/ 658178 w 666750"/>
              <a:gd name="connsiteY27" fmla="*/ 483870 h 704850"/>
              <a:gd name="connsiteX28" fmla="*/ 659130 w 666750"/>
              <a:gd name="connsiteY28" fmla="*/ 43053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66750" h="704850">
                <a:moveTo>
                  <a:pt x="190500" y="266700"/>
                </a:moveTo>
                <a:cubicBezTo>
                  <a:pt x="169545" y="266700"/>
                  <a:pt x="152400" y="249555"/>
                  <a:pt x="152400" y="228600"/>
                </a:cubicBezTo>
                <a:cubicBezTo>
                  <a:pt x="152400" y="215265"/>
                  <a:pt x="160020" y="202883"/>
                  <a:pt x="170498" y="196215"/>
                </a:cubicBezTo>
                <a:cubicBezTo>
                  <a:pt x="170498" y="202883"/>
                  <a:pt x="171450" y="210502"/>
                  <a:pt x="171450" y="219075"/>
                </a:cubicBezTo>
                <a:cubicBezTo>
                  <a:pt x="171450" y="229552"/>
                  <a:pt x="180023" y="238125"/>
                  <a:pt x="190500" y="238125"/>
                </a:cubicBezTo>
                <a:cubicBezTo>
                  <a:pt x="200977" y="238125"/>
                  <a:pt x="209550" y="229552"/>
                  <a:pt x="209550" y="219075"/>
                </a:cubicBezTo>
                <a:cubicBezTo>
                  <a:pt x="209550" y="210502"/>
                  <a:pt x="209550" y="202883"/>
                  <a:pt x="208598" y="195263"/>
                </a:cubicBezTo>
                <a:cubicBezTo>
                  <a:pt x="220027" y="201930"/>
                  <a:pt x="228600" y="214313"/>
                  <a:pt x="228600" y="228600"/>
                </a:cubicBezTo>
                <a:cubicBezTo>
                  <a:pt x="228600" y="249555"/>
                  <a:pt x="211455" y="266700"/>
                  <a:pt x="190500" y="266700"/>
                </a:cubicBezTo>
                <a:close/>
                <a:moveTo>
                  <a:pt x="659130" y="430530"/>
                </a:moveTo>
                <a:lnTo>
                  <a:pt x="392430" y="163830"/>
                </a:lnTo>
                <a:cubicBezTo>
                  <a:pt x="384810" y="156210"/>
                  <a:pt x="375285" y="152400"/>
                  <a:pt x="365760" y="152400"/>
                </a:cubicBezTo>
                <a:lnTo>
                  <a:pt x="201930" y="152400"/>
                </a:lnTo>
                <a:cubicBezTo>
                  <a:pt x="191452" y="119063"/>
                  <a:pt x="171450" y="101918"/>
                  <a:pt x="137160" y="95250"/>
                </a:cubicBezTo>
                <a:cubicBezTo>
                  <a:pt x="124778" y="93345"/>
                  <a:pt x="114300" y="91440"/>
                  <a:pt x="103823" y="89535"/>
                </a:cubicBezTo>
                <a:cubicBezTo>
                  <a:pt x="49530" y="81915"/>
                  <a:pt x="38100" y="80010"/>
                  <a:pt x="38100" y="19050"/>
                </a:cubicBezTo>
                <a:cubicBezTo>
                  <a:pt x="38100" y="8572"/>
                  <a:pt x="29528" y="0"/>
                  <a:pt x="19050" y="0"/>
                </a:cubicBezTo>
                <a:cubicBezTo>
                  <a:pt x="8572" y="0"/>
                  <a:pt x="0" y="8572"/>
                  <a:pt x="0" y="19050"/>
                </a:cubicBezTo>
                <a:cubicBezTo>
                  <a:pt x="0" y="108585"/>
                  <a:pt x="35243" y="118110"/>
                  <a:pt x="98107" y="127635"/>
                </a:cubicBezTo>
                <a:cubicBezTo>
                  <a:pt x="107632" y="129540"/>
                  <a:pt x="118110" y="130493"/>
                  <a:pt x="130493" y="133350"/>
                </a:cubicBezTo>
                <a:cubicBezTo>
                  <a:pt x="142875" y="136208"/>
                  <a:pt x="156210" y="138113"/>
                  <a:pt x="163830" y="158115"/>
                </a:cubicBezTo>
                <a:cubicBezTo>
                  <a:pt x="135255" y="169545"/>
                  <a:pt x="115253" y="197168"/>
                  <a:pt x="115253" y="229552"/>
                </a:cubicBezTo>
                <a:lnTo>
                  <a:pt x="115253" y="403860"/>
                </a:lnTo>
                <a:cubicBezTo>
                  <a:pt x="115253" y="414338"/>
                  <a:pt x="119063" y="423863"/>
                  <a:pt x="126682" y="430530"/>
                </a:cubicBezTo>
                <a:lnTo>
                  <a:pt x="393383" y="697230"/>
                </a:lnTo>
                <a:cubicBezTo>
                  <a:pt x="400050" y="704850"/>
                  <a:pt x="409575" y="707708"/>
                  <a:pt x="419100" y="707708"/>
                </a:cubicBezTo>
                <a:cubicBezTo>
                  <a:pt x="428625" y="707708"/>
                  <a:pt x="438150" y="703898"/>
                  <a:pt x="445770" y="696278"/>
                </a:cubicBezTo>
                <a:lnTo>
                  <a:pt x="658178" y="483870"/>
                </a:lnTo>
                <a:cubicBezTo>
                  <a:pt x="673418" y="469583"/>
                  <a:pt x="673418" y="444818"/>
                  <a:pt x="659130" y="430530"/>
                </a:cubicBezTo>
                <a:close/>
              </a:path>
            </a:pathLst>
          </a:custGeom>
          <a:solidFill>
            <a:schemeClr val="accent3"/>
          </a:solidFill>
          <a:ln w="9525" cap="flat">
            <a:noFill/>
            <a:prstDash val="solid"/>
            <a:miter/>
          </a:ln>
        </p:spPr>
        <p:txBody>
          <a:bodyPr rtlCol="0" anchor="ctr"/>
          <a:lstStyle/>
          <a:p>
            <a:endParaRPr lang="it-IT" sz="1013"/>
          </a:p>
        </p:txBody>
      </p:sp>
      <p:sp>
        <p:nvSpPr>
          <p:cNvPr id="563" name="Elemento grafico 51" descr="Etichetta">
            <a:extLst>
              <a:ext uri="{FF2B5EF4-FFF2-40B4-BE49-F238E27FC236}">
                <a16:creationId xmlns:a16="http://schemas.microsoft.com/office/drawing/2014/main" id="{41226CF7-A765-7444-9A89-BA642EE691E9}"/>
              </a:ext>
            </a:extLst>
          </p:cNvPr>
          <p:cNvSpPr/>
          <p:nvPr/>
        </p:nvSpPr>
        <p:spPr>
          <a:xfrm>
            <a:off x="4787458" y="1020300"/>
            <a:ext cx="176366" cy="176366"/>
          </a:xfrm>
          <a:custGeom>
            <a:avLst/>
            <a:gdLst>
              <a:gd name="connsiteX0" fmla="*/ 289560 w 552450"/>
              <a:gd name="connsiteY0" fmla="*/ 470535 h 552450"/>
              <a:gd name="connsiteX1" fmla="*/ 262890 w 552450"/>
              <a:gd name="connsiteY1" fmla="*/ 443865 h 552450"/>
              <a:gd name="connsiteX2" fmla="*/ 443865 w 552450"/>
              <a:gd name="connsiteY2" fmla="*/ 262890 h 552450"/>
              <a:gd name="connsiteX3" fmla="*/ 470535 w 552450"/>
              <a:gd name="connsiteY3" fmla="*/ 289560 h 552450"/>
              <a:gd name="connsiteX4" fmla="*/ 289560 w 552450"/>
              <a:gd name="connsiteY4" fmla="*/ 470535 h 552450"/>
              <a:gd name="connsiteX5" fmla="*/ 196215 w 552450"/>
              <a:gd name="connsiteY5" fmla="*/ 377190 h 552450"/>
              <a:gd name="connsiteX6" fmla="*/ 377190 w 552450"/>
              <a:gd name="connsiteY6" fmla="*/ 196215 h 552450"/>
              <a:gd name="connsiteX7" fmla="*/ 403860 w 552450"/>
              <a:gd name="connsiteY7" fmla="*/ 222885 h 552450"/>
              <a:gd name="connsiteX8" fmla="*/ 222885 w 552450"/>
              <a:gd name="connsiteY8" fmla="*/ 403860 h 552450"/>
              <a:gd name="connsiteX9" fmla="*/ 196215 w 552450"/>
              <a:gd name="connsiteY9" fmla="*/ 377190 h 552450"/>
              <a:gd name="connsiteX10" fmla="*/ 129540 w 552450"/>
              <a:gd name="connsiteY10" fmla="*/ 310515 h 552450"/>
              <a:gd name="connsiteX11" fmla="*/ 310515 w 552450"/>
              <a:gd name="connsiteY11" fmla="*/ 129540 h 552450"/>
              <a:gd name="connsiteX12" fmla="*/ 337185 w 552450"/>
              <a:gd name="connsiteY12" fmla="*/ 156210 h 552450"/>
              <a:gd name="connsiteX13" fmla="*/ 156210 w 552450"/>
              <a:gd name="connsiteY13" fmla="*/ 337185 h 552450"/>
              <a:gd name="connsiteX14" fmla="*/ 129540 w 552450"/>
              <a:gd name="connsiteY14" fmla="*/ 310515 h 552450"/>
              <a:gd name="connsiteX15" fmla="*/ 76200 w 552450"/>
              <a:gd name="connsiteY15" fmla="*/ 114300 h 552450"/>
              <a:gd name="connsiteX16" fmla="*/ 38100 w 552450"/>
              <a:gd name="connsiteY16" fmla="*/ 76200 h 552450"/>
              <a:gd name="connsiteX17" fmla="*/ 76200 w 552450"/>
              <a:gd name="connsiteY17" fmla="*/ 38100 h 552450"/>
              <a:gd name="connsiteX18" fmla="*/ 114300 w 552450"/>
              <a:gd name="connsiteY18" fmla="*/ 76200 h 552450"/>
              <a:gd name="connsiteX19" fmla="*/ 76200 w 552450"/>
              <a:gd name="connsiteY19" fmla="*/ 114300 h 552450"/>
              <a:gd name="connsiteX20" fmla="*/ 544830 w 552450"/>
              <a:gd name="connsiteY20" fmla="*/ 278130 h 552450"/>
              <a:gd name="connsiteX21" fmla="*/ 278130 w 552450"/>
              <a:gd name="connsiteY21" fmla="*/ 11430 h 552450"/>
              <a:gd name="connsiteX22" fmla="*/ 251460 w 552450"/>
              <a:gd name="connsiteY22" fmla="*/ 0 h 552450"/>
              <a:gd name="connsiteX23" fmla="*/ 76200 w 552450"/>
              <a:gd name="connsiteY23" fmla="*/ 0 h 552450"/>
              <a:gd name="connsiteX24" fmla="*/ 0 w 552450"/>
              <a:gd name="connsiteY24" fmla="*/ 76200 h 552450"/>
              <a:gd name="connsiteX25" fmla="*/ 0 w 552450"/>
              <a:gd name="connsiteY25" fmla="*/ 250508 h 552450"/>
              <a:gd name="connsiteX26" fmla="*/ 11430 w 552450"/>
              <a:gd name="connsiteY26" fmla="*/ 277178 h 552450"/>
              <a:gd name="connsiteX27" fmla="*/ 278130 w 552450"/>
              <a:gd name="connsiteY27" fmla="*/ 543878 h 552450"/>
              <a:gd name="connsiteX28" fmla="*/ 332423 w 552450"/>
              <a:gd name="connsiteY28" fmla="*/ 543878 h 552450"/>
              <a:gd name="connsiteX29" fmla="*/ 544830 w 552450"/>
              <a:gd name="connsiteY29" fmla="*/ 331470 h 552450"/>
              <a:gd name="connsiteX30" fmla="*/ 544830 w 552450"/>
              <a:gd name="connsiteY30" fmla="*/ 27813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52450" h="552450">
                <a:moveTo>
                  <a:pt x="289560" y="470535"/>
                </a:moveTo>
                <a:lnTo>
                  <a:pt x="262890" y="443865"/>
                </a:lnTo>
                <a:lnTo>
                  <a:pt x="443865" y="262890"/>
                </a:lnTo>
                <a:lnTo>
                  <a:pt x="470535" y="289560"/>
                </a:lnTo>
                <a:lnTo>
                  <a:pt x="289560" y="470535"/>
                </a:lnTo>
                <a:close/>
                <a:moveTo>
                  <a:pt x="196215" y="377190"/>
                </a:moveTo>
                <a:lnTo>
                  <a:pt x="377190" y="196215"/>
                </a:lnTo>
                <a:lnTo>
                  <a:pt x="403860" y="222885"/>
                </a:lnTo>
                <a:lnTo>
                  <a:pt x="222885" y="403860"/>
                </a:lnTo>
                <a:lnTo>
                  <a:pt x="196215" y="377190"/>
                </a:lnTo>
                <a:close/>
                <a:moveTo>
                  <a:pt x="129540" y="310515"/>
                </a:moveTo>
                <a:lnTo>
                  <a:pt x="310515" y="129540"/>
                </a:lnTo>
                <a:lnTo>
                  <a:pt x="337185" y="156210"/>
                </a:lnTo>
                <a:lnTo>
                  <a:pt x="156210" y="337185"/>
                </a:lnTo>
                <a:lnTo>
                  <a:pt x="129540" y="310515"/>
                </a:ln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moveTo>
                  <a:pt x="544830" y="278130"/>
                </a:moveTo>
                <a:lnTo>
                  <a:pt x="278130" y="11430"/>
                </a:lnTo>
                <a:cubicBezTo>
                  <a:pt x="270510" y="3810"/>
                  <a:pt x="260985" y="0"/>
                  <a:pt x="251460" y="0"/>
                </a:cubicBezTo>
                <a:lnTo>
                  <a:pt x="76200" y="0"/>
                </a:lnTo>
                <a:cubicBezTo>
                  <a:pt x="34290" y="0"/>
                  <a:pt x="0" y="34290"/>
                  <a:pt x="0" y="76200"/>
                </a:cubicBezTo>
                <a:lnTo>
                  <a:pt x="0" y="250508"/>
                </a:lnTo>
                <a:cubicBezTo>
                  <a:pt x="0" y="260985"/>
                  <a:pt x="3810" y="270510"/>
                  <a:pt x="11430" y="277178"/>
                </a:cubicBezTo>
                <a:lnTo>
                  <a:pt x="278130" y="543878"/>
                </a:lnTo>
                <a:cubicBezTo>
                  <a:pt x="293370" y="559118"/>
                  <a:pt x="317183" y="559118"/>
                  <a:pt x="332423" y="543878"/>
                </a:cubicBezTo>
                <a:lnTo>
                  <a:pt x="544830" y="331470"/>
                </a:lnTo>
                <a:cubicBezTo>
                  <a:pt x="559118" y="317183"/>
                  <a:pt x="559118" y="292418"/>
                  <a:pt x="544830" y="278130"/>
                </a:cubicBezTo>
                <a:close/>
              </a:path>
            </a:pathLst>
          </a:custGeom>
          <a:solidFill>
            <a:schemeClr val="accent3"/>
          </a:solidFill>
          <a:ln w="9525" cap="flat">
            <a:noFill/>
            <a:prstDash val="solid"/>
            <a:miter/>
          </a:ln>
        </p:spPr>
        <p:txBody>
          <a:bodyPr rtlCol="0" anchor="ctr"/>
          <a:lstStyle/>
          <a:p>
            <a:endParaRPr lang="it-IT" sz="1013"/>
          </a:p>
        </p:txBody>
      </p:sp>
      <p:grpSp>
        <p:nvGrpSpPr>
          <p:cNvPr id="564" name="Elemento grafico 53" descr="Codice a barre">
            <a:extLst>
              <a:ext uri="{FF2B5EF4-FFF2-40B4-BE49-F238E27FC236}">
                <a16:creationId xmlns:a16="http://schemas.microsoft.com/office/drawing/2014/main" id="{31C2BB79-766E-6949-98C8-77EB9975E5BD}"/>
              </a:ext>
            </a:extLst>
          </p:cNvPr>
          <p:cNvGrpSpPr/>
          <p:nvPr/>
        </p:nvGrpSpPr>
        <p:grpSpPr>
          <a:xfrm>
            <a:off x="5155689" y="962525"/>
            <a:ext cx="291915" cy="291915"/>
            <a:chOff x="7288800" y="4621800"/>
            <a:chExt cx="914400" cy="914400"/>
          </a:xfrm>
          <a:solidFill>
            <a:schemeClr val="accent3"/>
          </a:solidFill>
        </p:grpSpPr>
        <p:sp>
          <p:nvSpPr>
            <p:cNvPr id="565" name="Figura a mano libera 564">
              <a:extLst>
                <a:ext uri="{FF2B5EF4-FFF2-40B4-BE49-F238E27FC236}">
                  <a16:creationId xmlns:a16="http://schemas.microsoft.com/office/drawing/2014/main" id="{11CD8FAA-8BC4-E940-AE22-1F351C7ED891}"/>
                </a:ext>
              </a:extLst>
            </p:cNvPr>
            <p:cNvSpPr/>
            <p:nvPr/>
          </p:nvSpPr>
          <p:spPr>
            <a:xfrm>
              <a:off x="73459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66" name="Figura a mano libera 565">
              <a:extLst>
                <a:ext uri="{FF2B5EF4-FFF2-40B4-BE49-F238E27FC236}">
                  <a16:creationId xmlns:a16="http://schemas.microsoft.com/office/drawing/2014/main" id="{D87A2D6F-470C-E64C-B764-B82031CCB97B}"/>
                </a:ext>
              </a:extLst>
            </p:cNvPr>
            <p:cNvSpPr/>
            <p:nvPr/>
          </p:nvSpPr>
          <p:spPr>
            <a:xfrm>
              <a:off x="76126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835475FA-9E3E-6242-A4D3-8EBD753CEED0}"/>
                </a:ext>
              </a:extLst>
            </p:cNvPr>
            <p:cNvSpPr/>
            <p:nvPr/>
          </p:nvSpPr>
          <p:spPr>
            <a:xfrm>
              <a:off x="74602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F3AE2B69-DD47-9840-B630-BA79E421D94B}"/>
                </a:ext>
              </a:extLst>
            </p:cNvPr>
            <p:cNvSpPr/>
            <p:nvPr/>
          </p:nvSpPr>
          <p:spPr>
            <a:xfrm>
              <a:off x="75364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8581B265-3034-7840-A358-346C7F33BD3F}"/>
                </a:ext>
              </a:extLst>
            </p:cNvPr>
            <p:cNvSpPr/>
            <p:nvPr/>
          </p:nvSpPr>
          <p:spPr>
            <a:xfrm>
              <a:off x="77269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70" name="Figura a mano libera 569">
              <a:extLst>
                <a:ext uri="{FF2B5EF4-FFF2-40B4-BE49-F238E27FC236}">
                  <a16:creationId xmlns:a16="http://schemas.microsoft.com/office/drawing/2014/main" id="{29FDED7C-FC82-C246-9B54-DCF6E39A4F1F}"/>
                </a:ext>
              </a:extLst>
            </p:cNvPr>
            <p:cNvSpPr/>
            <p:nvPr/>
          </p:nvSpPr>
          <p:spPr>
            <a:xfrm>
              <a:off x="79936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71" name="Figura a mano libera 570">
              <a:extLst>
                <a:ext uri="{FF2B5EF4-FFF2-40B4-BE49-F238E27FC236}">
                  <a16:creationId xmlns:a16="http://schemas.microsoft.com/office/drawing/2014/main" id="{DD6E7CA4-70CE-9545-AC8B-061118BDF2EE}"/>
                </a:ext>
              </a:extLst>
            </p:cNvPr>
            <p:cNvSpPr/>
            <p:nvPr/>
          </p:nvSpPr>
          <p:spPr>
            <a:xfrm>
              <a:off x="78412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72" name="Figura a mano libera 571">
              <a:extLst>
                <a:ext uri="{FF2B5EF4-FFF2-40B4-BE49-F238E27FC236}">
                  <a16:creationId xmlns:a16="http://schemas.microsoft.com/office/drawing/2014/main" id="{52887181-DBF1-0841-A612-7E26A4F9A200}"/>
                </a:ext>
              </a:extLst>
            </p:cNvPr>
            <p:cNvSpPr/>
            <p:nvPr/>
          </p:nvSpPr>
          <p:spPr>
            <a:xfrm>
              <a:off x="79174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73" name="Figura a mano libera 572">
              <a:extLst>
                <a:ext uri="{FF2B5EF4-FFF2-40B4-BE49-F238E27FC236}">
                  <a16:creationId xmlns:a16="http://schemas.microsoft.com/office/drawing/2014/main" id="{71FF2A2A-1175-1F44-8E74-DE1AF42045D3}"/>
                </a:ext>
              </a:extLst>
            </p:cNvPr>
            <p:cNvSpPr/>
            <p:nvPr/>
          </p:nvSpPr>
          <p:spPr>
            <a:xfrm>
              <a:off x="81079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grpSp>
      <p:sp>
        <p:nvSpPr>
          <p:cNvPr id="574" name="Elemento grafico 55" descr="Salvadanaio">
            <a:extLst>
              <a:ext uri="{FF2B5EF4-FFF2-40B4-BE49-F238E27FC236}">
                <a16:creationId xmlns:a16="http://schemas.microsoft.com/office/drawing/2014/main" id="{D7F999E6-D8A3-3D44-AC46-80E28C94768E}"/>
              </a:ext>
            </a:extLst>
          </p:cNvPr>
          <p:cNvSpPr/>
          <p:nvPr/>
        </p:nvSpPr>
        <p:spPr>
          <a:xfrm>
            <a:off x="5639470" y="1012698"/>
            <a:ext cx="258467" cy="191570"/>
          </a:xfrm>
          <a:custGeom>
            <a:avLst/>
            <a:gdLst>
              <a:gd name="connsiteX0" fmla="*/ 723900 w 809625"/>
              <a:gd name="connsiteY0" fmla="*/ 305813 h 600075"/>
              <a:gd name="connsiteX1" fmla="*/ 712470 w 809625"/>
              <a:gd name="connsiteY1" fmla="*/ 300098 h 600075"/>
              <a:gd name="connsiteX2" fmla="*/ 704850 w 809625"/>
              <a:gd name="connsiteY2" fmla="*/ 278191 h 600075"/>
              <a:gd name="connsiteX3" fmla="*/ 721043 w 809625"/>
              <a:gd name="connsiteY3" fmla="*/ 250568 h 600075"/>
              <a:gd name="connsiteX4" fmla="*/ 721995 w 809625"/>
              <a:gd name="connsiteY4" fmla="*/ 249616 h 600075"/>
              <a:gd name="connsiteX5" fmla="*/ 742950 w 809625"/>
              <a:gd name="connsiteY5" fmla="*/ 277238 h 600075"/>
              <a:gd name="connsiteX6" fmla="*/ 723900 w 809625"/>
              <a:gd name="connsiteY6" fmla="*/ 305813 h 600075"/>
              <a:gd name="connsiteX7" fmla="*/ 464820 w 809625"/>
              <a:gd name="connsiteY7" fmla="*/ 118171 h 600075"/>
              <a:gd name="connsiteX8" fmla="*/ 447675 w 809625"/>
              <a:gd name="connsiteY8" fmla="*/ 129601 h 600075"/>
              <a:gd name="connsiteX9" fmla="*/ 440055 w 809625"/>
              <a:gd name="connsiteY9" fmla="*/ 127696 h 600075"/>
              <a:gd name="connsiteX10" fmla="*/ 344805 w 809625"/>
              <a:gd name="connsiteY10" fmla="*/ 105788 h 600075"/>
              <a:gd name="connsiteX11" fmla="*/ 290513 w 809625"/>
              <a:gd name="connsiteY11" fmla="*/ 113408 h 600075"/>
              <a:gd name="connsiteX12" fmla="*/ 266700 w 809625"/>
              <a:gd name="connsiteY12" fmla="*/ 100073 h 600075"/>
              <a:gd name="connsiteX13" fmla="*/ 280035 w 809625"/>
              <a:gd name="connsiteY13" fmla="*/ 76261 h 600075"/>
              <a:gd name="connsiteX14" fmla="*/ 343853 w 809625"/>
              <a:gd name="connsiteY14" fmla="*/ 67688 h 600075"/>
              <a:gd name="connsiteX15" fmla="*/ 454343 w 809625"/>
              <a:gd name="connsiteY15" fmla="*/ 92453 h 600075"/>
              <a:gd name="connsiteX16" fmla="*/ 464820 w 809625"/>
              <a:gd name="connsiteY16" fmla="*/ 118171 h 600075"/>
              <a:gd name="connsiteX17" fmla="*/ 793433 w 809625"/>
              <a:gd name="connsiteY17" fmla="*/ 191513 h 600075"/>
              <a:gd name="connsiteX18" fmla="*/ 716280 w 809625"/>
              <a:gd name="connsiteY18" fmla="*/ 207706 h 600075"/>
              <a:gd name="connsiteX19" fmla="*/ 630555 w 809625"/>
              <a:gd name="connsiteY19" fmla="*/ 213421 h 600075"/>
              <a:gd name="connsiteX20" fmla="*/ 342900 w 809625"/>
              <a:gd name="connsiteY20" fmla="*/ 29588 h 600075"/>
              <a:gd name="connsiteX21" fmla="*/ 223838 w 809625"/>
              <a:gd name="connsiteY21" fmla="*/ 56258 h 600075"/>
              <a:gd name="connsiteX22" fmla="*/ 106680 w 809625"/>
              <a:gd name="connsiteY22" fmla="*/ 1013 h 600075"/>
              <a:gd name="connsiteX23" fmla="*/ 93345 w 809625"/>
              <a:gd name="connsiteY23" fmla="*/ 12443 h 600075"/>
              <a:gd name="connsiteX24" fmla="*/ 131445 w 809625"/>
              <a:gd name="connsiteY24" fmla="*/ 120076 h 600075"/>
              <a:gd name="connsiteX25" fmla="*/ 76200 w 809625"/>
              <a:gd name="connsiteY25" fmla="*/ 201991 h 600075"/>
              <a:gd name="connsiteX26" fmla="*/ 62865 w 809625"/>
              <a:gd name="connsiteY26" fmla="*/ 213421 h 600075"/>
              <a:gd name="connsiteX27" fmla="*/ 28575 w 809625"/>
              <a:gd name="connsiteY27" fmla="*/ 221993 h 600075"/>
              <a:gd name="connsiteX28" fmla="*/ 0 w 809625"/>
              <a:gd name="connsiteY28" fmla="*/ 259141 h 600075"/>
              <a:gd name="connsiteX29" fmla="*/ 0 w 809625"/>
              <a:gd name="connsiteY29" fmla="*/ 333436 h 600075"/>
              <a:gd name="connsiteX30" fmla="*/ 28575 w 809625"/>
              <a:gd name="connsiteY30" fmla="*/ 370583 h 600075"/>
              <a:gd name="connsiteX31" fmla="*/ 63818 w 809625"/>
              <a:gd name="connsiteY31" fmla="*/ 379156 h 600075"/>
              <a:gd name="connsiteX32" fmla="*/ 77153 w 809625"/>
              <a:gd name="connsiteY32" fmla="*/ 390586 h 600075"/>
              <a:gd name="connsiteX33" fmla="*/ 148590 w 809625"/>
              <a:gd name="connsiteY33" fmla="*/ 488693 h 600075"/>
              <a:gd name="connsiteX34" fmla="*/ 155258 w 809625"/>
              <a:gd name="connsiteY34" fmla="*/ 500123 h 600075"/>
              <a:gd name="connsiteX35" fmla="*/ 169545 w 809625"/>
              <a:gd name="connsiteY35" fmla="*/ 586801 h 600075"/>
              <a:gd name="connsiteX36" fmla="*/ 188595 w 809625"/>
              <a:gd name="connsiteY36" fmla="*/ 602993 h 600075"/>
              <a:gd name="connsiteX37" fmla="*/ 251460 w 809625"/>
              <a:gd name="connsiteY37" fmla="*/ 602993 h 600075"/>
              <a:gd name="connsiteX38" fmla="*/ 270510 w 809625"/>
              <a:gd name="connsiteY38" fmla="*/ 586801 h 600075"/>
              <a:gd name="connsiteX39" fmla="*/ 275273 w 809625"/>
              <a:gd name="connsiteY39" fmla="*/ 556321 h 600075"/>
              <a:gd name="connsiteX40" fmla="*/ 343853 w 809625"/>
              <a:gd name="connsiteY40" fmla="*/ 564893 h 600075"/>
              <a:gd name="connsiteX41" fmla="*/ 421005 w 809625"/>
              <a:gd name="connsiteY41" fmla="*/ 554416 h 600075"/>
              <a:gd name="connsiteX42" fmla="*/ 426720 w 809625"/>
              <a:gd name="connsiteY42" fmla="*/ 586801 h 600075"/>
              <a:gd name="connsiteX43" fmla="*/ 445770 w 809625"/>
              <a:gd name="connsiteY43" fmla="*/ 602993 h 600075"/>
              <a:gd name="connsiteX44" fmla="*/ 508635 w 809625"/>
              <a:gd name="connsiteY44" fmla="*/ 602993 h 600075"/>
              <a:gd name="connsiteX45" fmla="*/ 527685 w 809625"/>
              <a:gd name="connsiteY45" fmla="*/ 586801 h 600075"/>
              <a:gd name="connsiteX46" fmla="*/ 541973 w 809625"/>
              <a:gd name="connsiteY46" fmla="*/ 500123 h 600075"/>
              <a:gd name="connsiteX47" fmla="*/ 548640 w 809625"/>
              <a:gd name="connsiteY47" fmla="*/ 488693 h 600075"/>
              <a:gd name="connsiteX48" fmla="*/ 647700 w 809625"/>
              <a:gd name="connsiteY48" fmla="*/ 296288 h 600075"/>
              <a:gd name="connsiteX49" fmla="*/ 641985 w 809625"/>
              <a:gd name="connsiteY49" fmla="*/ 249616 h 600075"/>
              <a:gd name="connsiteX50" fmla="*/ 677228 w 809625"/>
              <a:gd name="connsiteY50" fmla="*/ 242948 h 600075"/>
              <a:gd name="connsiteX51" fmla="*/ 666750 w 809625"/>
              <a:gd name="connsiteY51" fmla="*/ 277238 h 600075"/>
              <a:gd name="connsiteX52" fmla="*/ 685800 w 809625"/>
              <a:gd name="connsiteY52" fmla="*/ 327721 h 600075"/>
              <a:gd name="connsiteX53" fmla="*/ 723900 w 809625"/>
              <a:gd name="connsiteY53" fmla="*/ 344866 h 600075"/>
              <a:gd name="connsiteX54" fmla="*/ 781050 w 809625"/>
              <a:gd name="connsiteY54" fmla="*/ 278191 h 600075"/>
              <a:gd name="connsiteX55" fmla="*/ 761048 w 809625"/>
              <a:gd name="connsiteY55" fmla="*/ 231518 h 600075"/>
              <a:gd name="connsiteX56" fmla="*/ 787718 w 809625"/>
              <a:gd name="connsiteY56" fmla="*/ 229613 h 600075"/>
              <a:gd name="connsiteX57" fmla="*/ 809625 w 809625"/>
              <a:gd name="connsiteY57" fmla="*/ 213421 h 600075"/>
              <a:gd name="connsiteX58" fmla="*/ 793433 w 809625"/>
              <a:gd name="connsiteY58" fmla="*/ 19151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09625" h="600075">
                <a:moveTo>
                  <a:pt x="723900" y="305813"/>
                </a:moveTo>
                <a:cubicBezTo>
                  <a:pt x="719138" y="305813"/>
                  <a:pt x="715328" y="302956"/>
                  <a:pt x="712470" y="300098"/>
                </a:cubicBezTo>
                <a:cubicBezTo>
                  <a:pt x="707708" y="295336"/>
                  <a:pt x="704850" y="286763"/>
                  <a:pt x="704850" y="278191"/>
                </a:cubicBezTo>
                <a:cubicBezTo>
                  <a:pt x="704850" y="265808"/>
                  <a:pt x="713423" y="256283"/>
                  <a:pt x="721043" y="250568"/>
                </a:cubicBezTo>
                <a:lnTo>
                  <a:pt x="721995" y="249616"/>
                </a:lnTo>
                <a:cubicBezTo>
                  <a:pt x="740093" y="259141"/>
                  <a:pt x="742950" y="268666"/>
                  <a:pt x="742950" y="277238"/>
                </a:cubicBezTo>
                <a:cubicBezTo>
                  <a:pt x="742950" y="292478"/>
                  <a:pt x="734378" y="305813"/>
                  <a:pt x="723900" y="305813"/>
                </a:cubicBezTo>
                <a:close/>
                <a:moveTo>
                  <a:pt x="464820" y="118171"/>
                </a:moveTo>
                <a:cubicBezTo>
                  <a:pt x="461963" y="124838"/>
                  <a:pt x="454343" y="129601"/>
                  <a:pt x="447675" y="129601"/>
                </a:cubicBezTo>
                <a:cubicBezTo>
                  <a:pt x="444818" y="129601"/>
                  <a:pt x="441960" y="128648"/>
                  <a:pt x="440055" y="127696"/>
                </a:cubicBezTo>
                <a:cubicBezTo>
                  <a:pt x="409575" y="113408"/>
                  <a:pt x="376238" y="105788"/>
                  <a:pt x="344805" y="105788"/>
                </a:cubicBezTo>
                <a:cubicBezTo>
                  <a:pt x="326708" y="105788"/>
                  <a:pt x="308610" y="108646"/>
                  <a:pt x="290513" y="113408"/>
                </a:cubicBezTo>
                <a:cubicBezTo>
                  <a:pt x="280035" y="116266"/>
                  <a:pt x="269558" y="110551"/>
                  <a:pt x="266700" y="100073"/>
                </a:cubicBezTo>
                <a:cubicBezTo>
                  <a:pt x="263843" y="89596"/>
                  <a:pt x="269558" y="79118"/>
                  <a:pt x="280035" y="76261"/>
                </a:cubicBezTo>
                <a:cubicBezTo>
                  <a:pt x="300990" y="70546"/>
                  <a:pt x="322898" y="67688"/>
                  <a:pt x="343853" y="67688"/>
                </a:cubicBezTo>
                <a:cubicBezTo>
                  <a:pt x="380048" y="67688"/>
                  <a:pt x="419100" y="76261"/>
                  <a:pt x="454343" y="92453"/>
                </a:cubicBezTo>
                <a:cubicBezTo>
                  <a:pt x="464820" y="97216"/>
                  <a:pt x="469583" y="108646"/>
                  <a:pt x="464820" y="118171"/>
                </a:cubicBezTo>
                <a:close/>
                <a:moveTo>
                  <a:pt x="793433" y="191513"/>
                </a:moveTo>
                <a:cubicBezTo>
                  <a:pt x="769620" y="187703"/>
                  <a:pt x="740093" y="194371"/>
                  <a:pt x="716280" y="207706"/>
                </a:cubicBezTo>
                <a:cubicBezTo>
                  <a:pt x="694373" y="202943"/>
                  <a:pt x="661035" y="202943"/>
                  <a:pt x="630555" y="213421"/>
                </a:cubicBezTo>
                <a:cubicBezTo>
                  <a:pt x="585788" y="106741"/>
                  <a:pt x="461010" y="29588"/>
                  <a:pt x="342900" y="29588"/>
                </a:cubicBezTo>
                <a:cubicBezTo>
                  <a:pt x="301943" y="29588"/>
                  <a:pt x="260985" y="39113"/>
                  <a:pt x="223838" y="56258"/>
                </a:cubicBezTo>
                <a:lnTo>
                  <a:pt x="106680" y="1013"/>
                </a:lnTo>
                <a:cubicBezTo>
                  <a:pt x="99060" y="-2797"/>
                  <a:pt x="90488" y="4823"/>
                  <a:pt x="93345" y="12443"/>
                </a:cubicBezTo>
                <a:lnTo>
                  <a:pt x="131445" y="120076"/>
                </a:lnTo>
                <a:cubicBezTo>
                  <a:pt x="108585" y="143888"/>
                  <a:pt x="89535" y="171511"/>
                  <a:pt x="76200" y="201991"/>
                </a:cubicBezTo>
                <a:cubicBezTo>
                  <a:pt x="74295" y="207706"/>
                  <a:pt x="69533" y="211516"/>
                  <a:pt x="62865" y="213421"/>
                </a:cubicBezTo>
                <a:lnTo>
                  <a:pt x="28575" y="221993"/>
                </a:lnTo>
                <a:cubicBezTo>
                  <a:pt x="11430" y="225803"/>
                  <a:pt x="0" y="241043"/>
                  <a:pt x="0" y="259141"/>
                </a:cubicBezTo>
                <a:lnTo>
                  <a:pt x="0" y="333436"/>
                </a:lnTo>
                <a:cubicBezTo>
                  <a:pt x="0" y="350581"/>
                  <a:pt x="11430" y="365821"/>
                  <a:pt x="28575" y="370583"/>
                </a:cubicBezTo>
                <a:lnTo>
                  <a:pt x="63818" y="379156"/>
                </a:lnTo>
                <a:cubicBezTo>
                  <a:pt x="69533" y="381061"/>
                  <a:pt x="74295" y="384871"/>
                  <a:pt x="77153" y="390586"/>
                </a:cubicBezTo>
                <a:cubicBezTo>
                  <a:pt x="93345" y="427733"/>
                  <a:pt x="118110" y="461071"/>
                  <a:pt x="148590" y="488693"/>
                </a:cubicBezTo>
                <a:cubicBezTo>
                  <a:pt x="151448" y="491551"/>
                  <a:pt x="154305" y="495361"/>
                  <a:pt x="155258" y="500123"/>
                </a:cubicBezTo>
                <a:lnTo>
                  <a:pt x="169545" y="586801"/>
                </a:lnTo>
                <a:cubicBezTo>
                  <a:pt x="171450" y="596326"/>
                  <a:pt x="179070" y="602993"/>
                  <a:pt x="188595" y="602993"/>
                </a:cubicBezTo>
                <a:lnTo>
                  <a:pt x="251460" y="602993"/>
                </a:lnTo>
                <a:cubicBezTo>
                  <a:pt x="260985" y="602993"/>
                  <a:pt x="268605" y="596326"/>
                  <a:pt x="270510" y="586801"/>
                </a:cubicBezTo>
                <a:lnTo>
                  <a:pt x="275273" y="556321"/>
                </a:lnTo>
                <a:cubicBezTo>
                  <a:pt x="297180" y="562036"/>
                  <a:pt x="320040" y="564893"/>
                  <a:pt x="343853" y="564893"/>
                </a:cubicBezTo>
                <a:cubicBezTo>
                  <a:pt x="369570" y="564893"/>
                  <a:pt x="396240" y="561083"/>
                  <a:pt x="421005" y="554416"/>
                </a:cubicBezTo>
                <a:lnTo>
                  <a:pt x="426720" y="586801"/>
                </a:lnTo>
                <a:cubicBezTo>
                  <a:pt x="428625" y="596326"/>
                  <a:pt x="436245" y="602993"/>
                  <a:pt x="445770" y="602993"/>
                </a:cubicBezTo>
                <a:lnTo>
                  <a:pt x="508635" y="602993"/>
                </a:lnTo>
                <a:cubicBezTo>
                  <a:pt x="518160" y="602993"/>
                  <a:pt x="525780" y="596326"/>
                  <a:pt x="527685" y="586801"/>
                </a:cubicBezTo>
                <a:lnTo>
                  <a:pt x="541973" y="500123"/>
                </a:lnTo>
                <a:cubicBezTo>
                  <a:pt x="542925" y="495361"/>
                  <a:pt x="544830" y="491551"/>
                  <a:pt x="548640" y="488693"/>
                </a:cubicBezTo>
                <a:cubicBezTo>
                  <a:pt x="606743" y="438211"/>
                  <a:pt x="647700" y="371536"/>
                  <a:pt x="647700" y="296288"/>
                </a:cubicBezTo>
                <a:cubicBezTo>
                  <a:pt x="647700" y="280096"/>
                  <a:pt x="645795" y="264856"/>
                  <a:pt x="641985" y="249616"/>
                </a:cubicBezTo>
                <a:cubicBezTo>
                  <a:pt x="653415" y="245806"/>
                  <a:pt x="665798" y="242948"/>
                  <a:pt x="677228" y="242948"/>
                </a:cubicBezTo>
                <a:cubicBezTo>
                  <a:pt x="670560" y="253426"/>
                  <a:pt x="666750" y="264856"/>
                  <a:pt x="666750" y="277238"/>
                </a:cubicBezTo>
                <a:cubicBezTo>
                  <a:pt x="665798" y="296288"/>
                  <a:pt x="673418" y="314386"/>
                  <a:pt x="685800" y="327721"/>
                </a:cubicBezTo>
                <a:cubicBezTo>
                  <a:pt x="696278" y="338198"/>
                  <a:pt x="709613" y="344866"/>
                  <a:pt x="723900" y="344866"/>
                </a:cubicBezTo>
                <a:cubicBezTo>
                  <a:pt x="755333" y="344866"/>
                  <a:pt x="781050" y="315338"/>
                  <a:pt x="781050" y="278191"/>
                </a:cubicBezTo>
                <a:cubicBezTo>
                  <a:pt x="781050" y="260093"/>
                  <a:pt x="774383" y="243901"/>
                  <a:pt x="761048" y="231518"/>
                </a:cubicBezTo>
                <a:cubicBezTo>
                  <a:pt x="770573" y="229613"/>
                  <a:pt x="779145" y="228661"/>
                  <a:pt x="787718" y="229613"/>
                </a:cubicBezTo>
                <a:cubicBezTo>
                  <a:pt x="798195" y="231518"/>
                  <a:pt x="807720" y="223898"/>
                  <a:pt x="809625" y="213421"/>
                </a:cubicBezTo>
                <a:cubicBezTo>
                  <a:pt x="810578" y="202943"/>
                  <a:pt x="803910" y="193418"/>
                  <a:pt x="793433" y="191513"/>
                </a:cubicBezTo>
                <a:close/>
              </a:path>
            </a:pathLst>
          </a:custGeom>
          <a:solidFill>
            <a:schemeClr val="accent3"/>
          </a:solidFill>
          <a:ln w="9525" cap="flat">
            <a:noFill/>
            <a:prstDash val="solid"/>
            <a:miter/>
          </a:ln>
        </p:spPr>
        <p:txBody>
          <a:bodyPr rtlCol="0" anchor="ctr"/>
          <a:lstStyle/>
          <a:p>
            <a:endParaRPr lang="it-IT" sz="1013"/>
          </a:p>
        </p:txBody>
      </p:sp>
      <p:sp>
        <p:nvSpPr>
          <p:cNvPr id="575" name="Elemento grafico 57" descr="Lingotti">
            <a:extLst>
              <a:ext uri="{FF2B5EF4-FFF2-40B4-BE49-F238E27FC236}">
                <a16:creationId xmlns:a16="http://schemas.microsoft.com/office/drawing/2014/main" id="{4B615964-3E6E-2A42-A355-70EAC88CC511}"/>
              </a:ext>
            </a:extLst>
          </p:cNvPr>
          <p:cNvSpPr/>
          <p:nvPr/>
        </p:nvSpPr>
        <p:spPr>
          <a:xfrm>
            <a:off x="6089802" y="1017260"/>
            <a:ext cx="255426" cy="182447"/>
          </a:xfrm>
          <a:custGeom>
            <a:avLst/>
            <a:gdLst>
              <a:gd name="connsiteX0" fmla="*/ 600075 w 800100"/>
              <a:gd name="connsiteY0" fmla="*/ 514350 h 571500"/>
              <a:gd name="connsiteX1" fmla="*/ 611505 w 800100"/>
              <a:gd name="connsiteY1" fmla="*/ 438150 h 571500"/>
              <a:gd name="connsiteX2" fmla="*/ 722948 w 800100"/>
              <a:gd name="connsiteY2" fmla="*/ 438150 h 571500"/>
              <a:gd name="connsiteX3" fmla="*/ 734378 w 800100"/>
              <a:gd name="connsiteY3" fmla="*/ 514350 h 571500"/>
              <a:gd name="connsiteX4" fmla="*/ 600075 w 800100"/>
              <a:gd name="connsiteY4" fmla="*/ 514350 h 571500"/>
              <a:gd name="connsiteX5" fmla="*/ 457200 w 800100"/>
              <a:gd name="connsiteY5" fmla="*/ 323850 h 571500"/>
              <a:gd name="connsiteX6" fmla="*/ 468630 w 800100"/>
              <a:gd name="connsiteY6" fmla="*/ 247650 h 571500"/>
              <a:gd name="connsiteX7" fmla="*/ 580073 w 800100"/>
              <a:gd name="connsiteY7" fmla="*/ 247650 h 571500"/>
              <a:gd name="connsiteX8" fmla="*/ 591503 w 800100"/>
              <a:gd name="connsiteY8" fmla="*/ 323850 h 571500"/>
              <a:gd name="connsiteX9" fmla="*/ 457200 w 800100"/>
              <a:gd name="connsiteY9" fmla="*/ 323850 h 571500"/>
              <a:gd name="connsiteX10" fmla="*/ 361950 w 800100"/>
              <a:gd name="connsiteY10" fmla="*/ 190500 h 571500"/>
              <a:gd name="connsiteX11" fmla="*/ 419100 w 800100"/>
              <a:gd name="connsiteY11" fmla="*/ 190500 h 571500"/>
              <a:gd name="connsiteX12" fmla="*/ 390525 w 800100"/>
              <a:gd name="connsiteY12" fmla="*/ 381000 h 571500"/>
              <a:gd name="connsiteX13" fmla="*/ 361950 w 800100"/>
              <a:gd name="connsiteY13" fmla="*/ 190500 h 571500"/>
              <a:gd name="connsiteX14" fmla="*/ 333375 w 800100"/>
              <a:gd name="connsiteY14" fmla="*/ 514350 h 571500"/>
              <a:gd name="connsiteX15" fmla="*/ 344805 w 800100"/>
              <a:gd name="connsiteY15" fmla="*/ 438150 h 571500"/>
              <a:gd name="connsiteX16" fmla="*/ 456248 w 800100"/>
              <a:gd name="connsiteY16" fmla="*/ 438150 h 571500"/>
              <a:gd name="connsiteX17" fmla="*/ 467678 w 800100"/>
              <a:gd name="connsiteY17" fmla="*/ 514350 h 571500"/>
              <a:gd name="connsiteX18" fmla="*/ 333375 w 800100"/>
              <a:gd name="connsiteY18" fmla="*/ 514350 h 571500"/>
              <a:gd name="connsiteX19" fmla="*/ 190500 w 800100"/>
              <a:gd name="connsiteY19" fmla="*/ 323850 h 571500"/>
              <a:gd name="connsiteX20" fmla="*/ 201930 w 800100"/>
              <a:gd name="connsiteY20" fmla="*/ 247650 h 571500"/>
              <a:gd name="connsiteX21" fmla="*/ 313373 w 800100"/>
              <a:gd name="connsiteY21" fmla="*/ 247650 h 571500"/>
              <a:gd name="connsiteX22" fmla="*/ 324803 w 800100"/>
              <a:gd name="connsiteY22" fmla="*/ 323850 h 571500"/>
              <a:gd name="connsiteX23" fmla="*/ 190500 w 800100"/>
              <a:gd name="connsiteY23" fmla="*/ 323850 h 571500"/>
              <a:gd name="connsiteX24" fmla="*/ 335280 w 800100"/>
              <a:gd name="connsiteY24" fmla="*/ 57150 h 571500"/>
              <a:gd name="connsiteX25" fmla="*/ 446723 w 800100"/>
              <a:gd name="connsiteY25" fmla="*/ 57150 h 571500"/>
              <a:gd name="connsiteX26" fmla="*/ 458153 w 800100"/>
              <a:gd name="connsiteY26" fmla="*/ 133350 h 571500"/>
              <a:gd name="connsiteX27" fmla="*/ 323850 w 800100"/>
              <a:gd name="connsiteY27" fmla="*/ 133350 h 571500"/>
              <a:gd name="connsiteX28" fmla="*/ 335280 w 800100"/>
              <a:gd name="connsiteY28" fmla="*/ 57150 h 571500"/>
              <a:gd name="connsiteX29" fmla="*/ 66675 w 800100"/>
              <a:gd name="connsiteY29" fmla="*/ 514350 h 571500"/>
              <a:gd name="connsiteX30" fmla="*/ 78105 w 800100"/>
              <a:gd name="connsiteY30" fmla="*/ 438150 h 571500"/>
              <a:gd name="connsiteX31" fmla="*/ 189548 w 800100"/>
              <a:gd name="connsiteY31" fmla="*/ 438150 h 571500"/>
              <a:gd name="connsiteX32" fmla="*/ 200978 w 800100"/>
              <a:gd name="connsiteY32" fmla="*/ 514350 h 571500"/>
              <a:gd name="connsiteX33" fmla="*/ 66675 w 800100"/>
              <a:gd name="connsiteY33" fmla="*/ 514350 h 571500"/>
              <a:gd name="connsiteX34" fmla="*/ 771525 w 800100"/>
              <a:gd name="connsiteY34" fmla="*/ 381000 h 571500"/>
              <a:gd name="connsiteX35" fmla="*/ 657225 w 800100"/>
              <a:gd name="connsiteY35" fmla="*/ 381000 h 571500"/>
              <a:gd name="connsiteX36" fmla="*/ 628650 w 800100"/>
              <a:gd name="connsiteY36" fmla="*/ 190500 h 571500"/>
              <a:gd name="connsiteX37" fmla="*/ 523875 w 800100"/>
              <a:gd name="connsiteY37" fmla="*/ 190500 h 571500"/>
              <a:gd name="connsiteX38" fmla="*/ 495300 w 800100"/>
              <a:gd name="connsiteY38" fmla="*/ 0 h 571500"/>
              <a:gd name="connsiteX39" fmla="*/ 285750 w 800100"/>
              <a:gd name="connsiteY39" fmla="*/ 0 h 571500"/>
              <a:gd name="connsiteX40" fmla="*/ 257175 w 800100"/>
              <a:gd name="connsiteY40" fmla="*/ 190500 h 571500"/>
              <a:gd name="connsiteX41" fmla="*/ 152400 w 800100"/>
              <a:gd name="connsiteY41" fmla="*/ 190500 h 571500"/>
              <a:gd name="connsiteX42" fmla="*/ 123825 w 800100"/>
              <a:gd name="connsiteY42" fmla="*/ 381000 h 571500"/>
              <a:gd name="connsiteX43" fmla="*/ 28575 w 800100"/>
              <a:gd name="connsiteY43" fmla="*/ 381000 h 571500"/>
              <a:gd name="connsiteX44" fmla="*/ 0 w 800100"/>
              <a:gd name="connsiteY44" fmla="*/ 571500 h 571500"/>
              <a:gd name="connsiteX45" fmla="*/ 266700 w 800100"/>
              <a:gd name="connsiteY45" fmla="*/ 571500 h 571500"/>
              <a:gd name="connsiteX46" fmla="*/ 238125 w 800100"/>
              <a:gd name="connsiteY46" fmla="*/ 381000 h 571500"/>
              <a:gd name="connsiteX47" fmla="*/ 295275 w 800100"/>
              <a:gd name="connsiteY47" fmla="*/ 381000 h 571500"/>
              <a:gd name="connsiteX48" fmla="*/ 266700 w 800100"/>
              <a:gd name="connsiteY48" fmla="*/ 571500 h 571500"/>
              <a:gd name="connsiteX49" fmla="*/ 533400 w 800100"/>
              <a:gd name="connsiteY49" fmla="*/ 571500 h 571500"/>
              <a:gd name="connsiteX50" fmla="*/ 504825 w 800100"/>
              <a:gd name="connsiteY50" fmla="*/ 381000 h 571500"/>
              <a:gd name="connsiteX51" fmla="*/ 561975 w 800100"/>
              <a:gd name="connsiteY51" fmla="*/ 381000 h 571500"/>
              <a:gd name="connsiteX52" fmla="*/ 533400 w 800100"/>
              <a:gd name="connsiteY52" fmla="*/ 571500 h 571500"/>
              <a:gd name="connsiteX53" fmla="*/ 800100 w 800100"/>
              <a:gd name="connsiteY53" fmla="*/ 571500 h 571500"/>
              <a:gd name="connsiteX54" fmla="*/ 771525 w 800100"/>
              <a:gd name="connsiteY54" fmla="*/ 3810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800100" h="571500">
                <a:moveTo>
                  <a:pt x="600075" y="514350"/>
                </a:moveTo>
                <a:lnTo>
                  <a:pt x="611505" y="438150"/>
                </a:lnTo>
                <a:lnTo>
                  <a:pt x="722948" y="438150"/>
                </a:lnTo>
                <a:lnTo>
                  <a:pt x="734378" y="514350"/>
                </a:lnTo>
                <a:lnTo>
                  <a:pt x="600075" y="514350"/>
                </a:lnTo>
                <a:close/>
                <a:moveTo>
                  <a:pt x="457200" y="323850"/>
                </a:moveTo>
                <a:lnTo>
                  <a:pt x="468630" y="247650"/>
                </a:lnTo>
                <a:lnTo>
                  <a:pt x="580073" y="247650"/>
                </a:lnTo>
                <a:lnTo>
                  <a:pt x="591503" y="323850"/>
                </a:lnTo>
                <a:lnTo>
                  <a:pt x="457200" y="323850"/>
                </a:lnTo>
                <a:close/>
                <a:moveTo>
                  <a:pt x="361950" y="190500"/>
                </a:moveTo>
                <a:lnTo>
                  <a:pt x="419100" y="190500"/>
                </a:lnTo>
                <a:lnTo>
                  <a:pt x="390525" y="381000"/>
                </a:lnTo>
                <a:lnTo>
                  <a:pt x="361950" y="190500"/>
                </a:lnTo>
                <a:close/>
                <a:moveTo>
                  <a:pt x="333375" y="514350"/>
                </a:moveTo>
                <a:lnTo>
                  <a:pt x="344805" y="438150"/>
                </a:lnTo>
                <a:lnTo>
                  <a:pt x="456248" y="438150"/>
                </a:lnTo>
                <a:lnTo>
                  <a:pt x="467678" y="514350"/>
                </a:lnTo>
                <a:lnTo>
                  <a:pt x="333375" y="514350"/>
                </a:lnTo>
                <a:close/>
                <a:moveTo>
                  <a:pt x="190500" y="323850"/>
                </a:moveTo>
                <a:lnTo>
                  <a:pt x="201930" y="247650"/>
                </a:lnTo>
                <a:lnTo>
                  <a:pt x="313373" y="247650"/>
                </a:lnTo>
                <a:lnTo>
                  <a:pt x="324803" y="323850"/>
                </a:lnTo>
                <a:lnTo>
                  <a:pt x="190500" y="323850"/>
                </a:lnTo>
                <a:close/>
                <a:moveTo>
                  <a:pt x="335280" y="57150"/>
                </a:moveTo>
                <a:lnTo>
                  <a:pt x="446723" y="57150"/>
                </a:lnTo>
                <a:lnTo>
                  <a:pt x="458153" y="133350"/>
                </a:lnTo>
                <a:lnTo>
                  <a:pt x="323850" y="133350"/>
                </a:lnTo>
                <a:lnTo>
                  <a:pt x="335280" y="57150"/>
                </a:lnTo>
                <a:close/>
                <a:moveTo>
                  <a:pt x="66675" y="514350"/>
                </a:moveTo>
                <a:lnTo>
                  <a:pt x="78105" y="438150"/>
                </a:lnTo>
                <a:lnTo>
                  <a:pt x="189548" y="438150"/>
                </a:lnTo>
                <a:lnTo>
                  <a:pt x="200978" y="514350"/>
                </a:lnTo>
                <a:lnTo>
                  <a:pt x="66675" y="514350"/>
                </a:lnTo>
                <a:close/>
                <a:moveTo>
                  <a:pt x="771525" y="381000"/>
                </a:moveTo>
                <a:lnTo>
                  <a:pt x="657225" y="381000"/>
                </a:lnTo>
                <a:lnTo>
                  <a:pt x="628650" y="190500"/>
                </a:lnTo>
                <a:lnTo>
                  <a:pt x="523875" y="190500"/>
                </a:lnTo>
                <a:lnTo>
                  <a:pt x="495300" y="0"/>
                </a:lnTo>
                <a:lnTo>
                  <a:pt x="285750" y="0"/>
                </a:lnTo>
                <a:lnTo>
                  <a:pt x="257175" y="190500"/>
                </a:lnTo>
                <a:lnTo>
                  <a:pt x="152400" y="190500"/>
                </a:lnTo>
                <a:lnTo>
                  <a:pt x="123825" y="381000"/>
                </a:lnTo>
                <a:lnTo>
                  <a:pt x="28575" y="381000"/>
                </a:lnTo>
                <a:lnTo>
                  <a:pt x="0" y="571500"/>
                </a:lnTo>
                <a:lnTo>
                  <a:pt x="266700" y="571500"/>
                </a:lnTo>
                <a:lnTo>
                  <a:pt x="238125" y="381000"/>
                </a:lnTo>
                <a:lnTo>
                  <a:pt x="295275" y="381000"/>
                </a:lnTo>
                <a:lnTo>
                  <a:pt x="266700" y="571500"/>
                </a:lnTo>
                <a:lnTo>
                  <a:pt x="533400" y="571500"/>
                </a:lnTo>
                <a:lnTo>
                  <a:pt x="504825" y="381000"/>
                </a:lnTo>
                <a:lnTo>
                  <a:pt x="561975" y="381000"/>
                </a:lnTo>
                <a:lnTo>
                  <a:pt x="533400" y="571500"/>
                </a:lnTo>
                <a:lnTo>
                  <a:pt x="800100" y="571500"/>
                </a:lnTo>
                <a:lnTo>
                  <a:pt x="771525" y="381000"/>
                </a:lnTo>
                <a:close/>
              </a:path>
            </a:pathLst>
          </a:custGeom>
          <a:solidFill>
            <a:schemeClr val="accent3"/>
          </a:solidFill>
          <a:ln w="9525" cap="flat">
            <a:noFill/>
            <a:prstDash val="solid"/>
            <a:miter/>
          </a:ln>
        </p:spPr>
        <p:txBody>
          <a:bodyPr rtlCol="0" anchor="ctr"/>
          <a:lstStyle/>
          <a:p>
            <a:endParaRPr lang="it-IT" sz="1013"/>
          </a:p>
        </p:txBody>
      </p:sp>
      <p:grpSp>
        <p:nvGrpSpPr>
          <p:cNvPr id="972" name="Elemento grafico 59" descr="Carrello portapacchi">
            <a:extLst>
              <a:ext uri="{FF2B5EF4-FFF2-40B4-BE49-F238E27FC236}">
                <a16:creationId xmlns:a16="http://schemas.microsoft.com/office/drawing/2014/main" id="{51354DF6-71BA-994C-85D4-2D3C8C6825F8}"/>
              </a:ext>
            </a:extLst>
          </p:cNvPr>
          <p:cNvGrpSpPr/>
          <p:nvPr/>
        </p:nvGrpSpPr>
        <p:grpSpPr>
          <a:xfrm>
            <a:off x="6537094" y="962525"/>
            <a:ext cx="291915" cy="291915"/>
            <a:chOff x="7738800" y="5071800"/>
            <a:chExt cx="914400" cy="914400"/>
          </a:xfrm>
          <a:solidFill>
            <a:schemeClr val="accent3"/>
          </a:solidFill>
        </p:grpSpPr>
        <p:sp>
          <p:nvSpPr>
            <p:cNvPr id="973" name="Figura a mano libera 972">
              <a:extLst>
                <a:ext uri="{FF2B5EF4-FFF2-40B4-BE49-F238E27FC236}">
                  <a16:creationId xmlns:a16="http://schemas.microsoft.com/office/drawing/2014/main" id="{12B9A108-AC6D-7B44-8302-776B75FBFF96}"/>
                </a:ext>
              </a:extLst>
            </p:cNvPr>
            <p:cNvSpPr/>
            <p:nvPr/>
          </p:nvSpPr>
          <p:spPr>
            <a:xfrm>
              <a:off x="7975020" y="5643300"/>
              <a:ext cx="276225" cy="276225"/>
            </a:xfrm>
            <a:custGeom>
              <a:avLst/>
              <a:gdLst>
                <a:gd name="connsiteX0" fmla="*/ 138113 w 276225"/>
                <a:gd name="connsiteY0" fmla="*/ 185738 h 276225"/>
                <a:gd name="connsiteX1" fmla="*/ 90488 w 276225"/>
                <a:gd name="connsiteY1" fmla="*/ 138113 h 276225"/>
                <a:gd name="connsiteX2" fmla="*/ 138113 w 276225"/>
                <a:gd name="connsiteY2" fmla="*/ 90488 h 276225"/>
                <a:gd name="connsiteX3" fmla="*/ 185738 w 276225"/>
                <a:gd name="connsiteY3" fmla="*/ 138113 h 276225"/>
                <a:gd name="connsiteX4" fmla="*/ 138113 w 276225"/>
                <a:gd name="connsiteY4" fmla="*/ 185738 h 276225"/>
                <a:gd name="connsiteX5" fmla="*/ 138113 w 276225"/>
                <a:gd name="connsiteY5" fmla="*/ 0 h 276225"/>
                <a:gd name="connsiteX6" fmla="*/ 0 w 276225"/>
                <a:gd name="connsiteY6" fmla="*/ 138113 h 276225"/>
                <a:gd name="connsiteX7" fmla="*/ 138113 w 276225"/>
                <a:gd name="connsiteY7" fmla="*/ 276225 h 276225"/>
                <a:gd name="connsiteX8" fmla="*/ 276225 w 276225"/>
                <a:gd name="connsiteY8" fmla="*/ 138113 h 276225"/>
                <a:gd name="connsiteX9" fmla="*/ 138113 w 276225"/>
                <a:gd name="connsiteY9"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225" h="276225">
                  <a:moveTo>
                    <a:pt x="138113" y="185738"/>
                  </a:moveTo>
                  <a:cubicBezTo>
                    <a:pt x="111443" y="185738"/>
                    <a:pt x="90488" y="164783"/>
                    <a:pt x="90488" y="138113"/>
                  </a:cubicBezTo>
                  <a:cubicBezTo>
                    <a:pt x="90488" y="111442"/>
                    <a:pt x="111443" y="90488"/>
                    <a:pt x="138113" y="90488"/>
                  </a:cubicBezTo>
                  <a:cubicBezTo>
                    <a:pt x="164783" y="90488"/>
                    <a:pt x="185738" y="111442"/>
                    <a:pt x="185738" y="138113"/>
                  </a:cubicBezTo>
                  <a:cubicBezTo>
                    <a:pt x="185738" y="164783"/>
                    <a:pt x="163830" y="185738"/>
                    <a:pt x="138113" y="185738"/>
                  </a:cubicBezTo>
                  <a:close/>
                  <a:moveTo>
                    <a:pt x="138113" y="0"/>
                  </a:moveTo>
                  <a:cubicBezTo>
                    <a:pt x="61913" y="0"/>
                    <a:pt x="0" y="61913"/>
                    <a:pt x="0" y="138113"/>
                  </a:cubicBezTo>
                  <a:cubicBezTo>
                    <a:pt x="0" y="214313"/>
                    <a:pt x="61913" y="276225"/>
                    <a:pt x="138113" y="276225"/>
                  </a:cubicBezTo>
                  <a:cubicBezTo>
                    <a:pt x="214313" y="276225"/>
                    <a:pt x="276225" y="214313"/>
                    <a:pt x="276225" y="138113"/>
                  </a:cubicBezTo>
                  <a:cubicBezTo>
                    <a:pt x="276225" y="61913"/>
                    <a:pt x="214313" y="0"/>
                    <a:pt x="138113" y="0"/>
                  </a:cubicBezTo>
                  <a:close/>
                </a:path>
              </a:pathLst>
            </a:custGeom>
            <a:grpFill/>
            <a:ln w="9525" cap="flat">
              <a:noFill/>
              <a:prstDash val="solid"/>
              <a:miter/>
            </a:ln>
          </p:spPr>
          <p:txBody>
            <a:bodyPr rtlCol="0" anchor="ctr"/>
            <a:lstStyle/>
            <a:p>
              <a:endParaRPr lang="it-IT" sz="1013"/>
            </a:p>
          </p:txBody>
        </p:sp>
        <p:sp>
          <p:nvSpPr>
            <p:cNvPr id="974" name="Figura a mano libera 973">
              <a:extLst>
                <a:ext uri="{FF2B5EF4-FFF2-40B4-BE49-F238E27FC236}">
                  <a16:creationId xmlns:a16="http://schemas.microsoft.com/office/drawing/2014/main" id="{D071194F-04FE-C540-BF4E-F46FA197051B}"/>
                </a:ext>
              </a:extLst>
            </p:cNvPr>
            <p:cNvSpPr/>
            <p:nvPr/>
          </p:nvSpPr>
          <p:spPr>
            <a:xfrm>
              <a:off x="8191951" y="5400991"/>
              <a:ext cx="381000" cy="342900"/>
            </a:xfrm>
            <a:custGeom>
              <a:avLst/>
              <a:gdLst>
                <a:gd name="connsiteX0" fmla="*/ 94776 w 381000"/>
                <a:gd name="connsiteY0" fmla="*/ 349096 h 342900"/>
                <a:gd name="connsiteX1" fmla="*/ 0 w 381000"/>
                <a:gd name="connsiteY1" fmla="*/ 120292 h 342900"/>
                <a:gd name="connsiteX2" fmla="*/ 290405 w 381000"/>
                <a:gd name="connsiteY2" fmla="*/ 0 h 342900"/>
                <a:gd name="connsiteX3" fmla="*/ 385181 w 381000"/>
                <a:gd name="connsiteY3" fmla="*/ 228804 h 342900"/>
              </a:gdLst>
              <a:ahLst/>
              <a:cxnLst>
                <a:cxn ang="0">
                  <a:pos x="connsiteX0" y="connsiteY0"/>
                </a:cxn>
                <a:cxn ang="0">
                  <a:pos x="connsiteX1" y="connsiteY1"/>
                </a:cxn>
                <a:cxn ang="0">
                  <a:pos x="connsiteX2" y="connsiteY2"/>
                </a:cxn>
                <a:cxn ang="0">
                  <a:pos x="connsiteX3" y="connsiteY3"/>
                </a:cxn>
              </a:cxnLst>
              <a:rect l="l" t="t" r="r" b="b"/>
              <a:pathLst>
                <a:path w="381000" h="342900">
                  <a:moveTo>
                    <a:pt x="94776" y="349096"/>
                  </a:moveTo>
                  <a:lnTo>
                    <a:pt x="0" y="120292"/>
                  </a:lnTo>
                  <a:lnTo>
                    <a:pt x="290405" y="0"/>
                  </a:lnTo>
                  <a:lnTo>
                    <a:pt x="385181" y="228804"/>
                  </a:lnTo>
                  <a:close/>
                </a:path>
              </a:pathLst>
            </a:custGeom>
            <a:grpFill/>
            <a:ln w="9525" cap="flat">
              <a:noFill/>
              <a:prstDash val="solid"/>
              <a:miter/>
            </a:ln>
          </p:spPr>
          <p:txBody>
            <a:bodyPr rtlCol="0" anchor="ctr"/>
            <a:lstStyle/>
            <a:p>
              <a:endParaRPr lang="it-IT" sz="1013"/>
            </a:p>
          </p:txBody>
        </p:sp>
        <p:sp>
          <p:nvSpPr>
            <p:cNvPr id="975" name="Figura a mano libera 974">
              <a:extLst>
                <a:ext uri="{FF2B5EF4-FFF2-40B4-BE49-F238E27FC236}">
                  <a16:creationId xmlns:a16="http://schemas.microsoft.com/office/drawing/2014/main" id="{8503BD72-43DE-464C-A6CD-6D1964C10DCD}"/>
                </a:ext>
              </a:extLst>
            </p:cNvPr>
            <p:cNvSpPr/>
            <p:nvPr/>
          </p:nvSpPr>
          <p:spPr>
            <a:xfrm>
              <a:off x="7893522" y="5196578"/>
              <a:ext cx="295275" cy="428625"/>
            </a:xfrm>
            <a:custGeom>
              <a:avLst/>
              <a:gdLst>
                <a:gd name="connsiteX0" fmla="*/ 231041 w 295275"/>
                <a:gd name="connsiteY0" fmla="*/ 409575 h 428625"/>
                <a:gd name="connsiteX1" fmla="*/ 300573 w 295275"/>
                <a:gd name="connsiteY1" fmla="*/ 429578 h 428625"/>
                <a:gd name="connsiteX2" fmla="*/ 127218 w 295275"/>
                <a:gd name="connsiteY2" fmla="*/ 2857 h 428625"/>
                <a:gd name="connsiteX3" fmla="*/ 126266 w 295275"/>
                <a:gd name="connsiteY3" fmla="*/ 0 h 428625"/>
                <a:gd name="connsiteX4" fmla="*/ 72926 w 295275"/>
                <a:gd name="connsiteY4" fmla="*/ 21907 h 428625"/>
                <a:gd name="connsiteX5" fmla="*/ 73878 w 295275"/>
                <a:gd name="connsiteY5" fmla="*/ 24765 h 428625"/>
                <a:gd name="connsiteX6" fmla="*/ 95786 w 295275"/>
                <a:gd name="connsiteY6" fmla="*/ 79057 h 428625"/>
                <a:gd name="connsiteX7" fmla="*/ 17681 w 295275"/>
                <a:gd name="connsiteY7" fmla="*/ 111442 h 428625"/>
                <a:gd name="connsiteX8" fmla="*/ 2441 w 295275"/>
                <a:gd name="connsiteY8" fmla="*/ 148590 h 428625"/>
                <a:gd name="connsiteX9" fmla="*/ 29111 w 295275"/>
                <a:gd name="connsiteY9" fmla="*/ 166688 h 428625"/>
                <a:gd name="connsiteX10" fmla="*/ 39588 w 295275"/>
                <a:gd name="connsiteY10" fmla="*/ 164783 h 428625"/>
                <a:gd name="connsiteX11" fmla="*/ 117693 w 295275"/>
                <a:gd name="connsiteY11" fmla="*/ 132398 h 428625"/>
                <a:gd name="connsiteX12" fmla="*/ 231041 w 295275"/>
                <a:gd name="connsiteY12" fmla="*/ 4095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428625">
                  <a:moveTo>
                    <a:pt x="231041" y="409575"/>
                  </a:moveTo>
                  <a:cubicBezTo>
                    <a:pt x="255806" y="411480"/>
                    <a:pt x="279618" y="418148"/>
                    <a:pt x="300573" y="429578"/>
                  </a:cubicBezTo>
                  <a:lnTo>
                    <a:pt x="127218" y="2857"/>
                  </a:lnTo>
                  <a:cubicBezTo>
                    <a:pt x="127218" y="1905"/>
                    <a:pt x="126266" y="952"/>
                    <a:pt x="126266" y="0"/>
                  </a:cubicBezTo>
                  <a:lnTo>
                    <a:pt x="72926" y="21907"/>
                  </a:lnTo>
                  <a:cubicBezTo>
                    <a:pt x="72926" y="22860"/>
                    <a:pt x="73878" y="23813"/>
                    <a:pt x="73878" y="24765"/>
                  </a:cubicBezTo>
                  <a:lnTo>
                    <a:pt x="95786" y="79057"/>
                  </a:lnTo>
                  <a:lnTo>
                    <a:pt x="17681" y="111442"/>
                  </a:lnTo>
                  <a:cubicBezTo>
                    <a:pt x="3393" y="117157"/>
                    <a:pt x="-4227" y="134303"/>
                    <a:pt x="2441" y="148590"/>
                  </a:cubicBezTo>
                  <a:cubicBezTo>
                    <a:pt x="7203" y="160020"/>
                    <a:pt x="17681" y="166688"/>
                    <a:pt x="29111" y="166688"/>
                  </a:cubicBezTo>
                  <a:cubicBezTo>
                    <a:pt x="32921" y="166688"/>
                    <a:pt x="36731" y="165735"/>
                    <a:pt x="39588" y="164783"/>
                  </a:cubicBezTo>
                  <a:lnTo>
                    <a:pt x="117693" y="132398"/>
                  </a:lnTo>
                  <a:lnTo>
                    <a:pt x="231041" y="409575"/>
                  </a:lnTo>
                  <a:close/>
                </a:path>
              </a:pathLst>
            </a:custGeom>
            <a:grpFill/>
            <a:ln w="9525" cap="flat">
              <a:noFill/>
              <a:prstDash val="solid"/>
              <a:miter/>
            </a:ln>
          </p:spPr>
          <p:txBody>
            <a:bodyPr rtlCol="0" anchor="ctr"/>
            <a:lstStyle/>
            <a:p>
              <a:endParaRPr lang="it-IT" sz="1013"/>
            </a:p>
          </p:txBody>
        </p:sp>
        <p:sp>
          <p:nvSpPr>
            <p:cNvPr id="976" name="Figura a mano libera 975">
              <a:extLst>
                <a:ext uri="{FF2B5EF4-FFF2-40B4-BE49-F238E27FC236}">
                  <a16:creationId xmlns:a16="http://schemas.microsoft.com/office/drawing/2014/main" id="{072C9134-9BEB-2A4E-B5E4-37E1FD0B2DC5}"/>
                </a:ext>
              </a:extLst>
            </p:cNvPr>
            <p:cNvSpPr/>
            <p:nvPr/>
          </p:nvSpPr>
          <p:spPr>
            <a:xfrm>
              <a:off x="8270295" y="5709023"/>
              <a:ext cx="247650" cy="152400"/>
            </a:xfrm>
            <a:custGeom>
              <a:avLst/>
              <a:gdLst>
                <a:gd name="connsiteX0" fmla="*/ 223838 w 247650"/>
                <a:gd name="connsiteY0" fmla="*/ 0 h 152400"/>
                <a:gd name="connsiteX1" fmla="*/ 212408 w 247650"/>
                <a:gd name="connsiteY1" fmla="*/ 1905 h 152400"/>
                <a:gd name="connsiteX2" fmla="*/ 19050 w 247650"/>
                <a:gd name="connsiteY2" fmla="*/ 81915 h 152400"/>
                <a:gd name="connsiteX3" fmla="*/ 0 w 247650"/>
                <a:gd name="connsiteY3" fmla="*/ 151448 h 152400"/>
                <a:gd name="connsiteX4" fmla="*/ 0 w 247650"/>
                <a:gd name="connsiteY4" fmla="*/ 152400 h 152400"/>
                <a:gd name="connsiteX5" fmla="*/ 232410 w 247650"/>
                <a:gd name="connsiteY5" fmla="*/ 55245 h 152400"/>
                <a:gd name="connsiteX6" fmla="*/ 252413 w 247650"/>
                <a:gd name="connsiteY6" fmla="*/ 28575 h 152400"/>
                <a:gd name="connsiteX7" fmla="*/ 223838 w 24765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52400">
                  <a:moveTo>
                    <a:pt x="223838" y="0"/>
                  </a:moveTo>
                  <a:cubicBezTo>
                    <a:pt x="220028" y="0"/>
                    <a:pt x="216218" y="952"/>
                    <a:pt x="212408" y="1905"/>
                  </a:cubicBezTo>
                  <a:lnTo>
                    <a:pt x="19050" y="81915"/>
                  </a:lnTo>
                  <a:cubicBezTo>
                    <a:pt x="17145" y="106680"/>
                    <a:pt x="11430" y="130492"/>
                    <a:pt x="0" y="151448"/>
                  </a:cubicBezTo>
                  <a:lnTo>
                    <a:pt x="0" y="152400"/>
                  </a:lnTo>
                  <a:lnTo>
                    <a:pt x="232410" y="55245"/>
                  </a:lnTo>
                  <a:cubicBezTo>
                    <a:pt x="243840" y="51435"/>
                    <a:pt x="252413" y="40957"/>
                    <a:pt x="252413" y="28575"/>
                  </a:cubicBezTo>
                  <a:cubicBezTo>
                    <a:pt x="252413" y="13335"/>
                    <a:pt x="239078" y="0"/>
                    <a:pt x="223838" y="0"/>
                  </a:cubicBezTo>
                  <a:close/>
                </a:path>
              </a:pathLst>
            </a:custGeom>
            <a:grpFill/>
            <a:ln w="9525" cap="flat">
              <a:noFill/>
              <a:prstDash val="solid"/>
              <a:miter/>
            </a:ln>
          </p:spPr>
          <p:txBody>
            <a:bodyPr rtlCol="0" anchor="ctr"/>
            <a:lstStyle/>
            <a:p>
              <a:endParaRPr lang="it-IT" sz="1013"/>
            </a:p>
          </p:txBody>
        </p:sp>
      </p:grpSp>
      <p:grpSp>
        <p:nvGrpSpPr>
          <p:cNvPr id="977" name="Elemento grafico 61" descr="Scatola">
            <a:extLst>
              <a:ext uri="{FF2B5EF4-FFF2-40B4-BE49-F238E27FC236}">
                <a16:creationId xmlns:a16="http://schemas.microsoft.com/office/drawing/2014/main" id="{98DDEDD1-4446-7C4E-AE3D-0B13704138D3}"/>
              </a:ext>
            </a:extLst>
          </p:cNvPr>
          <p:cNvGrpSpPr/>
          <p:nvPr/>
        </p:nvGrpSpPr>
        <p:grpSpPr>
          <a:xfrm>
            <a:off x="7020875" y="962525"/>
            <a:ext cx="291915" cy="291915"/>
            <a:chOff x="7888800" y="5221800"/>
            <a:chExt cx="914400" cy="914400"/>
          </a:xfrm>
          <a:solidFill>
            <a:schemeClr val="accent3"/>
          </a:solidFill>
        </p:grpSpPr>
        <p:sp>
          <p:nvSpPr>
            <p:cNvPr id="978" name="Figura a mano libera 977">
              <a:extLst>
                <a:ext uri="{FF2B5EF4-FFF2-40B4-BE49-F238E27FC236}">
                  <a16:creationId xmlns:a16="http://schemas.microsoft.com/office/drawing/2014/main" id="{F2ECDFE3-24BD-DA49-BA85-A46CF58A0706}"/>
                </a:ext>
              </a:extLst>
            </p:cNvPr>
            <p:cNvSpPr/>
            <p:nvPr/>
          </p:nvSpPr>
          <p:spPr>
            <a:xfrm>
              <a:off x="8031675" y="5407538"/>
              <a:ext cx="457200" cy="276225"/>
            </a:xfrm>
            <a:custGeom>
              <a:avLst/>
              <a:gdLst>
                <a:gd name="connsiteX0" fmla="*/ 142875 w 457200"/>
                <a:gd name="connsiteY0" fmla="*/ 0 h 276225"/>
                <a:gd name="connsiteX1" fmla="*/ 0 w 457200"/>
                <a:gd name="connsiteY1" fmla="*/ 86678 h 276225"/>
                <a:gd name="connsiteX2" fmla="*/ 314325 w 457200"/>
                <a:gd name="connsiteY2" fmla="*/ 277178 h 276225"/>
                <a:gd name="connsiteX3" fmla="*/ 457200 w 457200"/>
                <a:gd name="connsiteY3" fmla="*/ 190500 h 276225"/>
              </a:gdLst>
              <a:ahLst/>
              <a:cxnLst>
                <a:cxn ang="0">
                  <a:pos x="connsiteX0" y="connsiteY0"/>
                </a:cxn>
                <a:cxn ang="0">
                  <a:pos x="connsiteX1" y="connsiteY1"/>
                </a:cxn>
                <a:cxn ang="0">
                  <a:pos x="connsiteX2" y="connsiteY2"/>
                </a:cxn>
                <a:cxn ang="0">
                  <a:pos x="connsiteX3" y="connsiteY3"/>
                </a:cxn>
              </a:cxnLst>
              <a:rect l="l" t="t" r="r" b="b"/>
              <a:pathLst>
                <a:path w="457200" h="276225">
                  <a:moveTo>
                    <a:pt x="142875" y="0"/>
                  </a:moveTo>
                  <a:lnTo>
                    <a:pt x="0" y="86678"/>
                  </a:lnTo>
                  <a:lnTo>
                    <a:pt x="314325" y="277178"/>
                  </a:lnTo>
                  <a:lnTo>
                    <a:pt x="457200" y="190500"/>
                  </a:lnTo>
                  <a:close/>
                </a:path>
              </a:pathLst>
            </a:custGeom>
            <a:grpFill/>
            <a:ln w="9525" cap="flat">
              <a:noFill/>
              <a:prstDash val="solid"/>
              <a:miter/>
            </a:ln>
          </p:spPr>
          <p:txBody>
            <a:bodyPr rtlCol="0" anchor="ctr"/>
            <a:lstStyle/>
            <a:p>
              <a:endParaRPr lang="it-IT" sz="1013"/>
            </a:p>
          </p:txBody>
        </p:sp>
        <p:sp>
          <p:nvSpPr>
            <p:cNvPr id="979" name="Figura a mano libera 978">
              <a:extLst>
                <a:ext uri="{FF2B5EF4-FFF2-40B4-BE49-F238E27FC236}">
                  <a16:creationId xmlns:a16="http://schemas.microsoft.com/office/drawing/2014/main" id="{8CE0E263-F5D1-9447-8D6D-2DA8B21233DF}"/>
                </a:ext>
              </a:extLst>
            </p:cNvPr>
            <p:cNvSpPr/>
            <p:nvPr/>
          </p:nvSpPr>
          <p:spPr>
            <a:xfrm>
              <a:off x="8210745" y="5303715"/>
              <a:ext cx="447675" cy="266700"/>
            </a:xfrm>
            <a:custGeom>
              <a:avLst/>
              <a:gdLst>
                <a:gd name="connsiteX0" fmla="*/ 449580 w 447675"/>
                <a:gd name="connsiteY0" fmla="*/ 190500 h 266700"/>
                <a:gd name="connsiteX1" fmla="*/ 135255 w 447675"/>
                <a:gd name="connsiteY1" fmla="*/ 0 h 266700"/>
                <a:gd name="connsiteX2" fmla="*/ 0 w 447675"/>
                <a:gd name="connsiteY2" fmla="*/ 81915 h 266700"/>
                <a:gd name="connsiteX3" fmla="*/ 314325 w 447675"/>
                <a:gd name="connsiteY3" fmla="*/ 272415 h 266700"/>
              </a:gdLst>
              <a:ahLst/>
              <a:cxnLst>
                <a:cxn ang="0">
                  <a:pos x="connsiteX0" y="connsiteY0"/>
                </a:cxn>
                <a:cxn ang="0">
                  <a:pos x="connsiteX1" y="connsiteY1"/>
                </a:cxn>
                <a:cxn ang="0">
                  <a:pos x="connsiteX2" y="connsiteY2"/>
                </a:cxn>
                <a:cxn ang="0">
                  <a:pos x="connsiteX3" y="connsiteY3"/>
                </a:cxn>
              </a:cxnLst>
              <a:rect l="l" t="t" r="r" b="b"/>
              <a:pathLst>
                <a:path w="447675" h="266700">
                  <a:moveTo>
                    <a:pt x="449580" y="190500"/>
                  </a:moveTo>
                  <a:lnTo>
                    <a:pt x="135255" y="0"/>
                  </a:lnTo>
                  <a:lnTo>
                    <a:pt x="0" y="81915"/>
                  </a:lnTo>
                  <a:lnTo>
                    <a:pt x="314325" y="272415"/>
                  </a:lnTo>
                  <a:close/>
                </a:path>
              </a:pathLst>
            </a:custGeom>
            <a:grpFill/>
            <a:ln w="9525" cap="flat">
              <a:noFill/>
              <a:prstDash val="solid"/>
              <a:miter/>
            </a:ln>
          </p:spPr>
          <p:txBody>
            <a:bodyPr rtlCol="0" anchor="ctr"/>
            <a:lstStyle/>
            <a:p>
              <a:endParaRPr lang="it-IT" sz="1013"/>
            </a:p>
          </p:txBody>
        </p:sp>
        <p:sp>
          <p:nvSpPr>
            <p:cNvPr id="980" name="Figura a mano libera 979">
              <a:extLst>
                <a:ext uri="{FF2B5EF4-FFF2-40B4-BE49-F238E27FC236}">
                  <a16:creationId xmlns:a16="http://schemas.microsoft.com/office/drawing/2014/main" id="{8EC92206-7D0E-4D4A-A9C0-EE2919DD0C4A}"/>
                </a:ext>
              </a:extLst>
            </p:cNvPr>
            <p:cNvSpPr/>
            <p:nvPr/>
          </p:nvSpPr>
          <p:spPr>
            <a:xfrm>
              <a:off x="8031675" y="5538982"/>
              <a:ext cx="295275" cy="514350"/>
            </a:xfrm>
            <a:custGeom>
              <a:avLst/>
              <a:gdLst>
                <a:gd name="connsiteX0" fmla="*/ 0 w 295275"/>
                <a:gd name="connsiteY0" fmla="*/ 31432 h 514350"/>
                <a:gd name="connsiteX1" fmla="*/ 0 w 295275"/>
                <a:gd name="connsiteY1" fmla="*/ 336233 h 514350"/>
                <a:gd name="connsiteX2" fmla="*/ 295275 w 295275"/>
                <a:gd name="connsiteY2" fmla="*/ 515303 h 514350"/>
                <a:gd name="connsiteX3" fmla="*/ 295275 w 295275"/>
                <a:gd name="connsiteY3" fmla="*/ 179070 h 514350"/>
                <a:gd name="connsiteX4" fmla="*/ 0 w 295275"/>
                <a:gd name="connsiteY4" fmla="*/ 0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514350">
                  <a:moveTo>
                    <a:pt x="0" y="31432"/>
                  </a:moveTo>
                  <a:lnTo>
                    <a:pt x="0" y="336233"/>
                  </a:lnTo>
                  <a:lnTo>
                    <a:pt x="295275" y="515303"/>
                  </a:lnTo>
                  <a:lnTo>
                    <a:pt x="295275" y="179070"/>
                  </a:lnTo>
                  <a:lnTo>
                    <a:pt x="0" y="0"/>
                  </a:lnTo>
                  <a:close/>
                </a:path>
              </a:pathLst>
            </a:custGeom>
            <a:grpFill/>
            <a:ln w="9525" cap="flat">
              <a:noFill/>
              <a:prstDash val="solid"/>
              <a:miter/>
            </a:ln>
          </p:spPr>
          <p:txBody>
            <a:bodyPr rtlCol="0" anchor="ctr"/>
            <a:lstStyle/>
            <a:p>
              <a:endParaRPr lang="it-IT" sz="1013"/>
            </a:p>
          </p:txBody>
        </p:sp>
        <p:sp>
          <p:nvSpPr>
            <p:cNvPr id="981" name="Figura a mano libera 980">
              <a:extLst>
                <a:ext uri="{FF2B5EF4-FFF2-40B4-BE49-F238E27FC236}">
                  <a16:creationId xmlns:a16="http://schemas.microsoft.com/office/drawing/2014/main" id="{96131AB5-8FD9-0141-81D8-663F87501B13}"/>
                </a:ext>
              </a:extLst>
            </p:cNvPr>
            <p:cNvSpPr/>
            <p:nvPr/>
          </p:nvSpPr>
          <p:spPr>
            <a:xfrm>
              <a:off x="8365050" y="5538982"/>
              <a:ext cx="295275" cy="514350"/>
            </a:xfrm>
            <a:custGeom>
              <a:avLst/>
              <a:gdLst>
                <a:gd name="connsiteX0" fmla="*/ 104775 w 295275"/>
                <a:gd name="connsiteY0" fmla="*/ 231458 h 514350"/>
                <a:gd name="connsiteX1" fmla="*/ 38100 w 295275"/>
                <a:gd name="connsiteY1" fmla="*/ 269558 h 514350"/>
                <a:gd name="connsiteX2" fmla="*/ 38100 w 295275"/>
                <a:gd name="connsiteY2" fmla="*/ 202883 h 514350"/>
                <a:gd name="connsiteX3" fmla="*/ 104775 w 295275"/>
                <a:gd name="connsiteY3" fmla="*/ 164783 h 514350"/>
                <a:gd name="connsiteX4" fmla="*/ 104775 w 295275"/>
                <a:gd name="connsiteY4" fmla="*/ 231458 h 514350"/>
                <a:gd name="connsiteX5" fmla="*/ 0 w 295275"/>
                <a:gd name="connsiteY5" fmla="*/ 179070 h 514350"/>
                <a:gd name="connsiteX6" fmla="*/ 0 w 295275"/>
                <a:gd name="connsiteY6" fmla="*/ 515303 h 514350"/>
                <a:gd name="connsiteX7" fmla="*/ 295275 w 295275"/>
                <a:gd name="connsiteY7" fmla="*/ 336233 h 514350"/>
                <a:gd name="connsiteX8" fmla="*/ 295275 w 295275"/>
                <a:gd name="connsiteY8" fmla="*/ 0 h 514350"/>
                <a:gd name="connsiteX9" fmla="*/ 0 w 295275"/>
                <a:gd name="connsiteY9" fmla="*/ 17907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514350">
                  <a:moveTo>
                    <a:pt x="104775" y="231458"/>
                  </a:moveTo>
                  <a:lnTo>
                    <a:pt x="38100" y="269558"/>
                  </a:lnTo>
                  <a:lnTo>
                    <a:pt x="38100" y="202883"/>
                  </a:lnTo>
                  <a:lnTo>
                    <a:pt x="104775" y="164783"/>
                  </a:lnTo>
                  <a:lnTo>
                    <a:pt x="104775" y="231458"/>
                  </a:lnTo>
                  <a:close/>
                  <a:moveTo>
                    <a:pt x="0" y="179070"/>
                  </a:moveTo>
                  <a:lnTo>
                    <a:pt x="0" y="515303"/>
                  </a:lnTo>
                  <a:lnTo>
                    <a:pt x="295275" y="336233"/>
                  </a:lnTo>
                  <a:lnTo>
                    <a:pt x="295275" y="0"/>
                  </a:lnTo>
                  <a:lnTo>
                    <a:pt x="0" y="179070"/>
                  </a:lnTo>
                  <a:close/>
                </a:path>
              </a:pathLst>
            </a:custGeom>
            <a:grpFill/>
            <a:ln w="9525" cap="flat">
              <a:noFill/>
              <a:prstDash val="solid"/>
              <a:miter/>
            </a:ln>
          </p:spPr>
          <p:txBody>
            <a:bodyPr rtlCol="0" anchor="ctr"/>
            <a:lstStyle/>
            <a:p>
              <a:endParaRPr lang="it-IT" sz="1013"/>
            </a:p>
          </p:txBody>
        </p:sp>
      </p:grpSp>
      <p:sp>
        <p:nvSpPr>
          <p:cNvPr id="982" name="Elemento grafico 511" descr="Diamante">
            <a:extLst>
              <a:ext uri="{FF2B5EF4-FFF2-40B4-BE49-F238E27FC236}">
                <a16:creationId xmlns:a16="http://schemas.microsoft.com/office/drawing/2014/main" id="{C59DDA98-0B22-3D4B-9989-44D92239C802}"/>
              </a:ext>
            </a:extLst>
          </p:cNvPr>
          <p:cNvSpPr/>
          <p:nvPr/>
        </p:nvSpPr>
        <p:spPr>
          <a:xfrm>
            <a:off x="7504655" y="1005096"/>
            <a:ext cx="273671" cy="206774"/>
          </a:xfrm>
          <a:custGeom>
            <a:avLst/>
            <a:gdLst>
              <a:gd name="connsiteX0" fmla="*/ 685800 w 857250"/>
              <a:gd name="connsiteY0" fmla="*/ 0 h 647700"/>
              <a:gd name="connsiteX1" fmla="*/ 171450 w 857250"/>
              <a:gd name="connsiteY1" fmla="*/ 0 h 647700"/>
              <a:gd name="connsiteX2" fmla="*/ 0 w 857250"/>
              <a:gd name="connsiteY2" fmla="*/ 219075 h 647700"/>
              <a:gd name="connsiteX3" fmla="*/ 428625 w 857250"/>
              <a:gd name="connsiteY3" fmla="*/ 647700 h 647700"/>
              <a:gd name="connsiteX4" fmla="*/ 428625 w 857250"/>
              <a:gd name="connsiteY4" fmla="*/ 647700 h 647700"/>
              <a:gd name="connsiteX5" fmla="*/ 857250 w 857250"/>
              <a:gd name="connsiteY5" fmla="*/ 219075 h 647700"/>
              <a:gd name="connsiteX6" fmla="*/ 263747 w 857250"/>
              <a:gd name="connsiteY6" fmla="*/ 238125 h 647700"/>
              <a:gd name="connsiteX7" fmla="*/ 388620 w 857250"/>
              <a:gd name="connsiteY7" fmla="*/ 526923 h 647700"/>
              <a:gd name="connsiteX8" fmla="*/ 99822 w 857250"/>
              <a:gd name="connsiteY8" fmla="*/ 238125 h 647700"/>
              <a:gd name="connsiteX9" fmla="*/ 552450 w 857250"/>
              <a:gd name="connsiteY9" fmla="*/ 238125 h 647700"/>
              <a:gd name="connsiteX10" fmla="*/ 428625 w 857250"/>
              <a:gd name="connsiteY10" fmla="*/ 523875 h 647700"/>
              <a:gd name="connsiteX11" fmla="*/ 304800 w 857250"/>
              <a:gd name="connsiteY11" fmla="*/ 238125 h 647700"/>
              <a:gd name="connsiteX12" fmla="*/ 302038 w 857250"/>
              <a:gd name="connsiteY12" fmla="*/ 200025 h 647700"/>
              <a:gd name="connsiteX13" fmla="*/ 345948 w 857250"/>
              <a:gd name="connsiteY13" fmla="*/ 57150 h 647700"/>
              <a:gd name="connsiteX14" fmla="*/ 511302 w 857250"/>
              <a:gd name="connsiteY14" fmla="*/ 57150 h 647700"/>
              <a:gd name="connsiteX15" fmla="*/ 555212 w 857250"/>
              <a:gd name="connsiteY15" fmla="*/ 200025 h 647700"/>
              <a:gd name="connsiteX16" fmla="*/ 593503 w 857250"/>
              <a:gd name="connsiteY16" fmla="*/ 238125 h 647700"/>
              <a:gd name="connsiteX17" fmla="*/ 757333 w 857250"/>
              <a:gd name="connsiteY17" fmla="*/ 238125 h 647700"/>
              <a:gd name="connsiteX18" fmla="*/ 468821 w 857250"/>
              <a:gd name="connsiteY18" fmla="*/ 526637 h 647700"/>
              <a:gd name="connsiteX19" fmla="*/ 769811 w 857250"/>
              <a:gd name="connsiteY19" fmla="*/ 200025 h 647700"/>
              <a:gd name="connsiteX20" fmla="*/ 595122 w 857250"/>
              <a:gd name="connsiteY20" fmla="*/ 200025 h 647700"/>
              <a:gd name="connsiteX21" fmla="*/ 551117 w 857250"/>
              <a:gd name="connsiteY21" fmla="*/ 57150 h 647700"/>
              <a:gd name="connsiteX22" fmla="*/ 657987 w 857250"/>
              <a:gd name="connsiteY22" fmla="*/ 57150 h 647700"/>
              <a:gd name="connsiteX23" fmla="*/ 199263 w 857250"/>
              <a:gd name="connsiteY23" fmla="*/ 57150 h 647700"/>
              <a:gd name="connsiteX24" fmla="*/ 306134 w 857250"/>
              <a:gd name="connsiteY24" fmla="*/ 57150 h 647700"/>
              <a:gd name="connsiteX25" fmla="*/ 262128 w 857250"/>
              <a:gd name="connsiteY25" fmla="*/ 200025 h 647700"/>
              <a:gd name="connsiteX26" fmla="*/ 87440 w 857250"/>
              <a:gd name="connsiteY26" fmla="*/ 2000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7250" h="647700">
                <a:moveTo>
                  <a:pt x="685800" y="0"/>
                </a:moveTo>
                <a:lnTo>
                  <a:pt x="171450" y="0"/>
                </a:lnTo>
                <a:lnTo>
                  <a:pt x="0" y="219075"/>
                </a:lnTo>
                <a:lnTo>
                  <a:pt x="428625" y="647700"/>
                </a:lnTo>
                <a:lnTo>
                  <a:pt x="428625" y="647700"/>
                </a:lnTo>
                <a:lnTo>
                  <a:pt x="857250" y="219075"/>
                </a:lnTo>
                <a:close/>
                <a:moveTo>
                  <a:pt x="263747" y="238125"/>
                </a:moveTo>
                <a:lnTo>
                  <a:pt x="388620" y="526923"/>
                </a:lnTo>
                <a:lnTo>
                  <a:pt x="99822" y="238125"/>
                </a:lnTo>
                <a:close/>
                <a:moveTo>
                  <a:pt x="552450" y="238125"/>
                </a:moveTo>
                <a:lnTo>
                  <a:pt x="428625" y="523875"/>
                </a:lnTo>
                <a:lnTo>
                  <a:pt x="304800" y="238125"/>
                </a:lnTo>
                <a:close/>
                <a:moveTo>
                  <a:pt x="302038" y="200025"/>
                </a:moveTo>
                <a:lnTo>
                  <a:pt x="345948" y="57150"/>
                </a:lnTo>
                <a:lnTo>
                  <a:pt x="511302" y="57150"/>
                </a:lnTo>
                <a:lnTo>
                  <a:pt x="555212" y="200025"/>
                </a:lnTo>
                <a:close/>
                <a:moveTo>
                  <a:pt x="593503" y="238125"/>
                </a:moveTo>
                <a:lnTo>
                  <a:pt x="757333" y="238125"/>
                </a:lnTo>
                <a:lnTo>
                  <a:pt x="468821" y="526637"/>
                </a:lnTo>
                <a:close/>
                <a:moveTo>
                  <a:pt x="769811" y="200025"/>
                </a:moveTo>
                <a:lnTo>
                  <a:pt x="595122" y="200025"/>
                </a:lnTo>
                <a:lnTo>
                  <a:pt x="551117" y="57150"/>
                </a:lnTo>
                <a:lnTo>
                  <a:pt x="657987" y="57150"/>
                </a:lnTo>
                <a:close/>
                <a:moveTo>
                  <a:pt x="199263" y="57150"/>
                </a:moveTo>
                <a:lnTo>
                  <a:pt x="306134" y="57150"/>
                </a:lnTo>
                <a:lnTo>
                  <a:pt x="262128" y="200025"/>
                </a:lnTo>
                <a:lnTo>
                  <a:pt x="87440" y="200025"/>
                </a:lnTo>
                <a:close/>
              </a:path>
            </a:pathLst>
          </a:custGeom>
          <a:solidFill>
            <a:schemeClr val="accent3"/>
          </a:solidFill>
          <a:ln w="9525" cap="flat">
            <a:noFill/>
            <a:prstDash val="solid"/>
            <a:miter/>
          </a:ln>
        </p:spPr>
        <p:txBody>
          <a:bodyPr rtlCol="0" anchor="ctr"/>
          <a:lstStyle/>
          <a:p>
            <a:endParaRPr lang="it-IT" sz="1013"/>
          </a:p>
        </p:txBody>
      </p:sp>
      <p:sp>
        <p:nvSpPr>
          <p:cNvPr id="983" name="Elemento grafico 513" descr="Bitcoin">
            <a:extLst>
              <a:ext uri="{FF2B5EF4-FFF2-40B4-BE49-F238E27FC236}">
                <a16:creationId xmlns:a16="http://schemas.microsoft.com/office/drawing/2014/main" id="{E97BAE1C-74C6-DC42-8826-41701F692A95}"/>
              </a:ext>
            </a:extLst>
          </p:cNvPr>
          <p:cNvSpPr/>
          <p:nvPr/>
        </p:nvSpPr>
        <p:spPr>
          <a:xfrm>
            <a:off x="7970191" y="977729"/>
            <a:ext cx="161162" cy="261507"/>
          </a:xfrm>
          <a:custGeom>
            <a:avLst/>
            <a:gdLst>
              <a:gd name="connsiteX0" fmla="*/ 381762 w 504825"/>
              <a:gd name="connsiteY0" fmla="*/ 361950 h 819150"/>
              <a:gd name="connsiteX1" fmla="*/ 381029 w 504825"/>
              <a:gd name="connsiteY1" fmla="*/ 132955 h 819150"/>
              <a:gd name="connsiteX2" fmla="*/ 304800 w 504825"/>
              <a:gd name="connsiteY2" fmla="*/ 90392 h 819150"/>
              <a:gd name="connsiteX3" fmla="*/ 304800 w 504825"/>
              <a:gd name="connsiteY3" fmla="*/ 0 h 819150"/>
              <a:gd name="connsiteX4" fmla="*/ 247650 w 504825"/>
              <a:gd name="connsiteY4" fmla="*/ 0 h 819150"/>
              <a:gd name="connsiteX5" fmla="*/ 247650 w 504825"/>
              <a:gd name="connsiteY5" fmla="*/ 85725 h 819150"/>
              <a:gd name="connsiteX6" fmla="*/ 190500 w 504825"/>
              <a:gd name="connsiteY6" fmla="*/ 85725 h 819150"/>
              <a:gd name="connsiteX7" fmla="*/ 190500 w 504825"/>
              <a:gd name="connsiteY7" fmla="*/ 0 h 819150"/>
              <a:gd name="connsiteX8" fmla="*/ 133350 w 504825"/>
              <a:gd name="connsiteY8" fmla="*/ 0 h 819150"/>
              <a:gd name="connsiteX9" fmla="*/ 133350 w 504825"/>
              <a:gd name="connsiteY9" fmla="*/ 85725 h 819150"/>
              <a:gd name="connsiteX10" fmla="*/ 0 w 504825"/>
              <a:gd name="connsiteY10" fmla="*/ 85725 h 819150"/>
              <a:gd name="connsiteX11" fmla="*/ 0 w 504825"/>
              <a:gd name="connsiteY11" fmla="*/ 142875 h 819150"/>
              <a:gd name="connsiteX12" fmla="*/ 57150 w 504825"/>
              <a:gd name="connsiteY12" fmla="*/ 142875 h 819150"/>
              <a:gd name="connsiteX13" fmla="*/ 57150 w 504825"/>
              <a:gd name="connsiteY13" fmla="*/ 676275 h 819150"/>
              <a:gd name="connsiteX14" fmla="*/ 0 w 504825"/>
              <a:gd name="connsiteY14" fmla="*/ 676275 h 819150"/>
              <a:gd name="connsiteX15" fmla="*/ 0 w 504825"/>
              <a:gd name="connsiteY15" fmla="*/ 733425 h 819150"/>
              <a:gd name="connsiteX16" fmla="*/ 133350 w 504825"/>
              <a:gd name="connsiteY16" fmla="*/ 733425 h 819150"/>
              <a:gd name="connsiteX17" fmla="*/ 133350 w 504825"/>
              <a:gd name="connsiteY17" fmla="*/ 819150 h 819150"/>
              <a:gd name="connsiteX18" fmla="*/ 190500 w 504825"/>
              <a:gd name="connsiteY18" fmla="*/ 819150 h 819150"/>
              <a:gd name="connsiteX19" fmla="*/ 190500 w 504825"/>
              <a:gd name="connsiteY19" fmla="*/ 733425 h 819150"/>
              <a:gd name="connsiteX20" fmla="*/ 247650 w 504825"/>
              <a:gd name="connsiteY20" fmla="*/ 733425 h 819150"/>
              <a:gd name="connsiteX21" fmla="*/ 247650 w 504825"/>
              <a:gd name="connsiteY21" fmla="*/ 819150 h 819150"/>
              <a:gd name="connsiteX22" fmla="*/ 304800 w 504825"/>
              <a:gd name="connsiteY22" fmla="*/ 819150 h 819150"/>
              <a:gd name="connsiteX23" fmla="*/ 304800 w 504825"/>
              <a:gd name="connsiteY23" fmla="*/ 733425 h 819150"/>
              <a:gd name="connsiteX24" fmla="*/ 323850 w 504825"/>
              <a:gd name="connsiteY24" fmla="*/ 733425 h 819150"/>
              <a:gd name="connsiteX25" fmla="*/ 512792 w 504825"/>
              <a:gd name="connsiteY25" fmla="*/ 541379 h 819150"/>
              <a:gd name="connsiteX26" fmla="*/ 381762 w 504825"/>
              <a:gd name="connsiteY26" fmla="*/ 361950 h 819150"/>
              <a:gd name="connsiteX27" fmla="*/ 266700 w 504825"/>
              <a:gd name="connsiteY27" fmla="*/ 142875 h 819150"/>
              <a:gd name="connsiteX28" fmla="*/ 371475 w 504825"/>
              <a:gd name="connsiteY28" fmla="*/ 247650 h 819150"/>
              <a:gd name="connsiteX29" fmla="*/ 266700 w 504825"/>
              <a:gd name="connsiteY29" fmla="*/ 352425 h 819150"/>
              <a:gd name="connsiteX30" fmla="*/ 114300 w 504825"/>
              <a:gd name="connsiteY30" fmla="*/ 352425 h 819150"/>
              <a:gd name="connsiteX31" fmla="*/ 114300 w 504825"/>
              <a:gd name="connsiteY31" fmla="*/ 142875 h 819150"/>
              <a:gd name="connsiteX32" fmla="*/ 323850 w 504825"/>
              <a:gd name="connsiteY32" fmla="*/ 676275 h 819150"/>
              <a:gd name="connsiteX33" fmla="*/ 114300 w 504825"/>
              <a:gd name="connsiteY33" fmla="*/ 676275 h 819150"/>
              <a:gd name="connsiteX34" fmla="*/ 114300 w 504825"/>
              <a:gd name="connsiteY34" fmla="*/ 409575 h 819150"/>
              <a:gd name="connsiteX35" fmla="*/ 323850 w 504825"/>
              <a:gd name="connsiteY35" fmla="*/ 409575 h 819150"/>
              <a:gd name="connsiteX36" fmla="*/ 457200 w 504825"/>
              <a:gd name="connsiteY36" fmla="*/ 542925 h 819150"/>
              <a:gd name="connsiteX37" fmla="*/ 323850 w 504825"/>
              <a:gd name="connsiteY37" fmla="*/ 6762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4825" h="819150">
                <a:moveTo>
                  <a:pt x="381762" y="361950"/>
                </a:moveTo>
                <a:cubicBezTo>
                  <a:pt x="444795" y="298513"/>
                  <a:pt x="444467" y="195987"/>
                  <a:pt x="381029" y="132955"/>
                </a:cubicBezTo>
                <a:cubicBezTo>
                  <a:pt x="359995" y="112055"/>
                  <a:pt x="333627" y="97333"/>
                  <a:pt x="304800" y="90392"/>
                </a:cubicBezTo>
                <a:lnTo>
                  <a:pt x="304800" y="0"/>
                </a:lnTo>
                <a:lnTo>
                  <a:pt x="247650" y="0"/>
                </a:lnTo>
                <a:lnTo>
                  <a:pt x="247650" y="85725"/>
                </a:lnTo>
                <a:lnTo>
                  <a:pt x="190500" y="85725"/>
                </a:lnTo>
                <a:lnTo>
                  <a:pt x="190500" y="0"/>
                </a:lnTo>
                <a:lnTo>
                  <a:pt x="133350" y="0"/>
                </a:lnTo>
                <a:lnTo>
                  <a:pt x="133350" y="85725"/>
                </a:lnTo>
                <a:lnTo>
                  <a:pt x="0" y="85725"/>
                </a:lnTo>
                <a:lnTo>
                  <a:pt x="0" y="142875"/>
                </a:lnTo>
                <a:lnTo>
                  <a:pt x="57150" y="142875"/>
                </a:lnTo>
                <a:lnTo>
                  <a:pt x="57150" y="676275"/>
                </a:lnTo>
                <a:lnTo>
                  <a:pt x="0" y="676275"/>
                </a:lnTo>
                <a:lnTo>
                  <a:pt x="0" y="733425"/>
                </a:lnTo>
                <a:lnTo>
                  <a:pt x="133350" y="733425"/>
                </a:lnTo>
                <a:lnTo>
                  <a:pt x="133350" y="819150"/>
                </a:lnTo>
                <a:lnTo>
                  <a:pt x="190500" y="819150"/>
                </a:lnTo>
                <a:lnTo>
                  <a:pt x="190500" y="733425"/>
                </a:lnTo>
                <a:lnTo>
                  <a:pt x="247650" y="733425"/>
                </a:lnTo>
                <a:lnTo>
                  <a:pt x="247650" y="819150"/>
                </a:lnTo>
                <a:lnTo>
                  <a:pt x="304800" y="819150"/>
                </a:lnTo>
                <a:lnTo>
                  <a:pt x="304800" y="733425"/>
                </a:lnTo>
                <a:lnTo>
                  <a:pt x="323850" y="733425"/>
                </a:lnTo>
                <a:cubicBezTo>
                  <a:pt x="429057" y="732568"/>
                  <a:pt x="513649" y="646586"/>
                  <a:pt x="512792" y="541379"/>
                </a:cubicBezTo>
                <a:cubicBezTo>
                  <a:pt x="512125" y="459655"/>
                  <a:pt x="459405" y="387461"/>
                  <a:pt x="381762" y="361950"/>
                </a:cubicBezTo>
                <a:close/>
                <a:moveTo>
                  <a:pt x="266700" y="142875"/>
                </a:moveTo>
                <a:cubicBezTo>
                  <a:pt x="324565" y="142875"/>
                  <a:pt x="371475" y="189785"/>
                  <a:pt x="371475" y="247650"/>
                </a:cubicBezTo>
                <a:cubicBezTo>
                  <a:pt x="371475" y="305515"/>
                  <a:pt x="324565" y="352425"/>
                  <a:pt x="266700" y="352425"/>
                </a:cubicBezTo>
                <a:lnTo>
                  <a:pt x="114300" y="352425"/>
                </a:lnTo>
                <a:lnTo>
                  <a:pt x="114300" y="142875"/>
                </a:lnTo>
                <a:close/>
                <a:moveTo>
                  <a:pt x="323850" y="676275"/>
                </a:moveTo>
                <a:lnTo>
                  <a:pt x="114300" y="676275"/>
                </a:lnTo>
                <a:lnTo>
                  <a:pt x="114300" y="409575"/>
                </a:lnTo>
                <a:lnTo>
                  <a:pt x="323850" y="409575"/>
                </a:lnTo>
                <a:cubicBezTo>
                  <a:pt x="397497" y="409575"/>
                  <a:pt x="457200" y="469278"/>
                  <a:pt x="457200" y="542925"/>
                </a:cubicBezTo>
                <a:cubicBezTo>
                  <a:pt x="457200" y="616572"/>
                  <a:pt x="397497" y="676275"/>
                  <a:pt x="323850" y="676275"/>
                </a:cubicBezTo>
                <a:close/>
              </a:path>
            </a:pathLst>
          </a:custGeom>
          <a:solidFill>
            <a:schemeClr val="accent3"/>
          </a:solidFill>
          <a:ln w="9525" cap="flat">
            <a:noFill/>
            <a:prstDash val="solid"/>
            <a:miter/>
          </a:ln>
        </p:spPr>
        <p:txBody>
          <a:bodyPr rtlCol="0" anchor="ctr"/>
          <a:lstStyle/>
          <a:p>
            <a:endParaRPr lang="it-IT" sz="1013"/>
          </a:p>
        </p:txBody>
      </p:sp>
      <p:sp>
        <p:nvSpPr>
          <p:cNvPr id="984" name="Elemento grafico 515" descr="Dollaro">
            <a:extLst>
              <a:ext uri="{FF2B5EF4-FFF2-40B4-BE49-F238E27FC236}">
                <a16:creationId xmlns:a16="http://schemas.microsoft.com/office/drawing/2014/main" id="{AAA7C84D-1966-BB4E-BA06-C7B0E41A94AF}"/>
              </a:ext>
            </a:extLst>
          </p:cNvPr>
          <p:cNvSpPr/>
          <p:nvPr/>
        </p:nvSpPr>
        <p:spPr>
          <a:xfrm>
            <a:off x="8323219" y="977730"/>
            <a:ext cx="118591" cy="261508"/>
          </a:xfrm>
          <a:custGeom>
            <a:avLst/>
            <a:gdLst>
              <a:gd name="connsiteX0" fmla="*/ 328041 w 371475"/>
              <a:gd name="connsiteY0" fmla="*/ 428625 h 819150"/>
              <a:gd name="connsiteX1" fmla="*/ 214408 w 371475"/>
              <a:gd name="connsiteY1" fmla="*/ 375952 h 819150"/>
              <a:gd name="connsiteX2" fmla="*/ 214408 w 371475"/>
              <a:gd name="connsiteY2" fmla="*/ 145637 h 819150"/>
              <a:gd name="connsiteX3" fmla="*/ 315944 w 371475"/>
              <a:gd name="connsiteY3" fmla="*/ 193929 h 819150"/>
              <a:gd name="connsiteX4" fmla="*/ 361664 w 371475"/>
              <a:gd name="connsiteY4" fmla="*/ 150114 h 819150"/>
              <a:gd name="connsiteX5" fmla="*/ 214408 w 371475"/>
              <a:gd name="connsiteY5" fmla="*/ 82772 h 819150"/>
              <a:gd name="connsiteX6" fmla="*/ 214408 w 371475"/>
              <a:gd name="connsiteY6" fmla="*/ 0 h 819150"/>
              <a:gd name="connsiteX7" fmla="*/ 157258 w 371475"/>
              <a:gd name="connsiteY7" fmla="*/ 0 h 819150"/>
              <a:gd name="connsiteX8" fmla="*/ 157258 w 371475"/>
              <a:gd name="connsiteY8" fmla="*/ 86392 h 819150"/>
              <a:gd name="connsiteX9" fmla="*/ 101251 w 371475"/>
              <a:gd name="connsiteY9" fmla="*/ 106394 h 819150"/>
              <a:gd name="connsiteX10" fmla="*/ 21812 w 371475"/>
              <a:gd name="connsiteY10" fmla="*/ 315944 h 819150"/>
              <a:gd name="connsiteX11" fmla="*/ 157258 w 371475"/>
              <a:gd name="connsiteY11" fmla="*/ 422815 h 819150"/>
              <a:gd name="connsiteX12" fmla="*/ 157258 w 371475"/>
              <a:gd name="connsiteY12" fmla="*/ 672179 h 819150"/>
              <a:gd name="connsiteX13" fmla="*/ 45720 w 371475"/>
              <a:gd name="connsiteY13" fmla="*/ 609600 h 819150"/>
              <a:gd name="connsiteX14" fmla="*/ 0 w 371475"/>
              <a:gd name="connsiteY14" fmla="*/ 653320 h 819150"/>
              <a:gd name="connsiteX15" fmla="*/ 76676 w 371475"/>
              <a:gd name="connsiteY15" fmla="*/ 714375 h 819150"/>
              <a:gd name="connsiteX16" fmla="*/ 157258 w 371475"/>
              <a:gd name="connsiteY16" fmla="*/ 735616 h 819150"/>
              <a:gd name="connsiteX17" fmla="*/ 157258 w 371475"/>
              <a:gd name="connsiteY17" fmla="*/ 819150 h 819150"/>
              <a:gd name="connsiteX18" fmla="*/ 214408 w 371475"/>
              <a:gd name="connsiteY18" fmla="*/ 819150 h 819150"/>
              <a:gd name="connsiteX19" fmla="*/ 214408 w 371475"/>
              <a:gd name="connsiteY19" fmla="*/ 733425 h 819150"/>
              <a:gd name="connsiteX20" fmla="*/ 366046 w 371475"/>
              <a:gd name="connsiteY20" fmla="*/ 619125 h 819150"/>
              <a:gd name="connsiteX21" fmla="*/ 328041 w 371475"/>
              <a:gd name="connsiteY21" fmla="*/ 428625 h 819150"/>
              <a:gd name="connsiteX22" fmla="*/ 109633 w 371475"/>
              <a:gd name="connsiteY22" fmla="*/ 330803 h 819150"/>
              <a:gd name="connsiteX23" fmla="*/ 125539 w 371475"/>
              <a:gd name="connsiteY23" fmla="*/ 165640 h 819150"/>
              <a:gd name="connsiteX24" fmla="*/ 157258 w 371475"/>
              <a:gd name="connsiteY24" fmla="*/ 151067 h 819150"/>
              <a:gd name="connsiteX25" fmla="*/ 157258 w 371475"/>
              <a:gd name="connsiteY25" fmla="*/ 357664 h 819150"/>
              <a:gd name="connsiteX26" fmla="*/ 109633 w 371475"/>
              <a:gd name="connsiteY26" fmla="*/ 330803 h 819150"/>
              <a:gd name="connsiteX27" fmla="*/ 281940 w 371475"/>
              <a:gd name="connsiteY27" fmla="*/ 633889 h 819150"/>
              <a:gd name="connsiteX28" fmla="*/ 214408 w 371475"/>
              <a:gd name="connsiteY28" fmla="*/ 669608 h 819150"/>
              <a:gd name="connsiteX29" fmla="*/ 214408 w 371475"/>
              <a:gd name="connsiteY29" fmla="*/ 442055 h 819150"/>
              <a:gd name="connsiteX30" fmla="*/ 311753 w 371475"/>
              <a:gd name="connsiteY30" fmla="*/ 512255 h 819150"/>
              <a:gd name="connsiteX31" fmla="*/ 281940 w 371475"/>
              <a:gd name="connsiteY31" fmla="*/ 633889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475" h="819150">
                <a:moveTo>
                  <a:pt x="328041" y="428625"/>
                </a:moveTo>
                <a:cubicBezTo>
                  <a:pt x="295847" y="401193"/>
                  <a:pt x="254032" y="388334"/>
                  <a:pt x="214408" y="375952"/>
                </a:cubicBezTo>
                <a:lnTo>
                  <a:pt x="214408" y="145637"/>
                </a:lnTo>
                <a:cubicBezTo>
                  <a:pt x="252879" y="149293"/>
                  <a:pt x="288831" y="166392"/>
                  <a:pt x="315944" y="193929"/>
                </a:cubicBezTo>
                <a:lnTo>
                  <a:pt x="361664" y="150114"/>
                </a:lnTo>
                <a:cubicBezTo>
                  <a:pt x="322537" y="110312"/>
                  <a:pt x="270107" y="86335"/>
                  <a:pt x="214408" y="82772"/>
                </a:cubicBezTo>
                <a:lnTo>
                  <a:pt x="214408" y="0"/>
                </a:lnTo>
                <a:lnTo>
                  <a:pt x="157258" y="0"/>
                </a:lnTo>
                <a:lnTo>
                  <a:pt x="157258" y="86392"/>
                </a:lnTo>
                <a:cubicBezTo>
                  <a:pt x="137688" y="90201"/>
                  <a:pt x="118806" y="96945"/>
                  <a:pt x="101251" y="106394"/>
                </a:cubicBezTo>
                <a:cubicBezTo>
                  <a:pt x="29051" y="145733"/>
                  <a:pt x="-7810" y="238125"/>
                  <a:pt x="21812" y="315944"/>
                </a:cubicBezTo>
                <a:cubicBezTo>
                  <a:pt x="44767" y="375952"/>
                  <a:pt x="100108" y="402717"/>
                  <a:pt x="157258" y="422815"/>
                </a:cubicBezTo>
                <a:lnTo>
                  <a:pt x="157258" y="672179"/>
                </a:lnTo>
                <a:cubicBezTo>
                  <a:pt x="112966" y="666750"/>
                  <a:pt x="76200" y="641318"/>
                  <a:pt x="45720" y="609600"/>
                </a:cubicBezTo>
                <a:lnTo>
                  <a:pt x="0" y="653320"/>
                </a:lnTo>
                <a:cubicBezTo>
                  <a:pt x="21769" y="678022"/>
                  <a:pt x="47726" y="698691"/>
                  <a:pt x="76676" y="714375"/>
                </a:cubicBezTo>
                <a:cubicBezTo>
                  <a:pt x="101979" y="726412"/>
                  <a:pt x="129309" y="733615"/>
                  <a:pt x="157258" y="735616"/>
                </a:cubicBezTo>
                <a:lnTo>
                  <a:pt x="157258" y="819150"/>
                </a:lnTo>
                <a:lnTo>
                  <a:pt x="214408" y="819150"/>
                </a:lnTo>
                <a:lnTo>
                  <a:pt x="214408" y="733425"/>
                </a:lnTo>
                <a:cubicBezTo>
                  <a:pt x="279940" y="722471"/>
                  <a:pt x="340138" y="682181"/>
                  <a:pt x="366046" y="619125"/>
                </a:cubicBezTo>
                <a:cubicBezTo>
                  <a:pt x="391954" y="556070"/>
                  <a:pt x="382524" y="475202"/>
                  <a:pt x="328041" y="428625"/>
                </a:cubicBezTo>
                <a:close/>
                <a:moveTo>
                  <a:pt x="109633" y="330803"/>
                </a:moveTo>
                <a:cubicBezTo>
                  <a:pt x="57245" y="286607"/>
                  <a:pt x="70009" y="201073"/>
                  <a:pt x="125539" y="165640"/>
                </a:cubicBezTo>
                <a:cubicBezTo>
                  <a:pt x="135382" y="159328"/>
                  <a:pt x="146057" y="154422"/>
                  <a:pt x="157258" y="151067"/>
                </a:cubicBezTo>
                <a:lnTo>
                  <a:pt x="157258" y="357664"/>
                </a:lnTo>
                <a:cubicBezTo>
                  <a:pt x="140013" y="351392"/>
                  <a:pt x="123922" y="342316"/>
                  <a:pt x="109633" y="330803"/>
                </a:cubicBezTo>
                <a:close/>
                <a:moveTo>
                  <a:pt x="281940" y="633889"/>
                </a:moveTo>
                <a:cubicBezTo>
                  <a:pt x="263349" y="652063"/>
                  <a:pt x="239894" y="664469"/>
                  <a:pt x="214408" y="669608"/>
                </a:cubicBezTo>
                <a:lnTo>
                  <a:pt x="214408" y="442055"/>
                </a:lnTo>
                <a:cubicBezTo>
                  <a:pt x="252508" y="455105"/>
                  <a:pt x="296228" y="471678"/>
                  <a:pt x="311753" y="512255"/>
                </a:cubicBezTo>
                <a:cubicBezTo>
                  <a:pt x="327279" y="552831"/>
                  <a:pt x="311658" y="603599"/>
                  <a:pt x="281940" y="633889"/>
                </a:cubicBezTo>
                <a:close/>
              </a:path>
            </a:pathLst>
          </a:custGeom>
          <a:solidFill>
            <a:schemeClr val="accent3"/>
          </a:solidFill>
          <a:ln w="9525" cap="flat">
            <a:noFill/>
            <a:prstDash val="solid"/>
            <a:miter/>
          </a:ln>
        </p:spPr>
        <p:txBody>
          <a:bodyPr rtlCol="0" anchor="ctr"/>
          <a:lstStyle/>
          <a:p>
            <a:endParaRPr lang="it-IT" sz="1013"/>
          </a:p>
        </p:txBody>
      </p:sp>
      <p:sp>
        <p:nvSpPr>
          <p:cNvPr id="985" name="Elemento grafico 517" descr="Moneta">
            <a:extLst>
              <a:ext uri="{FF2B5EF4-FFF2-40B4-BE49-F238E27FC236}">
                <a16:creationId xmlns:a16="http://schemas.microsoft.com/office/drawing/2014/main" id="{C93E58BD-0407-704E-A2B0-EB51F44BC9E6}"/>
              </a:ext>
            </a:extLst>
          </p:cNvPr>
          <p:cNvSpPr/>
          <p:nvPr/>
        </p:nvSpPr>
        <p:spPr>
          <a:xfrm>
            <a:off x="8633673" y="977730"/>
            <a:ext cx="176366" cy="261508"/>
          </a:xfrm>
          <a:custGeom>
            <a:avLst/>
            <a:gdLst>
              <a:gd name="connsiteX0" fmla="*/ 316992 w 552450"/>
              <a:gd name="connsiteY0" fmla="*/ 670751 h 819150"/>
              <a:gd name="connsiteX1" fmla="*/ 316992 w 552450"/>
              <a:gd name="connsiteY1" fmla="*/ 148400 h 819150"/>
              <a:gd name="connsiteX2" fmla="*/ 495681 w 552450"/>
              <a:gd name="connsiteY2" fmla="*/ 279178 h 819150"/>
              <a:gd name="connsiteX3" fmla="*/ 554260 w 552450"/>
              <a:gd name="connsiteY3" fmla="*/ 249650 h 819150"/>
              <a:gd name="connsiteX4" fmla="*/ 316992 w 552450"/>
              <a:gd name="connsiteY4" fmla="*/ 82391 h 819150"/>
              <a:gd name="connsiteX5" fmla="*/ 316992 w 552450"/>
              <a:gd name="connsiteY5" fmla="*/ 0 h 819150"/>
              <a:gd name="connsiteX6" fmla="*/ 259842 w 552450"/>
              <a:gd name="connsiteY6" fmla="*/ 0 h 819150"/>
              <a:gd name="connsiteX7" fmla="*/ 259842 w 552450"/>
              <a:gd name="connsiteY7" fmla="*/ 84011 h 819150"/>
              <a:gd name="connsiteX8" fmla="*/ 0 w 552450"/>
              <a:gd name="connsiteY8" fmla="*/ 409575 h 819150"/>
              <a:gd name="connsiteX9" fmla="*/ 259842 w 552450"/>
              <a:gd name="connsiteY9" fmla="*/ 735140 h 819150"/>
              <a:gd name="connsiteX10" fmla="*/ 259842 w 552450"/>
              <a:gd name="connsiteY10" fmla="*/ 819150 h 819150"/>
              <a:gd name="connsiteX11" fmla="*/ 316992 w 552450"/>
              <a:gd name="connsiteY11" fmla="*/ 819150 h 819150"/>
              <a:gd name="connsiteX12" fmla="*/ 316992 w 552450"/>
              <a:gd name="connsiteY12" fmla="*/ 736759 h 819150"/>
              <a:gd name="connsiteX13" fmla="*/ 554260 w 552450"/>
              <a:gd name="connsiteY13" fmla="*/ 569500 h 819150"/>
              <a:gd name="connsiteX14" fmla="*/ 495681 w 552450"/>
              <a:gd name="connsiteY14" fmla="*/ 539972 h 819150"/>
              <a:gd name="connsiteX15" fmla="*/ 316992 w 552450"/>
              <a:gd name="connsiteY15" fmla="*/ 670751 h 819150"/>
              <a:gd name="connsiteX16" fmla="*/ 65627 w 552450"/>
              <a:gd name="connsiteY16" fmla="*/ 409575 h 819150"/>
              <a:gd name="connsiteX17" fmla="*/ 259842 w 552450"/>
              <a:gd name="connsiteY17" fmla="*/ 150305 h 819150"/>
              <a:gd name="connsiteX18" fmla="*/ 259842 w 552450"/>
              <a:gd name="connsiteY18" fmla="*/ 668846 h 819150"/>
              <a:gd name="connsiteX19" fmla="*/ 65627 w 552450"/>
              <a:gd name="connsiteY19" fmla="*/ 4095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819150">
                <a:moveTo>
                  <a:pt x="316992" y="670751"/>
                </a:moveTo>
                <a:lnTo>
                  <a:pt x="316992" y="148400"/>
                </a:lnTo>
                <a:cubicBezTo>
                  <a:pt x="391001" y="156210"/>
                  <a:pt x="458153" y="204788"/>
                  <a:pt x="495681" y="279178"/>
                </a:cubicBezTo>
                <a:lnTo>
                  <a:pt x="554260" y="249650"/>
                </a:lnTo>
                <a:cubicBezTo>
                  <a:pt x="505492" y="152400"/>
                  <a:pt x="415862" y="90202"/>
                  <a:pt x="316992" y="82391"/>
                </a:cubicBezTo>
                <a:lnTo>
                  <a:pt x="316992" y="0"/>
                </a:lnTo>
                <a:lnTo>
                  <a:pt x="259842" y="0"/>
                </a:lnTo>
                <a:lnTo>
                  <a:pt x="259842" y="84011"/>
                </a:lnTo>
                <a:cubicBezTo>
                  <a:pt x="113633" y="103823"/>
                  <a:pt x="0" y="242221"/>
                  <a:pt x="0" y="409575"/>
                </a:cubicBezTo>
                <a:cubicBezTo>
                  <a:pt x="0" y="576929"/>
                  <a:pt x="113633" y="715328"/>
                  <a:pt x="259842" y="735140"/>
                </a:cubicBezTo>
                <a:lnTo>
                  <a:pt x="259842" y="819150"/>
                </a:lnTo>
                <a:lnTo>
                  <a:pt x="316992" y="819150"/>
                </a:lnTo>
                <a:lnTo>
                  <a:pt x="316992" y="736759"/>
                </a:lnTo>
                <a:cubicBezTo>
                  <a:pt x="415862" y="728948"/>
                  <a:pt x="505492" y="666750"/>
                  <a:pt x="554260" y="569500"/>
                </a:cubicBezTo>
                <a:lnTo>
                  <a:pt x="495681" y="539972"/>
                </a:lnTo>
                <a:cubicBezTo>
                  <a:pt x="458153" y="614363"/>
                  <a:pt x="391001" y="662940"/>
                  <a:pt x="316992" y="670751"/>
                </a:cubicBezTo>
                <a:close/>
                <a:moveTo>
                  <a:pt x="65627" y="409575"/>
                </a:moveTo>
                <a:cubicBezTo>
                  <a:pt x="65627" y="278797"/>
                  <a:pt x="149924" y="170117"/>
                  <a:pt x="259842" y="150305"/>
                </a:cubicBezTo>
                <a:lnTo>
                  <a:pt x="259842" y="668846"/>
                </a:lnTo>
                <a:cubicBezTo>
                  <a:pt x="149924" y="649034"/>
                  <a:pt x="65627" y="540353"/>
                  <a:pt x="65627" y="409575"/>
                </a:cubicBezTo>
                <a:close/>
              </a:path>
            </a:pathLst>
          </a:custGeom>
          <a:solidFill>
            <a:schemeClr val="accent3"/>
          </a:solidFill>
          <a:ln w="9525" cap="flat">
            <a:noFill/>
            <a:prstDash val="solid"/>
            <a:miter/>
          </a:ln>
        </p:spPr>
        <p:txBody>
          <a:bodyPr rtlCol="0" anchor="ctr"/>
          <a:lstStyle/>
          <a:p>
            <a:endParaRPr lang="it-IT" sz="1013"/>
          </a:p>
        </p:txBody>
      </p:sp>
      <p:sp>
        <p:nvSpPr>
          <p:cNvPr id="996" name="Elemento grafico 986" descr="Euro">
            <a:extLst>
              <a:ext uri="{FF2B5EF4-FFF2-40B4-BE49-F238E27FC236}">
                <a16:creationId xmlns:a16="http://schemas.microsoft.com/office/drawing/2014/main" id="{21CD6989-1487-CC4F-859B-A75CC4C52EBC}"/>
              </a:ext>
            </a:extLst>
          </p:cNvPr>
          <p:cNvSpPr/>
          <p:nvPr/>
        </p:nvSpPr>
        <p:spPr>
          <a:xfrm>
            <a:off x="281094" y="1489826"/>
            <a:ext cx="182779" cy="250118"/>
          </a:xfrm>
          <a:custGeom>
            <a:avLst/>
            <a:gdLst>
              <a:gd name="connsiteX0" fmla="*/ 520351 w 542925"/>
              <a:gd name="connsiteY0" fmla="*/ 634365 h 742950"/>
              <a:gd name="connsiteX1" fmla="*/ 357188 w 542925"/>
              <a:gd name="connsiteY1" fmla="*/ 685800 h 742950"/>
              <a:gd name="connsiteX2" fmla="*/ 130969 w 542925"/>
              <a:gd name="connsiteY2" fmla="*/ 457200 h 742950"/>
              <a:gd name="connsiteX3" fmla="*/ 400050 w 542925"/>
              <a:gd name="connsiteY3" fmla="*/ 457200 h 742950"/>
              <a:gd name="connsiteX4" fmla="*/ 400050 w 542925"/>
              <a:gd name="connsiteY4" fmla="*/ 400050 h 742950"/>
              <a:gd name="connsiteX5" fmla="*/ 124397 w 542925"/>
              <a:gd name="connsiteY5" fmla="*/ 400050 h 742950"/>
              <a:gd name="connsiteX6" fmla="*/ 123825 w 542925"/>
              <a:gd name="connsiteY6" fmla="*/ 371475 h 742950"/>
              <a:gd name="connsiteX7" fmla="*/ 124587 w 542925"/>
              <a:gd name="connsiteY7" fmla="*/ 342900 h 742950"/>
              <a:gd name="connsiteX8" fmla="*/ 400050 w 542925"/>
              <a:gd name="connsiteY8" fmla="*/ 342900 h 742950"/>
              <a:gd name="connsiteX9" fmla="*/ 400050 w 542925"/>
              <a:gd name="connsiteY9" fmla="*/ 285750 h 742950"/>
              <a:gd name="connsiteX10" fmla="*/ 130969 w 542925"/>
              <a:gd name="connsiteY10" fmla="*/ 285750 h 742950"/>
              <a:gd name="connsiteX11" fmla="*/ 357188 w 542925"/>
              <a:gd name="connsiteY11" fmla="*/ 57150 h 742950"/>
              <a:gd name="connsiteX12" fmla="*/ 520351 w 542925"/>
              <a:gd name="connsiteY12" fmla="*/ 108585 h 742950"/>
              <a:gd name="connsiteX13" fmla="*/ 551688 w 542925"/>
              <a:gd name="connsiteY13" fmla="*/ 60960 h 742950"/>
              <a:gd name="connsiteX14" fmla="*/ 357188 w 542925"/>
              <a:gd name="connsiteY14" fmla="*/ 0 h 742950"/>
              <a:gd name="connsiteX15" fmla="*/ 73152 w 542925"/>
              <a:gd name="connsiteY15" fmla="*/ 285750 h 742950"/>
              <a:gd name="connsiteX16" fmla="*/ 0 w 542925"/>
              <a:gd name="connsiteY16" fmla="*/ 285750 h 742950"/>
              <a:gd name="connsiteX17" fmla="*/ 0 w 542925"/>
              <a:gd name="connsiteY17" fmla="*/ 342900 h 742950"/>
              <a:gd name="connsiteX18" fmla="*/ 67628 w 542925"/>
              <a:gd name="connsiteY18" fmla="*/ 342900 h 742950"/>
              <a:gd name="connsiteX19" fmla="*/ 66866 w 542925"/>
              <a:gd name="connsiteY19" fmla="*/ 371475 h 742950"/>
              <a:gd name="connsiteX20" fmla="*/ 67628 w 542925"/>
              <a:gd name="connsiteY20" fmla="*/ 400050 h 742950"/>
              <a:gd name="connsiteX21" fmla="*/ 0 w 542925"/>
              <a:gd name="connsiteY21" fmla="*/ 400050 h 742950"/>
              <a:gd name="connsiteX22" fmla="*/ 0 w 542925"/>
              <a:gd name="connsiteY22" fmla="*/ 457200 h 742950"/>
              <a:gd name="connsiteX23" fmla="*/ 73152 w 542925"/>
              <a:gd name="connsiteY23" fmla="*/ 457200 h 742950"/>
              <a:gd name="connsiteX24" fmla="*/ 357188 w 542925"/>
              <a:gd name="connsiteY24" fmla="*/ 742950 h 742950"/>
              <a:gd name="connsiteX25" fmla="*/ 551688 w 542925"/>
              <a:gd name="connsiteY25" fmla="*/ 6818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42925" h="742950">
                <a:moveTo>
                  <a:pt x="520351" y="634365"/>
                </a:moveTo>
                <a:cubicBezTo>
                  <a:pt x="472230" y="667235"/>
                  <a:pt x="415460" y="685131"/>
                  <a:pt x="357188" y="685800"/>
                </a:cubicBezTo>
                <a:cubicBezTo>
                  <a:pt x="218218" y="685800"/>
                  <a:pt x="151543" y="575882"/>
                  <a:pt x="130969" y="457200"/>
                </a:cubicBezTo>
                <a:lnTo>
                  <a:pt x="400050" y="457200"/>
                </a:lnTo>
                <a:lnTo>
                  <a:pt x="400050" y="400050"/>
                </a:lnTo>
                <a:lnTo>
                  <a:pt x="124397" y="400050"/>
                </a:lnTo>
                <a:cubicBezTo>
                  <a:pt x="123825" y="390525"/>
                  <a:pt x="123825" y="381000"/>
                  <a:pt x="123825" y="371475"/>
                </a:cubicBezTo>
                <a:cubicBezTo>
                  <a:pt x="123825" y="361950"/>
                  <a:pt x="123825" y="352425"/>
                  <a:pt x="124587" y="342900"/>
                </a:cubicBezTo>
                <a:lnTo>
                  <a:pt x="400050" y="342900"/>
                </a:lnTo>
                <a:lnTo>
                  <a:pt x="400050" y="285750"/>
                </a:lnTo>
                <a:lnTo>
                  <a:pt x="130969" y="285750"/>
                </a:lnTo>
                <a:cubicBezTo>
                  <a:pt x="151543" y="167069"/>
                  <a:pt x="218218" y="57150"/>
                  <a:pt x="357188" y="57150"/>
                </a:cubicBezTo>
                <a:cubicBezTo>
                  <a:pt x="415454" y="57852"/>
                  <a:pt x="472215" y="75746"/>
                  <a:pt x="520351" y="108585"/>
                </a:cubicBezTo>
                <a:lnTo>
                  <a:pt x="551688" y="60960"/>
                </a:lnTo>
                <a:cubicBezTo>
                  <a:pt x="494274" y="21926"/>
                  <a:pt x="426610" y="718"/>
                  <a:pt x="357188" y="0"/>
                </a:cubicBezTo>
                <a:cubicBezTo>
                  <a:pt x="206978" y="0"/>
                  <a:pt x="99441" y="111919"/>
                  <a:pt x="73152" y="285750"/>
                </a:cubicBezTo>
                <a:lnTo>
                  <a:pt x="0" y="285750"/>
                </a:lnTo>
                <a:lnTo>
                  <a:pt x="0" y="342900"/>
                </a:lnTo>
                <a:lnTo>
                  <a:pt x="67628" y="342900"/>
                </a:lnTo>
                <a:cubicBezTo>
                  <a:pt x="67151" y="352425"/>
                  <a:pt x="66866" y="361950"/>
                  <a:pt x="66866" y="371475"/>
                </a:cubicBezTo>
                <a:cubicBezTo>
                  <a:pt x="66866" y="381000"/>
                  <a:pt x="66866" y="390525"/>
                  <a:pt x="67628" y="400050"/>
                </a:cubicBezTo>
                <a:lnTo>
                  <a:pt x="0" y="400050"/>
                </a:lnTo>
                <a:lnTo>
                  <a:pt x="0" y="457200"/>
                </a:lnTo>
                <a:lnTo>
                  <a:pt x="73152" y="457200"/>
                </a:lnTo>
                <a:cubicBezTo>
                  <a:pt x="99441" y="631031"/>
                  <a:pt x="206502" y="742950"/>
                  <a:pt x="357188" y="742950"/>
                </a:cubicBezTo>
                <a:cubicBezTo>
                  <a:pt x="426630" y="742176"/>
                  <a:pt x="494295" y="720902"/>
                  <a:pt x="551688" y="681800"/>
                </a:cubicBezTo>
                <a:close/>
              </a:path>
            </a:pathLst>
          </a:custGeom>
          <a:solidFill>
            <a:schemeClr val="accent3"/>
          </a:solidFill>
          <a:ln w="9525" cap="flat">
            <a:noFill/>
            <a:prstDash val="solid"/>
            <a:miter/>
          </a:ln>
        </p:spPr>
        <p:txBody>
          <a:bodyPr rtlCol="0" anchor="ctr"/>
          <a:lstStyle/>
          <a:p>
            <a:endParaRPr lang="it-IT" sz="1013"/>
          </a:p>
        </p:txBody>
      </p:sp>
      <p:sp>
        <p:nvSpPr>
          <p:cNvPr id="997" name="Elemento grafico 988" descr="Sterlina">
            <a:extLst>
              <a:ext uri="{FF2B5EF4-FFF2-40B4-BE49-F238E27FC236}">
                <a16:creationId xmlns:a16="http://schemas.microsoft.com/office/drawing/2014/main" id="{A48C4378-96D5-2F40-91A5-0174DE0C33B9}"/>
              </a:ext>
            </a:extLst>
          </p:cNvPr>
          <p:cNvSpPr/>
          <p:nvPr/>
        </p:nvSpPr>
        <p:spPr>
          <a:xfrm>
            <a:off x="758959" y="1488222"/>
            <a:ext cx="173159" cy="253325"/>
          </a:xfrm>
          <a:custGeom>
            <a:avLst/>
            <a:gdLst>
              <a:gd name="connsiteX0" fmla="*/ 490823 w 514350"/>
              <a:gd name="connsiteY0" fmla="*/ 675605 h 752475"/>
              <a:gd name="connsiteX1" fmla="*/ 340233 w 514350"/>
              <a:gd name="connsiteY1" fmla="*/ 688559 h 752475"/>
              <a:gd name="connsiteX2" fmla="*/ 253270 w 514350"/>
              <a:gd name="connsiteY2" fmla="*/ 656555 h 752475"/>
              <a:gd name="connsiteX3" fmla="*/ 135636 w 514350"/>
              <a:gd name="connsiteY3" fmla="*/ 651983 h 752475"/>
              <a:gd name="connsiteX4" fmla="*/ 167259 w 514350"/>
              <a:gd name="connsiteY4" fmla="*/ 419478 h 752475"/>
              <a:gd name="connsiteX5" fmla="*/ 371475 w 514350"/>
              <a:gd name="connsiteY5" fmla="*/ 419478 h 752475"/>
              <a:gd name="connsiteX6" fmla="*/ 371475 w 514350"/>
              <a:gd name="connsiteY6" fmla="*/ 362328 h 752475"/>
              <a:gd name="connsiteX7" fmla="*/ 156877 w 514350"/>
              <a:gd name="connsiteY7" fmla="*/ 362328 h 752475"/>
              <a:gd name="connsiteX8" fmla="*/ 144018 w 514350"/>
              <a:gd name="connsiteY8" fmla="*/ 298701 h 752475"/>
              <a:gd name="connsiteX9" fmla="*/ 145923 w 514350"/>
              <a:gd name="connsiteY9" fmla="*/ 230502 h 752475"/>
              <a:gd name="connsiteX10" fmla="*/ 186690 w 514350"/>
              <a:gd name="connsiteY10" fmla="*/ 125727 h 752475"/>
              <a:gd name="connsiteX11" fmla="*/ 264986 w 514350"/>
              <a:gd name="connsiteY11" fmla="*/ 64386 h 752475"/>
              <a:gd name="connsiteX12" fmla="*/ 364141 w 514350"/>
              <a:gd name="connsiteY12" fmla="*/ 67053 h 752475"/>
              <a:gd name="connsiteX13" fmla="*/ 449866 w 514350"/>
              <a:gd name="connsiteY13" fmla="*/ 147348 h 752475"/>
              <a:gd name="connsiteX14" fmla="*/ 500063 w 514350"/>
              <a:gd name="connsiteY14" fmla="*/ 120012 h 752475"/>
              <a:gd name="connsiteX15" fmla="*/ 406146 w 514350"/>
              <a:gd name="connsiteY15" fmla="*/ 22857 h 752475"/>
              <a:gd name="connsiteX16" fmla="*/ 276225 w 514350"/>
              <a:gd name="connsiteY16" fmla="*/ 2568 h 752475"/>
              <a:gd name="connsiteX17" fmla="*/ 99251 w 514350"/>
              <a:gd name="connsiteY17" fmla="*/ 176590 h 752475"/>
              <a:gd name="connsiteX18" fmla="*/ 97917 w 514350"/>
              <a:gd name="connsiteY18" fmla="*/ 362328 h 752475"/>
              <a:gd name="connsiteX19" fmla="*/ 0 w 514350"/>
              <a:gd name="connsiteY19" fmla="*/ 362328 h 752475"/>
              <a:gd name="connsiteX20" fmla="*/ 0 w 514350"/>
              <a:gd name="connsiteY20" fmla="*/ 419478 h 752475"/>
              <a:gd name="connsiteX21" fmla="*/ 109728 w 514350"/>
              <a:gd name="connsiteY21" fmla="*/ 419478 h 752475"/>
              <a:gd name="connsiteX22" fmla="*/ 97917 w 514350"/>
              <a:gd name="connsiteY22" fmla="*/ 587594 h 752475"/>
              <a:gd name="connsiteX23" fmla="*/ 43720 w 514350"/>
              <a:gd name="connsiteY23" fmla="*/ 695703 h 752475"/>
              <a:gd name="connsiteX24" fmla="*/ 20098 w 514350"/>
              <a:gd name="connsiteY24" fmla="*/ 729040 h 752475"/>
              <a:gd name="connsiteX25" fmla="*/ 83725 w 514350"/>
              <a:gd name="connsiteY25" fmla="*/ 729040 h 752475"/>
              <a:gd name="connsiteX26" fmla="*/ 268129 w 514350"/>
              <a:gd name="connsiteY26" fmla="*/ 721611 h 752475"/>
              <a:gd name="connsiteX27" fmla="*/ 309658 w 514350"/>
              <a:gd name="connsiteY27" fmla="*/ 739232 h 752475"/>
              <a:gd name="connsiteX28" fmla="*/ 437198 w 514350"/>
              <a:gd name="connsiteY28" fmla="*/ 750186 h 752475"/>
              <a:gd name="connsiteX29" fmla="*/ 519017 w 514350"/>
              <a:gd name="connsiteY29" fmla="*/ 72523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14350" h="752475">
                <a:moveTo>
                  <a:pt x="490823" y="675605"/>
                </a:moveTo>
                <a:cubicBezTo>
                  <a:pt x="446532" y="699417"/>
                  <a:pt x="387858" y="700751"/>
                  <a:pt x="340233" y="688559"/>
                </a:cubicBezTo>
                <a:cubicBezTo>
                  <a:pt x="310039" y="680844"/>
                  <a:pt x="283655" y="664175"/>
                  <a:pt x="253270" y="656555"/>
                </a:cubicBezTo>
                <a:cubicBezTo>
                  <a:pt x="214777" y="647046"/>
                  <a:pt x="174750" y="645490"/>
                  <a:pt x="135636" y="651983"/>
                </a:cubicBezTo>
                <a:cubicBezTo>
                  <a:pt x="166336" y="578582"/>
                  <a:pt x="177240" y="498411"/>
                  <a:pt x="167259" y="419478"/>
                </a:cubicBezTo>
                <a:lnTo>
                  <a:pt x="371475" y="419478"/>
                </a:lnTo>
                <a:lnTo>
                  <a:pt x="371475" y="362328"/>
                </a:lnTo>
                <a:lnTo>
                  <a:pt x="156877" y="362328"/>
                </a:lnTo>
                <a:cubicBezTo>
                  <a:pt x="150931" y="341488"/>
                  <a:pt x="146632" y="320214"/>
                  <a:pt x="144018" y="298701"/>
                </a:cubicBezTo>
                <a:cubicBezTo>
                  <a:pt x="141984" y="275971"/>
                  <a:pt x="142624" y="253082"/>
                  <a:pt x="145923" y="230502"/>
                </a:cubicBezTo>
                <a:cubicBezTo>
                  <a:pt x="151113" y="192865"/>
                  <a:pt x="165078" y="156974"/>
                  <a:pt x="186690" y="125727"/>
                </a:cubicBezTo>
                <a:cubicBezTo>
                  <a:pt x="205659" y="97527"/>
                  <a:pt x="233066" y="76055"/>
                  <a:pt x="264986" y="64386"/>
                </a:cubicBezTo>
                <a:cubicBezTo>
                  <a:pt x="297431" y="54344"/>
                  <a:pt x="332282" y="55283"/>
                  <a:pt x="364141" y="67053"/>
                </a:cubicBezTo>
                <a:cubicBezTo>
                  <a:pt x="402717" y="81054"/>
                  <a:pt x="430244" y="112106"/>
                  <a:pt x="449866" y="147348"/>
                </a:cubicBezTo>
                <a:lnTo>
                  <a:pt x="500063" y="120012"/>
                </a:lnTo>
                <a:cubicBezTo>
                  <a:pt x="479170" y="78968"/>
                  <a:pt x="446458" y="45128"/>
                  <a:pt x="406146" y="22857"/>
                </a:cubicBezTo>
                <a:cubicBezTo>
                  <a:pt x="365999" y="2757"/>
                  <a:pt x="320588" y="-4334"/>
                  <a:pt x="276225" y="2568"/>
                </a:cubicBezTo>
                <a:cubicBezTo>
                  <a:pt x="187452" y="16761"/>
                  <a:pt x="123825" y="94294"/>
                  <a:pt x="99251" y="176590"/>
                </a:cubicBezTo>
                <a:cubicBezTo>
                  <a:pt x="81220" y="237126"/>
                  <a:pt x="80757" y="301539"/>
                  <a:pt x="97917" y="362328"/>
                </a:cubicBezTo>
                <a:lnTo>
                  <a:pt x="0" y="362328"/>
                </a:lnTo>
                <a:lnTo>
                  <a:pt x="0" y="419478"/>
                </a:lnTo>
                <a:lnTo>
                  <a:pt x="109728" y="419478"/>
                </a:lnTo>
                <a:cubicBezTo>
                  <a:pt x="117457" y="475730"/>
                  <a:pt x="113435" y="532975"/>
                  <a:pt x="97917" y="587594"/>
                </a:cubicBezTo>
                <a:cubicBezTo>
                  <a:pt x="86216" y="626484"/>
                  <a:pt x="67880" y="663059"/>
                  <a:pt x="43720" y="695703"/>
                </a:cubicBezTo>
                <a:lnTo>
                  <a:pt x="20098" y="729040"/>
                </a:lnTo>
                <a:cubicBezTo>
                  <a:pt x="41243" y="729040"/>
                  <a:pt x="62484" y="729040"/>
                  <a:pt x="83725" y="729040"/>
                </a:cubicBezTo>
                <a:cubicBezTo>
                  <a:pt x="141076" y="699439"/>
                  <a:pt x="208582" y="696720"/>
                  <a:pt x="268129" y="721611"/>
                </a:cubicBezTo>
                <a:cubicBezTo>
                  <a:pt x="282131" y="727421"/>
                  <a:pt x="295085" y="734565"/>
                  <a:pt x="309658" y="739232"/>
                </a:cubicBezTo>
                <a:cubicBezTo>
                  <a:pt x="350810" y="752410"/>
                  <a:pt x="394401" y="756154"/>
                  <a:pt x="437198" y="750186"/>
                </a:cubicBezTo>
                <a:cubicBezTo>
                  <a:pt x="465791" y="747054"/>
                  <a:pt x="493544" y="738589"/>
                  <a:pt x="519017" y="725230"/>
                </a:cubicBezTo>
                <a:close/>
              </a:path>
            </a:pathLst>
          </a:custGeom>
          <a:solidFill>
            <a:schemeClr val="accent3"/>
          </a:solidFill>
          <a:ln w="9525" cap="flat">
            <a:noFill/>
            <a:prstDash val="solid"/>
            <a:miter/>
          </a:ln>
        </p:spPr>
        <p:txBody>
          <a:bodyPr rtlCol="0" anchor="ctr"/>
          <a:lstStyle/>
          <a:p>
            <a:endParaRPr lang="it-IT" sz="1013"/>
          </a:p>
        </p:txBody>
      </p:sp>
      <p:sp>
        <p:nvSpPr>
          <p:cNvPr id="998" name="Elemento grafico 990" descr="Yuan">
            <a:extLst>
              <a:ext uri="{FF2B5EF4-FFF2-40B4-BE49-F238E27FC236}">
                <a16:creationId xmlns:a16="http://schemas.microsoft.com/office/drawing/2014/main" id="{0550A458-68B7-AF44-887F-33265E5C0670}"/>
              </a:ext>
            </a:extLst>
          </p:cNvPr>
          <p:cNvSpPr/>
          <p:nvPr/>
        </p:nvSpPr>
        <p:spPr>
          <a:xfrm>
            <a:off x="1227205" y="1480205"/>
            <a:ext cx="182779" cy="269358"/>
          </a:xfrm>
          <a:custGeom>
            <a:avLst/>
            <a:gdLst>
              <a:gd name="connsiteX0" fmla="*/ 300704 w 542925"/>
              <a:gd name="connsiteY0" fmla="*/ 432340 h 800100"/>
              <a:gd name="connsiteX1" fmla="*/ 544259 w 542925"/>
              <a:gd name="connsiteY1" fmla="*/ 29528 h 800100"/>
              <a:gd name="connsiteX2" fmla="*/ 495300 w 542925"/>
              <a:gd name="connsiteY2" fmla="*/ 0 h 800100"/>
              <a:gd name="connsiteX3" fmla="*/ 272129 w 542925"/>
              <a:gd name="connsiteY3" fmla="*/ 369094 h 800100"/>
              <a:gd name="connsiteX4" fmla="*/ 48958 w 542925"/>
              <a:gd name="connsiteY4" fmla="*/ 0 h 800100"/>
              <a:gd name="connsiteX5" fmla="*/ 0 w 542925"/>
              <a:gd name="connsiteY5" fmla="*/ 29528 h 800100"/>
              <a:gd name="connsiteX6" fmla="*/ 243554 w 542925"/>
              <a:gd name="connsiteY6" fmla="*/ 432340 h 800100"/>
              <a:gd name="connsiteX7" fmla="*/ 243554 w 542925"/>
              <a:gd name="connsiteY7" fmla="*/ 433864 h 800100"/>
              <a:gd name="connsiteX8" fmla="*/ 91154 w 542925"/>
              <a:gd name="connsiteY8" fmla="*/ 433864 h 800100"/>
              <a:gd name="connsiteX9" fmla="*/ 91154 w 542925"/>
              <a:gd name="connsiteY9" fmla="*/ 491014 h 800100"/>
              <a:gd name="connsiteX10" fmla="*/ 243554 w 542925"/>
              <a:gd name="connsiteY10" fmla="*/ 491014 h 800100"/>
              <a:gd name="connsiteX11" fmla="*/ 243554 w 542925"/>
              <a:gd name="connsiteY11" fmla="*/ 548164 h 800100"/>
              <a:gd name="connsiteX12" fmla="*/ 91154 w 542925"/>
              <a:gd name="connsiteY12" fmla="*/ 548164 h 800100"/>
              <a:gd name="connsiteX13" fmla="*/ 91154 w 542925"/>
              <a:gd name="connsiteY13" fmla="*/ 605314 h 800100"/>
              <a:gd name="connsiteX14" fmla="*/ 243554 w 542925"/>
              <a:gd name="connsiteY14" fmla="*/ 605314 h 800100"/>
              <a:gd name="connsiteX15" fmla="*/ 243554 w 542925"/>
              <a:gd name="connsiteY15" fmla="*/ 805339 h 800100"/>
              <a:gd name="connsiteX16" fmla="*/ 300704 w 542925"/>
              <a:gd name="connsiteY16" fmla="*/ 805339 h 800100"/>
              <a:gd name="connsiteX17" fmla="*/ 300704 w 542925"/>
              <a:gd name="connsiteY17" fmla="*/ 605314 h 800100"/>
              <a:gd name="connsiteX18" fmla="*/ 453104 w 542925"/>
              <a:gd name="connsiteY18" fmla="*/ 605314 h 800100"/>
              <a:gd name="connsiteX19" fmla="*/ 453104 w 542925"/>
              <a:gd name="connsiteY19" fmla="*/ 548164 h 800100"/>
              <a:gd name="connsiteX20" fmla="*/ 300704 w 542925"/>
              <a:gd name="connsiteY20" fmla="*/ 548164 h 800100"/>
              <a:gd name="connsiteX21" fmla="*/ 300704 w 542925"/>
              <a:gd name="connsiteY21" fmla="*/ 491014 h 800100"/>
              <a:gd name="connsiteX22" fmla="*/ 453104 w 542925"/>
              <a:gd name="connsiteY22" fmla="*/ 491014 h 800100"/>
              <a:gd name="connsiteX23" fmla="*/ 453104 w 542925"/>
              <a:gd name="connsiteY23" fmla="*/ 433864 h 800100"/>
              <a:gd name="connsiteX24" fmla="*/ 300704 w 542925"/>
              <a:gd name="connsiteY24" fmla="*/ 433864 h 800100"/>
              <a:gd name="connsiteX25" fmla="*/ 300704 w 542925"/>
              <a:gd name="connsiteY25" fmla="*/ 43234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42925" h="800100">
                <a:moveTo>
                  <a:pt x="300704" y="432340"/>
                </a:moveTo>
                <a:lnTo>
                  <a:pt x="544259" y="29528"/>
                </a:lnTo>
                <a:lnTo>
                  <a:pt x="495300" y="0"/>
                </a:lnTo>
                <a:lnTo>
                  <a:pt x="272129" y="369094"/>
                </a:lnTo>
                <a:lnTo>
                  <a:pt x="48958" y="0"/>
                </a:lnTo>
                <a:lnTo>
                  <a:pt x="0" y="29528"/>
                </a:lnTo>
                <a:lnTo>
                  <a:pt x="243554" y="432340"/>
                </a:lnTo>
                <a:lnTo>
                  <a:pt x="243554" y="433864"/>
                </a:lnTo>
                <a:lnTo>
                  <a:pt x="91154" y="433864"/>
                </a:lnTo>
                <a:lnTo>
                  <a:pt x="91154" y="491014"/>
                </a:lnTo>
                <a:lnTo>
                  <a:pt x="243554" y="491014"/>
                </a:lnTo>
                <a:lnTo>
                  <a:pt x="243554" y="548164"/>
                </a:lnTo>
                <a:lnTo>
                  <a:pt x="91154" y="548164"/>
                </a:lnTo>
                <a:lnTo>
                  <a:pt x="91154" y="605314"/>
                </a:lnTo>
                <a:lnTo>
                  <a:pt x="243554" y="605314"/>
                </a:lnTo>
                <a:lnTo>
                  <a:pt x="243554" y="805339"/>
                </a:lnTo>
                <a:lnTo>
                  <a:pt x="300704" y="805339"/>
                </a:lnTo>
                <a:lnTo>
                  <a:pt x="300704" y="605314"/>
                </a:lnTo>
                <a:lnTo>
                  <a:pt x="453104" y="605314"/>
                </a:lnTo>
                <a:lnTo>
                  <a:pt x="453104" y="548164"/>
                </a:lnTo>
                <a:lnTo>
                  <a:pt x="300704" y="548164"/>
                </a:lnTo>
                <a:lnTo>
                  <a:pt x="300704" y="491014"/>
                </a:lnTo>
                <a:lnTo>
                  <a:pt x="453104" y="491014"/>
                </a:lnTo>
                <a:lnTo>
                  <a:pt x="453104" y="433864"/>
                </a:lnTo>
                <a:lnTo>
                  <a:pt x="300704" y="433864"/>
                </a:lnTo>
                <a:lnTo>
                  <a:pt x="300704" y="432340"/>
                </a:lnTo>
                <a:close/>
              </a:path>
            </a:pathLst>
          </a:custGeom>
          <a:solidFill>
            <a:schemeClr val="accent3"/>
          </a:solidFill>
          <a:ln w="9525" cap="flat">
            <a:noFill/>
            <a:prstDash val="solid"/>
            <a:miter/>
          </a:ln>
        </p:spPr>
        <p:txBody>
          <a:bodyPr rtlCol="0" anchor="ctr"/>
          <a:lstStyle/>
          <a:p>
            <a:endParaRPr lang="it-IT" sz="1013"/>
          </a:p>
        </p:txBody>
      </p:sp>
      <p:sp>
        <p:nvSpPr>
          <p:cNvPr id="999" name="Elemento grafico 992" descr="Rupia">
            <a:extLst>
              <a:ext uri="{FF2B5EF4-FFF2-40B4-BE49-F238E27FC236}">
                <a16:creationId xmlns:a16="http://schemas.microsoft.com/office/drawing/2014/main" id="{B63BE761-1DB8-C344-954A-6ABB92027FA9}"/>
              </a:ext>
            </a:extLst>
          </p:cNvPr>
          <p:cNvSpPr/>
          <p:nvPr/>
        </p:nvSpPr>
        <p:spPr>
          <a:xfrm>
            <a:off x="1705070" y="1493032"/>
            <a:ext cx="179573" cy="243706"/>
          </a:xfrm>
          <a:custGeom>
            <a:avLst/>
            <a:gdLst>
              <a:gd name="connsiteX0" fmla="*/ 533400 w 533400"/>
              <a:gd name="connsiteY0" fmla="*/ 0 h 723900"/>
              <a:gd name="connsiteX1" fmla="*/ 0 w 533400"/>
              <a:gd name="connsiteY1" fmla="*/ 0 h 723900"/>
              <a:gd name="connsiteX2" fmla="*/ 0 w 533400"/>
              <a:gd name="connsiteY2" fmla="*/ 57150 h 723900"/>
              <a:gd name="connsiteX3" fmla="*/ 171450 w 533400"/>
              <a:gd name="connsiteY3" fmla="*/ 57150 h 723900"/>
              <a:gd name="connsiteX4" fmla="*/ 301752 w 533400"/>
              <a:gd name="connsiteY4" fmla="*/ 170879 h 723900"/>
              <a:gd name="connsiteX5" fmla="*/ 0 w 533400"/>
              <a:gd name="connsiteY5" fmla="*/ 170879 h 723900"/>
              <a:gd name="connsiteX6" fmla="*/ 0 w 533400"/>
              <a:gd name="connsiteY6" fmla="*/ 229172 h 723900"/>
              <a:gd name="connsiteX7" fmla="*/ 301752 w 533400"/>
              <a:gd name="connsiteY7" fmla="*/ 229172 h 723900"/>
              <a:gd name="connsiteX8" fmla="*/ 166688 w 533400"/>
              <a:gd name="connsiteY8" fmla="*/ 342900 h 723900"/>
              <a:gd name="connsiteX9" fmla="*/ 0 w 533400"/>
              <a:gd name="connsiteY9" fmla="*/ 342900 h 723900"/>
              <a:gd name="connsiteX10" fmla="*/ 0 w 533400"/>
              <a:gd name="connsiteY10" fmla="*/ 392811 h 723900"/>
              <a:gd name="connsiteX11" fmla="*/ 336995 w 533400"/>
              <a:gd name="connsiteY11" fmla="*/ 729806 h 723900"/>
              <a:gd name="connsiteX12" fmla="*/ 377381 w 533400"/>
              <a:gd name="connsiteY12" fmla="*/ 689420 h 723900"/>
              <a:gd name="connsiteX13" fmla="*/ 88011 w 533400"/>
              <a:gd name="connsiteY13" fmla="*/ 400050 h 723900"/>
              <a:gd name="connsiteX14" fmla="*/ 166688 w 533400"/>
              <a:gd name="connsiteY14" fmla="*/ 400050 h 723900"/>
              <a:gd name="connsiteX15" fmla="*/ 359569 w 533400"/>
              <a:gd name="connsiteY15" fmla="*/ 229172 h 723900"/>
              <a:gd name="connsiteX16" fmla="*/ 533400 w 533400"/>
              <a:gd name="connsiteY16" fmla="*/ 229172 h 723900"/>
              <a:gd name="connsiteX17" fmla="*/ 533400 w 533400"/>
              <a:gd name="connsiteY17" fmla="*/ 170879 h 723900"/>
              <a:gd name="connsiteX18" fmla="*/ 359569 w 533400"/>
              <a:gd name="connsiteY18" fmla="*/ 170879 h 723900"/>
              <a:gd name="connsiteX19" fmla="*/ 301943 w 533400"/>
              <a:gd name="connsiteY19" fmla="*/ 57150 h 723900"/>
              <a:gd name="connsiteX20" fmla="*/ 533400 w 533400"/>
              <a:gd name="connsiteY20"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23900">
                <a:moveTo>
                  <a:pt x="533400" y="0"/>
                </a:moveTo>
                <a:lnTo>
                  <a:pt x="0" y="0"/>
                </a:lnTo>
                <a:lnTo>
                  <a:pt x="0" y="57150"/>
                </a:lnTo>
                <a:lnTo>
                  <a:pt x="171450" y="57150"/>
                </a:lnTo>
                <a:cubicBezTo>
                  <a:pt x="235648" y="61127"/>
                  <a:pt x="289131" y="107808"/>
                  <a:pt x="301752" y="170879"/>
                </a:cubicBezTo>
                <a:lnTo>
                  <a:pt x="0" y="170879"/>
                </a:lnTo>
                <a:lnTo>
                  <a:pt x="0" y="229172"/>
                </a:lnTo>
                <a:lnTo>
                  <a:pt x="301752" y="229172"/>
                </a:lnTo>
                <a:cubicBezTo>
                  <a:pt x="288322" y="293180"/>
                  <a:pt x="231934" y="342900"/>
                  <a:pt x="166688" y="342900"/>
                </a:cubicBezTo>
                <a:lnTo>
                  <a:pt x="0" y="342900"/>
                </a:lnTo>
                <a:lnTo>
                  <a:pt x="0" y="392811"/>
                </a:lnTo>
                <a:lnTo>
                  <a:pt x="336995" y="729806"/>
                </a:lnTo>
                <a:lnTo>
                  <a:pt x="377381" y="689420"/>
                </a:lnTo>
                <a:lnTo>
                  <a:pt x="88011" y="400050"/>
                </a:lnTo>
                <a:lnTo>
                  <a:pt x="166688" y="400050"/>
                </a:lnTo>
                <a:cubicBezTo>
                  <a:pt x="262890" y="400050"/>
                  <a:pt x="345281" y="323850"/>
                  <a:pt x="359569" y="229172"/>
                </a:cubicBezTo>
                <a:lnTo>
                  <a:pt x="533400" y="229172"/>
                </a:lnTo>
                <a:lnTo>
                  <a:pt x="533400" y="170879"/>
                </a:lnTo>
                <a:lnTo>
                  <a:pt x="359569" y="170879"/>
                </a:lnTo>
                <a:cubicBezTo>
                  <a:pt x="353074" y="127764"/>
                  <a:pt x="332867" y="87886"/>
                  <a:pt x="301943" y="57150"/>
                </a:cubicBezTo>
                <a:lnTo>
                  <a:pt x="533400" y="57150"/>
                </a:lnTo>
                <a:close/>
              </a:path>
            </a:pathLst>
          </a:custGeom>
          <a:solidFill>
            <a:schemeClr val="accent3"/>
          </a:solidFill>
          <a:ln w="9525" cap="flat">
            <a:noFill/>
            <a:prstDash val="solid"/>
            <a:miter/>
          </a:ln>
        </p:spPr>
        <p:txBody>
          <a:bodyPr rtlCol="0" anchor="ctr"/>
          <a:lstStyle/>
          <a:p>
            <a:endParaRPr lang="it-IT" sz="1013"/>
          </a:p>
        </p:txBody>
      </p:sp>
      <p:sp>
        <p:nvSpPr>
          <p:cNvPr id="1000" name="Elemento grafico 994" descr="Rublo">
            <a:extLst>
              <a:ext uri="{FF2B5EF4-FFF2-40B4-BE49-F238E27FC236}">
                <a16:creationId xmlns:a16="http://schemas.microsoft.com/office/drawing/2014/main" id="{81B2BD3D-FDD2-054D-AE4B-3D71F9D4EE2B}"/>
              </a:ext>
            </a:extLst>
          </p:cNvPr>
          <p:cNvSpPr/>
          <p:nvPr/>
        </p:nvSpPr>
        <p:spPr>
          <a:xfrm>
            <a:off x="2179728" y="1491428"/>
            <a:ext cx="176366" cy="246912"/>
          </a:xfrm>
          <a:custGeom>
            <a:avLst/>
            <a:gdLst>
              <a:gd name="connsiteX0" fmla="*/ 304800 w 523875"/>
              <a:gd name="connsiteY0" fmla="*/ 457200 h 733425"/>
              <a:gd name="connsiteX1" fmla="*/ 523875 w 523875"/>
              <a:gd name="connsiteY1" fmla="*/ 228600 h 733425"/>
              <a:gd name="connsiteX2" fmla="*/ 304800 w 523875"/>
              <a:gd name="connsiteY2" fmla="*/ 0 h 733425"/>
              <a:gd name="connsiteX3" fmla="*/ 57150 w 523875"/>
              <a:gd name="connsiteY3" fmla="*/ 0 h 733425"/>
              <a:gd name="connsiteX4" fmla="*/ 57150 w 523875"/>
              <a:gd name="connsiteY4" fmla="*/ 400050 h 733425"/>
              <a:gd name="connsiteX5" fmla="*/ 0 w 523875"/>
              <a:gd name="connsiteY5" fmla="*/ 400050 h 733425"/>
              <a:gd name="connsiteX6" fmla="*/ 0 w 523875"/>
              <a:gd name="connsiteY6" fmla="*/ 457200 h 733425"/>
              <a:gd name="connsiteX7" fmla="*/ 57150 w 523875"/>
              <a:gd name="connsiteY7" fmla="*/ 457200 h 733425"/>
              <a:gd name="connsiteX8" fmla="*/ 57150 w 523875"/>
              <a:gd name="connsiteY8" fmla="*/ 514350 h 733425"/>
              <a:gd name="connsiteX9" fmla="*/ 0 w 523875"/>
              <a:gd name="connsiteY9" fmla="*/ 514350 h 733425"/>
              <a:gd name="connsiteX10" fmla="*/ 0 w 523875"/>
              <a:gd name="connsiteY10" fmla="*/ 571500 h 733425"/>
              <a:gd name="connsiteX11" fmla="*/ 57150 w 523875"/>
              <a:gd name="connsiteY11" fmla="*/ 571500 h 733425"/>
              <a:gd name="connsiteX12" fmla="*/ 57150 w 523875"/>
              <a:gd name="connsiteY12" fmla="*/ 733425 h 733425"/>
              <a:gd name="connsiteX13" fmla="*/ 114300 w 523875"/>
              <a:gd name="connsiteY13" fmla="*/ 733425 h 733425"/>
              <a:gd name="connsiteX14" fmla="*/ 114300 w 523875"/>
              <a:gd name="connsiteY14" fmla="*/ 571500 h 733425"/>
              <a:gd name="connsiteX15" fmla="*/ 342900 w 523875"/>
              <a:gd name="connsiteY15" fmla="*/ 571500 h 733425"/>
              <a:gd name="connsiteX16" fmla="*/ 342900 w 523875"/>
              <a:gd name="connsiteY16" fmla="*/ 514350 h 733425"/>
              <a:gd name="connsiteX17" fmla="*/ 114300 w 523875"/>
              <a:gd name="connsiteY17" fmla="*/ 514350 h 733425"/>
              <a:gd name="connsiteX18" fmla="*/ 114300 w 523875"/>
              <a:gd name="connsiteY18" fmla="*/ 457200 h 733425"/>
              <a:gd name="connsiteX19" fmla="*/ 114300 w 523875"/>
              <a:gd name="connsiteY19" fmla="*/ 57150 h 733425"/>
              <a:gd name="connsiteX20" fmla="*/ 304800 w 523875"/>
              <a:gd name="connsiteY20" fmla="*/ 57150 h 733425"/>
              <a:gd name="connsiteX21" fmla="*/ 466725 w 523875"/>
              <a:gd name="connsiteY21" fmla="*/ 228600 h 733425"/>
              <a:gd name="connsiteX22" fmla="*/ 304800 w 523875"/>
              <a:gd name="connsiteY22" fmla="*/ 400050 h 733425"/>
              <a:gd name="connsiteX23" fmla="*/ 114300 w 523875"/>
              <a:gd name="connsiteY23" fmla="*/ 40005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3875" h="733425">
                <a:moveTo>
                  <a:pt x="304800" y="457200"/>
                </a:moveTo>
                <a:cubicBezTo>
                  <a:pt x="425577" y="457200"/>
                  <a:pt x="523875" y="354616"/>
                  <a:pt x="523875" y="228600"/>
                </a:cubicBezTo>
                <a:cubicBezTo>
                  <a:pt x="523875" y="102584"/>
                  <a:pt x="425577" y="0"/>
                  <a:pt x="304800" y="0"/>
                </a:cubicBezTo>
                <a:lnTo>
                  <a:pt x="57150" y="0"/>
                </a:lnTo>
                <a:lnTo>
                  <a:pt x="57150" y="400050"/>
                </a:lnTo>
                <a:lnTo>
                  <a:pt x="0" y="400050"/>
                </a:lnTo>
                <a:lnTo>
                  <a:pt x="0" y="457200"/>
                </a:lnTo>
                <a:lnTo>
                  <a:pt x="57150" y="457200"/>
                </a:lnTo>
                <a:lnTo>
                  <a:pt x="57150" y="514350"/>
                </a:lnTo>
                <a:lnTo>
                  <a:pt x="0" y="514350"/>
                </a:lnTo>
                <a:lnTo>
                  <a:pt x="0" y="571500"/>
                </a:lnTo>
                <a:lnTo>
                  <a:pt x="57150" y="571500"/>
                </a:lnTo>
                <a:lnTo>
                  <a:pt x="57150" y="733425"/>
                </a:lnTo>
                <a:lnTo>
                  <a:pt x="114300" y="733425"/>
                </a:lnTo>
                <a:lnTo>
                  <a:pt x="114300" y="571500"/>
                </a:lnTo>
                <a:lnTo>
                  <a:pt x="342900" y="571500"/>
                </a:lnTo>
                <a:lnTo>
                  <a:pt x="342900" y="514350"/>
                </a:lnTo>
                <a:lnTo>
                  <a:pt x="114300" y="514350"/>
                </a:lnTo>
                <a:lnTo>
                  <a:pt x="114300" y="457200"/>
                </a:lnTo>
                <a:close/>
                <a:moveTo>
                  <a:pt x="114300" y="57150"/>
                </a:moveTo>
                <a:lnTo>
                  <a:pt x="304800" y="57150"/>
                </a:lnTo>
                <a:cubicBezTo>
                  <a:pt x="394049" y="57150"/>
                  <a:pt x="466725" y="134112"/>
                  <a:pt x="466725" y="228600"/>
                </a:cubicBezTo>
                <a:cubicBezTo>
                  <a:pt x="466725" y="323088"/>
                  <a:pt x="394049" y="400050"/>
                  <a:pt x="304800" y="400050"/>
                </a:cubicBezTo>
                <a:lnTo>
                  <a:pt x="114300" y="400050"/>
                </a:lnTo>
                <a:close/>
              </a:path>
            </a:pathLst>
          </a:custGeom>
          <a:solidFill>
            <a:schemeClr val="accent3"/>
          </a:solidFill>
          <a:ln w="9525" cap="flat">
            <a:noFill/>
            <a:prstDash val="solid"/>
            <a:miter/>
          </a:ln>
        </p:spPr>
        <p:txBody>
          <a:bodyPr rtlCol="0" anchor="ctr"/>
          <a:lstStyle/>
          <a:p>
            <a:endParaRPr lang="it-IT" sz="1013"/>
          </a:p>
        </p:txBody>
      </p:sp>
      <p:sp>
        <p:nvSpPr>
          <p:cNvPr id="608" name="Elemento grafico 1001" descr="Fumetto">
            <a:extLst>
              <a:ext uri="{FF2B5EF4-FFF2-40B4-BE49-F238E27FC236}">
                <a16:creationId xmlns:a16="http://schemas.microsoft.com/office/drawing/2014/main" id="{3F62AFBA-8DB6-D841-8F72-8DFB58FC61B4}"/>
              </a:ext>
            </a:extLst>
          </p:cNvPr>
          <p:cNvSpPr/>
          <p:nvPr/>
        </p:nvSpPr>
        <p:spPr>
          <a:xfrm>
            <a:off x="281094" y="2327186"/>
            <a:ext cx="213316" cy="194494"/>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solidFill>
            <a:schemeClr val="accent3"/>
          </a:solidFill>
          <a:ln w="9525" cap="flat">
            <a:noFill/>
            <a:prstDash val="solid"/>
            <a:miter/>
          </a:ln>
        </p:spPr>
        <p:txBody>
          <a:bodyPr rtlCol="0" anchor="ctr"/>
          <a:lstStyle/>
          <a:p>
            <a:endParaRPr lang="it-IT" sz="1013"/>
          </a:p>
        </p:txBody>
      </p:sp>
      <p:grpSp>
        <p:nvGrpSpPr>
          <p:cNvPr id="609" name="Elemento grafico 1003" descr="Chat">
            <a:extLst>
              <a:ext uri="{FF2B5EF4-FFF2-40B4-BE49-F238E27FC236}">
                <a16:creationId xmlns:a16="http://schemas.microsoft.com/office/drawing/2014/main" id="{6C4DF88F-624F-B54F-A0E2-D68010F163CA}"/>
              </a:ext>
            </a:extLst>
          </p:cNvPr>
          <p:cNvGrpSpPr/>
          <p:nvPr/>
        </p:nvGrpSpPr>
        <p:grpSpPr>
          <a:xfrm>
            <a:off x="642219" y="2266949"/>
            <a:ext cx="301152" cy="301152"/>
            <a:chOff x="5788800" y="3121800"/>
            <a:chExt cx="914400" cy="914400"/>
          </a:xfrm>
          <a:solidFill>
            <a:schemeClr val="accent3"/>
          </a:solidFill>
        </p:grpSpPr>
        <p:sp>
          <p:nvSpPr>
            <p:cNvPr id="610" name="Figura a mano libera 609">
              <a:extLst>
                <a:ext uri="{FF2B5EF4-FFF2-40B4-BE49-F238E27FC236}">
                  <a16:creationId xmlns:a16="http://schemas.microsoft.com/office/drawing/2014/main" id="{5D454A1E-4DE8-544B-B4DF-1C1DF520A00E}"/>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67FAFA94-B9DD-8446-9681-3885121FE525}"/>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9525" cap="flat">
              <a:noFill/>
              <a:prstDash val="solid"/>
              <a:miter/>
            </a:ln>
          </p:spPr>
          <p:txBody>
            <a:bodyPr rtlCol="0" anchor="ctr"/>
            <a:lstStyle/>
            <a:p>
              <a:endParaRPr lang="it-IT" sz="1013"/>
            </a:p>
          </p:txBody>
        </p:sp>
      </p:grpSp>
      <p:grpSp>
        <p:nvGrpSpPr>
          <p:cNvPr id="612" name="Elemento grafico 1005" descr="Fumetto di pensiero">
            <a:extLst>
              <a:ext uri="{FF2B5EF4-FFF2-40B4-BE49-F238E27FC236}">
                <a16:creationId xmlns:a16="http://schemas.microsoft.com/office/drawing/2014/main" id="{BCCAE961-F0BB-0642-A111-7301AD86A243}"/>
              </a:ext>
            </a:extLst>
          </p:cNvPr>
          <p:cNvGrpSpPr/>
          <p:nvPr/>
        </p:nvGrpSpPr>
        <p:grpSpPr>
          <a:xfrm>
            <a:off x="1102559" y="2266949"/>
            <a:ext cx="301152" cy="301152"/>
            <a:chOff x="5938800" y="3271800"/>
            <a:chExt cx="914400" cy="914400"/>
          </a:xfrm>
          <a:solidFill>
            <a:schemeClr val="accent3"/>
          </a:solidFill>
        </p:grpSpPr>
        <p:sp>
          <p:nvSpPr>
            <p:cNvPr id="613" name="Figura a mano libera 612">
              <a:extLst>
                <a:ext uri="{FF2B5EF4-FFF2-40B4-BE49-F238E27FC236}">
                  <a16:creationId xmlns:a16="http://schemas.microsoft.com/office/drawing/2014/main" id="{44C09F6B-9831-CD4B-B815-BA50D1D477E9}"/>
                </a:ext>
              </a:extLst>
            </p:cNvPr>
            <p:cNvSpPr/>
            <p:nvPr/>
          </p:nvSpPr>
          <p:spPr>
            <a:xfrm>
              <a:off x="6024525" y="338610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C79E5870-C385-2740-92BF-59D5C4F40E2E}"/>
                </a:ext>
              </a:extLst>
            </p:cNvPr>
            <p:cNvSpPr/>
            <p:nvPr/>
          </p:nvSpPr>
          <p:spPr>
            <a:xfrm>
              <a:off x="6157875" y="387187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682DB969-D0DD-4142-ACF2-B860BB84C8B0}"/>
                </a:ext>
              </a:extLst>
            </p:cNvPr>
            <p:cNvSpPr/>
            <p:nvPr/>
          </p:nvSpPr>
          <p:spPr>
            <a:xfrm>
              <a:off x="6057863" y="3986175"/>
              <a:ext cx="85725" cy="85725"/>
            </a:xfrm>
            <a:custGeom>
              <a:avLst/>
              <a:gdLst>
                <a:gd name="connsiteX0" fmla="*/ 85725 w 85725"/>
                <a:gd name="connsiteY0" fmla="*/ 42863 h 85725"/>
                <a:gd name="connsiteX1" fmla="*/ 42863 w 85725"/>
                <a:gd name="connsiteY1" fmla="*/ 85725 h 85725"/>
                <a:gd name="connsiteX2" fmla="*/ 0 w 85725"/>
                <a:gd name="connsiteY2" fmla="*/ 42863 h 85725"/>
                <a:gd name="connsiteX3" fmla="*/ 42863 w 85725"/>
                <a:gd name="connsiteY3" fmla="*/ 0 h 85725"/>
                <a:gd name="connsiteX4" fmla="*/ 85725 w 85725"/>
                <a:gd name="connsiteY4" fmla="*/ 4286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5725" y="42863"/>
                  </a:moveTo>
                  <a:cubicBezTo>
                    <a:pt x="85725" y="66535"/>
                    <a:pt x="66535" y="85725"/>
                    <a:pt x="42863" y="85725"/>
                  </a:cubicBezTo>
                  <a:cubicBezTo>
                    <a:pt x="19190" y="85725"/>
                    <a:pt x="0" y="66535"/>
                    <a:pt x="0" y="42863"/>
                  </a:cubicBezTo>
                  <a:cubicBezTo>
                    <a:pt x="0" y="19190"/>
                    <a:pt x="19190" y="0"/>
                    <a:pt x="42863" y="0"/>
                  </a:cubicBezTo>
                  <a:cubicBezTo>
                    <a:pt x="66535" y="0"/>
                    <a:pt x="85725" y="19190"/>
                    <a:pt x="85725" y="42863"/>
                  </a:cubicBezTo>
                  <a:close/>
                </a:path>
              </a:pathLst>
            </a:custGeom>
            <a:grpFill/>
            <a:ln w="9525" cap="flat">
              <a:noFill/>
              <a:prstDash val="solid"/>
              <a:miter/>
            </a:ln>
          </p:spPr>
          <p:txBody>
            <a:bodyPr rtlCol="0" anchor="ctr"/>
            <a:lstStyle/>
            <a:p>
              <a:endParaRPr lang="it-IT" sz="1013"/>
            </a:p>
          </p:txBody>
        </p:sp>
      </p:grpSp>
      <p:sp>
        <p:nvSpPr>
          <p:cNvPr id="616" name="Elemento grafico 1007" descr="Rete">
            <a:extLst>
              <a:ext uri="{FF2B5EF4-FFF2-40B4-BE49-F238E27FC236}">
                <a16:creationId xmlns:a16="http://schemas.microsoft.com/office/drawing/2014/main" id="{166F2D0A-CA1D-844F-975A-D13A42AFC9BB}"/>
              </a:ext>
            </a:extLst>
          </p:cNvPr>
          <p:cNvSpPr/>
          <p:nvPr/>
        </p:nvSpPr>
        <p:spPr>
          <a:xfrm>
            <a:off x="1562900" y="2313013"/>
            <a:ext cx="235275" cy="219590"/>
          </a:xfrm>
          <a:custGeom>
            <a:avLst/>
            <a:gdLst>
              <a:gd name="connsiteX0" fmla="*/ 710774 w 714375"/>
              <a:gd name="connsiteY0" fmla="*/ 235268 h 666750"/>
              <a:gd name="connsiteX1" fmla="*/ 610761 w 714375"/>
              <a:gd name="connsiteY1" fmla="*/ 194310 h 666750"/>
              <a:gd name="connsiteX2" fmla="*/ 564089 w 714375"/>
              <a:gd name="connsiteY2" fmla="*/ 275273 h 666750"/>
              <a:gd name="connsiteX3" fmla="*/ 441216 w 714375"/>
              <a:gd name="connsiteY3" fmla="*/ 326708 h 666750"/>
              <a:gd name="connsiteX4" fmla="*/ 377399 w 714375"/>
              <a:gd name="connsiteY4" fmla="*/ 281940 h 666750"/>
              <a:gd name="connsiteX5" fmla="*/ 377399 w 714375"/>
              <a:gd name="connsiteY5" fmla="*/ 149543 h 666750"/>
              <a:gd name="connsiteX6" fmla="*/ 434549 w 714375"/>
              <a:gd name="connsiteY6" fmla="*/ 76200 h 666750"/>
              <a:gd name="connsiteX7" fmla="*/ 358349 w 714375"/>
              <a:gd name="connsiteY7" fmla="*/ 0 h 666750"/>
              <a:gd name="connsiteX8" fmla="*/ 358349 w 714375"/>
              <a:gd name="connsiteY8" fmla="*/ 0 h 666750"/>
              <a:gd name="connsiteX9" fmla="*/ 282149 w 714375"/>
              <a:gd name="connsiteY9" fmla="*/ 76200 h 666750"/>
              <a:gd name="connsiteX10" fmla="*/ 339299 w 714375"/>
              <a:gd name="connsiteY10" fmla="*/ 149543 h 666750"/>
              <a:gd name="connsiteX11" fmla="*/ 339299 w 714375"/>
              <a:gd name="connsiteY11" fmla="*/ 280988 h 666750"/>
              <a:gd name="connsiteX12" fmla="*/ 275481 w 714375"/>
              <a:gd name="connsiteY12" fmla="*/ 325755 h 666750"/>
              <a:gd name="connsiteX13" fmla="*/ 152609 w 714375"/>
              <a:gd name="connsiteY13" fmla="*/ 274320 h 666750"/>
              <a:gd name="connsiteX14" fmla="*/ 105936 w 714375"/>
              <a:gd name="connsiteY14" fmla="*/ 193358 h 666750"/>
              <a:gd name="connsiteX15" fmla="*/ 5924 w 714375"/>
              <a:gd name="connsiteY15" fmla="*/ 234315 h 666750"/>
              <a:gd name="connsiteX16" fmla="*/ 46881 w 714375"/>
              <a:gd name="connsiteY16" fmla="*/ 334328 h 666750"/>
              <a:gd name="connsiteX17" fmla="*/ 136416 w 714375"/>
              <a:gd name="connsiteY17" fmla="*/ 309563 h 666750"/>
              <a:gd name="connsiteX18" fmla="*/ 262146 w 714375"/>
              <a:gd name="connsiteY18" fmla="*/ 360998 h 666750"/>
              <a:gd name="connsiteX19" fmla="*/ 261194 w 714375"/>
              <a:gd name="connsiteY19" fmla="*/ 373380 h 666750"/>
              <a:gd name="connsiteX20" fmla="*/ 280244 w 714375"/>
              <a:gd name="connsiteY20" fmla="*/ 430530 h 666750"/>
              <a:gd name="connsiteX21" fmla="*/ 181184 w 714375"/>
              <a:gd name="connsiteY21" fmla="*/ 530543 h 666750"/>
              <a:gd name="connsiteX22" fmla="*/ 88791 w 714375"/>
              <a:gd name="connsiteY22" fmla="*/ 541973 h 666750"/>
              <a:gd name="connsiteX23" fmla="*/ 88791 w 714375"/>
              <a:gd name="connsiteY23" fmla="*/ 649605 h 666750"/>
              <a:gd name="connsiteX24" fmla="*/ 196424 w 714375"/>
              <a:gd name="connsiteY24" fmla="*/ 649605 h 666750"/>
              <a:gd name="connsiteX25" fmla="*/ 207854 w 714375"/>
              <a:gd name="connsiteY25" fmla="*/ 557213 h 666750"/>
              <a:gd name="connsiteX26" fmla="*/ 308819 w 714375"/>
              <a:gd name="connsiteY26" fmla="*/ 456248 h 666750"/>
              <a:gd name="connsiteX27" fmla="*/ 356444 w 714375"/>
              <a:gd name="connsiteY27" fmla="*/ 469583 h 666750"/>
              <a:gd name="connsiteX28" fmla="*/ 358349 w 714375"/>
              <a:gd name="connsiteY28" fmla="*/ 469583 h 666750"/>
              <a:gd name="connsiteX29" fmla="*/ 360254 w 714375"/>
              <a:gd name="connsiteY29" fmla="*/ 469583 h 666750"/>
              <a:gd name="connsiteX30" fmla="*/ 407879 w 714375"/>
              <a:gd name="connsiteY30" fmla="*/ 456248 h 666750"/>
              <a:gd name="connsiteX31" fmla="*/ 508844 w 714375"/>
              <a:gd name="connsiteY31" fmla="*/ 557213 h 666750"/>
              <a:gd name="connsiteX32" fmla="*/ 520274 w 714375"/>
              <a:gd name="connsiteY32" fmla="*/ 650558 h 666750"/>
              <a:gd name="connsiteX33" fmla="*/ 627906 w 714375"/>
              <a:gd name="connsiteY33" fmla="*/ 650558 h 666750"/>
              <a:gd name="connsiteX34" fmla="*/ 627906 w 714375"/>
              <a:gd name="connsiteY34" fmla="*/ 542925 h 666750"/>
              <a:gd name="connsiteX35" fmla="*/ 535514 w 714375"/>
              <a:gd name="connsiteY35" fmla="*/ 531495 h 666750"/>
              <a:gd name="connsiteX36" fmla="*/ 436454 w 714375"/>
              <a:gd name="connsiteY36" fmla="*/ 431483 h 666750"/>
              <a:gd name="connsiteX37" fmla="*/ 455504 w 714375"/>
              <a:gd name="connsiteY37" fmla="*/ 374333 h 666750"/>
              <a:gd name="connsiteX38" fmla="*/ 454551 w 714375"/>
              <a:gd name="connsiteY38" fmla="*/ 361950 h 666750"/>
              <a:gd name="connsiteX39" fmla="*/ 580281 w 714375"/>
              <a:gd name="connsiteY39" fmla="*/ 310515 h 666750"/>
              <a:gd name="connsiteX40" fmla="*/ 669816 w 714375"/>
              <a:gd name="connsiteY40" fmla="*/ 335280 h 666750"/>
              <a:gd name="connsiteX41" fmla="*/ 710774 w 714375"/>
              <a:gd name="connsiteY41" fmla="*/ 23526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14375" h="666750">
                <a:moveTo>
                  <a:pt x="710774" y="235268"/>
                </a:moveTo>
                <a:cubicBezTo>
                  <a:pt x="694581" y="196215"/>
                  <a:pt x="649814" y="178118"/>
                  <a:pt x="610761" y="194310"/>
                </a:cubicBezTo>
                <a:cubicBezTo>
                  <a:pt x="578376" y="207645"/>
                  <a:pt x="559326" y="241935"/>
                  <a:pt x="564089" y="275273"/>
                </a:cubicBezTo>
                <a:lnTo>
                  <a:pt x="441216" y="326708"/>
                </a:lnTo>
                <a:cubicBezTo>
                  <a:pt x="427881" y="303848"/>
                  <a:pt x="404069" y="286703"/>
                  <a:pt x="377399" y="281940"/>
                </a:cubicBezTo>
                <a:lnTo>
                  <a:pt x="377399" y="149543"/>
                </a:lnTo>
                <a:cubicBezTo>
                  <a:pt x="409784" y="140970"/>
                  <a:pt x="434549" y="111443"/>
                  <a:pt x="434549" y="76200"/>
                </a:cubicBezTo>
                <a:cubicBezTo>
                  <a:pt x="434549" y="34290"/>
                  <a:pt x="400259" y="0"/>
                  <a:pt x="358349" y="0"/>
                </a:cubicBezTo>
                <a:lnTo>
                  <a:pt x="358349" y="0"/>
                </a:lnTo>
                <a:cubicBezTo>
                  <a:pt x="316439" y="0"/>
                  <a:pt x="282149" y="34290"/>
                  <a:pt x="282149" y="76200"/>
                </a:cubicBezTo>
                <a:cubicBezTo>
                  <a:pt x="282149" y="111443"/>
                  <a:pt x="306914" y="140970"/>
                  <a:pt x="339299" y="149543"/>
                </a:cubicBezTo>
                <a:lnTo>
                  <a:pt x="339299" y="280988"/>
                </a:lnTo>
                <a:cubicBezTo>
                  <a:pt x="311676" y="285750"/>
                  <a:pt x="288816" y="302895"/>
                  <a:pt x="275481" y="325755"/>
                </a:cubicBezTo>
                <a:lnTo>
                  <a:pt x="152609" y="274320"/>
                </a:lnTo>
                <a:cubicBezTo>
                  <a:pt x="157371" y="240983"/>
                  <a:pt x="139274" y="206693"/>
                  <a:pt x="105936" y="193358"/>
                </a:cubicBezTo>
                <a:cubicBezTo>
                  <a:pt x="66884" y="177165"/>
                  <a:pt x="22116" y="195263"/>
                  <a:pt x="5924" y="234315"/>
                </a:cubicBezTo>
                <a:cubicBezTo>
                  <a:pt x="-10269" y="273368"/>
                  <a:pt x="7829" y="318135"/>
                  <a:pt x="46881" y="334328"/>
                </a:cubicBezTo>
                <a:cubicBezTo>
                  <a:pt x="79266" y="347663"/>
                  <a:pt x="116414" y="337185"/>
                  <a:pt x="136416" y="309563"/>
                </a:cubicBezTo>
                <a:lnTo>
                  <a:pt x="262146" y="360998"/>
                </a:lnTo>
                <a:cubicBezTo>
                  <a:pt x="261194" y="364808"/>
                  <a:pt x="261194" y="369570"/>
                  <a:pt x="261194" y="373380"/>
                </a:cubicBezTo>
                <a:cubicBezTo>
                  <a:pt x="261194" y="394335"/>
                  <a:pt x="267861" y="414338"/>
                  <a:pt x="280244" y="430530"/>
                </a:cubicBezTo>
                <a:lnTo>
                  <a:pt x="181184" y="530543"/>
                </a:lnTo>
                <a:cubicBezTo>
                  <a:pt x="151656" y="513398"/>
                  <a:pt x="113556" y="517208"/>
                  <a:pt x="88791" y="541973"/>
                </a:cubicBezTo>
                <a:cubicBezTo>
                  <a:pt x="59264" y="571500"/>
                  <a:pt x="59264" y="620078"/>
                  <a:pt x="88791" y="649605"/>
                </a:cubicBezTo>
                <a:cubicBezTo>
                  <a:pt x="118319" y="679133"/>
                  <a:pt x="166896" y="679133"/>
                  <a:pt x="196424" y="649605"/>
                </a:cubicBezTo>
                <a:cubicBezTo>
                  <a:pt x="221189" y="624840"/>
                  <a:pt x="224999" y="586740"/>
                  <a:pt x="207854" y="557213"/>
                </a:cubicBezTo>
                <a:lnTo>
                  <a:pt x="308819" y="456248"/>
                </a:lnTo>
                <a:cubicBezTo>
                  <a:pt x="323106" y="464820"/>
                  <a:pt x="339299" y="469583"/>
                  <a:pt x="356444" y="469583"/>
                </a:cubicBezTo>
                <a:cubicBezTo>
                  <a:pt x="357396" y="469583"/>
                  <a:pt x="357396" y="469583"/>
                  <a:pt x="358349" y="469583"/>
                </a:cubicBezTo>
                <a:cubicBezTo>
                  <a:pt x="359301" y="469583"/>
                  <a:pt x="359301" y="469583"/>
                  <a:pt x="360254" y="469583"/>
                </a:cubicBezTo>
                <a:cubicBezTo>
                  <a:pt x="377399" y="469583"/>
                  <a:pt x="393591" y="464820"/>
                  <a:pt x="407879" y="456248"/>
                </a:cubicBezTo>
                <a:lnTo>
                  <a:pt x="508844" y="557213"/>
                </a:lnTo>
                <a:cubicBezTo>
                  <a:pt x="491699" y="586740"/>
                  <a:pt x="495509" y="624840"/>
                  <a:pt x="520274" y="650558"/>
                </a:cubicBezTo>
                <a:cubicBezTo>
                  <a:pt x="549801" y="680085"/>
                  <a:pt x="598379" y="680085"/>
                  <a:pt x="627906" y="650558"/>
                </a:cubicBezTo>
                <a:cubicBezTo>
                  <a:pt x="657434" y="621030"/>
                  <a:pt x="657434" y="572453"/>
                  <a:pt x="627906" y="542925"/>
                </a:cubicBezTo>
                <a:cubicBezTo>
                  <a:pt x="603141" y="518160"/>
                  <a:pt x="565041" y="514350"/>
                  <a:pt x="535514" y="531495"/>
                </a:cubicBezTo>
                <a:lnTo>
                  <a:pt x="436454" y="431483"/>
                </a:lnTo>
                <a:cubicBezTo>
                  <a:pt x="448836" y="415290"/>
                  <a:pt x="455504" y="396240"/>
                  <a:pt x="455504" y="374333"/>
                </a:cubicBezTo>
                <a:cubicBezTo>
                  <a:pt x="455504" y="370523"/>
                  <a:pt x="455504" y="365760"/>
                  <a:pt x="454551" y="361950"/>
                </a:cubicBezTo>
                <a:lnTo>
                  <a:pt x="580281" y="310515"/>
                </a:lnTo>
                <a:cubicBezTo>
                  <a:pt x="600284" y="337185"/>
                  <a:pt x="637431" y="348615"/>
                  <a:pt x="669816" y="335280"/>
                </a:cubicBezTo>
                <a:cubicBezTo>
                  <a:pt x="707916" y="318135"/>
                  <a:pt x="726966" y="274320"/>
                  <a:pt x="710774" y="235268"/>
                </a:cubicBezTo>
                <a:close/>
              </a:path>
            </a:pathLst>
          </a:custGeom>
          <a:solidFill>
            <a:schemeClr val="accent3"/>
          </a:solidFill>
          <a:ln w="9525" cap="flat">
            <a:noFill/>
            <a:prstDash val="solid"/>
            <a:miter/>
          </a:ln>
        </p:spPr>
        <p:txBody>
          <a:bodyPr rtlCol="0" anchor="ctr"/>
          <a:lstStyle/>
          <a:p>
            <a:endParaRPr lang="it-IT" sz="1013"/>
          </a:p>
        </p:txBody>
      </p:sp>
      <p:sp>
        <p:nvSpPr>
          <p:cNvPr id="617" name="Elemento grafico 1009" descr="Busta">
            <a:extLst>
              <a:ext uri="{FF2B5EF4-FFF2-40B4-BE49-F238E27FC236}">
                <a16:creationId xmlns:a16="http://schemas.microsoft.com/office/drawing/2014/main" id="{9AA5803F-1596-C64B-8F79-25B8CC7ADDF7}"/>
              </a:ext>
            </a:extLst>
          </p:cNvPr>
          <p:cNvSpPr/>
          <p:nvPr/>
        </p:nvSpPr>
        <p:spPr>
          <a:xfrm>
            <a:off x="1948827" y="2337816"/>
            <a:ext cx="250960" cy="175672"/>
          </a:xfrm>
          <a:custGeom>
            <a:avLst/>
            <a:gdLst>
              <a:gd name="connsiteX0" fmla="*/ 0 w 762000"/>
              <a:gd name="connsiteY0" fmla="*/ 0 h 533400"/>
              <a:gd name="connsiteX1" fmla="*/ 0 w 762000"/>
              <a:gd name="connsiteY1" fmla="*/ 533400 h 533400"/>
              <a:gd name="connsiteX2" fmla="*/ 762000 w 762000"/>
              <a:gd name="connsiteY2" fmla="*/ 533400 h 533400"/>
              <a:gd name="connsiteX3" fmla="*/ 762000 w 762000"/>
              <a:gd name="connsiteY3" fmla="*/ 0 h 533400"/>
              <a:gd name="connsiteX4" fmla="*/ 0 w 762000"/>
              <a:gd name="connsiteY4" fmla="*/ 0 h 533400"/>
              <a:gd name="connsiteX5" fmla="*/ 394335 w 762000"/>
              <a:gd name="connsiteY5" fmla="*/ 332423 h 533400"/>
              <a:gd name="connsiteX6" fmla="*/ 367665 w 762000"/>
              <a:gd name="connsiteY6" fmla="*/ 332423 h 533400"/>
              <a:gd name="connsiteX7" fmla="*/ 85725 w 762000"/>
              <a:gd name="connsiteY7" fmla="*/ 57150 h 533400"/>
              <a:gd name="connsiteX8" fmla="*/ 677228 w 762000"/>
              <a:gd name="connsiteY8" fmla="*/ 57150 h 533400"/>
              <a:gd name="connsiteX9" fmla="*/ 394335 w 762000"/>
              <a:gd name="connsiteY9" fmla="*/ 332423 h 533400"/>
              <a:gd name="connsiteX10" fmla="*/ 242888 w 762000"/>
              <a:gd name="connsiteY10" fmla="*/ 263843 h 533400"/>
              <a:gd name="connsiteX11" fmla="*/ 57150 w 762000"/>
              <a:gd name="connsiteY11" fmla="*/ 450533 h 533400"/>
              <a:gd name="connsiteX12" fmla="*/ 57150 w 762000"/>
              <a:gd name="connsiteY12" fmla="*/ 81915 h 533400"/>
              <a:gd name="connsiteX13" fmla="*/ 242888 w 762000"/>
              <a:gd name="connsiteY13" fmla="*/ 263843 h 533400"/>
              <a:gd name="connsiteX14" fmla="*/ 270510 w 762000"/>
              <a:gd name="connsiteY14" fmla="*/ 290513 h 533400"/>
              <a:gd name="connsiteX15" fmla="*/ 341948 w 762000"/>
              <a:gd name="connsiteY15" fmla="*/ 360045 h 533400"/>
              <a:gd name="connsiteX16" fmla="*/ 381953 w 762000"/>
              <a:gd name="connsiteY16" fmla="*/ 376238 h 533400"/>
              <a:gd name="connsiteX17" fmla="*/ 421958 w 762000"/>
              <a:gd name="connsiteY17" fmla="*/ 360045 h 533400"/>
              <a:gd name="connsiteX18" fmla="*/ 493395 w 762000"/>
              <a:gd name="connsiteY18" fmla="*/ 290513 h 533400"/>
              <a:gd name="connsiteX19" fmla="*/ 678180 w 762000"/>
              <a:gd name="connsiteY19" fmla="*/ 476250 h 533400"/>
              <a:gd name="connsiteX20" fmla="*/ 84773 w 762000"/>
              <a:gd name="connsiteY20" fmla="*/ 476250 h 533400"/>
              <a:gd name="connsiteX21" fmla="*/ 270510 w 762000"/>
              <a:gd name="connsiteY21" fmla="*/ 290513 h 533400"/>
              <a:gd name="connsiteX22" fmla="*/ 519113 w 762000"/>
              <a:gd name="connsiteY22" fmla="*/ 263843 h 533400"/>
              <a:gd name="connsiteX23" fmla="*/ 704850 w 762000"/>
              <a:gd name="connsiteY23" fmla="*/ 82868 h 533400"/>
              <a:gd name="connsiteX24" fmla="*/ 704850 w 762000"/>
              <a:gd name="connsiteY24" fmla="*/ 449580 h 533400"/>
              <a:gd name="connsiteX25" fmla="*/ 519113 w 762000"/>
              <a:gd name="connsiteY25" fmla="*/ 26384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62000" h="533400">
                <a:moveTo>
                  <a:pt x="0" y="0"/>
                </a:moveTo>
                <a:lnTo>
                  <a:pt x="0" y="533400"/>
                </a:lnTo>
                <a:lnTo>
                  <a:pt x="762000" y="533400"/>
                </a:lnTo>
                <a:lnTo>
                  <a:pt x="762000" y="0"/>
                </a:lnTo>
                <a:lnTo>
                  <a:pt x="0" y="0"/>
                </a:lnTo>
                <a:close/>
                <a:moveTo>
                  <a:pt x="394335" y="332423"/>
                </a:moveTo>
                <a:cubicBezTo>
                  <a:pt x="386715" y="340043"/>
                  <a:pt x="375285" y="340043"/>
                  <a:pt x="367665" y="332423"/>
                </a:cubicBezTo>
                <a:lnTo>
                  <a:pt x="85725" y="57150"/>
                </a:lnTo>
                <a:lnTo>
                  <a:pt x="677228" y="57150"/>
                </a:lnTo>
                <a:lnTo>
                  <a:pt x="394335" y="332423"/>
                </a:lnTo>
                <a:close/>
                <a:moveTo>
                  <a:pt x="242888" y="263843"/>
                </a:moveTo>
                <a:lnTo>
                  <a:pt x="57150" y="450533"/>
                </a:lnTo>
                <a:lnTo>
                  <a:pt x="57150" y="81915"/>
                </a:lnTo>
                <a:lnTo>
                  <a:pt x="242888" y="263843"/>
                </a:lnTo>
                <a:close/>
                <a:moveTo>
                  <a:pt x="270510" y="290513"/>
                </a:moveTo>
                <a:lnTo>
                  <a:pt x="341948" y="360045"/>
                </a:lnTo>
                <a:cubicBezTo>
                  <a:pt x="353378" y="370523"/>
                  <a:pt x="367665" y="376238"/>
                  <a:pt x="381953" y="376238"/>
                </a:cubicBezTo>
                <a:cubicBezTo>
                  <a:pt x="396240" y="376238"/>
                  <a:pt x="410528" y="370523"/>
                  <a:pt x="421958" y="360045"/>
                </a:cubicBezTo>
                <a:lnTo>
                  <a:pt x="493395" y="290513"/>
                </a:lnTo>
                <a:lnTo>
                  <a:pt x="678180" y="476250"/>
                </a:lnTo>
                <a:lnTo>
                  <a:pt x="84773" y="476250"/>
                </a:lnTo>
                <a:lnTo>
                  <a:pt x="270510" y="290513"/>
                </a:lnTo>
                <a:close/>
                <a:moveTo>
                  <a:pt x="519113" y="263843"/>
                </a:moveTo>
                <a:lnTo>
                  <a:pt x="704850" y="82868"/>
                </a:lnTo>
                <a:lnTo>
                  <a:pt x="704850" y="449580"/>
                </a:lnTo>
                <a:lnTo>
                  <a:pt x="519113" y="263843"/>
                </a:lnTo>
                <a:close/>
              </a:path>
            </a:pathLst>
          </a:custGeom>
          <a:solidFill>
            <a:schemeClr val="accent3"/>
          </a:solidFill>
          <a:ln w="9525" cap="flat">
            <a:noFill/>
            <a:prstDash val="solid"/>
            <a:miter/>
          </a:ln>
        </p:spPr>
        <p:txBody>
          <a:bodyPr rtlCol="0" anchor="ctr"/>
          <a:lstStyle/>
          <a:p>
            <a:endParaRPr lang="it-IT" sz="1013"/>
          </a:p>
        </p:txBody>
      </p:sp>
      <p:grpSp>
        <p:nvGrpSpPr>
          <p:cNvPr id="618" name="Elemento grafico 1011" descr="Apri busta">
            <a:extLst>
              <a:ext uri="{FF2B5EF4-FFF2-40B4-BE49-F238E27FC236}">
                <a16:creationId xmlns:a16="http://schemas.microsoft.com/office/drawing/2014/main" id="{46483E67-FD43-664C-B972-FE2A6A11F3DA}"/>
              </a:ext>
            </a:extLst>
          </p:cNvPr>
          <p:cNvGrpSpPr/>
          <p:nvPr/>
        </p:nvGrpSpPr>
        <p:grpSpPr>
          <a:xfrm>
            <a:off x="2352473" y="2266949"/>
            <a:ext cx="301152" cy="301152"/>
            <a:chOff x="6388800" y="3721800"/>
            <a:chExt cx="914400" cy="914400"/>
          </a:xfrm>
          <a:solidFill>
            <a:schemeClr val="accent3"/>
          </a:solidFill>
        </p:grpSpPr>
        <p:sp>
          <p:nvSpPr>
            <p:cNvPr id="619" name="Figura a mano libera 618">
              <a:extLst>
                <a:ext uri="{FF2B5EF4-FFF2-40B4-BE49-F238E27FC236}">
                  <a16:creationId xmlns:a16="http://schemas.microsoft.com/office/drawing/2014/main" id="{5F63F21A-62D3-4249-8A32-148F532120F9}"/>
                </a:ext>
              </a:extLst>
            </p:cNvPr>
            <p:cNvSpPr/>
            <p:nvPr/>
          </p:nvSpPr>
          <p:spPr>
            <a:xfrm>
              <a:off x="6721223" y="39694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5DE76C10-162A-B246-BD5E-CFEF0057ACB8}"/>
                </a:ext>
              </a:extLst>
            </p:cNvPr>
            <p:cNvSpPr/>
            <p:nvPr/>
          </p:nvSpPr>
          <p:spPr>
            <a:xfrm>
              <a:off x="6721223" y="40456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C9107E98-3881-B148-A4FF-D78133D9C588}"/>
                </a:ext>
              </a:extLst>
            </p:cNvPr>
            <p:cNvSpPr/>
            <p:nvPr/>
          </p:nvSpPr>
          <p:spPr>
            <a:xfrm>
              <a:off x="6721223" y="41218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72BA648A-9954-DA4F-A019-A9245CBD4C19}"/>
                </a:ext>
              </a:extLst>
            </p:cNvPr>
            <p:cNvSpPr/>
            <p:nvPr/>
          </p:nvSpPr>
          <p:spPr>
            <a:xfrm>
              <a:off x="6474525" y="3759900"/>
              <a:ext cx="762000" cy="838200"/>
            </a:xfrm>
            <a:custGeom>
              <a:avLst/>
              <a:gdLst>
                <a:gd name="connsiteX0" fmla="*/ 704850 w 762000"/>
                <a:gd name="connsiteY0" fmla="*/ 758190 h 838200"/>
                <a:gd name="connsiteX1" fmla="*/ 514350 w 762000"/>
                <a:gd name="connsiteY1" fmla="*/ 577215 h 838200"/>
                <a:gd name="connsiteX2" fmla="*/ 704850 w 762000"/>
                <a:gd name="connsiteY2" fmla="*/ 396240 h 838200"/>
                <a:gd name="connsiteX3" fmla="*/ 704850 w 762000"/>
                <a:gd name="connsiteY3" fmla="*/ 758190 h 838200"/>
                <a:gd name="connsiteX4" fmla="*/ 87630 w 762000"/>
                <a:gd name="connsiteY4" fmla="*/ 781050 h 838200"/>
                <a:gd name="connsiteX5" fmla="*/ 276225 w 762000"/>
                <a:gd name="connsiteY5" fmla="*/ 602933 h 838200"/>
                <a:gd name="connsiteX6" fmla="*/ 289560 w 762000"/>
                <a:gd name="connsiteY6" fmla="*/ 590550 h 838200"/>
                <a:gd name="connsiteX7" fmla="*/ 473393 w 762000"/>
                <a:gd name="connsiteY7" fmla="*/ 590550 h 838200"/>
                <a:gd name="connsiteX8" fmla="*/ 486728 w 762000"/>
                <a:gd name="connsiteY8" fmla="*/ 602933 h 838200"/>
                <a:gd name="connsiteX9" fmla="*/ 674370 w 762000"/>
                <a:gd name="connsiteY9" fmla="*/ 781050 h 838200"/>
                <a:gd name="connsiteX10" fmla="*/ 87630 w 762000"/>
                <a:gd name="connsiteY10" fmla="*/ 781050 h 838200"/>
                <a:gd name="connsiteX11" fmla="*/ 57150 w 762000"/>
                <a:gd name="connsiteY11" fmla="*/ 395288 h 838200"/>
                <a:gd name="connsiteX12" fmla="*/ 247650 w 762000"/>
                <a:gd name="connsiteY12" fmla="*/ 576263 h 838200"/>
                <a:gd name="connsiteX13" fmla="*/ 57150 w 762000"/>
                <a:gd name="connsiteY13" fmla="*/ 757238 h 838200"/>
                <a:gd name="connsiteX14" fmla="*/ 57150 w 762000"/>
                <a:gd name="connsiteY14" fmla="*/ 395288 h 838200"/>
                <a:gd name="connsiteX15" fmla="*/ 190500 w 762000"/>
                <a:gd name="connsiteY15" fmla="*/ 152400 h 838200"/>
                <a:gd name="connsiteX16" fmla="*/ 571500 w 762000"/>
                <a:gd name="connsiteY16" fmla="*/ 152400 h 838200"/>
                <a:gd name="connsiteX17" fmla="*/ 571500 w 762000"/>
                <a:gd name="connsiteY17" fmla="*/ 469583 h 838200"/>
                <a:gd name="connsiteX18" fmla="*/ 485775 w 762000"/>
                <a:gd name="connsiteY18" fmla="*/ 551498 h 838200"/>
                <a:gd name="connsiteX19" fmla="*/ 276225 w 762000"/>
                <a:gd name="connsiteY19" fmla="*/ 551498 h 838200"/>
                <a:gd name="connsiteX20" fmla="*/ 190500 w 762000"/>
                <a:gd name="connsiteY20" fmla="*/ 469583 h 838200"/>
                <a:gd name="connsiteX21" fmla="*/ 190500 w 762000"/>
                <a:gd name="connsiteY21" fmla="*/ 152400 h 838200"/>
                <a:gd name="connsiteX22" fmla="*/ 628650 w 762000"/>
                <a:gd name="connsiteY22" fmla="*/ 178118 h 838200"/>
                <a:gd name="connsiteX23" fmla="*/ 628650 w 762000"/>
                <a:gd name="connsiteY23" fmla="*/ 95250 h 838200"/>
                <a:gd name="connsiteX24" fmla="*/ 495300 w 762000"/>
                <a:gd name="connsiteY24" fmla="*/ 95250 h 838200"/>
                <a:gd name="connsiteX25" fmla="*/ 381000 w 762000"/>
                <a:gd name="connsiteY25" fmla="*/ 0 h 838200"/>
                <a:gd name="connsiteX26" fmla="*/ 266700 w 762000"/>
                <a:gd name="connsiteY26" fmla="*/ 95250 h 838200"/>
                <a:gd name="connsiteX27" fmla="*/ 133350 w 762000"/>
                <a:gd name="connsiteY27" fmla="*/ 95250 h 838200"/>
                <a:gd name="connsiteX28" fmla="*/ 133350 w 762000"/>
                <a:gd name="connsiteY28" fmla="*/ 179070 h 838200"/>
                <a:gd name="connsiteX29" fmla="*/ 0 w 762000"/>
                <a:gd name="connsiteY29" fmla="*/ 305753 h 838200"/>
                <a:gd name="connsiteX30" fmla="*/ 0 w 762000"/>
                <a:gd name="connsiteY30" fmla="*/ 838200 h 838200"/>
                <a:gd name="connsiteX31" fmla="*/ 762000 w 762000"/>
                <a:gd name="connsiteY31" fmla="*/ 838200 h 838200"/>
                <a:gd name="connsiteX32" fmla="*/ 762000 w 762000"/>
                <a:gd name="connsiteY32" fmla="*/ 305753 h 838200"/>
                <a:gd name="connsiteX33" fmla="*/ 628650 w 762000"/>
                <a:gd name="connsiteY33" fmla="*/ 1781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838200">
                  <a:moveTo>
                    <a:pt x="704850" y="758190"/>
                  </a:moveTo>
                  <a:lnTo>
                    <a:pt x="514350" y="577215"/>
                  </a:lnTo>
                  <a:lnTo>
                    <a:pt x="704850" y="396240"/>
                  </a:lnTo>
                  <a:lnTo>
                    <a:pt x="704850" y="758190"/>
                  </a:lnTo>
                  <a:close/>
                  <a:moveTo>
                    <a:pt x="87630" y="781050"/>
                  </a:moveTo>
                  <a:lnTo>
                    <a:pt x="276225" y="602933"/>
                  </a:lnTo>
                  <a:lnTo>
                    <a:pt x="289560" y="590550"/>
                  </a:lnTo>
                  <a:cubicBezTo>
                    <a:pt x="340995" y="541973"/>
                    <a:pt x="421958" y="541973"/>
                    <a:pt x="473393" y="590550"/>
                  </a:cubicBezTo>
                  <a:lnTo>
                    <a:pt x="486728" y="602933"/>
                  </a:lnTo>
                  <a:lnTo>
                    <a:pt x="674370" y="781050"/>
                  </a:lnTo>
                  <a:lnTo>
                    <a:pt x="87630" y="781050"/>
                  </a:lnTo>
                  <a:close/>
                  <a:moveTo>
                    <a:pt x="57150" y="395288"/>
                  </a:moveTo>
                  <a:lnTo>
                    <a:pt x="247650" y="576263"/>
                  </a:lnTo>
                  <a:lnTo>
                    <a:pt x="57150" y="757238"/>
                  </a:lnTo>
                  <a:lnTo>
                    <a:pt x="57150" y="395288"/>
                  </a:lnTo>
                  <a:close/>
                  <a:moveTo>
                    <a:pt x="190500" y="152400"/>
                  </a:moveTo>
                  <a:lnTo>
                    <a:pt x="571500" y="152400"/>
                  </a:lnTo>
                  <a:lnTo>
                    <a:pt x="571500" y="469583"/>
                  </a:lnTo>
                  <a:lnTo>
                    <a:pt x="485775" y="551498"/>
                  </a:lnTo>
                  <a:cubicBezTo>
                    <a:pt x="423863" y="503873"/>
                    <a:pt x="338138" y="503873"/>
                    <a:pt x="276225" y="551498"/>
                  </a:cubicBezTo>
                  <a:lnTo>
                    <a:pt x="190500" y="469583"/>
                  </a:lnTo>
                  <a:lnTo>
                    <a:pt x="190500" y="152400"/>
                  </a:lnTo>
                  <a:close/>
                  <a:moveTo>
                    <a:pt x="628650" y="178118"/>
                  </a:moveTo>
                  <a:lnTo>
                    <a:pt x="628650" y="95250"/>
                  </a:lnTo>
                  <a:lnTo>
                    <a:pt x="495300" y="95250"/>
                  </a:lnTo>
                  <a:lnTo>
                    <a:pt x="381000" y="0"/>
                  </a:lnTo>
                  <a:lnTo>
                    <a:pt x="266700" y="95250"/>
                  </a:lnTo>
                  <a:lnTo>
                    <a:pt x="133350" y="95250"/>
                  </a:lnTo>
                  <a:lnTo>
                    <a:pt x="133350" y="179070"/>
                  </a:lnTo>
                  <a:lnTo>
                    <a:pt x="0" y="305753"/>
                  </a:lnTo>
                  <a:lnTo>
                    <a:pt x="0" y="838200"/>
                  </a:lnTo>
                  <a:lnTo>
                    <a:pt x="762000" y="838200"/>
                  </a:lnTo>
                  <a:lnTo>
                    <a:pt x="762000" y="305753"/>
                  </a:lnTo>
                  <a:lnTo>
                    <a:pt x="628650" y="178118"/>
                  </a:lnTo>
                  <a:close/>
                </a:path>
              </a:pathLst>
            </a:custGeom>
            <a:grpFill/>
            <a:ln w="9525" cap="flat">
              <a:noFill/>
              <a:prstDash val="solid"/>
              <a:miter/>
            </a:ln>
          </p:spPr>
          <p:txBody>
            <a:bodyPr rtlCol="0" anchor="ctr"/>
            <a:lstStyle/>
            <a:p>
              <a:endParaRPr lang="it-IT" sz="1013"/>
            </a:p>
          </p:txBody>
        </p:sp>
      </p:grpSp>
      <p:grpSp>
        <p:nvGrpSpPr>
          <p:cNvPr id="623" name="Elemento grafico 1013" descr="E-mail">
            <a:extLst>
              <a:ext uri="{FF2B5EF4-FFF2-40B4-BE49-F238E27FC236}">
                <a16:creationId xmlns:a16="http://schemas.microsoft.com/office/drawing/2014/main" id="{FC2535A9-64A7-314E-8CD2-CDC496602514}"/>
              </a:ext>
            </a:extLst>
          </p:cNvPr>
          <p:cNvGrpSpPr/>
          <p:nvPr/>
        </p:nvGrpSpPr>
        <p:grpSpPr>
          <a:xfrm>
            <a:off x="2812814" y="2266949"/>
            <a:ext cx="301152" cy="301152"/>
            <a:chOff x="6538800" y="3871800"/>
            <a:chExt cx="914400" cy="914400"/>
          </a:xfrm>
          <a:solidFill>
            <a:schemeClr val="accent3"/>
          </a:solidFill>
        </p:grpSpPr>
        <p:sp>
          <p:nvSpPr>
            <p:cNvPr id="624" name="Figura a mano libera 623">
              <a:extLst>
                <a:ext uri="{FF2B5EF4-FFF2-40B4-BE49-F238E27FC236}">
                  <a16:creationId xmlns:a16="http://schemas.microsoft.com/office/drawing/2014/main" id="{B5EF6F6D-8947-7040-ADF0-26EBE33BAE6F}"/>
                </a:ext>
              </a:extLst>
            </p:cNvPr>
            <p:cNvSpPr/>
            <p:nvPr/>
          </p:nvSpPr>
          <p:spPr>
            <a:xfrm>
              <a:off x="6615000" y="3909900"/>
              <a:ext cx="762000" cy="838200"/>
            </a:xfrm>
            <a:custGeom>
              <a:avLst/>
              <a:gdLst>
                <a:gd name="connsiteX0" fmla="*/ 704850 w 762000"/>
                <a:gd name="connsiteY0" fmla="*/ 758190 h 838200"/>
                <a:gd name="connsiteX1" fmla="*/ 514350 w 762000"/>
                <a:gd name="connsiteY1" fmla="*/ 577215 h 838200"/>
                <a:gd name="connsiteX2" fmla="*/ 704850 w 762000"/>
                <a:gd name="connsiteY2" fmla="*/ 396240 h 838200"/>
                <a:gd name="connsiteX3" fmla="*/ 704850 w 762000"/>
                <a:gd name="connsiteY3" fmla="*/ 758190 h 838200"/>
                <a:gd name="connsiteX4" fmla="*/ 87630 w 762000"/>
                <a:gd name="connsiteY4" fmla="*/ 781050 h 838200"/>
                <a:gd name="connsiteX5" fmla="*/ 276225 w 762000"/>
                <a:gd name="connsiteY5" fmla="*/ 602933 h 838200"/>
                <a:gd name="connsiteX6" fmla="*/ 289560 w 762000"/>
                <a:gd name="connsiteY6" fmla="*/ 590550 h 838200"/>
                <a:gd name="connsiteX7" fmla="*/ 473393 w 762000"/>
                <a:gd name="connsiteY7" fmla="*/ 590550 h 838200"/>
                <a:gd name="connsiteX8" fmla="*/ 486728 w 762000"/>
                <a:gd name="connsiteY8" fmla="*/ 602933 h 838200"/>
                <a:gd name="connsiteX9" fmla="*/ 674370 w 762000"/>
                <a:gd name="connsiteY9" fmla="*/ 781050 h 838200"/>
                <a:gd name="connsiteX10" fmla="*/ 87630 w 762000"/>
                <a:gd name="connsiteY10" fmla="*/ 781050 h 838200"/>
                <a:gd name="connsiteX11" fmla="*/ 57150 w 762000"/>
                <a:gd name="connsiteY11" fmla="*/ 395288 h 838200"/>
                <a:gd name="connsiteX12" fmla="*/ 247650 w 762000"/>
                <a:gd name="connsiteY12" fmla="*/ 576263 h 838200"/>
                <a:gd name="connsiteX13" fmla="*/ 57150 w 762000"/>
                <a:gd name="connsiteY13" fmla="*/ 757238 h 838200"/>
                <a:gd name="connsiteX14" fmla="*/ 57150 w 762000"/>
                <a:gd name="connsiteY14" fmla="*/ 395288 h 838200"/>
                <a:gd name="connsiteX15" fmla="*/ 190500 w 762000"/>
                <a:gd name="connsiteY15" fmla="*/ 152400 h 838200"/>
                <a:gd name="connsiteX16" fmla="*/ 571500 w 762000"/>
                <a:gd name="connsiteY16" fmla="*/ 152400 h 838200"/>
                <a:gd name="connsiteX17" fmla="*/ 571500 w 762000"/>
                <a:gd name="connsiteY17" fmla="*/ 469583 h 838200"/>
                <a:gd name="connsiteX18" fmla="*/ 485775 w 762000"/>
                <a:gd name="connsiteY18" fmla="*/ 551498 h 838200"/>
                <a:gd name="connsiteX19" fmla="*/ 276225 w 762000"/>
                <a:gd name="connsiteY19" fmla="*/ 551498 h 838200"/>
                <a:gd name="connsiteX20" fmla="*/ 190500 w 762000"/>
                <a:gd name="connsiteY20" fmla="*/ 469583 h 838200"/>
                <a:gd name="connsiteX21" fmla="*/ 190500 w 762000"/>
                <a:gd name="connsiteY21" fmla="*/ 152400 h 838200"/>
                <a:gd name="connsiteX22" fmla="*/ 628650 w 762000"/>
                <a:gd name="connsiteY22" fmla="*/ 178118 h 838200"/>
                <a:gd name="connsiteX23" fmla="*/ 628650 w 762000"/>
                <a:gd name="connsiteY23" fmla="*/ 95250 h 838200"/>
                <a:gd name="connsiteX24" fmla="*/ 495300 w 762000"/>
                <a:gd name="connsiteY24" fmla="*/ 95250 h 838200"/>
                <a:gd name="connsiteX25" fmla="*/ 381000 w 762000"/>
                <a:gd name="connsiteY25" fmla="*/ 0 h 838200"/>
                <a:gd name="connsiteX26" fmla="*/ 266700 w 762000"/>
                <a:gd name="connsiteY26" fmla="*/ 95250 h 838200"/>
                <a:gd name="connsiteX27" fmla="*/ 133350 w 762000"/>
                <a:gd name="connsiteY27" fmla="*/ 95250 h 838200"/>
                <a:gd name="connsiteX28" fmla="*/ 133350 w 762000"/>
                <a:gd name="connsiteY28" fmla="*/ 179070 h 838200"/>
                <a:gd name="connsiteX29" fmla="*/ 0 w 762000"/>
                <a:gd name="connsiteY29" fmla="*/ 305753 h 838200"/>
                <a:gd name="connsiteX30" fmla="*/ 0 w 762000"/>
                <a:gd name="connsiteY30" fmla="*/ 838200 h 838200"/>
                <a:gd name="connsiteX31" fmla="*/ 762000 w 762000"/>
                <a:gd name="connsiteY31" fmla="*/ 838200 h 838200"/>
                <a:gd name="connsiteX32" fmla="*/ 762000 w 762000"/>
                <a:gd name="connsiteY32" fmla="*/ 305753 h 838200"/>
                <a:gd name="connsiteX33" fmla="*/ 628650 w 762000"/>
                <a:gd name="connsiteY33" fmla="*/ 1781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838200">
                  <a:moveTo>
                    <a:pt x="704850" y="758190"/>
                  </a:moveTo>
                  <a:lnTo>
                    <a:pt x="514350" y="577215"/>
                  </a:lnTo>
                  <a:lnTo>
                    <a:pt x="704850" y="396240"/>
                  </a:lnTo>
                  <a:lnTo>
                    <a:pt x="704850" y="758190"/>
                  </a:lnTo>
                  <a:close/>
                  <a:moveTo>
                    <a:pt x="87630" y="781050"/>
                  </a:moveTo>
                  <a:lnTo>
                    <a:pt x="276225" y="602933"/>
                  </a:lnTo>
                  <a:lnTo>
                    <a:pt x="289560" y="590550"/>
                  </a:lnTo>
                  <a:cubicBezTo>
                    <a:pt x="340995" y="541973"/>
                    <a:pt x="421958" y="541973"/>
                    <a:pt x="473393" y="590550"/>
                  </a:cubicBezTo>
                  <a:lnTo>
                    <a:pt x="486728" y="602933"/>
                  </a:lnTo>
                  <a:lnTo>
                    <a:pt x="674370" y="781050"/>
                  </a:lnTo>
                  <a:lnTo>
                    <a:pt x="87630" y="781050"/>
                  </a:lnTo>
                  <a:close/>
                  <a:moveTo>
                    <a:pt x="57150" y="395288"/>
                  </a:moveTo>
                  <a:lnTo>
                    <a:pt x="247650" y="576263"/>
                  </a:lnTo>
                  <a:lnTo>
                    <a:pt x="57150" y="757238"/>
                  </a:lnTo>
                  <a:lnTo>
                    <a:pt x="57150" y="395288"/>
                  </a:lnTo>
                  <a:close/>
                  <a:moveTo>
                    <a:pt x="190500" y="152400"/>
                  </a:moveTo>
                  <a:lnTo>
                    <a:pt x="571500" y="152400"/>
                  </a:lnTo>
                  <a:lnTo>
                    <a:pt x="571500" y="469583"/>
                  </a:lnTo>
                  <a:lnTo>
                    <a:pt x="485775" y="551498"/>
                  </a:lnTo>
                  <a:cubicBezTo>
                    <a:pt x="423863" y="503873"/>
                    <a:pt x="338138" y="503873"/>
                    <a:pt x="276225" y="551498"/>
                  </a:cubicBezTo>
                  <a:lnTo>
                    <a:pt x="190500" y="469583"/>
                  </a:lnTo>
                  <a:lnTo>
                    <a:pt x="190500" y="152400"/>
                  </a:lnTo>
                  <a:close/>
                  <a:moveTo>
                    <a:pt x="628650" y="178118"/>
                  </a:moveTo>
                  <a:lnTo>
                    <a:pt x="628650" y="95250"/>
                  </a:lnTo>
                  <a:lnTo>
                    <a:pt x="495300" y="95250"/>
                  </a:lnTo>
                  <a:lnTo>
                    <a:pt x="381000" y="0"/>
                  </a:lnTo>
                  <a:lnTo>
                    <a:pt x="266700" y="95250"/>
                  </a:lnTo>
                  <a:lnTo>
                    <a:pt x="133350" y="95250"/>
                  </a:lnTo>
                  <a:lnTo>
                    <a:pt x="133350" y="179070"/>
                  </a:lnTo>
                  <a:lnTo>
                    <a:pt x="0" y="305753"/>
                  </a:lnTo>
                  <a:lnTo>
                    <a:pt x="0" y="838200"/>
                  </a:lnTo>
                  <a:lnTo>
                    <a:pt x="762000" y="838200"/>
                  </a:lnTo>
                  <a:lnTo>
                    <a:pt x="762000" y="305753"/>
                  </a:lnTo>
                  <a:lnTo>
                    <a:pt x="628650" y="178118"/>
                  </a:lnTo>
                  <a:close/>
                </a:path>
              </a:pathLst>
            </a:custGeom>
            <a:grpFill/>
            <a:ln w="9525" cap="flat">
              <a:noFill/>
              <a:prstDash val="solid"/>
              <a:miter/>
            </a:ln>
          </p:spPr>
          <p:txBody>
            <a:bodyPr rtlCol="0" anchor="ctr"/>
            <a:lstStyle/>
            <a:p>
              <a:endParaRPr lang="it-IT" sz="1013"/>
            </a:p>
          </p:txBody>
        </p:sp>
        <p:sp>
          <p:nvSpPr>
            <p:cNvPr id="625" name="Figura a mano libera 624">
              <a:extLst>
                <a:ext uri="{FF2B5EF4-FFF2-40B4-BE49-F238E27FC236}">
                  <a16:creationId xmlns:a16="http://schemas.microsoft.com/office/drawing/2014/main" id="{21A466A7-0523-7643-BF12-8F962648D67A}"/>
                </a:ext>
              </a:extLst>
            </p:cNvPr>
            <p:cNvSpPr/>
            <p:nvPr/>
          </p:nvSpPr>
          <p:spPr>
            <a:xfrm>
              <a:off x="6873115" y="4117545"/>
              <a:ext cx="247650" cy="247650"/>
            </a:xfrm>
            <a:custGeom>
              <a:avLst/>
              <a:gdLst>
                <a:gd name="connsiteX0" fmla="*/ 122885 w 247650"/>
                <a:gd name="connsiteY0" fmla="*/ 157163 h 247650"/>
                <a:gd name="connsiteX1" fmla="*/ 92405 w 247650"/>
                <a:gd name="connsiteY1" fmla="*/ 126682 h 247650"/>
                <a:gd name="connsiteX2" fmla="*/ 122885 w 247650"/>
                <a:gd name="connsiteY2" fmla="*/ 96203 h 247650"/>
                <a:gd name="connsiteX3" fmla="*/ 153365 w 247650"/>
                <a:gd name="connsiteY3" fmla="*/ 126682 h 247650"/>
                <a:gd name="connsiteX4" fmla="*/ 122885 w 247650"/>
                <a:gd name="connsiteY4" fmla="*/ 157163 h 247650"/>
                <a:gd name="connsiteX5" fmla="*/ 122885 w 247650"/>
                <a:gd name="connsiteY5" fmla="*/ 249555 h 247650"/>
                <a:gd name="connsiteX6" fmla="*/ 184797 w 247650"/>
                <a:gd name="connsiteY6" fmla="*/ 234315 h 247650"/>
                <a:gd name="connsiteX7" fmla="*/ 191465 w 247650"/>
                <a:gd name="connsiteY7" fmla="*/ 212408 h 247650"/>
                <a:gd name="connsiteX8" fmla="*/ 169557 w 247650"/>
                <a:gd name="connsiteY8" fmla="*/ 205740 h 247650"/>
                <a:gd name="connsiteX9" fmla="*/ 122885 w 247650"/>
                <a:gd name="connsiteY9" fmla="*/ 217170 h 247650"/>
                <a:gd name="connsiteX10" fmla="*/ 31445 w 247650"/>
                <a:gd name="connsiteY10" fmla="*/ 124778 h 247650"/>
                <a:gd name="connsiteX11" fmla="*/ 123837 w 247650"/>
                <a:gd name="connsiteY11" fmla="*/ 32385 h 247650"/>
                <a:gd name="connsiteX12" fmla="*/ 216230 w 247650"/>
                <a:gd name="connsiteY12" fmla="*/ 124778 h 247650"/>
                <a:gd name="connsiteX13" fmla="*/ 216230 w 247650"/>
                <a:gd name="connsiteY13" fmla="*/ 155258 h 247650"/>
                <a:gd name="connsiteX14" fmla="*/ 185750 w 247650"/>
                <a:gd name="connsiteY14" fmla="*/ 124778 h 247650"/>
                <a:gd name="connsiteX15" fmla="*/ 135267 w 247650"/>
                <a:gd name="connsiteY15" fmla="*/ 62865 h 247650"/>
                <a:gd name="connsiteX16" fmla="*/ 65735 w 247650"/>
                <a:gd name="connsiteY16" fmla="*/ 100965 h 247650"/>
                <a:gd name="connsiteX17" fmla="*/ 91452 w 247650"/>
                <a:gd name="connsiteY17" fmla="*/ 176213 h 247650"/>
                <a:gd name="connsiteX18" fmla="*/ 170510 w 247650"/>
                <a:gd name="connsiteY18" fmla="*/ 163830 h 247650"/>
                <a:gd name="connsiteX19" fmla="*/ 217182 w 247650"/>
                <a:gd name="connsiteY19" fmla="*/ 184785 h 247650"/>
                <a:gd name="connsiteX20" fmla="*/ 247662 w 247650"/>
                <a:gd name="connsiteY20" fmla="*/ 154305 h 247650"/>
                <a:gd name="connsiteX21" fmla="*/ 247662 w 247650"/>
                <a:gd name="connsiteY21" fmla="*/ 123825 h 247650"/>
                <a:gd name="connsiteX22" fmla="*/ 123837 w 247650"/>
                <a:gd name="connsiteY22" fmla="*/ 0 h 247650"/>
                <a:gd name="connsiteX23" fmla="*/ 12 w 247650"/>
                <a:gd name="connsiteY23" fmla="*/ 123825 h 247650"/>
                <a:gd name="connsiteX24" fmla="*/ 122885 w 247650"/>
                <a:gd name="connsiteY24" fmla="*/ 24955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650" h="247650">
                  <a:moveTo>
                    <a:pt x="122885" y="157163"/>
                  </a:moveTo>
                  <a:cubicBezTo>
                    <a:pt x="105740" y="157163"/>
                    <a:pt x="92405" y="142875"/>
                    <a:pt x="92405" y="126682"/>
                  </a:cubicBezTo>
                  <a:cubicBezTo>
                    <a:pt x="92405" y="109538"/>
                    <a:pt x="106692" y="96203"/>
                    <a:pt x="122885" y="96203"/>
                  </a:cubicBezTo>
                  <a:cubicBezTo>
                    <a:pt x="140030" y="96203"/>
                    <a:pt x="153365" y="109538"/>
                    <a:pt x="153365" y="126682"/>
                  </a:cubicBezTo>
                  <a:cubicBezTo>
                    <a:pt x="153365" y="143828"/>
                    <a:pt x="140030" y="157163"/>
                    <a:pt x="122885" y="157163"/>
                  </a:cubicBezTo>
                  <a:close/>
                  <a:moveTo>
                    <a:pt x="122885" y="249555"/>
                  </a:moveTo>
                  <a:cubicBezTo>
                    <a:pt x="144792" y="249555"/>
                    <a:pt x="165747" y="243840"/>
                    <a:pt x="184797" y="234315"/>
                  </a:cubicBezTo>
                  <a:cubicBezTo>
                    <a:pt x="192417" y="229553"/>
                    <a:pt x="195275" y="220028"/>
                    <a:pt x="191465" y="212408"/>
                  </a:cubicBezTo>
                  <a:cubicBezTo>
                    <a:pt x="186702" y="204788"/>
                    <a:pt x="177177" y="201930"/>
                    <a:pt x="169557" y="205740"/>
                  </a:cubicBezTo>
                  <a:cubicBezTo>
                    <a:pt x="155270" y="213360"/>
                    <a:pt x="139077" y="217170"/>
                    <a:pt x="122885" y="217170"/>
                  </a:cubicBezTo>
                  <a:cubicBezTo>
                    <a:pt x="72402" y="217170"/>
                    <a:pt x="30492" y="175260"/>
                    <a:pt x="31445" y="124778"/>
                  </a:cubicBezTo>
                  <a:cubicBezTo>
                    <a:pt x="31445" y="74295"/>
                    <a:pt x="73355" y="32385"/>
                    <a:pt x="123837" y="32385"/>
                  </a:cubicBezTo>
                  <a:cubicBezTo>
                    <a:pt x="174320" y="32385"/>
                    <a:pt x="216230" y="73343"/>
                    <a:pt x="216230" y="124778"/>
                  </a:cubicBezTo>
                  <a:lnTo>
                    <a:pt x="216230" y="155258"/>
                  </a:lnTo>
                  <a:cubicBezTo>
                    <a:pt x="199085" y="155258"/>
                    <a:pt x="185750" y="141923"/>
                    <a:pt x="185750" y="124778"/>
                  </a:cubicBezTo>
                  <a:cubicBezTo>
                    <a:pt x="185750" y="94298"/>
                    <a:pt x="164795" y="68580"/>
                    <a:pt x="135267" y="62865"/>
                  </a:cubicBezTo>
                  <a:cubicBezTo>
                    <a:pt x="105740" y="57150"/>
                    <a:pt x="76212" y="73343"/>
                    <a:pt x="65735" y="100965"/>
                  </a:cubicBezTo>
                  <a:cubicBezTo>
                    <a:pt x="55257" y="128588"/>
                    <a:pt x="65735" y="160973"/>
                    <a:pt x="91452" y="176213"/>
                  </a:cubicBezTo>
                  <a:cubicBezTo>
                    <a:pt x="117170" y="191453"/>
                    <a:pt x="150507" y="186690"/>
                    <a:pt x="170510" y="163830"/>
                  </a:cubicBezTo>
                  <a:cubicBezTo>
                    <a:pt x="181940" y="177165"/>
                    <a:pt x="199085" y="184785"/>
                    <a:pt x="217182" y="184785"/>
                  </a:cubicBezTo>
                  <a:cubicBezTo>
                    <a:pt x="234327" y="184785"/>
                    <a:pt x="247662" y="171450"/>
                    <a:pt x="247662" y="154305"/>
                  </a:cubicBezTo>
                  <a:lnTo>
                    <a:pt x="247662" y="123825"/>
                  </a:lnTo>
                  <a:cubicBezTo>
                    <a:pt x="247662" y="55245"/>
                    <a:pt x="192417" y="0"/>
                    <a:pt x="123837" y="0"/>
                  </a:cubicBezTo>
                  <a:cubicBezTo>
                    <a:pt x="55257" y="0"/>
                    <a:pt x="12" y="55245"/>
                    <a:pt x="12" y="123825"/>
                  </a:cubicBezTo>
                  <a:cubicBezTo>
                    <a:pt x="-940" y="193358"/>
                    <a:pt x="54305" y="248603"/>
                    <a:pt x="122885" y="249555"/>
                  </a:cubicBezTo>
                  <a:close/>
                </a:path>
              </a:pathLst>
            </a:custGeom>
            <a:grpFill/>
            <a:ln w="9525" cap="flat">
              <a:noFill/>
              <a:prstDash val="solid"/>
              <a:miter/>
            </a:ln>
          </p:spPr>
          <p:txBody>
            <a:bodyPr rtlCol="0" anchor="ctr"/>
            <a:lstStyle/>
            <a:p>
              <a:endParaRPr lang="it-IT" sz="1013"/>
            </a:p>
          </p:txBody>
        </p:sp>
      </p:grpSp>
      <p:grpSp>
        <p:nvGrpSpPr>
          <p:cNvPr id="626" name="Elemento grafico 1015" descr="Francobollo">
            <a:extLst>
              <a:ext uri="{FF2B5EF4-FFF2-40B4-BE49-F238E27FC236}">
                <a16:creationId xmlns:a16="http://schemas.microsoft.com/office/drawing/2014/main" id="{0E7A170A-BCAB-5847-9D09-9F17216F0D1B}"/>
              </a:ext>
            </a:extLst>
          </p:cNvPr>
          <p:cNvGrpSpPr/>
          <p:nvPr/>
        </p:nvGrpSpPr>
        <p:grpSpPr>
          <a:xfrm>
            <a:off x="3273154" y="2266949"/>
            <a:ext cx="301152" cy="301152"/>
            <a:chOff x="6688800" y="4021800"/>
            <a:chExt cx="914400" cy="914400"/>
          </a:xfrm>
          <a:solidFill>
            <a:schemeClr val="accent3"/>
          </a:solidFill>
        </p:grpSpPr>
        <p:sp>
          <p:nvSpPr>
            <p:cNvPr id="627" name="Figura a mano libera 626">
              <a:extLst>
                <a:ext uri="{FF2B5EF4-FFF2-40B4-BE49-F238E27FC236}">
                  <a16:creationId xmlns:a16="http://schemas.microsoft.com/office/drawing/2014/main" id="{7CF3FDB5-DCFB-6C45-B7CB-D30A79A33D72}"/>
                </a:ext>
              </a:extLst>
            </p:cNvPr>
            <p:cNvSpPr/>
            <p:nvPr/>
          </p:nvSpPr>
          <p:spPr>
            <a:xfrm>
              <a:off x="6917400" y="4250400"/>
              <a:ext cx="457200" cy="457200"/>
            </a:xfrm>
            <a:custGeom>
              <a:avLst/>
              <a:gdLst>
                <a:gd name="connsiteX0" fmla="*/ 0 w 457200"/>
                <a:gd name="connsiteY0" fmla="*/ 0 h 457200"/>
                <a:gd name="connsiteX1" fmla="*/ 457200 w 457200"/>
                <a:gd name="connsiteY1" fmla="*/ 0 h 457200"/>
                <a:gd name="connsiteX2" fmla="*/ 457200 w 457200"/>
                <a:gd name="connsiteY2" fmla="*/ 457200 h 457200"/>
                <a:gd name="connsiteX3" fmla="*/ 0 w 457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457200" h="457200">
                  <a:moveTo>
                    <a:pt x="0" y="0"/>
                  </a:moveTo>
                  <a:lnTo>
                    <a:pt x="457200" y="0"/>
                  </a:lnTo>
                  <a:lnTo>
                    <a:pt x="457200" y="457200"/>
                  </a:lnTo>
                  <a:lnTo>
                    <a:pt x="0" y="457200"/>
                  </a:ln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18BEC0A6-6FD1-E945-ABCC-D66B4F93B28C}"/>
                </a:ext>
              </a:extLst>
            </p:cNvPr>
            <p:cNvSpPr/>
            <p:nvPr/>
          </p:nvSpPr>
          <p:spPr>
            <a:xfrm>
              <a:off x="6803100" y="4136100"/>
              <a:ext cx="685800" cy="685800"/>
            </a:xfrm>
            <a:custGeom>
              <a:avLst/>
              <a:gdLst>
                <a:gd name="connsiteX0" fmla="*/ 609600 w 685800"/>
                <a:gd name="connsiteY0" fmla="*/ 609600 h 685800"/>
                <a:gd name="connsiteX1" fmla="*/ 76200 w 685800"/>
                <a:gd name="connsiteY1" fmla="*/ 609600 h 685800"/>
                <a:gd name="connsiteX2" fmla="*/ 76200 w 685800"/>
                <a:gd name="connsiteY2" fmla="*/ 76200 h 685800"/>
                <a:gd name="connsiteX3" fmla="*/ 609600 w 685800"/>
                <a:gd name="connsiteY3" fmla="*/ 76200 h 685800"/>
                <a:gd name="connsiteX4" fmla="*/ 609600 w 685800"/>
                <a:gd name="connsiteY4" fmla="*/ 609600 h 685800"/>
                <a:gd name="connsiteX5" fmla="*/ 647700 w 685800"/>
                <a:gd name="connsiteY5" fmla="*/ 228600 h 685800"/>
                <a:gd name="connsiteX6" fmla="*/ 685800 w 685800"/>
                <a:gd name="connsiteY6" fmla="*/ 190500 h 685800"/>
                <a:gd name="connsiteX7" fmla="*/ 685800 w 685800"/>
                <a:gd name="connsiteY7" fmla="*/ 152400 h 685800"/>
                <a:gd name="connsiteX8" fmla="*/ 647700 w 685800"/>
                <a:gd name="connsiteY8" fmla="*/ 114300 h 685800"/>
                <a:gd name="connsiteX9" fmla="*/ 685800 w 685800"/>
                <a:gd name="connsiteY9" fmla="*/ 76200 h 685800"/>
                <a:gd name="connsiteX10" fmla="*/ 685800 w 685800"/>
                <a:gd name="connsiteY10" fmla="*/ 0 h 685800"/>
                <a:gd name="connsiteX11" fmla="*/ 609600 w 685800"/>
                <a:gd name="connsiteY11" fmla="*/ 0 h 685800"/>
                <a:gd name="connsiteX12" fmla="*/ 571500 w 685800"/>
                <a:gd name="connsiteY12" fmla="*/ 38100 h 685800"/>
                <a:gd name="connsiteX13" fmla="*/ 533400 w 685800"/>
                <a:gd name="connsiteY13" fmla="*/ 0 h 685800"/>
                <a:gd name="connsiteX14" fmla="*/ 495300 w 685800"/>
                <a:gd name="connsiteY14" fmla="*/ 0 h 685800"/>
                <a:gd name="connsiteX15" fmla="*/ 457200 w 685800"/>
                <a:gd name="connsiteY15" fmla="*/ 38100 h 685800"/>
                <a:gd name="connsiteX16" fmla="*/ 419100 w 685800"/>
                <a:gd name="connsiteY16" fmla="*/ 0 h 685800"/>
                <a:gd name="connsiteX17" fmla="*/ 381000 w 685800"/>
                <a:gd name="connsiteY17" fmla="*/ 0 h 685800"/>
                <a:gd name="connsiteX18" fmla="*/ 342900 w 685800"/>
                <a:gd name="connsiteY18" fmla="*/ 38100 h 685800"/>
                <a:gd name="connsiteX19" fmla="*/ 304800 w 685800"/>
                <a:gd name="connsiteY19" fmla="*/ 0 h 685800"/>
                <a:gd name="connsiteX20" fmla="*/ 266700 w 685800"/>
                <a:gd name="connsiteY20" fmla="*/ 0 h 685800"/>
                <a:gd name="connsiteX21" fmla="*/ 228600 w 685800"/>
                <a:gd name="connsiteY21" fmla="*/ 38100 h 685800"/>
                <a:gd name="connsiteX22" fmla="*/ 190500 w 685800"/>
                <a:gd name="connsiteY22" fmla="*/ 0 h 685800"/>
                <a:gd name="connsiteX23" fmla="*/ 152400 w 685800"/>
                <a:gd name="connsiteY23" fmla="*/ 0 h 685800"/>
                <a:gd name="connsiteX24" fmla="*/ 114300 w 685800"/>
                <a:gd name="connsiteY24" fmla="*/ 38100 h 685800"/>
                <a:gd name="connsiteX25" fmla="*/ 76200 w 685800"/>
                <a:gd name="connsiteY25" fmla="*/ 0 h 685800"/>
                <a:gd name="connsiteX26" fmla="*/ 0 w 685800"/>
                <a:gd name="connsiteY26" fmla="*/ 0 h 685800"/>
                <a:gd name="connsiteX27" fmla="*/ 0 w 685800"/>
                <a:gd name="connsiteY27" fmla="*/ 76200 h 685800"/>
                <a:gd name="connsiteX28" fmla="*/ 38100 w 685800"/>
                <a:gd name="connsiteY28" fmla="*/ 114300 h 685800"/>
                <a:gd name="connsiteX29" fmla="*/ 0 w 685800"/>
                <a:gd name="connsiteY29" fmla="*/ 152400 h 685800"/>
                <a:gd name="connsiteX30" fmla="*/ 0 w 685800"/>
                <a:gd name="connsiteY30" fmla="*/ 190500 h 685800"/>
                <a:gd name="connsiteX31" fmla="*/ 38100 w 685800"/>
                <a:gd name="connsiteY31" fmla="*/ 228600 h 685800"/>
                <a:gd name="connsiteX32" fmla="*/ 0 w 685800"/>
                <a:gd name="connsiteY32" fmla="*/ 266700 h 685800"/>
                <a:gd name="connsiteX33" fmla="*/ 0 w 685800"/>
                <a:gd name="connsiteY33" fmla="*/ 304800 h 685800"/>
                <a:gd name="connsiteX34" fmla="*/ 38100 w 685800"/>
                <a:gd name="connsiteY34" fmla="*/ 342900 h 685800"/>
                <a:gd name="connsiteX35" fmla="*/ 0 w 685800"/>
                <a:gd name="connsiteY35" fmla="*/ 381000 h 685800"/>
                <a:gd name="connsiteX36" fmla="*/ 0 w 685800"/>
                <a:gd name="connsiteY36" fmla="*/ 419100 h 685800"/>
                <a:gd name="connsiteX37" fmla="*/ 38100 w 685800"/>
                <a:gd name="connsiteY37" fmla="*/ 457200 h 685800"/>
                <a:gd name="connsiteX38" fmla="*/ 0 w 685800"/>
                <a:gd name="connsiteY38" fmla="*/ 495300 h 685800"/>
                <a:gd name="connsiteX39" fmla="*/ 0 w 685800"/>
                <a:gd name="connsiteY39" fmla="*/ 533400 h 685800"/>
                <a:gd name="connsiteX40" fmla="*/ 38100 w 685800"/>
                <a:gd name="connsiteY40" fmla="*/ 571500 h 685800"/>
                <a:gd name="connsiteX41" fmla="*/ 0 w 685800"/>
                <a:gd name="connsiteY41" fmla="*/ 609600 h 685800"/>
                <a:gd name="connsiteX42" fmla="*/ 0 w 685800"/>
                <a:gd name="connsiteY42" fmla="*/ 685800 h 685800"/>
                <a:gd name="connsiteX43" fmla="*/ 76200 w 685800"/>
                <a:gd name="connsiteY43" fmla="*/ 685800 h 685800"/>
                <a:gd name="connsiteX44" fmla="*/ 114300 w 685800"/>
                <a:gd name="connsiteY44" fmla="*/ 647700 h 685800"/>
                <a:gd name="connsiteX45" fmla="*/ 152400 w 685800"/>
                <a:gd name="connsiteY45" fmla="*/ 685800 h 685800"/>
                <a:gd name="connsiteX46" fmla="*/ 190500 w 685800"/>
                <a:gd name="connsiteY46" fmla="*/ 685800 h 685800"/>
                <a:gd name="connsiteX47" fmla="*/ 228600 w 685800"/>
                <a:gd name="connsiteY47" fmla="*/ 647700 h 685800"/>
                <a:gd name="connsiteX48" fmla="*/ 266700 w 685800"/>
                <a:gd name="connsiteY48" fmla="*/ 685800 h 685800"/>
                <a:gd name="connsiteX49" fmla="*/ 304800 w 685800"/>
                <a:gd name="connsiteY49" fmla="*/ 685800 h 685800"/>
                <a:gd name="connsiteX50" fmla="*/ 342900 w 685800"/>
                <a:gd name="connsiteY50" fmla="*/ 647700 h 685800"/>
                <a:gd name="connsiteX51" fmla="*/ 381000 w 685800"/>
                <a:gd name="connsiteY51" fmla="*/ 685800 h 685800"/>
                <a:gd name="connsiteX52" fmla="*/ 419100 w 685800"/>
                <a:gd name="connsiteY52" fmla="*/ 685800 h 685800"/>
                <a:gd name="connsiteX53" fmla="*/ 457200 w 685800"/>
                <a:gd name="connsiteY53" fmla="*/ 647700 h 685800"/>
                <a:gd name="connsiteX54" fmla="*/ 495300 w 685800"/>
                <a:gd name="connsiteY54" fmla="*/ 685800 h 685800"/>
                <a:gd name="connsiteX55" fmla="*/ 533400 w 685800"/>
                <a:gd name="connsiteY55" fmla="*/ 685800 h 685800"/>
                <a:gd name="connsiteX56" fmla="*/ 571500 w 685800"/>
                <a:gd name="connsiteY56" fmla="*/ 647700 h 685800"/>
                <a:gd name="connsiteX57" fmla="*/ 609600 w 685800"/>
                <a:gd name="connsiteY57" fmla="*/ 685800 h 685800"/>
                <a:gd name="connsiteX58" fmla="*/ 685800 w 685800"/>
                <a:gd name="connsiteY58" fmla="*/ 685800 h 685800"/>
                <a:gd name="connsiteX59" fmla="*/ 685800 w 685800"/>
                <a:gd name="connsiteY59" fmla="*/ 609600 h 685800"/>
                <a:gd name="connsiteX60" fmla="*/ 647700 w 685800"/>
                <a:gd name="connsiteY60" fmla="*/ 571500 h 685800"/>
                <a:gd name="connsiteX61" fmla="*/ 685800 w 685800"/>
                <a:gd name="connsiteY61" fmla="*/ 533400 h 685800"/>
                <a:gd name="connsiteX62" fmla="*/ 685800 w 685800"/>
                <a:gd name="connsiteY62" fmla="*/ 495300 h 685800"/>
                <a:gd name="connsiteX63" fmla="*/ 647700 w 685800"/>
                <a:gd name="connsiteY63" fmla="*/ 457200 h 685800"/>
                <a:gd name="connsiteX64" fmla="*/ 685800 w 685800"/>
                <a:gd name="connsiteY64" fmla="*/ 419100 h 685800"/>
                <a:gd name="connsiteX65" fmla="*/ 685800 w 685800"/>
                <a:gd name="connsiteY65" fmla="*/ 381000 h 685800"/>
                <a:gd name="connsiteX66" fmla="*/ 647700 w 685800"/>
                <a:gd name="connsiteY66" fmla="*/ 342900 h 685800"/>
                <a:gd name="connsiteX67" fmla="*/ 685800 w 685800"/>
                <a:gd name="connsiteY67" fmla="*/ 304800 h 685800"/>
                <a:gd name="connsiteX68" fmla="*/ 685800 w 685800"/>
                <a:gd name="connsiteY68" fmla="*/ 266700 h 685800"/>
                <a:gd name="connsiteX69" fmla="*/ 647700 w 685800"/>
                <a:gd name="connsiteY69" fmla="*/ 2286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85800" h="685800">
                  <a:moveTo>
                    <a:pt x="609600" y="609600"/>
                  </a:moveTo>
                  <a:lnTo>
                    <a:pt x="76200" y="609600"/>
                  </a:lnTo>
                  <a:lnTo>
                    <a:pt x="76200" y="76200"/>
                  </a:lnTo>
                  <a:lnTo>
                    <a:pt x="609600" y="76200"/>
                  </a:lnTo>
                  <a:lnTo>
                    <a:pt x="609600" y="609600"/>
                  </a:lnTo>
                  <a:close/>
                  <a:moveTo>
                    <a:pt x="647700" y="228600"/>
                  </a:moveTo>
                  <a:cubicBezTo>
                    <a:pt x="647700" y="207645"/>
                    <a:pt x="664845" y="190500"/>
                    <a:pt x="685800" y="190500"/>
                  </a:cubicBezTo>
                  <a:lnTo>
                    <a:pt x="685800" y="152400"/>
                  </a:lnTo>
                  <a:cubicBezTo>
                    <a:pt x="664845" y="152400"/>
                    <a:pt x="647700" y="135255"/>
                    <a:pt x="647700" y="114300"/>
                  </a:cubicBezTo>
                  <a:cubicBezTo>
                    <a:pt x="647700" y="93345"/>
                    <a:pt x="664845" y="76200"/>
                    <a:pt x="685800" y="76200"/>
                  </a:cubicBezTo>
                  <a:lnTo>
                    <a:pt x="685800" y="0"/>
                  </a:lnTo>
                  <a:lnTo>
                    <a:pt x="609600" y="0"/>
                  </a:lnTo>
                  <a:cubicBezTo>
                    <a:pt x="609600" y="20955"/>
                    <a:pt x="592455" y="38100"/>
                    <a:pt x="571500" y="38100"/>
                  </a:cubicBezTo>
                  <a:cubicBezTo>
                    <a:pt x="550545" y="38100"/>
                    <a:pt x="533400" y="20955"/>
                    <a:pt x="533400" y="0"/>
                  </a:cubicBezTo>
                  <a:lnTo>
                    <a:pt x="495300" y="0"/>
                  </a:lnTo>
                  <a:cubicBezTo>
                    <a:pt x="495300" y="20955"/>
                    <a:pt x="478155" y="38100"/>
                    <a:pt x="457200" y="38100"/>
                  </a:cubicBezTo>
                  <a:cubicBezTo>
                    <a:pt x="436245" y="38100"/>
                    <a:pt x="419100" y="20955"/>
                    <a:pt x="419100" y="0"/>
                  </a:cubicBezTo>
                  <a:lnTo>
                    <a:pt x="381000" y="0"/>
                  </a:lnTo>
                  <a:cubicBezTo>
                    <a:pt x="381000" y="20955"/>
                    <a:pt x="363855" y="38100"/>
                    <a:pt x="342900" y="38100"/>
                  </a:cubicBezTo>
                  <a:cubicBezTo>
                    <a:pt x="321945" y="38100"/>
                    <a:pt x="304800" y="20955"/>
                    <a:pt x="304800" y="0"/>
                  </a:cubicBezTo>
                  <a:lnTo>
                    <a:pt x="266700" y="0"/>
                  </a:lnTo>
                  <a:cubicBezTo>
                    <a:pt x="266700" y="20955"/>
                    <a:pt x="249555" y="38100"/>
                    <a:pt x="228600" y="38100"/>
                  </a:cubicBezTo>
                  <a:cubicBezTo>
                    <a:pt x="207645" y="38100"/>
                    <a:pt x="190500" y="20955"/>
                    <a:pt x="190500" y="0"/>
                  </a:cubicBezTo>
                  <a:lnTo>
                    <a:pt x="152400" y="0"/>
                  </a:lnTo>
                  <a:cubicBezTo>
                    <a:pt x="152400" y="20955"/>
                    <a:pt x="135255" y="38100"/>
                    <a:pt x="114300" y="38100"/>
                  </a:cubicBezTo>
                  <a:cubicBezTo>
                    <a:pt x="93345" y="38100"/>
                    <a:pt x="76200" y="20955"/>
                    <a:pt x="76200" y="0"/>
                  </a:cubicBezTo>
                  <a:lnTo>
                    <a:pt x="0" y="0"/>
                  </a:lnTo>
                  <a:lnTo>
                    <a:pt x="0" y="76200"/>
                  </a:lnTo>
                  <a:cubicBezTo>
                    <a:pt x="20955" y="76200"/>
                    <a:pt x="38100" y="93345"/>
                    <a:pt x="38100" y="114300"/>
                  </a:cubicBezTo>
                  <a:cubicBezTo>
                    <a:pt x="38100" y="135255"/>
                    <a:pt x="20955" y="152400"/>
                    <a:pt x="0" y="152400"/>
                  </a:cubicBezTo>
                  <a:lnTo>
                    <a:pt x="0" y="190500"/>
                  </a:lnTo>
                  <a:cubicBezTo>
                    <a:pt x="20955" y="190500"/>
                    <a:pt x="38100" y="207645"/>
                    <a:pt x="38100" y="228600"/>
                  </a:cubicBezTo>
                  <a:cubicBezTo>
                    <a:pt x="38100" y="249555"/>
                    <a:pt x="20955" y="266700"/>
                    <a:pt x="0" y="266700"/>
                  </a:cubicBezTo>
                  <a:lnTo>
                    <a:pt x="0" y="304800"/>
                  </a:lnTo>
                  <a:cubicBezTo>
                    <a:pt x="20955" y="304800"/>
                    <a:pt x="38100" y="321945"/>
                    <a:pt x="38100" y="342900"/>
                  </a:cubicBezTo>
                  <a:cubicBezTo>
                    <a:pt x="38100" y="363855"/>
                    <a:pt x="20955" y="381000"/>
                    <a:pt x="0" y="381000"/>
                  </a:cubicBezTo>
                  <a:lnTo>
                    <a:pt x="0" y="419100"/>
                  </a:lnTo>
                  <a:cubicBezTo>
                    <a:pt x="20955" y="419100"/>
                    <a:pt x="38100" y="436245"/>
                    <a:pt x="38100" y="457200"/>
                  </a:cubicBezTo>
                  <a:cubicBezTo>
                    <a:pt x="38100" y="478155"/>
                    <a:pt x="20955" y="495300"/>
                    <a:pt x="0" y="495300"/>
                  </a:cubicBezTo>
                  <a:lnTo>
                    <a:pt x="0" y="533400"/>
                  </a:lnTo>
                  <a:cubicBezTo>
                    <a:pt x="20955" y="533400"/>
                    <a:pt x="38100" y="550545"/>
                    <a:pt x="38100" y="571500"/>
                  </a:cubicBezTo>
                  <a:cubicBezTo>
                    <a:pt x="38100" y="592455"/>
                    <a:pt x="20955" y="609600"/>
                    <a:pt x="0" y="609600"/>
                  </a:cubicBezTo>
                  <a:lnTo>
                    <a:pt x="0" y="685800"/>
                  </a:lnTo>
                  <a:lnTo>
                    <a:pt x="76200" y="685800"/>
                  </a:lnTo>
                  <a:cubicBezTo>
                    <a:pt x="76200" y="664845"/>
                    <a:pt x="93345" y="647700"/>
                    <a:pt x="114300" y="647700"/>
                  </a:cubicBezTo>
                  <a:cubicBezTo>
                    <a:pt x="135255" y="647700"/>
                    <a:pt x="152400" y="664845"/>
                    <a:pt x="152400" y="685800"/>
                  </a:cubicBezTo>
                  <a:lnTo>
                    <a:pt x="190500" y="685800"/>
                  </a:lnTo>
                  <a:cubicBezTo>
                    <a:pt x="190500" y="664845"/>
                    <a:pt x="207645" y="647700"/>
                    <a:pt x="228600" y="647700"/>
                  </a:cubicBezTo>
                  <a:cubicBezTo>
                    <a:pt x="249555" y="647700"/>
                    <a:pt x="266700" y="664845"/>
                    <a:pt x="266700" y="685800"/>
                  </a:cubicBezTo>
                  <a:lnTo>
                    <a:pt x="304800" y="685800"/>
                  </a:lnTo>
                  <a:cubicBezTo>
                    <a:pt x="304800" y="664845"/>
                    <a:pt x="321945" y="647700"/>
                    <a:pt x="342900" y="647700"/>
                  </a:cubicBezTo>
                  <a:cubicBezTo>
                    <a:pt x="363855" y="647700"/>
                    <a:pt x="381000" y="664845"/>
                    <a:pt x="381000" y="685800"/>
                  </a:cubicBezTo>
                  <a:lnTo>
                    <a:pt x="419100" y="685800"/>
                  </a:lnTo>
                  <a:cubicBezTo>
                    <a:pt x="419100" y="664845"/>
                    <a:pt x="436245" y="647700"/>
                    <a:pt x="457200" y="647700"/>
                  </a:cubicBezTo>
                  <a:cubicBezTo>
                    <a:pt x="478155" y="647700"/>
                    <a:pt x="495300" y="664845"/>
                    <a:pt x="495300" y="685800"/>
                  </a:cubicBezTo>
                  <a:lnTo>
                    <a:pt x="533400" y="685800"/>
                  </a:lnTo>
                  <a:cubicBezTo>
                    <a:pt x="533400" y="664845"/>
                    <a:pt x="550545" y="647700"/>
                    <a:pt x="571500" y="647700"/>
                  </a:cubicBezTo>
                  <a:cubicBezTo>
                    <a:pt x="592455" y="647700"/>
                    <a:pt x="609600" y="664845"/>
                    <a:pt x="609600" y="685800"/>
                  </a:cubicBezTo>
                  <a:lnTo>
                    <a:pt x="685800" y="685800"/>
                  </a:lnTo>
                  <a:lnTo>
                    <a:pt x="685800" y="609600"/>
                  </a:lnTo>
                  <a:cubicBezTo>
                    <a:pt x="664845" y="609600"/>
                    <a:pt x="647700" y="592455"/>
                    <a:pt x="647700" y="571500"/>
                  </a:cubicBezTo>
                  <a:cubicBezTo>
                    <a:pt x="647700" y="550545"/>
                    <a:pt x="664845" y="533400"/>
                    <a:pt x="685800" y="533400"/>
                  </a:cubicBezTo>
                  <a:lnTo>
                    <a:pt x="685800" y="495300"/>
                  </a:lnTo>
                  <a:cubicBezTo>
                    <a:pt x="664845" y="495300"/>
                    <a:pt x="647700" y="478155"/>
                    <a:pt x="647700" y="457200"/>
                  </a:cubicBezTo>
                  <a:cubicBezTo>
                    <a:pt x="647700" y="436245"/>
                    <a:pt x="664845" y="419100"/>
                    <a:pt x="685800" y="419100"/>
                  </a:cubicBezTo>
                  <a:lnTo>
                    <a:pt x="685800" y="381000"/>
                  </a:lnTo>
                  <a:cubicBezTo>
                    <a:pt x="664845" y="381000"/>
                    <a:pt x="647700" y="363855"/>
                    <a:pt x="647700" y="342900"/>
                  </a:cubicBezTo>
                  <a:cubicBezTo>
                    <a:pt x="647700" y="321945"/>
                    <a:pt x="664845" y="304800"/>
                    <a:pt x="685800" y="304800"/>
                  </a:cubicBezTo>
                  <a:lnTo>
                    <a:pt x="685800" y="266700"/>
                  </a:lnTo>
                  <a:cubicBezTo>
                    <a:pt x="664845" y="266700"/>
                    <a:pt x="647700" y="249555"/>
                    <a:pt x="647700" y="228600"/>
                  </a:cubicBezTo>
                  <a:close/>
                </a:path>
              </a:pathLst>
            </a:custGeom>
            <a:grpFill/>
            <a:ln w="9525" cap="flat">
              <a:noFill/>
              <a:prstDash val="solid"/>
              <a:miter/>
            </a:ln>
          </p:spPr>
          <p:txBody>
            <a:bodyPr rtlCol="0" anchor="ctr"/>
            <a:lstStyle/>
            <a:p>
              <a:endParaRPr lang="it-IT" sz="1013"/>
            </a:p>
          </p:txBody>
        </p:sp>
      </p:grpSp>
      <p:sp>
        <p:nvSpPr>
          <p:cNvPr id="629" name="Elemento grafico 1017" descr="Invia">
            <a:extLst>
              <a:ext uri="{FF2B5EF4-FFF2-40B4-BE49-F238E27FC236}">
                <a16:creationId xmlns:a16="http://schemas.microsoft.com/office/drawing/2014/main" id="{04A32322-A506-0046-987E-3662081DD00D}"/>
              </a:ext>
            </a:extLst>
          </p:cNvPr>
          <p:cNvSpPr/>
          <p:nvPr/>
        </p:nvSpPr>
        <p:spPr>
          <a:xfrm>
            <a:off x="3733494" y="2305926"/>
            <a:ext cx="250960" cy="232138"/>
          </a:xfrm>
          <a:custGeom>
            <a:avLst/>
            <a:gdLst>
              <a:gd name="connsiteX0" fmla="*/ 632460 w 762000"/>
              <a:gd name="connsiteY0" fmla="*/ 593298 h 704850"/>
              <a:gd name="connsiteX1" fmla="*/ 461010 w 762000"/>
              <a:gd name="connsiteY1" fmla="*/ 534243 h 704850"/>
              <a:gd name="connsiteX2" fmla="*/ 460058 w 762000"/>
              <a:gd name="connsiteY2" fmla="*/ 534243 h 704850"/>
              <a:gd name="connsiteX3" fmla="*/ 391478 w 762000"/>
              <a:gd name="connsiteY3" fmla="*/ 510431 h 704850"/>
              <a:gd name="connsiteX4" fmla="*/ 712470 w 762000"/>
              <a:gd name="connsiteY4" fmla="*/ 86568 h 704850"/>
              <a:gd name="connsiteX5" fmla="*/ 632460 w 762000"/>
              <a:gd name="connsiteY5" fmla="*/ 593298 h 704850"/>
              <a:gd name="connsiteX6" fmla="*/ 418148 w 762000"/>
              <a:gd name="connsiteY6" fmla="*/ 560913 h 704850"/>
              <a:gd name="connsiteX7" fmla="*/ 355283 w 762000"/>
              <a:gd name="connsiteY7" fmla="*/ 623778 h 704850"/>
              <a:gd name="connsiteX8" fmla="*/ 372428 w 762000"/>
              <a:gd name="connsiteY8" fmla="*/ 545673 h 704850"/>
              <a:gd name="connsiteX9" fmla="*/ 418148 w 762000"/>
              <a:gd name="connsiteY9" fmla="*/ 560913 h 704850"/>
              <a:gd name="connsiteX10" fmla="*/ 418148 w 762000"/>
              <a:gd name="connsiteY10" fmla="*/ 560913 h 704850"/>
              <a:gd name="connsiteX11" fmla="*/ 341948 w 762000"/>
              <a:gd name="connsiteY11" fmla="*/ 512336 h 704850"/>
              <a:gd name="connsiteX12" fmla="*/ 338138 w 762000"/>
              <a:gd name="connsiteY12" fmla="*/ 519956 h 704850"/>
              <a:gd name="connsiteX13" fmla="*/ 335280 w 762000"/>
              <a:gd name="connsiteY13" fmla="*/ 532338 h 704850"/>
              <a:gd name="connsiteX14" fmla="*/ 316230 w 762000"/>
              <a:gd name="connsiteY14" fmla="*/ 619016 h 704850"/>
              <a:gd name="connsiteX15" fmla="*/ 270510 w 762000"/>
              <a:gd name="connsiteY15" fmla="*/ 485666 h 704850"/>
              <a:gd name="connsiteX16" fmla="*/ 626745 w 762000"/>
              <a:gd name="connsiteY16" fmla="*/ 142766 h 704850"/>
              <a:gd name="connsiteX17" fmla="*/ 353378 w 762000"/>
              <a:gd name="connsiteY17" fmla="*/ 498048 h 704850"/>
              <a:gd name="connsiteX18" fmla="*/ 341948 w 762000"/>
              <a:gd name="connsiteY18" fmla="*/ 512336 h 704850"/>
              <a:gd name="connsiteX19" fmla="*/ 66675 w 762000"/>
              <a:gd name="connsiteY19" fmla="*/ 399941 h 704850"/>
              <a:gd name="connsiteX20" fmla="*/ 624840 w 762000"/>
              <a:gd name="connsiteY20" fmla="*/ 102761 h 704850"/>
              <a:gd name="connsiteX21" fmla="*/ 242888 w 762000"/>
              <a:gd name="connsiteY21" fmla="*/ 459948 h 704850"/>
              <a:gd name="connsiteX22" fmla="*/ 66675 w 762000"/>
              <a:gd name="connsiteY22" fmla="*/ 399941 h 704850"/>
              <a:gd name="connsiteX23" fmla="*/ 754380 w 762000"/>
              <a:gd name="connsiteY23" fmla="*/ 3701 h 704850"/>
              <a:gd name="connsiteX24" fmla="*/ 733425 w 762000"/>
              <a:gd name="connsiteY24" fmla="*/ 2748 h 704850"/>
              <a:gd name="connsiteX25" fmla="*/ 10478 w 762000"/>
              <a:gd name="connsiteY25" fmla="*/ 386606 h 704850"/>
              <a:gd name="connsiteX26" fmla="*/ 0 w 762000"/>
              <a:gd name="connsiteY26" fmla="*/ 404703 h 704850"/>
              <a:gd name="connsiteX27" fmla="*/ 12383 w 762000"/>
              <a:gd name="connsiteY27" fmla="*/ 420896 h 704850"/>
              <a:gd name="connsiteX28" fmla="*/ 210503 w 762000"/>
              <a:gd name="connsiteY28" fmla="*/ 488523 h 704850"/>
              <a:gd name="connsiteX29" fmla="*/ 235268 w 762000"/>
              <a:gd name="connsiteY29" fmla="*/ 497096 h 704850"/>
              <a:gd name="connsiteX30" fmla="*/ 240983 w 762000"/>
              <a:gd name="connsiteY30" fmla="*/ 513288 h 704850"/>
              <a:gd name="connsiteX31" fmla="*/ 300038 w 762000"/>
              <a:gd name="connsiteY31" fmla="*/ 690453 h 704850"/>
              <a:gd name="connsiteX32" fmla="*/ 300038 w 762000"/>
              <a:gd name="connsiteY32" fmla="*/ 691406 h 704850"/>
              <a:gd name="connsiteX33" fmla="*/ 300038 w 762000"/>
              <a:gd name="connsiteY33" fmla="*/ 692358 h 704850"/>
              <a:gd name="connsiteX34" fmla="*/ 314325 w 762000"/>
              <a:gd name="connsiteY34" fmla="*/ 704741 h 704850"/>
              <a:gd name="connsiteX35" fmla="*/ 332423 w 762000"/>
              <a:gd name="connsiteY35" fmla="*/ 699978 h 704850"/>
              <a:gd name="connsiteX36" fmla="*/ 333375 w 762000"/>
              <a:gd name="connsiteY36" fmla="*/ 699026 h 704850"/>
              <a:gd name="connsiteX37" fmla="*/ 339090 w 762000"/>
              <a:gd name="connsiteY37" fmla="*/ 693311 h 704850"/>
              <a:gd name="connsiteX38" fmla="*/ 459105 w 762000"/>
              <a:gd name="connsiteY38" fmla="*/ 575201 h 704850"/>
              <a:gd name="connsiteX39" fmla="*/ 641985 w 762000"/>
              <a:gd name="connsiteY39" fmla="*/ 638066 h 704850"/>
              <a:gd name="connsiteX40" fmla="*/ 658178 w 762000"/>
              <a:gd name="connsiteY40" fmla="*/ 636161 h 704850"/>
              <a:gd name="connsiteX41" fmla="*/ 667703 w 762000"/>
              <a:gd name="connsiteY41" fmla="*/ 622826 h 704850"/>
              <a:gd name="connsiteX42" fmla="*/ 762953 w 762000"/>
              <a:gd name="connsiteY42" fmla="*/ 22751 h 704850"/>
              <a:gd name="connsiteX43" fmla="*/ 754380 w 762000"/>
              <a:gd name="connsiteY43" fmla="*/ 370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704850">
                <a:moveTo>
                  <a:pt x="632460" y="593298"/>
                </a:moveTo>
                <a:lnTo>
                  <a:pt x="461010" y="534243"/>
                </a:lnTo>
                <a:lnTo>
                  <a:pt x="460058" y="534243"/>
                </a:lnTo>
                <a:lnTo>
                  <a:pt x="391478" y="510431"/>
                </a:lnTo>
                <a:lnTo>
                  <a:pt x="712470" y="86568"/>
                </a:lnTo>
                <a:lnTo>
                  <a:pt x="632460" y="593298"/>
                </a:lnTo>
                <a:close/>
                <a:moveTo>
                  <a:pt x="418148" y="560913"/>
                </a:moveTo>
                <a:lnTo>
                  <a:pt x="355283" y="623778"/>
                </a:lnTo>
                <a:lnTo>
                  <a:pt x="372428" y="545673"/>
                </a:lnTo>
                <a:lnTo>
                  <a:pt x="418148" y="560913"/>
                </a:lnTo>
                <a:lnTo>
                  <a:pt x="418148" y="560913"/>
                </a:lnTo>
                <a:close/>
                <a:moveTo>
                  <a:pt x="341948" y="512336"/>
                </a:moveTo>
                <a:cubicBezTo>
                  <a:pt x="340043" y="514241"/>
                  <a:pt x="339090" y="517098"/>
                  <a:pt x="338138" y="519956"/>
                </a:cubicBezTo>
                <a:lnTo>
                  <a:pt x="335280" y="532338"/>
                </a:lnTo>
                <a:lnTo>
                  <a:pt x="316230" y="619016"/>
                </a:lnTo>
                <a:lnTo>
                  <a:pt x="270510" y="485666"/>
                </a:lnTo>
                <a:lnTo>
                  <a:pt x="626745" y="142766"/>
                </a:lnTo>
                <a:lnTo>
                  <a:pt x="353378" y="498048"/>
                </a:lnTo>
                <a:lnTo>
                  <a:pt x="341948" y="512336"/>
                </a:lnTo>
                <a:close/>
                <a:moveTo>
                  <a:pt x="66675" y="399941"/>
                </a:moveTo>
                <a:lnTo>
                  <a:pt x="624840" y="102761"/>
                </a:lnTo>
                <a:lnTo>
                  <a:pt x="242888" y="459948"/>
                </a:lnTo>
                <a:lnTo>
                  <a:pt x="66675" y="399941"/>
                </a:lnTo>
                <a:close/>
                <a:moveTo>
                  <a:pt x="754380" y="3701"/>
                </a:moveTo>
                <a:cubicBezTo>
                  <a:pt x="748665" y="-1062"/>
                  <a:pt x="740093" y="-1062"/>
                  <a:pt x="733425" y="2748"/>
                </a:cubicBezTo>
                <a:lnTo>
                  <a:pt x="10478" y="386606"/>
                </a:lnTo>
                <a:cubicBezTo>
                  <a:pt x="3810" y="390416"/>
                  <a:pt x="0" y="397083"/>
                  <a:pt x="0" y="404703"/>
                </a:cubicBezTo>
                <a:cubicBezTo>
                  <a:pt x="0" y="412323"/>
                  <a:pt x="5715" y="418991"/>
                  <a:pt x="12383" y="420896"/>
                </a:cubicBezTo>
                <a:lnTo>
                  <a:pt x="210503" y="488523"/>
                </a:lnTo>
                <a:lnTo>
                  <a:pt x="235268" y="497096"/>
                </a:lnTo>
                <a:lnTo>
                  <a:pt x="240983" y="513288"/>
                </a:lnTo>
                <a:lnTo>
                  <a:pt x="300038" y="690453"/>
                </a:lnTo>
                <a:lnTo>
                  <a:pt x="300038" y="691406"/>
                </a:lnTo>
                <a:lnTo>
                  <a:pt x="300038" y="692358"/>
                </a:lnTo>
                <a:cubicBezTo>
                  <a:pt x="301943" y="698073"/>
                  <a:pt x="307658" y="702836"/>
                  <a:pt x="314325" y="704741"/>
                </a:cubicBezTo>
                <a:cubicBezTo>
                  <a:pt x="320993" y="706646"/>
                  <a:pt x="327660" y="704741"/>
                  <a:pt x="332423" y="699978"/>
                </a:cubicBezTo>
                <a:lnTo>
                  <a:pt x="333375" y="699026"/>
                </a:lnTo>
                <a:lnTo>
                  <a:pt x="339090" y="693311"/>
                </a:lnTo>
                <a:lnTo>
                  <a:pt x="459105" y="575201"/>
                </a:lnTo>
                <a:lnTo>
                  <a:pt x="641985" y="638066"/>
                </a:lnTo>
                <a:cubicBezTo>
                  <a:pt x="647700" y="639971"/>
                  <a:pt x="653415" y="639018"/>
                  <a:pt x="658178" y="636161"/>
                </a:cubicBezTo>
                <a:cubicBezTo>
                  <a:pt x="662940" y="633303"/>
                  <a:pt x="666750" y="628541"/>
                  <a:pt x="667703" y="622826"/>
                </a:cubicBezTo>
                <a:lnTo>
                  <a:pt x="762953" y="22751"/>
                </a:lnTo>
                <a:cubicBezTo>
                  <a:pt x="763905" y="14178"/>
                  <a:pt x="760095" y="7511"/>
                  <a:pt x="754380" y="3701"/>
                </a:cubicBezTo>
                <a:close/>
              </a:path>
            </a:pathLst>
          </a:custGeom>
          <a:solidFill>
            <a:schemeClr val="accent3"/>
          </a:solidFill>
          <a:ln w="9525" cap="flat">
            <a:noFill/>
            <a:prstDash val="solid"/>
            <a:miter/>
          </a:ln>
        </p:spPr>
        <p:txBody>
          <a:bodyPr rtlCol="0" anchor="ctr"/>
          <a:lstStyle/>
          <a:p>
            <a:endParaRPr lang="it-IT" sz="1013"/>
          </a:p>
        </p:txBody>
      </p:sp>
      <p:sp>
        <p:nvSpPr>
          <p:cNvPr id="630" name="Elemento grafico 1019" descr="Collega">
            <a:extLst>
              <a:ext uri="{FF2B5EF4-FFF2-40B4-BE49-F238E27FC236}">
                <a16:creationId xmlns:a16="http://schemas.microsoft.com/office/drawing/2014/main" id="{8D8171AC-5225-F14C-B939-CA08A9DBAA66}"/>
              </a:ext>
            </a:extLst>
          </p:cNvPr>
          <p:cNvSpPr/>
          <p:nvPr/>
        </p:nvSpPr>
        <p:spPr>
          <a:xfrm>
            <a:off x="4137139" y="2316556"/>
            <a:ext cx="213316" cy="213316"/>
          </a:xfrm>
          <a:custGeom>
            <a:avLst/>
            <a:gdLst>
              <a:gd name="connsiteX0" fmla="*/ 577244 w 647700"/>
              <a:gd name="connsiteY0" fmla="*/ 576530 h 647700"/>
              <a:gd name="connsiteX1" fmla="*/ 456276 w 647700"/>
              <a:gd name="connsiteY1" fmla="*/ 576530 h 647700"/>
              <a:gd name="connsiteX2" fmla="*/ 375314 w 647700"/>
              <a:gd name="connsiteY2" fmla="*/ 495567 h 647700"/>
              <a:gd name="connsiteX3" fmla="*/ 359121 w 647700"/>
              <a:gd name="connsiteY3" fmla="*/ 398412 h 647700"/>
              <a:gd name="connsiteX4" fmla="*/ 429606 w 647700"/>
              <a:gd name="connsiteY4" fmla="*/ 468897 h 647700"/>
              <a:gd name="connsiteX5" fmla="*/ 469611 w 647700"/>
              <a:gd name="connsiteY5" fmla="*/ 467945 h 647700"/>
              <a:gd name="connsiteX6" fmla="*/ 470564 w 647700"/>
              <a:gd name="connsiteY6" fmla="*/ 427940 h 647700"/>
              <a:gd name="connsiteX7" fmla="*/ 400079 w 647700"/>
              <a:gd name="connsiteY7" fmla="*/ 357455 h 647700"/>
              <a:gd name="connsiteX8" fmla="*/ 497234 w 647700"/>
              <a:gd name="connsiteY8" fmla="*/ 374600 h 647700"/>
              <a:gd name="connsiteX9" fmla="*/ 578196 w 647700"/>
              <a:gd name="connsiteY9" fmla="*/ 455562 h 647700"/>
              <a:gd name="connsiteX10" fmla="*/ 577244 w 647700"/>
              <a:gd name="connsiteY10" fmla="*/ 576530 h 647700"/>
              <a:gd name="connsiteX11" fmla="*/ 159096 w 647700"/>
              <a:gd name="connsiteY11" fmla="*/ 279350 h 647700"/>
              <a:gd name="connsiteX12" fmla="*/ 78134 w 647700"/>
              <a:gd name="connsiteY12" fmla="*/ 198387 h 647700"/>
              <a:gd name="connsiteX13" fmla="*/ 78134 w 647700"/>
              <a:gd name="connsiteY13" fmla="*/ 77420 h 647700"/>
              <a:gd name="connsiteX14" fmla="*/ 199101 w 647700"/>
              <a:gd name="connsiteY14" fmla="*/ 77420 h 647700"/>
              <a:gd name="connsiteX15" fmla="*/ 280064 w 647700"/>
              <a:gd name="connsiteY15" fmla="*/ 158382 h 647700"/>
              <a:gd name="connsiteX16" fmla="*/ 297209 w 647700"/>
              <a:gd name="connsiteY16" fmla="*/ 255537 h 647700"/>
              <a:gd name="connsiteX17" fmla="*/ 240059 w 647700"/>
              <a:gd name="connsiteY17" fmla="*/ 198387 h 647700"/>
              <a:gd name="connsiteX18" fmla="*/ 200054 w 647700"/>
              <a:gd name="connsiteY18" fmla="*/ 199340 h 647700"/>
              <a:gd name="connsiteX19" fmla="*/ 199101 w 647700"/>
              <a:gd name="connsiteY19" fmla="*/ 239345 h 647700"/>
              <a:gd name="connsiteX20" fmla="*/ 256251 w 647700"/>
              <a:gd name="connsiteY20" fmla="*/ 296495 h 647700"/>
              <a:gd name="connsiteX21" fmla="*/ 159096 w 647700"/>
              <a:gd name="connsiteY21" fmla="*/ 279350 h 647700"/>
              <a:gd name="connsiteX22" fmla="*/ 617249 w 647700"/>
              <a:gd name="connsiteY22" fmla="*/ 414605 h 647700"/>
              <a:gd name="connsiteX23" fmla="*/ 536286 w 647700"/>
              <a:gd name="connsiteY23" fmla="*/ 333642 h 647700"/>
              <a:gd name="connsiteX24" fmla="*/ 356264 w 647700"/>
              <a:gd name="connsiteY24" fmla="*/ 315545 h 647700"/>
              <a:gd name="connsiteX25" fmla="*/ 339119 w 647700"/>
              <a:gd name="connsiteY25" fmla="*/ 298400 h 647700"/>
              <a:gd name="connsiteX26" fmla="*/ 321021 w 647700"/>
              <a:gd name="connsiteY26" fmla="*/ 118377 h 647700"/>
              <a:gd name="connsiteX27" fmla="*/ 240059 w 647700"/>
              <a:gd name="connsiteY27" fmla="*/ 37415 h 647700"/>
              <a:gd name="connsiteX28" fmla="*/ 41939 w 647700"/>
              <a:gd name="connsiteY28" fmla="*/ 41225 h 647700"/>
              <a:gd name="connsiteX29" fmla="*/ 38129 w 647700"/>
              <a:gd name="connsiteY29" fmla="*/ 239345 h 647700"/>
              <a:gd name="connsiteX30" fmla="*/ 119091 w 647700"/>
              <a:gd name="connsiteY30" fmla="*/ 320307 h 647700"/>
              <a:gd name="connsiteX31" fmla="*/ 299114 w 647700"/>
              <a:gd name="connsiteY31" fmla="*/ 338405 h 647700"/>
              <a:gd name="connsiteX32" fmla="*/ 316259 w 647700"/>
              <a:gd name="connsiteY32" fmla="*/ 355550 h 647700"/>
              <a:gd name="connsiteX33" fmla="*/ 334356 w 647700"/>
              <a:gd name="connsiteY33" fmla="*/ 535572 h 647700"/>
              <a:gd name="connsiteX34" fmla="*/ 415319 w 647700"/>
              <a:gd name="connsiteY34" fmla="*/ 616535 h 647700"/>
              <a:gd name="connsiteX35" fmla="*/ 613439 w 647700"/>
              <a:gd name="connsiteY35" fmla="*/ 612725 h 647700"/>
              <a:gd name="connsiteX36" fmla="*/ 617249 w 647700"/>
              <a:gd name="connsiteY36" fmla="*/ 414605 h 647700"/>
              <a:gd name="connsiteX37" fmla="*/ 617249 w 647700"/>
              <a:gd name="connsiteY37" fmla="*/ 41460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7700" h="647700">
                <a:moveTo>
                  <a:pt x="577244" y="576530"/>
                </a:moveTo>
                <a:cubicBezTo>
                  <a:pt x="543906" y="609867"/>
                  <a:pt x="489614" y="609867"/>
                  <a:pt x="456276" y="576530"/>
                </a:cubicBezTo>
                <a:lnTo>
                  <a:pt x="375314" y="495567"/>
                </a:lnTo>
                <a:cubicBezTo>
                  <a:pt x="349596" y="469850"/>
                  <a:pt x="342929" y="430797"/>
                  <a:pt x="359121" y="398412"/>
                </a:cubicBezTo>
                <a:lnTo>
                  <a:pt x="429606" y="468897"/>
                </a:lnTo>
                <a:cubicBezTo>
                  <a:pt x="441036" y="479375"/>
                  <a:pt x="458181" y="479375"/>
                  <a:pt x="469611" y="467945"/>
                </a:cubicBezTo>
                <a:cubicBezTo>
                  <a:pt x="480089" y="457467"/>
                  <a:pt x="481041" y="439370"/>
                  <a:pt x="470564" y="427940"/>
                </a:cubicBezTo>
                <a:lnTo>
                  <a:pt x="400079" y="357455"/>
                </a:lnTo>
                <a:cubicBezTo>
                  <a:pt x="432464" y="342215"/>
                  <a:pt x="471516" y="348882"/>
                  <a:pt x="497234" y="374600"/>
                </a:cubicBezTo>
                <a:lnTo>
                  <a:pt x="578196" y="455562"/>
                </a:lnTo>
                <a:cubicBezTo>
                  <a:pt x="610581" y="488900"/>
                  <a:pt x="610581" y="542240"/>
                  <a:pt x="577244" y="576530"/>
                </a:cubicBezTo>
                <a:close/>
                <a:moveTo>
                  <a:pt x="159096" y="279350"/>
                </a:moveTo>
                <a:lnTo>
                  <a:pt x="78134" y="198387"/>
                </a:lnTo>
                <a:cubicBezTo>
                  <a:pt x="44796" y="165050"/>
                  <a:pt x="44796" y="110757"/>
                  <a:pt x="78134" y="77420"/>
                </a:cubicBezTo>
                <a:cubicBezTo>
                  <a:pt x="111471" y="44082"/>
                  <a:pt x="165764" y="44082"/>
                  <a:pt x="199101" y="77420"/>
                </a:cubicBezTo>
                <a:lnTo>
                  <a:pt x="280064" y="158382"/>
                </a:lnTo>
                <a:cubicBezTo>
                  <a:pt x="305781" y="184100"/>
                  <a:pt x="312449" y="223152"/>
                  <a:pt x="297209" y="255537"/>
                </a:cubicBezTo>
                <a:lnTo>
                  <a:pt x="240059" y="198387"/>
                </a:lnTo>
                <a:cubicBezTo>
                  <a:pt x="228629" y="187910"/>
                  <a:pt x="211484" y="187910"/>
                  <a:pt x="200054" y="199340"/>
                </a:cubicBezTo>
                <a:cubicBezTo>
                  <a:pt x="189576" y="209817"/>
                  <a:pt x="188624" y="227915"/>
                  <a:pt x="199101" y="239345"/>
                </a:cubicBezTo>
                <a:lnTo>
                  <a:pt x="256251" y="296495"/>
                </a:lnTo>
                <a:cubicBezTo>
                  <a:pt x="223866" y="311735"/>
                  <a:pt x="184814" y="305067"/>
                  <a:pt x="159096" y="279350"/>
                </a:cubicBezTo>
                <a:close/>
                <a:moveTo>
                  <a:pt x="617249" y="414605"/>
                </a:moveTo>
                <a:lnTo>
                  <a:pt x="536286" y="333642"/>
                </a:lnTo>
                <a:cubicBezTo>
                  <a:pt x="488661" y="285065"/>
                  <a:pt x="412461" y="277445"/>
                  <a:pt x="356264" y="315545"/>
                </a:cubicBezTo>
                <a:lnTo>
                  <a:pt x="339119" y="298400"/>
                </a:lnTo>
                <a:cubicBezTo>
                  <a:pt x="376266" y="242202"/>
                  <a:pt x="368646" y="166955"/>
                  <a:pt x="321021" y="118377"/>
                </a:cubicBezTo>
                <a:lnTo>
                  <a:pt x="240059" y="37415"/>
                </a:lnTo>
                <a:cubicBezTo>
                  <a:pt x="183861" y="-14020"/>
                  <a:pt x="96231" y="-12115"/>
                  <a:pt x="41939" y="41225"/>
                </a:cubicBezTo>
                <a:cubicBezTo>
                  <a:pt x="-12354" y="95517"/>
                  <a:pt x="-14259" y="182195"/>
                  <a:pt x="38129" y="239345"/>
                </a:cubicBezTo>
                <a:lnTo>
                  <a:pt x="119091" y="320307"/>
                </a:lnTo>
                <a:cubicBezTo>
                  <a:pt x="166716" y="368885"/>
                  <a:pt x="242916" y="376505"/>
                  <a:pt x="299114" y="338405"/>
                </a:cubicBezTo>
                <a:lnTo>
                  <a:pt x="316259" y="355550"/>
                </a:lnTo>
                <a:cubicBezTo>
                  <a:pt x="279111" y="411747"/>
                  <a:pt x="286731" y="486995"/>
                  <a:pt x="334356" y="535572"/>
                </a:cubicBezTo>
                <a:lnTo>
                  <a:pt x="415319" y="616535"/>
                </a:lnTo>
                <a:cubicBezTo>
                  <a:pt x="471516" y="668922"/>
                  <a:pt x="559146" y="667017"/>
                  <a:pt x="613439" y="612725"/>
                </a:cubicBezTo>
                <a:cubicBezTo>
                  <a:pt x="667731" y="558432"/>
                  <a:pt x="669636" y="470802"/>
                  <a:pt x="617249" y="414605"/>
                </a:cubicBezTo>
                <a:lnTo>
                  <a:pt x="617249" y="414605"/>
                </a:lnTo>
                <a:close/>
              </a:path>
            </a:pathLst>
          </a:custGeom>
          <a:solidFill>
            <a:schemeClr val="accent3"/>
          </a:solidFill>
          <a:ln w="9525" cap="flat">
            <a:noFill/>
            <a:prstDash val="solid"/>
            <a:miter/>
          </a:ln>
        </p:spPr>
        <p:txBody>
          <a:bodyPr rtlCol="0" anchor="ctr"/>
          <a:lstStyle/>
          <a:p>
            <a:endParaRPr lang="it-IT" sz="1013"/>
          </a:p>
        </p:txBody>
      </p:sp>
      <p:grpSp>
        <p:nvGrpSpPr>
          <p:cNvPr id="631" name="Elemento grafico 1021" descr="Download dal cloud">
            <a:extLst>
              <a:ext uri="{FF2B5EF4-FFF2-40B4-BE49-F238E27FC236}">
                <a16:creationId xmlns:a16="http://schemas.microsoft.com/office/drawing/2014/main" id="{5D52B920-8D47-FA4E-A61C-0D3250585B5E}"/>
              </a:ext>
            </a:extLst>
          </p:cNvPr>
          <p:cNvGrpSpPr/>
          <p:nvPr/>
        </p:nvGrpSpPr>
        <p:grpSpPr>
          <a:xfrm>
            <a:off x="4498264" y="2266949"/>
            <a:ext cx="301152" cy="301152"/>
            <a:chOff x="7138800" y="4471800"/>
            <a:chExt cx="914400" cy="914400"/>
          </a:xfrm>
          <a:solidFill>
            <a:schemeClr val="accent3"/>
          </a:solidFill>
        </p:grpSpPr>
        <p:sp>
          <p:nvSpPr>
            <p:cNvPr id="632" name="Figura a mano libera 631">
              <a:extLst>
                <a:ext uri="{FF2B5EF4-FFF2-40B4-BE49-F238E27FC236}">
                  <a16:creationId xmlns:a16="http://schemas.microsoft.com/office/drawing/2014/main" id="{7DE774B1-B3EE-064A-8837-BEA20EAC9054}"/>
                </a:ext>
              </a:extLst>
            </p:cNvPr>
            <p:cNvSpPr/>
            <p:nvPr/>
          </p:nvSpPr>
          <p:spPr>
            <a:xfrm>
              <a:off x="7395975" y="4805175"/>
              <a:ext cx="390525" cy="457200"/>
            </a:xfrm>
            <a:custGeom>
              <a:avLst/>
              <a:gdLst>
                <a:gd name="connsiteX0" fmla="*/ 271463 w 390525"/>
                <a:gd name="connsiteY0" fmla="*/ 0 h 457200"/>
                <a:gd name="connsiteX1" fmla="*/ 119063 w 390525"/>
                <a:gd name="connsiteY1" fmla="*/ 0 h 457200"/>
                <a:gd name="connsiteX2" fmla="*/ 119063 w 390525"/>
                <a:gd name="connsiteY2" fmla="*/ 228600 h 457200"/>
                <a:gd name="connsiteX3" fmla="*/ 0 w 390525"/>
                <a:gd name="connsiteY3" fmla="*/ 228600 h 457200"/>
                <a:gd name="connsiteX4" fmla="*/ 195263 w 390525"/>
                <a:gd name="connsiteY4" fmla="*/ 457200 h 457200"/>
                <a:gd name="connsiteX5" fmla="*/ 390525 w 390525"/>
                <a:gd name="connsiteY5" fmla="*/ 228600 h 457200"/>
                <a:gd name="connsiteX6" fmla="*/ 271463 w 390525"/>
                <a:gd name="connsiteY6" fmla="*/ 2286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57200">
                  <a:moveTo>
                    <a:pt x="271463" y="0"/>
                  </a:moveTo>
                  <a:lnTo>
                    <a:pt x="119063" y="0"/>
                  </a:lnTo>
                  <a:lnTo>
                    <a:pt x="119063" y="228600"/>
                  </a:lnTo>
                  <a:lnTo>
                    <a:pt x="0" y="228600"/>
                  </a:lnTo>
                  <a:lnTo>
                    <a:pt x="195263" y="457200"/>
                  </a:lnTo>
                  <a:lnTo>
                    <a:pt x="390525" y="228600"/>
                  </a:lnTo>
                  <a:lnTo>
                    <a:pt x="271463" y="228600"/>
                  </a:ln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3E9BDA65-6ED0-5F4B-BC54-E066757BBA84}"/>
                </a:ext>
              </a:extLst>
            </p:cNvPr>
            <p:cNvSpPr/>
            <p:nvPr/>
          </p:nvSpPr>
          <p:spPr>
            <a:xfrm>
              <a:off x="7157916" y="4595790"/>
              <a:ext cx="876300" cy="523875"/>
            </a:xfrm>
            <a:custGeom>
              <a:avLst/>
              <a:gdLst>
                <a:gd name="connsiteX0" fmla="*/ 748599 w 876300"/>
                <a:gd name="connsiteY0" fmla="*/ 237008 h 523875"/>
                <a:gd name="connsiteX1" fmla="*/ 677161 w 876300"/>
                <a:gd name="connsiteY1" fmla="*/ 120803 h 523875"/>
                <a:gd name="connsiteX2" fmla="*/ 540954 w 876300"/>
                <a:gd name="connsiteY2" fmla="*/ 92228 h 523875"/>
                <a:gd name="connsiteX3" fmla="*/ 324736 w 876300"/>
                <a:gd name="connsiteY3" fmla="*/ 5550 h 523875"/>
                <a:gd name="connsiteX4" fmla="*/ 170431 w 876300"/>
                <a:gd name="connsiteY4" fmla="*/ 177000 h 523875"/>
                <a:gd name="connsiteX5" fmla="*/ 34224 w 876300"/>
                <a:gd name="connsiteY5" fmla="*/ 247485 h 523875"/>
                <a:gd name="connsiteX6" fmla="*/ 16126 w 876300"/>
                <a:gd name="connsiteY6" fmla="*/ 430365 h 523875"/>
                <a:gd name="connsiteX7" fmla="*/ 165669 w 876300"/>
                <a:gd name="connsiteY7" fmla="*/ 532283 h 523875"/>
                <a:gd name="connsiteX8" fmla="*/ 235201 w 876300"/>
                <a:gd name="connsiteY8" fmla="*/ 532283 h 523875"/>
                <a:gd name="connsiteX9" fmla="*/ 209484 w 876300"/>
                <a:gd name="connsiteY9" fmla="*/ 500850 h 523875"/>
                <a:gd name="connsiteX10" fmla="*/ 185671 w 876300"/>
                <a:gd name="connsiteY10" fmla="*/ 473228 h 523875"/>
                <a:gd name="connsiteX11" fmla="*/ 168526 w 876300"/>
                <a:gd name="connsiteY11" fmla="*/ 473228 h 523875"/>
                <a:gd name="connsiteX12" fmla="*/ 68514 w 876300"/>
                <a:gd name="connsiteY12" fmla="*/ 405600 h 523875"/>
                <a:gd name="connsiteX13" fmla="*/ 80896 w 876300"/>
                <a:gd name="connsiteY13" fmla="*/ 283680 h 523875"/>
                <a:gd name="connsiteX14" fmla="*/ 193291 w 876300"/>
                <a:gd name="connsiteY14" fmla="*/ 237960 h 523875"/>
                <a:gd name="connsiteX15" fmla="*/ 226629 w 876300"/>
                <a:gd name="connsiteY15" fmla="*/ 243675 h 523875"/>
                <a:gd name="connsiteX16" fmla="*/ 226629 w 876300"/>
                <a:gd name="connsiteY16" fmla="*/ 206528 h 523875"/>
                <a:gd name="connsiteX17" fmla="*/ 338071 w 876300"/>
                <a:gd name="connsiteY17" fmla="*/ 63653 h 523875"/>
                <a:gd name="connsiteX18" fmla="*/ 501901 w 876300"/>
                <a:gd name="connsiteY18" fmla="*/ 139853 h 523875"/>
                <a:gd name="connsiteX19" fmla="*/ 513331 w 876300"/>
                <a:gd name="connsiteY19" fmla="*/ 162713 h 523875"/>
                <a:gd name="connsiteX20" fmla="*/ 537144 w 876300"/>
                <a:gd name="connsiteY20" fmla="*/ 154140 h 523875"/>
                <a:gd name="connsiteX21" fmla="*/ 643824 w 876300"/>
                <a:gd name="connsiteY21" fmla="*/ 169380 h 523875"/>
                <a:gd name="connsiteX22" fmla="*/ 693354 w 876300"/>
                <a:gd name="connsiteY22" fmla="*/ 265583 h 523875"/>
                <a:gd name="connsiteX23" fmla="*/ 693354 w 876300"/>
                <a:gd name="connsiteY23" fmla="*/ 295110 h 523875"/>
                <a:gd name="connsiteX24" fmla="*/ 732406 w 876300"/>
                <a:gd name="connsiteY24" fmla="*/ 295110 h 523875"/>
                <a:gd name="connsiteX25" fmla="*/ 818131 w 876300"/>
                <a:gd name="connsiteY25" fmla="*/ 384645 h 523875"/>
                <a:gd name="connsiteX26" fmla="*/ 731454 w 876300"/>
                <a:gd name="connsiteY26" fmla="*/ 473228 h 523875"/>
                <a:gd name="connsiteX27" fmla="*/ 681924 w 876300"/>
                <a:gd name="connsiteY27" fmla="*/ 473228 h 523875"/>
                <a:gd name="connsiteX28" fmla="*/ 657159 w 876300"/>
                <a:gd name="connsiteY28" fmla="*/ 500850 h 523875"/>
                <a:gd name="connsiteX29" fmla="*/ 630489 w 876300"/>
                <a:gd name="connsiteY29" fmla="*/ 533235 h 523875"/>
                <a:gd name="connsiteX30" fmla="*/ 731454 w 876300"/>
                <a:gd name="connsiteY30" fmla="*/ 533235 h 523875"/>
                <a:gd name="connsiteX31" fmla="*/ 876234 w 876300"/>
                <a:gd name="connsiteY31" fmla="*/ 393218 h 523875"/>
                <a:gd name="connsiteX32" fmla="*/ 748599 w 876300"/>
                <a:gd name="connsiteY32" fmla="*/ 237008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76300" h="523875">
                  <a:moveTo>
                    <a:pt x="748599" y="237008"/>
                  </a:moveTo>
                  <a:cubicBezTo>
                    <a:pt x="740979" y="190335"/>
                    <a:pt x="715261" y="148425"/>
                    <a:pt x="677161" y="120803"/>
                  </a:cubicBezTo>
                  <a:cubicBezTo>
                    <a:pt x="638109" y="93180"/>
                    <a:pt x="588579" y="82703"/>
                    <a:pt x="540954" y="92228"/>
                  </a:cubicBezTo>
                  <a:cubicBezTo>
                    <a:pt x="494281" y="20790"/>
                    <a:pt x="407604" y="-14452"/>
                    <a:pt x="324736" y="5550"/>
                  </a:cubicBezTo>
                  <a:cubicBezTo>
                    <a:pt x="243774" y="26505"/>
                    <a:pt x="182814" y="94133"/>
                    <a:pt x="170431" y="177000"/>
                  </a:cubicBezTo>
                  <a:cubicBezTo>
                    <a:pt x="117091" y="178905"/>
                    <a:pt x="66609" y="204623"/>
                    <a:pt x="34224" y="247485"/>
                  </a:cubicBezTo>
                  <a:cubicBezTo>
                    <a:pt x="-3876" y="300825"/>
                    <a:pt x="-10544" y="370358"/>
                    <a:pt x="16126" y="430365"/>
                  </a:cubicBezTo>
                  <a:cubicBezTo>
                    <a:pt x="43749" y="489420"/>
                    <a:pt x="100899" y="528473"/>
                    <a:pt x="165669" y="532283"/>
                  </a:cubicBezTo>
                  <a:lnTo>
                    <a:pt x="235201" y="532283"/>
                  </a:lnTo>
                  <a:lnTo>
                    <a:pt x="209484" y="500850"/>
                  </a:lnTo>
                  <a:lnTo>
                    <a:pt x="185671" y="473228"/>
                  </a:lnTo>
                  <a:lnTo>
                    <a:pt x="168526" y="473228"/>
                  </a:lnTo>
                  <a:cubicBezTo>
                    <a:pt x="125664" y="470370"/>
                    <a:pt x="87564" y="444653"/>
                    <a:pt x="68514" y="405600"/>
                  </a:cubicBezTo>
                  <a:cubicBezTo>
                    <a:pt x="50416" y="365595"/>
                    <a:pt x="55179" y="319875"/>
                    <a:pt x="80896" y="283680"/>
                  </a:cubicBezTo>
                  <a:cubicBezTo>
                    <a:pt x="106614" y="248438"/>
                    <a:pt x="149476" y="231293"/>
                    <a:pt x="193291" y="237960"/>
                  </a:cubicBezTo>
                  <a:lnTo>
                    <a:pt x="226629" y="243675"/>
                  </a:lnTo>
                  <a:lnTo>
                    <a:pt x="226629" y="206528"/>
                  </a:lnTo>
                  <a:cubicBezTo>
                    <a:pt x="226629" y="138900"/>
                    <a:pt x="272349" y="79845"/>
                    <a:pt x="338071" y="63653"/>
                  </a:cubicBezTo>
                  <a:cubicBezTo>
                    <a:pt x="403794" y="47460"/>
                    <a:pt x="471421" y="79845"/>
                    <a:pt x="501901" y="139853"/>
                  </a:cubicBezTo>
                  <a:lnTo>
                    <a:pt x="513331" y="162713"/>
                  </a:lnTo>
                  <a:lnTo>
                    <a:pt x="537144" y="154140"/>
                  </a:lnTo>
                  <a:cubicBezTo>
                    <a:pt x="573339" y="141758"/>
                    <a:pt x="612391" y="147473"/>
                    <a:pt x="643824" y="169380"/>
                  </a:cubicBezTo>
                  <a:cubicBezTo>
                    <a:pt x="674304" y="192240"/>
                    <a:pt x="692401" y="227483"/>
                    <a:pt x="693354" y="265583"/>
                  </a:cubicBezTo>
                  <a:lnTo>
                    <a:pt x="693354" y="295110"/>
                  </a:lnTo>
                  <a:lnTo>
                    <a:pt x="732406" y="295110"/>
                  </a:lnTo>
                  <a:cubicBezTo>
                    <a:pt x="780984" y="297015"/>
                    <a:pt x="819084" y="337020"/>
                    <a:pt x="818131" y="384645"/>
                  </a:cubicBezTo>
                  <a:cubicBezTo>
                    <a:pt x="818131" y="433223"/>
                    <a:pt x="779079" y="472275"/>
                    <a:pt x="731454" y="473228"/>
                  </a:cubicBezTo>
                  <a:lnTo>
                    <a:pt x="681924" y="473228"/>
                  </a:lnTo>
                  <a:lnTo>
                    <a:pt x="657159" y="500850"/>
                  </a:lnTo>
                  <a:lnTo>
                    <a:pt x="630489" y="533235"/>
                  </a:lnTo>
                  <a:lnTo>
                    <a:pt x="731454" y="533235"/>
                  </a:lnTo>
                  <a:cubicBezTo>
                    <a:pt x="808606" y="531330"/>
                    <a:pt x="871471" y="470370"/>
                    <a:pt x="876234" y="393218"/>
                  </a:cubicBezTo>
                  <a:cubicBezTo>
                    <a:pt x="880996" y="316065"/>
                    <a:pt x="824799" y="248438"/>
                    <a:pt x="748599" y="237008"/>
                  </a:cubicBezTo>
                  <a:close/>
                </a:path>
              </a:pathLst>
            </a:custGeom>
            <a:grpFill/>
            <a:ln w="9525" cap="flat">
              <a:noFill/>
              <a:prstDash val="solid"/>
              <a:miter/>
            </a:ln>
          </p:spPr>
          <p:txBody>
            <a:bodyPr rtlCol="0" anchor="ctr"/>
            <a:lstStyle/>
            <a:p>
              <a:endParaRPr lang="it-IT" sz="1013"/>
            </a:p>
          </p:txBody>
        </p:sp>
      </p:grpSp>
      <p:grpSp>
        <p:nvGrpSpPr>
          <p:cNvPr id="634" name="Elemento grafico 590" descr="Download">
            <a:extLst>
              <a:ext uri="{FF2B5EF4-FFF2-40B4-BE49-F238E27FC236}">
                <a16:creationId xmlns:a16="http://schemas.microsoft.com/office/drawing/2014/main" id="{24BA6CED-8E2A-D341-B4C4-C61296A4B1B8}"/>
              </a:ext>
            </a:extLst>
          </p:cNvPr>
          <p:cNvGrpSpPr/>
          <p:nvPr/>
        </p:nvGrpSpPr>
        <p:grpSpPr>
          <a:xfrm>
            <a:off x="4958604" y="2266949"/>
            <a:ext cx="301152" cy="301152"/>
            <a:chOff x="7288800" y="4621800"/>
            <a:chExt cx="914400" cy="914400"/>
          </a:xfrm>
          <a:solidFill>
            <a:schemeClr val="accent3"/>
          </a:solidFill>
        </p:grpSpPr>
        <p:sp>
          <p:nvSpPr>
            <p:cNvPr id="635" name="Figura a mano libera 634">
              <a:extLst>
                <a:ext uri="{FF2B5EF4-FFF2-40B4-BE49-F238E27FC236}">
                  <a16:creationId xmlns:a16="http://schemas.microsoft.com/office/drawing/2014/main" id="{FCFFD0C0-6A2A-B64A-BB16-5F13060AC88B}"/>
                </a:ext>
              </a:extLst>
            </p:cNvPr>
            <p:cNvSpPr/>
            <p:nvPr/>
          </p:nvSpPr>
          <p:spPr>
            <a:xfrm>
              <a:off x="7550738" y="477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9525" cap="flat">
              <a:noFill/>
              <a:prstDash val="solid"/>
              <a:miter/>
            </a:ln>
          </p:spPr>
          <p:txBody>
            <a:bodyPr rtlCol="0" anchor="ctr"/>
            <a:lstStyle/>
            <a:p>
              <a:endParaRPr lang="it-IT" sz="1013"/>
            </a:p>
          </p:txBody>
        </p:sp>
        <p:sp>
          <p:nvSpPr>
            <p:cNvPr id="636" name="Figura a mano libera 635">
              <a:extLst>
                <a:ext uri="{FF2B5EF4-FFF2-40B4-BE49-F238E27FC236}">
                  <a16:creationId xmlns:a16="http://schemas.microsoft.com/office/drawing/2014/main" id="{E426A3CA-69F3-4D41-8AE5-371826239B1B}"/>
                </a:ext>
              </a:extLst>
            </p:cNvPr>
            <p:cNvSpPr/>
            <p:nvPr/>
          </p:nvSpPr>
          <p:spPr>
            <a:xfrm>
              <a:off x="7450725" y="515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9525" cap="flat">
              <a:noFill/>
              <a:prstDash val="solid"/>
              <a:miter/>
            </a:ln>
          </p:spPr>
          <p:txBody>
            <a:bodyPr rtlCol="0" anchor="ctr"/>
            <a:lstStyle/>
            <a:p>
              <a:endParaRPr lang="it-IT" sz="1013"/>
            </a:p>
          </p:txBody>
        </p:sp>
      </p:grpSp>
      <p:grpSp>
        <p:nvGrpSpPr>
          <p:cNvPr id="637" name="Elemento grafico 592" descr="Condividere">
            <a:extLst>
              <a:ext uri="{FF2B5EF4-FFF2-40B4-BE49-F238E27FC236}">
                <a16:creationId xmlns:a16="http://schemas.microsoft.com/office/drawing/2014/main" id="{596D0348-09E7-234E-BEDB-F888798D6B4A}"/>
              </a:ext>
            </a:extLst>
          </p:cNvPr>
          <p:cNvGrpSpPr/>
          <p:nvPr/>
        </p:nvGrpSpPr>
        <p:grpSpPr>
          <a:xfrm>
            <a:off x="5418944" y="2266949"/>
            <a:ext cx="301152" cy="301152"/>
            <a:chOff x="7438800" y="4771800"/>
            <a:chExt cx="914400" cy="914400"/>
          </a:xfrm>
          <a:solidFill>
            <a:schemeClr val="accent3"/>
          </a:solidFill>
        </p:grpSpPr>
        <p:sp>
          <p:nvSpPr>
            <p:cNvPr id="638" name="Figura a mano libera 637">
              <a:extLst>
                <a:ext uri="{FF2B5EF4-FFF2-40B4-BE49-F238E27FC236}">
                  <a16:creationId xmlns:a16="http://schemas.microsoft.com/office/drawing/2014/main" id="{A62B2FBD-863F-E44A-A2C3-1DE939D22E41}"/>
                </a:ext>
              </a:extLst>
            </p:cNvPr>
            <p:cNvSpPr/>
            <p:nvPr/>
          </p:nvSpPr>
          <p:spPr>
            <a:xfrm>
              <a:off x="7606440" y="4857525"/>
              <a:ext cx="685800" cy="561975"/>
            </a:xfrm>
            <a:custGeom>
              <a:avLst/>
              <a:gdLst>
                <a:gd name="connsiteX0" fmla="*/ 695325 w 685800"/>
                <a:gd name="connsiteY0" fmla="*/ 228600 h 561975"/>
                <a:gd name="connsiteX1" fmla="*/ 422910 w 685800"/>
                <a:gd name="connsiteY1" fmla="*/ 0 h 561975"/>
                <a:gd name="connsiteX2" fmla="*/ 422910 w 685800"/>
                <a:gd name="connsiteY2" fmla="*/ 133350 h 561975"/>
                <a:gd name="connsiteX3" fmla="*/ 0 w 685800"/>
                <a:gd name="connsiteY3" fmla="*/ 561975 h 561975"/>
                <a:gd name="connsiteX4" fmla="*/ 422910 w 685800"/>
                <a:gd name="connsiteY4" fmla="*/ 333375 h 561975"/>
                <a:gd name="connsiteX5" fmla="*/ 422910 w 685800"/>
                <a:gd name="connsiteY5" fmla="*/ 457200 h 561975"/>
                <a:gd name="connsiteX6" fmla="*/ 695325 w 685800"/>
                <a:gd name="connsiteY6" fmla="*/ 22860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800" h="561975">
                  <a:moveTo>
                    <a:pt x="695325" y="228600"/>
                  </a:moveTo>
                  <a:lnTo>
                    <a:pt x="422910" y="0"/>
                  </a:lnTo>
                  <a:lnTo>
                    <a:pt x="422910" y="133350"/>
                  </a:lnTo>
                  <a:cubicBezTo>
                    <a:pt x="5715" y="137160"/>
                    <a:pt x="0" y="561975"/>
                    <a:pt x="0" y="561975"/>
                  </a:cubicBezTo>
                  <a:cubicBezTo>
                    <a:pt x="0" y="561975"/>
                    <a:pt x="88582" y="336233"/>
                    <a:pt x="422910" y="333375"/>
                  </a:cubicBezTo>
                  <a:lnTo>
                    <a:pt x="422910" y="457200"/>
                  </a:lnTo>
                  <a:lnTo>
                    <a:pt x="695325" y="228600"/>
                  </a:ln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CC2F306B-F998-3242-9C24-144BA6D58F5E}"/>
                </a:ext>
              </a:extLst>
            </p:cNvPr>
            <p:cNvSpPr/>
            <p:nvPr/>
          </p:nvSpPr>
          <p:spPr>
            <a:xfrm>
              <a:off x="7490235" y="4895625"/>
              <a:ext cx="704850" cy="704850"/>
            </a:xfrm>
            <a:custGeom>
              <a:avLst/>
              <a:gdLst>
                <a:gd name="connsiteX0" fmla="*/ 647700 w 704850"/>
                <a:gd name="connsiteY0" fmla="*/ 404813 h 704850"/>
                <a:gd name="connsiteX1" fmla="*/ 647700 w 704850"/>
                <a:gd name="connsiteY1" fmla="*/ 647700 h 704850"/>
                <a:gd name="connsiteX2" fmla="*/ 57150 w 704850"/>
                <a:gd name="connsiteY2" fmla="*/ 647700 h 704850"/>
                <a:gd name="connsiteX3" fmla="*/ 57150 w 704850"/>
                <a:gd name="connsiteY3" fmla="*/ 57150 h 704850"/>
                <a:gd name="connsiteX4" fmla="*/ 481965 w 704850"/>
                <a:gd name="connsiteY4" fmla="*/ 57150 h 704850"/>
                <a:gd name="connsiteX5" fmla="*/ 481965 w 704850"/>
                <a:gd name="connsiteY5" fmla="*/ 0 h 704850"/>
                <a:gd name="connsiteX6" fmla="*/ 0 w 704850"/>
                <a:gd name="connsiteY6" fmla="*/ 0 h 704850"/>
                <a:gd name="connsiteX7" fmla="*/ 0 w 704850"/>
                <a:gd name="connsiteY7" fmla="*/ 704850 h 704850"/>
                <a:gd name="connsiteX8" fmla="*/ 704850 w 704850"/>
                <a:gd name="connsiteY8" fmla="*/ 701993 h 704850"/>
                <a:gd name="connsiteX9" fmla="*/ 704850 w 704850"/>
                <a:gd name="connsiteY9" fmla="*/ 356235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4850" h="704850">
                  <a:moveTo>
                    <a:pt x="647700" y="404813"/>
                  </a:moveTo>
                  <a:lnTo>
                    <a:pt x="647700" y="647700"/>
                  </a:lnTo>
                  <a:lnTo>
                    <a:pt x="57150" y="647700"/>
                  </a:lnTo>
                  <a:lnTo>
                    <a:pt x="57150" y="57150"/>
                  </a:lnTo>
                  <a:lnTo>
                    <a:pt x="481965" y="57150"/>
                  </a:lnTo>
                  <a:lnTo>
                    <a:pt x="481965" y="0"/>
                  </a:lnTo>
                  <a:lnTo>
                    <a:pt x="0" y="0"/>
                  </a:lnTo>
                  <a:lnTo>
                    <a:pt x="0" y="704850"/>
                  </a:lnTo>
                  <a:lnTo>
                    <a:pt x="704850" y="701993"/>
                  </a:lnTo>
                  <a:lnTo>
                    <a:pt x="704850" y="356235"/>
                  </a:lnTo>
                  <a:close/>
                </a:path>
              </a:pathLst>
            </a:custGeom>
            <a:grpFill/>
            <a:ln w="9525" cap="flat">
              <a:noFill/>
              <a:prstDash val="solid"/>
              <a:miter/>
            </a:ln>
          </p:spPr>
          <p:txBody>
            <a:bodyPr rtlCol="0" anchor="ctr"/>
            <a:lstStyle/>
            <a:p>
              <a:endParaRPr lang="it-IT" sz="1013"/>
            </a:p>
          </p:txBody>
        </p:sp>
      </p:grpSp>
      <p:grpSp>
        <p:nvGrpSpPr>
          <p:cNvPr id="192" name="Elemento grafico 594" descr="Cornetta">
            <a:extLst>
              <a:ext uri="{FF2B5EF4-FFF2-40B4-BE49-F238E27FC236}">
                <a16:creationId xmlns:a16="http://schemas.microsoft.com/office/drawing/2014/main" id="{584D82A5-F037-B048-A76B-5FC7527CC5E0}"/>
              </a:ext>
            </a:extLst>
          </p:cNvPr>
          <p:cNvGrpSpPr/>
          <p:nvPr/>
        </p:nvGrpSpPr>
        <p:grpSpPr>
          <a:xfrm>
            <a:off x="5879285" y="2266949"/>
            <a:ext cx="301152" cy="301152"/>
            <a:chOff x="7588800" y="4921800"/>
            <a:chExt cx="914400" cy="914400"/>
          </a:xfrm>
          <a:solidFill>
            <a:schemeClr val="accent3"/>
          </a:solidFill>
        </p:grpSpPr>
        <p:sp>
          <p:nvSpPr>
            <p:cNvPr id="193" name="Figura a mano libera 192">
              <a:extLst>
                <a:ext uri="{FF2B5EF4-FFF2-40B4-BE49-F238E27FC236}">
                  <a16:creationId xmlns:a16="http://schemas.microsoft.com/office/drawing/2014/main" id="{EF000816-076F-1641-AB65-3C08A82FA9D1}"/>
                </a:ext>
              </a:extLst>
            </p:cNvPr>
            <p:cNvSpPr/>
            <p:nvPr/>
          </p:nvSpPr>
          <p:spPr>
            <a:xfrm>
              <a:off x="7758345" y="4998000"/>
              <a:ext cx="209550" cy="209550"/>
            </a:xfrm>
            <a:custGeom>
              <a:avLst/>
              <a:gdLst>
                <a:gd name="connsiteX0" fmla="*/ 203835 w 209550"/>
                <a:gd name="connsiteY0" fmla="*/ 201930 h 209550"/>
                <a:gd name="connsiteX1" fmla="*/ 216218 w 209550"/>
                <a:gd name="connsiteY1" fmla="*/ 172403 h 209550"/>
                <a:gd name="connsiteX2" fmla="*/ 203835 w 209550"/>
                <a:gd name="connsiteY2" fmla="*/ 142875 h 209550"/>
                <a:gd name="connsiteX3" fmla="*/ 72390 w 209550"/>
                <a:gd name="connsiteY3" fmla="*/ 12383 h 209550"/>
                <a:gd name="connsiteX4" fmla="*/ 43815 w 209550"/>
                <a:gd name="connsiteY4" fmla="*/ 0 h 209550"/>
                <a:gd name="connsiteX5" fmla="*/ 14288 w 209550"/>
                <a:gd name="connsiteY5" fmla="*/ 12383 h 209550"/>
                <a:gd name="connsiteX6" fmla="*/ 0 w 209550"/>
                <a:gd name="connsiteY6" fmla="*/ 26670 h 209550"/>
                <a:gd name="connsiteX7" fmla="*/ 189548 w 209550"/>
                <a:gd name="connsiteY7" fmla="*/ 216218 h 209550"/>
                <a:gd name="connsiteX8" fmla="*/ 203835 w 209550"/>
                <a:gd name="connsiteY8" fmla="*/ 20193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03835" y="201930"/>
                  </a:moveTo>
                  <a:cubicBezTo>
                    <a:pt x="211455" y="194310"/>
                    <a:pt x="216218" y="183833"/>
                    <a:pt x="216218" y="172403"/>
                  </a:cubicBezTo>
                  <a:cubicBezTo>
                    <a:pt x="216218" y="160973"/>
                    <a:pt x="211455" y="150495"/>
                    <a:pt x="203835" y="142875"/>
                  </a:cubicBezTo>
                  <a:lnTo>
                    <a:pt x="72390" y="12383"/>
                  </a:lnTo>
                  <a:cubicBezTo>
                    <a:pt x="64770" y="4763"/>
                    <a:pt x="54293" y="0"/>
                    <a:pt x="43815" y="0"/>
                  </a:cubicBezTo>
                  <a:cubicBezTo>
                    <a:pt x="33338" y="0"/>
                    <a:pt x="21908" y="4763"/>
                    <a:pt x="14288" y="12383"/>
                  </a:cubicBezTo>
                  <a:lnTo>
                    <a:pt x="0" y="26670"/>
                  </a:lnTo>
                  <a:lnTo>
                    <a:pt x="189548" y="216218"/>
                  </a:lnTo>
                  <a:lnTo>
                    <a:pt x="203835" y="20193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5CBB562E-5916-C343-B398-BBB14F0BD4B3}"/>
                </a:ext>
              </a:extLst>
            </p:cNvPr>
            <p:cNvSpPr/>
            <p:nvPr/>
          </p:nvSpPr>
          <p:spPr>
            <a:xfrm>
              <a:off x="7665481" y="5054197"/>
              <a:ext cx="704850" cy="704850"/>
            </a:xfrm>
            <a:custGeom>
              <a:avLst/>
              <a:gdLst>
                <a:gd name="connsiteX0" fmla="*/ 488152 w 704850"/>
                <a:gd name="connsiteY0" fmla="*/ 481965 h 704850"/>
                <a:gd name="connsiteX1" fmla="*/ 473864 w 704850"/>
                <a:gd name="connsiteY1" fmla="*/ 487680 h 704850"/>
                <a:gd name="connsiteX2" fmla="*/ 459577 w 704850"/>
                <a:gd name="connsiteY2" fmla="*/ 481965 h 704850"/>
                <a:gd name="connsiteX3" fmla="*/ 223357 w 704850"/>
                <a:gd name="connsiteY3" fmla="*/ 246698 h 704850"/>
                <a:gd name="connsiteX4" fmla="*/ 217642 w 704850"/>
                <a:gd name="connsiteY4" fmla="*/ 232410 h 704850"/>
                <a:gd name="connsiteX5" fmla="*/ 223357 w 704850"/>
                <a:gd name="connsiteY5" fmla="*/ 218123 h 704850"/>
                <a:gd name="connsiteX6" fmla="*/ 252884 w 704850"/>
                <a:gd name="connsiteY6" fmla="*/ 189548 h 704850"/>
                <a:gd name="connsiteX7" fmla="*/ 63337 w 704850"/>
                <a:gd name="connsiteY7" fmla="*/ 0 h 704850"/>
                <a:gd name="connsiteX8" fmla="*/ 31904 w 704850"/>
                <a:gd name="connsiteY8" fmla="*/ 31433 h 704850"/>
                <a:gd name="connsiteX9" fmla="*/ 472 w 704850"/>
                <a:gd name="connsiteY9" fmla="*/ 99060 h 704850"/>
                <a:gd name="connsiteX10" fmla="*/ 22379 w 704850"/>
                <a:gd name="connsiteY10" fmla="*/ 222885 h 704850"/>
                <a:gd name="connsiteX11" fmla="*/ 79529 w 704850"/>
                <a:gd name="connsiteY11" fmla="*/ 322898 h 704850"/>
                <a:gd name="connsiteX12" fmla="*/ 370042 w 704850"/>
                <a:gd name="connsiteY12" fmla="*/ 622935 h 704850"/>
                <a:gd name="connsiteX13" fmla="*/ 430049 w 704850"/>
                <a:gd name="connsiteY13" fmla="*/ 661035 h 704850"/>
                <a:gd name="connsiteX14" fmla="*/ 582449 w 704850"/>
                <a:gd name="connsiteY14" fmla="*/ 705803 h 704850"/>
                <a:gd name="connsiteX15" fmla="*/ 679604 w 704850"/>
                <a:gd name="connsiteY15" fmla="*/ 667703 h 704850"/>
                <a:gd name="connsiteX16" fmla="*/ 705322 w 704850"/>
                <a:gd name="connsiteY16" fmla="*/ 641985 h 704850"/>
                <a:gd name="connsiteX17" fmla="*/ 516727 w 704850"/>
                <a:gd name="connsiteY17" fmla="*/ 452438 h 704850"/>
                <a:gd name="connsiteX18" fmla="*/ 488152 w 704850"/>
                <a:gd name="connsiteY18" fmla="*/ 481965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4850" h="704850">
                  <a:moveTo>
                    <a:pt x="488152" y="481965"/>
                  </a:moveTo>
                  <a:cubicBezTo>
                    <a:pt x="484342" y="485775"/>
                    <a:pt x="478627" y="487680"/>
                    <a:pt x="473864" y="487680"/>
                  </a:cubicBezTo>
                  <a:cubicBezTo>
                    <a:pt x="469102" y="487680"/>
                    <a:pt x="463387" y="485775"/>
                    <a:pt x="459577" y="481965"/>
                  </a:cubicBezTo>
                  <a:lnTo>
                    <a:pt x="223357" y="246698"/>
                  </a:lnTo>
                  <a:cubicBezTo>
                    <a:pt x="219547" y="242888"/>
                    <a:pt x="217642" y="237173"/>
                    <a:pt x="217642" y="232410"/>
                  </a:cubicBezTo>
                  <a:cubicBezTo>
                    <a:pt x="217642" y="227648"/>
                    <a:pt x="219547" y="221933"/>
                    <a:pt x="223357" y="218123"/>
                  </a:cubicBezTo>
                  <a:lnTo>
                    <a:pt x="252884" y="189548"/>
                  </a:lnTo>
                  <a:lnTo>
                    <a:pt x="63337" y="0"/>
                  </a:lnTo>
                  <a:cubicBezTo>
                    <a:pt x="50954" y="12383"/>
                    <a:pt x="39524" y="23813"/>
                    <a:pt x="31904" y="31433"/>
                  </a:cubicBezTo>
                  <a:cubicBezTo>
                    <a:pt x="12854" y="49530"/>
                    <a:pt x="1424" y="73343"/>
                    <a:pt x="472" y="99060"/>
                  </a:cubicBezTo>
                  <a:cubicBezTo>
                    <a:pt x="-2386" y="141923"/>
                    <a:pt x="8092" y="182880"/>
                    <a:pt x="22379" y="222885"/>
                  </a:cubicBezTo>
                  <a:cubicBezTo>
                    <a:pt x="37619" y="258128"/>
                    <a:pt x="57622" y="291465"/>
                    <a:pt x="79529" y="322898"/>
                  </a:cubicBezTo>
                  <a:cubicBezTo>
                    <a:pt x="157634" y="440055"/>
                    <a:pt x="255742" y="541973"/>
                    <a:pt x="370042" y="622935"/>
                  </a:cubicBezTo>
                  <a:cubicBezTo>
                    <a:pt x="389092" y="637223"/>
                    <a:pt x="409094" y="649605"/>
                    <a:pt x="430049" y="661035"/>
                  </a:cubicBezTo>
                  <a:cubicBezTo>
                    <a:pt x="477674" y="684848"/>
                    <a:pt x="528157" y="701993"/>
                    <a:pt x="582449" y="705803"/>
                  </a:cubicBezTo>
                  <a:cubicBezTo>
                    <a:pt x="618644" y="708660"/>
                    <a:pt x="654839" y="694373"/>
                    <a:pt x="679604" y="667703"/>
                  </a:cubicBezTo>
                  <a:lnTo>
                    <a:pt x="705322" y="641985"/>
                  </a:lnTo>
                  <a:lnTo>
                    <a:pt x="516727" y="452438"/>
                  </a:lnTo>
                  <a:lnTo>
                    <a:pt x="488152" y="481965"/>
                  </a:ln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CEA442FE-3364-8A4B-96A7-B091F1C4B891}"/>
                </a:ext>
              </a:extLst>
            </p:cNvPr>
            <p:cNvSpPr/>
            <p:nvPr/>
          </p:nvSpPr>
          <p:spPr>
            <a:xfrm>
              <a:off x="8209830" y="5450438"/>
              <a:ext cx="209550" cy="209550"/>
            </a:xfrm>
            <a:custGeom>
              <a:avLst/>
              <a:gdLst>
                <a:gd name="connsiteX0" fmla="*/ 204788 w 209550"/>
                <a:gd name="connsiteY0" fmla="*/ 143827 h 209550"/>
                <a:gd name="connsiteX1" fmla="*/ 73343 w 209550"/>
                <a:gd name="connsiteY1" fmla="*/ 12382 h 209550"/>
                <a:gd name="connsiteX2" fmla="*/ 43815 w 209550"/>
                <a:gd name="connsiteY2" fmla="*/ 0 h 209550"/>
                <a:gd name="connsiteX3" fmla="*/ 14288 w 209550"/>
                <a:gd name="connsiteY3" fmla="*/ 12382 h 209550"/>
                <a:gd name="connsiteX4" fmla="*/ 0 w 209550"/>
                <a:gd name="connsiteY4" fmla="*/ 27623 h 209550"/>
                <a:gd name="connsiteX5" fmla="*/ 189548 w 209550"/>
                <a:gd name="connsiteY5" fmla="*/ 217170 h 209550"/>
                <a:gd name="connsiteX6" fmla="*/ 203835 w 209550"/>
                <a:gd name="connsiteY6" fmla="*/ 202883 h 209550"/>
                <a:gd name="connsiteX7" fmla="*/ 216218 w 209550"/>
                <a:gd name="connsiteY7" fmla="*/ 173355 h 209550"/>
                <a:gd name="connsiteX8" fmla="*/ 204788 w 209550"/>
                <a:gd name="connsiteY8" fmla="*/ 14382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04788" y="143827"/>
                  </a:moveTo>
                  <a:lnTo>
                    <a:pt x="73343" y="12382"/>
                  </a:lnTo>
                  <a:cubicBezTo>
                    <a:pt x="65723" y="4763"/>
                    <a:pt x="55245" y="0"/>
                    <a:pt x="43815" y="0"/>
                  </a:cubicBezTo>
                  <a:cubicBezTo>
                    <a:pt x="32385" y="0"/>
                    <a:pt x="21908" y="4763"/>
                    <a:pt x="14288" y="12382"/>
                  </a:cubicBezTo>
                  <a:lnTo>
                    <a:pt x="0" y="27623"/>
                  </a:lnTo>
                  <a:lnTo>
                    <a:pt x="189548" y="217170"/>
                  </a:lnTo>
                  <a:lnTo>
                    <a:pt x="203835" y="202883"/>
                  </a:lnTo>
                  <a:cubicBezTo>
                    <a:pt x="211455" y="195263"/>
                    <a:pt x="216218" y="184785"/>
                    <a:pt x="216218" y="173355"/>
                  </a:cubicBezTo>
                  <a:cubicBezTo>
                    <a:pt x="216218" y="161925"/>
                    <a:pt x="212408" y="151448"/>
                    <a:pt x="204788" y="143827"/>
                  </a:cubicBezTo>
                  <a:close/>
                </a:path>
              </a:pathLst>
            </a:custGeom>
            <a:grpFill/>
            <a:ln w="9525" cap="flat">
              <a:noFill/>
              <a:prstDash val="solid"/>
              <a:miter/>
            </a:ln>
          </p:spPr>
          <p:txBody>
            <a:bodyPr rtlCol="0" anchor="ctr"/>
            <a:lstStyle/>
            <a:p>
              <a:endParaRPr lang="it-IT" sz="1013"/>
            </a:p>
          </p:txBody>
        </p:sp>
      </p:grpSp>
      <p:grpSp>
        <p:nvGrpSpPr>
          <p:cNvPr id="196" name="Elemento grafico 596" descr="Telefono">
            <a:extLst>
              <a:ext uri="{FF2B5EF4-FFF2-40B4-BE49-F238E27FC236}">
                <a16:creationId xmlns:a16="http://schemas.microsoft.com/office/drawing/2014/main" id="{94B7D64B-47F1-CF45-A944-A0F078AFD75D}"/>
              </a:ext>
            </a:extLst>
          </p:cNvPr>
          <p:cNvGrpSpPr/>
          <p:nvPr/>
        </p:nvGrpSpPr>
        <p:grpSpPr>
          <a:xfrm>
            <a:off x="6339625" y="2266949"/>
            <a:ext cx="301152" cy="301152"/>
            <a:chOff x="7738800" y="5071800"/>
            <a:chExt cx="914400" cy="914400"/>
          </a:xfrm>
          <a:solidFill>
            <a:schemeClr val="accent3"/>
          </a:solidFill>
        </p:grpSpPr>
        <p:sp>
          <p:nvSpPr>
            <p:cNvPr id="197" name="Figura a mano libera 196">
              <a:extLst>
                <a:ext uri="{FF2B5EF4-FFF2-40B4-BE49-F238E27FC236}">
                  <a16:creationId xmlns:a16="http://schemas.microsoft.com/office/drawing/2014/main" id="{EEAAEFE7-4A50-3B44-9C99-AE271B5C40D0}"/>
                </a:ext>
              </a:extLst>
            </p:cNvPr>
            <p:cNvSpPr/>
            <p:nvPr/>
          </p:nvSpPr>
          <p:spPr>
            <a:xfrm>
              <a:off x="7832253" y="5252775"/>
              <a:ext cx="723900" cy="238125"/>
            </a:xfrm>
            <a:custGeom>
              <a:avLst/>
              <a:gdLst>
                <a:gd name="connsiteX0" fmla="*/ 708552 w 723900"/>
                <a:gd name="connsiteY0" fmla="*/ 94298 h 238125"/>
                <a:gd name="connsiteX1" fmla="*/ 363747 w 723900"/>
                <a:gd name="connsiteY1" fmla="*/ 0 h 238125"/>
                <a:gd name="connsiteX2" fmla="*/ 18942 w 723900"/>
                <a:gd name="connsiteY2" fmla="*/ 94298 h 238125"/>
                <a:gd name="connsiteX3" fmla="*/ 6559 w 723900"/>
                <a:gd name="connsiteY3" fmla="*/ 148590 h 238125"/>
                <a:gd name="connsiteX4" fmla="*/ 57042 w 723900"/>
                <a:gd name="connsiteY4" fmla="*/ 222885 h 238125"/>
                <a:gd name="connsiteX5" fmla="*/ 115144 w 723900"/>
                <a:gd name="connsiteY5" fmla="*/ 228600 h 238125"/>
                <a:gd name="connsiteX6" fmla="*/ 161817 w 723900"/>
                <a:gd name="connsiteY6" fmla="*/ 181927 h 238125"/>
                <a:gd name="connsiteX7" fmla="*/ 173247 w 723900"/>
                <a:gd name="connsiteY7" fmla="*/ 155258 h 238125"/>
                <a:gd name="connsiteX8" fmla="*/ 173247 w 723900"/>
                <a:gd name="connsiteY8" fmla="*/ 106680 h 238125"/>
                <a:gd name="connsiteX9" fmla="*/ 363747 w 723900"/>
                <a:gd name="connsiteY9" fmla="*/ 75248 h 238125"/>
                <a:gd name="connsiteX10" fmla="*/ 554247 w 723900"/>
                <a:gd name="connsiteY10" fmla="*/ 106680 h 238125"/>
                <a:gd name="connsiteX11" fmla="*/ 554247 w 723900"/>
                <a:gd name="connsiteY11" fmla="*/ 155258 h 238125"/>
                <a:gd name="connsiteX12" fmla="*/ 565677 w 723900"/>
                <a:gd name="connsiteY12" fmla="*/ 181927 h 238125"/>
                <a:gd name="connsiteX13" fmla="*/ 612349 w 723900"/>
                <a:gd name="connsiteY13" fmla="*/ 228600 h 238125"/>
                <a:gd name="connsiteX14" fmla="*/ 670452 w 723900"/>
                <a:gd name="connsiteY14" fmla="*/ 222885 h 238125"/>
                <a:gd name="connsiteX15" fmla="*/ 720934 w 723900"/>
                <a:gd name="connsiteY15" fmla="*/ 148590 h 238125"/>
                <a:gd name="connsiteX16" fmla="*/ 708552 w 723900"/>
                <a:gd name="connsiteY16" fmla="*/ 9429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3900" h="238125">
                  <a:moveTo>
                    <a:pt x="708552" y="94298"/>
                  </a:moveTo>
                  <a:cubicBezTo>
                    <a:pt x="607587" y="34290"/>
                    <a:pt x="489477" y="0"/>
                    <a:pt x="363747" y="0"/>
                  </a:cubicBezTo>
                  <a:cubicBezTo>
                    <a:pt x="238017" y="0"/>
                    <a:pt x="119907" y="34290"/>
                    <a:pt x="18942" y="94298"/>
                  </a:cubicBezTo>
                  <a:cubicBezTo>
                    <a:pt x="-108" y="105728"/>
                    <a:pt x="-5823" y="130493"/>
                    <a:pt x="6559" y="148590"/>
                  </a:cubicBezTo>
                  <a:lnTo>
                    <a:pt x="57042" y="222885"/>
                  </a:lnTo>
                  <a:cubicBezTo>
                    <a:pt x="70377" y="242888"/>
                    <a:pt x="98952" y="245745"/>
                    <a:pt x="115144" y="228600"/>
                  </a:cubicBezTo>
                  <a:lnTo>
                    <a:pt x="161817" y="181927"/>
                  </a:lnTo>
                  <a:cubicBezTo>
                    <a:pt x="169437" y="174308"/>
                    <a:pt x="173247" y="164783"/>
                    <a:pt x="173247" y="155258"/>
                  </a:cubicBezTo>
                  <a:lnTo>
                    <a:pt x="173247" y="106680"/>
                  </a:lnTo>
                  <a:cubicBezTo>
                    <a:pt x="233254" y="86678"/>
                    <a:pt x="297072" y="75248"/>
                    <a:pt x="363747" y="75248"/>
                  </a:cubicBezTo>
                  <a:cubicBezTo>
                    <a:pt x="430422" y="75248"/>
                    <a:pt x="494239" y="86678"/>
                    <a:pt x="554247" y="106680"/>
                  </a:cubicBezTo>
                  <a:lnTo>
                    <a:pt x="554247" y="155258"/>
                  </a:lnTo>
                  <a:cubicBezTo>
                    <a:pt x="554247" y="165735"/>
                    <a:pt x="558057" y="175260"/>
                    <a:pt x="565677" y="181927"/>
                  </a:cubicBezTo>
                  <a:lnTo>
                    <a:pt x="612349" y="228600"/>
                  </a:lnTo>
                  <a:cubicBezTo>
                    <a:pt x="629494" y="245745"/>
                    <a:pt x="657117" y="242888"/>
                    <a:pt x="670452" y="222885"/>
                  </a:cubicBezTo>
                  <a:lnTo>
                    <a:pt x="720934" y="148590"/>
                  </a:lnTo>
                  <a:cubicBezTo>
                    <a:pt x="733317" y="130493"/>
                    <a:pt x="727602" y="105728"/>
                    <a:pt x="708552" y="94298"/>
                  </a:cubicBezTo>
                  <a:close/>
                </a:path>
              </a:pathLst>
            </a:custGeom>
            <a:grpFill/>
            <a:ln w="9525" cap="flat">
              <a:noFill/>
              <a:prstDash val="solid"/>
              <a:miter/>
            </a:ln>
          </p:spPr>
          <p:txBody>
            <a:bodyPr rtlCol="0" anchor="ctr"/>
            <a:lstStyle/>
            <a:p>
              <a:endParaRPr lang="it-IT" sz="1013"/>
            </a:p>
          </p:txBody>
        </p:sp>
        <p:sp>
          <p:nvSpPr>
            <p:cNvPr id="198" name="Figura a mano libera 197">
              <a:extLst>
                <a:ext uri="{FF2B5EF4-FFF2-40B4-BE49-F238E27FC236}">
                  <a16:creationId xmlns:a16="http://schemas.microsoft.com/office/drawing/2014/main" id="{A4AF4C7C-2CC2-274C-9145-11402EF4E1EA}"/>
                </a:ext>
              </a:extLst>
            </p:cNvPr>
            <p:cNvSpPr/>
            <p:nvPr/>
          </p:nvSpPr>
          <p:spPr>
            <a:xfrm>
              <a:off x="7910250" y="5376600"/>
              <a:ext cx="571500" cy="419100"/>
            </a:xfrm>
            <a:custGeom>
              <a:avLst/>
              <a:gdLst>
                <a:gd name="connsiteX0" fmla="*/ 381000 w 571500"/>
                <a:gd name="connsiteY0" fmla="*/ 190500 h 419100"/>
                <a:gd name="connsiteX1" fmla="*/ 342900 w 571500"/>
                <a:gd name="connsiteY1" fmla="*/ 190500 h 419100"/>
                <a:gd name="connsiteX2" fmla="*/ 342900 w 571500"/>
                <a:gd name="connsiteY2" fmla="*/ 152400 h 419100"/>
                <a:gd name="connsiteX3" fmla="*/ 381000 w 571500"/>
                <a:gd name="connsiteY3" fmla="*/ 152400 h 419100"/>
                <a:gd name="connsiteX4" fmla="*/ 381000 w 571500"/>
                <a:gd name="connsiteY4" fmla="*/ 190500 h 419100"/>
                <a:gd name="connsiteX5" fmla="*/ 381000 w 571500"/>
                <a:gd name="connsiteY5" fmla="*/ 266700 h 419100"/>
                <a:gd name="connsiteX6" fmla="*/ 342900 w 571500"/>
                <a:gd name="connsiteY6" fmla="*/ 266700 h 419100"/>
                <a:gd name="connsiteX7" fmla="*/ 342900 w 571500"/>
                <a:gd name="connsiteY7" fmla="*/ 228600 h 419100"/>
                <a:gd name="connsiteX8" fmla="*/ 381000 w 571500"/>
                <a:gd name="connsiteY8" fmla="*/ 228600 h 419100"/>
                <a:gd name="connsiteX9" fmla="*/ 381000 w 571500"/>
                <a:gd name="connsiteY9" fmla="*/ 266700 h 419100"/>
                <a:gd name="connsiteX10" fmla="*/ 381000 w 571500"/>
                <a:gd name="connsiteY10" fmla="*/ 342900 h 419100"/>
                <a:gd name="connsiteX11" fmla="*/ 342900 w 571500"/>
                <a:gd name="connsiteY11" fmla="*/ 342900 h 419100"/>
                <a:gd name="connsiteX12" fmla="*/ 342900 w 571500"/>
                <a:gd name="connsiteY12" fmla="*/ 304800 h 419100"/>
                <a:gd name="connsiteX13" fmla="*/ 381000 w 571500"/>
                <a:gd name="connsiteY13" fmla="*/ 304800 h 419100"/>
                <a:gd name="connsiteX14" fmla="*/ 381000 w 571500"/>
                <a:gd name="connsiteY14" fmla="*/ 342900 h 419100"/>
                <a:gd name="connsiteX15" fmla="*/ 304800 w 571500"/>
                <a:gd name="connsiteY15" fmla="*/ 190500 h 419100"/>
                <a:gd name="connsiteX16" fmla="*/ 266700 w 571500"/>
                <a:gd name="connsiteY16" fmla="*/ 190500 h 419100"/>
                <a:gd name="connsiteX17" fmla="*/ 266700 w 571500"/>
                <a:gd name="connsiteY17" fmla="*/ 152400 h 419100"/>
                <a:gd name="connsiteX18" fmla="*/ 304800 w 571500"/>
                <a:gd name="connsiteY18" fmla="*/ 152400 h 419100"/>
                <a:gd name="connsiteX19" fmla="*/ 304800 w 571500"/>
                <a:gd name="connsiteY19" fmla="*/ 190500 h 419100"/>
                <a:gd name="connsiteX20" fmla="*/ 304800 w 571500"/>
                <a:gd name="connsiteY20" fmla="*/ 266700 h 419100"/>
                <a:gd name="connsiteX21" fmla="*/ 266700 w 571500"/>
                <a:gd name="connsiteY21" fmla="*/ 266700 h 419100"/>
                <a:gd name="connsiteX22" fmla="*/ 266700 w 571500"/>
                <a:gd name="connsiteY22" fmla="*/ 228600 h 419100"/>
                <a:gd name="connsiteX23" fmla="*/ 304800 w 571500"/>
                <a:gd name="connsiteY23" fmla="*/ 228600 h 419100"/>
                <a:gd name="connsiteX24" fmla="*/ 304800 w 571500"/>
                <a:gd name="connsiteY24" fmla="*/ 266700 h 419100"/>
                <a:gd name="connsiteX25" fmla="*/ 304800 w 571500"/>
                <a:gd name="connsiteY25" fmla="*/ 342900 h 419100"/>
                <a:gd name="connsiteX26" fmla="*/ 266700 w 571500"/>
                <a:gd name="connsiteY26" fmla="*/ 342900 h 419100"/>
                <a:gd name="connsiteX27" fmla="*/ 266700 w 571500"/>
                <a:gd name="connsiteY27" fmla="*/ 304800 h 419100"/>
                <a:gd name="connsiteX28" fmla="*/ 304800 w 571500"/>
                <a:gd name="connsiteY28" fmla="*/ 304800 h 419100"/>
                <a:gd name="connsiteX29" fmla="*/ 304800 w 571500"/>
                <a:gd name="connsiteY29" fmla="*/ 342900 h 419100"/>
                <a:gd name="connsiteX30" fmla="*/ 228600 w 571500"/>
                <a:gd name="connsiteY30" fmla="*/ 190500 h 419100"/>
                <a:gd name="connsiteX31" fmla="*/ 190500 w 571500"/>
                <a:gd name="connsiteY31" fmla="*/ 190500 h 419100"/>
                <a:gd name="connsiteX32" fmla="*/ 190500 w 571500"/>
                <a:gd name="connsiteY32" fmla="*/ 152400 h 419100"/>
                <a:gd name="connsiteX33" fmla="*/ 228600 w 571500"/>
                <a:gd name="connsiteY33" fmla="*/ 152400 h 419100"/>
                <a:gd name="connsiteX34" fmla="*/ 228600 w 571500"/>
                <a:gd name="connsiteY34" fmla="*/ 190500 h 419100"/>
                <a:gd name="connsiteX35" fmla="*/ 228600 w 571500"/>
                <a:gd name="connsiteY35" fmla="*/ 266700 h 419100"/>
                <a:gd name="connsiteX36" fmla="*/ 190500 w 571500"/>
                <a:gd name="connsiteY36" fmla="*/ 266700 h 419100"/>
                <a:gd name="connsiteX37" fmla="*/ 190500 w 571500"/>
                <a:gd name="connsiteY37" fmla="*/ 228600 h 419100"/>
                <a:gd name="connsiteX38" fmla="*/ 228600 w 571500"/>
                <a:gd name="connsiteY38" fmla="*/ 228600 h 419100"/>
                <a:gd name="connsiteX39" fmla="*/ 228600 w 571500"/>
                <a:gd name="connsiteY39" fmla="*/ 266700 h 419100"/>
                <a:gd name="connsiteX40" fmla="*/ 228600 w 571500"/>
                <a:gd name="connsiteY40" fmla="*/ 342900 h 419100"/>
                <a:gd name="connsiteX41" fmla="*/ 190500 w 571500"/>
                <a:gd name="connsiteY41" fmla="*/ 342900 h 419100"/>
                <a:gd name="connsiteX42" fmla="*/ 190500 w 571500"/>
                <a:gd name="connsiteY42" fmla="*/ 304800 h 419100"/>
                <a:gd name="connsiteX43" fmla="*/ 228600 w 571500"/>
                <a:gd name="connsiteY43" fmla="*/ 304800 h 419100"/>
                <a:gd name="connsiteX44" fmla="*/ 228600 w 571500"/>
                <a:gd name="connsiteY44" fmla="*/ 342900 h 419100"/>
                <a:gd name="connsiteX45" fmla="*/ 438150 w 571500"/>
                <a:gd name="connsiteY45" fmla="*/ 85725 h 419100"/>
                <a:gd name="connsiteX46" fmla="*/ 438150 w 571500"/>
                <a:gd name="connsiteY46" fmla="*/ 28575 h 419100"/>
                <a:gd name="connsiteX47" fmla="*/ 409575 w 571500"/>
                <a:gd name="connsiteY47" fmla="*/ 0 h 419100"/>
                <a:gd name="connsiteX48" fmla="*/ 381000 w 571500"/>
                <a:gd name="connsiteY48" fmla="*/ 28575 h 419100"/>
                <a:gd name="connsiteX49" fmla="*/ 381000 w 571500"/>
                <a:gd name="connsiteY49" fmla="*/ 76200 h 419100"/>
                <a:gd name="connsiteX50" fmla="*/ 190500 w 571500"/>
                <a:gd name="connsiteY50" fmla="*/ 76200 h 419100"/>
                <a:gd name="connsiteX51" fmla="*/ 190500 w 571500"/>
                <a:gd name="connsiteY51" fmla="*/ 28575 h 419100"/>
                <a:gd name="connsiteX52" fmla="*/ 161925 w 571500"/>
                <a:gd name="connsiteY52" fmla="*/ 0 h 419100"/>
                <a:gd name="connsiteX53" fmla="*/ 133350 w 571500"/>
                <a:gd name="connsiteY53" fmla="*/ 28575 h 419100"/>
                <a:gd name="connsiteX54" fmla="*/ 133350 w 571500"/>
                <a:gd name="connsiteY54" fmla="*/ 85725 h 419100"/>
                <a:gd name="connsiteX55" fmla="*/ 21907 w 571500"/>
                <a:gd name="connsiteY55" fmla="*/ 197168 h 419100"/>
                <a:gd name="connsiteX56" fmla="*/ 0 w 571500"/>
                <a:gd name="connsiteY56" fmla="*/ 251460 h 419100"/>
                <a:gd name="connsiteX57" fmla="*/ 0 w 571500"/>
                <a:gd name="connsiteY57" fmla="*/ 419100 h 419100"/>
                <a:gd name="connsiteX58" fmla="*/ 571500 w 571500"/>
                <a:gd name="connsiteY58" fmla="*/ 419100 h 419100"/>
                <a:gd name="connsiteX59" fmla="*/ 571500 w 571500"/>
                <a:gd name="connsiteY59" fmla="*/ 250508 h 419100"/>
                <a:gd name="connsiteX60" fmla="*/ 549593 w 571500"/>
                <a:gd name="connsiteY60" fmla="*/ 196215 h 419100"/>
                <a:gd name="connsiteX61" fmla="*/ 438150 w 571500"/>
                <a:gd name="connsiteY61" fmla="*/ 857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71500" h="419100">
                  <a:moveTo>
                    <a:pt x="381000" y="190500"/>
                  </a:moveTo>
                  <a:lnTo>
                    <a:pt x="342900" y="190500"/>
                  </a:lnTo>
                  <a:lnTo>
                    <a:pt x="342900" y="152400"/>
                  </a:lnTo>
                  <a:lnTo>
                    <a:pt x="381000" y="152400"/>
                  </a:lnTo>
                  <a:lnTo>
                    <a:pt x="381000" y="190500"/>
                  </a:lnTo>
                  <a:close/>
                  <a:moveTo>
                    <a:pt x="381000" y="266700"/>
                  </a:moveTo>
                  <a:lnTo>
                    <a:pt x="342900" y="266700"/>
                  </a:lnTo>
                  <a:lnTo>
                    <a:pt x="342900" y="228600"/>
                  </a:lnTo>
                  <a:lnTo>
                    <a:pt x="381000" y="228600"/>
                  </a:lnTo>
                  <a:lnTo>
                    <a:pt x="381000" y="266700"/>
                  </a:lnTo>
                  <a:close/>
                  <a:moveTo>
                    <a:pt x="381000" y="342900"/>
                  </a:moveTo>
                  <a:lnTo>
                    <a:pt x="342900" y="342900"/>
                  </a:lnTo>
                  <a:lnTo>
                    <a:pt x="342900" y="304800"/>
                  </a:lnTo>
                  <a:lnTo>
                    <a:pt x="381000" y="304800"/>
                  </a:lnTo>
                  <a:lnTo>
                    <a:pt x="381000" y="342900"/>
                  </a:lnTo>
                  <a:close/>
                  <a:moveTo>
                    <a:pt x="304800" y="190500"/>
                  </a:moveTo>
                  <a:lnTo>
                    <a:pt x="266700" y="190500"/>
                  </a:lnTo>
                  <a:lnTo>
                    <a:pt x="266700" y="152400"/>
                  </a:lnTo>
                  <a:lnTo>
                    <a:pt x="304800" y="152400"/>
                  </a:lnTo>
                  <a:lnTo>
                    <a:pt x="304800" y="190500"/>
                  </a:lnTo>
                  <a:close/>
                  <a:moveTo>
                    <a:pt x="304800" y="266700"/>
                  </a:moveTo>
                  <a:lnTo>
                    <a:pt x="266700" y="266700"/>
                  </a:lnTo>
                  <a:lnTo>
                    <a:pt x="266700" y="228600"/>
                  </a:lnTo>
                  <a:lnTo>
                    <a:pt x="304800" y="228600"/>
                  </a:lnTo>
                  <a:lnTo>
                    <a:pt x="304800" y="266700"/>
                  </a:lnTo>
                  <a:close/>
                  <a:moveTo>
                    <a:pt x="304800" y="342900"/>
                  </a:moveTo>
                  <a:lnTo>
                    <a:pt x="266700" y="342900"/>
                  </a:lnTo>
                  <a:lnTo>
                    <a:pt x="266700" y="304800"/>
                  </a:lnTo>
                  <a:lnTo>
                    <a:pt x="304800" y="304800"/>
                  </a:lnTo>
                  <a:lnTo>
                    <a:pt x="304800" y="342900"/>
                  </a:lnTo>
                  <a:close/>
                  <a:moveTo>
                    <a:pt x="228600" y="190500"/>
                  </a:moveTo>
                  <a:lnTo>
                    <a:pt x="190500" y="190500"/>
                  </a:lnTo>
                  <a:lnTo>
                    <a:pt x="190500" y="152400"/>
                  </a:lnTo>
                  <a:lnTo>
                    <a:pt x="228600" y="152400"/>
                  </a:lnTo>
                  <a:lnTo>
                    <a:pt x="228600" y="190500"/>
                  </a:lnTo>
                  <a:close/>
                  <a:moveTo>
                    <a:pt x="228600" y="266700"/>
                  </a:moveTo>
                  <a:lnTo>
                    <a:pt x="190500" y="266700"/>
                  </a:lnTo>
                  <a:lnTo>
                    <a:pt x="190500" y="228600"/>
                  </a:lnTo>
                  <a:lnTo>
                    <a:pt x="228600" y="228600"/>
                  </a:lnTo>
                  <a:lnTo>
                    <a:pt x="228600" y="266700"/>
                  </a:lnTo>
                  <a:close/>
                  <a:moveTo>
                    <a:pt x="228600" y="342900"/>
                  </a:moveTo>
                  <a:lnTo>
                    <a:pt x="190500" y="342900"/>
                  </a:lnTo>
                  <a:lnTo>
                    <a:pt x="190500" y="304800"/>
                  </a:lnTo>
                  <a:lnTo>
                    <a:pt x="228600" y="304800"/>
                  </a:lnTo>
                  <a:lnTo>
                    <a:pt x="228600" y="342900"/>
                  </a:lnTo>
                  <a:close/>
                  <a:moveTo>
                    <a:pt x="438150" y="85725"/>
                  </a:moveTo>
                  <a:lnTo>
                    <a:pt x="438150" y="28575"/>
                  </a:lnTo>
                  <a:cubicBezTo>
                    <a:pt x="438150" y="12382"/>
                    <a:pt x="425768" y="0"/>
                    <a:pt x="409575" y="0"/>
                  </a:cubicBezTo>
                  <a:cubicBezTo>
                    <a:pt x="393383" y="0"/>
                    <a:pt x="381000" y="12382"/>
                    <a:pt x="381000" y="28575"/>
                  </a:cubicBezTo>
                  <a:lnTo>
                    <a:pt x="381000" y="76200"/>
                  </a:lnTo>
                  <a:lnTo>
                    <a:pt x="190500" y="76200"/>
                  </a:lnTo>
                  <a:lnTo>
                    <a:pt x="190500" y="28575"/>
                  </a:lnTo>
                  <a:cubicBezTo>
                    <a:pt x="190500" y="12382"/>
                    <a:pt x="178118" y="0"/>
                    <a:pt x="161925" y="0"/>
                  </a:cubicBezTo>
                  <a:cubicBezTo>
                    <a:pt x="145733" y="0"/>
                    <a:pt x="133350" y="12382"/>
                    <a:pt x="133350" y="28575"/>
                  </a:cubicBezTo>
                  <a:lnTo>
                    <a:pt x="133350" y="85725"/>
                  </a:lnTo>
                  <a:lnTo>
                    <a:pt x="21907" y="197168"/>
                  </a:lnTo>
                  <a:cubicBezTo>
                    <a:pt x="7620" y="211455"/>
                    <a:pt x="0" y="230505"/>
                    <a:pt x="0" y="251460"/>
                  </a:cubicBezTo>
                  <a:lnTo>
                    <a:pt x="0" y="419100"/>
                  </a:lnTo>
                  <a:lnTo>
                    <a:pt x="571500" y="419100"/>
                  </a:lnTo>
                  <a:lnTo>
                    <a:pt x="571500" y="250508"/>
                  </a:lnTo>
                  <a:cubicBezTo>
                    <a:pt x="571500" y="230505"/>
                    <a:pt x="563880" y="210502"/>
                    <a:pt x="549593" y="196215"/>
                  </a:cubicBezTo>
                  <a:lnTo>
                    <a:pt x="438150" y="85725"/>
                  </a:lnTo>
                  <a:close/>
                </a:path>
              </a:pathLst>
            </a:custGeom>
            <a:grpFill/>
            <a:ln w="9525" cap="flat">
              <a:noFill/>
              <a:prstDash val="solid"/>
              <a:miter/>
            </a:ln>
          </p:spPr>
          <p:txBody>
            <a:bodyPr rtlCol="0" anchor="ctr"/>
            <a:lstStyle/>
            <a:p>
              <a:endParaRPr lang="it-IT" sz="1013"/>
            </a:p>
          </p:txBody>
        </p:sp>
      </p:grpSp>
      <p:grpSp>
        <p:nvGrpSpPr>
          <p:cNvPr id="199" name="Elemento grafico 598" descr="Call center">
            <a:extLst>
              <a:ext uri="{FF2B5EF4-FFF2-40B4-BE49-F238E27FC236}">
                <a16:creationId xmlns:a16="http://schemas.microsoft.com/office/drawing/2014/main" id="{F8FC7CE9-C8D8-274D-B461-F4CFA4EB6357}"/>
              </a:ext>
            </a:extLst>
          </p:cNvPr>
          <p:cNvGrpSpPr/>
          <p:nvPr/>
        </p:nvGrpSpPr>
        <p:grpSpPr>
          <a:xfrm>
            <a:off x="6799965" y="2266949"/>
            <a:ext cx="301152" cy="301152"/>
            <a:chOff x="7888800" y="5221800"/>
            <a:chExt cx="914400" cy="914400"/>
          </a:xfrm>
          <a:solidFill>
            <a:schemeClr val="accent3"/>
          </a:solidFill>
        </p:grpSpPr>
        <p:sp>
          <p:nvSpPr>
            <p:cNvPr id="200" name="Figura a mano libera 199">
              <a:extLst>
                <a:ext uri="{FF2B5EF4-FFF2-40B4-BE49-F238E27FC236}">
                  <a16:creationId xmlns:a16="http://schemas.microsoft.com/office/drawing/2014/main" id="{4D6F1DBA-8907-754C-AB9B-8355BAAB047C}"/>
                </a:ext>
              </a:extLst>
            </p:cNvPr>
            <p:cNvSpPr/>
            <p:nvPr/>
          </p:nvSpPr>
          <p:spPr>
            <a:xfrm>
              <a:off x="8041200" y="5736150"/>
              <a:ext cx="609600" cy="304800"/>
            </a:xfrm>
            <a:custGeom>
              <a:avLst/>
              <a:gdLst>
                <a:gd name="connsiteX0" fmla="*/ 579120 w 609600"/>
                <a:gd name="connsiteY0" fmla="*/ 91440 h 304800"/>
                <a:gd name="connsiteX1" fmla="*/ 430530 w 609600"/>
                <a:gd name="connsiteY1" fmla="*/ 19050 h 304800"/>
                <a:gd name="connsiteX2" fmla="*/ 304800 w 609600"/>
                <a:gd name="connsiteY2" fmla="*/ 0 h 304800"/>
                <a:gd name="connsiteX3" fmla="*/ 179070 w 609600"/>
                <a:gd name="connsiteY3" fmla="*/ 19050 h 304800"/>
                <a:gd name="connsiteX4" fmla="*/ 30480 w 609600"/>
                <a:gd name="connsiteY4" fmla="*/ 91440 h 304800"/>
                <a:gd name="connsiteX5" fmla="*/ 0 w 609600"/>
                <a:gd name="connsiteY5" fmla="*/ 152400 h 304800"/>
                <a:gd name="connsiteX6" fmla="*/ 0 w 609600"/>
                <a:gd name="connsiteY6" fmla="*/ 304800 h 304800"/>
                <a:gd name="connsiteX7" fmla="*/ 609600 w 609600"/>
                <a:gd name="connsiteY7" fmla="*/ 304800 h 304800"/>
                <a:gd name="connsiteX8" fmla="*/ 609600 w 609600"/>
                <a:gd name="connsiteY8" fmla="*/ 152400 h 304800"/>
                <a:gd name="connsiteX9" fmla="*/ 579120 w 609600"/>
                <a:gd name="connsiteY9"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 h="304800">
                  <a:moveTo>
                    <a:pt x="579120" y="91440"/>
                  </a:moveTo>
                  <a:cubicBezTo>
                    <a:pt x="537210" y="57150"/>
                    <a:pt x="483870" y="34290"/>
                    <a:pt x="430530" y="19050"/>
                  </a:cubicBezTo>
                  <a:cubicBezTo>
                    <a:pt x="392430" y="7620"/>
                    <a:pt x="350520" y="0"/>
                    <a:pt x="304800" y="0"/>
                  </a:cubicBezTo>
                  <a:cubicBezTo>
                    <a:pt x="262890" y="0"/>
                    <a:pt x="220980" y="7620"/>
                    <a:pt x="179070" y="19050"/>
                  </a:cubicBezTo>
                  <a:cubicBezTo>
                    <a:pt x="125730" y="34290"/>
                    <a:pt x="72390" y="60960"/>
                    <a:pt x="30480" y="91440"/>
                  </a:cubicBezTo>
                  <a:cubicBezTo>
                    <a:pt x="11430" y="106680"/>
                    <a:pt x="0" y="129540"/>
                    <a:pt x="0" y="152400"/>
                  </a:cubicBezTo>
                  <a:lnTo>
                    <a:pt x="0" y="304800"/>
                  </a:lnTo>
                  <a:lnTo>
                    <a:pt x="609600" y="304800"/>
                  </a:lnTo>
                  <a:lnTo>
                    <a:pt x="609600" y="152400"/>
                  </a:lnTo>
                  <a:cubicBezTo>
                    <a:pt x="609600" y="129540"/>
                    <a:pt x="598170" y="106680"/>
                    <a:pt x="579120" y="91440"/>
                  </a:cubicBezTo>
                  <a:close/>
                </a:path>
              </a:pathLst>
            </a:custGeom>
            <a:grpFill/>
            <a:ln w="9525" cap="flat">
              <a:noFill/>
              <a:prstDash val="solid"/>
              <a:miter/>
            </a:ln>
          </p:spPr>
          <p:txBody>
            <a:bodyPr rtlCol="0" anchor="ctr"/>
            <a:lstStyle/>
            <a:p>
              <a:endParaRPr lang="it-IT" sz="1013"/>
            </a:p>
          </p:txBody>
        </p:sp>
        <p:sp>
          <p:nvSpPr>
            <p:cNvPr id="201" name="Figura a mano libera 200">
              <a:extLst>
                <a:ext uri="{FF2B5EF4-FFF2-40B4-BE49-F238E27FC236}">
                  <a16:creationId xmlns:a16="http://schemas.microsoft.com/office/drawing/2014/main" id="{FEEA7B6D-E648-F347-B305-20F8ADBA9ECA}"/>
                </a:ext>
              </a:extLst>
            </p:cNvPr>
            <p:cNvSpPr/>
            <p:nvPr/>
          </p:nvSpPr>
          <p:spPr>
            <a:xfrm>
              <a:off x="8178360" y="5317050"/>
              <a:ext cx="419100" cy="361950"/>
            </a:xfrm>
            <a:custGeom>
              <a:avLst/>
              <a:gdLst>
                <a:gd name="connsiteX0" fmla="*/ 19050 w 419100"/>
                <a:gd name="connsiteY0" fmla="*/ 99060 h 361950"/>
                <a:gd name="connsiteX1" fmla="*/ 32385 w 419100"/>
                <a:gd name="connsiteY1" fmla="*/ 93345 h 361950"/>
                <a:gd name="connsiteX2" fmla="*/ 32385 w 419100"/>
                <a:gd name="connsiteY2" fmla="*/ 93345 h 361950"/>
                <a:gd name="connsiteX3" fmla="*/ 167640 w 419100"/>
                <a:gd name="connsiteY3" fmla="*/ 38100 h 361950"/>
                <a:gd name="connsiteX4" fmla="*/ 358140 w 419100"/>
                <a:gd name="connsiteY4" fmla="*/ 228600 h 361950"/>
                <a:gd name="connsiteX5" fmla="*/ 358140 w 419100"/>
                <a:gd name="connsiteY5" fmla="*/ 272415 h 361950"/>
                <a:gd name="connsiteX6" fmla="*/ 248603 w 419100"/>
                <a:gd name="connsiteY6" fmla="*/ 308610 h 361950"/>
                <a:gd name="connsiteX7" fmla="*/ 234315 w 419100"/>
                <a:gd name="connsiteY7" fmla="*/ 304800 h 361950"/>
                <a:gd name="connsiteX8" fmla="*/ 205740 w 419100"/>
                <a:gd name="connsiteY8" fmla="*/ 333375 h 361950"/>
                <a:gd name="connsiteX9" fmla="*/ 234315 w 419100"/>
                <a:gd name="connsiteY9" fmla="*/ 361950 h 361950"/>
                <a:gd name="connsiteX10" fmla="*/ 260985 w 419100"/>
                <a:gd name="connsiteY10" fmla="*/ 344805 h 361950"/>
                <a:gd name="connsiteX11" fmla="*/ 412432 w 419100"/>
                <a:gd name="connsiteY11" fmla="*/ 294323 h 361950"/>
                <a:gd name="connsiteX12" fmla="*/ 425768 w 419100"/>
                <a:gd name="connsiteY12" fmla="*/ 276225 h 361950"/>
                <a:gd name="connsiteX13" fmla="*/ 425768 w 419100"/>
                <a:gd name="connsiteY13" fmla="*/ 190500 h 361950"/>
                <a:gd name="connsiteX14" fmla="*/ 406718 w 419100"/>
                <a:gd name="connsiteY14" fmla="*/ 171450 h 361950"/>
                <a:gd name="connsiteX15" fmla="*/ 389573 w 419100"/>
                <a:gd name="connsiteY15" fmla="*/ 171450 h 361950"/>
                <a:gd name="connsiteX16" fmla="*/ 167640 w 419100"/>
                <a:gd name="connsiteY16" fmla="*/ 0 h 361950"/>
                <a:gd name="connsiteX17" fmla="*/ 7620 w 419100"/>
                <a:gd name="connsiteY17" fmla="*/ 64770 h 361950"/>
                <a:gd name="connsiteX18" fmla="*/ 0 w 419100"/>
                <a:gd name="connsiteY18" fmla="*/ 80010 h 361950"/>
                <a:gd name="connsiteX19" fmla="*/ 19050 w 419100"/>
                <a:gd name="connsiteY19" fmla="*/ 9906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9100" h="361950">
                  <a:moveTo>
                    <a:pt x="19050" y="99060"/>
                  </a:moveTo>
                  <a:cubicBezTo>
                    <a:pt x="24765" y="99060"/>
                    <a:pt x="29528" y="97155"/>
                    <a:pt x="32385" y="93345"/>
                  </a:cubicBezTo>
                  <a:lnTo>
                    <a:pt x="32385" y="93345"/>
                  </a:lnTo>
                  <a:cubicBezTo>
                    <a:pt x="67628" y="59055"/>
                    <a:pt x="115253" y="38100"/>
                    <a:pt x="167640" y="38100"/>
                  </a:cubicBezTo>
                  <a:cubicBezTo>
                    <a:pt x="272415" y="38100"/>
                    <a:pt x="358140" y="123825"/>
                    <a:pt x="358140" y="228600"/>
                  </a:cubicBezTo>
                  <a:lnTo>
                    <a:pt x="358140" y="272415"/>
                  </a:lnTo>
                  <a:lnTo>
                    <a:pt x="248603" y="308610"/>
                  </a:lnTo>
                  <a:cubicBezTo>
                    <a:pt x="243840" y="306705"/>
                    <a:pt x="239078" y="304800"/>
                    <a:pt x="234315" y="304800"/>
                  </a:cubicBezTo>
                  <a:cubicBezTo>
                    <a:pt x="218123" y="304800"/>
                    <a:pt x="205740" y="317183"/>
                    <a:pt x="205740" y="333375"/>
                  </a:cubicBezTo>
                  <a:cubicBezTo>
                    <a:pt x="205740" y="349568"/>
                    <a:pt x="218123" y="361950"/>
                    <a:pt x="234315" y="361950"/>
                  </a:cubicBezTo>
                  <a:cubicBezTo>
                    <a:pt x="245745" y="361950"/>
                    <a:pt x="256223" y="355283"/>
                    <a:pt x="260985" y="344805"/>
                  </a:cubicBezTo>
                  <a:lnTo>
                    <a:pt x="412432" y="294323"/>
                  </a:lnTo>
                  <a:cubicBezTo>
                    <a:pt x="420053" y="291465"/>
                    <a:pt x="425768" y="284798"/>
                    <a:pt x="425768" y="276225"/>
                  </a:cubicBezTo>
                  <a:lnTo>
                    <a:pt x="425768" y="190500"/>
                  </a:lnTo>
                  <a:cubicBezTo>
                    <a:pt x="425768" y="180023"/>
                    <a:pt x="417195" y="171450"/>
                    <a:pt x="406718" y="171450"/>
                  </a:cubicBezTo>
                  <a:lnTo>
                    <a:pt x="389573" y="171450"/>
                  </a:lnTo>
                  <a:cubicBezTo>
                    <a:pt x="363855" y="73343"/>
                    <a:pt x="274320" y="0"/>
                    <a:pt x="167640" y="0"/>
                  </a:cubicBezTo>
                  <a:cubicBezTo>
                    <a:pt x="105728" y="0"/>
                    <a:pt x="49530" y="24765"/>
                    <a:pt x="7620" y="64770"/>
                  </a:cubicBezTo>
                  <a:cubicBezTo>
                    <a:pt x="2858" y="68580"/>
                    <a:pt x="0" y="73343"/>
                    <a:pt x="0" y="80010"/>
                  </a:cubicBezTo>
                  <a:cubicBezTo>
                    <a:pt x="0" y="90488"/>
                    <a:pt x="8572" y="99060"/>
                    <a:pt x="19050" y="99060"/>
                  </a:cubicBezTo>
                  <a:close/>
                </a:path>
              </a:pathLst>
            </a:custGeom>
            <a:grpFill/>
            <a:ln w="9525" cap="flat">
              <a:noFill/>
              <a:prstDash val="solid"/>
              <a:miter/>
            </a:ln>
          </p:spPr>
          <p:txBody>
            <a:bodyPr rtlCol="0" anchor="ctr"/>
            <a:lstStyle/>
            <a:p>
              <a:endParaRPr lang="it-IT" sz="1013"/>
            </a:p>
          </p:txBody>
        </p:sp>
        <p:sp>
          <p:nvSpPr>
            <p:cNvPr id="202" name="Figura a mano libera 201">
              <a:extLst>
                <a:ext uri="{FF2B5EF4-FFF2-40B4-BE49-F238E27FC236}">
                  <a16:creationId xmlns:a16="http://schemas.microsoft.com/office/drawing/2014/main" id="{359DD210-C135-0947-AF72-95CE3DDC354C}"/>
                </a:ext>
              </a:extLst>
            </p:cNvPr>
            <p:cNvSpPr/>
            <p:nvPr/>
          </p:nvSpPr>
          <p:spPr>
            <a:xfrm>
              <a:off x="8193600" y="5393250"/>
              <a:ext cx="304800" cy="304800"/>
            </a:xfrm>
            <a:custGeom>
              <a:avLst/>
              <a:gdLst>
                <a:gd name="connsiteX0" fmla="*/ 303848 w 304800"/>
                <a:gd name="connsiteY0" fmla="*/ 168593 h 304800"/>
                <a:gd name="connsiteX1" fmla="*/ 304800 w 304800"/>
                <a:gd name="connsiteY1" fmla="*/ 152400 h 304800"/>
                <a:gd name="connsiteX2" fmla="*/ 152400 w 304800"/>
                <a:gd name="connsiteY2" fmla="*/ 0 h 304800"/>
                <a:gd name="connsiteX3" fmla="*/ 0 w 304800"/>
                <a:gd name="connsiteY3" fmla="*/ 152400 h 304800"/>
                <a:gd name="connsiteX4" fmla="*/ 152400 w 304800"/>
                <a:gd name="connsiteY4" fmla="*/ 304800 h 304800"/>
                <a:gd name="connsiteX5" fmla="*/ 161925 w 304800"/>
                <a:gd name="connsiteY5" fmla="*/ 303848 h 304800"/>
                <a:gd name="connsiteX6" fmla="*/ 161925 w 304800"/>
                <a:gd name="connsiteY6" fmla="*/ 257175 h 304800"/>
                <a:gd name="connsiteX7" fmla="*/ 161925 w 304800"/>
                <a:gd name="connsiteY7" fmla="*/ 257175 h 304800"/>
                <a:gd name="connsiteX8" fmla="*/ 167640 w 304800"/>
                <a:gd name="connsiteY8" fmla="*/ 231458 h 304800"/>
                <a:gd name="connsiteX9" fmla="*/ 200977 w 304800"/>
                <a:gd name="connsiteY9" fmla="*/ 202883 h 304800"/>
                <a:gd name="connsiteX10" fmla="*/ 303848 w 304800"/>
                <a:gd name="connsiteY10" fmla="*/ 16859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304800">
                  <a:moveTo>
                    <a:pt x="303848" y="168593"/>
                  </a:moveTo>
                  <a:cubicBezTo>
                    <a:pt x="304800" y="162877"/>
                    <a:pt x="304800" y="158115"/>
                    <a:pt x="304800" y="152400"/>
                  </a:cubicBezTo>
                  <a:cubicBezTo>
                    <a:pt x="304800" y="68580"/>
                    <a:pt x="236220" y="0"/>
                    <a:pt x="152400" y="0"/>
                  </a:cubicBezTo>
                  <a:cubicBezTo>
                    <a:pt x="68580" y="0"/>
                    <a:pt x="0" y="68580"/>
                    <a:pt x="0" y="152400"/>
                  </a:cubicBezTo>
                  <a:cubicBezTo>
                    <a:pt x="0" y="236220"/>
                    <a:pt x="68580" y="304800"/>
                    <a:pt x="152400" y="304800"/>
                  </a:cubicBezTo>
                  <a:cubicBezTo>
                    <a:pt x="155258" y="304800"/>
                    <a:pt x="159068" y="304800"/>
                    <a:pt x="161925" y="303848"/>
                  </a:cubicBezTo>
                  <a:lnTo>
                    <a:pt x="161925" y="257175"/>
                  </a:lnTo>
                  <a:lnTo>
                    <a:pt x="161925" y="257175"/>
                  </a:lnTo>
                  <a:cubicBezTo>
                    <a:pt x="161925" y="248602"/>
                    <a:pt x="163830" y="240030"/>
                    <a:pt x="167640" y="231458"/>
                  </a:cubicBezTo>
                  <a:cubicBezTo>
                    <a:pt x="174308" y="218123"/>
                    <a:pt x="185738" y="207645"/>
                    <a:pt x="200977" y="202883"/>
                  </a:cubicBezTo>
                  <a:lnTo>
                    <a:pt x="303848" y="168593"/>
                  </a:lnTo>
                  <a:close/>
                </a:path>
              </a:pathLst>
            </a:custGeom>
            <a:grpFill/>
            <a:ln w="9525" cap="flat">
              <a:noFill/>
              <a:prstDash val="solid"/>
              <a:miter/>
            </a:ln>
          </p:spPr>
          <p:txBody>
            <a:bodyPr rtlCol="0" anchor="ctr"/>
            <a:lstStyle/>
            <a:p>
              <a:endParaRPr lang="it-IT" sz="1013"/>
            </a:p>
          </p:txBody>
        </p:sp>
      </p:grpSp>
      <p:grpSp>
        <p:nvGrpSpPr>
          <p:cNvPr id="203" name="Elemento grafico 600" descr="Radiomicrofono">
            <a:extLst>
              <a:ext uri="{FF2B5EF4-FFF2-40B4-BE49-F238E27FC236}">
                <a16:creationId xmlns:a16="http://schemas.microsoft.com/office/drawing/2014/main" id="{4073F365-086A-DA42-B490-DBF9DC5B2774}"/>
              </a:ext>
            </a:extLst>
          </p:cNvPr>
          <p:cNvGrpSpPr/>
          <p:nvPr/>
        </p:nvGrpSpPr>
        <p:grpSpPr>
          <a:xfrm>
            <a:off x="7260305" y="2266949"/>
            <a:ext cx="301152" cy="301152"/>
            <a:chOff x="8038800" y="5371800"/>
            <a:chExt cx="914400" cy="914400"/>
          </a:xfrm>
          <a:solidFill>
            <a:schemeClr val="accent3"/>
          </a:solidFill>
        </p:grpSpPr>
        <p:sp>
          <p:nvSpPr>
            <p:cNvPr id="204" name="Figura a mano libera 203">
              <a:extLst>
                <a:ext uri="{FF2B5EF4-FFF2-40B4-BE49-F238E27FC236}">
                  <a16:creationId xmlns:a16="http://schemas.microsoft.com/office/drawing/2014/main" id="{CA93F37A-DA21-924F-BE15-EA2DC66FF8A9}"/>
                </a:ext>
              </a:extLst>
            </p:cNvPr>
            <p:cNvSpPr/>
            <p:nvPr/>
          </p:nvSpPr>
          <p:spPr>
            <a:xfrm>
              <a:off x="8267400" y="5762325"/>
              <a:ext cx="457200" cy="485775"/>
            </a:xfrm>
            <a:custGeom>
              <a:avLst/>
              <a:gdLst>
                <a:gd name="connsiteX0" fmla="*/ 257175 w 457200"/>
                <a:gd name="connsiteY0" fmla="*/ 428625 h 485775"/>
                <a:gd name="connsiteX1" fmla="*/ 257175 w 457200"/>
                <a:gd name="connsiteY1" fmla="*/ 312420 h 485775"/>
                <a:gd name="connsiteX2" fmla="*/ 447675 w 457200"/>
                <a:gd name="connsiteY2" fmla="*/ 95250 h 485775"/>
                <a:gd name="connsiteX3" fmla="*/ 447675 w 457200"/>
                <a:gd name="connsiteY3" fmla="*/ 0 h 485775"/>
                <a:gd name="connsiteX4" fmla="*/ 390525 w 457200"/>
                <a:gd name="connsiteY4" fmla="*/ 0 h 485775"/>
                <a:gd name="connsiteX5" fmla="*/ 390525 w 457200"/>
                <a:gd name="connsiteY5" fmla="*/ 95250 h 485775"/>
                <a:gd name="connsiteX6" fmla="*/ 228600 w 457200"/>
                <a:gd name="connsiteY6" fmla="*/ 257175 h 485775"/>
                <a:gd name="connsiteX7" fmla="*/ 66675 w 457200"/>
                <a:gd name="connsiteY7" fmla="*/ 95250 h 485775"/>
                <a:gd name="connsiteX8" fmla="*/ 66675 w 457200"/>
                <a:gd name="connsiteY8" fmla="*/ 0 h 485775"/>
                <a:gd name="connsiteX9" fmla="*/ 9525 w 457200"/>
                <a:gd name="connsiteY9" fmla="*/ 0 h 485775"/>
                <a:gd name="connsiteX10" fmla="*/ 9525 w 457200"/>
                <a:gd name="connsiteY10" fmla="*/ 95250 h 485775"/>
                <a:gd name="connsiteX11" fmla="*/ 200025 w 457200"/>
                <a:gd name="connsiteY11" fmla="*/ 312420 h 485775"/>
                <a:gd name="connsiteX12" fmla="*/ 200025 w 457200"/>
                <a:gd name="connsiteY12" fmla="*/ 428625 h 485775"/>
                <a:gd name="connsiteX13" fmla="*/ 0 w 457200"/>
                <a:gd name="connsiteY13" fmla="*/ 428625 h 485775"/>
                <a:gd name="connsiteX14" fmla="*/ 0 w 457200"/>
                <a:gd name="connsiteY14" fmla="*/ 485775 h 485775"/>
                <a:gd name="connsiteX15" fmla="*/ 457200 w 457200"/>
                <a:gd name="connsiteY15" fmla="*/ 485775 h 485775"/>
                <a:gd name="connsiteX16" fmla="*/ 457200 w 457200"/>
                <a:gd name="connsiteY16" fmla="*/ 428625 h 485775"/>
                <a:gd name="connsiteX17" fmla="*/ 257175 w 457200"/>
                <a:gd name="connsiteY17"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485775">
                  <a:moveTo>
                    <a:pt x="257175" y="428625"/>
                  </a:moveTo>
                  <a:lnTo>
                    <a:pt x="257175" y="312420"/>
                  </a:lnTo>
                  <a:cubicBezTo>
                    <a:pt x="364808" y="298133"/>
                    <a:pt x="447675" y="206693"/>
                    <a:pt x="447675" y="95250"/>
                  </a:cubicBezTo>
                  <a:lnTo>
                    <a:pt x="447675" y="0"/>
                  </a:lnTo>
                  <a:lnTo>
                    <a:pt x="390525" y="0"/>
                  </a:lnTo>
                  <a:lnTo>
                    <a:pt x="390525" y="95250"/>
                  </a:lnTo>
                  <a:cubicBezTo>
                    <a:pt x="390525" y="184785"/>
                    <a:pt x="318135" y="257175"/>
                    <a:pt x="228600" y="257175"/>
                  </a:cubicBezTo>
                  <a:cubicBezTo>
                    <a:pt x="139065" y="257175"/>
                    <a:pt x="66675" y="184785"/>
                    <a:pt x="66675" y="95250"/>
                  </a:cubicBezTo>
                  <a:lnTo>
                    <a:pt x="66675" y="0"/>
                  </a:lnTo>
                  <a:lnTo>
                    <a:pt x="9525" y="0"/>
                  </a:lnTo>
                  <a:lnTo>
                    <a:pt x="9525" y="95250"/>
                  </a:lnTo>
                  <a:cubicBezTo>
                    <a:pt x="9525" y="206693"/>
                    <a:pt x="92393" y="298133"/>
                    <a:pt x="200025" y="312420"/>
                  </a:cubicBezTo>
                  <a:lnTo>
                    <a:pt x="200025" y="428625"/>
                  </a:lnTo>
                  <a:lnTo>
                    <a:pt x="0" y="428625"/>
                  </a:lnTo>
                  <a:lnTo>
                    <a:pt x="0" y="485775"/>
                  </a:lnTo>
                  <a:lnTo>
                    <a:pt x="457200" y="485775"/>
                  </a:lnTo>
                  <a:lnTo>
                    <a:pt x="457200" y="428625"/>
                  </a:lnTo>
                  <a:lnTo>
                    <a:pt x="257175" y="428625"/>
                  </a:ln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87778114-54FC-D048-81FC-413C92ECAED1}"/>
                </a:ext>
              </a:extLst>
            </p:cNvPr>
            <p:cNvSpPr/>
            <p:nvPr/>
          </p:nvSpPr>
          <p:spPr>
            <a:xfrm>
              <a:off x="8372175" y="5409900"/>
              <a:ext cx="247650" cy="571500"/>
            </a:xfrm>
            <a:custGeom>
              <a:avLst/>
              <a:gdLst>
                <a:gd name="connsiteX0" fmla="*/ 123825 w 247650"/>
                <a:gd name="connsiteY0" fmla="*/ 571500 h 571500"/>
                <a:gd name="connsiteX1" fmla="*/ 247650 w 247650"/>
                <a:gd name="connsiteY1" fmla="*/ 447675 h 571500"/>
                <a:gd name="connsiteX2" fmla="*/ 152400 w 247650"/>
                <a:gd name="connsiteY2" fmla="*/ 447675 h 571500"/>
                <a:gd name="connsiteX3" fmla="*/ 152400 w 247650"/>
                <a:gd name="connsiteY3" fmla="*/ 409575 h 571500"/>
                <a:gd name="connsiteX4" fmla="*/ 247650 w 247650"/>
                <a:gd name="connsiteY4" fmla="*/ 409575 h 571500"/>
                <a:gd name="connsiteX5" fmla="*/ 247650 w 247650"/>
                <a:gd name="connsiteY5" fmla="*/ 352425 h 571500"/>
                <a:gd name="connsiteX6" fmla="*/ 152400 w 247650"/>
                <a:gd name="connsiteY6" fmla="*/ 352425 h 571500"/>
                <a:gd name="connsiteX7" fmla="*/ 152400 w 247650"/>
                <a:gd name="connsiteY7" fmla="*/ 314325 h 571500"/>
                <a:gd name="connsiteX8" fmla="*/ 247650 w 247650"/>
                <a:gd name="connsiteY8" fmla="*/ 314325 h 571500"/>
                <a:gd name="connsiteX9" fmla="*/ 247650 w 247650"/>
                <a:gd name="connsiteY9" fmla="*/ 257175 h 571500"/>
                <a:gd name="connsiteX10" fmla="*/ 152400 w 247650"/>
                <a:gd name="connsiteY10" fmla="*/ 257175 h 571500"/>
                <a:gd name="connsiteX11" fmla="*/ 152400 w 247650"/>
                <a:gd name="connsiteY11" fmla="*/ 219075 h 571500"/>
                <a:gd name="connsiteX12" fmla="*/ 247650 w 247650"/>
                <a:gd name="connsiteY12" fmla="*/ 219075 h 571500"/>
                <a:gd name="connsiteX13" fmla="*/ 247650 w 247650"/>
                <a:gd name="connsiteY13" fmla="*/ 161925 h 571500"/>
                <a:gd name="connsiteX14" fmla="*/ 152400 w 247650"/>
                <a:gd name="connsiteY14" fmla="*/ 161925 h 571500"/>
                <a:gd name="connsiteX15" fmla="*/ 152400 w 247650"/>
                <a:gd name="connsiteY15" fmla="*/ 123825 h 571500"/>
                <a:gd name="connsiteX16" fmla="*/ 247650 w 247650"/>
                <a:gd name="connsiteY16" fmla="*/ 123825 h 571500"/>
                <a:gd name="connsiteX17" fmla="*/ 123825 w 247650"/>
                <a:gd name="connsiteY17" fmla="*/ 0 h 571500"/>
                <a:gd name="connsiteX18" fmla="*/ 0 w 247650"/>
                <a:gd name="connsiteY18" fmla="*/ 123825 h 571500"/>
                <a:gd name="connsiteX19" fmla="*/ 0 w 247650"/>
                <a:gd name="connsiteY19" fmla="*/ 447675 h 571500"/>
                <a:gd name="connsiteX20" fmla="*/ 123825 w 247650"/>
                <a:gd name="connsiteY20"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650" h="571500">
                  <a:moveTo>
                    <a:pt x="123825" y="571500"/>
                  </a:moveTo>
                  <a:cubicBezTo>
                    <a:pt x="192405" y="571500"/>
                    <a:pt x="247650" y="516255"/>
                    <a:pt x="247650" y="447675"/>
                  </a:cubicBezTo>
                  <a:lnTo>
                    <a:pt x="152400" y="447675"/>
                  </a:lnTo>
                  <a:lnTo>
                    <a:pt x="152400" y="409575"/>
                  </a:lnTo>
                  <a:lnTo>
                    <a:pt x="247650" y="409575"/>
                  </a:lnTo>
                  <a:lnTo>
                    <a:pt x="247650" y="352425"/>
                  </a:lnTo>
                  <a:lnTo>
                    <a:pt x="152400" y="352425"/>
                  </a:lnTo>
                  <a:lnTo>
                    <a:pt x="152400" y="314325"/>
                  </a:lnTo>
                  <a:lnTo>
                    <a:pt x="247650" y="314325"/>
                  </a:lnTo>
                  <a:lnTo>
                    <a:pt x="247650" y="257175"/>
                  </a:lnTo>
                  <a:lnTo>
                    <a:pt x="152400" y="257175"/>
                  </a:lnTo>
                  <a:lnTo>
                    <a:pt x="152400" y="219075"/>
                  </a:lnTo>
                  <a:lnTo>
                    <a:pt x="247650" y="219075"/>
                  </a:lnTo>
                  <a:lnTo>
                    <a:pt x="247650" y="161925"/>
                  </a:lnTo>
                  <a:lnTo>
                    <a:pt x="152400" y="161925"/>
                  </a:lnTo>
                  <a:lnTo>
                    <a:pt x="152400" y="123825"/>
                  </a:lnTo>
                  <a:lnTo>
                    <a:pt x="247650" y="123825"/>
                  </a:lnTo>
                  <a:cubicBezTo>
                    <a:pt x="247650" y="55245"/>
                    <a:pt x="192405" y="0"/>
                    <a:pt x="123825" y="0"/>
                  </a:cubicBezTo>
                  <a:cubicBezTo>
                    <a:pt x="55245" y="0"/>
                    <a:pt x="0" y="55245"/>
                    <a:pt x="0" y="123825"/>
                  </a:cubicBezTo>
                  <a:lnTo>
                    <a:pt x="0" y="447675"/>
                  </a:lnTo>
                  <a:cubicBezTo>
                    <a:pt x="0" y="516255"/>
                    <a:pt x="55245" y="571500"/>
                    <a:pt x="123825" y="571500"/>
                  </a:cubicBezTo>
                  <a:close/>
                </a:path>
              </a:pathLst>
            </a:custGeom>
            <a:grpFill/>
            <a:ln w="9525" cap="flat">
              <a:noFill/>
              <a:prstDash val="solid"/>
              <a:miter/>
            </a:ln>
          </p:spPr>
          <p:txBody>
            <a:bodyPr rtlCol="0" anchor="ctr"/>
            <a:lstStyle/>
            <a:p>
              <a:endParaRPr lang="it-IT" sz="1013"/>
            </a:p>
          </p:txBody>
        </p:sp>
      </p:grpSp>
      <p:grpSp>
        <p:nvGrpSpPr>
          <p:cNvPr id="206" name="Elemento grafico 602" descr="Microfono">
            <a:extLst>
              <a:ext uri="{FF2B5EF4-FFF2-40B4-BE49-F238E27FC236}">
                <a16:creationId xmlns:a16="http://schemas.microsoft.com/office/drawing/2014/main" id="{32C5D5A5-FF69-1948-92E7-9EEAD2AD0DEB}"/>
              </a:ext>
            </a:extLst>
          </p:cNvPr>
          <p:cNvGrpSpPr/>
          <p:nvPr/>
        </p:nvGrpSpPr>
        <p:grpSpPr>
          <a:xfrm>
            <a:off x="7720646" y="2266949"/>
            <a:ext cx="301152" cy="301152"/>
            <a:chOff x="8188800" y="5521800"/>
            <a:chExt cx="914400" cy="914400"/>
          </a:xfrm>
          <a:solidFill>
            <a:schemeClr val="accent3"/>
          </a:solidFill>
        </p:grpSpPr>
        <p:sp>
          <p:nvSpPr>
            <p:cNvPr id="207" name="Figura a mano libera 206">
              <a:extLst>
                <a:ext uri="{FF2B5EF4-FFF2-40B4-BE49-F238E27FC236}">
                  <a16:creationId xmlns:a16="http://schemas.microsoft.com/office/drawing/2014/main" id="{261E1989-4C3B-4C46-8C2B-E1992482CC2E}"/>
                </a:ext>
              </a:extLst>
            </p:cNvPr>
            <p:cNvSpPr/>
            <p:nvPr/>
          </p:nvSpPr>
          <p:spPr>
            <a:xfrm>
              <a:off x="8503125" y="5759925"/>
              <a:ext cx="342900" cy="638175"/>
            </a:xfrm>
            <a:custGeom>
              <a:avLst/>
              <a:gdLst>
                <a:gd name="connsiteX0" fmla="*/ 95250 w 342900"/>
                <a:gd name="connsiteY0" fmla="*/ 238125 h 638175"/>
                <a:gd name="connsiteX1" fmla="*/ 57150 w 342900"/>
                <a:gd name="connsiteY1" fmla="*/ 238125 h 638175"/>
                <a:gd name="connsiteX2" fmla="*/ 57150 w 342900"/>
                <a:gd name="connsiteY2" fmla="*/ 161925 h 638175"/>
                <a:gd name="connsiteX3" fmla="*/ 95250 w 342900"/>
                <a:gd name="connsiteY3" fmla="*/ 161925 h 638175"/>
                <a:gd name="connsiteX4" fmla="*/ 95250 w 342900"/>
                <a:gd name="connsiteY4" fmla="*/ 238125 h 638175"/>
                <a:gd name="connsiteX5" fmla="*/ 276225 w 342900"/>
                <a:gd name="connsiteY5" fmla="*/ 0 h 638175"/>
                <a:gd name="connsiteX6" fmla="*/ 209550 w 342900"/>
                <a:gd name="connsiteY6" fmla="*/ 66675 h 638175"/>
                <a:gd name="connsiteX7" fmla="*/ 209550 w 342900"/>
                <a:gd name="connsiteY7" fmla="*/ 542925 h 638175"/>
                <a:gd name="connsiteX8" fmla="*/ 152400 w 342900"/>
                <a:gd name="connsiteY8" fmla="*/ 600075 h 638175"/>
                <a:gd name="connsiteX9" fmla="*/ 95250 w 342900"/>
                <a:gd name="connsiteY9" fmla="*/ 548640 h 638175"/>
                <a:gd name="connsiteX10" fmla="*/ 133350 w 342900"/>
                <a:gd name="connsiteY10" fmla="*/ 495300 h 638175"/>
                <a:gd name="connsiteX11" fmla="*/ 133350 w 342900"/>
                <a:gd name="connsiteY11" fmla="*/ 432435 h 638175"/>
                <a:gd name="connsiteX12" fmla="*/ 152400 w 342900"/>
                <a:gd name="connsiteY12" fmla="*/ 400050 h 638175"/>
                <a:gd name="connsiteX13" fmla="*/ 152400 w 342900"/>
                <a:gd name="connsiteY13" fmla="*/ 66675 h 638175"/>
                <a:gd name="connsiteX14" fmla="*/ 76200 w 342900"/>
                <a:gd name="connsiteY14" fmla="*/ 85725 h 638175"/>
                <a:gd name="connsiteX15" fmla="*/ 0 w 342900"/>
                <a:gd name="connsiteY15" fmla="*/ 66675 h 638175"/>
                <a:gd name="connsiteX16" fmla="*/ 0 w 342900"/>
                <a:gd name="connsiteY16" fmla="*/ 400050 h 638175"/>
                <a:gd name="connsiteX17" fmla="*/ 19050 w 342900"/>
                <a:gd name="connsiteY17" fmla="*/ 432435 h 638175"/>
                <a:gd name="connsiteX18" fmla="*/ 19050 w 342900"/>
                <a:gd name="connsiteY18" fmla="*/ 495300 h 638175"/>
                <a:gd name="connsiteX19" fmla="*/ 57150 w 342900"/>
                <a:gd name="connsiteY19" fmla="*/ 549593 h 638175"/>
                <a:gd name="connsiteX20" fmla="*/ 152400 w 342900"/>
                <a:gd name="connsiteY20" fmla="*/ 638175 h 638175"/>
                <a:gd name="connsiteX21" fmla="*/ 247650 w 342900"/>
                <a:gd name="connsiteY21" fmla="*/ 542925 h 638175"/>
                <a:gd name="connsiteX22" fmla="*/ 247650 w 342900"/>
                <a:gd name="connsiteY22" fmla="*/ 66675 h 638175"/>
                <a:gd name="connsiteX23" fmla="*/ 276225 w 342900"/>
                <a:gd name="connsiteY23" fmla="*/ 38100 h 638175"/>
                <a:gd name="connsiteX24" fmla="*/ 304800 w 342900"/>
                <a:gd name="connsiteY24" fmla="*/ 66675 h 638175"/>
                <a:gd name="connsiteX25" fmla="*/ 304800 w 342900"/>
                <a:gd name="connsiteY25" fmla="*/ 542925 h 638175"/>
                <a:gd name="connsiteX26" fmla="*/ 342900 w 342900"/>
                <a:gd name="connsiteY26" fmla="*/ 542925 h 638175"/>
                <a:gd name="connsiteX27" fmla="*/ 342900 w 342900"/>
                <a:gd name="connsiteY27" fmla="*/ 66675 h 638175"/>
                <a:gd name="connsiteX28" fmla="*/ 276225 w 342900"/>
                <a:gd name="connsiteY28" fmla="*/ 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2900" h="638175">
                  <a:moveTo>
                    <a:pt x="95250" y="238125"/>
                  </a:moveTo>
                  <a:lnTo>
                    <a:pt x="57150" y="238125"/>
                  </a:lnTo>
                  <a:lnTo>
                    <a:pt x="57150" y="161925"/>
                  </a:lnTo>
                  <a:lnTo>
                    <a:pt x="95250" y="161925"/>
                  </a:lnTo>
                  <a:lnTo>
                    <a:pt x="95250" y="238125"/>
                  </a:lnTo>
                  <a:close/>
                  <a:moveTo>
                    <a:pt x="276225" y="0"/>
                  </a:moveTo>
                  <a:cubicBezTo>
                    <a:pt x="239077" y="0"/>
                    <a:pt x="209550" y="29528"/>
                    <a:pt x="209550" y="66675"/>
                  </a:cubicBezTo>
                  <a:lnTo>
                    <a:pt x="209550" y="542925"/>
                  </a:lnTo>
                  <a:cubicBezTo>
                    <a:pt x="209550" y="574358"/>
                    <a:pt x="183833" y="600075"/>
                    <a:pt x="152400" y="600075"/>
                  </a:cubicBezTo>
                  <a:cubicBezTo>
                    <a:pt x="122873" y="600075"/>
                    <a:pt x="99060" y="577215"/>
                    <a:pt x="95250" y="548640"/>
                  </a:cubicBezTo>
                  <a:cubicBezTo>
                    <a:pt x="117157" y="541020"/>
                    <a:pt x="133350" y="520065"/>
                    <a:pt x="133350" y="495300"/>
                  </a:cubicBezTo>
                  <a:lnTo>
                    <a:pt x="133350" y="432435"/>
                  </a:lnTo>
                  <a:cubicBezTo>
                    <a:pt x="144780" y="425767"/>
                    <a:pt x="152400" y="413385"/>
                    <a:pt x="152400" y="400050"/>
                  </a:cubicBezTo>
                  <a:lnTo>
                    <a:pt x="152400" y="66675"/>
                  </a:lnTo>
                  <a:cubicBezTo>
                    <a:pt x="129540" y="79057"/>
                    <a:pt x="103823" y="85725"/>
                    <a:pt x="76200" y="85725"/>
                  </a:cubicBezTo>
                  <a:cubicBezTo>
                    <a:pt x="48577" y="85725"/>
                    <a:pt x="22860" y="79057"/>
                    <a:pt x="0" y="66675"/>
                  </a:cubicBezTo>
                  <a:lnTo>
                    <a:pt x="0" y="400050"/>
                  </a:lnTo>
                  <a:cubicBezTo>
                    <a:pt x="0" y="414338"/>
                    <a:pt x="7620" y="426720"/>
                    <a:pt x="19050" y="432435"/>
                  </a:cubicBezTo>
                  <a:lnTo>
                    <a:pt x="19050" y="495300"/>
                  </a:lnTo>
                  <a:cubicBezTo>
                    <a:pt x="19050" y="520065"/>
                    <a:pt x="35243" y="541020"/>
                    <a:pt x="57150" y="549593"/>
                  </a:cubicBezTo>
                  <a:cubicBezTo>
                    <a:pt x="60007" y="599123"/>
                    <a:pt x="101918" y="638175"/>
                    <a:pt x="152400" y="638175"/>
                  </a:cubicBezTo>
                  <a:cubicBezTo>
                    <a:pt x="204788" y="638175"/>
                    <a:pt x="247650" y="595313"/>
                    <a:pt x="247650" y="542925"/>
                  </a:cubicBezTo>
                  <a:lnTo>
                    <a:pt x="247650" y="66675"/>
                  </a:lnTo>
                  <a:cubicBezTo>
                    <a:pt x="247650" y="50482"/>
                    <a:pt x="260033" y="38100"/>
                    <a:pt x="276225" y="38100"/>
                  </a:cubicBezTo>
                  <a:cubicBezTo>
                    <a:pt x="292418" y="38100"/>
                    <a:pt x="304800" y="50482"/>
                    <a:pt x="304800" y="66675"/>
                  </a:cubicBezTo>
                  <a:lnTo>
                    <a:pt x="304800" y="542925"/>
                  </a:lnTo>
                  <a:lnTo>
                    <a:pt x="342900" y="542925"/>
                  </a:lnTo>
                  <a:lnTo>
                    <a:pt x="342900" y="66675"/>
                  </a:lnTo>
                  <a:cubicBezTo>
                    <a:pt x="342900" y="29528"/>
                    <a:pt x="313373" y="0"/>
                    <a:pt x="276225" y="0"/>
                  </a:cubicBezTo>
                  <a:close/>
                </a:path>
              </a:pathLst>
            </a:custGeom>
            <a:grpFill/>
            <a:ln w="9525" cap="flat">
              <a:noFill/>
              <a:prstDash val="solid"/>
              <a:miter/>
            </a:ln>
          </p:spPr>
          <p:txBody>
            <a:bodyPr rtlCol="0" anchor="ctr"/>
            <a:lstStyle/>
            <a:p>
              <a:endParaRPr lang="it-IT" sz="1013"/>
            </a:p>
          </p:txBody>
        </p:sp>
        <p:sp>
          <p:nvSpPr>
            <p:cNvPr id="208" name="Figura a mano libera 207">
              <a:extLst>
                <a:ext uri="{FF2B5EF4-FFF2-40B4-BE49-F238E27FC236}">
                  <a16:creationId xmlns:a16="http://schemas.microsoft.com/office/drawing/2014/main" id="{F4AD4C33-8A85-524C-8B71-7D996A8C9208}"/>
                </a:ext>
              </a:extLst>
            </p:cNvPr>
            <p:cNvSpPr/>
            <p:nvPr/>
          </p:nvSpPr>
          <p:spPr>
            <a:xfrm>
              <a:off x="8455500" y="5559900"/>
              <a:ext cx="247650" cy="247650"/>
            </a:xfrm>
            <a:custGeom>
              <a:avLst/>
              <a:gdLst>
                <a:gd name="connsiteX0" fmla="*/ 247650 w 247650"/>
                <a:gd name="connsiteY0" fmla="*/ 123825 h 247650"/>
                <a:gd name="connsiteX1" fmla="*/ 123825 w 247650"/>
                <a:gd name="connsiteY1" fmla="*/ 247650 h 247650"/>
                <a:gd name="connsiteX2" fmla="*/ 0 w 247650"/>
                <a:gd name="connsiteY2" fmla="*/ 123825 h 247650"/>
                <a:gd name="connsiteX3" fmla="*/ 123825 w 247650"/>
                <a:gd name="connsiteY3" fmla="*/ 0 h 247650"/>
                <a:gd name="connsiteX4" fmla="*/ 247650 w 247650"/>
                <a:gd name="connsiteY4" fmla="*/ 123825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247650">
                  <a:moveTo>
                    <a:pt x="247650" y="123825"/>
                  </a:moveTo>
                  <a:cubicBezTo>
                    <a:pt x="247650" y="192212"/>
                    <a:pt x="192212" y="247650"/>
                    <a:pt x="123825" y="247650"/>
                  </a:cubicBezTo>
                  <a:cubicBezTo>
                    <a:pt x="55438" y="247650"/>
                    <a:pt x="0" y="192212"/>
                    <a:pt x="0" y="123825"/>
                  </a:cubicBezTo>
                  <a:cubicBezTo>
                    <a:pt x="0" y="55438"/>
                    <a:pt x="55438" y="0"/>
                    <a:pt x="123825" y="0"/>
                  </a:cubicBezTo>
                  <a:cubicBezTo>
                    <a:pt x="192212" y="0"/>
                    <a:pt x="247650" y="55438"/>
                    <a:pt x="247650" y="123825"/>
                  </a:cubicBezTo>
                  <a:close/>
                </a:path>
              </a:pathLst>
            </a:custGeom>
            <a:grpFill/>
            <a:ln w="9525" cap="flat">
              <a:noFill/>
              <a:prstDash val="solid"/>
              <a:miter/>
            </a:ln>
          </p:spPr>
          <p:txBody>
            <a:bodyPr rtlCol="0" anchor="ctr"/>
            <a:lstStyle/>
            <a:p>
              <a:endParaRPr lang="it-IT" sz="1013"/>
            </a:p>
          </p:txBody>
        </p:sp>
      </p:grpSp>
      <p:grpSp>
        <p:nvGrpSpPr>
          <p:cNvPr id="222" name="Elemento grafico 604" descr="Podcast">
            <a:extLst>
              <a:ext uri="{FF2B5EF4-FFF2-40B4-BE49-F238E27FC236}">
                <a16:creationId xmlns:a16="http://schemas.microsoft.com/office/drawing/2014/main" id="{12F5F076-EFE2-154D-9D70-EA351FC88135}"/>
              </a:ext>
            </a:extLst>
          </p:cNvPr>
          <p:cNvGrpSpPr/>
          <p:nvPr/>
        </p:nvGrpSpPr>
        <p:grpSpPr>
          <a:xfrm>
            <a:off x="8180986" y="2266949"/>
            <a:ext cx="301152" cy="301152"/>
            <a:chOff x="8338800" y="5671800"/>
            <a:chExt cx="914400" cy="914400"/>
          </a:xfrm>
          <a:solidFill>
            <a:schemeClr val="accent3"/>
          </a:solidFill>
        </p:grpSpPr>
        <p:sp>
          <p:nvSpPr>
            <p:cNvPr id="223" name="Figura a mano libera 222">
              <a:extLst>
                <a:ext uri="{FF2B5EF4-FFF2-40B4-BE49-F238E27FC236}">
                  <a16:creationId xmlns:a16="http://schemas.microsoft.com/office/drawing/2014/main" id="{2D6B41B2-96F0-A943-BEB3-A2B282D25E3C}"/>
                </a:ext>
              </a:extLst>
            </p:cNvPr>
            <p:cNvSpPr/>
            <p:nvPr/>
          </p:nvSpPr>
          <p:spPr>
            <a:xfrm>
              <a:off x="9081750" y="5922117"/>
              <a:ext cx="95250" cy="352425"/>
            </a:xfrm>
            <a:custGeom>
              <a:avLst/>
              <a:gdLst>
                <a:gd name="connsiteX0" fmla="*/ 56102 w 95250"/>
                <a:gd name="connsiteY0" fmla="*/ 191453 h 352425"/>
                <a:gd name="connsiteX1" fmla="*/ 0 w 95250"/>
                <a:gd name="connsiteY1" fmla="*/ 325755 h 352425"/>
                <a:gd name="connsiteX2" fmla="*/ 24956 w 95250"/>
                <a:gd name="connsiteY2" fmla="*/ 354330 h 352425"/>
                <a:gd name="connsiteX3" fmla="*/ 30861 w 95250"/>
                <a:gd name="connsiteY3" fmla="*/ 0 h 352425"/>
                <a:gd name="connsiteX4" fmla="*/ 2286 w 95250"/>
                <a:gd name="connsiteY4" fmla="*/ 24575 h 352425"/>
                <a:gd name="connsiteX5" fmla="*/ 56102 w 95250"/>
                <a:gd name="connsiteY5" fmla="*/ 191453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352425">
                  <a:moveTo>
                    <a:pt x="56102" y="191453"/>
                  </a:moveTo>
                  <a:cubicBezTo>
                    <a:pt x="52582" y="241148"/>
                    <a:pt x="32876" y="288322"/>
                    <a:pt x="0" y="325755"/>
                  </a:cubicBezTo>
                  <a:lnTo>
                    <a:pt x="24956" y="354330"/>
                  </a:lnTo>
                  <a:cubicBezTo>
                    <a:pt x="116453" y="254791"/>
                    <a:pt x="118990" y="102533"/>
                    <a:pt x="30861" y="0"/>
                  </a:cubicBezTo>
                  <a:lnTo>
                    <a:pt x="2286" y="24575"/>
                  </a:lnTo>
                  <a:cubicBezTo>
                    <a:pt x="41693" y="70836"/>
                    <a:pt x="61058" y="130885"/>
                    <a:pt x="56102" y="191453"/>
                  </a:cubicBez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25A3420-A858-1047-B475-02D5C90C48F0}"/>
                </a:ext>
              </a:extLst>
            </p:cNvPr>
            <p:cNvSpPr/>
            <p:nvPr/>
          </p:nvSpPr>
          <p:spPr>
            <a:xfrm>
              <a:off x="9025362" y="5972599"/>
              <a:ext cx="66675" cy="238125"/>
            </a:xfrm>
            <a:custGeom>
              <a:avLst/>
              <a:gdLst>
                <a:gd name="connsiteX0" fmla="*/ 36481 w 66675"/>
                <a:gd name="connsiteY0" fmla="*/ 135255 h 238125"/>
                <a:gd name="connsiteX1" fmla="*/ 5334 w 66675"/>
                <a:gd name="connsiteY1" fmla="*/ 216408 h 238125"/>
                <a:gd name="connsiteX2" fmla="*/ 30480 w 66675"/>
                <a:gd name="connsiteY2" fmla="*/ 245650 h 238125"/>
                <a:gd name="connsiteX3" fmla="*/ 28575 w 66675"/>
                <a:gd name="connsiteY3" fmla="*/ 0 h 238125"/>
                <a:gd name="connsiteX4" fmla="*/ 0 w 66675"/>
                <a:gd name="connsiteY4" fmla="*/ 24575 h 238125"/>
                <a:gd name="connsiteX5" fmla="*/ 36481 w 66675"/>
                <a:gd name="connsiteY5" fmla="*/ 13525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238125">
                  <a:moveTo>
                    <a:pt x="36481" y="135255"/>
                  </a:moveTo>
                  <a:cubicBezTo>
                    <a:pt x="34274" y="164773"/>
                    <a:pt x="23443" y="192993"/>
                    <a:pt x="5334" y="216408"/>
                  </a:cubicBezTo>
                  <a:lnTo>
                    <a:pt x="30480" y="245650"/>
                  </a:lnTo>
                  <a:cubicBezTo>
                    <a:pt x="90573" y="174524"/>
                    <a:pt x="89765" y="70186"/>
                    <a:pt x="28575" y="0"/>
                  </a:cubicBezTo>
                  <a:lnTo>
                    <a:pt x="0" y="24575"/>
                  </a:lnTo>
                  <a:cubicBezTo>
                    <a:pt x="26418" y="55135"/>
                    <a:pt x="39549" y="94975"/>
                    <a:pt x="36481" y="135255"/>
                  </a:cubicBez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BA90D25C-535A-D74C-8271-807FD68E9014}"/>
                </a:ext>
              </a:extLst>
            </p:cNvPr>
            <p:cNvSpPr/>
            <p:nvPr/>
          </p:nvSpPr>
          <p:spPr>
            <a:xfrm>
              <a:off x="8405896" y="5922879"/>
              <a:ext cx="95250" cy="352425"/>
            </a:xfrm>
            <a:custGeom>
              <a:avLst/>
              <a:gdLst>
                <a:gd name="connsiteX0" fmla="*/ 70350 w 95250"/>
                <a:gd name="connsiteY0" fmla="*/ 353949 h 352425"/>
                <a:gd name="connsiteX1" fmla="*/ 95305 w 95250"/>
                <a:gd name="connsiteY1" fmla="*/ 325374 h 352425"/>
                <a:gd name="connsiteX2" fmla="*/ 93019 w 95250"/>
                <a:gd name="connsiteY2" fmla="*/ 24575 h 352425"/>
                <a:gd name="connsiteX3" fmla="*/ 64444 w 95250"/>
                <a:gd name="connsiteY3" fmla="*/ 0 h 352425"/>
                <a:gd name="connsiteX4" fmla="*/ 70350 w 95250"/>
                <a:gd name="connsiteY4" fmla="*/ 354330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352425">
                  <a:moveTo>
                    <a:pt x="70350" y="353949"/>
                  </a:moveTo>
                  <a:lnTo>
                    <a:pt x="95305" y="325374"/>
                  </a:lnTo>
                  <a:cubicBezTo>
                    <a:pt x="19843" y="239629"/>
                    <a:pt x="18869" y="111457"/>
                    <a:pt x="93019" y="24575"/>
                  </a:cubicBezTo>
                  <a:lnTo>
                    <a:pt x="64444" y="0"/>
                  </a:lnTo>
                  <a:cubicBezTo>
                    <a:pt x="-23685" y="102533"/>
                    <a:pt x="-21147" y="254791"/>
                    <a:pt x="70350" y="354330"/>
                  </a:cubicBezTo>
                  <a:close/>
                </a:path>
              </a:pathLst>
            </a:custGeom>
            <a:grpFill/>
            <a:ln w="9525" cap="flat">
              <a:noFill/>
              <a:prstDash val="solid"/>
              <a:miter/>
            </a:ln>
          </p:spPr>
          <p:txBody>
            <a:bodyPr rtlCol="0" anchor="ctr"/>
            <a:lstStyle/>
            <a:p>
              <a:endParaRPr lang="it-IT" sz="1013"/>
            </a:p>
          </p:txBody>
        </p:sp>
        <p:sp>
          <p:nvSpPr>
            <p:cNvPr id="226" name="Figura a mano libera 225">
              <a:extLst>
                <a:ext uri="{FF2B5EF4-FFF2-40B4-BE49-F238E27FC236}">
                  <a16:creationId xmlns:a16="http://schemas.microsoft.com/office/drawing/2014/main" id="{2FC6AEF7-154D-0545-BE1F-501E6AD0B8C5}"/>
                </a:ext>
              </a:extLst>
            </p:cNvPr>
            <p:cNvSpPr/>
            <p:nvPr/>
          </p:nvSpPr>
          <p:spPr>
            <a:xfrm>
              <a:off x="8482013" y="5972599"/>
              <a:ext cx="66675" cy="238125"/>
            </a:xfrm>
            <a:custGeom>
              <a:avLst/>
              <a:gdLst>
                <a:gd name="connsiteX0" fmla="*/ 614 w 66675"/>
                <a:gd name="connsiteY0" fmla="*/ 138113 h 238125"/>
                <a:gd name="connsiteX1" fmla="*/ 44620 w 66675"/>
                <a:gd name="connsiteY1" fmla="*/ 245650 h 238125"/>
                <a:gd name="connsiteX2" fmla="*/ 69766 w 66675"/>
                <a:gd name="connsiteY2" fmla="*/ 216408 h 238125"/>
                <a:gd name="connsiteX3" fmla="*/ 75195 w 66675"/>
                <a:gd name="connsiteY3" fmla="*/ 24575 h 238125"/>
                <a:gd name="connsiteX4" fmla="*/ 46620 w 66675"/>
                <a:gd name="connsiteY4" fmla="*/ 0 h 238125"/>
                <a:gd name="connsiteX5" fmla="*/ 614 w 66675"/>
                <a:gd name="connsiteY5" fmla="*/ 138113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238125">
                  <a:moveTo>
                    <a:pt x="614" y="138113"/>
                  </a:moveTo>
                  <a:cubicBezTo>
                    <a:pt x="3451" y="177731"/>
                    <a:pt x="18869" y="215408"/>
                    <a:pt x="44620" y="245650"/>
                  </a:cubicBezTo>
                  <a:lnTo>
                    <a:pt x="69766" y="216408"/>
                  </a:lnTo>
                  <a:cubicBezTo>
                    <a:pt x="25697" y="159318"/>
                    <a:pt x="27969" y="79080"/>
                    <a:pt x="75195" y="24575"/>
                  </a:cubicBezTo>
                  <a:lnTo>
                    <a:pt x="46620" y="0"/>
                  </a:lnTo>
                  <a:cubicBezTo>
                    <a:pt x="13122" y="37854"/>
                    <a:pt x="-3493" y="87732"/>
                    <a:pt x="614" y="138113"/>
                  </a:cubicBez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BF6D124F-0D4E-0347-8447-03A9877F7925}"/>
                </a:ext>
              </a:extLst>
            </p:cNvPr>
            <p:cNvSpPr/>
            <p:nvPr/>
          </p:nvSpPr>
          <p:spPr>
            <a:xfrm>
              <a:off x="8615025" y="6075850"/>
              <a:ext cx="352425" cy="371475"/>
            </a:xfrm>
            <a:custGeom>
              <a:avLst/>
              <a:gdLst>
                <a:gd name="connsiteX0" fmla="*/ 198311 w 352425"/>
                <a:gd name="connsiteY0" fmla="*/ 331280 h 371475"/>
                <a:gd name="connsiteX1" fmla="*/ 198311 w 352425"/>
                <a:gd name="connsiteY1" fmla="*/ 241459 h 371475"/>
                <a:gd name="connsiteX2" fmla="*/ 345472 w 352425"/>
                <a:gd name="connsiteY2" fmla="*/ 73628 h 371475"/>
                <a:gd name="connsiteX3" fmla="*/ 345472 w 352425"/>
                <a:gd name="connsiteY3" fmla="*/ 0 h 371475"/>
                <a:gd name="connsiteX4" fmla="*/ 301371 w 352425"/>
                <a:gd name="connsiteY4" fmla="*/ 0 h 371475"/>
                <a:gd name="connsiteX5" fmla="*/ 301371 w 352425"/>
                <a:gd name="connsiteY5" fmla="*/ 73628 h 371475"/>
                <a:gd name="connsiteX6" fmla="*/ 176213 w 352425"/>
                <a:gd name="connsiteY6" fmla="*/ 198787 h 371475"/>
                <a:gd name="connsiteX7" fmla="*/ 51054 w 352425"/>
                <a:gd name="connsiteY7" fmla="*/ 73628 h 371475"/>
                <a:gd name="connsiteX8" fmla="*/ 51054 w 352425"/>
                <a:gd name="connsiteY8" fmla="*/ 0 h 371475"/>
                <a:gd name="connsiteX9" fmla="*/ 6953 w 352425"/>
                <a:gd name="connsiteY9" fmla="*/ 0 h 371475"/>
                <a:gd name="connsiteX10" fmla="*/ 6953 w 352425"/>
                <a:gd name="connsiteY10" fmla="*/ 73628 h 371475"/>
                <a:gd name="connsiteX11" fmla="*/ 154115 w 352425"/>
                <a:gd name="connsiteY11" fmla="*/ 241459 h 371475"/>
                <a:gd name="connsiteX12" fmla="*/ 154115 w 352425"/>
                <a:gd name="connsiteY12" fmla="*/ 331280 h 371475"/>
                <a:gd name="connsiteX13" fmla="*/ 0 w 352425"/>
                <a:gd name="connsiteY13" fmla="*/ 331280 h 371475"/>
                <a:gd name="connsiteX14" fmla="*/ 0 w 352425"/>
                <a:gd name="connsiteY14" fmla="*/ 375380 h 371475"/>
                <a:gd name="connsiteX15" fmla="*/ 353378 w 352425"/>
                <a:gd name="connsiteY15" fmla="*/ 375380 h 371475"/>
                <a:gd name="connsiteX16" fmla="*/ 353378 w 352425"/>
                <a:gd name="connsiteY16" fmla="*/ 33128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2425" h="371475">
                  <a:moveTo>
                    <a:pt x="198311" y="331280"/>
                  </a:moveTo>
                  <a:lnTo>
                    <a:pt x="198311" y="241459"/>
                  </a:lnTo>
                  <a:cubicBezTo>
                    <a:pt x="282529" y="230369"/>
                    <a:pt x="345481" y="158573"/>
                    <a:pt x="345472" y="73628"/>
                  </a:cubicBezTo>
                  <a:lnTo>
                    <a:pt x="345472" y="0"/>
                  </a:lnTo>
                  <a:lnTo>
                    <a:pt x="301371" y="0"/>
                  </a:lnTo>
                  <a:lnTo>
                    <a:pt x="301371" y="73628"/>
                  </a:lnTo>
                  <a:cubicBezTo>
                    <a:pt x="301371" y="142751"/>
                    <a:pt x="245335" y="198787"/>
                    <a:pt x="176213" y="198787"/>
                  </a:cubicBezTo>
                  <a:cubicBezTo>
                    <a:pt x="107090" y="198787"/>
                    <a:pt x="51054" y="142751"/>
                    <a:pt x="51054" y="73628"/>
                  </a:cubicBezTo>
                  <a:lnTo>
                    <a:pt x="51054" y="0"/>
                  </a:lnTo>
                  <a:lnTo>
                    <a:pt x="6953" y="0"/>
                  </a:lnTo>
                  <a:lnTo>
                    <a:pt x="6953" y="73628"/>
                  </a:lnTo>
                  <a:cubicBezTo>
                    <a:pt x="6943" y="158573"/>
                    <a:pt x="69896" y="230369"/>
                    <a:pt x="154115" y="241459"/>
                  </a:cubicBezTo>
                  <a:lnTo>
                    <a:pt x="154115" y="331280"/>
                  </a:lnTo>
                  <a:lnTo>
                    <a:pt x="0" y="331280"/>
                  </a:lnTo>
                  <a:lnTo>
                    <a:pt x="0" y="375380"/>
                  </a:lnTo>
                  <a:lnTo>
                    <a:pt x="353378" y="375380"/>
                  </a:lnTo>
                  <a:lnTo>
                    <a:pt x="353378" y="331280"/>
                  </a:ln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838E3554-6782-E446-8D77-1E7686091127}"/>
                </a:ext>
              </a:extLst>
            </p:cNvPr>
            <p:cNvSpPr/>
            <p:nvPr/>
          </p:nvSpPr>
          <p:spPr>
            <a:xfrm>
              <a:off x="8695510" y="5803531"/>
              <a:ext cx="190500" cy="438150"/>
            </a:xfrm>
            <a:custGeom>
              <a:avLst/>
              <a:gdLst>
                <a:gd name="connsiteX0" fmla="*/ 95727 w 190500"/>
                <a:gd name="connsiteY0" fmla="*/ 441674 h 438150"/>
                <a:gd name="connsiteX1" fmla="*/ 190978 w 190500"/>
                <a:gd name="connsiteY1" fmla="*/ 346425 h 438150"/>
                <a:gd name="connsiteX2" fmla="*/ 190977 w 190500"/>
                <a:gd name="connsiteY2" fmla="*/ 345948 h 438150"/>
                <a:gd name="connsiteX3" fmla="*/ 117825 w 190500"/>
                <a:gd name="connsiteY3" fmla="*/ 345948 h 438150"/>
                <a:gd name="connsiteX4" fmla="*/ 117825 w 190500"/>
                <a:gd name="connsiteY4" fmla="*/ 316516 h 438150"/>
                <a:gd name="connsiteX5" fmla="*/ 191454 w 190500"/>
                <a:gd name="connsiteY5" fmla="*/ 316516 h 438150"/>
                <a:gd name="connsiteX6" fmla="*/ 191454 w 190500"/>
                <a:gd name="connsiteY6" fmla="*/ 272320 h 438150"/>
                <a:gd name="connsiteX7" fmla="*/ 117825 w 190500"/>
                <a:gd name="connsiteY7" fmla="*/ 272320 h 438150"/>
                <a:gd name="connsiteX8" fmla="*/ 117825 w 190500"/>
                <a:gd name="connsiteY8" fmla="*/ 242888 h 438150"/>
                <a:gd name="connsiteX9" fmla="*/ 191454 w 190500"/>
                <a:gd name="connsiteY9" fmla="*/ 242888 h 438150"/>
                <a:gd name="connsiteX10" fmla="*/ 191454 w 190500"/>
                <a:gd name="connsiteY10" fmla="*/ 198787 h 438150"/>
                <a:gd name="connsiteX11" fmla="*/ 117825 w 190500"/>
                <a:gd name="connsiteY11" fmla="*/ 198787 h 438150"/>
                <a:gd name="connsiteX12" fmla="*/ 117825 w 190500"/>
                <a:gd name="connsiteY12" fmla="*/ 169355 h 438150"/>
                <a:gd name="connsiteX13" fmla="*/ 191454 w 190500"/>
                <a:gd name="connsiteY13" fmla="*/ 169355 h 438150"/>
                <a:gd name="connsiteX14" fmla="*/ 191454 w 190500"/>
                <a:gd name="connsiteY14" fmla="*/ 125444 h 438150"/>
                <a:gd name="connsiteX15" fmla="*/ 117825 w 190500"/>
                <a:gd name="connsiteY15" fmla="*/ 125444 h 438150"/>
                <a:gd name="connsiteX16" fmla="*/ 117825 w 190500"/>
                <a:gd name="connsiteY16" fmla="*/ 95726 h 438150"/>
                <a:gd name="connsiteX17" fmla="*/ 191454 w 190500"/>
                <a:gd name="connsiteY17" fmla="*/ 95726 h 438150"/>
                <a:gd name="connsiteX18" fmla="*/ 95727 w 190500"/>
                <a:gd name="connsiteY18" fmla="*/ 0 h 438150"/>
                <a:gd name="connsiteX19" fmla="*/ 1 w 190500"/>
                <a:gd name="connsiteY19" fmla="*/ 95726 h 438150"/>
                <a:gd name="connsiteX20" fmla="*/ 1 w 190500"/>
                <a:gd name="connsiteY20" fmla="*/ 345948 h 438150"/>
                <a:gd name="connsiteX21" fmla="*/ 94772 w 190500"/>
                <a:gd name="connsiteY21" fmla="*/ 441674 h 438150"/>
                <a:gd name="connsiteX22" fmla="*/ 95727 w 190500"/>
                <a:gd name="connsiteY22" fmla="*/ 44167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500" h="438150">
                  <a:moveTo>
                    <a:pt x="95727" y="441674"/>
                  </a:moveTo>
                  <a:cubicBezTo>
                    <a:pt x="148332" y="441675"/>
                    <a:pt x="190978" y="399031"/>
                    <a:pt x="190978" y="346425"/>
                  </a:cubicBezTo>
                  <a:cubicBezTo>
                    <a:pt x="190978" y="346266"/>
                    <a:pt x="190978" y="346107"/>
                    <a:pt x="190977" y="345948"/>
                  </a:cubicBezTo>
                  <a:lnTo>
                    <a:pt x="117825" y="345948"/>
                  </a:lnTo>
                  <a:lnTo>
                    <a:pt x="117825" y="316516"/>
                  </a:lnTo>
                  <a:lnTo>
                    <a:pt x="191454" y="316516"/>
                  </a:lnTo>
                  <a:lnTo>
                    <a:pt x="191454" y="272320"/>
                  </a:lnTo>
                  <a:lnTo>
                    <a:pt x="117825" y="272320"/>
                  </a:lnTo>
                  <a:lnTo>
                    <a:pt x="117825" y="242888"/>
                  </a:lnTo>
                  <a:lnTo>
                    <a:pt x="191454" y="242888"/>
                  </a:lnTo>
                  <a:lnTo>
                    <a:pt x="191454" y="198787"/>
                  </a:lnTo>
                  <a:lnTo>
                    <a:pt x="117825" y="198787"/>
                  </a:lnTo>
                  <a:lnTo>
                    <a:pt x="117825" y="169355"/>
                  </a:lnTo>
                  <a:lnTo>
                    <a:pt x="191454" y="169355"/>
                  </a:lnTo>
                  <a:lnTo>
                    <a:pt x="191454" y="125444"/>
                  </a:lnTo>
                  <a:lnTo>
                    <a:pt x="117825" y="125444"/>
                  </a:lnTo>
                  <a:lnTo>
                    <a:pt x="117825" y="95726"/>
                  </a:lnTo>
                  <a:lnTo>
                    <a:pt x="191454" y="95726"/>
                  </a:lnTo>
                  <a:cubicBezTo>
                    <a:pt x="191454" y="42858"/>
                    <a:pt x="148596" y="0"/>
                    <a:pt x="95727" y="0"/>
                  </a:cubicBezTo>
                  <a:cubicBezTo>
                    <a:pt x="42859" y="0"/>
                    <a:pt x="1" y="42858"/>
                    <a:pt x="1" y="95726"/>
                  </a:cubicBezTo>
                  <a:lnTo>
                    <a:pt x="1" y="345948"/>
                  </a:lnTo>
                  <a:cubicBezTo>
                    <a:pt x="-263" y="398553"/>
                    <a:pt x="42168" y="441410"/>
                    <a:pt x="94772" y="441674"/>
                  </a:cubicBezTo>
                  <a:cubicBezTo>
                    <a:pt x="95091" y="441676"/>
                    <a:pt x="95409" y="441676"/>
                    <a:pt x="95727" y="441674"/>
                  </a:cubicBezTo>
                  <a:close/>
                </a:path>
              </a:pathLst>
            </a:custGeom>
            <a:grpFill/>
            <a:ln w="9525" cap="flat">
              <a:noFill/>
              <a:prstDash val="solid"/>
              <a:miter/>
            </a:ln>
          </p:spPr>
          <p:txBody>
            <a:bodyPr rtlCol="0" anchor="ctr"/>
            <a:lstStyle/>
            <a:p>
              <a:endParaRPr lang="it-IT" sz="1013"/>
            </a:p>
          </p:txBody>
        </p:sp>
      </p:grpSp>
      <p:grpSp>
        <p:nvGrpSpPr>
          <p:cNvPr id="229" name="Elemento grafico 606" descr="Marketing">
            <a:extLst>
              <a:ext uri="{FF2B5EF4-FFF2-40B4-BE49-F238E27FC236}">
                <a16:creationId xmlns:a16="http://schemas.microsoft.com/office/drawing/2014/main" id="{5BCA584B-DC18-8C47-806F-C26BCC405F2F}"/>
              </a:ext>
            </a:extLst>
          </p:cNvPr>
          <p:cNvGrpSpPr/>
          <p:nvPr/>
        </p:nvGrpSpPr>
        <p:grpSpPr>
          <a:xfrm>
            <a:off x="8641320" y="2266949"/>
            <a:ext cx="301152" cy="301152"/>
            <a:chOff x="8488800" y="5821800"/>
            <a:chExt cx="914400" cy="914400"/>
          </a:xfrm>
          <a:solidFill>
            <a:schemeClr val="accent3"/>
          </a:solidFill>
        </p:grpSpPr>
        <p:sp>
          <p:nvSpPr>
            <p:cNvPr id="230" name="Figura a mano libera 229">
              <a:extLst>
                <a:ext uri="{FF2B5EF4-FFF2-40B4-BE49-F238E27FC236}">
                  <a16:creationId xmlns:a16="http://schemas.microsoft.com/office/drawing/2014/main" id="{57F097B0-2466-1942-94D9-22D44FB44D05}"/>
                </a:ext>
              </a:extLst>
            </p:cNvPr>
            <p:cNvSpPr/>
            <p:nvPr/>
          </p:nvSpPr>
          <p:spPr>
            <a:xfrm>
              <a:off x="8631675" y="5955150"/>
              <a:ext cx="219075" cy="219075"/>
            </a:xfrm>
            <a:custGeom>
              <a:avLst/>
              <a:gdLst>
                <a:gd name="connsiteX0" fmla="*/ 228410 w 219075"/>
                <a:gd name="connsiteY0" fmla="*/ 114205 h 219075"/>
                <a:gd name="connsiteX1" fmla="*/ 114205 w 219075"/>
                <a:gd name="connsiteY1" fmla="*/ 228410 h 219075"/>
                <a:gd name="connsiteX2" fmla="*/ 0 w 219075"/>
                <a:gd name="connsiteY2" fmla="*/ 114205 h 219075"/>
                <a:gd name="connsiteX3" fmla="*/ 114205 w 219075"/>
                <a:gd name="connsiteY3" fmla="*/ 0 h 219075"/>
                <a:gd name="connsiteX4" fmla="*/ 228410 w 219075"/>
                <a:gd name="connsiteY4" fmla="*/ 114205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19075">
                  <a:moveTo>
                    <a:pt x="228410" y="114205"/>
                  </a:moveTo>
                  <a:cubicBezTo>
                    <a:pt x="228410" y="177278"/>
                    <a:pt x="177278" y="228410"/>
                    <a:pt x="114205" y="228410"/>
                  </a:cubicBezTo>
                  <a:cubicBezTo>
                    <a:pt x="51131" y="228410"/>
                    <a:pt x="0" y="177278"/>
                    <a:pt x="0" y="114205"/>
                  </a:cubicBezTo>
                  <a:cubicBezTo>
                    <a:pt x="0" y="51131"/>
                    <a:pt x="51131" y="0"/>
                    <a:pt x="114205" y="0"/>
                  </a:cubicBezTo>
                  <a:cubicBezTo>
                    <a:pt x="177278" y="0"/>
                    <a:pt x="228410" y="51131"/>
                    <a:pt x="228410" y="114205"/>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9C8DAA2D-5EC6-4548-A1D2-0DE68A7FDDDF}"/>
                </a:ext>
              </a:extLst>
            </p:cNvPr>
            <p:cNvSpPr/>
            <p:nvPr/>
          </p:nvSpPr>
          <p:spPr>
            <a:xfrm>
              <a:off x="8632247" y="5972634"/>
              <a:ext cx="628650" cy="628650"/>
            </a:xfrm>
            <a:custGeom>
              <a:avLst/>
              <a:gdLst>
                <a:gd name="connsiteX0" fmla="*/ 624745 w 628650"/>
                <a:gd name="connsiteY0" fmla="*/ 328 h 628650"/>
                <a:gd name="connsiteX1" fmla="*/ 304229 w 628650"/>
                <a:gd name="connsiteY1" fmla="*/ 80338 h 628650"/>
                <a:gd name="connsiteX2" fmla="*/ 304229 w 628650"/>
                <a:gd name="connsiteY2" fmla="*/ 171968 h 628650"/>
                <a:gd name="connsiteX3" fmla="*/ 367570 w 628650"/>
                <a:gd name="connsiteY3" fmla="*/ 187875 h 628650"/>
                <a:gd name="connsiteX4" fmla="*/ 374142 w 628650"/>
                <a:gd name="connsiteY4" fmla="*/ 215974 h 628650"/>
                <a:gd name="connsiteX5" fmla="*/ 357568 w 628650"/>
                <a:gd name="connsiteY5" fmla="*/ 226737 h 628650"/>
                <a:gd name="connsiteX6" fmla="*/ 265081 w 628650"/>
                <a:gd name="connsiteY6" fmla="*/ 319129 h 628650"/>
                <a:gd name="connsiteX7" fmla="*/ 222218 w 628650"/>
                <a:gd name="connsiteY7" fmla="*/ 319129 h 628650"/>
                <a:gd name="connsiteX8" fmla="*/ 76702 w 628650"/>
                <a:gd name="connsiteY8" fmla="*/ 248745 h 628650"/>
                <a:gd name="connsiteX9" fmla="*/ 0 w 628650"/>
                <a:gd name="connsiteY9" fmla="*/ 353991 h 628650"/>
                <a:gd name="connsiteX10" fmla="*/ 0 w 628650"/>
                <a:gd name="connsiteY10" fmla="*/ 630216 h 628650"/>
                <a:gd name="connsiteX11" fmla="*/ 228029 w 628650"/>
                <a:gd name="connsiteY11" fmla="*/ 630216 h 628650"/>
                <a:gd name="connsiteX12" fmla="*/ 228029 w 628650"/>
                <a:gd name="connsiteY12" fmla="*/ 414379 h 628650"/>
                <a:gd name="connsiteX13" fmla="*/ 285179 w 628650"/>
                <a:gd name="connsiteY13" fmla="*/ 414379 h 628650"/>
                <a:gd name="connsiteX14" fmla="*/ 318897 w 628650"/>
                <a:gd name="connsiteY14" fmla="*/ 400473 h 628650"/>
                <a:gd name="connsiteX15" fmla="*/ 425291 w 628650"/>
                <a:gd name="connsiteY15" fmla="*/ 294079 h 628650"/>
                <a:gd name="connsiteX16" fmla="*/ 437579 w 628650"/>
                <a:gd name="connsiteY16" fmla="*/ 249216 h 628650"/>
                <a:gd name="connsiteX17" fmla="*/ 466154 w 628650"/>
                <a:gd name="connsiteY17" fmla="*/ 256265 h 628650"/>
                <a:gd name="connsiteX18" fmla="*/ 470059 w 628650"/>
                <a:gd name="connsiteY18" fmla="*/ 256265 h 628650"/>
                <a:gd name="connsiteX19" fmla="*/ 481393 w 628650"/>
                <a:gd name="connsiteY19" fmla="*/ 250930 h 628650"/>
                <a:gd name="connsiteX20" fmla="*/ 506635 w 628650"/>
                <a:gd name="connsiteY20" fmla="*/ 221403 h 628650"/>
                <a:gd name="connsiteX21" fmla="*/ 624650 w 628650"/>
                <a:gd name="connsiteY21" fmla="*/ 250930 h 628650"/>
                <a:gd name="connsiteX22" fmla="*/ 637497 w 628650"/>
                <a:gd name="connsiteY22" fmla="*/ 241571 h 628650"/>
                <a:gd name="connsiteX23" fmla="*/ 637604 w 628650"/>
                <a:gd name="connsiteY23" fmla="*/ 240643 h 628650"/>
                <a:gd name="connsiteX24" fmla="*/ 637604 w 628650"/>
                <a:gd name="connsiteY24" fmla="*/ 10043 h 628650"/>
                <a:gd name="connsiteX25" fmla="*/ 627076 w 628650"/>
                <a:gd name="connsiteY25" fmla="*/ 3 h 628650"/>
                <a:gd name="connsiteX26" fmla="*/ 624745 w 628650"/>
                <a:gd name="connsiteY26" fmla="*/ 328 h 628650"/>
                <a:gd name="connsiteX27" fmla="*/ 468344 w 628650"/>
                <a:gd name="connsiteY27" fmla="*/ 235214 h 628650"/>
                <a:gd name="connsiteX28" fmla="*/ 421767 w 628650"/>
                <a:gd name="connsiteY28" fmla="*/ 223879 h 628650"/>
                <a:gd name="connsiteX29" fmla="*/ 395002 w 628650"/>
                <a:gd name="connsiteY29" fmla="*/ 213116 h 628650"/>
                <a:gd name="connsiteX30" fmla="*/ 390525 w 628650"/>
                <a:gd name="connsiteY30" fmla="*/ 193018 h 628650"/>
                <a:gd name="connsiteX31" fmla="*/ 484632 w 628650"/>
                <a:gd name="connsiteY31" fmla="*/ 21606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8650" h="628650">
                  <a:moveTo>
                    <a:pt x="624745" y="328"/>
                  </a:moveTo>
                  <a:lnTo>
                    <a:pt x="304229" y="80338"/>
                  </a:lnTo>
                  <a:lnTo>
                    <a:pt x="304229" y="171968"/>
                  </a:lnTo>
                  <a:lnTo>
                    <a:pt x="367570" y="187875"/>
                  </a:lnTo>
                  <a:lnTo>
                    <a:pt x="374142" y="215974"/>
                  </a:lnTo>
                  <a:cubicBezTo>
                    <a:pt x="367892" y="218296"/>
                    <a:pt x="362232" y="221972"/>
                    <a:pt x="357568" y="226737"/>
                  </a:cubicBezTo>
                  <a:lnTo>
                    <a:pt x="265081" y="319129"/>
                  </a:lnTo>
                  <a:lnTo>
                    <a:pt x="222218" y="319129"/>
                  </a:lnTo>
                  <a:cubicBezTo>
                    <a:pt x="201471" y="259511"/>
                    <a:pt x="136321" y="227998"/>
                    <a:pt x="76702" y="248745"/>
                  </a:cubicBezTo>
                  <a:cubicBezTo>
                    <a:pt x="31694" y="264407"/>
                    <a:pt x="1128" y="306350"/>
                    <a:pt x="0" y="353991"/>
                  </a:cubicBezTo>
                  <a:lnTo>
                    <a:pt x="0" y="630216"/>
                  </a:lnTo>
                  <a:lnTo>
                    <a:pt x="228029" y="630216"/>
                  </a:lnTo>
                  <a:lnTo>
                    <a:pt x="228029" y="414379"/>
                  </a:lnTo>
                  <a:lnTo>
                    <a:pt x="285179" y="414379"/>
                  </a:lnTo>
                  <a:cubicBezTo>
                    <a:pt x="297818" y="414402"/>
                    <a:pt x="309948" y="409399"/>
                    <a:pt x="318897" y="400473"/>
                  </a:cubicBezTo>
                  <a:lnTo>
                    <a:pt x="425291" y="294079"/>
                  </a:lnTo>
                  <a:cubicBezTo>
                    <a:pt x="436908" y="282277"/>
                    <a:pt x="441561" y="265289"/>
                    <a:pt x="437579" y="249216"/>
                  </a:cubicBezTo>
                  <a:lnTo>
                    <a:pt x="466154" y="256265"/>
                  </a:lnTo>
                  <a:lnTo>
                    <a:pt x="470059" y="256265"/>
                  </a:lnTo>
                  <a:cubicBezTo>
                    <a:pt x="474435" y="256231"/>
                    <a:pt x="478578" y="254281"/>
                    <a:pt x="481393" y="250930"/>
                  </a:cubicBezTo>
                  <a:lnTo>
                    <a:pt x="506635" y="221403"/>
                  </a:lnTo>
                  <a:lnTo>
                    <a:pt x="624650" y="250930"/>
                  </a:lnTo>
                  <a:cubicBezTo>
                    <a:pt x="630782" y="251893"/>
                    <a:pt x="636534" y="247703"/>
                    <a:pt x="637497" y="241571"/>
                  </a:cubicBezTo>
                  <a:cubicBezTo>
                    <a:pt x="637545" y="241264"/>
                    <a:pt x="637581" y="240954"/>
                    <a:pt x="637604" y="240643"/>
                  </a:cubicBezTo>
                  <a:lnTo>
                    <a:pt x="637604" y="10043"/>
                  </a:lnTo>
                  <a:cubicBezTo>
                    <a:pt x="637468" y="4363"/>
                    <a:pt x="632755" y="-131"/>
                    <a:pt x="627076" y="3"/>
                  </a:cubicBezTo>
                  <a:cubicBezTo>
                    <a:pt x="626289" y="22"/>
                    <a:pt x="625507" y="131"/>
                    <a:pt x="624745" y="328"/>
                  </a:cubicBezTo>
                  <a:close/>
                  <a:moveTo>
                    <a:pt x="468344" y="235214"/>
                  </a:moveTo>
                  <a:lnTo>
                    <a:pt x="421767" y="223879"/>
                  </a:lnTo>
                  <a:cubicBezTo>
                    <a:pt x="414199" y="217566"/>
                    <a:pt x="404833" y="213800"/>
                    <a:pt x="395002" y="213116"/>
                  </a:cubicBezTo>
                  <a:lnTo>
                    <a:pt x="390525" y="193018"/>
                  </a:lnTo>
                  <a:lnTo>
                    <a:pt x="484632" y="216069"/>
                  </a:ln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FD285EB9-97D1-2E43-918E-19CA3D16EA91}"/>
                </a:ext>
              </a:extLst>
            </p:cNvPr>
            <p:cNvSpPr/>
            <p:nvPr/>
          </p:nvSpPr>
          <p:spPr>
            <a:xfrm>
              <a:off x="8889612" y="6053162"/>
              <a:ext cx="19050" cy="76200"/>
            </a:xfrm>
            <a:custGeom>
              <a:avLst/>
              <a:gdLst>
                <a:gd name="connsiteX0" fmla="*/ 13906 w 19050"/>
                <a:gd name="connsiteY0" fmla="*/ 84963 h 76200"/>
                <a:gd name="connsiteX1" fmla="*/ 27813 w 19050"/>
                <a:gd name="connsiteY1" fmla="*/ 71056 h 76200"/>
                <a:gd name="connsiteX2" fmla="*/ 27813 w 19050"/>
                <a:gd name="connsiteY2" fmla="*/ 13906 h 76200"/>
                <a:gd name="connsiteX3" fmla="*/ 13906 w 19050"/>
                <a:gd name="connsiteY3" fmla="*/ 0 h 76200"/>
                <a:gd name="connsiteX4" fmla="*/ 0 w 19050"/>
                <a:gd name="connsiteY4" fmla="*/ 13906 h 76200"/>
                <a:gd name="connsiteX5" fmla="*/ 0 w 19050"/>
                <a:gd name="connsiteY5" fmla="*/ 71056 h 76200"/>
                <a:gd name="connsiteX6" fmla="*/ 13906 w 19050"/>
                <a:gd name="connsiteY6" fmla="*/ 849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76200">
                  <a:moveTo>
                    <a:pt x="13906" y="84963"/>
                  </a:moveTo>
                  <a:cubicBezTo>
                    <a:pt x="21586" y="84963"/>
                    <a:pt x="27813" y="78737"/>
                    <a:pt x="27813" y="71056"/>
                  </a:cubicBezTo>
                  <a:lnTo>
                    <a:pt x="27813" y="13906"/>
                  </a:lnTo>
                  <a:cubicBezTo>
                    <a:pt x="27813" y="6226"/>
                    <a:pt x="21586" y="0"/>
                    <a:pt x="13906" y="0"/>
                  </a:cubicBezTo>
                  <a:cubicBezTo>
                    <a:pt x="6226" y="0"/>
                    <a:pt x="0" y="6226"/>
                    <a:pt x="0" y="13906"/>
                  </a:cubicBezTo>
                  <a:lnTo>
                    <a:pt x="0" y="71056"/>
                  </a:lnTo>
                  <a:cubicBezTo>
                    <a:pt x="0" y="78737"/>
                    <a:pt x="6226" y="84963"/>
                    <a:pt x="13906" y="84963"/>
                  </a:cubicBezTo>
                  <a:close/>
                </a:path>
              </a:pathLst>
            </a:custGeom>
            <a:grpFill/>
            <a:ln w="9525" cap="flat">
              <a:noFill/>
              <a:prstDash val="solid"/>
              <a:miter/>
            </a:ln>
          </p:spPr>
          <p:txBody>
            <a:bodyPr rtlCol="0" anchor="ctr"/>
            <a:lstStyle/>
            <a:p>
              <a:endParaRPr lang="it-IT" sz="1013"/>
            </a:p>
          </p:txBody>
        </p:sp>
      </p:grpSp>
      <p:grpSp>
        <p:nvGrpSpPr>
          <p:cNvPr id="241" name="Elemento grafico 233" descr="Megafono">
            <a:extLst>
              <a:ext uri="{FF2B5EF4-FFF2-40B4-BE49-F238E27FC236}">
                <a16:creationId xmlns:a16="http://schemas.microsoft.com/office/drawing/2014/main" id="{13AFEC58-2EC5-1C4C-AE59-520BD7F56798}"/>
              </a:ext>
            </a:extLst>
          </p:cNvPr>
          <p:cNvGrpSpPr/>
          <p:nvPr/>
        </p:nvGrpSpPr>
        <p:grpSpPr>
          <a:xfrm>
            <a:off x="242362" y="2746536"/>
            <a:ext cx="294158" cy="294158"/>
            <a:chOff x="5638800" y="2971800"/>
            <a:chExt cx="914400" cy="914400"/>
          </a:xfrm>
          <a:solidFill>
            <a:schemeClr val="accent3"/>
          </a:solidFill>
        </p:grpSpPr>
        <p:sp>
          <p:nvSpPr>
            <p:cNvPr id="242" name="Figura a mano libera 241">
              <a:extLst>
                <a:ext uri="{FF2B5EF4-FFF2-40B4-BE49-F238E27FC236}">
                  <a16:creationId xmlns:a16="http://schemas.microsoft.com/office/drawing/2014/main" id="{B6BAA744-D372-6E4C-83B0-CC5CBCBAEAF1}"/>
                </a:ext>
              </a:extLst>
            </p:cNvPr>
            <p:cNvSpPr/>
            <p:nvPr/>
          </p:nvSpPr>
          <p:spPr>
            <a:xfrm>
              <a:off x="5718031" y="358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38F0CB5D-1C28-604F-BD2A-F70C7ECA6F69}"/>
                </a:ext>
              </a:extLst>
            </p:cNvPr>
            <p:cNvSpPr/>
            <p:nvPr/>
          </p:nvSpPr>
          <p:spPr>
            <a:xfrm>
              <a:off x="5790247" y="312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9525" cap="flat">
              <a:noFill/>
              <a:prstDash val="solid"/>
              <a:miter/>
            </a:ln>
          </p:spPr>
          <p:txBody>
            <a:bodyPr rtlCol="0" anchor="ctr"/>
            <a:lstStyle/>
            <a:p>
              <a:endParaRPr lang="it-IT" sz="1013"/>
            </a:p>
          </p:txBody>
        </p:sp>
      </p:grpSp>
      <p:sp>
        <p:nvSpPr>
          <p:cNvPr id="244" name="Elemento grafico 235" descr="Antenna parabolica">
            <a:extLst>
              <a:ext uri="{FF2B5EF4-FFF2-40B4-BE49-F238E27FC236}">
                <a16:creationId xmlns:a16="http://schemas.microsoft.com/office/drawing/2014/main" id="{0116523A-7F75-BC40-BDFC-F1FEFE8386CB}"/>
              </a:ext>
            </a:extLst>
          </p:cNvPr>
          <p:cNvSpPr/>
          <p:nvPr/>
        </p:nvSpPr>
        <p:spPr>
          <a:xfrm>
            <a:off x="726517" y="2774113"/>
            <a:ext cx="189977" cy="239003"/>
          </a:xfrm>
          <a:custGeom>
            <a:avLst/>
            <a:gdLst>
              <a:gd name="connsiteX0" fmla="*/ 508433 w 590550"/>
              <a:gd name="connsiteY0" fmla="*/ 104775 h 742950"/>
              <a:gd name="connsiteX1" fmla="*/ 508433 w 590550"/>
              <a:gd name="connsiteY1" fmla="*/ 428625 h 742950"/>
              <a:gd name="connsiteX2" fmla="*/ 348413 w 590550"/>
              <a:gd name="connsiteY2" fmla="*/ 268605 h 742950"/>
              <a:gd name="connsiteX3" fmla="*/ 508433 w 590550"/>
              <a:gd name="connsiteY3" fmla="*/ 104775 h 742950"/>
              <a:gd name="connsiteX4" fmla="*/ 156008 w 590550"/>
              <a:gd name="connsiteY4" fmla="*/ 76200 h 742950"/>
              <a:gd name="connsiteX5" fmla="*/ 482715 w 590550"/>
              <a:gd name="connsiteY5" fmla="*/ 76200 h 742950"/>
              <a:gd name="connsiteX6" fmla="*/ 321743 w 590550"/>
              <a:gd name="connsiteY6" fmla="*/ 242888 h 742950"/>
              <a:gd name="connsiteX7" fmla="*/ 156008 w 590550"/>
              <a:gd name="connsiteY7" fmla="*/ 76200 h 742950"/>
              <a:gd name="connsiteX8" fmla="*/ 146483 w 590550"/>
              <a:gd name="connsiteY8" fmla="*/ 592455 h 742950"/>
              <a:gd name="connsiteX9" fmla="*/ 112193 w 590550"/>
              <a:gd name="connsiteY9" fmla="*/ 558165 h 742950"/>
              <a:gd name="connsiteX10" fmla="*/ 146483 w 590550"/>
              <a:gd name="connsiteY10" fmla="*/ 483870 h 742950"/>
              <a:gd name="connsiteX11" fmla="*/ 180773 w 590550"/>
              <a:gd name="connsiteY11" fmla="*/ 558165 h 742950"/>
              <a:gd name="connsiteX12" fmla="*/ 146483 w 590550"/>
              <a:gd name="connsiteY12" fmla="*/ 592455 h 742950"/>
              <a:gd name="connsiteX13" fmla="*/ 173153 w 590550"/>
              <a:gd name="connsiteY13" fmla="*/ 620078 h 742950"/>
              <a:gd name="connsiteX14" fmla="*/ 197918 w 590550"/>
              <a:gd name="connsiteY14" fmla="*/ 595313 h 742950"/>
              <a:gd name="connsiteX15" fmla="*/ 241733 w 590550"/>
              <a:gd name="connsiteY15" fmla="*/ 688658 h 742950"/>
              <a:gd name="connsiteX16" fmla="*/ 173153 w 590550"/>
              <a:gd name="connsiteY16" fmla="*/ 620078 h 742950"/>
              <a:gd name="connsiteX17" fmla="*/ 51233 w 590550"/>
              <a:gd name="connsiteY17" fmla="*/ 687705 h 742950"/>
              <a:gd name="connsiteX18" fmla="*/ 95048 w 590550"/>
              <a:gd name="connsiteY18" fmla="*/ 594360 h 742950"/>
              <a:gd name="connsiteX19" fmla="*/ 119813 w 590550"/>
              <a:gd name="connsiteY19" fmla="*/ 619125 h 742950"/>
              <a:gd name="connsiteX20" fmla="*/ 51233 w 590550"/>
              <a:gd name="connsiteY20" fmla="*/ 687705 h 742950"/>
              <a:gd name="connsiteX21" fmla="*/ 146483 w 590550"/>
              <a:gd name="connsiteY21" fmla="*/ 645795 h 742950"/>
              <a:gd name="connsiteX22" fmla="*/ 205538 w 590550"/>
              <a:gd name="connsiteY22" fmla="*/ 704850 h 742950"/>
              <a:gd name="connsiteX23" fmla="*/ 87428 w 590550"/>
              <a:gd name="connsiteY23" fmla="*/ 704850 h 742950"/>
              <a:gd name="connsiteX24" fmla="*/ 146483 w 590550"/>
              <a:gd name="connsiteY24" fmla="*/ 645795 h 742950"/>
              <a:gd name="connsiteX25" fmla="*/ 595110 w 590550"/>
              <a:gd name="connsiteY25" fmla="*/ 516255 h 742950"/>
              <a:gd name="connsiteX26" fmla="*/ 546533 w 590550"/>
              <a:gd name="connsiteY26" fmla="*/ 466725 h 742950"/>
              <a:gd name="connsiteX27" fmla="*/ 546533 w 590550"/>
              <a:gd name="connsiteY27" fmla="*/ 95250 h 742950"/>
              <a:gd name="connsiteX28" fmla="*/ 556058 w 590550"/>
              <a:gd name="connsiteY28" fmla="*/ 85725 h 742950"/>
              <a:gd name="connsiteX29" fmla="*/ 556058 w 590550"/>
              <a:gd name="connsiteY29" fmla="*/ 28575 h 742950"/>
              <a:gd name="connsiteX30" fmla="*/ 498908 w 590550"/>
              <a:gd name="connsiteY30" fmla="*/ 28575 h 742950"/>
              <a:gd name="connsiteX31" fmla="*/ 489383 w 590550"/>
              <a:gd name="connsiteY31" fmla="*/ 38100 h 742950"/>
              <a:gd name="connsiteX32" fmla="*/ 117908 w 590550"/>
              <a:gd name="connsiteY32" fmla="*/ 38100 h 742950"/>
              <a:gd name="connsiteX33" fmla="*/ 78855 w 590550"/>
              <a:gd name="connsiteY33" fmla="*/ 0 h 742950"/>
              <a:gd name="connsiteX34" fmla="*/ 32183 w 590550"/>
              <a:gd name="connsiteY34" fmla="*/ 181928 h 742950"/>
              <a:gd name="connsiteX35" fmla="*/ 127433 w 590550"/>
              <a:gd name="connsiteY35" fmla="*/ 434340 h 742950"/>
              <a:gd name="connsiteX36" fmla="*/ 2655 w 590550"/>
              <a:gd name="connsiteY36" fmla="*/ 702945 h 742950"/>
              <a:gd name="connsiteX37" fmla="*/ 4560 w 590550"/>
              <a:gd name="connsiteY37" fmla="*/ 730568 h 742950"/>
              <a:gd name="connsiteX38" fmla="*/ 28373 w 590550"/>
              <a:gd name="connsiteY38" fmla="*/ 743903 h 742950"/>
              <a:gd name="connsiteX39" fmla="*/ 265545 w 590550"/>
              <a:gd name="connsiteY39" fmla="*/ 743903 h 742950"/>
              <a:gd name="connsiteX40" fmla="*/ 289358 w 590550"/>
              <a:gd name="connsiteY40" fmla="*/ 730568 h 742950"/>
              <a:gd name="connsiteX41" fmla="*/ 291263 w 590550"/>
              <a:gd name="connsiteY41" fmla="*/ 702945 h 742950"/>
              <a:gd name="connsiteX42" fmla="*/ 192203 w 590550"/>
              <a:gd name="connsiteY42" fmla="*/ 491490 h 742950"/>
              <a:gd name="connsiteX43" fmla="*/ 413183 w 590550"/>
              <a:gd name="connsiteY43" fmla="*/ 561975 h 742950"/>
              <a:gd name="connsiteX44" fmla="*/ 595110 w 590550"/>
              <a:gd name="connsiteY44" fmla="*/ 51625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90550" h="742950">
                <a:moveTo>
                  <a:pt x="508433" y="104775"/>
                </a:moveTo>
                <a:lnTo>
                  <a:pt x="508433" y="428625"/>
                </a:lnTo>
                <a:lnTo>
                  <a:pt x="348413" y="268605"/>
                </a:lnTo>
                <a:lnTo>
                  <a:pt x="508433" y="104775"/>
                </a:lnTo>
                <a:close/>
                <a:moveTo>
                  <a:pt x="156008" y="76200"/>
                </a:moveTo>
                <a:lnTo>
                  <a:pt x="482715" y="76200"/>
                </a:lnTo>
                <a:lnTo>
                  <a:pt x="321743" y="242888"/>
                </a:lnTo>
                <a:lnTo>
                  <a:pt x="156008" y="76200"/>
                </a:lnTo>
                <a:close/>
                <a:moveTo>
                  <a:pt x="146483" y="592455"/>
                </a:moveTo>
                <a:lnTo>
                  <a:pt x="112193" y="558165"/>
                </a:lnTo>
                <a:lnTo>
                  <a:pt x="146483" y="483870"/>
                </a:lnTo>
                <a:lnTo>
                  <a:pt x="180773" y="558165"/>
                </a:lnTo>
                <a:lnTo>
                  <a:pt x="146483" y="592455"/>
                </a:lnTo>
                <a:close/>
                <a:moveTo>
                  <a:pt x="173153" y="620078"/>
                </a:moveTo>
                <a:lnTo>
                  <a:pt x="197918" y="595313"/>
                </a:lnTo>
                <a:lnTo>
                  <a:pt x="241733" y="688658"/>
                </a:lnTo>
                <a:lnTo>
                  <a:pt x="173153" y="620078"/>
                </a:lnTo>
                <a:close/>
                <a:moveTo>
                  <a:pt x="51233" y="687705"/>
                </a:moveTo>
                <a:lnTo>
                  <a:pt x="95048" y="594360"/>
                </a:lnTo>
                <a:lnTo>
                  <a:pt x="119813" y="619125"/>
                </a:lnTo>
                <a:lnTo>
                  <a:pt x="51233" y="687705"/>
                </a:lnTo>
                <a:close/>
                <a:moveTo>
                  <a:pt x="146483" y="645795"/>
                </a:moveTo>
                <a:lnTo>
                  <a:pt x="205538" y="704850"/>
                </a:lnTo>
                <a:lnTo>
                  <a:pt x="87428" y="704850"/>
                </a:lnTo>
                <a:lnTo>
                  <a:pt x="146483" y="645795"/>
                </a:lnTo>
                <a:close/>
                <a:moveTo>
                  <a:pt x="595110" y="516255"/>
                </a:moveTo>
                <a:lnTo>
                  <a:pt x="546533" y="466725"/>
                </a:lnTo>
                <a:lnTo>
                  <a:pt x="546533" y="95250"/>
                </a:lnTo>
                <a:lnTo>
                  <a:pt x="556058" y="85725"/>
                </a:lnTo>
                <a:cubicBezTo>
                  <a:pt x="572250" y="69532"/>
                  <a:pt x="572250" y="44768"/>
                  <a:pt x="556058" y="28575"/>
                </a:cubicBezTo>
                <a:cubicBezTo>
                  <a:pt x="539865" y="12383"/>
                  <a:pt x="515100" y="12383"/>
                  <a:pt x="498908" y="28575"/>
                </a:cubicBezTo>
                <a:lnTo>
                  <a:pt x="489383" y="38100"/>
                </a:lnTo>
                <a:lnTo>
                  <a:pt x="117908" y="38100"/>
                </a:lnTo>
                <a:lnTo>
                  <a:pt x="78855" y="0"/>
                </a:lnTo>
                <a:cubicBezTo>
                  <a:pt x="49328" y="53340"/>
                  <a:pt x="32183" y="116205"/>
                  <a:pt x="32183" y="181928"/>
                </a:cubicBezTo>
                <a:cubicBezTo>
                  <a:pt x="32183" y="279083"/>
                  <a:pt x="68378" y="366713"/>
                  <a:pt x="127433" y="434340"/>
                </a:cubicBezTo>
                <a:lnTo>
                  <a:pt x="2655" y="702945"/>
                </a:lnTo>
                <a:cubicBezTo>
                  <a:pt x="-1155" y="711518"/>
                  <a:pt x="-1155" y="721995"/>
                  <a:pt x="4560" y="730568"/>
                </a:cubicBezTo>
                <a:cubicBezTo>
                  <a:pt x="10275" y="739140"/>
                  <a:pt x="18848" y="743903"/>
                  <a:pt x="28373" y="743903"/>
                </a:cubicBezTo>
                <a:lnTo>
                  <a:pt x="265545" y="743903"/>
                </a:lnTo>
                <a:cubicBezTo>
                  <a:pt x="275070" y="743903"/>
                  <a:pt x="284595" y="739140"/>
                  <a:pt x="289358" y="730568"/>
                </a:cubicBezTo>
                <a:cubicBezTo>
                  <a:pt x="294120" y="721995"/>
                  <a:pt x="295073" y="712470"/>
                  <a:pt x="291263" y="702945"/>
                </a:cubicBezTo>
                <a:lnTo>
                  <a:pt x="192203" y="491490"/>
                </a:lnTo>
                <a:cubicBezTo>
                  <a:pt x="255068" y="535305"/>
                  <a:pt x="331268" y="561975"/>
                  <a:pt x="413183" y="561975"/>
                </a:cubicBezTo>
                <a:cubicBezTo>
                  <a:pt x="478905" y="562928"/>
                  <a:pt x="540818" y="544830"/>
                  <a:pt x="595110" y="516255"/>
                </a:cubicBezTo>
                <a:close/>
              </a:path>
            </a:pathLst>
          </a:custGeom>
          <a:solidFill>
            <a:schemeClr val="accent3"/>
          </a:solidFill>
          <a:ln w="9525" cap="flat">
            <a:noFill/>
            <a:prstDash val="solid"/>
            <a:miter/>
          </a:ln>
        </p:spPr>
        <p:txBody>
          <a:bodyPr rtlCol="0" anchor="ctr"/>
          <a:lstStyle/>
          <a:p>
            <a:endParaRPr lang="it-IT" sz="1013"/>
          </a:p>
        </p:txBody>
      </p:sp>
      <p:sp>
        <p:nvSpPr>
          <p:cNvPr id="245" name="Elemento grafico 237" descr="Satellite">
            <a:extLst>
              <a:ext uri="{FF2B5EF4-FFF2-40B4-BE49-F238E27FC236}">
                <a16:creationId xmlns:a16="http://schemas.microsoft.com/office/drawing/2014/main" id="{71813F89-7B88-6A4D-AEF1-CA97C2C8822E}"/>
              </a:ext>
            </a:extLst>
          </p:cNvPr>
          <p:cNvSpPr/>
          <p:nvPr/>
        </p:nvSpPr>
        <p:spPr>
          <a:xfrm>
            <a:off x="1106489" y="2767984"/>
            <a:ext cx="251261" cy="251261"/>
          </a:xfrm>
          <a:custGeom>
            <a:avLst/>
            <a:gdLst>
              <a:gd name="connsiteX0" fmla="*/ 536258 w 781050"/>
              <a:gd name="connsiteY0" fmla="*/ 718185 h 781050"/>
              <a:gd name="connsiteX1" fmla="*/ 617220 w 781050"/>
              <a:gd name="connsiteY1" fmla="*/ 637223 h 781050"/>
              <a:gd name="connsiteX2" fmla="*/ 643890 w 781050"/>
              <a:gd name="connsiteY2" fmla="*/ 663893 h 781050"/>
              <a:gd name="connsiteX3" fmla="*/ 562928 w 781050"/>
              <a:gd name="connsiteY3" fmla="*/ 744855 h 781050"/>
              <a:gd name="connsiteX4" fmla="*/ 536258 w 781050"/>
              <a:gd name="connsiteY4" fmla="*/ 718185 h 781050"/>
              <a:gd name="connsiteX5" fmla="*/ 508635 w 781050"/>
              <a:gd name="connsiteY5" fmla="*/ 529590 h 781050"/>
              <a:gd name="connsiteX6" fmla="*/ 535305 w 781050"/>
              <a:gd name="connsiteY6" fmla="*/ 556260 h 781050"/>
              <a:gd name="connsiteX7" fmla="*/ 454343 w 781050"/>
              <a:gd name="connsiteY7" fmla="*/ 637223 h 781050"/>
              <a:gd name="connsiteX8" fmla="*/ 427673 w 781050"/>
              <a:gd name="connsiteY8" fmla="*/ 610553 h 781050"/>
              <a:gd name="connsiteX9" fmla="*/ 508635 w 781050"/>
              <a:gd name="connsiteY9" fmla="*/ 529590 h 781050"/>
              <a:gd name="connsiteX10" fmla="*/ 610553 w 781050"/>
              <a:gd name="connsiteY10" fmla="*/ 428625 h 781050"/>
              <a:gd name="connsiteX11" fmla="*/ 637223 w 781050"/>
              <a:gd name="connsiteY11" fmla="*/ 455295 h 781050"/>
              <a:gd name="connsiteX12" fmla="*/ 562928 w 781050"/>
              <a:gd name="connsiteY12" fmla="*/ 529590 h 781050"/>
              <a:gd name="connsiteX13" fmla="*/ 536258 w 781050"/>
              <a:gd name="connsiteY13" fmla="*/ 502920 h 781050"/>
              <a:gd name="connsiteX14" fmla="*/ 610553 w 781050"/>
              <a:gd name="connsiteY14" fmla="*/ 428625 h 781050"/>
              <a:gd name="connsiteX15" fmla="*/ 589598 w 781050"/>
              <a:gd name="connsiteY15" fmla="*/ 610553 h 781050"/>
              <a:gd name="connsiteX16" fmla="*/ 508635 w 781050"/>
              <a:gd name="connsiteY16" fmla="*/ 691515 h 781050"/>
              <a:gd name="connsiteX17" fmla="*/ 481965 w 781050"/>
              <a:gd name="connsiteY17" fmla="*/ 664845 h 781050"/>
              <a:gd name="connsiteX18" fmla="*/ 562928 w 781050"/>
              <a:gd name="connsiteY18" fmla="*/ 583883 h 781050"/>
              <a:gd name="connsiteX19" fmla="*/ 589598 w 781050"/>
              <a:gd name="connsiteY19" fmla="*/ 610553 h 781050"/>
              <a:gd name="connsiteX20" fmla="*/ 589598 w 781050"/>
              <a:gd name="connsiteY20" fmla="*/ 556260 h 781050"/>
              <a:gd name="connsiteX21" fmla="*/ 663893 w 781050"/>
              <a:gd name="connsiteY21" fmla="*/ 481965 h 781050"/>
              <a:gd name="connsiteX22" fmla="*/ 690563 w 781050"/>
              <a:gd name="connsiteY22" fmla="*/ 508635 h 781050"/>
              <a:gd name="connsiteX23" fmla="*/ 616268 w 781050"/>
              <a:gd name="connsiteY23" fmla="*/ 582930 h 781050"/>
              <a:gd name="connsiteX24" fmla="*/ 589598 w 781050"/>
              <a:gd name="connsiteY24" fmla="*/ 556260 h 781050"/>
              <a:gd name="connsiteX25" fmla="*/ 670560 w 781050"/>
              <a:gd name="connsiteY25" fmla="*/ 637223 h 781050"/>
              <a:gd name="connsiteX26" fmla="*/ 643890 w 781050"/>
              <a:gd name="connsiteY26" fmla="*/ 610553 h 781050"/>
              <a:gd name="connsiteX27" fmla="*/ 718185 w 781050"/>
              <a:gd name="connsiteY27" fmla="*/ 536258 h 781050"/>
              <a:gd name="connsiteX28" fmla="*/ 744855 w 781050"/>
              <a:gd name="connsiteY28" fmla="*/ 562928 h 781050"/>
              <a:gd name="connsiteX29" fmla="*/ 670560 w 781050"/>
              <a:gd name="connsiteY29" fmla="*/ 637223 h 781050"/>
              <a:gd name="connsiteX30" fmla="*/ 124777 w 781050"/>
              <a:gd name="connsiteY30" fmla="*/ 684848 h 781050"/>
              <a:gd name="connsiteX31" fmla="*/ 165735 w 781050"/>
              <a:gd name="connsiteY31" fmla="*/ 643890 h 781050"/>
              <a:gd name="connsiteX32" fmla="*/ 206693 w 781050"/>
              <a:gd name="connsiteY32" fmla="*/ 684848 h 781050"/>
              <a:gd name="connsiteX33" fmla="*/ 124777 w 781050"/>
              <a:gd name="connsiteY33" fmla="*/ 684848 h 781050"/>
              <a:gd name="connsiteX34" fmla="*/ 139065 w 781050"/>
              <a:gd name="connsiteY34" fmla="*/ 617220 h 781050"/>
              <a:gd name="connsiteX35" fmla="*/ 97155 w 781050"/>
              <a:gd name="connsiteY35" fmla="*/ 659130 h 781050"/>
              <a:gd name="connsiteX36" fmla="*/ 97155 w 781050"/>
              <a:gd name="connsiteY36" fmla="*/ 575310 h 781050"/>
              <a:gd name="connsiteX37" fmla="*/ 139065 w 781050"/>
              <a:gd name="connsiteY37" fmla="*/ 617220 h 781050"/>
              <a:gd name="connsiteX38" fmla="*/ 172403 w 781050"/>
              <a:gd name="connsiteY38" fmla="*/ 354330 h 781050"/>
              <a:gd name="connsiteX39" fmla="*/ 145733 w 781050"/>
              <a:gd name="connsiteY39" fmla="*/ 327660 h 781050"/>
              <a:gd name="connsiteX40" fmla="*/ 226695 w 781050"/>
              <a:gd name="connsiteY40" fmla="*/ 246698 h 781050"/>
              <a:gd name="connsiteX41" fmla="*/ 253365 w 781050"/>
              <a:gd name="connsiteY41" fmla="*/ 273368 h 781050"/>
              <a:gd name="connsiteX42" fmla="*/ 172403 w 781050"/>
              <a:gd name="connsiteY42" fmla="*/ 354330 h 781050"/>
              <a:gd name="connsiteX43" fmla="*/ 118110 w 781050"/>
              <a:gd name="connsiteY43" fmla="*/ 139065 h 781050"/>
              <a:gd name="connsiteX44" fmla="*/ 144780 w 781050"/>
              <a:gd name="connsiteY44" fmla="*/ 165735 h 781050"/>
              <a:gd name="connsiteX45" fmla="*/ 63818 w 781050"/>
              <a:gd name="connsiteY45" fmla="*/ 246698 h 781050"/>
              <a:gd name="connsiteX46" fmla="*/ 37147 w 781050"/>
              <a:gd name="connsiteY46" fmla="*/ 220028 h 781050"/>
              <a:gd name="connsiteX47" fmla="*/ 118110 w 781050"/>
              <a:gd name="connsiteY47" fmla="*/ 139065 h 781050"/>
              <a:gd name="connsiteX48" fmla="*/ 246698 w 781050"/>
              <a:gd name="connsiteY48" fmla="*/ 64770 h 781050"/>
              <a:gd name="connsiteX49" fmla="*/ 172403 w 781050"/>
              <a:gd name="connsiteY49" fmla="*/ 139065 h 781050"/>
              <a:gd name="connsiteX50" fmla="*/ 145733 w 781050"/>
              <a:gd name="connsiteY50" fmla="*/ 112395 h 781050"/>
              <a:gd name="connsiteX51" fmla="*/ 219075 w 781050"/>
              <a:gd name="connsiteY51" fmla="*/ 38100 h 781050"/>
              <a:gd name="connsiteX52" fmla="*/ 246698 w 781050"/>
              <a:gd name="connsiteY52" fmla="*/ 64770 h 781050"/>
              <a:gd name="connsiteX53" fmla="*/ 199073 w 781050"/>
              <a:gd name="connsiteY53" fmla="*/ 220028 h 781050"/>
              <a:gd name="connsiteX54" fmla="*/ 118110 w 781050"/>
              <a:gd name="connsiteY54" fmla="*/ 300990 h 781050"/>
              <a:gd name="connsiteX55" fmla="*/ 91440 w 781050"/>
              <a:gd name="connsiteY55" fmla="*/ 274320 h 781050"/>
              <a:gd name="connsiteX56" fmla="*/ 172403 w 781050"/>
              <a:gd name="connsiteY56" fmla="*/ 193358 h 781050"/>
              <a:gd name="connsiteX57" fmla="*/ 199073 w 781050"/>
              <a:gd name="connsiteY57" fmla="*/ 220028 h 781050"/>
              <a:gd name="connsiteX58" fmla="*/ 199073 w 781050"/>
              <a:gd name="connsiteY58" fmla="*/ 165735 h 781050"/>
              <a:gd name="connsiteX59" fmla="*/ 273368 w 781050"/>
              <a:gd name="connsiteY59" fmla="*/ 91440 h 781050"/>
              <a:gd name="connsiteX60" fmla="*/ 300038 w 781050"/>
              <a:gd name="connsiteY60" fmla="*/ 118110 h 781050"/>
              <a:gd name="connsiteX61" fmla="*/ 225743 w 781050"/>
              <a:gd name="connsiteY61" fmla="*/ 192405 h 781050"/>
              <a:gd name="connsiteX62" fmla="*/ 199073 w 781050"/>
              <a:gd name="connsiteY62" fmla="*/ 165735 h 781050"/>
              <a:gd name="connsiteX63" fmla="*/ 280035 w 781050"/>
              <a:gd name="connsiteY63" fmla="*/ 246698 h 781050"/>
              <a:gd name="connsiteX64" fmla="*/ 253365 w 781050"/>
              <a:gd name="connsiteY64" fmla="*/ 220028 h 781050"/>
              <a:gd name="connsiteX65" fmla="*/ 327660 w 781050"/>
              <a:gd name="connsiteY65" fmla="*/ 145733 h 781050"/>
              <a:gd name="connsiteX66" fmla="*/ 354330 w 781050"/>
              <a:gd name="connsiteY66" fmla="*/ 172403 h 781050"/>
              <a:gd name="connsiteX67" fmla="*/ 280035 w 781050"/>
              <a:gd name="connsiteY67" fmla="*/ 246698 h 781050"/>
              <a:gd name="connsiteX68" fmla="*/ 771525 w 781050"/>
              <a:gd name="connsiteY68" fmla="*/ 536258 h 781050"/>
              <a:gd name="connsiteX69" fmla="*/ 637223 w 781050"/>
              <a:gd name="connsiteY69" fmla="*/ 401955 h 781050"/>
              <a:gd name="connsiteX70" fmla="*/ 610553 w 781050"/>
              <a:gd name="connsiteY70" fmla="*/ 390525 h 781050"/>
              <a:gd name="connsiteX71" fmla="*/ 583883 w 781050"/>
              <a:gd name="connsiteY71" fmla="*/ 401955 h 781050"/>
              <a:gd name="connsiteX72" fmla="*/ 508635 w 781050"/>
              <a:gd name="connsiteY72" fmla="*/ 476250 h 781050"/>
              <a:gd name="connsiteX73" fmla="*/ 481965 w 781050"/>
              <a:gd name="connsiteY73" fmla="*/ 449580 h 781050"/>
              <a:gd name="connsiteX74" fmla="*/ 576263 w 781050"/>
              <a:gd name="connsiteY74" fmla="*/ 355283 h 781050"/>
              <a:gd name="connsiteX75" fmla="*/ 587693 w 781050"/>
              <a:gd name="connsiteY75" fmla="*/ 328613 h 781050"/>
              <a:gd name="connsiteX76" fmla="*/ 576263 w 781050"/>
              <a:gd name="connsiteY76" fmla="*/ 301943 h 781050"/>
              <a:gd name="connsiteX77" fmla="*/ 561023 w 781050"/>
              <a:gd name="connsiteY77" fmla="*/ 285750 h 781050"/>
              <a:gd name="connsiteX78" fmla="*/ 596265 w 781050"/>
              <a:gd name="connsiteY78" fmla="*/ 266700 h 781050"/>
              <a:gd name="connsiteX79" fmla="*/ 516255 w 781050"/>
              <a:gd name="connsiteY79" fmla="*/ 186690 h 781050"/>
              <a:gd name="connsiteX80" fmla="*/ 497205 w 781050"/>
              <a:gd name="connsiteY80" fmla="*/ 221933 h 781050"/>
              <a:gd name="connsiteX81" fmla="*/ 481965 w 781050"/>
              <a:gd name="connsiteY81" fmla="*/ 206693 h 781050"/>
              <a:gd name="connsiteX82" fmla="*/ 455295 w 781050"/>
              <a:gd name="connsiteY82" fmla="*/ 195263 h 781050"/>
              <a:gd name="connsiteX83" fmla="*/ 428625 w 781050"/>
              <a:gd name="connsiteY83" fmla="*/ 206693 h 781050"/>
              <a:gd name="connsiteX84" fmla="*/ 334328 w 781050"/>
              <a:gd name="connsiteY84" fmla="*/ 300990 h 781050"/>
              <a:gd name="connsiteX85" fmla="*/ 306705 w 781050"/>
              <a:gd name="connsiteY85" fmla="*/ 274320 h 781050"/>
              <a:gd name="connsiteX86" fmla="*/ 381000 w 781050"/>
              <a:gd name="connsiteY86" fmla="*/ 200025 h 781050"/>
              <a:gd name="connsiteX87" fmla="*/ 392430 w 781050"/>
              <a:gd name="connsiteY87" fmla="*/ 173355 h 781050"/>
              <a:gd name="connsiteX88" fmla="*/ 381000 w 781050"/>
              <a:gd name="connsiteY88" fmla="*/ 146685 h 781050"/>
              <a:gd name="connsiteX89" fmla="*/ 246698 w 781050"/>
              <a:gd name="connsiteY89" fmla="*/ 11430 h 781050"/>
              <a:gd name="connsiteX90" fmla="*/ 219075 w 781050"/>
              <a:gd name="connsiteY90" fmla="*/ 0 h 781050"/>
              <a:gd name="connsiteX91" fmla="*/ 192405 w 781050"/>
              <a:gd name="connsiteY91" fmla="*/ 11430 h 781050"/>
              <a:gd name="connsiteX92" fmla="*/ 10477 w 781050"/>
              <a:gd name="connsiteY92" fmla="*/ 193358 h 781050"/>
              <a:gd name="connsiteX93" fmla="*/ 0 w 781050"/>
              <a:gd name="connsiteY93" fmla="*/ 220028 h 781050"/>
              <a:gd name="connsiteX94" fmla="*/ 11430 w 781050"/>
              <a:gd name="connsiteY94" fmla="*/ 246698 h 781050"/>
              <a:gd name="connsiteX95" fmla="*/ 145733 w 781050"/>
              <a:gd name="connsiteY95" fmla="*/ 381000 h 781050"/>
              <a:gd name="connsiteX96" fmla="*/ 172403 w 781050"/>
              <a:gd name="connsiteY96" fmla="*/ 392430 h 781050"/>
              <a:gd name="connsiteX97" fmla="*/ 199073 w 781050"/>
              <a:gd name="connsiteY97" fmla="*/ 381000 h 781050"/>
              <a:gd name="connsiteX98" fmla="*/ 280035 w 781050"/>
              <a:gd name="connsiteY98" fmla="*/ 300038 h 781050"/>
              <a:gd name="connsiteX99" fmla="*/ 306705 w 781050"/>
              <a:gd name="connsiteY99" fmla="*/ 326708 h 781050"/>
              <a:gd name="connsiteX100" fmla="*/ 212407 w 781050"/>
              <a:gd name="connsiteY100" fmla="*/ 421005 h 781050"/>
              <a:gd name="connsiteX101" fmla="*/ 200978 w 781050"/>
              <a:gd name="connsiteY101" fmla="*/ 447675 h 781050"/>
              <a:gd name="connsiteX102" fmla="*/ 212407 w 781050"/>
              <a:gd name="connsiteY102" fmla="*/ 474345 h 781050"/>
              <a:gd name="connsiteX103" fmla="*/ 240030 w 781050"/>
              <a:gd name="connsiteY103" fmla="*/ 501015 h 781050"/>
              <a:gd name="connsiteX104" fmla="*/ 211455 w 781050"/>
              <a:gd name="connsiteY104" fmla="*/ 529590 h 781050"/>
              <a:gd name="connsiteX105" fmla="*/ 30480 w 781050"/>
              <a:gd name="connsiteY105" fmla="*/ 508635 h 781050"/>
              <a:gd name="connsiteX106" fmla="*/ 59055 w 781050"/>
              <a:gd name="connsiteY106" fmla="*/ 536258 h 781050"/>
              <a:gd name="connsiteX107" fmla="*/ 58102 w 781050"/>
              <a:gd name="connsiteY107" fmla="*/ 679133 h 781050"/>
              <a:gd name="connsiteX108" fmla="*/ 25717 w 781050"/>
              <a:gd name="connsiteY108" fmla="*/ 719138 h 781050"/>
              <a:gd name="connsiteX109" fmla="*/ 62865 w 781050"/>
              <a:gd name="connsiteY109" fmla="*/ 754380 h 781050"/>
              <a:gd name="connsiteX110" fmla="*/ 101918 w 781050"/>
              <a:gd name="connsiteY110" fmla="*/ 721043 h 781050"/>
              <a:gd name="connsiteX111" fmla="*/ 244793 w 781050"/>
              <a:gd name="connsiteY111" fmla="*/ 721995 h 781050"/>
              <a:gd name="connsiteX112" fmla="*/ 273368 w 781050"/>
              <a:gd name="connsiteY112" fmla="*/ 750570 h 781050"/>
              <a:gd name="connsiteX113" fmla="*/ 252412 w 781050"/>
              <a:gd name="connsiteY113" fmla="*/ 569595 h 781050"/>
              <a:gd name="connsiteX114" fmla="*/ 280988 w 781050"/>
              <a:gd name="connsiteY114" fmla="*/ 541020 h 781050"/>
              <a:gd name="connsiteX115" fmla="*/ 306705 w 781050"/>
              <a:gd name="connsiteY115" fmla="*/ 569595 h 781050"/>
              <a:gd name="connsiteX116" fmla="*/ 333375 w 781050"/>
              <a:gd name="connsiteY116" fmla="*/ 581025 h 781050"/>
              <a:gd name="connsiteX117" fmla="*/ 360045 w 781050"/>
              <a:gd name="connsiteY117" fmla="*/ 569595 h 781050"/>
              <a:gd name="connsiteX118" fmla="*/ 454343 w 781050"/>
              <a:gd name="connsiteY118" fmla="*/ 475298 h 781050"/>
              <a:gd name="connsiteX119" fmla="*/ 481013 w 781050"/>
              <a:gd name="connsiteY119" fmla="*/ 501968 h 781050"/>
              <a:gd name="connsiteX120" fmla="*/ 400050 w 781050"/>
              <a:gd name="connsiteY120" fmla="*/ 582930 h 781050"/>
              <a:gd name="connsiteX121" fmla="*/ 388620 w 781050"/>
              <a:gd name="connsiteY121" fmla="*/ 609600 h 781050"/>
              <a:gd name="connsiteX122" fmla="*/ 400050 w 781050"/>
              <a:gd name="connsiteY122" fmla="*/ 636270 h 781050"/>
              <a:gd name="connsiteX123" fmla="*/ 535305 w 781050"/>
              <a:gd name="connsiteY123" fmla="*/ 770573 h 781050"/>
              <a:gd name="connsiteX124" fmla="*/ 561975 w 781050"/>
              <a:gd name="connsiteY124" fmla="*/ 782003 h 781050"/>
              <a:gd name="connsiteX125" fmla="*/ 588645 w 781050"/>
              <a:gd name="connsiteY125" fmla="*/ 770573 h 781050"/>
              <a:gd name="connsiteX126" fmla="*/ 771525 w 781050"/>
              <a:gd name="connsiteY126" fmla="*/ 590550 h 781050"/>
              <a:gd name="connsiteX127" fmla="*/ 782955 w 781050"/>
              <a:gd name="connsiteY127" fmla="*/ 563880 h 781050"/>
              <a:gd name="connsiteX128" fmla="*/ 771525 w 781050"/>
              <a:gd name="connsiteY128" fmla="*/ 536258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781050" h="781050">
                <a:moveTo>
                  <a:pt x="536258" y="718185"/>
                </a:moveTo>
                <a:lnTo>
                  <a:pt x="617220" y="637223"/>
                </a:lnTo>
                <a:lnTo>
                  <a:pt x="643890" y="663893"/>
                </a:lnTo>
                <a:lnTo>
                  <a:pt x="562928" y="744855"/>
                </a:lnTo>
                <a:lnTo>
                  <a:pt x="536258" y="718185"/>
                </a:lnTo>
                <a:close/>
                <a:moveTo>
                  <a:pt x="508635" y="529590"/>
                </a:moveTo>
                <a:lnTo>
                  <a:pt x="535305" y="556260"/>
                </a:lnTo>
                <a:lnTo>
                  <a:pt x="454343" y="637223"/>
                </a:lnTo>
                <a:lnTo>
                  <a:pt x="427673" y="610553"/>
                </a:lnTo>
                <a:lnTo>
                  <a:pt x="508635" y="529590"/>
                </a:lnTo>
                <a:close/>
                <a:moveTo>
                  <a:pt x="610553" y="428625"/>
                </a:moveTo>
                <a:lnTo>
                  <a:pt x="637223" y="455295"/>
                </a:lnTo>
                <a:lnTo>
                  <a:pt x="562928" y="529590"/>
                </a:lnTo>
                <a:lnTo>
                  <a:pt x="536258" y="502920"/>
                </a:lnTo>
                <a:lnTo>
                  <a:pt x="610553" y="428625"/>
                </a:lnTo>
                <a:close/>
                <a:moveTo>
                  <a:pt x="589598" y="610553"/>
                </a:moveTo>
                <a:lnTo>
                  <a:pt x="508635" y="691515"/>
                </a:lnTo>
                <a:lnTo>
                  <a:pt x="481965" y="664845"/>
                </a:lnTo>
                <a:lnTo>
                  <a:pt x="562928" y="583883"/>
                </a:lnTo>
                <a:lnTo>
                  <a:pt x="589598" y="610553"/>
                </a:lnTo>
                <a:close/>
                <a:moveTo>
                  <a:pt x="589598" y="556260"/>
                </a:moveTo>
                <a:lnTo>
                  <a:pt x="663893" y="481965"/>
                </a:lnTo>
                <a:lnTo>
                  <a:pt x="690563" y="508635"/>
                </a:lnTo>
                <a:lnTo>
                  <a:pt x="616268" y="582930"/>
                </a:lnTo>
                <a:lnTo>
                  <a:pt x="589598" y="556260"/>
                </a:lnTo>
                <a:close/>
                <a:moveTo>
                  <a:pt x="670560" y="637223"/>
                </a:moveTo>
                <a:lnTo>
                  <a:pt x="643890" y="610553"/>
                </a:lnTo>
                <a:lnTo>
                  <a:pt x="718185" y="536258"/>
                </a:lnTo>
                <a:lnTo>
                  <a:pt x="744855" y="562928"/>
                </a:lnTo>
                <a:lnTo>
                  <a:pt x="670560" y="637223"/>
                </a:lnTo>
                <a:close/>
                <a:moveTo>
                  <a:pt x="124777" y="684848"/>
                </a:moveTo>
                <a:lnTo>
                  <a:pt x="165735" y="643890"/>
                </a:lnTo>
                <a:lnTo>
                  <a:pt x="206693" y="684848"/>
                </a:lnTo>
                <a:lnTo>
                  <a:pt x="124777" y="684848"/>
                </a:lnTo>
                <a:close/>
                <a:moveTo>
                  <a:pt x="139065" y="617220"/>
                </a:moveTo>
                <a:lnTo>
                  <a:pt x="97155" y="659130"/>
                </a:lnTo>
                <a:lnTo>
                  <a:pt x="97155" y="575310"/>
                </a:lnTo>
                <a:lnTo>
                  <a:pt x="139065" y="617220"/>
                </a:lnTo>
                <a:close/>
                <a:moveTo>
                  <a:pt x="172403" y="354330"/>
                </a:moveTo>
                <a:lnTo>
                  <a:pt x="145733" y="327660"/>
                </a:lnTo>
                <a:lnTo>
                  <a:pt x="226695" y="246698"/>
                </a:lnTo>
                <a:lnTo>
                  <a:pt x="253365" y="273368"/>
                </a:lnTo>
                <a:lnTo>
                  <a:pt x="172403" y="354330"/>
                </a:lnTo>
                <a:close/>
                <a:moveTo>
                  <a:pt x="118110" y="139065"/>
                </a:moveTo>
                <a:lnTo>
                  <a:pt x="144780" y="165735"/>
                </a:lnTo>
                <a:lnTo>
                  <a:pt x="63818" y="246698"/>
                </a:lnTo>
                <a:lnTo>
                  <a:pt x="37147" y="220028"/>
                </a:lnTo>
                <a:lnTo>
                  <a:pt x="118110" y="139065"/>
                </a:lnTo>
                <a:close/>
                <a:moveTo>
                  <a:pt x="246698" y="64770"/>
                </a:moveTo>
                <a:lnTo>
                  <a:pt x="172403" y="139065"/>
                </a:lnTo>
                <a:lnTo>
                  <a:pt x="145733" y="112395"/>
                </a:lnTo>
                <a:lnTo>
                  <a:pt x="219075" y="38100"/>
                </a:lnTo>
                <a:lnTo>
                  <a:pt x="246698" y="64770"/>
                </a:lnTo>
                <a:close/>
                <a:moveTo>
                  <a:pt x="199073" y="220028"/>
                </a:moveTo>
                <a:lnTo>
                  <a:pt x="118110" y="300990"/>
                </a:lnTo>
                <a:lnTo>
                  <a:pt x="91440" y="274320"/>
                </a:lnTo>
                <a:lnTo>
                  <a:pt x="172403" y="193358"/>
                </a:lnTo>
                <a:lnTo>
                  <a:pt x="199073" y="220028"/>
                </a:lnTo>
                <a:close/>
                <a:moveTo>
                  <a:pt x="199073" y="165735"/>
                </a:moveTo>
                <a:lnTo>
                  <a:pt x="273368" y="91440"/>
                </a:lnTo>
                <a:lnTo>
                  <a:pt x="300038" y="118110"/>
                </a:lnTo>
                <a:lnTo>
                  <a:pt x="225743" y="192405"/>
                </a:lnTo>
                <a:lnTo>
                  <a:pt x="199073" y="165735"/>
                </a:lnTo>
                <a:close/>
                <a:moveTo>
                  <a:pt x="280035" y="246698"/>
                </a:moveTo>
                <a:lnTo>
                  <a:pt x="253365" y="220028"/>
                </a:lnTo>
                <a:lnTo>
                  <a:pt x="327660" y="145733"/>
                </a:lnTo>
                <a:lnTo>
                  <a:pt x="354330" y="172403"/>
                </a:lnTo>
                <a:lnTo>
                  <a:pt x="280035" y="246698"/>
                </a:lnTo>
                <a:close/>
                <a:moveTo>
                  <a:pt x="771525" y="536258"/>
                </a:moveTo>
                <a:lnTo>
                  <a:pt x="637223" y="401955"/>
                </a:lnTo>
                <a:cubicBezTo>
                  <a:pt x="629603" y="394335"/>
                  <a:pt x="620078" y="390525"/>
                  <a:pt x="610553" y="390525"/>
                </a:cubicBezTo>
                <a:cubicBezTo>
                  <a:pt x="601028" y="390525"/>
                  <a:pt x="590550" y="394335"/>
                  <a:pt x="583883" y="401955"/>
                </a:cubicBezTo>
                <a:lnTo>
                  <a:pt x="508635" y="476250"/>
                </a:lnTo>
                <a:lnTo>
                  <a:pt x="481965" y="449580"/>
                </a:lnTo>
                <a:lnTo>
                  <a:pt x="576263" y="355283"/>
                </a:lnTo>
                <a:cubicBezTo>
                  <a:pt x="583883" y="347663"/>
                  <a:pt x="587693" y="338138"/>
                  <a:pt x="587693" y="328613"/>
                </a:cubicBezTo>
                <a:cubicBezTo>
                  <a:pt x="587693" y="318135"/>
                  <a:pt x="583883" y="308610"/>
                  <a:pt x="576263" y="301943"/>
                </a:cubicBezTo>
                <a:lnTo>
                  <a:pt x="561023" y="285750"/>
                </a:lnTo>
                <a:lnTo>
                  <a:pt x="596265" y="266700"/>
                </a:lnTo>
                <a:lnTo>
                  <a:pt x="516255" y="186690"/>
                </a:lnTo>
                <a:lnTo>
                  <a:pt x="497205" y="221933"/>
                </a:lnTo>
                <a:lnTo>
                  <a:pt x="481965" y="206693"/>
                </a:lnTo>
                <a:cubicBezTo>
                  <a:pt x="474345" y="199073"/>
                  <a:pt x="464820" y="195263"/>
                  <a:pt x="455295" y="195263"/>
                </a:cubicBezTo>
                <a:cubicBezTo>
                  <a:pt x="444818" y="195263"/>
                  <a:pt x="435293" y="199073"/>
                  <a:pt x="428625" y="206693"/>
                </a:cubicBezTo>
                <a:lnTo>
                  <a:pt x="334328" y="300990"/>
                </a:lnTo>
                <a:lnTo>
                  <a:pt x="306705" y="274320"/>
                </a:lnTo>
                <a:lnTo>
                  <a:pt x="381000" y="200025"/>
                </a:lnTo>
                <a:cubicBezTo>
                  <a:pt x="388620" y="192405"/>
                  <a:pt x="392430" y="182880"/>
                  <a:pt x="392430" y="173355"/>
                </a:cubicBezTo>
                <a:cubicBezTo>
                  <a:pt x="392430" y="162878"/>
                  <a:pt x="388620" y="153353"/>
                  <a:pt x="381000" y="146685"/>
                </a:cubicBezTo>
                <a:lnTo>
                  <a:pt x="246698" y="11430"/>
                </a:lnTo>
                <a:cubicBezTo>
                  <a:pt x="239078" y="3810"/>
                  <a:pt x="229553" y="0"/>
                  <a:pt x="219075" y="0"/>
                </a:cubicBezTo>
                <a:cubicBezTo>
                  <a:pt x="208598" y="0"/>
                  <a:pt x="199073" y="3810"/>
                  <a:pt x="192405" y="11430"/>
                </a:cubicBezTo>
                <a:lnTo>
                  <a:pt x="10477" y="193358"/>
                </a:lnTo>
                <a:cubicBezTo>
                  <a:pt x="3810" y="200025"/>
                  <a:pt x="0" y="209550"/>
                  <a:pt x="0" y="220028"/>
                </a:cubicBezTo>
                <a:cubicBezTo>
                  <a:pt x="0" y="230505"/>
                  <a:pt x="3810" y="240030"/>
                  <a:pt x="11430" y="246698"/>
                </a:cubicBezTo>
                <a:lnTo>
                  <a:pt x="145733" y="381000"/>
                </a:lnTo>
                <a:cubicBezTo>
                  <a:pt x="153353" y="388620"/>
                  <a:pt x="162878" y="392430"/>
                  <a:pt x="172403" y="392430"/>
                </a:cubicBezTo>
                <a:cubicBezTo>
                  <a:pt x="181928" y="392430"/>
                  <a:pt x="192405" y="388620"/>
                  <a:pt x="199073" y="381000"/>
                </a:cubicBezTo>
                <a:lnTo>
                  <a:pt x="280035" y="300038"/>
                </a:lnTo>
                <a:lnTo>
                  <a:pt x="306705" y="326708"/>
                </a:lnTo>
                <a:lnTo>
                  <a:pt x="212407" y="421005"/>
                </a:lnTo>
                <a:cubicBezTo>
                  <a:pt x="204787" y="428625"/>
                  <a:pt x="200978" y="438150"/>
                  <a:pt x="200978" y="447675"/>
                </a:cubicBezTo>
                <a:cubicBezTo>
                  <a:pt x="200978" y="458153"/>
                  <a:pt x="204787" y="467678"/>
                  <a:pt x="212407" y="474345"/>
                </a:cubicBezTo>
                <a:lnTo>
                  <a:pt x="240030" y="501015"/>
                </a:lnTo>
                <a:lnTo>
                  <a:pt x="211455" y="529590"/>
                </a:lnTo>
                <a:cubicBezTo>
                  <a:pt x="147637" y="479108"/>
                  <a:pt x="70485" y="467678"/>
                  <a:pt x="30480" y="508635"/>
                </a:cubicBezTo>
                <a:lnTo>
                  <a:pt x="59055" y="536258"/>
                </a:lnTo>
                <a:lnTo>
                  <a:pt x="58102" y="679133"/>
                </a:lnTo>
                <a:cubicBezTo>
                  <a:pt x="39052" y="681990"/>
                  <a:pt x="24765" y="699135"/>
                  <a:pt x="25717" y="719138"/>
                </a:cubicBezTo>
                <a:cubicBezTo>
                  <a:pt x="26670" y="739140"/>
                  <a:pt x="42863" y="754380"/>
                  <a:pt x="62865" y="754380"/>
                </a:cubicBezTo>
                <a:cubicBezTo>
                  <a:pt x="82868" y="755333"/>
                  <a:pt x="99060" y="740093"/>
                  <a:pt x="101918" y="721043"/>
                </a:cubicBezTo>
                <a:lnTo>
                  <a:pt x="244793" y="721995"/>
                </a:lnTo>
                <a:lnTo>
                  <a:pt x="273368" y="750570"/>
                </a:lnTo>
                <a:cubicBezTo>
                  <a:pt x="313373" y="710565"/>
                  <a:pt x="302895" y="633413"/>
                  <a:pt x="252412" y="569595"/>
                </a:cubicBezTo>
                <a:lnTo>
                  <a:pt x="280988" y="541020"/>
                </a:lnTo>
                <a:lnTo>
                  <a:pt x="306705" y="569595"/>
                </a:lnTo>
                <a:cubicBezTo>
                  <a:pt x="314325" y="577215"/>
                  <a:pt x="323850" y="581025"/>
                  <a:pt x="333375" y="581025"/>
                </a:cubicBezTo>
                <a:cubicBezTo>
                  <a:pt x="343853" y="581025"/>
                  <a:pt x="353378" y="577215"/>
                  <a:pt x="360045" y="569595"/>
                </a:cubicBezTo>
                <a:lnTo>
                  <a:pt x="454343" y="475298"/>
                </a:lnTo>
                <a:lnTo>
                  <a:pt x="481013" y="501968"/>
                </a:lnTo>
                <a:lnTo>
                  <a:pt x="400050" y="582930"/>
                </a:lnTo>
                <a:cubicBezTo>
                  <a:pt x="392430" y="590550"/>
                  <a:pt x="388620" y="600075"/>
                  <a:pt x="388620" y="609600"/>
                </a:cubicBezTo>
                <a:cubicBezTo>
                  <a:pt x="388620" y="619125"/>
                  <a:pt x="392430" y="629603"/>
                  <a:pt x="400050" y="636270"/>
                </a:cubicBezTo>
                <a:lnTo>
                  <a:pt x="535305" y="770573"/>
                </a:lnTo>
                <a:cubicBezTo>
                  <a:pt x="542925" y="778193"/>
                  <a:pt x="552450" y="782003"/>
                  <a:pt x="561975" y="782003"/>
                </a:cubicBezTo>
                <a:cubicBezTo>
                  <a:pt x="572453" y="782003"/>
                  <a:pt x="581978" y="778193"/>
                  <a:pt x="588645" y="770573"/>
                </a:cubicBezTo>
                <a:lnTo>
                  <a:pt x="771525" y="590550"/>
                </a:lnTo>
                <a:cubicBezTo>
                  <a:pt x="779145" y="582930"/>
                  <a:pt x="782955" y="573405"/>
                  <a:pt x="782955" y="563880"/>
                </a:cubicBezTo>
                <a:cubicBezTo>
                  <a:pt x="782955" y="553403"/>
                  <a:pt x="779145" y="543878"/>
                  <a:pt x="771525" y="536258"/>
                </a:cubicBezTo>
                <a:close/>
              </a:path>
            </a:pathLst>
          </a:custGeom>
          <a:solidFill>
            <a:schemeClr val="accent3"/>
          </a:solidFill>
          <a:ln w="9525" cap="flat">
            <a:noFill/>
            <a:prstDash val="solid"/>
            <a:miter/>
          </a:ln>
        </p:spPr>
        <p:txBody>
          <a:bodyPr rtlCol="0" anchor="ctr"/>
          <a:lstStyle/>
          <a:p>
            <a:endParaRPr lang="it-IT" sz="1013"/>
          </a:p>
        </p:txBody>
      </p:sp>
      <p:grpSp>
        <p:nvGrpSpPr>
          <p:cNvPr id="246" name="Elemento grafico 239" descr="Giornale">
            <a:extLst>
              <a:ext uri="{FF2B5EF4-FFF2-40B4-BE49-F238E27FC236}">
                <a16:creationId xmlns:a16="http://schemas.microsoft.com/office/drawing/2014/main" id="{816FC1C6-FAF6-2A41-A12D-04715E79ABEB}"/>
              </a:ext>
            </a:extLst>
          </p:cNvPr>
          <p:cNvGrpSpPr/>
          <p:nvPr/>
        </p:nvGrpSpPr>
        <p:grpSpPr>
          <a:xfrm>
            <a:off x="1547747" y="2746536"/>
            <a:ext cx="294158" cy="294158"/>
            <a:chOff x="6088800" y="3421800"/>
            <a:chExt cx="914400" cy="914400"/>
          </a:xfrm>
          <a:solidFill>
            <a:schemeClr val="accent3"/>
          </a:solidFill>
        </p:grpSpPr>
        <p:sp>
          <p:nvSpPr>
            <p:cNvPr id="247" name="Figura a mano libera 246">
              <a:extLst>
                <a:ext uri="{FF2B5EF4-FFF2-40B4-BE49-F238E27FC236}">
                  <a16:creationId xmlns:a16="http://schemas.microsoft.com/office/drawing/2014/main" id="{9BF67972-3607-134A-8553-69C5E68203B7}"/>
                </a:ext>
              </a:extLst>
            </p:cNvPr>
            <p:cNvSpPr/>
            <p:nvPr/>
          </p:nvSpPr>
          <p:spPr>
            <a:xfrm>
              <a:off x="6222150" y="3555150"/>
              <a:ext cx="647700" cy="647700"/>
            </a:xfrm>
            <a:custGeom>
              <a:avLst/>
              <a:gdLst>
                <a:gd name="connsiteX0" fmla="*/ 590550 w 647700"/>
                <a:gd name="connsiteY0" fmla="*/ 571500 h 647700"/>
                <a:gd name="connsiteX1" fmla="*/ 571500 w 647700"/>
                <a:gd name="connsiteY1" fmla="*/ 590550 h 647700"/>
                <a:gd name="connsiteX2" fmla="*/ 552450 w 647700"/>
                <a:gd name="connsiteY2" fmla="*/ 571500 h 647700"/>
                <a:gd name="connsiteX3" fmla="*/ 552450 w 647700"/>
                <a:gd name="connsiteY3" fmla="*/ 114300 h 647700"/>
                <a:gd name="connsiteX4" fmla="*/ 590550 w 647700"/>
                <a:gd name="connsiteY4" fmla="*/ 114300 h 647700"/>
                <a:gd name="connsiteX5" fmla="*/ 590550 w 647700"/>
                <a:gd name="connsiteY5" fmla="*/ 571500 h 647700"/>
                <a:gd name="connsiteX6" fmla="*/ 76200 w 647700"/>
                <a:gd name="connsiteY6" fmla="*/ 590550 h 647700"/>
                <a:gd name="connsiteX7" fmla="*/ 57150 w 647700"/>
                <a:gd name="connsiteY7" fmla="*/ 571500 h 647700"/>
                <a:gd name="connsiteX8" fmla="*/ 57150 w 647700"/>
                <a:gd name="connsiteY8" fmla="*/ 57150 h 647700"/>
                <a:gd name="connsiteX9" fmla="*/ 495300 w 647700"/>
                <a:gd name="connsiteY9" fmla="*/ 57150 h 647700"/>
                <a:gd name="connsiteX10" fmla="*/ 495300 w 647700"/>
                <a:gd name="connsiteY10" fmla="*/ 571500 h 647700"/>
                <a:gd name="connsiteX11" fmla="*/ 498158 w 647700"/>
                <a:gd name="connsiteY11" fmla="*/ 590550 h 647700"/>
                <a:gd name="connsiteX12" fmla="*/ 76200 w 647700"/>
                <a:gd name="connsiteY12" fmla="*/ 590550 h 647700"/>
                <a:gd name="connsiteX13" fmla="*/ 552450 w 647700"/>
                <a:gd name="connsiteY13" fmla="*/ 57150 h 647700"/>
                <a:gd name="connsiteX14" fmla="*/ 552450 w 647700"/>
                <a:gd name="connsiteY14" fmla="*/ 0 h 647700"/>
                <a:gd name="connsiteX15" fmla="*/ 0 w 647700"/>
                <a:gd name="connsiteY15" fmla="*/ 0 h 647700"/>
                <a:gd name="connsiteX16" fmla="*/ 0 w 647700"/>
                <a:gd name="connsiteY16" fmla="*/ 571500 h 647700"/>
                <a:gd name="connsiteX17" fmla="*/ 76200 w 647700"/>
                <a:gd name="connsiteY17" fmla="*/ 647700 h 647700"/>
                <a:gd name="connsiteX18" fmla="*/ 571500 w 647700"/>
                <a:gd name="connsiteY18" fmla="*/ 647700 h 647700"/>
                <a:gd name="connsiteX19" fmla="*/ 647700 w 647700"/>
                <a:gd name="connsiteY19" fmla="*/ 571500 h 647700"/>
                <a:gd name="connsiteX20" fmla="*/ 647700 w 647700"/>
                <a:gd name="connsiteY20" fmla="*/ 57150 h 647700"/>
                <a:gd name="connsiteX21" fmla="*/ 552450 w 647700"/>
                <a:gd name="connsiteY21" fmla="*/ 571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7700" h="647700">
                  <a:moveTo>
                    <a:pt x="590550" y="571500"/>
                  </a:moveTo>
                  <a:cubicBezTo>
                    <a:pt x="590550" y="581978"/>
                    <a:pt x="581978" y="590550"/>
                    <a:pt x="571500" y="590550"/>
                  </a:cubicBezTo>
                  <a:cubicBezTo>
                    <a:pt x="561023" y="590550"/>
                    <a:pt x="552450" y="581978"/>
                    <a:pt x="552450" y="571500"/>
                  </a:cubicBezTo>
                  <a:lnTo>
                    <a:pt x="552450" y="114300"/>
                  </a:lnTo>
                  <a:lnTo>
                    <a:pt x="590550" y="114300"/>
                  </a:lnTo>
                  <a:lnTo>
                    <a:pt x="590550" y="571500"/>
                  </a:lnTo>
                  <a:close/>
                  <a:moveTo>
                    <a:pt x="76200" y="590550"/>
                  </a:moveTo>
                  <a:cubicBezTo>
                    <a:pt x="65723" y="590550"/>
                    <a:pt x="57150" y="581978"/>
                    <a:pt x="57150" y="571500"/>
                  </a:cubicBezTo>
                  <a:lnTo>
                    <a:pt x="57150" y="57150"/>
                  </a:lnTo>
                  <a:lnTo>
                    <a:pt x="495300" y="57150"/>
                  </a:lnTo>
                  <a:lnTo>
                    <a:pt x="495300" y="571500"/>
                  </a:lnTo>
                  <a:cubicBezTo>
                    <a:pt x="495300" y="578168"/>
                    <a:pt x="496253" y="584835"/>
                    <a:pt x="498158" y="590550"/>
                  </a:cubicBezTo>
                  <a:lnTo>
                    <a:pt x="76200" y="590550"/>
                  </a:lnTo>
                  <a:close/>
                  <a:moveTo>
                    <a:pt x="552450" y="57150"/>
                  </a:moveTo>
                  <a:lnTo>
                    <a:pt x="552450" y="0"/>
                  </a:lnTo>
                  <a:lnTo>
                    <a:pt x="0" y="0"/>
                  </a:lnTo>
                  <a:lnTo>
                    <a:pt x="0" y="571500"/>
                  </a:lnTo>
                  <a:cubicBezTo>
                    <a:pt x="0" y="613410"/>
                    <a:pt x="34290" y="647700"/>
                    <a:pt x="76200" y="647700"/>
                  </a:cubicBezTo>
                  <a:lnTo>
                    <a:pt x="571500" y="647700"/>
                  </a:lnTo>
                  <a:cubicBezTo>
                    <a:pt x="613410" y="647700"/>
                    <a:pt x="647700" y="613410"/>
                    <a:pt x="647700" y="571500"/>
                  </a:cubicBezTo>
                  <a:lnTo>
                    <a:pt x="647700" y="57150"/>
                  </a:lnTo>
                  <a:lnTo>
                    <a:pt x="552450" y="57150"/>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2663601D-CB9C-CA48-959C-114F0CB8050A}"/>
                </a:ext>
              </a:extLst>
            </p:cNvPr>
            <p:cNvSpPr/>
            <p:nvPr/>
          </p:nvSpPr>
          <p:spPr>
            <a:xfrm>
              <a:off x="6317400" y="36694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249" name="Figura a mano libera 248">
              <a:extLst>
                <a:ext uri="{FF2B5EF4-FFF2-40B4-BE49-F238E27FC236}">
                  <a16:creationId xmlns:a16="http://schemas.microsoft.com/office/drawing/2014/main" id="{F8DA20A1-6EDB-304B-8042-E96D70C795FC}"/>
                </a:ext>
              </a:extLst>
            </p:cNvPr>
            <p:cNvSpPr/>
            <p:nvPr/>
          </p:nvSpPr>
          <p:spPr>
            <a:xfrm>
              <a:off x="6517425" y="37456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0" name="Figura a mano libera 249">
              <a:extLst>
                <a:ext uri="{FF2B5EF4-FFF2-40B4-BE49-F238E27FC236}">
                  <a16:creationId xmlns:a16="http://schemas.microsoft.com/office/drawing/2014/main" id="{7B7A1E45-3BE4-0E41-8450-2D1F7A71F3AD}"/>
                </a:ext>
              </a:extLst>
            </p:cNvPr>
            <p:cNvSpPr/>
            <p:nvPr/>
          </p:nvSpPr>
          <p:spPr>
            <a:xfrm>
              <a:off x="6517425" y="38218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2944EB90-283E-8B49-90C8-D38DD292F7F6}"/>
                </a:ext>
              </a:extLst>
            </p:cNvPr>
            <p:cNvSpPr/>
            <p:nvPr/>
          </p:nvSpPr>
          <p:spPr>
            <a:xfrm>
              <a:off x="6317400" y="3745650"/>
              <a:ext cx="161925" cy="114300"/>
            </a:xfrm>
            <a:custGeom>
              <a:avLst/>
              <a:gdLst>
                <a:gd name="connsiteX0" fmla="*/ 0 w 161925"/>
                <a:gd name="connsiteY0" fmla="*/ 0 h 114300"/>
                <a:gd name="connsiteX1" fmla="*/ 161925 w 161925"/>
                <a:gd name="connsiteY1" fmla="*/ 0 h 114300"/>
                <a:gd name="connsiteX2" fmla="*/ 161925 w 161925"/>
                <a:gd name="connsiteY2" fmla="*/ 114300 h 114300"/>
                <a:gd name="connsiteX3" fmla="*/ 0 w 161925"/>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61925" h="114300">
                  <a:moveTo>
                    <a:pt x="0" y="0"/>
                  </a:moveTo>
                  <a:lnTo>
                    <a:pt x="161925" y="0"/>
                  </a:lnTo>
                  <a:lnTo>
                    <a:pt x="161925" y="114300"/>
                  </a:lnTo>
                  <a:lnTo>
                    <a:pt x="0" y="114300"/>
                  </a:lnTo>
                  <a:close/>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B6BA9A07-A821-C242-B95F-A2B1EE4ED123}"/>
                </a:ext>
              </a:extLst>
            </p:cNvPr>
            <p:cNvSpPr/>
            <p:nvPr/>
          </p:nvSpPr>
          <p:spPr>
            <a:xfrm>
              <a:off x="6317400" y="38980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75DCA3C5-E782-9341-9532-08622F43879F}"/>
                </a:ext>
              </a:extLst>
            </p:cNvPr>
            <p:cNvSpPr/>
            <p:nvPr/>
          </p:nvSpPr>
          <p:spPr>
            <a:xfrm>
              <a:off x="6517425" y="3974250"/>
              <a:ext cx="161925" cy="114300"/>
            </a:xfrm>
            <a:custGeom>
              <a:avLst/>
              <a:gdLst>
                <a:gd name="connsiteX0" fmla="*/ 0 w 161925"/>
                <a:gd name="connsiteY0" fmla="*/ 0 h 114300"/>
                <a:gd name="connsiteX1" fmla="*/ 161925 w 161925"/>
                <a:gd name="connsiteY1" fmla="*/ 0 h 114300"/>
                <a:gd name="connsiteX2" fmla="*/ 161925 w 161925"/>
                <a:gd name="connsiteY2" fmla="*/ 114300 h 114300"/>
                <a:gd name="connsiteX3" fmla="*/ 0 w 161925"/>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61925" h="114300">
                  <a:moveTo>
                    <a:pt x="0" y="0"/>
                  </a:moveTo>
                  <a:lnTo>
                    <a:pt x="161925" y="0"/>
                  </a:lnTo>
                  <a:lnTo>
                    <a:pt x="161925" y="114300"/>
                  </a:lnTo>
                  <a:lnTo>
                    <a:pt x="0" y="114300"/>
                  </a:lnTo>
                  <a:close/>
                </a:path>
              </a:pathLst>
            </a:custGeom>
            <a:grpFill/>
            <a:ln w="9525" cap="flat">
              <a:noFill/>
              <a:prstDash val="solid"/>
              <a:miter/>
            </a:ln>
          </p:spPr>
          <p:txBody>
            <a:bodyPr rtlCol="0" anchor="ctr"/>
            <a:lstStyle/>
            <a:p>
              <a:endParaRPr lang="it-IT" sz="1013"/>
            </a:p>
          </p:txBody>
        </p:sp>
        <p:sp>
          <p:nvSpPr>
            <p:cNvPr id="254" name="Figura a mano libera 253">
              <a:extLst>
                <a:ext uri="{FF2B5EF4-FFF2-40B4-BE49-F238E27FC236}">
                  <a16:creationId xmlns:a16="http://schemas.microsoft.com/office/drawing/2014/main" id="{015E772B-1284-EF44-9DE2-E2F0F0E676B2}"/>
                </a:ext>
              </a:extLst>
            </p:cNvPr>
            <p:cNvSpPr/>
            <p:nvPr/>
          </p:nvSpPr>
          <p:spPr>
            <a:xfrm>
              <a:off x="6317400" y="39742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5" name="Figura a mano libera 254">
              <a:extLst>
                <a:ext uri="{FF2B5EF4-FFF2-40B4-BE49-F238E27FC236}">
                  <a16:creationId xmlns:a16="http://schemas.microsoft.com/office/drawing/2014/main" id="{14DC2B7A-F51B-7C4A-B212-58864D12159B}"/>
                </a:ext>
              </a:extLst>
            </p:cNvPr>
            <p:cNvSpPr/>
            <p:nvPr/>
          </p:nvSpPr>
          <p:spPr>
            <a:xfrm>
              <a:off x="6317400" y="40504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grpSp>
      <p:sp>
        <p:nvSpPr>
          <p:cNvPr id="695" name="Elemento grafico 641" descr="Lavagna">
            <a:extLst>
              <a:ext uri="{FF2B5EF4-FFF2-40B4-BE49-F238E27FC236}">
                <a16:creationId xmlns:a16="http://schemas.microsoft.com/office/drawing/2014/main" id="{E70D70D9-81E8-244F-92B6-64EDA7B6CF89}"/>
              </a:ext>
            </a:extLst>
          </p:cNvPr>
          <p:cNvSpPr/>
          <p:nvPr/>
        </p:nvSpPr>
        <p:spPr>
          <a:xfrm>
            <a:off x="289268" y="3692258"/>
            <a:ext cx="210044" cy="143445"/>
          </a:xfrm>
          <a:custGeom>
            <a:avLst/>
            <a:gdLst>
              <a:gd name="connsiteX0" fmla="*/ 768668 w 781050"/>
              <a:gd name="connsiteY0" fmla="*/ 226695 h 533400"/>
              <a:gd name="connsiteX1" fmla="*/ 762000 w 781050"/>
              <a:gd name="connsiteY1" fmla="*/ 220980 h 533400"/>
              <a:gd name="connsiteX2" fmla="*/ 762000 w 781050"/>
              <a:gd name="connsiteY2" fmla="*/ 38100 h 533400"/>
              <a:gd name="connsiteX3" fmla="*/ 723900 w 781050"/>
              <a:gd name="connsiteY3" fmla="*/ 0 h 533400"/>
              <a:gd name="connsiteX4" fmla="*/ 38100 w 781050"/>
              <a:gd name="connsiteY4" fmla="*/ 0 h 533400"/>
              <a:gd name="connsiteX5" fmla="*/ 0 w 781050"/>
              <a:gd name="connsiteY5" fmla="*/ 38100 h 533400"/>
              <a:gd name="connsiteX6" fmla="*/ 0 w 781050"/>
              <a:gd name="connsiteY6" fmla="*/ 495300 h 533400"/>
              <a:gd name="connsiteX7" fmla="*/ 38100 w 781050"/>
              <a:gd name="connsiteY7" fmla="*/ 533400 h 533400"/>
              <a:gd name="connsiteX8" fmla="*/ 723900 w 781050"/>
              <a:gd name="connsiteY8" fmla="*/ 533400 h 533400"/>
              <a:gd name="connsiteX9" fmla="*/ 762000 w 781050"/>
              <a:gd name="connsiteY9" fmla="*/ 495300 h 533400"/>
              <a:gd name="connsiteX10" fmla="*/ 762000 w 781050"/>
              <a:gd name="connsiteY10" fmla="*/ 314325 h 533400"/>
              <a:gd name="connsiteX11" fmla="*/ 768668 w 781050"/>
              <a:gd name="connsiteY11" fmla="*/ 307658 h 533400"/>
              <a:gd name="connsiteX12" fmla="*/ 785813 w 781050"/>
              <a:gd name="connsiteY12" fmla="*/ 267653 h 533400"/>
              <a:gd name="connsiteX13" fmla="*/ 768668 w 781050"/>
              <a:gd name="connsiteY13" fmla="*/ 226695 h 533400"/>
              <a:gd name="connsiteX14" fmla="*/ 704850 w 781050"/>
              <a:gd name="connsiteY14" fmla="*/ 476250 h 533400"/>
              <a:gd name="connsiteX15" fmla="*/ 57150 w 781050"/>
              <a:gd name="connsiteY15" fmla="*/ 476250 h 533400"/>
              <a:gd name="connsiteX16" fmla="*/ 57150 w 781050"/>
              <a:gd name="connsiteY16" fmla="*/ 57150 h 533400"/>
              <a:gd name="connsiteX17" fmla="*/ 704850 w 781050"/>
              <a:gd name="connsiteY17" fmla="*/ 57150 h 533400"/>
              <a:gd name="connsiteX18" fmla="*/ 704850 w 781050"/>
              <a:gd name="connsiteY18" fmla="*/ 214313 h 533400"/>
              <a:gd name="connsiteX19" fmla="*/ 687705 w 781050"/>
              <a:gd name="connsiteY19" fmla="*/ 225743 h 533400"/>
              <a:gd name="connsiteX20" fmla="*/ 666750 w 781050"/>
              <a:gd name="connsiteY20" fmla="*/ 247650 h 533400"/>
              <a:gd name="connsiteX21" fmla="*/ 666750 w 781050"/>
              <a:gd name="connsiteY21" fmla="*/ 95250 h 533400"/>
              <a:gd name="connsiteX22" fmla="*/ 95250 w 781050"/>
              <a:gd name="connsiteY22" fmla="*/ 95250 h 533400"/>
              <a:gd name="connsiteX23" fmla="*/ 95250 w 781050"/>
              <a:gd name="connsiteY23" fmla="*/ 438150 h 533400"/>
              <a:gd name="connsiteX24" fmla="*/ 666750 w 781050"/>
              <a:gd name="connsiteY24" fmla="*/ 438150 h 533400"/>
              <a:gd name="connsiteX25" fmla="*/ 666750 w 781050"/>
              <a:gd name="connsiteY25" fmla="*/ 401003 h 533400"/>
              <a:gd name="connsiteX26" fmla="*/ 687705 w 781050"/>
              <a:gd name="connsiteY26" fmla="*/ 387668 h 533400"/>
              <a:gd name="connsiteX27" fmla="*/ 704850 w 781050"/>
              <a:gd name="connsiteY27" fmla="*/ 371475 h 533400"/>
              <a:gd name="connsiteX28" fmla="*/ 704850 w 781050"/>
              <a:gd name="connsiteY28" fmla="*/ 476250 h 533400"/>
              <a:gd name="connsiteX29" fmla="*/ 401955 w 781050"/>
              <a:gd name="connsiteY29" fmla="*/ 284798 h 533400"/>
              <a:gd name="connsiteX30" fmla="*/ 397193 w 781050"/>
              <a:gd name="connsiteY30" fmla="*/ 335280 h 533400"/>
              <a:gd name="connsiteX31" fmla="*/ 360998 w 781050"/>
              <a:gd name="connsiteY31" fmla="*/ 329565 h 533400"/>
              <a:gd name="connsiteX32" fmla="*/ 220028 w 781050"/>
              <a:gd name="connsiteY32" fmla="*/ 208598 h 533400"/>
              <a:gd name="connsiteX33" fmla="*/ 220028 w 781050"/>
              <a:gd name="connsiteY33" fmla="*/ 181927 h 533400"/>
              <a:gd name="connsiteX34" fmla="*/ 246698 w 781050"/>
              <a:gd name="connsiteY34" fmla="*/ 181927 h 533400"/>
              <a:gd name="connsiteX35" fmla="*/ 362903 w 781050"/>
              <a:gd name="connsiteY35" fmla="*/ 285750 h 533400"/>
              <a:gd name="connsiteX36" fmla="*/ 352425 w 781050"/>
              <a:gd name="connsiteY36" fmla="*/ 221933 h 533400"/>
              <a:gd name="connsiteX37" fmla="*/ 371475 w 781050"/>
              <a:gd name="connsiteY37" fmla="*/ 177165 h 533400"/>
              <a:gd name="connsiteX38" fmla="*/ 475298 w 781050"/>
              <a:gd name="connsiteY38" fmla="*/ 237173 h 533400"/>
              <a:gd name="connsiteX39" fmla="*/ 553403 w 781050"/>
              <a:gd name="connsiteY39" fmla="*/ 326708 h 533400"/>
              <a:gd name="connsiteX40" fmla="*/ 546735 w 781050"/>
              <a:gd name="connsiteY40" fmla="*/ 352425 h 533400"/>
              <a:gd name="connsiteX41" fmla="*/ 537210 w 781050"/>
              <a:gd name="connsiteY41" fmla="*/ 355283 h 533400"/>
              <a:gd name="connsiteX42" fmla="*/ 521018 w 781050"/>
              <a:gd name="connsiteY42" fmla="*/ 345758 h 533400"/>
              <a:gd name="connsiteX43" fmla="*/ 390525 w 781050"/>
              <a:gd name="connsiteY43" fmla="*/ 217170 h 533400"/>
              <a:gd name="connsiteX44" fmla="*/ 401955 w 781050"/>
              <a:gd name="connsiteY44" fmla="*/ 284798 h 533400"/>
              <a:gd name="connsiteX45" fmla="*/ 741998 w 781050"/>
              <a:gd name="connsiteY45" fmla="*/ 280035 h 533400"/>
              <a:gd name="connsiteX46" fmla="*/ 661035 w 781050"/>
              <a:gd name="connsiteY46" fmla="*/ 360998 h 533400"/>
              <a:gd name="connsiteX47" fmla="*/ 634365 w 781050"/>
              <a:gd name="connsiteY47" fmla="*/ 360998 h 533400"/>
              <a:gd name="connsiteX48" fmla="*/ 634365 w 781050"/>
              <a:gd name="connsiteY48" fmla="*/ 334328 h 533400"/>
              <a:gd name="connsiteX49" fmla="*/ 715328 w 781050"/>
              <a:gd name="connsiteY49" fmla="*/ 253365 h 533400"/>
              <a:gd name="connsiteX50" fmla="*/ 741998 w 781050"/>
              <a:gd name="connsiteY50" fmla="*/ 253365 h 533400"/>
              <a:gd name="connsiteX51" fmla="*/ 741998 w 781050"/>
              <a:gd name="connsiteY51" fmla="*/ 28003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81050" h="533400">
                <a:moveTo>
                  <a:pt x="768668" y="226695"/>
                </a:moveTo>
                <a:cubicBezTo>
                  <a:pt x="766763" y="224790"/>
                  <a:pt x="763905" y="222885"/>
                  <a:pt x="762000" y="220980"/>
                </a:cubicBezTo>
                <a:lnTo>
                  <a:pt x="762000" y="38100"/>
                </a:lnTo>
                <a:cubicBezTo>
                  <a:pt x="762000" y="17145"/>
                  <a:pt x="744855" y="0"/>
                  <a:pt x="723900" y="0"/>
                </a:cubicBez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14325"/>
                </a:lnTo>
                <a:lnTo>
                  <a:pt x="768668" y="307658"/>
                </a:lnTo>
                <a:cubicBezTo>
                  <a:pt x="779145" y="297180"/>
                  <a:pt x="785813" y="282893"/>
                  <a:pt x="785813" y="267653"/>
                </a:cubicBezTo>
                <a:cubicBezTo>
                  <a:pt x="785813" y="251460"/>
                  <a:pt x="780098" y="237173"/>
                  <a:pt x="768668" y="226695"/>
                </a:cubicBezTo>
                <a:close/>
                <a:moveTo>
                  <a:pt x="704850" y="476250"/>
                </a:moveTo>
                <a:lnTo>
                  <a:pt x="57150" y="476250"/>
                </a:lnTo>
                <a:lnTo>
                  <a:pt x="57150" y="57150"/>
                </a:lnTo>
                <a:lnTo>
                  <a:pt x="704850" y="57150"/>
                </a:lnTo>
                <a:lnTo>
                  <a:pt x="704850" y="214313"/>
                </a:lnTo>
                <a:cubicBezTo>
                  <a:pt x="699135" y="217170"/>
                  <a:pt x="693420" y="220980"/>
                  <a:pt x="687705" y="225743"/>
                </a:cubicBezTo>
                <a:lnTo>
                  <a:pt x="666750" y="247650"/>
                </a:lnTo>
                <a:lnTo>
                  <a:pt x="666750" y="95250"/>
                </a:lnTo>
                <a:lnTo>
                  <a:pt x="95250" y="95250"/>
                </a:lnTo>
                <a:lnTo>
                  <a:pt x="95250" y="438150"/>
                </a:lnTo>
                <a:lnTo>
                  <a:pt x="666750" y="438150"/>
                </a:lnTo>
                <a:lnTo>
                  <a:pt x="666750" y="401003"/>
                </a:lnTo>
                <a:cubicBezTo>
                  <a:pt x="674370" y="398145"/>
                  <a:pt x="681990" y="393383"/>
                  <a:pt x="687705" y="387668"/>
                </a:cubicBezTo>
                <a:lnTo>
                  <a:pt x="704850" y="371475"/>
                </a:lnTo>
                <a:lnTo>
                  <a:pt x="704850" y="476250"/>
                </a:lnTo>
                <a:close/>
                <a:moveTo>
                  <a:pt x="401955" y="284798"/>
                </a:moveTo>
                <a:cubicBezTo>
                  <a:pt x="407670" y="310515"/>
                  <a:pt x="410528" y="325755"/>
                  <a:pt x="397193" y="335280"/>
                </a:cubicBezTo>
                <a:cubicBezTo>
                  <a:pt x="383858" y="344805"/>
                  <a:pt x="368618" y="335280"/>
                  <a:pt x="360998" y="329565"/>
                </a:cubicBezTo>
                <a:cubicBezTo>
                  <a:pt x="304800" y="293370"/>
                  <a:pt x="222885" y="211455"/>
                  <a:pt x="220028" y="208598"/>
                </a:cubicBezTo>
                <a:cubicBezTo>
                  <a:pt x="212408" y="200977"/>
                  <a:pt x="212408" y="189548"/>
                  <a:pt x="220028" y="181927"/>
                </a:cubicBezTo>
                <a:cubicBezTo>
                  <a:pt x="227648" y="174308"/>
                  <a:pt x="239077" y="174308"/>
                  <a:pt x="246698" y="181927"/>
                </a:cubicBezTo>
                <a:cubicBezTo>
                  <a:pt x="247650" y="182880"/>
                  <a:pt x="312420" y="246698"/>
                  <a:pt x="362903" y="285750"/>
                </a:cubicBezTo>
                <a:cubicBezTo>
                  <a:pt x="359093" y="269558"/>
                  <a:pt x="355283" y="248602"/>
                  <a:pt x="352425" y="221933"/>
                </a:cubicBezTo>
                <a:cubicBezTo>
                  <a:pt x="348615" y="190500"/>
                  <a:pt x="362903" y="180975"/>
                  <a:pt x="371475" y="177165"/>
                </a:cubicBezTo>
                <a:cubicBezTo>
                  <a:pt x="386715" y="171450"/>
                  <a:pt x="411480" y="175260"/>
                  <a:pt x="475298" y="237173"/>
                </a:cubicBezTo>
                <a:cubicBezTo>
                  <a:pt x="507683" y="268605"/>
                  <a:pt x="542925" y="308610"/>
                  <a:pt x="553403" y="326708"/>
                </a:cubicBezTo>
                <a:cubicBezTo>
                  <a:pt x="559118" y="335280"/>
                  <a:pt x="556260" y="347663"/>
                  <a:pt x="546735" y="352425"/>
                </a:cubicBezTo>
                <a:cubicBezTo>
                  <a:pt x="543878" y="354330"/>
                  <a:pt x="540068" y="355283"/>
                  <a:pt x="537210" y="355283"/>
                </a:cubicBezTo>
                <a:cubicBezTo>
                  <a:pt x="530543" y="355283"/>
                  <a:pt x="524828" y="352425"/>
                  <a:pt x="521018" y="345758"/>
                </a:cubicBezTo>
                <a:cubicBezTo>
                  <a:pt x="495300" y="303848"/>
                  <a:pt x="418148" y="233363"/>
                  <a:pt x="390525" y="217170"/>
                </a:cubicBezTo>
                <a:cubicBezTo>
                  <a:pt x="393383" y="245745"/>
                  <a:pt x="398145" y="268605"/>
                  <a:pt x="401955" y="284798"/>
                </a:cubicBezTo>
                <a:close/>
                <a:moveTo>
                  <a:pt x="741998" y="280035"/>
                </a:moveTo>
                <a:lnTo>
                  <a:pt x="661035" y="360998"/>
                </a:lnTo>
                <a:cubicBezTo>
                  <a:pt x="653415" y="368618"/>
                  <a:pt x="641985" y="368618"/>
                  <a:pt x="634365" y="360998"/>
                </a:cubicBezTo>
                <a:cubicBezTo>
                  <a:pt x="626745" y="353378"/>
                  <a:pt x="626745" y="341948"/>
                  <a:pt x="634365" y="334328"/>
                </a:cubicBezTo>
                <a:lnTo>
                  <a:pt x="715328" y="253365"/>
                </a:lnTo>
                <a:cubicBezTo>
                  <a:pt x="722948" y="245745"/>
                  <a:pt x="734378" y="245745"/>
                  <a:pt x="741998" y="253365"/>
                </a:cubicBezTo>
                <a:cubicBezTo>
                  <a:pt x="749618" y="260985"/>
                  <a:pt x="749618" y="272415"/>
                  <a:pt x="741998" y="280035"/>
                </a:cubicBezTo>
                <a:close/>
              </a:path>
            </a:pathLst>
          </a:custGeom>
          <a:solidFill>
            <a:schemeClr val="accent3"/>
          </a:solidFill>
          <a:ln w="9525" cap="flat">
            <a:noFill/>
            <a:prstDash val="solid"/>
            <a:miter/>
          </a:ln>
        </p:spPr>
        <p:txBody>
          <a:bodyPr rtlCol="0" anchor="ctr"/>
          <a:lstStyle/>
          <a:p>
            <a:endParaRPr lang="it-IT" sz="1013"/>
          </a:p>
        </p:txBody>
      </p:sp>
      <p:grpSp>
        <p:nvGrpSpPr>
          <p:cNvPr id="696" name="Elemento grafico 643" descr="Libro chiuso">
            <a:extLst>
              <a:ext uri="{FF2B5EF4-FFF2-40B4-BE49-F238E27FC236}">
                <a16:creationId xmlns:a16="http://schemas.microsoft.com/office/drawing/2014/main" id="{20516958-39B1-B94D-B7F9-73D57B8AA6E1}"/>
              </a:ext>
            </a:extLst>
          </p:cNvPr>
          <p:cNvGrpSpPr/>
          <p:nvPr/>
        </p:nvGrpSpPr>
        <p:grpSpPr>
          <a:xfrm>
            <a:off x="704641" y="3641027"/>
            <a:ext cx="245906" cy="245906"/>
            <a:chOff x="5788800" y="3121800"/>
            <a:chExt cx="914400" cy="914400"/>
          </a:xfrm>
          <a:solidFill>
            <a:schemeClr val="accent3"/>
          </a:solidFill>
        </p:grpSpPr>
        <p:sp>
          <p:nvSpPr>
            <p:cNvPr id="697" name="Figura a mano libera 696">
              <a:extLst>
                <a:ext uri="{FF2B5EF4-FFF2-40B4-BE49-F238E27FC236}">
                  <a16:creationId xmlns:a16="http://schemas.microsoft.com/office/drawing/2014/main" id="{CDF36544-E88E-EF48-BDE0-F9064487C9D8}"/>
                </a:ext>
              </a:extLst>
            </p:cNvPr>
            <p:cNvSpPr/>
            <p:nvPr/>
          </p:nvSpPr>
          <p:spPr>
            <a:xfrm>
              <a:off x="5979300" y="3199905"/>
              <a:ext cx="57150" cy="752475"/>
            </a:xfrm>
            <a:custGeom>
              <a:avLst/>
              <a:gdLst>
                <a:gd name="connsiteX0" fmla="*/ 0 w 57150"/>
                <a:gd name="connsiteY0" fmla="*/ 0 h 752475"/>
                <a:gd name="connsiteX1" fmla="*/ 57150 w 57150"/>
                <a:gd name="connsiteY1" fmla="*/ 0 h 752475"/>
                <a:gd name="connsiteX2" fmla="*/ 57150 w 57150"/>
                <a:gd name="connsiteY2" fmla="*/ 760095 h 752475"/>
                <a:gd name="connsiteX3" fmla="*/ 0 w 57150"/>
                <a:gd name="connsiteY3" fmla="*/ 760095 h 752475"/>
              </a:gdLst>
              <a:ahLst/>
              <a:cxnLst>
                <a:cxn ang="0">
                  <a:pos x="connsiteX0" y="connsiteY0"/>
                </a:cxn>
                <a:cxn ang="0">
                  <a:pos x="connsiteX1" y="connsiteY1"/>
                </a:cxn>
                <a:cxn ang="0">
                  <a:pos x="connsiteX2" y="connsiteY2"/>
                </a:cxn>
                <a:cxn ang="0">
                  <a:pos x="connsiteX3" y="connsiteY3"/>
                </a:cxn>
              </a:cxnLst>
              <a:rect l="l" t="t" r="r" b="b"/>
              <a:pathLst>
                <a:path w="57150" h="752475">
                  <a:moveTo>
                    <a:pt x="0" y="0"/>
                  </a:moveTo>
                  <a:lnTo>
                    <a:pt x="57150" y="0"/>
                  </a:lnTo>
                  <a:lnTo>
                    <a:pt x="57150" y="760095"/>
                  </a:lnTo>
                  <a:lnTo>
                    <a:pt x="0" y="760095"/>
                  </a:lnTo>
                  <a:close/>
                </a:path>
              </a:pathLst>
            </a:custGeom>
            <a:grpFill/>
            <a:ln w="9525" cap="flat">
              <a:noFill/>
              <a:prstDash val="solid"/>
              <a:miter/>
            </a:ln>
          </p:spPr>
          <p:txBody>
            <a:bodyPr rtlCol="0" anchor="ctr"/>
            <a:lstStyle/>
            <a:p>
              <a:endParaRPr lang="it-IT" sz="1013"/>
            </a:p>
          </p:txBody>
        </p:sp>
        <p:sp>
          <p:nvSpPr>
            <p:cNvPr id="698" name="Figura a mano libera 697">
              <a:extLst>
                <a:ext uri="{FF2B5EF4-FFF2-40B4-BE49-F238E27FC236}">
                  <a16:creationId xmlns:a16="http://schemas.microsoft.com/office/drawing/2014/main" id="{548F7DF3-0BEB-8542-AF2C-7C3D5B43259C}"/>
                </a:ext>
              </a:extLst>
            </p:cNvPr>
            <p:cNvSpPr/>
            <p:nvPr/>
          </p:nvSpPr>
          <p:spPr>
            <a:xfrm>
              <a:off x="6074550" y="3198000"/>
              <a:ext cx="438150" cy="762000"/>
            </a:xfrm>
            <a:custGeom>
              <a:avLst/>
              <a:gdLst>
                <a:gd name="connsiteX0" fmla="*/ 352425 w 438150"/>
                <a:gd name="connsiteY0" fmla="*/ 285750 h 762000"/>
                <a:gd name="connsiteX1" fmla="*/ 85725 w 438150"/>
                <a:gd name="connsiteY1" fmla="*/ 285750 h 762000"/>
                <a:gd name="connsiteX2" fmla="*/ 85725 w 438150"/>
                <a:gd name="connsiteY2" fmla="*/ 228600 h 762000"/>
                <a:gd name="connsiteX3" fmla="*/ 352425 w 438150"/>
                <a:gd name="connsiteY3" fmla="*/ 228600 h 762000"/>
                <a:gd name="connsiteX4" fmla="*/ 352425 w 438150"/>
                <a:gd name="connsiteY4" fmla="*/ 285750 h 762000"/>
                <a:gd name="connsiteX5" fmla="*/ 295275 w 438150"/>
                <a:gd name="connsiteY5" fmla="*/ 381000 h 762000"/>
                <a:gd name="connsiteX6" fmla="*/ 147638 w 438150"/>
                <a:gd name="connsiteY6" fmla="*/ 381000 h 762000"/>
                <a:gd name="connsiteX7" fmla="*/ 147638 w 438150"/>
                <a:gd name="connsiteY7" fmla="*/ 342900 h 762000"/>
                <a:gd name="connsiteX8" fmla="*/ 295275 w 438150"/>
                <a:gd name="connsiteY8" fmla="*/ 342900 h 762000"/>
                <a:gd name="connsiteX9" fmla="*/ 295275 w 438150"/>
                <a:gd name="connsiteY9" fmla="*/ 381000 h 762000"/>
                <a:gd name="connsiteX10" fmla="*/ 400050 w 438150"/>
                <a:gd name="connsiteY10" fmla="*/ 0 h 762000"/>
                <a:gd name="connsiteX11" fmla="*/ 0 w 438150"/>
                <a:gd name="connsiteY11" fmla="*/ 1905 h 762000"/>
                <a:gd name="connsiteX12" fmla="*/ 0 w 438150"/>
                <a:gd name="connsiteY12" fmla="*/ 762000 h 762000"/>
                <a:gd name="connsiteX13" fmla="*/ 400050 w 438150"/>
                <a:gd name="connsiteY13" fmla="*/ 762000 h 762000"/>
                <a:gd name="connsiteX14" fmla="*/ 438150 w 438150"/>
                <a:gd name="connsiteY14" fmla="*/ 723900 h 762000"/>
                <a:gd name="connsiteX15" fmla="*/ 438150 w 438150"/>
                <a:gd name="connsiteY15" fmla="*/ 38100 h 762000"/>
                <a:gd name="connsiteX16" fmla="*/ 400050 w 4381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8150" h="762000">
                  <a:moveTo>
                    <a:pt x="352425" y="285750"/>
                  </a:moveTo>
                  <a:lnTo>
                    <a:pt x="85725" y="285750"/>
                  </a:lnTo>
                  <a:lnTo>
                    <a:pt x="85725" y="228600"/>
                  </a:lnTo>
                  <a:lnTo>
                    <a:pt x="352425" y="228600"/>
                  </a:lnTo>
                  <a:lnTo>
                    <a:pt x="352425" y="285750"/>
                  </a:lnTo>
                  <a:close/>
                  <a:moveTo>
                    <a:pt x="295275" y="381000"/>
                  </a:moveTo>
                  <a:lnTo>
                    <a:pt x="147638" y="381000"/>
                  </a:lnTo>
                  <a:lnTo>
                    <a:pt x="147638" y="342900"/>
                  </a:lnTo>
                  <a:lnTo>
                    <a:pt x="295275" y="342900"/>
                  </a:lnTo>
                  <a:lnTo>
                    <a:pt x="295275" y="381000"/>
                  </a:lnTo>
                  <a:close/>
                  <a:moveTo>
                    <a:pt x="400050" y="0"/>
                  </a:moveTo>
                  <a:lnTo>
                    <a:pt x="0" y="1905"/>
                  </a:lnTo>
                  <a:lnTo>
                    <a:pt x="0" y="762000"/>
                  </a:lnTo>
                  <a:lnTo>
                    <a:pt x="400050" y="762000"/>
                  </a:lnTo>
                  <a:cubicBezTo>
                    <a:pt x="421005" y="762000"/>
                    <a:pt x="438150" y="744855"/>
                    <a:pt x="438150" y="723900"/>
                  </a:cubicBezTo>
                  <a:lnTo>
                    <a:pt x="438150" y="38100"/>
                  </a:lnTo>
                  <a:cubicBezTo>
                    <a:pt x="438150" y="17145"/>
                    <a:pt x="421005" y="0"/>
                    <a:pt x="400050" y="0"/>
                  </a:cubicBezTo>
                  <a:close/>
                </a:path>
              </a:pathLst>
            </a:custGeom>
            <a:grpFill/>
            <a:ln w="9525" cap="flat">
              <a:noFill/>
              <a:prstDash val="solid"/>
              <a:miter/>
            </a:ln>
          </p:spPr>
          <p:txBody>
            <a:bodyPr rtlCol="0" anchor="ctr"/>
            <a:lstStyle/>
            <a:p>
              <a:endParaRPr lang="it-IT" sz="1013"/>
            </a:p>
          </p:txBody>
        </p:sp>
      </p:grpSp>
      <p:grpSp>
        <p:nvGrpSpPr>
          <p:cNvPr id="699" name="Elemento grafico 645" descr="Libro aperto">
            <a:extLst>
              <a:ext uri="{FF2B5EF4-FFF2-40B4-BE49-F238E27FC236}">
                <a16:creationId xmlns:a16="http://schemas.microsoft.com/office/drawing/2014/main" id="{485E428B-ED44-A54F-AA07-12B9BDA21024}"/>
              </a:ext>
            </a:extLst>
          </p:cNvPr>
          <p:cNvGrpSpPr/>
          <p:nvPr/>
        </p:nvGrpSpPr>
        <p:grpSpPr>
          <a:xfrm>
            <a:off x="1155877" y="3641027"/>
            <a:ext cx="245906" cy="245906"/>
            <a:chOff x="5938800" y="3271800"/>
            <a:chExt cx="914400" cy="914400"/>
          </a:xfrm>
          <a:solidFill>
            <a:schemeClr val="accent3"/>
          </a:solidFill>
        </p:grpSpPr>
        <p:sp>
          <p:nvSpPr>
            <p:cNvPr id="700" name="Figura a mano libera 699">
              <a:extLst>
                <a:ext uri="{FF2B5EF4-FFF2-40B4-BE49-F238E27FC236}">
                  <a16:creationId xmlns:a16="http://schemas.microsoft.com/office/drawing/2014/main" id="{C5FD0E40-B996-9446-92FD-DF4394FE1F13}"/>
                </a:ext>
              </a:extLst>
            </p:cNvPr>
            <p:cNvSpPr/>
            <p:nvPr/>
          </p:nvSpPr>
          <p:spPr>
            <a:xfrm>
              <a:off x="5976900" y="3481350"/>
              <a:ext cx="838200" cy="561975"/>
            </a:xfrm>
            <a:custGeom>
              <a:avLst/>
              <a:gdLst>
                <a:gd name="connsiteX0" fmla="*/ 781050 w 838200"/>
                <a:gd name="connsiteY0" fmla="*/ 0 h 561975"/>
                <a:gd name="connsiteX1" fmla="*/ 781050 w 838200"/>
                <a:gd name="connsiteY1" fmla="*/ 466725 h 561975"/>
                <a:gd name="connsiteX2" fmla="*/ 57150 w 838200"/>
                <a:gd name="connsiteY2" fmla="*/ 466725 h 561975"/>
                <a:gd name="connsiteX3" fmla="*/ 57150 w 838200"/>
                <a:gd name="connsiteY3" fmla="*/ 0 h 561975"/>
                <a:gd name="connsiteX4" fmla="*/ 0 w 838200"/>
                <a:gd name="connsiteY4" fmla="*/ 0 h 561975"/>
                <a:gd name="connsiteX5" fmla="*/ 0 w 838200"/>
                <a:gd name="connsiteY5" fmla="*/ 533400 h 561975"/>
                <a:gd name="connsiteX6" fmla="*/ 333375 w 838200"/>
                <a:gd name="connsiteY6" fmla="*/ 533400 h 561975"/>
                <a:gd name="connsiteX7" fmla="*/ 361950 w 838200"/>
                <a:gd name="connsiteY7" fmla="*/ 561975 h 561975"/>
                <a:gd name="connsiteX8" fmla="*/ 476250 w 838200"/>
                <a:gd name="connsiteY8" fmla="*/ 561975 h 561975"/>
                <a:gd name="connsiteX9" fmla="*/ 504825 w 838200"/>
                <a:gd name="connsiteY9" fmla="*/ 533400 h 561975"/>
                <a:gd name="connsiteX10" fmla="*/ 838200 w 838200"/>
                <a:gd name="connsiteY10" fmla="*/ 533400 h 561975"/>
                <a:gd name="connsiteX11" fmla="*/ 838200 w 838200"/>
                <a:gd name="connsiteY11" fmla="*/ 0 h 561975"/>
                <a:gd name="connsiteX12" fmla="*/ 781050 w 838200"/>
                <a:gd name="connsiteY12" fmla="*/ 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561975">
                  <a:moveTo>
                    <a:pt x="781050" y="0"/>
                  </a:moveTo>
                  <a:lnTo>
                    <a:pt x="781050" y="466725"/>
                  </a:lnTo>
                  <a:lnTo>
                    <a:pt x="57150" y="466725"/>
                  </a:lnTo>
                  <a:lnTo>
                    <a:pt x="57150" y="0"/>
                  </a:lnTo>
                  <a:lnTo>
                    <a:pt x="0" y="0"/>
                  </a:lnTo>
                  <a:lnTo>
                    <a:pt x="0" y="533400"/>
                  </a:lnTo>
                  <a:lnTo>
                    <a:pt x="333375" y="533400"/>
                  </a:lnTo>
                  <a:cubicBezTo>
                    <a:pt x="333375" y="549593"/>
                    <a:pt x="345758" y="561975"/>
                    <a:pt x="361950" y="561975"/>
                  </a:cubicBezTo>
                  <a:lnTo>
                    <a:pt x="476250" y="561975"/>
                  </a:lnTo>
                  <a:cubicBezTo>
                    <a:pt x="492443" y="561975"/>
                    <a:pt x="504825" y="549593"/>
                    <a:pt x="504825" y="533400"/>
                  </a:cubicBezTo>
                  <a:lnTo>
                    <a:pt x="838200" y="533400"/>
                  </a:lnTo>
                  <a:lnTo>
                    <a:pt x="838200" y="0"/>
                  </a:lnTo>
                  <a:lnTo>
                    <a:pt x="781050" y="0"/>
                  </a:ln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8512A137-AC02-ED45-BE32-3F1C4E53EB38}"/>
                </a:ext>
              </a:extLst>
            </p:cNvPr>
            <p:cNvSpPr/>
            <p:nvPr/>
          </p:nvSpPr>
          <p:spPr>
            <a:xfrm>
              <a:off x="6072150" y="3424200"/>
              <a:ext cx="647700" cy="485775"/>
            </a:xfrm>
            <a:custGeom>
              <a:avLst/>
              <a:gdLst>
                <a:gd name="connsiteX0" fmla="*/ 647700 w 647700"/>
                <a:gd name="connsiteY0" fmla="*/ 0 h 485775"/>
                <a:gd name="connsiteX1" fmla="*/ 0 w 647700"/>
                <a:gd name="connsiteY1" fmla="*/ 0 h 485775"/>
                <a:gd name="connsiteX2" fmla="*/ 0 w 647700"/>
                <a:gd name="connsiteY2" fmla="*/ 485775 h 485775"/>
                <a:gd name="connsiteX3" fmla="*/ 647700 w 647700"/>
                <a:gd name="connsiteY3" fmla="*/ 485775 h 485775"/>
                <a:gd name="connsiteX4" fmla="*/ 647700 w 647700"/>
                <a:gd name="connsiteY4" fmla="*/ 0 h 485775"/>
                <a:gd name="connsiteX5" fmla="*/ 57150 w 647700"/>
                <a:gd name="connsiteY5" fmla="*/ 57150 h 485775"/>
                <a:gd name="connsiteX6" fmla="*/ 304800 w 647700"/>
                <a:gd name="connsiteY6" fmla="*/ 57150 h 485775"/>
                <a:gd name="connsiteX7" fmla="*/ 304800 w 647700"/>
                <a:gd name="connsiteY7" fmla="*/ 428625 h 485775"/>
                <a:gd name="connsiteX8" fmla="*/ 57150 w 647700"/>
                <a:gd name="connsiteY8" fmla="*/ 428625 h 485775"/>
                <a:gd name="connsiteX9" fmla="*/ 57150 w 647700"/>
                <a:gd name="connsiteY9" fmla="*/ 57150 h 485775"/>
                <a:gd name="connsiteX10" fmla="*/ 590550 w 647700"/>
                <a:gd name="connsiteY10" fmla="*/ 428625 h 485775"/>
                <a:gd name="connsiteX11" fmla="*/ 342900 w 647700"/>
                <a:gd name="connsiteY11" fmla="*/ 428625 h 485775"/>
                <a:gd name="connsiteX12" fmla="*/ 342900 w 647700"/>
                <a:gd name="connsiteY12" fmla="*/ 57150 h 485775"/>
                <a:gd name="connsiteX13" fmla="*/ 590550 w 647700"/>
                <a:gd name="connsiteY13" fmla="*/ 57150 h 485775"/>
                <a:gd name="connsiteX14" fmla="*/ 590550 w 647700"/>
                <a:gd name="connsiteY14"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485775">
                  <a:moveTo>
                    <a:pt x="647700" y="0"/>
                  </a:moveTo>
                  <a:lnTo>
                    <a:pt x="0" y="0"/>
                  </a:lnTo>
                  <a:lnTo>
                    <a:pt x="0" y="485775"/>
                  </a:lnTo>
                  <a:lnTo>
                    <a:pt x="647700" y="485775"/>
                  </a:lnTo>
                  <a:lnTo>
                    <a:pt x="647700" y="0"/>
                  </a:lnTo>
                  <a:close/>
                  <a:moveTo>
                    <a:pt x="57150" y="57150"/>
                  </a:moveTo>
                  <a:lnTo>
                    <a:pt x="304800" y="57150"/>
                  </a:lnTo>
                  <a:lnTo>
                    <a:pt x="304800" y="428625"/>
                  </a:lnTo>
                  <a:lnTo>
                    <a:pt x="57150" y="428625"/>
                  </a:lnTo>
                  <a:lnTo>
                    <a:pt x="57150" y="57150"/>
                  </a:lnTo>
                  <a:close/>
                  <a:moveTo>
                    <a:pt x="590550" y="428625"/>
                  </a:moveTo>
                  <a:lnTo>
                    <a:pt x="342900" y="428625"/>
                  </a:lnTo>
                  <a:lnTo>
                    <a:pt x="342900" y="57150"/>
                  </a:lnTo>
                  <a:lnTo>
                    <a:pt x="590550" y="57150"/>
                  </a:lnTo>
                  <a:lnTo>
                    <a:pt x="590550" y="428625"/>
                  </a:ln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CC1E6FCB-04EF-CA4E-B96B-775E30451EE0}"/>
                </a:ext>
              </a:extLst>
            </p:cNvPr>
            <p:cNvSpPr/>
            <p:nvPr/>
          </p:nvSpPr>
          <p:spPr>
            <a:xfrm>
              <a:off x="6472200" y="3576600"/>
              <a:ext cx="133350" cy="28575"/>
            </a:xfrm>
            <a:custGeom>
              <a:avLst/>
              <a:gdLst>
                <a:gd name="connsiteX0" fmla="*/ 0 w 133350"/>
                <a:gd name="connsiteY0" fmla="*/ 0 h 28575"/>
                <a:gd name="connsiteX1" fmla="*/ 133350 w 133350"/>
                <a:gd name="connsiteY1" fmla="*/ 0 h 28575"/>
                <a:gd name="connsiteX2" fmla="*/ 133350 w 133350"/>
                <a:gd name="connsiteY2" fmla="*/ 28575 h 28575"/>
                <a:gd name="connsiteX3" fmla="*/ 0 w 1333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133350" h="28575">
                  <a:moveTo>
                    <a:pt x="0" y="0"/>
                  </a:moveTo>
                  <a:lnTo>
                    <a:pt x="133350" y="0"/>
                  </a:lnTo>
                  <a:lnTo>
                    <a:pt x="133350" y="28575"/>
                  </a:lnTo>
                  <a:lnTo>
                    <a:pt x="0" y="28575"/>
                  </a:lnTo>
                  <a:close/>
                </a:path>
              </a:pathLst>
            </a:custGeom>
            <a:grpFill/>
            <a:ln w="9525" cap="flat">
              <a:noFill/>
              <a:prstDash val="solid"/>
              <a:miter/>
            </a:ln>
          </p:spPr>
          <p:txBody>
            <a:bodyPr rtlCol="0" anchor="ctr"/>
            <a:lstStyle/>
            <a:p>
              <a:endParaRPr lang="it-IT" sz="1013"/>
            </a:p>
          </p:txBody>
        </p:sp>
        <p:sp>
          <p:nvSpPr>
            <p:cNvPr id="703" name="Figura a mano libera 702">
              <a:extLst>
                <a:ext uri="{FF2B5EF4-FFF2-40B4-BE49-F238E27FC236}">
                  <a16:creationId xmlns:a16="http://schemas.microsoft.com/office/drawing/2014/main" id="{7BE7740D-3B88-0546-9500-D1F2ED8AA394}"/>
                </a:ext>
              </a:extLst>
            </p:cNvPr>
            <p:cNvSpPr/>
            <p:nvPr/>
          </p:nvSpPr>
          <p:spPr>
            <a:xfrm>
              <a:off x="6472200" y="3633750"/>
              <a:ext cx="133350" cy="28575"/>
            </a:xfrm>
            <a:custGeom>
              <a:avLst/>
              <a:gdLst>
                <a:gd name="connsiteX0" fmla="*/ 0 w 133350"/>
                <a:gd name="connsiteY0" fmla="*/ 0 h 28575"/>
                <a:gd name="connsiteX1" fmla="*/ 133350 w 133350"/>
                <a:gd name="connsiteY1" fmla="*/ 0 h 28575"/>
                <a:gd name="connsiteX2" fmla="*/ 133350 w 133350"/>
                <a:gd name="connsiteY2" fmla="*/ 28575 h 28575"/>
                <a:gd name="connsiteX3" fmla="*/ 0 w 1333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133350" h="28575">
                  <a:moveTo>
                    <a:pt x="0" y="0"/>
                  </a:moveTo>
                  <a:lnTo>
                    <a:pt x="133350" y="0"/>
                  </a:lnTo>
                  <a:lnTo>
                    <a:pt x="133350" y="28575"/>
                  </a:lnTo>
                  <a:lnTo>
                    <a:pt x="0" y="28575"/>
                  </a:lnTo>
                  <a:close/>
                </a:path>
              </a:pathLst>
            </a:custGeom>
            <a:grpFill/>
            <a:ln w="9525" cap="flat">
              <a:noFill/>
              <a:prstDash val="solid"/>
              <a:miter/>
            </a:ln>
          </p:spPr>
          <p:txBody>
            <a:bodyPr rtlCol="0" anchor="ctr"/>
            <a:lstStyle/>
            <a:p>
              <a:endParaRPr lang="it-IT" sz="1013"/>
            </a:p>
          </p:txBody>
        </p:sp>
        <p:sp>
          <p:nvSpPr>
            <p:cNvPr id="312" name="Figura a mano libera 311">
              <a:extLst>
                <a:ext uri="{FF2B5EF4-FFF2-40B4-BE49-F238E27FC236}">
                  <a16:creationId xmlns:a16="http://schemas.microsoft.com/office/drawing/2014/main" id="{DE0B51FB-E50D-CF4D-A0D9-0A87DA4BEC4B}"/>
                </a:ext>
              </a:extLst>
            </p:cNvPr>
            <p:cNvSpPr/>
            <p:nvPr/>
          </p:nvSpPr>
          <p:spPr>
            <a:xfrm>
              <a:off x="6472200" y="3690900"/>
              <a:ext cx="85725" cy="28575"/>
            </a:xfrm>
            <a:custGeom>
              <a:avLst/>
              <a:gdLst>
                <a:gd name="connsiteX0" fmla="*/ 0 w 85725"/>
                <a:gd name="connsiteY0" fmla="*/ 0 h 28575"/>
                <a:gd name="connsiteX1" fmla="*/ 92392 w 85725"/>
                <a:gd name="connsiteY1" fmla="*/ 0 h 28575"/>
                <a:gd name="connsiteX2" fmla="*/ 92392 w 85725"/>
                <a:gd name="connsiteY2" fmla="*/ 28575 h 28575"/>
                <a:gd name="connsiteX3" fmla="*/ 0 w 85725"/>
                <a:gd name="connsiteY3" fmla="*/ 28575 h 28575"/>
              </a:gdLst>
              <a:ahLst/>
              <a:cxnLst>
                <a:cxn ang="0">
                  <a:pos x="connsiteX0" y="connsiteY0"/>
                </a:cxn>
                <a:cxn ang="0">
                  <a:pos x="connsiteX1" y="connsiteY1"/>
                </a:cxn>
                <a:cxn ang="0">
                  <a:pos x="connsiteX2" y="connsiteY2"/>
                </a:cxn>
                <a:cxn ang="0">
                  <a:pos x="connsiteX3" y="connsiteY3"/>
                </a:cxn>
              </a:cxnLst>
              <a:rect l="l" t="t" r="r" b="b"/>
              <a:pathLst>
                <a:path w="85725" h="28575">
                  <a:moveTo>
                    <a:pt x="0" y="0"/>
                  </a:moveTo>
                  <a:lnTo>
                    <a:pt x="92392" y="0"/>
                  </a:lnTo>
                  <a:lnTo>
                    <a:pt x="92392" y="28575"/>
                  </a:lnTo>
                  <a:lnTo>
                    <a:pt x="0" y="28575"/>
                  </a:lnTo>
                  <a:close/>
                </a:path>
              </a:pathLst>
            </a:custGeom>
            <a:grpFill/>
            <a:ln w="9525" cap="flat">
              <a:noFill/>
              <a:prstDash val="solid"/>
              <a:miter/>
            </a:ln>
          </p:spPr>
          <p:txBody>
            <a:bodyPr rtlCol="0" anchor="ctr"/>
            <a:lstStyle/>
            <a:p>
              <a:endParaRPr lang="it-IT" sz="1013"/>
            </a:p>
          </p:txBody>
        </p:sp>
      </p:grpSp>
      <p:grpSp>
        <p:nvGrpSpPr>
          <p:cNvPr id="313" name="Elemento grafico 647" descr="Matita">
            <a:extLst>
              <a:ext uri="{FF2B5EF4-FFF2-40B4-BE49-F238E27FC236}">
                <a16:creationId xmlns:a16="http://schemas.microsoft.com/office/drawing/2014/main" id="{1782B3F9-C460-6A48-A0A1-62548C56E066}"/>
              </a:ext>
            </a:extLst>
          </p:cNvPr>
          <p:cNvGrpSpPr/>
          <p:nvPr/>
        </p:nvGrpSpPr>
        <p:grpSpPr>
          <a:xfrm>
            <a:off x="1607112" y="3641027"/>
            <a:ext cx="245906" cy="245906"/>
            <a:chOff x="6088800" y="3421800"/>
            <a:chExt cx="914400" cy="914400"/>
          </a:xfrm>
          <a:solidFill>
            <a:schemeClr val="accent3"/>
          </a:solidFill>
        </p:grpSpPr>
        <p:sp>
          <p:nvSpPr>
            <p:cNvPr id="314" name="Figura a mano libera 313">
              <a:extLst>
                <a:ext uri="{FF2B5EF4-FFF2-40B4-BE49-F238E27FC236}">
                  <a16:creationId xmlns:a16="http://schemas.microsoft.com/office/drawing/2014/main" id="{066E43CC-F004-3440-993C-19B47224A043}"/>
                </a:ext>
              </a:extLst>
            </p:cNvPr>
            <p:cNvSpPr/>
            <p:nvPr/>
          </p:nvSpPr>
          <p:spPr>
            <a:xfrm>
              <a:off x="6165000" y="3601822"/>
              <a:ext cx="657225" cy="657225"/>
            </a:xfrm>
            <a:custGeom>
              <a:avLst/>
              <a:gdLst>
                <a:gd name="connsiteX0" fmla="*/ 161925 w 657225"/>
                <a:gd name="connsiteY0" fmla="*/ 497205 h 657225"/>
                <a:gd name="connsiteX1" fmla="*/ 161925 w 657225"/>
                <a:gd name="connsiteY1" fmla="*/ 564833 h 657225"/>
                <a:gd name="connsiteX2" fmla="*/ 80963 w 657225"/>
                <a:gd name="connsiteY2" fmla="*/ 591503 h 657225"/>
                <a:gd name="connsiteX3" fmla="*/ 66675 w 657225"/>
                <a:gd name="connsiteY3" fmla="*/ 577215 h 657225"/>
                <a:gd name="connsiteX4" fmla="*/ 93345 w 657225"/>
                <a:gd name="connsiteY4" fmla="*/ 496253 h 657225"/>
                <a:gd name="connsiteX5" fmla="*/ 161925 w 657225"/>
                <a:gd name="connsiteY5" fmla="*/ 497205 h 657225"/>
                <a:gd name="connsiteX6" fmla="*/ 536258 w 657225"/>
                <a:gd name="connsiteY6" fmla="*/ 0 h 657225"/>
                <a:gd name="connsiteX7" fmla="*/ 60008 w 657225"/>
                <a:gd name="connsiteY7" fmla="*/ 477203 h 657225"/>
                <a:gd name="connsiteX8" fmla="*/ 0 w 657225"/>
                <a:gd name="connsiteY8" fmla="*/ 658178 h 657225"/>
                <a:gd name="connsiteX9" fmla="*/ 181928 w 657225"/>
                <a:gd name="connsiteY9" fmla="*/ 598170 h 657225"/>
                <a:gd name="connsiteX10" fmla="*/ 658178 w 657225"/>
                <a:gd name="connsiteY10" fmla="*/ 12192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7225" h="657225">
                  <a:moveTo>
                    <a:pt x="161925" y="497205"/>
                  </a:moveTo>
                  <a:cubicBezTo>
                    <a:pt x="180975" y="516255"/>
                    <a:pt x="180975" y="545783"/>
                    <a:pt x="161925" y="564833"/>
                  </a:cubicBezTo>
                  <a:lnTo>
                    <a:pt x="80963" y="591503"/>
                  </a:lnTo>
                  <a:lnTo>
                    <a:pt x="66675" y="577215"/>
                  </a:lnTo>
                  <a:lnTo>
                    <a:pt x="93345" y="496253"/>
                  </a:lnTo>
                  <a:cubicBezTo>
                    <a:pt x="113348" y="478155"/>
                    <a:pt x="142875" y="478155"/>
                    <a:pt x="161925" y="497205"/>
                  </a:cubicBezTo>
                  <a:close/>
                  <a:moveTo>
                    <a:pt x="536258" y="0"/>
                  </a:moveTo>
                  <a:lnTo>
                    <a:pt x="60008" y="477203"/>
                  </a:lnTo>
                  <a:lnTo>
                    <a:pt x="0" y="658178"/>
                  </a:lnTo>
                  <a:lnTo>
                    <a:pt x="181928" y="598170"/>
                  </a:lnTo>
                  <a:lnTo>
                    <a:pt x="658178" y="121920"/>
                  </a:lnTo>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4DC67A42-D92D-0B4F-B1B3-8C68E70A8C7A}"/>
                </a:ext>
              </a:extLst>
            </p:cNvPr>
            <p:cNvSpPr/>
            <p:nvPr/>
          </p:nvSpPr>
          <p:spPr>
            <a:xfrm>
              <a:off x="6727927" y="3497048"/>
              <a:ext cx="190500" cy="190500"/>
            </a:xfrm>
            <a:custGeom>
              <a:avLst/>
              <a:gdLst>
                <a:gd name="connsiteX0" fmla="*/ 188595 w 190500"/>
                <a:gd name="connsiteY0" fmla="*/ 79058 h 190500"/>
                <a:gd name="connsiteX1" fmla="*/ 120968 w 190500"/>
                <a:gd name="connsiteY1" fmla="*/ 11430 h 190500"/>
                <a:gd name="connsiteX2" fmla="*/ 66675 w 190500"/>
                <a:gd name="connsiteY2" fmla="*/ 11430 h 190500"/>
                <a:gd name="connsiteX3" fmla="*/ 0 w 190500"/>
                <a:gd name="connsiteY3" fmla="*/ 78105 h 190500"/>
                <a:gd name="connsiteX4" fmla="*/ 120968 w 190500"/>
                <a:gd name="connsiteY4" fmla="*/ 199072 h 190500"/>
                <a:gd name="connsiteX5" fmla="*/ 187643 w 190500"/>
                <a:gd name="connsiteY5" fmla="*/ 132397 h 190500"/>
                <a:gd name="connsiteX6" fmla="*/ 188595 w 190500"/>
                <a:gd name="connsiteY6" fmla="*/ 7905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88595" y="79058"/>
                  </a:moveTo>
                  <a:lnTo>
                    <a:pt x="120968" y="11430"/>
                  </a:lnTo>
                  <a:cubicBezTo>
                    <a:pt x="105727" y="-3810"/>
                    <a:pt x="81915" y="-3810"/>
                    <a:pt x="66675" y="11430"/>
                  </a:cubicBezTo>
                  <a:lnTo>
                    <a:pt x="0" y="78105"/>
                  </a:lnTo>
                  <a:lnTo>
                    <a:pt x="120968" y="199072"/>
                  </a:lnTo>
                  <a:lnTo>
                    <a:pt x="187643" y="132397"/>
                  </a:lnTo>
                  <a:cubicBezTo>
                    <a:pt x="203835" y="118110"/>
                    <a:pt x="203835" y="94297"/>
                    <a:pt x="188595" y="79058"/>
                  </a:cubicBezTo>
                  <a:close/>
                </a:path>
              </a:pathLst>
            </a:custGeom>
            <a:grpFill/>
            <a:ln w="9525" cap="flat">
              <a:noFill/>
              <a:prstDash val="solid"/>
              <a:miter/>
            </a:ln>
          </p:spPr>
          <p:txBody>
            <a:bodyPr rtlCol="0" anchor="ctr"/>
            <a:lstStyle/>
            <a:p>
              <a:endParaRPr lang="it-IT" sz="1013"/>
            </a:p>
          </p:txBody>
        </p:sp>
      </p:grpSp>
      <p:grpSp>
        <p:nvGrpSpPr>
          <p:cNvPr id="704" name="Elemento grafico 649" descr="Libri su uno scaffale">
            <a:extLst>
              <a:ext uri="{FF2B5EF4-FFF2-40B4-BE49-F238E27FC236}">
                <a16:creationId xmlns:a16="http://schemas.microsoft.com/office/drawing/2014/main" id="{06FBEB83-ED65-EC43-BF67-DD0365852F94}"/>
              </a:ext>
            </a:extLst>
          </p:cNvPr>
          <p:cNvGrpSpPr/>
          <p:nvPr/>
        </p:nvGrpSpPr>
        <p:grpSpPr>
          <a:xfrm>
            <a:off x="2058347" y="3641027"/>
            <a:ext cx="245906" cy="245906"/>
            <a:chOff x="6238800" y="3571800"/>
            <a:chExt cx="914400" cy="914400"/>
          </a:xfrm>
          <a:solidFill>
            <a:schemeClr val="accent3"/>
          </a:solidFill>
        </p:grpSpPr>
        <p:sp>
          <p:nvSpPr>
            <p:cNvPr id="705" name="Figura a mano libera 704">
              <a:extLst>
                <a:ext uri="{FF2B5EF4-FFF2-40B4-BE49-F238E27FC236}">
                  <a16:creationId xmlns:a16="http://schemas.microsoft.com/office/drawing/2014/main" id="{F9370E4E-D2AE-584C-B455-A0892773DCCE}"/>
                </a:ext>
              </a:extLst>
            </p:cNvPr>
            <p:cNvSpPr/>
            <p:nvPr/>
          </p:nvSpPr>
          <p:spPr>
            <a:xfrm>
              <a:off x="6372150" y="4295700"/>
              <a:ext cx="647700" cy="57150"/>
            </a:xfrm>
            <a:custGeom>
              <a:avLst/>
              <a:gdLst>
                <a:gd name="connsiteX0" fmla="*/ 0 w 647700"/>
                <a:gd name="connsiteY0" fmla="*/ 0 h 57150"/>
                <a:gd name="connsiteX1" fmla="*/ 647700 w 647700"/>
                <a:gd name="connsiteY1" fmla="*/ 0 h 57150"/>
                <a:gd name="connsiteX2" fmla="*/ 647700 w 647700"/>
                <a:gd name="connsiteY2" fmla="*/ 57150 h 57150"/>
                <a:gd name="connsiteX3" fmla="*/ 0 w 6477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0" h="57150">
                  <a:moveTo>
                    <a:pt x="0" y="0"/>
                  </a:moveTo>
                  <a:lnTo>
                    <a:pt x="647700" y="0"/>
                  </a:lnTo>
                  <a:lnTo>
                    <a:pt x="647700" y="57150"/>
                  </a:lnTo>
                  <a:lnTo>
                    <a:pt x="0" y="57150"/>
                  </a:lnTo>
                  <a:close/>
                </a:path>
              </a:pathLst>
            </a:custGeom>
            <a:grpFill/>
            <a:ln w="9525" cap="flat">
              <a:noFill/>
              <a:prstDash val="solid"/>
              <a:miter/>
            </a:ln>
          </p:spPr>
          <p:txBody>
            <a:bodyPr rtlCol="0" anchor="ctr"/>
            <a:lstStyle/>
            <a:p>
              <a:endParaRPr lang="it-IT" sz="1013"/>
            </a:p>
          </p:txBody>
        </p:sp>
        <p:sp>
          <p:nvSpPr>
            <p:cNvPr id="706" name="Figura a mano libera 705">
              <a:extLst>
                <a:ext uri="{FF2B5EF4-FFF2-40B4-BE49-F238E27FC236}">
                  <a16:creationId xmlns:a16="http://schemas.microsoft.com/office/drawing/2014/main" id="{4E3903A0-6DC0-1646-A99E-73F4E8A5B2C5}"/>
                </a:ext>
              </a:extLst>
            </p:cNvPr>
            <p:cNvSpPr/>
            <p:nvPr/>
          </p:nvSpPr>
          <p:spPr>
            <a:xfrm>
              <a:off x="6372150" y="3705150"/>
              <a:ext cx="76200" cy="552450"/>
            </a:xfrm>
            <a:custGeom>
              <a:avLst/>
              <a:gdLst>
                <a:gd name="connsiteX0" fmla="*/ 0 w 76200"/>
                <a:gd name="connsiteY0" fmla="*/ 0 h 552450"/>
                <a:gd name="connsiteX1" fmla="*/ 76200 w 76200"/>
                <a:gd name="connsiteY1" fmla="*/ 0 h 552450"/>
                <a:gd name="connsiteX2" fmla="*/ 76200 w 76200"/>
                <a:gd name="connsiteY2" fmla="*/ 552450 h 552450"/>
                <a:gd name="connsiteX3" fmla="*/ 0 w 76200"/>
                <a:gd name="connsiteY3" fmla="*/ 552450 h 552450"/>
              </a:gdLst>
              <a:ahLst/>
              <a:cxnLst>
                <a:cxn ang="0">
                  <a:pos x="connsiteX0" y="connsiteY0"/>
                </a:cxn>
                <a:cxn ang="0">
                  <a:pos x="connsiteX1" y="connsiteY1"/>
                </a:cxn>
                <a:cxn ang="0">
                  <a:pos x="connsiteX2" y="connsiteY2"/>
                </a:cxn>
                <a:cxn ang="0">
                  <a:pos x="connsiteX3" y="connsiteY3"/>
                </a:cxn>
              </a:cxnLst>
              <a:rect l="l" t="t" r="r" b="b"/>
              <a:pathLst>
                <a:path w="76200" h="552450">
                  <a:moveTo>
                    <a:pt x="0" y="0"/>
                  </a:moveTo>
                  <a:lnTo>
                    <a:pt x="76200" y="0"/>
                  </a:lnTo>
                  <a:lnTo>
                    <a:pt x="76200" y="552450"/>
                  </a:lnTo>
                  <a:lnTo>
                    <a:pt x="0" y="552450"/>
                  </a:lnTo>
                  <a:close/>
                </a:path>
              </a:pathLst>
            </a:custGeom>
            <a:grpFill/>
            <a:ln w="9525" cap="flat">
              <a:noFill/>
              <a:prstDash val="solid"/>
              <a:miter/>
            </a:ln>
          </p:spPr>
          <p:txBody>
            <a:bodyPr rtlCol="0" anchor="ctr"/>
            <a:lstStyle/>
            <a:p>
              <a:endParaRPr lang="it-IT" sz="1013"/>
            </a:p>
          </p:txBody>
        </p:sp>
        <p:sp>
          <p:nvSpPr>
            <p:cNvPr id="707" name="Figura a mano libera 706">
              <a:extLst>
                <a:ext uri="{FF2B5EF4-FFF2-40B4-BE49-F238E27FC236}">
                  <a16:creationId xmlns:a16="http://schemas.microsoft.com/office/drawing/2014/main" id="{4EDFCDB7-980A-9242-A866-F4DC19B054B8}"/>
                </a:ext>
              </a:extLst>
            </p:cNvPr>
            <p:cNvSpPr/>
            <p:nvPr/>
          </p:nvSpPr>
          <p:spPr>
            <a:xfrm>
              <a:off x="6848400" y="4181400"/>
              <a:ext cx="171450" cy="76200"/>
            </a:xfrm>
            <a:custGeom>
              <a:avLst/>
              <a:gdLst>
                <a:gd name="connsiteX0" fmla="*/ 0 w 171450"/>
                <a:gd name="connsiteY0" fmla="*/ 0 h 76200"/>
                <a:gd name="connsiteX1" fmla="*/ 171450 w 171450"/>
                <a:gd name="connsiteY1" fmla="*/ 0 h 76200"/>
                <a:gd name="connsiteX2" fmla="*/ 171450 w 171450"/>
                <a:gd name="connsiteY2" fmla="*/ 76200 h 76200"/>
                <a:gd name="connsiteX3" fmla="*/ 0 w 1714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71450" h="76200">
                  <a:moveTo>
                    <a:pt x="0" y="0"/>
                  </a:moveTo>
                  <a:lnTo>
                    <a:pt x="171450" y="0"/>
                  </a:lnTo>
                  <a:lnTo>
                    <a:pt x="171450" y="76200"/>
                  </a:lnTo>
                  <a:lnTo>
                    <a:pt x="0" y="76200"/>
                  </a:lnTo>
                  <a:close/>
                </a:path>
              </a:pathLst>
            </a:custGeom>
            <a:grpFill/>
            <a:ln w="9525" cap="flat">
              <a:noFill/>
              <a:prstDash val="solid"/>
              <a:miter/>
            </a:ln>
          </p:spPr>
          <p:txBody>
            <a:bodyPr rtlCol="0" anchor="ctr"/>
            <a:lstStyle/>
            <a:p>
              <a:endParaRPr lang="it-IT" sz="1013"/>
            </a:p>
          </p:txBody>
        </p:sp>
        <p:sp>
          <p:nvSpPr>
            <p:cNvPr id="708" name="Figura a mano libera 707">
              <a:extLst>
                <a:ext uri="{FF2B5EF4-FFF2-40B4-BE49-F238E27FC236}">
                  <a16:creationId xmlns:a16="http://schemas.microsoft.com/office/drawing/2014/main" id="{285E3A0A-A9E1-C143-8DF9-7DCFE8B30B7F}"/>
                </a:ext>
              </a:extLst>
            </p:cNvPr>
            <p:cNvSpPr/>
            <p:nvPr/>
          </p:nvSpPr>
          <p:spPr>
            <a:xfrm>
              <a:off x="6848400" y="3857550"/>
              <a:ext cx="171450" cy="285750"/>
            </a:xfrm>
            <a:custGeom>
              <a:avLst/>
              <a:gdLst>
                <a:gd name="connsiteX0" fmla="*/ 0 w 171450"/>
                <a:gd name="connsiteY0" fmla="*/ 0 h 285750"/>
                <a:gd name="connsiteX1" fmla="*/ 171450 w 171450"/>
                <a:gd name="connsiteY1" fmla="*/ 0 h 285750"/>
                <a:gd name="connsiteX2" fmla="*/ 171450 w 171450"/>
                <a:gd name="connsiteY2" fmla="*/ 285750 h 285750"/>
                <a:gd name="connsiteX3" fmla="*/ 0 w 171450"/>
                <a:gd name="connsiteY3" fmla="*/ 285750 h 285750"/>
              </a:gdLst>
              <a:ahLst/>
              <a:cxnLst>
                <a:cxn ang="0">
                  <a:pos x="connsiteX0" y="connsiteY0"/>
                </a:cxn>
                <a:cxn ang="0">
                  <a:pos x="connsiteX1" y="connsiteY1"/>
                </a:cxn>
                <a:cxn ang="0">
                  <a:pos x="connsiteX2" y="connsiteY2"/>
                </a:cxn>
                <a:cxn ang="0">
                  <a:pos x="connsiteX3" y="connsiteY3"/>
                </a:cxn>
              </a:cxnLst>
              <a:rect l="l" t="t" r="r" b="b"/>
              <a:pathLst>
                <a:path w="171450" h="285750">
                  <a:moveTo>
                    <a:pt x="0" y="0"/>
                  </a:moveTo>
                  <a:lnTo>
                    <a:pt x="171450" y="0"/>
                  </a:lnTo>
                  <a:lnTo>
                    <a:pt x="171450" y="285750"/>
                  </a:lnTo>
                  <a:lnTo>
                    <a:pt x="0" y="285750"/>
                  </a:lnTo>
                  <a:close/>
                </a:path>
              </a:pathLst>
            </a:custGeom>
            <a:grpFill/>
            <a:ln w="9525" cap="flat">
              <a:noFill/>
              <a:prstDash val="solid"/>
              <a:miter/>
            </a:ln>
          </p:spPr>
          <p:txBody>
            <a:bodyPr rtlCol="0" anchor="ctr"/>
            <a:lstStyle/>
            <a:p>
              <a:endParaRPr lang="it-IT" sz="1013"/>
            </a:p>
          </p:txBody>
        </p:sp>
        <p:sp>
          <p:nvSpPr>
            <p:cNvPr id="709" name="Figura a mano libera 708">
              <a:extLst>
                <a:ext uri="{FF2B5EF4-FFF2-40B4-BE49-F238E27FC236}">
                  <a16:creationId xmlns:a16="http://schemas.microsoft.com/office/drawing/2014/main" id="{6B67EF1A-D805-EA4C-A3AB-845A57C93E18}"/>
                </a:ext>
              </a:extLst>
            </p:cNvPr>
            <p:cNvSpPr/>
            <p:nvPr/>
          </p:nvSpPr>
          <p:spPr>
            <a:xfrm>
              <a:off x="6848400" y="3743250"/>
              <a:ext cx="171450" cy="76200"/>
            </a:xfrm>
            <a:custGeom>
              <a:avLst/>
              <a:gdLst>
                <a:gd name="connsiteX0" fmla="*/ 0 w 171450"/>
                <a:gd name="connsiteY0" fmla="*/ 0 h 76200"/>
                <a:gd name="connsiteX1" fmla="*/ 171450 w 171450"/>
                <a:gd name="connsiteY1" fmla="*/ 0 h 76200"/>
                <a:gd name="connsiteX2" fmla="*/ 171450 w 171450"/>
                <a:gd name="connsiteY2" fmla="*/ 76200 h 76200"/>
                <a:gd name="connsiteX3" fmla="*/ 0 w 1714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71450" h="76200">
                  <a:moveTo>
                    <a:pt x="0" y="0"/>
                  </a:moveTo>
                  <a:lnTo>
                    <a:pt x="171450" y="0"/>
                  </a:lnTo>
                  <a:lnTo>
                    <a:pt x="171450" y="76200"/>
                  </a:lnTo>
                  <a:lnTo>
                    <a:pt x="0" y="76200"/>
                  </a:lnTo>
                  <a:close/>
                </a:path>
              </a:pathLst>
            </a:custGeom>
            <a:grpFill/>
            <a:ln w="9525" cap="flat">
              <a:noFill/>
              <a:prstDash val="solid"/>
              <a:miter/>
            </a:ln>
          </p:spPr>
          <p:txBody>
            <a:bodyPr rtlCol="0" anchor="ctr"/>
            <a:lstStyle/>
            <a:p>
              <a:endParaRPr lang="it-IT" sz="1013"/>
            </a:p>
          </p:txBody>
        </p:sp>
        <p:sp>
          <p:nvSpPr>
            <p:cNvPr id="710" name="Figura a mano libera 709">
              <a:extLst>
                <a:ext uri="{FF2B5EF4-FFF2-40B4-BE49-F238E27FC236}">
                  <a16:creationId xmlns:a16="http://schemas.microsoft.com/office/drawing/2014/main" id="{F847021C-55E0-254F-BBC6-DF2027CAF12A}"/>
                </a:ext>
              </a:extLst>
            </p:cNvPr>
            <p:cNvSpPr/>
            <p:nvPr/>
          </p:nvSpPr>
          <p:spPr>
            <a:xfrm>
              <a:off x="6657900" y="3838500"/>
              <a:ext cx="152400" cy="419100"/>
            </a:xfrm>
            <a:custGeom>
              <a:avLst/>
              <a:gdLst>
                <a:gd name="connsiteX0" fmla="*/ 76200 w 152400"/>
                <a:gd name="connsiteY0" fmla="*/ 76200 h 419100"/>
                <a:gd name="connsiteX1" fmla="*/ 57150 w 152400"/>
                <a:gd name="connsiteY1" fmla="*/ 57150 h 419100"/>
                <a:gd name="connsiteX2" fmla="*/ 76200 w 152400"/>
                <a:gd name="connsiteY2" fmla="*/ 38100 h 419100"/>
                <a:gd name="connsiteX3" fmla="*/ 95250 w 152400"/>
                <a:gd name="connsiteY3" fmla="*/ 57150 h 419100"/>
                <a:gd name="connsiteX4" fmla="*/ 76200 w 152400"/>
                <a:gd name="connsiteY4" fmla="*/ 76200 h 419100"/>
                <a:gd name="connsiteX5" fmla="*/ 76200 w 152400"/>
                <a:gd name="connsiteY5" fmla="*/ 381000 h 419100"/>
                <a:gd name="connsiteX6" fmla="*/ 57150 w 152400"/>
                <a:gd name="connsiteY6" fmla="*/ 361950 h 419100"/>
                <a:gd name="connsiteX7" fmla="*/ 76200 w 152400"/>
                <a:gd name="connsiteY7" fmla="*/ 342900 h 419100"/>
                <a:gd name="connsiteX8" fmla="*/ 95250 w 152400"/>
                <a:gd name="connsiteY8" fmla="*/ 361950 h 419100"/>
                <a:gd name="connsiteX9" fmla="*/ 76200 w 152400"/>
                <a:gd name="connsiteY9" fmla="*/ 381000 h 419100"/>
                <a:gd name="connsiteX10" fmla="*/ 152400 w 152400"/>
                <a:gd name="connsiteY10" fmla="*/ 0 h 419100"/>
                <a:gd name="connsiteX11" fmla="*/ 0 w 152400"/>
                <a:gd name="connsiteY11" fmla="*/ 0 h 419100"/>
                <a:gd name="connsiteX12" fmla="*/ 0 w 152400"/>
                <a:gd name="connsiteY12" fmla="*/ 419100 h 419100"/>
                <a:gd name="connsiteX13" fmla="*/ 152400 w 152400"/>
                <a:gd name="connsiteY13" fmla="*/ 419100 h 419100"/>
                <a:gd name="connsiteX14" fmla="*/ 152400 w 152400"/>
                <a:gd name="connsiteY14"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400" h="419100">
                  <a:moveTo>
                    <a:pt x="76200" y="76200"/>
                  </a:moveTo>
                  <a:cubicBezTo>
                    <a:pt x="65723" y="76200"/>
                    <a:pt x="57150" y="67627"/>
                    <a:pt x="57150" y="57150"/>
                  </a:cubicBezTo>
                  <a:cubicBezTo>
                    <a:pt x="57150" y="46673"/>
                    <a:pt x="65723" y="38100"/>
                    <a:pt x="76200" y="38100"/>
                  </a:cubicBezTo>
                  <a:cubicBezTo>
                    <a:pt x="86677" y="38100"/>
                    <a:pt x="95250" y="46673"/>
                    <a:pt x="95250" y="57150"/>
                  </a:cubicBezTo>
                  <a:cubicBezTo>
                    <a:pt x="95250" y="67627"/>
                    <a:pt x="86677" y="76200"/>
                    <a:pt x="76200" y="76200"/>
                  </a:cubicBezTo>
                  <a:close/>
                  <a:moveTo>
                    <a:pt x="76200" y="381000"/>
                  </a:moveTo>
                  <a:cubicBezTo>
                    <a:pt x="65723" y="381000"/>
                    <a:pt x="57150" y="372428"/>
                    <a:pt x="57150" y="361950"/>
                  </a:cubicBezTo>
                  <a:cubicBezTo>
                    <a:pt x="57150" y="351473"/>
                    <a:pt x="65723" y="342900"/>
                    <a:pt x="76200" y="342900"/>
                  </a:cubicBezTo>
                  <a:cubicBezTo>
                    <a:pt x="86677" y="342900"/>
                    <a:pt x="95250" y="351473"/>
                    <a:pt x="95250" y="361950"/>
                  </a:cubicBezTo>
                  <a:cubicBezTo>
                    <a:pt x="95250" y="372428"/>
                    <a:pt x="86677" y="381000"/>
                    <a:pt x="76200" y="381000"/>
                  </a:cubicBezTo>
                  <a:close/>
                  <a:moveTo>
                    <a:pt x="152400" y="0"/>
                  </a:moveTo>
                  <a:lnTo>
                    <a:pt x="0" y="0"/>
                  </a:lnTo>
                  <a:lnTo>
                    <a:pt x="0" y="419100"/>
                  </a:lnTo>
                  <a:lnTo>
                    <a:pt x="152400" y="419100"/>
                  </a:lnTo>
                  <a:lnTo>
                    <a:pt x="152400" y="0"/>
                  </a:lnTo>
                  <a:close/>
                </a:path>
              </a:pathLst>
            </a:custGeom>
            <a:grpFill/>
            <a:ln w="9525" cap="flat">
              <a:noFill/>
              <a:prstDash val="solid"/>
              <a:miter/>
            </a:ln>
          </p:spPr>
          <p:txBody>
            <a:bodyPr rtlCol="0" anchor="ctr"/>
            <a:lstStyle/>
            <a:p>
              <a:endParaRPr lang="it-IT" sz="1013"/>
            </a:p>
          </p:txBody>
        </p:sp>
        <p:sp>
          <p:nvSpPr>
            <p:cNvPr id="711" name="Figura a mano libera 710">
              <a:extLst>
                <a:ext uri="{FF2B5EF4-FFF2-40B4-BE49-F238E27FC236}">
                  <a16:creationId xmlns:a16="http://schemas.microsoft.com/office/drawing/2014/main" id="{F8B17481-B2A3-BA4A-99D1-351E0C58BFC7}"/>
                </a:ext>
              </a:extLst>
            </p:cNvPr>
            <p:cNvSpPr/>
            <p:nvPr/>
          </p:nvSpPr>
          <p:spPr>
            <a:xfrm>
              <a:off x="6486450" y="3762300"/>
              <a:ext cx="133350" cy="495300"/>
            </a:xfrm>
            <a:custGeom>
              <a:avLst/>
              <a:gdLst>
                <a:gd name="connsiteX0" fmla="*/ 95250 w 133350"/>
                <a:gd name="connsiteY0" fmla="*/ 95250 h 495300"/>
                <a:gd name="connsiteX1" fmla="*/ 38100 w 133350"/>
                <a:gd name="connsiteY1" fmla="*/ 95250 h 495300"/>
                <a:gd name="connsiteX2" fmla="*/ 38100 w 133350"/>
                <a:gd name="connsiteY2" fmla="*/ 38100 h 495300"/>
                <a:gd name="connsiteX3" fmla="*/ 95250 w 133350"/>
                <a:gd name="connsiteY3" fmla="*/ 38100 h 495300"/>
                <a:gd name="connsiteX4" fmla="*/ 95250 w 133350"/>
                <a:gd name="connsiteY4" fmla="*/ 95250 h 495300"/>
                <a:gd name="connsiteX5" fmla="*/ 133350 w 133350"/>
                <a:gd name="connsiteY5" fmla="*/ 0 h 495300"/>
                <a:gd name="connsiteX6" fmla="*/ 0 w 133350"/>
                <a:gd name="connsiteY6" fmla="*/ 0 h 495300"/>
                <a:gd name="connsiteX7" fmla="*/ 0 w 133350"/>
                <a:gd name="connsiteY7" fmla="*/ 495300 h 495300"/>
                <a:gd name="connsiteX8" fmla="*/ 133350 w 133350"/>
                <a:gd name="connsiteY8" fmla="*/ 495300 h 495300"/>
                <a:gd name="connsiteX9" fmla="*/ 133350 w 133350"/>
                <a:gd name="connsiteY9"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350" h="495300">
                  <a:moveTo>
                    <a:pt x="95250" y="95250"/>
                  </a:moveTo>
                  <a:lnTo>
                    <a:pt x="38100" y="95250"/>
                  </a:lnTo>
                  <a:lnTo>
                    <a:pt x="38100" y="38100"/>
                  </a:lnTo>
                  <a:lnTo>
                    <a:pt x="95250" y="38100"/>
                  </a:lnTo>
                  <a:lnTo>
                    <a:pt x="95250" y="95250"/>
                  </a:lnTo>
                  <a:close/>
                  <a:moveTo>
                    <a:pt x="133350" y="0"/>
                  </a:moveTo>
                  <a:lnTo>
                    <a:pt x="0" y="0"/>
                  </a:lnTo>
                  <a:lnTo>
                    <a:pt x="0" y="495300"/>
                  </a:lnTo>
                  <a:lnTo>
                    <a:pt x="133350" y="495300"/>
                  </a:lnTo>
                  <a:lnTo>
                    <a:pt x="133350" y="0"/>
                  </a:lnTo>
                  <a:close/>
                </a:path>
              </a:pathLst>
            </a:custGeom>
            <a:grpFill/>
            <a:ln w="9525" cap="flat">
              <a:noFill/>
              <a:prstDash val="solid"/>
              <a:miter/>
            </a:ln>
          </p:spPr>
          <p:txBody>
            <a:bodyPr rtlCol="0" anchor="ctr"/>
            <a:lstStyle/>
            <a:p>
              <a:endParaRPr lang="it-IT" sz="1013"/>
            </a:p>
          </p:txBody>
        </p:sp>
      </p:grpSp>
      <p:sp>
        <p:nvSpPr>
          <p:cNvPr id="712" name="Elemento grafico 651" descr="Forbici">
            <a:extLst>
              <a:ext uri="{FF2B5EF4-FFF2-40B4-BE49-F238E27FC236}">
                <a16:creationId xmlns:a16="http://schemas.microsoft.com/office/drawing/2014/main" id="{41D87A6E-7237-C64D-B61A-6F00AD00F3F9}"/>
              </a:ext>
            </a:extLst>
          </p:cNvPr>
          <p:cNvSpPr/>
          <p:nvPr/>
        </p:nvSpPr>
        <p:spPr>
          <a:xfrm>
            <a:off x="2509583" y="3661520"/>
            <a:ext cx="204921" cy="204921"/>
          </a:xfrm>
          <a:custGeom>
            <a:avLst/>
            <a:gdLst>
              <a:gd name="connsiteX0" fmla="*/ 647700 w 762000"/>
              <a:gd name="connsiteY0" fmla="*/ 372263 h 762000"/>
              <a:gd name="connsiteX1" fmla="*/ 590550 w 762000"/>
              <a:gd name="connsiteY1" fmla="*/ 315113 h 762000"/>
              <a:gd name="connsiteX2" fmla="*/ 647700 w 762000"/>
              <a:gd name="connsiteY2" fmla="*/ 257963 h 762000"/>
              <a:gd name="connsiteX3" fmla="*/ 704850 w 762000"/>
              <a:gd name="connsiteY3" fmla="*/ 315113 h 762000"/>
              <a:gd name="connsiteX4" fmla="*/ 647700 w 762000"/>
              <a:gd name="connsiteY4" fmla="*/ 372263 h 762000"/>
              <a:gd name="connsiteX5" fmla="*/ 425768 w 762000"/>
              <a:gd name="connsiteY5" fmla="*/ 168428 h 762000"/>
              <a:gd name="connsiteX6" fmla="*/ 394335 w 762000"/>
              <a:gd name="connsiteY6" fmla="*/ 94133 h 762000"/>
              <a:gd name="connsiteX7" fmla="*/ 468630 w 762000"/>
              <a:gd name="connsiteY7" fmla="*/ 62701 h 762000"/>
              <a:gd name="connsiteX8" fmla="*/ 500063 w 762000"/>
              <a:gd name="connsiteY8" fmla="*/ 136996 h 762000"/>
              <a:gd name="connsiteX9" fmla="*/ 425768 w 762000"/>
              <a:gd name="connsiteY9" fmla="*/ 168428 h 762000"/>
              <a:gd name="connsiteX10" fmla="*/ 400050 w 762000"/>
              <a:gd name="connsiteY10" fmla="*/ 391313 h 762000"/>
              <a:gd name="connsiteX11" fmla="*/ 371475 w 762000"/>
              <a:gd name="connsiteY11" fmla="*/ 362738 h 762000"/>
              <a:gd name="connsiteX12" fmla="*/ 400050 w 762000"/>
              <a:gd name="connsiteY12" fmla="*/ 334163 h 762000"/>
              <a:gd name="connsiteX13" fmla="*/ 428625 w 762000"/>
              <a:gd name="connsiteY13" fmla="*/ 362738 h 762000"/>
              <a:gd name="connsiteX14" fmla="*/ 400050 w 762000"/>
              <a:gd name="connsiteY14" fmla="*/ 391313 h 762000"/>
              <a:gd name="connsiteX15" fmla="*/ 647700 w 762000"/>
              <a:gd name="connsiteY15" fmla="*/ 200813 h 762000"/>
              <a:gd name="connsiteX16" fmla="*/ 581025 w 762000"/>
              <a:gd name="connsiteY16" fmla="*/ 221768 h 762000"/>
              <a:gd name="connsiteX17" fmla="*/ 488633 w 762000"/>
              <a:gd name="connsiteY17" fmla="*/ 273203 h 762000"/>
              <a:gd name="connsiteX18" fmla="*/ 540068 w 762000"/>
              <a:gd name="connsiteY18" fmla="*/ 180811 h 762000"/>
              <a:gd name="connsiteX19" fmla="*/ 553403 w 762000"/>
              <a:gd name="connsiteY19" fmla="*/ 156998 h 762000"/>
              <a:gd name="connsiteX20" fmla="*/ 490538 w 762000"/>
              <a:gd name="connsiteY20" fmla="*/ 8408 h 762000"/>
              <a:gd name="connsiteX21" fmla="*/ 341948 w 762000"/>
              <a:gd name="connsiteY21" fmla="*/ 71273 h 762000"/>
              <a:gd name="connsiteX22" fmla="*/ 404813 w 762000"/>
              <a:gd name="connsiteY22" fmla="*/ 219863 h 762000"/>
              <a:gd name="connsiteX23" fmla="*/ 439103 w 762000"/>
              <a:gd name="connsiteY23" fmla="*/ 227483 h 762000"/>
              <a:gd name="connsiteX24" fmla="*/ 353378 w 762000"/>
              <a:gd name="connsiteY24" fmla="*/ 313208 h 762000"/>
              <a:gd name="connsiteX25" fmla="*/ 332423 w 762000"/>
              <a:gd name="connsiteY25" fmla="*/ 359881 h 762000"/>
              <a:gd name="connsiteX26" fmla="*/ 57150 w 762000"/>
              <a:gd name="connsiteY26" fmla="*/ 515138 h 762000"/>
              <a:gd name="connsiteX27" fmla="*/ 0 w 762000"/>
              <a:gd name="connsiteY27" fmla="*/ 610388 h 762000"/>
              <a:gd name="connsiteX28" fmla="*/ 276225 w 762000"/>
              <a:gd name="connsiteY28" fmla="*/ 486563 h 762000"/>
              <a:gd name="connsiteX29" fmla="*/ 152400 w 762000"/>
              <a:gd name="connsiteY29" fmla="*/ 762788 h 762000"/>
              <a:gd name="connsiteX30" fmla="*/ 247650 w 762000"/>
              <a:gd name="connsiteY30" fmla="*/ 705638 h 762000"/>
              <a:gd name="connsiteX31" fmla="*/ 401003 w 762000"/>
              <a:gd name="connsiteY31" fmla="*/ 431318 h 762000"/>
              <a:gd name="connsiteX32" fmla="*/ 447675 w 762000"/>
              <a:gd name="connsiteY32" fmla="*/ 410363 h 762000"/>
              <a:gd name="connsiteX33" fmla="*/ 533400 w 762000"/>
              <a:gd name="connsiteY33" fmla="*/ 324638 h 762000"/>
              <a:gd name="connsiteX34" fmla="*/ 647700 w 762000"/>
              <a:gd name="connsiteY34" fmla="*/ 429413 h 762000"/>
              <a:gd name="connsiteX35" fmla="*/ 762000 w 762000"/>
              <a:gd name="connsiteY35" fmla="*/ 315113 h 762000"/>
              <a:gd name="connsiteX36" fmla="*/ 647700 w 762000"/>
              <a:gd name="connsiteY36" fmla="*/ 20081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62000" h="762000">
                <a:moveTo>
                  <a:pt x="647700" y="372263"/>
                </a:moveTo>
                <a:cubicBezTo>
                  <a:pt x="616268" y="372263"/>
                  <a:pt x="590550" y="346546"/>
                  <a:pt x="590550" y="315113"/>
                </a:cubicBezTo>
                <a:cubicBezTo>
                  <a:pt x="590550" y="283681"/>
                  <a:pt x="616268" y="257963"/>
                  <a:pt x="647700" y="257963"/>
                </a:cubicBezTo>
                <a:cubicBezTo>
                  <a:pt x="679133" y="257963"/>
                  <a:pt x="704850" y="283681"/>
                  <a:pt x="704850" y="315113"/>
                </a:cubicBezTo>
                <a:cubicBezTo>
                  <a:pt x="704850" y="346546"/>
                  <a:pt x="679133" y="372263"/>
                  <a:pt x="647700" y="372263"/>
                </a:cubicBezTo>
                <a:close/>
                <a:moveTo>
                  <a:pt x="425768" y="168428"/>
                </a:moveTo>
                <a:cubicBezTo>
                  <a:pt x="396240" y="156998"/>
                  <a:pt x="382905" y="123661"/>
                  <a:pt x="394335" y="94133"/>
                </a:cubicBezTo>
                <a:cubicBezTo>
                  <a:pt x="405765" y="64606"/>
                  <a:pt x="439103" y="51271"/>
                  <a:pt x="468630" y="62701"/>
                </a:cubicBezTo>
                <a:cubicBezTo>
                  <a:pt x="498158" y="74131"/>
                  <a:pt x="511493" y="107468"/>
                  <a:pt x="500063" y="136996"/>
                </a:cubicBezTo>
                <a:cubicBezTo>
                  <a:pt x="488633" y="165571"/>
                  <a:pt x="455295" y="179858"/>
                  <a:pt x="425768" y="168428"/>
                </a:cubicBezTo>
                <a:close/>
                <a:moveTo>
                  <a:pt x="400050" y="391313"/>
                </a:moveTo>
                <a:cubicBezTo>
                  <a:pt x="383858" y="391313"/>
                  <a:pt x="371475" y="378931"/>
                  <a:pt x="371475" y="362738"/>
                </a:cubicBezTo>
                <a:cubicBezTo>
                  <a:pt x="371475" y="346546"/>
                  <a:pt x="383858" y="334163"/>
                  <a:pt x="400050" y="334163"/>
                </a:cubicBezTo>
                <a:cubicBezTo>
                  <a:pt x="416243" y="334163"/>
                  <a:pt x="428625" y="346546"/>
                  <a:pt x="428625" y="362738"/>
                </a:cubicBezTo>
                <a:cubicBezTo>
                  <a:pt x="428625" y="378931"/>
                  <a:pt x="416243" y="391313"/>
                  <a:pt x="400050" y="391313"/>
                </a:cubicBezTo>
                <a:close/>
                <a:moveTo>
                  <a:pt x="647700" y="200813"/>
                </a:moveTo>
                <a:cubicBezTo>
                  <a:pt x="622935" y="200813"/>
                  <a:pt x="600075" y="208433"/>
                  <a:pt x="581025" y="221768"/>
                </a:cubicBezTo>
                <a:lnTo>
                  <a:pt x="488633" y="273203"/>
                </a:lnTo>
                <a:lnTo>
                  <a:pt x="540068" y="180811"/>
                </a:lnTo>
                <a:cubicBezTo>
                  <a:pt x="544830" y="173191"/>
                  <a:pt x="549593" y="165571"/>
                  <a:pt x="553403" y="156998"/>
                </a:cubicBezTo>
                <a:cubicBezTo>
                  <a:pt x="577215" y="98896"/>
                  <a:pt x="548640" y="32221"/>
                  <a:pt x="490538" y="8408"/>
                </a:cubicBezTo>
                <a:cubicBezTo>
                  <a:pt x="432435" y="-15404"/>
                  <a:pt x="365760" y="13171"/>
                  <a:pt x="341948" y="71273"/>
                </a:cubicBezTo>
                <a:cubicBezTo>
                  <a:pt x="318135" y="129376"/>
                  <a:pt x="346710" y="196051"/>
                  <a:pt x="404813" y="219863"/>
                </a:cubicBezTo>
                <a:cubicBezTo>
                  <a:pt x="416243" y="224626"/>
                  <a:pt x="427673" y="226531"/>
                  <a:pt x="439103" y="227483"/>
                </a:cubicBezTo>
                <a:lnTo>
                  <a:pt x="353378" y="313208"/>
                </a:lnTo>
                <a:lnTo>
                  <a:pt x="332423" y="359881"/>
                </a:lnTo>
                <a:lnTo>
                  <a:pt x="57150" y="515138"/>
                </a:lnTo>
                <a:lnTo>
                  <a:pt x="0" y="610388"/>
                </a:lnTo>
                <a:lnTo>
                  <a:pt x="276225" y="486563"/>
                </a:lnTo>
                <a:lnTo>
                  <a:pt x="152400" y="762788"/>
                </a:lnTo>
                <a:lnTo>
                  <a:pt x="247650" y="705638"/>
                </a:lnTo>
                <a:lnTo>
                  <a:pt x="401003" y="431318"/>
                </a:lnTo>
                <a:lnTo>
                  <a:pt x="447675" y="410363"/>
                </a:lnTo>
                <a:lnTo>
                  <a:pt x="533400" y="324638"/>
                </a:lnTo>
                <a:cubicBezTo>
                  <a:pt x="538163" y="383693"/>
                  <a:pt x="587693" y="429413"/>
                  <a:pt x="647700" y="429413"/>
                </a:cubicBezTo>
                <a:cubicBezTo>
                  <a:pt x="710565" y="429413"/>
                  <a:pt x="762000" y="377978"/>
                  <a:pt x="762000" y="315113"/>
                </a:cubicBezTo>
                <a:cubicBezTo>
                  <a:pt x="762000" y="252248"/>
                  <a:pt x="710565" y="200813"/>
                  <a:pt x="647700" y="200813"/>
                </a:cubicBezTo>
                <a:close/>
              </a:path>
            </a:pathLst>
          </a:custGeom>
          <a:solidFill>
            <a:schemeClr val="accent3"/>
          </a:solidFill>
          <a:ln w="9525" cap="flat">
            <a:noFill/>
            <a:prstDash val="solid"/>
            <a:miter/>
          </a:ln>
        </p:spPr>
        <p:txBody>
          <a:bodyPr rtlCol="0" anchor="ctr"/>
          <a:lstStyle/>
          <a:p>
            <a:endParaRPr lang="it-IT" sz="1013"/>
          </a:p>
        </p:txBody>
      </p:sp>
      <p:sp>
        <p:nvSpPr>
          <p:cNvPr id="713" name="Elemento grafico 653" descr="Righello">
            <a:extLst>
              <a:ext uri="{FF2B5EF4-FFF2-40B4-BE49-F238E27FC236}">
                <a16:creationId xmlns:a16="http://schemas.microsoft.com/office/drawing/2014/main" id="{77F441A4-2A93-5748-BE56-608F43B54B18}"/>
              </a:ext>
            </a:extLst>
          </p:cNvPr>
          <p:cNvSpPr/>
          <p:nvPr/>
        </p:nvSpPr>
        <p:spPr>
          <a:xfrm>
            <a:off x="2919834" y="3649993"/>
            <a:ext cx="227975" cy="227975"/>
          </a:xfrm>
          <a:custGeom>
            <a:avLst/>
            <a:gdLst>
              <a:gd name="connsiteX0" fmla="*/ 660083 w 847725"/>
              <a:gd name="connsiteY0" fmla="*/ 0 h 847725"/>
              <a:gd name="connsiteX1" fmla="*/ 0 w 847725"/>
              <a:gd name="connsiteY1" fmla="*/ 660083 h 847725"/>
              <a:gd name="connsiteX2" fmla="*/ 195263 w 847725"/>
              <a:gd name="connsiteY2" fmla="*/ 855345 h 847725"/>
              <a:gd name="connsiteX3" fmla="*/ 854393 w 847725"/>
              <a:gd name="connsiteY3" fmla="*/ 196215 h 847725"/>
              <a:gd name="connsiteX4" fmla="*/ 660083 w 847725"/>
              <a:gd name="connsiteY4" fmla="*/ 0 h 847725"/>
              <a:gd name="connsiteX5" fmla="*/ 673418 w 847725"/>
              <a:gd name="connsiteY5" fmla="*/ 296228 h 847725"/>
              <a:gd name="connsiteX6" fmla="*/ 599123 w 847725"/>
              <a:gd name="connsiteY6" fmla="*/ 370523 h 847725"/>
              <a:gd name="connsiteX7" fmla="*/ 540068 w 847725"/>
              <a:gd name="connsiteY7" fmla="*/ 311468 h 847725"/>
              <a:gd name="connsiteX8" fmla="*/ 513398 w 847725"/>
              <a:gd name="connsiteY8" fmla="*/ 338138 h 847725"/>
              <a:gd name="connsiteX9" fmla="*/ 572453 w 847725"/>
              <a:gd name="connsiteY9" fmla="*/ 397193 h 847725"/>
              <a:gd name="connsiteX10" fmla="*/ 498158 w 847725"/>
              <a:gd name="connsiteY10" fmla="*/ 471488 h 847725"/>
              <a:gd name="connsiteX11" fmla="*/ 439103 w 847725"/>
              <a:gd name="connsiteY11" fmla="*/ 412433 h 847725"/>
              <a:gd name="connsiteX12" fmla="*/ 412433 w 847725"/>
              <a:gd name="connsiteY12" fmla="*/ 439103 h 847725"/>
              <a:gd name="connsiteX13" fmla="*/ 471488 w 847725"/>
              <a:gd name="connsiteY13" fmla="*/ 498158 h 847725"/>
              <a:gd name="connsiteX14" fmla="*/ 397193 w 847725"/>
              <a:gd name="connsiteY14" fmla="*/ 572453 h 847725"/>
              <a:gd name="connsiteX15" fmla="*/ 338138 w 847725"/>
              <a:gd name="connsiteY15" fmla="*/ 513398 h 847725"/>
              <a:gd name="connsiteX16" fmla="*/ 311468 w 847725"/>
              <a:gd name="connsiteY16" fmla="*/ 540068 h 847725"/>
              <a:gd name="connsiteX17" fmla="*/ 370523 w 847725"/>
              <a:gd name="connsiteY17" fmla="*/ 599123 h 847725"/>
              <a:gd name="connsiteX18" fmla="*/ 296228 w 847725"/>
              <a:gd name="connsiteY18" fmla="*/ 673418 h 847725"/>
              <a:gd name="connsiteX19" fmla="*/ 237173 w 847725"/>
              <a:gd name="connsiteY19" fmla="*/ 614363 h 847725"/>
              <a:gd name="connsiteX20" fmla="*/ 210503 w 847725"/>
              <a:gd name="connsiteY20" fmla="*/ 641033 h 847725"/>
              <a:gd name="connsiteX21" fmla="*/ 269558 w 847725"/>
              <a:gd name="connsiteY21" fmla="*/ 700088 h 847725"/>
              <a:gd name="connsiteX22" fmla="*/ 196215 w 847725"/>
              <a:gd name="connsiteY22" fmla="*/ 773430 h 847725"/>
              <a:gd name="connsiteX23" fmla="*/ 81915 w 847725"/>
              <a:gd name="connsiteY23" fmla="*/ 659130 h 847725"/>
              <a:gd name="connsiteX24" fmla="*/ 660083 w 847725"/>
              <a:gd name="connsiteY24" fmla="*/ 80963 h 847725"/>
              <a:gd name="connsiteX25" fmla="*/ 774383 w 847725"/>
              <a:gd name="connsiteY25" fmla="*/ 195263 h 847725"/>
              <a:gd name="connsiteX26" fmla="*/ 701040 w 847725"/>
              <a:gd name="connsiteY26" fmla="*/ 268605 h 847725"/>
              <a:gd name="connsiteX27" fmla="*/ 641985 w 847725"/>
              <a:gd name="connsiteY27" fmla="*/ 209550 h 847725"/>
              <a:gd name="connsiteX28" fmla="*/ 614363 w 847725"/>
              <a:gd name="connsiteY28" fmla="*/ 237173 h 847725"/>
              <a:gd name="connsiteX29" fmla="*/ 673418 w 847725"/>
              <a:gd name="connsiteY29" fmla="*/ 296228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7725" h="847725">
                <a:moveTo>
                  <a:pt x="660083" y="0"/>
                </a:moveTo>
                <a:lnTo>
                  <a:pt x="0" y="660083"/>
                </a:lnTo>
                <a:lnTo>
                  <a:pt x="195263" y="855345"/>
                </a:lnTo>
                <a:lnTo>
                  <a:pt x="854393" y="196215"/>
                </a:lnTo>
                <a:lnTo>
                  <a:pt x="660083" y="0"/>
                </a:lnTo>
                <a:close/>
                <a:moveTo>
                  <a:pt x="673418" y="296228"/>
                </a:moveTo>
                <a:lnTo>
                  <a:pt x="599123" y="370523"/>
                </a:lnTo>
                <a:lnTo>
                  <a:pt x="540068" y="311468"/>
                </a:lnTo>
                <a:lnTo>
                  <a:pt x="513398" y="338138"/>
                </a:lnTo>
                <a:lnTo>
                  <a:pt x="572453" y="397193"/>
                </a:lnTo>
                <a:lnTo>
                  <a:pt x="498158" y="471488"/>
                </a:lnTo>
                <a:lnTo>
                  <a:pt x="439103" y="412433"/>
                </a:lnTo>
                <a:lnTo>
                  <a:pt x="412433" y="439103"/>
                </a:lnTo>
                <a:lnTo>
                  <a:pt x="471488" y="498158"/>
                </a:lnTo>
                <a:lnTo>
                  <a:pt x="397193" y="572453"/>
                </a:lnTo>
                <a:lnTo>
                  <a:pt x="338138" y="513398"/>
                </a:lnTo>
                <a:lnTo>
                  <a:pt x="311468" y="540068"/>
                </a:lnTo>
                <a:lnTo>
                  <a:pt x="370523" y="599123"/>
                </a:lnTo>
                <a:lnTo>
                  <a:pt x="296228" y="673418"/>
                </a:lnTo>
                <a:lnTo>
                  <a:pt x="237173" y="614363"/>
                </a:lnTo>
                <a:lnTo>
                  <a:pt x="210503" y="641033"/>
                </a:lnTo>
                <a:lnTo>
                  <a:pt x="269558" y="700088"/>
                </a:lnTo>
                <a:lnTo>
                  <a:pt x="196215" y="773430"/>
                </a:lnTo>
                <a:lnTo>
                  <a:pt x="81915" y="659130"/>
                </a:lnTo>
                <a:lnTo>
                  <a:pt x="660083" y="80963"/>
                </a:lnTo>
                <a:lnTo>
                  <a:pt x="774383" y="195263"/>
                </a:lnTo>
                <a:lnTo>
                  <a:pt x="701040" y="268605"/>
                </a:lnTo>
                <a:lnTo>
                  <a:pt x="641985" y="209550"/>
                </a:lnTo>
                <a:lnTo>
                  <a:pt x="614363" y="237173"/>
                </a:lnTo>
                <a:lnTo>
                  <a:pt x="673418" y="296228"/>
                </a:lnTo>
                <a:close/>
              </a:path>
            </a:pathLst>
          </a:custGeom>
          <a:solidFill>
            <a:schemeClr val="accent3"/>
          </a:solidFill>
          <a:ln w="9525" cap="flat">
            <a:noFill/>
            <a:prstDash val="solid"/>
            <a:miter/>
          </a:ln>
        </p:spPr>
        <p:txBody>
          <a:bodyPr rtlCol="0" anchor="ctr"/>
          <a:lstStyle/>
          <a:p>
            <a:endParaRPr lang="it-IT" sz="1013"/>
          </a:p>
        </p:txBody>
      </p:sp>
      <p:sp>
        <p:nvSpPr>
          <p:cNvPr id="714" name="Elemento grafico 655" descr="Gomma">
            <a:extLst>
              <a:ext uri="{FF2B5EF4-FFF2-40B4-BE49-F238E27FC236}">
                <a16:creationId xmlns:a16="http://schemas.microsoft.com/office/drawing/2014/main" id="{969D3D3A-28BC-9C43-87F7-B06631908463}"/>
              </a:ext>
            </a:extLst>
          </p:cNvPr>
          <p:cNvSpPr/>
          <p:nvPr/>
        </p:nvSpPr>
        <p:spPr>
          <a:xfrm>
            <a:off x="3353138" y="3670485"/>
            <a:ext cx="199799" cy="186991"/>
          </a:xfrm>
          <a:custGeom>
            <a:avLst/>
            <a:gdLst>
              <a:gd name="connsiteX0" fmla="*/ 337185 w 742950"/>
              <a:gd name="connsiteY0" fmla="*/ 641985 h 695325"/>
              <a:gd name="connsiteX1" fmla="*/ 278130 w 742950"/>
              <a:gd name="connsiteY1" fmla="*/ 641985 h 695325"/>
              <a:gd name="connsiteX2" fmla="*/ 78105 w 742950"/>
              <a:gd name="connsiteY2" fmla="*/ 441960 h 695325"/>
              <a:gd name="connsiteX3" fmla="*/ 260032 w 742950"/>
              <a:gd name="connsiteY3" fmla="*/ 260032 h 695325"/>
              <a:gd name="connsiteX4" fmla="*/ 488633 w 742950"/>
              <a:gd name="connsiteY4" fmla="*/ 488633 h 695325"/>
              <a:gd name="connsiteX5" fmla="*/ 337185 w 742950"/>
              <a:gd name="connsiteY5" fmla="*/ 641985 h 695325"/>
              <a:gd name="connsiteX6" fmla="*/ 738188 w 742950"/>
              <a:gd name="connsiteY6" fmla="*/ 280988 h 695325"/>
              <a:gd name="connsiteX7" fmla="*/ 469583 w 742950"/>
              <a:gd name="connsiteY7" fmla="*/ 11430 h 695325"/>
              <a:gd name="connsiteX8" fmla="*/ 415290 w 742950"/>
              <a:gd name="connsiteY8" fmla="*/ 11430 h 695325"/>
              <a:gd name="connsiteX9" fmla="*/ 11430 w 742950"/>
              <a:gd name="connsiteY9" fmla="*/ 415290 h 695325"/>
              <a:gd name="connsiteX10" fmla="*/ 11430 w 742950"/>
              <a:gd name="connsiteY10" fmla="*/ 469583 h 695325"/>
              <a:gd name="connsiteX11" fmla="*/ 240982 w 742950"/>
              <a:gd name="connsiteY11" fmla="*/ 699135 h 695325"/>
              <a:gd name="connsiteX12" fmla="*/ 644842 w 742950"/>
              <a:gd name="connsiteY12" fmla="*/ 699135 h 695325"/>
              <a:gd name="connsiteX13" fmla="*/ 644842 w 742950"/>
              <a:gd name="connsiteY13" fmla="*/ 641985 h 695325"/>
              <a:gd name="connsiteX14" fmla="*/ 431483 w 742950"/>
              <a:gd name="connsiteY14" fmla="*/ 641985 h 695325"/>
              <a:gd name="connsiteX15" fmla="*/ 738188 w 742950"/>
              <a:gd name="connsiteY15" fmla="*/ 335280 h 695325"/>
              <a:gd name="connsiteX16" fmla="*/ 738188 w 742950"/>
              <a:gd name="connsiteY16" fmla="*/ 28098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2950" h="695325">
                <a:moveTo>
                  <a:pt x="337185" y="641985"/>
                </a:moveTo>
                <a:lnTo>
                  <a:pt x="278130" y="641985"/>
                </a:lnTo>
                <a:lnTo>
                  <a:pt x="78105" y="441960"/>
                </a:lnTo>
                <a:lnTo>
                  <a:pt x="260032" y="260032"/>
                </a:lnTo>
                <a:lnTo>
                  <a:pt x="488633" y="488633"/>
                </a:lnTo>
                <a:lnTo>
                  <a:pt x="337185" y="641985"/>
                </a:lnTo>
                <a:close/>
                <a:moveTo>
                  <a:pt x="738188" y="280988"/>
                </a:moveTo>
                <a:lnTo>
                  <a:pt x="469583" y="11430"/>
                </a:lnTo>
                <a:cubicBezTo>
                  <a:pt x="454343" y="-3810"/>
                  <a:pt x="430530" y="-3810"/>
                  <a:pt x="415290" y="11430"/>
                </a:cubicBezTo>
                <a:lnTo>
                  <a:pt x="11430" y="415290"/>
                </a:lnTo>
                <a:cubicBezTo>
                  <a:pt x="-3810" y="430530"/>
                  <a:pt x="-3810" y="454343"/>
                  <a:pt x="11430" y="469583"/>
                </a:cubicBezTo>
                <a:lnTo>
                  <a:pt x="240982" y="699135"/>
                </a:lnTo>
                <a:lnTo>
                  <a:pt x="644842" y="699135"/>
                </a:lnTo>
                <a:lnTo>
                  <a:pt x="644842" y="641985"/>
                </a:lnTo>
                <a:lnTo>
                  <a:pt x="431483" y="641985"/>
                </a:lnTo>
                <a:lnTo>
                  <a:pt x="738188" y="335280"/>
                </a:lnTo>
                <a:cubicBezTo>
                  <a:pt x="753428" y="320040"/>
                  <a:pt x="753428" y="295275"/>
                  <a:pt x="738188" y="280988"/>
                </a:cubicBezTo>
                <a:close/>
              </a:path>
            </a:pathLst>
          </a:custGeom>
          <a:solidFill>
            <a:schemeClr val="accent3"/>
          </a:solidFill>
          <a:ln w="9525" cap="flat">
            <a:noFill/>
            <a:prstDash val="solid"/>
            <a:miter/>
          </a:ln>
        </p:spPr>
        <p:txBody>
          <a:bodyPr rtlCol="0" anchor="ctr"/>
          <a:lstStyle/>
          <a:p>
            <a:endParaRPr lang="it-IT" sz="1013"/>
          </a:p>
        </p:txBody>
      </p:sp>
      <p:sp>
        <p:nvSpPr>
          <p:cNvPr id="715" name="Elemento grafico 657" descr="Libri">
            <a:extLst>
              <a:ext uri="{FF2B5EF4-FFF2-40B4-BE49-F238E27FC236}">
                <a16:creationId xmlns:a16="http://schemas.microsoft.com/office/drawing/2014/main" id="{70194811-1994-7845-B2FB-A7B47E9623FD}"/>
              </a:ext>
            </a:extLst>
          </p:cNvPr>
          <p:cNvSpPr/>
          <p:nvPr/>
        </p:nvSpPr>
        <p:spPr>
          <a:xfrm>
            <a:off x="3758267" y="3662801"/>
            <a:ext cx="217729" cy="202360"/>
          </a:xfrm>
          <a:custGeom>
            <a:avLst/>
            <a:gdLst>
              <a:gd name="connsiteX0" fmla="*/ 811530 w 809625"/>
              <a:gd name="connsiteY0" fmla="*/ 266700 h 752475"/>
              <a:gd name="connsiteX1" fmla="*/ 762000 w 809625"/>
              <a:gd name="connsiteY1" fmla="*/ 248603 h 752475"/>
              <a:gd name="connsiteX2" fmla="*/ 762000 w 809625"/>
              <a:gd name="connsiteY2" fmla="*/ 144780 h 752475"/>
              <a:gd name="connsiteX3" fmla="*/ 811530 w 809625"/>
              <a:gd name="connsiteY3" fmla="*/ 123825 h 752475"/>
              <a:gd name="connsiteX4" fmla="*/ 476250 w 809625"/>
              <a:gd name="connsiteY4" fmla="*/ 0 h 752475"/>
              <a:gd name="connsiteX5" fmla="*/ 68580 w 809625"/>
              <a:gd name="connsiteY5" fmla="*/ 142875 h 752475"/>
              <a:gd name="connsiteX6" fmla="*/ 28575 w 809625"/>
              <a:gd name="connsiteY6" fmla="*/ 257175 h 752475"/>
              <a:gd name="connsiteX7" fmla="*/ 33337 w 809625"/>
              <a:gd name="connsiteY7" fmla="*/ 299085 h 752475"/>
              <a:gd name="connsiteX8" fmla="*/ 0 w 809625"/>
              <a:gd name="connsiteY8" fmla="*/ 409575 h 752475"/>
              <a:gd name="connsiteX9" fmla="*/ 28575 w 809625"/>
              <a:gd name="connsiteY9" fmla="*/ 492443 h 752475"/>
              <a:gd name="connsiteX10" fmla="*/ 26670 w 809625"/>
              <a:gd name="connsiteY10" fmla="*/ 552450 h 752475"/>
              <a:gd name="connsiteX11" fmla="*/ 76200 w 809625"/>
              <a:gd name="connsiteY11" fmla="*/ 647700 h 752475"/>
              <a:gd name="connsiteX12" fmla="*/ 340995 w 809625"/>
              <a:gd name="connsiteY12" fmla="*/ 757238 h 752475"/>
              <a:gd name="connsiteX13" fmla="*/ 809625 w 809625"/>
              <a:gd name="connsiteY13" fmla="*/ 562928 h 752475"/>
              <a:gd name="connsiteX14" fmla="*/ 760095 w 809625"/>
              <a:gd name="connsiteY14" fmla="*/ 544830 h 752475"/>
              <a:gd name="connsiteX15" fmla="*/ 760095 w 809625"/>
              <a:gd name="connsiteY15" fmla="*/ 440055 h 752475"/>
              <a:gd name="connsiteX16" fmla="*/ 809625 w 809625"/>
              <a:gd name="connsiteY16" fmla="*/ 419100 h 752475"/>
              <a:gd name="connsiteX17" fmla="*/ 733425 w 809625"/>
              <a:gd name="connsiteY17" fmla="*/ 390525 h 752475"/>
              <a:gd name="connsiteX18" fmla="*/ 733425 w 809625"/>
              <a:gd name="connsiteY18" fmla="*/ 299085 h 752475"/>
              <a:gd name="connsiteX19" fmla="*/ 811530 w 809625"/>
              <a:gd name="connsiteY19" fmla="*/ 266700 h 752475"/>
              <a:gd name="connsiteX20" fmla="*/ 80010 w 809625"/>
              <a:gd name="connsiteY20" fmla="*/ 209550 h 752475"/>
              <a:gd name="connsiteX21" fmla="*/ 344805 w 809625"/>
              <a:gd name="connsiteY21" fmla="*/ 313373 h 752475"/>
              <a:gd name="connsiteX22" fmla="*/ 724853 w 809625"/>
              <a:gd name="connsiteY22" fmla="*/ 160020 h 752475"/>
              <a:gd name="connsiteX23" fmla="*/ 724853 w 809625"/>
              <a:gd name="connsiteY23" fmla="*/ 241935 h 752475"/>
              <a:gd name="connsiteX24" fmla="*/ 344805 w 809625"/>
              <a:gd name="connsiteY24" fmla="*/ 400050 h 752475"/>
              <a:gd name="connsiteX25" fmla="*/ 80010 w 809625"/>
              <a:gd name="connsiteY25" fmla="*/ 295275 h 752475"/>
              <a:gd name="connsiteX26" fmla="*/ 80010 w 809625"/>
              <a:gd name="connsiteY26" fmla="*/ 209550 h 752475"/>
              <a:gd name="connsiteX27" fmla="*/ 722948 w 809625"/>
              <a:gd name="connsiteY27" fmla="*/ 538163 h 752475"/>
              <a:gd name="connsiteX28" fmla="*/ 342900 w 809625"/>
              <a:gd name="connsiteY28" fmla="*/ 695325 h 752475"/>
              <a:gd name="connsiteX29" fmla="*/ 77153 w 809625"/>
              <a:gd name="connsiteY29" fmla="*/ 590550 h 752475"/>
              <a:gd name="connsiteX30" fmla="*/ 77153 w 809625"/>
              <a:gd name="connsiteY30" fmla="*/ 516255 h 752475"/>
              <a:gd name="connsiteX31" fmla="*/ 314325 w 809625"/>
              <a:gd name="connsiteY31" fmla="*/ 613410 h 752475"/>
              <a:gd name="connsiteX32" fmla="*/ 723900 w 809625"/>
              <a:gd name="connsiteY32" fmla="*/ 451485 h 752475"/>
              <a:gd name="connsiteX33" fmla="*/ 722948 w 809625"/>
              <a:gd name="connsiteY33" fmla="*/ 538163 h 752475"/>
              <a:gd name="connsiteX34" fmla="*/ 696278 w 809625"/>
              <a:gd name="connsiteY34" fmla="*/ 395288 h 752475"/>
              <a:gd name="connsiteX35" fmla="*/ 316230 w 809625"/>
              <a:gd name="connsiteY35" fmla="*/ 552450 h 752475"/>
              <a:gd name="connsiteX36" fmla="*/ 51435 w 809625"/>
              <a:gd name="connsiteY36" fmla="*/ 447675 h 752475"/>
              <a:gd name="connsiteX37" fmla="*/ 51435 w 809625"/>
              <a:gd name="connsiteY37" fmla="*/ 361950 h 752475"/>
              <a:gd name="connsiteX38" fmla="*/ 323850 w 809625"/>
              <a:gd name="connsiteY38" fmla="*/ 470535 h 752475"/>
              <a:gd name="connsiteX39" fmla="*/ 697230 w 809625"/>
              <a:gd name="connsiteY39" fmla="*/ 314325 h 752475"/>
              <a:gd name="connsiteX40" fmla="*/ 697230 w 809625"/>
              <a:gd name="connsiteY40" fmla="*/ 39528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09625" h="752475">
                <a:moveTo>
                  <a:pt x="811530" y="266700"/>
                </a:moveTo>
                <a:lnTo>
                  <a:pt x="762000" y="248603"/>
                </a:lnTo>
                <a:lnTo>
                  <a:pt x="762000" y="144780"/>
                </a:lnTo>
                <a:lnTo>
                  <a:pt x="811530" y="123825"/>
                </a:lnTo>
                <a:lnTo>
                  <a:pt x="476250" y="0"/>
                </a:lnTo>
                <a:lnTo>
                  <a:pt x="68580" y="142875"/>
                </a:lnTo>
                <a:cubicBezTo>
                  <a:pt x="29528" y="161925"/>
                  <a:pt x="28575" y="214312"/>
                  <a:pt x="28575" y="257175"/>
                </a:cubicBezTo>
                <a:cubicBezTo>
                  <a:pt x="28575" y="271463"/>
                  <a:pt x="30480" y="285750"/>
                  <a:pt x="33337" y="299085"/>
                </a:cubicBezTo>
                <a:cubicBezTo>
                  <a:pt x="952" y="320040"/>
                  <a:pt x="0" y="368618"/>
                  <a:pt x="0" y="409575"/>
                </a:cubicBezTo>
                <a:cubicBezTo>
                  <a:pt x="0" y="442913"/>
                  <a:pt x="7620" y="473393"/>
                  <a:pt x="28575" y="492443"/>
                </a:cubicBezTo>
                <a:cubicBezTo>
                  <a:pt x="23813" y="508635"/>
                  <a:pt x="26670" y="528638"/>
                  <a:pt x="26670" y="552450"/>
                </a:cubicBezTo>
                <a:cubicBezTo>
                  <a:pt x="26670" y="595313"/>
                  <a:pt x="38100" y="634365"/>
                  <a:pt x="76200" y="647700"/>
                </a:cubicBezTo>
                <a:lnTo>
                  <a:pt x="340995" y="757238"/>
                </a:lnTo>
                <a:lnTo>
                  <a:pt x="809625" y="562928"/>
                </a:lnTo>
                <a:lnTo>
                  <a:pt x="760095" y="544830"/>
                </a:lnTo>
                <a:lnTo>
                  <a:pt x="760095" y="440055"/>
                </a:lnTo>
                <a:lnTo>
                  <a:pt x="809625" y="419100"/>
                </a:lnTo>
                <a:lnTo>
                  <a:pt x="733425" y="390525"/>
                </a:lnTo>
                <a:lnTo>
                  <a:pt x="733425" y="299085"/>
                </a:lnTo>
                <a:lnTo>
                  <a:pt x="811530" y="266700"/>
                </a:lnTo>
                <a:close/>
                <a:moveTo>
                  <a:pt x="80010" y="209550"/>
                </a:moveTo>
                <a:lnTo>
                  <a:pt x="344805" y="313373"/>
                </a:lnTo>
                <a:lnTo>
                  <a:pt x="724853" y="160020"/>
                </a:lnTo>
                <a:lnTo>
                  <a:pt x="724853" y="241935"/>
                </a:lnTo>
                <a:lnTo>
                  <a:pt x="344805" y="400050"/>
                </a:lnTo>
                <a:lnTo>
                  <a:pt x="80010" y="295275"/>
                </a:lnTo>
                <a:lnTo>
                  <a:pt x="80010" y="209550"/>
                </a:lnTo>
                <a:close/>
                <a:moveTo>
                  <a:pt x="722948" y="538163"/>
                </a:moveTo>
                <a:lnTo>
                  <a:pt x="342900" y="695325"/>
                </a:lnTo>
                <a:lnTo>
                  <a:pt x="77153" y="590550"/>
                </a:lnTo>
                <a:lnTo>
                  <a:pt x="77153" y="516255"/>
                </a:lnTo>
                <a:lnTo>
                  <a:pt x="314325" y="613410"/>
                </a:lnTo>
                <a:lnTo>
                  <a:pt x="723900" y="451485"/>
                </a:lnTo>
                <a:lnTo>
                  <a:pt x="722948" y="538163"/>
                </a:lnTo>
                <a:close/>
                <a:moveTo>
                  <a:pt x="696278" y="395288"/>
                </a:moveTo>
                <a:lnTo>
                  <a:pt x="316230" y="552450"/>
                </a:lnTo>
                <a:lnTo>
                  <a:pt x="51435" y="447675"/>
                </a:lnTo>
                <a:lnTo>
                  <a:pt x="51435" y="361950"/>
                </a:lnTo>
                <a:lnTo>
                  <a:pt x="323850" y="470535"/>
                </a:lnTo>
                <a:lnTo>
                  <a:pt x="697230" y="314325"/>
                </a:lnTo>
                <a:lnTo>
                  <a:pt x="697230" y="395288"/>
                </a:lnTo>
                <a:close/>
              </a:path>
            </a:pathLst>
          </a:custGeom>
          <a:solidFill>
            <a:schemeClr val="accent3"/>
          </a:solidFill>
          <a:ln w="9525" cap="flat">
            <a:noFill/>
            <a:prstDash val="solid"/>
            <a:miter/>
          </a:ln>
        </p:spPr>
        <p:txBody>
          <a:bodyPr rtlCol="0" anchor="ctr"/>
          <a:lstStyle/>
          <a:p>
            <a:endParaRPr lang="it-IT" sz="1013"/>
          </a:p>
        </p:txBody>
      </p:sp>
      <p:grpSp>
        <p:nvGrpSpPr>
          <p:cNvPr id="716" name="Elemento grafico 659" descr="Orologio">
            <a:extLst>
              <a:ext uri="{FF2B5EF4-FFF2-40B4-BE49-F238E27FC236}">
                <a16:creationId xmlns:a16="http://schemas.microsoft.com/office/drawing/2014/main" id="{E5E8D63E-CB98-2E44-8AD5-B483D45FCD0F}"/>
              </a:ext>
            </a:extLst>
          </p:cNvPr>
          <p:cNvGrpSpPr/>
          <p:nvPr/>
        </p:nvGrpSpPr>
        <p:grpSpPr>
          <a:xfrm>
            <a:off x="4181325" y="3641027"/>
            <a:ext cx="245906" cy="245906"/>
            <a:chOff x="6988800" y="4321800"/>
            <a:chExt cx="914400" cy="914400"/>
          </a:xfrm>
          <a:solidFill>
            <a:schemeClr val="accent3"/>
          </a:solidFill>
        </p:grpSpPr>
        <p:sp>
          <p:nvSpPr>
            <p:cNvPr id="717" name="Figura a mano libera 716">
              <a:extLst>
                <a:ext uri="{FF2B5EF4-FFF2-40B4-BE49-F238E27FC236}">
                  <a16:creationId xmlns:a16="http://schemas.microsoft.com/office/drawing/2014/main" id="{DEC9F705-AF34-D549-82DC-A222CFE370E6}"/>
                </a:ext>
              </a:extLst>
            </p:cNvPr>
            <p:cNvSpPr/>
            <p:nvPr/>
          </p:nvSpPr>
          <p:spPr>
            <a:xfrm>
              <a:off x="7084050" y="4417050"/>
              <a:ext cx="723900" cy="723900"/>
            </a:xfrm>
            <a:custGeom>
              <a:avLst/>
              <a:gdLst>
                <a:gd name="connsiteX0" fmla="*/ 361950 w 723900"/>
                <a:gd name="connsiteY0" fmla="*/ 666750 h 723900"/>
                <a:gd name="connsiteX1" fmla="*/ 57150 w 723900"/>
                <a:gd name="connsiteY1" fmla="*/ 361950 h 723900"/>
                <a:gd name="connsiteX2" fmla="*/ 361950 w 723900"/>
                <a:gd name="connsiteY2" fmla="*/ 57150 h 723900"/>
                <a:gd name="connsiteX3" fmla="*/ 666750 w 723900"/>
                <a:gd name="connsiteY3" fmla="*/ 361950 h 723900"/>
                <a:gd name="connsiteX4" fmla="*/ 361950 w 723900"/>
                <a:gd name="connsiteY4" fmla="*/ 66675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666750"/>
                  </a:moveTo>
                  <a:cubicBezTo>
                    <a:pt x="194310" y="666750"/>
                    <a:pt x="57150" y="529590"/>
                    <a:pt x="57150" y="361950"/>
                  </a:cubicBezTo>
                  <a:cubicBezTo>
                    <a:pt x="57150" y="194310"/>
                    <a:pt x="194310" y="57150"/>
                    <a:pt x="361950" y="57150"/>
                  </a:cubicBezTo>
                  <a:cubicBezTo>
                    <a:pt x="529590" y="57150"/>
                    <a:pt x="666750" y="194310"/>
                    <a:pt x="666750" y="361950"/>
                  </a:cubicBezTo>
                  <a:cubicBezTo>
                    <a:pt x="666750" y="529590"/>
                    <a:pt x="529590" y="666750"/>
                    <a:pt x="361950" y="66675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6C3EBDB4-B3B1-DF4F-8058-C88E2C26E8B5}"/>
                </a:ext>
              </a:extLst>
            </p:cNvPr>
            <p:cNvSpPr/>
            <p:nvPr/>
          </p:nvSpPr>
          <p:spPr>
            <a:xfrm>
              <a:off x="7426950" y="4588500"/>
              <a:ext cx="161925" cy="333375"/>
            </a:xfrm>
            <a:custGeom>
              <a:avLst/>
              <a:gdLst>
                <a:gd name="connsiteX0" fmla="*/ 38100 w 161925"/>
                <a:gd name="connsiteY0" fmla="*/ 0 h 333375"/>
                <a:gd name="connsiteX1" fmla="*/ 0 w 161925"/>
                <a:gd name="connsiteY1" fmla="*/ 0 h 333375"/>
                <a:gd name="connsiteX2" fmla="*/ 0 w 161925"/>
                <a:gd name="connsiteY2" fmla="*/ 190500 h 333375"/>
                <a:gd name="connsiteX3" fmla="*/ 5715 w 161925"/>
                <a:gd name="connsiteY3" fmla="*/ 203835 h 333375"/>
                <a:gd name="connsiteX4" fmla="*/ 140018 w 161925"/>
                <a:gd name="connsiteY4" fmla="*/ 338138 h 333375"/>
                <a:gd name="connsiteX5" fmla="*/ 166688 w 161925"/>
                <a:gd name="connsiteY5" fmla="*/ 311468 h 333375"/>
                <a:gd name="connsiteX6" fmla="*/ 38100 w 161925"/>
                <a:gd name="connsiteY6" fmla="*/ 182880 h 333375"/>
                <a:gd name="connsiteX7" fmla="*/ 38100 w 161925"/>
                <a:gd name="connsiteY7"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333375">
                  <a:moveTo>
                    <a:pt x="38100" y="0"/>
                  </a:moveTo>
                  <a:lnTo>
                    <a:pt x="0" y="0"/>
                  </a:lnTo>
                  <a:lnTo>
                    <a:pt x="0" y="190500"/>
                  </a:lnTo>
                  <a:cubicBezTo>
                    <a:pt x="0" y="196215"/>
                    <a:pt x="1905" y="200977"/>
                    <a:pt x="5715" y="203835"/>
                  </a:cubicBezTo>
                  <a:lnTo>
                    <a:pt x="140018" y="338138"/>
                  </a:lnTo>
                  <a:lnTo>
                    <a:pt x="166688" y="311468"/>
                  </a:lnTo>
                  <a:lnTo>
                    <a:pt x="38100" y="182880"/>
                  </a:lnTo>
                  <a:lnTo>
                    <a:pt x="38100" y="0"/>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F3DD4BE8-8858-6648-954C-953EF9DDA152}"/>
                </a:ext>
              </a:extLst>
            </p:cNvPr>
            <p:cNvSpPr/>
            <p:nvPr/>
          </p:nvSpPr>
          <p:spPr>
            <a:xfrm>
              <a:off x="7426950" y="45123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0" name="Figura a mano libera 719">
              <a:extLst>
                <a:ext uri="{FF2B5EF4-FFF2-40B4-BE49-F238E27FC236}">
                  <a16:creationId xmlns:a16="http://schemas.microsoft.com/office/drawing/2014/main" id="{8A9EC083-6398-204C-8B0A-95F3DF8B7E05}"/>
                </a:ext>
              </a:extLst>
            </p:cNvPr>
            <p:cNvSpPr/>
            <p:nvPr/>
          </p:nvSpPr>
          <p:spPr>
            <a:xfrm>
              <a:off x="7426950" y="50076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1" name="Figura a mano libera 720">
              <a:extLst>
                <a:ext uri="{FF2B5EF4-FFF2-40B4-BE49-F238E27FC236}">
                  <a16:creationId xmlns:a16="http://schemas.microsoft.com/office/drawing/2014/main" id="{FA07A677-2DF1-8A43-A381-2859D4905770}"/>
                </a:ext>
              </a:extLst>
            </p:cNvPr>
            <p:cNvSpPr/>
            <p:nvPr/>
          </p:nvSpPr>
          <p:spPr>
            <a:xfrm>
              <a:off x="7179300" y="475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DFEDDCA7-D3CE-6A42-ABB6-B8281FC3F107}"/>
                </a:ext>
              </a:extLst>
            </p:cNvPr>
            <p:cNvSpPr/>
            <p:nvPr/>
          </p:nvSpPr>
          <p:spPr>
            <a:xfrm>
              <a:off x="7674600" y="475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723" name="Elemento grafico 661" descr="Mappamondo">
            <a:extLst>
              <a:ext uri="{FF2B5EF4-FFF2-40B4-BE49-F238E27FC236}">
                <a16:creationId xmlns:a16="http://schemas.microsoft.com/office/drawing/2014/main" id="{A479A466-3C58-174C-B998-948BD85DCA2F}"/>
              </a:ext>
            </a:extLst>
          </p:cNvPr>
          <p:cNvGrpSpPr/>
          <p:nvPr/>
        </p:nvGrpSpPr>
        <p:grpSpPr>
          <a:xfrm>
            <a:off x="4632560" y="3641027"/>
            <a:ext cx="245906" cy="245906"/>
            <a:chOff x="7138800" y="4471800"/>
            <a:chExt cx="914400" cy="914400"/>
          </a:xfrm>
          <a:solidFill>
            <a:schemeClr val="accent3"/>
          </a:solidFill>
        </p:grpSpPr>
        <p:sp>
          <p:nvSpPr>
            <p:cNvPr id="734" name="Figura a mano libera 733">
              <a:extLst>
                <a:ext uri="{FF2B5EF4-FFF2-40B4-BE49-F238E27FC236}">
                  <a16:creationId xmlns:a16="http://schemas.microsoft.com/office/drawing/2014/main" id="{DB6AEF81-925C-2F47-A14D-65C1E806E1B9}"/>
                </a:ext>
              </a:extLst>
            </p:cNvPr>
            <p:cNvSpPr/>
            <p:nvPr/>
          </p:nvSpPr>
          <p:spPr>
            <a:xfrm>
              <a:off x="7332157" y="4509900"/>
              <a:ext cx="609600" cy="828675"/>
            </a:xfrm>
            <a:custGeom>
              <a:avLst/>
              <a:gdLst>
                <a:gd name="connsiteX0" fmla="*/ 578168 w 609600"/>
                <a:gd name="connsiteY0" fmla="*/ 205740 h 828675"/>
                <a:gd name="connsiteX1" fmla="*/ 366713 w 609600"/>
                <a:gd name="connsiteY1" fmla="*/ 0 h 828675"/>
                <a:gd name="connsiteX2" fmla="*/ 352425 w 609600"/>
                <a:gd name="connsiteY2" fmla="*/ 35243 h 828675"/>
                <a:gd name="connsiteX3" fmla="*/ 542925 w 609600"/>
                <a:gd name="connsiteY3" fmla="*/ 220980 h 828675"/>
                <a:gd name="connsiteX4" fmla="*/ 546735 w 609600"/>
                <a:gd name="connsiteY4" fmla="*/ 486728 h 828675"/>
                <a:gd name="connsiteX5" fmla="*/ 360998 w 609600"/>
                <a:gd name="connsiteY5" fmla="*/ 677228 h 828675"/>
                <a:gd name="connsiteX6" fmla="*/ 95250 w 609600"/>
                <a:gd name="connsiteY6" fmla="*/ 681038 h 828675"/>
                <a:gd name="connsiteX7" fmla="*/ 80963 w 609600"/>
                <a:gd name="connsiteY7" fmla="*/ 716280 h 828675"/>
                <a:gd name="connsiteX8" fmla="*/ 190500 w 609600"/>
                <a:gd name="connsiteY8" fmla="*/ 741998 h 828675"/>
                <a:gd name="connsiteX9" fmla="*/ 190500 w 609600"/>
                <a:gd name="connsiteY9" fmla="*/ 779145 h 828675"/>
                <a:gd name="connsiteX10" fmla="*/ 0 w 609600"/>
                <a:gd name="connsiteY10" fmla="*/ 779145 h 828675"/>
                <a:gd name="connsiteX11" fmla="*/ 0 w 609600"/>
                <a:gd name="connsiteY11" fmla="*/ 836295 h 828675"/>
                <a:gd name="connsiteX12" fmla="*/ 457200 w 609600"/>
                <a:gd name="connsiteY12" fmla="*/ 836295 h 828675"/>
                <a:gd name="connsiteX13" fmla="*/ 457200 w 609600"/>
                <a:gd name="connsiteY13" fmla="*/ 779145 h 828675"/>
                <a:gd name="connsiteX14" fmla="*/ 266700 w 609600"/>
                <a:gd name="connsiteY14" fmla="*/ 779145 h 828675"/>
                <a:gd name="connsiteX15" fmla="*/ 266700 w 609600"/>
                <a:gd name="connsiteY15" fmla="*/ 741045 h 828675"/>
                <a:gd name="connsiteX16" fmla="*/ 376238 w 609600"/>
                <a:gd name="connsiteY16" fmla="*/ 712470 h 828675"/>
                <a:gd name="connsiteX17" fmla="*/ 581978 w 609600"/>
                <a:gd name="connsiteY17" fmla="*/ 501015 h 828675"/>
                <a:gd name="connsiteX18" fmla="*/ 578168 w 609600"/>
                <a:gd name="connsiteY18" fmla="*/ 20574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828675">
                  <a:moveTo>
                    <a:pt x="578168" y="205740"/>
                  </a:moveTo>
                  <a:cubicBezTo>
                    <a:pt x="537210" y="111443"/>
                    <a:pt x="462915" y="38100"/>
                    <a:pt x="366713" y="0"/>
                  </a:cubicBezTo>
                  <a:lnTo>
                    <a:pt x="352425" y="35243"/>
                  </a:lnTo>
                  <a:cubicBezTo>
                    <a:pt x="438150" y="69533"/>
                    <a:pt x="505778" y="135255"/>
                    <a:pt x="542925" y="220980"/>
                  </a:cubicBezTo>
                  <a:cubicBezTo>
                    <a:pt x="579120" y="306705"/>
                    <a:pt x="581025" y="401003"/>
                    <a:pt x="546735" y="486728"/>
                  </a:cubicBezTo>
                  <a:cubicBezTo>
                    <a:pt x="512445" y="572453"/>
                    <a:pt x="446722" y="640080"/>
                    <a:pt x="360998" y="677228"/>
                  </a:cubicBezTo>
                  <a:cubicBezTo>
                    <a:pt x="275273" y="713423"/>
                    <a:pt x="180975" y="715328"/>
                    <a:pt x="95250" y="681038"/>
                  </a:cubicBezTo>
                  <a:lnTo>
                    <a:pt x="80963" y="716280"/>
                  </a:lnTo>
                  <a:cubicBezTo>
                    <a:pt x="116205" y="730568"/>
                    <a:pt x="153353" y="739140"/>
                    <a:pt x="190500" y="741998"/>
                  </a:cubicBezTo>
                  <a:lnTo>
                    <a:pt x="190500" y="779145"/>
                  </a:lnTo>
                  <a:lnTo>
                    <a:pt x="0" y="779145"/>
                  </a:lnTo>
                  <a:lnTo>
                    <a:pt x="0" y="836295"/>
                  </a:lnTo>
                  <a:lnTo>
                    <a:pt x="457200" y="836295"/>
                  </a:lnTo>
                  <a:lnTo>
                    <a:pt x="457200" y="779145"/>
                  </a:lnTo>
                  <a:lnTo>
                    <a:pt x="266700" y="779145"/>
                  </a:lnTo>
                  <a:lnTo>
                    <a:pt x="266700" y="741045"/>
                  </a:lnTo>
                  <a:cubicBezTo>
                    <a:pt x="303848" y="737235"/>
                    <a:pt x="340043" y="726758"/>
                    <a:pt x="376238" y="712470"/>
                  </a:cubicBezTo>
                  <a:cubicBezTo>
                    <a:pt x="471488" y="671513"/>
                    <a:pt x="543878" y="597218"/>
                    <a:pt x="581978" y="501015"/>
                  </a:cubicBezTo>
                  <a:cubicBezTo>
                    <a:pt x="620078" y="404813"/>
                    <a:pt x="619125" y="300990"/>
                    <a:pt x="578168" y="205740"/>
                  </a:cubicBezTo>
                  <a:close/>
                </a:path>
              </a:pathLst>
            </a:custGeom>
            <a:grpFill/>
            <a:ln w="9525" cap="flat">
              <a:noFill/>
              <a:prstDash val="solid"/>
              <a:miter/>
            </a:ln>
          </p:spPr>
          <p:txBody>
            <a:bodyPr rtlCol="0" anchor="ctr"/>
            <a:lstStyle/>
            <a:p>
              <a:endParaRPr lang="it-IT" sz="1013"/>
            </a:p>
          </p:txBody>
        </p:sp>
        <p:sp>
          <p:nvSpPr>
            <p:cNvPr id="735" name="Figura a mano libera 734">
              <a:extLst>
                <a:ext uri="{FF2B5EF4-FFF2-40B4-BE49-F238E27FC236}">
                  <a16:creationId xmlns:a16="http://schemas.microsoft.com/office/drawing/2014/main" id="{6932E5E9-EB82-764F-A8F2-85450F9351FB}"/>
                </a:ext>
              </a:extLst>
            </p:cNvPr>
            <p:cNvSpPr/>
            <p:nvPr/>
          </p:nvSpPr>
          <p:spPr>
            <a:xfrm>
              <a:off x="7248338" y="4558478"/>
              <a:ext cx="619125" cy="619125"/>
            </a:xfrm>
            <a:custGeom>
              <a:avLst/>
              <a:gdLst>
                <a:gd name="connsiteX0" fmla="*/ 619125 w 619125"/>
                <a:gd name="connsiteY0" fmla="*/ 309563 h 619125"/>
                <a:gd name="connsiteX1" fmla="*/ 309563 w 619125"/>
                <a:gd name="connsiteY1" fmla="*/ 619125 h 619125"/>
                <a:gd name="connsiteX2" fmla="*/ 0 w 619125"/>
                <a:gd name="connsiteY2" fmla="*/ 309563 h 619125"/>
                <a:gd name="connsiteX3" fmla="*/ 309563 w 619125"/>
                <a:gd name="connsiteY3" fmla="*/ 0 h 619125"/>
                <a:gd name="connsiteX4" fmla="*/ 619125 w 619125"/>
                <a:gd name="connsiteY4" fmla="*/ 309563 h 619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5" h="619125">
                  <a:moveTo>
                    <a:pt x="619125" y="309563"/>
                  </a:moveTo>
                  <a:cubicBezTo>
                    <a:pt x="619125" y="480529"/>
                    <a:pt x="480529" y="619125"/>
                    <a:pt x="309563" y="619125"/>
                  </a:cubicBezTo>
                  <a:cubicBezTo>
                    <a:pt x="138596" y="619125"/>
                    <a:pt x="0" y="480529"/>
                    <a:pt x="0" y="309563"/>
                  </a:cubicBezTo>
                  <a:cubicBezTo>
                    <a:pt x="0" y="138596"/>
                    <a:pt x="138596" y="0"/>
                    <a:pt x="309563" y="0"/>
                  </a:cubicBezTo>
                  <a:cubicBezTo>
                    <a:pt x="480529" y="0"/>
                    <a:pt x="619125" y="138596"/>
                    <a:pt x="619125" y="309563"/>
                  </a:cubicBezTo>
                  <a:close/>
                </a:path>
              </a:pathLst>
            </a:custGeom>
            <a:grpFill/>
            <a:ln w="9525" cap="flat">
              <a:noFill/>
              <a:prstDash val="solid"/>
              <a:miter/>
            </a:ln>
          </p:spPr>
          <p:txBody>
            <a:bodyPr rtlCol="0" anchor="ctr"/>
            <a:lstStyle/>
            <a:p>
              <a:endParaRPr lang="it-IT" sz="1013"/>
            </a:p>
          </p:txBody>
        </p:sp>
      </p:grpSp>
      <p:sp>
        <p:nvSpPr>
          <p:cNvPr id="736" name="Elemento grafico 677" descr="Campanella">
            <a:extLst>
              <a:ext uri="{FF2B5EF4-FFF2-40B4-BE49-F238E27FC236}">
                <a16:creationId xmlns:a16="http://schemas.microsoft.com/office/drawing/2014/main" id="{A1F5E5E2-509E-4045-BEC3-A85B26E743E6}"/>
              </a:ext>
            </a:extLst>
          </p:cNvPr>
          <p:cNvSpPr/>
          <p:nvPr/>
        </p:nvSpPr>
        <p:spPr>
          <a:xfrm>
            <a:off x="5083796" y="3662801"/>
            <a:ext cx="171622" cy="202360"/>
          </a:xfrm>
          <a:custGeom>
            <a:avLst/>
            <a:gdLst>
              <a:gd name="connsiteX0" fmla="*/ 630574 w 638175"/>
              <a:gd name="connsiteY0" fmla="*/ 593408 h 752475"/>
              <a:gd name="connsiteX1" fmla="*/ 502939 w 638175"/>
              <a:gd name="connsiteY1" fmla="*/ 256223 h 752475"/>
              <a:gd name="connsiteX2" fmla="*/ 502939 w 638175"/>
              <a:gd name="connsiteY2" fmla="*/ 257175 h 752475"/>
              <a:gd name="connsiteX3" fmla="*/ 405784 w 638175"/>
              <a:gd name="connsiteY3" fmla="*/ 105728 h 752475"/>
              <a:gd name="connsiteX4" fmla="*/ 408641 w 638175"/>
              <a:gd name="connsiteY4" fmla="*/ 85725 h 752475"/>
              <a:gd name="connsiteX5" fmla="*/ 322916 w 638175"/>
              <a:gd name="connsiteY5" fmla="*/ 0 h 752475"/>
              <a:gd name="connsiteX6" fmla="*/ 237191 w 638175"/>
              <a:gd name="connsiteY6" fmla="*/ 85725 h 752475"/>
              <a:gd name="connsiteX7" fmla="*/ 240049 w 638175"/>
              <a:gd name="connsiteY7" fmla="*/ 105728 h 752475"/>
              <a:gd name="connsiteX8" fmla="*/ 142894 w 638175"/>
              <a:gd name="connsiteY8" fmla="*/ 257175 h 752475"/>
              <a:gd name="connsiteX9" fmla="*/ 142894 w 638175"/>
              <a:gd name="connsiteY9" fmla="*/ 256223 h 752475"/>
              <a:gd name="connsiteX10" fmla="*/ 15259 w 638175"/>
              <a:gd name="connsiteY10" fmla="*/ 593408 h 752475"/>
              <a:gd name="connsiteX11" fmla="*/ 19 w 638175"/>
              <a:gd name="connsiteY11" fmla="*/ 632460 h 752475"/>
              <a:gd name="connsiteX12" fmla="*/ 321964 w 638175"/>
              <a:gd name="connsiteY12" fmla="*/ 761048 h 752475"/>
              <a:gd name="connsiteX13" fmla="*/ 645814 w 638175"/>
              <a:gd name="connsiteY13" fmla="*/ 632460 h 752475"/>
              <a:gd name="connsiteX14" fmla="*/ 630574 w 638175"/>
              <a:gd name="connsiteY14" fmla="*/ 593408 h 752475"/>
              <a:gd name="connsiteX15" fmla="*/ 321964 w 638175"/>
              <a:gd name="connsiteY15" fmla="*/ 37147 h 752475"/>
              <a:gd name="connsiteX16" fmla="*/ 369589 w 638175"/>
              <a:gd name="connsiteY16" fmla="*/ 84773 h 752475"/>
              <a:gd name="connsiteX17" fmla="*/ 368636 w 638175"/>
              <a:gd name="connsiteY17" fmla="*/ 91440 h 752475"/>
              <a:gd name="connsiteX18" fmla="*/ 321964 w 638175"/>
              <a:gd name="connsiteY18" fmla="*/ 84773 h 752475"/>
              <a:gd name="connsiteX19" fmla="*/ 275291 w 638175"/>
              <a:gd name="connsiteY19" fmla="*/ 91440 h 752475"/>
              <a:gd name="connsiteX20" fmla="*/ 274339 w 638175"/>
              <a:gd name="connsiteY20" fmla="*/ 84773 h 752475"/>
              <a:gd name="connsiteX21" fmla="*/ 321964 w 638175"/>
              <a:gd name="connsiteY21" fmla="*/ 37147 h 752475"/>
              <a:gd name="connsiteX22" fmla="*/ 321964 w 638175"/>
              <a:gd name="connsiteY22" fmla="*/ 703898 h 752475"/>
              <a:gd name="connsiteX23" fmla="*/ 55264 w 638175"/>
              <a:gd name="connsiteY23" fmla="*/ 632460 h 752475"/>
              <a:gd name="connsiteX24" fmla="*/ 270529 w 638175"/>
              <a:gd name="connsiteY24" fmla="*/ 562927 h 752475"/>
              <a:gd name="connsiteX25" fmla="*/ 263861 w 638175"/>
              <a:gd name="connsiteY25" fmla="*/ 589598 h 752475"/>
              <a:gd name="connsiteX26" fmla="*/ 321964 w 638175"/>
              <a:gd name="connsiteY26" fmla="*/ 646748 h 752475"/>
              <a:gd name="connsiteX27" fmla="*/ 380066 w 638175"/>
              <a:gd name="connsiteY27" fmla="*/ 589598 h 752475"/>
              <a:gd name="connsiteX28" fmla="*/ 373399 w 638175"/>
              <a:gd name="connsiteY28" fmla="*/ 562927 h 752475"/>
              <a:gd name="connsiteX29" fmla="*/ 588664 w 638175"/>
              <a:gd name="connsiteY29" fmla="*/ 632460 h 752475"/>
              <a:gd name="connsiteX30" fmla="*/ 321964 w 638175"/>
              <a:gd name="connsiteY30" fmla="*/ 70389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8175" h="752475">
                <a:moveTo>
                  <a:pt x="630574" y="593408"/>
                </a:moveTo>
                <a:cubicBezTo>
                  <a:pt x="595331" y="515303"/>
                  <a:pt x="508654" y="487680"/>
                  <a:pt x="502939" y="256223"/>
                </a:cubicBezTo>
                <a:lnTo>
                  <a:pt x="502939" y="257175"/>
                </a:lnTo>
                <a:cubicBezTo>
                  <a:pt x="500081" y="190500"/>
                  <a:pt x="461029" y="134303"/>
                  <a:pt x="405784" y="105728"/>
                </a:cubicBezTo>
                <a:cubicBezTo>
                  <a:pt x="407689" y="99060"/>
                  <a:pt x="408641" y="92392"/>
                  <a:pt x="408641" y="85725"/>
                </a:cubicBezTo>
                <a:cubicBezTo>
                  <a:pt x="408641" y="38100"/>
                  <a:pt x="370541" y="0"/>
                  <a:pt x="322916" y="0"/>
                </a:cubicBezTo>
                <a:cubicBezTo>
                  <a:pt x="275291" y="0"/>
                  <a:pt x="237191" y="38100"/>
                  <a:pt x="237191" y="85725"/>
                </a:cubicBezTo>
                <a:cubicBezTo>
                  <a:pt x="237191" y="92392"/>
                  <a:pt x="238144" y="100013"/>
                  <a:pt x="240049" y="105728"/>
                </a:cubicBezTo>
                <a:cubicBezTo>
                  <a:pt x="184804" y="134303"/>
                  <a:pt x="145751" y="191453"/>
                  <a:pt x="142894" y="257175"/>
                </a:cubicBezTo>
                <a:lnTo>
                  <a:pt x="142894" y="256223"/>
                </a:lnTo>
                <a:cubicBezTo>
                  <a:pt x="137179" y="487680"/>
                  <a:pt x="50501" y="515303"/>
                  <a:pt x="15259" y="593408"/>
                </a:cubicBezTo>
                <a:cubicBezTo>
                  <a:pt x="5734" y="605790"/>
                  <a:pt x="19" y="618173"/>
                  <a:pt x="19" y="632460"/>
                </a:cubicBezTo>
                <a:cubicBezTo>
                  <a:pt x="-1886" y="703898"/>
                  <a:pt x="142894" y="761048"/>
                  <a:pt x="321964" y="761048"/>
                </a:cubicBezTo>
                <a:cubicBezTo>
                  <a:pt x="501034" y="761048"/>
                  <a:pt x="645814" y="703898"/>
                  <a:pt x="645814" y="632460"/>
                </a:cubicBezTo>
                <a:cubicBezTo>
                  <a:pt x="645814" y="619125"/>
                  <a:pt x="641051" y="605790"/>
                  <a:pt x="630574" y="593408"/>
                </a:cubicBezTo>
                <a:close/>
                <a:moveTo>
                  <a:pt x="321964" y="37147"/>
                </a:moveTo>
                <a:cubicBezTo>
                  <a:pt x="348634" y="37147"/>
                  <a:pt x="369589" y="58102"/>
                  <a:pt x="369589" y="84773"/>
                </a:cubicBezTo>
                <a:cubicBezTo>
                  <a:pt x="369589" y="86678"/>
                  <a:pt x="369589" y="88582"/>
                  <a:pt x="368636" y="91440"/>
                </a:cubicBezTo>
                <a:cubicBezTo>
                  <a:pt x="354349" y="86678"/>
                  <a:pt x="338156" y="84773"/>
                  <a:pt x="321964" y="84773"/>
                </a:cubicBezTo>
                <a:cubicBezTo>
                  <a:pt x="305771" y="84773"/>
                  <a:pt x="289579" y="86678"/>
                  <a:pt x="275291" y="91440"/>
                </a:cubicBezTo>
                <a:cubicBezTo>
                  <a:pt x="275291" y="89535"/>
                  <a:pt x="274339" y="87630"/>
                  <a:pt x="274339" y="84773"/>
                </a:cubicBezTo>
                <a:cubicBezTo>
                  <a:pt x="274339" y="58102"/>
                  <a:pt x="295294" y="37147"/>
                  <a:pt x="321964" y="37147"/>
                </a:cubicBezTo>
                <a:close/>
                <a:moveTo>
                  <a:pt x="321964" y="703898"/>
                </a:moveTo>
                <a:cubicBezTo>
                  <a:pt x="155276" y="703898"/>
                  <a:pt x="64789" y="653415"/>
                  <a:pt x="55264" y="632460"/>
                </a:cubicBezTo>
                <a:cubicBezTo>
                  <a:pt x="62884" y="614363"/>
                  <a:pt x="136226" y="571500"/>
                  <a:pt x="270529" y="562927"/>
                </a:cubicBezTo>
                <a:cubicBezTo>
                  <a:pt x="266719" y="570548"/>
                  <a:pt x="263861" y="580073"/>
                  <a:pt x="263861" y="589598"/>
                </a:cubicBezTo>
                <a:cubicBezTo>
                  <a:pt x="263861" y="621030"/>
                  <a:pt x="289579" y="646748"/>
                  <a:pt x="321964" y="646748"/>
                </a:cubicBezTo>
                <a:cubicBezTo>
                  <a:pt x="354349" y="646748"/>
                  <a:pt x="380066" y="621030"/>
                  <a:pt x="380066" y="589598"/>
                </a:cubicBezTo>
                <a:cubicBezTo>
                  <a:pt x="380066" y="580073"/>
                  <a:pt x="377209" y="570548"/>
                  <a:pt x="373399" y="562927"/>
                </a:cubicBezTo>
                <a:cubicBezTo>
                  <a:pt x="507701" y="571500"/>
                  <a:pt x="581044" y="614363"/>
                  <a:pt x="588664" y="632460"/>
                </a:cubicBezTo>
                <a:cubicBezTo>
                  <a:pt x="579139" y="653415"/>
                  <a:pt x="488651" y="703898"/>
                  <a:pt x="321964" y="703898"/>
                </a:cubicBezTo>
                <a:close/>
              </a:path>
            </a:pathLst>
          </a:custGeom>
          <a:solidFill>
            <a:schemeClr val="accent3"/>
          </a:solidFill>
          <a:ln w="9525" cap="flat">
            <a:noFill/>
            <a:prstDash val="solid"/>
            <a:miter/>
          </a:ln>
        </p:spPr>
        <p:txBody>
          <a:bodyPr rtlCol="0" anchor="ctr"/>
          <a:lstStyle/>
          <a:p>
            <a:endParaRPr lang="it-IT" sz="1013"/>
          </a:p>
        </p:txBody>
      </p:sp>
      <p:grpSp>
        <p:nvGrpSpPr>
          <p:cNvPr id="737" name="Elemento grafico 679" descr="Microscopio">
            <a:extLst>
              <a:ext uri="{FF2B5EF4-FFF2-40B4-BE49-F238E27FC236}">
                <a16:creationId xmlns:a16="http://schemas.microsoft.com/office/drawing/2014/main" id="{E4DFF487-96EB-264C-A814-93A6DB5F6B08}"/>
              </a:ext>
            </a:extLst>
          </p:cNvPr>
          <p:cNvGrpSpPr/>
          <p:nvPr/>
        </p:nvGrpSpPr>
        <p:grpSpPr>
          <a:xfrm>
            <a:off x="5460747" y="3641027"/>
            <a:ext cx="245906" cy="245906"/>
            <a:chOff x="7438800" y="4771800"/>
            <a:chExt cx="914400" cy="914400"/>
          </a:xfrm>
          <a:solidFill>
            <a:schemeClr val="accent3"/>
          </a:solidFill>
        </p:grpSpPr>
        <p:sp>
          <p:nvSpPr>
            <p:cNvPr id="738" name="Figura a mano libera 737">
              <a:extLst>
                <a:ext uri="{FF2B5EF4-FFF2-40B4-BE49-F238E27FC236}">
                  <a16:creationId xmlns:a16="http://schemas.microsoft.com/office/drawing/2014/main" id="{2639A5A8-563B-274F-ABF0-B6D6206B606F}"/>
                </a:ext>
              </a:extLst>
            </p:cNvPr>
            <p:cNvSpPr/>
            <p:nvPr/>
          </p:nvSpPr>
          <p:spPr>
            <a:xfrm>
              <a:off x="7698987" y="5346407"/>
              <a:ext cx="171450" cy="95250"/>
            </a:xfrm>
            <a:custGeom>
              <a:avLst/>
              <a:gdLst>
                <a:gd name="connsiteX0" fmla="*/ 14581 w 171450"/>
                <a:gd name="connsiteY0" fmla="*/ 0 h 95250"/>
                <a:gd name="connsiteX1" fmla="*/ 172984 w 171450"/>
                <a:gd name="connsiteY1" fmla="*/ 65614 h 95250"/>
                <a:gd name="connsiteX2" fmla="*/ 158403 w 171450"/>
                <a:gd name="connsiteY2" fmla="*/ 100815 h 95250"/>
                <a:gd name="connsiteX3" fmla="*/ 0 w 171450"/>
                <a:gd name="connsiteY3" fmla="*/ 35201 h 95250"/>
              </a:gdLst>
              <a:ahLst/>
              <a:cxnLst>
                <a:cxn ang="0">
                  <a:pos x="connsiteX0" y="connsiteY0"/>
                </a:cxn>
                <a:cxn ang="0">
                  <a:pos x="connsiteX1" y="connsiteY1"/>
                </a:cxn>
                <a:cxn ang="0">
                  <a:pos x="connsiteX2" y="connsiteY2"/>
                </a:cxn>
                <a:cxn ang="0">
                  <a:pos x="connsiteX3" y="connsiteY3"/>
                </a:cxn>
              </a:cxnLst>
              <a:rect l="l" t="t" r="r" b="b"/>
              <a:pathLst>
                <a:path w="171450" h="95250">
                  <a:moveTo>
                    <a:pt x="14581" y="0"/>
                  </a:moveTo>
                  <a:lnTo>
                    <a:pt x="172984" y="65614"/>
                  </a:lnTo>
                  <a:lnTo>
                    <a:pt x="158403" y="100815"/>
                  </a:lnTo>
                  <a:lnTo>
                    <a:pt x="0" y="35201"/>
                  </a:lnTo>
                  <a:close/>
                </a:path>
              </a:pathLst>
            </a:custGeom>
            <a:grpFill/>
            <a:ln w="9525" cap="flat">
              <a:noFill/>
              <a:prstDash val="solid"/>
              <a:miter/>
            </a:ln>
          </p:spPr>
          <p:txBody>
            <a:bodyPr rtlCol="0" anchor="ctr"/>
            <a:lstStyle/>
            <a:p>
              <a:endParaRPr lang="it-IT" sz="1013"/>
            </a:p>
          </p:txBody>
        </p:sp>
        <p:sp>
          <p:nvSpPr>
            <p:cNvPr id="739" name="Figura a mano libera 738">
              <a:extLst>
                <a:ext uri="{FF2B5EF4-FFF2-40B4-BE49-F238E27FC236}">
                  <a16:creationId xmlns:a16="http://schemas.microsoft.com/office/drawing/2014/main" id="{4C58577B-3CE8-B647-B14E-9E6AC90F6C8D}"/>
                </a:ext>
              </a:extLst>
            </p:cNvPr>
            <p:cNvSpPr/>
            <p:nvPr/>
          </p:nvSpPr>
          <p:spPr>
            <a:xfrm>
              <a:off x="7924575" y="51528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4729504F-1CC6-7940-9D97-91C0104252CE}"/>
                </a:ext>
              </a:extLst>
            </p:cNvPr>
            <p:cNvSpPr/>
            <p:nvPr/>
          </p:nvSpPr>
          <p:spPr>
            <a:xfrm>
              <a:off x="7924575" y="51528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1" name="Figura a mano libera 740">
              <a:extLst>
                <a:ext uri="{FF2B5EF4-FFF2-40B4-BE49-F238E27FC236}">
                  <a16:creationId xmlns:a16="http://schemas.microsoft.com/office/drawing/2014/main" id="{713533FC-296B-8B48-A465-3114F0CD06BA}"/>
                </a:ext>
              </a:extLst>
            </p:cNvPr>
            <p:cNvSpPr/>
            <p:nvPr/>
          </p:nvSpPr>
          <p:spPr>
            <a:xfrm>
              <a:off x="7629300" y="4821330"/>
              <a:ext cx="533400" cy="800100"/>
            </a:xfrm>
            <a:custGeom>
              <a:avLst/>
              <a:gdLst>
                <a:gd name="connsiteX0" fmla="*/ 352425 w 533400"/>
                <a:gd name="connsiteY0" fmla="*/ 731520 h 800100"/>
                <a:gd name="connsiteX1" fmla="*/ 466725 w 533400"/>
                <a:gd name="connsiteY1" fmla="*/ 502920 h 800100"/>
                <a:gd name="connsiteX2" fmla="*/ 344805 w 533400"/>
                <a:gd name="connsiteY2" fmla="*/ 269558 h 800100"/>
                <a:gd name="connsiteX3" fmla="*/ 421958 w 533400"/>
                <a:gd name="connsiteY3" fmla="*/ 83820 h 800100"/>
                <a:gd name="connsiteX4" fmla="*/ 395288 w 533400"/>
                <a:gd name="connsiteY4" fmla="*/ 73343 h 800100"/>
                <a:gd name="connsiteX5" fmla="*/ 416243 w 533400"/>
                <a:gd name="connsiteY5" fmla="*/ 21908 h 800100"/>
                <a:gd name="connsiteX6" fmla="*/ 363855 w 533400"/>
                <a:gd name="connsiteY6" fmla="*/ 0 h 800100"/>
                <a:gd name="connsiteX7" fmla="*/ 342900 w 533400"/>
                <a:gd name="connsiteY7" fmla="*/ 51435 h 800100"/>
                <a:gd name="connsiteX8" fmla="*/ 316230 w 533400"/>
                <a:gd name="connsiteY8" fmla="*/ 40958 h 800100"/>
                <a:gd name="connsiteX9" fmla="*/ 155258 w 533400"/>
                <a:gd name="connsiteY9" fmla="*/ 428625 h 800100"/>
                <a:gd name="connsiteX10" fmla="*/ 155258 w 533400"/>
                <a:gd name="connsiteY10" fmla="*/ 428625 h 800100"/>
                <a:gd name="connsiteX11" fmla="*/ 162877 w 533400"/>
                <a:gd name="connsiteY11" fmla="*/ 484823 h 800100"/>
                <a:gd name="connsiteX12" fmla="*/ 152400 w 533400"/>
                <a:gd name="connsiteY12" fmla="*/ 509588 h 800100"/>
                <a:gd name="connsiteX13" fmla="*/ 204788 w 533400"/>
                <a:gd name="connsiteY13" fmla="*/ 531495 h 800100"/>
                <a:gd name="connsiteX14" fmla="*/ 215265 w 533400"/>
                <a:gd name="connsiteY14" fmla="*/ 506730 h 800100"/>
                <a:gd name="connsiteX15" fmla="*/ 260985 w 533400"/>
                <a:gd name="connsiteY15" fmla="*/ 472440 h 800100"/>
                <a:gd name="connsiteX16" fmla="*/ 260985 w 533400"/>
                <a:gd name="connsiteY16" fmla="*/ 472440 h 800100"/>
                <a:gd name="connsiteX17" fmla="*/ 271463 w 533400"/>
                <a:gd name="connsiteY17" fmla="*/ 445770 h 800100"/>
                <a:gd name="connsiteX18" fmla="*/ 401955 w 533400"/>
                <a:gd name="connsiteY18" fmla="*/ 445770 h 800100"/>
                <a:gd name="connsiteX19" fmla="*/ 409575 w 533400"/>
                <a:gd name="connsiteY19" fmla="*/ 502920 h 800100"/>
                <a:gd name="connsiteX20" fmla="*/ 180975 w 533400"/>
                <a:gd name="connsiteY20" fmla="*/ 731520 h 800100"/>
                <a:gd name="connsiteX21" fmla="*/ 0 w 533400"/>
                <a:gd name="connsiteY21" fmla="*/ 731520 h 800100"/>
                <a:gd name="connsiteX22" fmla="*/ 0 w 533400"/>
                <a:gd name="connsiteY22" fmla="*/ 788670 h 800100"/>
                <a:gd name="connsiteX23" fmla="*/ 0 w 533400"/>
                <a:gd name="connsiteY23" fmla="*/ 807720 h 800100"/>
                <a:gd name="connsiteX24" fmla="*/ 533400 w 533400"/>
                <a:gd name="connsiteY24" fmla="*/ 807720 h 800100"/>
                <a:gd name="connsiteX25" fmla="*/ 533400 w 533400"/>
                <a:gd name="connsiteY25" fmla="*/ 788670 h 800100"/>
                <a:gd name="connsiteX26" fmla="*/ 533400 w 533400"/>
                <a:gd name="connsiteY26" fmla="*/ 731520 h 800100"/>
                <a:gd name="connsiteX27" fmla="*/ 352425 w 533400"/>
                <a:gd name="connsiteY27" fmla="*/ 731520 h 800100"/>
                <a:gd name="connsiteX28" fmla="*/ 333375 w 533400"/>
                <a:gd name="connsiteY28" fmla="*/ 426720 h 800100"/>
                <a:gd name="connsiteX29" fmla="*/ 276225 w 533400"/>
                <a:gd name="connsiteY29" fmla="*/ 369570 h 800100"/>
                <a:gd name="connsiteX30" fmla="*/ 333375 w 533400"/>
                <a:gd name="connsiteY30" fmla="*/ 312420 h 800100"/>
                <a:gd name="connsiteX31" fmla="*/ 390525 w 533400"/>
                <a:gd name="connsiteY31" fmla="*/ 369570 h 800100"/>
                <a:gd name="connsiteX32" fmla="*/ 333375 w 533400"/>
                <a:gd name="connsiteY32" fmla="*/ 42672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33400" h="800100">
                  <a:moveTo>
                    <a:pt x="352425" y="731520"/>
                  </a:moveTo>
                  <a:cubicBezTo>
                    <a:pt x="421958" y="679133"/>
                    <a:pt x="466725" y="596265"/>
                    <a:pt x="466725" y="502920"/>
                  </a:cubicBezTo>
                  <a:cubicBezTo>
                    <a:pt x="466725" y="406718"/>
                    <a:pt x="418148" y="320993"/>
                    <a:pt x="344805" y="269558"/>
                  </a:cubicBezTo>
                  <a:lnTo>
                    <a:pt x="421958" y="83820"/>
                  </a:lnTo>
                  <a:lnTo>
                    <a:pt x="395288" y="73343"/>
                  </a:lnTo>
                  <a:lnTo>
                    <a:pt x="416243" y="21908"/>
                  </a:lnTo>
                  <a:lnTo>
                    <a:pt x="363855" y="0"/>
                  </a:lnTo>
                  <a:lnTo>
                    <a:pt x="342900" y="51435"/>
                  </a:lnTo>
                  <a:lnTo>
                    <a:pt x="316230" y="40958"/>
                  </a:lnTo>
                  <a:lnTo>
                    <a:pt x="155258" y="428625"/>
                  </a:lnTo>
                  <a:lnTo>
                    <a:pt x="155258" y="428625"/>
                  </a:lnTo>
                  <a:cubicBezTo>
                    <a:pt x="147638" y="447675"/>
                    <a:pt x="150495" y="469583"/>
                    <a:pt x="162877" y="484823"/>
                  </a:cubicBezTo>
                  <a:lnTo>
                    <a:pt x="152400" y="509588"/>
                  </a:lnTo>
                  <a:lnTo>
                    <a:pt x="204788" y="531495"/>
                  </a:lnTo>
                  <a:lnTo>
                    <a:pt x="215265" y="506730"/>
                  </a:lnTo>
                  <a:cubicBezTo>
                    <a:pt x="235268" y="503873"/>
                    <a:pt x="252413" y="491490"/>
                    <a:pt x="260985" y="472440"/>
                  </a:cubicBezTo>
                  <a:lnTo>
                    <a:pt x="260985" y="472440"/>
                  </a:lnTo>
                  <a:lnTo>
                    <a:pt x="271463" y="445770"/>
                  </a:lnTo>
                  <a:lnTo>
                    <a:pt x="401955" y="445770"/>
                  </a:lnTo>
                  <a:cubicBezTo>
                    <a:pt x="406718" y="463868"/>
                    <a:pt x="409575" y="482918"/>
                    <a:pt x="409575" y="502920"/>
                  </a:cubicBezTo>
                  <a:cubicBezTo>
                    <a:pt x="409575" y="628650"/>
                    <a:pt x="306705" y="731520"/>
                    <a:pt x="180975" y="731520"/>
                  </a:cubicBezTo>
                  <a:lnTo>
                    <a:pt x="0" y="731520"/>
                  </a:lnTo>
                  <a:lnTo>
                    <a:pt x="0" y="788670"/>
                  </a:lnTo>
                  <a:lnTo>
                    <a:pt x="0" y="807720"/>
                  </a:lnTo>
                  <a:lnTo>
                    <a:pt x="533400" y="807720"/>
                  </a:lnTo>
                  <a:lnTo>
                    <a:pt x="533400" y="788670"/>
                  </a:lnTo>
                  <a:lnTo>
                    <a:pt x="533400" y="731520"/>
                  </a:lnTo>
                  <a:lnTo>
                    <a:pt x="352425" y="731520"/>
                  </a:lnTo>
                  <a:close/>
                  <a:moveTo>
                    <a:pt x="333375" y="426720"/>
                  </a:moveTo>
                  <a:cubicBezTo>
                    <a:pt x="301943" y="426720"/>
                    <a:pt x="276225" y="401003"/>
                    <a:pt x="276225" y="369570"/>
                  </a:cubicBezTo>
                  <a:cubicBezTo>
                    <a:pt x="276225" y="338138"/>
                    <a:pt x="301943" y="312420"/>
                    <a:pt x="333375" y="312420"/>
                  </a:cubicBezTo>
                  <a:cubicBezTo>
                    <a:pt x="364808" y="312420"/>
                    <a:pt x="390525" y="338138"/>
                    <a:pt x="390525" y="369570"/>
                  </a:cubicBezTo>
                  <a:cubicBezTo>
                    <a:pt x="390525" y="401003"/>
                    <a:pt x="364808" y="426720"/>
                    <a:pt x="333375" y="426720"/>
                  </a:cubicBezTo>
                  <a:close/>
                </a:path>
              </a:pathLst>
            </a:custGeom>
            <a:grpFill/>
            <a:ln w="9525" cap="flat">
              <a:noFill/>
              <a:prstDash val="solid"/>
              <a:miter/>
            </a:ln>
          </p:spPr>
          <p:txBody>
            <a:bodyPr rtlCol="0" anchor="ctr"/>
            <a:lstStyle/>
            <a:p>
              <a:endParaRPr lang="it-IT" sz="1013"/>
            </a:p>
          </p:txBody>
        </p:sp>
      </p:grpSp>
      <p:grpSp>
        <p:nvGrpSpPr>
          <p:cNvPr id="742" name="Elemento grafico 681" descr="Matraccio">
            <a:extLst>
              <a:ext uri="{FF2B5EF4-FFF2-40B4-BE49-F238E27FC236}">
                <a16:creationId xmlns:a16="http://schemas.microsoft.com/office/drawing/2014/main" id="{2BB45ABF-B049-554D-B84F-ED6C34154C22}"/>
              </a:ext>
            </a:extLst>
          </p:cNvPr>
          <p:cNvGrpSpPr/>
          <p:nvPr/>
        </p:nvGrpSpPr>
        <p:grpSpPr>
          <a:xfrm>
            <a:off x="5911982" y="3641027"/>
            <a:ext cx="245906" cy="245906"/>
            <a:chOff x="7588800" y="4921800"/>
            <a:chExt cx="914400" cy="914400"/>
          </a:xfrm>
          <a:solidFill>
            <a:schemeClr val="accent3"/>
          </a:solidFill>
        </p:grpSpPr>
        <p:sp>
          <p:nvSpPr>
            <p:cNvPr id="743" name="Figura a mano libera 742">
              <a:extLst>
                <a:ext uri="{FF2B5EF4-FFF2-40B4-BE49-F238E27FC236}">
                  <a16:creationId xmlns:a16="http://schemas.microsoft.com/office/drawing/2014/main" id="{37C5CD6F-211B-504D-83D2-B02CA2F7423B}"/>
                </a:ext>
              </a:extLst>
            </p:cNvPr>
            <p:cNvSpPr/>
            <p:nvPr/>
          </p:nvSpPr>
          <p:spPr>
            <a:xfrm>
              <a:off x="8036475" y="49599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4" name="Figura a mano libera 743">
              <a:extLst>
                <a:ext uri="{FF2B5EF4-FFF2-40B4-BE49-F238E27FC236}">
                  <a16:creationId xmlns:a16="http://schemas.microsoft.com/office/drawing/2014/main" id="{75D137BC-C7DF-9F4E-AA0F-A962718696C2}"/>
                </a:ext>
              </a:extLst>
            </p:cNvPr>
            <p:cNvSpPr/>
            <p:nvPr/>
          </p:nvSpPr>
          <p:spPr>
            <a:xfrm>
              <a:off x="8084100" y="50456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5" name="Figura a mano libera 744">
              <a:extLst>
                <a:ext uri="{FF2B5EF4-FFF2-40B4-BE49-F238E27FC236}">
                  <a16:creationId xmlns:a16="http://schemas.microsoft.com/office/drawing/2014/main" id="{BF0B2569-7B0F-4447-8F73-411F1B4686F3}"/>
                </a:ext>
              </a:extLst>
            </p:cNvPr>
            <p:cNvSpPr/>
            <p:nvPr/>
          </p:nvSpPr>
          <p:spPr>
            <a:xfrm>
              <a:off x="7979325" y="50265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6" name="Figura a mano libera 745">
              <a:extLst>
                <a:ext uri="{FF2B5EF4-FFF2-40B4-BE49-F238E27FC236}">
                  <a16:creationId xmlns:a16="http://schemas.microsoft.com/office/drawing/2014/main" id="{AC4BC402-9379-A249-A6CB-A1D849F04918}"/>
                </a:ext>
              </a:extLst>
            </p:cNvPr>
            <p:cNvSpPr/>
            <p:nvPr/>
          </p:nvSpPr>
          <p:spPr>
            <a:xfrm>
              <a:off x="7988850" y="51218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7" name="Figura a mano libera 746">
              <a:extLst>
                <a:ext uri="{FF2B5EF4-FFF2-40B4-BE49-F238E27FC236}">
                  <a16:creationId xmlns:a16="http://schemas.microsoft.com/office/drawing/2014/main" id="{E0155ED3-3BBE-DF4D-A1E9-8E6E6CA53475}"/>
                </a:ext>
              </a:extLst>
            </p:cNvPr>
            <p:cNvSpPr/>
            <p:nvPr/>
          </p:nvSpPr>
          <p:spPr>
            <a:xfrm>
              <a:off x="7855628" y="5217075"/>
              <a:ext cx="371475" cy="581025"/>
            </a:xfrm>
            <a:custGeom>
              <a:avLst/>
              <a:gdLst>
                <a:gd name="connsiteX0" fmla="*/ 376110 w 371475"/>
                <a:gd name="connsiteY0" fmla="*/ 501015 h 581025"/>
                <a:gd name="connsiteX1" fmla="*/ 266572 w 371475"/>
                <a:gd name="connsiteY1" fmla="*/ 253365 h 581025"/>
                <a:gd name="connsiteX2" fmla="*/ 266572 w 371475"/>
                <a:gd name="connsiteY2" fmla="*/ 85725 h 581025"/>
                <a:gd name="connsiteX3" fmla="*/ 295147 w 371475"/>
                <a:gd name="connsiteY3" fmla="*/ 36195 h 581025"/>
                <a:gd name="connsiteX4" fmla="*/ 303720 w 371475"/>
                <a:gd name="connsiteY4" fmla="*/ 10477 h 581025"/>
                <a:gd name="connsiteX5" fmla="*/ 285622 w 371475"/>
                <a:gd name="connsiteY5" fmla="*/ 0 h 581025"/>
                <a:gd name="connsiteX6" fmla="*/ 285622 w 371475"/>
                <a:gd name="connsiteY6" fmla="*/ 0 h 581025"/>
                <a:gd name="connsiteX7" fmla="*/ 95122 w 371475"/>
                <a:gd name="connsiteY7" fmla="*/ 0 h 581025"/>
                <a:gd name="connsiteX8" fmla="*/ 95122 w 371475"/>
                <a:gd name="connsiteY8" fmla="*/ 0 h 581025"/>
                <a:gd name="connsiteX9" fmla="*/ 77025 w 371475"/>
                <a:gd name="connsiteY9" fmla="*/ 10477 h 581025"/>
                <a:gd name="connsiteX10" fmla="*/ 85597 w 371475"/>
                <a:gd name="connsiteY10" fmla="*/ 36195 h 581025"/>
                <a:gd name="connsiteX11" fmla="*/ 114172 w 371475"/>
                <a:gd name="connsiteY11" fmla="*/ 85725 h 581025"/>
                <a:gd name="connsiteX12" fmla="*/ 114172 w 371475"/>
                <a:gd name="connsiteY12" fmla="*/ 253365 h 581025"/>
                <a:gd name="connsiteX13" fmla="*/ 4635 w 371475"/>
                <a:gd name="connsiteY13" fmla="*/ 501015 h 581025"/>
                <a:gd name="connsiteX14" fmla="*/ 9397 w 371475"/>
                <a:gd name="connsiteY14" fmla="*/ 555308 h 581025"/>
                <a:gd name="connsiteX15" fmla="*/ 57022 w 371475"/>
                <a:gd name="connsiteY15" fmla="*/ 581025 h 581025"/>
                <a:gd name="connsiteX16" fmla="*/ 323722 w 371475"/>
                <a:gd name="connsiteY16" fmla="*/ 581025 h 581025"/>
                <a:gd name="connsiteX17" fmla="*/ 371347 w 371475"/>
                <a:gd name="connsiteY17" fmla="*/ 555308 h 581025"/>
                <a:gd name="connsiteX18" fmla="*/ 376110 w 371475"/>
                <a:gd name="connsiteY18" fmla="*/ 501015 h 581025"/>
                <a:gd name="connsiteX19" fmla="*/ 228472 w 371475"/>
                <a:gd name="connsiteY19" fmla="*/ 85725 h 581025"/>
                <a:gd name="connsiteX20" fmla="*/ 228472 w 371475"/>
                <a:gd name="connsiteY20" fmla="*/ 123825 h 581025"/>
                <a:gd name="connsiteX21" fmla="*/ 152272 w 371475"/>
                <a:gd name="connsiteY21" fmla="*/ 123825 h 581025"/>
                <a:gd name="connsiteX22" fmla="*/ 152272 w 371475"/>
                <a:gd name="connsiteY22" fmla="*/ 85725 h 581025"/>
                <a:gd name="connsiteX23" fmla="*/ 139890 w 371475"/>
                <a:gd name="connsiteY23" fmla="*/ 38100 h 581025"/>
                <a:gd name="connsiteX24" fmla="*/ 241807 w 371475"/>
                <a:gd name="connsiteY24" fmla="*/ 38100 h 581025"/>
                <a:gd name="connsiteX25" fmla="*/ 228472 w 371475"/>
                <a:gd name="connsiteY25" fmla="*/ 85725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71475" h="581025">
                  <a:moveTo>
                    <a:pt x="376110" y="501015"/>
                  </a:moveTo>
                  <a:lnTo>
                    <a:pt x="266572" y="253365"/>
                  </a:lnTo>
                  <a:lnTo>
                    <a:pt x="266572" y="85725"/>
                  </a:lnTo>
                  <a:cubicBezTo>
                    <a:pt x="266572" y="51435"/>
                    <a:pt x="294195" y="37148"/>
                    <a:pt x="295147" y="36195"/>
                  </a:cubicBezTo>
                  <a:cubicBezTo>
                    <a:pt x="304672" y="31432"/>
                    <a:pt x="308482" y="20002"/>
                    <a:pt x="303720" y="10477"/>
                  </a:cubicBezTo>
                  <a:cubicBezTo>
                    <a:pt x="299910" y="3810"/>
                    <a:pt x="293242" y="0"/>
                    <a:pt x="285622" y="0"/>
                  </a:cubicBezTo>
                  <a:lnTo>
                    <a:pt x="285622" y="0"/>
                  </a:lnTo>
                  <a:lnTo>
                    <a:pt x="95122" y="0"/>
                  </a:lnTo>
                  <a:lnTo>
                    <a:pt x="95122" y="0"/>
                  </a:lnTo>
                  <a:cubicBezTo>
                    <a:pt x="87502" y="0"/>
                    <a:pt x="80835" y="3810"/>
                    <a:pt x="77025" y="10477"/>
                  </a:cubicBezTo>
                  <a:cubicBezTo>
                    <a:pt x="72262" y="20002"/>
                    <a:pt x="76072" y="31432"/>
                    <a:pt x="85597" y="36195"/>
                  </a:cubicBezTo>
                  <a:cubicBezTo>
                    <a:pt x="85597" y="36195"/>
                    <a:pt x="114172" y="51435"/>
                    <a:pt x="114172" y="85725"/>
                  </a:cubicBezTo>
                  <a:lnTo>
                    <a:pt x="114172" y="253365"/>
                  </a:lnTo>
                  <a:lnTo>
                    <a:pt x="4635" y="501015"/>
                  </a:lnTo>
                  <a:cubicBezTo>
                    <a:pt x="-2985" y="519113"/>
                    <a:pt x="-1080" y="539115"/>
                    <a:pt x="9397" y="555308"/>
                  </a:cubicBezTo>
                  <a:cubicBezTo>
                    <a:pt x="19875" y="571500"/>
                    <a:pt x="37972" y="581025"/>
                    <a:pt x="57022" y="581025"/>
                  </a:cubicBezTo>
                  <a:lnTo>
                    <a:pt x="323722" y="581025"/>
                  </a:lnTo>
                  <a:cubicBezTo>
                    <a:pt x="342772" y="581025"/>
                    <a:pt x="360870" y="571500"/>
                    <a:pt x="371347" y="555308"/>
                  </a:cubicBezTo>
                  <a:cubicBezTo>
                    <a:pt x="381825" y="539115"/>
                    <a:pt x="383730" y="519113"/>
                    <a:pt x="376110" y="501015"/>
                  </a:cubicBezTo>
                  <a:close/>
                  <a:moveTo>
                    <a:pt x="228472" y="85725"/>
                  </a:moveTo>
                  <a:lnTo>
                    <a:pt x="228472" y="123825"/>
                  </a:lnTo>
                  <a:lnTo>
                    <a:pt x="152272" y="123825"/>
                  </a:lnTo>
                  <a:lnTo>
                    <a:pt x="152272" y="85725"/>
                  </a:lnTo>
                  <a:cubicBezTo>
                    <a:pt x="152272" y="65723"/>
                    <a:pt x="146557" y="50482"/>
                    <a:pt x="139890" y="38100"/>
                  </a:cubicBezTo>
                  <a:lnTo>
                    <a:pt x="241807" y="38100"/>
                  </a:lnTo>
                  <a:cubicBezTo>
                    <a:pt x="234187" y="50482"/>
                    <a:pt x="228472" y="65723"/>
                    <a:pt x="228472" y="85725"/>
                  </a:cubicBezTo>
                  <a:close/>
                </a:path>
              </a:pathLst>
            </a:custGeom>
            <a:grpFill/>
            <a:ln w="9525" cap="flat">
              <a:noFill/>
              <a:prstDash val="solid"/>
              <a:miter/>
            </a:ln>
          </p:spPr>
          <p:txBody>
            <a:bodyPr rtlCol="0" anchor="ctr"/>
            <a:lstStyle/>
            <a:p>
              <a:endParaRPr lang="it-IT" sz="1013"/>
            </a:p>
          </p:txBody>
        </p:sp>
      </p:grpSp>
      <p:grpSp>
        <p:nvGrpSpPr>
          <p:cNvPr id="748" name="Elemento grafico 683" descr="Becher">
            <a:extLst>
              <a:ext uri="{FF2B5EF4-FFF2-40B4-BE49-F238E27FC236}">
                <a16:creationId xmlns:a16="http://schemas.microsoft.com/office/drawing/2014/main" id="{E9BE8EDA-537E-F549-9660-84E348DA0114}"/>
              </a:ext>
            </a:extLst>
          </p:cNvPr>
          <p:cNvGrpSpPr/>
          <p:nvPr/>
        </p:nvGrpSpPr>
        <p:grpSpPr>
          <a:xfrm>
            <a:off x="6363217" y="3641027"/>
            <a:ext cx="245906" cy="245906"/>
            <a:chOff x="7738800" y="5071800"/>
            <a:chExt cx="914400" cy="914400"/>
          </a:xfrm>
          <a:solidFill>
            <a:schemeClr val="accent3"/>
          </a:solidFill>
        </p:grpSpPr>
        <p:sp>
          <p:nvSpPr>
            <p:cNvPr id="749" name="Figura a mano libera 748">
              <a:extLst>
                <a:ext uri="{FF2B5EF4-FFF2-40B4-BE49-F238E27FC236}">
                  <a16:creationId xmlns:a16="http://schemas.microsoft.com/office/drawing/2014/main" id="{4F25F5C6-5784-234E-87D0-6DE764FA4E97}"/>
                </a:ext>
              </a:extLst>
            </p:cNvPr>
            <p:cNvSpPr/>
            <p:nvPr/>
          </p:nvSpPr>
          <p:spPr>
            <a:xfrm>
              <a:off x="8062650" y="52242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750" name="Figura a mano libera 749">
              <a:extLst>
                <a:ext uri="{FF2B5EF4-FFF2-40B4-BE49-F238E27FC236}">
                  <a16:creationId xmlns:a16="http://schemas.microsoft.com/office/drawing/2014/main" id="{CB56D066-C387-2946-8B61-285FEE1527A4}"/>
                </a:ext>
              </a:extLst>
            </p:cNvPr>
            <p:cNvSpPr/>
            <p:nvPr/>
          </p:nvSpPr>
          <p:spPr>
            <a:xfrm>
              <a:off x="8062650" y="51099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1" name="Figura a mano libera 750">
              <a:extLst>
                <a:ext uri="{FF2B5EF4-FFF2-40B4-BE49-F238E27FC236}">
                  <a16:creationId xmlns:a16="http://schemas.microsoft.com/office/drawing/2014/main" id="{08783055-6799-3049-B293-E989C7643F66}"/>
                </a:ext>
              </a:extLst>
            </p:cNvPr>
            <p:cNvSpPr/>
            <p:nvPr/>
          </p:nvSpPr>
          <p:spPr>
            <a:xfrm>
              <a:off x="8224575" y="52813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2" name="Figura a mano libera 751">
              <a:extLst>
                <a:ext uri="{FF2B5EF4-FFF2-40B4-BE49-F238E27FC236}">
                  <a16:creationId xmlns:a16="http://schemas.microsoft.com/office/drawing/2014/main" id="{55FE8EDC-2AE2-2745-BD18-F137EF5B2CA8}"/>
                </a:ext>
              </a:extLst>
            </p:cNvPr>
            <p:cNvSpPr/>
            <p:nvPr/>
          </p:nvSpPr>
          <p:spPr>
            <a:xfrm>
              <a:off x="8234100" y="51480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53" name="Figura a mano libera 752">
              <a:extLst>
                <a:ext uri="{FF2B5EF4-FFF2-40B4-BE49-F238E27FC236}">
                  <a16:creationId xmlns:a16="http://schemas.microsoft.com/office/drawing/2014/main" id="{7BE80C01-285C-FB46-85AD-283FFA475DD9}"/>
                </a:ext>
              </a:extLst>
            </p:cNvPr>
            <p:cNvSpPr/>
            <p:nvPr/>
          </p:nvSpPr>
          <p:spPr>
            <a:xfrm>
              <a:off x="7929767" y="5367075"/>
              <a:ext cx="523875" cy="581025"/>
            </a:xfrm>
            <a:custGeom>
              <a:avLst/>
              <a:gdLst>
                <a:gd name="connsiteX0" fmla="*/ 531981 w 523875"/>
                <a:gd name="connsiteY0" fmla="*/ 14288 h 581025"/>
                <a:gd name="connsiteX1" fmla="*/ 513883 w 523875"/>
                <a:gd name="connsiteY1" fmla="*/ 0 h 581025"/>
                <a:gd name="connsiteX2" fmla="*/ 18583 w 523875"/>
                <a:gd name="connsiteY2" fmla="*/ 0 h 581025"/>
                <a:gd name="connsiteX3" fmla="*/ 485 w 523875"/>
                <a:gd name="connsiteY3" fmla="*/ 14288 h 581025"/>
                <a:gd name="connsiteX4" fmla="*/ 10010 w 523875"/>
                <a:gd name="connsiteY4" fmla="*/ 35243 h 581025"/>
                <a:gd name="connsiteX5" fmla="*/ 38585 w 523875"/>
                <a:gd name="connsiteY5" fmla="*/ 85725 h 581025"/>
                <a:gd name="connsiteX6" fmla="*/ 38585 w 523875"/>
                <a:gd name="connsiteY6" fmla="*/ 523875 h 581025"/>
                <a:gd name="connsiteX7" fmla="*/ 95735 w 523875"/>
                <a:gd name="connsiteY7" fmla="*/ 581025 h 581025"/>
                <a:gd name="connsiteX8" fmla="*/ 438635 w 523875"/>
                <a:gd name="connsiteY8" fmla="*/ 581025 h 581025"/>
                <a:gd name="connsiteX9" fmla="*/ 495785 w 523875"/>
                <a:gd name="connsiteY9" fmla="*/ 523875 h 581025"/>
                <a:gd name="connsiteX10" fmla="*/ 495785 w 523875"/>
                <a:gd name="connsiteY10" fmla="*/ 85725 h 581025"/>
                <a:gd name="connsiteX11" fmla="*/ 523408 w 523875"/>
                <a:gd name="connsiteY11" fmla="*/ 36195 h 581025"/>
                <a:gd name="connsiteX12" fmla="*/ 531981 w 523875"/>
                <a:gd name="connsiteY12" fmla="*/ 14288 h 581025"/>
                <a:gd name="connsiteX13" fmla="*/ 399583 w 523875"/>
                <a:gd name="connsiteY13" fmla="*/ 504825 h 581025"/>
                <a:gd name="connsiteX14" fmla="*/ 285283 w 523875"/>
                <a:gd name="connsiteY14" fmla="*/ 504825 h 581025"/>
                <a:gd name="connsiteX15" fmla="*/ 285283 w 523875"/>
                <a:gd name="connsiteY15" fmla="*/ 466725 h 581025"/>
                <a:gd name="connsiteX16" fmla="*/ 399583 w 523875"/>
                <a:gd name="connsiteY16" fmla="*/ 466725 h 581025"/>
                <a:gd name="connsiteX17" fmla="*/ 399583 w 523875"/>
                <a:gd name="connsiteY17" fmla="*/ 504825 h 581025"/>
                <a:gd name="connsiteX18" fmla="*/ 399583 w 523875"/>
                <a:gd name="connsiteY18" fmla="*/ 428625 h 581025"/>
                <a:gd name="connsiteX19" fmla="*/ 285283 w 523875"/>
                <a:gd name="connsiteY19" fmla="*/ 428625 h 581025"/>
                <a:gd name="connsiteX20" fmla="*/ 285283 w 523875"/>
                <a:gd name="connsiteY20" fmla="*/ 390525 h 581025"/>
                <a:gd name="connsiteX21" fmla="*/ 399583 w 523875"/>
                <a:gd name="connsiteY21" fmla="*/ 390525 h 581025"/>
                <a:gd name="connsiteX22" fmla="*/ 399583 w 523875"/>
                <a:gd name="connsiteY22" fmla="*/ 428625 h 581025"/>
                <a:gd name="connsiteX23" fmla="*/ 399583 w 523875"/>
                <a:gd name="connsiteY23" fmla="*/ 352425 h 581025"/>
                <a:gd name="connsiteX24" fmla="*/ 285283 w 523875"/>
                <a:gd name="connsiteY24" fmla="*/ 352425 h 581025"/>
                <a:gd name="connsiteX25" fmla="*/ 285283 w 523875"/>
                <a:gd name="connsiteY25" fmla="*/ 314325 h 581025"/>
                <a:gd name="connsiteX26" fmla="*/ 399583 w 523875"/>
                <a:gd name="connsiteY26" fmla="*/ 314325 h 581025"/>
                <a:gd name="connsiteX27" fmla="*/ 399583 w 523875"/>
                <a:gd name="connsiteY27" fmla="*/ 352425 h 581025"/>
                <a:gd name="connsiteX28" fmla="*/ 399583 w 523875"/>
                <a:gd name="connsiteY28" fmla="*/ 276225 h 581025"/>
                <a:gd name="connsiteX29" fmla="*/ 285283 w 523875"/>
                <a:gd name="connsiteY29" fmla="*/ 276225 h 581025"/>
                <a:gd name="connsiteX30" fmla="*/ 285283 w 523875"/>
                <a:gd name="connsiteY30" fmla="*/ 238125 h 581025"/>
                <a:gd name="connsiteX31" fmla="*/ 399583 w 523875"/>
                <a:gd name="connsiteY31" fmla="*/ 238125 h 581025"/>
                <a:gd name="connsiteX32" fmla="*/ 399583 w 523875"/>
                <a:gd name="connsiteY32" fmla="*/ 276225 h 581025"/>
                <a:gd name="connsiteX33" fmla="*/ 399583 w 523875"/>
                <a:gd name="connsiteY33" fmla="*/ 200025 h 581025"/>
                <a:gd name="connsiteX34" fmla="*/ 285283 w 523875"/>
                <a:gd name="connsiteY34" fmla="*/ 200025 h 581025"/>
                <a:gd name="connsiteX35" fmla="*/ 285283 w 523875"/>
                <a:gd name="connsiteY35" fmla="*/ 161925 h 581025"/>
                <a:gd name="connsiteX36" fmla="*/ 399583 w 523875"/>
                <a:gd name="connsiteY36" fmla="*/ 161925 h 581025"/>
                <a:gd name="connsiteX37" fmla="*/ 399583 w 523875"/>
                <a:gd name="connsiteY37" fmla="*/ 200025 h 581025"/>
                <a:gd name="connsiteX38" fmla="*/ 456733 w 523875"/>
                <a:gd name="connsiteY38" fmla="*/ 85725 h 581025"/>
                <a:gd name="connsiteX39" fmla="*/ 456733 w 523875"/>
                <a:gd name="connsiteY39" fmla="*/ 103823 h 581025"/>
                <a:gd name="connsiteX40" fmla="*/ 332908 w 523875"/>
                <a:gd name="connsiteY40" fmla="*/ 76200 h 581025"/>
                <a:gd name="connsiteX41" fmla="*/ 217655 w 523875"/>
                <a:gd name="connsiteY41" fmla="*/ 93345 h 581025"/>
                <a:gd name="connsiteX42" fmla="*/ 75733 w 523875"/>
                <a:gd name="connsiteY42" fmla="*/ 114300 h 581025"/>
                <a:gd name="connsiteX43" fmla="*/ 75733 w 523875"/>
                <a:gd name="connsiteY43" fmla="*/ 85725 h 581025"/>
                <a:gd name="connsiteX44" fmla="*/ 63350 w 523875"/>
                <a:gd name="connsiteY44" fmla="*/ 38100 h 581025"/>
                <a:gd name="connsiteX45" fmla="*/ 469116 w 523875"/>
                <a:gd name="connsiteY45" fmla="*/ 38100 h 581025"/>
                <a:gd name="connsiteX46" fmla="*/ 456733 w 523875"/>
                <a:gd name="connsiteY46" fmla="*/ 85725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23875" h="581025">
                  <a:moveTo>
                    <a:pt x="531981" y="14288"/>
                  </a:moveTo>
                  <a:cubicBezTo>
                    <a:pt x="530075" y="5715"/>
                    <a:pt x="522455" y="0"/>
                    <a:pt x="513883" y="0"/>
                  </a:cubicBezTo>
                  <a:lnTo>
                    <a:pt x="18583" y="0"/>
                  </a:lnTo>
                  <a:cubicBezTo>
                    <a:pt x="10010" y="0"/>
                    <a:pt x="2390" y="5715"/>
                    <a:pt x="485" y="14288"/>
                  </a:cubicBezTo>
                  <a:cubicBezTo>
                    <a:pt x="-1420" y="22860"/>
                    <a:pt x="2390" y="31432"/>
                    <a:pt x="10010" y="35243"/>
                  </a:cubicBezTo>
                  <a:cubicBezTo>
                    <a:pt x="10010" y="35243"/>
                    <a:pt x="38585" y="51435"/>
                    <a:pt x="38585" y="85725"/>
                  </a:cubicBezTo>
                  <a:lnTo>
                    <a:pt x="38585" y="523875"/>
                  </a:lnTo>
                  <a:cubicBezTo>
                    <a:pt x="38585" y="555308"/>
                    <a:pt x="64303" y="581025"/>
                    <a:pt x="95735" y="581025"/>
                  </a:cubicBezTo>
                  <a:lnTo>
                    <a:pt x="438635" y="581025"/>
                  </a:lnTo>
                  <a:cubicBezTo>
                    <a:pt x="470068" y="581025"/>
                    <a:pt x="495785" y="555308"/>
                    <a:pt x="495785" y="523875"/>
                  </a:cubicBezTo>
                  <a:lnTo>
                    <a:pt x="495785" y="85725"/>
                  </a:lnTo>
                  <a:cubicBezTo>
                    <a:pt x="495785" y="51435"/>
                    <a:pt x="522455" y="36195"/>
                    <a:pt x="523408" y="36195"/>
                  </a:cubicBezTo>
                  <a:cubicBezTo>
                    <a:pt x="530075" y="31432"/>
                    <a:pt x="534838" y="22860"/>
                    <a:pt x="531981" y="14288"/>
                  </a:cubicBezTo>
                  <a:close/>
                  <a:moveTo>
                    <a:pt x="399583" y="504825"/>
                  </a:moveTo>
                  <a:lnTo>
                    <a:pt x="285283" y="504825"/>
                  </a:lnTo>
                  <a:lnTo>
                    <a:pt x="285283" y="466725"/>
                  </a:lnTo>
                  <a:lnTo>
                    <a:pt x="399583" y="466725"/>
                  </a:lnTo>
                  <a:lnTo>
                    <a:pt x="399583" y="504825"/>
                  </a:lnTo>
                  <a:close/>
                  <a:moveTo>
                    <a:pt x="399583" y="428625"/>
                  </a:moveTo>
                  <a:lnTo>
                    <a:pt x="285283" y="428625"/>
                  </a:lnTo>
                  <a:lnTo>
                    <a:pt x="285283" y="390525"/>
                  </a:lnTo>
                  <a:lnTo>
                    <a:pt x="399583" y="390525"/>
                  </a:lnTo>
                  <a:lnTo>
                    <a:pt x="399583" y="428625"/>
                  </a:lnTo>
                  <a:close/>
                  <a:moveTo>
                    <a:pt x="399583" y="352425"/>
                  </a:moveTo>
                  <a:lnTo>
                    <a:pt x="285283" y="352425"/>
                  </a:lnTo>
                  <a:lnTo>
                    <a:pt x="285283" y="314325"/>
                  </a:lnTo>
                  <a:lnTo>
                    <a:pt x="399583" y="314325"/>
                  </a:lnTo>
                  <a:lnTo>
                    <a:pt x="399583" y="352425"/>
                  </a:lnTo>
                  <a:close/>
                  <a:moveTo>
                    <a:pt x="399583" y="276225"/>
                  </a:moveTo>
                  <a:lnTo>
                    <a:pt x="285283" y="276225"/>
                  </a:lnTo>
                  <a:lnTo>
                    <a:pt x="285283" y="238125"/>
                  </a:lnTo>
                  <a:lnTo>
                    <a:pt x="399583" y="238125"/>
                  </a:lnTo>
                  <a:lnTo>
                    <a:pt x="399583" y="276225"/>
                  </a:lnTo>
                  <a:close/>
                  <a:moveTo>
                    <a:pt x="399583" y="200025"/>
                  </a:moveTo>
                  <a:lnTo>
                    <a:pt x="285283" y="200025"/>
                  </a:lnTo>
                  <a:lnTo>
                    <a:pt x="285283" y="161925"/>
                  </a:lnTo>
                  <a:lnTo>
                    <a:pt x="399583" y="161925"/>
                  </a:lnTo>
                  <a:lnTo>
                    <a:pt x="399583" y="200025"/>
                  </a:lnTo>
                  <a:close/>
                  <a:moveTo>
                    <a:pt x="456733" y="85725"/>
                  </a:moveTo>
                  <a:lnTo>
                    <a:pt x="456733" y="103823"/>
                  </a:lnTo>
                  <a:cubicBezTo>
                    <a:pt x="427205" y="92393"/>
                    <a:pt x="379580" y="76200"/>
                    <a:pt x="332908" y="76200"/>
                  </a:cubicBezTo>
                  <a:cubicBezTo>
                    <a:pt x="281473" y="76200"/>
                    <a:pt x="250040" y="84773"/>
                    <a:pt x="217655" y="93345"/>
                  </a:cubicBezTo>
                  <a:cubicBezTo>
                    <a:pt x="182413" y="102870"/>
                    <a:pt x="145265" y="112395"/>
                    <a:pt x="75733" y="114300"/>
                  </a:cubicBezTo>
                  <a:lnTo>
                    <a:pt x="75733" y="85725"/>
                  </a:lnTo>
                  <a:cubicBezTo>
                    <a:pt x="75733" y="66675"/>
                    <a:pt x="70018" y="50482"/>
                    <a:pt x="63350" y="38100"/>
                  </a:cubicBezTo>
                  <a:lnTo>
                    <a:pt x="469116" y="38100"/>
                  </a:lnTo>
                  <a:cubicBezTo>
                    <a:pt x="462448" y="50482"/>
                    <a:pt x="456733" y="66675"/>
                    <a:pt x="456733" y="85725"/>
                  </a:cubicBezTo>
                  <a:close/>
                </a:path>
              </a:pathLst>
            </a:custGeom>
            <a:grpFill/>
            <a:ln w="9525" cap="flat">
              <a:noFill/>
              <a:prstDash val="solid"/>
              <a:miter/>
            </a:ln>
          </p:spPr>
          <p:txBody>
            <a:bodyPr rtlCol="0" anchor="ctr"/>
            <a:lstStyle/>
            <a:p>
              <a:endParaRPr lang="it-IT" sz="1013"/>
            </a:p>
          </p:txBody>
        </p:sp>
      </p:grpSp>
      <p:grpSp>
        <p:nvGrpSpPr>
          <p:cNvPr id="754" name="Elemento grafico 685" descr="Zaino">
            <a:extLst>
              <a:ext uri="{FF2B5EF4-FFF2-40B4-BE49-F238E27FC236}">
                <a16:creationId xmlns:a16="http://schemas.microsoft.com/office/drawing/2014/main" id="{B1CAEDDA-2ECF-AF49-8493-6282673D4FCE}"/>
              </a:ext>
            </a:extLst>
          </p:cNvPr>
          <p:cNvGrpSpPr/>
          <p:nvPr/>
        </p:nvGrpSpPr>
        <p:grpSpPr>
          <a:xfrm>
            <a:off x="6814453" y="3641027"/>
            <a:ext cx="245906" cy="245906"/>
            <a:chOff x="7888800" y="5221800"/>
            <a:chExt cx="914400" cy="914400"/>
          </a:xfrm>
          <a:solidFill>
            <a:schemeClr val="accent3"/>
          </a:solidFill>
        </p:grpSpPr>
        <p:sp>
          <p:nvSpPr>
            <p:cNvPr id="755" name="Figura a mano libera 754">
              <a:extLst>
                <a:ext uri="{FF2B5EF4-FFF2-40B4-BE49-F238E27FC236}">
                  <a16:creationId xmlns:a16="http://schemas.microsoft.com/office/drawing/2014/main" id="{D38CC859-E80A-F64A-A76E-786BBBE87108}"/>
                </a:ext>
              </a:extLst>
            </p:cNvPr>
            <p:cNvSpPr/>
            <p:nvPr/>
          </p:nvSpPr>
          <p:spPr>
            <a:xfrm>
              <a:off x="8155500" y="5259900"/>
              <a:ext cx="381000" cy="342900"/>
            </a:xfrm>
            <a:custGeom>
              <a:avLst/>
              <a:gdLst>
                <a:gd name="connsiteX0" fmla="*/ 190500 w 381000"/>
                <a:gd name="connsiteY0" fmla="*/ 57150 h 342900"/>
                <a:gd name="connsiteX1" fmla="*/ 276225 w 381000"/>
                <a:gd name="connsiteY1" fmla="*/ 142875 h 342900"/>
                <a:gd name="connsiteX2" fmla="*/ 104775 w 381000"/>
                <a:gd name="connsiteY2" fmla="*/ 142875 h 342900"/>
                <a:gd name="connsiteX3" fmla="*/ 190500 w 381000"/>
                <a:gd name="connsiteY3" fmla="*/ 57150 h 342900"/>
                <a:gd name="connsiteX4" fmla="*/ 0 w 381000"/>
                <a:gd name="connsiteY4" fmla="*/ 323850 h 342900"/>
                <a:gd name="connsiteX5" fmla="*/ 19050 w 381000"/>
                <a:gd name="connsiteY5" fmla="*/ 342900 h 342900"/>
                <a:gd name="connsiteX6" fmla="*/ 152400 w 381000"/>
                <a:gd name="connsiteY6" fmla="*/ 342900 h 342900"/>
                <a:gd name="connsiteX7" fmla="*/ 152400 w 381000"/>
                <a:gd name="connsiteY7" fmla="*/ 323850 h 342900"/>
                <a:gd name="connsiteX8" fmla="*/ 171450 w 381000"/>
                <a:gd name="connsiteY8" fmla="*/ 304800 h 342900"/>
                <a:gd name="connsiteX9" fmla="*/ 209550 w 381000"/>
                <a:gd name="connsiteY9" fmla="*/ 304800 h 342900"/>
                <a:gd name="connsiteX10" fmla="*/ 228600 w 381000"/>
                <a:gd name="connsiteY10" fmla="*/ 323850 h 342900"/>
                <a:gd name="connsiteX11" fmla="*/ 228600 w 381000"/>
                <a:gd name="connsiteY11" fmla="*/ 342900 h 342900"/>
                <a:gd name="connsiteX12" fmla="*/ 361950 w 381000"/>
                <a:gd name="connsiteY12" fmla="*/ 342900 h 342900"/>
                <a:gd name="connsiteX13" fmla="*/ 381000 w 381000"/>
                <a:gd name="connsiteY13" fmla="*/ 323850 h 342900"/>
                <a:gd name="connsiteX14" fmla="*/ 381000 w 381000"/>
                <a:gd name="connsiteY14" fmla="*/ 142875 h 342900"/>
                <a:gd name="connsiteX15" fmla="*/ 333375 w 381000"/>
                <a:gd name="connsiteY15" fmla="*/ 142875 h 342900"/>
                <a:gd name="connsiteX16" fmla="*/ 190500 w 381000"/>
                <a:gd name="connsiteY16" fmla="*/ 0 h 342900"/>
                <a:gd name="connsiteX17" fmla="*/ 47625 w 381000"/>
                <a:gd name="connsiteY17" fmla="*/ 142875 h 342900"/>
                <a:gd name="connsiteX18" fmla="*/ 0 w 381000"/>
                <a:gd name="connsiteY18" fmla="*/ 142875 h 342900"/>
                <a:gd name="connsiteX19" fmla="*/ 0 w 381000"/>
                <a:gd name="connsiteY19" fmla="*/ 3238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000" h="342900">
                  <a:moveTo>
                    <a:pt x="190500" y="57150"/>
                  </a:moveTo>
                  <a:cubicBezTo>
                    <a:pt x="238125" y="57150"/>
                    <a:pt x="276225" y="95250"/>
                    <a:pt x="276225" y="142875"/>
                  </a:cubicBezTo>
                  <a:lnTo>
                    <a:pt x="104775" y="142875"/>
                  </a:lnTo>
                  <a:cubicBezTo>
                    <a:pt x="104775" y="95250"/>
                    <a:pt x="142875" y="57150"/>
                    <a:pt x="190500" y="57150"/>
                  </a:cubicBezTo>
                  <a:close/>
                  <a:moveTo>
                    <a:pt x="0" y="323850"/>
                  </a:moveTo>
                  <a:cubicBezTo>
                    <a:pt x="0" y="334328"/>
                    <a:pt x="8572" y="342900"/>
                    <a:pt x="19050" y="342900"/>
                  </a:cubicBezTo>
                  <a:lnTo>
                    <a:pt x="152400" y="342900"/>
                  </a:lnTo>
                  <a:lnTo>
                    <a:pt x="152400" y="323850"/>
                  </a:lnTo>
                  <a:cubicBezTo>
                    <a:pt x="152400" y="313373"/>
                    <a:pt x="160973" y="304800"/>
                    <a:pt x="171450" y="304800"/>
                  </a:cubicBezTo>
                  <a:lnTo>
                    <a:pt x="209550" y="304800"/>
                  </a:lnTo>
                  <a:cubicBezTo>
                    <a:pt x="220027" y="304800"/>
                    <a:pt x="228600" y="313373"/>
                    <a:pt x="228600" y="323850"/>
                  </a:cubicBezTo>
                  <a:lnTo>
                    <a:pt x="228600" y="342900"/>
                  </a:lnTo>
                  <a:lnTo>
                    <a:pt x="361950" y="342900"/>
                  </a:lnTo>
                  <a:cubicBezTo>
                    <a:pt x="372428" y="342900"/>
                    <a:pt x="381000" y="334328"/>
                    <a:pt x="381000" y="323850"/>
                  </a:cubicBezTo>
                  <a:lnTo>
                    <a:pt x="381000" y="142875"/>
                  </a:lnTo>
                  <a:lnTo>
                    <a:pt x="333375" y="142875"/>
                  </a:lnTo>
                  <a:cubicBezTo>
                    <a:pt x="333375" y="63818"/>
                    <a:pt x="269558" y="0"/>
                    <a:pt x="190500" y="0"/>
                  </a:cubicBezTo>
                  <a:cubicBezTo>
                    <a:pt x="111443" y="0"/>
                    <a:pt x="47625" y="63818"/>
                    <a:pt x="47625" y="142875"/>
                  </a:cubicBezTo>
                  <a:lnTo>
                    <a:pt x="0" y="142875"/>
                  </a:lnTo>
                  <a:lnTo>
                    <a:pt x="0" y="323850"/>
                  </a:lnTo>
                  <a:close/>
                </a:path>
              </a:pathLst>
            </a:custGeom>
            <a:grpFill/>
            <a:ln w="9525" cap="flat">
              <a:noFill/>
              <a:prstDash val="solid"/>
              <a:miter/>
            </a:ln>
          </p:spPr>
          <p:txBody>
            <a:bodyPr rtlCol="0" anchor="ctr"/>
            <a:lstStyle/>
            <a:p>
              <a:endParaRPr lang="it-IT" sz="1013"/>
            </a:p>
          </p:txBody>
        </p:sp>
        <p:sp>
          <p:nvSpPr>
            <p:cNvPr id="756" name="Figura a mano libera 755">
              <a:extLst>
                <a:ext uri="{FF2B5EF4-FFF2-40B4-BE49-F238E27FC236}">
                  <a16:creationId xmlns:a16="http://schemas.microsoft.com/office/drawing/2014/main" id="{15D7250C-8F6E-6E41-95B6-EADF3EB2E717}"/>
                </a:ext>
              </a:extLst>
            </p:cNvPr>
            <p:cNvSpPr/>
            <p:nvPr/>
          </p:nvSpPr>
          <p:spPr>
            <a:xfrm>
              <a:off x="8193600" y="5879025"/>
              <a:ext cx="304800" cy="142875"/>
            </a:xfrm>
            <a:custGeom>
              <a:avLst/>
              <a:gdLst>
                <a:gd name="connsiteX0" fmla="*/ 292418 w 304800"/>
                <a:gd name="connsiteY0" fmla="*/ 0 h 142875"/>
                <a:gd name="connsiteX1" fmla="*/ 12382 w 304800"/>
                <a:gd name="connsiteY1" fmla="*/ 0 h 142875"/>
                <a:gd name="connsiteX2" fmla="*/ 0 w 304800"/>
                <a:gd name="connsiteY2" fmla="*/ 12383 h 142875"/>
                <a:gd name="connsiteX3" fmla="*/ 0 w 304800"/>
                <a:gd name="connsiteY3" fmla="*/ 142875 h 142875"/>
                <a:gd name="connsiteX4" fmla="*/ 304800 w 304800"/>
                <a:gd name="connsiteY4" fmla="*/ 142875 h 142875"/>
                <a:gd name="connsiteX5" fmla="*/ 304800 w 304800"/>
                <a:gd name="connsiteY5" fmla="*/ 12383 h 142875"/>
                <a:gd name="connsiteX6" fmla="*/ 292418 w 304800"/>
                <a:gd name="connsiteY6" fmla="*/ 0 h 142875"/>
                <a:gd name="connsiteX7" fmla="*/ 292418 w 304800"/>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142875">
                  <a:moveTo>
                    <a:pt x="292418" y="0"/>
                  </a:moveTo>
                  <a:lnTo>
                    <a:pt x="12382" y="0"/>
                  </a:lnTo>
                  <a:cubicBezTo>
                    <a:pt x="5715" y="0"/>
                    <a:pt x="0" y="5715"/>
                    <a:pt x="0" y="12383"/>
                  </a:cubicBezTo>
                  <a:lnTo>
                    <a:pt x="0" y="142875"/>
                  </a:lnTo>
                  <a:lnTo>
                    <a:pt x="304800" y="142875"/>
                  </a:lnTo>
                  <a:lnTo>
                    <a:pt x="304800" y="12383"/>
                  </a:lnTo>
                  <a:cubicBezTo>
                    <a:pt x="304800" y="5715"/>
                    <a:pt x="299085" y="0"/>
                    <a:pt x="292418" y="0"/>
                  </a:cubicBezTo>
                  <a:lnTo>
                    <a:pt x="292418" y="0"/>
                  </a:lnTo>
                  <a:close/>
                </a:path>
              </a:pathLst>
            </a:custGeom>
            <a:grpFill/>
            <a:ln w="9525" cap="flat">
              <a:noFill/>
              <a:prstDash val="solid"/>
              <a:miter/>
            </a:ln>
          </p:spPr>
          <p:txBody>
            <a:bodyPr rtlCol="0" anchor="ctr"/>
            <a:lstStyle/>
            <a:p>
              <a:endParaRPr lang="it-IT" sz="1013"/>
            </a:p>
          </p:txBody>
        </p:sp>
        <p:sp>
          <p:nvSpPr>
            <p:cNvPr id="757" name="Figura a mano libera 756">
              <a:extLst>
                <a:ext uri="{FF2B5EF4-FFF2-40B4-BE49-F238E27FC236}">
                  <a16:creationId xmlns:a16="http://schemas.microsoft.com/office/drawing/2014/main" id="{103EA82F-2993-4A42-95F0-7AC1329CE8EE}"/>
                </a:ext>
              </a:extLst>
            </p:cNvPr>
            <p:cNvSpPr/>
            <p:nvPr/>
          </p:nvSpPr>
          <p:spPr>
            <a:xfrm>
              <a:off x="8022150" y="5413253"/>
              <a:ext cx="647700" cy="600075"/>
            </a:xfrm>
            <a:custGeom>
              <a:avLst/>
              <a:gdLst>
                <a:gd name="connsiteX0" fmla="*/ 609600 w 647700"/>
                <a:gd name="connsiteY0" fmla="*/ 294323 h 600075"/>
                <a:gd name="connsiteX1" fmla="*/ 590550 w 647700"/>
                <a:gd name="connsiteY1" fmla="*/ 294323 h 600075"/>
                <a:gd name="connsiteX2" fmla="*/ 590550 w 647700"/>
                <a:gd name="connsiteY2" fmla="*/ 65723 h 600075"/>
                <a:gd name="connsiteX3" fmla="*/ 552450 w 647700"/>
                <a:gd name="connsiteY3" fmla="*/ 0 h 600075"/>
                <a:gd name="connsiteX4" fmla="*/ 552450 w 647700"/>
                <a:gd name="connsiteY4" fmla="*/ 170498 h 600075"/>
                <a:gd name="connsiteX5" fmla="*/ 495300 w 647700"/>
                <a:gd name="connsiteY5" fmla="*/ 227648 h 600075"/>
                <a:gd name="connsiteX6" fmla="*/ 361950 w 647700"/>
                <a:gd name="connsiteY6" fmla="*/ 227648 h 600075"/>
                <a:gd name="connsiteX7" fmla="*/ 361950 w 647700"/>
                <a:gd name="connsiteY7" fmla="*/ 246698 h 600075"/>
                <a:gd name="connsiteX8" fmla="*/ 342900 w 647700"/>
                <a:gd name="connsiteY8" fmla="*/ 265748 h 600075"/>
                <a:gd name="connsiteX9" fmla="*/ 304800 w 647700"/>
                <a:gd name="connsiteY9" fmla="*/ 265748 h 600075"/>
                <a:gd name="connsiteX10" fmla="*/ 285750 w 647700"/>
                <a:gd name="connsiteY10" fmla="*/ 246698 h 600075"/>
                <a:gd name="connsiteX11" fmla="*/ 285750 w 647700"/>
                <a:gd name="connsiteY11" fmla="*/ 227648 h 600075"/>
                <a:gd name="connsiteX12" fmla="*/ 152400 w 647700"/>
                <a:gd name="connsiteY12" fmla="*/ 227648 h 600075"/>
                <a:gd name="connsiteX13" fmla="*/ 95250 w 647700"/>
                <a:gd name="connsiteY13" fmla="*/ 170498 h 600075"/>
                <a:gd name="connsiteX14" fmla="*/ 95250 w 647700"/>
                <a:gd name="connsiteY14" fmla="*/ 0 h 600075"/>
                <a:gd name="connsiteX15" fmla="*/ 57150 w 647700"/>
                <a:gd name="connsiteY15" fmla="*/ 65723 h 600075"/>
                <a:gd name="connsiteX16" fmla="*/ 57150 w 647700"/>
                <a:gd name="connsiteY16" fmla="*/ 294323 h 600075"/>
                <a:gd name="connsiteX17" fmla="*/ 38100 w 647700"/>
                <a:gd name="connsiteY17" fmla="*/ 294323 h 600075"/>
                <a:gd name="connsiteX18" fmla="*/ 0 w 647700"/>
                <a:gd name="connsiteY18" fmla="*/ 332423 h 600075"/>
                <a:gd name="connsiteX19" fmla="*/ 0 w 647700"/>
                <a:gd name="connsiteY19" fmla="*/ 484823 h 600075"/>
                <a:gd name="connsiteX20" fmla="*/ 38100 w 647700"/>
                <a:gd name="connsiteY20" fmla="*/ 522923 h 600075"/>
                <a:gd name="connsiteX21" fmla="*/ 57150 w 647700"/>
                <a:gd name="connsiteY21" fmla="*/ 522923 h 600075"/>
                <a:gd name="connsiteX22" fmla="*/ 57150 w 647700"/>
                <a:gd name="connsiteY22" fmla="*/ 570548 h 600075"/>
                <a:gd name="connsiteX23" fmla="*/ 95250 w 647700"/>
                <a:gd name="connsiteY23" fmla="*/ 608648 h 600075"/>
                <a:gd name="connsiteX24" fmla="*/ 133350 w 647700"/>
                <a:gd name="connsiteY24" fmla="*/ 608648 h 600075"/>
                <a:gd name="connsiteX25" fmla="*/ 133350 w 647700"/>
                <a:gd name="connsiteY25" fmla="*/ 478155 h 600075"/>
                <a:gd name="connsiteX26" fmla="*/ 183833 w 647700"/>
                <a:gd name="connsiteY26" fmla="*/ 427673 h 600075"/>
                <a:gd name="connsiteX27" fmla="*/ 464820 w 647700"/>
                <a:gd name="connsiteY27" fmla="*/ 427673 h 600075"/>
                <a:gd name="connsiteX28" fmla="*/ 515303 w 647700"/>
                <a:gd name="connsiteY28" fmla="*/ 478155 h 600075"/>
                <a:gd name="connsiteX29" fmla="*/ 515303 w 647700"/>
                <a:gd name="connsiteY29" fmla="*/ 608648 h 600075"/>
                <a:gd name="connsiteX30" fmla="*/ 553403 w 647700"/>
                <a:gd name="connsiteY30" fmla="*/ 608648 h 600075"/>
                <a:gd name="connsiteX31" fmla="*/ 591503 w 647700"/>
                <a:gd name="connsiteY31" fmla="*/ 570548 h 600075"/>
                <a:gd name="connsiteX32" fmla="*/ 591503 w 647700"/>
                <a:gd name="connsiteY32" fmla="*/ 522923 h 600075"/>
                <a:gd name="connsiteX33" fmla="*/ 610553 w 647700"/>
                <a:gd name="connsiteY33" fmla="*/ 522923 h 600075"/>
                <a:gd name="connsiteX34" fmla="*/ 648653 w 647700"/>
                <a:gd name="connsiteY34" fmla="*/ 484823 h 600075"/>
                <a:gd name="connsiteX35" fmla="*/ 648653 w 647700"/>
                <a:gd name="connsiteY35" fmla="*/ 332423 h 600075"/>
                <a:gd name="connsiteX36" fmla="*/ 609600 w 647700"/>
                <a:gd name="connsiteY36" fmla="*/ 29432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7700" h="600075">
                  <a:moveTo>
                    <a:pt x="609600" y="294323"/>
                  </a:moveTo>
                  <a:lnTo>
                    <a:pt x="590550" y="294323"/>
                  </a:lnTo>
                  <a:lnTo>
                    <a:pt x="590550" y="65723"/>
                  </a:lnTo>
                  <a:cubicBezTo>
                    <a:pt x="590550" y="38100"/>
                    <a:pt x="576263" y="13335"/>
                    <a:pt x="552450" y="0"/>
                  </a:cubicBezTo>
                  <a:lnTo>
                    <a:pt x="552450" y="170498"/>
                  </a:lnTo>
                  <a:cubicBezTo>
                    <a:pt x="552450" y="201930"/>
                    <a:pt x="526733" y="227648"/>
                    <a:pt x="495300" y="227648"/>
                  </a:cubicBezTo>
                  <a:lnTo>
                    <a:pt x="361950" y="227648"/>
                  </a:lnTo>
                  <a:lnTo>
                    <a:pt x="361950" y="246698"/>
                  </a:lnTo>
                  <a:cubicBezTo>
                    <a:pt x="361950" y="257175"/>
                    <a:pt x="353378" y="265748"/>
                    <a:pt x="342900" y="265748"/>
                  </a:cubicBezTo>
                  <a:lnTo>
                    <a:pt x="304800" y="265748"/>
                  </a:lnTo>
                  <a:cubicBezTo>
                    <a:pt x="294323" y="265748"/>
                    <a:pt x="285750" y="257175"/>
                    <a:pt x="285750" y="246698"/>
                  </a:cubicBezTo>
                  <a:lnTo>
                    <a:pt x="285750" y="227648"/>
                  </a:lnTo>
                  <a:lnTo>
                    <a:pt x="152400" y="227648"/>
                  </a:lnTo>
                  <a:cubicBezTo>
                    <a:pt x="120968" y="227648"/>
                    <a:pt x="95250" y="201930"/>
                    <a:pt x="95250" y="170498"/>
                  </a:cubicBezTo>
                  <a:lnTo>
                    <a:pt x="95250" y="0"/>
                  </a:lnTo>
                  <a:cubicBezTo>
                    <a:pt x="71438" y="13335"/>
                    <a:pt x="57150" y="39053"/>
                    <a:pt x="57150" y="65723"/>
                  </a:cubicBezTo>
                  <a:lnTo>
                    <a:pt x="57150" y="294323"/>
                  </a:lnTo>
                  <a:lnTo>
                    <a:pt x="38100" y="294323"/>
                  </a:lnTo>
                  <a:cubicBezTo>
                    <a:pt x="17145" y="294323"/>
                    <a:pt x="0" y="311468"/>
                    <a:pt x="0" y="332423"/>
                  </a:cubicBezTo>
                  <a:lnTo>
                    <a:pt x="0" y="484823"/>
                  </a:lnTo>
                  <a:cubicBezTo>
                    <a:pt x="0" y="505777"/>
                    <a:pt x="17145" y="522923"/>
                    <a:pt x="38100" y="522923"/>
                  </a:cubicBezTo>
                  <a:lnTo>
                    <a:pt x="57150" y="522923"/>
                  </a:lnTo>
                  <a:lnTo>
                    <a:pt x="57150" y="570548"/>
                  </a:lnTo>
                  <a:cubicBezTo>
                    <a:pt x="57150" y="591502"/>
                    <a:pt x="74295" y="608648"/>
                    <a:pt x="95250" y="608648"/>
                  </a:cubicBezTo>
                  <a:lnTo>
                    <a:pt x="133350" y="608648"/>
                  </a:lnTo>
                  <a:lnTo>
                    <a:pt x="133350" y="478155"/>
                  </a:lnTo>
                  <a:cubicBezTo>
                    <a:pt x="133350" y="450533"/>
                    <a:pt x="156210" y="427673"/>
                    <a:pt x="183833" y="427673"/>
                  </a:cubicBezTo>
                  <a:lnTo>
                    <a:pt x="464820" y="427673"/>
                  </a:lnTo>
                  <a:cubicBezTo>
                    <a:pt x="492442" y="427673"/>
                    <a:pt x="515303" y="450533"/>
                    <a:pt x="515303" y="478155"/>
                  </a:cubicBezTo>
                  <a:lnTo>
                    <a:pt x="515303" y="608648"/>
                  </a:lnTo>
                  <a:lnTo>
                    <a:pt x="553403" y="608648"/>
                  </a:lnTo>
                  <a:cubicBezTo>
                    <a:pt x="574358" y="608648"/>
                    <a:pt x="591503" y="591502"/>
                    <a:pt x="591503" y="570548"/>
                  </a:cubicBezTo>
                  <a:lnTo>
                    <a:pt x="591503" y="522923"/>
                  </a:lnTo>
                  <a:lnTo>
                    <a:pt x="610553" y="522923"/>
                  </a:lnTo>
                  <a:cubicBezTo>
                    <a:pt x="631508" y="522923"/>
                    <a:pt x="648653" y="505777"/>
                    <a:pt x="648653" y="484823"/>
                  </a:cubicBezTo>
                  <a:lnTo>
                    <a:pt x="648653" y="332423"/>
                  </a:lnTo>
                  <a:cubicBezTo>
                    <a:pt x="647700" y="311468"/>
                    <a:pt x="630555" y="294323"/>
                    <a:pt x="609600" y="294323"/>
                  </a:cubicBezTo>
                  <a:close/>
                </a:path>
              </a:pathLst>
            </a:custGeom>
            <a:grpFill/>
            <a:ln w="9525" cap="flat">
              <a:noFill/>
              <a:prstDash val="solid"/>
              <a:miter/>
            </a:ln>
          </p:spPr>
          <p:txBody>
            <a:bodyPr rtlCol="0" anchor="ctr"/>
            <a:lstStyle/>
            <a:p>
              <a:endParaRPr lang="it-IT" sz="1013"/>
            </a:p>
          </p:txBody>
        </p:sp>
      </p:grpSp>
      <p:sp>
        <p:nvSpPr>
          <p:cNvPr id="758" name="Elemento grafico 687" descr="Provette">
            <a:extLst>
              <a:ext uri="{FF2B5EF4-FFF2-40B4-BE49-F238E27FC236}">
                <a16:creationId xmlns:a16="http://schemas.microsoft.com/office/drawing/2014/main" id="{A3D3022B-3078-F74F-BC7D-7EEF27D34807}"/>
              </a:ext>
            </a:extLst>
          </p:cNvPr>
          <p:cNvSpPr/>
          <p:nvPr/>
        </p:nvSpPr>
        <p:spPr>
          <a:xfrm>
            <a:off x="7265689" y="3669204"/>
            <a:ext cx="225413" cy="189552"/>
          </a:xfrm>
          <a:custGeom>
            <a:avLst/>
            <a:gdLst>
              <a:gd name="connsiteX0" fmla="*/ 800100 w 838200"/>
              <a:gd name="connsiteY0" fmla="*/ 647772 h 704850"/>
              <a:gd name="connsiteX1" fmla="*/ 800100 w 838200"/>
              <a:gd name="connsiteY1" fmla="*/ 114372 h 704850"/>
              <a:gd name="connsiteX2" fmla="*/ 762000 w 838200"/>
              <a:gd name="connsiteY2" fmla="*/ 114372 h 704850"/>
              <a:gd name="connsiteX3" fmla="*/ 762000 w 838200"/>
              <a:gd name="connsiteY3" fmla="*/ 200097 h 704850"/>
              <a:gd name="connsiteX4" fmla="*/ 704850 w 838200"/>
              <a:gd name="connsiteY4" fmla="*/ 200097 h 704850"/>
              <a:gd name="connsiteX5" fmla="*/ 704850 w 838200"/>
              <a:gd name="connsiteY5" fmla="*/ 66747 h 704850"/>
              <a:gd name="connsiteX6" fmla="*/ 709613 w 838200"/>
              <a:gd name="connsiteY6" fmla="*/ 37220 h 704850"/>
              <a:gd name="connsiteX7" fmla="*/ 723900 w 838200"/>
              <a:gd name="connsiteY7" fmla="*/ 18170 h 704850"/>
              <a:gd name="connsiteX8" fmla="*/ 704850 w 838200"/>
              <a:gd name="connsiteY8" fmla="*/ 72 h 704850"/>
              <a:gd name="connsiteX9" fmla="*/ 704850 w 838200"/>
              <a:gd name="connsiteY9" fmla="*/ 72 h 704850"/>
              <a:gd name="connsiteX10" fmla="*/ 553403 w 838200"/>
              <a:gd name="connsiteY10" fmla="*/ 72 h 704850"/>
              <a:gd name="connsiteX11" fmla="*/ 533400 w 838200"/>
              <a:gd name="connsiteY11" fmla="*/ 18170 h 704850"/>
              <a:gd name="connsiteX12" fmla="*/ 547688 w 838200"/>
              <a:gd name="connsiteY12" fmla="*/ 37220 h 704850"/>
              <a:gd name="connsiteX13" fmla="*/ 552450 w 838200"/>
              <a:gd name="connsiteY13" fmla="*/ 66747 h 704850"/>
              <a:gd name="connsiteX14" fmla="*/ 552450 w 838200"/>
              <a:gd name="connsiteY14" fmla="*/ 200097 h 704850"/>
              <a:gd name="connsiteX15" fmla="*/ 495300 w 838200"/>
              <a:gd name="connsiteY15" fmla="*/ 200097 h 704850"/>
              <a:gd name="connsiteX16" fmla="*/ 495300 w 838200"/>
              <a:gd name="connsiteY16" fmla="*/ 66747 h 704850"/>
              <a:gd name="connsiteX17" fmla="*/ 500063 w 838200"/>
              <a:gd name="connsiteY17" fmla="*/ 37220 h 704850"/>
              <a:gd name="connsiteX18" fmla="*/ 514350 w 838200"/>
              <a:gd name="connsiteY18" fmla="*/ 18170 h 704850"/>
              <a:gd name="connsiteX19" fmla="*/ 495300 w 838200"/>
              <a:gd name="connsiteY19" fmla="*/ 72 h 704850"/>
              <a:gd name="connsiteX20" fmla="*/ 495300 w 838200"/>
              <a:gd name="connsiteY20" fmla="*/ 72 h 704850"/>
              <a:gd name="connsiteX21" fmla="*/ 343853 w 838200"/>
              <a:gd name="connsiteY21" fmla="*/ 72 h 704850"/>
              <a:gd name="connsiteX22" fmla="*/ 323850 w 838200"/>
              <a:gd name="connsiteY22" fmla="*/ 18170 h 704850"/>
              <a:gd name="connsiteX23" fmla="*/ 338138 w 838200"/>
              <a:gd name="connsiteY23" fmla="*/ 37220 h 704850"/>
              <a:gd name="connsiteX24" fmla="*/ 342900 w 838200"/>
              <a:gd name="connsiteY24" fmla="*/ 66747 h 704850"/>
              <a:gd name="connsiteX25" fmla="*/ 342900 w 838200"/>
              <a:gd name="connsiteY25" fmla="*/ 200097 h 704850"/>
              <a:gd name="connsiteX26" fmla="*/ 285750 w 838200"/>
              <a:gd name="connsiteY26" fmla="*/ 200097 h 704850"/>
              <a:gd name="connsiteX27" fmla="*/ 285750 w 838200"/>
              <a:gd name="connsiteY27" fmla="*/ 66747 h 704850"/>
              <a:gd name="connsiteX28" fmla="*/ 290513 w 838200"/>
              <a:gd name="connsiteY28" fmla="*/ 37220 h 704850"/>
              <a:gd name="connsiteX29" fmla="*/ 304800 w 838200"/>
              <a:gd name="connsiteY29" fmla="*/ 18170 h 704850"/>
              <a:gd name="connsiteX30" fmla="*/ 285750 w 838200"/>
              <a:gd name="connsiteY30" fmla="*/ 72 h 704850"/>
              <a:gd name="connsiteX31" fmla="*/ 285750 w 838200"/>
              <a:gd name="connsiteY31" fmla="*/ 72 h 704850"/>
              <a:gd name="connsiteX32" fmla="*/ 134303 w 838200"/>
              <a:gd name="connsiteY32" fmla="*/ 72 h 704850"/>
              <a:gd name="connsiteX33" fmla="*/ 114300 w 838200"/>
              <a:gd name="connsiteY33" fmla="*/ 18170 h 704850"/>
              <a:gd name="connsiteX34" fmla="*/ 128588 w 838200"/>
              <a:gd name="connsiteY34" fmla="*/ 37220 h 704850"/>
              <a:gd name="connsiteX35" fmla="*/ 133350 w 838200"/>
              <a:gd name="connsiteY35" fmla="*/ 66747 h 704850"/>
              <a:gd name="connsiteX36" fmla="*/ 133350 w 838200"/>
              <a:gd name="connsiteY36" fmla="*/ 200097 h 704850"/>
              <a:gd name="connsiteX37" fmla="*/ 76200 w 838200"/>
              <a:gd name="connsiteY37" fmla="*/ 200097 h 704850"/>
              <a:gd name="connsiteX38" fmla="*/ 76200 w 838200"/>
              <a:gd name="connsiteY38" fmla="*/ 114372 h 704850"/>
              <a:gd name="connsiteX39" fmla="*/ 38100 w 838200"/>
              <a:gd name="connsiteY39" fmla="*/ 114372 h 704850"/>
              <a:gd name="connsiteX40" fmla="*/ 38100 w 838200"/>
              <a:gd name="connsiteY40" fmla="*/ 647772 h 704850"/>
              <a:gd name="connsiteX41" fmla="*/ 0 w 838200"/>
              <a:gd name="connsiteY41" fmla="*/ 647772 h 704850"/>
              <a:gd name="connsiteX42" fmla="*/ 0 w 838200"/>
              <a:gd name="connsiteY42" fmla="*/ 704922 h 704850"/>
              <a:gd name="connsiteX43" fmla="*/ 838200 w 838200"/>
              <a:gd name="connsiteY43" fmla="*/ 704922 h 704850"/>
              <a:gd name="connsiteX44" fmla="*/ 838200 w 838200"/>
              <a:gd name="connsiteY44" fmla="*/ 647772 h 704850"/>
              <a:gd name="connsiteX45" fmla="*/ 800100 w 838200"/>
              <a:gd name="connsiteY45" fmla="*/ 647772 h 704850"/>
              <a:gd name="connsiteX46" fmla="*/ 669608 w 838200"/>
              <a:gd name="connsiteY46" fmla="*/ 38172 h 704850"/>
              <a:gd name="connsiteX47" fmla="*/ 666750 w 838200"/>
              <a:gd name="connsiteY47" fmla="*/ 66747 h 704850"/>
              <a:gd name="connsiteX48" fmla="*/ 666750 w 838200"/>
              <a:gd name="connsiteY48" fmla="*/ 152472 h 704850"/>
              <a:gd name="connsiteX49" fmla="*/ 628650 w 838200"/>
              <a:gd name="connsiteY49" fmla="*/ 142947 h 704850"/>
              <a:gd name="connsiteX50" fmla="*/ 590550 w 838200"/>
              <a:gd name="connsiteY50" fmla="*/ 152472 h 704850"/>
              <a:gd name="connsiteX51" fmla="*/ 590550 w 838200"/>
              <a:gd name="connsiteY51" fmla="*/ 66747 h 704850"/>
              <a:gd name="connsiteX52" fmla="*/ 587693 w 838200"/>
              <a:gd name="connsiteY52" fmla="*/ 38172 h 704850"/>
              <a:gd name="connsiteX53" fmla="*/ 669608 w 838200"/>
              <a:gd name="connsiteY53" fmla="*/ 38172 h 704850"/>
              <a:gd name="connsiteX54" fmla="*/ 460058 w 838200"/>
              <a:gd name="connsiteY54" fmla="*/ 38172 h 704850"/>
              <a:gd name="connsiteX55" fmla="*/ 457200 w 838200"/>
              <a:gd name="connsiteY55" fmla="*/ 66747 h 704850"/>
              <a:gd name="connsiteX56" fmla="*/ 457200 w 838200"/>
              <a:gd name="connsiteY56" fmla="*/ 152472 h 704850"/>
              <a:gd name="connsiteX57" fmla="*/ 419100 w 838200"/>
              <a:gd name="connsiteY57" fmla="*/ 142947 h 704850"/>
              <a:gd name="connsiteX58" fmla="*/ 381000 w 838200"/>
              <a:gd name="connsiteY58" fmla="*/ 152472 h 704850"/>
              <a:gd name="connsiteX59" fmla="*/ 381000 w 838200"/>
              <a:gd name="connsiteY59" fmla="*/ 66747 h 704850"/>
              <a:gd name="connsiteX60" fmla="*/ 378143 w 838200"/>
              <a:gd name="connsiteY60" fmla="*/ 38172 h 704850"/>
              <a:gd name="connsiteX61" fmla="*/ 460058 w 838200"/>
              <a:gd name="connsiteY61" fmla="*/ 38172 h 704850"/>
              <a:gd name="connsiteX62" fmla="*/ 250508 w 838200"/>
              <a:gd name="connsiteY62" fmla="*/ 38172 h 704850"/>
              <a:gd name="connsiteX63" fmla="*/ 247650 w 838200"/>
              <a:gd name="connsiteY63" fmla="*/ 66747 h 704850"/>
              <a:gd name="connsiteX64" fmla="*/ 247650 w 838200"/>
              <a:gd name="connsiteY64" fmla="*/ 152472 h 704850"/>
              <a:gd name="connsiteX65" fmla="*/ 209550 w 838200"/>
              <a:gd name="connsiteY65" fmla="*/ 142947 h 704850"/>
              <a:gd name="connsiteX66" fmla="*/ 171450 w 838200"/>
              <a:gd name="connsiteY66" fmla="*/ 152472 h 704850"/>
              <a:gd name="connsiteX67" fmla="*/ 171450 w 838200"/>
              <a:gd name="connsiteY67" fmla="*/ 66747 h 704850"/>
              <a:gd name="connsiteX68" fmla="*/ 168593 w 838200"/>
              <a:gd name="connsiteY68" fmla="*/ 38172 h 704850"/>
              <a:gd name="connsiteX69" fmla="*/ 250508 w 838200"/>
              <a:gd name="connsiteY69" fmla="*/ 38172 h 704850"/>
              <a:gd name="connsiteX70" fmla="*/ 762000 w 838200"/>
              <a:gd name="connsiteY70" fmla="*/ 647772 h 704850"/>
              <a:gd name="connsiteX71" fmla="*/ 76200 w 838200"/>
              <a:gd name="connsiteY71" fmla="*/ 647772 h 704850"/>
              <a:gd name="connsiteX72" fmla="*/ 76200 w 838200"/>
              <a:gd name="connsiteY72" fmla="*/ 238197 h 704850"/>
              <a:gd name="connsiteX73" fmla="*/ 133350 w 838200"/>
              <a:gd name="connsiteY73" fmla="*/ 238197 h 704850"/>
              <a:gd name="connsiteX74" fmla="*/ 133350 w 838200"/>
              <a:gd name="connsiteY74" fmla="*/ 533472 h 704850"/>
              <a:gd name="connsiteX75" fmla="*/ 209550 w 838200"/>
              <a:gd name="connsiteY75" fmla="*/ 609672 h 704850"/>
              <a:gd name="connsiteX76" fmla="*/ 285750 w 838200"/>
              <a:gd name="connsiteY76" fmla="*/ 533472 h 704850"/>
              <a:gd name="connsiteX77" fmla="*/ 285750 w 838200"/>
              <a:gd name="connsiteY77" fmla="*/ 238197 h 704850"/>
              <a:gd name="connsiteX78" fmla="*/ 342900 w 838200"/>
              <a:gd name="connsiteY78" fmla="*/ 238197 h 704850"/>
              <a:gd name="connsiteX79" fmla="*/ 342900 w 838200"/>
              <a:gd name="connsiteY79" fmla="*/ 533472 h 704850"/>
              <a:gd name="connsiteX80" fmla="*/ 419100 w 838200"/>
              <a:gd name="connsiteY80" fmla="*/ 609672 h 704850"/>
              <a:gd name="connsiteX81" fmla="*/ 495300 w 838200"/>
              <a:gd name="connsiteY81" fmla="*/ 533472 h 704850"/>
              <a:gd name="connsiteX82" fmla="*/ 495300 w 838200"/>
              <a:gd name="connsiteY82" fmla="*/ 238197 h 704850"/>
              <a:gd name="connsiteX83" fmla="*/ 552450 w 838200"/>
              <a:gd name="connsiteY83" fmla="*/ 238197 h 704850"/>
              <a:gd name="connsiteX84" fmla="*/ 552450 w 838200"/>
              <a:gd name="connsiteY84" fmla="*/ 533472 h 704850"/>
              <a:gd name="connsiteX85" fmla="*/ 628650 w 838200"/>
              <a:gd name="connsiteY85" fmla="*/ 609672 h 704850"/>
              <a:gd name="connsiteX86" fmla="*/ 704850 w 838200"/>
              <a:gd name="connsiteY86" fmla="*/ 533472 h 704850"/>
              <a:gd name="connsiteX87" fmla="*/ 704850 w 838200"/>
              <a:gd name="connsiteY87" fmla="*/ 238197 h 704850"/>
              <a:gd name="connsiteX88" fmla="*/ 762000 w 838200"/>
              <a:gd name="connsiteY88" fmla="*/ 238197 h 704850"/>
              <a:gd name="connsiteX89" fmla="*/ 762000 w 838200"/>
              <a:gd name="connsiteY89" fmla="*/ 647772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38200" h="704850">
                <a:moveTo>
                  <a:pt x="800100" y="647772"/>
                </a:moveTo>
                <a:lnTo>
                  <a:pt x="800100" y="114372"/>
                </a:lnTo>
                <a:lnTo>
                  <a:pt x="762000" y="114372"/>
                </a:lnTo>
                <a:lnTo>
                  <a:pt x="762000" y="200097"/>
                </a:lnTo>
                <a:lnTo>
                  <a:pt x="704850" y="200097"/>
                </a:lnTo>
                <a:lnTo>
                  <a:pt x="704850" y="66747"/>
                </a:lnTo>
                <a:cubicBezTo>
                  <a:pt x="704850" y="46745"/>
                  <a:pt x="708660" y="39125"/>
                  <a:pt x="709613" y="37220"/>
                </a:cubicBezTo>
                <a:cubicBezTo>
                  <a:pt x="718185" y="35315"/>
                  <a:pt x="723900" y="27695"/>
                  <a:pt x="723900" y="18170"/>
                </a:cubicBezTo>
                <a:cubicBezTo>
                  <a:pt x="723900" y="7692"/>
                  <a:pt x="715328" y="-880"/>
                  <a:pt x="704850" y="72"/>
                </a:cubicBezTo>
                <a:lnTo>
                  <a:pt x="704850" y="72"/>
                </a:lnTo>
                <a:lnTo>
                  <a:pt x="553403" y="72"/>
                </a:lnTo>
                <a:cubicBezTo>
                  <a:pt x="542925" y="-880"/>
                  <a:pt x="534353" y="7692"/>
                  <a:pt x="533400" y="18170"/>
                </a:cubicBezTo>
                <a:cubicBezTo>
                  <a:pt x="533400" y="26742"/>
                  <a:pt x="539115" y="34362"/>
                  <a:pt x="547688" y="37220"/>
                </a:cubicBezTo>
                <a:cubicBezTo>
                  <a:pt x="548640" y="39125"/>
                  <a:pt x="552450" y="46745"/>
                  <a:pt x="552450" y="66747"/>
                </a:cubicBezTo>
                <a:lnTo>
                  <a:pt x="552450" y="200097"/>
                </a:lnTo>
                <a:lnTo>
                  <a:pt x="495300" y="200097"/>
                </a:lnTo>
                <a:lnTo>
                  <a:pt x="495300" y="66747"/>
                </a:lnTo>
                <a:cubicBezTo>
                  <a:pt x="495300" y="46745"/>
                  <a:pt x="499110" y="39125"/>
                  <a:pt x="500063" y="37220"/>
                </a:cubicBezTo>
                <a:cubicBezTo>
                  <a:pt x="508635" y="35315"/>
                  <a:pt x="514350" y="27695"/>
                  <a:pt x="514350" y="18170"/>
                </a:cubicBezTo>
                <a:cubicBezTo>
                  <a:pt x="514350" y="7692"/>
                  <a:pt x="505778" y="-880"/>
                  <a:pt x="495300" y="72"/>
                </a:cubicBezTo>
                <a:lnTo>
                  <a:pt x="495300" y="72"/>
                </a:lnTo>
                <a:lnTo>
                  <a:pt x="343853" y="72"/>
                </a:lnTo>
                <a:cubicBezTo>
                  <a:pt x="333375" y="-880"/>
                  <a:pt x="324803" y="7692"/>
                  <a:pt x="323850" y="18170"/>
                </a:cubicBezTo>
                <a:cubicBezTo>
                  <a:pt x="323850" y="26742"/>
                  <a:pt x="329565" y="34362"/>
                  <a:pt x="338138" y="37220"/>
                </a:cubicBezTo>
                <a:cubicBezTo>
                  <a:pt x="339090" y="39125"/>
                  <a:pt x="342900" y="46745"/>
                  <a:pt x="342900" y="66747"/>
                </a:cubicBezTo>
                <a:lnTo>
                  <a:pt x="342900" y="200097"/>
                </a:lnTo>
                <a:lnTo>
                  <a:pt x="285750" y="200097"/>
                </a:lnTo>
                <a:lnTo>
                  <a:pt x="285750" y="66747"/>
                </a:lnTo>
                <a:cubicBezTo>
                  <a:pt x="285750" y="46745"/>
                  <a:pt x="289560" y="39125"/>
                  <a:pt x="290513" y="37220"/>
                </a:cubicBezTo>
                <a:cubicBezTo>
                  <a:pt x="299085" y="35315"/>
                  <a:pt x="304800" y="27695"/>
                  <a:pt x="304800" y="18170"/>
                </a:cubicBezTo>
                <a:cubicBezTo>
                  <a:pt x="304800" y="7692"/>
                  <a:pt x="296228" y="-880"/>
                  <a:pt x="285750" y="72"/>
                </a:cubicBezTo>
                <a:lnTo>
                  <a:pt x="285750" y="72"/>
                </a:lnTo>
                <a:lnTo>
                  <a:pt x="134303" y="72"/>
                </a:lnTo>
                <a:cubicBezTo>
                  <a:pt x="123825" y="-880"/>
                  <a:pt x="115253" y="7692"/>
                  <a:pt x="114300" y="18170"/>
                </a:cubicBezTo>
                <a:cubicBezTo>
                  <a:pt x="114300" y="26742"/>
                  <a:pt x="120015" y="34362"/>
                  <a:pt x="128588" y="37220"/>
                </a:cubicBezTo>
                <a:cubicBezTo>
                  <a:pt x="129540" y="39125"/>
                  <a:pt x="133350" y="46745"/>
                  <a:pt x="133350" y="66747"/>
                </a:cubicBezTo>
                <a:lnTo>
                  <a:pt x="133350" y="200097"/>
                </a:lnTo>
                <a:lnTo>
                  <a:pt x="76200" y="200097"/>
                </a:lnTo>
                <a:lnTo>
                  <a:pt x="76200" y="114372"/>
                </a:lnTo>
                <a:lnTo>
                  <a:pt x="38100" y="114372"/>
                </a:lnTo>
                <a:lnTo>
                  <a:pt x="38100" y="647772"/>
                </a:lnTo>
                <a:lnTo>
                  <a:pt x="0" y="647772"/>
                </a:lnTo>
                <a:lnTo>
                  <a:pt x="0" y="704922"/>
                </a:lnTo>
                <a:lnTo>
                  <a:pt x="838200" y="704922"/>
                </a:lnTo>
                <a:lnTo>
                  <a:pt x="838200" y="647772"/>
                </a:lnTo>
                <a:lnTo>
                  <a:pt x="800100" y="647772"/>
                </a:lnTo>
                <a:close/>
                <a:moveTo>
                  <a:pt x="669608" y="38172"/>
                </a:moveTo>
                <a:cubicBezTo>
                  <a:pt x="667703" y="45792"/>
                  <a:pt x="666750" y="55317"/>
                  <a:pt x="666750" y="66747"/>
                </a:cubicBezTo>
                <a:lnTo>
                  <a:pt x="666750" y="152472"/>
                </a:lnTo>
                <a:cubicBezTo>
                  <a:pt x="666750" y="152472"/>
                  <a:pt x="647700" y="142947"/>
                  <a:pt x="628650" y="142947"/>
                </a:cubicBezTo>
                <a:cubicBezTo>
                  <a:pt x="609600" y="142947"/>
                  <a:pt x="590550" y="152472"/>
                  <a:pt x="590550" y="152472"/>
                </a:cubicBezTo>
                <a:lnTo>
                  <a:pt x="590550" y="66747"/>
                </a:lnTo>
                <a:cubicBezTo>
                  <a:pt x="590550" y="55317"/>
                  <a:pt x="589598" y="45792"/>
                  <a:pt x="587693" y="38172"/>
                </a:cubicBezTo>
                <a:lnTo>
                  <a:pt x="669608" y="38172"/>
                </a:lnTo>
                <a:close/>
                <a:moveTo>
                  <a:pt x="460058" y="38172"/>
                </a:moveTo>
                <a:cubicBezTo>
                  <a:pt x="458153" y="45792"/>
                  <a:pt x="457200" y="55317"/>
                  <a:pt x="457200" y="66747"/>
                </a:cubicBezTo>
                <a:lnTo>
                  <a:pt x="457200" y="152472"/>
                </a:lnTo>
                <a:cubicBezTo>
                  <a:pt x="457200" y="152472"/>
                  <a:pt x="438150" y="142947"/>
                  <a:pt x="419100" y="142947"/>
                </a:cubicBezTo>
                <a:cubicBezTo>
                  <a:pt x="400050" y="142947"/>
                  <a:pt x="381000" y="152472"/>
                  <a:pt x="381000" y="152472"/>
                </a:cubicBezTo>
                <a:lnTo>
                  <a:pt x="381000" y="66747"/>
                </a:lnTo>
                <a:cubicBezTo>
                  <a:pt x="381000" y="55317"/>
                  <a:pt x="380048" y="45792"/>
                  <a:pt x="378143" y="38172"/>
                </a:cubicBezTo>
                <a:lnTo>
                  <a:pt x="460058" y="38172"/>
                </a:lnTo>
                <a:close/>
                <a:moveTo>
                  <a:pt x="250508" y="38172"/>
                </a:moveTo>
                <a:cubicBezTo>
                  <a:pt x="248603" y="45792"/>
                  <a:pt x="247650" y="55317"/>
                  <a:pt x="247650" y="66747"/>
                </a:cubicBezTo>
                <a:lnTo>
                  <a:pt x="247650" y="152472"/>
                </a:lnTo>
                <a:cubicBezTo>
                  <a:pt x="247650" y="152472"/>
                  <a:pt x="228600" y="142947"/>
                  <a:pt x="209550" y="142947"/>
                </a:cubicBezTo>
                <a:cubicBezTo>
                  <a:pt x="190500" y="142947"/>
                  <a:pt x="171450" y="152472"/>
                  <a:pt x="171450" y="152472"/>
                </a:cubicBezTo>
                <a:lnTo>
                  <a:pt x="171450" y="66747"/>
                </a:lnTo>
                <a:cubicBezTo>
                  <a:pt x="171450" y="55317"/>
                  <a:pt x="170498" y="45792"/>
                  <a:pt x="168593" y="38172"/>
                </a:cubicBezTo>
                <a:lnTo>
                  <a:pt x="250508" y="38172"/>
                </a:lnTo>
                <a:close/>
                <a:moveTo>
                  <a:pt x="762000" y="647772"/>
                </a:moveTo>
                <a:lnTo>
                  <a:pt x="76200" y="647772"/>
                </a:lnTo>
                <a:lnTo>
                  <a:pt x="76200" y="238197"/>
                </a:lnTo>
                <a:lnTo>
                  <a:pt x="133350" y="238197"/>
                </a:lnTo>
                <a:lnTo>
                  <a:pt x="133350" y="533472"/>
                </a:lnTo>
                <a:cubicBezTo>
                  <a:pt x="133350" y="575382"/>
                  <a:pt x="167640" y="609672"/>
                  <a:pt x="209550" y="609672"/>
                </a:cubicBezTo>
                <a:cubicBezTo>
                  <a:pt x="251460" y="609672"/>
                  <a:pt x="285750" y="575382"/>
                  <a:pt x="285750" y="533472"/>
                </a:cubicBezTo>
                <a:lnTo>
                  <a:pt x="285750" y="238197"/>
                </a:lnTo>
                <a:lnTo>
                  <a:pt x="342900" y="238197"/>
                </a:lnTo>
                <a:lnTo>
                  <a:pt x="342900" y="533472"/>
                </a:lnTo>
                <a:cubicBezTo>
                  <a:pt x="342900" y="575382"/>
                  <a:pt x="377190" y="609672"/>
                  <a:pt x="419100" y="609672"/>
                </a:cubicBezTo>
                <a:cubicBezTo>
                  <a:pt x="461010" y="609672"/>
                  <a:pt x="495300" y="575382"/>
                  <a:pt x="495300" y="533472"/>
                </a:cubicBezTo>
                <a:lnTo>
                  <a:pt x="495300" y="238197"/>
                </a:lnTo>
                <a:lnTo>
                  <a:pt x="552450" y="238197"/>
                </a:lnTo>
                <a:lnTo>
                  <a:pt x="552450" y="533472"/>
                </a:lnTo>
                <a:cubicBezTo>
                  <a:pt x="552450" y="575382"/>
                  <a:pt x="586740" y="609672"/>
                  <a:pt x="628650" y="609672"/>
                </a:cubicBezTo>
                <a:cubicBezTo>
                  <a:pt x="670560" y="609672"/>
                  <a:pt x="704850" y="575382"/>
                  <a:pt x="704850" y="533472"/>
                </a:cubicBezTo>
                <a:lnTo>
                  <a:pt x="704850" y="238197"/>
                </a:lnTo>
                <a:lnTo>
                  <a:pt x="762000" y="238197"/>
                </a:lnTo>
                <a:lnTo>
                  <a:pt x="762000" y="647772"/>
                </a:lnTo>
                <a:close/>
              </a:path>
            </a:pathLst>
          </a:custGeom>
          <a:solidFill>
            <a:schemeClr val="accent3"/>
          </a:solidFill>
          <a:ln w="9525" cap="flat">
            <a:noFill/>
            <a:prstDash val="solid"/>
            <a:miter/>
          </a:ln>
        </p:spPr>
        <p:txBody>
          <a:bodyPr rtlCol="0" anchor="ctr"/>
          <a:lstStyle/>
          <a:p>
            <a:endParaRPr lang="it-IT" sz="1013"/>
          </a:p>
        </p:txBody>
      </p:sp>
      <p:grpSp>
        <p:nvGrpSpPr>
          <p:cNvPr id="759" name="Elemento grafico 689" descr="Calamita">
            <a:extLst>
              <a:ext uri="{FF2B5EF4-FFF2-40B4-BE49-F238E27FC236}">
                <a16:creationId xmlns:a16="http://schemas.microsoft.com/office/drawing/2014/main" id="{AA61C18B-4375-5F4B-B760-33E8F77D2B43}"/>
              </a:ext>
            </a:extLst>
          </p:cNvPr>
          <p:cNvGrpSpPr/>
          <p:nvPr/>
        </p:nvGrpSpPr>
        <p:grpSpPr>
          <a:xfrm>
            <a:off x="7696431" y="3641027"/>
            <a:ext cx="245906" cy="245906"/>
            <a:chOff x="8188800" y="5521800"/>
            <a:chExt cx="914400" cy="914400"/>
          </a:xfrm>
          <a:solidFill>
            <a:schemeClr val="accent3"/>
          </a:solidFill>
        </p:grpSpPr>
        <p:sp>
          <p:nvSpPr>
            <p:cNvPr id="348" name="Figura a mano libera 347">
              <a:extLst>
                <a:ext uri="{FF2B5EF4-FFF2-40B4-BE49-F238E27FC236}">
                  <a16:creationId xmlns:a16="http://schemas.microsoft.com/office/drawing/2014/main" id="{B7FED6EA-47D6-CB44-AE74-07381385CA90}"/>
                </a:ext>
              </a:extLst>
            </p:cNvPr>
            <p:cNvSpPr/>
            <p:nvPr/>
          </p:nvSpPr>
          <p:spPr>
            <a:xfrm>
              <a:off x="8501731" y="6211867"/>
              <a:ext cx="171450" cy="171450"/>
            </a:xfrm>
            <a:custGeom>
              <a:avLst/>
              <a:gdLst>
                <a:gd name="connsiteX0" fmla="*/ 90924 w 171450"/>
                <a:gd name="connsiteY0" fmla="*/ 171746 h 171450"/>
                <a:gd name="connsiteX1" fmla="*/ 0 w 171450"/>
                <a:gd name="connsiteY1" fmla="*/ 80822 h 171450"/>
                <a:gd name="connsiteX2" fmla="*/ 80822 w 171450"/>
                <a:gd name="connsiteY2" fmla="*/ 0 h 171450"/>
                <a:gd name="connsiteX3" fmla="*/ 171746 w 171450"/>
                <a:gd name="connsiteY3" fmla="*/ 90924 h 171450"/>
              </a:gdLst>
              <a:ahLst/>
              <a:cxnLst>
                <a:cxn ang="0">
                  <a:pos x="connsiteX0" y="connsiteY0"/>
                </a:cxn>
                <a:cxn ang="0">
                  <a:pos x="connsiteX1" y="connsiteY1"/>
                </a:cxn>
                <a:cxn ang="0">
                  <a:pos x="connsiteX2" y="connsiteY2"/>
                </a:cxn>
                <a:cxn ang="0">
                  <a:pos x="connsiteX3" y="connsiteY3"/>
                </a:cxn>
              </a:cxnLst>
              <a:rect l="l" t="t" r="r" b="b"/>
              <a:pathLst>
                <a:path w="171450" h="171450">
                  <a:moveTo>
                    <a:pt x="90924" y="171746"/>
                  </a:moveTo>
                  <a:lnTo>
                    <a:pt x="0" y="80822"/>
                  </a:lnTo>
                  <a:lnTo>
                    <a:pt x="80822" y="0"/>
                  </a:lnTo>
                  <a:lnTo>
                    <a:pt x="171746" y="90924"/>
                  </a:lnTo>
                  <a:close/>
                </a:path>
              </a:pathLst>
            </a:custGeom>
            <a:grpFill/>
            <a:ln w="9525" cap="flat">
              <a:noFill/>
              <a:prstDash val="solid"/>
              <a:miter/>
            </a:ln>
          </p:spPr>
          <p:txBody>
            <a:bodyPr rtlCol="0" anchor="ctr"/>
            <a:lstStyle/>
            <a:p>
              <a:endParaRPr lang="it-IT" sz="1013"/>
            </a:p>
          </p:txBody>
        </p:sp>
        <p:sp>
          <p:nvSpPr>
            <p:cNvPr id="349" name="Figura a mano libera 348">
              <a:extLst>
                <a:ext uri="{FF2B5EF4-FFF2-40B4-BE49-F238E27FC236}">
                  <a16:creationId xmlns:a16="http://schemas.microsoft.com/office/drawing/2014/main" id="{2B180610-71EE-8B47-BBB2-2CDE8B33215C}"/>
                </a:ext>
              </a:extLst>
            </p:cNvPr>
            <p:cNvSpPr/>
            <p:nvPr/>
          </p:nvSpPr>
          <p:spPr>
            <a:xfrm>
              <a:off x="8240473" y="5573473"/>
              <a:ext cx="685800" cy="685800"/>
            </a:xfrm>
            <a:custGeom>
              <a:avLst/>
              <a:gdLst>
                <a:gd name="connsiteX0" fmla="*/ 315039 w 685800"/>
                <a:gd name="connsiteY0" fmla="*/ 612219 h 685800"/>
                <a:gd name="connsiteX1" fmla="*/ 175974 w 685800"/>
                <a:gd name="connsiteY1" fmla="*/ 472202 h 685800"/>
                <a:gd name="connsiteX2" fmla="*/ 175974 w 685800"/>
                <a:gd name="connsiteY2" fmla="*/ 175974 h 685800"/>
                <a:gd name="connsiteX3" fmla="*/ 472202 w 685800"/>
                <a:gd name="connsiteY3" fmla="*/ 175974 h 685800"/>
                <a:gd name="connsiteX4" fmla="*/ 611267 w 685800"/>
                <a:gd name="connsiteY4" fmla="*/ 315039 h 685800"/>
                <a:gd name="connsiteX5" fmla="*/ 692229 w 685800"/>
                <a:gd name="connsiteY5" fmla="*/ 234077 h 685800"/>
                <a:gd name="connsiteX6" fmla="*/ 553164 w 685800"/>
                <a:gd name="connsiteY6" fmla="*/ 95012 h 685800"/>
                <a:gd name="connsiteX7" fmla="*/ 95012 w 685800"/>
                <a:gd name="connsiteY7" fmla="*/ 95012 h 685800"/>
                <a:gd name="connsiteX8" fmla="*/ 95012 w 685800"/>
                <a:gd name="connsiteY8" fmla="*/ 553164 h 685800"/>
                <a:gd name="connsiteX9" fmla="*/ 234077 w 685800"/>
                <a:gd name="connsiteY9" fmla="*/ 692229 h 685800"/>
                <a:gd name="connsiteX10" fmla="*/ 315039 w 685800"/>
                <a:gd name="connsiteY10" fmla="*/ 612219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685800">
                  <a:moveTo>
                    <a:pt x="315039" y="612219"/>
                  </a:moveTo>
                  <a:lnTo>
                    <a:pt x="175974" y="472202"/>
                  </a:lnTo>
                  <a:cubicBezTo>
                    <a:pt x="94059" y="390287"/>
                    <a:pt x="94059" y="257889"/>
                    <a:pt x="175974" y="175974"/>
                  </a:cubicBezTo>
                  <a:cubicBezTo>
                    <a:pt x="257889" y="94059"/>
                    <a:pt x="390287" y="94059"/>
                    <a:pt x="472202" y="175974"/>
                  </a:cubicBezTo>
                  <a:lnTo>
                    <a:pt x="611267" y="315039"/>
                  </a:lnTo>
                  <a:lnTo>
                    <a:pt x="692229" y="234077"/>
                  </a:lnTo>
                  <a:lnTo>
                    <a:pt x="553164" y="95012"/>
                  </a:lnTo>
                  <a:cubicBezTo>
                    <a:pt x="426482" y="-31671"/>
                    <a:pt x="221694" y="-31671"/>
                    <a:pt x="95012" y="95012"/>
                  </a:cubicBezTo>
                  <a:cubicBezTo>
                    <a:pt x="-31671" y="221694"/>
                    <a:pt x="-31671" y="426482"/>
                    <a:pt x="95012" y="553164"/>
                  </a:cubicBezTo>
                  <a:lnTo>
                    <a:pt x="234077" y="692229"/>
                  </a:lnTo>
                  <a:lnTo>
                    <a:pt x="315039" y="612219"/>
                  </a:lnTo>
                  <a:close/>
                </a:path>
              </a:pathLst>
            </a:custGeom>
            <a:grpFill/>
            <a:ln w="9525" cap="flat">
              <a:noFill/>
              <a:prstDash val="solid"/>
              <a:miter/>
            </a:ln>
          </p:spPr>
          <p:txBody>
            <a:bodyPr rtlCol="0" anchor="ctr"/>
            <a:lstStyle/>
            <a:p>
              <a:endParaRPr lang="it-IT" sz="1013"/>
            </a:p>
          </p:txBody>
        </p:sp>
        <p:sp>
          <p:nvSpPr>
            <p:cNvPr id="393" name="Figura a mano libera 392">
              <a:extLst>
                <a:ext uri="{FF2B5EF4-FFF2-40B4-BE49-F238E27FC236}">
                  <a16:creationId xmlns:a16="http://schemas.microsoft.com/office/drawing/2014/main" id="{4DDFD08A-5837-3F4F-A654-0AF2F12A7171}"/>
                </a:ext>
              </a:extLst>
            </p:cNvPr>
            <p:cNvSpPr/>
            <p:nvPr/>
          </p:nvSpPr>
          <p:spPr>
            <a:xfrm>
              <a:off x="8879537" y="5835355"/>
              <a:ext cx="171450" cy="171450"/>
            </a:xfrm>
            <a:custGeom>
              <a:avLst/>
              <a:gdLst>
                <a:gd name="connsiteX0" fmla="*/ 0 w 171450"/>
                <a:gd name="connsiteY0" fmla="*/ 80822 h 171450"/>
                <a:gd name="connsiteX1" fmla="*/ 80822 w 171450"/>
                <a:gd name="connsiteY1" fmla="*/ 0 h 171450"/>
                <a:gd name="connsiteX2" fmla="*/ 171746 w 171450"/>
                <a:gd name="connsiteY2" fmla="*/ 90924 h 171450"/>
                <a:gd name="connsiteX3" fmla="*/ 90924 w 171450"/>
                <a:gd name="connsiteY3" fmla="*/ 171746 h 171450"/>
              </a:gdLst>
              <a:ahLst/>
              <a:cxnLst>
                <a:cxn ang="0">
                  <a:pos x="connsiteX0" y="connsiteY0"/>
                </a:cxn>
                <a:cxn ang="0">
                  <a:pos x="connsiteX1" y="connsiteY1"/>
                </a:cxn>
                <a:cxn ang="0">
                  <a:pos x="connsiteX2" y="connsiteY2"/>
                </a:cxn>
                <a:cxn ang="0">
                  <a:pos x="connsiteX3" y="connsiteY3"/>
                </a:cxn>
              </a:cxnLst>
              <a:rect l="l" t="t" r="r" b="b"/>
              <a:pathLst>
                <a:path w="171450" h="171450">
                  <a:moveTo>
                    <a:pt x="0" y="80822"/>
                  </a:moveTo>
                  <a:lnTo>
                    <a:pt x="80822" y="0"/>
                  </a:lnTo>
                  <a:lnTo>
                    <a:pt x="171746" y="90924"/>
                  </a:lnTo>
                  <a:lnTo>
                    <a:pt x="90924" y="171746"/>
                  </a:lnTo>
                  <a:close/>
                </a:path>
              </a:pathLst>
            </a:custGeom>
            <a:grpFill/>
            <a:ln w="9525" cap="flat">
              <a:noFill/>
              <a:prstDash val="solid"/>
              <a:miter/>
            </a:ln>
          </p:spPr>
          <p:txBody>
            <a:bodyPr rtlCol="0" anchor="ctr"/>
            <a:lstStyle/>
            <a:p>
              <a:endParaRPr lang="it-IT" sz="1013"/>
            </a:p>
          </p:txBody>
        </p:sp>
      </p:grpSp>
      <p:grpSp>
        <p:nvGrpSpPr>
          <p:cNvPr id="394" name="Elemento grafico 691" descr="Atomo">
            <a:extLst>
              <a:ext uri="{FF2B5EF4-FFF2-40B4-BE49-F238E27FC236}">
                <a16:creationId xmlns:a16="http://schemas.microsoft.com/office/drawing/2014/main" id="{42A70337-2E4E-6843-9E01-6B76AC872100}"/>
              </a:ext>
            </a:extLst>
          </p:cNvPr>
          <p:cNvGrpSpPr/>
          <p:nvPr/>
        </p:nvGrpSpPr>
        <p:grpSpPr>
          <a:xfrm>
            <a:off x="8147666" y="3641027"/>
            <a:ext cx="245906" cy="245906"/>
            <a:chOff x="8338800" y="5671800"/>
            <a:chExt cx="914400" cy="914400"/>
          </a:xfrm>
          <a:solidFill>
            <a:schemeClr val="accent3"/>
          </a:solidFill>
        </p:grpSpPr>
        <p:sp>
          <p:nvSpPr>
            <p:cNvPr id="395" name="Figura a mano libera 394">
              <a:extLst>
                <a:ext uri="{FF2B5EF4-FFF2-40B4-BE49-F238E27FC236}">
                  <a16:creationId xmlns:a16="http://schemas.microsoft.com/office/drawing/2014/main" id="{5993008B-D226-AF4B-88B9-EA02767769B6}"/>
                </a:ext>
              </a:extLst>
            </p:cNvPr>
            <p:cNvSpPr/>
            <p:nvPr/>
          </p:nvSpPr>
          <p:spPr>
            <a:xfrm>
              <a:off x="8735993" y="60718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96" name="Figura a mano libera 395">
              <a:extLst>
                <a:ext uri="{FF2B5EF4-FFF2-40B4-BE49-F238E27FC236}">
                  <a16:creationId xmlns:a16="http://schemas.microsoft.com/office/drawing/2014/main" id="{E0FFCAB7-3032-9242-AA20-7278980ED985}"/>
                </a:ext>
              </a:extLst>
            </p:cNvPr>
            <p:cNvSpPr/>
            <p:nvPr/>
          </p:nvSpPr>
          <p:spPr>
            <a:xfrm>
              <a:off x="8454707" y="5748000"/>
              <a:ext cx="676275" cy="762000"/>
            </a:xfrm>
            <a:custGeom>
              <a:avLst/>
              <a:gdLst>
                <a:gd name="connsiteX0" fmla="*/ 673716 w 676275"/>
                <a:gd name="connsiteY0" fmla="*/ 190500 h 762000"/>
                <a:gd name="connsiteX1" fmla="*/ 571798 w 676275"/>
                <a:gd name="connsiteY1" fmla="*/ 149543 h 762000"/>
                <a:gd name="connsiteX2" fmla="*/ 464166 w 676275"/>
                <a:gd name="connsiteY2" fmla="*/ 165735 h 762000"/>
                <a:gd name="connsiteX3" fmla="*/ 338436 w 676275"/>
                <a:gd name="connsiteY3" fmla="*/ 0 h 762000"/>
                <a:gd name="connsiteX4" fmla="*/ 213658 w 676275"/>
                <a:gd name="connsiteY4" fmla="*/ 163830 h 762000"/>
                <a:gd name="connsiteX5" fmla="*/ 110788 w 676275"/>
                <a:gd name="connsiteY5" fmla="*/ 148590 h 762000"/>
                <a:gd name="connsiteX6" fmla="*/ 8871 w 676275"/>
                <a:gd name="connsiteY6" fmla="*/ 189548 h 762000"/>
                <a:gd name="connsiteX7" fmla="*/ 90786 w 676275"/>
                <a:gd name="connsiteY7" fmla="*/ 382905 h 762000"/>
                <a:gd name="connsiteX8" fmla="*/ 13633 w 676275"/>
                <a:gd name="connsiteY8" fmla="*/ 570548 h 762000"/>
                <a:gd name="connsiteX9" fmla="*/ 115551 w 676275"/>
                <a:gd name="connsiteY9" fmla="*/ 611505 h 762000"/>
                <a:gd name="connsiteX10" fmla="*/ 213658 w 676275"/>
                <a:gd name="connsiteY10" fmla="*/ 598170 h 762000"/>
                <a:gd name="connsiteX11" fmla="*/ 338436 w 676275"/>
                <a:gd name="connsiteY11" fmla="*/ 762000 h 762000"/>
                <a:gd name="connsiteX12" fmla="*/ 463213 w 676275"/>
                <a:gd name="connsiteY12" fmla="*/ 598170 h 762000"/>
                <a:gd name="connsiteX13" fmla="*/ 566083 w 676275"/>
                <a:gd name="connsiteY13" fmla="*/ 613410 h 762000"/>
                <a:gd name="connsiteX14" fmla="*/ 668001 w 676275"/>
                <a:gd name="connsiteY14" fmla="*/ 572453 h 762000"/>
                <a:gd name="connsiteX15" fmla="*/ 590848 w 676275"/>
                <a:gd name="connsiteY15" fmla="*/ 384810 h 762000"/>
                <a:gd name="connsiteX16" fmla="*/ 673716 w 676275"/>
                <a:gd name="connsiteY16" fmla="*/ 190500 h 762000"/>
                <a:gd name="connsiteX17" fmla="*/ 571798 w 676275"/>
                <a:gd name="connsiteY17" fmla="*/ 187643 h 762000"/>
                <a:gd name="connsiteX18" fmla="*/ 640378 w 676275"/>
                <a:gd name="connsiteY18" fmla="*/ 209550 h 762000"/>
                <a:gd name="connsiteX19" fmla="*/ 564178 w 676275"/>
                <a:gd name="connsiteY19" fmla="*/ 357188 h 762000"/>
                <a:gd name="connsiteX20" fmla="*/ 487026 w 676275"/>
                <a:gd name="connsiteY20" fmla="*/ 295275 h 762000"/>
                <a:gd name="connsiteX21" fmla="*/ 472738 w 676275"/>
                <a:gd name="connsiteY21" fmla="*/ 201930 h 762000"/>
                <a:gd name="connsiteX22" fmla="*/ 571798 w 676275"/>
                <a:gd name="connsiteY22" fmla="*/ 187643 h 762000"/>
                <a:gd name="connsiteX23" fmla="*/ 401301 w 676275"/>
                <a:gd name="connsiteY23" fmla="*/ 480060 h 762000"/>
                <a:gd name="connsiteX24" fmla="*/ 341293 w 676275"/>
                <a:gd name="connsiteY24" fmla="*/ 511493 h 762000"/>
                <a:gd name="connsiteX25" fmla="*/ 281286 w 676275"/>
                <a:gd name="connsiteY25" fmla="*/ 480060 h 762000"/>
                <a:gd name="connsiteX26" fmla="*/ 226041 w 676275"/>
                <a:gd name="connsiteY26" fmla="*/ 445770 h 762000"/>
                <a:gd name="connsiteX27" fmla="*/ 224136 w 676275"/>
                <a:gd name="connsiteY27" fmla="*/ 381000 h 762000"/>
                <a:gd name="connsiteX28" fmla="*/ 226041 w 676275"/>
                <a:gd name="connsiteY28" fmla="*/ 320040 h 762000"/>
                <a:gd name="connsiteX29" fmla="*/ 287001 w 676275"/>
                <a:gd name="connsiteY29" fmla="*/ 281940 h 762000"/>
                <a:gd name="connsiteX30" fmla="*/ 341293 w 676275"/>
                <a:gd name="connsiteY30" fmla="*/ 253365 h 762000"/>
                <a:gd name="connsiteX31" fmla="*/ 395586 w 676275"/>
                <a:gd name="connsiteY31" fmla="*/ 281940 h 762000"/>
                <a:gd name="connsiteX32" fmla="*/ 450831 w 676275"/>
                <a:gd name="connsiteY32" fmla="*/ 316230 h 762000"/>
                <a:gd name="connsiteX33" fmla="*/ 452736 w 676275"/>
                <a:gd name="connsiteY33" fmla="*/ 381000 h 762000"/>
                <a:gd name="connsiteX34" fmla="*/ 449878 w 676275"/>
                <a:gd name="connsiteY34" fmla="*/ 449580 h 762000"/>
                <a:gd name="connsiteX35" fmla="*/ 401301 w 676275"/>
                <a:gd name="connsiteY35" fmla="*/ 480060 h 762000"/>
                <a:gd name="connsiteX36" fmla="*/ 445116 w 676275"/>
                <a:gd name="connsiteY36" fmla="*/ 498158 h 762000"/>
                <a:gd name="connsiteX37" fmla="*/ 436543 w 676275"/>
                <a:gd name="connsiteY37" fmla="*/ 550545 h 762000"/>
                <a:gd name="connsiteX38" fmla="*/ 386061 w 676275"/>
                <a:gd name="connsiteY38" fmla="*/ 531495 h 762000"/>
                <a:gd name="connsiteX39" fmla="*/ 420351 w 676275"/>
                <a:gd name="connsiteY39" fmla="*/ 512445 h 762000"/>
                <a:gd name="connsiteX40" fmla="*/ 445116 w 676275"/>
                <a:gd name="connsiteY40" fmla="*/ 498158 h 762000"/>
                <a:gd name="connsiteX41" fmla="*/ 296526 w 676275"/>
                <a:gd name="connsiteY41" fmla="*/ 531495 h 762000"/>
                <a:gd name="connsiteX42" fmla="*/ 241281 w 676275"/>
                <a:gd name="connsiteY42" fmla="*/ 551498 h 762000"/>
                <a:gd name="connsiteX43" fmla="*/ 231756 w 676275"/>
                <a:gd name="connsiteY43" fmla="*/ 494348 h 762000"/>
                <a:gd name="connsiteX44" fmla="*/ 263188 w 676275"/>
                <a:gd name="connsiteY44" fmla="*/ 513398 h 762000"/>
                <a:gd name="connsiteX45" fmla="*/ 296526 w 676275"/>
                <a:gd name="connsiteY45" fmla="*/ 531495 h 762000"/>
                <a:gd name="connsiteX46" fmla="*/ 186988 w 676275"/>
                <a:gd name="connsiteY46" fmla="*/ 417195 h 762000"/>
                <a:gd name="connsiteX47" fmla="*/ 146031 w 676275"/>
                <a:gd name="connsiteY47" fmla="*/ 382905 h 762000"/>
                <a:gd name="connsiteX48" fmla="*/ 186988 w 676275"/>
                <a:gd name="connsiteY48" fmla="*/ 348615 h 762000"/>
                <a:gd name="connsiteX49" fmla="*/ 186036 w 676275"/>
                <a:gd name="connsiteY49" fmla="*/ 381000 h 762000"/>
                <a:gd name="connsiteX50" fmla="*/ 186988 w 676275"/>
                <a:gd name="connsiteY50" fmla="*/ 417195 h 762000"/>
                <a:gd name="connsiteX51" fmla="*/ 230803 w 676275"/>
                <a:gd name="connsiteY51" fmla="*/ 271463 h 762000"/>
                <a:gd name="connsiteX52" fmla="*/ 240328 w 676275"/>
                <a:gd name="connsiteY52" fmla="*/ 211455 h 762000"/>
                <a:gd name="connsiteX53" fmla="*/ 296526 w 676275"/>
                <a:gd name="connsiteY53" fmla="*/ 232410 h 762000"/>
                <a:gd name="connsiteX54" fmla="*/ 266998 w 676275"/>
                <a:gd name="connsiteY54" fmla="*/ 248602 h 762000"/>
                <a:gd name="connsiteX55" fmla="*/ 230803 w 676275"/>
                <a:gd name="connsiteY55" fmla="*/ 271463 h 762000"/>
                <a:gd name="connsiteX56" fmla="*/ 385108 w 676275"/>
                <a:gd name="connsiteY56" fmla="*/ 232410 h 762000"/>
                <a:gd name="connsiteX57" fmla="*/ 436543 w 676275"/>
                <a:gd name="connsiteY57" fmla="*/ 213360 h 762000"/>
                <a:gd name="connsiteX58" fmla="*/ 446068 w 676275"/>
                <a:gd name="connsiteY58" fmla="*/ 267653 h 762000"/>
                <a:gd name="connsiteX59" fmla="*/ 414636 w 676275"/>
                <a:gd name="connsiteY59" fmla="*/ 248602 h 762000"/>
                <a:gd name="connsiteX60" fmla="*/ 385108 w 676275"/>
                <a:gd name="connsiteY60" fmla="*/ 232410 h 762000"/>
                <a:gd name="connsiteX61" fmla="*/ 489883 w 676275"/>
                <a:gd name="connsiteY61" fmla="*/ 344805 h 762000"/>
                <a:gd name="connsiteX62" fmla="*/ 536556 w 676275"/>
                <a:gd name="connsiteY62" fmla="*/ 383858 h 762000"/>
                <a:gd name="connsiteX63" fmla="*/ 489883 w 676275"/>
                <a:gd name="connsiteY63" fmla="*/ 421958 h 762000"/>
                <a:gd name="connsiteX64" fmla="*/ 490836 w 676275"/>
                <a:gd name="connsiteY64" fmla="*/ 381953 h 762000"/>
                <a:gd name="connsiteX65" fmla="*/ 489883 w 676275"/>
                <a:gd name="connsiteY65" fmla="*/ 344805 h 762000"/>
                <a:gd name="connsiteX66" fmla="*/ 338436 w 676275"/>
                <a:gd name="connsiteY66" fmla="*/ 38100 h 762000"/>
                <a:gd name="connsiteX67" fmla="*/ 427971 w 676275"/>
                <a:gd name="connsiteY67" fmla="*/ 176213 h 762000"/>
                <a:gd name="connsiteX68" fmla="*/ 341293 w 676275"/>
                <a:gd name="connsiteY68" fmla="*/ 210503 h 762000"/>
                <a:gd name="connsiteX69" fmla="*/ 249853 w 676275"/>
                <a:gd name="connsiteY69" fmla="*/ 174308 h 762000"/>
                <a:gd name="connsiteX70" fmla="*/ 338436 w 676275"/>
                <a:gd name="connsiteY70" fmla="*/ 38100 h 762000"/>
                <a:gd name="connsiteX71" fmla="*/ 41256 w 676275"/>
                <a:gd name="connsiteY71" fmla="*/ 209550 h 762000"/>
                <a:gd name="connsiteX72" fmla="*/ 109836 w 676275"/>
                <a:gd name="connsiteY72" fmla="*/ 187643 h 762000"/>
                <a:gd name="connsiteX73" fmla="*/ 203181 w 676275"/>
                <a:gd name="connsiteY73" fmla="*/ 200978 h 762000"/>
                <a:gd name="connsiteX74" fmla="*/ 188893 w 676275"/>
                <a:gd name="connsiteY74" fmla="*/ 299085 h 762000"/>
                <a:gd name="connsiteX75" fmla="*/ 117456 w 676275"/>
                <a:gd name="connsiteY75" fmla="*/ 357188 h 762000"/>
                <a:gd name="connsiteX76" fmla="*/ 41256 w 676275"/>
                <a:gd name="connsiteY76" fmla="*/ 209550 h 762000"/>
                <a:gd name="connsiteX77" fmla="*/ 115551 w 676275"/>
                <a:gd name="connsiteY77" fmla="*/ 574358 h 762000"/>
                <a:gd name="connsiteX78" fmla="*/ 46971 w 676275"/>
                <a:gd name="connsiteY78" fmla="*/ 552450 h 762000"/>
                <a:gd name="connsiteX79" fmla="*/ 118408 w 676275"/>
                <a:gd name="connsiteY79" fmla="*/ 409575 h 762000"/>
                <a:gd name="connsiteX80" fmla="*/ 189846 w 676275"/>
                <a:gd name="connsiteY80" fmla="*/ 466725 h 762000"/>
                <a:gd name="connsiteX81" fmla="*/ 204133 w 676275"/>
                <a:gd name="connsiteY81" fmla="*/ 561975 h 762000"/>
                <a:gd name="connsiteX82" fmla="*/ 115551 w 676275"/>
                <a:gd name="connsiteY82" fmla="*/ 574358 h 762000"/>
                <a:gd name="connsiteX83" fmla="*/ 338436 w 676275"/>
                <a:gd name="connsiteY83" fmla="*/ 723900 h 762000"/>
                <a:gd name="connsiteX84" fmla="*/ 249853 w 676275"/>
                <a:gd name="connsiteY84" fmla="*/ 588645 h 762000"/>
                <a:gd name="connsiteX85" fmla="*/ 341293 w 676275"/>
                <a:gd name="connsiteY85" fmla="*/ 553403 h 762000"/>
                <a:gd name="connsiteX86" fmla="*/ 427018 w 676275"/>
                <a:gd name="connsiteY86" fmla="*/ 586740 h 762000"/>
                <a:gd name="connsiteX87" fmla="*/ 338436 w 676275"/>
                <a:gd name="connsiteY87" fmla="*/ 723900 h 762000"/>
                <a:gd name="connsiteX88" fmla="*/ 635616 w 676275"/>
                <a:gd name="connsiteY88" fmla="*/ 552450 h 762000"/>
                <a:gd name="connsiteX89" fmla="*/ 567036 w 676275"/>
                <a:gd name="connsiteY89" fmla="*/ 574358 h 762000"/>
                <a:gd name="connsiteX90" fmla="*/ 473691 w 676275"/>
                <a:gd name="connsiteY90" fmla="*/ 561023 h 762000"/>
                <a:gd name="connsiteX91" fmla="*/ 487026 w 676275"/>
                <a:gd name="connsiteY91" fmla="*/ 470535 h 762000"/>
                <a:gd name="connsiteX92" fmla="*/ 564178 w 676275"/>
                <a:gd name="connsiteY92" fmla="*/ 409575 h 762000"/>
                <a:gd name="connsiteX93" fmla="*/ 635616 w 676275"/>
                <a:gd name="connsiteY93" fmla="*/ 5524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76275" h="762000">
                  <a:moveTo>
                    <a:pt x="673716" y="190500"/>
                  </a:moveTo>
                  <a:cubicBezTo>
                    <a:pt x="657523" y="162878"/>
                    <a:pt x="621328" y="149543"/>
                    <a:pt x="571798" y="149543"/>
                  </a:cubicBezTo>
                  <a:cubicBezTo>
                    <a:pt x="540366" y="149543"/>
                    <a:pt x="504171" y="155258"/>
                    <a:pt x="464166" y="165735"/>
                  </a:cubicBezTo>
                  <a:cubicBezTo>
                    <a:pt x="436543" y="65723"/>
                    <a:pt x="390823" y="0"/>
                    <a:pt x="338436" y="0"/>
                  </a:cubicBezTo>
                  <a:cubicBezTo>
                    <a:pt x="287001" y="0"/>
                    <a:pt x="240328" y="64770"/>
                    <a:pt x="213658" y="163830"/>
                  </a:cubicBezTo>
                  <a:cubicBezTo>
                    <a:pt x="175558" y="154305"/>
                    <a:pt x="141268" y="148590"/>
                    <a:pt x="110788" y="148590"/>
                  </a:cubicBezTo>
                  <a:cubicBezTo>
                    <a:pt x="61258" y="148590"/>
                    <a:pt x="25063" y="161925"/>
                    <a:pt x="8871" y="189548"/>
                  </a:cubicBezTo>
                  <a:cubicBezTo>
                    <a:pt x="-17799" y="235268"/>
                    <a:pt x="17443" y="308610"/>
                    <a:pt x="90786" y="382905"/>
                  </a:cubicBezTo>
                  <a:cubicBezTo>
                    <a:pt x="20301" y="455295"/>
                    <a:pt x="-12084" y="525780"/>
                    <a:pt x="13633" y="570548"/>
                  </a:cubicBezTo>
                  <a:cubicBezTo>
                    <a:pt x="29826" y="598170"/>
                    <a:pt x="66021" y="611505"/>
                    <a:pt x="115551" y="611505"/>
                  </a:cubicBezTo>
                  <a:cubicBezTo>
                    <a:pt x="144126" y="611505"/>
                    <a:pt x="177463" y="606743"/>
                    <a:pt x="213658" y="598170"/>
                  </a:cubicBezTo>
                  <a:cubicBezTo>
                    <a:pt x="241281" y="697230"/>
                    <a:pt x="287001" y="762000"/>
                    <a:pt x="338436" y="762000"/>
                  </a:cubicBezTo>
                  <a:cubicBezTo>
                    <a:pt x="389871" y="762000"/>
                    <a:pt x="436543" y="697230"/>
                    <a:pt x="463213" y="598170"/>
                  </a:cubicBezTo>
                  <a:cubicBezTo>
                    <a:pt x="501313" y="607695"/>
                    <a:pt x="535603" y="613410"/>
                    <a:pt x="566083" y="613410"/>
                  </a:cubicBezTo>
                  <a:cubicBezTo>
                    <a:pt x="615613" y="613410"/>
                    <a:pt x="651808" y="600075"/>
                    <a:pt x="668001" y="572453"/>
                  </a:cubicBezTo>
                  <a:cubicBezTo>
                    <a:pt x="693718" y="527685"/>
                    <a:pt x="661333" y="457200"/>
                    <a:pt x="590848" y="384810"/>
                  </a:cubicBezTo>
                  <a:cubicBezTo>
                    <a:pt x="666096" y="309563"/>
                    <a:pt x="700386" y="236220"/>
                    <a:pt x="673716" y="190500"/>
                  </a:cubicBezTo>
                  <a:close/>
                  <a:moveTo>
                    <a:pt x="571798" y="187643"/>
                  </a:moveTo>
                  <a:cubicBezTo>
                    <a:pt x="607041" y="187643"/>
                    <a:pt x="632758" y="196215"/>
                    <a:pt x="640378" y="209550"/>
                  </a:cubicBezTo>
                  <a:cubicBezTo>
                    <a:pt x="654666" y="234315"/>
                    <a:pt x="628948" y="292418"/>
                    <a:pt x="564178" y="357188"/>
                  </a:cubicBezTo>
                  <a:cubicBezTo>
                    <a:pt x="541318" y="336233"/>
                    <a:pt x="515601" y="315278"/>
                    <a:pt x="487026" y="295275"/>
                  </a:cubicBezTo>
                  <a:cubicBezTo>
                    <a:pt x="484168" y="262890"/>
                    <a:pt x="479406" y="231458"/>
                    <a:pt x="472738" y="201930"/>
                  </a:cubicBezTo>
                  <a:cubicBezTo>
                    <a:pt x="508933" y="192405"/>
                    <a:pt x="543223" y="187643"/>
                    <a:pt x="571798" y="187643"/>
                  </a:cubicBezTo>
                  <a:close/>
                  <a:moveTo>
                    <a:pt x="401301" y="480060"/>
                  </a:moveTo>
                  <a:cubicBezTo>
                    <a:pt x="381298" y="491490"/>
                    <a:pt x="361296" y="501968"/>
                    <a:pt x="341293" y="511493"/>
                  </a:cubicBezTo>
                  <a:cubicBezTo>
                    <a:pt x="321291" y="501968"/>
                    <a:pt x="301288" y="491490"/>
                    <a:pt x="281286" y="480060"/>
                  </a:cubicBezTo>
                  <a:cubicBezTo>
                    <a:pt x="262236" y="468630"/>
                    <a:pt x="243186" y="457200"/>
                    <a:pt x="226041" y="445770"/>
                  </a:cubicBezTo>
                  <a:cubicBezTo>
                    <a:pt x="224136" y="424815"/>
                    <a:pt x="224136" y="403860"/>
                    <a:pt x="224136" y="381000"/>
                  </a:cubicBezTo>
                  <a:cubicBezTo>
                    <a:pt x="224136" y="360045"/>
                    <a:pt x="225088" y="340043"/>
                    <a:pt x="226041" y="320040"/>
                  </a:cubicBezTo>
                  <a:cubicBezTo>
                    <a:pt x="245091" y="306705"/>
                    <a:pt x="265093" y="294323"/>
                    <a:pt x="287001" y="281940"/>
                  </a:cubicBezTo>
                  <a:cubicBezTo>
                    <a:pt x="305098" y="271463"/>
                    <a:pt x="323196" y="261938"/>
                    <a:pt x="341293" y="253365"/>
                  </a:cubicBezTo>
                  <a:cubicBezTo>
                    <a:pt x="359391" y="261938"/>
                    <a:pt x="377488" y="271463"/>
                    <a:pt x="395586" y="281940"/>
                  </a:cubicBezTo>
                  <a:cubicBezTo>
                    <a:pt x="414636" y="293370"/>
                    <a:pt x="433686" y="304800"/>
                    <a:pt x="450831" y="316230"/>
                  </a:cubicBezTo>
                  <a:cubicBezTo>
                    <a:pt x="452736" y="337185"/>
                    <a:pt x="452736" y="358140"/>
                    <a:pt x="452736" y="381000"/>
                  </a:cubicBezTo>
                  <a:cubicBezTo>
                    <a:pt x="452736" y="404813"/>
                    <a:pt x="451783" y="427673"/>
                    <a:pt x="449878" y="449580"/>
                  </a:cubicBezTo>
                  <a:cubicBezTo>
                    <a:pt x="434638" y="460058"/>
                    <a:pt x="418446" y="469583"/>
                    <a:pt x="401301" y="480060"/>
                  </a:cubicBezTo>
                  <a:close/>
                  <a:moveTo>
                    <a:pt x="445116" y="498158"/>
                  </a:moveTo>
                  <a:cubicBezTo>
                    <a:pt x="442258" y="516255"/>
                    <a:pt x="439401" y="534353"/>
                    <a:pt x="436543" y="550545"/>
                  </a:cubicBezTo>
                  <a:cubicBezTo>
                    <a:pt x="420351" y="544830"/>
                    <a:pt x="403206" y="539115"/>
                    <a:pt x="386061" y="531495"/>
                  </a:cubicBezTo>
                  <a:cubicBezTo>
                    <a:pt x="397491" y="525780"/>
                    <a:pt x="408921" y="519113"/>
                    <a:pt x="420351" y="512445"/>
                  </a:cubicBezTo>
                  <a:cubicBezTo>
                    <a:pt x="428923" y="507683"/>
                    <a:pt x="437496" y="502920"/>
                    <a:pt x="445116" y="498158"/>
                  </a:cubicBezTo>
                  <a:close/>
                  <a:moveTo>
                    <a:pt x="296526" y="531495"/>
                  </a:moveTo>
                  <a:cubicBezTo>
                    <a:pt x="277476" y="539115"/>
                    <a:pt x="259378" y="545783"/>
                    <a:pt x="241281" y="551498"/>
                  </a:cubicBezTo>
                  <a:cubicBezTo>
                    <a:pt x="237471" y="533400"/>
                    <a:pt x="234613" y="514350"/>
                    <a:pt x="231756" y="494348"/>
                  </a:cubicBezTo>
                  <a:cubicBezTo>
                    <a:pt x="242233" y="501015"/>
                    <a:pt x="251758" y="506730"/>
                    <a:pt x="263188" y="513398"/>
                  </a:cubicBezTo>
                  <a:cubicBezTo>
                    <a:pt x="273666" y="519113"/>
                    <a:pt x="285096" y="525780"/>
                    <a:pt x="296526" y="531495"/>
                  </a:cubicBezTo>
                  <a:close/>
                  <a:moveTo>
                    <a:pt x="186988" y="417195"/>
                  </a:moveTo>
                  <a:cubicBezTo>
                    <a:pt x="171748" y="405765"/>
                    <a:pt x="158413" y="394335"/>
                    <a:pt x="146031" y="382905"/>
                  </a:cubicBezTo>
                  <a:cubicBezTo>
                    <a:pt x="158413" y="371475"/>
                    <a:pt x="172701" y="360045"/>
                    <a:pt x="186988" y="348615"/>
                  </a:cubicBezTo>
                  <a:cubicBezTo>
                    <a:pt x="186988" y="359093"/>
                    <a:pt x="186036" y="369570"/>
                    <a:pt x="186036" y="381000"/>
                  </a:cubicBezTo>
                  <a:cubicBezTo>
                    <a:pt x="186036" y="393383"/>
                    <a:pt x="186036" y="405765"/>
                    <a:pt x="186988" y="417195"/>
                  </a:cubicBezTo>
                  <a:close/>
                  <a:moveTo>
                    <a:pt x="230803" y="271463"/>
                  </a:moveTo>
                  <a:cubicBezTo>
                    <a:pt x="233661" y="250508"/>
                    <a:pt x="236518" y="230505"/>
                    <a:pt x="240328" y="211455"/>
                  </a:cubicBezTo>
                  <a:cubicBezTo>
                    <a:pt x="258426" y="217170"/>
                    <a:pt x="277476" y="224790"/>
                    <a:pt x="296526" y="232410"/>
                  </a:cubicBezTo>
                  <a:cubicBezTo>
                    <a:pt x="287001" y="237173"/>
                    <a:pt x="276523" y="242888"/>
                    <a:pt x="266998" y="248602"/>
                  </a:cubicBezTo>
                  <a:cubicBezTo>
                    <a:pt x="255568" y="256223"/>
                    <a:pt x="243186" y="263843"/>
                    <a:pt x="230803" y="271463"/>
                  </a:cubicBezTo>
                  <a:close/>
                  <a:moveTo>
                    <a:pt x="385108" y="232410"/>
                  </a:moveTo>
                  <a:cubicBezTo>
                    <a:pt x="402253" y="224790"/>
                    <a:pt x="419398" y="219075"/>
                    <a:pt x="436543" y="213360"/>
                  </a:cubicBezTo>
                  <a:cubicBezTo>
                    <a:pt x="440353" y="230505"/>
                    <a:pt x="443211" y="248602"/>
                    <a:pt x="446068" y="267653"/>
                  </a:cubicBezTo>
                  <a:cubicBezTo>
                    <a:pt x="435591" y="260985"/>
                    <a:pt x="426066" y="255270"/>
                    <a:pt x="414636" y="248602"/>
                  </a:cubicBezTo>
                  <a:cubicBezTo>
                    <a:pt x="405111" y="243840"/>
                    <a:pt x="395586" y="238125"/>
                    <a:pt x="385108" y="232410"/>
                  </a:cubicBezTo>
                  <a:close/>
                  <a:moveTo>
                    <a:pt x="489883" y="344805"/>
                  </a:moveTo>
                  <a:cubicBezTo>
                    <a:pt x="507028" y="358140"/>
                    <a:pt x="522268" y="370523"/>
                    <a:pt x="536556" y="383858"/>
                  </a:cubicBezTo>
                  <a:cubicBezTo>
                    <a:pt x="522268" y="396240"/>
                    <a:pt x="507028" y="409575"/>
                    <a:pt x="489883" y="421958"/>
                  </a:cubicBezTo>
                  <a:cubicBezTo>
                    <a:pt x="490836" y="408623"/>
                    <a:pt x="490836" y="395288"/>
                    <a:pt x="490836" y="381953"/>
                  </a:cubicBezTo>
                  <a:cubicBezTo>
                    <a:pt x="490836" y="368618"/>
                    <a:pt x="490836" y="356235"/>
                    <a:pt x="489883" y="344805"/>
                  </a:cubicBezTo>
                  <a:close/>
                  <a:moveTo>
                    <a:pt x="338436" y="38100"/>
                  </a:moveTo>
                  <a:cubicBezTo>
                    <a:pt x="367011" y="38100"/>
                    <a:pt x="404158" y="88582"/>
                    <a:pt x="427971" y="176213"/>
                  </a:cubicBezTo>
                  <a:cubicBezTo>
                    <a:pt x="400348" y="185738"/>
                    <a:pt x="370821" y="197168"/>
                    <a:pt x="341293" y="210503"/>
                  </a:cubicBezTo>
                  <a:cubicBezTo>
                    <a:pt x="309861" y="196215"/>
                    <a:pt x="279381" y="183833"/>
                    <a:pt x="249853" y="174308"/>
                  </a:cubicBezTo>
                  <a:cubicBezTo>
                    <a:pt x="273666" y="87630"/>
                    <a:pt x="309861" y="38100"/>
                    <a:pt x="338436" y="38100"/>
                  </a:cubicBezTo>
                  <a:close/>
                  <a:moveTo>
                    <a:pt x="41256" y="209550"/>
                  </a:moveTo>
                  <a:cubicBezTo>
                    <a:pt x="49828" y="195263"/>
                    <a:pt x="74593" y="187643"/>
                    <a:pt x="109836" y="187643"/>
                  </a:cubicBezTo>
                  <a:cubicBezTo>
                    <a:pt x="137458" y="187643"/>
                    <a:pt x="168891" y="192405"/>
                    <a:pt x="203181" y="200978"/>
                  </a:cubicBezTo>
                  <a:cubicBezTo>
                    <a:pt x="196513" y="231458"/>
                    <a:pt x="191751" y="264795"/>
                    <a:pt x="188893" y="299085"/>
                  </a:cubicBezTo>
                  <a:cubicBezTo>
                    <a:pt x="162223" y="318135"/>
                    <a:pt x="138411" y="337185"/>
                    <a:pt x="117456" y="357188"/>
                  </a:cubicBezTo>
                  <a:cubicBezTo>
                    <a:pt x="53638" y="292418"/>
                    <a:pt x="26968" y="234315"/>
                    <a:pt x="41256" y="209550"/>
                  </a:cubicBezTo>
                  <a:close/>
                  <a:moveTo>
                    <a:pt x="115551" y="574358"/>
                  </a:moveTo>
                  <a:cubicBezTo>
                    <a:pt x="80308" y="574358"/>
                    <a:pt x="54591" y="565785"/>
                    <a:pt x="46971" y="552450"/>
                  </a:cubicBezTo>
                  <a:cubicBezTo>
                    <a:pt x="32683" y="527685"/>
                    <a:pt x="57448" y="472440"/>
                    <a:pt x="118408" y="409575"/>
                  </a:cubicBezTo>
                  <a:cubicBezTo>
                    <a:pt x="140316" y="428625"/>
                    <a:pt x="164128" y="447675"/>
                    <a:pt x="189846" y="466725"/>
                  </a:cubicBezTo>
                  <a:cubicBezTo>
                    <a:pt x="192703" y="500063"/>
                    <a:pt x="197466" y="532448"/>
                    <a:pt x="204133" y="561975"/>
                  </a:cubicBezTo>
                  <a:cubicBezTo>
                    <a:pt x="172701" y="570548"/>
                    <a:pt x="142221" y="574358"/>
                    <a:pt x="115551" y="574358"/>
                  </a:cubicBezTo>
                  <a:close/>
                  <a:moveTo>
                    <a:pt x="338436" y="723900"/>
                  </a:moveTo>
                  <a:cubicBezTo>
                    <a:pt x="309861" y="723900"/>
                    <a:pt x="273666" y="674370"/>
                    <a:pt x="249853" y="588645"/>
                  </a:cubicBezTo>
                  <a:cubicBezTo>
                    <a:pt x="279381" y="579120"/>
                    <a:pt x="309861" y="567690"/>
                    <a:pt x="341293" y="553403"/>
                  </a:cubicBezTo>
                  <a:cubicBezTo>
                    <a:pt x="370821" y="566738"/>
                    <a:pt x="399396" y="578168"/>
                    <a:pt x="427018" y="586740"/>
                  </a:cubicBezTo>
                  <a:cubicBezTo>
                    <a:pt x="403206" y="674370"/>
                    <a:pt x="367011" y="723900"/>
                    <a:pt x="338436" y="723900"/>
                  </a:cubicBezTo>
                  <a:close/>
                  <a:moveTo>
                    <a:pt x="635616" y="552450"/>
                  </a:moveTo>
                  <a:cubicBezTo>
                    <a:pt x="627043" y="566738"/>
                    <a:pt x="602278" y="574358"/>
                    <a:pt x="567036" y="574358"/>
                  </a:cubicBezTo>
                  <a:cubicBezTo>
                    <a:pt x="539413" y="574358"/>
                    <a:pt x="507028" y="569595"/>
                    <a:pt x="473691" y="561023"/>
                  </a:cubicBezTo>
                  <a:cubicBezTo>
                    <a:pt x="479406" y="532448"/>
                    <a:pt x="484168" y="502920"/>
                    <a:pt x="487026" y="470535"/>
                  </a:cubicBezTo>
                  <a:cubicBezTo>
                    <a:pt x="515601" y="450533"/>
                    <a:pt x="541318" y="430530"/>
                    <a:pt x="564178" y="409575"/>
                  </a:cubicBezTo>
                  <a:cubicBezTo>
                    <a:pt x="625138" y="472440"/>
                    <a:pt x="649903" y="527685"/>
                    <a:pt x="635616" y="552450"/>
                  </a:cubicBezTo>
                  <a:close/>
                </a:path>
              </a:pathLst>
            </a:custGeom>
            <a:grpFill/>
            <a:ln w="9525" cap="flat">
              <a:noFill/>
              <a:prstDash val="solid"/>
              <a:miter/>
            </a:ln>
          </p:spPr>
          <p:txBody>
            <a:bodyPr rtlCol="0" anchor="ctr"/>
            <a:lstStyle/>
            <a:p>
              <a:endParaRPr lang="it-IT" sz="1013"/>
            </a:p>
          </p:txBody>
        </p:sp>
      </p:grpSp>
      <p:grpSp>
        <p:nvGrpSpPr>
          <p:cNvPr id="397" name="Elemento grafico 693" descr="Telescopio">
            <a:extLst>
              <a:ext uri="{FF2B5EF4-FFF2-40B4-BE49-F238E27FC236}">
                <a16:creationId xmlns:a16="http://schemas.microsoft.com/office/drawing/2014/main" id="{17B15762-005C-534F-AEB6-F7F2120064E4}"/>
              </a:ext>
            </a:extLst>
          </p:cNvPr>
          <p:cNvGrpSpPr/>
          <p:nvPr/>
        </p:nvGrpSpPr>
        <p:grpSpPr>
          <a:xfrm>
            <a:off x="8598903" y="3641027"/>
            <a:ext cx="245906" cy="245906"/>
            <a:chOff x="8488800" y="5821800"/>
            <a:chExt cx="914400" cy="914400"/>
          </a:xfrm>
          <a:solidFill>
            <a:schemeClr val="accent3"/>
          </a:solidFill>
        </p:grpSpPr>
        <p:sp>
          <p:nvSpPr>
            <p:cNvPr id="398" name="Figura a mano libera 397">
              <a:extLst>
                <a:ext uri="{FF2B5EF4-FFF2-40B4-BE49-F238E27FC236}">
                  <a16:creationId xmlns:a16="http://schemas.microsoft.com/office/drawing/2014/main" id="{412A5896-903B-2049-AFC2-D5B2D52AA862}"/>
                </a:ext>
              </a:extLst>
            </p:cNvPr>
            <p:cNvSpPr/>
            <p:nvPr/>
          </p:nvSpPr>
          <p:spPr>
            <a:xfrm>
              <a:off x="8645010" y="5980868"/>
              <a:ext cx="533400" cy="657225"/>
            </a:xfrm>
            <a:custGeom>
              <a:avLst/>
              <a:gdLst>
                <a:gd name="connsiteX0" fmla="*/ 317183 w 533400"/>
                <a:gd name="connsiteY0" fmla="*/ 178118 h 657225"/>
                <a:gd name="connsiteX1" fmla="*/ 533400 w 533400"/>
                <a:gd name="connsiteY1" fmla="*/ 87630 h 657225"/>
                <a:gd name="connsiteX2" fmla="*/ 497205 w 533400"/>
                <a:gd name="connsiteY2" fmla="*/ 0 h 657225"/>
                <a:gd name="connsiteX3" fmla="*/ 0 w 533400"/>
                <a:gd name="connsiteY3" fmla="*/ 205740 h 657225"/>
                <a:gd name="connsiteX4" fmla="*/ 36195 w 533400"/>
                <a:gd name="connsiteY4" fmla="*/ 293370 h 657225"/>
                <a:gd name="connsiteX5" fmla="*/ 260985 w 533400"/>
                <a:gd name="connsiteY5" fmla="*/ 200025 h 657225"/>
                <a:gd name="connsiteX6" fmla="*/ 97155 w 533400"/>
                <a:gd name="connsiteY6" fmla="*/ 595312 h 657225"/>
                <a:gd name="connsiteX7" fmla="*/ 107633 w 533400"/>
                <a:gd name="connsiteY7" fmla="*/ 620078 h 657225"/>
                <a:gd name="connsiteX8" fmla="*/ 115253 w 533400"/>
                <a:gd name="connsiteY8" fmla="*/ 621983 h 657225"/>
                <a:gd name="connsiteX9" fmla="*/ 132398 w 533400"/>
                <a:gd name="connsiteY9" fmla="*/ 610553 h 657225"/>
                <a:gd name="connsiteX10" fmla="*/ 214313 w 533400"/>
                <a:gd name="connsiteY10" fmla="*/ 412433 h 657225"/>
                <a:gd name="connsiteX11" fmla="*/ 274320 w 533400"/>
                <a:gd name="connsiteY11" fmla="*/ 412433 h 657225"/>
                <a:gd name="connsiteX12" fmla="*/ 274320 w 533400"/>
                <a:gd name="connsiteY12" fmla="*/ 641033 h 657225"/>
                <a:gd name="connsiteX13" fmla="*/ 293370 w 533400"/>
                <a:gd name="connsiteY13" fmla="*/ 660083 h 657225"/>
                <a:gd name="connsiteX14" fmla="*/ 312420 w 533400"/>
                <a:gd name="connsiteY14" fmla="*/ 641033 h 657225"/>
                <a:gd name="connsiteX15" fmla="*/ 312420 w 533400"/>
                <a:gd name="connsiteY15" fmla="*/ 412433 h 657225"/>
                <a:gd name="connsiteX16" fmla="*/ 372428 w 533400"/>
                <a:gd name="connsiteY16" fmla="*/ 412433 h 657225"/>
                <a:gd name="connsiteX17" fmla="*/ 454343 w 533400"/>
                <a:gd name="connsiteY17" fmla="*/ 610553 h 657225"/>
                <a:gd name="connsiteX18" fmla="*/ 471488 w 533400"/>
                <a:gd name="connsiteY18" fmla="*/ 621983 h 657225"/>
                <a:gd name="connsiteX19" fmla="*/ 479107 w 533400"/>
                <a:gd name="connsiteY19" fmla="*/ 620078 h 657225"/>
                <a:gd name="connsiteX20" fmla="*/ 489585 w 533400"/>
                <a:gd name="connsiteY20" fmla="*/ 595312 h 657225"/>
                <a:gd name="connsiteX21" fmla="*/ 317183 w 533400"/>
                <a:gd name="connsiteY21" fmla="*/ 178118 h 657225"/>
                <a:gd name="connsiteX22" fmla="*/ 230505 w 533400"/>
                <a:gd name="connsiteY22" fmla="*/ 374333 h 657225"/>
                <a:gd name="connsiteX23" fmla="*/ 274320 w 533400"/>
                <a:gd name="connsiteY23" fmla="*/ 267653 h 657225"/>
                <a:gd name="connsiteX24" fmla="*/ 274320 w 533400"/>
                <a:gd name="connsiteY24" fmla="*/ 374333 h 657225"/>
                <a:gd name="connsiteX25" fmla="*/ 230505 w 533400"/>
                <a:gd name="connsiteY25" fmla="*/ 374333 h 657225"/>
                <a:gd name="connsiteX26" fmla="*/ 312420 w 533400"/>
                <a:gd name="connsiteY26" fmla="*/ 374333 h 657225"/>
                <a:gd name="connsiteX27" fmla="*/ 312420 w 533400"/>
                <a:gd name="connsiteY27" fmla="*/ 267653 h 657225"/>
                <a:gd name="connsiteX28" fmla="*/ 357188 w 533400"/>
                <a:gd name="connsiteY28" fmla="*/ 374333 h 657225"/>
                <a:gd name="connsiteX29" fmla="*/ 312420 w 533400"/>
                <a:gd name="connsiteY29" fmla="*/ 374333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33400" h="657225">
                  <a:moveTo>
                    <a:pt x="317183" y="178118"/>
                  </a:moveTo>
                  <a:lnTo>
                    <a:pt x="533400" y="87630"/>
                  </a:lnTo>
                  <a:lnTo>
                    <a:pt x="497205" y="0"/>
                  </a:lnTo>
                  <a:lnTo>
                    <a:pt x="0" y="205740"/>
                  </a:lnTo>
                  <a:lnTo>
                    <a:pt x="36195" y="293370"/>
                  </a:lnTo>
                  <a:lnTo>
                    <a:pt x="260985" y="200025"/>
                  </a:lnTo>
                  <a:lnTo>
                    <a:pt x="97155" y="595312"/>
                  </a:lnTo>
                  <a:cubicBezTo>
                    <a:pt x="93345" y="604837"/>
                    <a:pt x="98108" y="616268"/>
                    <a:pt x="107633" y="620078"/>
                  </a:cubicBezTo>
                  <a:cubicBezTo>
                    <a:pt x="110490" y="621983"/>
                    <a:pt x="112395" y="621983"/>
                    <a:pt x="115253" y="621983"/>
                  </a:cubicBezTo>
                  <a:cubicBezTo>
                    <a:pt x="122873" y="621983"/>
                    <a:pt x="129540" y="617220"/>
                    <a:pt x="132398" y="610553"/>
                  </a:cubicBezTo>
                  <a:lnTo>
                    <a:pt x="214313" y="412433"/>
                  </a:lnTo>
                  <a:lnTo>
                    <a:pt x="274320" y="412433"/>
                  </a:lnTo>
                  <a:lnTo>
                    <a:pt x="274320" y="641033"/>
                  </a:lnTo>
                  <a:cubicBezTo>
                    <a:pt x="274320" y="651510"/>
                    <a:pt x="282893" y="660083"/>
                    <a:pt x="293370" y="660083"/>
                  </a:cubicBezTo>
                  <a:cubicBezTo>
                    <a:pt x="303848" y="660083"/>
                    <a:pt x="312420" y="651510"/>
                    <a:pt x="312420" y="641033"/>
                  </a:cubicBezTo>
                  <a:lnTo>
                    <a:pt x="312420" y="412433"/>
                  </a:lnTo>
                  <a:lnTo>
                    <a:pt x="372428" y="412433"/>
                  </a:lnTo>
                  <a:lnTo>
                    <a:pt x="454343" y="610553"/>
                  </a:lnTo>
                  <a:cubicBezTo>
                    <a:pt x="457200" y="618173"/>
                    <a:pt x="464820" y="621983"/>
                    <a:pt x="471488" y="621983"/>
                  </a:cubicBezTo>
                  <a:cubicBezTo>
                    <a:pt x="474345" y="621983"/>
                    <a:pt x="476250" y="621983"/>
                    <a:pt x="479107" y="620078"/>
                  </a:cubicBezTo>
                  <a:cubicBezTo>
                    <a:pt x="488632" y="616268"/>
                    <a:pt x="493395" y="604837"/>
                    <a:pt x="489585" y="595312"/>
                  </a:cubicBezTo>
                  <a:lnTo>
                    <a:pt x="317183" y="178118"/>
                  </a:lnTo>
                  <a:close/>
                  <a:moveTo>
                    <a:pt x="230505" y="374333"/>
                  </a:moveTo>
                  <a:lnTo>
                    <a:pt x="274320" y="267653"/>
                  </a:lnTo>
                  <a:lnTo>
                    <a:pt x="274320" y="374333"/>
                  </a:lnTo>
                  <a:lnTo>
                    <a:pt x="230505" y="374333"/>
                  </a:lnTo>
                  <a:close/>
                  <a:moveTo>
                    <a:pt x="312420" y="374333"/>
                  </a:moveTo>
                  <a:lnTo>
                    <a:pt x="312420" y="267653"/>
                  </a:lnTo>
                  <a:lnTo>
                    <a:pt x="357188" y="374333"/>
                  </a:lnTo>
                  <a:lnTo>
                    <a:pt x="312420" y="374333"/>
                  </a:lnTo>
                  <a:close/>
                </a:path>
              </a:pathLst>
            </a:custGeom>
            <a:grpFill/>
            <a:ln w="9525" cap="flat">
              <a:noFill/>
              <a:prstDash val="solid"/>
              <a:miter/>
            </a:ln>
          </p:spPr>
          <p:txBody>
            <a:bodyPr rtlCol="0" anchor="ctr"/>
            <a:lstStyle/>
            <a:p>
              <a:endParaRPr lang="it-IT" sz="1013"/>
            </a:p>
          </p:txBody>
        </p:sp>
        <p:sp>
          <p:nvSpPr>
            <p:cNvPr id="399" name="Figura a mano libera 398">
              <a:extLst>
                <a:ext uri="{FF2B5EF4-FFF2-40B4-BE49-F238E27FC236}">
                  <a16:creationId xmlns:a16="http://schemas.microsoft.com/office/drawing/2014/main" id="{EF951625-C6E6-A44E-BF7C-CA30DA343DBB}"/>
                </a:ext>
              </a:extLst>
            </p:cNvPr>
            <p:cNvSpPr/>
            <p:nvPr/>
          </p:nvSpPr>
          <p:spPr>
            <a:xfrm>
              <a:off x="8581807" y="6227577"/>
              <a:ext cx="47625" cy="47625"/>
            </a:xfrm>
            <a:custGeom>
              <a:avLst/>
              <a:gdLst>
                <a:gd name="connsiteX0" fmla="*/ 14581 w 47625"/>
                <a:gd name="connsiteY0" fmla="*/ 51240 h 47625"/>
                <a:gd name="connsiteX1" fmla="*/ 0 w 47625"/>
                <a:gd name="connsiteY1" fmla="*/ 16039 h 47625"/>
                <a:gd name="connsiteX2" fmla="*/ 38721 w 47625"/>
                <a:gd name="connsiteY2" fmla="*/ 0 h 47625"/>
                <a:gd name="connsiteX3" fmla="*/ 53302 w 47625"/>
                <a:gd name="connsiteY3" fmla="*/ 35201 h 47625"/>
              </a:gdLst>
              <a:ahLst/>
              <a:cxnLst>
                <a:cxn ang="0">
                  <a:pos x="connsiteX0" y="connsiteY0"/>
                </a:cxn>
                <a:cxn ang="0">
                  <a:pos x="connsiteX1" y="connsiteY1"/>
                </a:cxn>
                <a:cxn ang="0">
                  <a:pos x="connsiteX2" y="connsiteY2"/>
                </a:cxn>
                <a:cxn ang="0">
                  <a:pos x="connsiteX3" y="connsiteY3"/>
                </a:cxn>
              </a:cxnLst>
              <a:rect l="l" t="t" r="r" b="b"/>
              <a:pathLst>
                <a:path w="47625" h="47625">
                  <a:moveTo>
                    <a:pt x="14581" y="51240"/>
                  </a:moveTo>
                  <a:lnTo>
                    <a:pt x="0" y="16039"/>
                  </a:lnTo>
                  <a:lnTo>
                    <a:pt x="38721" y="0"/>
                  </a:lnTo>
                  <a:lnTo>
                    <a:pt x="53302" y="35201"/>
                  </a:lnTo>
                  <a:close/>
                </a:path>
              </a:pathLst>
            </a:custGeom>
            <a:grpFill/>
            <a:ln w="9525" cap="flat">
              <a:noFill/>
              <a:prstDash val="solid"/>
              <a:miter/>
            </a:ln>
          </p:spPr>
          <p:txBody>
            <a:bodyPr rtlCol="0" anchor="ctr"/>
            <a:lstStyle/>
            <a:p>
              <a:endParaRPr lang="it-IT" sz="1013"/>
            </a:p>
          </p:txBody>
        </p:sp>
        <p:sp>
          <p:nvSpPr>
            <p:cNvPr id="400" name="Figura a mano libera 399">
              <a:extLst>
                <a:ext uri="{FF2B5EF4-FFF2-40B4-BE49-F238E27FC236}">
                  <a16:creationId xmlns:a16="http://schemas.microsoft.com/office/drawing/2014/main" id="{EAEDE494-1481-F249-9EB4-B590DD2A50C4}"/>
                </a:ext>
              </a:extLst>
            </p:cNvPr>
            <p:cNvSpPr/>
            <p:nvPr/>
          </p:nvSpPr>
          <p:spPr>
            <a:xfrm>
              <a:off x="9168885" y="5912288"/>
              <a:ext cx="133350" cy="152400"/>
            </a:xfrm>
            <a:custGeom>
              <a:avLst/>
              <a:gdLst>
                <a:gd name="connsiteX0" fmla="*/ 90488 w 133350"/>
                <a:gd name="connsiteY0" fmla="*/ 0 h 152400"/>
                <a:gd name="connsiteX1" fmla="*/ 0 w 133350"/>
                <a:gd name="connsiteY1" fmla="*/ 35243 h 152400"/>
                <a:gd name="connsiteX2" fmla="*/ 51435 w 133350"/>
                <a:gd name="connsiteY2" fmla="*/ 159068 h 152400"/>
                <a:gd name="connsiteX3" fmla="*/ 140970 w 133350"/>
                <a:gd name="connsiteY3" fmla="*/ 122873 h 152400"/>
              </a:gdLst>
              <a:ahLst/>
              <a:cxnLst>
                <a:cxn ang="0">
                  <a:pos x="connsiteX0" y="connsiteY0"/>
                </a:cxn>
                <a:cxn ang="0">
                  <a:pos x="connsiteX1" y="connsiteY1"/>
                </a:cxn>
                <a:cxn ang="0">
                  <a:pos x="connsiteX2" y="connsiteY2"/>
                </a:cxn>
                <a:cxn ang="0">
                  <a:pos x="connsiteX3" y="connsiteY3"/>
                </a:cxn>
              </a:cxnLst>
              <a:rect l="l" t="t" r="r" b="b"/>
              <a:pathLst>
                <a:path w="133350" h="152400">
                  <a:moveTo>
                    <a:pt x="90488" y="0"/>
                  </a:moveTo>
                  <a:lnTo>
                    <a:pt x="0" y="35243"/>
                  </a:lnTo>
                  <a:lnTo>
                    <a:pt x="51435" y="159068"/>
                  </a:lnTo>
                  <a:lnTo>
                    <a:pt x="140970" y="122873"/>
                  </a:lnTo>
                  <a:close/>
                </a:path>
              </a:pathLst>
            </a:custGeom>
            <a:grpFill/>
            <a:ln w="9525" cap="flat">
              <a:noFill/>
              <a:prstDash val="solid"/>
              <a:miter/>
            </a:ln>
          </p:spPr>
          <p:txBody>
            <a:bodyPr rtlCol="0" anchor="ctr"/>
            <a:lstStyle/>
            <a:p>
              <a:endParaRPr lang="it-IT" sz="1013"/>
            </a:p>
          </p:txBody>
        </p:sp>
      </p:grpSp>
      <p:grpSp>
        <p:nvGrpSpPr>
          <p:cNvPr id="413" name="Elemento grafico 401" descr="Pianeta">
            <a:extLst>
              <a:ext uri="{FF2B5EF4-FFF2-40B4-BE49-F238E27FC236}">
                <a16:creationId xmlns:a16="http://schemas.microsoft.com/office/drawing/2014/main" id="{2411C1A6-B159-5F43-A444-4AFD6D59C25A}"/>
              </a:ext>
            </a:extLst>
          </p:cNvPr>
          <p:cNvGrpSpPr/>
          <p:nvPr/>
        </p:nvGrpSpPr>
        <p:grpSpPr>
          <a:xfrm>
            <a:off x="244324" y="4068152"/>
            <a:ext cx="292196" cy="292196"/>
            <a:chOff x="5638800" y="2971800"/>
            <a:chExt cx="914400" cy="914400"/>
          </a:xfrm>
          <a:solidFill>
            <a:schemeClr val="accent3"/>
          </a:solidFill>
        </p:grpSpPr>
        <p:sp>
          <p:nvSpPr>
            <p:cNvPr id="414" name="Figura a mano libera 413">
              <a:extLst>
                <a:ext uri="{FF2B5EF4-FFF2-40B4-BE49-F238E27FC236}">
                  <a16:creationId xmlns:a16="http://schemas.microsoft.com/office/drawing/2014/main" id="{387E2F21-24F9-2143-B8EB-4E78A740A51B}"/>
                </a:ext>
              </a:extLst>
            </p:cNvPr>
            <p:cNvSpPr/>
            <p:nvPr/>
          </p:nvSpPr>
          <p:spPr>
            <a:xfrm>
              <a:off x="5676554" y="3200400"/>
              <a:ext cx="838200" cy="419100"/>
            </a:xfrm>
            <a:custGeom>
              <a:avLst/>
              <a:gdLst>
                <a:gd name="connsiteX0" fmla="*/ 837594 w 838200"/>
                <a:gd name="connsiteY0" fmla="*/ 57150 h 419100"/>
                <a:gd name="connsiteX1" fmla="*/ 781396 w 838200"/>
                <a:gd name="connsiteY1" fmla="*/ 43815 h 419100"/>
                <a:gd name="connsiteX2" fmla="*/ 591849 w 838200"/>
                <a:gd name="connsiteY2" fmla="*/ 80010 h 419100"/>
                <a:gd name="connsiteX3" fmla="*/ 418494 w 838200"/>
                <a:gd name="connsiteY3" fmla="*/ 0 h 419100"/>
                <a:gd name="connsiteX4" fmla="*/ 189894 w 838200"/>
                <a:gd name="connsiteY4" fmla="*/ 228600 h 419100"/>
                <a:gd name="connsiteX5" fmla="*/ 190846 w 838200"/>
                <a:gd name="connsiteY5" fmla="*/ 243840 h 419100"/>
                <a:gd name="connsiteX6" fmla="*/ 1299 w 838200"/>
                <a:gd name="connsiteY6" fmla="*/ 403860 h 419100"/>
                <a:gd name="connsiteX7" fmla="*/ 52734 w 838200"/>
                <a:gd name="connsiteY7" fmla="*/ 421005 h 419100"/>
                <a:gd name="connsiteX8" fmla="*/ 449926 w 838200"/>
                <a:gd name="connsiteY8" fmla="*/ 311468 h 419100"/>
                <a:gd name="connsiteX9" fmla="*/ 837594 w 838200"/>
                <a:gd name="connsiteY9" fmla="*/ 57150 h 419100"/>
                <a:gd name="connsiteX10" fmla="*/ 202276 w 838200"/>
                <a:gd name="connsiteY10" fmla="*/ 302895 h 419100"/>
                <a:gd name="connsiteX11" fmla="*/ 215611 w 838200"/>
                <a:gd name="connsiteY11" fmla="*/ 333375 h 419100"/>
                <a:gd name="connsiteX12" fmla="*/ 112741 w 838200"/>
                <a:gd name="connsiteY12" fmla="*/ 358140 h 419100"/>
                <a:gd name="connsiteX13" fmla="*/ 202276 w 838200"/>
                <a:gd name="connsiteY13" fmla="*/ 302895 h 419100"/>
                <a:gd name="connsiteX14" fmla="*/ 636616 w 838200"/>
                <a:gd name="connsiteY14" fmla="*/ 159068 h 419100"/>
                <a:gd name="connsiteX15" fmla="*/ 625186 w 838200"/>
                <a:gd name="connsiteY15" fmla="*/ 129540 h 419100"/>
                <a:gd name="connsiteX16" fmla="*/ 733771 w 838200"/>
                <a:gd name="connsiteY16" fmla="*/ 104775 h 419100"/>
                <a:gd name="connsiteX17" fmla="*/ 636616 w 838200"/>
                <a:gd name="connsiteY17" fmla="*/ 159068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00" h="419100">
                  <a:moveTo>
                    <a:pt x="837594" y="57150"/>
                  </a:moveTo>
                  <a:cubicBezTo>
                    <a:pt x="832831" y="45720"/>
                    <a:pt x="809971" y="43815"/>
                    <a:pt x="781396" y="43815"/>
                  </a:cubicBezTo>
                  <a:cubicBezTo>
                    <a:pt x="738534" y="43815"/>
                    <a:pt x="671859" y="56197"/>
                    <a:pt x="591849" y="80010"/>
                  </a:cubicBezTo>
                  <a:cubicBezTo>
                    <a:pt x="549939" y="30480"/>
                    <a:pt x="488026" y="0"/>
                    <a:pt x="418494" y="0"/>
                  </a:cubicBezTo>
                  <a:cubicBezTo>
                    <a:pt x="291811" y="0"/>
                    <a:pt x="189894" y="101918"/>
                    <a:pt x="189894" y="228600"/>
                  </a:cubicBezTo>
                  <a:cubicBezTo>
                    <a:pt x="189894" y="234315"/>
                    <a:pt x="189894" y="239077"/>
                    <a:pt x="190846" y="243840"/>
                  </a:cubicBezTo>
                  <a:cubicBezTo>
                    <a:pt x="66069" y="310515"/>
                    <a:pt x="-11084" y="373380"/>
                    <a:pt x="1299" y="403860"/>
                  </a:cubicBezTo>
                  <a:cubicBezTo>
                    <a:pt x="6061" y="415290"/>
                    <a:pt x="24159" y="421005"/>
                    <a:pt x="52734" y="421005"/>
                  </a:cubicBezTo>
                  <a:cubicBezTo>
                    <a:pt x="129886" y="421005"/>
                    <a:pt x="282286" y="380048"/>
                    <a:pt x="449926" y="311468"/>
                  </a:cubicBezTo>
                  <a:cubicBezTo>
                    <a:pt x="679479" y="217170"/>
                    <a:pt x="855691" y="100965"/>
                    <a:pt x="837594" y="57150"/>
                  </a:cubicBezTo>
                  <a:close/>
                  <a:moveTo>
                    <a:pt x="202276" y="302895"/>
                  </a:moveTo>
                  <a:cubicBezTo>
                    <a:pt x="206086" y="313373"/>
                    <a:pt x="209896" y="323850"/>
                    <a:pt x="215611" y="333375"/>
                  </a:cubicBezTo>
                  <a:cubicBezTo>
                    <a:pt x="175606" y="344805"/>
                    <a:pt x="141316" y="352425"/>
                    <a:pt x="112741" y="358140"/>
                  </a:cubicBezTo>
                  <a:cubicBezTo>
                    <a:pt x="135601" y="341948"/>
                    <a:pt x="166081" y="322898"/>
                    <a:pt x="202276" y="302895"/>
                  </a:cubicBezTo>
                  <a:close/>
                  <a:moveTo>
                    <a:pt x="636616" y="159068"/>
                  </a:moveTo>
                  <a:cubicBezTo>
                    <a:pt x="633759" y="148590"/>
                    <a:pt x="629949" y="139065"/>
                    <a:pt x="625186" y="129540"/>
                  </a:cubicBezTo>
                  <a:cubicBezTo>
                    <a:pt x="662334" y="119063"/>
                    <a:pt x="706149" y="109538"/>
                    <a:pt x="733771" y="104775"/>
                  </a:cubicBezTo>
                  <a:cubicBezTo>
                    <a:pt x="710911" y="120015"/>
                    <a:pt x="670906" y="140018"/>
                    <a:pt x="636616" y="159068"/>
                  </a:cubicBezTo>
                  <a:close/>
                </a:path>
              </a:pathLst>
            </a:custGeom>
            <a:grpFill/>
            <a:ln w="9525" cap="flat">
              <a:noFill/>
              <a:prstDash val="solid"/>
              <a:miter/>
            </a:ln>
          </p:spPr>
          <p:txBody>
            <a:bodyPr rtlCol="0" anchor="ctr"/>
            <a:lstStyle/>
            <a:p>
              <a:endParaRPr lang="it-IT" sz="1013"/>
            </a:p>
          </p:txBody>
        </p:sp>
        <p:sp>
          <p:nvSpPr>
            <p:cNvPr id="415" name="Figura a mano libera 414">
              <a:extLst>
                <a:ext uri="{FF2B5EF4-FFF2-40B4-BE49-F238E27FC236}">
                  <a16:creationId xmlns:a16="http://schemas.microsoft.com/office/drawing/2014/main" id="{3210A6EE-1DF4-E54C-AEE0-394E1EBFFB18}"/>
                </a:ext>
              </a:extLst>
            </p:cNvPr>
            <p:cNvSpPr/>
            <p:nvPr/>
          </p:nvSpPr>
          <p:spPr>
            <a:xfrm>
              <a:off x="5959793" y="3463290"/>
              <a:ext cx="352425" cy="190500"/>
            </a:xfrm>
            <a:custGeom>
              <a:avLst/>
              <a:gdLst>
                <a:gd name="connsiteX0" fmla="*/ 0 w 352425"/>
                <a:gd name="connsiteY0" fmla="*/ 149543 h 190500"/>
                <a:gd name="connsiteX1" fmla="*/ 135255 w 352425"/>
                <a:gd name="connsiteY1" fmla="*/ 194310 h 190500"/>
                <a:gd name="connsiteX2" fmla="*/ 360997 w 352425"/>
                <a:gd name="connsiteY2" fmla="*/ 0 h 190500"/>
                <a:gd name="connsiteX3" fmla="*/ 180975 w 352425"/>
                <a:gd name="connsiteY3" fmla="*/ 83820 h 190500"/>
                <a:gd name="connsiteX4" fmla="*/ 0 w 352425"/>
                <a:gd name="connsiteY4" fmla="*/ 149543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90500">
                  <a:moveTo>
                    <a:pt x="0" y="149543"/>
                  </a:moveTo>
                  <a:cubicBezTo>
                    <a:pt x="38100" y="177165"/>
                    <a:pt x="84772" y="194310"/>
                    <a:pt x="135255" y="194310"/>
                  </a:cubicBezTo>
                  <a:cubicBezTo>
                    <a:pt x="249555" y="194310"/>
                    <a:pt x="344805" y="110490"/>
                    <a:pt x="360997" y="0"/>
                  </a:cubicBezTo>
                  <a:cubicBezTo>
                    <a:pt x="306705" y="28575"/>
                    <a:pt x="245745" y="57150"/>
                    <a:pt x="180975" y="83820"/>
                  </a:cubicBezTo>
                  <a:cubicBezTo>
                    <a:pt x="118110" y="109538"/>
                    <a:pt x="57150" y="132398"/>
                    <a:pt x="0" y="149543"/>
                  </a:cubicBezTo>
                  <a:close/>
                </a:path>
              </a:pathLst>
            </a:custGeom>
            <a:grpFill/>
            <a:ln w="9525" cap="flat">
              <a:noFill/>
              <a:prstDash val="solid"/>
              <a:miter/>
            </a:ln>
          </p:spPr>
          <p:txBody>
            <a:bodyPr rtlCol="0" anchor="ctr"/>
            <a:lstStyle/>
            <a:p>
              <a:endParaRPr lang="it-IT" sz="1013"/>
            </a:p>
          </p:txBody>
        </p:sp>
      </p:grpSp>
      <p:grpSp>
        <p:nvGrpSpPr>
          <p:cNvPr id="416" name="Elemento grafico 403" descr="Sistema solare">
            <a:extLst>
              <a:ext uri="{FF2B5EF4-FFF2-40B4-BE49-F238E27FC236}">
                <a16:creationId xmlns:a16="http://schemas.microsoft.com/office/drawing/2014/main" id="{FD46CEE2-F473-514B-B318-EEE16460CB6D}"/>
              </a:ext>
            </a:extLst>
          </p:cNvPr>
          <p:cNvGrpSpPr/>
          <p:nvPr/>
        </p:nvGrpSpPr>
        <p:grpSpPr>
          <a:xfrm>
            <a:off x="687835" y="4068152"/>
            <a:ext cx="292196" cy="292196"/>
            <a:chOff x="5788800" y="3121800"/>
            <a:chExt cx="914400" cy="914400"/>
          </a:xfrm>
          <a:solidFill>
            <a:schemeClr val="accent3"/>
          </a:solidFill>
        </p:grpSpPr>
        <p:sp>
          <p:nvSpPr>
            <p:cNvPr id="417" name="Figura a mano libera 416">
              <a:extLst>
                <a:ext uri="{FF2B5EF4-FFF2-40B4-BE49-F238E27FC236}">
                  <a16:creationId xmlns:a16="http://schemas.microsoft.com/office/drawing/2014/main" id="{D2400C09-3252-8D47-9E4F-FD2B1B90D5A5}"/>
                </a:ext>
              </a:extLst>
            </p:cNvPr>
            <p:cNvSpPr/>
            <p:nvPr/>
          </p:nvSpPr>
          <p:spPr>
            <a:xfrm>
              <a:off x="6122175" y="3417075"/>
              <a:ext cx="228600" cy="228600"/>
            </a:xfrm>
            <a:custGeom>
              <a:avLst/>
              <a:gdLst>
                <a:gd name="connsiteX0" fmla="*/ 228600 w 228600"/>
                <a:gd name="connsiteY0" fmla="*/ 114300 h 228600"/>
                <a:gd name="connsiteX1" fmla="*/ 114300 w 228600"/>
                <a:gd name="connsiteY1" fmla="*/ 228600 h 228600"/>
                <a:gd name="connsiteX2" fmla="*/ 0 w 228600"/>
                <a:gd name="connsiteY2" fmla="*/ 114300 h 228600"/>
                <a:gd name="connsiteX3" fmla="*/ 114300 w 228600"/>
                <a:gd name="connsiteY3" fmla="*/ 0 h 228600"/>
                <a:gd name="connsiteX4" fmla="*/ 228600 w 228600"/>
                <a:gd name="connsiteY4" fmla="*/ 1143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28600" y="114300"/>
                  </a:moveTo>
                  <a:cubicBezTo>
                    <a:pt x="228600" y="177426"/>
                    <a:pt x="177426" y="228600"/>
                    <a:pt x="114300" y="228600"/>
                  </a:cubicBezTo>
                  <a:cubicBezTo>
                    <a:pt x="51174" y="228600"/>
                    <a:pt x="0" y="177426"/>
                    <a:pt x="0" y="114300"/>
                  </a:cubicBezTo>
                  <a:cubicBezTo>
                    <a:pt x="0" y="51174"/>
                    <a:pt x="51174" y="0"/>
                    <a:pt x="114300" y="0"/>
                  </a:cubicBezTo>
                  <a:cubicBezTo>
                    <a:pt x="177426" y="0"/>
                    <a:pt x="228600" y="51174"/>
                    <a:pt x="228600" y="114300"/>
                  </a:cubicBezTo>
                  <a:close/>
                </a:path>
              </a:pathLst>
            </a:custGeom>
            <a:grpFill/>
            <a:ln w="9525" cap="flat">
              <a:noFill/>
              <a:prstDash val="solid"/>
              <a:miter/>
            </a:ln>
          </p:spPr>
          <p:txBody>
            <a:bodyPr rtlCol="0" anchor="ctr"/>
            <a:lstStyle/>
            <a:p>
              <a:endParaRPr lang="it-IT" sz="1013"/>
            </a:p>
          </p:txBody>
        </p:sp>
        <p:sp>
          <p:nvSpPr>
            <p:cNvPr id="418" name="Figura a mano libera 417">
              <a:extLst>
                <a:ext uri="{FF2B5EF4-FFF2-40B4-BE49-F238E27FC236}">
                  <a16:creationId xmlns:a16="http://schemas.microsoft.com/office/drawing/2014/main" id="{174FD263-7855-AD4F-8B5C-E5C4870AF1B0}"/>
                </a:ext>
              </a:extLst>
            </p:cNvPr>
            <p:cNvSpPr/>
            <p:nvPr/>
          </p:nvSpPr>
          <p:spPr>
            <a:xfrm>
              <a:off x="6398400" y="336183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19" name="Figura a mano libera 418">
              <a:extLst>
                <a:ext uri="{FF2B5EF4-FFF2-40B4-BE49-F238E27FC236}">
                  <a16:creationId xmlns:a16="http://schemas.microsoft.com/office/drawing/2014/main" id="{DC369E51-FADC-6C4A-94D3-07135071CCA7}"/>
                </a:ext>
              </a:extLst>
            </p:cNvPr>
            <p:cNvSpPr/>
            <p:nvPr/>
          </p:nvSpPr>
          <p:spPr>
            <a:xfrm>
              <a:off x="5979300" y="379998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40C2694D-87B6-E24A-BD71-236A5B9FB6B9}"/>
                </a:ext>
              </a:extLst>
            </p:cNvPr>
            <p:cNvSpPr/>
            <p:nvPr/>
          </p:nvSpPr>
          <p:spPr>
            <a:xfrm>
              <a:off x="5860384" y="3281820"/>
              <a:ext cx="762000" cy="571500"/>
            </a:xfrm>
            <a:custGeom>
              <a:avLst/>
              <a:gdLst>
                <a:gd name="connsiteX0" fmla="*/ 753281 w 762000"/>
                <a:gd name="connsiteY0" fmla="*/ 89535 h 571500"/>
                <a:gd name="connsiteX1" fmla="*/ 558971 w 762000"/>
                <a:gd name="connsiteY1" fmla="*/ 0 h 571500"/>
                <a:gd name="connsiteX2" fmla="*/ 271316 w 762000"/>
                <a:gd name="connsiteY2" fmla="*/ 81915 h 571500"/>
                <a:gd name="connsiteX3" fmla="*/ 17951 w 762000"/>
                <a:gd name="connsiteY3" fmla="*/ 490538 h 571500"/>
                <a:gd name="connsiteX4" fmla="*/ 81768 w 762000"/>
                <a:gd name="connsiteY4" fmla="*/ 551498 h 571500"/>
                <a:gd name="connsiteX5" fmla="*/ 94151 w 762000"/>
                <a:gd name="connsiteY5" fmla="*/ 515303 h 571500"/>
                <a:gd name="connsiteX6" fmla="*/ 52241 w 762000"/>
                <a:gd name="connsiteY6" fmla="*/ 472440 h 571500"/>
                <a:gd name="connsiteX7" fmla="*/ 291318 w 762000"/>
                <a:gd name="connsiteY7" fmla="*/ 114300 h 571500"/>
                <a:gd name="connsiteX8" fmla="*/ 560876 w 762000"/>
                <a:gd name="connsiteY8" fmla="*/ 37148 h 571500"/>
                <a:gd name="connsiteX9" fmla="*/ 721848 w 762000"/>
                <a:gd name="connsiteY9" fmla="*/ 106680 h 571500"/>
                <a:gd name="connsiteX10" fmla="*/ 694226 w 762000"/>
                <a:gd name="connsiteY10" fmla="*/ 279083 h 571500"/>
                <a:gd name="connsiteX11" fmla="*/ 483723 w 762000"/>
                <a:gd name="connsiteY11" fmla="*/ 464820 h 571500"/>
                <a:gd name="connsiteX12" fmla="*/ 234168 w 762000"/>
                <a:gd name="connsiteY12" fmla="*/ 541020 h 571500"/>
                <a:gd name="connsiteX13" fmla="*/ 236073 w 762000"/>
                <a:gd name="connsiteY13" fmla="*/ 556260 h 571500"/>
                <a:gd name="connsiteX14" fmla="*/ 232263 w 762000"/>
                <a:gd name="connsiteY14" fmla="*/ 579120 h 571500"/>
                <a:gd name="connsiteX15" fmla="*/ 502773 w 762000"/>
                <a:gd name="connsiteY15" fmla="*/ 498158 h 571500"/>
                <a:gd name="connsiteX16" fmla="*/ 727563 w 762000"/>
                <a:gd name="connsiteY16" fmla="*/ 300038 h 571500"/>
                <a:gd name="connsiteX17" fmla="*/ 753281 w 762000"/>
                <a:gd name="connsiteY17" fmla="*/ 8953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2000" h="571500">
                  <a:moveTo>
                    <a:pt x="753281" y="89535"/>
                  </a:moveTo>
                  <a:cubicBezTo>
                    <a:pt x="721848" y="31433"/>
                    <a:pt x="652316" y="0"/>
                    <a:pt x="558971" y="0"/>
                  </a:cubicBezTo>
                  <a:cubicBezTo>
                    <a:pt x="469436" y="0"/>
                    <a:pt x="367518" y="28575"/>
                    <a:pt x="271316" y="81915"/>
                  </a:cubicBezTo>
                  <a:cubicBezTo>
                    <a:pt x="65576" y="193358"/>
                    <a:pt x="-45867" y="373380"/>
                    <a:pt x="17951" y="490538"/>
                  </a:cubicBezTo>
                  <a:cubicBezTo>
                    <a:pt x="33191" y="516255"/>
                    <a:pt x="55098" y="538163"/>
                    <a:pt x="81768" y="551498"/>
                  </a:cubicBezTo>
                  <a:cubicBezTo>
                    <a:pt x="82721" y="538163"/>
                    <a:pt x="86531" y="525780"/>
                    <a:pt x="94151" y="515303"/>
                  </a:cubicBezTo>
                  <a:cubicBezTo>
                    <a:pt x="76053" y="504825"/>
                    <a:pt x="61766" y="490538"/>
                    <a:pt x="52241" y="472440"/>
                  </a:cubicBezTo>
                  <a:cubicBezTo>
                    <a:pt x="-147" y="377190"/>
                    <a:pt x="109391" y="213360"/>
                    <a:pt x="291318" y="114300"/>
                  </a:cubicBezTo>
                  <a:cubicBezTo>
                    <a:pt x="381806" y="64770"/>
                    <a:pt x="478008" y="37148"/>
                    <a:pt x="560876" y="37148"/>
                  </a:cubicBezTo>
                  <a:cubicBezTo>
                    <a:pt x="639933" y="37148"/>
                    <a:pt x="697083" y="61913"/>
                    <a:pt x="721848" y="106680"/>
                  </a:cubicBezTo>
                  <a:cubicBezTo>
                    <a:pt x="746613" y="151448"/>
                    <a:pt x="736136" y="213360"/>
                    <a:pt x="694226" y="279083"/>
                  </a:cubicBezTo>
                  <a:cubicBezTo>
                    <a:pt x="649458" y="348615"/>
                    <a:pt x="574211" y="414338"/>
                    <a:pt x="483723" y="464820"/>
                  </a:cubicBezTo>
                  <a:cubicBezTo>
                    <a:pt x="399903" y="510540"/>
                    <a:pt x="312273" y="537210"/>
                    <a:pt x="234168" y="541020"/>
                  </a:cubicBezTo>
                  <a:cubicBezTo>
                    <a:pt x="235121" y="545783"/>
                    <a:pt x="236073" y="550545"/>
                    <a:pt x="236073" y="556260"/>
                  </a:cubicBezTo>
                  <a:cubicBezTo>
                    <a:pt x="236073" y="563880"/>
                    <a:pt x="234168" y="571500"/>
                    <a:pt x="232263" y="579120"/>
                  </a:cubicBezTo>
                  <a:cubicBezTo>
                    <a:pt x="317036" y="575310"/>
                    <a:pt x="412286" y="547688"/>
                    <a:pt x="502773" y="498158"/>
                  </a:cubicBezTo>
                  <a:cubicBezTo>
                    <a:pt x="598976" y="445770"/>
                    <a:pt x="678986" y="375285"/>
                    <a:pt x="727563" y="300038"/>
                  </a:cubicBezTo>
                  <a:cubicBezTo>
                    <a:pt x="774236" y="221933"/>
                    <a:pt x="784713" y="146685"/>
                    <a:pt x="753281" y="89535"/>
                  </a:cubicBez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EBAD6A3D-77E9-CB45-AF6B-E94A49A640BC}"/>
                </a:ext>
              </a:extLst>
            </p:cNvPr>
            <p:cNvSpPr/>
            <p:nvPr/>
          </p:nvSpPr>
          <p:spPr>
            <a:xfrm>
              <a:off x="6000609" y="3458032"/>
              <a:ext cx="485775" cy="295275"/>
            </a:xfrm>
            <a:custGeom>
              <a:avLst/>
              <a:gdLst>
                <a:gd name="connsiteX0" fmla="*/ 485421 w 485775"/>
                <a:gd name="connsiteY0" fmla="*/ 0 h 295275"/>
                <a:gd name="connsiteX1" fmla="*/ 451131 w 485775"/>
                <a:gd name="connsiteY1" fmla="*/ 17145 h 295275"/>
                <a:gd name="connsiteX2" fmla="*/ 301589 w 485775"/>
                <a:gd name="connsiteY2" fmla="*/ 216218 h 295275"/>
                <a:gd name="connsiteX3" fmla="*/ 138711 w 485775"/>
                <a:gd name="connsiteY3" fmla="*/ 262890 h 295275"/>
                <a:gd name="connsiteX4" fmla="*/ 45366 w 485775"/>
                <a:gd name="connsiteY4" fmla="*/ 222885 h 295275"/>
                <a:gd name="connsiteX5" fmla="*/ 57749 w 485775"/>
                <a:gd name="connsiteY5" fmla="*/ 131445 h 295275"/>
                <a:gd name="connsiteX6" fmla="*/ 59654 w 485775"/>
                <a:gd name="connsiteY6" fmla="*/ 64770 h 295275"/>
                <a:gd name="connsiteX7" fmla="*/ 30126 w 485775"/>
                <a:gd name="connsiteY7" fmla="*/ 102870 h 295275"/>
                <a:gd name="connsiteX8" fmla="*/ 12029 w 485775"/>
                <a:gd name="connsiteY8" fmla="*/ 240983 h 295275"/>
                <a:gd name="connsiteX9" fmla="*/ 138711 w 485775"/>
                <a:gd name="connsiteY9" fmla="*/ 300038 h 295275"/>
                <a:gd name="connsiteX10" fmla="*/ 319686 w 485775"/>
                <a:gd name="connsiteY10" fmla="*/ 248603 h 295275"/>
                <a:gd name="connsiteX11" fmla="*/ 485421 w 485775"/>
                <a:gd name="connsiteY11"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775" h="295275">
                  <a:moveTo>
                    <a:pt x="485421" y="0"/>
                  </a:moveTo>
                  <a:cubicBezTo>
                    <a:pt x="475896" y="8573"/>
                    <a:pt x="463514" y="14288"/>
                    <a:pt x="451131" y="17145"/>
                  </a:cubicBezTo>
                  <a:cubicBezTo>
                    <a:pt x="466371" y="73343"/>
                    <a:pt x="402554" y="160973"/>
                    <a:pt x="301589" y="216218"/>
                  </a:cubicBezTo>
                  <a:cubicBezTo>
                    <a:pt x="246344" y="246698"/>
                    <a:pt x="188241" y="262890"/>
                    <a:pt x="138711" y="262890"/>
                  </a:cubicBezTo>
                  <a:cubicBezTo>
                    <a:pt x="92039" y="262890"/>
                    <a:pt x="59654" y="248603"/>
                    <a:pt x="45366" y="222885"/>
                  </a:cubicBezTo>
                  <a:cubicBezTo>
                    <a:pt x="32031" y="199073"/>
                    <a:pt x="36794" y="166688"/>
                    <a:pt x="57749" y="131445"/>
                  </a:cubicBezTo>
                  <a:cubicBezTo>
                    <a:pt x="53939" y="109538"/>
                    <a:pt x="54891" y="86678"/>
                    <a:pt x="59654" y="64770"/>
                  </a:cubicBezTo>
                  <a:cubicBezTo>
                    <a:pt x="49176" y="76200"/>
                    <a:pt x="38699" y="89535"/>
                    <a:pt x="30126" y="102870"/>
                  </a:cubicBezTo>
                  <a:cubicBezTo>
                    <a:pt x="-2259" y="154305"/>
                    <a:pt x="-8926" y="202883"/>
                    <a:pt x="12029" y="240983"/>
                  </a:cubicBezTo>
                  <a:cubicBezTo>
                    <a:pt x="32984" y="279083"/>
                    <a:pt x="77751" y="300038"/>
                    <a:pt x="138711" y="300038"/>
                  </a:cubicBezTo>
                  <a:cubicBezTo>
                    <a:pt x="194909" y="300038"/>
                    <a:pt x="259679" y="281940"/>
                    <a:pt x="319686" y="248603"/>
                  </a:cubicBezTo>
                  <a:cubicBezTo>
                    <a:pt x="443511" y="181928"/>
                    <a:pt x="513044" y="75248"/>
                    <a:pt x="485421" y="0"/>
                  </a:cubicBezTo>
                  <a:close/>
                </a:path>
              </a:pathLst>
            </a:custGeom>
            <a:grpFill/>
            <a:ln w="9525" cap="flat">
              <a:noFill/>
              <a:prstDash val="solid"/>
              <a:miter/>
            </a:ln>
          </p:spPr>
          <p:txBody>
            <a:bodyPr rtlCol="0" anchor="ctr"/>
            <a:lstStyle/>
            <a:p>
              <a:endParaRPr lang="it-IT" sz="1013"/>
            </a:p>
          </p:txBody>
        </p:sp>
      </p:grpSp>
      <p:grpSp>
        <p:nvGrpSpPr>
          <p:cNvPr id="422" name="Elemento grafico 405" descr="Aula">
            <a:extLst>
              <a:ext uri="{FF2B5EF4-FFF2-40B4-BE49-F238E27FC236}">
                <a16:creationId xmlns:a16="http://schemas.microsoft.com/office/drawing/2014/main" id="{C4A8A268-53FF-454B-899E-13C8AC0611DA}"/>
              </a:ext>
            </a:extLst>
          </p:cNvPr>
          <p:cNvGrpSpPr/>
          <p:nvPr/>
        </p:nvGrpSpPr>
        <p:grpSpPr>
          <a:xfrm>
            <a:off x="1131345" y="4068152"/>
            <a:ext cx="292196" cy="292196"/>
            <a:chOff x="5938800" y="3271800"/>
            <a:chExt cx="914400" cy="914400"/>
          </a:xfrm>
          <a:solidFill>
            <a:schemeClr val="accent3"/>
          </a:solidFill>
        </p:grpSpPr>
        <p:sp>
          <p:nvSpPr>
            <p:cNvPr id="423" name="Figura a mano libera 422">
              <a:extLst>
                <a:ext uri="{FF2B5EF4-FFF2-40B4-BE49-F238E27FC236}">
                  <a16:creationId xmlns:a16="http://schemas.microsoft.com/office/drawing/2014/main" id="{198C91B1-BA36-B349-8ECF-481925A3D1DC}"/>
                </a:ext>
              </a:extLst>
            </p:cNvPr>
            <p:cNvSpPr/>
            <p:nvPr/>
          </p:nvSpPr>
          <p:spPr>
            <a:xfrm>
              <a:off x="6286748" y="3877590"/>
              <a:ext cx="85725" cy="85725"/>
            </a:xfrm>
            <a:custGeom>
              <a:avLst/>
              <a:gdLst>
                <a:gd name="connsiteX0" fmla="*/ 86487 w 85725"/>
                <a:gd name="connsiteY0" fmla="*/ 43243 h 85725"/>
                <a:gd name="connsiteX1" fmla="*/ 43243 w 85725"/>
                <a:gd name="connsiteY1" fmla="*/ 86487 h 85725"/>
                <a:gd name="connsiteX2" fmla="*/ 0 w 85725"/>
                <a:gd name="connsiteY2" fmla="*/ 43243 h 85725"/>
                <a:gd name="connsiteX3" fmla="*/ 43243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3" y="86487"/>
                  </a:cubicBezTo>
                  <a:cubicBezTo>
                    <a:pt x="19361" y="86487"/>
                    <a:pt x="0" y="67126"/>
                    <a:pt x="0" y="43243"/>
                  </a:cubicBezTo>
                  <a:cubicBezTo>
                    <a:pt x="0" y="19361"/>
                    <a:pt x="19361" y="0"/>
                    <a:pt x="43243"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4" name="Figura a mano libera 423">
              <a:extLst>
                <a:ext uri="{FF2B5EF4-FFF2-40B4-BE49-F238E27FC236}">
                  <a16:creationId xmlns:a16="http://schemas.microsoft.com/office/drawing/2014/main" id="{0033061F-D522-8647-B002-6026D8FB6D7A}"/>
                </a:ext>
              </a:extLst>
            </p:cNvPr>
            <p:cNvSpPr/>
            <p:nvPr/>
          </p:nvSpPr>
          <p:spPr>
            <a:xfrm>
              <a:off x="62436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5" name="Figura a mano libera 424">
              <a:extLst>
                <a:ext uri="{FF2B5EF4-FFF2-40B4-BE49-F238E27FC236}">
                  <a16:creationId xmlns:a16="http://schemas.microsoft.com/office/drawing/2014/main" id="{CAA56074-7641-7D49-99FF-D1E0CDE95468}"/>
                </a:ext>
              </a:extLst>
            </p:cNvPr>
            <p:cNvSpPr/>
            <p:nvPr/>
          </p:nvSpPr>
          <p:spPr>
            <a:xfrm>
              <a:off x="6475915" y="3877590"/>
              <a:ext cx="85725" cy="85725"/>
            </a:xfrm>
            <a:custGeom>
              <a:avLst/>
              <a:gdLst>
                <a:gd name="connsiteX0" fmla="*/ 86487 w 85725"/>
                <a:gd name="connsiteY0" fmla="*/ 43243 h 85725"/>
                <a:gd name="connsiteX1" fmla="*/ 43244 w 85725"/>
                <a:gd name="connsiteY1" fmla="*/ 86487 h 85725"/>
                <a:gd name="connsiteX2" fmla="*/ 0 w 85725"/>
                <a:gd name="connsiteY2" fmla="*/ 43243 h 85725"/>
                <a:gd name="connsiteX3" fmla="*/ 43244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4" y="86487"/>
                  </a:cubicBezTo>
                  <a:cubicBezTo>
                    <a:pt x="19361" y="86487"/>
                    <a:pt x="0" y="67126"/>
                    <a:pt x="0" y="43243"/>
                  </a:cubicBezTo>
                  <a:cubicBezTo>
                    <a:pt x="0" y="19361"/>
                    <a:pt x="19361" y="0"/>
                    <a:pt x="43244"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6" name="Figura a mano libera 425">
              <a:extLst>
                <a:ext uri="{FF2B5EF4-FFF2-40B4-BE49-F238E27FC236}">
                  <a16:creationId xmlns:a16="http://schemas.microsoft.com/office/drawing/2014/main" id="{A03B6D67-4CDA-7041-985A-95EE912698A5}"/>
                </a:ext>
              </a:extLst>
            </p:cNvPr>
            <p:cNvSpPr/>
            <p:nvPr/>
          </p:nvSpPr>
          <p:spPr>
            <a:xfrm>
              <a:off x="64341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7" name="Figura a mano libera 426">
              <a:extLst>
                <a:ext uri="{FF2B5EF4-FFF2-40B4-BE49-F238E27FC236}">
                  <a16:creationId xmlns:a16="http://schemas.microsoft.com/office/drawing/2014/main" id="{E9BD5930-F3B5-6445-A40C-D0D0E0367E85}"/>
                </a:ext>
              </a:extLst>
            </p:cNvPr>
            <p:cNvSpPr/>
            <p:nvPr/>
          </p:nvSpPr>
          <p:spPr>
            <a:xfrm>
              <a:off x="6666415" y="3877590"/>
              <a:ext cx="85725" cy="85725"/>
            </a:xfrm>
            <a:custGeom>
              <a:avLst/>
              <a:gdLst>
                <a:gd name="connsiteX0" fmla="*/ 86487 w 85725"/>
                <a:gd name="connsiteY0" fmla="*/ 43243 h 85725"/>
                <a:gd name="connsiteX1" fmla="*/ 43244 w 85725"/>
                <a:gd name="connsiteY1" fmla="*/ 86487 h 85725"/>
                <a:gd name="connsiteX2" fmla="*/ 0 w 85725"/>
                <a:gd name="connsiteY2" fmla="*/ 43243 h 85725"/>
                <a:gd name="connsiteX3" fmla="*/ 43244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4" y="86487"/>
                  </a:cubicBezTo>
                  <a:cubicBezTo>
                    <a:pt x="19361" y="86487"/>
                    <a:pt x="0" y="67126"/>
                    <a:pt x="0" y="43243"/>
                  </a:cubicBezTo>
                  <a:cubicBezTo>
                    <a:pt x="0" y="19361"/>
                    <a:pt x="19361" y="0"/>
                    <a:pt x="43244"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8" name="Figura a mano libera 427">
              <a:extLst>
                <a:ext uri="{FF2B5EF4-FFF2-40B4-BE49-F238E27FC236}">
                  <a16:creationId xmlns:a16="http://schemas.microsoft.com/office/drawing/2014/main" id="{A2B9DA7D-9BE6-E74A-AA74-D3E46BE27676}"/>
                </a:ext>
              </a:extLst>
            </p:cNvPr>
            <p:cNvSpPr/>
            <p:nvPr/>
          </p:nvSpPr>
          <p:spPr>
            <a:xfrm>
              <a:off x="66246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9" name="Figura a mano libera 428">
              <a:extLst>
                <a:ext uri="{FF2B5EF4-FFF2-40B4-BE49-F238E27FC236}">
                  <a16:creationId xmlns:a16="http://schemas.microsoft.com/office/drawing/2014/main" id="{7F267A98-AB22-C644-A5B0-4C5BA725913D}"/>
                </a:ext>
              </a:extLst>
            </p:cNvPr>
            <p:cNvSpPr/>
            <p:nvPr/>
          </p:nvSpPr>
          <p:spPr>
            <a:xfrm>
              <a:off x="6086819" y="3464396"/>
              <a:ext cx="104775" cy="104775"/>
            </a:xfrm>
            <a:custGeom>
              <a:avLst/>
              <a:gdLst>
                <a:gd name="connsiteX0" fmla="*/ 113157 w 104775"/>
                <a:gd name="connsiteY0" fmla="*/ 56579 h 104775"/>
                <a:gd name="connsiteX1" fmla="*/ 56578 w 104775"/>
                <a:gd name="connsiteY1" fmla="*/ 113157 h 104775"/>
                <a:gd name="connsiteX2" fmla="*/ 0 w 104775"/>
                <a:gd name="connsiteY2" fmla="*/ 56578 h 104775"/>
                <a:gd name="connsiteX3" fmla="*/ 56578 w 104775"/>
                <a:gd name="connsiteY3" fmla="*/ 0 h 104775"/>
                <a:gd name="connsiteX4" fmla="*/ 113157 w 104775"/>
                <a:gd name="connsiteY4" fmla="*/ 5657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13157" y="56579"/>
                  </a:moveTo>
                  <a:cubicBezTo>
                    <a:pt x="113157" y="87826"/>
                    <a:pt x="87826" y="113157"/>
                    <a:pt x="56578" y="113157"/>
                  </a:cubicBezTo>
                  <a:cubicBezTo>
                    <a:pt x="25331" y="113157"/>
                    <a:pt x="0" y="87826"/>
                    <a:pt x="0" y="56578"/>
                  </a:cubicBezTo>
                  <a:cubicBezTo>
                    <a:pt x="0" y="25331"/>
                    <a:pt x="25331" y="0"/>
                    <a:pt x="56578" y="0"/>
                  </a:cubicBezTo>
                  <a:cubicBezTo>
                    <a:pt x="87826" y="0"/>
                    <a:pt x="113157" y="25331"/>
                    <a:pt x="113157" y="56579"/>
                  </a:cubicBez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9808C532-3F51-BC43-8DFF-1070E6F59A23}"/>
                </a:ext>
              </a:extLst>
            </p:cNvPr>
            <p:cNvSpPr/>
            <p:nvPr/>
          </p:nvSpPr>
          <p:spPr>
            <a:xfrm>
              <a:off x="5987854" y="3495022"/>
              <a:ext cx="485775" cy="600075"/>
            </a:xfrm>
            <a:custGeom>
              <a:avLst/>
              <a:gdLst>
                <a:gd name="connsiteX0" fmla="*/ 489204 w 485775"/>
                <a:gd name="connsiteY0" fmla="*/ 4140 h 600075"/>
                <a:gd name="connsiteX1" fmla="*/ 469011 w 485775"/>
                <a:gd name="connsiteY1" fmla="*/ 4140 h 600075"/>
                <a:gd name="connsiteX2" fmla="*/ 345948 w 485775"/>
                <a:gd name="connsiteY2" fmla="*/ 127203 h 600075"/>
                <a:gd name="connsiteX3" fmla="*/ 318230 w 485775"/>
                <a:gd name="connsiteY3" fmla="*/ 134251 h 600075"/>
                <a:gd name="connsiteX4" fmla="*/ 280702 w 485775"/>
                <a:gd name="connsiteY4" fmla="*/ 194354 h 600075"/>
                <a:gd name="connsiteX5" fmla="*/ 270034 w 485775"/>
                <a:gd name="connsiteY5" fmla="*/ 148920 h 600075"/>
                <a:gd name="connsiteX6" fmla="*/ 261557 w 485775"/>
                <a:gd name="connsiteY6" fmla="*/ 133299 h 600075"/>
                <a:gd name="connsiteX7" fmla="*/ 202121 w 485775"/>
                <a:gd name="connsiteY7" fmla="*/ 102247 h 600075"/>
                <a:gd name="connsiteX8" fmla="*/ 155543 w 485775"/>
                <a:gd name="connsiteY8" fmla="*/ 96628 h 600075"/>
                <a:gd name="connsiteX9" fmla="*/ 108871 w 485775"/>
                <a:gd name="connsiteY9" fmla="*/ 103676 h 600075"/>
                <a:gd name="connsiteX10" fmla="*/ 49530 w 485775"/>
                <a:gd name="connsiteY10" fmla="*/ 134728 h 600075"/>
                <a:gd name="connsiteX11" fmla="*/ 41053 w 485775"/>
                <a:gd name="connsiteY11" fmla="*/ 150349 h 600075"/>
                <a:gd name="connsiteX12" fmla="*/ 0 w 485775"/>
                <a:gd name="connsiteY12" fmla="*/ 325609 h 600075"/>
                <a:gd name="connsiteX13" fmla="*/ 28575 w 485775"/>
                <a:gd name="connsiteY13" fmla="*/ 354184 h 600075"/>
                <a:gd name="connsiteX14" fmla="*/ 55436 w 485775"/>
                <a:gd name="connsiteY14" fmla="*/ 333038 h 600075"/>
                <a:gd name="connsiteX15" fmla="*/ 85154 w 485775"/>
                <a:gd name="connsiteY15" fmla="*/ 210070 h 600075"/>
                <a:gd name="connsiteX16" fmla="*/ 85154 w 485775"/>
                <a:gd name="connsiteY16" fmla="*/ 605453 h 600075"/>
                <a:gd name="connsiteX17" fmla="*/ 141446 w 485775"/>
                <a:gd name="connsiteY17" fmla="*/ 605453 h 600075"/>
                <a:gd name="connsiteX18" fmla="*/ 141446 w 485775"/>
                <a:gd name="connsiteY18" fmla="*/ 351040 h 600075"/>
                <a:gd name="connsiteX19" fmla="*/ 170021 w 485775"/>
                <a:gd name="connsiteY19" fmla="*/ 351040 h 600075"/>
                <a:gd name="connsiteX20" fmla="*/ 170021 w 485775"/>
                <a:gd name="connsiteY20" fmla="*/ 605453 h 600075"/>
                <a:gd name="connsiteX21" fmla="*/ 226219 w 485775"/>
                <a:gd name="connsiteY21" fmla="*/ 605453 h 600075"/>
                <a:gd name="connsiteX22" fmla="*/ 226219 w 485775"/>
                <a:gd name="connsiteY22" fmla="*/ 208261 h 600075"/>
                <a:gd name="connsiteX23" fmla="*/ 236696 w 485775"/>
                <a:gd name="connsiteY23" fmla="*/ 253028 h 600075"/>
                <a:gd name="connsiteX24" fmla="*/ 242316 w 485775"/>
                <a:gd name="connsiteY24" fmla="*/ 260172 h 600075"/>
                <a:gd name="connsiteX25" fmla="*/ 280416 w 485775"/>
                <a:gd name="connsiteY25" fmla="*/ 273602 h 600075"/>
                <a:gd name="connsiteX26" fmla="*/ 303276 w 485775"/>
                <a:gd name="connsiteY26" fmla="*/ 263220 h 600075"/>
                <a:gd name="connsiteX27" fmla="*/ 361379 w 485775"/>
                <a:gd name="connsiteY27" fmla="*/ 167970 h 600075"/>
                <a:gd name="connsiteX28" fmla="*/ 365284 w 485775"/>
                <a:gd name="connsiteY28" fmla="*/ 148253 h 600075"/>
                <a:gd name="connsiteX29" fmla="*/ 489109 w 485775"/>
                <a:gd name="connsiteY29" fmla="*/ 24428 h 600075"/>
                <a:gd name="connsiteX30" fmla="*/ 489204 w 485775"/>
                <a:gd name="connsiteY30" fmla="*/ 4140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5775" h="600075">
                  <a:moveTo>
                    <a:pt x="489204" y="4140"/>
                  </a:moveTo>
                  <a:cubicBezTo>
                    <a:pt x="483604" y="-1380"/>
                    <a:pt x="474611" y="-1380"/>
                    <a:pt x="469011" y="4140"/>
                  </a:cubicBezTo>
                  <a:lnTo>
                    <a:pt x="345948" y="127203"/>
                  </a:lnTo>
                  <a:cubicBezTo>
                    <a:pt x="336113" y="124427"/>
                    <a:pt x="325545" y="127114"/>
                    <a:pt x="318230" y="134251"/>
                  </a:cubicBezTo>
                  <a:cubicBezTo>
                    <a:pt x="316230" y="136252"/>
                    <a:pt x="280702" y="194354"/>
                    <a:pt x="280702" y="194354"/>
                  </a:cubicBezTo>
                  <a:lnTo>
                    <a:pt x="270034" y="148920"/>
                  </a:lnTo>
                  <a:cubicBezTo>
                    <a:pt x="268621" y="143062"/>
                    <a:pt x="265699" y="137676"/>
                    <a:pt x="261557" y="133299"/>
                  </a:cubicBezTo>
                  <a:cubicBezTo>
                    <a:pt x="244001" y="119108"/>
                    <a:pt x="223797" y="108552"/>
                    <a:pt x="202121" y="102247"/>
                  </a:cubicBezTo>
                  <a:cubicBezTo>
                    <a:pt x="186797" y="98970"/>
                    <a:pt x="171207" y="97089"/>
                    <a:pt x="155543" y="96628"/>
                  </a:cubicBezTo>
                  <a:cubicBezTo>
                    <a:pt x="139740" y="96871"/>
                    <a:pt x="124041" y="99242"/>
                    <a:pt x="108871" y="103676"/>
                  </a:cubicBezTo>
                  <a:cubicBezTo>
                    <a:pt x="86998" y="109410"/>
                    <a:pt x="66710" y="120027"/>
                    <a:pt x="49530" y="134728"/>
                  </a:cubicBezTo>
                  <a:cubicBezTo>
                    <a:pt x="45351" y="139078"/>
                    <a:pt x="42422" y="144474"/>
                    <a:pt x="41053" y="150349"/>
                  </a:cubicBezTo>
                  <a:cubicBezTo>
                    <a:pt x="41053" y="150349"/>
                    <a:pt x="0" y="322751"/>
                    <a:pt x="0" y="325609"/>
                  </a:cubicBezTo>
                  <a:cubicBezTo>
                    <a:pt x="0" y="341391"/>
                    <a:pt x="12794" y="354184"/>
                    <a:pt x="28575" y="354184"/>
                  </a:cubicBezTo>
                  <a:cubicBezTo>
                    <a:pt x="41222" y="353859"/>
                    <a:pt x="52150" y="345256"/>
                    <a:pt x="55436" y="333038"/>
                  </a:cubicBezTo>
                  <a:lnTo>
                    <a:pt x="85154" y="210070"/>
                  </a:lnTo>
                  <a:lnTo>
                    <a:pt x="85154" y="605453"/>
                  </a:lnTo>
                  <a:lnTo>
                    <a:pt x="141446" y="605453"/>
                  </a:lnTo>
                  <a:lnTo>
                    <a:pt x="141446" y="351040"/>
                  </a:lnTo>
                  <a:lnTo>
                    <a:pt x="170021" y="351040"/>
                  </a:lnTo>
                  <a:lnTo>
                    <a:pt x="170021" y="605453"/>
                  </a:lnTo>
                  <a:lnTo>
                    <a:pt x="226219" y="605453"/>
                  </a:lnTo>
                  <a:lnTo>
                    <a:pt x="226219" y="208261"/>
                  </a:lnTo>
                  <a:lnTo>
                    <a:pt x="236696" y="253028"/>
                  </a:lnTo>
                  <a:cubicBezTo>
                    <a:pt x="237423" y="256123"/>
                    <a:pt x="239479" y="258737"/>
                    <a:pt x="242316" y="260172"/>
                  </a:cubicBezTo>
                  <a:cubicBezTo>
                    <a:pt x="253269" y="268579"/>
                    <a:pt x="266612" y="273282"/>
                    <a:pt x="280416" y="273602"/>
                  </a:cubicBezTo>
                  <a:cubicBezTo>
                    <a:pt x="289404" y="274860"/>
                    <a:pt x="298310" y="270815"/>
                    <a:pt x="303276" y="263220"/>
                  </a:cubicBezTo>
                  <a:lnTo>
                    <a:pt x="361379" y="167970"/>
                  </a:lnTo>
                  <a:cubicBezTo>
                    <a:pt x="365092" y="162114"/>
                    <a:pt x="366486" y="155082"/>
                    <a:pt x="365284" y="148253"/>
                  </a:cubicBezTo>
                  <a:lnTo>
                    <a:pt x="489109" y="24428"/>
                  </a:lnTo>
                  <a:cubicBezTo>
                    <a:pt x="494717" y="18844"/>
                    <a:pt x="494760" y="9777"/>
                    <a:pt x="489204" y="4140"/>
                  </a:cubicBezTo>
                  <a:close/>
                </a:path>
              </a:pathLst>
            </a:custGeom>
            <a:grpFill/>
            <a:ln w="9525" cap="flat">
              <a:noFill/>
              <a:prstDash val="solid"/>
              <a:miter/>
            </a:ln>
          </p:spPr>
          <p:txBody>
            <a:bodyPr rtlCol="0" anchor="ctr"/>
            <a:lstStyle/>
            <a:p>
              <a:endParaRPr lang="it-IT" sz="1013"/>
            </a:p>
          </p:txBody>
        </p:sp>
        <p:sp>
          <p:nvSpPr>
            <p:cNvPr id="431" name="Figura a mano libera 430">
              <a:extLst>
                <a:ext uri="{FF2B5EF4-FFF2-40B4-BE49-F238E27FC236}">
                  <a16:creationId xmlns:a16="http://schemas.microsoft.com/office/drawing/2014/main" id="{0C0F4999-EBAD-4145-8A67-52B461A7349B}"/>
                </a:ext>
              </a:extLst>
            </p:cNvPr>
            <p:cNvSpPr/>
            <p:nvPr/>
          </p:nvSpPr>
          <p:spPr>
            <a:xfrm>
              <a:off x="6167400" y="3367050"/>
              <a:ext cx="542925" cy="390525"/>
            </a:xfrm>
            <a:custGeom>
              <a:avLst/>
              <a:gdLst>
                <a:gd name="connsiteX0" fmla="*/ 504825 w 542925"/>
                <a:gd name="connsiteY0" fmla="*/ 0 h 390525"/>
                <a:gd name="connsiteX1" fmla="*/ 38100 w 542925"/>
                <a:gd name="connsiteY1" fmla="*/ 0 h 390525"/>
                <a:gd name="connsiteX2" fmla="*/ 0 w 542925"/>
                <a:gd name="connsiteY2" fmla="*/ 38100 h 390525"/>
                <a:gd name="connsiteX3" fmla="*/ 0 w 542925"/>
                <a:gd name="connsiteY3" fmla="*/ 72390 h 390525"/>
                <a:gd name="connsiteX4" fmla="*/ 38100 w 542925"/>
                <a:gd name="connsiteY4" fmla="*/ 95250 h 390525"/>
                <a:gd name="connsiteX5" fmla="*/ 38100 w 542925"/>
                <a:gd name="connsiteY5" fmla="*/ 38100 h 390525"/>
                <a:gd name="connsiteX6" fmla="*/ 504825 w 542925"/>
                <a:gd name="connsiteY6" fmla="*/ 38100 h 390525"/>
                <a:gd name="connsiteX7" fmla="*/ 504825 w 542925"/>
                <a:gd name="connsiteY7" fmla="*/ 352425 h 390525"/>
                <a:gd name="connsiteX8" fmla="*/ 179737 w 542925"/>
                <a:gd name="connsiteY8" fmla="*/ 352425 h 390525"/>
                <a:gd name="connsiteX9" fmla="*/ 156496 w 542925"/>
                <a:gd name="connsiteY9" fmla="*/ 390525 h 390525"/>
                <a:gd name="connsiteX10" fmla="*/ 504825 w 542925"/>
                <a:gd name="connsiteY10" fmla="*/ 390525 h 390525"/>
                <a:gd name="connsiteX11" fmla="*/ 542925 w 542925"/>
                <a:gd name="connsiteY11" fmla="*/ 352425 h 390525"/>
                <a:gd name="connsiteX12" fmla="*/ 542925 w 542925"/>
                <a:gd name="connsiteY12" fmla="*/ 38100 h 390525"/>
                <a:gd name="connsiteX13" fmla="*/ 504825 w 542925"/>
                <a:gd name="connsiteY13"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2925" h="390525">
                  <a:moveTo>
                    <a:pt x="504825" y="0"/>
                  </a:moveTo>
                  <a:lnTo>
                    <a:pt x="38100" y="0"/>
                  </a:lnTo>
                  <a:cubicBezTo>
                    <a:pt x="17058" y="0"/>
                    <a:pt x="0" y="17058"/>
                    <a:pt x="0" y="38100"/>
                  </a:cubicBezTo>
                  <a:lnTo>
                    <a:pt x="0" y="72390"/>
                  </a:lnTo>
                  <a:cubicBezTo>
                    <a:pt x="14564" y="76354"/>
                    <a:pt x="27748" y="84266"/>
                    <a:pt x="38100" y="95250"/>
                  </a:cubicBezTo>
                  <a:lnTo>
                    <a:pt x="38100" y="38100"/>
                  </a:lnTo>
                  <a:lnTo>
                    <a:pt x="504825" y="38100"/>
                  </a:lnTo>
                  <a:lnTo>
                    <a:pt x="504825" y="352425"/>
                  </a:lnTo>
                  <a:lnTo>
                    <a:pt x="179737" y="352425"/>
                  </a:lnTo>
                  <a:lnTo>
                    <a:pt x="156496" y="390525"/>
                  </a:lnTo>
                  <a:lnTo>
                    <a:pt x="504825" y="390525"/>
                  </a:lnTo>
                  <a:cubicBezTo>
                    <a:pt x="525867" y="390525"/>
                    <a:pt x="542925" y="373467"/>
                    <a:pt x="542925" y="352425"/>
                  </a:cubicBezTo>
                  <a:lnTo>
                    <a:pt x="542925" y="38100"/>
                  </a:lnTo>
                  <a:cubicBezTo>
                    <a:pt x="542925" y="17058"/>
                    <a:pt x="525867" y="0"/>
                    <a:pt x="504825" y="0"/>
                  </a:cubicBezTo>
                  <a:close/>
                </a:path>
              </a:pathLst>
            </a:custGeom>
            <a:grpFill/>
            <a:ln w="9525" cap="flat">
              <a:noFill/>
              <a:prstDash val="solid"/>
              <a:miter/>
            </a:ln>
          </p:spPr>
          <p:txBody>
            <a:bodyPr rtlCol="0" anchor="ctr"/>
            <a:lstStyle/>
            <a:p>
              <a:endParaRPr lang="it-IT" sz="1013"/>
            </a:p>
          </p:txBody>
        </p:sp>
      </p:grpSp>
      <p:grpSp>
        <p:nvGrpSpPr>
          <p:cNvPr id="432" name="Elemento grafico 407" descr="Matematica">
            <a:extLst>
              <a:ext uri="{FF2B5EF4-FFF2-40B4-BE49-F238E27FC236}">
                <a16:creationId xmlns:a16="http://schemas.microsoft.com/office/drawing/2014/main" id="{34DFEAC5-AD1A-2946-A3E9-ED1CB8E8297E}"/>
              </a:ext>
            </a:extLst>
          </p:cNvPr>
          <p:cNvGrpSpPr/>
          <p:nvPr/>
        </p:nvGrpSpPr>
        <p:grpSpPr>
          <a:xfrm>
            <a:off x="1574855" y="4068152"/>
            <a:ext cx="292196" cy="292196"/>
            <a:chOff x="6088800" y="3421800"/>
            <a:chExt cx="914400" cy="914400"/>
          </a:xfrm>
          <a:solidFill>
            <a:schemeClr val="accent3"/>
          </a:solidFill>
        </p:grpSpPr>
        <p:sp>
          <p:nvSpPr>
            <p:cNvPr id="433" name="Figura a mano libera 432">
              <a:extLst>
                <a:ext uri="{FF2B5EF4-FFF2-40B4-BE49-F238E27FC236}">
                  <a16:creationId xmlns:a16="http://schemas.microsoft.com/office/drawing/2014/main" id="{960775E4-5EBF-6241-98AB-B596AC44D0A9}"/>
                </a:ext>
              </a:extLst>
            </p:cNvPr>
            <p:cNvSpPr/>
            <p:nvPr/>
          </p:nvSpPr>
          <p:spPr>
            <a:xfrm>
              <a:off x="6184050" y="3526575"/>
              <a:ext cx="704850" cy="685800"/>
            </a:xfrm>
            <a:custGeom>
              <a:avLst/>
              <a:gdLst>
                <a:gd name="connsiteX0" fmla="*/ 0 w 704850"/>
                <a:gd name="connsiteY0" fmla="*/ 0 h 685800"/>
                <a:gd name="connsiteX1" fmla="*/ 0 w 704850"/>
                <a:gd name="connsiteY1" fmla="*/ 685800 h 685800"/>
                <a:gd name="connsiteX2" fmla="*/ 704850 w 704850"/>
                <a:gd name="connsiteY2" fmla="*/ 685800 h 685800"/>
                <a:gd name="connsiteX3" fmla="*/ 704850 w 704850"/>
                <a:gd name="connsiteY3" fmla="*/ 0 h 685800"/>
                <a:gd name="connsiteX4" fmla="*/ 647700 w 704850"/>
                <a:gd name="connsiteY4" fmla="*/ 314325 h 685800"/>
                <a:gd name="connsiteX5" fmla="*/ 381000 w 704850"/>
                <a:gd name="connsiteY5" fmla="*/ 314325 h 685800"/>
                <a:gd name="connsiteX6" fmla="*/ 381000 w 704850"/>
                <a:gd name="connsiteY6" fmla="*/ 57150 h 685800"/>
                <a:gd name="connsiteX7" fmla="*/ 647700 w 704850"/>
                <a:gd name="connsiteY7" fmla="*/ 57150 h 685800"/>
                <a:gd name="connsiteX8" fmla="*/ 323850 w 704850"/>
                <a:gd name="connsiteY8" fmla="*/ 57150 h 685800"/>
                <a:gd name="connsiteX9" fmla="*/ 323850 w 704850"/>
                <a:gd name="connsiteY9" fmla="*/ 314325 h 685800"/>
                <a:gd name="connsiteX10" fmla="*/ 57150 w 704850"/>
                <a:gd name="connsiteY10" fmla="*/ 314325 h 685800"/>
                <a:gd name="connsiteX11" fmla="*/ 57150 w 704850"/>
                <a:gd name="connsiteY11" fmla="*/ 57150 h 685800"/>
                <a:gd name="connsiteX12" fmla="*/ 57150 w 704850"/>
                <a:gd name="connsiteY12" fmla="*/ 371475 h 685800"/>
                <a:gd name="connsiteX13" fmla="*/ 323850 w 704850"/>
                <a:gd name="connsiteY13" fmla="*/ 371475 h 685800"/>
                <a:gd name="connsiteX14" fmla="*/ 323850 w 704850"/>
                <a:gd name="connsiteY14" fmla="*/ 628650 h 685800"/>
                <a:gd name="connsiteX15" fmla="*/ 57150 w 704850"/>
                <a:gd name="connsiteY15" fmla="*/ 628650 h 685800"/>
                <a:gd name="connsiteX16" fmla="*/ 381000 w 704850"/>
                <a:gd name="connsiteY16" fmla="*/ 628650 h 685800"/>
                <a:gd name="connsiteX17" fmla="*/ 381000 w 704850"/>
                <a:gd name="connsiteY17" fmla="*/ 371475 h 685800"/>
                <a:gd name="connsiteX18" fmla="*/ 647700 w 704850"/>
                <a:gd name="connsiteY18" fmla="*/ 371475 h 685800"/>
                <a:gd name="connsiteX19" fmla="*/ 647700 w 704850"/>
                <a:gd name="connsiteY19"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4850" h="685800">
                  <a:moveTo>
                    <a:pt x="0" y="0"/>
                  </a:moveTo>
                  <a:lnTo>
                    <a:pt x="0" y="685800"/>
                  </a:lnTo>
                  <a:lnTo>
                    <a:pt x="704850" y="685800"/>
                  </a:lnTo>
                  <a:lnTo>
                    <a:pt x="704850" y="0"/>
                  </a:lnTo>
                  <a:close/>
                  <a:moveTo>
                    <a:pt x="647700" y="314325"/>
                  </a:moveTo>
                  <a:lnTo>
                    <a:pt x="381000" y="314325"/>
                  </a:lnTo>
                  <a:lnTo>
                    <a:pt x="381000" y="57150"/>
                  </a:lnTo>
                  <a:lnTo>
                    <a:pt x="647700" y="57150"/>
                  </a:lnTo>
                  <a:close/>
                  <a:moveTo>
                    <a:pt x="323850" y="57150"/>
                  </a:moveTo>
                  <a:lnTo>
                    <a:pt x="323850" y="314325"/>
                  </a:lnTo>
                  <a:lnTo>
                    <a:pt x="57150" y="314325"/>
                  </a:lnTo>
                  <a:lnTo>
                    <a:pt x="57150" y="57150"/>
                  </a:lnTo>
                  <a:close/>
                  <a:moveTo>
                    <a:pt x="57150" y="371475"/>
                  </a:moveTo>
                  <a:lnTo>
                    <a:pt x="323850" y="371475"/>
                  </a:lnTo>
                  <a:lnTo>
                    <a:pt x="323850" y="628650"/>
                  </a:lnTo>
                  <a:lnTo>
                    <a:pt x="57150" y="628650"/>
                  </a:lnTo>
                  <a:close/>
                  <a:moveTo>
                    <a:pt x="381000" y="628650"/>
                  </a:moveTo>
                  <a:lnTo>
                    <a:pt x="381000" y="371475"/>
                  </a:lnTo>
                  <a:lnTo>
                    <a:pt x="647700" y="371475"/>
                  </a:lnTo>
                  <a:lnTo>
                    <a:pt x="647700" y="628650"/>
                  </a:lnTo>
                  <a:close/>
                </a:path>
              </a:pathLst>
            </a:custGeom>
            <a:grpFill/>
            <a:ln w="9525" cap="flat">
              <a:noFill/>
              <a:prstDash val="solid"/>
              <a:miter/>
            </a:ln>
          </p:spPr>
          <p:txBody>
            <a:bodyPr rtlCol="0" anchor="ctr"/>
            <a:lstStyle/>
            <a:p>
              <a:endParaRPr lang="it-IT" sz="1013"/>
            </a:p>
          </p:txBody>
        </p:sp>
        <p:sp>
          <p:nvSpPr>
            <p:cNvPr id="434" name="Figura a mano libera 433">
              <a:extLst>
                <a:ext uri="{FF2B5EF4-FFF2-40B4-BE49-F238E27FC236}">
                  <a16:creationId xmlns:a16="http://schemas.microsoft.com/office/drawing/2014/main" id="{2B4BC7BD-A264-6B4F-9E4A-00D2BC621E67}"/>
                </a:ext>
              </a:extLst>
            </p:cNvPr>
            <p:cNvSpPr/>
            <p:nvPr/>
          </p:nvSpPr>
          <p:spPr>
            <a:xfrm>
              <a:off x="6288825" y="3621825"/>
              <a:ext cx="171450" cy="171450"/>
            </a:xfrm>
            <a:custGeom>
              <a:avLst/>
              <a:gdLst>
                <a:gd name="connsiteX0" fmla="*/ 171450 w 171450"/>
                <a:gd name="connsiteY0" fmla="*/ 66675 h 171450"/>
                <a:gd name="connsiteX1" fmla="*/ 104775 w 171450"/>
                <a:gd name="connsiteY1" fmla="*/ 66675 h 171450"/>
                <a:gd name="connsiteX2" fmla="*/ 104775 w 171450"/>
                <a:gd name="connsiteY2" fmla="*/ 0 h 171450"/>
                <a:gd name="connsiteX3" fmla="*/ 66675 w 171450"/>
                <a:gd name="connsiteY3" fmla="*/ 0 h 171450"/>
                <a:gd name="connsiteX4" fmla="*/ 66675 w 171450"/>
                <a:gd name="connsiteY4" fmla="*/ 66675 h 171450"/>
                <a:gd name="connsiteX5" fmla="*/ 0 w 171450"/>
                <a:gd name="connsiteY5" fmla="*/ 66675 h 171450"/>
                <a:gd name="connsiteX6" fmla="*/ 0 w 171450"/>
                <a:gd name="connsiteY6" fmla="*/ 104775 h 171450"/>
                <a:gd name="connsiteX7" fmla="*/ 66675 w 171450"/>
                <a:gd name="connsiteY7" fmla="*/ 104775 h 171450"/>
                <a:gd name="connsiteX8" fmla="*/ 66675 w 171450"/>
                <a:gd name="connsiteY8" fmla="*/ 171450 h 171450"/>
                <a:gd name="connsiteX9" fmla="*/ 104775 w 171450"/>
                <a:gd name="connsiteY9" fmla="*/ 171450 h 171450"/>
                <a:gd name="connsiteX10" fmla="*/ 104775 w 171450"/>
                <a:gd name="connsiteY10" fmla="*/ 104775 h 171450"/>
                <a:gd name="connsiteX11" fmla="*/ 171450 w 171450"/>
                <a:gd name="connsiteY11" fmla="*/ 104775 h 171450"/>
                <a:gd name="connsiteX12" fmla="*/ 171450 w 171450"/>
                <a:gd name="connsiteY12" fmla="*/ 666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1450" h="171450">
                  <a:moveTo>
                    <a:pt x="171450" y="66675"/>
                  </a:moveTo>
                  <a:lnTo>
                    <a:pt x="104775" y="66675"/>
                  </a:lnTo>
                  <a:lnTo>
                    <a:pt x="104775" y="0"/>
                  </a:lnTo>
                  <a:lnTo>
                    <a:pt x="66675" y="0"/>
                  </a:lnTo>
                  <a:lnTo>
                    <a:pt x="66675" y="66675"/>
                  </a:lnTo>
                  <a:lnTo>
                    <a:pt x="0" y="66675"/>
                  </a:lnTo>
                  <a:lnTo>
                    <a:pt x="0" y="104775"/>
                  </a:lnTo>
                  <a:lnTo>
                    <a:pt x="66675" y="104775"/>
                  </a:lnTo>
                  <a:lnTo>
                    <a:pt x="66675" y="171450"/>
                  </a:lnTo>
                  <a:lnTo>
                    <a:pt x="104775" y="171450"/>
                  </a:lnTo>
                  <a:lnTo>
                    <a:pt x="104775" y="104775"/>
                  </a:lnTo>
                  <a:lnTo>
                    <a:pt x="171450" y="104775"/>
                  </a:lnTo>
                  <a:lnTo>
                    <a:pt x="171450" y="66675"/>
                  </a:lnTo>
                  <a:close/>
                </a:path>
              </a:pathLst>
            </a:custGeom>
            <a:grpFill/>
            <a:ln w="9525" cap="flat">
              <a:noFill/>
              <a:prstDash val="solid"/>
              <a:miter/>
            </a:ln>
          </p:spPr>
          <p:txBody>
            <a:bodyPr rtlCol="0" anchor="ctr"/>
            <a:lstStyle/>
            <a:p>
              <a:endParaRPr lang="it-IT" sz="1013"/>
            </a:p>
          </p:txBody>
        </p:sp>
        <p:sp>
          <p:nvSpPr>
            <p:cNvPr id="435" name="Figura a mano libera 434">
              <a:extLst>
                <a:ext uri="{FF2B5EF4-FFF2-40B4-BE49-F238E27FC236}">
                  <a16:creationId xmlns:a16="http://schemas.microsoft.com/office/drawing/2014/main" id="{04BA8F34-391A-7441-8A10-6A0B6462FB8F}"/>
                </a:ext>
              </a:extLst>
            </p:cNvPr>
            <p:cNvSpPr/>
            <p:nvPr/>
          </p:nvSpPr>
          <p:spPr>
            <a:xfrm>
              <a:off x="6300445" y="3947771"/>
              <a:ext cx="142875" cy="142875"/>
            </a:xfrm>
            <a:custGeom>
              <a:avLst/>
              <a:gdLst>
                <a:gd name="connsiteX0" fmla="*/ 148209 w 142875"/>
                <a:gd name="connsiteY0" fmla="*/ 26956 h 142875"/>
                <a:gd name="connsiteX1" fmla="*/ 121253 w 142875"/>
                <a:gd name="connsiteY1" fmla="*/ 0 h 142875"/>
                <a:gd name="connsiteX2" fmla="*/ 74105 w 142875"/>
                <a:gd name="connsiteY2" fmla="*/ 47149 h 142875"/>
                <a:gd name="connsiteX3" fmla="*/ 26956 w 142875"/>
                <a:gd name="connsiteY3" fmla="*/ 0 h 142875"/>
                <a:gd name="connsiteX4" fmla="*/ 0 w 142875"/>
                <a:gd name="connsiteY4" fmla="*/ 26956 h 142875"/>
                <a:gd name="connsiteX5" fmla="*/ 47149 w 142875"/>
                <a:gd name="connsiteY5" fmla="*/ 74104 h 142875"/>
                <a:gd name="connsiteX6" fmla="*/ 0 w 142875"/>
                <a:gd name="connsiteY6" fmla="*/ 121253 h 142875"/>
                <a:gd name="connsiteX7" fmla="*/ 26956 w 142875"/>
                <a:gd name="connsiteY7" fmla="*/ 148209 h 142875"/>
                <a:gd name="connsiteX8" fmla="*/ 74105 w 142875"/>
                <a:gd name="connsiteY8" fmla="*/ 101060 h 142875"/>
                <a:gd name="connsiteX9" fmla="*/ 121253 w 142875"/>
                <a:gd name="connsiteY9" fmla="*/ 148209 h 142875"/>
                <a:gd name="connsiteX10" fmla="*/ 148209 w 142875"/>
                <a:gd name="connsiteY10" fmla="*/ 121253 h 142875"/>
                <a:gd name="connsiteX11" fmla="*/ 101060 w 142875"/>
                <a:gd name="connsiteY11" fmla="*/ 74104 h 142875"/>
                <a:gd name="connsiteX12" fmla="*/ 148209 w 142875"/>
                <a:gd name="connsiteY12" fmla="*/ 2695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875" h="142875">
                  <a:moveTo>
                    <a:pt x="148209" y="26956"/>
                  </a:moveTo>
                  <a:lnTo>
                    <a:pt x="121253" y="0"/>
                  </a:lnTo>
                  <a:lnTo>
                    <a:pt x="74105" y="47149"/>
                  </a:lnTo>
                  <a:lnTo>
                    <a:pt x="26956" y="0"/>
                  </a:lnTo>
                  <a:lnTo>
                    <a:pt x="0" y="26956"/>
                  </a:lnTo>
                  <a:lnTo>
                    <a:pt x="47149" y="74104"/>
                  </a:lnTo>
                  <a:lnTo>
                    <a:pt x="0" y="121253"/>
                  </a:lnTo>
                  <a:lnTo>
                    <a:pt x="26956" y="148209"/>
                  </a:lnTo>
                  <a:lnTo>
                    <a:pt x="74105" y="101060"/>
                  </a:lnTo>
                  <a:lnTo>
                    <a:pt x="121253" y="148209"/>
                  </a:lnTo>
                  <a:lnTo>
                    <a:pt x="148209" y="121253"/>
                  </a:lnTo>
                  <a:lnTo>
                    <a:pt x="101060" y="74104"/>
                  </a:lnTo>
                  <a:lnTo>
                    <a:pt x="148209" y="26956"/>
                  </a:lnTo>
                  <a:close/>
                </a:path>
              </a:pathLst>
            </a:custGeom>
            <a:grpFill/>
            <a:ln w="9525" cap="flat">
              <a:noFill/>
              <a:prstDash val="solid"/>
              <a:miter/>
            </a:ln>
          </p:spPr>
          <p:txBody>
            <a:bodyPr rtlCol="0" anchor="ctr"/>
            <a:lstStyle/>
            <a:p>
              <a:endParaRPr lang="it-IT" sz="1013"/>
            </a:p>
          </p:txBody>
        </p:sp>
        <p:sp>
          <p:nvSpPr>
            <p:cNvPr id="436" name="Figura a mano libera 435">
              <a:extLst>
                <a:ext uri="{FF2B5EF4-FFF2-40B4-BE49-F238E27FC236}">
                  <a16:creationId xmlns:a16="http://schemas.microsoft.com/office/drawing/2014/main" id="{97D1D5FB-724A-BE44-9144-FD1310252561}"/>
                </a:ext>
              </a:extLst>
            </p:cNvPr>
            <p:cNvSpPr/>
            <p:nvPr/>
          </p:nvSpPr>
          <p:spPr>
            <a:xfrm>
              <a:off x="6612675" y="3688500"/>
              <a:ext cx="171450" cy="38100"/>
            </a:xfrm>
            <a:custGeom>
              <a:avLst/>
              <a:gdLst>
                <a:gd name="connsiteX0" fmla="*/ 0 w 171450"/>
                <a:gd name="connsiteY0" fmla="*/ 38100 h 38100"/>
                <a:gd name="connsiteX1" fmla="*/ 0 w 171450"/>
                <a:gd name="connsiteY1" fmla="*/ 0 h 38100"/>
                <a:gd name="connsiteX2" fmla="*/ 171450 w 171450"/>
                <a:gd name="connsiteY2" fmla="*/ 0 h 38100"/>
                <a:gd name="connsiteX3" fmla="*/ 17145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38100"/>
                  </a:moveTo>
                  <a:lnTo>
                    <a:pt x="0" y="0"/>
                  </a:lnTo>
                  <a:lnTo>
                    <a:pt x="171450" y="0"/>
                  </a:lnTo>
                  <a:lnTo>
                    <a:pt x="171450" y="38100"/>
                  </a:lnTo>
                  <a:close/>
                </a:path>
              </a:pathLst>
            </a:custGeom>
            <a:grpFill/>
            <a:ln w="9525" cap="flat">
              <a:noFill/>
              <a:prstDash val="solid"/>
              <a:miter/>
            </a:ln>
          </p:spPr>
          <p:txBody>
            <a:bodyPr rtlCol="0" anchor="ctr"/>
            <a:lstStyle/>
            <a:p>
              <a:endParaRPr lang="it-IT" sz="1013"/>
            </a:p>
          </p:txBody>
        </p:sp>
        <p:sp>
          <p:nvSpPr>
            <p:cNvPr id="437" name="Figura a mano libera 436">
              <a:extLst>
                <a:ext uri="{FF2B5EF4-FFF2-40B4-BE49-F238E27FC236}">
                  <a16:creationId xmlns:a16="http://schemas.microsoft.com/office/drawing/2014/main" id="{01E37530-0582-9A4E-9A46-84A6B697B3F5}"/>
                </a:ext>
              </a:extLst>
            </p:cNvPr>
            <p:cNvSpPr/>
            <p:nvPr/>
          </p:nvSpPr>
          <p:spPr>
            <a:xfrm>
              <a:off x="6612675" y="4012350"/>
              <a:ext cx="161925" cy="38100"/>
            </a:xfrm>
            <a:custGeom>
              <a:avLst/>
              <a:gdLst>
                <a:gd name="connsiteX0" fmla="*/ 0 w 161925"/>
                <a:gd name="connsiteY0" fmla="*/ 38100 h 38100"/>
                <a:gd name="connsiteX1" fmla="*/ 0 w 161925"/>
                <a:gd name="connsiteY1" fmla="*/ 0 h 38100"/>
                <a:gd name="connsiteX2" fmla="*/ 171450 w 161925"/>
                <a:gd name="connsiteY2" fmla="*/ 0 h 38100"/>
                <a:gd name="connsiteX3" fmla="*/ 17145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38100"/>
                  </a:moveTo>
                  <a:lnTo>
                    <a:pt x="0" y="0"/>
                  </a:lnTo>
                  <a:lnTo>
                    <a:pt x="171450" y="0"/>
                  </a:lnTo>
                  <a:lnTo>
                    <a:pt x="171450" y="38100"/>
                  </a:lnTo>
                  <a:close/>
                </a:path>
              </a:pathLst>
            </a:custGeom>
            <a:grpFill/>
            <a:ln w="9525" cap="flat">
              <a:noFill/>
              <a:prstDash val="solid"/>
              <a:miter/>
            </a:ln>
          </p:spPr>
          <p:txBody>
            <a:bodyPr rtlCol="0" anchor="ctr"/>
            <a:lstStyle/>
            <a:p>
              <a:endParaRPr lang="it-IT" sz="1013"/>
            </a:p>
          </p:txBody>
        </p:sp>
        <p:sp>
          <p:nvSpPr>
            <p:cNvPr id="438" name="Figura a mano libera 437">
              <a:extLst>
                <a:ext uri="{FF2B5EF4-FFF2-40B4-BE49-F238E27FC236}">
                  <a16:creationId xmlns:a16="http://schemas.microsoft.com/office/drawing/2014/main" id="{6F228CEF-A966-5D48-94DB-519995C26FF0}"/>
                </a:ext>
              </a:extLst>
            </p:cNvPr>
            <p:cNvSpPr/>
            <p:nvPr/>
          </p:nvSpPr>
          <p:spPr>
            <a:xfrm>
              <a:off x="6679350" y="39552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39" name="Figura a mano libera 438">
              <a:extLst>
                <a:ext uri="{FF2B5EF4-FFF2-40B4-BE49-F238E27FC236}">
                  <a16:creationId xmlns:a16="http://schemas.microsoft.com/office/drawing/2014/main" id="{A1C5B785-377A-5E47-87B2-CAA6EC2F3F80}"/>
                </a:ext>
              </a:extLst>
            </p:cNvPr>
            <p:cNvSpPr/>
            <p:nvPr/>
          </p:nvSpPr>
          <p:spPr>
            <a:xfrm>
              <a:off x="6679350" y="4069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sp>
        <p:nvSpPr>
          <p:cNvPr id="440" name="Elemento grafico 409" descr="Rotolo diploma">
            <a:extLst>
              <a:ext uri="{FF2B5EF4-FFF2-40B4-BE49-F238E27FC236}">
                <a16:creationId xmlns:a16="http://schemas.microsoft.com/office/drawing/2014/main" id="{C41B2E75-1713-A243-8328-F39492F42FAF}"/>
              </a:ext>
            </a:extLst>
          </p:cNvPr>
          <p:cNvSpPr/>
          <p:nvPr/>
        </p:nvSpPr>
        <p:spPr>
          <a:xfrm>
            <a:off x="2018366" y="4135114"/>
            <a:ext cx="252627" cy="158273"/>
          </a:xfrm>
          <a:custGeom>
            <a:avLst/>
            <a:gdLst>
              <a:gd name="connsiteX0" fmla="*/ 793813 w 790575"/>
              <a:gd name="connsiteY0" fmla="*/ 193359 h 495300"/>
              <a:gd name="connsiteX1" fmla="*/ 676275 w 790575"/>
              <a:gd name="connsiteY1" fmla="*/ 28957 h 495300"/>
              <a:gd name="connsiteX2" fmla="*/ 504825 w 790575"/>
              <a:gd name="connsiteY2" fmla="*/ 28957 h 495300"/>
              <a:gd name="connsiteX3" fmla="*/ 484251 w 790575"/>
              <a:gd name="connsiteY3" fmla="*/ 10479 h 495300"/>
              <a:gd name="connsiteX4" fmla="*/ 455676 w 790575"/>
              <a:gd name="connsiteY4" fmla="*/ 10479 h 495300"/>
              <a:gd name="connsiteX5" fmla="*/ 429006 w 790575"/>
              <a:gd name="connsiteY5" fmla="*/ 1 h 495300"/>
              <a:gd name="connsiteX6" fmla="*/ 399669 w 790575"/>
              <a:gd name="connsiteY6" fmla="*/ 12574 h 495300"/>
              <a:gd name="connsiteX7" fmla="*/ 367665 w 790575"/>
              <a:gd name="connsiteY7" fmla="*/ 12574 h 495300"/>
              <a:gd name="connsiteX8" fmla="*/ 349663 w 790575"/>
              <a:gd name="connsiteY8" fmla="*/ 28957 h 495300"/>
              <a:gd name="connsiteX9" fmla="*/ 96679 w 790575"/>
              <a:gd name="connsiteY9" fmla="*/ 29529 h 495300"/>
              <a:gd name="connsiteX10" fmla="*/ 0 w 790575"/>
              <a:gd name="connsiteY10" fmla="*/ 190882 h 495300"/>
              <a:gd name="connsiteX11" fmla="*/ 104775 w 790575"/>
              <a:gd name="connsiteY11" fmla="*/ 352807 h 495300"/>
              <a:gd name="connsiteX12" fmla="*/ 328613 w 790575"/>
              <a:gd name="connsiteY12" fmla="*/ 352807 h 495300"/>
              <a:gd name="connsiteX13" fmla="*/ 328613 w 790575"/>
              <a:gd name="connsiteY13" fmla="*/ 495682 h 495300"/>
              <a:gd name="connsiteX14" fmla="*/ 423863 w 790575"/>
              <a:gd name="connsiteY14" fmla="*/ 421864 h 495300"/>
              <a:gd name="connsiteX15" fmla="*/ 519113 w 790575"/>
              <a:gd name="connsiteY15" fmla="*/ 495682 h 495300"/>
              <a:gd name="connsiteX16" fmla="*/ 519113 w 790575"/>
              <a:gd name="connsiteY16" fmla="*/ 352807 h 495300"/>
              <a:gd name="connsiteX17" fmla="*/ 742950 w 790575"/>
              <a:gd name="connsiteY17" fmla="*/ 352807 h 495300"/>
              <a:gd name="connsiteX18" fmla="*/ 762000 w 790575"/>
              <a:gd name="connsiteY18" fmla="*/ 333757 h 495300"/>
              <a:gd name="connsiteX19" fmla="*/ 742950 w 790575"/>
              <a:gd name="connsiteY19" fmla="*/ 314707 h 495300"/>
              <a:gd name="connsiteX20" fmla="*/ 690563 w 790575"/>
              <a:gd name="connsiteY20" fmla="*/ 267082 h 495300"/>
              <a:gd name="connsiteX21" fmla="*/ 747713 w 790575"/>
              <a:gd name="connsiteY21" fmla="*/ 267082 h 495300"/>
              <a:gd name="connsiteX22" fmla="*/ 793813 w 790575"/>
              <a:gd name="connsiteY22" fmla="*/ 193359 h 495300"/>
              <a:gd name="connsiteX23" fmla="*/ 427101 w 790575"/>
              <a:gd name="connsiteY23" fmla="*/ 68772 h 495300"/>
              <a:gd name="connsiteX24" fmla="*/ 510730 w 790575"/>
              <a:gd name="connsiteY24" fmla="*/ 152402 h 495300"/>
              <a:gd name="connsiteX25" fmla="*/ 427099 w 790575"/>
              <a:gd name="connsiteY25" fmla="*/ 236031 h 495300"/>
              <a:gd name="connsiteX26" fmla="*/ 343472 w 790575"/>
              <a:gd name="connsiteY26" fmla="*/ 152782 h 495300"/>
              <a:gd name="connsiteX27" fmla="*/ 426719 w 790575"/>
              <a:gd name="connsiteY27" fmla="*/ 68773 h 495300"/>
              <a:gd name="connsiteX28" fmla="*/ 427101 w 790575"/>
              <a:gd name="connsiteY28" fmla="*/ 68772 h 495300"/>
              <a:gd name="connsiteX29" fmla="*/ 310134 w 790575"/>
              <a:gd name="connsiteY29" fmla="*/ 67057 h 495300"/>
              <a:gd name="connsiteX30" fmla="*/ 310134 w 790575"/>
              <a:gd name="connsiteY30" fmla="*/ 74296 h 495300"/>
              <a:gd name="connsiteX31" fmla="*/ 287655 w 790575"/>
              <a:gd name="connsiteY31" fmla="*/ 125636 h 495300"/>
              <a:gd name="connsiteX32" fmla="*/ 276797 w 790575"/>
              <a:gd name="connsiteY32" fmla="*/ 152782 h 495300"/>
              <a:gd name="connsiteX33" fmla="*/ 289370 w 790575"/>
              <a:gd name="connsiteY33" fmla="*/ 181357 h 495300"/>
              <a:gd name="connsiteX34" fmla="*/ 289370 w 790575"/>
              <a:gd name="connsiteY34" fmla="*/ 213266 h 495300"/>
              <a:gd name="connsiteX35" fmla="*/ 301371 w 790575"/>
              <a:gd name="connsiteY35" fmla="*/ 228982 h 495300"/>
              <a:gd name="connsiteX36" fmla="*/ 194501 w 790575"/>
              <a:gd name="connsiteY36" fmla="*/ 228982 h 495300"/>
              <a:gd name="connsiteX37" fmla="*/ 204788 w 790575"/>
              <a:gd name="connsiteY37" fmla="*/ 181357 h 495300"/>
              <a:gd name="connsiteX38" fmla="*/ 173641 w 790575"/>
              <a:gd name="connsiteY38" fmla="*/ 67057 h 495300"/>
              <a:gd name="connsiteX39" fmla="*/ 104775 w 790575"/>
              <a:gd name="connsiteY39" fmla="*/ 314707 h 495300"/>
              <a:gd name="connsiteX40" fmla="*/ 38100 w 790575"/>
              <a:gd name="connsiteY40" fmla="*/ 190882 h 495300"/>
              <a:gd name="connsiteX41" fmla="*/ 104775 w 790575"/>
              <a:gd name="connsiteY41" fmla="*/ 67057 h 495300"/>
              <a:gd name="connsiteX42" fmla="*/ 166688 w 790575"/>
              <a:gd name="connsiteY42" fmla="*/ 181357 h 495300"/>
              <a:gd name="connsiteX43" fmla="*/ 138113 w 790575"/>
              <a:gd name="connsiteY43" fmla="*/ 228982 h 495300"/>
              <a:gd name="connsiteX44" fmla="*/ 109538 w 790575"/>
              <a:gd name="connsiteY44" fmla="*/ 176595 h 495300"/>
              <a:gd name="connsiteX45" fmla="*/ 111538 w 790575"/>
              <a:gd name="connsiteY45" fmla="*/ 157545 h 495300"/>
              <a:gd name="connsiteX46" fmla="*/ 97060 w 790575"/>
              <a:gd name="connsiteY46" fmla="*/ 134780 h 495300"/>
              <a:gd name="connsiteX47" fmla="*/ 74295 w 790575"/>
              <a:gd name="connsiteY47" fmla="*/ 149258 h 495300"/>
              <a:gd name="connsiteX48" fmla="*/ 71438 w 790575"/>
              <a:gd name="connsiteY48" fmla="*/ 176595 h 495300"/>
              <a:gd name="connsiteX49" fmla="*/ 138113 w 790575"/>
              <a:gd name="connsiteY49" fmla="*/ 267082 h 495300"/>
              <a:gd name="connsiteX50" fmla="*/ 328613 w 790575"/>
              <a:gd name="connsiteY50" fmla="*/ 267082 h 495300"/>
              <a:gd name="connsiteX51" fmla="*/ 328613 w 790575"/>
              <a:gd name="connsiteY51" fmla="*/ 314707 h 495300"/>
              <a:gd name="connsiteX52" fmla="*/ 423863 w 790575"/>
              <a:gd name="connsiteY52" fmla="*/ 373667 h 495300"/>
              <a:gd name="connsiteX53" fmla="*/ 366713 w 790575"/>
              <a:gd name="connsiteY53" fmla="*/ 417958 h 495300"/>
              <a:gd name="connsiteX54" fmla="*/ 366713 w 790575"/>
              <a:gd name="connsiteY54" fmla="*/ 290800 h 495300"/>
              <a:gd name="connsiteX55" fmla="*/ 373666 w 790575"/>
              <a:gd name="connsiteY55" fmla="*/ 294324 h 495300"/>
              <a:gd name="connsiteX56" fmla="*/ 402241 w 790575"/>
              <a:gd name="connsiteY56" fmla="*/ 294324 h 495300"/>
              <a:gd name="connsiteX57" fmla="*/ 429197 w 790575"/>
              <a:gd name="connsiteY57" fmla="*/ 305182 h 495300"/>
              <a:gd name="connsiteX58" fmla="*/ 458534 w 790575"/>
              <a:gd name="connsiteY58" fmla="*/ 292609 h 495300"/>
              <a:gd name="connsiteX59" fmla="*/ 481013 w 790575"/>
              <a:gd name="connsiteY59" fmla="*/ 295276 h 495300"/>
              <a:gd name="connsiteX60" fmla="*/ 481013 w 790575"/>
              <a:gd name="connsiteY60" fmla="*/ 417958 h 495300"/>
              <a:gd name="connsiteX61" fmla="*/ 519113 w 790575"/>
              <a:gd name="connsiteY61" fmla="*/ 314707 h 495300"/>
              <a:gd name="connsiteX62" fmla="*/ 519113 w 790575"/>
              <a:gd name="connsiteY62" fmla="*/ 270416 h 495300"/>
              <a:gd name="connsiteX63" fmla="*/ 527495 w 790575"/>
              <a:gd name="connsiteY63" fmla="*/ 267082 h 495300"/>
              <a:gd name="connsiteX64" fmla="*/ 652463 w 790575"/>
              <a:gd name="connsiteY64" fmla="*/ 267082 h 495300"/>
              <a:gd name="connsiteX65" fmla="*/ 667798 w 790575"/>
              <a:gd name="connsiteY65" fmla="*/ 314707 h 495300"/>
              <a:gd name="connsiteX66" fmla="*/ 551498 w 790575"/>
              <a:gd name="connsiteY66" fmla="*/ 228982 h 495300"/>
              <a:gd name="connsiteX67" fmla="*/ 571119 w 790575"/>
              <a:gd name="connsiteY67" fmla="*/ 207932 h 495300"/>
              <a:gd name="connsiteX68" fmla="*/ 571119 w 790575"/>
              <a:gd name="connsiteY68" fmla="*/ 179357 h 495300"/>
              <a:gd name="connsiteX69" fmla="*/ 581597 w 790575"/>
              <a:gd name="connsiteY69" fmla="*/ 152687 h 495300"/>
              <a:gd name="connsiteX70" fmla="*/ 569024 w 790575"/>
              <a:gd name="connsiteY70" fmla="*/ 123350 h 495300"/>
              <a:gd name="connsiteX71" fmla="*/ 569024 w 790575"/>
              <a:gd name="connsiteY71" fmla="*/ 91346 h 495300"/>
              <a:gd name="connsiteX72" fmla="*/ 548545 w 790575"/>
              <a:gd name="connsiteY72" fmla="*/ 70963 h 495300"/>
              <a:gd name="connsiteX73" fmla="*/ 547688 w 790575"/>
              <a:gd name="connsiteY73" fmla="*/ 67057 h 495300"/>
              <a:gd name="connsiteX74" fmla="*/ 676275 w 790575"/>
              <a:gd name="connsiteY74" fmla="*/ 67057 h 495300"/>
              <a:gd name="connsiteX75" fmla="*/ 749332 w 790575"/>
              <a:gd name="connsiteY75" fmla="*/ 147258 h 495300"/>
              <a:gd name="connsiteX76" fmla="*/ 747713 w 790575"/>
              <a:gd name="connsiteY76" fmla="*/ 228982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90575" h="495300">
                <a:moveTo>
                  <a:pt x="793813" y="193359"/>
                </a:moveTo>
                <a:cubicBezTo>
                  <a:pt x="793813" y="126684"/>
                  <a:pt x="756476" y="28957"/>
                  <a:pt x="676275" y="28957"/>
                </a:cubicBezTo>
                <a:lnTo>
                  <a:pt x="504825" y="28957"/>
                </a:lnTo>
                <a:cubicBezTo>
                  <a:pt x="500569" y="20404"/>
                  <a:pt x="493211" y="13795"/>
                  <a:pt x="484251" y="10479"/>
                </a:cubicBezTo>
                <a:cubicBezTo>
                  <a:pt x="475087" y="6772"/>
                  <a:pt x="464840" y="6772"/>
                  <a:pt x="455676" y="10479"/>
                </a:cubicBezTo>
                <a:cubicBezTo>
                  <a:pt x="448366" y="3844"/>
                  <a:pt x="438878" y="117"/>
                  <a:pt x="429006" y="1"/>
                </a:cubicBezTo>
                <a:cubicBezTo>
                  <a:pt x="417899" y="-94"/>
                  <a:pt x="407259" y="4466"/>
                  <a:pt x="399669" y="12574"/>
                </a:cubicBezTo>
                <a:cubicBezTo>
                  <a:pt x="389471" y="8098"/>
                  <a:pt x="377863" y="8098"/>
                  <a:pt x="367665" y="12574"/>
                </a:cubicBezTo>
                <a:cubicBezTo>
                  <a:pt x="360075" y="15983"/>
                  <a:pt x="353770" y="21722"/>
                  <a:pt x="349663" y="28957"/>
                </a:cubicBezTo>
                <a:cubicBezTo>
                  <a:pt x="349663" y="28957"/>
                  <a:pt x="97441" y="28957"/>
                  <a:pt x="96679" y="29529"/>
                </a:cubicBezTo>
                <a:cubicBezTo>
                  <a:pt x="41910" y="35720"/>
                  <a:pt x="0" y="104300"/>
                  <a:pt x="0" y="190882"/>
                </a:cubicBezTo>
                <a:cubicBezTo>
                  <a:pt x="0" y="281656"/>
                  <a:pt x="46006" y="352807"/>
                  <a:pt x="104775" y="352807"/>
                </a:cubicBezTo>
                <a:lnTo>
                  <a:pt x="328613" y="352807"/>
                </a:lnTo>
                <a:lnTo>
                  <a:pt x="328613" y="495682"/>
                </a:lnTo>
                <a:lnTo>
                  <a:pt x="423863" y="421864"/>
                </a:lnTo>
                <a:lnTo>
                  <a:pt x="519113" y="495682"/>
                </a:lnTo>
                <a:lnTo>
                  <a:pt x="519113" y="352807"/>
                </a:lnTo>
                <a:lnTo>
                  <a:pt x="742950" y="352807"/>
                </a:lnTo>
                <a:cubicBezTo>
                  <a:pt x="753471" y="352807"/>
                  <a:pt x="762000" y="344279"/>
                  <a:pt x="762000" y="333757"/>
                </a:cubicBezTo>
                <a:cubicBezTo>
                  <a:pt x="762000" y="323236"/>
                  <a:pt x="753471" y="314707"/>
                  <a:pt x="742950" y="314707"/>
                </a:cubicBezTo>
                <a:cubicBezTo>
                  <a:pt x="715359" y="315948"/>
                  <a:pt x="691949" y="294666"/>
                  <a:pt x="690563" y="267082"/>
                </a:cubicBezTo>
                <a:lnTo>
                  <a:pt x="747713" y="267082"/>
                </a:lnTo>
                <a:cubicBezTo>
                  <a:pt x="770001" y="267082"/>
                  <a:pt x="793813" y="248032"/>
                  <a:pt x="793813" y="193359"/>
                </a:cubicBezTo>
                <a:close/>
                <a:moveTo>
                  <a:pt x="427101" y="68772"/>
                </a:moveTo>
                <a:cubicBezTo>
                  <a:pt x="473289" y="68772"/>
                  <a:pt x="510731" y="106215"/>
                  <a:pt x="510730" y="152402"/>
                </a:cubicBezTo>
                <a:cubicBezTo>
                  <a:pt x="510730" y="198590"/>
                  <a:pt x="473287" y="236032"/>
                  <a:pt x="427099" y="236031"/>
                </a:cubicBezTo>
                <a:cubicBezTo>
                  <a:pt x="381061" y="236030"/>
                  <a:pt x="343681" y="198821"/>
                  <a:pt x="343472" y="152782"/>
                </a:cubicBezTo>
                <a:cubicBezTo>
                  <a:pt x="343261" y="106596"/>
                  <a:pt x="380532" y="68983"/>
                  <a:pt x="426719" y="68773"/>
                </a:cubicBezTo>
                <a:cubicBezTo>
                  <a:pt x="426847" y="68772"/>
                  <a:pt x="426973" y="68772"/>
                  <a:pt x="427101" y="68772"/>
                </a:cubicBezTo>
                <a:close/>
                <a:moveTo>
                  <a:pt x="310134" y="67057"/>
                </a:moveTo>
                <a:cubicBezTo>
                  <a:pt x="309944" y="69466"/>
                  <a:pt x="309944" y="71888"/>
                  <a:pt x="310134" y="74296"/>
                </a:cubicBezTo>
                <a:cubicBezTo>
                  <a:pt x="289787" y="82304"/>
                  <a:pt x="279739" y="105253"/>
                  <a:pt x="287655" y="125636"/>
                </a:cubicBezTo>
                <a:cubicBezTo>
                  <a:pt x="280796" y="133027"/>
                  <a:pt x="276926" y="142700"/>
                  <a:pt x="276797" y="152782"/>
                </a:cubicBezTo>
                <a:cubicBezTo>
                  <a:pt x="276912" y="163624"/>
                  <a:pt x="281454" y="173948"/>
                  <a:pt x="289370" y="181357"/>
                </a:cubicBezTo>
                <a:cubicBezTo>
                  <a:pt x="284898" y="191524"/>
                  <a:pt x="284898" y="203100"/>
                  <a:pt x="289370" y="213266"/>
                </a:cubicBezTo>
                <a:cubicBezTo>
                  <a:pt x="291992" y="219427"/>
                  <a:pt x="296118" y="224831"/>
                  <a:pt x="301371" y="228982"/>
                </a:cubicBezTo>
                <a:lnTo>
                  <a:pt x="194501" y="228982"/>
                </a:lnTo>
                <a:cubicBezTo>
                  <a:pt x="201171" y="213984"/>
                  <a:pt x="204672" y="197771"/>
                  <a:pt x="204788" y="181357"/>
                </a:cubicBezTo>
                <a:cubicBezTo>
                  <a:pt x="204788" y="133732"/>
                  <a:pt x="193167" y="94108"/>
                  <a:pt x="173641" y="67057"/>
                </a:cubicBezTo>
                <a:close/>
                <a:moveTo>
                  <a:pt x="104775" y="314707"/>
                </a:moveTo>
                <a:cubicBezTo>
                  <a:pt x="72581" y="314707"/>
                  <a:pt x="38100" y="264987"/>
                  <a:pt x="38100" y="190882"/>
                </a:cubicBezTo>
                <a:cubicBezTo>
                  <a:pt x="38100" y="116778"/>
                  <a:pt x="72581" y="67057"/>
                  <a:pt x="104775" y="67057"/>
                </a:cubicBezTo>
                <a:cubicBezTo>
                  <a:pt x="140684" y="67057"/>
                  <a:pt x="166688" y="114682"/>
                  <a:pt x="166688" y="181357"/>
                </a:cubicBezTo>
                <a:cubicBezTo>
                  <a:pt x="166688" y="181357"/>
                  <a:pt x="166021" y="228982"/>
                  <a:pt x="138113" y="228982"/>
                </a:cubicBezTo>
                <a:cubicBezTo>
                  <a:pt x="124587" y="228982"/>
                  <a:pt x="109538" y="206599"/>
                  <a:pt x="109538" y="176595"/>
                </a:cubicBezTo>
                <a:cubicBezTo>
                  <a:pt x="109491" y="170190"/>
                  <a:pt x="110161" y="163800"/>
                  <a:pt x="111538" y="157545"/>
                </a:cubicBezTo>
                <a:cubicBezTo>
                  <a:pt x="113826" y="147261"/>
                  <a:pt x="107344" y="137068"/>
                  <a:pt x="97060" y="134780"/>
                </a:cubicBezTo>
                <a:cubicBezTo>
                  <a:pt x="86776" y="132492"/>
                  <a:pt x="76583" y="138974"/>
                  <a:pt x="74295" y="149258"/>
                </a:cubicBezTo>
                <a:cubicBezTo>
                  <a:pt x="72344" y="158238"/>
                  <a:pt x="71386" y="167405"/>
                  <a:pt x="71438" y="176595"/>
                </a:cubicBezTo>
                <a:cubicBezTo>
                  <a:pt x="71438" y="227363"/>
                  <a:pt x="100775" y="267082"/>
                  <a:pt x="138113" y="267082"/>
                </a:cubicBezTo>
                <a:lnTo>
                  <a:pt x="328613" y="267082"/>
                </a:lnTo>
                <a:lnTo>
                  <a:pt x="328613" y="314707"/>
                </a:lnTo>
                <a:close/>
                <a:moveTo>
                  <a:pt x="423863" y="373667"/>
                </a:moveTo>
                <a:lnTo>
                  <a:pt x="366713" y="417958"/>
                </a:lnTo>
                <a:lnTo>
                  <a:pt x="366713" y="290800"/>
                </a:lnTo>
                <a:cubicBezTo>
                  <a:pt x="368919" y="292182"/>
                  <a:pt x="371246" y="293361"/>
                  <a:pt x="373666" y="294324"/>
                </a:cubicBezTo>
                <a:cubicBezTo>
                  <a:pt x="382855" y="297897"/>
                  <a:pt x="393051" y="297897"/>
                  <a:pt x="402241" y="294324"/>
                </a:cubicBezTo>
                <a:cubicBezTo>
                  <a:pt x="409583" y="301139"/>
                  <a:pt x="419181" y="305006"/>
                  <a:pt x="429197" y="305182"/>
                </a:cubicBezTo>
                <a:cubicBezTo>
                  <a:pt x="440294" y="305231"/>
                  <a:pt x="450915" y="300679"/>
                  <a:pt x="458534" y="292609"/>
                </a:cubicBezTo>
                <a:cubicBezTo>
                  <a:pt x="465627" y="295593"/>
                  <a:pt x="473418" y="296517"/>
                  <a:pt x="481013" y="295276"/>
                </a:cubicBezTo>
                <a:lnTo>
                  <a:pt x="481013" y="417958"/>
                </a:lnTo>
                <a:close/>
                <a:moveTo>
                  <a:pt x="519113" y="314707"/>
                </a:moveTo>
                <a:lnTo>
                  <a:pt x="519113" y="270416"/>
                </a:lnTo>
                <a:cubicBezTo>
                  <a:pt x="522011" y="269587"/>
                  <a:pt x="524819" y="268470"/>
                  <a:pt x="527495" y="267082"/>
                </a:cubicBezTo>
                <a:lnTo>
                  <a:pt x="652463" y="267082"/>
                </a:lnTo>
                <a:cubicBezTo>
                  <a:pt x="652463" y="284171"/>
                  <a:pt x="657827" y="300829"/>
                  <a:pt x="667798" y="314707"/>
                </a:cubicBezTo>
                <a:close/>
                <a:moveTo>
                  <a:pt x="551498" y="228982"/>
                </a:moveTo>
                <a:cubicBezTo>
                  <a:pt x="560539" y="224800"/>
                  <a:pt x="567581" y="217244"/>
                  <a:pt x="571119" y="207932"/>
                </a:cubicBezTo>
                <a:cubicBezTo>
                  <a:pt x="574664" y="198737"/>
                  <a:pt x="574664" y="188553"/>
                  <a:pt x="571119" y="179357"/>
                </a:cubicBezTo>
                <a:cubicBezTo>
                  <a:pt x="577848" y="172106"/>
                  <a:pt x="581591" y="162580"/>
                  <a:pt x="581597" y="152687"/>
                </a:cubicBezTo>
                <a:cubicBezTo>
                  <a:pt x="581645" y="141590"/>
                  <a:pt x="577093" y="130968"/>
                  <a:pt x="569024" y="123350"/>
                </a:cubicBezTo>
                <a:cubicBezTo>
                  <a:pt x="573454" y="113142"/>
                  <a:pt x="573454" y="101554"/>
                  <a:pt x="569024" y="91346"/>
                </a:cubicBezTo>
                <a:cubicBezTo>
                  <a:pt x="565095" y="82156"/>
                  <a:pt x="557754" y="74848"/>
                  <a:pt x="548545" y="70963"/>
                </a:cubicBezTo>
                <a:cubicBezTo>
                  <a:pt x="548370" y="69639"/>
                  <a:pt x="548084" y="68333"/>
                  <a:pt x="547688" y="67057"/>
                </a:cubicBezTo>
                <a:lnTo>
                  <a:pt x="676275" y="67057"/>
                </a:lnTo>
                <a:cubicBezTo>
                  <a:pt x="714375" y="67057"/>
                  <a:pt x="738950" y="108491"/>
                  <a:pt x="749332" y="147258"/>
                </a:cubicBezTo>
                <a:cubicBezTo>
                  <a:pt x="761429" y="192787"/>
                  <a:pt x="753428" y="225649"/>
                  <a:pt x="747713" y="228982"/>
                </a:cubicBezTo>
                <a:close/>
              </a:path>
            </a:pathLst>
          </a:custGeom>
          <a:solidFill>
            <a:schemeClr val="accent3"/>
          </a:solidFill>
          <a:ln w="9525" cap="flat">
            <a:noFill/>
            <a:prstDash val="solid"/>
            <a:miter/>
          </a:ln>
        </p:spPr>
        <p:txBody>
          <a:bodyPr rtlCol="0" anchor="ctr"/>
          <a:lstStyle/>
          <a:p>
            <a:endParaRPr lang="it-IT" sz="1013"/>
          </a:p>
        </p:txBody>
      </p:sp>
      <p:grpSp>
        <p:nvGrpSpPr>
          <p:cNvPr id="441" name="Elemento grafico 411" descr="Cappello di laurea">
            <a:extLst>
              <a:ext uri="{FF2B5EF4-FFF2-40B4-BE49-F238E27FC236}">
                <a16:creationId xmlns:a16="http://schemas.microsoft.com/office/drawing/2014/main" id="{D5EC5A94-88CB-1D4A-9A65-5B96A880D408}"/>
              </a:ext>
            </a:extLst>
          </p:cNvPr>
          <p:cNvGrpSpPr/>
          <p:nvPr/>
        </p:nvGrpSpPr>
        <p:grpSpPr>
          <a:xfrm>
            <a:off x="2422308" y="4068152"/>
            <a:ext cx="292196" cy="292196"/>
            <a:chOff x="6388800" y="3721800"/>
            <a:chExt cx="914400" cy="914400"/>
          </a:xfrm>
          <a:solidFill>
            <a:schemeClr val="accent3"/>
          </a:solidFill>
        </p:grpSpPr>
        <p:sp>
          <p:nvSpPr>
            <p:cNvPr id="442" name="Figura a mano libera 441">
              <a:extLst>
                <a:ext uri="{FF2B5EF4-FFF2-40B4-BE49-F238E27FC236}">
                  <a16:creationId xmlns:a16="http://schemas.microsoft.com/office/drawing/2014/main" id="{3475CCD1-153C-B74E-ADD1-B3604F04191E}"/>
                </a:ext>
              </a:extLst>
            </p:cNvPr>
            <p:cNvSpPr/>
            <p:nvPr/>
          </p:nvSpPr>
          <p:spPr>
            <a:xfrm>
              <a:off x="6579300" y="4191382"/>
              <a:ext cx="533400" cy="209550"/>
            </a:xfrm>
            <a:custGeom>
              <a:avLst/>
              <a:gdLst>
                <a:gd name="connsiteX0" fmla="*/ 0 w 533400"/>
                <a:gd name="connsiteY0" fmla="*/ 0 h 209550"/>
                <a:gd name="connsiteX1" fmla="*/ 0 w 533400"/>
                <a:gd name="connsiteY1" fmla="*/ 111443 h 209550"/>
                <a:gd name="connsiteX2" fmla="*/ 266700 w 533400"/>
                <a:gd name="connsiteY2" fmla="*/ 216218 h 209550"/>
                <a:gd name="connsiteX3" fmla="*/ 533400 w 533400"/>
                <a:gd name="connsiteY3" fmla="*/ 111443 h 209550"/>
                <a:gd name="connsiteX4" fmla="*/ 533400 w 533400"/>
                <a:gd name="connsiteY4" fmla="*/ 0 h 209550"/>
                <a:gd name="connsiteX5" fmla="*/ 266700 w 533400"/>
                <a:gd name="connsiteY5" fmla="*/ 94298 h 209550"/>
                <a:gd name="connsiteX6" fmla="*/ 0 w 533400"/>
                <a:gd name="connsiteY6"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09550">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it-IT" sz="1013"/>
            </a:p>
          </p:txBody>
        </p:sp>
        <p:sp>
          <p:nvSpPr>
            <p:cNvPr id="443" name="Figura a mano libera 442">
              <a:extLst>
                <a:ext uri="{FF2B5EF4-FFF2-40B4-BE49-F238E27FC236}">
                  <a16:creationId xmlns:a16="http://schemas.microsoft.com/office/drawing/2014/main" id="{C4019F55-359F-E04E-8E41-A6AF06196F2B}"/>
                </a:ext>
              </a:extLst>
            </p:cNvPr>
            <p:cNvSpPr/>
            <p:nvPr/>
          </p:nvSpPr>
          <p:spPr>
            <a:xfrm>
              <a:off x="6430710" y="3950400"/>
              <a:ext cx="828675" cy="361950"/>
            </a:xfrm>
            <a:custGeom>
              <a:avLst/>
              <a:gdLst>
                <a:gd name="connsiteX0" fmla="*/ 415290 w 828675"/>
                <a:gd name="connsiteY0" fmla="*/ 294323 h 361950"/>
                <a:gd name="connsiteX1" fmla="*/ 830580 w 828675"/>
                <a:gd name="connsiteY1" fmla="*/ 148590 h 361950"/>
                <a:gd name="connsiteX2" fmla="*/ 415290 w 828675"/>
                <a:gd name="connsiteY2" fmla="*/ 0 h 361950"/>
                <a:gd name="connsiteX3" fmla="*/ 0 w 828675"/>
                <a:gd name="connsiteY3" fmla="*/ 148590 h 361950"/>
                <a:gd name="connsiteX4" fmla="*/ 53340 w 828675"/>
                <a:gd name="connsiteY4" fmla="*/ 167640 h 361950"/>
                <a:gd name="connsiteX5" fmla="*/ 53340 w 828675"/>
                <a:gd name="connsiteY5" fmla="*/ 342900 h 361950"/>
                <a:gd name="connsiteX6" fmla="*/ 72390 w 828675"/>
                <a:gd name="connsiteY6" fmla="*/ 361950 h 361950"/>
                <a:gd name="connsiteX7" fmla="*/ 91440 w 828675"/>
                <a:gd name="connsiteY7" fmla="*/ 342900 h 361950"/>
                <a:gd name="connsiteX8" fmla="*/ 91440 w 828675"/>
                <a:gd name="connsiteY8" fmla="*/ 180975 h 361950"/>
                <a:gd name="connsiteX9" fmla="*/ 415290 w 828675"/>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402016859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42" name="Elemento grafico 2" descr="Faccia sorridente con riempimento a tinta unita">
            <a:extLst>
              <a:ext uri="{FF2B5EF4-FFF2-40B4-BE49-F238E27FC236}">
                <a16:creationId xmlns:a16="http://schemas.microsoft.com/office/drawing/2014/main" id="{C68BAD62-27D2-1345-98F9-C38848552D67}"/>
              </a:ext>
            </a:extLst>
          </p:cNvPr>
          <p:cNvSpPr/>
          <p:nvPr/>
        </p:nvSpPr>
        <p:spPr>
          <a:xfrm>
            <a:off x="266951"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43" name="Elemento grafico 4" descr="Faccia sorridente senza riempimento">
            <a:extLst>
              <a:ext uri="{FF2B5EF4-FFF2-40B4-BE49-F238E27FC236}">
                <a16:creationId xmlns:a16="http://schemas.microsoft.com/office/drawing/2014/main" id="{D1FFE36C-B183-CC40-9493-39420FA5CE56}"/>
              </a:ext>
            </a:extLst>
          </p:cNvPr>
          <p:cNvGrpSpPr/>
          <p:nvPr/>
        </p:nvGrpSpPr>
        <p:grpSpPr>
          <a:xfrm>
            <a:off x="674248" y="779616"/>
            <a:ext cx="283856" cy="283856"/>
            <a:chOff x="5788800" y="3121800"/>
            <a:chExt cx="914400" cy="914400"/>
          </a:xfrm>
          <a:solidFill>
            <a:schemeClr val="accent3"/>
          </a:solidFill>
        </p:grpSpPr>
        <p:sp>
          <p:nvSpPr>
            <p:cNvPr id="44" name="Figura a mano libera 43">
              <a:extLst>
                <a:ext uri="{FF2B5EF4-FFF2-40B4-BE49-F238E27FC236}">
                  <a16:creationId xmlns:a16="http://schemas.microsoft.com/office/drawing/2014/main" id="{F64EEDF3-E31B-EC48-ADF7-AB82B7B1C3BE}"/>
                </a:ext>
              </a:extLst>
            </p:cNvPr>
            <p:cNvSpPr/>
            <p:nvPr/>
          </p:nvSpPr>
          <p:spPr>
            <a:xfrm>
              <a:off x="6036450" y="34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36B46F7B-3FFA-A94B-8BFD-57A1FD2314B4}"/>
                </a:ext>
              </a:extLst>
            </p:cNvPr>
            <p:cNvSpPr/>
            <p:nvPr/>
          </p:nvSpPr>
          <p:spPr>
            <a:xfrm>
              <a:off x="6341250" y="34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D580107B-99A8-A34A-A195-3EE760386793}"/>
                </a:ext>
              </a:extLst>
            </p:cNvPr>
            <p:cNvSpPr/>
            <p:nvPr/>
          </p:nvSpPr>
          <p:spPr>
            <a:xfrm>
              <a:off x="6053595" y="3702825"/>
              <a:ext cx="381000" cy="123825"/>
            </a:xfrm>
            <a:custGeom>
              <a:avLst/>
              <a:gdLst>
                <a:gd name="connsiteX0" fmla="*/ 365760 w 381000"/>
                <a:gd name="connsiteY0" fmla="*/ 0 h 123825"/>
                <a:gd name="connsiteX1" fmla="*/ 350520 w 381000"/>
                <a:gd name="connsiteY1" fmla="*/ 7620 h 123825"/>
                <a:gd name="connsiteX2" fmla="*/ 192405 w 381000"/>
                <a:gd name="connsiteY2" fmla="*/ 84773 h 123825"/>
                <a:gd name="connsiteX3" fmla="*/ 34290 w 381000"/>
                <a:gd name="connsiteY3" fmla="*/ 7620 h 123825"/>
                <a:gd name="connsiteX4" fmla="*/ 19050 w 381000"/>
                <a:gd name="connsiteY4" fmla="*/ 0 h 123825"/>
                <a:gd name="connsiteX5" fmla="*/ 0 w 381000"/>
                <a:gd name="connsiteY5" fmla="*/ 19050 h 123825"/>
                <a:gd name="connsiteX6" fmla="*/ 3810 w 381000"/>
                <a:gd name="connsiteY6" fmla="*/ 30480 h 123825"/>
                <a:gd name="connsiteX7" fmla="*/ 192405 w 381000"/>
                <a:gd name="connsiteY7" fmla="*/ 123825 h 123825"/>
                <a:gd name="connsiteX8" fmla="*/ 381000 w 381000"/>
                <a:gd name="connsiteY8" fmla="*/ 30480 h 123825"/>
                <a:gd name="connsiteX9" fmla="*/ 384810 w 381000"/>
                <a:gd name="connsiteY9" fmla="*/ 19050 h 123825"/>
                <a:gd name="connsiteX10" fmla="*/ 365760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65760" y="0"/>
                  </a:moveTo>
                  <a:cubicBezTo>
                    <a:pt x="359093" y="0"/>
                    <a:pt x="353378" y="2857"/>
                    <a:pt x="350520" y="7620"/>
                  </a:cubicBezTo>
                  <a:cubicBezTo>
                    <a:pt x="314325" y="55245"/>
                    <a:pt x="257175" y="84773"/>
                    <a:pt x="192405" y="84773"/>
                  </a:cubicBezTo>
                  <a:cubicBezTo>
                    <a:pt x="127635" y="84773"/>
                    <a:pt x="71438" y="55245"/>
                    <a:pt x="34290" y="7620"/>
                  </a:cubicBezTo>
                  <a:cubicBezTo>
                    <a:pt x="30480" y="2857"/>
                    <a:pt x="24765" y="0"/>
                    <a:pt x="19050" y="0"/>
                  </a:cubicBezTo>
                  <a:cubicBezTo>
                    <a:pt x="8573" y="0"/>
                    <a:pt x="0" y="8573"/>
                    <a:pt x="0" y="19050"/>
                  </a:cubicBezTo>
                  <a:cubicBezTo>
                    <a:pt x="0" y="22860"/>
                    <a:pt x="953" y="26670"/>
                    <a:pt x="3810" y="30480"/>
                  </a:cubicBezTo>
                  <a:cubicBezTo>
                    <a:pt x="47625" y="87630"/>
                    <a:pt x="115253" y="123825"/>
                    <a:pt x="192405" y="123825"/>
                  </a:cubicBezTo>
                  <a:cubicBezTo>
                    <a:pt x="269558" y="123825"/>
                    <a:pt x="337185" y="87630"/>
                    <a:pt x="381000" y="30480"/>
                  </a:cubicBezTo>
                  <a:cubicBezTo>
                    <a:pt x="382905" y="27623"/>
                    <a:pt x="384810" y="23813"/>
                    <a:pt x="384810" y="19050"/>
                  </a:cubicBezTo>
                  <a:cubicBezTo>
                    <a:pt x="384810" y="8573"/>
                    <a:pt x="376238" y="0"/>
                    <a:pt x="365760" y="0"/>
                  </a:cubicBezTo>
                  <a:close/>
                </a:path>
              </a:pathLst>
            </a:custGeom>
            <a:grpFill/>
            <a:ln w="9525" cap="flat">
              <a:noFill/>
              <a:prstDash val="solid"/>
              <a:miter/>
            </a:ln>
          </p:spPr>
          <p:txBody>
            <a:bodyPr rtlCol="0" anchor="ctr"/>
            <a:lstStyle/>
            <a:p>
              <a:endParaRPr lang="it-IT" sz="1013"/>
            </a:p>
          </p:txBody>
        </p:sp>
        <p:sp>
          <p:nvSpPr>
            <p:cNvPr id="47" name="Figura a mano libera 46">
              <a:extLst>
                <a:ext uri="{FF2B5EF4-FFF2-40B4-BE49-F238E27FC236}">
                  <a16:creationId xmlns:a16="http://schemas.microsoft.com/office/drawing/2014/main" id="{4A0308BD-ED43-3B46-9B27-67756B33171F}"/>
                </a:ext>
              </a:extLst>
            </p:cNvPr>
            <p:cNvSpPr/>
            <p:nvPr/>
          </p:nvSpPr>
          <p:spPr>
            <a:xfrm>
              <a:off x="5884050" y="32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48" name="Elemento grafico 6" descr="Faccia neutra con riempimento a tinta unita">
            <a:extLst>
              <a:ext uri="{FF2B5EF4-FFF2-40B4-BE49-F238E27FC236}">
                <a16:creationId xmlns:a16="http://schemas.microsoft.com/office/drawing/2014/main" id="{1F32A56A-8F60-8E4C-B9A0-6EFD7A9737D7}"/>
              </a:ext>
            </a:extLst>
          </p:cNvPr>
          <p:cNvSpPr/>
          <p:nvPr/>
        </p:nvSpPr>
        <p:spPr>
          <a:xfrm>
            <a:off x="1140682"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3"/>
          </a:solidFill>
          <a:ln w="9525" cap="flat">
            <a:noFill/>
            <a:prstDash val="solid"/>
            <a:miter/>
          </a:ln>
        </p:spPr>
        <p:txBody>
          <a:bodyPr rtlCol="0" anchor="ctr"/>
          <a:lstStyle/>
          <a:p>
            <a:endParaRPr lang="it-IT" sz="1013"/>
          </a:p>
        </p:txBody>
      </p:sp>
      <p:grpSp>
        <p:nvGrpSpPr>
          <p:cNvPr id="49" name="Elemento grafico 8" descr="Faccia neutra senza riempimento">
            <a:extLst>
              <a:ext uri="{FF2B5EF4-FFF2-40B4-BE49-F238E27FC236}">
                <a16:creationId xmlns:a16="http://schemas.microsoft.com/office/drawing/2014/main" id="{E6584599-FDEA-8B41-8E81-1B21FA238B75}"/>
              </a:ext>
            </a:extLst>
          </p:cNvPr>
          <p:cNvGrpSpPr/>
          <p:nvPr/>
        </p:nvGrpSpPr>
        <p:grpSpPr>
          <a:xfrm>
            <a:off x="1547979" y="779616"/>
            <a:ext cx="283856" cy="283856"/>
            <a:chOff x="6088800" y="3421800"/>
            <a:chExt cx="914400" cy="914400"/>
          </a:xfrm>
          <a:solidFill>
            <a:schemeClr val="accent3"/>
          </a:solidFill>
        </p:grpSpPr>
        <p:sp>
          <p:nvSpPr>
            <p:cNvPr id="50" name="Figura a mano libera 49">
              <a:extLst>
                <a:ext uri="{FF2B5EF4-FFF2-40B4-BE49-F238E27FC236}">
                  <a16:creationId xmlns:a16="http://schemas.microsoft.com/office/drawing/2014/main" id="{039BE4D1-2186-C54E-B420-80C6DAC96A75}"/>
                </a:ext>
              </a:extLst>
            </p:cNvPr>
            <p:cNvSpPr/>
            <p:nvPr/>
          </p:nvSpPr>
          <p:spPr>
            <a:xfrm>
              <a:off x="6422175" y="4021875"/>
              <a:ext cx="247650" cy="38100"/>
            </a:xfrm>
            <a:custGeom>
              <a:avLst/>
              <a:gdLst>
                <a:gd name="connsiteX0" fmla="*/ 228600 w 247650"/>
                <a:gd name="connsiteY0" fmla="*/ 0 h 38100"/>
                <a:gd name="connsiteX1" fmla="*/ 19050 w 247650"/>
                <a:gd name="connsiteY1" fmla="*/ 0 h 38100"/>
                <a:gd name="connsiteX2" fmla="*/ 0 w 247650"/>
                <a:gd name="connsiteY2" fmla="*/ 19050 h 38100"/>
                <a:gd name="connsiteX3" fmla="*/ 19050 w 247650"/>
                <a:gd name="connsiteY3" fmla="*/ 38100 h 38100"/>
                <a:gd name="connsiteX4" fmla="*/ 228600 w 247650"/>
                <a:gd name="connsiteY4" fmla="*/ 38100 h 38100"/>
                <a:gd name="connsiteX5" fmla="*/ 247650 w 247650"/>
                <a:gd name="connsiteY5" fmla="*/ 19050 h 38100"/>
                <a:gd name="connsiteX6" fmla="*/ 228600 w 24765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38100">
                  <a:moveTo>
                    <a:pt x="228600" y="0"/>
                  </a:moveTo>
                  <a:lnTo>
                    <a:pt x="19050" y="0"/>
                  </a:lnTo>
                  <a:cubicBezTo>
                    <a:pt x="8573" y="0"/>
                    <a:pt x="0" y="8573"/>
                    <a:pt x="0" y="19050"/>
                  </a:cubicBezTo>
                  <a:cubicBezTo>
                    <a:pt x="0" y="29527"/>
                    <a:pt x="8573" y="38100"/>
                    <a:pt x="19050" y="38100"/>
                  </a:cubicBezTo>
                  <a:lnTo>
                    <a:pt x="228600" y="38100"/>
                  </a:lnTo>
                  <a:cubicBezTo>
                    <a:pt x="239077" y="38100"/>
                    <a:pt x="247650" y="29527"/>
                    <a:pt x="247650" y="19050"/>
                  </a:cubicBezTo>
                  <a:cubicBezTo>
                    <a:pt x="247650" y="8573"/>
                    <a:pt x="239077" y="0"/>
                    <a:pt x="228600" y="0"/>
                  </a:cubicBez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AD060BDA-539D-1B41-847D-4CB515F5B6E1}"/>
                </a:ext>
              </a:extLst>
            </p:cNvPr>
            <p:cNvSpPr/>
            <p:nvPr/>
          </p:nvSpPr>
          <p:spPr>
            <a:xfrm>
              <a:off x="6317400" y="3723743"/>
              <a:ext cx="152400" cy="38100"/>
            </a:xfrm>
            <a:custGeom>
              <a:avLst/>
              <a:gdLst>
                <a:gd name="connsiteX0" fmla="*/ 133350 w 152400"/>
                <a:gd name="connsiteY0" fmla="*/ 38100 h 38100"/>
                <a:gd name="connsiteX1" fmla="*/ 152400 w 152400"/>
                <a:gd name="connsiteY1" fmla="*/ 19050 h 38100"/>
                <a:gd name="connsiteX2" fmla="*/ 133350 w 152400"/>
                <a:gd name="connsiteY2" fmla="*/ 0 h 38100"/>
                <a:gd name="connsiteX3" fmla="*/ 19050 w 152400"/>
                <a:gd name="connsiteY3" fmla="*/ 0 h 38100"/>
                <a:gd name="connsiteX4" fmla="*/ 0 w 152400"/>
                <a:gd name="connsiteY4" fmla="*/ 19050 h 38100"/>
                <a:gd name="connsiteX5" fmla="*/ 19050 w 152400"/>
                <a:gd name="connsiteY5" fmla="*/ 38100 h 38100"/>
                <a:gd name="connsiteX6" fmla="*/ 133350 w 15240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33350" y="38100"/>
                  </a:moveTo>
                  <a:cubicBezTo>
                    <a:pt x="143827" y="38100"/>
                    <a:pt x="152400" y="29527"/>
                    <a:pt x="152400" y="19050"/>
                  </a:cubicBezTo>
                  <a:cubicBezTo>
                    <a:pt x="152400" y="8572"/>
                    <a:pt x="143827" y="0"/>
                    <a:pt x="133350" y="0"/>
                  </a:cubicBezTo>
                  <a:lnTo>
                    <a:pt x="19050" y="0"/>
                  </a:lnTo>
                  <a:cubicBezTo>
                    <a:pt x="8572" y="0"/>
                    <a:pt x="0" y="8572"/>
                    <a:pt x="0" y="19050"/>
                  </a:cubicBezTo>
                  <a:cubicBezTo>
                    <a:pt x="0" y="29527"/>
                    <a:pt x="8572" y="38100"/>
                    <a:pt x="19050" y="38100"/>
                  </a:cubicBezTo>
                  <a:lnTo>
                    <a:pt x="133350" y="38100"/>
                  </a:lnTo>
                  <a:close/>
                </a:path>
              </a:pathLst>
            </a:custGeom>
            <a:grpFill/>
            <a:ln w="9525" cap="flat">
              <a:noFill/>
              <a:prstDash val="solid"/>
              <a:miter/>
            </a:ln>
          </p:spPr>
          <p:txBody>
            <a:bodyPr rtlCol="0" anchor="ctr"/>
            <a:lstStyle/>
            <a:p>
              <a:endParaRPr lang="it-IT" sz="1013"/>
            </a:p>
          </p:txBody>
        </p:sp>
        <p:sp>
          <p:nvSpPr>
            <p:cNvPr id="52" name="Figura a mano libera 51">
              <a:extLst>
                <a:ext uri="{FF2B5EF4-FFF2-40B4-BE49-F238E27FC236}">
                  <a16:creationId xmlns:a16="http://schemas.microsoft.com/office/drawing/2014/main" id="{93DD2A65-1FBB-5D40-B09F-0E51D9343FB7}"/>
                </a:ext>
              </a:extLst>
            </p:cNvPr>
            <p:cNvSpPr/>
            <p:nvPr/>
          </p:nvSpPr>
          <p:spPr>
            <a:xfrm>
              <a:off x="6336450" y="37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13C5D8C0-3044-8F40-9612-9E51F79B3786}"/>
                </a:ext>
              </a:extLst>
            </p:cNvPr>
            <p:cNvSpPr/>
            <p:nvPr/>
          </p:nvSpPr>
          <p:spPr>
            <a:xfrm>
              <a:off x="6622200" y="3723743"/>
              <a:ext cx="152400" cy="38100"/>
            </a:xfrm>
            <a:custGeom>
              <a:avLst/>
              <a:gdLst>
                <a:gd name="connsiteX0" fmla="*/ 133350 w 152400"/>
                <a:gd name="connsiteY0" fmla="*/ 0 h 38100"/>
                <a:gd name="connsiteX1" fmla="*/ 19050 w 152400"/>
                <a:gd name="connsiteY1" fmla="*/ 0 h 38100"/>
                <a:gd name="connsiteX2" fmla="*/ 0 w 152400"/>
                <a:gd name="connsiteY2" fmla="*/ 19050 h 38100"/>
                <a:gd name="connsiteX3" fmla="*/ 19050 w 152400"/>
                <a:gd name="connsiteY3" fmla="*/ 38100 h 38100"/>
                <a:gd name="connsiteX4" fmla="*/ 133350 w 152400"/>
                <a:gd name="connsiteY4" fmla="*/ 38100 h 38100"/>
                <a:gd name="connsiteX5" fmla="*/ 152400 w 152400"/>
                <a:gd name="connsiteY5" fmla="*/ 19050 h 38100"/>
                <a:gd name="connsiteX6" fmla="*/ 133350 w 15240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33350" y="0"/>
                  </a:moveTo>
                  <a:lnTo>
                    <a:pt x="19050" y="0"/>
                  </a:lnTo>
                  <a:cubicBezTo>
                    <a:pt x="8573" y="0"/>
                    <a:pt x="0" y="8572"/>
                    <a:pt x="0" y="19050"/>
                  </a:cubicBezTo>
                  <a:cubicBezTo>
                    <a:pt x="0" y="29527"/>
                    <a:pt x="8573" y="38100"/>
                    <a:pt x="19050" y="38100"/>
                  </a:cubicBezTo>
                  <a:lnTo>
                    <a:pt x="133350" y="38100"/>
                  </a:lnTo>
                  <a:cubicBezTo>
                    <a:pt x="143827" y="38100"/>
                    <a:pt x="152400" y="29527"/>
                    <a:pt x="152400" y="19050"/>
                  </a:cubicBezTo>
                  <a:cubicBezTo>
                    <a:pt x="152400" y="8572"/>
                    <a:pt x="143827" y="0"/>
                    <a:pt x="133350" y="0"/>
                  </a:cubicBezTo>
                  <a:close/>
                </a:path>
              </a:pathLst>
            </a:custGeom>
            <a:grpFill/>
            <a:ln w="9525" cap="flat">
              <a:noFill/>
              <a:prstDash val="solid"/>
              <a:miter/>
            </a:ln>
          </p:spPr>
          <p:txBody>
            <a:bodyPr rtlCol="0" anchor="ctr"/>
            <a:lstStyle/>
            <a:p>
              <a:endParaRPr lang="it-IT" sz="1013"/>
            </a:p>
          </p:txBody>
        </p:sp>
        <p:sp>
          <p:nvSpPr>
            <p:cNvPr id="54" name="Figura a mano libera 53">
              <a:extLst>
                <a:ext uri="{FF2B5EF4-FFF2-40B4-BE49-F238E27FC236}">
                  <a16:creationId xmlns:a16="http://schemas.microsoft.com/office/drawing/2014/main" id="{2C382371-CFA8-3A4A-96BD-855540A0441C}"/>
                </a:ext>
              </a:extLst>
            </p:cNvPr>
            <p:cNvSpPr/>
            <p:nvPr/>
          </p:nvSpPr>
          <p:spPr>
            <a:xfrm>
              <a:off x="6641250" y="37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5" name="Figura a mano libera 54">
              <a:extLst>
                <a:ext uri="{FF2B5EF4-FFF2-40B4-BE49-F238E27FC236}">
                  <a16:creationId xmlns:a16="http://schemas.microsoft.com/office/drawing/2014/main" id="{729DDBD5-5B26-AF46-894E-64039EA4A65B}"/>
                </a:ext>
              </a:extLst>
            </p:cNvPr>
            <p:cNvSpPr/>
            <p:nvPr/>
          </p:nvSpPr>
          <p:spPr>
            <a:xfrm>
              <a:off x="6184050" y="35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grpSp>
        <p:nvGrpSpPr>
          <p:cNvPr id="56" name="Elemento grafico 10" descr="Grande sorriso senza riempimento">
            <a:extLst>
              <a:ext uri="{FF2B5EF4-FFF2-40B4-BE49-F238E27FC236}">
                <a16:creationId xmlns:a16="http://schemas.microsoft.com/office/drawing/2014/main" id="{62012EA2-8C3C-7E46-A439-5E7CB1CB2EEE}"/>
              </a:ext>
            </a:extLst>
          </p:cNvPr>
          <p:cNvGrpSpPr/>
          <p:nvPr/>
        </p:nvGrpSpPr>
        <p:grpSpPr>
          <a:xfrm>
            <a:off x="2014413" y="779616"/>
            <a:ext cx="283856" cy="283856"/>
            <a:chOff x="6238800" y="3571800"/>
            <a:chExt cx="914400" cy="914400"/>
          </a:xfrm>
          <a:solidFill>
            <a:schemeClr val="accent3"/>
          </a:solidFill>
        </p:grpSpPr>
        <p:sp>
          <p:nvSpPr>
            <p:cNvPr id="57" name="Figura a mano libera 56">
              <a:extLst>
                <a:ext uri="{FF2B5EF4-FFF2-40B4-BE49-F238E27FC236}">
                  <a16:creationId xmlns:a16="http://schemas.microsoft.com/office/drawing/2014/main" id="{8B791089-F20F-FA4A-BD6B-4B4B1DE47184}"/>
                </a:ext>
              </a:extLst>
            </p:cNvPr>
            <p:cNvSpPr/>
            <p:nvPr/>
          </p:nvSpPr>
          <p:spPr>
            <a:xfrm>
              <a:off x="6791250" y="39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C7439A44-65AB-9745-813C-0098247DFB83}"/>
                </a:ext>
              </a:extLst>
            </p:cNvPr>
            <p:cNvSpPr/>
            <p:nvPr/>
          </p:nvSpPr>
          <p:spPr>
            <a:xfrm>
              <a:off x="6486450" y="39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 name="Figura a mano libera 58">
              <a:extLst>
                <a:ext uri="{FF2B5EF4-FFF2-40B4-BE49-F238E27FC236}">
                  <a16:creationId xmlns:a16="http://schemas.microsoft.com/office/drawing/2014/main" id="{4C9057DD-CB0A-EC4F-9DE7-90D1F810E507}"/>
                </a:ext>
              </a:extLst>
            </p:cNvPr>
            <p:cNvSpPr/>
            <p:nvPr/>
          </p:nvSpPr>
          <p:spPr>
            <a:xfrm>
              <a:off x="6481688" y="4162350"/>
              <a:ext cx="428625" cy="133350"/>
            </a:xfrm>
            <a:custGeom>
              <a:avLst/>
              <a:gdLst>
                <a:gd name="connsiteX0" fmla="*/ 214313 w 428625"/>
                <a:gd name="connsiteY0" fmla="*/ 0 h 133350"/>
                <a:gd name="connsiteX1" fmla="*/ 0 w 428625"/>
                <a:gd name="connsiteY1" fmla="*/ 0 h 133350"/>
                <a:gd name="connsiteX2" fmla="*/ 214313 w 428625"/>
                <a:gd name="connsiteY2" fmla="*/ 133350 h 133350"/>
                <a:gd name="connsiteX3" fmla="*/ 428625 w 428625"/>
                <a:gd name="connsiteY3" fmla="*/ 0 h 133350"/>
                <a:gd name="connsiteX4" fmla="*/ 214313 w 428625"/>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33350">
                  <a:moveTo>
                    <a:pt x="214313" y="0"/>
                  </a:moveTo>
                  <a:lnTo>
                    <a:pt x="0" y="0"/>
                  </a:lnTo>
                  <a:cubicBezTo>
                    <a:pt x="39053" y="79058"/>
                    <a:pt x="120015" y="133350"/>
                    <a:pt x="214313" y="133350"/>
                  </a:cubicBezTo>
                  <a:cubicBezTo>
                    <a:pt x="308610" y="133350"/>
                    <a:pt x="389573" y="79058"/>
                    <a:pt x="428625" y="0"/>
                  </a:cubicBezTo>
                  <a:lnTo>
                    <a:pt x="214313" y="0"/>
                  </a:lnTo>
                  <a:close/>
                </a:path>
              </a:pathLst>
            </a:custGeom>
            <a:grpFill/>
            <a:ln w="9525" cap="flat">
              <a:noFill/>
              <a:prstDash val="solid"/>
              <a:miter/>
            </a:ln>
          </p:spPr>
          <p:txBody>
            <a:bodyPr rtlCol="0" anchor="ctr"/>
            <a:lstStyle/>
            <a:p>
              <a:endParaRPr lang="it-IT" sz="1013"/>
            </a:p>
          </p:txBody>
        </p:sp>
        <p:sp>
          <p:nvSpPr>
            <p:cNvPr id="60" name="Figura a mano libera 59">
              <a:extLst>
                <a:ext uri="{FF2B5EF4-FFF2-40B4-BE49-F238E27FC236}">
                  <a16:creationId xmlns:a16="http://schemas.microsoft.com/office/drawing/2014/main" id="{D0A22C8A-D39A-4B45-AADB-3AB60766F338}"/>
                </a:ext>
              </a:extLst>
            </p:cNvPr>
            <p:cNvSpPr/>
            <p:nvPr/>
          </p:nvSpPr>
          <p:spPr>
            <a:xfrm>
              <a:off x="6334050" y="36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61" name="Elemento grafico 12" descr="Grande sorriso con riempimento a tinta unita">
            <a:extLst>
              <a:ext uri="{FF2B5EF4-FFF2-40B4-BE49-F238E27FC236}">
                <a16:creationId xmlns:a16="http://schemas.microsoft.com/office/drawing/2014/main" id="{351DC0BD-11F5-034E-8179-6DB625E17AD6}"/>
              </a:ext>
            </a:extLst>
          </p:cNvPr>
          <p:cNvSpPr/>
          <p:nvPr/>
        </p:nvSpPr>
        <p:spPr>
          <a:xfrm>
            <a:off x="2480847"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514350 w 723900"/>
              <a:gd name="connsiteY5" fmla="*/ 247650 h 723900"/>
              <a:gd name="connsiteX6" fmla="*/ 571500 w 723900"/>
              <a:gd name="connsiteY6" fmla="*/ 304800 h 723900"/>
              <a:gd name="connsiteX7" fmla="*/ 514350 w 723900"/>
              <a:gd name="connsiteY7" fmla="*/ 361950 h 723900"/>
              <a:gd name="connsiteX8" fmla="*/ 457200 w 723900"/>
              <a:gd name="connsiteY8" fmla="*/ 304800 h 723900"/>
              <a:gd name="connsiteX9" fmla="*/ 514350 w 723900"/>
              <a:gd name="connsiteY9" fmla="*/ 247650 h 723900"/>
              <a:gd name="connsiteX10" fmla="*/ 209550 w 723900"/>
              <a:gd name="connsiteY10" fmla="*/ 247650 h 723900"/>
              <a:gd name="connsiteX11" fmla="*/ 266700 w 723900"/>
              <a:gd name="connsiteY11" fmla="*/ 304800 h 723900"/>
              <a:gd name="connsiteX12" fmla="*/ 209550 w 723900"/>
              <a:gd name="connsiteY12" fmla="*/ 361950 h 723900"/>
              <a:gd name="connsiteX13" fmla="*/ 152400 w 723900"/>
              <a:gd name="connsiteY13" fmla="*/ 304800 h 723900"/>
              <a:gd name="connsiteX14" fmla="*/ 209550 w 723900"/>
              <a:gd name="connsiteY14" fmla="*/ 247650 h 723900"/>
              <a:gd name="connsiteX15" fmla="*/ 361950 w 723900"/>
              <a:gd name="connsiteY15" fmla="*/ 628650 h 723900"/>
              <a:gd name="connsiteX16" fmla="*/ 147638 w 723900"/>
              <a:gd name="connsiteY16" fmla="*/ 495300 h 723900"/>
              <a:gd name="connsiteX17" fmla="*/ 361950 w 723900"/>
              <a:gd name="connsiteY17" fmla="*/ 495300 h 723900"/>
              <a:gd name="connsiteX18" fmla="*/ 576263 w 723900"/>
              <a:gd name="connsiteY18" fmla="*/ 495300 h 723900"/>
              <a:gd name="connsiteX19" fmla="*/ 361950 w 723900"/>
              <a:gd name="connsiteY19"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514350" y="247650"/>
                </a:moveTo>
                <a:cubicBezTo>
                  <a:pt x="545783" y="247650"/>
                  <a:pt x="571500" y="273368"/>
                  <a:pt x="571500" y="304800"/>
                </a:cubicBezTo>
                <a:cubicBezTo>
                  <a:pt x="571500" y="336233"/>
                  <a:pt x="545783" y="361950"/>
                  <a:pt x="514350" y="361950"/>
                </a:cubicBezTo>
                <a:cubicBezTo>
                  <a:pt x="482918" y="361950"/>
                  <a:pt x="457200" y="336233"/>
                  <a:pt x="457200" y="304800"/>
                </a:cubicBezTo>
                <a:cubicBezTo>
                  <a:pt x="457200" y="273368"/>
                  <a:pt x="482918" y="247650"/>
                  <a:pt x="514350" y="247650"/>
                </a:cubicBezTo>
                <a:close/>
                <a:moveTo>
                  <a:pt x="209550" y="247650"/>
                </a:moveTo>
                <a:cubicBezTo>
                  <a:pt x="240983" y="247650"/>
                  <a:pt x="266700" y="273368"/>
                  <a:pt x="266700" y="304800"/>
                </a:cubicBezTo>
                <a:cubicBezTo>
                  <a:pt x="266700" y="336233"/>
                  <a:pt x="240983" y="361950"/>
                  <a:pt x="209550" y="361950"/>
                </a:cubicBezTo>
                <a:cubicBezTo>
                  <a:pt x="178118" y="361950"/>
                  <a:pt x="152400" y="336233"/>
                  <a:pt x="152400" y="304800"/>
                </a:cubicBezTo>
                <a:cubicBezTo>
                  <a:pt x="152400" y="273368"/>
                  <a:pt x="178118" y="247650"/>
                  <a:pt x="209550" y="247650"/>
                </a:cubicBezTo>
                <a:close/>
                <a:moveTo>
                  <a:pt x="361950" y="628650"/>
                </a:moveTo>
                <a:cubicBezTo>
                  <a:pt x="267653" y="628650"/>
                  <a:pt x="186690" y="574358"/>
                  <a:pt x="147638" y="495300"/>
                </a:cubicBezTo>
                <a:lnTo>
                  <a:pt x="361950" y="495300"/>
                </a:lnTo>
                <a:lnTo>
                  <a:pt x="576263" y="495300"/>
                </a:lnTo>
                <a:cubicBezTo>
                  <a:pt x="537210" y="574358"/>
                  <a:pt x="456248" y="628650"/>
                  <a:pt x="361950" y="628650"/>
                </a:cubicBezTo>
                <a:close/>
              </a:path>
            </a:pathLst>
          </a:custGeom>
          <a:solidFill>
            <a:schemeClr val="accent3"/>
          </a:solidFill>
          <a:ln w="9525" cap="flat">
            <a:noFill/>
            <a:prstDash val="solid"/>
            <a:miter/>
          </a:ln>
        </p:spPr>
        <p:txBody>
          <a:bodyPr rtlCol="0" anchor="ctr"/>
          <a:lstStyle/>
          <a:p>
            <a:endParaRPr lang="it-IT" sz="1013"/>
          </a:p>
        </p:txBody>
      </p:sp>
      <p:grpSp>
        <p:nvGrpSpPr>
          <p:cNvPr id="62" name="Elemento grafico 14" descr="Faccia triste senza riempimento">
            <a:extLst>
              <a:ext uri="{FF2B5EF4-FFF2-40B4-BE49-F238E27FC236}">
                <a16:creationId xmlns:a16="http://schemas.microsoft.com/office/drawing/2014/main" id="{BDAB5DEF-AA8F-3A4E-93B6-E43CBE173724}"/>
              </a:ext>
            </a:extLst>
          </p:cNvPr>
          <p:cNvGrpSpPr/>
          <p:nvPr/>
        </p:nvGrpSpPr>
        <p:grpSpPr>
          <a:xfrm>
            <a:off x="2888144" y="779616"/>
            <a:ext cx="283856" cy="283856"/>
            <a:chOff x="6538800" y="3871800"/>
            <a:chExt cx="914400" cy="914400"/>
          </a:xfrm>
          <a:solidFill>
            <a:schemeClr val="accent3"/>
          </a:solidFill>
        </p:grpSpPr>
        <p:sp>
          <p:nvSpPr>
            <p:cNvPr id="63" name="Figura a mano libera 62">
              <a:extLst>
                <a:ext uri="{FF2B5EF4-FFF2-40B4-BE49-F238E27FC236}">
                  <a16:creationId xmlns:a16="http://schemas.microsoft.com/office/drawing/2014/main" id="{64EACBC2-344A-7B42-A065-DCA7A3BA44E7}"/>
                </a:ext>
              </a:extLst>
            </p:cNvPr>
            <p:cNvSpPr/>
            <p:nvPr/>
          </p:nvSpPr>
          <p:spPr>
            <a:xfrm>
              <a:off x="6803595" y="4424250"/>
              <a:ext cx="381000" cy="123825"/>
            </a:xfrm>
            <a:custGeom>
              <a:avLst/>
              <a:gdLst>
                <a:gd name="connsiteX0" fmla="*/ 3810 w 381000"/>
                <a:gd name="connsiteY0" fmla="*/ 93345 h 123825"/>
                <a:gd name="connsiteX1" fmla="*/ 0 w 381000"/>
                <a:gd name="connsiteY1" fmla="*/ 104775 h 123825"/>
                <a:gd name="connsiteX2" fmla="*/ 19050 w 381000"/>
                <a:gd name="connsiteY2" fmla="*/ 123825 h 123825"/>
                <a:gd name="connsiteX3" fmla="*/ 34290 w 381000"/>
                <a:gd name="connsiteY3" fmla="*/ 116205 h 123825"/>
                <a:gd name="connsiteX4" fmla="*/ 192405 w 381000"/>
                <a:gd name="connsiteY4" fmla="*/ 39052 h 123825"/>
                <a:gd name="connsiteX5" fmla="*/ 350520 w 381000"/>
                <a:gd name="connsiteY5" fmla="*/ 116205 h 123825"/>
                <a:gd name="connsiteX6" fmla="*/ 365760 w 381000"/>
                <a:gd name="connsiteY6" fmla="*/ 123825 h 123825"/>
                <a:gd name="connsiteX7" fmla="*/ 384810 w 381000"/>
                <a:gd name="connsiteY7" fmla="*/ 104775 h 123825"/>
                <a:gd name="connsiteX8" fmla="*/ 381000 w 381000"/>
                <a:gd name="connsiteY8" fmla="*/ 93345 h 123825"/>
                <a:gd name="connsiteX9" fmla="*/ 192405 w 381000"/>
                <a:gd name="connsiteY9" fmla="*/ 0 h 123825"/>
                <a:gd name="connsiteX10" fmla="*/ 3810 w 381000"/>
                <a:gd name="connsiteY10" fmla="*/ 933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810" y="93345"/>
                  </a:moveTo>
                  <a:cubicBezTo>
                    <a:pt x="1905" y="96202"/>
                    <a:pt x="0" y="100013"/>
                    <a:pt x="0" y="104775"/>
                  </a:cubicBezTo>
                  <a:cubicBezTo>
                    <a:pt x="0" y="115252"/>
                    <a:pt x="8573" y="123825"/>
                    <a:pt x="19050" y="123825"/>
                  </a:cubicBezTo>
                  <a:cubicBezTo>
                    <a:pt x="25718" y="123825"/>
                    <a:pt x="31433" y="120967"/>
                    <a:pt x="34290" y="116205"/>
                  </a:cubicBezTo>
                  <a:cubicBezTo>
                    <a:pt x="70485" y="68580"/>
                    <a:pt x="127635" y="39052"/>
                    <a:pt x="192405" y="39052"/>
                  </a:cubicBezTo>
                  <a:cubicBezTo>
                    <a:pt x="257175" y="39052"/>
                    <a:pt x="313373" y="68580"/>
                    <a:pt x="350520" y="116205"/>
                  </a:cubicBezTo>
                  <a:cubicBezTo>
                    <a:pt x="354330" y="120967"/>
                    <a:pt x="360045" y="123825"/>
                    <a:pt x="365760" y="123825"/>
                  </a:cubicBezTo>
                  <a:cubicBezTo>
                    <a:pt x="376238" y="123825"/>
                    <a:pt x="384810" y="115252"/>
                    <a:pt x="384810" y="104775"/>
                  </a:cubicBezTo>
                  <a:cubicBezTo>
                    <a:pt x="384810" y="100965"/>
                    <a:pt x="383858" y="97155"/>
                    <a:pt x="381000" y="93345"/>
                  </a:cubicBezTo>
                  <a:cubicBezTo>
                    <a:pt x="337185" y="37148"/>
                    <a:pt x="269558" y="0"/>
                    <a:pt x="192405" y="0"/>
                  </a:cubicBezTo>
                  <a:cubicBezTo>
                    <a:pt x="115253" y="0"/>
                    <a:pt x="47625" y="37148"/>
                    <a:pt x="3810" y="93345"/>
                  </a:cubicBezTo>
                  <a:close/>
                </a:path>
              </a:pathLst>
            </a:custGeom>
            <a:grpFill/>
            <a:ln w="9525" cap="flat">
              <a:noFill/>
              <a:prstDash val="solid"/>
              <a:miter/>
            </a:ln>
          </p:spPr>
          <p:txBody>
            <a:bodyPr rtlCol="0" anchor="ctr"/>
            <a:lstStyle/>
            <a:p>
              <a:endParaRPr lang="it-IT" sz="1013"/>
            </a:p>
          </p:txBody>
        </p:sp>
        <p:sp>
          <p:nvSpPr>
            <p:cNvPr id="512" name="Figura a mano libera 511">
              <a:extLst>
                <a:ext uri="{FF2B5EF4-FFF2-40B4-BE49-F238E27FC236}">
                  <a16:creationId xmlns:a16="http://schemas.microsoft.com/office/drawing/2014/main" id="{129EFB2A-C20D-864D-A1BA-6BCDD2568D3D}"/>
                </a:ext>
              </a:extLst>
            </p:cNvPr>
            <p:cNvSpPr/>
            <p:nvPr/>
          </p:nvSpPr>
          <p:spPr>
            <a:xfrm>
              <a:off x="7091250" y="42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13" name="Figura a mano libera 512">
              <a:extLst>
                <a:ext uri="{FF2B5EF4-FFF2-40B4-BE49-F238E27FC236}">
                  <a16:creationId xmlns:a16="http://schemas.microsoft.com/office/drawing/2014/main" id="{42342961-E6E3-F84D-A814-7FC9BA7F0C77}"/>
                </a:ext>
              </a:extLst>
            </p:cNvPr>
            <p:cNvSpPr/>
            <p:nvPr/>
          </p:nvSpPr>
          <p:spPr>
            <a:xfrm>
              <a:off x="6786450" y="42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14" name="Figura a mano libera 513">
              <a:extLst>
                <a:ext uri="{FF2B5EF4-FFF2-40B4-BE49-F238E27FC236}">
                  <a16:creationId xmlns:a16="http://schemas.microsoft.com/office/drawing/2014/main" id="{A4C056D9-A812-464B-AAB4-BA7441F57A48}"/>
                </a:ext>
              </a:extLst>
            </p:cNvPr>
            <p:cNvSpPr/>
            <p:nvPr/>
          </p:nvSpPr>
          <p:spPr>
            <a:xfrm>
              <a:off x="6634050" y="39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15" name="Elemento grafico 16" descr="Faccia triste con riempimento a tinta unita">
            <a:extLst>
              <a:ext uri="{FF2B5EF4-FFF2-40B4-BE49-F238E27FC236}">
                <a16:creationId xmlns:a16="http://schemas.microsoft.com/office/drawing/2014/main" id="{3D4C430D-C802-3641-9469-3E50C64B12FF}"/>
              </a:ext>
            </a:extLst>
          </p:cNvPr>
          <p:cNvSpPr/>
          <p:nvPr/>
        </p:nvSpPr>
        <p:spPr>
          <a:xfrm>
            <a:off x="335457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sp>
        <p:nvSpPr>
          <p:cNvPr id="516" name="Elemento grafico 18" descr="Faccia buffa con riempimento a tinta unita">
            <a:extLst>
              <a:ext uri="{FF2B5EF4-FFF2-40B4-BE49-F238E27FC236}">
                <a16:creationId xmlns:a16="http://schemas.microsoft.com/office/drawing/2014/main" id="{714F8F66-5B56-4242-A829-1B7626F11FF3}"/>
              </a:ext>
            </a:extLst>
          </p:cNvPr>
          <p:cNvSpPr/>
          <p:nvPr/>
        </p:nvSpPr>
        <p:spPr>
          <a:xfrm>
            <a:off x="3761876"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428625 w 723900"/>
              <a:gd name="connsiteY5" fmla="*/ 288322 h 723900"/>
              <a:gd name="connsiteX6" fmla="*/ 542925 w 723900"/>
              <a:gd name="connsiteY6" fmla="*/ 221647 h 723900"/>
              <a:gd name="connsiteX7" fmla="*/ 568635 w 723900"/>
              <a:gd name="connsiteY7" fmla="*/ 229696 h 723900"/>
              <a:gd name="connsiteX8" fmla="*/ 561975 w 723900"/>
              <a:gd name="connsiteY8" fmla="*/ 254603 h 723900"/>
              <a:gd name="connsiteX9" fmla="*/ 476250 w 723900"/>
              <a:gd name="connsiteY9" fmla="*/ 304800 h 723900"/>
              <a:gd name="connsiteX10" fmla="*/ 561975 w 723900"/>
              <a:gd name="connsiteY10" fmla="*/ 354997 h 723900"/>
              <a:gd name="connsiteX11" fmla="*/ 568895 w 723900"/>
              <a:gd name="connsiteY11" fmla="*/ 381033 h 723900"/>
              <a:gd name="connsiteX12" fmla="*/ 552450 w 723900"/>
              <a:gd name="connsiteY12" fmla="*/ 390525 h 723900"/>
              <a:gd name="connsiteX13" fmla="*/ 542925 w 723900"/>
              <a:gd name="connsiteY13" fmla="*/ 387953 h 723900"/>
              <a:gd name="connsiteX14" fmla="*/ 428625 w 723900"/>
              <a:gd name="connsiteY14" fmla="*/ 321278 h 723900"/>
              <a:gd name="connsiteX15" fmla="*/ 421705 w 723900"/>
              <a:gd name="connsiteY15" fmla="*/ 295242 h 723900"/>
              <a:gd name="connsiteX16" fmla="*/ 428625 w 723900"/>
              <a:gd name="connsiteY16" fmla="*/ 288322 h 723900"/>
              <a:gd name="connsiteX17" fmla="*/ 161925 w 723900"/>
              <a:gd name="connsiteY17" fmla="*/ 254603 h 723900"/>
              <a:gd name="connsiteX18" fmla="*/ 156068 w 723900"/>
              <a:gd name="connsiteY18" fmla="*/ 228307 h 723900"/>
              <a:gd name="connsiteX19" fmla="*/ 180975 w 723900"/>
              <a:gd name="connsiteY19" fmla="*/ 221647 h 723900"/>
              <a:gd name="connsiteX20" fmla="*/ 295275 w 723900"/>
              <a:gd name="connsiteY20" fmla="*/ 288322 h 723900"/>
              <a:gd name="connsiteX21" fmla="*/ 302195 w 723900"/>
              <a:gd name="connsiteY21" fmla="*/ 314358 h 723900"/>
              <a:gd name="connsiteX22" fmla="*/ 295275 w 723900"/>
              <a:gd name="connsiteY22" fmla="*/ 321278 h 723900"/>
              <a:gd name="connsiteX23" fmla="*/ 180975 w 723900"/>
              <a:gd name="connsiteY23" fmla="*/ 387953 h 723900"/>
              <a:gd name="connsiteX24" fmla="*/ 171450 w 723900"/>
              <a:gd name="connsiteY24" fmla="*/ 390525 h 723900"/>
              <a:gd name="connsiteX25" fmla="*/ 152433 w 723900"/>
              <a:gd name="connsiteY25" fmla="*/ 371442 h 723900"/>
              <a:gd name="connsiteX26" fmla="*/ 161925 w 723900"/>
              <a:gd name="connsiteY26" fmla="*/ 354997 h 723900"/>
              <a:gd name="connsiteX27" fmla="*/ 247650 w 723900"/>
              <a:gd name="connsiteY27" fmla="*/ 304800 h 723900"/>
              <a:gd name="connsiteX28" fmla="*/ 361950 w 723900"/>
              <a:gd name="connsiteY28" fmla="*/ 628650 h 723900"/>
              <a:gd name="connsiteX29" fmla="*/ 147638 w 723900"/>
              <a:gd name="connsiteY29" fmla="*/ 495300 h 723900"/>
              <a:gd name="connsiteX30" fmla="*/ 576263 w 723900"/>
              <a:gd name="connsiteY30" fmla="*/ 495300 h 723900"/>
              <a:gd name="connsiteX31" fmla="*/ 361950 w 723900"/>
              <a:gd name="connsiteY31"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428625" y="288322"/>
                </a:moveTo>
                <a:lnTo>
                  <a:pt x="542925" y="221647"/>
                </a:lnTo>
                <a:cubicBezTo>
                  <a:pt x="552247" y="216770"/>
                  <a:pt x="563758" y="220374"/>
                  <a:pt x="568635" y="229696"/>
                </a:cubicBezTo>
                <a:cubicBezTo>
                  <a:pt x="573224" y="238468"/>
                  <a:pt x="570329" y="249292"/>
                  <a:pt x="561975" y="254603"/>
                </a:cubicBezTo>
                <a:lnTo>
                  <a:pt x="476250" y="304800"/>
                </a:lnTo>
                <a:lnTo>
                  <a:pt x="561975" y="354997"/>
                </a:lnTo>
                <a:cubicBezTo>
                  <a:pt x="571076" y="360276"/>
                  <a:pt x="574174" y="371933"/>
                  <a:pt x="568895" y="381033"/>
                </a:cubicBezTo>
                <a:cubicBezTo>
                  <a:pt x="565493" y="386899"/>
                  <a:pt x="559230" y="390513"/>
                  <a:pt x="552450" y="390525"/>
                </a:cubicBezTo>
                <a:cubicBezTo>
                  <a:pt x="549109" y="390489"/>
                  <a:pt x="545831" y="389604"/>
                  <a:pt x="542925" y="387953"/>
                </a:cubicBezTo>
                <a:lnTo>
                  <a:pt x="428625" y="321278"/>
                </a:lnTo>
                <a:cubicBezTo>
                  <a:pt x="419524" y="316000"/>
                  <a:pt x="416426" y="304342"/>
                  <a:pt x="421705" y="295242"/>
                </a:cubicBezTo>
                <a:cubicBezTo>
                  <a:pt x="423370" y="292372"/>
                  <a:pt x="425755" y="289987"/>
                  <a:pt x="428625" y="288322"/>
                </a:cubicBezTo>
                <a:close/>
                <a:moveTo>
                  <a:pt x="161925" y="254603"/>
                </a:moveTo>
                <a:cubicBezTo>
                  <a:pt x="153046" y="248959"/>
                  <a:pt x="150424" y="237186"/>
                  <a:pt x="156068" y="228307"/>
                </a:cubicBezTo>
                <a:cubicBezTo>
                  <a:pt x="161379" y="219952"/>
                  <a:pt x="172203" y="217059"/>
                  <a:pt x="180975" y="221647"/>
                </a:cubicBezTo>
                <a:lnTo>
                  <a:pt x="295275" y="288322"/>
                </a:lnTo>
                <a:cubicBezTo>
                  <a:pt x="304376" y="293601"/>
                  <a:pt x="307474" y="305258"/>
                  <a:pt x="302195" y="314358"/>
                </a:cubicBezTo>
                <a:cubicBezTo>
                  <a:pt x="300530" y="317228"/>
                  <a:pt x="298145" y="319613"/>
                  <a:pt x="295275" y="321278"/>
                </a:cubicBezTo>
                <a:lnTo>
                  <a:pt x="180975" y="387953"/>
                </a:lnTo>
                <a:cubicBezTo>
                  <a:pt x="178069" y="389604"/>
                  <a:pt x="174791" y="390489"/>
                  <a:pt x="171450" y="390525"/>
                </a:cubicBezTo>
                <a:cubicBezTo>
                  <a:pt x="160929" y="390506"/>
                  <a:pt x="152415" y="381962"/>
                  <a:pt x="152433" y="371442"/>
                </a:cubicBezTo>
                <a:cubicBezTo>
                  <a:pt x="152446" y="364662"/>
                  <a:pt x="156060" y="358399"/>
                  <a:pt x="161925" y="354997"/>
                </a:cubicBezTo>
                <a:lnTo>
                  <a:pt x="247650" y="304800"/>
                </a:lnTo>
                <a:close/>
                <a:moveTo>
                  <a:pt x="361950" y="628650"/>
                </a:moveTo>
                <a:cubicBezTo>
                  <a:pt x="270892" y="628832"/>
                  <a:pt x="187703" y="577070"/>
                  <a:pt x="147638" y="495300"/>
                </a:cubicBezTo>
                <a:lnTo>
                  <a:pt x="576263" y="495300"/>
                </a:lnTo>
                <a:cubicBezTo>
                  <a:pt x="536198" y="577070"/>
                  <a:pt x="453008" y="628832"/>
                  <a:pt x="361950" y="628650"/>
                </a:cubicBezTo>
                <a:close/>
              </a:path>
            </a:pathLst>
          </a:custGeom>
          <a:solidFill>
            <a:schemeClr val="accent3"/>
          </a:solidFill>
          <a:ln w="9525" cap="flat">
            <a:noFill/>
            <a:prstDash val="solid"/>
            <a:miter/>
          </a:ln>
        </p:spPr>
        <p:txBody>
          <a:bodyPr rtlCol="0" anchor="ctr"/>
          <a:lstStyle/>
          <a:p>
            <a:endParaRPr lang="it-IT" sz="1013"/>
          </a:p>
        </p:txBody>
      </p:sp>
      <p:grpSp>
        <p:nvGrpSpPr>
          <p:cNvPr id="517" name="Elemento grafico 20" descr="Faccia buffa senza riempimento">
            <a:extLst>
              <a:ext uri="{FF2B5EF4-FFF2-40B4-BE49-F238E27FC236}">
                <a16:creationId xmlns:a16="http://schemas.microsoft.com/office/drawing/2014/main" id="{3F9C1B89-47B6-1249-A57F-A5496D7D35A2}"/>
              </a:ext>
            </a:extLst>
          </p:cNvPr>
          <p:cNvGrpSpPr/>
          <p:nvPr/>
        </p:nvGrpSpPr>
        <p:grpSpPr>
          <a:xfrm>
            <a:off x="4169173" y="779616"/>
            <a:ext cx="283856" cy="283856"/>
            <a:chOff x="6988800" y="4321800"/>
            <a:chExt cx="914400" cy="914400"/>
          </a:xfrm>
          <a:solidFill>
            <a:schemeClr val="accent3"/>
          </a:solidFill>
        </p:grpSpPr>
        <p:sp>
          <p:nvSpPr>
            <p:cNvPr id="518" name="Figura a mano libera 517">
              <a:extLst>
                <a:ext uri="{FF2B5EF4-FFF2-40B4-BE49-F238E27FC236}">
                  <a16:creationId xmlns:a16="http://schemas.microsoft.com/office/drawing/2014/main" id="{90E27161-5C01-0240-9495-1E04D3951A02}"/>
                </a:ext>
              </a:extLst>
            </p:cNvPr>
            <p:cNvSpPr/>
            <p:nvPr/>
          </p:nvSpPr>
          <p:spPr>
            <a:xfrm>
              <a:off x="7503180" y="4636524"/>
              <a:ext cx="142875" cy="161925"/>
            </a:xfrm>
            <a:custGeom>
              <a:avLst/>
              <a:gdLst>
                <a:gd name="connsiteX0" fmla="*/ 9495 w 142875"/>
                <a:gd name="connsiteY0" fmla="*/ 101804 h 161925"/>
                <a:gd name="connsiteX1" fmla="*/ 123795 w 142875"/>
                <a:gd name="connsiteY1" fmla="*/ 168479 h 161925"/>
                <a:gd name="connsiteX2" fmla="*/ 133320 w 142875"/>
                <a:gd name="connsiteY2" fmla="*/ 171051 h 161925"/>
                <a:gd name="connsiteX3" fmla="*/ 152336 w 142875"/>
                <a:gd name="connsiteY3" fmla="*/ 151967 h 161925"/>
                <a:gd name="connsiteX4" fmla="*/ 142845 w 142875"/>
                <a:gd name="connsiteY4" fmla="*/ 135522 h 161925"/>
                <a:gd name="connsiteX5" fmla="*/ 57120 w 142875"/>
                <a:gd name="connsiteY5" fmla="*/ 85326 h 161925"/>
                <a:gd name="connsiteX6" fmla="*/ 142845 w 142875"/>
                <a:gd name="connsiteY6" fmla="*/ 35129 h 161925"/>
                <a:gd name="connsiteX7" fmla="*/ 148702 w 142875"/>
                <a:gd name="connsiteY7" fmla="*/ 8832 h 161925"/>
                <a:gd name="connsiteX8" fmla="*/ 123795 w 142875"/>
                <a:gd name="connsiteY8" fmla="*/ 2172 h 161925"/>
                <a:gd name="connsiteX9" fmla="*/ 9495 w 142875"/>
                <a:gd name="connsiteY9" fmla="*/ 68847 h 161925"/>
                <a:gd name="connsiteX10" fmla="*/ 2575 w 142875"/>
                <a:gd name="connsiteY10" fmla="*/ 94884 h 161925"/>
                <a:gd name="connsiteX11" fmla="*/ 9495 w 142875"/>
                <a:gd name="connsiteY11" fmla="*/ 10180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9495" y="101804"/>
                  </a:moveTo>
                  <a:lnTo>
                    <a:pt x="123795" y="168479"/>
                  </a:lnTo>
                  <a:cubicBezTo>
                    <a:pt x="126701" y="170130"/>
                    <a:pt x="129978" y="171015"/>
                    <a:pt x="133320" y="171051"/>
                  </a:cubicBezTo>
                  <a:cubicBezTo>
                    <a:pt x="143841" y="171032"/>
                    <a:pt x="152354" y="162488"/>
                    <a:pt x="152336" y="151967"/>
                  </a:cubicBezTo>
                  <a:cubicBezTo>
                    <a:pt x="152324" y="145187"/>
                    <a:pt x="148709" y="138925"/>
                    <a:pt x="142845" y="135522"/>
                  </a:cubicBezTo>
                  <a:lnTo>
                    <a:pt x="57120" y="85326"/>
                  </a:lnTo>
                  <a:lnTo>
                    <a:pt x="142845" y="35129"/>
                  </a:lnTo>
                  <a:cubicBezTo>
                    <a:pt x="151724" y="29484"/>
                    <a:pt x="154346" y="17712"/>
                    <a:pt x="148702" y="8832"/>
                  </a:cubicBezTo>
                  <a:cubicBezTo>
                    <a:pt x="143390" y="478"/>
                    <a:pt x="132566" y="-2416"/>
                    <a:pt x="123795" y="2172"/>
                  </a:cubicBezTo>
                  <a:lnTo>
                    <a:pt x="9495" y="68847"/>
                  </a:lnTo>
                  <a:cubicBezTo>
                    <a:pt x="393" y="74126"/>
                    <a:pt x="-2704" y="85784"/>
                    <a:pt x="2575" y="94884"/>
                  </a:cubicBezTo>
                  <a:cubicBezTo>
                    <a:pt x="4240" y="97754"/>
                    <a:pt x="6625" y="100139"/>
                    <a:pt x="9495" y="101804"/>
                  </a:cubicBezTo>
                  <a:close/>
                </a:path>
              </a:pathLst>
            </a:custGeom>
            <a:grpFill/>
            <a:ln w="9525" cap="flat">
              <a:noFill/>
              <a:prstDash val="solid"/>
              <a:miter/>
            </a:ln>
          </p:spPr>
          <p:txBody>
            <a:bodyPr rtlCol="0" anchor="ctr"/>
            <a:lstStyle/>
            <a:p>
              <a:endParaRPr lang="it-IT" sz="1013"/>
            </a:p>
          </p:txBody>
        </p:sp>
        <p:sp>
          <p:nvSpPr>
            <p:cNvPr id="525" name="Figura a mano libera 524">
              <a:extLst>
                <a:ext uri="{FF2B5EF4-FFF2-40B4-BE49-F238E27FC236}">
                  <a16:creationId xmlns:a16="http://schemas.microsoft.com/office/drawing/2014/main" id="{89EE294A-B03D-394B-8651-4C5F223B8069}"/>
                </a:ext>
              </a:extLst>
            </p:cNvPr>
            <p:cNvSpPr/>
            <p:nvPr/>
          </p:nvSpPr>
          <p:spPr>
            <a:xfrm>
              <a:off x="7236470" y="4636523"/>
              <a:ext cx="142875" cy="161925"/>
            </a:xfrm>
            <a:custGeom>
              <a:avLst/>
              <a:gdLst>
                <a:gd name="connsiteX0" fmla="*/ 2552 w 142875"/>
                <a:gd name="connsiteY0" fmla="*/ 161527 h 161925"/>
                <a:gd name="connsiteX1" fmla="*/ 19030 w 142875"/>
                <a:gd name="connsiteY1" fmla="*/ 171052 h 161925"/>
                <a:gd name="connsiteX2" fmla="*/ 28555 w 142875"/>
                <a:gd name="connsiteY2" fmla="*/ 168480 h 161925"/>
                <a:gd name="connsiteX3" fmla="*/ 142855 w 142875"/>
                <a:gd name="connsiteY3" fmla="*/ 101805 h 161925"/>
                <a:gd name="connsiteX4" fmla="*/ 149775 w 142875"/>
                <a:gd name="connsiteY4" fmla="*/ 75769 h 161925"/>
                <a:gd name="connsiteX5" fmla="*/ 142855 w 142875"/>
                <a:gd name="connsiteY5" fmla="*/ 68849 h 161925"/>
                <a:gd name="connsiteX6" fmla="*/ 28555 w 142875"/>
                <a:gd name="connsiteY6" fmla="*/ 2174 h 161925"/>
                <a:gd name="connsiteX7" fmla="*/ 2845 w 142875"/>
                <a:gd name="connsiteY7" fmla="*/ 10224 h 161925"/>
                <a:gd name="connsiteX8" fmla="*/ 9505 w 142875"/>
                <a:gd name="connsiteY8" fmla="*/ 35130 h 161925"/>
                <a:gd name="connsiteX9" fmla="*/ 95230 w 142875"/>
                <a:gd name="connsiteY9" fmla="*/ 85327 h 161925"/>
                <a:gd name="connsiteX10" fmla="*/ 9505 w 142875"/>
                <a:gd name="connsiteY10" fmla="*/ 135524 h 161925"/>
                <a:gd name="connsiteX11" fmla="*/ 2552 w 142875"/>
                <a:gd name="connsiteY11" fmla="*/ 16152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2552" y="161527"/>
                  </a:moveTo>
                  <a:cubicBezTo>
                    <a:pt x="5951" y="167416"/>
                    <a:pt x="12231" y="171046"/>
                    <a:pt x="19030" y="171052"/>
                  </a:cubicBezTo>
                  <a:cubicBezTo>
                    <a:pt x="22371" y="171016"/>
                    <a:pt x="25649" y="170131"/>
                    <a:pt x="28555" y="168480"/>
                  </a:cubicBezTo>
                  <a:lnTo>
                    <a:pt x="142855" y="101805"/>
                  </a:lnTo>
                  <a:cubicBezTo>
                    <a:pt x="151956" y="96527"/>
                    <a:pt x="155054" y="84869"/>
                    <a:pt x="149775" y="75769"/>
                  </a:cubicBezTo>
                  <a:cubicBezTo>
                    <a:pt x="148110" y="72899"/>
                    <a:pt x="145725" y="70514"/>
                    <a:pt x="142855" y="68849"/>
                  </a:cubicBezTo>
                  <a:lnTo>
                    <a:pt x="28555" y="2174"/>
                  </a:lnTo>
                  <a:cubicBezTo>
                    <a:pt x="19233" y="-2703"/>
                    <a:pt x="7722" y="901"/>
                    <a:pt x="2845" y="10224"/>
                  </a:cubicBezTo>
                  <a:cubicBezTo>
                    <a:pt x="-1744" y="18995"/>
                    <a:pt x="1151" y="29819"/>
                    <a:pt x="9505" y="35130"/>
                  </a:cubicBezTo>
                  <a:lnTo>
                    <a:pt x="95230" y="85327"/>
                  </a:lnTo>
                  <a:lnTo>
                    <a:pt x="9505" y="135524"/>
                  </a:lnTo>
                  <a:cubicBezTo>
                    <a:pt x="412" y="140790"/>
                    <a:pt x="-2699" y="152425"/>
                    <a:pt x="2552" y="161527"/>
                  </a:cubicBezTo>
                  <a:close/>
                </a:path>
              </a:pathLst>
            </a:custGeom>
            <a:grpFill/>
            <a:ln w="9525" cap="flat">
              <a:noFill/>
              <a:prstDash val="solid"/>
              <a:miter/>
            </a:ln>
          </p:spPr>
          <p:txBody>
            <a:bodyPr rtlCol="0" anchor="ctr"/>
            <a:lstStyle/>
            <a:p>
              <a:endParaRPr lang="it-IT" sz="1013"/>
            </a:p>
          </p:txBody>
        </p:sp>
        <p:sp>
          <p:nvSpPr>
            <p:cNvPr id="526" name="Figura a mano libera 525">
              <a:extLst>
                <a:ext uri="{FF2B5EF4-FFF2-40B4-BE49-F238E27FC236}">
                  <a16:creationId xmlns:a16="http://schemas.microsoft.com/office/drawing/2014/main" id="{5D44B2CE-4938-CC4E-B403-844C3EC26B8E}"/>
                </a:ext>
              </a:extLst>
            </p:cNvPr>
            <p:cNvSpPr/>
            <p:nvPr/>
          </p:nvSpPr>
          <p:spPr>
            <a:xfrm>
              <a:off x="7231688" y="4912350"/>
              <a:ext cx="428625" cy="133350"/>
            </a:xfrm>
            <a:custGeom>
              <a:avLst/>
              <a:gdLst>
                <a:gd name="connsiteX0" fmla="*/ 0 w 428625"/>
                <a:gd name="connsiteY0" fmla="*/ 0 h 133350"/>
                <a:gd name="connsiteX1" fmla="*/ 319845 w 428625"/>
                <a:gd name="connsiteY1" fmla="*/ 108779 h 133350"/>
                <a:gd name="connsiteX2" fmla="*/ 428625 w 428625"/>
                <a:gd name="connsiteY2" fmla="*/ 0 h 133350"/>
                <a:gd name="connsiteX3" fmla="*/ 0 w 428625"/>
                <a:gd name="connsiteY3" fmla="*/ 0 h 133350"/>
              </a:gdLst>
              <a:ahLst/>
              <a:cxnLst>
                <a:cxn ang="0">
                  <a:pos x="connsiteX0" y="connsiteY0"/>
                </a:cxn>
                <a:cxn ang="0">
                  <a:pos x="connsiteX1" y="connsiteY1"/>
                </a:cxn>
                <a:cxn ang="0">
                  <a:pos x="connsiteX2" y="connsiteY2"/>
                </a:cxn>
                <a:cxn ang="0">
                  <a:pos x="connsiteX3" y="connsiteY3"/>
                </a:cxn>
              </a:cxnLst>
              <a:rect l="l" t="t" r="r" b="b"/>
              <a:pathLst>
                <a:path w="428625" h="133350">
                  <a:moveTo>
                    <a:pt x="0" y="0"/>
                  </a:moveTo>
                  <a:cubicBezTo>
                    <a:pt x="58284" y="118361"/>
                    <a:pt x="201483" y="167064"/>
                    <a:pt x="319845" y="108779"/>
                  </a:cubicBezTo>
                  <a:cubicBezTo>
                    <a:pt x="367108" y="85507"/>
                    <a:pt x="405352" y="47263"/>
                    <a:pt x="428625" y="0"/>
                  </a:cubicBezTo>
                  <a:lnTo>
                    <a:pt x="0" y="0"/>
                  </a:lnTo>
                  <a:close/>
                </a:path>
              </a:pathLst>
            </a:custGeom>
            <a:grpFill/>
            <a:ln w="9525" cap="flat">
              <a:noFill/>
              <a:prstDash val="solid"/>
              <a:miter/>
            </a:ln>
          </p:spPr>
          <p:txBody>
            <a:bodyPr rtlCol="0" anchor="ctr"/>
            <a:lstStyle/>
            <a:p>
              <a:endParaRPr lang="it-IT" sz="1013"/>
            </a:p>
          </p:txBody>
        </p:sp>
        <p:sp>
          <p:nvSpPr>
            <p:cNvPr id="527" name="Figura a mano libera 526">
              <a:extLst>
                <a:ext uri="{FF2B5EF4-FFF2-40B4-BE49-F238E27FC236}">
                  <a16:creationId xmlns:a16="http://schemas.microsoft.com/office/drawing/2014/main" id="{E1A7ADD3-41C1-CD4F-8B3A-03522028BCF9}"/>
                </a:ext>
              </a:extLst>
            </p:cNvPr>
            <p:cNvSpPr/>
            <p:nvPr/>
          </p:nvSpPr>
          <p:spPr>
            <a:xfrm>
              <a:off x="7084050" y="44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528" name="Elemento grafico 22" descr="Linguaccia con riempimento a tinta unita">
            <a:extLst>
              <a:ext uri="{FF2B5EF4-FFF2-40B4-BE49-F238E27FC236}">
                <a16:creationId xmlns:a16="http://schemas.microsoft.com/office/drawing/2014/main" id="{95CDF32E-AA32-CE46-9A95-73CD6DF5BBB1}"/>
              </a:ext>
            </a:extLst>
          </p:cNvPr>
          <p:cNvGrpSpPr/>
          <p:nvPr/>
        </p:nvGrpSpPr>
        <p:grpSpPr>
          <a:xfrm>
            <a:off x="4635607" y="779616"/>
            <a:ext cx="283856" cy="283856"/>
            <a:chOff x="7138800" y="4471800"/>
            <a:chExt cx="914400" cy="914400"/>
          </a:xfrm>
          <a:solidFill>
            <a:schemeClr val="accent3"/>
          </a:solidFill>
        </p:grpSpPr>
        <p:sp>
          <p:nvSpPr>
            <p:cNvPr id="529" name="Figura a mano libera 528">
              <a:extLst>
                <a:ext uri="{FF2B5EF4-FFF2-40B4-BE49-F238E27FC236}">
                  <a16:creationId xmlns:a16="http://schemas.microsoft.com/office/drawing/2014/main" id="{E49B72B0-B510-804E-B8C5-70F22A39320C}"/>
                </a:ext>
              </a:extLst>
            </p:cNvPr>
            <p:cNvSpPr/>
            <p:nvPr/>
          </p:nvSpPr>
          <p:spPr>
            <a:xfrm>
              <a:off x="7636957" y="5119500"/>
              <a:ext cx="85725" cy="66675"/>
            </a:xfrm>
            <a:custGeom>
              <a:avLst/>
              <a:gdLst>
                <a:gd name="connsiteX0" fmla="*/ 44768 w 85725"/>
                <a:gd name="connsiteY0" fmla="*/ 66675 h 66675"/>
                <a:gd name="connsiteX1" fmla="*/ 92393 w 85725"/>
                <a:gd name="connsiteY1" fmla="*/ 19050 h 66675"/>
                <a:gd name="connsiteX2" fmla="*/ 88297 w 85725"/>
                <a:gd name="connsiteY2" fmla="*/ 0 h 66675"/>
                <a:gd name="connsiteX3" fmla="*/ 0 w 85725"/>
                <a:gd name="connsiteY3" fmla="*/ 34576 h 66675"/>
                <a:gd name="connsiteX4" fmla="*/ 44768 w 85725"/>
                <a:gd name="connsiteY4" fmla="*/ 66675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66675">
                  <a:moveTo>
                    <a:pt x="44768" y="66675"/>
                  </a:moveTo>
                  <a:cubicBezTo>
                    <a:pt x="71070" y="66675"/>
                    <a:pt x="92393" y="45352"/>
                    <a:pt x="92393" y="19050"/>
                  </a:cubicBezTo>
                  <a:cubicBezTo>
                    <a:pt x="92415" y="12480"/>
                    <a:pt x="91018" y="5981"/>
                    <a:pt x="88297" y="0"/>
                  </a:cubicBezTo>
                  <a:cubicBezTo>
                    <a:pt x="61529" y="17422"/>
                    <a:pt x="31481" y="29188"/>
                    <a:pt x="0" y="34576"/>
                  </a:cubicBezTo>
                  <a:cubicBezTo>
                    <a:pt x="6593" y="53695"/>
                    <a:pt x="24543" y="66566"/>
                    <a:pt x="44768" y="66675"/>
                  </a:cubicBezTo>
                  <a:close/>
                </a:path>
              </a:pathLst>
            </a:custGeom>
            <a:grpFill/>
            <a:ln w="9525" cap="flat">
              <a:noFill/>
              <a:prstDash val="solid"/>
              <a:miter/>
            </a:ln>
          </p:spPr>
          <p:txBody>
            <a:bodyPr rtlCol="0" anchor="ctr"/>
            <a:lstStyle/>
            <a:p>
              <a:endParaRPr lang="it-IT" sz="1013"/>
            </a:p>
          </p:txBody>
        </p:sp>
        <p:sp>
          <p:nvSpPr>
            <p:cNvPr id="530" name="Figura a mano libera 529">
              <a:extLst>
                <a:ext uri="{FF2B5EF4-FFF2-40B4-BE49-F238E27FC236}">
                  <a16:creationId xmlns:a16="http://schemas.microsoft.com/office/drawing/2014/main" id="{20DB99AB-2493-5E4C-B9B7-ABA2FF2AD5D2}"/>
                </a:ext>
              </a:extLst>
            </p:cNvPr>
            <p:cNvSpPr/>
            <p:nvPr/>
          </p:nvSpPr>
          <p:spPr>
            <a:xfrm>
              <a:off x="7234050" y="45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4972 w 723900"/>
                <a:gd name="connsiteY5" fmla="*/ 381000 h 723900"/>
                <a:gd name="connsiteX6" fmla="*/ 161925 w 723900"/>
                <a:gd name="connsiteY6" fmla="*/ 354997 h 723900"/>
                <a:gd name="connsiteX7" fmla="*/ 247650 w 723900"/>
                <a:gd name="connsiteY7" fmla="*/ 304800 h 723900"/>
                <a:gd name="connsiteX8" fmla="*/ 161925 w 723900"/>
                <a:gd name="connsiteY8" fmla="*/ 254603 h 723900"/>
                <a:gd name="connsiteX9" fmla="*/ 156068 w 723900"/>
                <a:gd name="connsiteY9" fmla="*/ 228307 h 723900"/>
                <a:gd name="connsiteX10" fmla="*/ 180975 w 723900"/>
                <a:gd name="connsiteY10" fmla="*/ 221647 h 723900"/>
                <a:gd name="connsiteX11" fmla="*/ 295275 w 723900"/>
                <a:gd name="connsiteY11" fmla="*/ 288322 h 723900"/>
                <a:gd name="connsiteX12" fmla="*/ 302195 w 723900"/>
                <a:gd name="connsiteY12" fmla="*/ 314358 h 723900"/>
                <a:gd name="connsiteX13" fmla="*/ 295275 w 723900"/>
                <a:gd name="connsiteY13" fmla="*/ 321278 h 723900"/>
                <a:gd name="connsiteX14" fmla="*/ 180975 w 723900"/>
                <a:gd name="connsiteY14" fmla="*/ 387953 h 723900"/>
                <a:gd name="connsiteX15" fmla="*/ 171450 w 723900"/>
                <a:gd name="connsiteY15" fmla="*/ 390525 h 723900"/>
                <a:gd name="connsiteX16" fmla="*/ 154972 w 723900"/>
                <a:gd name="connsiteY16" fmla="*/ 381000 h 723900"/>
                <a:gd name="connsiteX17" fmla="*/ 550831 w 723900"/>
                <a:gd name="connsiteY17" fmla="*/ 497396 h 723900"/>
                <a:gd name="connsiteX18" fmla="*/ 522256 w 723900"/>
                <a:gd name="connsiteY18" fmla="*/ 528828 h 723900"/>
                <a:gd name="connsiteX19" fmla="*/ 489724 w 723900"/>
                <a:gd name="connsiteY19" fmla="*/ 645615 h 723900"/>
                <a:gd name="connsiteX20" fmla="*/ 372937 w 723900"/>
                <a:gd name="connsiteY20" fmla="*/ 613083 h 723900"/>
                <a:gd name="connsiteX21" fmla="*/ 364141 w 723900"/>
                <a:gd name="connsiteY21" fmla="*/ 590550 h 723900"/>
                <a:gd name="connsiteX22" fmla="*/ 361950 w 723900"/>
                <a:gd name="connsiteY22" fmla="*/ 590550 h 723900"/>
                <a:gd name="connsiteX23" fmla="*/ 173069 w 723900"/>
                <a:gd name="connsiteY23" fmla="*/ 497396 h 723900"/>
                <a:gd name="connsiteX24" fmla="*/ 176546 w 723900"/>
                <a:gd name="connsiteY24" fmla="*/ 470678 h 723900"/>
                <a:gd name="connsiteX25" fmla="*/ 203264 w 723900"/>
                <a:gd name="connsiteY25" fmla="*/ 474155 h 723900"/>
                <a:gd name="connsiteX26" fmla="*/ 483722 w 723900"/>
                <a:gd name="connsiteY26" fmla="*/ 511069 h 723900"/>
                <a:gd name="connsiteX27" fmla="*/ 520637 w 723900"/>
                <a:gd name="connsiteY27" fmla="*/ 474155 h 723900"/>
                <a:gd name="connsiteX28" fmla="*/ 547354 w 723900"/>
                <a:gd name="connsiteY28" fmla="*/ 470678 h 723900"/>
                <a:gd name="connsiteX29" fmla="*/ 550831 w 723900"/>
                <a:gd name="connsiteY29" fmla="*/ 497396 h 723900"/>
                <a:gd name="connsiteX30" fmla="*/ 561975 w 723900"/>
                <a:gd name="connsiteY30" fmla="*/ 354997 h 723900"/>
                <a:gd name="connsiteX31" fmla="*/ 568895 w 723900"/>
                <a:gd name="connsiteY31" fmla="*/ 381033 h 723900"/>
                <a:gd name="connsiteX32" fmla="*/ 552450 w 723900"/>
                <a:gd name="connsiteY32" fmla="*/ 390525 h 723900"/>
                <a:gd name="connsiteX33" fmla="*/ 542925 w 723900"/>
                <a:gd name="connsiteY33" fmla="*/ 387953 h 723900"/>
                <a:gd name="connsiteX34" fmla="*/ 428625 w 723900"/>
                <a:gd name="connsiteY34" fmla="*/ 321278 h 723900"/>
                <a:gd name="connsiteX35" fmla="*/ 421705 w 723900"/>
                <a:gd name="connsiteY35" fmla="*/ 295242 h 723900"/>
                <a:gd name="connsiteX36" fmla="*/ 428625 w 723900"/>
                <a:gd name="connsiteY36" fmla="*/ 288322 h 723900"/>
                <a:gd name="connsiteX37" fmla="*/ 542925 w 723900"/>
                <a:gd name="connsiteY37" fmla="*/ 221647 h 723900"/>
                <a:gd name="connsiteX38" fmla="*/ 568635 w 723900"/>
                <a:gd name="connsiteY38" fmla="*/ 229696 h 723900"/>
                <a:gd name="connsiteX39" fmla="*/ 561975 w 723900"/>
                <a:gd name="connsiteY39" fmla="*/ 254603 h 723900"/>
                <a:gd name="connsiteX40" fmla="*/ 476250 w 723900"/>
                <a:gd name="connsiteY40" fmla="*/ 304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54972" y="381000"/>
                  </a:moveTo>
                  <a:cubicBezTo>
                    <a:pt x="149722" y="371898"/>
                    <a:pt x="152832" y="360263"/>
                    <a:pt x="161925" y="354997"/>
                  </a:cubicBezTo>
                  <a:lnTo>
                    <a:pt x="247650" y="304800"/>
                  </a:lnTo>
                  <a:lnTo>
                    <a:pt x="161925" y="254603"/>
                  </a:lnTo>
                  <a:cubicBezTo>
                    <a:pt x="153046" y="248959"/>
                    <a:pt x="150424" y="237186"/>
                    <a:pt x="156068" y="228307"/>
                  </a:cubicBezTo>
                  <a:cubicBezTo>
                    <a:pt x="161379" y="219952"/>
                    <a:pt x="172203" y="217059"/>
                    <a:pt x="180975" y="221647"/>
                  </a:cubicBezTo>
                  <a:lnTo>
                    <a:pt x="295275" y="288322"/>
                  </a:lnTo>
                  <a:cubicBezTo>
                    <a:pt x="304376" y="293601"/>
                    <a:pt x="307474" y="305258"/>
                    <a:pt x="302195" y="314358"/>
                  </a:cubicBezTo>
                  <a:cubicBezTo>
                    <a:pt x="300530" y="317228"/>
                    <a:pt x="298145" y="319613"/>
                    <a:pt x="295275" y="321278"/>
                  </a:cubicBezTo>
                  <a:lnTo>
                    <a:pt x="180975" y="387953"/>
                  </a:lnTo>
                  <a:cubicBezTo>
                    <a:pt x="178069" y="389604"/>
                    <a:pt x="174791" y="390489"/>
                    <a:pt x="171450" y="390525"/>
                  </a:cubicBezTo>
                  <a:cubicBezTo>
                    <a:pt x="164651" y="390518"/>
                    <a:pt x="158371" y="386888"/>
                    <a:pt x="154972" y="381000"/>
                  </a:cubicBezTo>
                  <a:close/>
                  <a:moveTo>
                    <a:pt x="550831" y="497396"/>
                  </a:moveTo>
                  <a:cubicBezTo>
                    <a:pt x="542204" y="508656"/>
                    <a:pt x="532646" y="519171"/>
                    <a:pt x="522256" y="528828"/>
                  </a:cubicBezTo>
                  <a:cubicBezTo>
                    <a:pt x="545522" y="570062"/>
                    <a:pt x="530958" y="622348"/>
                    <a:pt x="489724" y="645615"/>
                  </a:cubicBezTo>
                  <a:cubicBezTo>
                    <a:pt x="448491" y="668882"/>
                    <a:pt x="396204" y="654317"/>
                    <a:pt x="372937" y="613083"/>
                  </a:cubicBezTo>
                  <a:cubicBezTo>
                    <a:pt x="368955" y="606026"/>
                    <a:pt x="365993" y="598440"/>
                    <a:pt x="364141" y="590550"/>
                  </a:cubicBezTo>
                  <a:lnTo>
                    <a:pt x="361950" y="590550"/>
                  </a:lnTo>
                  <a:cubicBezTo>
                    <a:pt x="287889" y="590732"/>
                    <a:pt x="218005" y="556266"/>
                    <a:pt x="173069" y="497396"/>
                  </a:cubicBezTo>
                  <a:cubicBezTo>
                    <a:pt x="166651" y="489057"/>
                    <a:pt x="168208" y="477096"/>
                    <a:pt x="176546" y="470678"/>
                  </a:cubicBezTo>
                  <a:cubicBezTo>
                    <a:pt x="184884" y="464260"/>
                    <a:pt x="196846" y="465816"/>
                    <a:pt x="203264" y="474155"/>
                  </a:cubicBezTo>
                  <a:cubicBezTo>
                    <a:pt x="270517" y="561795"/>
                    <a:pt x="396083" y="578322"/>
                    <a:pt x="483722" y="511069"/>
                  </a:cubicBezTo>
                  <a:cubicBezTo>
                    <a:pt x="497587" y="500429"/>
                    <a:pt x="509997" y="488019"/>
                    <a:pt x="520637" y="474155"/>
                  </a:cubicBezTo>
                  <a:cubicBezTo>
                    <a:pt x="527054" y="465816"/>
                    <a:pt x="539016" y="464260"/>
                    <a:pt x="547354" y="470678"/>
                  </a:cubicBezTo>
                  <a:cubicBezTo>
                    <a:pt x="555692" y="477096"/>
                    <a:pt x="557249" y="489057"/>
                    <a:pt x="550831" y="497396"/>
                  </a:cubicBezTo>
                  <a:close/>
                  <a:moveTo>
                    <a:pt x="561975" y="354997"/>
                  </a:moveTo>
                  <a:cubicBezTo>
                    <a:pt x="571076" y="360276"/>
                    <a:pt x="574174" y="371933"/>
                    <a:pt x="568895" y="381033"/>
                  </a:cubicBezTo>
                  <a:cubicBezTo>
                    <a:pt x="565493" y="386899"/>
                    <a:pt x="559230" y="390513"/>
                    <a:pt x="552450" y="390525"/>
                  </a:cubicBezTo>
                  <a:cubicBezTo>
                    <a:pt x="549109" y="390489"/>
                    <a:pt x="545831" y="389604"/>
                    <a:pt x="542925" y="387953"/>
                  </a:cubicBezTo>
                  <a:lnTo>
                    <a:pt x="428625" y="321278"/>
                  </a:lnTo>
                  <a:cubicBezTo>
                    <a:pt x="419524" y="316000"/>
                    <a:pt x="416426" y="304342"/>
                    <a:pt x="421705" y="295242"/>
                  </a:cubicBezTo>
                  <a:cubicBezTo>
                    <a:pt x="423370" y="292372"/>
                    <a:pt x="425755" y="289987"/>
                    <a:pt x="428625" y="288322"/>
                  </a:cubicBezTo>
                  <a:lnTo>
                    <a:pt x="542925" y="221647"/>
                  </a:lnTo>
                  <a:cubicBezTo>
                    <a:pt x="552247" y="216770"/>
                    <a:pt x="563758" y="220374"/>
                    <a:pt x="568635" y="229696"/>
                  </a:cubicBezTo>
                  <a:cubicBezTo>
                    <a:pt x="573224" y="238468"/>
                    <a:pt x="570329" y="249292"/>
                    <a:pt x="561975" y="254603"/>
                  </a:cubicBezTo>
                  <a:lnTo>
                    <a:pt x="476250" y="304800"/>
                  </a:lnTo>
                  <a:close/>
                </a:path>
              </a:pathLst>
            </a:custGeom>
            <a:grpFill/>
            <a:ln w="9525" cap="flat">
              <a:noFill/>
              <a:prstDash val="solid"/>
              <a:miter/>
            </a:ln>
          </p:spPr>
          <p:txBody>
            <a:bodyPr rtlCol="0" anchor="ctr"/>
            <a:lstStyle/>
            <a:p>
              <a:endParaRPr lang="it-IT" sz="1013"/>
            </a:p>
          </p:txBody>
        </p:sp>
      </p:grpSp>
      <p:grpSp>
        <p:nvGrpSpPr>
          <p:cNvPr id="531" name="Elemento grafico 24" descr="Linguaccia senza riempimento">
            <a:extLst>
              <a:ext uri="{FF2B5EF4-FFF2-40B4-BE49-F238E27FC236}">
                <a16:creationId xmlns:a16="http://schemas.microsoft.com/office/drawing/2014/main" id="{A0ADB1E3-73FF-D749-907F-1D3E1C61E7E1}"/>
              </a:ext>
            </a:extLst>
          </p:cNvPr>
          <p:cNvGrpSpPr/>
          <p:nvPr/>
        </p:nvGrpSpPr>
        <p:grpSpPr>
          <a:xfrm>
            <a:off x="5102041" y="779616"/>
            <a:ext cx="283856" cy="283856"/>
            <a:chOff x="7288800" y="4621800"/>
            <a:chExt cx="914400" cy="914400"/>
          </a:xfrm>
          <a:solidFill>
            <a:schemeClr val="accent3"/>
          </a:solidFill>
        </p:grpSpPr>
        <p:sp>
          <p:nvSpPr>
            <p:cNvPr id="532" name="Figura a mano libera 531">
              <a:extLst>
                <a:ext uri="{FF2B5EF4-FFF2-40B4-BE49-F238E27FC236}">
                  <a16:creationId xmlns:a16="http://schemas.microsoft.com/office/drawing/2014/main" id="{EC16BBCC-5D90-A54B-9201-585A1EC1690E}"/>
                </a:ext>
              </a:extLst>
            </p:cNvPr>
            <p:cNvSpPr/>
            <p:nvPr/>
          </p:nvSpPr>
          <p:spPr>
            <a:xfrm>
              <a:off x="7803180" y="4936145"/>
              <a:ext cx="142875" cy="161925"/>
            </a:xfrm>
            <a:custGeom>
              <a:avLst/>
              <a:gdLst>
                <a:gd name="connsiteX0" fmla="*/ 149798 w 142875"/>
                <a:gd name="connsiteY0" fmla="*/ 9505 h 161925"/>
                <a:gd name="connsiteX1" fmla="*/ 123795 w 142875"/>
                <a:gd name="connsiteY1" fmla="*/ 2552 h 161925"/>
                <a:gd name="connsiteX2" fmla="*/ 9495 w 142875"/>
                <a:gd name="connsiteY2" fmla="*/ 69227 h 161925"/>
                <a:gd name="connsiteX3" fmla="*/ 2575 w 142875"/>
                <a:gd name="connsiteY3" fmla="*/ 95263 h 161925"/>
                <a:gd name="connsiteX4" fmla="*/ 9495 w 142875"/>
                <a:gd name="connsiteY4" fmla="*/ 102183 h 161925"/>
                <a:gd name="connsiteX5" fmla="*/ 123795 w 142875"/>
                <a:gd name="connsiteY5" fmla="*/ 168858 h 161925"/>
                <a:gd name="connsiteX6" fmla="*/ 133320 w 142875"/>
                <a:gd name="connsiteY6" fmla="*/ 171430 h 161925"/>
                <a:gd name="connsiteX7" fmla="*/ 152336 w 142875"/>
                <a:gd name="connsiteY7" fmla="*/ 152347 h 161925"/>
                <a:gd name="connsiteX8" fmla="*/ 142845 w 142875"/>
                <a:gd name="connsiteY8" fmla="*/ 135902 h 161925"/>
                <a:gd name="connsiteX9" fmla="*/ 57120 w 142875"/>
                <a:gd name="connsiteY9" fmla="*/ 85705 h 161925"/>
                <a:gd name="connsiteX10" fmla="*/ 142845 w 142875"/>
                <a:gd name="connsiteY10" fmla="*/ 35508 h 161925"/>
                <a:gd name="connsiteX11" fmla="*/ 149798 w 142875"/>
                <a:gd name="connsiteY11" fmla="*/ 950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149798" y="9505"/>
                  </a:moveTo>
                  <a:cubicBezTo>
                    <a:pt x="144532" y="412"/>
                    <a:pt x="132897" y="-2699"/>
                    <a:pt x="123795" y="2552"/>
                  </a:cubicBezTo>
                  <a:lnTo>
                    <a:pt x="9495" y="69227"/>
                  </a:lnTo>
                  <a:cubicBezTo>
                    <a:pt x="393" y="74505"/>
                    <a:pt x="-2704" y="86163"/>
                    <a:pt x="2575" y="95263"/>
                  </a:cubicBezTo>
                  <a:cubicBezTo>
                    <a:pt x="4240" y="98133"/>
                    <a:pt x="6625" y="100518"/>
                    <a:pt x="9495" y="102183"/>
                  </a:cubicBezTo>
                  <a:lnTo>
                    <a:pt x="123795" y="168858"/>
                  </a:lnTo>
                  <a:cubicBezTo>
                    <a:pt x="126701" y="170509"/>
                    <a:pt x="129978" y="171394"/>
                    <a:pt x="133320" y="171430"/>
                  </a:cubicBezTo>
                  <a:cubicBezTo>
                    <a:pt x="143841" y="171411"/>
                    <a:pt x="152354" y="162867"/>
                    <a:pt x="152336" y="152347"/>
                  </a:cubicBezTo>
                  <a:cubicBezTo>
                    <a:pt x="152324" y="145567"/>
                    <a:pt x="148709" y="139304"/>
                    <a:pt x="142845" y="135902"/>
                  </a:cubicBezTo>
                  <a:lnTo>
                    <a:pt x="57120" y="85705"/>
                  </a:lnTo>
                  <a:lnTo>
                    <a:pt x="142845" y="35508"/>
                  </a:lnTo>
                  <a:cubicBezTo>
                    <a:pt x="151937" y="30242"/>
                    <a:pt x="155048" y="18607"/>
                    <a:pt x="149798" y="9505"/>
                  </a:cubicBezTo>
                  <a:close/>
                </a:path>
              </a:pathLst>
            </a:custGeom>
            <a:grpFill/>
            <a:ln w="9525" cap="flat">
              <a:noFill/>
              <a:prstDash val="solid"/>
              <a:miter/>
            </a:ln>
          </p:spPr>
          <p:txBody>
            <a:bodyPr rtlCol="0" anchor="ctr"/>
            <a:lstStyle/>
            <a:p>
              <a:endParaRPr lang="it-IT" sz="1013"/>
            </a:p>
          </p:txBody>
        </p:sp>
        <p:sp>
          <p:nvSpPr>
            <p:cNvPr id="533" name="Figura a mano libera 532">
              <a:extLst>
                <a:ext uri="{FF2B5EF4-FFF2-40B4-BE49-F238E27FC236}">
                  <a16:creationId xmlns:a16="http://schemas.microsoft.com/office/drawing/2014/main" id="{919BFA9D-DD63-B84D-9274-B123F2908BBD}"/>
                </a:ext>
              </a:extLst>
            </p:cNvPr>
            <p:cNvSpPr/>
            <p:nvPr/>
          </p:nvSpPr>
          <p:spPr>
            <a:xfrm>
              <a:off x="7553164" y="5183765"/>
              <a:ext cx="381000" cy="190500"/>
            </a:xfrm>
            <a:custGeom>
              <a:avLst/>
              <a:gdLst>
                <a:gd name="connsiteX0" fmla="*/ 378193 w 381000"/>
                <a:gd name="connsiteY0" fmla="*/ 3915 h 190500"/>
                <a:gd name="connsiteX1" fmla="*/ 351523 w 381000"/>
                <a:gd name="connsiteY1" fmla="*/ 7440 h 190500"/>
                <a:gd name="connsiteX2" fmla="*/ 71064 w 381000"/>
                <a:gd name="connsiteY2" fmla="*/ 44354 h 190500"/>
                <a:gd name="connsiteX3" fmla="*/ 34150 w 381000"/>
                <a:gd name="connsiteY3" fmla="*/ 7440 h 190500"/>
                <a:gd name="connsiteX4" fmla="*/ 7432 w 381000"/>
                <a:gd name="connsiteY4" fmla="*/ 3963 h 190500"/>
                <a:gd name="connsiteX5" fmla="*/ 3955 w 381000"/>
                <a:gd name="connsiteY5" fmla="*/ 30681 h 190500"/>
                <a:gd name="connsiteX6" fmla="*/ 192836 w 381000"/>
                <a:gd name="connsiteY6" fmla="*/ 123835 h 190500"/>
                <a:gd name="connsiteX7" fmla="*/ 195027 w 381000"/>
                <a:gd name="connsiteY7" fmla="*/ 123835 h 190500"/>
                <a:gd name="connsiteX8" fmla="*/ 297108 w 381000"/>
                <a:gd name="connsiteY8" fmla="*/ 189234 h 190500"/>
                <a:gd name="connsiteX9" fmla="*/ 362507 w 381000"/>
                <a:gd name="connsiteY9" fmla="*/ 87154 h 190500"/>
                <a:gd name="connsiteX10" fmla="*/ 352761 w 381000"/>
                <a:gd name="connsiteY10" fmla="*/ 62208 h 190500"/>
                <a:gd name="connsiteX11" fmla="*/ 381336 w 381000"/>
                <a:gd name="connsiteY11" fmla="*/ 30776 h 190500"/>
                <a:gd name="connsiteX12" fmla="*/ 378307 w 381000"/>
                <a:gd name="connsiteY12" fmla="*/ 4006 h 190500"/>
                <a:gd name="connsiteX13" fmla="*/ 378193 w 381000"/>
                <a:gd name="connsiteY13" fmla="*/ 3915 h 190500"/>
                <a:gd name="connsiteX14" fmla="*/ 278561 w 381000"/>
                <a:gd name="connsiteY14" fmla="*/ 152410 h 190500"/>
                <a:gd name="connsiteX15" fmla="*/ 233794 w 381000"/>
                <a:gd name="connsiteY15" fmla="*/ 120311 h 190500"/>
                <a:gd name="connsiteX16" fmla="*/ 322090 w 381000"/>
                <a:gd name="connsiteY16" fmla="*/ 85735 h 190500"/>
                <a:gd name="connsiteX17" fmla="*/ 326186 w 381000"/>
                <a:gd name="connsiteY17" fmla="*/ 104785 h 190500"/>
                <a:gd name="connsiteX18" fmla="*/ 278561 w 381000"/>
                <a:gd name="connsiteY18" fmla="*/ 1524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1905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48892" y="89551"/>
                    <a:pt x="118776" y="124017"/>
                    <a:pt x="192836" y="123835"/>
                  </a:cubicBezTo>
                  <a:lnTo>
                    <a:pt x="195027" y="123835"/>
                  </a:lnTo>
                  <a:cubicBezTo>
                    <a:pt x="205157" y="170084"/>
                    <a:pt x="250860" y="199364"/>
                    <a:pt x="297108" y="189234"/>
                  </a:cubicBezTo>
                  <a:cubicBezTo>
                    <a:pt x="343356" y="179105"/>
                    <a:pt x="372637" y="133401"/>
                    <a:pt x="362507" y="87154"/>
                  </a:cubicBezTo>
                  <a:cubicBezTo>
                    <a:pt x="360585" y="78379"/>
                    <a:pt x="357297" y="69962"/>
                    <a:pt x="352761" y="62208"/>
                  </a:cubicBezTo>
                  <a:cubicBezTo>
                    <a:pt x="363151" y="52551"/>
                    <a:pt x="372709" y="42036"/>
                    <a:pt x="381336" y="30776"/>
                  </a:cubicBezTo>
                  <a:cubicBezTo>
                    <a:pt x="387892" y="22547"/>
                    <a:pt x="386536" y="10562"/>
                    <a:pt x="378307" y="4006"/>
                  </a:cubicBezTo>
                  <a:cubicBezTo>
                    <a:pt x="378269" y="3976"/>
                    <a:pt x="378231" y="3946"/>
                    <a:pt x="378193" y="3915"/>
                  </a:cubicBezTo>
                  <a:close/>
                  <a:moveTo>
                    <a:pt x="278561" y="152410"/>
                  </a:moveTo>
                  <a:cubicBezTo>
                    <a:pt x="258337" y="152302"/>
                    <a:pt x="240387" y="139431"/>
                    <a:pt x="233794" y="120311"/>
                  </a:cubicBezTo>
                  <a:cubicBezTo>
                    <a:pt x="265275" y="114924"/>
                    <a:pt x="295322" y="103157"/>
                    <a:pt x="322090" y="85735"/>
                  </a:cubicBezTo>
                  <a:cubicBezTo>
                    <a:pt x="324812" y="91716"/>
                    <a:pt x="326209" y="98215"/>
                    <a:pt x="326186" y="104785"/>
                  </a:cubicBezTo>
                  <a:cubicBezTo>
                    <a:pt x="326186" y="131088"/>
                    <a:pt x="304864" y="152410"/>
                    <a:pt x="278561" y="152410"/>
                  </a:cubicBezTo>
                  <a:close/>
                </a:path>
              </a:pathLst>
            </a:custGeom>
            <a:grpFill/>
            <a:ln w="9525" cap="flat">
              <a:noFill/>
              <a:prstDash val="solid"/>
              <a:miter/>
            </a:ln>
          </p:spPr>
          <p:txBody>
            <a:bodyPr rtlCol="0" anchor="ctr"/>
            <a:lstStyle/>
            <a:p>
              <a:endParaRPr lang="it-IT" sz="1013"/>
            </a:p>
          </p:txBody>
        </p:sp>
        <p:sp>
          <p:nvSpPr>
            <p:cNvPr id="534" name="Figura a mano libera 533">
              <a:extLst>
                <a:ext uri="{FF2B5EF4-FFF2-40B4-BE49-F238E27FC236}">
                  <a16:creationId xmlns:a16="http://schemas.microsoft.com/office/drawing/2014/main" id="{C4B56224-D36A-474F-9286-F5992202139D}"/>
                </a:ext>
              </a:extLst>
            </p:cNvPr>
            <p:cNvSpPr/>
            <p:nvPr/>
          </p:nvSpPr>
          <p:spPr>
            <a:xfrm>
              <a:off x="7536480" y="4936523"/>
              <a:ext cx="142875" cy="161925"/>
            </a:xfrm>
            <a:custGeom>
              <a:avLst/>
              <a:gdLst>
                <a:gd name="connsiteX0" fmla="*/ 28545 w 142875"/>
                <a:gd name="connsiteY0" fmla="*/ 168480 h 161925"/>
                <a:gd name="connsiteX1" fmla="*/ 142845 w 142875"/>
                <a:gd name="connsiteY1" fmla="*/ 101805 h 161925"/>
                <a:gd name="connsiteX2" fmla="*/ 149765 w 142875"/>
                <a:gd name="connsiteY2" fmla="*/ 75769 h 161925"/>
                <a:gd name="connsiteX3" fmla="*/ 142845 w 142875"/>
                <a:gd name="connsiteY3" fmla="*/ 68849 h 161925"/>
                <a:gd name="connsiteX4" fmla="*/ 28545 w 142875"/>
                <a:gd name="connsiteY4" fmla="*/ 2174 h 161925"/>
                <a:gd name="connsiteX5" fmla="*/ 2835 w 142875"/>
                <a:gd name="connsiteY5" fmla="*/ 10224 h 161925"/>
                <a:gd name="connsiteX6" fmla="*/ 9495 w 142875"/>
                <a:gd name="connsiteY6" fmla="*/ 35130 h 161925"/>
                <a:gd name="connsiteX7" fmla="*/ 95220 w 142875"/>
                <a:gd name="connsiteY7" fmla="*/ 85327 h 161925"/>
                <a:gd name="connsiteX8" fmla="*/ 9495 w 142875"/>
                <a:gd name="connsiteY8" fmla="*/ 135524 h 161925"/>
                <a:gd name="connsiteX9" fmla="*/ 2575 w 142875"/>
                <a:gd name="connsiteY9" fmla="*/ 161561 h 161925"/>
                <a:gd name="connsiteX10" fmla="*/ 19020 w 142875"/>
                <a:gd name="connsiteY10" fmla="*/ 171052 h 161925"/>
                <a:gd name="connsiteX11" fmla="*/ 28545 w 142875"/>
                <a:gd name="connsiteY11" fmla="*/ 16848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28545" y="168480"/>
                  </a:moveTo>
                  <a:lnTo>
                    <a:pt x="142845" y="101805"/>
                  </a:lnTo>
                  <a:cubicBezTo>
                    <a:pt x="151946" y="96527"/>
                    <a:pt x="155043" y="84869"/>
                    <a:pt x="149765" y="75769"/>
                  </a:cubicBezTo>
                  <a:cubicBezTo>
                    <a:pt x="148100" y="72899"/>
                    <a:pt x="145715" y="70514"/>
                    <a:pt x="142845" y="68849"/>
                  </a:cubicBezTo>
                  <a:lnTo>
                    <a:pt x="28545" y="2174"/>
                  </a:lnTo>
                  <a:cubicBezTo>
                    <a:pt x="19223" y="-2703"/>
                    <a:pt x="7712" y="901"/>
                    <a:pt x="2835" y="10224"/>
                  </a:cubicBezTo>
                  <a:cubicBezTo>
                    <a:pt x="-1754" y="18995"/>
                    <a:pt x="1140" y="29819"/>
                    <a:pt x="9495" y="35130"/>
                  </a:cubicBezTo>
                  <a:lnTo>
                    <a:pt x="95220" y="85327"/>
                  </a:lnTo>
                  <a:lnTo>
                    <a:pt x="9495" y="135524"/>
                  </a:lnTo>
                  <a:cubicBezTo>
                    <a:pt x="393" y="140803"/>
                    <a:pt x="-2704" y="152460"/>
                    <a:pt x="2575" y="161561"/>
                  </a:cubicBezTo>
                  <a:cubicBezTo>
                    <a:pt x="5977" y="167426"/>
                    <a:pt x="12240" y="171040"/>
                    <a:pt x="19020" y="171052"/>
                  </a:cubicBezTo>
                  <a:cubicBezTo>
                    <a:pt x="22361" y="171016"/>
                    <a:pt x="25639" y="170131"/>
                    <a:pt x="28545" y="168480"/>
                  </a:cubicBezTo>
                  <a:close/>
                </a:path>
              </a:pathLst>
            </a:custGeom>
            <a:grpFill/>
            <a:ln w="9525" cap="flat">
              <a:noFill/>
              <a:prstDash val="solid"/>
              <a:miter/>
            </a:ln>
          </p:spPr>
          <p:txBody>
            <a:bodyPr rtlCol="0" anchor="ctr"/>
            <a:lstStyle/>
            <a:p>
              <a:endParaRPr lang="it-IT" sz="1013"/>
            </a:p>
          </p:txBody>
        </p:sp>
        <p:sp>
          <p:nvSpPr>
            <p:cNvPr id="535" name="Figura a mano libera 534">
              <a:extLst>
                <a:ext uri="{FF2B5EF4-FFF2-40B4-BE49-F238E27FC236}">
                  <a16:creationId xmlns:a16="http://schemas.microsoft.com/office/drawing/2014/main" id="{9958E9FA-B3C0-8147-BAC5-B039F25E8240}"/>
                </a:ext>
              </a:extLst>
            </p:cNvPr>
            <p:cNvSpPr/>
            <p:nvPr/>
          </p:nvSpPr>
          <p:spPr>
            <a:xfrm>
              <a:off x="7384050" y="47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536" name="Elemento grafico 26" descr="Faccia con baffi senza riempimento">
            <a:extLst>
              <a:ext uri="{FF2B5EF4-FFF2-40B4-BE49-F238E27FC236}">
                <a16:creationId xmlns:a16="http://schemas.microsoft.com/office/drawing/2014/main" id="{AD660B0F-EAAF-C840-A71C-BDF550DC2D9E}"/>
              </a:ext>
            </a:extLst>
          </p:cNvPr>
          <p:cNvGrpSpPr/>
          <p:nvPr/>
        </p:nvGrpSpPr>
        <p:grpSpPr>
          <a:xfrm>
            <a:off x="5568475" y="779616"/>
            <a:ext cx="283856" cy="283856"/>
            <a:chOff x="7438800" y="4771800"/>
            <a:chExt cx="914400" cy="914400"/>
          </a:xfrm>
          <a:solidFill>
            <a:schemeClr val="accent3"/>
          </a:solidFill>
        </p:grpSpPr>
        <p:sp>
          <p:nvSpPr>
            <p:cNvPr id="960" name="Figura a mano libera 959">
              <a:extLst>
                <a:ext uri="{FF2B5EF4-FFF2-40B4-BE49-F238E27FC236}">
                  <a16:creationId xmlns:a16="http://schemas.microsoft.com/office/drawing/2014/main" id="{81943A5C-D9BC-544F-9160-1BDCC41D54AA}"/>
                </a:ext>
              </a:extLst>
            </p:cNvPr>
            <p:cNvSpPr/>
            <p:nvPr/>
          </p:nvSpPr>
          <p:spPr>
            <a:xfrm>
              <a:off x="7991250" y="51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B98B3DD2-0E79-AA47-ABA2-1ECCA10DCA61}"/>
                </a:ext>
              </a:extLst>
            </p:cNvPr>
            <p:cNvSpPr/>
            <p:nvPr/>
          </p:nvSpPr>
          <p:spPr>
            <a:xfrm>
              <a:off x="7686175" y="5302439"/>
              <a:ext cx="419100" cy="95250"/>
            </a:xfrm>
            <a:custGeom>
              <a:avLst/>
              <a:gdLst>
                <a:gd name="connsiteX0" fmla="*/ 403087 w 419100"/>
                <a:gd name="connsiteY0" fmla="*/ 12286 h 95250"/>
                <a:gd name="connsiteX1" fmla="*/ 373274 w 419100"/>
                <a:gd name="connsiteY1" fmla="*/ 11714 h 95250"/>
                <a:gd name="connsiteX2" fmla="*/ 381370 w 419100"/>
                <a:gd name="connsiteY2" fmla="*/ 54386 h 95250"/>
                <a:gd name="connsiteX3" fmla="*/ 324220 w 419100"/>
                <a:gd name="connsiteY3" fmla="*/ 27621 h 95250"/>
                <a:gd name="connsiteX4" fmla="*/ 251164 w 419100"/>
                <a:gd name="connsiteY4" fmla="*/ 475 h 95250"/>
                <a:gd name="connsiteX5" fmla="*/ 209825 w 419100"/>
                <a:gd name="connsiteY5" fmla="*/ 18287 h 95250"/>
                <a:gd name="connsiteX6" fmla="*/ 168391 w 419100"/>
                <a:gd name="connsiteY6" fmla="*/ 94 h 95250"/>
                <a:gd name="connsiteX7" fmla="*/ 95335 w 419100"/>
                <a:gd name="connsiteY7" fmla="*/ 27240 h 95250"/>
                <a:gd name="connsiteX8" fmla="*/ 38185 w 419100"/>
                <a:gd name="connsiteY8" fmla="*/ 54005 h 95250"/>
                <a:gd name="connsiteX9" fmla="*/ 46281 w 419100"/>
                <a:gd name="connsiteY9" fmla="*/ 11333 h 95250"/>
                <a:gd name="connsiteX10" fmla="*/ 16468 w 419100"/>
                <a:gd name="connsiteY10" fmla="*/ 11905 h 95250"/>
                <a:gd name="connsiteX11" fmla="*/ 275 w 419100"/>
                <a:gd name="connsiteY11" fmla="*/ 48386 h 95250"/>
                <a:gd name="connsiteX12" fmla="*/ 60283 w 419100"/>
                <a:gd name="connsiteY12" fmla="*/ 101345 h 95250"/>
                <a:gd name="connsiteX13" fmla="*/ 156485 w 419100"/>
                <a:gd name="connsiteY13" fmla="*/ 90677 h 95250"/>
                <a:gd name="connsiteX14" fmla="*/ 209635 w 419100"/>
                <a:gd name="connsiteY14" fmla="*/ 60482 h 95250"/>
                <a:gd name="connsiteX15" fmla="*/ 262784 w 419100"/>
                <a:gd name="connsiteY15" fmla="*/ 90677 h 95250"/>
                <a:gd name="connsiteX16" fmla="*/ 358987 w 419100"/>
                <a:gd name="connsiteY16" fmla="*/ 101345 h 95250"/>
                <a:gd name="connsiteX17" fmla="*/ 418994 w 419100"/>
                <a:gd name="connsiteY17" fmla="*/ 48386 h 95250"/>
                <a:gd name="connsiteX18" fmla="*/ 403087 w 419100"/>
                <a:gd name="connsiteY18" fmla="*/ 1228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9100" h="95250">
                  <a:moveTo>
                    <a:pt x="403087" y="12286"/>
                  </a:moveTo>
                  <a:cubicBezTo>
                    <a:pt x="394991" y="7238"/>
                    <a:pt x="380704" y="3904"/>
                    <a:pt x="373274" y="11714"/>
                  </a:cubicBezTo>
                  <a:cubicBezTo>
                    <a:pt x="403754" y="2951"/>
                    <a:pt x="409564" y="54101"/>
                    <a:pt x="381370" y="54386"/>
                  </a:cubicBezTo>
                  <a:cubicBezTo>
                    <a:pt x="362320" y="54386"/>
                    <a:pt x="339746" y="36479"/>
                    <a:pt x="324220" y="27621"/>
                  </a:cubicBezTo>
                  <a:cubicBezTo>
                    <a:pt x="300979" y="14191"/>
                    <a:pt x="279358" y="-954"/>
                    <a:pt x="251164" y="475"/>
                  </a:cubicBezTo>
                  <a:cubicBezTo>
                    <a:pt x="235766" y="1563"/>
                    <a:pt x="221191" y="7842"/>
                    <a:pt x="209825" y="18287"/>
                  </a:cubicBezTo>
                  <a:cubicBezTo>
                    <a:pt x="198487" y="7683"/>
                    <a:pt x="183870" y="1265"/>
                    <a:pt x="168391" y="94"/>
                  </a:cubicBezTo>
                  <a:cubicBezTo>
                    <a:pt x="139816" y="-1335"/>
                    <a:pt x="118576" y="13810"/>
                    <a:pt x="95335" y="27240"/>
                  </a:cubicBezTo>
                  <a:cubicBezTo>
                    <a:pt x="79904" y="36098"/>
                    <a:pt x="57235" y="54196"/>
                    <a:pt x="38185" y="54005"/>
                  </a:cubicBezTo>
                  <a:cubicBezTo>
                    <a:pt x="9610" y="54005"/>
                    <a:pt x="15801" y="2570"/>
                    <a:pt x="46281" y="11333"/>
                  </a:cubicBezTo>
                  <a:cubicBezTo>
                    <a:pt x="38851" y="3523"/>
                    <a:pt x="24564" y="6857"/>
                    <a:pt x="16468" y="11905"/>
                  </a:cubicBezTo>
                  <a:cubicBezTo>
                    <a:pt x="4795" y="20180"/>
                    <a:pt x="-1418" y="34177"/>
                    <a:pt x="275" y="48386"/>
                  </a:cubicBezTo>
                  <a:cubicBezTo>
                    <a:pt x="3133" y="80390"/>
                    <a:pt x="31517" y="96011"/>
                    <a:pt x="60283" y="101345"/>
                  </a:cubicBezTo>
                  <a:cubicBezTo>
                    <a:pt x="92735" y="106027"/>
                    <a:pt x="125847" y="102356"/>
                    <a:pt x="156485" y="90677"/>
                  </a:cubicBezTo>
                  <a:cubicBezTo>
                    <a:pt x="172868" y="84962"/>
                    <a:pt x="196871" y="75818"/>
                    <a:pt x="209635" y="60482"/>
                  </a:cubicBezTo>
                  <a:cubicBezTo>
                    <a:pt x="222398" y="75818"/>
                    <a:pt x="246401" y="84962"/>
                    <a:pt x="262784" y="90677"/>
                  </a:cubicBezTo>
                  <a:cubicBezTo>
                    <a:pt x="293422" y="102356"/>
                    <a:pt x="326534" y="106028"/>
                    <a:pt x="358987" y="101345"/>
                  </a:cubicBezTo>
                  <a:cubicBezTo>
                    <a:pt x="387562" y="96106"/>
                    <a:pt x="416137" y="80390"/>
                    <a:pt x="418994" y="48386"/>
                  </a:cubicBezTo>
                  <a:cubicBezTo>
                    <a:pt x="420606" y="34362"/>
                    <a:pt x="414524" y="20560"/>
                    <a:pt x="403087" y="12286"/>
                  </a:cubicBezTo>
                  <a:close/>
                </a:path>
              </a:pathLst>
            </a:custGeom>
            <a:grpFill/>
            <a:ln w="9525" cap="flat">
              <a:noFill/>
              <a:prstDash val="solid"/>
              <a:miter/>
            </a:ln>
          </p:spPr>
          <p:txBody>
            <a:bodyPr rtlCol="0" anchor="ctr"/>
            <a:lstStyle/>
            <a:p>
              <a:endParaRPr lang="it-IT" sz="1013"/>
            </a:p>
          </p:txBody>
        </p:sp>
        <p:sp>
          <p:nvSpPr>
            <p:cNvPr id="962" name="Figura a mano libera 961">
              <a:extLst>
                <a:ext uri="{FF2B5EF4-FFF2-40B4-BE49-F238E27FC236}">
                  <a16:creationId xmlns:a16="http://schemas.microsoft.com/office/drawing/2014/main" id="{6C0A43F1-9AC2-2445-AADB-4CFA6F799B2E}"/>
                </a:ext>
              </a:extLst>
            </p:cNvPr>
            <p:cNvSpPr/>
            <p:nvPr/>
          </p:nvSpPr>
          <p:spPr>
            <a:xfrm>
              <a:off x="7667400" y="5152800"/>
              <a:ext cx="152400" cy="38100"/>
            </a:xfrm>
            <a:custGeom>
              <a:avLst/>
              <a:gdLst>
                <a:gd name="connsiteX0" fmla="*/ 152400 w 152400"/>
                <a:gd name="connsiteY0" fmla="*/ 19050 h 38100"/>
                <a:gd name="connsiteX1" fmla="*/ 133350 w 152400"/>
                <a:gd name="connsiteY1" fmla="*/ 0 h 38100"/>
                <a:gd name="connsiteX2" fmla="*/ 19050 w 152400"/>
                <a:gd name="connsiteY2" fmla="*/ 0 h 38100"/>
                <a:gd name="connsiteX3" fmla="*/ 0 w 152400"/>
                <a:gd name="connsiteY3" fmla="*/ 19050 h 38100"/>
                <a:gd name="connsiteX4" fmla="*/ 19050 w 152400"/>
                <a:gd name="connsiteY4" fmla="*/ 38100 h 38100"/>
                <a:gd name="connsiteX5" fmla="*/ 133350 w 152400"/>
                <a:gd name="connsiteY5" fmla="*/ 38100 h 38100"/>
                <a:gd name="connsiteX6" fmla="*/ 152400 w 15240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52400" y="19050"/>
                  </a:moveTo>
                  <a:cubicBezTo>
                    <a:pt x="152400" y="8529"/>
                    <a:pt x="143871" y="0"/>
                    <a:pt x="133350" y="0"/>
                  </a:cubicBezTo>
                  <a:lnTo>
                    <a:pt x="19050" y="0"/>
                  </a:lnTo>
                  <a:cubicBezTo>
                    <a:pt x="8529" y="0"/>
                    <a:pt x="0" y="8529"/>
                    <a:pt x="0" y="19050"/>
                  </a:cubicBezTo>
                  <a:cubicBezTo>
                    <a:pt x="0" y="29571"/>
                    <a:pt x="8529" y="38100"/>
                    <a:pt x="19050" y="38100"/>
                  </a:cubicBezTo>
                  <a:lnTo>
                    <a:pt x="133350" y="38100"/>
                  </a:lnTo>
                  <a:cubicBezTo>
                    <a:pt x="143871" y="38100"/>
                    <a:pt x="152400" y="29571"/>
                    <a:pt x="152400" y="19050"/>
                  </a:cubicBezTo>
                  <a:close/>
                </a:path>
              </a:pathLst>
            </a:custGeom>
            <a:grpFill/>
            <a:ln w="9525" cap="flat">
              <a:noFill/>
              <a:prstDash val="solid"/>
              <a:miter/>
            </a:ln>
          </p:spPr>
          <p:txBody>
            <a:bodyPr rtlCol="0" anchor="ctr"/>
            <a:lstStyle/>
            <a:p>
              <a:endParaRPr lang="it-IT" sz="1013"/>
            </a:p>
          </p:txBody>
        </p:sp>
        <p:sp>
          <p:nvSpPr>
            <p:cNvPr id="963" name="Figura a mano libera 962">
              <a:extLst>
                <a:ext uri="{FF2B5EF4-FFF2-40B4-BE49-F238E27FC236}">
                  <a16:creationId xmlns:a16="http://schemas.microsoft.com/office/drawing/2014/main" id="{F0BC4ABC-49C9-8744-8856-C847302CB6B0}"/>
                </a:ext>
              </a:extLst>
            </p:cNvPr>
            <p:cNvSpPr/>
            <p:nvPr/>
          </p:nvSpPr>
          <p:spPr>
            <a:xfrm>
              <a:off x="7534050" y="48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964" name="Elemento grafico 28" descr="Faccia con baffi con riempimento a tinta unita">
            <a:extLst>
              <a:ext uri="{FF2B5EF4-FFF2-40B4-BE49-F238E27FC236}">
                <a16:creationId xmlns:a16="http://schemas.microsoft.com/office/drawing/2014/main" id="{AA0A9AC9-CF4F-FC42-9ABC-E26D6B4BB9E7}"/>
              </a:ext>
            </a:extLst>
          </p:cNvPr>
          <p:cNvSpPr/>
          <p:nvPr/>
        </p:nvSpPr>
        <p:spPr>
          <a:xfrm>
            <a:off x="603490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304800 h 723900"/>
              <a:gd name="connsiteX6" fmla="*/ 152400 w 723900"/>
              <a:gd name="connsiteY6" fmla="*/ 285750 h 723900"/>
              <a:gd name="connsiteX7" fmla="*/ 266700 w 723900"/>
              <a:gd name="connsiteY7" fmla="*/ 285750 h 723900"/>
              <a:gd name="connsiteX8" fmla="*/ 285750 w 723900"/>
              <a:gd name="connsiteY8" fmla="*/ 304800 h 723900"/>
              <a:gd name="connsiteX9" fmla="*/ 266700 w 723900"/>
              <a:gd name="connsiteY9" fmla="*/ 323850 h 723900"/>
              <a:gd name="connsiteX10" fmla="*/ 152400 w 723900"/>
              <a:gd name="connsiteY10" fmla="*/ 323850 h 723900"/>
              <a:gd name="connsiteX11" fmla="*/ 133350 w 723900"/>
              <a:gd name="connsiteY11" fmla="*/ 304800 h 723900"/>
              <a:gd name="connsiteX12" fmla="*/ 571500 w 723900"/>
              <a:gd name="connsiteY12" fmla="*/ 483775 h 723900"/>
              <a:gd name="connsiteX13" fmla="*/ 511493 w 723900"/>
              <a:gd name="connsiteY13" fmla="*/ 536734 h 723900"/>
              <a:gd name="connsiteX14" fmla="*/ 415290 w 723900"/>
              <a:gd name="connsiteY14" fmla="*/ 526066 h 723900"/>
              <a:gd name="connsiteX15" fmla="*/ 362141 w 723900"/>
              <a:gd name="connsiteY15" fmla="*/ 495872 h 723900"/>
              <a:gd name="connsiteX16" fmla="*/ 308991 w 723900"/>
              <a:gd name="connsiteY16" fmla="*/ 526066 h 723900"/>
              <a:gd name="connsiteX17" fmla="*/ 212789 w 723900"/>
              <a:gd name="connsiteY17" fmla="*/ 536734 h 723900"/>
              <a:gd name="connsiteX18" fmla="*/ 152781 w 723900"/>
              <a:gd name="connsiteY18" fmla="*/ 483775 h 723900"/>
              <a:gd name="connsiteX19" fmla="*/ 168688 w 723900"/>
              <a:gd name="connsiteY19" fmla="*/ 447675 h 723900"/>
              <a:gd name="connsiteX20" fmla="*/ 198501 w 723900"/>
              <a:gd name="connsiteY20" fmla="*/ 447104 h 723900"/>
              <a:gd name="connsiteX21" fmla="*/ 190500 w 723900"/>
              <a:gd name="connsiteY21" fmla="*/ 489395 h 723900"/>
              <a:gd name="connsiteX22" fmla="*/ 247650 w 723900"/>
              <a:gd name="connsiteY22" fmla="*/ 462629 h 723900"/>
              <a:gd name="connsiteX23" fmla="*/ 320707 w 723900"/>
              <a:gd name="connsiteY23" fmla="*/ 435483 h 723900"/>
              <a:gd name="connsiteX24" fmla="*/ 361950 w 723900"/>
              <a:gd name="connsiteY24" fmla="*/ 453676 h 723900"/>
              <a:gd name="connsiteX25" fmla="*/ 403384 w 723900"/>
              <a:gd name="connsiteY25" fmla="*/ 435483 h 723900"/>
              <a:gd name="connsiteX26" fmla="*/ 476441 w 723900"/>
              <a:gd name="connsiteY26" fmla="*/ 462629 h 723900"/>
              <a:gd name="connsiteX27" fmla="*/ 533590 w 723900"/>
              <a:gd name="connsiteY27" fmla="*/ 489395 h 723900"/>
              <a:gd name="connsiteX28" fmla="*/ 525494 w 723900"/>
              <a:gd name="connsiteY28" fmla="*/ 446723 h 723900"/>
              <a:gd name="connsiteX29" fmla="*/ 555308 w 723900"/>
              <a:gd name="connsiteY29" fmla="*/ 447294 h 723900"/>
              <a:gd name="connsiteX30" fmla="*/ 571500 w 723900"/>
              <a:gd name="connsiteY30" fmla="*/ 483775 h 723900"/>
              <a:gd name="connsiteX31" fmla="*/ 514350 w 723900"/>
              <a:gd name="connsiteY31" fmla="*/ 361950 h 723900"/>
              <a:gd name="connsiteX32" fmla="*/ 457200 w 723900"/>
              <a:gd name="connsiteY32" fmla="*/ 304800 h 723900"/>
              <a:gd name="connsiteX33" fmla="*/ 514350 w 723900"/>
              <a:gd name="connsiteY33" fmla="*/ 247650 h 723900"/>
              <a:gd name="connsiteX34" fmla="*/ 571500 w 723900"/>
              <a:gd name="connsiteY34" fmla="*/ 304800 h 723900"/>
              <a:gd name="connsiteX35" fmla="*/ 514350 w 723900"/>
              <a:gd name="connsiteY3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33350" y="304800"/>
                </a:moveTo>
                <a:cubicBezTo>
                  <a:pt x="133350" y="294279"/>
                  <a:pt x="141879" y="285750"/>
                  <a:pt x="152400" y="285750"/>
                </a:cubicBezTo>
                <a:lnTo>
                  <a:pt x="266700" y="285750"/>
                </a:lnTo>
                <a:cubicBezTo>
                  <a:pt x="277221" y="285750"/>
                  <a:pt x="285750" y="294279"/>
                  <a:pt x="285750" y="304800"/>
                </a:cubicBezTo>
                <a:cubicBezTo>
                  <a:pt x="285750" y="315321"/>
                  <a:pt x="277221" y="323850"/>
                  <a:pt x="266700" y="323850"/>
                </a:cubicBezTo>
                <a:lnTo>
                  <a:pt x="152400" y="323850"/>
                </a:lnTo>
                <a:cubicBezTo>
                  <a:pt x="141879" y="323850"/>
                  <a:pt x="133350" y="315321"/>
                  <a:pt x="133350" y="304800"/>
                </a:cubicBezTo>
                <a:close/>
                <a:moveTo>
                  <a:pt x="571500" y="483775"/>
                </a:moveTo>
                <a:cubicBezTo>
                  <a:pt x="568643" y="515779"/>
                  <a:pt x="540258" y="531400"/>
                  <a:pt x="511493" y="536734"/>
                </a:cubicBezTo>
                <a:cubicBezTo>
                  <a:pt x="479040" y="541416"/>
                  <a:pt x="445928" y="537745"/>
                  <a:pt x="415290" y="526066"/>
                </a:cubicBezTo>
                <a:cubicBezTo>
                  <a:pt x="398907" y="520351"/>
                  <a:pt x="374904" y="511207"/>
                  <a:pt x="362141" y="495872"/>
                </a:cubicBezTo>
                <a:cubicBezTo>
                  <a:pt x="349377" y="511207"/>
                  <a:pt x="325374" y="520351"/>
                  <a:pt x="308991" y="526066"/>
                </a:cubicBezTo>
                <a:cubicBezTo>
                  <a:pt x="278353" y="537745"/>
                  <a:pt x="245241" y="541417"/>
                  <a:pt x="212789" y="536734"/>
                </a:cubicBezTo>
                <a:cubicBezTo>
                  <a:pt x="184214" y="531495"/>
                  <a:pt x="155639" y="515779"/>
                  <a:pt x="152781" y="483775"/>
                </a:cubicBezTo>
                <a:cubicBezTo>
                  <a:pt x="151169" y="469751"/>
                  <a:pt x="157251" y="455949"/>
                  <a:pt x="168688" y="447675"/>
                </a:cubicBezTo>
                <a:cubicBezTo>
                  <a:pt x="176784" y="442627"/>
                  <a:pt x="191072" y="439293"/>
                  <a:pt x="198501" y="447104"/>
                </a:cubicBezTo>
                <a:cubicBezTo>
                  <a:pt x="168021" y="438150"/>
                  <a:pt x="161925" y="489109"/>
                  <a:pt x="190500" y="489395"/>
                </a:cubicBezTo>
                <a:cubicBezTo>
                  <a:pt x="209550" y="489395"/>
                  <a:pt x="232124" y="471488"/>
                  <a:pt x="247650" y="462629"/>
                </a:cubicBezTo>
                <a:cubicBezTo>
                  <a:pt x="270891" y="449199"/>
                  <a:pt x="292513" y="434054"/>
                  <a:pt x="320707" y="435483"/>
                </a:cubicBezTo>
                <a:cubicBezTo>
                  <a:pt x="336119" y="436697"/>
                  <a:pt x="350662" y="443113"/>
                  <a:pt x="361950" y="453676"/>
                </a:cubicBezTo>
                <a:cubicBezTo>
                  <a:pt x="373289" y="443073"/>
                  <a:pt x="387905" y="436655"/>
                  <a:pt x="403384" y="435483"/>
                </a:cubicBezTo>
                <a:cubicBezTo>
                  <a:pt x="431959" y="434054"/>
                  <a:pt x="453200" y="449199"/>
                  <a:pt x="476441" y="462629"/>
                </a:cubicBezTo>
                <a:cubicBezTo>
                  <a:pt x="491871" y="471488"/>
                  <a:pt x="514540" y="489585"/>
                  <a:pt x="533590" y="489395"/>
                </a:cubicBezTo>
                <a:cubicBezTo>
                  <a:pt x="562165" y="489395"/>
                  <a:pt x="555974" y="437960"/>
                  <a:pt x="525494" y="446723"/>
                </a:cubicBezTo>
                <a:cubicBezTo>
                  <a:pt x="532924" y="438912"/>
                  <a:pt x="547211" y="442246"/>
                  <a:pt x="555308" y="447294"/>
                </a:cubicBezTo>
                <a:cubicBezTo>
                  <a:pt x="566980" y="455569"/>
                  <a:pt x="573194" y="469566"/>
                  <a:pt x="571500" y="483775"/>
                </a:cubicBezTo>
                <a:close/>
                <a:moveTo>
                  <a:pt x="514350" y="361950"/>
                </a:moveTo>
                <a:cubicBezTo>
                  <a:pt x="482787" y="361950"/>
                  <a:pt x="457200" y="336363"/>
                  <a:pt x="457200" y="304800"/>
                </a:cubicBezTo>
                <a:cubicBezTo>
                  <a:pt x="457200" y="273237"/>
                  <a:pt x="482787" y="247650"/>
                  <a:pt x="514350" y="247650"/>
                </a:cubicBezTo>
                <a:cubicBezTo>
                  <a:pt x="545913" y="247650"/>
                  <a:pt x="571500" y="273237"/>
                  <a:pt x="571500" y="304800"/>
                </a:cubicBezTo>
                <a:cubicBezTo>
                  <a:pt x="571500" y="336363"/>
                  <a:pt x="54591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965" name="Elemento grafico 30" descr="Faccia occhiolino senza riempimento">
            <a:extLst>
              <a:ext uri="{FF2B5EF4-FFF2-40B4-BE49-F238E27FC236}">
                <a16:creationId xmlns:a16="http://schemas.microsoft.com/office/drawing/2014/main" id="{C48A4638-0F61-BC46-9036-6D4C6EF2071D}"/>
              </a:ext>
            </a:extLst>
          </p:cNvPr>
          <p:cNvGrpSpPr/>
          <p:nvPr/>
        </p:nvGrpSpPr>
        <p:grpSpPr>
          <a:xfrm>
            <a:off x="6442206" y="779616"/>
            <a:ext cx="283856" cy="283856"/>
            <a:chOff x="7738800" y="5071800"/>
            <a:chExt cx="914400" cy="914400"/>
          </a:xfrm>
          <a:solidFill>
            <a:schemeClr val="accent3"/>
          </a:solidFill>
        </p:grpSpPr>
        <p:sp>
          <p:nvSpPr>
            <p:cNvPr id="966" name="Figura a mano libera 965">
              <a:extLst>
                <a:ext uri="{FF2B5EF4-FFF2-40B4-BE49-F238E27FC236}">
                  <a16:creationId xmlns:a16="http://schemas.microsoft.com/office/drawing/2014/main" id="{D8E40D9A-A505-824B-A74B-8FE33935E42F}"/>
                </a:ext>
              </a:extLst>
            </p:cNvPr>
            <p:cNvSpPr/>
            <p:nvPr/>
          </p:nvSpPr>
          <p:spPr>
            <a:xfrm>
              <a:off x="7834050" y="51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967" name="Figura a mano libera 966">
              <a:extLst>
                <a:ext uri="{FF2B5EF4-FFF2-40B4-BE49-F238E27FC236}">
                  <a16:creationId xmlns:a16="http://schemas.microsoft.com/office/drawing/2014/main" id="{D259FF04-5107-0147-91E8-F8E9BABE0B90}"/>
                </a:ext>
              </a:extLst>
            </p:cNvPr>
            <p:cNvSpPr/>
            <p:nvPr/>
          </p:nvSpPr>
          <p:spPr>
            <a:xfrm>
              <a:off x="8003595" y="5652825"/>
              <a:ext cx="381000" cy="123825"/>
            </a:xfrm>
            <a:custGeom>
              <a:avLst/>
              <a:gdLst>
                <a:gd name="connsiteX0" fmla="*/ 365760 w 381000"/>
                <a:gd name="connsiteY0" fmla="*/ 0 h 123825"/>
                <a:gd name="connsiteX1" fmla="*/ 350520 w 381000"/>
                <a:gd name="connsiteY1" fmla="*/ 7620 h 123825"/>
                <a:gd name="connsiteX2" fmla="*/ 192405 w 381000"/>
                <a:gd name="connsiteY2" fmla="*/ 84773 h 123825"/>
                <a:gd name="connsiteX3" fmla="*/ 34290 w 381000"/>
                <a:gd name="connsiteY3" fmla="*/ 7620 h 123825"/>
                <a:gd name="connsiteX4" fmla="*/ 19050 w 381000"/>
                <a:gd name="connsiteY4" fmla="*/ 0 h 123825"/>
                <a:gd name="connsiteX5" fmla="*/ 0 w 381000"/>
                <a:gd name="connsiteY5" fmla="*/ 19050 h 123825"/>
                <a:gd name="connsiteX6" fmla="*/ 3810 w 381000"/>
                <a:gd name="connsiteY6" fmla="*/ 30480 h 123825"/>
                <a:gd name="connsiteX7" fmla="*/ 192405 w 381000"/>
                <a:gd name="connsiteY7" fmla="*/ 123825 h 123825"/>
                <a:gd name="connsiteX8" fmla="*/ 381000 w 381000"/>
                <a:gd name="connsiteY8" fmla="*/ 30480 h 123825"/>
                <a:gd name="connsiteX9" fmla="*/ 384810 w 381000"/>
                <a:gd name="connsiteY9" fmla="*/ 19050 h 123825"/>
                <a:gd name="connsiteX10" fmla="*/ 365760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65760" y="0"/>
                  </a:moveTo>
                  <a:cubicBezTo>
                    <a:pt x="359093" y="0"/>
                    <a:pt x="353378" y="2857"/>
                    <a:pt x="350520" y="7620"/>
                  </a:cubicBezTo>
                  <a:cubicBezTo>
                    <a:pt x="314325" y="55245"/>
                    <a:pt x="257175" y="84773"/>
                    <a:pt x="192405" y="84773"/>
                  </a:cubicBezTo>
                  <a:cubicBezTo>
                    <a:pt x="127635" y="84773"/>
                    <a:pt x="71438" y="55245"/>
                    <a:pt x="34290" y="7620"/>
                  </a:cubicBezTo>
                  <a:cubicBezTo>
                    <a:pt x="30480" y="2857"/>
                    <a:pt x="24765" y="0"/>
                    <a:pt x="19050" y="0"/>
                  </a:cubicBezTo>
                  <a:cubicBezTo>
                    <a:pt x="8573" y="0"/>
                    <a:pt x="0" y="8573"/>
                    <a:pt x="0" y="19050"/>
                  </a:cubicBezTo>
                  <a:cubicBezTo>
                    <a:pt x="0" y="22860"/>
                    <a:pt x="953" y="26670"/>
                    <a:pt x="3810" y="30480"/>
                  </a:cubicBezTo>
                  <a:cubicBezTo>
                    <a:pt x="47625" y="87630"/>
                    <a:pt x="115253" y="123825"/>
                    <a:pt x="192405" y="123825"/>
                  </a:cubicBezTo>
                  <a:cubicBezTo>
                    <a:pt x="269558" y="123825"/>
                    <a:pt x="337185" y="87630"/>
                    <a:pt x="381000" y="30480"/>
                  </a:cubicBezTo>
                  <a:cubicBezTo>
                    <a:pt x="382905" y="27623"/>
                    <a:pt x="384810" y="23813"/>
                    <a:pt x="384810" y="19050"/>
                  </a:cubicBezTo>
                  <a:cubicBezTo>
                    <a:pt x="384810" y="8573"/>
                    <a:pt x="376238" y="0"/>
                    <a:pt x="365760" y="0"/>
                  </a:cubicBez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77CA2326-7C6F-574D-87D2-485EA95D7375}"/>
                </a:ext>
              </a:extLst>
            </p:cNvPr>
            <p:cNvSpPr/>
            <p:nvPr/>
          </p:nvSpPr>
          <p:spPr>
            <a:xfrm>
              <a:off x="7967400" y="5452800"/>
              <a:ext cx="152400" cy="38100"/>
            </a:xfrm>
            <a:custGeom>
              <a:avLst/>
              <a:gdLst>
                <a:gd name="connsiteX0" fmla="*/ 152400 w 152400"/>
                <a:gd name="connsiteY0" fmla="*/ 19050 h 38100"/>
                <a:gd name="connsiteX1" fmla="*/ 133350 w 152400"/>
                <a:gd name="connsiteY1" fmla="*/ 0 h 38100"/>
                <a:gd name="connsiteX2" fmla="*/ 19050 w 152400"/>
                <a:gd name="connsiteY2" fmla="*/ 0 h 38100"/>
                <a:gd name="connsiteX3" fmla="*/ 0 w 152400"/>
                <a:gd name="connsiteY3" fmla="*/ 19050 h 38100"/>
                <a:gd name="connsiteX4" fmla="*/ 19050 w 152400"/>
                <a:gd name="connsiteY4" fmla="*/ 38100 h 38100"/>
                <a:gd name="connsiteX5" fmla="*/ 133350 w 152400"/>
                <a:gd name="connsiteY5" fmla="*/ 38100 h 38100"/>
                <a:gd name="connsiteX6" fmla="*/ 152400 w 15240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52400" y="19050"/>
                  </a:moveTo>
                  <a:cubicBezTo>
                    <a:pt x="152400" y="8573"/>
                    <a:pt x="143827" y="0"/>
                    <a:pt x="133350" y="0"/>
                  </a:cubicBezTo>
                  <a:lnTo>
                    <a:pt x="19050" y="0"/>
                  </a:lnTo>
                  <a:cubicBezTo>
                    <a:pt x="8572" y="0"/>
                    <a:pt x="0" y="8573"/>
                    <a:pt x="0" y="19050"/>
                  </a:cubicBezTo>
                  <a:cubicBezTo>
                    <a:pt x="0" y="29527"/>
                    <a:pt x="8572" y="38100"/>
                    <a:pt x="19050" y="38100"/>
                  </a:cubicBezTo>
                  <a:lnTo>
                    <a:pt x="133350" y="38100"/>
                  </a:lnTo>
                  <a:cubicBezTo>
                    <a:pt x="143827" y="38100"/>
                    <a:pt x="152400" y="29527"/>
                    <a:pt x="152400" y="19050"/>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4ECDA223-53CD-1C41-B52A-59EBCFB0A6B9}"/>
                </a:ext>
              </a:extLst>
            </p:cNvPr>
            <p:cNvSpPr/>
            <p:nvPr/>
          </p:nvSpPr>
          <p:spPr>
            <a:xfrm>
              <a:off x="8291250" y="54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970" name="Elemento grafico 32" descr="Occhiolino con riempimento a tinta unita">
            <a:extLst>
              <a:ext uri="{FF2B5EF4-FFF2-40B4-BE49-F238E27FC236}">
                <a16:creationId xmlns:a16="http://schemas.microsoft.com/office/drawing/2014/main" id="{4DEFB3A3-130E-6144-A0F9-BA6071D50459}"/>
              </a:ext>
            </a:extLst>
          </p:cNvPr>
          <p:cNvSpPr/>
          <p:nvPr/>
        </p:nvSpPr>
        <p:spPr>
          <a:xfrm>
            <a:off x="6908640"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304800 h 723900"/>
              <a:gd name="connsiteX6" fmla="*/ 152400 w 723900"/>
              <a:gd name="connsiteY6" fmla="*/ 285750 h 723900"/>
              <a:gd name="connsiteX7" fmla="*/ 266700 w 723900"/>
              <a:gd name="connsiteY7" fmla="*/ 285750 h 723900"/>
              <a:gd name="connsiteX8" fmla="*/ 285750 w 723900"/>
              <a:gd name="connsiteY8" fmla="*/ 304800 h 723900"/>
              <a:gd name="connsiteX9" fmla="*/ 266700 w 723900"/>
              <a:gd name="connsiteY9" fmla="*/ 323850 h 723900"/>
              <a:gd name="connsiteX10" fmla="*/ 152400 w 723900"/>
              <a:gd name="connsiteY10" fmla="*/ 323850 h 723900"/>
              <a:gd name="connsiteX11" fmla="*/ 133350 w 723900"/>
              <a:gd name="connsiteY11" fmla="*/ 304800 h 723900"/>
              <a:gd name="connsiteX12" fmla="*/ 550545 w 723900"/>
              <a:gd name="connsiteY12" fmla="*/ 516255 h 723900"/>
              <a:gd name="connsiteX13" fmla="*/ 361950 w 723900"/>
              <a:gd name="connsiteY13" fmla="*/ 609600 h 723900"/>
              <a:gd name="connsiteX14" fmla="*/ 173355 w 723900"/>
              <a:gd name="connsiteY14" fmla="*/ 516255 h 723900"/>
              <a:gd name="connsiteX15" fmla="*/ 169545 w 723900"/>
              <a:gd name="connsiteY15" fmla="*/ 504825 h 723900"/>
              <a:gd name="connsiteX16" fmla="*/ 188595 w 723900"/>
              <a:gd name="connsiteY16" fmla="*/ 485775 h 723900"/>
              <a:gd name="connsiteX17" fmla="*/ 203835 w 723900"/>
              <a:gd name="connsiteY17" fmla="*/ 493395 h 723900"/>
              <a:gd name="connsiteX18" fmla="*/ 361950 w 723900"/>
              <a:gd name="connsiteY18" fmla="*/ 570548 h 723900"/>
              <a:gd name="connsiteX19" fmla="*/ 520065 w 723900"/>
              <a:gd name="connsiteY19" fmla="*/ 493395 h 723900"/>
              <a:gd name="connsiteX20" fmla="*/ 535305 w 723900"/>
              <a:gd name="connsiteY20" fmla="*/ 485775 h 723900"/>
              <a:gd name="connsiteX21" fmla="*/ 554355 w 723900"/>
              <a:gd name="connsiteY21" fmla="*/ 504825 h 723900"/>
              <a:gd name="connsiteX22" fmla="*/ 550545 w 723900"/>
              <a:gd name="connsiteY22" fmla="*/ 51625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304800"/>
                </a:moveTo>
                <a:cubicBezTo>
                  <a:pt x="133350" y="294323"/>
                  <a:pt x="141923" y="285750"/>
                  <a:pt x="152400" y="285750"/>
                </a:cubicBezTo>
                <a:lnTo>
                  <a:pt x="266700" y="285750"/>
                </a:lnTo>
                <a:cubicBezTo>
                  <a:pt x="277178" y="285750"/>
                  <a:pt x="285750" y="294323"/>
                  <a:pt x="285750" y="304800"/>
                </a:cubicBezTo>
                <a:cubicBezTo>
                  <a:pt x="285750" y="315278"/>
                  <a:pt x="277178" y="323850"/>
                  <a:pt x="266700" y="323850"/>
                </a:cubicBezTo>
                <a:lnTo>
                  <a:pt x="152400" y="323850"/>
                </a:lnTo>
                <a:cubicBezTo>
                  <a:pt x="141923" y="323850"/>
                  <a:pt x="133350" y="315278"/>
                  <a:pt x="13335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sp>
        <p:nvSpPr>
          <p:cNvPr id="971" name="Elemento grafico 34" descr="Faccia nervosa con riempimento a tinta unita">
            <a:extLst>
              <a:ext uri="{FF2B5EF4-FFF2-40B4-BE49-F238E27FC236}">
                <a16:creationId xmlns:a16="http://schemas.microsoft.com/office/drawing/2014/main" id="{BE17C713-9D16-7B48-976E-DD5D6DFAB606}"/>
              </a:ext>
            </a:extLst>
          </p:cNvPr>
          <p:cNvSpPr/>
          <p:nvPr/>
        </p:nvSpPr>
        <p:spPr>
          <a:xfrm>
            <a:off x="7315938"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8113 w 723900"/>
              <a:gd name="connsiteY5" fmla="*/ 304800 h 723900"/>
              <a:gd name="connsiteX6" fmla="*/ 178689 w 723900"/>
              <a:gd name="connsiteY6" fmla="*/ 229362 h 723900"/>
              <a:gd name="connsiteX7" fmla="*/ 200761 w 723900"/>
              <a:gd name="connsiteY7" fmla="*/ 307112 h 723900"/>
              <a:gd name="connsiteX8" fmla="*/ 278511 w 723900"/>
              <a:gd name="connsiteY8" fmla="*/ 285040 h 723900"/>
              <a:gd name="connsiteX9" fmla="*/ 278511 w 723900"/>
              <a:gd name="connsiteY9" fmla="*/ 229362 h 723900"/>
              <a:gd name="connsiteX10" fmla="*/ 304078 w 723900"/>
              <a:gd name="connsiteY10" fmla="*/ 354751 h 723900"/>
              <a:gd name="connsiteX11" fmla="*/ 178689 w 723900"/>
              <a:gd name="connsiteY11" fmla="*/ 380317 h 723900"/>
              <a:gd name="connsiteX12" fmla="*/ 138113 w 723900"/>
              <a:gd name="connsiteY12" fmla="*/ 304800 h 723900"/>
              <a:gd name="connsiteX13" fmla="*/ 466725 w 723900"/>
              <a:gd name="connsiteY13" fmla="*/ 542925 h 723900"/>
              <a:gd name="connsiteX14" fmla="*/ 257175 w 723900"/>
              <a:gd name="connsiteY14" fmla="*/ 542925 h 723900"/>
              <a:gd name="connsiteX15" fmla="*/ 238125 w 723900"/>
              <a:gd name="connsiteY15" fmla="*/ 523875 h 723900"/>
              <a:gd name="connsiteX16" fmla="*/ 257175 w 723900"/>
              <a:gd name="connsiteY16" fmla="*/ 504825 h 723900"/>
              <a:gd name="connsiteX17" fmla="*/ 466725 w 723900"/>
              <a:gd name="connsiteY17" fmla="*/ 504825 h 723900"/>
              <a:gd name="connsiteX18" fmla="*/ 485775 w 723900"/>
              <a:gd name="connsiteY18" fmla="*/ 523875 h 723900"/>
              <a:gd name="connsiteX19" fmla="*/ 466725 w 723900"/>
              <a:gd name="connsiteY19" fmla="*/ 542925 h 723900"/>
              <a:gd name="connsiteX20" fmla="*/ 504825 w 723900"/>
              <a:gd name="connsiteY20" fmla="*/ 395288 h 723900"/>
              <a:gd name="connsiteX21" fmla="*/ 414398 w 723900"/>
              <a:gd name="connsiteY21" fmla="*/ 304740 h 723900"/>
              <a:gd name="connsiteX22" fmla="*/ 454914 w 723900"/>
              <a:gd name="connsiteY22" fmla="*/ 229362 h 723900"/>
              <a:gd name="connsiteX23" fmla="*/ 476986 w 723900"/>
              <a:gd name="connsiteY23" fmla="*/ 307112 h 723900"/>
              <a:gd name="connsiteX24" fmla="*/ 554736 w 723900"/>
              <a:gd name="connsiteY24" fmla="*/ 285040 h 723900"/>
              <a:gd name="connsiteX25" fmla="*/ 554736 w 723900"/>
              <a:gd name="connsiteY25" fmla="*/ 229362 h 723900"/>
              <a:gd name="connsiteX26" fmla="*/ 580203 w 723900"/>
              <a:gd name="connsiteY26" fmla="*/ 354771 h 723900"/>
              <a:gd name="connsiteX27" fmla="*/ 504825 w 723900"/>
              <a:gd name="connsiteY27" fmla="*/ 39528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38113" y="304800"/>
                </a:moveTo>
                <a:cubicBezTo>
                  <a:pt x="138126" y="274439"/>
                  <a:pt x="153364" y="246109"/>
                  <a:pt x="178689" y="229362"/>
                </a:cubicBezTo>
                <a:cubicBezTo>
                  <a:pt x="163314" y="256927"/>
                  <a:pt x="173196" y="291737"/>
                  <a:pt x="200761" y="307112"/>
                </a:cubicBezTo>
                <a:cubicBezTo>
                  <a:pt x="228326" y="322487"/>
                  <a:pt x="263136" y="312606"/>
                  <a:pt x="278511" y="285040"/>
                </a:cubicBezTo>
                <a:cubicBezTo>
                  <a:pt x="288163" y="267735"/>
                  <a:pt x="288163" y="246666"/>
                  <a:pt x="278511" y="229362"/>
                </a:cubicBezTo>
                <a:cubicBezTo>
                  <a:pt x="320196" y="256927"/>
                  <a:pt x="331642" y="313066"/>
                  <a:pt x="304078" y="354751"/>
                </a:cubicBezTo>
                <a:cubicBezTo>
                  <a:pt x="276513" y="396436"/>
                  <a:pt x="220374" y="407882"/>
                  <a:pt x="178689" y="380317"/>
                </a:cubicBezTo>
                <a:cubicBezTo>
                  <a:pt x="153341" y="363556"/>
                  <a:pt x="138099" y="335189"/>
                  <a:pt x="138113" y="304800"/>
                </a:cubicBezTo>
                <a:close/>
                <a:moveTo>
                  <a:pt x="466725" y="542925"/>
                </a:moveTo>
                <a:lnTo>
                  <a:pt x="257175" y="542925"/>
                </a:lnTo>
                <a:cubicBezTo>
                  <a:pt x="246654" y="542925"/>
                  <a:pt x="238125" y="534396"/>
                  <a:pt x="238125" y="523875"/>
                </a:cubicBezTo>
                <a:cubicBezTo>
                  <a:pt x="238125" y="513354"/>
                  <a:pt x="246654" y="504825"/>
                  <a:pt x="257175" y="504825"/>
                </a:cubicBezTo>
                <a:lnTo>
                  <a:pt x="466725" y="504825"/>
                </a:lnTo>
                <a:cubicBezTo>
                  <a:pt x="477246" y="504825"/>
                  <a:pt x="485775" y="513354"/>
                  <a:pt x="485775" y="523875"/>
                </a:cubicBezTo>
                <a:cubicBezTo>
                  <a:pt x="485775" y="534396"/>
                  <a:pt x="477246" y="542925"/>
                  <a:pt x="466725" y="542925"/>
                </a:cubicBezTo>
                <a:close/>
                <a:moveTo>
                  <a:pt x="504825" y="395288"/>
                </a:moveTo>
                <a:cubicBezTo>
                  <a:pt x="454850" y="395254"/>
                  <a:pt x="414364" y="354715"/>
                  <a:pt x="414398" y="304740"/>
                </a:cubicBezTo>
                <a:cubicBezTo>
                  <a:pt x="414418" y="274411"/>
                  <a:pt x="429630" y="246111"/>
                  <a:pt x="454914" y="229362"/>
                </a:cubicBezTo>
                <a:cubicBezTo>
                  <a:pt x="439539" y="256927"/>
                  <a:pt x="449421" y="291737"/>
                  <a:pt x="476986" y="307112"/>
                </a:cubicBezTo>
                <a:cubicBezTo>
                  <a:pt x="504551" y="322487"/>
                  <a:pt x="539361" y="312605"/>
                  <a:pt x="554736" y="285040"/>
                </a:cubicBezTo>
                <a:cubicBezTo>
                  <a:pt x="564388" y="267735"/>
                  <a:pt x="564388" y="246666"/>
                  <a:pt x="554736" y="229362"/>
                </a:cubicBezTo>
                <a:cubicBezTo>
                  <a:pt x="596399" y="256960"/>
                  <a:pt x="607802" y="313108"/>
                  <a:pt x="580203" y="354771"/>
                </a:cubicBezTo>
                <a:cubicBezTo>
                  <a:pt x="563454" y="380055"/>
                  <a:pt x="535154" y="395267"/>
                  <a:pt x="504825" y="395288"/>
                </a:cubicBezTo>
                <a:close/>
              </a:path>
            </a:pathLst>
          </a:custGeom>
          <a:solidFill>
            <a:schemeClr val="accent3"/>
          </a:solidFill>
          <a:ln w="9525" cap="flat">
            <a:noFill/>
            <a:prstDash val="solid"/>
            <a:miter/>
          </a:ln>
        </p:spPr>
        <p:txBody>
          <a:bodyPr rtlCol="0" anchor="ctr"/>
          <a:lstStyle/>
          <a:p>
            <a:endParaRPr lang="it-IT" sz="1013"/>
          </a:p>
        </p:txBody>
      </p:sp>
      <p:grpSp>
        <p:nvGrpSpPr>
          <p:cNvPr id="986" name="Elemento grafico 36" descr="Faccia nervosa senza riempimento">
            <a:extLst>
              <a:ext uri="{FF2B5EF4-FFF2-40B4-BE49-F238E27FC236}">
                <a16:creationId xmlns:a16="http://schemas.microsoft.com/office/drawing/2014/main" id="{D2643279-16CD-E645-AF64-7B474463623A}"/>
              </a:ext>
            </a:extLst>
          </p:cNvPr>
          <p:cNvGrpSpPr/>
          <p:nvPr/>
        </p:nvGrpSpPr>
        <p:grpSpPr>
          <a:xfrm>
            <a:off x="7723234" y="779616"/>
            <a:ext cx="283856" cy="283856"/>
            <a:chOff x="8188800" y="5521800"/>
            <a:chExt cx="914400" cy="914400"/>
          </a:xfrm>
          <a:solidFill>
            <a:schemeClr val="accent3"/>
          </a:solidFill>
        </p:grpSpPr>
        <p:sp>
          <p:nvSpPr>
            <p:cNvPr id="987" name="Figura a mano libera 986">
              <a:extLst>
                <a:ext uri="{FF2B5EF4-FFF2-40B4-BE49-F238E27FC236}">
                  <a16:creationId xmlns:a16="http://schemas.microsoft.com/office/drawing/2014/main" id="{997A956D-62D1-0A40-A8E1-33F9BE8E9BF1}"/>
                </a:ext>
              </a:extLst>
            </p:cNvPr>
            <p:cNvSpPr/>
            <p:nvPr/>
          </p:nvSpPr>
          <p:spPr>
            <a:xfrm>
              <a:off x="8522175" y="6121875"/>
              <a:ext cx="247650" cy="38100"/>
            </a:xfrm>
            <a:custGeom>
              <a:avLst/>
              <a:gdLst>
                <a:gd name="connsiteX0" fmla="*/ 228600 w 247650"/>
                <a:gd name="connsiteY0" fmla="*/ 0 h 38100"/>
                <a:gd name="connsiteX1" fmla="*/ 19050 w 247650"/>
                <a:gd name="connsiteY1" fmla="*/ 0 h 38100"/>
                <a:gd name="connsiteX2" fmla="*/ 0 w 247650"/>
                <a:gd name="connsiteY2" fmla="*/ 19050 h 38100"/>
                <a:gd name="connsiteX3" fmla="*/ 19050 w 247650"/>
                <a:gd name="connsiteY3" fmla="*/ 38100 h 38100"/>
                <a:gd name="connsiteX4" fmla="*/ 228600 w 247650"/>
                <a:gd name="connsiteY4" fmla="*/ 38100 h 38100"/>
                <a:gd name="connsiteX5" fmla="*/ 247650 w 247650"/>
                <a:gd name="connsiteY5" fmla="*/ 19050 h 38100"/>
                <a:gd name="connsiteX6" fmla="*/ 228600 w 24765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38100">
                  <a:moveTo>
                    <a:pt x="228600" y="0"/>
                  </a:moveTo>
                  <a:lnTo>
                    <a:pt x="19050" y="0"/>
                  </a:lnTo>
                  <a:cubicBezTo>
                    <a:pt x="8529" y="0"/>
                    <a:pt x="0" y="8529"/>
                    <a:pt x="0" y="19050"/>
                  </a:cubicBezTo>
                  <a:cubicBezTo>
                    <a:pt x="0" y="29571"/>
                    <a:pt x="8529" y="38100"/>
                    <a:pt x="19050" y="38100"/>
                  </a:cubicBezTo>
                  <a:lnTo>
                    <a:pt x="228600" y="38100"/>
                  </a:lnTo>
                  <a:cubicBezTo>
                    <a:pt x="239121" y="38100"/>
                    <a:pt x="247650" y="29571"/>
                    <a:pt x="247650" y="19050"/>
                  </a:cubicBezTo>
                  <a:cubicBezTo>
                    <a:pt x="247650" y="8529"/>
                    <a:pt x="239121" y="0"/>
                    <a:pt x="228600" y="0"/>
                  </a:cubicBezTo>
                  <a:close/>
                </a:path>
              </a:pathLst>
            </a:custGeom>
            <a:grpFill/>
            <a:ln w="9525" cap="flat">
              <a:noFill/>
              <a:prstDash val="solid"/>
              <a:miter/>
            </a:ln>
          </p:spPr>
          <p:txBody>
            <a:bodyPr rtlCol="0" anchor="ctr"/>
            <a:lstStyle/>
            <a:p>
              <a:endParaRPr lang="it-IT" sz="1013"/>
            </a:p>
          </p:txBody>
        </p:sp>
        <p:sp>
          <p:nvSpPr>
            <p:cNvPr id="988" name="Figura a mano libera 987">
              <a:extLst>
                <a:ext uri="{FF2B5EF4-FFF2-40B4-BE49-F238E27FC236}">
                  <a16:creationId xmlns:a16="http://schemas.microsoft.com/office/drawing/2014/main" id="{9AC998AA-9E12-F441-8DC0-2ED5626BDD66}"/>
                </a:ext>
              </a:extLst>
            </p:cNvPr>
            <p:cNvSpPr/>
            <p:nvPr/>
          </p:nvSpPr>
          <p:spPr>
            <a:xfrm>
              <a:off x="8284050" y="56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sp>
          <p:nvSpPr>
            <p:cNvPr id="989" name="Figura a mano libera 988">
              <a:extLst>
                <a:ext uri="{FF2B5EF4-FFF2-40B4-BE49-F238E27FC236}">
                  <a16:creationId xmlns:a16="http://schemas.microsoft.com/office/drawing/2014/main" id="{9D52B93E-D845-3A49-96B4-665669D8A7B6}"/>
                </a:ext>
              </a:extLst>
            </p:cNvPr>
            <p:cNvSpPr/>
            <p:nvPr/>
          </p:nvSpPr>
          <p:spPr>
            <a:xfrm>
              <a:off x="8457975" y="5831744"/>
              <a:ext cx="104775" cy="95250"/>
            </a:xfrm>
            <a:custGeom>
              <a:avLst/>
              <a:gdLst>
                <a:gd name="connsiteX0" fmla="*/ 12098 w 104775"/>
                <a:gd name="connsiteY0" fmla="*/ 10668 h 95250"/>
                <a:gd name="connsiteX1" fmla="*/ 20377 w 104775"/>
                <a:gd name="connsiteY1" fmla="*/ 87543 h 95250"/>
                <a:gd name="connsiteX2" fmla="*/ 97252 w 104775"/>
                <a:gd name="connsiteY2" fmla="*/ 79266 h 95250"/>
                <a:gd name="connsiteX3" fmla="*/ 97252 w 104775"/>
                <a:gd name="connsiteY3" fmla="*/ 10668 h 95250"/>
                <a:gd name="connsiteX4" fmla="*/ 12098 w 104775"/>
                <a:gd name="connsiteY4" fmla="*/ 1066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95250">
                  <a:moveTo>
                    <a:pt x="12098" y="10668"/>
                  </a:moveTo>
                  <a:cubicBezTo>
                    <a:pt x="-6844" y="34182"/>
                    <a:pt x="-3138" y="68601"/>
                    <a:pt x="20377" y="87543"/>
                  </a:cubicBezTo>
                  <a:cubicBezTo>
                    <a:pt x="43891" y="106486"/>
                    <a:pt x="78309" y="102780"/>
                    <a:pt x="97252" y="79266"/>
                  </a:cubicBezTo>
                  <a:cubicBezTo>
                    <a:pt x="113381" y="59243"/>
                    <a:pt x="113381" y="30689"/>
                    <a:pt x="97252" y="10668"/>
                  </a:cubicBezTo>
                  <a:cubicBezTo>
                    <a:pt x="70649" y="-3556"/>
                    <a:pt x="38701" y="-3556"/>
                    <a:pt x="12098" y="10668"/>
                  </a:cubicBezTo>
                  <a:close/>
                </a:path>
              </a:pathLst>
            </a:custGeom>
            <a:grpFill/>
            <a:ln w="9525" cap="flat">
              <a:noFill/>
              <a:prstDash val="solid"/>
              <a:miter/>
            </a:ln>
          </p:spPr>
          <p:txBody>
            <a:bodyPr rtlCol="0" anchor="ctr"/>
            <a:lstStyle/>
            <a:p>
              <a:endParaRPr lang="it-IT" sz="1013"/>
            </a:p>
          </p:txBody>
        </p:sp>
        <p:sp>
          <p:nvSpPr>
            <p:cNvPr id="990" name="Figura a mano libera 989">
              <a:extLst>
                <a:ext uri="{FF2B5EF4-FFF2-40B4-BE49-F238E27FC236}">
                  <a16:creationId xmlns:a16="http://schemas.microsoft.com/office/drawing/2014/main" id="{BB2C61FB-A509-AF49-929E-2D4757FCA740}"/>
                </a:ext>
              </a:extLst>
            </p:cNvPr>
            <p:cNvSpPr/>
            <p:nvPr/>
          </p:nvSpPr>
          <p:spPr>
            <a:xfrm>
              <a:off x="8422163" y="5831363"/>
              <a:ext cx="180975" cy="180975"/>
            </a:xfrm>
            <a:custGeom>
              <a:avLst/>
              <a:gdLst>
                <a:gd name="connsiteX0" fmla="*/ 90488 w 180975"/>
                <a:gd name="connsiteY0" fmla="*/ 19431 h 180975"/>
                <a:gd name="connsiteX1" fmla="*/ 161924 w 180975"/>
                <a:gd name="connsiteY1" fmla="*/ 90869 h 180975"/>
                <a:gd name="connsiteX2" fmla="*/ 90486 w 180975"/>
                <a:gd name="connsiteY2" fmla="*/ 162306 h 180975"/>
                <a:gd name="connsiteX3" fmla="*/ 19049 w 180975"/>
                <a:gd name="connsiteY3" fmla="*/ 90868 h 180975"/>
                <a:gd name="connsiteX4" fmla="*/ 19050 w 180975"/>
                <a:gd name="connsiteY4" fmla="*/ 90488 h 180975"/>
                <a:gd name="connsiteX5" fmla="*/ 90488 w 180975"/>
                <a:gd name="connsiteY5" fmla="*/ 19050 h 180975"/>
                <a:gd name="connsiteX6" fmla="*/ 90488 w 180975"/>
                <a:gd name="connsiteY6" fmla="*/ 0 h 180975"/>
                <a:gd name="connsiteX7" fmla="*/ 0 w 180975"/>
                <a:gd name="connsiteY7" fmla="*/ 90488 h 180975"/>
                <a:gd name="connsiteX8" fmla="*/ 90488 w 180975"/>
                <a:gd name="connsiteY8" fmla="*/ 180975 h 180975"/>
                <a:gd name="connsiteX9" fmla="*/ 180975 w 180975"/>
                <a:gd name="connsiteY9" fmla="*/ 90488 h 180975"/>
                <a:gd name="connsiteX10" fmla="*/ 90488 w 180975"/>
                <a:gd name="connsiteY10"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 h="180975">
                  <a:moveTo>
                    <a:pt x="90488" y="19431"/>
                  </a:moveTo>
                  <a:cubicBezTo>
                    <a:pt x="129941" y="19432"/>
                    <a:pt x="161925" y="51416"/>
                    <a:pt x="161924" y="90869"/>
                  </a:cubicBezTo>
                  <a:cubicBezTo>
                    <a:pt x="161923" y="130323"/>
                    <a:pt x="129939" y="162307"/>
                    <a:pt x="90486" y="162306"/>
                  </a:cubicBezTo>
                  <a:cubicBezTo>
                    <a:pt x="51032" y="162305"/>
                    <a:pt x="19048" y="130321"/>
                    <a:pt x="19049" y="90868"/>
                  </a:cubicBezTo>
                  <a:cubicBezTo>
                    <a:pt x="19049" y="90741"/>
                    <a:pt x="19049" y="90614"/>
                    <a:pt x="19050" y="90488"/>
                  </a:cubicBezTo>
                  <a:cubicBezTo>
                    <a:pt x="19102" y="51055"/>
                    <a:pt x="51055" y="19102"/>
                    <a:pt x="90488" y="19050"/>
                  </a:cubicBezTo>
                  <a:moveTo>
                    <a:pt x="90488" y="0"/>
                  </a:moveTo>
                  <a:cubicBezTo>
                    <a:pt x="40513" y="0"/>
                    <a:pt x="0" y="40513"/>
                    <a:pt x="0" y="90488"/>
                  </a:cubicBezTo>
                  <a:cubicBezTo>
                    <a:pt x="0" y="140462"/>
                    <a:pt x="40513" y="180975"/>
                    <a:pt x="90488" y="180975"/>
                  </a:cubicBezTo>
                  <a:cubicBezTo>
                    <a:pt x="140462" y="180975"/>
                    <a:pt x="180975" y="140462"/>
                    <a:pt x="180975" y="90488"/>
                  </a:cubicBezTo>
                  <a:cubicBezTo>
                    <a:pt x="180975" y="40513"/>
                    <a:pt x="140462" y="0"/>
                    <a:pt x="90488" y="0"/>
                  </a:cubicBezTo>
                  <a:close/>
                </a:path>
              </a:pathLst>
            </a:custGeom>
            <a:grpFill/>
            <a:ln w="9525" cap="flat">
              <a:noFill/>
              <a:prstDash val="solid"/>
              <a:miter/>
            </a:ln>
          </p:spPr>
          <p:txBody>
            <a:bodyPr rtlCol="0" anchor="ctr"/>
            <a:lstStyle/>
            <a:p>
              <a:endParaRPr lang="it-IT" sz="1013"/>
            </a:p>
          </p:txBody>
        </p:sp>
        <p:sp>
          <p:nvSpPr>
            <p:cNvPr id="991" name="Figura a mano libera 990">
              <a:extLst>
                <a:ext uri="{FF2B5EF4-FFF2-40B4-BE49-F238E27FC236}">
                  <a16:creationId xmlns:a16="http://schemas.microsoft.com/office/drawing/2014/main" id="{98131653-237A-F844-8AD2-B0E1421AC096}"/>
                </a:ext>
              </a:extLst>
            </p:cNvPr>
            <p:cNvSpPr/>
            <p:nvPr/>
          </p:nvSpPr>
          <p:spPr>
            <a:xfrm>
              <a:off x="8734200" y="5831744"/>
              <a:ext cx="104775" cy="95250"/>
            </a:xfrm>
            <a:custGeom>
              <a:avLst/>
              <a:gdLst>
                <a:gd name="connsiteX0" fmla="*/ 12098 w 104775"/>
                <a:gd name="connsiteY0" fmla="*/ 10668 h 95250"/>
                <a:gd name="connsiteX1" fmla="*/ 20377 w 104775"/>
                <a:gd name="connsiteY1" fmla="*/ 87543 h 95250"/>
                <a:gd name="connsiteX2" fmla="*/ 97252 w 104775"/>
                <a:gd name="connsiteY2" fmla="*/ 79266 h 95250"/>
                <a:gd name="connsiteX3" fmla="*/ 97252 w 104775"/>
                <a:gd name="connsiteY3" fmla="*/ 10668 h 95250"/>
                <a:gd name="connsiteX4" fmla="*/ 12098 w 104775"/>
                <a:gd name="connsiteY4" fmla="*/ 1066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95250">
                  <a:moveTo>
                    <a:pt x="12098" y="10668"/>
                  </a:moveTo>
                  <a:cubicBezTo>
                    <a:pt x="-6844" y="34182"/>
                    <a:pt x="-3138" y="68601"/>
                    <a:pt x="20377" y="87543"/>
                  </a:cubicBezTo>
                  <a:cubicBezTo>
                    <a:pt x="43891" y="106486"/>
                    <a:pt x="78309" y="102780"/>
                    <a:pt x="97252" y="79266"/>
                  </a:cubicBezTo>
                  <a:cubicBezTo>
                    <a:pt x="113381" y="59243"/>
                    <a:pt x="113381" y="30689"/>
                    <a:pt x="97252" y="10668"/>
                  </a:cubicBezTo>
                  <a:cubicBezTo>
                    <a:pt x="70649" y="-3556"/>
                    <a:pt x="38701" y="-3556"/>
                    <a:pt x="12098" y="10668"/>
                  </a:cubicBezTo>
                  <a:close/>
                </a:path>
              </a:pathLst>
            </a:custGeom>
            <a:grpFill/>
            <a:ln w="9525" cap="flat">
              <a:noFill/>
              <a:prstDash val="solid"/>
              <a:miter/>
            </a:ln>
          </p:spPr>
          <p:txBody>
            <a:bodyPr rtlCol="0" anchor="ctr"/>
            <a:lstStyle/>
            <a:p>
              <a:endParaRPr lang="it-IT" sz="1013"/>
            </a:p>
          </p:txBody>
        </p:sp>
        <p:sp>
          <p:nvSpPr>
            <p:cNvPr id="992" name="Figura a mano libera 991">
              <a:extLst>
                <a:ext uri="{FF2B5EF4-FFF2-40B4-BE49-F238E27FC236}">
                  <a16:creationId xmlns:a16="http://schemas.microsoft.com/office/drawing/2014/main" id="{358146F7-3961-AA40-BCA4-A04D09F3A7A5}"/>
                </a:ext>
              </a:extLst>
            </p:cNvPr>
            <p:cNvSpPr/>
            <p:nvPr/>
          </p:nvSpPr>
          <p:spPr>
            <a:xfrm>
              <a:off x="8698388" y="5831363"/>
              <a:ext cx="180975" cy="180975"/>
            </a:xfrm>
            <a:custGeom>
              <a:avLst/>
              <a:gdLst>
                <a:gd name="connsiteX0" fmla="*/ 90488 w 180975"/>
                <a:gd name="connsiteY0" fmla="*/ 19431 h 180975"/>
                <a:gd name="connsiteX1" fmla="*/ 161924 w 180975"/>
                <a:gd name="connsiteY1" fmla="*/ 90869 h 180975"/>
                <a:gd name="connsiteX2" fmla="*/ 90486 w 180975"/>
                <a:gd name="connsiteY2" fmla="*/ 162306 h 180975"/>
                <a:gd name="connsiteX3" fmla="*/ 19049 w 180975"/>
                <a:gd name="connsiteY3" fmla="*/ 90868 h 180975"/>
                <a:gd name="connsiteX4" fmla="*/ 19050 w 180975"/>
                <a:gd name="connsiteY4" fmla="*/ 90488 h 180975"/>
                <a:gd name="connsiteX5" fmla="*/ 90488 w 180975"/>
                <a:gd name="connsiteY5" fmla="*/ 19050 h 180975"/>
                <a:gd name="connsiteX6" fmla="*/ 90488 w 180975"/>
                <a:gd name="connsiteY6" fmla="*/ 0 h 180975"/>
                <a:gd name="connsiteX7" fmla="*/ 0 w 180975"/>
                <a:gd name="connsiteY7" fmla="*/ 90488 h 180975"/>
                <a:gd name="connsiteX8" fmla="*/ 90488 w 180975"/>
                <a:gd name="connsiteY8" fmla="*/ 180975 h 180975"/>
                <a:gd name="connsiteX9" fmla="*/ 180975 w 180975"/>
                <a:gd name="connsiteY9" fmla="*/ 90488 h 180975"/>
                <a:gd name="connsiteX10" fmla="*/ 90488 w 180975"/>
                <a:gd name="connsiteY10"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 h="180975">
                  <a:moveTo>
                    <a:pt x="90488" y="19431"/>
                  </a:moveTo>
                  <a:cubicBezTo>
                    <a:pt x="129941" y="19432"/>
                    <a:pt x="161925" y="51416"/>
                    <a:pt x="161924" y="90869"/>
                  </a:cubicBezTo>
                  <a:cubicBezTo>
                    <a:pt x="161923" y="130323"/>
                    <a:pt x="129939" y="162307"/>
                    <a:pt x="90486" y="162306"/>
                  </a:cubicBezTo>
                  <a:cubicBezTo>
                    <a:pt x="51032" y="162305"/>
                    <a:pt x="19048" y="130321"/>
                    <a:pt x="19049" y="90868"/>
                  </a:cubicBezTo>
                  <a:cubicBezTo>
                    <a:pt x="19049" y="90741"/>
                    <a:pt x="19049" y="90614"/>
                    <a:pt x="19050" y="90488"/>
                  </a:cubicBezTo>
                  <a:cubicBezTo>
                    <a:pt x="19102" y="51055"/>
                    <a:pt x="51055" y="19102"/>
                    <a:pt x="90488" y="19050"/>
                  </a:cubicBezTo>
                  <a:moveTo>
                    <a:pt x="90488" y="0"/>
                  </a:moveTo>
                  <a:cubicBezTo>
                    <a:pt x="40513" y="0"/>
                    <a:pt x="0" y="40513"/>
                    <a:pt x="0" y="90488"/>
                  </a:cubicBezTo>
                  <a:cubicBezTo>
                    <a:pt x="0" y="140462"/>
                    <a:pt x="40513" y="180975"/>
                    <a:pt x="90488" y="180975"/>
                  </a:cubicBezTo>
                  <a:cubicBezTo>
                    <a:pt x="140462" y="180975"/>
                    <a:pt x="180975" y="140462"/>
                    <a:pt x="180975" y="90488"/>
                  </a:cubicBezTo>
                  <a:cubicBezTo>
                    <a:pt x="180975" y="40513"/>
                    <a:pt x="140462" y="0"/>
                    <a:pt x="90488" y="0"/>
                  </a:cubicBezTo>
                  <a:close/>
                </a:path>
              </a:pathLst>
            </a:custGeom>
            <a:grpFill/>
            <a:ln w="9525" cap="flat">
              <a:noFill/>
              <a:prstDash val="solid"/>
              <a:miter/>
            </a:ln>
          </p:spPr>
          <p:txBody>
            <a:bodyPr rtlCol="0" anchor="ctr"/>
            <a:lstStyle/>
            <a:p>
              <a:endParaRPr lang="it-IT" sz="1013"/>
            </a:p>
          </p:txBody>
        </p:sp>
      </p:grpSp>
      <p:sp>
        <p:nvSpPr>
          <p:cNvPr id="993" name="Elemento grafico 38" descr="Faccia confusa con riempimento a tinta unita">
            <a:extLst>
              <a:ext uri="{FF2B5EF4-FFF2-40B4-BE49-F238E27FC236}">
                <a16:creationId xmlns:a16="http://schemas.microsoft.com/office/drawing/2014/main" id="{474B7535-73B9-9F45-8470-338500E5B457}"/>
              </a:ext>
            </a:extLst>
          </p:cNvPr>
          <p:cNvSpPr/>
          <p:nvPr/>
        </p:nvSpPr>
        <p:spPr>
          <a:xfrm>
            <a:off x="818966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2875 w 723900"/>
              <a:gd name="connsiteY5" fmla="*/ 182880 h 723900"/>
              <a:gd name="connsiteX6" fmla="*/ 160020 w 723900"/>
              <a:gd name="connsiteY6" fmla="*/ 161925 h 723900"/>
              <a:gd name="connsiteX7" fmla="*/ 255270 w 723900"/>
              <a:gd name="connsiteY7" fmla="*/ 152400 h 723900"/>
              <a:gd name="connsiteX8" fmla="*/ 276225 w 723900"/>
              <a:gd name="connsiteY8" fmla="*/ 169545 h 723900"/>
              <a:gd name="connsiteX9" fmla="*/ 259080 w 723900"/>
              <a:gd name="connsiteY9" fmla="*/ 190500 h 723900"/>
              <a:gd name="connsiteX10" fmla="*/ 163830 w 723900"/>
              <a:gd name="connsiteY10" fmla="*/ 200025 h 723900"/>
              <a:gd name="connsiteX11" fmla="*/ 161925 w 723900"/>
              <a:gd name="connsiteY11" fmla="*/ 200025 h 723900"/>
              <a:gd name="connsiteX12" fmla="*/ 142875 w 723900"/>
              <a:gd name="connsiteY12" fmla="*/ 182880 h 723900"/>
              <a:gd name="connsiteX13" fmla="*/ 209550 w 723900"/>
              <a:gd name="connsiteY13" fmla="*/ 361950 h 723900"/>
              <a:gd name="connsiteX14" fmla="*/ 152400 w 723900"/>
              <a:gd name="connsiteY14" fmla="*/ 304800 h 723900"/>
              <a:gd name="connsiteX15" fmla="*/ 209550 w 723900"/>
              <a:gd name="connsiteY15" fmla="*/ 247650 h 723900"/>
              <a:gd name="connsiteX16" fmla="*/ 266700 w 723900"/>
              <a:gd name="connsiteY16" fmla="*/ 304800 h 723900"/>
              <a:gd name="connsiteX17" fmla="*/ 209550 w 723900"/>
              <a:gd name="connsiteY17" fmla="*/ 361950 h 723900"/>
              <a:gd name="connsiteX18" fmla="*/ 481013 w 723900"/>
              <a:gd name="connsiteY18" fmla="*/ 516255 h 723900"/>
              <a:gd name="connsiteX19" fmla="*/ 458153 w 723900"/>
              <a:gd name="connsiteY19" fmla="*/ 530543 h 723900"/>
              <a:gd name="connsiteX20" fmla="*/ 287655 w 723900"/>
              <a:gd name="connsiteY20" fmla="*/ 559118 h 723900"/>
              <a:gd name="connsiteX21" fmla="*/ 276225 w 723900"/>
              <a:gd name="connsiteY21" fmla="*/ 562928 h 723900"/>
              <a:gd name="connsiteX22" fmla="*/ 260985 w 723900"/>
              <a:gd name="connsiteY22" fmla="*/ 555308 h 723900"/>
              <a:gd name="connsiteX23" fmla="*/ 264795 w 723900"/>
              <a:gd name="connsiteY23" fmla="*/ 528638 h 723900"/>
              <a:gd name="connsiteX24" fmla="*/ 467678 w 723900"/>
              <a:gd name="connsiteY24" fmla="*/ 493395 h 723900"/>
              <a:gd name="connsiteX25" fmla="*/ 481013 w 723900"/>
              <a:gd name="connsiteY25" fmla="*/ 516255 h 723900"/>
              <a:gd name="connsiteX26" fmla="*/ 514350 w 723900"/>
              <a:gd name="connsiteY26" fmla="*/ 361950 h 723900"/>
              <a:gd name="connsiteX27" fmla="*/ 457200 w 723900"/>
              <a:gd name="connsiteY27" fmla="*/ 304800 h 723900"/>
              <a:gd name="connsiteX28" fmla="*/ 514350 w 723900"/>
              <a:gd name="connsiteY28" fmla="*/ 247650 h 723900"/>
              <a:gd name="connsiteX29" fmla="*/ 571500 w 723900"/>
              <a:gd name="connsiteY29" fmla="*/ 304800 h 723900"/>
              <a:gd name="connsiteX30" fmla="*/ 514350 w 723900"/>
              <a:gd name="connsiteY30" fmla="*/ 361950 h 723900"/>
              <a:gd name="connsiteX31" fmla="*/ 561975 w 723900"/>
              <a:gd name="connsiteY31" fmla="*/ 200025 h 723900"/>
              <a:gd name="connsiteX32" fmla="*/ 560070 w 723900"/>
              <a:gd name="connsiteY32" fmla="*/ 200025 h 723900"/>
              <a:gd name="connsiteX33" fmla="*/ 464820 w 723900"/>
              <a:gd name="connsiteY33" fmla="*/ 190500 h 723900"/>
              <a:gd name="connsiteX34" fmla="*/ 447675 w 723900"/>
              <a:gd name="connsiteY34" fmla="*/ 169545 h 723900"/>
              <a:gd name="connsiteX35" fmla="*/ 468630 w 723900"/>
              <a:gd name="connsiteY35" fmla="*/ 152400 h 723900"/>
              <a:gd name="connsiteX36" fmla="*/ 563880 w 723900"/>
              <a:gd name="connsiteY36" fmla="*/ 161925 h 723900"/>
              <a:gd name="connsiteX37" fmla="*/ 581025 w 723900"/>
              <a:gd name="connsiteY37" fmla="*/ 182880 h 723900"/>
              <a:gd name="connsiteX38" fmla="*/ 561975 w 723900"/>
              <a:gd name="connsiteY38" fmla="*/ 20002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2875" y="182880"/>
                </a:moveTo>
                <a:cubicBezTo>
                  <a:pt x="141923" y="172403"/>
                  <a:pt x="149543" y="162878"/>
                  <a:pt x="160020" y="161925"/>
                </a:cubicBezTo>
                <a:lnTo>
                  <a:pt x="255270" y="152400"/>
                </a:lnTo>
                <a:cubicBezTo>
                  <a:pt x="265748" y="151448"/>
                  <a:pt x="275273" y="159068"/>
                  <a:pt x="276225" y="169545"/>
                </a:cubicBezTo>
                <a:cubicBezTo>
                  <a:pt x="277178" y="180023"/>
                  <a:pt x="269558" y="189548"/>
                  <a:pt x="259080" y="190500"/>
                </a:cubicBezTo>
                <a:lnTo>
                  <a:pt x="163830" y="200025"/>
                </a:lnTo>
                <a:cubicBezTo>
                  <a:pt x="162878" y="200025"/>
                  <a:pt x="162878" y="200025"/>
                  <a:pt x="161925" y="200025"/>
                </a:cubicBezTo>
                <a:cubicBezTo>
                  <a:pt x="152400" y="200025"/>
                  <a:pt x="143828" y="192405"/>
                  <a:pt x="142875" y="182880"/>
                </a:cubicBezTo>
                <a:close/>
                <a:moveTo>
                  <a:pt x="209550" y="361950"/>
                </a:moveTo>
                <a:cubicBezTo>
                  <a:pt x="178118" y="361950"/>
                  <a:pt x="152400" y="336233"/>
                  <a:pt x="152400" y="304800"/>
                </a:cubicBezTo>
                <a:cubicBezTo>
                  <a:pt x="152400" y="273368"/>
                  <a:pt x="178118" y="247650"/>
                  <a:pt x="209550" y="247650"/>
                </a:cubicBezTo>
                <a:cubicBezTo>
                  <a:pt x="240983" y="247650"/>
                  <a:pt x="266700" y="273368"/>
                  <a:pt x="266700" y="304800"/>
                </a:cubicBezTo>
                <a:cubicBezTo>
                  <a:pt x="266700" y="336233"/>
                  <a:pt x="240983" y="361950"/>
                  <a:pt x="209550" y="361950"/>
                </a:cubicBezTo>
                <a:close/>
                <a:moveTo>
                  <a:pt x="481013" y="516255"/>
                </a:moveTo>
                <a:cubicBezTo>
                  <a:pt x="478155" y="526733"/>
                  <a:pt x="468630" y="532448"/>
                  <a:pt x="458153" y="530543"/>
                </a:cubicBezTo>
                <a:cubicBezTo>
                  <a:pt x="356235" y="506730"/>
                  <a:pt x="288608" y="558165"/>
                  <a:pt x="287655" y="559118"/>
                </a:cubicBezTo>
                <a:cubicBezTo>
                  <a:pt x="283845" y="561975"/>
                  <a:pt x="280035" y="562928"/>
                  <a:pt x="276225" y="562928"/>
                </a:cubicBezTo>
                <a:cubicBezTo>
                  <a:pt x="270510" y="562928"/>
                  <a:pt x="264795" y="560070"/>
                  <a:pt x="260985" y="555308"/>
                </a:cubicBezTo>
                <a:cubicBezTo>
                  <a:pt x="254318" y="546735"/>
                  <a:pt x="256223" y="535305"/>
                  <a:pt x="264795" y="528638"/>
                </a:cubicBezTo>
                <a:cubicBezTo>
                  <a:pt x="268605" y="525780"/>
                  <a:pt x="348615" y="464820"/>
                  <a:pt x="467678" y="493395"/>
                </a:cubicBezTo>
                <a:cubicBezTo>
                  <a:pt x="477203" y="495300"/>
                  <a:pt x="483870" y="505778"/>
                  <a:pt x="481013"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61975" y="200025"/>
                </a:moveTo>
                <a:cubicBezTo>
                  <a:pt x="561023" y="200025"/>
                  <a:pt x="561023" y="200025"/>
                  <a:pt x="560070" y="200025"/>
                </a:cubicBezTo>
                <a:lnTo>
                  <a:pt x="464820" y="190500"/>
                </a:lnTo>
                <a:cubicBezTo>
                  <a:pt x="454343" y="189548"/>
                  <a:pt x="446723" y="180023"/>
                  <a:pt x="447675" y="169545"/>
                </a:cubicBezTo>
                <a:cubicBezTo>
                  <a:pt x="448628" y="159068"/>
                  <a:pt x="458153" y="151448"/>
                  <a:pt x="468630" y="152400"/>
                </a:cubicBezTo>
                <a:lnTo>
                  <a:pt x="563880" y="161925"/>
                </a:lnTo>
                <a:cubicBezTo>
                  <a:pt x="574358" y="162878"/>
                  <a:pt x="581978" y="172403"/>
                  <a:pt x="581025" y="182880"/>
                </a:cubicBezTo>
                <a:cubicBezTo>
                  <a:pt x="580073" y="192405"/>
                  <a:pt x="571500" y="200025"/>
                  <a:pt x="561975" y="200025"/>
                </a:cubicBezTo>
                <a:close/>
              </a:path>
            </a:pathLst>
          </a:custGeom>
          <a:solidFill>
            <a:schemeClr val="accent3"/>
          </a:solidFill>
          <a:ln w="9525" cap="flat">
            <a:noFill/>
            <a:prstDash val="solid"/>
            <a:miter/>
          </a:ln>
        </p:spPr>
        <p:txBody>
          <a:bodyPr rtlCol="0" anchor="ctr"/>
          <a:lstStyle/>
          <a:p>
            <a:endParaRPr lang="it-IT" sz="1013"/>
          </a:p>
        </p:txBody>
      </p:sp>
      <p:grpSp>
        <p:nvGrpSpPr>
          <p:cNvPr id="994" name="Elemento grafico 40" descr="Faccia confusa senza riempimento">
            <a:extLst>
              <a:ext uri="{FF2B5EF4-FFF2-40B4-BE49-F238E27FC236}">
                <a16:creationId xmlns:a16="http://schemas.microsoft.com/office/drawing/2014/main" id="{7D031186-F50F-4446-AE86-8D877C59F00D}"/>
              </a:ext>
            </a:extLst>
          </p:cNvPr>
          <p:cNvGrpSpPr/>
          <p:nvPr/>
        </p:nvGrpSpPr>
        <p:grpSpPr>
          <a:xfrm>
            <a:off x="8596969" y="779616"/>
            <a:ext cx="283856" cy="283856"/>
            <a:chOff x="8488800" y="5821800"/>
            <a:chExt cx="914400" cy="914400"/>
          </a:xfrm>
          <a:solidFill>
            <a:schemeClr val="accent3"/>
          </a:solidFill>
        </p:grpSpPr>
        <p:sp>
          <p:nvSpPr>
            <p:cNvPr id="995" name="Figura a mano libera 994">
              <a:extLst>
                <a:ext uri="{FF2B5EF4-FFF2-40B4-BE49-F238E27FC236}">
                  <a16:creationId xmlns:a16="http://schemas.microsoft.com/office/drawing/2014/main" id="{513EE749-47DF-A64B-A3E4-E27D9687DF23}"/>
                </a:ext>
              </a:extLst>
            </p:cNvPr>
            <p:cNvSpPr/>
            <p:nvPr/>
          </p:nvSpPr>
          <p:spPr>
            <a:xfrm>
              <a:off x="8840480" y="6402841"/>
              <a:ext cx="219075" cy="76200"/>
            </a:xfrm>
            <a:custGeom>
              <a:avLst/>
              <a:gdLst>
                <a:gd name="connsiteX0" fmla="*/ 210295 w 219075"/>
                <a:gd name="connsiteY0" fmla="*/ 7604 h 76200"/>
                <a:gd name="connsiteX1" fmla="*/ 7412 w 219075"/>
                <a:gd name="connsiteY1" fmla="*/ 42846 h 76200"/>
                <a:gd name="connsiteX2" fmla="*/ 3602 w 219075"/>
                <a:gd name="connsiteY2" fmla="*/ 69516 h 76200"/>
                <a:gd name="connsiteX3" fmla="*/ 18842 w 219075"/>
                <a:gd name="connsiteY3" fmla="*/ 77136 h 76200"/>
                <a:gd name="connsiteX4" fmla="*/ 30272 w 219075"/>
                <a:gd name="connsiteY4" fmla="*/ 73326 h 76200"/>
                <a:gd name="connsiteX5" fmla="*/ 200770 w 219075"/>
                <a:gd name="connsiteY5" fmla="*/ 44751 h 76200"/>
                <a:gd name="connsiteX6" fmla="*/ 223630 w 219075"/>
                <a:gd name="connsiteY6" fmla="*/ 30464 h 76200"/>
                <a:gd name="connsiteX7" fmla="*/ 210295 w 219075"/>
                <a:gd name="connsiteY7" fmla="*/ 76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76200">
                  <a:moveTo>
                    <a:pt x="210295" y="7604"/>
                  </a:moveTo>
                  <a:cubicBezTo>
                    <a:pt x="91232" y="-20971"/>
                    <a:pt x="11222" y="39989"/>
                    <a:pt x="7412" y="42846"/>
                  </a:cubicBezTo>
                  <a:cubicBezTo>
                    <a:pt x="-1160" y="49514"/>
                    <a:pt x="-2113" y="60944"/>
                    <a:pt x="3602" y="69516"/>
                  </a:cubicBezTo>
                  <a:cubicBezTo>
                    <a:pt x="7412" y="74279"/>
                    <a:pt x="13127" y="77136"/>
                    <a:pt x="18842" y="77136"/>
                  </a:cubicBezTo>
                  <a:cubicBezTo>
                    <a:pt x="22652" y="77136"/>
                    <a:pt x="27415" y="76184"/>
                    <a:pt x="30272" y="73326"/>
                  </a:cubicBezTo>
                  <a:cubicBezTo>
                    <a:pt x="31225" y="72374"/>
                    <a:pt x="98852" y="20939"/>
                    <a:pt x="200770" y="44751"/>
                  </a:cubicBezTo>
                  <a:cubicBezTo>
                    <a:pt x="211247" y="47609"/>
                    <a:pt x="221725" y="40941"/>
                    <a:pt x="223630" y="30464"/>
                  </a:cubicBezTo>
                  <a:cubicBezTo>
                    <a:pt x="227440" y="19986"/>
                    <a:pt x="220772" y="9509"/>
                    <a:pt x="210295" y="7604"/>
                  </a:cubicBezTo>
                  <a:close/>
                </a:path>
              </a:pathLst>
            </a:custGeom>
            <a:grpFill/>
            <a:ln w="9525" cap="flat">
              <a:noFill/>
              <a:prstDash val="solid"/>
              <a:miter/>
            </a:ln>
          </p:spPr>
          <p:txBody>
            <a:bodyPr rtlCol="0" anchor="ctr"/>
            <a:lstStyle/>
            <a:p>
              <a:endParaRPr lang="it-IT" sz="1013"/>
            </a:p>
          </p:txBody>
        </p:sp>
        <p:sp>
          <p:nvSpPr>
            <p:cNvPr id="1001" name="Figura a mano libera 1000">
              <a:extLst>
                <a:ext uri="{FF2B5EF4-FFF2-40B4-BE49-F238E27FC236}">
                  <a16:creationId xmlns:a16="http://schemas.microsoft.com/office/drawing/2014/main" id="{722AD2BB-273E-BE4B-B196-4735813DC8B6}"/>
                </a:ext>
              </a:extLst>
            </p:cNvPr>
            <p:cNvSpPr/>
            <p:nvPr/>
          </p:nvSpPr>
          <p:spPr>
            <a:xfrm>
              <a:off x="8736450" y="61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02" name="Figura a mano libera 1001">
              <a:extLst>
                <a:ext uri="{FF2B5EF4-FFF2-40B4-BE49-F238E27FC236}">
                  <a16:creationId xmlns:a16="http://schemas.microsoft.com/office/drawing/2014/main" id="{F3F88C26-29A0-1D4A-A33C-1B70FF328A46}"/>
                </a:ext>
              </a:extLst>
            </p:cNvPr>
            <p:cNvSpPr/>
            <p:nvPr/>
          </p:nvSpPr>
          <p:spPr>
            <a:xfrm>
              <a:off x="8726845" y="6095087"/>
              <a:ext cx="133350" cy="47625"/>
            </a:xfrm>
            <a:custGeom>
              <a:avLst/>
              <a:gdLst>
                <a:gd name="connsiteX0" fmla="*/ 21035 w 133350"/>
                <a:gd name="connsiteY0" fmla="*/ 47705 h 47625"/>
                <a:gd name="connsiteX1" fmla="*/ 116285 w 133350"/>
                <a:gd name="connsiteY1" fmla="*/ 38180 h 47625"/>
                <a:gd name="connsiteX2" fmla="*/ 133430 w 133350"/>
                <a:gd name="connsiteY2" fmla="*/ 17225 h 47625"/>
                <a:gd name="connsiteX3" fmla="*/ 112475 w 133350"/>
                <a:gd name="connsiteY3" fmla="*/ 80 h 47625"/>
                <a:gd name="connsiteX4" fmla="*/ 17225 w 133350"/>
                <a:gd name="connsiteY4" fmla="*/ 9605 h 47625"/>
                <a:gd name="connsiteX5" fmla="*/ 80 w 133350"/>
                <a:gd name="connsiteY5" fmla="*/ 30560 h 47625"/>
                <a:gd name="connsiteX6" fmla="*/ 19130 w 133350"/>
                <a:gd name="connsiteY6" fmla="*/ 47705 h 47625"/>
                <a:gd name="connsiteX7" fmla="*/ 21035 w 133350"/>
                <a:gd name="connsiteY7" fmla="*/ 4770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47625">
                  <a:moveTo>
                    <a:pt x="21035" y="47705"/>
                  </a:moveTo>
                  <a:lnTo>
                    <a:pt x="116285" y="38180"/>
                  </a:lnTo>
                  <a:cubicBezTo>
                    <a:pt x="126763" y="37228"/>
                    <a:pt x="134383" y="27703"/>
                    <a:pt x="133430" y="17225"/>
                  </a:cubicBezTo>
                  <a:cubicBezTo>
                    <a:pt x="132478" y="6748"/>
                    <a:pt x="122953" y="-872"/>
                    <a:pt x="112475" y="80"/>
                  </a:cubicBezTo>
                  <a:lnTo>
                    <a:pt x="17225" y="9605"/>
                  </a:lnTo>
                  <a:cubicBezTo>
                    <a:pt x="6748" y="10558"/>
                    <a:pt x="-872" y="20083"/>
                    <a:pt x="80" y="30560"/>
                  </a:cubicBezTo>
                  <a:cubicBezTo>
                    <a:pt x="1033" y="40085"/>
                    <a:pt x="9605" y="47705"/>
                    <a:pt x="19130" y="47705"/>
                  </a:cubicBezTo>
                  <a:cubicBezTo>
                    <a:pt x="20083" y="47705"/>
                    <a:pt x="20083" y="47705"/>
                    <a:pt x="21035" y="47705"/>
                  </a:cubicBezTo>
                  <a:close/>
                </a:path>
              </a:pathLst>
            </a:custGeom>
            <a:grpFill/>
            <a:ln w="9525" cap="flat">
              <a:noFill/>
              <a:prstDash val="solid"/>
              <a:miter/>
            </a:ln>
          </p:spPr>
          <p:txBody>
            <a:bodyPr rtlCol="0" anchor="ctr"/>
            <a:lstStyle/>
            <a:p>
              <a:endParaRPr lang="it-IT" sz="1013"/>
            </a:p>
          </p:txBody>
        </p:sp>
        <p:sp>
          <p:nvSpPr>
            <p:cNvPr id="1003" name="Figura a mano libera 1002">
              <a:extLst>
                <a:ext uri="{FF2B5EF4-FFF2-40B4-BE49-F238E27FC236}">
                  <a16:creationId xmlns:a16="http://schemas.microsoft.com/office/drawing/2014/main" id="{2FB034E7-DE4B-A749-AE62-49778CCA85EB}"/>
                </a:ext>
              </a:extLst>
            </p:cNvPr>
            <p:cNvSpPr/>
            <p:nvPr/>
          </p:nvSpPr>
          <p:spPr>
            <a:xfrm>
              <a:off x="9041250" y="61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04" name="Figura a mano libera 1003">
              <a:extLst>
                <a:ext uri="{FF2B5EF4-FFF2-40B4-BE49-F238E27FC236}">
                  <a16:creationId xmlns:a16="http://schemas.microsoft.com/office/drawing/2014/main" id="{57920B90-17E8-5744-8F5E-75CC87EEC7A4}"/>
                </a:ext>
              </a:extLst>
            </p:cNvPr>
            <p:cNvSpPr/>
            <p:nvPr/>
          </p:nvSpPr>
          <p:spPr>
            <a:xfrm>
              <a:off x="9031645" y="6095087"/>
              <a:ext cx="133350" cy="47625"/>
            </a:xfrm>
            <a:custGeom>
              <a:avLst/>
              <a:gdLst>
                <a:gd name="connsiteX0" fmla="*/ 116285 w 133350"/>
                <a:gd name="connsiteY0" fmla="*/ 9605 h 47625"/>
                <a:gd name="connsiteX1" fmla="*/ 21035 w 133350"/>
                <a:gd name="connsiteY1" fmla="*/ 80 h 47625"/>
                <a:gd name="connsiteX2" fmla="*/ 80 w 133350"/>
                <a:gd name="connsiteY2" fmla="*/ 17225 h 47625"/>
                <a:gd name="connsiteX3" fmla="*/ 17225 w 133350"/>
                <a:gd name="connsiteY3" fmla="*/ 38180 h 47625"/>
                <a:gd name="connsiteX4" fmla="*/ 112475 w 133350"/>
                <a:gd name="connsiteY4" fmla="*/ 47705 h 47625"/>
                <a:gd name="connsiteX5" fmla="*/ 114380 w 133350"/>
                <a:gd name="connsiteY5" fmla="*/ 47705 h 47625"/>
                <a:gd name="connsiteX6" fmla="*/ 133430 w 133350"/>
                <a:gd name="connsiteY6" fmla="*/ 30560 h 47625"/>
                <a:gd name="connsiteX7" fmla="*/ 116285 w 133350"/>
                <a:gd name="connsiteY7" fmla="*/ 960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47625">
                  <a:moveTo>
                    <a:pt x="116285" y="9605"/>
                  </a:moveTo>
                  <a:lnTo>
                    <a:pt x="21035" y="80"/>
                  </a:lnTo>
                  <a:cubicBezTo>
                    <a:pt x="10558" y="-872"/>
                    <a:pt x="1033" y="6748"/>
                    <a:pt x="80" y="17225"/>
                  </a:cubicBezTo>
                  <a:cubicBezTo>
                    <a:pt x="-872" y="27703"/>
                    <a:pt x="6748" y="37228"/>
                    <a:pt x="17225" y="38180"/>
                  </a:cubicBezTo>
                  <a:lnTo>
                    <a:pt x="112475" y="47705"/>
                  </a:lnTo>
                  <a:cubicBezTo>
                    <a:pt x="113428" y="47705"/>
                    <a:pt x="113428" y="47705"/>
                    <a:pt x="114380" y="47705"/>
                  </a:cubicBezTo>
                  <a:cubicBezTo>
                    <a:pt x="123905" y="47705"/>
                    <a:pt x="132478" y="40085"/>
                    <a:pt x="133430" y="30560"/>
                  </a:cubicBezTo>
                  <a:cubicBezTo>
                    <a:pt x="134383" y="20083"/>
                    <a:pt x="126763" y="10558"/>
                    <a:pt x="116285" y="9605"/>
                  </a:cubicBezTo>
                  <a:close/>
                </a:path>
              </a:pathLst>
            </a:custGeom>
            <a:grpFill/>
            <a:ln w="9525" cap="flat">
              <a:noFill/>
              <a:prstDash val="solid"/>
              <a:miter/>
            </a:ln>
          </p:spPr>
          <p:txBody>
            <a:bodyPr rtlCol="0" anchor="ctr"/>
            <a:lstStyle/>
            <a:p>
              <a:endParaRPr lang="it-IT" sz="1013"/>
            </a:p>
          </p:txBody>
        </p:sp>
        <p:sp>
          <p:nvSpPr>
            <p:cNvPr id="1005" name="Figura a mano libera 1004">
              <a:extLst>
                <a:ext uri="{FF2B5EF4-FFF2-40B4-BE49-F238E27FC236}">
                  <a16:creationId xmlns:a16="http://schemas.microsoft.com/office/drawing/2014/main" id="{82893F65-1D58-3741-96DA-C4CDEEADC0BA}"/>
                </a:ext>
              </a:extLst>
            </p:cNvPr>
            <p:cNvSpPr/>
            <p:nvPr/>
          </p:nvSpPr>
          <p:spPr>
            <a:xfrm>
              <a:off x="8584050" y="59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90" name="Elemento grafico 1006" descr="Faccia sorpresa con riempimento a tinta unita">
            <a:extLst>
              <a:ext uri="{FF2B5EF4-FFF2-40B4-BE49-F238E27FC236}">
                <a16:creationId xmlns:a16="http://schemas.microsoft.com/office/drawing/2014/main" id="{DCA84498-C539-3843-87CB-6E5D42AC91CA}"/>
              </a:ext>
            </a:extLst>
          </p:cNvPr>
          <p:cNvSpPr/>
          <p:nvPr/>
        </p:nvSpPr>
        <p:spPr>
          <a:xfrm>
            <a:off x="26450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09550 w 723900"/>
              <a:gd name="connsiteY5" fmla="*/ 361950 h 723900"/>
              <a:gd name="connsiteX6" fmla="*/ 152400 w 723900"/>
              <a:gd name="connsiteY6" fmla="*/ 304800 h 723900"/>
              <a:gd name="connsiteX7" fmla="*/ 209550 w 723900"/>
              <a:gd name="connsiteY7" fmla="*/ 247650 h 723900"/>
              <a:gd name="connsiteX8" fmla="*/ 266700 w 723900"/>
              <a:gd name="connsiteY8" fmla="*/ 304800 h 723900"/>
              <a:gd name="connsiteX9" fmla="*/ 209550 w 723900"/>
              <a:gd name="connsiteY9" fmla="*/ 361950 h 723900"/>
              <a:gd name="connsiteX10" fmla="*/ 262890 w 723900"/>
              <a:gd name="connsiteY10" fmla="*/ 170498 h 723900"/>
              <a:gd name="connsiteX11" fmla="*/ 167640 w 723900"/>
              <a:gd name="connsiteY11" fmla="*/ 199073 h 723900"/>
              <a:gd name="connsiteX12" fmla="*/ 161925 w 723900"/>
              <a:gd name="connsiteY12" fmla="*/ 200025 h 723900"/>
              <a:gd name="connsiteX13" fmla="*/ 143828 w 723900"/>
              <a:gd name="connsiteY13" fmla="*/ 186690 h 723900"/>
              <a:gd name="connsiteX14" fmla="*/ 156210 w 723900"/>
              <a:gd name="connsiteY14" fmla="*/ 162878 h 723900"/>
              <a:gd name="connsiteX15" fmla="*/ 251460 w 723900"/>
              <a:gd name="connsiteY15" fmla="*/ 134303 h 723900"/>
              <a:gd name="connsiteX16" fmla="*/ 275273 w 723900"/>
              <a:gd name="connsiteY16" fmla="*/ 146685 h 723900"/>
              <a:gd name="connsiteX17" fmla="*/ 262890 w 723900"/>
              <a:gd name="connsiteY17" fmla="*/ 170498 h 723900"/>
              <a:gd name="connsiteX18" fmla="*/ 361950 w 723900"/>
              <a:gd name="connsiteY18" fmla="*/ 638175 h 723900"/>
              <a:gd name="connsiteX19" fmla="*/ 276225 w 723900"/>
              <a:gd name="connsiteY19" fmla="*/ 542925 h 723900"/>
              <a:gd name="connsiteX20" fmla="*/ 361950 w 723900"/>
              <a:gd name="connsiteY20" fmla="*/ 447675 h 723900"/>
              <a:gd name="connsiteX21" fmla="*/ 447675 w 723900"/>
              <a:gd name="connsiteY21" fmla="*/ 542925 h 723900"/>
              <a:gd name="connsiteX22" fmla="*/ 361950 w 723900"/>
              <a:gd name="connsiteY22" fmla="*/ 63817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80073 w 723900"/>
              <a:gd name="connsiteY28" fmla="*/ 186690 h 723900"/>
              <a:gd name="connsiteX29" fmla="*/ 561975 w 723900"/>
              <a:gd name="connsiteY29" fmla="*/ 200025 h 723900"/>
              <a:gd name="connsiteX30" fmla="*/ 556260 w 723900"/>
              <a:gd name="connsiteY30" fmla="*/ 199073 h 723900"/>
              <a:gd name="connsiteX31" fmla="*/ 461010 w 723900"/>
              <a:gd name="connsiteY31" fmla="*/ 170498 h 723900"/>
              <a:gd name="connsiteX32" fmla="*/ 448628 w 723900"/>
              <a:gd name="connsiteY32" fmla="*/ 146685 h 723900"/>
              <a:gd name="connsiteX33" fmla="*/ 472440 w 723900"/>
              <a:gd name="connsiteY33" fmla="*/ 134303 h 723900"/>
              <a:gd name="connsiteX34" fmla="*/ 567690 w 723900"/>
              <a:gd name="connsiteY34" fmla="*/ 162878 h 723900"/>
              <a:gd name="connsiteX35" fmla="*/ 580073 w 723900"/>
              <a:gd name="connsiteY35" fmla="*/ 18669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209550" y="361950"/>
                </a:moveTo>
                <a:cubicBezTo>
                  <a:pt x="178118" y="361950"/>
                  <a:pt x="152400" y="336233"/>
                  <a:pt x="152400" y="304800"/>
                </a:cubicBezTo>
                <a:cubicBezTo>
                  <a:pt x="152400" y="273368"/>
                  <a:pt x="178118" y="247650"/>
                  <a:pt x="209550" y="247650"/>
                </a:cubicBezTo>
                <a:cubicBezTo>
                  <a:pt x="240983" y="247650"/>
                  <a:pt x="266700" y="273368"/>
                  <a:pt x="266700" y="304800"/>
                </a:cubicBezTo>
                <a:cubicBezTo>
                  <a:pt x="266700" y="336233"/>
                  <a:pt x="240983" y="361950"/>
                  <a:pt x="209550" y="361950"/>
                </a:cubicBezTo>
                <a:close/>
                <a:moveTo>
                  <a:pt x="262890" y="170498"/>
                </a:moveTo>
                <a:lnTo>
                  <a:pt x="167640" y="199073"/>
                </a:lnTo>
                <a:cubicBezTo>
                  <a:pt x="165735" y="200025"/>
                  <a:pt x="163830" y="200025"/>
                  <a:pt x="161925" y="200025"/>
                </a:cubicBezTo>
                <a:cubicBezTo>
                  <a:pt x="153353" y="200025"/>
                  <a:pt x="145733" y="194310"/>
                  <a:pt x="143828" y="186690"/>
                </a:cubicBezTo>
                <a:cubicBezTo>
                  <a:pt x="140970" y="176213"/>
                  <a:pt x="146685" y="165735"/>
                  <a:pt x="156210" y="162878"/>
                </a:cubicBezTo>
                <a:lnTo>
                  <a:pt x="251460" y="134303"/>
                </a:lnTo>
                <a:cubicBezTo>
                  <a:pt x="261938" y="131445"/>
                  <a:pt x="272415" y="137160"/>
                  <a:pt x="275273" y="146685"/>
                </a:cubicBezTo>
                <a:cubicBezTo>
                  <a:pt x="278130" y="157163"/>
                  <a:pt x="272415" y="167640"/>
                  <a:pt x="262890" y="170498"/>
                </a:cubicBezTo>
                <a:close/>
                <a:moveTo>
                  <a:pt x="361950" y="638175"/>
                </a:moveTo>
                <a:cubicBezTo>
                  <a:pt x="314325" y="638175"/>
                  <a:pt x="276225" y="595313"/>
                  <a:pt x="276225" y="542925"/>
                </a:cubicBezTo>
                <a:cubicBezTo>
                  <a:pt x="276225" y="490538"/>
                  <a:pt x="314325" y="447675"/>
                  <a:pt x="361950" y="447675"/>
                </a:cubicBezTo>
                <a:cubicBezTo>
                  <a:pt x="409575" y="447675"/>
                  <a:pt x="447675" y="490538"/>
                  <a:pt x="447675" y="542925"/>
                </a:cubicBezTo>
                <a:cubicBezTo>
                  <a:pt x="447675" y="595313"/>
                  <a:pt x="409575" y="638175"/>
                  <a:pt x="361950" y="63817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80073" y="186690"/>
                </a:moveTo>
                <a:cubicBezTo>
                  <a:pt x="578168" y="194310"/>
                  <a:pt x="570548" y="200025"/>
                  <a:pt x="561975" y="200025"/>
                </a:cubicBezTo>
                <a:cubicBezTo>
                  <a:pt x="560070" y="200025"/>
                  <a:pt x="558165" y="200025"/>
                  <a:pt x="556260" y="199073"/>
                </a:cubicBezTo>
                <a:lnTo>
                  <a:pt x="461010" y="170498"/>
                </a:lnTo>
                <a:cubicBezTo>
                  <a:pt x="450533" y="167640"/>
                  <a:pt x="444818" y="157163"/>
                  <a:pt x="448628" y="146685"/>
                </a:cubicBezTo>
                <a:cubicBezTo>
                  <a:pt x="452438" y="136208"/>
                  <a:pt x="461963" y="130493"/>
                  <a:pt x="472440" y="134303"/>
                </a:cubicBezTo>
                <a:lnTo>
                  <a:pt x="567690" y="162878"/>
                </a:lnTo>
                <a:cubicBezTo>
                  <a:pt x="577215" y="165735"/>
                  <a:pt x="582930" y="176213"/>
                  <a:pt x="580073" y="186690"/>
                </a:cubicBezTo>
                <a:close/>
              </a:path>
            </a:pathLst>
          </a:custGeom>
          <a:solidFill>
            <a:schemeClr val="accent3"/>
          </a:solidFill>
          <a:ln w="9525" cap="flat">
            <a:noFill/>
            <a:prstDash val="solid"/>
            <a:miter/>
          </a:ln>
        </p:spPr>
        <p:txBody>
          <a:bodyPr rtlCol="0" anchor="ctr"/>
          <a:lstStyle/>
          <a:p>
            <a:endParaRPr lang="it-IT" sz="1013"/>
          </a:p>
        </p:txBody>
      </p:sp>
      <p:grpSp>
        <p:nvGrpSpPr>
          <p:cNvPr id="591" name="Elemento grafico 1008" descr="Faccia sorpresa senza riempimento">
            <a:extLst>
              <a:ext uri="{FF2B5EF4-FFF2-40B4-BE49-F238E27FC236}">
                <a16:creationId xmlns:a16="http://schemas.microsoft.com/office/drawing/2014/main" id="{5D32EE2B-E5F0-724C-B3D0-357F97BC21AB}"/>
              </a:ext>
            </a:extLst>
          </p:cNvPr>
          <p:cNvGrpSpPr/>
          <p:nvPr/>
        </p:nvGrpSpPr>
        <p:grpSpPr>
          <a:xfrm>
            <a:off x="672945" y="1201712"/>
            <a:ext cx="287946" cy="287946"/>
            <a:chOff x="5788800" y="3121800"/>
            <a:chExt cx="914400" cy="914400"/>
          </a:xfrm>
          <a:solidFill>
            <a:schemeClr val="accent3"/>
          </a:solidFill>
        </p:grpSpPr>
        <p:sp>
          <p:nvSpPr>
            <p:cNvPr id="592" name="Figura a mano libera 591">
              <a:extLst>
                <a:ext uri="{FF2B5EF4-FFF2-40B4-BE49-F238E27FC236}">
                  <a16:creationId xmlns:a16="http://schemas.microsoft.com/office/drawing/2014/main" id="{AC2A6F11-6926-DB40-AD80-5D9EE756B2E4}"/>
                </a:ext>
              </a:extLst>
            </p:cNvPr>
            <p:cNvSpPr/>
            <p:nvPr/>
          </p:nvSpPr>
          <p:spPr>
            <a:xfrm>
              <a:off x="6160275" y="3664725"/>
              <a:ext cx="171450" cy="190500"/>
            </a:xfrm>
            <a:custGeom>
              <a:avLst/>
              <a:gdLst>
                <a:gd name="connsiteX0" fmla="*/ 171450 w 171450"/>
                <a:gd name="connsiteY0" fmla="*/ 95250 h 190500"/>
                <a:gd name="connsiteX1" fmla="*/ 85725 w 171450"/>
                <a:gd name="connsiteY1" fmla="*/ 190500 h 190500"/>
                <a:gd name="connsiteX2" fmla="*/ 0 w 171450"/>
                <a:gd name="connsiteY2" fmla="*/ 95250 h 190500"/>
                <a:gd name="connsiteX3" fmla="*/ 85725 w 171450"/>
                <a:gd name="connsiteY3" fmla="*/ 0 h 190500"/>
                <a:gd name="connsiteX4" fmla="*/ 171450 w 17145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90500">
                  <a:moveTo>
                    <a:pt x="171450" y="95250"/>
                  </a:moveTo>
                  <a:cubicBezTo>
                    <a:pt x="171450" y="147855"/>
                    <a:pt x="133070" y="190500"/>
                    <a:pt x="85725" y="190500"/>
                  </a:cubicBezTo>
                  <a:cubicBezTo>
                    <a:pt x="38380" y="190500"/>
                    <a:pt x="0" y="147855"/>
                    <a:pt x="0" y="95250"/>
                  </a:cubicBezTo>
                  <a:cubicBezTo>
                    <a:pt x="0" y="42645"/>
                    <a:pt x="38380" y="0"/>
                    <a:pt x="85725" y="0"/>
                  </a:cubicBezTo>
                  <a:cubicBezTo>
                    <a:pt x="133070" y="0"/>
                    <a:pt x="171450" y="42645"/>
                    <a:pt x="171450" y="95250"/>
                  </a:cubicBez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2F4A8522-B5E3-BE41-B6BA-83A9AC42C4F2}"/>
                </a:ext>
              </a:extLst>
            </p:cNvPr>
            <p:cNvSpPr/>
            <p:nvPr/>
          </p:nvSpPr>
          <p:spPr>
            <a:xfrm>
              <a:off x="6026693" y="3367759"/>
              <a:ext cx="133350" cy="57150"/>
            </a:xfrm>
            <a:custGeom>
              <a:avLst/>
              <a:gdLst>
                <a:gd name="connsiteX0" fmla="*/ 108817 w 133350"/>
                <a:gd name="connsiteY0" fmla="*/ 738 h 57150"/>
                <a:gd name="connsiteX1" fmla="*/ 13567 w 133350"/>
                <a:gd name="connsiteY1" fmla="*/ 29313 h 57150"/>
                <a:gd name="connsiteX2" fmla="*/ 1184 w 133350"/>
                <a:gd name="connsiteY2" fmla="*/ 53126 h 57150"/>
                <a:gd name="connsiteX3" fmla="*/ 19282 w 133350"/>
                <a:gd name="connsiteY3" fmla="*/ 66461 h 57150"/>
                <a:gd name="connsiteX4" fmla="*/ 24997 w 133350"/>
                <a:gd name="connsiteY4" fmla="*/ 65508 h 57150"/>
                <a:gd name="connsiteX5" fmla="*/ 120247 w 133350"/>
                <a:gd name="connsiteY5" fmla="*/ 36933 h 57150"/>
                <a:gd name="connsiteX6" fmla="*/ 132629 w 133350"/>
                <a:gd name="connsiteY6" fmla="*/ 13121 h 57150"/>
                <a:gd name="connsiteX7" fmla="*/ 108817 w 133350"/>
                <a:gd name="connsiteY7" fmla="*/ 738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57150">
                  <a:moveTo>
                    <a:pt x="108817" y="738"/>
                  </a:moveTo>
                  <a:lnTo>
                    <a:pt x="13567" y="29313"/>
                  </a:lnTo>
                  <a:cubicBezTo>
                    <a:pt x="3089" y="32171"/>
                    <a:pt x="-2626" y="42648"/>
                    <a:pt x="1184" y="53126"/>
                  </a:cubicBezTo>
                  <a:cubicBezTo>
                    <a:pt x="4042" y="61698"/>
                    <a:pt x="11662" y="66461"/>
                    <a:pt x="19282" y="66461"/>
                  </a:cubicBezTo>
                  <a:cubicBezTo>
                    <a:pt x="21187" y="66461"/>
                    <a:pt x="23092" y="66461"/>
                    <a:pt x="24997" y="65508"/>
                  </a:cubicBezTo>
                  <a:lnTo>
                    <a:pt x="120247" y="36933"/>
                  </a:lnTo>
                  <a:cubicBezTo>
                    <a:pt x="130724" y="34076"/>
                    <a:pt x="136439" y="23598"/>
                    <a:pt x="132629" y="13121"/>
                  </a:cubicBezTo>
                  <a:cubicBezTo>
                    <a:pt x="129772" y="3596"/>
                    <a:pt x="119294" y="-2119"/>
                    <a:pt x="108817" y="738"/>
                  </a:cubicBez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A666788F-0746-DA4A-AFB6-FFDDE52EA5EF}"/>
                </a:ext>
              </a:extLst>
            </p:cNvPr>
            <p:cNvSpPr/>
            <p:nvPr/>
          </p:nvSpPr>
          <p:spPr>
            <a:xfrm>
              <a:off x="6036450" y="348184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5" name="Figura a mano libera 594">
              <a:extLst>
                <a:ext uri="{FF2B5EF4-FFF2-40B4-BE49-F238E27FC236}">
                  <a16:creationId xmlns:a16="http://schemas.microsoft.com/office/drawing/2014/main" id="{FA16BFCF-5F88-2040-A6B9-0FF029D241EF}"/>
                </a:ext>
              </a:extLst>
            </p:cNvPr>
            <p:cNvSpPr/>
            <p:nvPr/>
          </p:nvSpPr>
          <p:spPr>
            <a:xfrm>
              <a:off x="6331939" y="3367759"/>
              <a:ext cx="123825" cy="57150"/>
            </a:xfrm>
            <a:custGeom>
              <a:avLst/>
              <a:gdLst>
                <a:gd name="connsiteX0" fmla="*/ 119801 w 123825"/>
                <a:gd name="connsiteY0" fmla="*/ 29313 h 57150"/>
                <a:gd name="connsiteX1" fmla="*/ 24551 w 123825"/>
                <a:gd name="connsiteY1" fmla="*/ 738 h 57150"/>
                <a:gd name="connsiteX2" fmla="*/ 738 w 123825"/>
                <a:gd name="connsiteY2" fmla="*/ 13121 h 57150"/>
                <a:gd name="connsiteX3" fmla="*/ 13121 w 123825"/>
                <a:gd name="connsiteY3" fmla="*/ 36933 h 57150"/>
                <a:gd name="connsiteX4" fmla="*/ 108371 w 123825"/>
                <a:gd name="connsiteY4" fmla="*/ 65508 h 57150"/>
                <a:gd name="connsiteX5" fmla="*/ 114086 w 123825"/>
                <a:gd name="connsiteY5" fmla="*/ 66461 h 57150"/>
                <a:gd name="connsiteX6" fmla="*/ 132183 w 123825"/>
                <a:gd name="connsiteY6" fmla="*/ 53126 h 57150"/>
                <a:gd name="connsiteX7" fmla="*/ 119801 w 123825"/>
                <a:gd name="connsiteY7" fmla="*/ 293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57150">
                  <a:moveTo>
                    <a:pt x="119801" y="29313"/>
                  </a:moveTo>
                  <a:lnTo>
                    <a:pt x="24551" y="738"/>
                  </a:lnTo>
                  <a:cubicBezTo>
                    <a:pt x="14073" y="-2119"/>
                    <a:pt x="3596" y="3596"/>
                    <a:pt x="738" y="13121"/>
                  </a:cubicBezTo>
                  <a:cubicBezTo>
                    <a:pt x="-2119" y="22646"/>
                    <a:pt x="3596" y="34076"/>
                    <a:pt x="13121" y="36933"/>
                  </a:cubicBezTo>
                  <a:lnTo>
                    <a:pt x="108371" y="65508"/>
                  </a:lnTo>
                  <a:cubicBezTo>
                    <a:pt x="110276" y="66461"/>
                    <a:pt x="112181" y="66461"/>
                    <a:pt x="114086" y="66461"/>
                  </a:cubicBezTo>
                  <a:cubicBezTo>
                    <a:pt x="122658" y="66461"/>
                    <a:pt x="130278" y="60746"/>
                    <a:pt x="132183" y="53126"/>
                  </a:cubicBezTo>
                  <a:cubicBezTo>
                    <a:pt x="135041" y="42648"/>
                    <a:pt x="129326" y="32171"/>
                    <a:pt x="119801" y="29313"/>
                  </a:cubicBezTo>
                  <a:close/>
                </a:path>
              </a:pathLst>
            </a:custGeom>
            <a:grpFill/>
            <a:ln w="9525" cap="flat">
              <a:noFill/>
              <a:prstDash val="solid"/>
              <a:miter/>
            </a:ln>
          </p:spPr>
          <p:txBody>
            <a:bodyPr rtlCol="0" anchor="ctr"/>
            <a:lstStyle/>
            <a:p>
              <a:endParaRPr lang="it-IT" sz="1013"/>
            </a:p>
          </p:txBody>
        </p:sp>
        <p:sp>
          <p:nvSpPr>
            <p:cNvPr id="596" name="Figura a mano libera 595">
              <a:extLst>
                <a:ext uri="{FF2B5EF4-FFF2-40B4-BE49-F238E27FC236}">
                  <a16:creationId xmlns:a16="http://schemas.microsoft.com/office/drawing/2014/main" id="{AD5275BA-545E-6143-9E22-E3EF269C9F69}"/>
                </a:ext>
              </a:extLst>
            </p:cNvPr>
            <p:cNvSpPr/>
            <p:nvPr/>
          </p:nvSpPr>
          <p:spPr>
            <a:xfrm>
              <a:off x="6341250" y="348184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7" name="Figura a mano libera 596">
              <a:extLst>
                <a:ext uri="{FF2B5EF4-FFF2-40B4-BE49-F238E27FC236}">
                  <a16:creationId xmlns:a16="http://schemas.microsoft.com/office/drawing/2014/main" id="{E63BE640-707B-6843-9BC2-76FA15699612}"/>
                </a:ext>
              </a:extLst>
            </p:cNvPr>
            <p:cNvSpPr/>
            <p:nvPr/>
          </p:nvSpPr>
          <p:spPr>
            <a:xfrm>
              <a:off x="5884050" y="32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98" name="Elemento grafico 1010" descr="Faccia che piange con riempimento a tinta unita">
            <a:extLst>
              <a:ext uri="{FF2B5EF4-FFF2-40B4-BE49-F238E27FC236}">
                <a16:creationId xmlns:a16="http://schemas.microsoft.com/office/drawing/2014/main" id="{48110778-49DC-EF44-87D0-BBA5FB6B08ED}"/>
              </a:ext>
            </a:extLst>
          </p:cNvPr>
          <p:cNvSpPr/>
          <p:nvPr/>
        </p:nvSpPr>
        <p:spPr>
          <a:xfrm>
            <a:off x="114137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238125 w 723900"/>
              <a:gd name="connsiteY10" fmla="*/ 438150 h 723900"/>
              <a:gd name="connsiteX11" fmla="*/ 209550 w 723900"/>
              <a:gd name="connsiteY11" fmla="*/ 466725 h 723900"/>
              <a:gd name="connsiteX12" fmla="*/ 180975 w 723900"/>
              <a:gd name="connsiteY12" fmla="*/ 438150 h 723900"/>
              <a:gd name="connsiteX13" fmla="*/ 209550 w 723900"/>
              <a:gd name="connsiteY13" fmla="*/ 381000 h 723900"/>
              <a:gd name="connsiteX14" fmla="*/ 238125 w 723900"/>
              <a:gd name="connsiteY14" fmla="*/ 438150 h 723900"/>
              <a:gd name="connsiteX15" fmla="*/ 535305 w 723900"/>
              <a:gd name="connsiteY15" fmla="*/ 581025 h 723900"/>
              <a:gd name="connsiteX16" fmla="*/ 520065 w 723900"/>
              <a:gd name="connsiteY16" fmla="*/ 573405 h 723900"/>
              <a:gd name="connsiteX17" fmla="*/ 361950 w 723900"/>
              <a:gd name="connsiteY17" fmla="*/ 496253 h 723900"/>
              <a:gd name="connsiteX18" fmla="*/ 203835 w 723900"/>
              <a:gd name="connsiteY18" fmla="*/ 573405 h 723900"/>
              <a:gd name="connsiteX19" fmla="*/ 188595 w 723900"/>
              <a:gd name="connsiteY19" fmla="*/ 581025 h 723900"/>
              <a:gd name="connsiteX20" fmla="*/ 169545 w 723900"/>
              <a:gd name="connsiteY20" fmla="*/ 561975 h 723900"/>
              <a:gd name="connsiteX21" fmla="*/ 173355 w 723900"/>
              <a:gd name="connsiteY21" fmla="*/ 550545 h 723900"/>
              <a:gd name="connsiteX22" fmla="*/ 361950 w 723900"/>
              <a:gd name="connsiteY22" fmla="*/ 457200 h 723900"/>
              <a:gd name="connsiteX23" fmla="*/ 550545 w 723900"/>
              <a:gd name="connsiteY23" fmla="*/ 550545 h 723900"/>
              <a:gd name="connsiteX24" fmla="*/ 554355 w 723900"/>
              <a:gd name="connsiteY24" fmla="*/ 561975 h 723900"/>
              <a:gd name="connsiteX25" fmla="*/ 535305 w 723900"/>
              <a:gd name="connsiteY25" fmla="*/ 581025 h 723900"/>
              <a:gd name="connsiteX26" fmla="*/ 514350 w 723900"/>
              <a:gd name="connsiteY26" fmla="*/ 361950 h 723900"/>
              <a:gd name="connsiteX27" fmla="*/ 457200 w 723900"/>
              <a:gd name="connsiteY27" fmla="*/ 304800 h 723900"/>
              <a:gd name="connsiteX28" fmla="*/ 514350 w 723900"/>
              <a:gd name="connsiteY28" fmla="*/ 247650 h 723900"/>
              <a:gd name="connsiteX29" fmla="*/ 571500 w 723900"/>
              <a:gd name="connsiteY29" fmla="*/ 304800 h 723900"/>
              <a:gd name="connsiteX30" fmla="*/ 514350 w 723900"/>
              <a:gd name="connsiteY30"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238125" y="438150"/>
                </a:moveTo>
                <a:cubicBezTo>
                  <a:pt x="238125" y="454343"/>
                  <a:pt x="225743" y="466725"/>
                  <a:pt x="209550" y="466725"/>
                </a:cubicBezTo>
                <a:cubicBezTo>
                  <a:pt x="193358" y="466725"/>
                  <a:pt x="180975" y="454343"/>
                  <a:pt x="180975" y="438150"/>
                </a:cubicBezTo>
                <a:cubicBezTo>
                  <a:pt x="180975" y="421958"/>
                  <a:pt x="209550" y="381000"/>
                  <a:pt x="209550" y="381000"/>
                </a:cubicBezTo>
                <a:cubicBezTo>
                  <a:pt x="209550" y="381000"/>
                  <a:pt x="238125" y="421958"/>
                  <a:pt x="238125" y="43815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599" name="Elemento grafico 1012" descr="Faccia che piange senza riempimento">
            <a:extLst>
              <a:ext uri="{FF2B5EF4-FFF2-40B4-BE49-F238E27FC236}">
                <a16:creationId xmlns:a16="http://schemas.microsoft.com/office/drawing/2014/main" id="{E6D66C39-9FA0-204D-8ADE-BF992B3D7F0C}"/>
              </a:ext>
            </a:extLst>
          </p:cNvPr>
          <p:cNvGrpSpPr/>
          <p:nvPr/>
        </p:nvGrpSpPr>
        <p:grpSpPr>
          <a:xfrm>
            <a:off x="1549815" y="1201712"/>
            <a:ext cx="287946" cy="287946"/>
            <a:chOff x="6088800" y="3421800"/>
            <a:chExt cx="914400" cy="914400"/>
          </a:xfrm>
          <a:solidFill>
            <a:schemeClr val="accent3"/>
          </a:solidFill>
        </p:grpSpPr>
        <p:sp>
          <p:nvSpPr>
            <p:cNvPr id="600" name="Figura a mano libera 599">
              <a:extLst>
                <a:ext uri="{FF2B5EF4-FFF2-40B4-BE49-F238E27FC236}">
                  <a16:creationId xmlns:a16="http://schemas.microsoft.com/office/drawing/2014/main" id="{6F8CB0F7-42AB-6F4A-83D4-574DC3F5A1C4}"/>
                </a:ext>
              </a:extLst>
            </p:cNvPr>
            <p:cNvSpPr/>
            <p:nvPr/>
          </p:nvSpPr>
          <p:spPr>
            <a:xfrm>
              <a:off x="6184050" y="35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601" name="Figura a mano libera 600">
              <a:extLst>
                <a:ext uri="{FF2B5EF4-FFF2-40B4-BE49-F238E27FC236}">
                  <a16:creationId xmlns:a16="http://schemas.microsoft.com/office/drawing/2014/main" id="{7EFD6D66-AD29-7149-B580-85B597641045}"/>
                </a:ext>
              </a:extLst>
            </p:cNvPr>
            <p:cNvSpPr/>
            <p:nvPr/>
          </p:nvSpPr>
          <p:spPr>
            <a:xfrm>
              <a:off x="6353595" y="3974250"/>
              <a:ext cx="381000" cy="123825"/>
            </a:xfrm>
            <a:custGeom>
              <a:avLst/>
              <a:gdLst>
                <a:gd name="connsiteX0" fmla="*/ 192405 w 381000"/>
                <a:gd name="connsiteY0" fmla="*/ 0 h 123825"/>
                <a:gd name="connsiteX1" fmla="*/ 3810 w 381000"/>
                <a:gd name="connsiteY1" fmla="*/ 93345 h 123825"/>
                <a:gd name="connsiteX2" fmla="*/ 0 w 381000"/>
                <a:gd name="connsiteY2" fmla="*/ 104775 h 123825"/>
                <a:gd name="connsiteX3" fmla="*/ 19050 w 381000"/>
                <a:gd name="connsiteY3" fmla="*/ 123825 h 123825"/>
                <a:gd name="connsiteX4" fmla="*/ 34290 w 381000"/>
                <a:gd name="connsiteY4" fmla="*/ 116205 h 123825"/>
                <a:gd name="connsiteX5" fmla="*/ 192405 w 381000"/>
                <a:gd name="connsiteY5" fmla="*/ 39052 h 123825"/>
                <a:gd name="connsiteX6" fmla="*/ 350520 w 381000"/>
                <a:gd name="connsiteY6" fmla="*/ 116205 h 123825"/>
                <a:gd name="connsiteX7" fmla="*/ 365760 w 381000"/>
                <a:gd name="connsiteY7" fmla="*/ 123825 h 123825"/>
                <a:gd name="connsiteX8" fmla="*/ 384810 w 381000"/>
                <a:gd name="connsiteY8" fmla="*/ 104775 h 123825"/>
                <a:gd name="connsiteX9" fmla="*/ 381000 w 381000"/>
                <a:gd name="connsiteY9" fmla="*/ 93345 h 123825"/>
                <a:gd name="connsiteX10" fmla="*/ 192405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192405" y="0"/>
                  </a:moveTo>
                  <a:cubicBezTo>
                    <a:pt x="115253" y="0"/>
                    <a:pt x="47625" y="36195"/>
                    <a:pt x="3810" y="93345"/>
                  </a:cubicBezTo>
                  <a:cubicBezTo>
                    <a:pt x="1905" y="96202"/>
                    <a:pt x="0" y="100013"/>
                    <a:pt x="0" y="104775"/>
                  </a:cubicBezTo>
                  <a:cubicBezTo>
                    <a:pt x="0" y="115252"/>
                    <a:pt x="8573" y="123825"/>
                    <a:pt x="19050" y="123825"/>
                  </a:cubicBezTo>
                  <a:cubicBezTo>
                    <a:pt x="25718" y="123825"/>
                    <a:pt x="31433" y="120967"/>
                    <a:pt x="34290" y="116205"/>
                  </a:cubicBezTo>
                  <a:cubicBezTo>
                    <a:pt x="70485" y="68580"/>
                    <a:pt x="127635" y="39052"/>
                    <a:pt x="192405" y="39052"/>
                  </a:cubicBezTo>
                  <a:cubicBezTo>
                    <a:pt x="257175" y="39052"/>
                    <a:pt x="313373" y="68580"/>
                    <a:pt x="350520" y="116205"/>
                  </a:cubicBezTo>
                  <a:cubicBezTo>
                    <a:pt x="354330" y="120967"/>
                    <a:pt x="360045" y="123825"/>
                    <a:pt x="365760" y="123825"/>
                  </a:cubicBezTo>
                  <a:cubicBezTo>
                    <a:pt x="376238" y="123825"/>
                    <a:pt x="384810" y="115252"/>
                    <a:pt x="384810" y="104775"/>
                  </a:cubicBezTo>
                  <a:cubicBezTo>
                    <a:pt x="384810" y="100965"/>
                    <a:pt x="383858" y="97155"/>
                    <a:pt x="381000" y="93345"/>
                  </a:cubicBezTo>
                  <a:cubicBezTo>
                    <a:pt x="337185" y="37148"/>
                    <a:pt x="269558" y="0"/>
                    <a:pt x="192405" y="0"/>
                  </a:cubicBezTo>
                  <a:close/>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0EE4041D-1003-224A-9902-0FE53A467782}"/>
                </a:ext>
              </a:extLst>
            </p:cNvPr>
            <p:cNvSpPr/>
            <p:nvPr/>
          </p:nvSpPr>
          <p:spPr>
            <a:xfrm>
              <a:off x="6365025" y="3898050"/>
              <a:ext cx="57150" cy="85725"/>
            </a:xfrm>
            <a:custGeom>
              <a:avLst/>
              <a:gdLst>
                <a:gd name="connsiteX0" fmla="*/ 0 w 57150"/>
                <a:gd name="connsiteY0" fmla="*/ 57150 h 85725"/>
                <a:gd name="connsiteX1" fmla="*/ 28575 w 57150"/>
                <a:gd name="connsiteY1" fmla="*/ 85725 h 85725"/>
                <a:gd name="connsiteX2" fmla="*/ 57150 w 57150"/>
                <a:gd name="connsiteY2" fmla="*/ 57150 h 85725"/>
                <a:gd name="connsiteX3" fmla="*/ 28575 w 57150"/>
                <a:gd name="connsiteY3" fmla="*/ 0 h 85725"/>
                <a:gd name="connsiteX4" fmla="*/ 0 w 57150"/>
                <a:gd name="connsiteY4" fmla="*/ 571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85725">
                  <a:moveTo>
                    <a:pt x="0" y="57150"/>
                  </a:moveTo>
                  <a:cubicBezTo>
                    <a:pt x="0" y="73343"/>
                    <a:pt x="12382" y="85725"/>
                    <a:pt x="28575" y="85725"/>
                  </a:cubicBezTo>
                  <a:cubicBezTo>
                    <a:pt x="44768" y="85725"/>
                    <a:pt x="57150" y="73343"/>
                    <a:pt x="57150" y="57150"/>
                  </a:cubicBezTo>
                  <a:cubicBezTo>
                    <a:pt x="57150" y="40957"/>
                    <a:pt x="28575" y="0"/>
                    <a:pt x="28575" y="0"/>
                  </a:cubicBezTo>
                  <a:cubicBezTo>
                    <a:pt x="28575" y="0"/>
                    <a:pt x="0" y="40957"/>
                    <a:pt x="0" y="57150"/>
                  </a:cubicBezTo>
                  <a:close/>
                </a:path>
              </a:pathLst>
            </a:custGeom>
            <a:grpFill/>
            <a:ln w="9525" cap="flat">
              <a:noFill/>
              <a:prstDash val="solid"/>
              <a:miter/>
            </a:ln>
          </p:spPr>
          <p:txBody>
            <a:bodyPr rtlCol="0" anchor="ctr"/>
            <a:lstStyle/>
            <a:p>
              <a:endParaRPr lang="it-IT" sz="1013"/>
            </a:p>
          </p:txBody>
        </p:sp>
        <p:sp>
          <p:nvSpPr>
            <p:cNvPr id="603" name="Figura a mano libera 602">
              <a:extLst>
                <a:ext uri="{FF2B5EF4-FFF2-40B4-BE49-F238E27FC236}">
                  <a16:creationId xmlns:a16="http://schemas.microsoft.com/office/drawing/2014/main" id="{12EAC0E8-138B-CF4C-81ED-094E4DAFD4F6}"/>
                </a:ext>
              </a:extLst>
            </p:cNvPr>
            <p:cNvSpPr/>
            <p:nvPr/>
          </p:nvSpPr>
          <p:spPr>
            <a:xfrm>
              <a:off x="6336450" y="37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04" name="Figura a mano libera 603">
              <a:extLst>
                <a:ext uri="{FF2B5EF4-FFF2-40B4-BE49-F238E27FC236}">
                  <a16:creationId xmlns:a16="http://schemas.microsoft.com/office/drawing/2014/main" id="{78AB196E-FBC9-994D-9993-48331285ED84}"/>
                </a:ext>
              </a:extLst>
            </p:cNvPr>
            <p:cNvSpPr/>
            <p:nvPr/>
          </p:nvSpPr>
          <p:spPr>
            <a:xfrm>
              <a:off x="6641250" y="37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605" name="Elemento grafico 1014" descr="Faccia preoccupata con riempimento a tinta unita">
            <a:extLst>
              <a:ext uri="{FF2B5EF4-FFF2-40B4-BE49-F238E27FC236}">
                <a16:creationId xmlns:a16="http://schemas.microsoft.com/office/drawing/2014/main" id="{5036464B-BE9E-EB48-954F-B16EF90B8798}"/>
              </a:ext>
            </a:extLst>
          </p:cNvPr>
          <p:cNvSpPr/>
          <p:nvPr/>
        </p:nvSpPr>
        <p:spPr>
          <a:xfrm>
            <a:off x="201824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3828 w 723900"/>
              <a:gd name="connsiteY5" fmla="*/ 184785 h 723900"/>
              <a:gd name="connsiteX6" fmla="*/ 167640 w 723900"/>
              <a:gd name="connsiteY6" fmla="*/ 171450 h 723900"/>
              <a:gd name="connsiteX7" fmla="*/ 271463 w 723900"/>
              <a:gd name="connsiteY7" fmla="*/ 139065 h 723900"/>
              <a:gd name="connsiteX8" fmla="*/ 298133 w 723900"/>
              <a:gd name="connsiteY8" fmla="*/ 137160 h 723900"/>
              <a:gd name="connsiteX9" fmla="*/ 300038 w 723900"/>
              <a:gd name="connsiteY9" fmla="*/ 163830 h 723900"/>
              <a:gd name="connsiteX10" fmla="*/ 193358 w 723900"/>
              <a:gd name="connsiteY10" fmla="*/ 212408 h 723900"/>
              <a:gd name="connsiteX11" fmla="*/ 156210 w 723900"/>
              <a:gd name="connsiteY11" fmla="*/ 207645 h 723900"/>
              <a:gd name="connsiteX12" fmla="*/ 143828 w 723900"/>
              <a:gd name="connsiteY12" fmla="*/ 184785 h 723900"/>
              <a:gd name="connsiteX13" fmla="*/ 152400 w 723900"/>
              <a:gd name="connsiteY13" fmla="*/ 304800 h 723900"/>
              <a:gd name="connsiteX14" fmla="*/ 209550 w 723900"/>
              <a:gd name="connsiteY14" fmla="*/ 247650 h 723900"/>
              <a:gd name="connsiteX15" fmla="*/ 266700 w 723900"/>
              <a:gd name="connsiteY15" fmla="*/ 304800 h 723900"/>
              <a:gd name="connsiteX16" fmla="*/ 209550 w 723900"/>
              <a:gd name="connsiteY16" fmla="*/ 361950 h 723900"/>
              <a:gd name="connsiteX17" fmla="*/ 152400 w 723900"/>
              <a:gd name="connsiteY17" fmla="*/ 304800 h 723900"/>
              <a:gd name="connsiteX18" fmla="*/ 361950 w 723900"/>
              <a:gd name="connsiteY18" fmla="*/ 545783 h 723900"/>
              <a:gd name="connsiteX19" fmla="*/ 209550 w 723900"/>
              <a:gd name="connsiteY19" fmla="*/ 581025 h 723900"/>
              <a:gd name="connsiteX20" fmla="*/ 361950 w 723900"/>
              <a:gd name="connsiteY20" fmla="*/ 488633 h 723900"/>
              <a:gd name="connsiteX21" fmla="*/ 514350 w 723900"/>
              <a:gd name="connsiteY21" fmla="*/ 581025 h 723900"/>
              <a:gd name="connsiteX22" fmla="*/ 361950 w 723900"/>
              <a:gd name="connsiteY22" fmla="*/ 545783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67690 w 723900"/>
              <a:gd name="connsiteY28" fmla="*/ 208598 h 723900"/>
              <a:gd name="connsiteX29" fmla="*/ 530543 w 723900"/>
              <a:gd name="connsiteY29" fmla="*/ 213360 h 723900"/>
              <a:gd name="connsiteX30" fmla="*/ 423863 w 723900"/>
              <a:gd name="connsiteY30" fmla="*/ 164783 h 723900"/>
              <a:gd name="connsiteX31" fmla="*/ 425768 w 723900"/>
              <a:gd name="connsiteY31" fmla="*/ 138113 h 723900"/>
              <a:gd name="connsiteX32" fmla="*/ 452438 w 723900"/>
              <a:gd name="connsiteY32" fmla="*/ 140018 h 723900"/>
              <a:gd name="connsiteX33" fmla="*/ 556260 w 723900"/>
              <a:gd name="connsiteY33" fmla="*/ 172403 h 723900"/>
              <a:gd name="connsiteX34" fmla="*/ 580073 w 723900"/>
              <a:gd name="connsiteY34" fmla="*/ 185738 h 723900"/>
              <a:gd name="connsiteX35" fmla="*/ 567690 w 723900"/>
              <a:gd name="connsiteY35" fmla="*/ 20859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3828" y="184785"/>
                </a:moveTo>
                <a:cubicBezTo>
                  <a:pt x="146685" y="174308"/>
                  <a:pt x="157163" y="168593"/>
                  <a:pt x="167640" y="171450"/>
                </a:cubicBezTo>
                <a:cubicBezTo>
                  <a:pt x="170498" y="172403"/>
                  <a:pt x="229552" y="188595"/>
                  <a:pt x="271463" y="139065"/>
                </a:cubicBezTo>
                <a:cubicBezTo>
                  <a:pt x="278130" y="131445"/>
                  <a:pt x="290513" y="130493"/>
                  <a:pt x="298133" y="137160"/>
                </a:cubicBezTo>
                <a:cubicBezTo>
                  <a:pt x="305753" y="143828"/>
                  <a:pt x="306705" y="156210"/>
                  <a:pt x="300038" y="163830"/>
                </a:cubicBezTo>
                <a:cubicBezTo>
                  <a:pt x="265748" y="203835"/>
                  <a:pt x="222885" y="212408"/>
                  <a:pt x="193358" y="212408"/>
                </a:cubicBezTo>
                <a:cubicBezTo>
                  <a:pt x="172403" y="212408"/>
                  <a:pt x="158115" y="208598"/>
                  <a:pt x="156210" y="207645"/>
                </a:cubicBezTo>
                <a:cubicBezTo>
                  <a:pt x="146685" y="205740"/>
                  <a:pt x="140970" y="195263"/>
                  <a:pt x="143828" y="18478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361950" y="545783"/>
                </a:moveTo>
                <a:cubicBezTo>
                  <a:pt x="307658" y="545783"/>
                  <a:pt x="255270" y="559118"/>
                  <a:pt x="209550" y="581025"/>
                </a:cubicBezTo>
                <a:cubicBezTo>
                  <a:pt x="238125" y="525780"/>
                  <a:pt x="295275" y="488633"/>
                  <a:pt x="361950" y="488633"/>
                </a:cubicBezTo>
                <a:cubicBezTo>
                  <a:pt x="428625" y="488633"/>
                  <a:pt x="485775" y="526733"/>
                  <a:pt x="514350" y="581025"/>
                </a:cubicBezTo>
                <a:cubicBezTo>
                  <a:pt x="468630" y="558165"/>
                  <a:pt x="416243" y="545783"/>
                  <a:pt x="361950" y="545783"/>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67690" y="208598"/>
                </a:moveTo>
                <a:cubicBezTo>
                  <a:pt x="566738" y="208598"/>
                  <a:pt x="551498" y="213360"/>
                  <a:pt x="530543" y="213360"/>
                </a:cubicBezTo>
                <a:cubicBezTo>
                  <a:pt x="501015" y="213360"/>
                  <a:pt x="458153" y="204788"/>
                  <a:pt x="423863" y="164783"/>
                </a:cubicBezTo>
                <a:cubicBezTo>
                  <a:pt x="417195" y="157163"/>
                  <a:pt x="418148" y="144780"/>
                  <a:pt x="425768" y="138113"/>
                </a:cubicBezTo>
                <a:cubicBezTo>
                  <a:pt x="433388" y="131445"/>
                  <a:pt x="445770" y="132398"/>
                  <a:pt x="452438" y="140018"/>
                </a:cubicBezTo>
                <a:cubicBezTo>
                  <a:pt x="495300" y="189548"/>
                  <a:pt x="554355" y="173355"/>
                  <a:pt x="556260" y="172403"/>
                </a:cubicBezTo>
                <a:cubicBezTo>
                  <a:pt x="566738" y="169545"/>
                  <a:pt x="577215" y="175260"/>
                  <a:pt x="580073" y="185738"/>
                </a:cubicBezTo>
                <a:cubicBezTo>
                  <a:pt x="582930" y="195263"/>
                  <a:pt x="577215" y="205740"/>
                  <a:pt x="567690" y="208598"/>
                </a:cubicBezTo>
                <a:close/>
              </a:path>
            </a:pathLst>
          </a:custGeom>
          <a:solidFill>
            <a:schemeClr val="accent3"/>
          </a:solidFill>
          <a:ln w="9525" cap="flat">
            <a:noFill/>
            <a:prstDash val="solid"/>
            <a:miter/>
          </a:ln>
        </p:spPr>
        <p:txBody>
          <a:bodyPr rtlCol="0" anchor="ctr"/>
          <a:lstStyle/>
          <a:p>
            <a:endParaRPr lang="it-IT" sz="1013"/>
          </a:p>
        </p:txBody>
      </p:sp>
      <p:grpSp>
        <p:nvGrpSpPr>
          <p:cNvPr id="606" name="Elemento grafico 1016" descr="Faccia preoccupata senza riempimento">
            <a:extLst>
              <a:ext uri="{FF2B5EF4-FFF2-40B4-BE49-F238E27FC236}">
                <a16:creationId xmlns:a16="http://schemas.microsoft.com/office/drawing/2014/main" id="{7A7376FD-9881-0341-848F-EBD04C388880}"/>
              </a:ext>
            </a:extLst>
          </p:cNvPr>
          <p:cNvGrpSpPr/>
          <p:nvPr/>
        </p:nvGrpSpPr>
        <p:grpSpPr>
          <a:xfrm>
            <a:off x="2426685" y="1201712"/>
            <a:ext cx="287946" cy="287946"/>
            <a:chOff x="6388800" y="3721800"/>
            <a:chExt cx="914400" cy="914400"/>
          </a:xfrm>
          <a:solidFill>
            <a:schemeClr val="accent3"/>
          </a:solidFill>
        </p:grpSpPr>
        <p:sp>
          <p:nvSpPr>
            <p:cNvPr id="607" name="Figura a mano libera 606">
              <a:extLst>
                <a:ext uri="{FF2B5EF4-FFF2-40B4-BE49-F238E27FC236}">
                  <a16:creationId xmlns:a16="http://schemas.microsoft.com/office/drawing/2014/main" id="{435B8A9B-D1EB-E242-9F5F-2EB8738D8CD5}"/>
                </a:ext>
              </a:extLst>
            </p:cNvPr>
            <p:cNvSpPr/>
            <p:nvPr/>
          </p:nvSpPr>
          <p:spPr>
            <a:xfrm>
              <a:off x="6636450" y="40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B8C9A38C-D496-A146-B196-DF167667A38B}"/>
                </a:ext>
              </a:extLst>
            </p:cNvPr>
            <p:cNvSpPr/>
            <p:nvPr/>
          </p:nvSpPr>
          <p:spPr>
            <a:xfrm>
              <a:off x="6627139" y="3976421"/>
              <a:ext cx="152400" cy="76200"/>
            </a:xfrm>
            <a:custGeom>
              <a:avLst/>
              <a:gdLst>
                <a:gd name="connsiteX0" fmla="*/ 50268 w 152400"/>
                <a:gd name="connsiteY0" fmla="*/ 79706 h 76200"/>
                <a:gd name="connsiteX1" fmla="*/ 156948 w 152400"/>
                <a:gd name="connsiteY1" fmla="*/ 31129 h 76200"/>
                <a:gd name="connsiteX2" fmla="*/ 155043 w 152400"/>
                <a:gd name="connsiteY2" fmla="*/ 4459 h 76200"/>
                <a:gd name="connsiteX3" fmla="*/ 128373 w 152400"/>
                <a:gd name="connsiteY3" fmla="*/ 6364 h 76200"/>
                <a:gd name="connsiteX4" fmla="*/ 24551 w 152400"/>
                <a:gd name="connsiteY4" fmla="*/ 38749 h 76200"/>
                <a:gd name="connsiteX5" fmla="*/ 738 w 152400"/>
                <a:gd name="connsiteY5" fmla="*/ 52084 h 76200"/>
                <a:gd name="connsiteX6" fmla="*/ 13121 w 152400"/>
                <a:gd name="connsiteY6" fmla="*/ 75896 h 76200"/>
                <a:gd name="connsiteX7" fmla="*/ 50268 w 152400"/>
                <a:gd name="connsiteY7" fmla="*/ 7970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50268" y="79706"/>
                  </a:moveTo>
                  <a:cubicBezTo>
                    <a:pt x="79796" y="79706"/>
                    <a:pt x="122658" y="71134"/>
                    <a:pt x="156948" y="31129"/>
                  </a:cubicBezTo>
                  <a:cubicBezTo>
                    <a:pt x="163616" y="23509"/>
                    <a:pt x="162663" y="11126"/>
                    <a:pt x="155043" y="4459"/>
                  </a:cubicBezTo>
                  <a:cubicBezTo>
                    <a:pt x="147423" y="-2209"/>
                    <a:pt x="135041" y="-1256"/>
                    <a:pt x="128373" y="6364"/>
                  </a:cubicBezTo>
                  <a:cubicBezTo>
                    <a:pt x="85511" y="54941"/>
                    <a:pt x="27408" y="39701"/>
                    <a:pt x="24551" y="38749"/>
                  </a:cubicBezTo>
                  <a:cubicBezTo>
                    <a:pt x="14073" y="35891"/>
                    <a:pt x="3596" y="41606"/>
                    <a:pt x="738" y="52084"/>
                  </a:cubicBezTo>
                  <a:cubicBezTo>
                    <a:pt x="-2119" y="62561"/>
                    <a:pt x="3596" y="73039"/>
                    <a:pt x="13121" y="75896"/>
                  </a:cubicBezTo>
                  <a:cubicBezTo>
                    <a:pt x="15026" y="74944"/>
                    <a:pt x="29313" y="79706"/>
                    <a:pt x="50268" y="79706"/>
                  </a:cubicBez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36A8ED52-B183-0940-B73C-CEC73538B07E}"/>
                </a:ext>
              </a:extLst>
            </p:cNvPr>
            <p:cNvSpPr/>
            <p:nvPr/>
          </p:nvSpPr>
          <p:spPr>
            <a:xfrm>
              <a:off x="6693600" y="4305682"/>
              <a:ext cx="304800" cy="85725"/>
            </a:xfrm>
            <a:custGeom>
              <a:avLst/>
              <a:gdLst>
                <a:gd name="connsiteX0" fmla="*/ 152400 w 304800"/>
                <a:gd name="connsiteY0" fmla="*/ 0 h 85725"/>
                <a:gd name="connsiteX1" fmla="*/ 0 w 304800"/>
                <a:gd name="connsiteY1" fmla="*/ 92393 h 85725"/>
                <a:gd name="connsiteX2" fmla="*/ 152400 w 304800"/>
                <a:gd name="connsiteY2" fmla="*/ 57150 h 85725"/>
                <a:gd name="connsiteX3" fmla="*/ 304800 w 304800"/>
                <a:gd name="connsiteY3" fmla="*/ 92393 h 85725"/>
                <a:gd name="connsiteX4" fmla="*/ 152400 w 3048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85725">
                  <a:moveTo>
                    <a:pt x="152400" y="0"/>
                  </a:moveTo>
                  <a:cubicBezTo>
                    <a:pt x="85725" y="0"/>
                    <a:pt x="28575" y="38100"/>
                    <a:pt x="0" y="92393"/>
                  </a:cubicBezTo>
                  <a:cubicBezTo>
                    <a:pt x="45720" y="69532"/>
                    <a:pt x="97155" y="57150"/>
                    <a:pt x="152400" y="57150"/>
                  </a:cubicBezTo>
                  <a:cubicBezTo>
                    <a:pt x="207645" y="57150"/>
                    <a:pt x="259080" y="70485"/>
                    <a:pt x="304800" y="92393"/>
                  </a:cubicBezTo>
                  <a:cubicBezTo>
                    <a:pt x="276225" y="37147"/>
                    <a:pt x="219075" y="0"/>
                    <a:pt x="152400" y="0"/>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A5A92E88-CADE-6C4D-9BCA-7CFE1544AE2A}"/>
                </a:ext>
              </a:extLst>
            </p:cNvPr>
            <p:cNvSpPr/>
            <p:nvPr/>
          </p:nvSpPr>
          <p:spPr>
            <a:xfrm>
              <a:off x="6903454" y="3975469"/>
              <a:ext cx="152400" cy="76200"/>
            </a:xfrm>
            <a:custGeom>
              <a:avLst/>
              <a:gdLst>
                <a:gd name="connsiteX0" fmla="*/ 160669 w 152400"/>
                <a:gd name="connsiteY0" fmla="*/ 52084 h 76200"/>
                <a:gd name="connsiteX1" fmla="*/ 136856 w 152400"/>
                <a:gd name="connsiteY1" fmla="*/ 38749 h 76200"/>
                <a:gd name="connsiteX2" fmla="*/ 33034 w 152400"/>
                <a:gd name="connsiteY2" fmla="*/ 6364 h 76200"/>
                <a:gd name="connsiteX3" fmla="*/ 6364 w 152400"/>
                <a:gd name="connsiteY3" fmla="*/ 4459 h 76200"/>
                <a:gd name="connsiteX4" fmla="*/ 4459 w 152400"/>
                <a:gd name="connsiteY4" fmla="*/ 31129 h 76200"/>
                <a:gd name="connsiteX5" fmla="*/ 111139 w 152400"/>
                <a:gd name="connsiteY5" fmla="*/ 79706 h 76200"/>
                <a:gd name="connsiteX6" fmla="*/ 148286 w 152400"/>
                <a:gd name="connsiteY6" fmla="*/ 74944 h 76200"/>
                <a:gd name="connsiteX7" fmla="*/ 160669 w 152400"/>
                <a:gd name="connsiteY7" fmla="*/ 520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160669" y="52084"/>
                  </a:moveTo>
                  <a:cubicBezTo>
                    <a:pt x="157811" y="41606"/>
                    <a:pt x="147334" y="35891"/>
                    <a:pt x="136856" y="38749"/>
                  </a:cubicBezTo>
                  <a:cubicBezTo>
                    <a:pt x="133999" y="39701"/>
                    <a:pt x="74944" y="55894"/>
                    <a:pt x="33034" y="6364"/>
                  </a:cubicBezTo>
                  <a:cubicBezTo>
                    <a:pt x="26366" y="-1256"/>
                    <a:pt x="13984" y="-2209"/>
                    <a:pt x="6364" y="4459"/>
                  </a:cubicBezTo>
                  <a:cubicBezTo>
                    <a:pt x="-1256" y="11126"/>
                    <a:pt x="-2209" y="23509"/>
                    <a:pt x="4459" y="31129"/>
                  </a:cubicBezTo>
                  <a:cubicBezTo>
                    <a:pt x="38749" y="71134"/>
                    <a:pt x="81611" y="79706"/>
                    <a:pt x="111139" y="79706"/>
                  </a:cubicBezTo>
                  <a:cubicBezTo>
                    <a:pt x="132094" y="79706"/>
                    <a:pt x="146381" y="75896"/>
                    <a:pt x="148286" y="74944"/>
                  </a:cubicBezTo>
                  <a:cubicBezTo>
                    <a:pt x="157811" y="73039"/>
                    <a:pt x="163526" y="62561"/>
                    <a:pt x="160669" y="52084"/>
                  </a:cubicBez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6D317433-7F72-9F42-A5C9-CFB42FFFA583}"/>
                </a:ext>
              </a:extLst>
            </p:cNvPr>
            <p:cNvSpPr/>
            <p:nvPr/>
          </p:nvSpPr>
          <p:spPr>
            <a:xfrm>
              <a:off x="6941250" y="40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5F65B5B8-4F43-1E48-9E3D-5E3F7D6AF4A3}"/>
                </a:ext>
              </a:extLst>
            </p:cNvPr>
            <p:cNvSpPr/>
            <p:nvPr/>
          </p:nvSpPr>
          <p:spPr>
            <a:xfrm>
              <a:off x="6484050" y="3826575"/>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214" name="Elemento grafico 1018" descr="Faccia arrabbiata con riempimento a tinta unita">
            <a:extLst>
              <a:ext uri="{FF2B5EF4-FFF2-40B4-BE49-F238E27FC236}">
                <a16:creationId xmlns:a16="http://schemas.microsoft.com/office/drawing/2014/main" id="{6BD0D882-39D1-CC44-8F1B-1D4DCE3D8D0E}"/>
              </a:ext>
            </a:extLst>
          </p:cNvPr>
          <p:cNvSpPr/>
          <p:nvPr/>
        </p:nvSpPr>
        <p:spPr>
          <a:xfrm>
            <a:off x="289511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3828 w 723900"/>
              <a:gd name="connsiteY5" fmla="*/ 180975 h 723900"/>
              <a:gd name="connsiteX6" fmla="*/ 156210 w 723900"/>
              <a:gd name="connsiteY6" fmla="*/ 157163 h 723900"/>
              <a:gd name="connsiteX7" fmla="*/ 300038 w 723900"/>
              <a:gd name="connsiteY7" fmla="*/ 200978 h 723900"/>
              <a:gd name="connsiteX8" fmla="*/ 298133 w 723900"/>
              <a:gd name="connsiteY8" fmla="*/ 227648 h 723900"/>
              <a:gd name="connsiteX9" fmla="*/ 285750 w 723900"/>
              <a:gd name="connsiteY9" fmla="*/ 232410 h 723900"/>
              <a:gd name="connsiteX10" fmla="*/ 271463 w 723900"/>
              <a:gd name="connsiteY10" fmla="*/ 225743 h 723900"/>
              <a:gd name="connsiteX11" fmla="*/ 167640 w 723900"/>
              <a:gd name="connsiteY11" fmla="*/ 193358 h 723900"/>
              <a:gd name="connsiteX12" fmla="*/ 143828 w 723900"/>
              <a:gd name="connsiteY12" fmla="*/ 180975 h 723900"/>
              <a:gd name="connsiteX13" fmla="*/ 152400 w 723900"/>
              <a:gd name="connsiteY13" fmla="*/ 304800 h 723900"/>
              <a:gd name="connsiteX14" fmla="*/ 209550 w 723900"/>
              <a:gd name="connsiteY14" fmla="*/ 247650 h 723900"/>
              <a:gd name="connsiteX15" fmla="*/ 266700 w 723900"/>
              <a:gd name="connsiteY15" fmla="*/ 304800 h 723900"/>
              <a:gd name="connsiteX16" fmla="*/ 209550 w 723900"/>
              <a:gd name="connsiteY16" fmla="*/ 361950 h 723900"/>
              <a:gd name="connsiteX17" fmla="*/ 152400 w 723900"/>
              <a:gd name="connsiteY17" fmla="*/ 304800 h 723900"/>
              <a:gd name="connsiteX18" fmla="*/ 361950 w 723900"/>
              <a:gd name="connsiteY18" fmla="*/ 542925 h 723900"/>
              <a:gd name="connsiteX19" fmla="*/ 248602 w 723900"/>
              <a:gd name="connsiteY19" fmla="*/ 585788 h 723900"/>
              <a:gd name="connsiteX20" fmla="*/ 361950 w 723900"/>
              <a:gd name="connsiteY20" fmla="*/ 485775 h 723900"/>
              <a:gd name="connsiteX21" fmla="*/ 475298 w 723900"/>
              <a:gd name="connsiteY21" fmla="*/ 585788 h 723900"/>
              <a:gd name="connsiteX22" fmla="*/ 361950 w 723900"/>
              <a:gd name="connsiteY22" fmla="*/ 54292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80073 w 723900"/>
              <a:gd name="connsiteY28" fmla="*/ 180975 h 723900"/>
              <a:gd name="connsiteX29" fmla="*/ 556260 w 723900"/>
              <a:gd name="connsiteY29" fmla="*/ 194310 h 723900"/>
              <a:gd name="connsiteX30" fmla="*/ 452438 w 723900"/>
              <a:gd name="connsiteY30" fmla="*/ 226695 h 723900"/>
              <a:gd name="connsiteX31" fmla="*/ 438150 w 723900"/>
              <a:gd name="connsiteY31" fmla="*/ 233363 h 723900"/>
              <a:gd name="connsiteX32" fmla="*/ 425768 w 723900"/>
              <a:gd name="connsiteY32" fmla="*/ 228600 h 723900"/>
              <a:gd name="connsiteX33" fmla="*/ 423863 w 723900"/>
              <a:gd name="connsiteY33" fmla="*/ 201930 h 723900"/>
              <a:gd name="connsiteX34" fmla="*/ 567690 w 723900"/>
              <a:gd name="connsiteY34" fmla="*/ 158115 h 723900"/>
              <a:gd name="connsiteX35" fmla="*/ 580073 w 723900"/>
              <a:gd name="connsiteY35" fmla="*/ 1809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3828" y="180975"/>
                </a:moveTo>
                <a:cubicBezTo>
                  <a:pt x="140970" y="170498"/>
                  <a:pt x="146685" y="160020"/>
                  <a:pt x="156210" y="157163"/>
                </a:cubicBezTo>
                <a:cubicBezTo>
                  <a:pt x="160020" y="156210"/>
                  <a:pt x="240983" y="133350"/>
                  <a:pt x="300038" y="200978"/>
                </a:cubicBezTo>
                <a:cubicBezTo>
                  <a:pt x="306705" y="208598"/>
                  <a:pt x="305753" y="220980"/>
                  <a:pt x="298133" y="227648"/>
                </a:cubicBezTo>
                <a:cubicBezTo>
                  <a:pt x="294323" y="230505"/>
                  <a:pt x="290513" y="232410"/>
                  <a:pt x="285750" y="232410"/>
                </a:cubicBezTo>
                <a:cubicBezTo>
                  <a:pt x="280035" y="232410"/>
                  <a:pt x="275273" y="230505"/>
                  <a:pt x="271463" y="225743"/>
                </a:cubicBezTo>
                <a:cubicBezTo>
                  <a:pt x="228600" y="176213"/>
                  <a:pt x="169545" y="192405"/>
                  <a:pt x="167640" y="193358"/>
                </a:cubicBezTo>
                <a:cubicBezTo>
                  <a:pt x="157163" y="196215"/>
                  <a:pt x="146685" y="190500"/>
                  <a:pt x="143828" y="18097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361950" y="542925"/>
                </a:moveTo>
                <a:cubicBezTo>
                  <a:pt x="318135" y="542925"/>
                  <a:pt x="279083" y="559118"/>
                  <a:pt x="248602" y="585788"/>
                </a:cubicBezTo>
                <a:cubicBezTo>
                  <a:pt x="255270" y="529590"/>
                  <a:pt x="303848" y="485775"/>
                  <a:pt x="361950" y="485775"/>
                </a:cubicBezTo>
                <a:cubicBezTo>
                  <a:pt x="420053" y="485775"/>
                  <a:pt x="468630" y="529590"/>
                  <a:pt x="475298" y="585788"/>
                </a:cubicBezTo>
                <a:cubicBezTo>
                  <a:pt x="444818" y="559118"/>
                  <a:pt x="405765" y="542925"/>
                  <a:pt x="361950"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80073" y="180975"/>
                </a:moveTo>
                <a:cubicBezTo>
                  <a:pt x="577215" y="191453"/>
                  <a:pt x="566738" y="197168"/>
                  <a:pt x="556260" y="194310"/>
                </a:cubicBezTo>
                <a:cubicBezTo>
                  <a:pt x="553403" y="193358"/>
                  <a:pt x="494348" y="177165"/>
                  <a:pt x="452438" y="226695"/>
                </a:cubicBezTo>
                <a:cubicBezTo>
                  <a:pt x="448628" y="231458"/>
                  <a:pt x="442913" y="233363"/>
                  <a:pt x="438150" y="233363"/>
                </a:cubicBezTo>
                <a:cubicBezTo>
                  <a:pt x="433388" y="233363"/>
                  <a:pt x="429578" y="231458"/>
                  <a:pt x="425768" y="228600"/>
                </a:cubicBezTo>
                <a:cubicBezTo>
                  <a:pt x="418148" y="221933"/>
                  <a:pt x="417195" y="209550"/>
                  <a:pt x="423863" y="201930"/>
                </a:cubicBezTo>
                <a:cubicBezTo>
                  <a:pt x="482918" y="134303"/>
                  <a:pt x="563880" y="157163"/>
                  <a:pt x="567690" y="158115"/>
                </a:cubicBezTo>
                <a:cubicBezTo>
                  <a:pt x="577215" y="160020"/>
                  <a:pt x="582930" y="170498"/>
                  <a:pt x="580073" y="180975"/>
                </a:cubicBezTo>
                <a:close/>
              </a:path>
            </a:pathLst>
          </a:custGeom>
          <a:solidFill>
            <a:schemeClr val="accent3"/>
          </a:solidFill>
          <a:ln w="9525" cap="flat">
            <a:noFill/>
            <a:prstDash val="solid"/>
            <a:miter/>
          </a:ln>
        </p:spPr>
        <p:txBody>
          <a:bodyPr rtlCol="0" anchor="ctr"/>
          <a:lstStyle/>
          <a:p>
            <a:endParaRPr lang="it-IT" sz="1013"/>
          </a:p>
        </p:txBody>
      </p:sp>
      <p:grpSp>
        <p:nvGrpSpPr>
          <p:cNvPr id="215" name="Elemento grafico 1020" descr="Faccia arrabbiata senza riempimento">
            <a:extLst>
              <a:ext uri="{FF2B5EF4-FFF2-40B4-BE49-F238E27FC236}">
                <a16:creationId xmlns:a16="http://schemas.microsoft.com/office/drawing/2014/main" id="{1D6B9B04-B229-6148-83E5-BBDADB5BA7B2}"/>
              </a:ext>
            </a:extLst>
          </p:cNvPr>
          <p:cNvGrpSpPr/>
          <p:nvPr/>
        </p:nvGrpSpPr>
        <p:grpSpPr>
          <a:xfrm>
            <a:off x="3303555" y="1201712"/>
            <a:ext cx="287946" cy="287946"/>
            <a:chOff x="6688800" y="4021800"/>
            <a:chExt cx="914400" cy="914400"/>
          </a:xfrm>
          <a:solidFill>
            <a:schemeClr val="accent3"/>
          </a:solidFill>
        </p:grpSpPr>
        <p:sp>
          <p:nvSpPr>
            <p:cNvPr id="216" name="Figura a mano libera 215">
              <a:extLst>
                <a:ext uri="{FF2B5EF4-FFF2-40B4-BE49-F238E27FC236}">
                  <a16:creationId xmlns:a16="http://schemas.microsoft.com/office/drawing/2014/main" id="{93D24B05-9FA8-5F4A-94AD-8D70BCE35813}"/>
                </a:ext>
              </a:extLst>
            </p:cNvPr>
            <p:cNvSpPr/>
            <p:nvPr/>
          </p:nvSpPr>
          <p:spPr>
            <a:xfrm>
              <a:off x="6784050" y="41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217" name="Figura a mano libera 216">
              <a:extLst>
                <a:ext uri="{FF2B5EF4-FFF2-40B4-BE49-F238E27FC236}">
                  <a16:creationId xmlns:a16="http://schemas.microsoft.com/office/drawing/2014/main" id="{231F9407-5E7B-6244-A8E0-3D860638D169}"/>
                </a:ext>
              </a:extLst>
            </p:cNvPr>
            <p:cNvSpPr/>
            <p:nvPr/>
          </p:nvSpPr>
          <p:spPr>
            <a:xfrm>
              <a:off x="7032652" y="4602825"/>
              <a:ext cx="219075" cy="95250"/>
            </a:xfrm>
            <a:custGeom>
              <a:avLst/>
              <a:gdLst>
                <a:gd name="connsiteX0" fmla="*/ 113348 w 219075"/>
                <a:gd name="connsiteY0" fmla="*/ 0 h 95250"/>
                <a:gd name="connsiteX1" fmla="*/ 0 w 219075"/>
                <a:gd name="connsiteY1" fmla="*/ 100013 h 95250"/>
                <a:gd name="connsiteX2" fmla="*/ 113348 w 219075"/>
                <a:gd name="connsiteY2" fmla="*/ 57150 h 95250"/>
                <a:gd name="connsiteX3" fmla="*/ 226695 w 219075"/>
                <a:gd name="connsiteY3" fmla="*/ 100013 h 95250"/>
                <a:gd name="connsiteX4" fmla="*/ 113348 w 219075"/>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95250">
                  <a:moveTo>
                    <a:pt x="113348" y="0"/>
                  </a:moveTo>
                  <a:cubicBezTo>
                    <a:pt x="55245" y="0"/>
                    <a:pt x="6668" y="43815"/>
                    <a:pt x="0" y="100013"/>
                  </a:cubicBezTo>
                  <a:cubicBezTo>
                    <a:pt x="30480" y="73342"/>
                    <a:pt x="69533" y="57150"/>
                    <a:pt x="113348" y="57150"/>
                  </a:cubicBezTo>
                  <a:cubicBezTo>
                    <a:pt x="157163" y="57150"/>
                    <a:pt x="196215" y="73342"/>
                    <a:pt x="226695" y="100013"/>
                  </a:cubicBezTo>
                  <a:cubicBezTo>
                    <a:pt x="220028" y="43815"/>
                    <a:pt x="171450" y="0"/>
                    <a:pt x="113348" y="0"/>
                  </a:cubicBez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1366A176-7855-934C-A9B5-703583440770}"/>
                </a:ext>
              </a:extLst>
            </p:cNvPr>
            <p:cNvSpPr/>
            <p:nvPr/>
          </p:nvSpPr>
          <p:spPr>
            <a:xfrm>
              <a:off x="6936450" y="43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E64060A9-EF28-FF42-89A0-D3C954B76B04}"/>
                </a:ext>
              </a:extLst>
            </p:cNvPr>
            <p:cNvSpPr/>
            <p:nvPr/>
          </p:nvSpPr>
          <p:spPr>
            <a:xfrm>
              <a:off x="6926693" y="4295457"/>
              <a:ext cx="152400" cy="76200"/>
            </a:xfrm>
            <a:custGeom>
              <a:avLst/>
              <a:gdLst>
                <a:gd name="connsiteX0" fmla="*/ 24997 w 152400"/>
                <a:gd name="connsiteY0" fmla="*/ 40668 h 76200"/>
                <a:gd name="connsiteX1" fmla="*/ 128819 w 152400"/>
                <a:gd name="connsiteY1" fmla="*/ 73053 h 76200"/>
                <a:gd name="connsiteX2" fmla="*/ 143107 w 152400"/>
                <a:gd name="connsiteY2" fmla="*/ 79721 h 76200"/>
                <a:gd name="connsiteX3" fmla="*/ 155489 w 152400"/>
                <a:gd name="connsiteY3" fmla="*/ 74958 h 76200"/>
                <a:gd name="connsiteX4" fmla="*/ 157394 w 152400"/>
                <a:gd name="connsiteY4" fmla="*/ 48288 h 76200"/>
                <a:gd name="connsiteX5" fmla="*/ 13567 w 152400"/>
                <a:gd name="connsiteY5" fmla="*/ 4473 h 76200"/>
                <a:gd name="connsiteX6" fmla="*/ 1184 w 152400"/>
                <a:gd name="connsiteY6" fmla="*/ 28286 h 76200"/>
                <a:gd name="connsiteX7" fmla="*/ 24997 w 152400"/>
                <a:gd name="connsiteY7" fmla="*/ 4066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24997" y="40668"/>
                  </a:moveTo>
                  <a:cubicBezTo>
                    <a:pt x="27854" y="39716"/>
                    <a:pt x="86909" y="23523"/>
                    <a:pt x="128819" y="73053"/>
                  </a:cubicBezTo>
                  <a:cubicBezTo>
                    <a:pt x="132629" y="77816"/>
                    <a:pt x="138344" y="79721"/>
                    <a:pt x="143107" y="79721"/>
                  </a:cubicBezTo>
                  <a:cubicBezTo>
                    <a:pt x="147869" y="79721"/>
                    <a:pt x="151679" y="77816"/>
                    <a:pt x="155489" y="74958"/>
                  </a:cubicBezTo>
                  <a:cubicBezTo>
                    <a:pt x="163109" y="68291"/>
                    <a:pt x="164062" y="55908"/>
                    <a:pt x="157394" y="48288"/>
                  </a:cubicBezTo>
                  <a:cubicBezTo>
                    <a:pt x="98339" y="-19339"/>
                    <a:pt x="17377" y="3521"/>
                    <a:pt x="13567" y="4473"/>
                  </a:cubicBezTo>
                  <a:cubicBezTo>
                    <a:pt x="3089" y="7331"/>
                    <a:pt x="-2626" y="17808"/>
                    <a:pt x="1184" y="28286"/>
                  </a:cubicBezTo>
                  <a:cubicBezTo>
                    <a:pt x="4042" y="37811"/>
                    <a:pt x="14519" y="43526"/>
                    <a:pt x="24997" y="40668"/>
                  </a:cubicBez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05245745-97BB-2848-AFBC-8934900B8DB1}"/>
                </a:ext>
              </a:extLst>
            </p:cNvPr>
            <p:cNvSpPr/>
            <p:nvPr/>
          </p:nvSpPr>
          <p:spPr>
            <a:xfrm>
              <a:off x="7203454" y="4295457"/>
              <a:ext cx="152400" cy="76200"/>
            </a:xfrm>
            <a:custGeom>
              <a:avLst/>
              <a:gdLst>
                <a:gd name="connsiteX0" fmla="*/ 148286 w 152400"/>
                <a:gd name="connsiteY0" fmla="*/ 4473 h 76200"/>
                <a:gd name="connsiteX1" fmla="*/ 4459 w 152400"/>
                <a:gd name="connsiteY1" fmla="*/ 48288 h 76200"/>
                <a:gd name="connsiteX2" fmla="*/ 6364 w 152400"/>
                <a:gd name="connsiteY2" fmla="*/ 74958 h 76200"/>
                <a:gd name="connsiteX3" fmla="*/ 18746 w 152400"/>
                <a:gd name="connsiteY3" fmla="*/ 79721 h 76200"/>
                <a:gd name="connsiteX4" fmla="*/ 33034 w 152400"/>
                <a:gd name="connsiteY4" fmla="*/ 73053 h 76200"/>
                <a:gd name="connsiteX5" fmla="*/ 136856 w 152400"/>
                <a:gd name="connsiteY5" fmla="*/ 40668 h 76200"/>
                <a:gd name="connsiteX6" fmla="*/ 160669 w 152400"/>
                <a:gd name="connsiteY6" fmla="*/ 27333 h 76200"/>
                <a:gd name="connsiteX7" fmla="*/ 148286 w 152400"/>
                <a:gd name="connsiteY7" fmla="*/ 447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148286" y="4473"/>
                  </a:moveTo>
                  <a:cubicBezTo>
                    <a:pt x="144476" y="3521"/>
                    <a:pt x="63514" y="-19339"/>
                    <a:pt x="4459" y="48288"/>
                  </a:cubicBezTo>
                  <a:cubicBezTo>
                    <a:pt x="-2209" y="55908"/>
                    <a:pt x="-1256" y="68291"/>
                    <a:pt x="6364" y="74958"/>
                  </a:cubicBezTo>
                  <a:cubicBezTo>
                    <a:pt x="10174" y="77816"/>
                    <a:pt x="13984" y="79721"/>
                    <a:pt x="18746" y="79721"/>
                  </a:cubicBezTo>
                  <a:cubicBezTo>
                    <a:pt x="24461" y="79721"/>
                    <a:pt x="29224" y="77816"/>
                    <a:pt x="33034" y="73053"/>
                  </a:cubicBezTo>
                  <a:cubicBezTo>
                    <a:pt x="75896" y="24476"/>
                    <a:pt x="133999" y="39716"/>
                    <a:pt x="136856" y="40668"/>
                  </a:cubicBezTo>
                  <a:cubicBezTo>
                    <a:pt x="147334" y="43526"/>
                    <a:pt x="157811" y="37811"/>
                    <a:pt x="160669" y="27333"/>
                  </a:cubicBezTo>
                  <a:cubicBezTo>
                    <a:pt x="163526" y="17808"/>
                    <a:pt x="157811" y="7331"/>
                    <a:pt x="148286" y="4473"/>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B2C5BC97-2E00-334D-9342-09C6BAA3EEF1}"/>
                </a:ext>
              </a:extLst>
            </p:cNvPr>
            <p:cNvSpPr/>
            <p:nvPr/>
          </p:nvSpPr>
          <p:spPr>
            <a:xfrm>
              <a:off x="7241250" y="43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233" name="Elemento grafico 1022" descr="Faccia con occhiali da sole con riempimento a tinta unita">
            <a:extLst>
              <a:ext uri="{FF2B5EF4-FFF2-40B4-BE49-F238E27FC236}">
                <a16:creationId xmlns:a16="http://schemas.microsoft.com/office/drawing/2014/main" id="{C8024C7D-803C-EC45-91D5-3366650AE1CE}"/>
              </a:ext>
            </a:extLst>
          </p:cNvPr>
          <p:cNvSpPr/>
          <p:nvPr/>
        </p:nvSpPr>
        <p:spPr>
          <a:xfrm>
            <a:off x="377198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550831 w 723900"/>
              <a:gd name="connsiteY5" fmla="*/ 516446 h 723900"/>
              <a:gd name="connsiteX6" fmla="*/ 216941 w 723900"/>
              <a:gd name="connsiteY6" fmla="*/ 560318 h 723900"/>
              <a:gd name="connsiteX7" fmla="*/ 173069 w 723900"/>
              <a:gd name="connsiteY7" fmla="*/ 516446 h 723900"/>
              <a:gd name="connsiteX8" fmla="*/ 176546 w 723900"/>
              <a:gd name="connsiteY8" fmla="*/ 489728 h 723900"/>
              <a:gd name="connsiteX9" fmla="*/ 203264 w 723900"/>
              <a:gd name="connsiteY9" fmla="*/ 493205 h 723900"/>
              <a:gd name="connsiteX10" fmla="*/ 483722 w 723900"/>
              <a:gd name="connsiteY10" fmla="*/ 530119 h 723900"/>
              <a:gd name="connsiteX11" fmla="*/ 520637 w 723900"/>
              <a:gd name="connsiteY11" fmla="*/ 493205 h 723900"/>
              <a:gd name="connsiteX12" fmla="*/ 547354 w 723900"/>
              <a:gd name="connsiteY12" fmla="*/ 489728 h 723900"/>
              <a:gd name="connsiteX13" fmla="*/ 550831 w 723900"/>
              <a:gd name="connsiteY13" fmla="*/ 516446 h 723900"/>
              <a:gd name="connsiteX14" fmla="*/ 622173 w 723900"/>
              <a:gd name="connsiteY14" fmla="*/ 279178 h 723900"/>
              <a:gd name="connsiteX15" fmla="*/ 614934 w 723900"/>
              <a:gd name="connsiteY15" fmla="*/ 284607 h 723900"/>
              <a:gd name="connsiteX16" fmla="*/ 600361 w 723900"/>
              <a:gd name="connsiteY16" fmla="*/ 362807 h 723900"/>
              <a:gd name="connsiteX17" fmla="*/ 499777 w 723900"/>
              <a:gd name="connsiteY17" fmla="*/ 414338 h 723900"/>
              <a:gd name="connsiteX18" fmla="*/ 373094 w 723900"/>
              <a:gd name="connsiteY18" fmla="*/ 302800 h 723900"/>
              <a:gd name="connsiteX19" fmla="*/ 360331 w 723900"/>
              <a:gd name="connsiteY19" fmla="*/ 293275 h 723900"/>
              <a:gd name="connsiteX20" fmla="*/ 347567 w 723900"/>
              <a:gd name="connsiteY20" fmla="*/ 302800 h 723900"/>
              <a:gd name="connsiteX21" fmla="*/ 220885 w 723900"/>
              <a:gd name="connsiteY21" fmla="*/ 414338 h 723900"/>
              <a:gd name="connsiteX22" fmla="*/ 120301 w 723900"/>
              <a:gd name="connsiteY22" fmla="*/ 362807 h 723900"/>
              <a:gd name="connsiteX23" fmla="*/ 105728 w 723900"/>
              <a:gd name="connsiteY23" fmla="*/ 284607 h 723900"/>
              <a:gd name="connsiteX24" fmla="*/ 98489 w 723900"/>
              <a:gd name="connsiteY24" fmla="*/ 278511 h 723900"/>
              <a:gd name="connsiteX25" fmla="*/ 93631 w 723900"/>
              <a:gd name="connsiteY25" fmla="*/ 266700 h 723900"/>
              <a:gd name="connsiteX26" fmla="*/ 93631 w 723900"/>
              <a:gd name="connsiteY26" fmla="*/ 241935 h 723900"/>
              <a:gd name="connsiteX27" fmla="*/ 97250 w 723900"/>
              <a:gd name="connsiteY27" fmla="*/ 237077 h 723900"/>
              <a:gd name="connsiteX28" fmla="*/ 214884 w 723900"/>
              <a:gd name="connsiteY28" fmla="*/ 214027 h 723900"/>
              <a:gd name="connsiteX29" fmla="*/ 360331 w 723900"/>
              <a:gd name="connsiteY29" fmla="*/ 237649 h 723900"/>
              <a:gd name="connsiteX30" fmla="*/ 505778 w 723900"/>
              <a:gd name="connsiteY30" fmla="*/ 214027 h 723900"/>
              <a:gd name="connsiteX31" fmla="*/ 623411 w 723900"/>
              <a:gd name="connsiteY31" fmla="*/ 237077 h 723900"/>
              <a:gd name="connsiteX32" fmla="*/ 627031 w 723900"/>
              <a:gd name="connsiteY32" fmla="*/ 242506 h 723900"/>
              <a:gd name="connsiteX33" fmla="*/ 627031 w 723900"/>
              <a:gd name="connsiteY33" fmla="*/ 267653 h 723900"/>
              <a:gd name="connsiteX34" fmla="*/ 622173 w 723900"/>
              <a:gd name="connsiteY34" fmla="*/ 27917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622173" y="279178"/>
                </a:moveTo>
                <a:lnTo>
                  <a:pt x="614934" y="284607"/>
                </a:lnTo>
                <a:cubicBezTo>
                  <a:pt x="613696" y="308896"/>
                  <a:pt x="610648" y="344615"/>
                  <a:pt x="600361" y="362807"/>
                </a:cubicBezTo>
                <a:cubicBezTo>
                  <a:pt x="586454" y="387001"/>
                  <a:pt x="543211" y="414338"/>
                  <a:pt x="499777" y="414338"/>
                </a:cubicBezTo>
                <a:cubicBezTo>
                  <a:pt x="423577" y="414338"/>
                  <a:pt x="387001" y="356140"/>
                  <a:pt x="373094" y="302800"/>
                </a:cubicBezTo>
                <a:cubicBezTo>
                  <a:pt x="371307" y="297227"/>
                  <a:pt x="366182" y="293401"/>
                  <a:pt x="360331" y="293275"/>
                </a:cubicBezTo>
                <a:cubicBezTo>
                  <a:pt x="354419" y="293218"/>
                  <a:pt x="349195" y="297115"/>
                  <a:pt x="347567" y="302800"/>
                </a:cubicBezTo>
                <a:cubicBezTo>
                  <a:pt x="334232" y="356140"/>
                  <a:pt x="297942" y="414338"/>
                  <a:pt x="220885" y="414338"/>
                </a:cubicBezTo>
                <a:cubicBezTo>
                  <a:pt x="177260" y="414338"/>
                  <a:pt x="134207" y="387001"/>
                  <a:pt x="120301" y="362807"/>
                </a:cubicBezTo>
                <a:cubicBezTo>
                  <a:pt x="109347" y="345186"/>
                  <a:pt x="106394" y="308896"/>
                  <a:pt x="105728" y="284607"/>
                </a:cubicBezTo>
                <a:lnTo>
                  <a:pt x="98489" y="278511"/>
                </a:lnTo>
                <a:cubicBezTo>
                  <a:pt x="94996" y="275634"/>
                  <a:pt x="93173" y="271202"/>
                  <a:pt x="93631" y="266700"/>
                </a:cubicBezTo>
                <a:lnTo>
                  <a:pt x="93631" y="241935"/>
                </a:lnTo>
                <a:cubicBezTo>
                  <a:pt x="93684" y="239712"/>
                  <a:pt x="95135" y="237764"/>
                  <a:pt x="97250" y="237077"/>
                </a:cubicBezTo>
                <a:cubicBezTo>
                  <a:pt x="111252" y="232220"/>
                  <a:pt x="169355" y="214027"/>
                  <a:pt x="214884" y="214027"/>
                </a:cubicBezTo>
                <a:cubicBezTo>
                  <a:pt x="252984" y="214027"/>
                  <a:pt x="340328" y="233077"/>
                  <a:pt x="360331" y="237649"/>
                </a:cubicBezTo>
                <a:cubicBezTo>
                  <a:pt x="380333" y="233363"/>
                  <a:pt x="467582" y="214027"/>
                  <a:pt x="505778" y="214027"/>
                </a:cubicBezTo>
                <a:cubicBezTo>
                  <a:pt x="551879" y="214027"/>
                  <a:pt x="610076" y="232220"/>
                  <a:pt x="623411" y="237077"/>
                </a:cubicBezTo>
                <a:cubicBezTo>
                  <a:pt x="625221" y="237649"/>
                  <a:pt x="626459" y="239459"/>
                  <a:pt x="627031" y="242506"/>
                </a:cubicBezTo>
                <a:lnTo>
                  <a:pt x="627031" y="267653"/>
                </a:lnTo>
                <a:cubicBezTo>
                  <a:pt x="627240" y="272031"/>
                  <a:pt x="625453" y="276270"/>
                  <a:pt x="622173" y="279178"/>
                </a:cubicBezTo>
                <a:close/>
              </a:path>
            </a:pathLst>
          </a:custGeom>
          <a:solidFill>
            <a:schemeClr val="accent3"/>
          </a:solidFill>
          <a:ln w="9525" cap="flat">
            <a:noFill/>
            <a:prstDash val="solid"/>
            <a:miter/>
          </a:ln>
        </p:spPr>
        <p:txBody>
          <a:bodyPr rtlCol="0" anchor="ctr"/>
          <a:lstStyle/>
          <a:p>
            <a:endParaRPr lang="it-IT" sz="1013"/>
          </a:p>
        </p:txBody>
      </p:sp>
      <p:grpSp>
        <p:nvGrpSpPr>
          <p:cNvPr id="234" name="Elemento grafico 576" descr="Faccia con occhiali da sole senza riempimento">
            <a:extLst>
              <a:ext uri="{FF2B5EF4-FFF2-40B4-BE49-F238E27FC236}">
                <a16:creationId xmlns:a16="http://schemas.microsoft.com/office/drawing/2014/main" id="{65553FD3-8A97-CE41-99E0-B61A2C590805}"/>
              </a:ext>
            </a:extLst>
          </p:cNvPr>
          <p:cNvGrpSpPr/>
          <p:nvPr/>
        </p:nvGrpSpPr>
        <p:grpSpPr>
          <a:xfrm>
            <a:off x="4180425" y="1201712"/>
            <a:ext cx="287946" cy="287946"/>
            <a:chOff x="6988800" y="4321800"/>
            <a:chExt cx="914400" cy="914400"/>
          </a:xfrm>
          <a:solidFill>
            <a:schemeClr val="accent3"/>
          </a:solidFill>
        </p:grpSpPr>
        <p:sp>
          <p:nvSpPr>
            <p:cNvPr id="235" name="Figura a mano libera 234">
              <a:extLst>
                <a:ext uri="{FF2B5EF4-FFF2-40B4-BE49-F238E27FC236}">
                  <a16:creationId xmlns:a16="http://schemas.microsoft.com/office/drawing/2014/main" id="{D7B098E4-4A87-554E-BFDC-76986160DDBE}"/>
                </a:ext>
              </a:extLst>
            </p:cNvPr>
            <p:cNvSpPr/>
            <p:nvPr/>
          </p:nvSpPr>
          <p:spPr>
            <a:xfrm>
              <a:off x="7190306" y="4636125"/>
              <a:ext cx="504825" cy="190500"/>
            </a:xfrm>
            <a:custGeom>
              <a:avLst/>
              <a:gdLst>
                <a:gd name="connsiteX0" fmla="*/ 254075 w 504825"/>
                <a:gd name="connsiteY0" fmla="*/ 22479 h 190500"/>
                <a:gd name="connsiteX1" fmla="*/ 115486 w 504825"/>
                <a:gd name="connsiteY1" fmla="*/ 0 h 190500"/>
                <a:gd name="connsiteX2" fmla="*/ 3472 w 504825"/>
                <a:gd name="connsiteY2" fmla="*/ 21907 h 190500"/>
                <a:gd name="connsiteX3" fmla="*/ 43 w 504825"/>
                <a:gd name="connsiteY3" fmla="*/ 26575 h 190500"/>
                <a:gd name="connsiteX4" fmla="*/ 43 w 504825"/>
                <a:gd name="connsiteY4" fmla="*/ 50197 h 190500"/>
                <a:gd name="connsiteX5" fmla="*/ 4711 w 504825"/>
                <a:gd name="connsiteY5" fmla="*/ 61150 h 190500"/>
                <a:gd name="connsiteX6" fmla="*/ 11569 w 504825"/>
                <a:gd name="connsiteY6" fmla="*/ 66961 h 190500"/>
                <a:gd name="connsiteX7" fmla="*/ 25475 w 504825"/>
                <a:gd name="connsiteY7" fmla="*/ 141446 h 190500"/>
                <a:gd name="connsiteX8" fmla="*/ 121297 w 504825"/>
                <a:gd name="connsiteY8" fmla="*/ 190500 h 190500"/>
                <a:gd name="connsiteX9" fmla="*/ 241978 w 504825"/>
                <a:gd name="connsiteY9" fmla="*/ 84296 h 190500"/>
                <a:gd name="connsiteX10" fmla="*/ 254075 w 504825"/>
                <a:gd name="connsiteY10" fmla="*/ 74771 h 190500"/>
                <a:gd name="connsiteX11" fmla="*/ 266172 w 504825"/>
                <a:gd name="connsiteY11" fmla="*/ 84296 h 190500"/>
                <a:gd name="connsiteX12" fmla="*/ 386854 w 504825"/>
                <a:gd name="connsiteY12" fmla="*/ 190500 h 190500"/>
                <a:gd name="connsiteX13" fmla="*/ 482675 w 504825"/>
                <a:gd name="connsiteY13" fmla="*/ 141446 h 190500"/>
                <a:gd name="connsiteX14" fmla="*/ 496582 w 504825"/>
                <a:gd name="connsiteY14" fmla="*/ 66961 h 190500"/>
                <a:gd name="connsiteX15" fmla="*/ 503440 w 504825"/>
                <a:gd name="connsiteY15" fmla="*/ 61722 h 190500"/>
                <a:gd name="connsiteX16" fmla="*/ 508107 w 504825"/>
                <a:gd name="connsiteY16" fmla="*/ 50768 h 190500"/>
                <a:gd name="connsiteX17" fmla="*/ 508107 w 504825"/>
                <a:gd name="connsiteY17" fmla="*/ 27146 h 190500"/>
                <a:gd name="connsiteX18" fmla="*/ 504678 w 504825"/>
                <a:gd name="connsiteY18" fmla="*/ 21907 h 190500"/>
                <a:gd name="connsiteX19" fmla="*/ 392664 w 504825"/>
                <a:gd name="connsiteY19" fmla="*/ 0 h 190500"/>
                <a:gd name="connsiteX20" fmla="*/ 254075 w 504825"/>
                <a:gd name="connsiteY20" fmla="*/ 2247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04825" h="190500">
                  <a:moveTo>
                    <a:pt x="254075" y="22479"/>
                  </a:moveTo>
                  <a:cubicBezTo>
                    <a:pt x="235025" y="18478"/>
                    <a:pt x="151872" y="0"/>
                    <a:pt x="115486" y="0"/>
                  </a:cubicBezTo>
                  <a:cubicBezTo>
                    <a:pt x="72243" y="0"/>
                    <a:pt x="16807" y="17335"/>
                    <a:pt x="3472" y="21907"/>
                  </a:cubicBezTo>
                  <a:cubicBezTo>
                    <a:pt x="1462" y="22588"/>
                    <a:pt x="92" y="24453"/>
                    <a:pt x="43" y="26575"/>
                  </a:cubicBezTo>
                  <a:lnTo>
                    <a:pt x="43" y="50197"/>
                  </a:lnTo>
                  <a:cubicBezTo>
                    <a:pt x="-303" y="54394"/>
                    <a:pt x="1443" y="58493"/>
                    <a:pt x="4711" y="61150"/>
                  </a:cubicBezTo>
                  <a:lnTo>
                    <a:pt x="11569" y="66961"/>
                  </a:lnTo>
                  <a:cubicBezTo>
                    <a:pt x="12140" y="90011"/>
                    <a:pt x="15093" y="124682"/>
                    <a:pt x="25475" y="141446"/>
                  </a:cubicBezTo>
                  <a:cubicBezTo>
                    <a:pt x="38715" y="164497"/>
                    <a:pt x="79768" y="190500"/>
                    <a:pt x="121297" y="190500"/>
                  </a:cubicBezTo>
                  <a:cubicBezTo>
                    <a:pt x="194639" y="190500"/>
                    <a:pt x="229215" y="135065"/>
                    <a:pt x="241978" y="84296"/>
                  </a:cubicBezTo>
                  <a:cubicBezTo>
                    <a:pt x="243307" y="78696"/>
                    <a:pt x="248319" y="74748"/>
                    <a:pt x="254075" y="74771"/>
                  </a:cubicBezTo>
                  <a:cubicBezTo>
                    <a:pt x="259773" y="74914"/>
                    <a:pt x="264696" y="78791"/>
                    <a:pt x="266172" y="84296"/>
                  </a:cubicBezTo>
                  <a:cubicBezTo>
                    <a:pt x="279507" y="135065"/>
                    <a:pt x="314083" y="190500"/>
                    <a:pt x="386854" y="190500"/>
                  </a:cubicBezTo>
                  <a:cubicBezTo>
                    <a:pt x="428478" y="190500"/>
                    <a:pt x="469435" y="164497"/>
                    <a:pt x="482675" y="141446"/>
                  </a:cubicBezTo>
                  <a:cubicBezTo>
                    <a:pt x="492200" y="124111"/>
                    <a:pt x="495439" y="90011"/>
                    <a:pt x="496582" y="66961"/>
                  </a:cubicBezTo>
                  <a:lnTo>
                    <a:pt x="503440" y="61722"/>
                  </a:lnTo>
                  <a:cubicBezTo>
                    <a:pt x="506606" y="58988"/>
                    <a:pt x="508329" y="54945"/>
                    <a:pt x="508107" y="50768"/>
                  </a:cubicBezTo>
                  <a:lnTo>
                    <a:pt x="508107" y="27146"/>
                  </a:lnTo>
                  <a:cubicBezTo>
                    <a:pt x="507535" y="24194"/>
                    <a:pt x="506392" y="22479"/>
                    <a:pt x="504678" y="21907"/>
                  </a:cubicBezTo>
                  <a:cubicBezTo>
                    <a:pt x="468571" y="9315"/>
                    <a:pt x="430853" y="1938"/>
                    <a:pt x="392664" y="0"/>
                  </a:cubicBezTo>
                  <a:cubicBezTo>
                    <a:pt x="356278" y="0"/>
                    <a:pt x="273125" y="18478"/>
                    <a:pt x="254075" y="22479"/>
                  </a:cubicBezTo>
                  <a:close/>
                </a:path>
              </a:pathLst>
            </a:custGeom>
            <a:grpFill/>
            <a:ln w="9525" cap="flat">
              <a:noFill/>
              <a:prstDash val="solid"/>
              <a:miter/>
            </a:ln>
          </p:spPr>
          <p:txBody>
            <a:bodyPr rtlCol="0" anchor="ctr"/>
            <a:lstStyle/>
            <a:p>
              <a:endParaRPr lang="it-IT" sz="1013"/>
            </a:p>
          </p:txBody>
        </p:sp>
        <p:sp>
          <p:nvSpPr>
            <p:cNvPr id="236" name="Figura a mano libera 235">
              <a:extLst>
                <a:ext uri="{FF2B5EF4-FFF2-40B4-BE49-F238E27FC236}">
                  <a16:creationId xmlns:a16="http://schemas.microsoft.com/office/drawing/2014/main" id="{1A110C8A-BD68-C74D-BBB6-02656E96B0CA}"/>
                </a:ext>
              </a:extLst>
            </p:cNvPr>
            <p:cNvSpPr/>
            <p:nvPr/>
          </p:nvSpPr>
          <p:spPr>
            <a:xfrm>
              <a:off x="7253164" y="49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237" name="Figura a mano libera 236">
              <a:extLst>
                <a:ext uri="{FF2B5EF4-FFF2-40B4-BE49-F238E27FC236}">
                  <a16:creationId xmlns:a16="http://schemas.microsoft.com/office/drawing/2014/main" id="{0C7F35E4-B8A9-3540-B9EF-522B13BF3B10}"/>
                </a:ext>
              </a:extLst>
            </p:cNvPr>
            <p:cNvSpPr/>
            <p:nvPr/>
          </p:nvSpPr>
          <p:spPr>
            <a:xfrm>
              <a:off x="7084050" y="44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238" name="Elemento grafico 578" descr="Faccia innamorata con riempimento a tinta unita">
            <a:extLst>
              <a:ext uri="{FF2B5EF4-FFF2-40B4-BE49-F238E27FC236}">
                <a16:creationId xmlns:a16="http://schemas.microsoft.com/office/drawing/2014/main" id="{DBD23551-2B49-434E-9583-240D926C729F}"/>
              </a:ext>
            </a:extLst>
          </p:cNvPr>
          <p:cNvSpPr/>
          <p:nvPr/>
        </p:nvSpPr>
        <p:spPr>
          <a:xfrm>
            <a:off x="464885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09550 w 723900"/>
              <a:gd name="connsiteY5" fmla="*/ 268224 h 723900"/>
              <a:gd name="connsiteX6" fmla="*/ 285750 w 723900"/>
              <a:gd name="connsiteY6" fmla="*/ 277178 h 723900"/>
              <a:gd name="connsiteX7" fmla="*/ 209550 w 723900"/>
              <a:gd name="connsiteY7" fmla="*/ 382524 h 723900"/>
              <a:gd name="connsiteX8" fmla="*/ 133350 w 723900"/>
              <a:gd name="connsiteY8" fmla="*/ 277178 h 723900"/>
              <a:gd name="connsiteX9" fmla="*/ 209550 w 723900"/>
              <a:gd name="connsiteY9" fmla="*/ 268224 h 723900"/>
              <a:gd name="connsiteX10" fmla="*/ 550831 w 723900"/>
              <a:gd name="connsiteY10" fmla="*/ 516446 h 723900"/>
              <a:gd name="connsiteX11" fmla="*/ 216941 w 723900"/>
              <a:gd name="connsiteY11" fmla="*/ 560318 h 723900"/>
              <a:gd name="connsiteX12" fmla="*/ 173069 w 723900"/>
              <a:gd name="connsiteY12" fmla="*/ 516446 h 723900"/>
              <a:gd name="connsiteX13" fmla="*/ 176546 w 723900"/>
              <a:gd name="connsiteY13" fmla="*/ 489728 h 723900"/>
              <a:gd name="connsiteX14" fmla="*/ 203264 w 723900"/>
              <a:gd name="connsiteY14" fmla="*/ 493205 h 723900"/>
              <a:gd name="connsiteX15" fmla="*/ 483722 w 723900"/>
              <a:gd name="connsiteY15" fmla="*/ 530119 h 723900"/>
              <a:gd name="connsiteX16" fmla="*/ 520637 w 723900"/>
              <a:gd name="connsiteY16" fmla="*/ 493205 h 723900"/>
              <a:gd name="connsiteX17" fmla="*/ 547354 w 723900"/>
              <a:gd name="connsiteY17" fmla="*/ 489728 h 723900"/>
              <a:gd name="connsiteX18" fmla="*/ 550831 w 723900"/>
              <a:gd name="connsiteY18" fmla="*/ 516446 h 723900"/>
              <a:gd name="connsiteX19" fmla="*/ 514350 w 723900"/>
              <a:gd name="connsiteY19" fmla="*/ 382524 h 723900"/>
              <a:gd name="connsiteX20" fmla="*/ 438150 w 723900"/>
              <a:gd name="connsiteY20" fmla="*/ 277178 h 723900"/>
              <a:gd name="connsiteX21" fmla="*/ 514350 w 723900"/>
              <a:gd name="connsiteY21" fmla="*/ 268224 h 723900"/>
              <a:gd name="connsiteX22" fmla="*/ 590550 w 723900"/>
              <a:gd name="connsiteY22" fmla="*/ 277178 h 723900"/>
              <a:gd name="connsiteX23" fmla="*/ 514350 w 723900"/>
              <a:gd name="connsiteY23" fmla="*/ 38252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209550" y="268224"/>
                </a:moveTo>
                <a:cubicBezTo>
                  <a:pt x="238125" y="212217"/>
                  <a:pt x="285750" y="245840"/>
                  <a:pt x="285750" y="277178"/>
                </a:cubicBezTo>
                <a:cubicBezTo>
                  <a:pt x="285750" y="324231"/>
                  <a:pt x="209550" y="382524"/>
                  <a:pt x="209550" y="382524"/>
                </a:cubicBezTo>
                <a:cubicBezTo>
                  <a:pt x="209550" y="382524"/>
                  <a:pt x="133350" y="323850"/>
                  <a:pt x="133350" y="277178"/>
                </a:cubicBezTo>
                <a:cubicBezTo>
                  <a:pt x="133350" y="245840"/>
                  <a:pt x="180975" y="212217"/>
                  <a:pt x="209550" y="268224"/>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514350" y="382524"/>
                </a:moveTo>
                <a:cubicBezTo>
                  <a:pt x="514350" y="382524"/>
                  <a:pt x="438150" y="323850"/>
                  <a:pt x="438150" y="277178"/>
                </a:cubicBezTo>
                <a:cubicBezTo>
                  <a:pt x="438150" y="245840"/>
                  <a:pt x="485775" y="212217"/>
                  <a:pt x="514350" y="268224"/>
                </a:cubicBezTo>
                <a:cubicBezTo>
                  <a:pt x="542925" y="212217"/>
                  <a:pt x="590550" y="245840"/>
                  <a:pt x="590550" y="277178"/>
                </a:cubicBezTo>
                <a:cubicBezTo>
                  <a:pt x="590550" y="323850"/>
                  <a:pt x="514350" y="382524"/>
                  <a:pt x="514350" y="382524"/>
                </a:cubicBezTo>
                <a:close/>
              </a:path>
            </a:pathLst>
          </a:custGeom>
          <a:solidFill>
            <a:schemeClr val="accent3"/>
          </a:solidFill>
          <a:ln w="9525" cap="flat">
            <a:noFill/>
            <a:prstDash val="solid"/>
            <a:miter/>
          </a:ln>
        </p:spPr>
        <p:txBody>
          <a:bodyPr rtlCol="0" anchor="ctr"/>
          <a:lstStyle/>
          <a:p>
            <a:endParaRPr lang="it-IT" sz="1013"/>
          </a:p>
        </p:txBody>
      </p:sp>
      <p:grpSp>
        <p:nvGrpSpPr>
          <p:cNvPr id="239" name="Elemento grafico 580" descr="Faccia innamorata senza riempimento">
            <a:extLst>
              <a:ext uri="{FF2B5EF4-FFF2-40B4-BE49-F238E27FC236}">
                <a16:creationId xmlns:a16="http://schemas.microsoft.com/office/drawing/2014/main" id="{24B42CB0-4B8F-C543-AAD1-8EE22EF89EAE}"/>
              </a:ext>
            </a:extLst>
          </p:cNvPr>
          <p:cNvGrpSpPr/>
          <p:nvPr/>
        </p:nvGrpSpPr>
        <p:grpSpPr>
          <a:xfrm>
            <a:off x="5057295" y="1201712"/>
            <a:ext cx="287946" cy="287946"/>
            <a:chOff x="7288800" y="4621800"/>
            <a:chExt cx="914400" cy="914400"/>
          </a:xfrm>
          <a:solidFill>
            <a:schemeClr val="accent3"/>
          </a:solidFill>
        </p:grpSpPr>
        <p:sp>
          <p:nvSpPr>
            <p:cNvPr id="240" name="Figura a mano libera 239">
              <a:extLst>
                <a:ext uri="{FF2B5EF4-FFF2-40B4-BE49-F238E27FC236}">
                  <a16:creationId xmlns:a16="http://schemas.microsoft.com/office/drawing/2014/main" id="{CF68EB82-EDF5-5342-91B5-2DCA765B0072}"/>
                </a:ext>
              </a:extLst>
            </p:cNvPr>
            <p:cNvSpPr/>
            <p:nvPr/>
          </p:nvSpPr>
          <p:spPr>
            <a:xfrm>
              <a:off x="7517400" y="4955192"/>
              <a:ext cx="152400" cy="142875"/>
            </a:xfrm>
            <a:custGeom>
              <a:avLst/>
              <a:gdLst>
                <a:gd name="connsiteX0" fmla="*/ 76200 w 152400"/>
                <a:gd name="connsiteY0" fmla="*/ 144382 h 142875"/>
                <a:gd name="connsiteX1" fmla="*/ 152400 w 152400"/>
                <a:gd name="connsiteY1" fmla="*/ 39036 h 142875"/>
                <a:gd name="connsiteX2" fmla="*/ 76200 w 152400"/>
                <a:gd name="connsiteY2" fmla="*/ 30082 h 142875"/>
                <a:gd name="connsiteX3" fmla="*/ 0 w 152400"/>
                <a:gd name="connsiteY3" fmla="*/ 39036 h 142875"/>
                <a:gd name="connsiteX4" fmla="*/ 76200 w 152400"/>
                <a:gd name="connsiteY4" fmla="*/ 144382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76200" y="144382"/>
                  </a:moveTo>
                  <a:cubicBezTo>
                    <a:pt x="76200" y="144382"/>
                    <a:pt x="152400" y="85708"/>
                    <a:pt x="152400" y="39036"/>
                  </a:cubicBezTo>
                  <a:cubicBezTo>
                    <a:pt x="152400" y="7699"/>
                    <a:pt x="104775" y="-25925"/>
                    <a:pt x="76200" y="30082"/>
                  </a:cubicBezTo>
                  <a:cubicBezTo>
                    <a:pt x="47625" y="-25925"/>
                    <a:pt x="0" y="7699"/>
                    <a:pt x="0" y="39036"/>
                  </a:cubicBezTo>
                  <a:cubicBezTo>
                    <a:pt x="0" y="85708"/>
                    <a:pt x="76200" y="144382"/>
                    <a:pt x="76200" y="144382"/>
                  </a:cubicBez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BA4F4D85-5956-BF42-98A0-CC98F6B59743}"/>
                </a:ext>
              </a:extLst>
            </p:cNvPr>
            <p:cNvSpPr/>
            <p:nvPr/>
          </p:nvSpPr>
          <p:spPr>
            <a:xfrm>
              <a:off x="7553164" y="52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641" name="Figura a mano libera 640">
              <a:extLst>
                <a:ext uri="{FF2B5EF4-FFF2-40B4-BE49-F238E27FC236}">
                  <a16:creationId xmlns:a16="http://schemas.microsoft.com/office/drawing/2014/main" id="{29E09C73-6C0F-A043-AB61-C498F9609978}"/>
                </a:ext>
              </a:extLst>
            </p:cNvPr>
            <p:cNvSpPr/>
            <p:nvPr/>
          </p:nvSpPr>
          <p:spPr>
            <a:xfrm>
              <a:off x="7822200" y="4955192"/>
              <a:ext cx="152400" cy="142875"/>
            </a:xfrm>
            <a:custGeom>
              <a:avLst/>
              <a:gdLst>
                <a:gd name="connsiteX0" fmla="*/ 76200 w 152400"/>
                <a:gd name="connsiteY0" fmla="*/ 30082 h 142875"/>
                <a:gd name="connsiteX1" fmla="*/ 0 w 152400"/>
                <a:gd name="connsiteY1" fmla="*/ 39036 h 142875"/>
                <a:gd name="connsiteX2" fmla="*/ 76200 w 152400"/>
                <a:gd name="connsiteY2" fmla="*/ 144382 h 142875"/>
                <a:gd name="connsiteX3" fmla="*/ 152400 w 152400"/>
                <a:gd name="connsiteY3" fmla="*/ 39036 h 142875"/>
                <a:gd name="connsiteX4" fmla="*/ 76200 w 152400"/>
                <a:gd name="connsiteY4" fmla="*/ 30082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76200" y="30082"/>
                  </a:moveTo>
                  <a:cubicBezTo>
                    <a:pt x="47625" y="-25925"/>
                    <a:pt x="0" y="7699"/>
                    <a:pt x="0" y="39036"/>
                  </a:cubicBezTo>
                  <a:cubicBezTo>
                    <a:pt x="0" y="86089"/>
                    <a:pt x="76200" y="144382"/>
                    <a:pt x="76200" y="144382"/>
                  </a:cubicBezTo>
                  <a:cubicBezTo>
                    <a:pt x="76200" y="144382"/>
                    <a:pt x="152400" y="85708"/>
                    <a:pt x="152400" y="39036"/>
                  </a:cubicBezTo>
                  <a:cubicBezTo>
                    <a:pt x="152400" y="7699"/>
                    <a:pt x="104775" y="-25925"/>
                    <a:pt x="76200" y="30082"/>
                  </a:cubicBezTo>
                  <a:close/>
                </a:path>
              </a:pathLst>
            </a:custGeom>
            <a:grpFill/>
            <a:ln w="9525" cap="flat">
              <a:noFill/>
              <a:prstDash val="solid"/>
              <a:miter/>
            </a:ln>
          </p:spPr>
          <p:txBody>
            <a:bodyPr rtlCol="0" anchor="ctr"/>
            <a:lstStyle/>
            <a:p>
              <a:endParaRPr lang="it-IT" sz="1013"/>
            </a:p>
          </p:txBody>
        </p:sp>
        <p:sp>
          <p:nvSpPr>
            <p:cNvPr id="642" name="Figura a mano libera 641">
              <a:extLst>
                <a:ext uri="{FF2B5EF4-FFF2-40B4-BE49-F238E27FC236}">
                  <a16:creationId xmlns:a16="http://schemas.microsoft.com/office/drawing/2014/main" id="{67D27137-B80B-C84A-81F7-C30D5C443B1B}"/>
                </a:ext>
              </a:extLst>
            </p:cNvPr>
            <p:cNvSpPr/>
            <p:nvPr/>
          </p:nvSpPr>
          <p:spPr>
            <a:xfrm>
              <a:off x="7384050" y="47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643" name="Elemento grafico 582" descr="Faccia angelo con riempimento a tinta unita">
            <a:extLst>
              <a:ext uri="{FF2B5EF4-FFF2-40B4-BE49-F238E27FC236}">
                <a16:creationId xmlns:a16="http://schemas.microsoft.com/office/drawing/2014/main" id="{846C29E2-7014-BF43-A4DF-5DE70CD8087A}"/>
              </a:ext>
            </a:extLst>
          </p:cNvPr>
          <p:cNvGrpSpPr/>
          <p:nvPr/>
        </p:nvGrpSpPr>
        <p:grpSpPr>
          <a:xfrm>
            <a:off x="5525724" y="1201712"/>
            <a:ext cx="287946" cy="287946"/>
            <a:chOff x="7438800" y="4771800"/>
            <a:chExt cx="914400" cy="914400"/>
          </a:xfrm>
          <a:solidFill>
            <a:schemeClr val="accent3"/>
          </a:solidFill>
        </p:grpSpPr>
        <p:sp>
          <p:nvSpPr>
            <p:cNvPr id="644" name="Figura a mano libera 643">
              <a:extLst>
                <a:ext uri="{FF2B5EF4-FFF2-40B4-BE49-F238E27FC236}">
                  <a16:creationId xmlns:a16="http://schemas.microsoft.com/office/drawing/2014/main" id="{4EF0DB1C-7959-2245-B703-DDD852108FDB}"/>
                </a:ext>
              </a:extLst>
            </p:cNvPr>
            <p:cNvSpPr/>
            <p:nvPr/>
          </p:nvSpPr>
          <p:spPr>
            <a:xfrm>
              <a:off x="7534050" y="48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5352 w 723900"/>
                <a:gd name="connsiteY5" fmla="*/ 345662 h 723900"/>
                <a:gd name="connsiteX6" fmla="*/ 130683 w 723900"/>
                <a:gd name="connsiteY6" fmla="*/ 323088 h 723900"/>
                <a:gd name="connsiteX7" fmla="*/ 243707 w 723900"/>
                <a:gd name="connsiteY7" fmla="*/ 249804 h 723900"/>
                <a:gd name="connsiteX8" fmla="*/ 316992 w 723900"/>
                <a:gd name="connsiteY8" fmla="*/ 323088 h 723900"/>
                <a:gd name="connsiteX9" fmla="*/ 301467 w 723900"/>
                <a:gd name="connsiteY9" fmla="*/ 345106 h 723900"/>
                <a:gd name="connsiteX10" fmla="*/ 279749 w 723900"/>
                <a:gd name="connsiteY10" fmla="*/ 330994 h 723900"/>
                <a:gd name="connsiteX11" fmla="*/ 212006 w 723900"/>
                <a:gd name="connsiteY11" fmla="*/ 286914 h 723900"/>
                <a:gd name="connsiteX12" fmla="*/ 167926 w 723900"/>
                <a:gd name="connsiteY12" fmla="*/ 330994 h 723900"/>
                <a:gd name="connsiteX13" fmla="*/ 145352 w 723900"/>
                <a:gd name="connsiteY13" fmla="*/ 345662 h 723900"/>
                <a:gd name="connsiteX14" fmla="*/ 550831 w 723900"/>
                <a:gd name="connsiteY14" fmla="*/ 516446 h 723900"/>
                <a:gd name="connsiteX15" fmla="*/ 216941 w 723900"/>
                <a:gd name="connsiteY15" fmla="*/ 560318 h 723900"/>
                <a:gd name="connsiteX16" fmla="*/ 173069 w 723900"/>
                <a:gd name="connsiteY16" fmla="*/ 516446 h 723900"/>
                <a:gd name="connsiteX17" fmla="*/ 176546 w 723900"/>
                <a:gd name="connsiteY17" fmla="*/ 489728 h 723900"/>
                <a:gd name="connsiteX18" fmla="*/ 203264 w 723900"/>
                <a:gd name="connsiteY18" fmla="*/ 493205 h 723900"/>
                <a:gd name="connsiteX19" fmla="*/ 483722 w 723900"/>
                <a:gd name="connsiteY19" fmla="*/ 530119 h 723900"/>
                <a:gd name="connsiteX20" fmla="*/ 520637 w 723900"/>
                <a:gd name="connsiteY20" fmla="*/ 493205 h 723900"/>
                <a:gd name="connsiteX21" fmla="*/ 547354 w 723900"/>
                <a:gd name="connsiteY21" fmla="*/ 489728 h 723900"/>
                <a:gd name="connsiteX22" fmla="*/ 550831 w 723900"/>
                <a:gd name="connsiteY22" fmla="*/ 516446 h 723900"/>
                <a:gd name="connsiteX23" fmla="*/ 578549 w 723900"/>
                <a:gd name="connsiteY23" fmla="*/ 345662 h 723900"/>
                <a:gd name="connsiteX24" fmla="*/ 555974 w 723900"/>
                <a:gd name="connsiteY24" fmla="*/ 330994 h 723900"/>
                <a:gd name="connsiteX25" fmla="*/ 488231 w 723900"/>
                <a:gd name="connsiteY25" fmla="*/ 286914 h 723900"/>
                <a:gd name="connsiteX26" fmla="*/ 444151 w 723900"/>
                <a:gd name="connsiteY26" fmla="*/ 330994 h 723900"/>
                <a:gd name="connsiteX27" fmla="*/ 421020 w 723900"/>
                <a:gd name="connsiteY27" fmla="*/ 344806 h 723900"/>
                <a:gd name="connsiteX28" fmla="*/ 406908 w 723900"/>
                <a:gd name="connsiteY28" fmla="*/ 323088 h 723900"/>
                <a:gd name="connsiteX29" fmla="*/ 519932 w 723900"/>
                <a:gd name="connsiteY29" fmla="*/ 249803 h 723900"/>
                <a:gd name="connsiteX30" fmla="*/ 593217 w 723900"/>
                <a:gd name="connsiteY30" fmla="*/ 323088 h 723900"/>
                <a:gd name="connsiteX31" fmla="*/ 578549 w 723900"/>
                <a:gd name="connsiteY31" fmla="*/ 34566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45352" y="345662"/>
                  </a:moveTo>
                  <a:cubicBezTo>
                    <a:pt x="135072" y="343472"/>
                    <a:pt x="128507" y="333371"/>
                    <a:pt x="130683" y="323088"/>
                  </a:cubicBezTo>
                  <a:cubicBezTo>
                    <a:pt x="141657" y="271641"/>
                    <a:pt x="192259" y="238830"/>
                    <a:pt x="243707" y="249804"/>
                  </a:cubicBezTo>
                  <a:cubicBezTo>
                    <a:pt x="280450" y="257641"/>
                    <a:pt x="309155" y="286344"/>
                    <a:pt x="316992" y="323088"/>
                  </a:cubicBezTo>
                  <a:cubicBezTo>
                    <a:pt x="318785" y="333455"/>
                    <a:pt x="311834" y="343312"/>
                    <a:pt x="301467" y="345106"/>
                  </a:cubicBezTo>
                  <a:cubicBezTo>
                    <a:pt x="291652" y="346803"/>
                    <a:pt x="282186" y="340652"/>
                    <a:pt x="279749" y="330994"/>
                  </a:cubicBezTo>
                  <a:cubicBezTo>
                    <a:pt x="273214" y="300115"/>
                    <a:pt x="242885" y="280380"/>
                    <a:pt x="212006" y="286914"/>
                  </a:cubicBezTo>
                  <a:cubicBezTo>
                    <a:pt x="189887" y="291595"/>
                    <a:pt x="172606" y="308875"/>
                    <a:pt x="167926" y="330994"/>
                  </a:cubicBezTo>
                  <a:cubicBezTo>
                    <a:pt x="165736" y="341273"/>
                    <a:pt x="155635" y="347838"/>
                    <a:pt x="145352" y="345662"/>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578549" y="345662"/>
                  </a:moveTo>
                  <a:cubicBezTo>
                    <a:pt x="568265" y="347838"/>
                    <a:pt x="558164" y="341273"/>
                    <a:pt x="555974" y="330994"/>
                  </a:cubicBezTo>
                  <a:cubicBezTo>
                    <a:pt x="549439" y="300115"/>
                    <a:pt x="519110" y="280380"/>
                    <a:pt x="488231" y="286914"/>
                  </a:cubicBezTo>
                  <a:cubicBezTo>
                    <a:pt x="466112" y="291595"/>
                    <a:pt x="448831" y="308875"/>
                    <a:pt x="444151" y="330994"/>
                  </a:cubicBezTo>
                  <a:cubicBezTo>
                    <a:pt x="441577" y="341195"/>
                    <a:pt x="431222" y="347379"/>
                    <a:pt x="421020" y="344806"/>
                  </a:cubicBezTo>
                  <a:cubicBezTo>
                    <a:pt x="411361" y="342369"/>
                    <a:pt x="405211" y="332904"/>
                    <a:pt x="406908" y="323088"/>
                  </a:cubicBezTo>
                  <a:cubicBezTo>
                    <a:pt x="417882" y="271641"/>
                    <a:pt x="468484" y="238830"/>
                    <a:pt x="519932" y="249803"/>
                  </a:cubicBezTo>
                  <a:cubicBezTo>
                    <a:pt x="556675" y="257641"/>
                    <a:pt x="585380" y="286344"/>
                    <a:pt x="593217" y="323088"/>
                  </a:cubicBezTo>
                  <a:cubicBezTo>
                    <a:pt x="595393" y="333371"/>
                    <a:pt x="588828" y="343472"/>
                    <a:pt x="578549" y="345662"/>
                  </a:cubicBezTo>
                  <a:close/>
                </a:path>
              </a:pathLst>
            </a:custGeom>
            <a:grpFill/>
            <a:ln w="9525" cap="flat">
              <a:noFill/>
              <a:prstDash val="solid"/>
              <a:miter/>
            </a:ln>
          </p:spPr>
          <p:txBody>
            <a:bodyPr rtlCol="0" anchor="ctr"/>
            <a:lstStyle/>
            <a:p>
              <a:endParaRPr lang="it-IT" sz="1013"/>
            </a:p>
          </p:txBody>
        </p:sp>
        <p:sp>
          <p:nvSpPr>
            <p:cNvPr id="645" name="Figura a mano libera 644">
              <a:extLst>
                <a:ext uri="{FF2B5EF4-FFF2-40B4-BE49-F238E27FC236}">
                  <a16:creationId xmlns:a16="http://schemas.microsoft.com/office/drawing/2014/main" id="{CA592EDD-91C1-5C47-A9FA-B2257F9055B9}"/>
                </a:ext>
              </a:extLst>
            </p:cNvPr>
            <p:cNvSpPr/>
            <p:nvPr/>
          </p:nvSpPr>
          <p:spPr>
            <a:xfrm>
              <a:off x="7572150" y="4790850"/>
              <a:ext cx="647700" cy="142875"/>
            </a:xfrm>
            <a:custGeom>
              <a:avLst/>
              <a:gdLst>
                <a:gd name="connsiteX0" fmla="*/ 50673 w 647700"/>
                <a:gd name="connsiteY0" fmla="*/ 146399 h 142875"/>
                <a:gd name="connsiteX1" fmla="*/ 83439 w 647700"/>
                <a:gd name="connsiteY1" fmla="*/ 118682 h 142875"/>
                <a:gd name="connsiteX2" fmla="*/ 39719 w 647700"/>
                <a:gd name="connsiteY2" fmla="*/ 95250 h 142875"/>
                <a:gd name="connsiteX3" fmla="*/ 323850 w 647700"/>
                <a:gd name="connsiteY3" fmla="*/ 38100 h 142875"/>
                <a:gd name="connsiteX4" fmla="*/ 607981 w 647700"/>
                <a:gd name="connsiteY4" fmla="*/ 95250 h 142875"/>
                <a:gd name="connsiteX5" fmla="*/ 564261 w 647700"/>
                <a:gd name="connsiteY5" fmla="*/ 118682 h 142875"/>
                <a:gd name="connsiteX6" fmla="*/ 597027 w 647700"/>
                <a:gd name="connsiteY6" fmla="*/ 146399 h 142875"/>
                <a:gd name="connsiteX7" fmla="*/ 647700 w 647700"/>
                <a:gd name="connsiteY7" fmla="*/ 95250 h 142875"/>
                <a:gd name="connsiteX8" fmla="*/ 323850 w 647700"/>
                <a:gd name="connsiteY8" fmla="*/ 0 h 142875"/>
                <a:gd name="connsiteX9" fmla="*/ 0 w 647700"/>
                <a:gd name="connsiteY9" fmla="*/ 95250 h 142875"/>
                <a:gd name="connsiteX10" fmla="*/ 50673 w 647700"/>
                <a:gd name="connsiteY10" fmla="*/ 1463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142875">
                  <a:moveTo>
                    <a:pt x="50673" y="146399"/>
                  </a:moveTo>
                  <a:cubicBezTo>
                    <a:pt x="61087" y="136575"/>
                    <a:pt x="72024" y="127323"/>
                    <a:pt x="83439" y="118682"/>
                  </a:cubicBezTo>
                  <a:cubicBezTo>
                    <a:pt x="67414" y="113949"/>
                    <a:pt x="52533" y="105974"/>
                    <a:pt x="39719" y="95250"/>
                  </a:cubicBezTo>
                  <a:cubicBezTo>
                    <a:pt x="57150" y="76200"/>
                    <a:pt x="151448" y="38100"/>
                    <a:pt x="323850" y="38100"/>
                  </a:cubicBezTo>
                  <a:cubicBezTo>
                    <a:pt x="496253" y="38100"/>
                    <a:pt x="590550" y="76200"/>
                    <a:pt x="607981" y="95250"/>
                  </a:cubicBezTo>
                  <a:cubicBezTo>
                    <a:pt x="595167" y="105974"/>
                    <a:pt x="580286" y="113949"/>
                    <a:pt x="564261" y="118682"/>
                  </a:cubicBezTo>
                  <a:cubicBezTo>
                    <a:pt x="575676" y="127323"/>
                    <a:pt x="586613" y="136575"/>
                    <a:pt x="597027" y="146399"/>
                  </a:cubicBezTo>
                  <a:cubicBezTo>
                    <a:pt x="628650" y="131636"/>
                    <a:pt x="647700" y="114300"/>
                    <a:pt x="647700" y="95250"/>
                  </a:cubicBezTo>
                  <a:cubicBezTo>
                    <a:pt x="647700" y="42672"/>
                    <a:pt x="502730" y="0"/>
                    <a:pt x="323850" y="0"/>
                  </a:cubicBezTo>
                  <a:cubicBezTo>
                    <a:pt x="144971" y="0"/>
                    <a:pt x="0" y="42672"/>
                    <a:pt x="0" y="95250"/>
                  </a:cubicBezTo>
                  <a:cubicBezTo>
                    <a:pt x="0" y="114300"/>
                    <a:pt x="19050" y="131636"/>
                    <a:pt x="50673" y="146399"/>
                  </a:cubicBezTo>
                  <a:close/>
                </a:path>
              </a:pathLst>
            </a:custGeom>
            <a:grpFill/>
            <a:ln w="9525" cap="flat">
              <a:noFill/>
              <a:prstDash val="solid"/>
              <a:miter/>
            </a:ln>
          </p:spPr>
          <p:txBody>
            <a:bodyPr rtlCol="0" anchor="ctr"/>
            <a:lstStyle/>
            <a:p>
              <a:endParaRPr lang="it-IT" sz="1013"/>
            </a:p>
          </p:txBody>
        </p:sp>
      </p:grpSp>
      <p:grpSp>
        <p:nvGrpSpPr>
          <p:cNvPr id="646" name="Elemento grafico 584" descr="Faccia angelo senza riempimento">
            <a:extLst>
              <a:ext uri="{FF2B5EF4-FFF2-40B4-BE49-F238E27FC236}">
                <a16:creationId xmlns:a16="http://schemas.microsoft.com/office/drawing/2014/main" id="{4E4D6797-821E-1245-9A3A-09C3EA5E6A16}"/>
              </a:ext>
            </a:extLst>
          </p:cNvPr>
          <p:cNvGrpSpPr/>
          <p:nvPr/>
        </p:nvGrpSpPr>
        <p:grpSpPr>
          <a:xfrm>
            <a:off x="5994153" y="1201712"/>
            <a:ext cx="287946" cy="287946"/>
            <a:chOff x="7588800" y="4921800"/>
            <a:chExt cx="914400" cy="914400"/>
          </a:xfrm>
          <a:solidFill>
            <a:schemeClr val="accent3"/>
          </a:solidFill>
        </p:grpSpPr>
        <p:sp>
          <p:nvSpPr>
            <p:cNvPr id="647" name="Figura a mano libera 646">
              <a:extLst>
                <a:ext uri="{FF2B5EF4-FFF2-40B4-BE49-F238E27FC236}">
                  <a16:creationId xmlns:a16="http://schemas.microsoft.com/office/drawing/2014/main" id="{715B9EAC-D6D7-A04C-8A59-02EFE60343B9}"/>
                </a:ext>
              </a:extLst>
            </p:cNvPr>
            <p:cNvSpPr/>
            <p:nvPr/>
          </p:nvSpPr>
          <p:spPr>
            <a:xfrm>
              <a:off x="7814451" y="5264738"/>
              <a:ext cx="180975" cy="95250"/>
            </a:xfrm>
            <a:custGeom>
              <a:avLst/>
              <a:gdLst>
                <a:gd name="connsiteX0" fmla="*/ 93436 w 180975"/>
                <a:gd name="connsiteY0" fmla="*/ 38062 h 95250"/>
                <a:gd name="connsiteX1" fmla="*/ 149348 w 180975"/>
                <a:gd name="connsiteY1" fmla="*/ 83306 h 95250"/>
                <a:gd name="connsiteX2" fmla="*/ 172478 w 180975"/>
                <a:gd name="connsiteY2" fmla="*/ 97118 h 95250"/>
                <a:gd name="connsiteX3" fmla="*/ 186591 w 180975"/>
                <a:gd name="connsiteY3" fmla="*/ 75400 h 95250"/>
                <a:gd name="connsiteX4" fmla="*/ 73566 w 180975"/>
                <a:gd name="connsiteY4" fmla="*/ 2115 h 95250"/>
                <a:gd name="connsiteX5" fmla="*/ 282 w 180975"/>
                <a:gd name="connsiteY5" fmla="*/ 75400 h 95250"/>
                <a:gd name="connsiteX6" fmla="*/ 15806 w 180975"/>
                <a:gd name="connsiteY6" fmla="*/ 97418 h 95250"/>
                <a:gd name="connsiteX7" fmla="*/ 37524 w 180975"/>
                <a:gd name="connsiteY7" fmla="*/ 83306 h 95250"/>
                <a:gd name="connsiteX8" fmla="*/ 93436 w 180975"/>
                <a:gd name="connsiteY8" fmla="*/ 38062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95250">
                  <a:moveTo>
                    <a:pt x="93436" y="38062"/>
                  </a:moveTo>
                  <a:cubicBezTo>
                    <a:pt x="120417" y="38055"/>
                    <a:pt x="143727" y="56918"/>
                    <a:pt x="149348" y="83306"/>
                  </a:cubicBezTo>
                  <a:cubicBezTo>
                    <a:pt x="151922" y="93507"/>
                    <a:pt x="162277" y="99691"/>
                    <a:pt x="172478" y="97118"/>
                  </a:cubicBezTo>
                  <a:cubicBezTo>
                    <a:pt x="182137" y="94682"/>
                    <a:pt x="188288" y="85216"/>
                    <a:pt x="186591" y="75400"/>
                  </a:cubicBezTo>
                  <a:cubicBezTo>
                    <a:pt x="175617" y="23953"/>
                    <a:pt x="125014" y="-8858"/>
                    <a:pt x="73566" y="2115"/>
                  </a:cubicBezTo>
                  <a:cubicBezTo>
                    <a:pt x="36823" y="9953"/>
                    <a:pt x="8119" y="38657"/>
                    <a:pt x="282" y="75400"/>
                  </a:cubicBezTo>
                  <a:cubicBezTo>
                    <a:pt x="-1511" y="85767"/>
                    <a:pt x="5439" y="95625"/>
                    <a:pt x="15806" y="97418"/>
                  </a:cubicBezTo>
                  <a:cubicBezTo>
                    <a:pt x="25622" y="99116"/>
                    <a:pt x="35088" y="92964"/>
                    <a:pt x="37524" y="83306"/>
                  </a:cubicBezTo>
                  <a:cubicBezTo>
                    <a:pt x="43145" y="56917"/>
                    <a:pt x="66456" y="38055"/>
                    <a:pt x="93436" y="38062"/>
                  </a:cubicBezTo>
                  <a:close/>
                </a:path>
              </a:pathLst>
            </a:custGeom>
            <a:grpFill/>
            <a:ln w="9525" cap="flat">
              <a:noFill/>
              <a:prstDash val="solid"/>
              <a:miter/>
            </a:ln>
          </p:spPr>
          <p:txBody>
            <a:bodyPr rtlCol="0" anchor="ctr"/>
            <a:lstStyle/>
            <a:p>
              <a:endParaRPr lang="it-IT" sz="1013"/>
            </a:p>
          </p:txBody>
        </p:sp>
        <p:sp>
          <p:nvSpPr>
            <p:cNvPr id="648" name="Figura a mano libera 647">
              <a:extLst>
                <a:ext uri="{FF2B5EF4-FFF2-40B4-BE49-F238E27FC236}">
                  <a16:creationId xmlns:a16="http://schemas.microsoft.com/office/drawing/2014/main" id="{92B42169-5DAB-9E43-A8BB-4CC60A420A93}"/>
                </a:ext>
              </a:extLst>
            </p:cNvPr>
            <p:cNvSpPr/>
            <p:nvPr/>
          </p:nvSpPr>
          <p:spPr>
            <a:xfrm>
              <a:off x="8090676" y="5264700"/>
              <a:ext cx="180975" cy="95250"/>
            </a:xfrm>
            <a:custGeom>
              <a:avLst/>
              <a:gdLst>
                <a:gd name="connsiteX0" fmla="*/ 93436 w 180975"/>
                <a:gd name="connsiteY0" fmla="*/ 0 h 95250"/>
                <a:gd name="connsiteX1" fmla="*/ 282 w 180975"/>
                <a:gd name="connsiteY1" fmla="*/ 75438 h 95250"/>
                <a:gd name="connsiteX2" fmla="*/ 15806 w 180975"/>
                <a:gd name="connsiteY2" fmla="*/ 97456 h 95250"/>
                <a:gd name="connsiteX3" fmla="*/ 37524 w 180975"/>
                <a:gd name="connsiteY3" fmla="*/ 83344 h 95250"/>
                <a:gd name="connsiteX4" fmla="*/ 105268 w 180975"/>
                <a:gd name="connsiteY4" fmla="*/ 39264 h 95250"/>
                <a:gd name="connsiteX5" fmla="*/ 149348 w 180975"/>
                <a:gd name="connsiteY5" fmla="*/ 83344 h 95250"/>
                <a:gd name="connsiteX6" fmla="*/ 171366 w 180975"/>
                <a:gd name="connsiteY6" fmla="*/ 98869 h 95250"/>
                <a:gd name="connsiteX7" fmla="*/ 186891 w 180975"/>
                <a:gd name="connsiteY7" fmla="*/ 76851 h 95250"/>
                <a:gd name="connsiteX8" fmla="*/ 186591 w 180975"/>
                <a:gd name="connsiteY8" fmla="*/ 75438 h 95250"/>
                <a:gd name="connsiteX9" fmla="*/ 93436 w 180975"/>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95250">
                  <a:moveTo>
                    <a:pt x="93436" y="0"/>
                  </a:moveTo>
                  <a:cubicBezTo>
                    <a:pt x="48535" y="187"/>
                    <a:pt x="9798" y="31556"/>
                    <a:pt x="282" y="75438"/>
                  </a:cubicBezTo>
                  <a:cubicBezTo>
                    <a:pt x="-1511" y="85805"/>
                    <a:pt x="5439" y="95662"/>
                    <a:pt x="15806" y="97456"/>
                  </a:cubicBezTo>
                  <a:cubicBezTo>
                    <a:pt x="25622" y="99153"/>
                    <a:pt x="35088" y="93002"/>
                    <a:pt x="37524" y="83344"/>
                  </a:cubicBezTo>
                  <a:cubicBezTo>
                    <a:pt x="44060" y="52465"/>
                    <a:pt x="74389" y="32730"/>
                    <a:pt x="105268" y="39264"/>
                  </a:cubicBezTo>
                  <a:cubicBezTo>
                    <a:pt x="127387" y="43945"/>
                    <a:pt x="144667" y="61225"/>
                    <a:pt x="149348" y="83344"/>
                  </a:cubicBezTo>
                  <a:cubicBezTo>
                    <a:pt x="151141" y="93711"/>
                    <a:pt x="160999" y="100661"/>
                    <a:pt x="171366" y="98869"/>
                  </a:cubicBezTo>
                  <a:cubicBezTo>
                    <a:pt x="181733" y="97076"/>
                    <a:pt x="188683" y="87219"/>
                    <a:pt x="186891" y="76851"/>
                  </a:cubicBezTo>
                  <a:cubicBezTo>
                    <a:pt x="186809" y="76376"/>
                    <a:pt x="186709" y="75905"/>
                    <a:pt x="186591" y="75438"/>
                  </a:cubicBezTo>
                  <a:cubicBezTo>
                    <a:pt x="177074" y="31556"/>
                    <a:pt x="138337" y="187"/>
                    <a:pt x="93436" y="0"/>
                  </a:cubicBezTo>
                  <a:close/>
                </a:path>
              </a:pathLst>
            </a:custGeom>
            <a:grpFill/>
            <a:ln w="9525" cap="flat">
              <a:noFill/>
              <a:prstDash val="solid"/>
              <a:miter/>
            </a:ln>
          </p:spPr>
          <p:txBody>
            <a:bodyPr rtlCol="0" anchor="ctr"/>
            <a:lstStyle/>
            <a:p>
              <a:endParaRPr lang="it-IT" sz="1013"/>
            </a:p>
          </p:txBody>
        </p:sp>
        <p:sp>
          <p:nvSpPr>
            <p:cNvPr id="649" name="Figura a mano libera 648">
              <a:extLst>
                <a:ext uri="{FF2B5EF4-FFF2-40B4-BE49-F238E27FC236}">
                  <a16:creationId xmlns:a16="http://schemas.microsoft.com/office/drawing/2014/main" id="{E0D8F693-0B4B-CB47-A24D-811EAC46FBB6}"/>
                </a:ext>
              </a:extLst>
            </p:cNvPr>
            <p:cNvSpPr/>
            <p:nvPr/>
          </p:nvSpPr>
          <p:spPr>
            <a:xfrm>
              <a:off x="7853164" y="55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3866A5C9-891E-2240-8D18-091B82724A06}"/>
                </a:ext>
              </a:extLst>
            </p:cNvPr>
            <p:cNvSpPr/>
            <p:nvPr/>
          </p:nvSpPr>
          <p:spPr>
            <a:xfrm>
              <a:off x="7722150" y="4940850"/>
              <a:ext cx="647700" cy="142875"/>
            </a:xfrm>
            <a:custGeom>
              <a:avLst/>
              <a:gdLst>
                <a:gd name="connsiteX0" fmla="*/ 50673 w 647700"/>
                <a:gd name="connsiteY0" fmla="*/ 146399 h 142875"/>
                <a:gd name="connsiteX1" fmla="*/ 83439 w 647700"/>
                <a:gd name="connsiteY1" fmla="*/ 118682 h 142875"/>
                <a:gd name="connsiteX2" fmla="*/ 39719 w 647700"/>
                <a:gd name="connsiteY2" fmla="*/ 95250 h 142875"/>
                <a:gd name="connsiteX3" fmla="*/ 323850 w 647700"/>
                <a:gd name="connsiteY3" fmla="*/ 38100 h 142875"/>
                <a:gd name="connsiteX4" fmla="*/ 607981 w 647700"/>
                <a:gd name="connsiteY4" fmla="*/ 95250 h 142875"/>
                <a:gd name="connsiteX5" fmla="*/ 564261 w 647700"/>
                <a:gd name="connsiteY5" fmla="*/ 118682 h 142875"/>
                <a:gd name="connsiteX6" fmla="*/ 597027 w 647700"/>
                <a:gd name="connsiteY6" fmla="*/ 146399 h 142875"/>
                <a:gd name="connsiteX7" fmla="*/ 647700 w 647700"/>
                <a:gd name="connsiteY7" fmla="*/ 95250 h 142875"/>
                <a:gd name="connsiteX8" fmla="*/ 323850 w 647700"/>
                <a:gd name="connsiteY8" fmla="*/ 0 h 142875"/>
                <a:gd name="connsiteX9" fmla="*/ 0 w 647700"/>
                <a:gd name="connsiteY9" fmla="*/ 95250 h 142875"/>
                <a:gd name="connsiteX10" fmla="*/ 50673 w 647700"/>
                <a:gd name="connsiteY10" fmla="*/ 1463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142875">
                  <a:moveTo>
                    <a:pt x="50673" y="146399"/>
                  </a:moveTo>
                  <a:cubicBezTo>
                    <a:pt x="61087" y="136575"/>
                    <a:pt x="72024" y="127323"/>
                    <a:pt x="83439" y="118682"/>
                  </a:cubicBezTo>
                  <a:cubicBezTo>
                    <a:pt x="67414" y="113949"/>
                    <a:pt x="52533" y="105974"/>
                    <a:pt x="39719" y="95250"/>
                  </a:cubicBezTo>
                  <a:cubicBezTo>
                    <a:pt x="57150" y="76200"/>
                    <a:pt x="151448" y="38100"/>
                    <a:pt x="323850" y="38100"/>
                  </a:cubicBezTo>
                  <a:cubicBezTo>
                    <a:pt x="496253" y="38100"/>
                    <a:pt x="590550" y="76200"/>
                    <a:pt x="607981" y="95250"/>
                  </a:cubicBezTo>
                  <a:cubicBezTo>
                    <a:pt x="595167" y="105974"/>
                    <a:pt x="580286" y="113949"/>
                    <a:pt x="564261" y="118682"/>
                  </a:cubicBezTo>
                  <a:cubicBezTo>
                    <a:pt x="575676" y="127323"/>
                    <a:pt x="586613" y="136575"/>
                    <a:pt x="597027" y="146399"/>
                  </a:cubicBezTo>
                  <a:cubicBezTo>
                    <a:pt x="628650" y="131636"/>
                    <a:pt x="647700" y="114300"/>
                    <a:pt x="647700" y="95250"/>
                  </a:cubicBezTo>
                  <a:cubicBezTo>
                    <a:pt x="647700" y="42672"/>
                    <a:pt x="502730" y="0"/>
                    <a:pt x="323850" y="0"/>
                  </a:cubicBezTo>
                  <a:cubicBezTo>
                    <a:pt x="144971" y="0"/>
                    <a:pt x="0" y="42672"/>
                    <a:pt x="0" y="95250"/>
                  </a:cubicBezTo>
                  <a:cubicBezTo>
                    <a:pt x="0" y="114300"/>
                    <a:pt x="19050" y="131636"/>
                    <a:pt x="50673" y="146399"/>
                  </a:cubicBezTo>
                  <a:close/>
                </a:path>
              </a:pathLst>
            </a:custGeom>
            <a:grpFill/>
            <a:ln w="9525" cap="flat">
              <a:noFill/>
              <a:prstDash val="solid"/>
              <a:miter/>
            </a:ln>
          </p:spPr>
          <p:txBody>
            <a:bodyPr rtlCol="0" anchor="ctr"/>
            <a:lstStyle/>
            <a:p>
              <a:endParaRPr lang="it-IT" sz="1013"/>
            </a:p>
          </p:txBody>
        </p:sp>
        <p:sp>
          <p:nvSpPr>
            <p:cNvPr id="651" name="Figura a mano libera 650">
              <a:extLst>
                <a:ext uri="{FF2B5EF4-FFF2-40B4-BE49-F238E27FC236}">
                  <a16:creationId xmlns:a16="http://schemas.microsoft.com/office/drawing/2014/main" id="{7B86407F-A22E-264A-888D-2F74256B3F28}"/>
                </a:ext>
              </a:extLst>
            </p:cNvPr>
            <p:cNvSpPr/>
            <p:nvPr/>
          </p:nvSpPr>
          <p:spPr>
            <a:xfrm>
              <a:off x="7684050" y="50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652" name="Elemento grafico 586" descr="Faccia diavolo con riempimento a tinta unita">
            <a:extLst>
              <a:ext uri="{FF2B5EF4-FFF2-40B4-BE49-F238E27FC236}">
                <a16:creationId xmlns:a16="http://schemas.microsoft.com/office/drawing/2014/main" id="{DE836A1F-871D-A447-B038-EFCF8B2BC438}"/>
              </a:ext>
            </a:extLst>
          </p:cNvPr>
          <p:cNvSpPr/>
          <p:nvPr/>
        </p:nvSpPr>
        <p:spPr>
          <a:xfrm>
            <a:off x="6462582" y="1219429"/>
            <a:ext cx="233957" cy="248954"/>
          </a:xfrm>
          <a:custGeom>
            <a:avLst/>
            <a:gdLst>
              <a:gd name="connsiteX0" fmla="*/ 736902 w 742950"/>
              <a:gd name="connsiteY0" fmla="*/ 91670 h 790575"/>
              <a:gd name="connsiteX1" fmla="*/ 698802 w 742950"/>
              <a:gd name="connsiteY1" fmla="*/ 7850 h 790575"/>
              <a:gd name="connsiteX2" fmla="*/ 672192 w 742950"/>
              <a:gd name="connsiteY2" fmla="*/ 3642 h 790575"/>
              <a:gd name="connsiteX3" fmla="*/ 664417 w 742950"/>
              <a:gd name="connsiteY3" fmla="*/ 17375 h 790575"/>
              <a:gd name="connsiteX4" fmla="*/ 562690 w 742950"/>
              <a:gd name="connsiteY4" fmla="*/ 130913 h 790575"/>
              <a:gd name="connsiteX5" fmla="*/ 180356 w 742950"/>
              <a:gd name="connsiteY5" fmla="*/ 130913 h 790575"/>
              <a:gd name="connsiteX6" fmla="*/ 78629 w 742950"/>
              <a:gd name="connsiteY6" fmla="*/ 17852 h 790575"/>
              <a:gd name="connsiteX7" fmla="*/ 57977 w 742950"/>
              <a:gd name="connsiteY7" fmla="*/ 551 h 790575"/>
              <a:gd name="connsiteX8" fmla="*/ 44244 w 742950"/>
              <a:gd name="connsiteY8" fmla="*/ 8327 h 790575"/>
              <a:gd name="connsiteX9" fmla="*/ 6144 w 742950"/>
              <a:gd name="connsiteY9" fmla="*/ 92147 h 790575"/>
              <a:gd name="connsiteX10" fmla="*/ 47673 w 742950"/>
              <a:gd name="connsiteY10" fmla="*/ 276360 h 790575"/>
              <a:gd name="connsiteX11" fmla="*/ 209878 w 742950"/>
              <a:gd name="connsiteY11" fmla="*/ 761855 h 790575"/>
              <a:gd name="connsiteX12" fmla="*/ 695373 w 742950"/>
              <a:gd name="connsiteY12" fmla="*/ 599649 h 790575"/>
              <a:gd name="connsiteX13" fmla="*/ 695373 w 742950"/>
              <a:gd name="connsiteY13" fmla="*/ 276360 h 790575"/>
              <a:gd name="connsiteX14" fmla="*/ 736902 w 742950"/>
              <a:gd name="connsiteY14" fmla="*/ 91670 h 790575"/>
              <a:gd name="connsiteX15" fmla="*/ 424006 w 742950"/>
              <a:gd name="connsiteY15" fmla="*/ 283313 h 790575"/>
              <a:gd name="connsiteX16" fmla="*/ 530686 w 742950"/>
              <a:gd name="connsiteY16" fmla="*/ 234736 h 790575"/>
              <a:gd name="connsiteX17" fmla="*/ 567833 w 742950"/>
              <a:gd name="connsiteY17" fmla="*/ 239498 h 790575"/>
              <a:gd name="connsiteX18" fmla="*/ 580547 w 742950"/>
              <a:gd name="connsiteY18" fmla="*/ 261244 h 790575"/>
              <a:gd name="connsiteX19" fmla="*/ 580216 w 742950"/>
              <a:gd name="connsiteY19" fmla="*/ 262358 h 790575"/>
              <a:gd name="connsiteX20" fmla="*/ 556884 w 742950"/>
              <a:gd name="connsiteY20" fmla="*/ 275830 h 790575"/>
              <a:gd name="connsiteX21" fmla="*/ 556403 w 742950"/>
              <a:gd name="connsiteY21" fmla="*/ 275693 h 790575"/>
              <a:gd name="connsiteX22" fmla="*/ 452581 w 742950"/>
              <a:gd name="connsiteY22" fmla="*/ 308078 h 790575"/>
              <a:gd name="connsiteX23" fmla="*/ 426146 w 742950"/>
              <a:gd name="connsiteY23" fmla="*/ 313274 h 790575"/>
              <a:gd name="connsiteX24" fmla="*/ 420949 w 742950"/>
              <a:gd name="connsiteY24" fmla="*/ 286840 h 790575"/>
              <a:gd name="connsiteX25" fmla="*/ 424006 w 742950"/>
              <a:gd name="connsiteY25" fmla="*/ 283313 h 790575"/>
              <a:gd name="connsiteX26" fmla="*/ 319231 w 742950"/>
              <a:gd name="connsiteY26" fmla="*/ 283313 h 790575"/>
              <a:gd name="connsiteX27" fmla="*/ 320617 w 742950"/>
              <a:gd name="connsiteY27" fmla="*/ 310219 h 790575"/>
              <a:gd name="connsiteX28" fmla="*/ 293711 w 742950"/>
              <a:gd name="connsiteY28" fmla="*/ 311605 h 790575"/>
              <a:gd name="connsiteX29" fmla="*/ 290656 w 742950"/>
              <a:gd name="connsiteY29" fmla="*/ 308078 h 790575"/>
              <a:gd name="connsiteX30" fmla="*/ 186833 w 742950"/>
              <a:gd name="connsiteY30" fmla="*/ 275693 h 790575"/>
              <a:gd name="connsiteX31" fmla="*/ 163157 w 742950"/>
              <a:gd name="connsiteY31" fmla="*/ 262839 h 790575"/>
              <a:gd name="connsiteX32" fmla="*/ 163021 w 742950"/>
              <a:gd name="connsiteY32" fmla="*/ 262358 h 790575"/>
              <a:gd name="connsiteX33" fmla="*/ 174289 w 742950"/>
              <a:gd name="connsiteY33" fmla="*/ 239830 h 790575"/>
              <a:gd name="connsiteX34" fmla="*/ 175403 w 742950"/>
              <a:gd name="connsiteY34" fmla="*/ 239498 h 790575"/>
              <a:gd name="connsiteX35" fmla="*/ 212551 w 742950"/>
              <a:gd name="connsiteY35" fmla="*/ 234736 h 790575"/>
              <a:gd name="connsiteX36" fmla="*/ 319326 w 742950"/>
              <a:gd name="connsiteY36" fmla="*/ 283313 h 790575"/>
              <a:gd name="connsiteX37" fmla="*/ 161973 w 742950"/>
              <a:gd name="connsiteY37" fmla="*/ 381135 h 790575"/>
              <a:gd name="connsiteX38" fmla="*/ 219123 w 742950"/>
              <a:gd name="connsiteY38" fmla="*/ 323985 h 790575"/>
              <a:gd name="connsiteX39" fmla="*/ 276273 w 742950"/>
              <a:gd name="connsiteY39" fmla="*/ 381135 h 790575"/>
              <a:gd name="connsiteX40" fmla="*/ 219123 w 742950"/>
              <a:gd name="connsiteY40" fmla="*/ 438285 h 790575"/>
              <a:gd name="connsiteX41" fmla="*/ 161973 w 742950"/>
              <a:gd name="connsiteY41" fmla="*/ 381135 h 790575"/>
              <a:gd name="connsiteX42" fmla="*/ 560404 w 742950"/>
              <a:gd name="connsiteY42" fmla="*/ 592781 h 790575"/>
              <a:gd name="connsiteX43" fmla="*/ 226514 w 742950"/>
              <a:gd name="connsiteY43" fmla="*/ 636653 h 790575"/>
              <a:gd name="connsiteX44" fmla="*/ 182642 w 742950"/>
              <a:gd name="connsiteY44" fmla="*/ 592781 h 790575"/>
              <a:gd name="connsiteX45" fmla="*/ 186119 w 742950"/>
              <a:gd name="connsiteY45" fmla="*/ 566063 h 790575"/>
              <a:gd name="connsiteX46" fmla="*/ 212837 w 742950"/>
              <a:gd name="connsiteY46" fmla="*/ 569540 h 790575"/>
              <a:gd name="connsiteX47" fmla="*/ 493295 w 742950"/>
              <a:gd name="connsiteY47" fmla="*/ 606454 h 790575"/>
              <a:gd name="connsiteX48" fmla="*/ 530210 w 742950"/>
              <a:gd name="connsiteY48" fmla="*/ 569540 h 790575"/>
              <a:gd name="connsiteX49" fmla="*/ 556927 w 742950"/>
              <a:gd name="connsiteY49" fmla="*/ 566063 h 790575"/>
              <a:gd name="connsiteX50" fmla="*/ 560404 w 742950"/>
              <a:gd name="connsiteY50" fmla="*/ 592781 h 790575"/>
              <a:gd name="connsiteX51" fmla="*/ 523923 w 742950"/>
              <a:gd name="connsiteY51" fmla="*/ 438285 h 790575"/>
              <a:gd name="connsiteX52" fmla="*/ 466773 w 742950"/>
              <a:gd name="connsiteY52" fmla="*/ 381135 h 790575"/>
              <a:gd name="connsiteX53" fmla="*/ 523923 w 742950"/>
              <a:gd name="connsiteY53" fmla="*/ 323985 h 790575"/>
              <a:gd name="connsiteX54" fmla="*/ 581073 w 742950"/>
              <a:gd name="connsiteY54" fmla="*/ 381135 h 790575"/>
              <a:gd name="connsiteX55" fmla="*/ 523923 w 742950"/>
              <a:gd name="connsiteY55" fmla="*/ 438285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42950" h="790575">
                <a:moveTo>
                  <a:pt x="736902" y="91670"/>
                </a:moveTo>
                <a:cubicBezTo>
                  <a:pt x="729980" y="61448"/>
                  <a:pt x="717021" y="32937"/>
                  <a:pt x="698802" y="7850"/>
                </a:cubicBezTo>
                <a:cubicBezTo>
                  <a:pt x="692616" y="-660"/>
                  <a:pt x="680703" y="-2544"/>
                  <a:pt x="672192" y="3642"/>
                </a:cubicBezTo>
                <a:cubicBezTo>
                  <a:pt x="667737" y="6881"/>
                  <a:pt x="664902" y="11889"/>
                  <a:pt x="664417" y="17375"/>
                </a:cubicBezTo>
                <a:cubicBezTo>
                  <a:pt x="660584" y="74083"/>
                  <a:pt x="618638" y="120900"/>
                  <a:pt x="562690" y="130913"/>
                </a:cubicBezTo>
                <a:cubicBezTo>
                  <a:pt x="445642" y="58111"/>
                  <a:pt x="297404" y="58111"/>
                  <a:pt x="180356" y="130913"/>
                </a:cubicBezTo>
                <a:cubicBezTo>
                  <a:pt x="124570" y="120945"/>
                  <a:pt x="82672" y="74377"/>
                  <a:pt x="78629" y="17852"/>
                </a:cubicBezTo>
                <a:cubicBezTo>
                  <a:pt x="77703" y="7371"/>
                  <a:pt x="68458" y="-374"/>
                  <a:pt x="57977" y="551"/>
                </a:cubicBezTo>
                <a:cubicBezTo>
                  <a:pt x="52491" y="1036"/>
                  <a:pt x="47483" y="3871"/>
                  <a:pt x="44244" y="8327"/>
                </a:cubicBezTo>
                <a:cubicBezTo>
                  <a:pt x="26025" y="33413"/>
                  <a:pt x="13066" y="61924"/>
                  <a:pt x="6144" y="92147"/>
                </a:cubicBezTo>
                <a:cubicBezTo>
                  <a:pt x="-10144" y="162060"/>
                  <a:pt x="6716" y="231497"/>
                  <a:pt x="47673" y="276360"/>
                </a:cubicBezTo>
                <a:cubicBezTo>
                  <a:pt x="-41601" y="455218"/>
                  <a:pt x="31021" y="672581"/>
                  <a:pt x="209878" y="761855"/>
                </a:cubicBezTo>
                <a:cubicBezTo>
                  <a:pt x="388736" y="851128"/>
                  <a:pt x="606099" y="778507"/>
                  <a:pt x="695373" y="599649"/>
                </a:cubicBezTo>
                <a:cubicBezTo>
                  <a:pt x="746173" y="497874"/>
                  <a:pt x="746173" y="378137"/>
                  <a:pt x="695373" y="276360"/>
                </a:cubicBezTo>
                <a:cubicBezTo>
                  <a:pt x="736331" y="231497"/>
                  <a:pt x="753190" y="162060"/>
                  <a:pt x="736902" y="91670"/>
                </a:cubicBezTo>
                <a:close/>
                <a:moveTo>
                  <a:pt x="424006" y="283313"/>
                </a:moveTo>
                <a:cubicBezTo>
                  <a:pt x="450524" y="251998"/>
                  <a:pt x="489655" y="234180"/>
                  <a:pt x="530686" y="234736"/>
                </a:cubicBezTo>
                <a:cubicBezTo>
                  <a:pt x="543242" y="234370"/>
                  <a:pt x="555777" y="235977"/>
                  <a:pt x="567833" y="239498"/>
                </a:cubicBezTo>
                <a:cubicBezTo>
                  <a:pt x="577349" y="241992"/>
                  <a:pt x="583041" y="251728"/>
                  <a:pt x="580547" y="261244"/>
                </a:cubicBezTo>
                <a:cubicBezTo>
                  <a:pt x="580449" y="261619"/>
                  <a:pt x="580339" y="261991"/>
                  <a:pt x="580216" y="262358"/>
                </a:cubicBezTo>
                <a:cubicBezTo>
                  <a:pt x="577493" y="272521"/>
                  <a:pt x="567047" y="278552"/>
                  <a:pt x="556884" y="275830"/>
                </a:cubicBezTo>
                <a:cubicBezTo>
                  <a:pt x="556723" y="275786"/>
                  <a:pt x="556563" y="275741"/>
                  <a:pt x="556403" y="275693"/>
                </a:cubicBezTo>
                <a:cubicBezTo>
                  <a:pt x="518450" y="265745"/>
                  <a:pt x="478148" y="278318"/>
                  <a:pt x="452581" y="308078"/>
                </a:cubicBezTo>
                <a:cubicBezTo>
                  <a:pt x="446716" y="316813"/>
                  <a:pt x="434880" y="319140"/>
                  <a:pt x="426146" y="313274"/>
                </a:cubicBezTo>
                <a:cubicBezTo>
                  <a:pt x="417411" y="307410"/>
                  <a:pt x="415085" y="295574"/>
                  <a:pt x="420949" y="286840"/>
                </a:cubicBezTo>
                <a:cubicBezTo>
                  <a:pt x="421820" y="285543"/>
                  <a:pt x="422847" y="284359"/>
                  <a:pt x="424006" y="283313"/>
                </a:cubicBezTo>
                <a:close/>
                <a:moveTo>
                  <a:pt x="319231" y="283313"/>
                </a:moveTo>
                <a:cubicBezTo>
                  <a:pt x="327043" y="290360"/>
                  <a:pt x="327664" y="302406"/>
                  <a:pt x="320617" y="310219"/>
                </a:cubicBezTo>
                <a:cubicBezTo>
                  <a:pt x="313570" y="318031"/>
                  <a:pt x="301525" y="318651"/>
                  <a:pt x="293711" y="311605"/>
                </a:cubicBezTo>
                <a:cubicBezTo>
                  <a:pt x="292552" y="310559"/>
                  <a:pt x="291526" y="309375"/>
                  <a:pt x="290656" y="308078"/>
                </a:cubicBezTo>
                <a:cubicBezTo>
                  <a:pt x="265089" y="278318"/>
                  <a:pt x="224787" y="265745"/>
                  <a:pt x="186833" y="275693"/>
                </a:cubicBezTo>
                <a:cubicBezTo>
                  <a:pt x="176745" y="278682"/>
                  <a:pt x="166145" y="272927"/>
                  <a:pt x="163157" y="262839"/>
                </a:cubicBezTo>
                <a:cubicBezTo>
                  <a:pt x="163109" y="262680"/>
                  <a:pt x="163064" y="262519"/>
                  <a:pt x="163021" y="262358"/>
                </a:cubicBezTo>
                <a:cubicBezTo>
                  <a:pt x="159911" y="253026"/>
                  <a:pt x="164956" y="242939"/>
                  <a:pt x="174289" y="239830"/>
                </a:cubicBezTo>
                <a:cubicBezTo>
                  <a:pt x="174657" y="239707"/>
                  <a:pt x="175028" y="239596"/>
                  <a:pt x="175403" y="239498"/>
                </a:cubicBezTo>
                <a:cubicBezTo>
                  <a:pt x="187460" y="235977"/>
                  <a:pt x="199995" y="234370"/>
                  <a:pt x="212551" y="234736"/>
                </a:cubicBezTo>
                <a:cubicBezTo>
                  <a:pt x="253615" y="234151"/>
                  <a:pt x="292787" y="251972"/>
                  <a:pt x="319326" y="283313"/>
                </a:cubicBezTo>
                <a:close/>
                <a:moveTo>
                  <a:pt x="161973" y="381135"/>
                </a:moveTo>
                <a:cubicBezTo>
                  <a:pt x="161973" y="349572"/>
                  <a:pt x="187560" y="323985"/>
                  <a:pt x="219123" y="323985"/>
                </a:cubicBezTo>
                <a:cubicBezTo>
                  <a:pt x="250686" y="323985"/>
                  <a:pt x="276273" y="349572"/>
                  <a:pt x="276273" y="381135"/>
                </a:cubicBezTo>
                <a:cubicBezTo>
                  <a:pt x="276273" y="412698"/>
                  <a:pt x="250686" y="438285"/>
                  <a:pt x="219123" y="438285"/>
                </a:cubicBezTo>
                <a:cubicBezTo>
                  <a:pt x="187560" y="438285"/>
                  <a:pt x="161973" y="412698"/>
                  <a:pt x="161973" y="381135"/>
                </a:cubicBezTo>
                <a:close/>
                <a:moveTo>
                  <a:pt x="560404" y="592781"/>
                </a:moveTo>
                <a:cubicBezTo>
                  <a:pt x="480318" y="697097"/>
                  <a:pt x="330830" y="716739"/>
                  <a:pt x="226514" y="636653"/>
                </a:cubicBezTo>
                <a:cubicBezTo>
                  <a:pt x="210039" y="624005"/>
                  <a:pt x="195291" y="609255"/>
                  <a:pt x="182642" y="592781"/>
                </a:cubicBezTo>
                <a:cubicBezTo>
                  <a:pt x="176224" y="584442"/>
                  <a:pt x="177781" y="572481"/>
                  <a:pt x="186119" y="566063"/>
                </a:cubicBezTo>
                <a:cubicBezTo>
                  <a:pt x="194457" y="559645"/>
                  <a:pt x="206419" y="561201"/>
                  <a:pt x="212837" y="569540"/>
                </a:cubicBezTo>
                <a:cubicBezTo>
                  <a:pt x="280090" y="657180"/>
                  <a:pt x="405656" y="673707"/>
                  <a:pt x="493295" y="606454"/>
                </a:cubicBezTo>
                <a:cubicBezTo>
                  <a:pt x="507160" y="595814"/>
                  <a:pt x="519570" y="583404"/>
                  <a:pt x="530210" y="569540"/>
                </a:cubicBezTo>
                <a:cubicBezTo>
                  <a:pt x="536628" y="561201"/>
                  <a:pt x="548589" y="559645"/>
                  <a:pt x="556927" y="566063"/>
                </a:cubicBezTo>
                <a:cubicBezTo>
                  <a:pt x="565265" y="572481"/>
                  <a:pt x="566822" y="584442"/>
                  <a:pt x="560404" y="592781"/>
                </a:cubicBezTo>
                <a:close/>
                <a:moveTo>
                  <a:pt x="523923" y="438285"/>
                </a:moveTo>
                <a:cubicBezTo>
                  <a:pt x="492360" y="438285"/>
                  <a:pt x="466773" y="412698"/>
                  <a:pt x="466773" y="381135"/>
                </a:cubicBezTo>
                <a:cubicBezTo>
                  <a:pt x="466773" y="349572"/>
                  <a:pt x="492360" y="323985"/>
                  <a:pt x="523923" y="323985"/>
                </a:cubicBezTo>
                <a:cubicBezTo>
                  <a:pt x="555486" y="323985"/>
                  <a:pt x="581073" y="349572"/>
                  <a:pt x="581073" y="381135"/>
                </a:cubicBezTo>
                <a:cubicBezTo>
                  <a:pt x="581073" y="412698"/>
                  <a:pt x="555486" y="438285"/>
                  <a:pt x="523923" y="438285"/>
                </a:cubicBezTo>
                <a:close/>
              </a:path>
            </a:pathLst>
          </a:custGeom>
          <a:solidFill>
            <a:schemeClr val="accent3"/>
          </a:solidFill>
          <a:ln w="9525" cap="flat">
            <a:noFill/>
            <a:prstDash val="solid"/>
            <a:miter/>
          </a:ln>
        </p:spPr>
        <p:txBody>
          <a:bodyPr rtlCol="0" anchor="ctr"/>
          <a:lstStyle/>
          <a:p>
            <a:endParaRPr lang="it-IT" sz="1013"/>
          </a:p>
        </p:txBody>
      </p:sp>
      <p:grpSp>
        <p:nvGrpSpPr>
          <p:cNvPr id="653" name="Elemento grafico 588" descr="Faccia diavolo senza riempimento">
            <a:extLst>
              <a:ext uri="{FF2B5EF4-FFF2-40B4-BE49-F238E27FC236}">
                <a16:creationId xmlns:a16="http://schemas.microsoft.com/office/drawing/2014/main" id="{9FE7F4E3-4B3B-6345-911F-41E15C1D6F09}"/>
              </a:ext>
            </a:extLst>
          </p:cNvPr>
          <p:cNvGrpSpPr/>
          <p:nvPr/>
        </p:nvGrpSpPr>
        <p:grpSpPr>
          <a:xfrm>
            <a:off x="6877026" y="1201712"/>
            <a:ext cx="287946" cy="287946"/>
            <a:chOff x="7888800" y="5221800"/>
            <a:chExt cx="914400" cy="914400"/>
          </a:xfrm>
          <a:solidFill>
            <a:schemeClr val="accent3"/>
          </a:solidFill>
        </p:grpSpPr>
        <p:sp>
          <p:nvSpPr>
            <p:cNvPr id="654" name="Figura a mano libera 653">
              <a:extLst>
                <a:ext uri="{FF2B5EF4-FFF2-40B4-BE49-F238E27FC236}">
                  <a16:creationId xmlns:a16="http://schemas.microsoft.com/office/drawing/2014/main" id="{C10401FB-AB05-014C-BC71-A076E5AAFF1A}"/>
                </a:ext>
              </a:extLst>
            </p:cNvPr>
            <p:cNvSpPr/>
            <p:nvPr/>
          </p:nvSpPr>
          <p:spPr>
            <a:xfrm>
              <a:off x="8136450" y="55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3F71DCBE-AE54-654D-916B-94C34FFDDF6B}"/>
                </a:ext>
              </a:extLst>
            </p:cNvPr>
            <p:cNvSpPr/>
            <p:nvPr/>
          </p:nvSpPr>
          <p:spPr>
            <a:xfrm>
              <a:off x="8153164" y="5802815"/>
              <a:ext cx="381000" cy="114300"/>
            </a:xfrm>
            <a:custGeom>
              <a:avLst/>
              <a:gdLst>
                <a:gd name="connsiteX0" fmla="*/ 378193 w 381000"/>
                <a:gd name="connsiteY0" fmla="*/ 3915 h 114300"/>
                <a:gd name="connsiteX1" fmla="*/ 351523 w 381000"/>
                <a:gd name="connsiteY1" fmla="*/ 7440 h 114300"/>
                <a:gd name="connsiteX2" fmla="*/ 71063 w 381000"/>
                <a:gd name="connsiteY2" fmla="*/ 44353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2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0" y="-2460"/>
                    <a:pt x="357922" y="-884"/>
                    <a:pt x="351523" y="7440"/>
                  </a:cubicBezTo>
                  <a:cubicBezTo>
                    <a:pt x="284269" y="95080"/>
                    <a:pt x="158703" y="111606"/>
                    <a:pt x="71063" y="44353"/>
                  </a:cubicBezTo>
                  <a:cubicBezTo>
                    <a:pt x="57199" y="33714"/>
                    <a:pt x="44789" y="21304"/>
                    <a:pt x="34150" y="7440"/>
                  </a:cubicBezTo>
                  <a:cubicBezTo>
                    <a:pt x="27732" y="-898"/>
                    <a:pt x="15770" y="-2455"/>
                    <a:pt x="7432" y="3963"/>
                  </a:cubicBezTo>
                  <a:cubicBezTo>
                    <a:pt x="-906" y="10381"/>
                    <a:pt x="-2463" y="22343"/>
                    <a:pt x="3955" y="30681"/>
                  </a:cubicBezTo>
                  <a:cubicBezTo>
                    <a:pt x="84042" y="134996"/>
                    <a:pt x="233529" y="154639"/>
                    <a:pt x="337845" y="74552"/>
                  </a:cubicBezTo>
                  <a:cubicBezTo>
                    <a:pt x="354320" y="61904"/>
                    <a:pt x="369069" y="47155"/>
                    <a:pt x="381717" y="30681"/>
                  </a:cubicBezTo>
                  <a:cubicBezTo>
                    <a:pt x="388139" y="22347"/>
                    <a:pt x="386589" y="10385"/>
                    <a:pt x="378255" y="3963"/>
                  </a:cubicBezTo>
                  <a:cubicBezTo>
                    <a:pt x="378234" y="3947"/>
                    <a:pt x="378213" y="3931"/>
                    <a:pt x="378193" y="3915"/>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ECAEF77D-129E-F746-929D-9AF90905E71C}"/>
                </a:ext>
              </a:extLst>
            </p:cNvPr>
            <p:cNvSpPr/>
            <p:nvPr/>
          </p:nvSpPr>
          <p:spPr>
            <a:xfrm>
              <a:off x="8392192" y="5475400"/>
              <a:ext cx="161925" cy="76200"/>
            </a:xfrm>
            <a:custGeom>
              <a:avLst/>
              <a:gdLst>
                <a:gd name="connsiteX0" fmla="*/ 34866 w 161925"/>
                <a:gd name="connsiteY0" fmla="*/ 73394 h 76200"/>
                <a:gd name="connsiteX1" fmla="*/ 138688 w 161925"/>
                <a:gd name="connsiteY1" fmla="*/ 41009 h 76200"/>
                <a:gd name="connsiteX2" fmla="*/ 162365 w 161925"/>
                <a:gd name="connsiteY2" fmla="*/ 28155 h 76200"/>
                <a:gd name="connsiteX3" fmla="*/ 162501 w 161925"/>
                <a:gd name="connsiteY3" fmla="*/ 27674 h 76200"/>
                <a:gd name="connsiteX4" fmla="*/ 151232 w 161925"/>
                <a:gd name="connsiteY4" fmla="*/ 5145 h 76200"/>
                <a:gd name="connsiteX5" fmla="*/ 150118 w 161925"/>
                <a:gd name="connsiteY5" fmla="*/ 4814 h 76200"/>
                <a:gd name="connsiteX6" fmla="*/ 112971 w 161925"/>
                <a:gd name="connsiteY6" fmla="*/ 51 h 76200"/>
                <a:gd name="connsiteX7" fmla="*/ 6291 w 161925"/>
                <a:gd name="connsiteY7" fmla="*/ 48629 h 76200"/>
                <a:gd name="connsiteX8" fmla="*/ 4905 w 161925"/>
                <a:gd name="connsiteY8" fmla="*/ 75534 h 76200"/>
                <a:gd name="connsiteX9" fmla="*/ 31810 w 161925"/>
                <a:gd name="connsiteY9" fmla="*/ 76920 h 76200"/>
                <a:gd name="connsiteX10" fmla="*/ 34866 w 161925"/>
                <a:gd name="connsiteY10" fmla="*/ 7339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76200">
                  <a:moveTo>
                    <a:pt x="34866" y="73394"/>
                  </a:moveTo>
                  <a:cubicBezTo>
                    <a:pt x="60433" y="43632"/>
                    <a:pt x="100735" y="31061"/>
                    <a:pt x="138688" y="41009"/>
                  </a:cubicBezTo>
                  <a:cubicBezTo>
                    <a:pt x="148776" y="43997"/>
                    <a:pt x="159376" y="38242"/>
                    <a:pt x="162365" y="28155"/>
                  </a:cubicBezTo>
                  <a:cubicBezTo>
                    <a:pt x="162412" y="27995"/>
                    <a:pt x="162458" y="27835"/>
                    <a:pt x="162501" y="27674"/>
                  </a:cubicBezTo>
                  <a:cubicBezTo>
                    <a:pt x="165610" y="18341"/>
                    <a:pt x="160565" y="8254"/>
                    <a:pt x="151232" y="5145"/>
                  </a:cubicBezTo>
                  <a:cubicBezTo>
                    <a:pt x="150865" y="5022"/>
                    <a:pt x="150493" y="4912"/>
                    <a:pt x="150118" y="4814"/>
                  </a:cubicBezTo>
                  <a:cubicBezTo>
                    <a:pt x="138061" y="1292"/>
                    <a:pt x="125526" y="-315"/>
                    <a:pt x="112971" y="51"/>
                  </a:cubicBezTo>
                  <a:cubicBezTo>
                    <a:pt x="71940" y="-505"/>
                    <a:pt x="32809" y="17313"/>
                    <a:pt x="6291" y="48629"/>
                  </a:cubicBezTo>
                  <a:cubicBezTo>
                    <a:pt x="-1522" y="55675"/>
                    <a:pt x="-2142" y="67721"/>
                    <a:pt x="4905" y="75534"/>
                  </a:cubicBezTo>
                  <a:cubicBezTo>
                    <a:pt x="11951" y="83346"/>
                    <a:pt x="23997" y="83967"/>
                    <a:pt x="31810" y="76920"/>
                  </a:cubicBezTo>
                  <a:cubicBezTo>
                    <a:pt x="32969" y="75874"/>
                    <a:pt x="33995" y="74690"/>
                    <a:pt x="34866" y="73394"/>
                  </a:cubicBezTo>
                  <a:close/>
                </a:path>
              </a:pathLst>
            </a:custGeom>
            <a:grpFill/>
            <a:ln w="9525" cap="flat">
              <a:noFill/>
              <a:prstDash val="solid"/>
              <a:miter/>
            </a:ln>
          </p:spPr>
          <p:txBody>
            <a:bodyPr rtlCol="0" anchor="ctr"/>
            <a:lstStyle/>
            <a:p>
              <a:endParaRPr lang="it-IT" sz="1013"/>
            </a:p>
          </p:txBody>
        </p:sp>
        <p:sp>
          <p:nvSpPr>
            <p:cNvPr id="657" name="Figura a mano libera 656">
              <a:extLst>
                <a:ext uri="{FF2B5EF4-FFF2-40B4-BE49-F238E27FC236}">
                  <a16:creationId xmlns:a16="http://schemas.microsoft.com/office/drawing/2014/main" id="{A159C089-7F41-F74C-8D03-385958082EEE}"/>
                </a:ext>
              </a:extLst>
            </p:cNvPr>
            <p:cNvSpPr/>
            <p:nvPr/>
          </p:nvSpPr>
          <p:spPr>
            <a:xfrm>
              <a:off x="8136675" y="5475400"/>
              <a:ext cx="161925" cy="76200"/>
            </a:xfrm>
            <a:custGeom>
              <a:avLst/>
              <a:gdLst>
                <a:gd name="connsiteX0" fmla="*/ 24730 w 161925"/>
                <a:gd name="connsiteY0" fmla="*/ 41009 h 76200"/>
                <a:gd name="connsiteX1" fmla="*/ 128553 w 161925"/>
                <a:gd name="connsiteY1" fmla="*/ 73394 h 76200"/>
                <a:gd name="connsiteX2" fmla="*/ 154988 w 161925"/>
                <a:gd name="connsiteY2" fmla="*/ 78590 h 76200"/>
                <a:gd name="connsiteX3" fmla="*/ 160184 w 161925"/>
                <a:gd name="connsiteY3" fmla="*/ 52155 h 76200"/>
                <a:gd name="connsiteX4" fmla="*/ 157128 w 161925"/>
                <a:gd name="connsiteY4" fmla="*/ 48629 h 76200"/>
                <a:gd name="connsiteX5" fmla="*/ 50448 w 161925"/>
                <a:gd name="connsiteY5" fmla="*/ 51 h 76200"/>
                <a:gd name="connsiteX6" fmla="*/ 13300 w 161925"/>
                <a:gd name="connsiteY6" fmla="*/ 4814 h 76200"/>
                <a:gd name="connsiteX7" fmla="*/ 586 w 161925"/>
                <a:gd name="connsiteY7" fmla="*/ 26559 h 76200"/>
                <a:gd name="connsiteX8" fmla="*/ 918 w 161925"/>
                <a:gd name="connsiteY8" fmla="*/ 27674 h 76200"/>
                <a:gd name="connsiteX9" fmla="*/ 24249 w 161925"/>
                <a:gd name="connsiteY9" fmla="*/ 41144 h 76200"/>
                <a:gd name="connsiteX10" fmla="*/ 24730 w 161925"/>
                <a:gd name="connsiteY10" fmla="*/ 41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76200">
                  <a:moveTo>
                    <a:pt x="24730" y="41009"/>
                  </a:moveTo>
                  <a:cubicBezTo>
                    <a:pt x="62683" y="31061"/>
                    <a:pt x="102986" y="43632"/>
                    <a:pt x="128553" y="73394"/>
                  </a:cubicBezTo>
                  <a:cubicBezTo>
                    <a:pt x="134418" y="82128"/>
                    <a:pt x="146253" y="84455"/>
                    <a:pt x="154988" y="78590"/>
                  </a:cubicBezTo>
                  <a:cubicBezTo>
                    <a:pt x="163722" y="72725"/>
                    <a:pt x="166049" y="60889"/>
                    <a:pt x="160184" y="52155"/>
                  </a:cubicBezTo>
                  <a:cubicBezTo>
                    <a:pt x="159313" y="50859"/>
                    <a:pt x="158287" y="49674"/>
                    <a:pt x="157128" y="48629"/>
                  </a:cubicBezTo>
                  <a:cubicBezTo>
                    <a:pt x="130610" y="17313"/>
                    <a:pt x="91479" y="-505"/>
                    <a:pt x="50448" y="51"/>
                  </a:cubicBezTo>
                  <a:cubicBezTo>
                    <a:pt x="37892" y="-315"/>
                    <a:pt x="25357" y="1292"/>
                    <a:pt x="13300" y="4814"/>
                  </a:cubicBezTo>
                  <a:cubicBezTo>
                    <a:pt x="3784" y="7308"/>
                    <a:pt x="-1908" y="17044"/>
                    <a:pt x="586" y="26559"/>
                  </a:cubicBezTo>
                  <a:cubicBezTo>
                    <a:pt x="685" y="26934"/>
                    <a:pt x="795" y="27306"/>
                    <a:pt x="918" y="27674"/>
                  </a:cubicBezTo>
                  <a:cubicBezTo>
                    <a:pt x="3640" y="37836"/>
                    <a:pt x="14086" y="43867"/>
                    <a:pt x="24249" y="41144"/>
                  </a:cubicBezTo>
                  <a:cubicBezTo>
                    <a:pt x="24410" y="41101"/>
                    <a:pt x="24570" y="41056"/>
                    <a:pt x="24730" y="41009"/>
                  </a:cubicBezTo>
                  <a:close/>
                </a:path>
              </a:pathLst>
            </a:custGeom>
            <a:grpFill/>
            <a:ln w="9525" cap="flat">
              <a:noFill/>
              <a:prstDash val="solid"/>
              <a:miter/>
            </a:ln>
          </p:spPr>
          <p:txBody>
            <a:bodyPr rtlCol="0" anchor="ctr"/>
            <a:lstStyle/>
            <a:p>
              <a:endParaRPr lang="it-IT" sz="1013"/>
            </a:p>
          </p:txBody>
        </p:sp>
        <p:sp>
          <p:nvSpPr>
            <p:cNvPr id="658" name="Figura a mano libera 657">
              <a:extLst>
                <a:ext uri="{FF2B5EF4-FFF2-40B4-BE49-F238E27FC236}">
                  <a16:creationId xmlns:a16="http://schemas.microsoft.com/office/drawing/2014/main" id="{E60A07A2-FA9D-004F-BA59-118CF46C7C29}"/>
                </a:ext>
              </a:extLst>
            </p:cNvPr>
            <p:cNvSpPr/>
            <p:nvPr/>
          </p:nvSpPr>
          <p:spPr>
            <a:xfrm>
              <a:off x="8441250" y="55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59" name="Figura a mano libera 658">
              <a:extLst>
                <a:ext uri="{FF2B5EF4-FFF2-40B4-BE49-F238E27FC236}">
                  <a16:creationId xmlns:a16="http://schemas.microsoft.com/office/drawing/2014/main" id="{1D30CAAD-AF8A-D742-B40F-075DF4C02E39}"/>
                </a:ext>
              </a:extLst>
            </p:cNvPr>
            <p:cNvSpPr/>
            <p:nvPr/>
          </p:nvSpPr>
          <p:spPr>
            <a:xfrm>
              <a:off x="7974477" y="5240850"/>
              <a:ext cx="742950" cy="790575"/>
            </a:xfrm>
            <a:custGeom>
              <a:avLst/>
              <a:gdLst>
                <a:gd name="connsiteX0" fmla="*/ 52436 w 742950"/>
                <a:gd name="connsiteY0" fmla="*/ 70866 h 790575"/>
                <a:gd name="connsiteX1" fmla="*/ 173689 w 742950"/>
                <a:gd name="connsiteY1" fmla="*/ 168307 h 790575"/>
                <a:gd name="connsiteX2" fmla="*/ 188072 w 742950"/>
                <a:gd name="connsiteY2" fmla="*/ 170879 h 790575"/>
                <a:gd name="connsiteX3" fmla="*/ 200549 w 742950"/>
                <a:gd name="connsiteY3" fmla="*/ 163163 h 790575"/>
                <a:gd name="connsiteX4" fmla="*/ 542497 w 742950"/>
                <a:gd name="connsiteY4" fmla="*/ 163163 h 790575"/>
                <a:gd name="connsiteX5" fmla="*/ 554975 w 742950"/>
                <a:gd name="connsiteY5" fmla="*/ 170879 h 790575"/>
                <a:gd name="connsiteX6" fmla="*/ 569357 w 742950"/>
                <a:gd name="connsiteY6" fmla="*/ 168307 h 790575"/>
                <a:gd name="connsiteX7" fmla="*/ 690611 w 742950"/>
                <a:gd name="connsiteY7" fmla="*/ 70866 h 790575"/>
                <a:gd name="connsiteX8" fmla="*/ 700136 w 742950"/>
                <a:gd name="connsiteY8" fmla="*/ 100203 h 790575"/>
                <a:gd name="connsiteX9" fmla="*/ 667370 w 742950"/>
                <a:gd name="connsiteY9" fmla="*/ 249841 h 790575"/>
                <a:gd name="connsiteX10" fmla="*/ 649367 w 742950"/>
                <a:gd name="connsiteY10" fmla="*/ 268891 h 790575"/>
                <a:gd name="connsiteX11" fmla="*/ 661274 w 742950"/>
                <a:gd name="connsiteY11" fmla="*/ 292608 h 790575"/>
                <a:gd name="connsiteX12" fmla="*/ 516169 w 742950"/>
                <a:gd name="connsiteY12" fmla="*/ 727007 h 790575"/>
                <a:gd name="connsiteX13" fmla="*/ 81770 w 742950"/>
                <a:gd name="connsiteY13" fmla="*/ 581902 h 790575"/>
                <a:gd name="connsiteX14" fmla="*/ 47673 w 742950"/>
                <a:gd name="connsiteY14" fmla="*/ 438150 h 790575"/>
                <a:gd name="connsiteX15" fmla="*/ 82058 w 742950"/>
                <a:gd name="connsiteY15" fmla="*/ 292894 h 790575"/>
                <a:gd name="connsiteX16" fmla="*/ 93965 w 742950"/>
                <a:gd name="connsiteY16" fmla="*/ 269177 h 790575"/>
                <a:gd name="connsiteX17" fmla="*/ 75962 w 742950"/>
                <a:gd name="connsiteY17" fmla="*/ 250127 h 790575"/>
                <a:gd name="connsiteX18" fmla="*/ 43196 w 742950"/>
                <a:gd name="connsiteY18" fmla="*/ 100489 h 790575"/>
                <a:gd name="connsiteX19" fmla="*/ 52721 w 742950"/>
                <a:gd name="connsiteY19" fmla="*/ 71152 h 790575"/>
                <a:gd name="connsiteX20" fmla="*/ 683467 w 742950"/>
                <a:gd name="connsiteY20" fmla="*/ 0 h 790575"/>
                <a:gd name="connsiteX21" fmla="*/ 678133 w 742950"/>
                <a:gd name="connsiteY21" fmla="*/ 762 h 790575"/>
                <a:gd name="connsiteX22" fmla="*/ 664417 w 742950"/>
                <a:gd name="connsiteY22" fmla="*/ 17717 h 790575"/>
                <a:gd name="connsiteX23" fmla="*/ 562690 w 742950"/>
                <a:gd name="connsiteY23" fmla="*/ 130778 h 790575"/>
                <a:gd name="connsiteX24" fmla="*/ 180356 w 742950"/>
                <a:gd name="connsiteY24" fmla="*/ 130778 h 790575"/>
                <a:gd name="connsiteX25" fmla="*/ 78629 w 742950"/>
                <a:gd name="connsiteY25" fmla="*/ 17717 h 790575"/>
                <a:gd name="connsiteX26" fmla="*/ 64913 w 742950"/>
                <a:gd name="connsiteY26" fmla="*/ 762 h 790575"/>
                <a:gd name="connsiteX27" fmla="*/ 59579 w 742950"/>
                <a:gd name="connsiteY27" fmla="*/ 0 h 790575"/>
                <a:gd name="connsiteX28" fmla="*/ 44244 w 742950"/>
                <a:gd name="connsiteY28" fmla="*/ 7715 h 790575"/>
                <a:gd name="connsiteX29" fmla="*/ 6144 w 742950"/>
                <a:gd name="connsiteY29" fmla="*/ 91535 h 790575"/>
                <a:gd name="connsiteX30" fmla="*/ 47673 w 742950"/>
                <a:gd name="connsiteY30" fmla="*/ 276225 h 790575"/>
                <a:gd name="connsiteX31" fmla="*/ 209878 w 742950"/>
                <a:gd name="connsiteY31" fmla="*/ 761720 h 790575"/>
                <a:gd name="connsiteX32" fmla="*/ 695373 w 742950"/>
                <a:gd name="connsiteY32" fmla="*/ 599514 h 790575"/>
                <a:gd name="connsiteX33" fmla="*/ 695373 w 742950"/>
                <a:gd name="connsiteY33" fmla="*/ 276225 h 790575"/>
                <a:gd name="connsiteX34" fmla="*/ 737283 w 742950"/>
                <a:gd name="connsiteY34" fmla="*/ 92012 h 790575"/>
                <a:gd name="connsiteX35" fmla="*/ 699183 w 742950"/>
                <a:gd name="connsiteY35" fmla="*/ 8192 h 790575"/>
                <a:gd name="connsiteX36" fmla="*/ 683467 w 742950"/>
                <a:gd name="connsiteY36" fmla="*/ 0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42950" h="790575">
                  <a:moveTo>
                    <a:pt x="52436" y="70866"/>
                  </a:moveTo>
                  <a:cubicBezTo>
                    <a:pt x="73584" y="121905"/>
                    <a:pt x="119295" y="158638"/>
                    <a:pt x="173689" y="168307"/>
                  </a:cubicBezTo>
                  <a:lnTo>
                    <a:pt x="188072" y="170879"/>
                  </a:lnTo>
                  <a:lnTo>
                    <a:pt x="200549" y="163163"/>
                  </a:lnTo>
                  <a:cubicBezTo>
                    <a:pt x="305242" y="98083"/>
                    <a:pt x="437804" y="98083"/>
                    <a:pt x="542497" y="163163"/>
                  </a:cubicBezTo>
                  <a:lnTo>
                    <a:pt x="554975" y="170879"/>
                  </a:lnTo>
                  <a:lnTo>
                    <a:pt x="569357" y="168307"/>
                  </a:lnTo>
                  <a:cubicBezTo>
                    <a:pt x="623751" y="158638"/>
                    <a:pt x="669462" y="121905"/>
                    <a:pt x="690611" y="70866"/>
                  </a:cubicBezTo>
                  <a:cubicBezTo>
                    <a:pt x="694528" y="80388"/>
                    <a:pt x="697713" y="90196"/>
                    <a:pt x="700136" y="100203"/>
                  </a:cubicBezTo>
                  <a:cubicBezTo>
                    <a:pt x="713185" y="156782"/>
                    <a:pt x="700136" y="214503"/>
                    <a:pt x="667370" y="249841"/>
                  </a:cubicBezTo>
                  <a:lnTo>
                    <a:pt x="649367" y="268891"/>
                  </a:lnTo>
                  <a:lnTo>
                    <a:pt x="661274" y="292608"/>
                  </a:lnTo>
                  <a:cubicBezTo>
                    <a:pt x="741160" y="452634"/>
                    <a:pt x="676194" y="647121"/>
                    <a:pt x="516169" y="727007"/>
                  </a:cubicBezTo>
                  <a:cubicBezTo>
                    <a:pt x="356143" y="806893"/>
                    <a:pt x="161656" y="741928"/>
                    <a:pt x="81770" y="581902"/>
                  </a:cubicBezTo>
                  <a:cubicBezTo>
                    <a:pt x="59480" y="537252"/>
                    <a:pt x="47811" y="488055"/>
                    <a:pt x="47673" y="438150"/>
                  </a:cubicBezTo>
                  <a:cubicBezTo>
                    <a:pt x="47579" y="387704"/>
                    <a:pt x="59358" y="337944"/>
                    <a:pt x="82058" y="292894"/>
                  </a:cubicBezTo>
                  <a:lnTo>
                    <a:pt x="93965" y="269177"/>
                  </a:lnTo>
                  <a:lnTo>
                    <a:pt x="75962" y="250127"/>
                  </a:lnTo>
                  <a:cubicBezTo>
                    <a:pt x="42720" y="214408"/>
                    <a:pt x="30147" y="157067"/>
                    <a:pt x="43196" y="100489"/>
                  </a:cubicBezTo>
                  <a:cubicBezTo>
                    <a:pt x="45619" y="90481"/>
                    <a:pt x="48803" y="80674"/>
                    <a:pt x="52721" y="71152"/>
                  </a:cubicBezTo>
                  <a:moveTo>
                    <a:pt x="683467" y="0"/>
                  </a:moveTo>
                  <a:cubicBezTo>
                    <a:pt x="681663" y="12"/>
                    <a:pt x="679868" y="269"/>
                    <a:pt x="678133" y="762"/>
                  </a:cubicBezTo>
                  <a:cubicBezTo>
                    <a:pt x="670458" y="2979"/>
                    <a:pt x="664982" y="9748"/>
                    <a:pt x="664417" y="17717"/>
                  </a:cubicBezTo>
                  <a:cubicBezTo>
                    <a:pt x="660375" y="74242"/>
                    <a:pt x="618476" y="120809"/>
                    <a:pt x="562690" y="130778"/>
                  </a:cubicBezTo>
                  <a:cubicBezTo>
                    <a:pt x="445642" y="57976"/>
                    <a:pt x="297404" y="57976"/>
                    <a:pt x="180356" y="130778"/>
                  </a:cubicBezTo>
                  <a:cubicBezTo>
                    <a:pt x="124571" y="120809"/>
                    <a:pt x="82671" y="74242"/>
                    <a:pt x="78629" y="17717"/>
                  </a:cubicBezTo>
                  <a:cubicBezTo>
                    <a:pt x="78064" y="9748"/>
                    <a:pt x="72588" y="2979"/>
                    <a:pt x="64913" y="762"/>
                  </a:cubicBezTo>
                  <a:cubicBezTo>
                    <a:pt x="63178" y="269"/>
                    <a:pt x="61384" y="12"/>
                    <a:pt x="59579" y="0"/>
                  </a:cubicBezTo>
                  <a:cubicBezTo>
                    <a:pt x="53533" y="-8"/>
                    <a:pt x="47842" y="2856"/>
                    <a:pt x="44244" y="7715"/>
                  </a:cubicBezTo>
                  <a:cubicBezTo>
                    <a:pt x="26025" y="32802"/>
                    <a:pt x="13065" y="61313"/>
                    <a:pt x="6144" y="91535"/>
                  </a:cubicBezTo>
                  <a:cubicBezTo>
                    <a:pt x="-10144" y="161925"/>
                    <a:pt x="6716" y="231362"/>
                    <a:pt x="47673" y="276225"/>
                  </a:cubicBezTo>
                  <a:cubicBezTo>
                    <a:pt x="-41601" y="455083"/>
                    <a:pt x="31021" y="672446"/>
                    <a:pt x="209878" y="761720"/>
                  </a:cubicBezTo>
                  <a:cubicBezTo>
                    <a:pt x="388736" y="850994"/>
                    <a:pt x="606099" y="778372"/>
                    <a:pt x="695373" y="599514"/>
                  </a:cubicBezTo>
                  <a:cubicBezTo>
                    <a:pt x="746173" y="497738"/>
                    <a:pt x="746173" y="378001"/>
                    <a:pt x="695373" y="276225"/>
                  </a:cubicBezTo>
                  <a:cubicBezTo>
                    <a:pt x="736712" y="231839"/>
                    <a:pt x="753571" y="161925"/>
                    <a:pt x="737283" y="92012"/>
                  </a:cubicBezTo>
                  <a:cubicBezTo>
                    <a:pt x="730362" y="61789"/>
                    <a:pt x="717402" y="33278"/>
                    <a:pt x="699183" y="8192"/>
                  </a:cubicBezTo>
                  <a:cubicBezTo>
                    <a:pt x="695611" y="3042"/>
                    <a:pt x="689734" y="-21"/>
                    <a:pt x="683467" y="0"/>
                  </a:cubicBezTo>
                  <a:close/>
                </a:path>
              </a:pathLst>
            </a:custGeom>
            <a:grpFill/>
            <a:ln w="9525" cap="flat">
              <a:noFill/>
              <a:prstDash val="solid"/>
              <a:miter/>
            </a:ln>
          </p:spPr>
          <p:txBody>
            <a:bodyPr rtlCol="0" anchor="ctr"/>
            <a:lstStyle/>
            <a:p>
              <a:endParaRPr lang="it-IT" sz="1013"/>
            </a:p>
          </p:txBody>
        </p:sp>
      </p:grpSp>
      <p:grpSp>
        <p:nvGrpSpPr>
          <p:cNvPr id="261" name="Elemento grafico 660" descr="Panino e bibita">
            <a:extLst>
              <a:ext uri="{FF2B5EF4-FFF2-40B4-BE49-F238E27FC236}">
                <a16:creationId xmlns:a16="http://schemas.microsoft.com/office/drawing/2014/main" id="{A6055106-7DDA-A642-8BEE-C4B901F6AD88}"/>
              </a:ext>
            </a:extLst>
          </p:cNvPr>
          <p:cNvGrpSpPr/>
          <p:nvPr/>
        </p:nvGrpSpPr>
        <p:grpSpPr>
          <a:xfrm>
            <a:off x="232195" y="1968186"/>
            <a:ext cx="248954" cy="248954"/>
            <a:chOff x="5638800" y="2971800"/>
            <a:chExt cx="914400" cy="914400"/>
          </a:xfrm>
          <a:solidFill>
            <a:schemeClr val="accent3"/>
          </a:solidFill>
        </p:grpSpPr>
        <p:sp>
          <p:nvSpPr>
            <p:cNvPr id="262" name="Figura a mano libera 261">
              <a:extLst>
                <a:ext uri="{FF2B5EF4-FFF2-40B4-BE49-F238E27FC236}">
                  <a16:creationId xmlns:a16="http://schemas.microsoft.com/office/drawing/2014/main" id="{4A7D9ABB-2564-4F4E-8450-99B31A1173A9}"/>
                </a:ext>
              </a:extLst>
            </p:cNvPr>
            <p:cNvSpPr/>
            <p:nvPr/>
          </p:nvSpPr>
          <p:spPr>
            <a:xfrm>
              <a:off x="5772150" y="3564255"/>
              <a:ext cx="371475" cy="104775"/>
            </a:xfrm>
            <a:custGeom>
              <a:avLst/>
              <a:gdLst>
                <a:gd name="connsiteX0" fmla="*/ 345758 w 371475"/>
                <a:gd name="connsiteY0" fmla="*/ 0 h 104775"/>
                <a:gd name="connsiteX1" fmla="*/ 33338 w 371475"/>
                <a:gd name="connsiteY1" fmla="*/ 0 h 104775"/>
                <a:gd name="connsiteX2" fmla="*/ 0 w 371475"/>
                <a:gd name="connsiteY2" fmla="*/ 33337 h 104775"/>
                <a:gd name="connsiteX3" fmla="*/ 33338 w 371475"/>
                <a:gd name="connsiteY3" fmla="*/ 66675 h 104775"/>
                <a:gd name="connsiteX4" fmla="*/ 187643 w 371475"/>
                <a:gd name="connsiteY4" fmla="*/ 66675 h 104775"/>
                <a:gd name="connsiteX5" fmla="*/ 235268 w 371475"/>
                <a:gd name="connsiteY5" fmla="*/ 111443 h 104775"/>
                <a:gd name="connsiteX6" fmla="*/ 283845 w 371475"/>
                <a:gd name="connsiteY6" fmla="*/ 66675 h 104775"/>
                <a:gd name="connsiteX7" fmla="*/ 345758 w 371475"/>
                <a:gd name="connsiteY7" fmla="*/ 66675 h 104775"/>
                <a:gd name="connsiteX8" fmla="*/ 379095 w 371475"/>
                <a:gd name="connsiteY8" fmla="*/ 33337 h 104775"/>
                <a:gd name="connsiteX9" fmla="*/ 345758 w 371475"/>
                <a:gd name="connsiteY9"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104775">
                  <a:moveTo>
                    <a:pt x="345758" y="0"/>
                  </a:moveTo>
                  <a:lnTo>
                    <a:pt x="33338" y="0"/>
                  </a:lnTo>
                  <a:cubicBezTo>
                    <a:pt x="15240" y="0"/>
                    <a:pt x="0" y="15240"/>
                    <a:pt x="0" y="33337"/>
                  </a:cubicBezTo>
                  <a:cubicBezTo>
                    <a:pt x="0" y="51435"/>
                    <a:pt x="15240" y="66675"/>
                    <a:pt x="33338" y="66675"/>
                  </a:cubicBezTo>
                  <a:lnTo>
                    <a:pt x="187643" y="66675"/>
                  </a:lnTo>
                  <a:lnTo>
                    <a:pt x="235268" y="111443"/>
                  </a:lnTo>
                  <a:lnTo>
                    <a:pt x="283845" y="66675"/>
                  </a:lnTo>
                  <a:lnTo>
                    <a:pt x="345758" y="66675"/>
                  </a:lnTo>
                  <a:cubicBezTo>
                    <a:pt x="363855" y="66675"/>
                    <a:pt x="379095" y="51435"/>
                    <a:pt x="379095" y="33337"/>
                  </a:cubicBezTo>
                  <a:cubicBezTo>
                    <a:pt x="379095" y="15240"/>
                    <a:pt x="363855" y="0"/>
                    <a:pt x="345758" y="0"/>
                  </a:cubicBezTo>
                  <a:close/>
                </a:path>
              </a:pathLst>
            </a:custGeom>
            <a:grpFill/>
            <a:ln w="9525" cap="flat">
              <a:noFill/>
              <a:prstDash val="solid"/>
              <a:miter/>
            </a:ln>
          </p:spPr>
          <p:txBody>
            <a:bodyPr rtlCol="0" anchor="ctr"/>
            <a:lstStyle/>
            <a:p>
              <a:endParaRPr lang="it-IT" sz="1013"/>
            </a:p>
          </p:txBody>
        </p:sp>
        <p:sp>
          <p:nvSpPr>
            <p:cNvPr id="263" name="Figura a mano libera 262">
              <a:extLst>
                <a:ext uri="{FF2B5EF4-FFF2-40B4-BE49-F238E27FC236}">
                  <a16:creationId xmlns:a16="http://schemas.microsoft.com/office/drawing/2014/main" id="{165D6A50-21B0-8E4D-83AA-36B7A7424743}"/>
                </a:ext>
              </a:extLst>
            </p:cNvPr>
            <p:cNvSpPr/>
            <p:nvPr/>
          </p:nvSpPr>
          <p:spPr>
            <a:xfrm>
              <a:off x="5770245" y="3666173"/>
              <a:ext cx="371475" cy="85725"/>
            </a:xfrm>
            <a:custGeom>
              <a:avLst/>
              <a:gdLst>
                <a:gd name="connsiteX0" fmla="*/ 235268 w 371475"/>
                <a:gd name="connsiteY0" fmla="*/ 60960 h 85725"/>
                <a:gd name="connsiteX1" fmla="*/ 169545 w 371475"/>
                <a:gd name="connsiteY1" fmla="*/ 0 h 85725"/>
                <a:gd name="connsiteX2" fmla="*/ 0 w 371475"/>
                <a:gd name="connsiteY2" fmla="*/ 0 h 85725"/>
                <a:gd name="connsiteX3" fmla="*/ 0 w 371475"/>
                <a:gd name="connsiteY3" fmla="*/ 44767 h 85725"/>
                <a:gd name="connsiteX4" fmla="*/ 44768 w 371475"/>
                <a:gd name="connsiteY4" fmla="*/ 89535 h 85725"/>
                <a:gd name="connsiteX5" fmla="*/ 335280 w 371475"/>
                <a:gd name="connsiteY5" fmla="*/ 89535 h 85725"/>
                <a:gd name="connsiteX6" fmla="*/ 380048 w 371475"/>
                <a:gd name="connsiteY6" fmla="*/ 44767 h 85725"/>
                <a:gd name="connsiteX7" fmla="*/ 380048 w 371475"/>
                <a:gd name="connsiteY7" fmla="*/ 0 h 85725"/>
                <a:gd name="connsiteX8" fmla="*/ 301943 w 371475"/>
                <a:gd name="connsiteY8" fmla="*/ 0 h 85725"/>
                <a:gd name="connsiteX9" fmla="*/ 235268 w 371475"/>
                <a:gd name="connsiteY9" fmla="*/ 6096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85725">
                  <a:moveTo>
                    <a:pt x="235268" y="60960"/>
                  </a:moveTo>
                  <a:lnTo>
                    <a:pt x="169545" y="0"/>
                  </a:lnTo>
                  <a:lnTo>
                    <a:pt x="0" y="0"/>
                  </a:lnTo>
                  <a:lnTo>
                    <a:pt x="0" y="44767"/>
                  </a:lnTo>
                  <a:cubicBezTo>
                    <a:pt x="0" y="69532"/>
                    <a:pt x="20002" y="89535"/>
                    <a:pt x="44768" y="89535"/>
                  </a:cubicBezTo>
                  <a:lnTo>
                    <a:pt x="335280" y="89535"/>
                  </a:lnTo>
                  <a:cubicBezTo>
                    <a:pt x="360045" y="89535"/>
                    <a:pt x="380048" y="69532"/>
                    <a:pt x="380048" y="44767"/>
                  </a:cubicBezTo>
                  <a:lnTo>
                    <a:pt x="380048" y="0"/>
                  </a:lnTo>
                  <a:lnTo>
                    <a:pt x="301943" y="0"/>
                  </a:lnTo>
                  <a:lnTo>
                    <a:pt x="235268" y="60960"/>
                  </a:lnTo>
                  <a:close/>
                </a:path>
              </a:pathLst>
            </a:custGeom>
            <a:grpFill/>
            <a:ln w="9525" cap="flat">
              <a:noFill/>
              <a:prstDash val="solid"/>
              <a:miter/>
            </a:ln>
          </p:spPr>
          <p:txBody>
            <a:bodyPr rtlCol="0" anchor="ctr"/>
            <a:lstStyle/>
            <a:p>
              <a:endParaRPr lang="it-IT" sz="1013"/>
            </a:p>
          </p:txBody>
        </p:sp>
        <p:sp>
          <p:nvSpPr>
            <p:cNvPr id="264" name="Figura a mano libera 263">
              <a:extLst>
                <a:ext uri="{FF2B5EF4-FFF2-40B4-BE49-F238E27FC236}">
                  <a16:creationId xmlns:a16="http://schemas.microsoft.com/office/drawing/2014/main" id="{9E7F5653-310B-FA43-8057-457253BE60AE}"/>
                </a:ext>
              </a:extLst>
            </p:cNvPr>
            <p:cNvSpPr/>
            <p:nvPr/>
          </p:nvSpPr>
          <p:spPr>
            <a:xfrm>
              <a:off x="5770245" y="3381375"/>
              <a:ext cx="371475" cy="142875"/>
            </a:xfrm>
            <a:custGeom>
              <a:avLst/>
              <a:gdLst>
                <a:gd name="connsiteX0" fmla="*/ 189548 w 371475"/>
                <a:gd name="connsiteY0" fmla="*/ 0 h 142875"/>
                <a:gd name="connsiteX1" fmla="*/ 0 w 371475"/>
                <a:gd name="connsiteY1" fmla="*/ 144780 h 142875"/>
                <a:gd name="connsiteX2" fmla="*/ 379095 w 371475"/>
                <a:gd name="connsiteY2" fmla="*/ 144780 h 142875"/>
                <a:gd name="connsiteX3" fmla="*/ 189548 w 371475"/>
                <a:gd name="connsiteY3" fmla="*/ 0 h 142875"/>
              </a:gdLst>
              <a:ahLst/>
              <a:cxnLst>
                <a:cxn ang="0">
                  <a:pos x="connsiteX0" y="connsiteY0"/>
                </a:cxn>
                <a:cxn ang="0">
                  <a:pos x="connsiteX1" y="connsiteY1"/>
                </a:cxn>
                <a:cxn ang="0">
                  <a:pos x="connsiteX2" y="connsiteY2"/>
                </a:cxn>
                <a:cxn ang="0">
                  <a:pos x="connsiteX3" y="connsiteY3"/>
                </a:cxn>
              </a:cxnLst>
              <a:rect l="l" t="t" r="r" b="b"/>
              <a:pathLst>
                <a:path w="371475" h="142875">
                  <a:moveTo>
                    <a:pt x="189548" y="0"/>
                  </a:moveTo>
                  <a:cubicBezTo>
                    <a:pt x="84773" y="0"/>
                    <a:pt x="0" y="40005"/>
                    <a:pt x="0" y="144780"/>
                  </a:cubicBezTo>
                  <a:lnTo>
                    <a:pt x="379095" y="144780"/>
                  </a:lnTo>
                  <a:cubicBezTo>
                    <a:pt x="379095" y="40957"/>
                    <a:pt x="294323" y="0"/>
                    <a:pt x="189548" y="0"/>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77204CEF-C9E3-3147-8E87-FF39A2CB4F7F}"/>
                </a:ext>
              </a:extLst>
            </p:cNvPr>
            <p:cNvSpPr/>
            <p:nvPr/>
          </p:nvSpPr>
          <p:spPr>
            <a:xfrm>
              <a:off x="6027420" y="3103245"/>
              <a:ext cx="390525" cy="647700"/>
            </a:xfrm>
            <a:custGeom>
              <a:avLst/>
              <a:gdLst>
                <a:gd name="connsiteX0" fmla="*/ 388620 w 390525"/>
                <a:gd name="connsiteY0" fmla="*/ 32385 h 647700"/>
                <a:gd name="connsiteX1" fmla="*/ 388620 w 390525"/>
                <a:gd name="connsiteY1" fmla="*/ 5715 h 647700"/>
                <a:gd name="connsiteX2" fmla="*/ 361950 w 390525"/>
                <a:gd name="connsiteY2" fmla="*/ 5715 h 647700"/>
                <a:gd name="connsiteX3" fmla="*/ 266700 w 390525"/>
                <a:gd name="connsiteY3" fmla="*/ 103823 h 647700"/>
                <a:gd name="connsiteX4" fmla="*/ 262890 w 390525"/>
                <a:gd name="connsiteY4" fmla="*/ 139065 h 647700"/>
                <a:gd name="connsiteX5" fmla="*/ 0 w 390525"/>
                <a:gd name="connsiteY5" fmla="*/ 139065 h 647700"/>
                <a:gd name="connsiteX6" fmla="*/ 0 w 390525"/>
                <a:gd name="connsiteY6" fmla="*/ 167640 h 647700"/>
                <a:gd name="connsiteX7" fmla="*/ 6668 w 390525"/>
                <a:gd name="connsiteY7" fmla="*/ 248603 h 647700"/>
                <a:gd name="connsiteX8" fmla="*/ 160973 w 390525"/>
                <a:gd name="connsiteY8" fmla="*/ 424815 h 647700"/>
                <a:gd name="connsiteX9" fmla="*/ 160973 w 390525"/>
                <a:gd name="connsiteY9" fmla="*/ 608648 h 647700"/>
                <a:gd name="connsiteX10" fmla="*/ 147638 w 390525"/>
                <a:gd name="connsiteY10" fmla="*/ 653415 h 647700"/>
                <a:gd name="connsiteX11" fmla="*/ 305753 w 390525"/>
                <a:gd name="connsiteY11" fmla="*/ 653415 h 647700"/>
                <a:gd name="connsiteX12" fmla="*/ 343853 w 390525"/>
                <a:gd name="connsiteY12" fmla="*/ 167640 h 647700"/>
                <a:gd name="connsiteX13" fmla="*/ 343853 w 390525"/>
                <a:gd name="connsiteY13" fmla="*/ 139065 h 647700"/>
                <a:gd name="connsiteX14" fmla="*/ 303847 w 390525"/>
                <a:gd name="connsiteY14" fmla="*/ 139065 h 647700"/>
                <a:gd name="connsiteX15" fmla="*/ 305753 w 390525"/>
                <a:gd name="connsiteY15" fmla="*/ 120015 h 647700"/>
                <a:gd name="connsiteX16" fmla="*/ 388620 w 390525"/>
                <a:gd name="connsiteY16" fmla="*/ 3238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647700">
                  <a:moveTo>
                    <a:pt x="388620" y="32385"/>
                  </a:moveTo>
                  <a:cubicBezTo>
                    <a:pt x="396240" y="24765"/>
                    <a:pt x="396240" y="13335"/>
                    <a:pt x="388620" y="5715"/>
                  </a:cubicBezTo>
                  <a:cubicBezTo>
                    <a:pt x="381000" y="-1905"/>
                    <a:pt x="369570" y="-1905"/>
                    <a:pt x="361950" y="5715"/>
                  </a:cubicBezTo>
                  <a:lnTo>
                    <a:pt x="266700" y="103823"/>
                  </a:lnTo>
                  <a:lnTo>
                    <a:pt x="262890" y="139065"/>
                  </a:lnTo>
                  <a:lnTo>
                    <a:pt x="0" y="139065"/>
                  </a:lnTo>
                  <a:lnTo>
                    <a:pt x="0" y="167640"/>
                  </a:lnTo>
                  <a:lnTo>
                    <a:pt x="6668" y="248603"/>
                  </a:lnTo>
                  <a:cubicBezTo>
                    <a:pt x="104775" y="268605"/>
                    <a:pt x="160973" y="331470"/>
                    <a:pt x="160973" y="424815"/>
                  </a:cubicBezTo>
                  <a:lnTo>
                    <a:pt x="160973" y="608648"/>
                  </a:lnTo>
                  <a:cubicBezTo>
                    <a:pt x="160973" y="624840"/>
                    <a:pt x="156210" y="640080"/>
                    <a:pt x="147638" y="653415"/>
                  </a:cubicBezTo>
                  <a:lnTo>
                    <a:pt x="305753" y="653415"/>
                  </a:lnTo>
                  <a:lnTo>
                    <a:pt x="343853" y="167640"/>
                  </a:lnTo>
                  <a:lnTo>
                    <a:pt x="343853" y="139065"/>
                  </a:lnTo>
                  <a:lnTo>
                    <a:pt x="303847" y="139065"/>
                  </a:lnTo>
                  <a:lnTo>
                    <a:pt x="305753" y="120015"/>
                  </a:lnTo>
                  <a:lnTo>
                    <a:pt x="388620" y="32385"/>
                  </a:lnTo>
                  <a:close/>
                </a:path>
              </a:pathLst>
            </a:custGeom>
            <a:grpFill/>
            <a:ln w="9525" cap="flat">
              <a:noFill/>
              <a:prstDash val="solid"/>
              <a:miter/>
            </a:ln>
          </p:spPr>
          <p:txBody>
            <a:bodyPr rtlCol="0" anchor="ctr"/>
            <a:lstStyle/>
            <a:p>
              <a:endParaRPr lang="it-IT" sz="1013"/>
            </a:p>
          </p:txBody>
        </p:sp>
      </p:grpSp>
      <p:grpSp>
        <p:nvGrpSpPr>
          <p:cNvPr id="266" name="Elemento grafico 662" descr="Hot dog">
            <a:extLst>
              <a:ext uri="{FF2B5EF4-FFF2-40B4-BE49-F238E27FC236}">
                <a16:creationId xmlns:a16="http://schemas.microsoft.com/office/drawing/2014/main" id="{A2003B85-058B-4E45-B85A-EE8022D3A88F}"/>
              </a:ext>
            </a:extLst>
          </p:cNvPr>
          <p:cNvGrpSpPr/>
          <p:nvPr/>
        </p:nvGrpSpPr>
        <p:grpSpPr>
          <a:xfrm>
            <a:off x="718154" y="1968186"/>
            <a:ext cx="248954" cy="248954"/>
            <a:chOff x="5788800" y="3121800"/>
            <a:chExt cx="914400" cy="914400"/>
          </a:xfrm>
          <a:solidFill>
            <a:schemeClr val="accent3"/>
          </a:solidFill>
        </p:grpSpPr>
        <p:sp>
          <p:nvSpPr>
            <p:cNvPr id="267" name="Figura a mano libera 266">
              <a:extLst>
                <a:ext uri="{FF2B5EF4-FFF2-40B4-BE49-F238E27FC236}">
                  <a16:creationId xmlns:a16="http://schemas.microsoft.com/office/drawing/2014/main" id="{7DF30170-7D65-7A4F-91B5-24CD936A59CD}"/>
                </a:ext>
              </a:extLst>
            </p:cNvPr>
            <p:cNvSpPr/>
            <p:nvPr/>
          </p:nvSpPr>
          <p:spPr>
            <a:xfrm>
              <a:off x="5866667" y="3199667"/>
              <a:ext cx="552450" cy="552450"/>
            </a:xfrm>
            <a:custGeom>
              <a:avLst/>
              <a:gdLst>
                <a:gd name="connsiteX0" fmla="*/ 535543 w 552450"/>
                <a:gd name="connsiteY0" fmla="*/ 22146 h 552450"/>
                <a:gd name="connsiteX1" fmla="*/ 427911 w 552450"/>
                <a:gd name="connsiteY1" fmla="*/ 22146 h 552450"/>
                <a:gd name="connsiteX2" fmla="*/ 22146 w 552450"/>
                <a:gd name="connsiteY2" fmla="*/ 427911 h 552450"/>
                <a:gd name="connsiteX3" fmla="*/ 22146 w 552450"/>
                <a:gd name="connsiteY3" fmla="*/ 535543 h 552450"/>
                <a:gd name="connsiteX4" fmla="*/ 44053 w 552450"/>
                <a:gd name="connsiteY4" fmla="*/ 557451 h 552450"/>
                <a:gd name="connsiteX5" fmla="*/ 558403 w 552450"/>
                <a:gd name="connsiteY5" fmla="*/ 43101 h 552450"/>
                <a:gd name="connsiteX6" fmla="*/ 535543 w 552450"/>
                <a:gd name="connsiteY6" fmla="*/ 22146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552450">
                  <a:moveTo>
                    <a:pt x="535543" y="22146"/>
                  </a:moveTo>
                  <a:cubicBezTo>
                    <a:pt x="506016" y="-7382"/>
                    <a:pt x="457438" y="-7382"/>
                    <a:pt x="427911" y="22146"/>
                  </a:cubicBezTo>
                  <a:lnTo>
                    <a:pt x="22146" y="427911"/>
                  </a:lnTo>
                  <a:cubicBezTo>
                    <a:pt x="-7382" y="457438"/>
                    <a:pt x="-7382" y="506016"/>
                    <a:pt x="22146" y="535543"/>
                  </a:cubicBezTo>
                  <a:lnTo>
                    <a:pt x="44053" y="557451"/>
                  </a:lnTo>
                  <a:lnTo>
                    <a:pt x="558403" y="43101"/>
                  </a:lnTo>
                  <a:lnTo>
                    <a:pt x="535543" y="22146"/>
                  </a:ln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42E19BBA-23E2-CE4D-A812-A3BBEC7AD850}"/>
                </a:ext>
              </a:extLst>
            </p:cNvPr>
            <p:cNvSpPr/>
            <p:nvPr/>
          </p:nvSpPr>
          <p:spPr>
            <a:xfrm>
              <a:off x="6066930" y="3400882"/>
              <a:ext cx="552450" cy="552450"/>
            </a:xfrm>
            <a:custGeom>
              <a:avLst/>
              <a:gdLst>
                <a:gd name="connsiteX0" fmla="*/ 536258 w 552450"/>
                <a:gd name="connsiteY0" fmla="*/ 21908 h 552450"/>
                <a:gd name="connsiteX1" fmla="*/ 514350 w 552450"/>
                <a:gd name="connsiteY1" fmla="*/ 0 h 552450"/>
                <a:gd name="connsiteX2" fmla="*/ 0 w 552450"/>
                <a:gd name="connsiteY2" fmla="*/ 514350 h 552450"/>
                <a:gd name="connsiteX3" fmla="*/ 21907 w 552450"/>
                <a:gd name="connsiteY3" fmla="*/ 536258 h 552450"/>
                <a:gd name="connsiteX4" fmla="*/ 129540 w 552450"/>
                <a:gd name="connsiteY4" fmla="*/ 536258 h 552450"/>
                <a:gd name="connsiteX5" fmla="*/ 536258 w 552450"/>
                <a:gd name="connsiteY5" fmla="*/ 129540 h 552450"/>
                <a:gd name="connsiteX6" fmla="*/ 536258 w 552450"/>
                <a:gd name="connsiteY6" fmla="*/ 2190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552450">
                  <a:moveTo>
                    <a:pt x="536258" y="21908"/>
                  </a:moveTo>
                  <a:lnTo>
                    <a:pt x="514350" y="0"/>
                  </a:lnTo>
                  <a:lnTo>
                    <a:pt x="0" y="514350"/>
                  </a:lnTo>
                  <a:lnTo>
                    <a:pt x="21907" y="536258"/>
                  </a:lnTo>
                  <a:cubicBezTo>
                    <a:pt x="51435" y="565785"/>
                    <a:pt x="100013" y="565785"/>
                    <a:pt x="129540" y="536258"/>
                  </a:cubicBezTo>
                  <a:lnTo>
                    <a:pt x="536258" y="129540"/>
                  </a:lnTo>
                  <a:cubicBezTo>
                    <a:pt x="566737" y="99060"/>
                    <a:pt x="566737" y="51435"/>
                    <a:pt x="536258" y="21908"/>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C7463E5A-9975-1248-9959-B079F190A912}"/>
                </a:ext>
              </a:extLst>
            </p:cNvPr>
            <p:cNvSpPr/>
            <p:nvPr/>
          </p:nvSpPr>
          <p:spPr>
            <a:xfrm>
              <a:off x="5921674" y="3254674"/>
              <a:ext cx="647700" cy="647700"/>
            </a:xfrm>
            <a:custGeom>
              <a:avLst/>
              <a:gdLst>
                <a:gd name="connsiteX0" fmla="*/ 627221 w 647700"/>
                <a:gd name="connsiteY0" fmla="*/ 21431 h 647700"/>
                <a:gd name="connsiteX1" fmla="*/ 523399 w 647700"/>
                <a:gd name="connsiteY1" fmla="*/ 21431 h 647700"/>
                <a:gd name="connsiteX2" fmla="*/ 21431 w 647700"/>
                <a:gd name="connsiteY2" fmla="*/ 523399 h 647700"/>
                <a:gd name="connsiteX3" fmla="*/ 21431 w 647700"/>
                <a:gd name="connsiteY3" fmla="*/ 627221 h 647700"/>
                <a:gd name="connsiteX4" fmla="*/ 73819 w 647700"/>
                <a:gd name="connsiteY4" fmla="*/ 649129 h 647700"/>
                <a:gd name="connsiteX5" fmla="*/ 126206 w 647700"/>
                <a:gd name="connsiteY5" fmla="*/ 627221 h 647700"/>
                <a:gd name="connsiteX6" fmla="*/ 628174 w 647700"/>
                <a:gd name="connsiteY6" fmla="*/ 125254 h 647700"/>
                <a:gd name="connsiteX7" fmla="*/ 627221 w 647700"/>
                <a:gd name="connsiteY7" fmla="*/ 21431 h 647700"/>
                <a:gd name="connsiteX8" fmla="*/ 490061 w 647700"/>
                <a:gd name="connsiteY8" fmla="*/ 178594 h 647700"/>
                <a:gd name="connsiteX9" fmla="*/ 454819 w 647700"/>
                <a:gd name="connsiteY9" fmla="*/ 213836 h 647700"/>
                <a:gd name="connsiteX10" fmla="*/ 381476 w 647700"/>
                <a:gd name="connsiteY10" fmla="*/ 287179 h 647700"/>
                <a:gd name="connsiteX11" fmla="*/ 346234 w 647700"/>
                <a:gd name="connsiteY11" fmla="*/ 322421 h 647700"/>
                <a:gd name="connsiteX12" fmla="*/ 272891 w 647700"/>
                <a:gd name="connsiteY12" fmla="*/ 395764 h 647700"/>
                <a:gd name="connsiteX13" fmla="*/ 237649 w 647700"/>
                <a:gd name="connsiteY13" fmla="*/ 431006 h 647700"/>
                <a:gd name="connsiteX14" fmla="*/ 164306 w 647700"/>
                <a:gd name="connsiteY14" fmla="*/ 504349 h 647700"/>
                <a:gd name="connsiteX15" fmla="*/ 129064 w 647700"/>
                <a:gd name="connsiteY15" fmla="*/ 539591 h 647700"/>
                <a:gd name="connsiteX16" fmla="*/ 110014 w 647700"/>
                <a:gd name="connsiteY16" fmla="*/ 558641 h 647700"/>
                <a:gd name="connsiteX17" fmla="*/ 90964 w 647700"/>
                <a:gd name="connsiteY17" fmla="*/ 539591 h 647700"/>
                <a:gd name="connsiteX18" fmla="*/ 164306 w 647700"/>
                <a:gd name="connsiteY18" fmla="*/ 466249 h 647700"/>
                <a:gd name="connsiteX19" fmla="*/ 199549 w 647700"/>
                <a:gd name="connsiteY19" fmla="*/ 431006 h 647700"/>
                <a:gd name="connsiteX20" fmla="*/ 272891 w 647700"/>
                <a:gd name="connsiteY20" fmla="*/ 357664 h 647700"/>
                <a:gd name="connsiteX21" fmla="*/ 308134 w 647700"/>
                <a:gd name="connsiteY21" fmla="*/ 322421 h 647700"/>
                <a:gd name="connsiteX22" fmla="*/ 381476 w 647700"/>
                <a:gd name="connsiteY22" fmla="*/ 249079 h 647700"/>
                <a:gd name="connsiteX23" fmla="*/ 416719 w 647700"/>
                <a:gd name="connsiteY23" fmla="*/ 213836 h 647700"/>
                <a:gd name="connsiteX24" fmla="*/ 490061 w 647700"/>
                <a:gd name="connsiteY24" fmla="*/ 140494 h 647700"/>
                <a:gd name="connsiteX25" fmla="*/ 525304 w 647700"/>
                <a:gd name="connsiteY25" fmla="*/ 105251 h 647700"/>
                <a:gd name="connsiteX26" fmla="*/ 544354 w 647700"/>
                <a:gd name="connsiteY26" fmla="*/ 86201 h 647700"/>
                <a:gd name="connsiteX27" fmla="*/ 563404 w 647700"/>
                <a:gd name="connsiteY27" fmla="*/ 105251 h 647700"/>
                <a:gd name="connsiteX28" fmla="*/ 490061 w 647700"/>
                <a:gd name="connsiteY28" fmla="*/ 17859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700" h="647700">
                  <a:moveTo>
                    <a:pt x="627221" y="21431"/>
                  </a:moveTo>
                  <a:cubicBezTo>
                    <a:pt x="598646" y="-7144"/>
                    <a:pt x="551974" y="-7144"/>
                    <a:pt x="523399" y="21431"/>
                  </a:cubicBezTo>
                  <a:lnTo>
                    <a:pt x="21431" y="523399"/>
                  </a:lnTo>
                  <a:cubicBezTo>
                    <a:pt x="-7144" y="551974"/>
                    <a:pt x="-7144" y="598646"/>
                    <a:pt x="21431" y="627221"/>
                  </a:cubicBezTo>
                  <a:cubicBezTo>
                    <a:pt x="35719" y="641509"/>
                    <a:pt x="54769" y="649129"/>
                    <a:pt x="73819" y="649129"/>
                  </a:cubicBezTo>
                  <a:cubicBezTo>
                    <a:pt x="92869" y="649129"/>
                    <a:pt x="110966" y="641509"/>
                    <a:pt x="126206" y="627221"/>
                  </a:cubicBezTo>
                  <a:lnTo>
                    <a:pt x="628174" y="125254"/>
                  </a:lnTo>
                  <a:cubicBezTo>
                    <a:pt x="655796" y="96679"/>
                    <a:pt x="655796" y="50006"/>
                    <a:pt x="627221" y="21431"/>
                  </a:cubicBezTo>
                  <a:close/>
                  <a:moveTo>
                    <a:pt x="490061" y="178594"/>
                  </a:moveTo>
                  <a:cubicBezTo>
                    <a:pt x="473869" y="178594"/>
                    <a:pt x="454819" y="197644"/>
                    <a:pt x="454819" y="213836"/>
                  </a:cubicBezTo>
                  <a:cubicBezTo>
                    <a:pt x="454819" y="250984"/>
                    <a:pt x="418624" y="287179"/>
                    <a:pt x="381476" y="287179"/>
                  </a:cubicBezTo>
                  <a:cubicBezTo>
                    <a:pt x="365284" y="287179"/>
                    <a:pt x="346234" y="306229"/>
                    <a:pt x="346234" y="322421"/>
                  </a:cubicBezTo>
                  <a:cubicBezTo>
                    <a:pt x="346234" y="359569"/>
                    <a:pt x="310039" y="395764"/>
                    <a:pt x="272891" y="395764"/>
                  </a:cubicBezTo>
                  <a:cubicBezTo>
                    <a:pt x="256699" y="395764"/>
                    <a:pt x="237649" y="414814"/>
                    <a:pt x="237649" y="431006"/>
                  </a:cubicBezTo>
                  <a:cubicBezTo>
                    <a:pt x="237649" y="468154"/>
                    <a:pt x="201454" y="504349"/>
                    <a:pt x="164306" y="504349"/>
                  </a:cubicBezTo>
                  <a:cubicBezTo>
                    <a:pt x="148114" y="504349"/>
                    <a:pt x="129064" y="523399"/>
                    <a:pt x="129064" y="539591"/>
                  </a:cubicBezTo>
                  <a:cubicBezTo>
                    <a:pt x="129064" y="550069"/>
                    <a:pt x="120491" y="558641"/>
                    <a:pt x="110014" y="558641"/>
                  </a:cubicBezTo>
                  <a:cubicBezTo>
                    <a:pt x="99536" y="558641"/>
                    <a:pt x="90964" y="550069"/>
                    <a:pt x="90964" y="539591"/>
                  </a:cubicBezTo>
                  <a:cubicBezTo>
                    <a:pt x="90964" y="502444"/>
                    <a:pt x="127159" y="466249"/>
                    <a:pt x="164306" y="466249"/>
                  </a:cubicBezTo>
                  <a:cubicBezTo>
                    <a:pt x="180499" y="466249"/>
                    <a:pt x="199549" y="447199"/>
                    <a:pt x="199549" y="431006"/>
                  </a:cubicBezTo>
                  <a:cubicBezTo>
                    <a:pt x="199549" y="393859"/>
                    <a:pt x="235744" y="357664"/>
                    <a:pt x="272891" y="357664"/>
                  </a:cubicBezTo>
                  <a:cubicBezTo>
                    <a:pt x="289084" y="357664"/>
                    <a:pt x="308134" y="338614"/>
                    <a:pt x="308134" y="322421"/>
                  </a:cubicBezTo>
                  <a:cubicBezTo>
                    <a:pt x="308134" y="285274"/>
                    <a:pt x="344329" y="249079"/>
                    <a:pt x="381476" y="249079"/>
                  </a:cubicBezTo>
                  <a:cubicBezTo>
                    <a:pt x="397669" y="249079"/>
                    <a:pt x="416719" y="230029"/>
                    <a:pt x="416719" y="213836"/>
                  </a:cubicBezTo>
                  <a:cubicBezTo>
                    <a:pt x="416719" y="176689"/>
                    <a:pt x="452914" y="140494"/>
                    <a:pt x="490061" y="140494"/>
                  </a:cubicBezTo>
                  <a:cubicBezTo>
                    <a:pt x="506254" y="140494"/>
                    <a:pt x="525304" y="121444"/>
                    <a:pt x="525304" y="105251"/>
                  </a:cubicBezTo>
                  <a:cubicBezTo>
                    <a:pt x="525304" y="94774"/>
                    <a:pt x="533876" y="86201"/>
                    <a:pt x="544354" y="86201"/>
                  </a:cubicBezTo>
                  <a:cubicBezTo>
                    <a:pt x="554831" y="86201"/>
                    <a:pt x="563404" y="94774"/>
                    <a:pt x="563404" y="105251"/>
                  </a:cubicBezTo>
                  <a:cubicBezTo>
                    <a:pt x="563404" y="141446"/>
                    <a:pt x="527209" y="178594"/>
                    <a:pt x="490061" y="178594"/>
                  </a:cubicBezTo>
                  <a:close/>
                </a:path>
              </a:pathLst>
            </a:custGeom>
            <a:grpFill/>
            <a:ln w="9525" cap="flat">
              <a:noFill/>
              <a:prstDash val="solid"/>
              <a:miter/>
            </a:ln>
          </p:spPr>
          <p:txBody>
            <a:bodyPr rtlCol="0" anchor="ctr"/>
            <a:lstStyle/>
            <a:p>
              <a:endParaRPr lang="it-IT" sz="1013"/>
            </a:p>
          </p:txBody>
        </p:sp>
      </p:grpSp>
      <p:grpSp>
        <p:nvGrpSpPr>
          <p:cNvPr id="270" name="Elemento grafico 664" descr="Taco">
            <a:extLst>
              <a:ext uri="{FF2B5EF4-FFF2-40B4-BE49-F238E27FC236}">
                <a16:creationId xmlns:a16="http://schemas.microsoft.com/office/drawing/2014/main" id="{7843DAB3-ADAE-1D4B-BAC2-E1CB6FA586B2}"/>
              </a:ext>
            </a:extLst>
          </p:cNvPr>
          <p:cNvGrpSpPr/>
          <p:nvPr/>
        </p:nvGrpSpPr>
        <p:grpSpPr>
          <a:xfrm>
            <a:off x="1204113" y="1968186"/>
            <a:ext cx="248954" cy="248954"/>
            <a:chOff x="5938800" y="3271800"/>
            <a:chExt cx="914400" cy="914400"/>
          </a:xfrm>
          <a:solidFill>
            <a:schemeClr val="accent3"/>
          </a:solidFill>
        </p:grpSpPr>
        <p:sp>
          <p:nvSpPr>
            <p:cNvPr id="271" name="Figura a mano libera 270">
              <a:extLst>
                <a:ext uri="{FF2B5EF4-FFF2-40B4-BE49-F238E27FC236}">
                  <a16:creationId xmlns:a16="http://schemas.microsoft.com/office/drawing/2014/main" id="{F19C7ABF-91DC-524D-BC97-B79CC4DC9E29}"/>
                </a:ext>
              </a:extLst>
            </p:cNvPr>
            <p:cNvSpPr/>
            <p:nvPr/>
          </p:nvSpPr>
          <p:spPr>
            <a:xfrm>
              <a:off x="6081168" y="3377753"/>
              <a:ext cx="638175" cy="609600"/>
            </a:xfrm>
            <a:custGeom>
              <a:avLst/>
              <a:gdLst>
                <a:gd name="connsiteX0" fmla="*/ 91376 w 638175"/>
                <a:gd name="connsiteY0" fmla="*/ 271618 h 609600"/>
                <a:gd name="connsiteX1" fmla="*/ 88120 w 638175"/>
                <a:gd name="connsiteY1" fmla="*/ 291560 h 609600"/>
                <a:gd name="connsiteX2" fmla="*/ 81851 w 638175"/>
                <a:gd name="connsiteY2" fmla="*/ 294097 h 609600"/>
                <a:gd name="connsiteX3" fmla="*/ 55562 w 638175"/>
                <a:gd name="connsiteY3" fmla="*/ 303622 h 609600"/>
                <a:gd name="connsiteX4" fmla="*/ 30606 w 638175"/>
                <a:gd name="connsiteY4" fmla="*/ 402682 h 609600"/>
                <a:gd name="connsiteX5" fmla="*/ 39084 w 638175"/>
                <a:gd name="connsiteY5" fmla="*/ 414207 h 609600"/>
                <a:gd name="connsiteX6" fmla="*/ 29559 w 638175"/>
                <a:gd name="connsiteY6" fmla="*/ 424399 h 609600"/>
                <a:gd name="connsiteX7" fmla="*/ 29559 w 638175"/>
                <a:gd name="connsiteY7" fmla="*/ 424399 h 609600"/>
                <a:gd name="connsiteX8" fmla="*/ 24987 w 638175"/>
                <a:gd name="connsiteY8" fmla="*/ 428495 h 609600"/>
                <a:gd name="connsiteX9" fmla="*/ 19272 w 638175"/>
                <a:gd name="connsiteY9" fmla="*/ 434400 h 609600"/>
                <a:gd name="connsiteX10" fmla="*/ 19272 w 638175"/>
                <a:gd name="connsiteY10" fmla="*/ 434400 h 609600"/>
                <a:gd name="connsiteX11" fmla="*/ 26744 w 638175"/>
                <a:gd name="connsiteY11" fmla="*/ 541904 h 609600"/>
                <a:gd name="connsiteX12" fmla="*/ 28130 w 638175"/>
                <a:gd name="connsiteY12" fmla="*/ 543081 h 609600"/>
                <a:gd name="connsiteX13" fmla="*/ 1340 w 638175"/>
                <a:gd name="connsiteY13" fmla="*/ 589830 h 609600"/>
                <a:gd name="connsiteX14" fmla="*/ 38607 w 638175"/>
                <a:gd name="connsiteY14" fmla="*/ 617947 h 609600"/>
                <a:gd name="connsiteX15" fmla="*/ 41655 w 638175"/>
                <a:gd name="connsiteY15" fmla="*/ 617947 h 609600"/>
                <a:gd name="connsiteX16" fmla="*/ 85185 w 638175"/>
                <a:gd name="connsiteY16" fmla="*/ 516601 h 609600"/>
                <a:gd name="connsiteX17" fmla="*/ 429132 w 638175"/>
                <a:gd name="connsiteY17" fmla="*/ 101787 h 609600"/>
                <a:gd name="connsiteX18" fmla="*/ 632967 w 638175"/>
                <a:gd name="connsiteY18" fmla="*/ 163986 h 609600"/>
                <a:gd name="connsiteX19" fmla="*/ 635253 w 638175"/>
                <a:gd name="connsiteY19" fmla="*/ 165986 h 609600"/>
                <a:gd name="connsiteX20" fmla="*/ 599441 w 638175"/>
                <a:gd name="connsiteY20" fmla="*/ 88751 h 609600"/>
                <a:gd name="connsiteX21" fmla="*/ 553243 w 638175"/>
                <a:gd name="connsiteY21" fmla="*/ 90738 h 609600"/>
                <a:gd name="connsiteX22" fmla="*/ 541051 w 638175"/>
                <a:gd name="connsiteY22" fmla="*/ 90738 h 609600"/>
                <a:gd name="connsiteX23" fmla="*/ 533336 w 638175"/>
                <a:gd name="connsiteY23" fmla="*/ 81213 h 609600"/>
                <a:gd name="connsiteX24" fmla="*/ 441799 w 638175"/>
                <a:gd name="connsiteY24" fmla="*/ 26942 h 609600"/>
                <a:gd name="connsiteX25" fmla="*/ 407415 w 638175"/>
                <a:gd name="connsiteY25" fmla="*/ 46447 h 609600"/>
                <a:gd name="connsiteX26" fmla="*/ 387076 w 638175"/>
                <a:gd name="connsiteY26" fmla="*/ 46329 h 609600"/>
                <a:gd name="connsiteX27" fmla="*/ 385508 w 638175"/>
                <a:gd name="connsiteY27" fmla="*/ 44447 h 609600"/>
                <a:gd name="connsiteX28" fmla="*/ 374078 w 638175"/>
                <a:gd name="connsiteY28" fmla="*/ 27397 h 609600"/>
                <a:gd name="connsiteX29" fmla="*/ 341883 w 638175"/>
                <a:gd name="connsiteY29" fmla="*/ 5966 h 609600"/>
                <a:gd name="connsiteX30" fmla="*/ 278828 w 638175"/>
                <a:gd name="connsiteY30" fmla="*/ 5966 h 609600"/>
                <a:gd name="connsiteX31" fmla="*/ 237489 w 638175"/>
                <a:gd name="connsiteY31" fmla="*/ 46447 h 609600"/>
                <a:gd name="connsiteX32" fmla="*/ 232917 w 638175"/>
                <a:gd name="connsiteY32" fmla="*/ 69974 h 609600"/>
                <a:gd name="connsiteX33" fmla="*/ 218362 w 638175"/>
                <a:gd name="connsiteY33" fmla="*/ 83989 h 609600"/>
                <a:gd name="connsiteX34" fmla="*/ 214915 w 638175"/>
                <a:gd name="connsiteY34" fmla="*/ 83499 h 609600"/>
                <a:gd name="connsiteX35" fmla="*/ 194151 w 638175"/>
                <a:gd name="connsiteY35" fmla="*/ 80451 h 609600"/>
                <a:gd name="connsiteX36" fmla="*/ 159670 w 638175"/>
                <a:gd name="connsiteY36" fmla="*/ 93215 h 609600"/>
                <a:gd name="connsiteX37" fmla="*/ 142525 w 638175"/>
                <a:gd name="connsiteY37" fmla="*/ 142840 h 609600"/>
                <a:gd name="connsiteX38" fmla="*/ 144811 w 638175"/>
                <a:gd name="connsiteY38" fmla="*/ 159128 h 609600"/>
                <a:gd name="connsiteX39" fmla="*/ 142049 w 638175"/>
                <a:gd name="connsiteY39" fmla="*/ 169701 h 609600"/>
                <a:gd name="connsiteX40" fmla="*/ 132524 w 638175"/>
                <a:gd name="connsiteY40" fmla="*/ 175225 h 609600"/>
                <a:gd name="connsiteX41" fmla="*/ 80363 w 638175"/>
                <a:gd name="connsiteY41" fmla="*/ 245046 h 609600"/>
                <a:gd name="connsiteX42" fmla="*/ 88328 w 638175"/>
                <a:gd name="connsiteY42" fmla="*/ 267618 h 609600"/>
                <a:gd name="connsiteX43" fmla="*/ 91376 w 638175"/>
                <a:gd name="connsiteY43" fmla="*/ 271618 h 609600"/>
                <a:gd name="connsiteX44" fmla="*/ 288448 w 638175"/>
                <a:gd name="connsiteY44" fmla="*/ 101406 h 609600"/>
                <a:gd name="connsiteX45" fmla="*/ 324357 w 638175"/>
                <a:gd name="connsiteY45" fmla="*/ 70450 h 609600"/>
                <a:gd name="connsiteX46" fmla="*/ 337780 w 638175"/>
                <a:gd name="connsiteY46" fmla="*/ 71583 h 609600"/>
                <a:gd name="connsiteX47" fmla="*/ 337788 w 638175"/>
                <a:gd name="connsiteY47" fmla="*/ 71593 h 609600"/>
                <a:gd name="connsiteX48" fmla="*/ 336741 w 638175"/>
                <a:gd name="connsiteY48" fmla="*/ 85022 h 609600"/>
                <a:gd name="connsiteX49" fmla="*/ 336740 w 638175"/>
                <a:gd name="connsiteY49" fmla="*/ 85023 h 609600"/>
                <a:gd name="connsiteX50" fmla="*/ 300450 w 638175"/>
                <a:gd name="connsiteY50" fmla="*/ 115884 h 609600"/>
                <a:gd name="connsiteX51" fmla="*/ 287019 w 638175"/>
                <a:gd name="connsiteY51" fmla="*/ 114837 h 609600"/>
                <a:gd name="connsiteX52" fmla="*/ 288067 w 638175"/>
                <a:gd name="connsiteY52" fmla="*/ 101406 h 609600"/>
                <a:gd name="connsiteX53" fmla="*/ 170148 w 638175"/>
                <a:gd name="connsiteY53" fmla="*/ 185512 h 609600"/>
                <a:gd name="connsiteX54" fmla="*/ 216820 w 638175"/>
                <a:gd name="connsiteY54" fmla="*/ 175987 h 609600"/>
                <a:gd name="connsiteX55" fmla="*/ 228203 w 638175"/>
                <a:gd name="connsiteY55" fmla="*/ 183655 h 609600"/>
                <a:gd name="connsiteX56" fmla="*/ 220535 w 638175"/>
                <a:gd name="connsiteY56" fmla="*/ 195037 h 609600"/>
                <a:gd name="connsiteX57" fmla="*/ 173767 w 638175"/>
                <a:gd name="connsiteY57" fmla="*/ 204562 h 609600"/>
                <a:gd name="connsiteX58" fmla="*/ 171957 w 638175"/>
                <a:gd name="connsiteY58" fmla="*/ 204562 h 609600"/>
                <a:gd name="connsiteX59" fmla="*/ 161528 w 638175"/>
                <a:gd name="connsiteY59" fmla="*/ 195942 h 609600"/>
                <a:gd name="connsiteX60" fmla="*/ 170148 w 638175"/>
                <a:gd name="connsiteY60" fmla="*/ 185512 h 609600"/>
                <a:gd name="connsiteX61" fmla="*/ 133857 w 638175"/>
                <a:gd name="connsiteY61" fmla="*/ 260760 h 609600"/>
                <a:gd name="connsiteX62" fmla="*/ 143382 w 638175"/>
                <a:gd name="connsiteY62" fmla="*/ 251235 h 609600"/>
                <a:gd name="connsiteX63" fmla="*/ 152907 w 638175"/>
                <a:gd name="connsiteY63" fmla="*/ 260760 h 609600"/>
                <a:gd name="connsiteX64" fmla="*/ 152907 w 638175"/>
                <a:gd name="connsiteY64" fmla="*/ 308385 h 609600"/>
                <a:gd name="connsiteX65" fmla="*/ 143382 w 638175"/>
                <a:gd name="connsiteY65" fmla="*/ 317910 h 609600"/>
                <a:gd name="connsiteX66" fmla="*/ 133857 w 638175"/>
                <a:gd name="connsiteY66" fmla="*/ 308385 h 609600"/>
                <a:gd name="connsiteX67" fmla="*/ 114807 w 638175"/>
                <a:gd name="connsiteY67" fmla="*/ 356010 h 609600"/>
                <a:gd name="connsiteX68" fmla="*/ 127613 w 638175"/>
                <a:gd name="connsiteY68" fmla="*/ 360189 h 609600"/>
                <a:gd name="connsiteX69" fmla="*/ 127666 w 638175"/>
                <a:gd name="connsiteY69" fmla="*/ 360296 h 609600"/>
                <a:gd name="connsiteX70" fmla="*/ 123380 w 638175"/>
                <a:gd name="connsiteY70" fmla="*/ 373059 h 609600"/>
                <a:gd name="connsiteX71" fmla="*/ 80803 w 638175"/>
                <a:gd name="connsiteY71" fmla="*/ 394395 h 609600"/>
                <a:gd name="connsiteX72" fmla="*/ 76517 w 638175"/>
                <a:gd name="connsiteY72" fmla="*/ 395348 h 609600"/>
                <a:gd name="connsiteX73" fmla="*/ 67048 w 638175"/>
                <a:gd name="connsiteY73" fmla="*/ 385767 h 609600"/>
                <a:gd name="connsiteX74" fmla="*/ 72231 w 638175"/>
                <a:gd name="connsiteY74" fmla="*/ 377346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38175" h="609600">
                  <a:moveTo>
                    <a:pt x="91376" y="271618"/>
                  </a:moveTo>
                  <a:cubicBezTo>
                    <a:pt x="95983" y="278024"/>
                    <a:pt x="94526" y="286952"/>
                    <a:pt x="88120" y="291560"/>
                  </a:cubicBezTo>
                  <a:cubicBezTo>
                    <a:pt x="86264" y="292895"/>
                    <a:pt x="84113" y="293766"/>
                    <a:pt x="81851" y="294097"/>
                  </a:cubicBezTo>
                  <a:cubicBezTo>
                    <a:pt x="72561" y="295569"/>
                    <a:pt x="63638" y="298801"/>
                    <a:pt x="55562" y="303622"/>
                  </a:cubicBezTo>
                  <a:cubicBezTo>
                    <a:pt x="21390" y="324141"/>
                    <a:pt x="10234" y="368422"/>
                    <a:pt x="30606" y="402682"/>
                  </a:cubicBezTo>
                  <a:cubicBezTo>
                    <a:pt x="33050" y="406791"/>
                    <a:pt x="35889" y="410651"/>
                    <a:pt x="39084" y="414207"/>
                  </a:cubicBezTo>
                  <a:lnTo>
                    <a:pt x="29559" y="424399"/>
                  </a:lnTo>
                  <a:lnTo>
                    <a:pt x="29559" y="424399"/>
                  </a:lnTo>
                  <a:cubicBezTo>
                    <a:pt x="27939" y="425733"/>
                    <a:pt x="26511" y="427066"/>
                    <a:pt x="24987" y="428495"/>
                  </a:cubicBezTo>
                  <a:lnTo>
                    <a:pt x="19272" y="434400"/>
                  </a:lnTo>
                  <a:lnTo>
                    <a:pt x="19272" y="434400"/>
                  </a:lnTo>
                  <a:cubicBezTo>
                    <a:pt x="-8351" y="466150"/>
                    <a:pt x="-5006" y="514281"/>
                    <a:pt x="26744" y="541904"/>
                  </a:cubicBezTo>
                  <a:cubicBezTo>
                    <a:pt x="27201" y="542301"/>
                    <a:pt x="27663" y="542694"/>
                    <a:pt x="28130" y="543081"/>
                  </a:cubicBezTo>
                  <a:cubicBezTo>
                    <a:pt x="7823" y="548593"/>
                    <a:pt x="-4172" y="569523"/>
                    <a:pt x="1340" y="589830"/>
                  </a:cubicBezTo>
                  <a:cubicBezTo>
                    <a:pt x="5893" y="606607"/>
                    <a:pt x="21225" y="618174"/>
                    <a:pt x="38607" y="617947"/>
                  </a:cubicBezTo>
                  <a:cubicBezTo>
                    <a:pt x="39655" y="617947"/>
                    <a:pt x="40608" y="617947"/>
                    <a:pt x="41655" y="617947"/>
                  </a:cubicBezTo>
                  <a:cubicBezTo>
                    <a:pt x="55086" y="592420"/>
                    <a:pt x="70230" y="555177"/>
                    <a:pt x="85185" y="516601"/>
                  </a:cubicBezTo>
                  <a:cubicBezTo>
                    <a:pt x="146621" y="361534"/>
                    <a:pt x="239490" y="127791"/>
                    <a:pt x="429132" y="101787"/>
                  </a:cubicBezTo>
                  <a:cubicBezTo>
                    <a:pt x="502794" y="93008"/>
                    <a:pt x="576756" y="115578"/>
                    <a:pt x="632967" y="163986"/>
                  </a:cubicBezTo>
                  <a:lnTo>
                    <a:pt x="635253" y="165986"/>
                  </a:lnTo>
                  <a:cubicBezTo>
                    <a:pt x="646692" y="134769"/>
                    <a:pt x="630659" y="100190"/>
                    <a:pt x="599441" y="88751"/>
                  </a:cubicBezTo>
                  <a:cubicBezTo>
                    <a:pt x="584392" y="83237"/>
                    <a:pt x="567764" y="83952"/>
                    <a:pt x="553243" y="90738"/>
                  </a:cubicBezTo>
                  <a:cubicBezTo>
                    <a:pt x="549392" y="92600"/>
                    <a:pt x="544902" y="92600"/>
                    <a:pt x="541051" y="90738"/>
                  </a:cubicBezTo>
                  <a:cubicBezTo>
                    <a:pt x="537179" y="88884"/>
                    <a:pt x="534346" y="85386"/>
                    <a:pt x="533336" y="81213"/>
                  </a:cubicBezTo>
                  <a:cubicBezTo>
                    <a:pt x="523045" y="40949"/>
                    <a:pt x="482063" y="16651"/>
                    <a:pt x="441799" y="26942"/>
                  </a:cubicBezTo>
                  <a:cubicBezTo>
                    <a:pt x="428805" y="30263"/>
                    <a:pt x="416934" y="36997"/>
                    <a:pt x="407415" y="46447"/>
                  </a:cubicBezTo>
                  <a:cubicBezTo>
                    <a:pt x="401766" y="52032"/>
                    <a:pt x="392659" y="51978"/>
                    <a:pt x="387076" y="46329"/>
                  </a:cubicBezTo>
                  <a:cubicBezTo>
                    <a:pt x="386500" y="45748"/>
                    <a:pt x="385976" y="45117"/>
                    <a:pt x="385508" y="44447"/>
                  </a:cubicBezTo>
                  <a:lnTo>
                    <a:pt x="374078" y="27397"/>
                  </a:lnTo>
                  <a:cubicBezTo>
                    <a:pt x="365068" y="17955"/>
                    <a:pt x="354072" y="10634"/>
                    <a:pt x="341883" y="5966"/>
                  </a:cubicBezTo>
                  <a:cubicBezTo>
                    <a:pt x="321617" y="-1989"/>
                    <a:pt x="299094" y="-1989"/>
                    <a:pt x="278828" y="5966"/>
                  </a:cubicBezTo>
                  <a:cubicBezTo>
                    <a:pt x="259976" y="13056"/>
                    <a:pt x="244973" y="27748"/>
                    <a:pt x="237489" y="46447"/>
                  </a:cubicBezTo>
                  <a:cubicBezTo>
                    <a:pt x="234621" y="53967"/>
                    <a:pt x="233074" y="61927"/>
                    <a:pt x="232917" y="69974"/>
                  </a:cubicBezTo>
                  <a:cubicBezTo>
                    <a:pt x="232768" y="77863"/>
                    <a:pt x="226252" y="84137"/>
                    <a:pt x="218362" y="83989"/>
                  </a:cubicBezTo>
                  <a:cubicBezTo>
                    <a:pt x="217197" y="83967"/>
                    <a:pt x="216040" y="83802"/>
                    <a:pt x="214915" y="83499"/>
                  </a:cubicBezTo>
                  <a:cubicBezTo>
                    <a:pt x="208159" y="81569"/>
                    <a:pt x="201176" y="80544"/>
                    <a:pt x="194151" y="80451"/>
                  </a:cubicBezTo>
                  <a:cubicBezTo>
                    <a:pt x="181447" y="80134"/>
                    <a:pt x="169106" y="84702"/>
                    <a:pt x="159670" y="93215"/>
                  </a:cubicBezTo>
                  <a:cubicBezTo>
                    <a:pt x="146354" y="106067"/>
                    <a:pt x="139983" y="124509"/>
                    <a:pt x="142525" y="142840"/>
                  </a:cubicBezTo>
                  <a:lnTo>
                    <a:pt x="144811" y="159128"/>
                  </a:lnTo>
                  <a:cubicBezTo>
                    <a:pt x="145349" y="162880"/>
                    <a:pt x="144354" y="166691"/>
                    <a:pt x="142049" y="169701"/>
                  </a:cubicBezTo>
                  <a:cubicBezTo>
                    <a:pt x="139770" y="172774"/>
                    <a:pt x="136323" y="174773"/>
                    <a:pt x="132524" y="175225"/>
                  </a:cubicBezTo>
                  <a:cubicBezTo>
                    <a:pt x="98840" y="180102"/>
                    <a:pt x="75486" y="211362"/>
                    <a:pt x="80363" y="245046"/>
                  </a:cubicBezTo>
                  <a:cubicBezTo>
                    <a:pt x="81518" y="253019"/>
                    <a:pt x="84224" y="260686"/>
                    <a:pt x="88328" y="267618"/>
                  </a:cubicBezTo>
                  <a:cubicBezTo>
                    <a:pt x="89274" y="269002"/>
                    <a:pt x="90291" y="270338"/>
                    <a:pt x="91376" y="271618"/>
                  </a:cubicBezTo>
                  <a:close/>
                  <a:moveTo>
                    <a:pt x="288448" y="101406"/>
                  </a:moveTo>
                  <a:lnTo>
                    <a:pt x="324357" y="70450"/>
                  </a:lnTo>
                  <a:cubicBezTo>
                    <a:pt x="328377" y="67056"/>
                    <a:pt x="334386" y="67564"/>
                    <a:pt x="337780" y="71583"/>
                  </a:cubicBezTo>
                  <a:cubicBezTo>
                    <a:pt x="337783" y="71587"/>
                    <a:pt x="337785" y="71590"/>
                    <a:pt x="337788" y="71593"/>
                  </a:cubicBezTo>
                  <a:cubicBezTo>
                    <a:pt x="341207" y="75591"/>
                    <a:pt x="340739" y="81603"/>
                    <a:pt x="336741" y="85022"/>
                  </a:cubicBezTo>
                  <a:cubicBezTo>
                    <a:pt x="336740" y="85023"/>
                    <a:pt x="336740" y="85023"/>
                    <a:pt x="336740" y="85023"/>
                  </a:cubicBezTo>
                  <a:lnTo>
                    <a:pt x="300450" y="115884"/>
                  </a:lnTo>
                  <a:cubicBezTo>
                    <a:pt x="296452" y="119304"/>
                    <a:pt x="290439" y="118834"/>
                    <a:pt x="287019" y="114837"/>
                  </a:cubicBezTo>
                  <a:cubicBezTo>
                    <a:pt x="283600" y="110839"/>
                    <a:pt x="284070" y="104826"/>
                    <a:pt x="288067" y="101406"/>
                  </a:cubicBezTo>
                  <a:close/>
                  <a:moveTo>
                    <a:pt x="170148" y="185512"/>
                  </a:moveTo>
                  <a:lnTo>
                    <a:pt x="216820" y="175987"/>
                  </a:lnTo>
                  <a:cubicBezTo>
                    <a:pt x="222081" y="174961"/>
                    <a:pt x="227177" y="178394"/>
                    <a:pt x="228203" y="183655"/>
                  </a:cubicBezTo>
                  <a:cubicBezTo>
                    <a:pt x="229228" y="188915"/>
                    <a:pt x="225796" y="194011"/>
                    <a:pt x="220535" y="195037"/>
                  </a:cubicBezTo>
                  <a:lnTo>
                    <a:pt x="173767" y="204562"/>
                  </a:lnTo>
                  <a:lnTo>
                    <a:pt x="171957" y="204562"/>
                  </a:lnTo>
                  <a:cubicBezTo>
                    <a:pt x="166697" y="205062"/>
                    <a:pt x="162028" y="201203"/>
                    <a:pt x="161528" y="195942"/>
                  </a:cubicBezTo>
                  <a:cubicBezTo>
                    <a:pt x="161028" y="190681"/>
                    <a:pt x="164887" y="186012"/>
                    <a:pt x="170148" y="185512"/>
                  </a:cubicBezTo>
                  <a:close/>
                  <a:moveTo>
                    <a:pt x="133857" y="260760"/>
                  </a:moveTo>
                  <a:cubicBezTo>
                    <a:pt x="133857" y="255499"/>
                    <a:pt x="138122" y="251235"/>
                    <a:pt x="143382" y="251235"/>
                  </a:cubicBezTo>
                  <a:cubicBezTo>
                    <a:pt x="148643" y="251235"/>
                    <a:pt x="152907" y="255499"/>
                    <a:pt x="152907" y="260760"/>
                  </a:cubicBezTo>
                  <a:lnTo>
                    <a:pt x="152907" y="308385"/>
                  </a:lnTo>
                  <a:cubicBezTo>
                    <a:pt x="152907" y="313645"/>
                    <a:pt x="148643" y="317910"/>
                    <a:pt x="143382" y="317910"/>
                  </a:cubicBezTo>
                  <a:cubicBezTo>
                    <a:pt x="138122" y="317910"/>
                    <a:pt x="133857" y="313645"/>
                    <a:pt x="133857" y="308385"/>
                  </a:cubicBezTo>
                  <a:close/>
                  <a:moveTo>
                    <a:pt x="114807" y="356010"/>
                  </a:moveTo>
                  <a:cubicBezTo>
                    <a:pt x="119498" y="353627"/>
                    <a:pt x="125231" y="355499"/>
                    <a:pt x="127613" y="360189"/>
                  </a:cubicBezTo>
                  <a:cubicBezTo>
                    <a:pt x="127631" y="360224"/>
                    <a:pt x="127649" y="360261"/>
                    <a:pt x="127666" y="360296"/>
                  </a:cubicBezTo>
                  <a:cubicBezTo>
                    <a:pt x="130005" y="365004"/>
                    <a:pt x="128086" y="370716"/>
                    <a:pt x="123380" y="373059"/>
                  </a:cubicBezTo>
                  <a:lnTo>
                    <a:pt x="80803" y="394395"/>
                  </a:lnTo>
                  <a:cubicBezTo>
                    <a:pt x="79468" y="395042"/>
                    <a:pt x="78000" y="395369"/>
                    <a:pt x="76517" y="395348"/>
                  </a:cubicBezTo>
                  <a:cubicBezTo>
                    <a:pt x="71256" y="395316"/>
                    <a:pt x="67018" y="391027"/>
                    <a:pt x="67048" y="385767"/>
                  </a:cubicBezTo>
                  <a:cubicBezTo>
                    <a:pt x="67070" y="382213"/>
                    <a:pt x="69067" y="378966"/>
                    <a:pt x="72231" y="377346"/>
                  </a:cubicBez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D169F0BC-4837-F647-B178-EB88FE0CD581}"/>
                </a:ext>
              </a:extLst>
            </p:cNvPr>
            <p:cNvSpPr/>
            <p:nvPr/>
          </p:nvSpPr>
          <p:spPr>
            <a:xfrm>
              <a:off x="5999246" y="3496967"/>
              <a:ext cx="800100" cy="581025"/>
            </a:xfrm>
            <a:custGeom>
              <a:avLst/>
              <a:gdLst>
                <a:gd name="connsiteX0" fmla="*/ 717461 w 800100"/>
                <a:gd name="connsiteY0" fmla="*/ 74489 h 581025"/>
                <a:gd name="connsiteX1" fmla="*/ 702316 w 800100"/>
                <a:gd name="connsiteY1" fmla="*/ 58964 h 581025"/>
                <a:gd name="connsiteX2" fmla="*/ 513816 w 800100"/>
                <a:gd name="connsiteY2" fmla="*/ 1814 h 581025"/>
                <a:gd name="connsiteX3" fmla="*/ 184823 w 800100"/>
                <a:gd name="connsiteY3" fmla="*/ 404054 h 581025"/>
                <a:gd name="connsiteX4" fmla="*/ 105003 w 800100"/>
                <a:gd name="connsiteY4" fmla="*/ 548739 h 581025"/>
                <a:gd name="connsiteX5" fmla="*/ 97859 w 800100"/>
                <a:gd name="connsiteY5" fmla="*/ 550263 h 581025"/>
                <a:gd name="connsiteX6" fmla="*/ 95478 w 800100"/>
                <a:gd name="connsiteY6" fmla="*/ 550263 h 581025"/>
                <a:gd name="connsiteX7" fmla="*/ 87953 w 800100"/>
                <a:gd name="connsiteY7" fmla="*/ 549025 h 581025"/>
                <a:gd name="connsiteX8" fmla="*/ 83667 w 800100"/>
                <a:gd name="connsiteY8" fmla="*/ 548072 h 581025"/>
                <a:gd name="connsiteX9" fmla="*/ 52330 w 800100"/>
                <a:gd name="connsiteY9" fmla="*/ 518831 h 581025"/>
                <a:gd name="connsiteX10" fmla="*/ 74142 w 800100"/>
                <a:gd name="connsiteY10" fmla="*/ 252893 h 581025"/>
                <a:gd name="connsiteX11" fmla="*/ 122910 w 800100"/>
                <a:gd name="connsiteY11" fmla="*/ 159643 h 581025"/>
                <a:gd name="connsiteX12" fmla="*/ 124529 w 800100"/>
                <a:gd name="connsiteY12" fmla="*/ 158786 h 581025"/>
                <a:gd name="connsiteX13" fmla="*/ 136817 w 800100"/>
                <a:gd name="connsiteY13" fmla="*/ 141926 h 581025"/>
                <a:gd name="connsiteX14" fmla="*/ 141674 w 800100"/>
                <a:gd name="connsiteY14" fmla="*/ 78109 h 581025"/>
                <a:gd name="connsiteX15" fmla="*/ 17278 w 800100"/>
                <a:gd name="connsiteY15" fmla="*/ 533785 h 581025"/>
                <a:gd name="connsiteX16" fmla="*/ 72904 w 800100"/>
                <a:gd name="connsiteY16" fmla="*/ 584458 h 581025"/>
                <a:gd name="connsiteX17" fmla="*/ 100241 w 800100"/>
                <a:gd name="connsiteY17" fmla="*/ 588268 h 581025"/>
                <a:gd name="connsiteX18" fmla="*/ 140722 w 800100"/>
                <a:gd name="connsiteY18" fmla="*/ 580838 h 581025"/>
                <a:gd name="connsiteX19" fmla="*/ 140722 w 800100"/>
                <a:gd name="connsiteY19" fmla="*/ 580838 h 581025"/>
                <a:gd name="connsiteX20" fmla="*/ 187204 w 800100"/>
                <a:gd name="connsiteY20" fmla="*/ 565408 h 581025"/>
                <a:gd name="connsiteX21" fmla="*/ 787279 w 800100"/>
                <a:gd name="connsiteY21" fmla="*/ 320425 h 581025"/>
                <a:gd name="connsiteX22" fmla="*/ 802900 w 800100"/>
                <a:gd name="connsiteY22" fmla="*/ 299756 h 581025"/>
                <a:gd name="connsiteX23" fmla="*/ 717461 w 800100"/>
                <a:gd name="connsiteY23" fmla="*/ 74489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00100" h="581025">
                  <a:moveTo>
                    <a:pt x="717461" y="74489"/>
                  </a:moveTo>
                  <a:lnTo>
                    <a:pt x="702316" y="58964"/>
                  </a:lnTo>
                  <a:cubicBezTo>
                    <a:pt x="650338" y="14211"/>
                    <a:pt x="581894" y="-6540"/>
                    <a:pt x="513816" y="1814"/>
                  </a:cubicBezTo>
                  <a:cubicBezTo>
                    <a:pt x="335032" y="26007"/>
                    <a:pt x="244354" y="253559"/>
                    <a:pt x="184823" y="404054"/>
                  </a:cubicBezTo>
                  <a:cubicBezTo>
                    <a:pt x="152723" y="485017"/>
                    <a:pt x="131483" y="538452"/>
                    <a:pt x="105003" y="548739"/>
                  </a:cubicBezTo>
                  <a:cubicBezTo>
                    <a:pt x="102701" y="549563"/>
                    <a:pt x="100298" y="550075"/>
                    <a:pt x="97859" y="550263"/>
                  </a:cubicBezTo>
                  <a:lnTo>
                    <a:pt x="95478" y="550263"/>
                  </a:lnTo>
                  <a:cubicBezTo>
                    <a:pt x="92923" y="550224"/>
                    <a:pt x="90387" y="549807"/>
                    <a:pt x="87953" y="549025"/>
                  </a:cubicBezTo>
                  <a:lnTo>
                    <a:pt x="83667" y="548072"/>
                  </a:lnTo>
                  <a:cubicBezTo>
                    <a:pt x="69261" y="543697"/>
                    <a:pt x="57691" y="532900"/>
                    <a:pt x="52330" y="518831"/>
                  </a:cubicBezTo>
                  <a:cubicBezTo>
                    <a:pt x="33756" y="474635"/>
                    <a:pt x="29851" y="364430"/>
                    <a:pt x="74142" y="252893"/>
                  </a:cubicBezTo>
                  <a:cubicBezTo>
                    <a:pt x="71611" y="215120"/>
                    <a:pt x="90443" y="179112"/>
                    <a:pt x="122910" y="159643"/>
                  </a:cubicBezTo>
                  <a:lnTo>
                    <a:pt x="124529" y="158786"/>
                  </a:lnTo>
                  <a:cubicBezTo>
                    <a:pt x="128530" y="153071"/>
                    <a:pt x="132530" y="147451"/>
                    <a:pt x="136817" y="141926"/>
                  </a:cubicBezTo>
                  <a:cubicBezTo>
                    <a:pt x="130581" y="120775"/>
                    <a:pt x="132309" y="98072"/>
                    <a:pt x="141674" y="78109"/>
                  </a:cubicBezTo>
                  <a:cubicBezTo>
                    <a:pt x="-3296" y="228509"/>
                    <a:pt x="-20632" y="443869"/>
                    <a:pt x="17278" y="533785"/>
                  </a:cubicBezTo>
                  <a:cubicBezTo>
                    <a:pt x="27163" y="558247"/>
                    <a:pt x="47628" y="576890"/>
                    <a:pt x="72904" y="584458"/>
                  </a:cubicBezTo>
                  <a:cubicBezTo>
                    <a:pt x="81787" y="587029"/>
                    <a:pt x="90993" y="588312"/>
                    <a:pt x="100241" y="588268"/>
                  </a:cubicBezTo>
                  <a:cubicBezTo>
                    <a:pt x="114062" y="588149"/>
                    <a:pt x="127758" y="585635"/>
                    <a:pt x="140722" y="580838"/>
                  </a:cubicBezTo>
                  <a:lnTo>
                    <a:pt x="140722" y="580838"/>
                  </a:lnTo>
                  <a:cubicBezTo>
                    <a:pt x="156474" y="576508"/>
                    <a:pt x="171990" y="571358"/>
                    <a:pt x="187204" y="565408"/>
                  </a:cubicBezTo>
                  <a:lnTo>
                    <a:pt x="787279" y="320425"/>
                  </a:lnTo>
                  <a:cubicBezTo>
                    <a:pt x="796350" y="317555"/>
                    <a:pt x="802614" y="309264"/>
                    <a:pt x="802900" y="299756"/>
                  </a:cubicBezTo>
                  <a:cubicBezTo>
                    <a:pt x="803151" y="216704"/>
                    <a:pt x="772726" y="136485"/>
                    <a:pt x="717461" y="74489"/>
                  </a:cubicBezTo>
                  <a:close/>
                </a:path>
              </a:pathLst>
            </a:custGeom>
            <a:grpFill/>
            <a:ln w="9525" cap="flat">
              <a:noFill/>
              <a:prstDash val="solid"/>
              <a:miter/>
            </a:ln>
          </p:spPr>
          <p:txBody>
            <a:bodyPr rtlCol="0" anchor="ctr"/>
            <a:lstStyle/>
            <a:p>
              <a:endParaRPr lang="it-IT" sz="1013"/>
            </a:p>
          </p:txBody>
        </p:sp>
      </p:grpSp>
      <p:sp>
        <p:nvSpPr>
          <p:cNvPr id="273" name="Elemento grafico 666" descr="Coscia di pollo">
            <a:extLst>
              <a:ext uri="{FF2B5EF4-FFF2-40B4-BE49-F238E27FC236}">
                <a16:creationId xmlns:a16="http://schemas.microsoft.com/office/drawing/2014/main" id="{95FAF44B-BF40-C84A-A4FB-045E673180BB}"/>
              </a:ext>
            </a:extLst>
          </p:cNvPr>
          <p:cNvSpPr/>
          <p:nvPr/>
        </p:nvSpPr>
        <p:spPr>
          <a:xfrm>
            <a:off x="1690072" y="1986339"/>
            <a:ext cx="212648" cy="212648"/>
          </a:xfrm>
          <a:custGeom>
            <a:avLst/>
            <a:gdLst>
              <a:gd name="connsiteX0" fmla="*/ 726536 w 781050"/>
              <a:gd name="connsiteY0" fmla="*/ 62932 h 781050"/>
              <a:gd name="connsiteX1" fmla="*/ 422498 w 781050"/>
              <a:gd name="connsiteY1" fmla="*/ 62932 h 781050"/>
              <a:gd name="connsiteX2" fmla="*/ 323057 w 781050"/>
              <a:gd name="connsiteY2" fmla="*/ 306296 h 781050"/>
              <a:gd name="connsiteX3" fmla="*/ 237332 w 781050"/>
              <a:gd name="connsiteY3" fmla="*/ 449171 h 781050"/>
              <a:gd name="connsiteX4" fmla="*/ 175706 w 781050"/>
              <a:gd name="connsiteY4" fmla="*/ 510893 h 781050"/>
              <a:gd name="connsiteX5" fmla="*/ 170372 w 781050"/>
              <a:gd name="connsiteY5" fmla="*/ 505083 h 781050"/>
              <a:gd name="connsiteX6" fmla="*/ 29337 w 781050"/>
              <a:gd name="connsiteY6" fmla="*/ 504827 h 781050"/>
              <a:gd name="connsiteX7" fmla="*/ 29082 w 781050"/>
              <a:gd name="connsiteY7" fmla="*/ 645862 h 781050"/>
              <a:gd name="connsiteX8" fmla="*/ 99887 w 781050"/>
              <a:gd name="connsiteY8" fmla="*/ 675199 h 781050"/>
              <a:gd name="connsiteX9" fmla="*/ 115412 w 781050"/>
              <a:gd name="connsiteY9" fmla="*/ 674056 h 781050"/>
              <a:gd name="connsiteX10" fmla="*/ 114269 w 781050"/>
              <a:gd name="connsiteY10" fmla="*/ 689582 h 781050"/>
              <a:gd name="connsiteX11" fmla="*/ 213591 w 781050"/>
              <a:gd name="connsiteY11" fmla="*/ 789522 h 781050"/>
              <a:gd name="connsiteX12" fmla="*/ 313531 w 781050"/>
              <a:gd name="connsiteY12" fmla="*/ 690200 h 781050"/>
              <a:gd name="connsiteX13" fmla="*/ 284005 w 781050"/>
              <a:gd name="connsiteY13" fmla="*/ 619097 h 781050"/>
              <a:gd name="connsiteX14" fmla="*/ 278195 w 781050"/>
              <a:gd name="connsiteY14" fmla="*/ 613858 h 781050"/>
              <a:gd name="connsiteX15" fmla="*/ 339917 w 781050"/>
              <a:gd name="connsiteY15" fmla="*/ 552422 h 781050"/>
              <a:gd name="connsiteX16" fmla="*/ 484316 w 781050"/>
              <a:gd name="connsiteY16" fmla="*/ 467364 h 781050"/>
              <a:gd name="connsiteX17" fmla="*/ 726536 w 781050"/>
              <a:gd name="connsiteY17" fmla="*/ 366875 h 781050"/>
              <a:gd name="connsiteX18" fmla="*/ 726536 w 781050"/>
              <a:gd name="connsiteY18" fmla="*/ 62932 h 781050"/>
              <a:gd name="connsiteX19" fmla="*/ 234570 w 781050"/>
              <a:gd name="connsiteY19" fmla="*/ 603952 h 781050"/>
              <a:gd name="connsiteX20" fmla="*/ 234542 w 781050"/>
              <a:gd name="connsiteY20" fmla="*/ 630893 h 781050"/>
              <a:gd name="connsiteX21" fmla="*/ 239809 w 781050"/>
              <a:gd name="connsiteY21" fmla="*/ 634623 h 781050"/>
              <a:gd name="connsiteX22" fmla="*/ 257049 w 781050"/>
              <a:gd name="connsiteY22" fmla="*/ 646434 h 781050"/>
              <a:gd name="connsiteX23" fmla="*/ 257009 w 781050"/>
              <a:gd name="connsiteY23" fmla="*/ 733452 h 781050"/>
              <a:gd name="connsiteX24" fmla="*/ 169991 w 781050"/>
              <a:gd name="connsiteY24" fmla="*/ 733412 h 781050"/>
              <a:gd name="connsiteX25" fmla="*/ 169991 w 781050"/>
              <a:gd name="connsiteY25" fmla="*/ 646434 h 781050"/>
              <a:gd name="connsiteX26" fmla="*/ 170181 w 781050"/>
              <a:gd name="connsiteY26" fmla="*/ 619287 h 781050"/>
              <a:gd name="connsiteX27" fmla="*/ 143035 w 781050"/>
              <a:gd name="connsiteY27" fmla="*/ 619097 h 781050"/>
              <a:gd name="connsiteX28" fmla="*/ 56205 w 781050"/>
              <a:gd name="connsiteY28" fmla="*/ 613371 h 781050"/>
              <a:gd name="connsiteX29" fmla="*/ 56072 w 781050"/>
              <a:gd name="connsiteY29" fmla="*/ 532420 h 781050"/>
              <a:gd name="connsiteX30" fmla="*/ 143130 w 781050"/>
              <a:gd name="connsiteY30" fmla="*/ 532420 h 781050"/>
              <a:gd name="connsiteX31" fmla="*/ 154846 w 781050"/>
              <a:gd name="connsiteY31" fmla="*/ 549660 h 781050"/>
              <a:gd name="connsiteX32" fmla="*/ 180182 w 781050"/>
              <a:gd name="connsiteY32" fmla="*/ 558819 h 781050"/>
              <a:gd name="connsiteX33" fmla="*/ 185612 w 781050"/>
              <a:gd name="connsiteY33" fmla="*/ 554994 h 781050"/>
              <a:gd name="connsiteX34" fmla="*/ 258002 w 781050"/>
              <a:gd name="connsiteY34" fmla="*/ 482604 h 781050"/>
              <a:gd name="connsiteX35" fmla="*/ 281814 w 781050"/>
              <a:gd name="connsiteY35" fmla="*/ 507940 h 781050"/>
              <a:gd name="connsiteX36" fmla="*/ 307055 w 781050"/>
              <a:gd name="connsiteY36" fmla="*/ 531658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81050" h="781050">
                <a:moveTo>
                  <a:pt x="726536" y="62932"/>
                </a:moveTo>
                <a:cubicBezTo>
                  <a:pt x="642558" y="-20977"/>
                  <a:pt x="506476" y="-20977"/>
                  <a:pt x="422498" y="62932"/>
                </a:cubicBezTo>
                <a:cubicBezTo>
                  <a:pt x="372397" y="113034"/>
                  <a:pt x="352299" y="253432"/>
                  <a:pt x="323057" y="306296"/>
                </a:cubicBezTo>
                <a:cubicBezTo>
                  <a:pt x="273146" y="397069"/>
                  <a:pt x="225426" y="413166"/>
                  <a:pt x="237332" y="449171"/>
                </a:cubicBezTo>
                <a:lnTo>
                  <a:pt x="175706" y="510893"/>
                </a:lnTo>
                <a:cubicBezTo>
                  <a:pt x="173991" y="508893"/>
                  <a:pt x="172181" y="506893"/>
                  <a:pt x="170372" y="505083"/>
                </a:cubicBezTo>
                <a:cubicBezTo>
                  <a:pt x="131496" y="466066"/>
                  <a:pt x="68353" y="465952"/>
                  <a:pt x="29337" y="504827"/>
                </a:cubicBezTo>
                <a:cubicBezTo>
                  <a:pt x="-9679" y="543703"/>
                  <a:pt x="-9793" y="606847"/>
                  <a:pt x="29082" y="645862"/>
                </a:cubicBezTo>
                <a:cubicBezTo>
                  <a:pt x="47833" y="664682"/>
                  <a:pt x="73319" y="675242"/>
                  <a:pt x="99887" y="675199"/>
                </a:cubicBezTo>
                <a:cubicBezTo>
                  <a:pt x="105083" y="675204"/>
                  <a:pt x="110273" y="674822"/>
                  <a:pt x="115412" y="674056"/>
                </a:cubicBezTo>
                <a:cubicBezTo>
                  <a:pt x="114647" y="679196"/>
                  <a:pt x="114265" y="684385"/>
                  <a:pt x="114269" y="689582"/>
                </a:cubicBezTo>
                <a:cubicBezTo>
                  <a:pt x="114099" y="744607"/>
                  <a:pt x="158566" y="789352"/>
                  <a:pt x="213591" y="789522"/>
                </a:cubicBezTo>
                <a:cubicBezTo>
                  <a:pt x="268616" y="789693"/>
                  <a:pt x="313361" y="745225"/>
                  <a:pt x="313531" y="690200"/>
                </a:cubicBezTo>
                <a:cubicBezTo>
                  <a:pt x="313614" y="663500"/>
                  <a:pt x="302977" y="637884"/>
                  <a:pt x="284005" y="619097"/>
                </a:cubicBezTo>
                <a:cubicBezTo>
                  <a:pt x="282100" y="617287"/>
                  <a:pt x="280195" y="615478"/>
                  <a:pt x="278195" y="613858"/>
                </a:cubicBezTo>
                <a:lnTo>
                  <a:pt x="339917" y="552422"/>
                </a:lnTo>
                <a:cubicBezTo>
                  <a:pt x="376778" y="564043"/>
                  <a:pt x="392304" y="515084"/>
                  <a:pt x="484316" y="467364"/>
                </a:cubicBezTo>
                <a:cubicBezTo>
                  <a:pt x="538418" y="439265"/>
                  <a:pt x="676435" y="416881"/>
                  <a:pt x="726536" y="366875"/>
                </a:cubicBezTo>
                <a:cubicBezTo>
                  <a:pt x="810383" y="282908"/>
                  <a:pt x="810383" y="146899"/>
                  <a:pt x="726536" y="62932"/>
                </a:cubicBezTo>
                <a:close/>
                <a:moveTo>
                  <a:pt x="234570" y="603952"/>
                </a:moveTo>
                <a:cubicBezTo>
                  <a:pt x="227123" y="611385"/>
                  <a:pt x="227111" y="623446"/>
                  <a:pt x="234542" y="630893"/>
                </a:cubicBezTo>
                <a:cubicBezTo>
                  <a:pt x="236073" y="632426"/>
                  <a:pt x="237854" y="633688"/>
                  <a:pt x="239809" y="634623"/>
                </a:cubicBezTo>
                <a:cubicBezTo>
                  <a:pt x="246184" y="637553"/>
                  <a:pt x="252014" y="641547"/>
                  <a:pt x="257049" y="646434"/>
                </a:cubicBezTo>
                <a:cubicBezTo>
                  <a:pt x="281067" y="670474"/>
                  <a:pt x="281050" y="709434"/>
                  <a:pt x="257009" y="733452"/>
                </a:cubicBezTo>
                <a:cubicBezTo>
                  <a:pt x="232969" y="757470"/>
                  <a:pt x="194009" y="757453"/>
                  <a:pt x="169991" y="733412"/>
                </a:cubicBezTo>
                <a:cubicBezTo>
                  <a:pt x="145988" y="709387"/>
                  <a:pt x="145988" y="670459"/>
                  <a:pt x="169991" y="646434"/>
                </a:cubicBezTo>
                <a:cubicBezTo>
                  <a:pt x="177539" y="638990"/>
                  <a:pt x="177625" y="626836"/>
                  <a:pt x="170181" y="619287"/>
                </a:cubicBezTo>
                <a:cubicBezTo>
                  <a:pt x="162737" y="611739"/>
                  <a:pt x="150583" y="611653"/>
                  <a:pt x="143035" y="619097"/>
                </a:cubicBezTo>
                <a:cubicBezTo>
                  <a:pt x="117476" y="641493"/>
                  <a:pt x="78601" y="638929"/>
                  <a:pt x="56205" y="613371"/>
                </a:cubicBezTo>
                <a:cubicBezTo>
                  <a:pt x="35918" y="590218"/>
                  <a:pt x="35861" y="555638"/>
                  <a:pt x="56072" y="532420"/>
                </a:cubicBezTo>
                <a:cubicBezTo>
                  <a:pt x="80149" y="508468"/>
                  <a:pt x="119053" y="508468"/>
                  <a:pt x="143130" y="532420"/>
                </a:cubicBezTo>
                <a:cubicBezTo>
                  <a:pt x="148005" y="537444"/>
                  <a:pt x="151969" y="543277"/>
                  <a:pt x="154846" y="549660"/>
                </a:cubicBezTo>
                <a:cubicBezTo>
                  <a:pt x="159313" y="559186"/>
                  <a:pt x="170656" y="563286"/>
                  <a:pt x="180182" y="558819"/>
                </a:cubicBezTo>
                <a:cubicBezTo>
                  <a:pt x="182202" y="557871"/>
                  <a:pt x="184040" y="556577"/>
                  <a:pt x="185612" y="554994"/>
                </a:cubicBezTo>
                <a:lnTo>
                  <a:pt x="258002" y="482604"/>
                </a:lnTo>
                <a:cubicBezTo>
                  <a:pt x="264383" y="490033"/>
                  <a:pt x="272194" y="498415"/>
                  <a:pt x="281814" y="507940"/>
                </a:cubicBezTo>
                <a:cubicBezTo>
                  <a:pt x="291434" y="517465"/>
                  <a:pt x="299626" y="525276"/>
                  <a:pt x="307055" y="531658"/>
                </a:cubicBezTo>
                <a:close/>
              </a:path>
            </a:pathLst>
          </a:custGeom>
          <a:solidFill>
            <a:schemeClr val="accent3"/>
          </a:solidFill>
          <a:ln w="9525" cap="flat">
            <a:noFill/>
            <a:prstDash val="solid"/>
            <a:miter/>
          </a:ln>
        </p:spPr>
        <p:txBody>
          <a:bodyPr rtlCol="0" anchor="ctr"/>
          <a:lstStyle/>
          <a:p>
            <a:endParaRPr lang="it-IT" sz="1013"/>
          </a:p>
        </p:txBody>
      </p:sp>
      <p:grpSp>
        <p:nvGrpSpPr>
          <p:cNvPr id="274" name="Elemento grafico 668" descr="Pasta">
            <a:extLst>
              <a:ext uri="{FF2B5EF4-FFF2-40B4-BE49-F238E27FC236}">
                <a16:creationId xmlns:a16="http://schemas.microsoft.com/office/drawing/2014/main" id="{8E38E512-8BA3-194B-A094-CD20C3387D40}"/>
              </a:ext>
            </a:extLst>
          </p:cNvPr>
          <p:cNvGrpSpPr/>
          <p:nvPr/>
        </p:nvGrpSpPr>
        <p:grpSpPr>
          <a:xfrm>
            <a:off x="2139724" y="1968186"/>
            <a:ext cx="248954" cy="248954"/>
            <a:chOff x="6238800" y="3571800"/>
            <a:chExt cx="914400" cy="914400"/>
          </a:xfrm>
          <a:solidFill>
            <a:schemeClr val="accent3"/>
          </a:solidFill>
        </p:grpSpPr>
        <p:sp>
          <p:nvSpPr>
            <p:cNvPr id="275" name="Figura a mano libera 274">
              <a:extLst>
                <a:ext uri="{FF2B5EF4-FFF2-40B4-BE49-F238E27FC236}">
                  <a16:creationId xmlns:a16="http://schemas.microsoft.com/office/drawing/2014/main" id="{1716AD0D-E0FB-C147-A83B-63E099A0DC3E}"/>
                </a:ext>
              </a:extLst>
            </p:cNvPr>
            <p:cNvSpPr/>
            <p:nvPr/>
          </p:nvSpPr>
          <p:spPr>
            <a:xfrm>
              <a:off x="6524550" y="4184258"/>
              <a:ext cx="133350" cy="66675"/>
            </a:xfrm>
            <a:custGeom>
              <a:avLst/>
              <a:gdLst>
                <a:gd name="connsiteX0" fmla="*/ 38100 w 133350"/>
                <a:gd name="connsiteY0" fmla="*/ 52388 h 66675"/>
                <a:gd name="connsiteX1" fmla="*/ 66675 w 133350"/>
                <a:gd name="connsiteY1" fmla="*/ 38100 h 66675"/>
                <a:gd name="connsiteX2" fmla="*/ 95250 w 133350"/>
                <a:gd name="connsiteY2" fmla="*/ 52388 h 66675"/>
                <a:gd name="connsiteX3" fmla="*/ 114300 w 133350"/>
                <a:gd name="connsiteY3" fmla="*/ 71438 h 66675"/>
                <a:gd name="connsiteX4" fmla="*/ 133350 w 133350"/>
                <a:gd name="connsiteY4" fmla="*/ 52388 h 66675"/>
                <a:gd name="connsiteX5" fmla="*/ 66675 w 133350"/>
                <a:gd name="connsiteY5" fmla="*/ 0 h 66675"/>
                <a:gd name="connsiteX6" fmla="*/ 0 w 133350"/>
                <a:gd name="connsiteY6" fmla="*/ 52388 h 66675"/>
                <a:gd name="connsiteX7" fmla="*/ 19050 w 133350"/>
                <a:gd name="connsiteY7" fmla="*/ 71438 h 66675"/>
                <a:gd name="connsiteX8" fmla="*/ 38100 w 133350"/>
                <a:gd name="connsiteY8" fmla="*/ 52388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66675">
                  <a:moveTo>
                    <a:pt x="38100" y="52388"/>
                  </a:moveTo>
                  <a:cubicBezTo>
                    <a:pt x="38100" y="46672"/>
                    <a:pt x="49530" y="38100"/>
                    <a:pt x="66675" y="38100"/>
                  </a:cubicBezTo>
                  <a:cubicBezTo>
                    <a:pt x="83820" y="38100"/>
                    <a:pt x="95250" y="46672"/>
                    <a:pt x="95250" y="52388"/>
                  </a:cubicBezTo>
                  <a:cubicBezTo>
                    <a:pt x="95250" y="62865"/>
                    <a:pt x="103823" y="71438"/>
                    <a:pt x="114300" y="71438"/>
                  </a:cubicBezTo>
                  <a:cubicBezTo>
                    <a:pt x="124777" y="71438"/>
                    <a:pt x="133350" y="62865"/>
                    <a:pt x="133350" y="52388"/>
                  </a:cubicBezTo>
                  <a:cubicBezTo>
                    <a:pt x="133350" y="22860"/>
                    <a:pt x="103823" y="0"/>
                    <a:pt x="66675" y="0"/>
                  </a:cubicBezTo>
                  <a:cubicBezTo>
                    <a:pt x="29527" y="0"/>
                    <a:pt x="0" y="22860"/>
                    <a:pt x="0" y="52388"/>
                  </a:cubicBezTo>
                  <a:cubicBezTo>
                    <a:pt x="0" y="62865"/>
                    <a:pt x="8572" y="71438"/>
                    <a:pt x="19050" y="71438"/>
                  </a:cubicBezTo>
                  <a:cubicBezTo>
                    <a:pt x="29527" y="71438"/>
                    <a:pt x="38100" y="62865"/>
                    <a:pt x="38100" y="52388"/>
                  </a:cubicBezTo>
                  <a:close/>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E0D1551C-FE61-914C-9E56-06EEF4BAF1B4}"/>
                </a:ext>
              </a:extLst>
            </p:cNvPr>
            <p:cNvSpPr/>
            <p:nvPr/>
          </p:nvSpPr>
          <p:spPr>
            <a:xfrm>
              <a:off x="6648375" y="3641332"/>
              <a:ext cx="66675" cy="171450"/>
            </a:xfrm>
            <a:custGeom>
              <a:avLst/>
              <a:gdLst>
                <a:gd name="connsiteX0" fmla="*/ 20002 w 66675"/>
                <a:gd name="connsiteY0" fmla="*/ 100012 h 171450"/>
                <a:gd name="connsiteX1" fmla="*/ 28575 w 66675"/>
                <a:gd name="connsiteY1" fmla="*/ 120015 h 171450"/>
                <a:gd name="connsiteX2" fmla="*/ 20002 w 66675"/>
                <a:gd name="connsiteY2" fmla="*/ 140018 h 171450"/>
                <a:gd name="connsiteX3" fmla="*/ 20002 w 66675"/>
                <a:gd name="connsiteY3" fmla="*/ 166688 h 171450"/>
                <a:gd name="connsiteX4" fmla="*/ 33338 w 66675"/>
                <a:gd name="connsiteY4" fmla="*/ 172403 h 171450"/>
                <a:gd name="connsiteX5" fmla="*/ 46673 w 66675"/>
                <a:gd name="connsiteY5" fmla="*/ 166688 h 171450"/>
                <a:gd name="connsiteX6" fmla="*/ 66675 w 66675"/>
                <a:gd name="connsiteY6" fmla="*/ 119062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2 w 66675"/>
                <a:gd name="connsiteY11" fmla="*/ 5715 h 171450"/>
                <a:gd name="connsiteX12" fmla="*/ 20002 w 66675"/>
                <a:gd name="connsiteY12" fmla="*/ 100012 h 171450"/>
                <a:gd name="connsiteX13" fmla="*/ 20002 w 66675"/>
                <a:gd name="connsiteY13" fmla="*/ 10001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2" y="100012"/>
                  </a:moveTo>
                  <a:cubicBezTo>
                    <a:pt x="25718" y="105728"/>
                    <a:pt x="28575" y="112395"/>
                    <a:pt x="28575" y="120015"/>
                  </a:cubicBezTo>
                  <a:cubicBezTo>
                    <a:pt x="28575" y="127635"/>
                    <a:pt x="25718" y="135255"/>
                    <a:pt x="20002" y="140018"/>
                  </a:cubicBezTo>
                  <a:cubicBezTo>
                    <a:pt x="12383" y="147638"/>
                    <a:pt x="12383" y="159068"/>
                    <a:pt x="20002" y="166688"/>
                  </a:cubicBezTo>
                  <a:cubicBezTo>
                    <a:pt x="23813" y="170498"/>
                    <a:pt x="28575" y="172403"/>
                    <a:pt x="33338" y="172403"/>
                  </a:cubicBezTo>
                  <a:cubicBezTo>
                    <a:pt x="38100" y="172403"/>
                    <a:pt x="42863" y="170498"/>
                    <a:pt x="46673" y="166688"/>
                  </a:cubicBezTo>
                  <a:cubicBezTo>
                    <a:pt x="59055" y="154305"/>
                    <a:pt x="66675" y="137160"/>
                    <a:pt x="66675" y="119062"/>
                  </a:cubicBezTo>
                  <a:cubicBezTo>
                    <a:pt x="66675" y="100965"/>
                    <a:pt x="60008" y="84773"/>
                    <a:pt x="46673" y="72390"/>
                  </a:cubicBezTo>
                  <a:lnTo>
                    <a:pt x="46673" y="72390"/>
                  </a:lnTo>
                  <a:cubicBezTo>
                    <a:pt x="35243" y="60960"/>
                    <a:pt x="35243" y="42863"/>
                    <a:pt x="46673" y="32385"/>
                  </a:cubicBezTo>
                  <a:cubicBezTo>
                    <a:pt x="54293" y="24765"/>
                    <a:pt x="54293" y="13335"/>
                    <a:pt x="46673" y="5715"/>
                  </a:cubicBezTo>
                  <a:cubicBezTo>
                    <a:pt x="39052" y="-1905"/>
                    <a:pt x="27623" y="-1905"/>
                    <a:pt x="20002" y="5715"/>
                  </a:cubicBezTo>
                  <a:cubicBezTo>
                    <a:pt x="-6667" y="31433"/>
                    <a:pt x="-6667" y="73343"/>
                    <a:pt x="20002" y="100012"/>
                  </a:cubicBezTo>
                  <a:cubicBezTo>
                    <a:pt x="19050" y="99060"/>
                    <a:pt x="19050" y="99060"/>
                    <a:pt x="20002" y="100012"/>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D48A1724-E19A-BC4E-AC25-850696612474}"/>
                </a:ext>
              </a:extLst>
            </p:cNvPr>
            <p:cNvSpPr/>
            <p:nvPr/>
          </p:nvSpPr>
          <p:spPr>
            <a:xfrm>
              <a:off x="6752198" y="3696577"/>
              <a:ext cx="57150" cy="171450"/>
            </a:xfrm>
            <a:custGeom>
              <a:avLst/>
              <a:gdLst>
                <a:gd name="connsiteX0" fmla="*/ 20002 w 57150"/>
                <a:gd name="connsiteY0" fmla="*/ 100013 h 171450"/>
                <a:gd name="connsiteX1" fmla="*/ 20002 w 57150"/>
                <a:gd name="connsiteY1" fmla="*/ 140018 h 171450"/>
                <a:gd name="connsiteX2" fmla="*/ 20002 w 57150"/>
                <a:gd name="connsiteY2" fmla="*/ 166688 h 171450"/>
                <a:gd name="connsiteX3" fmla="*/ 33338 w 57150"/>
                <a:gd name="connsiteY3" fmla="*/ 172403 h 171450"/>
                <a:gd name="connsiteX4" fmla="*/ 46672 w 57150"/>
                <a:gd name="connsiteY4" fmla="*/ 166688 h 171450"/>
                <a:gd name="connsiteX5" fmla="*/ 46672 w 57150"/>
                <a:gd name="connsiteY5" fmla="*/ 72390 h 171450"/>
                <a:gd name="connsiteX6" fmla="*/ 46672 w 57150"/>
                <a:gd name="connsiteY6" fmla="*/ 72390 h 171450"/>
                <a:gd name="connsiteX7" fmla="*/ 38100 w 57150"/>
                <a:gd name="connsiteY7" fmla="*/ 52388 h 171450"/>
                <a:gd name="connsiteX8" fmla="*/ 46672 w 57150"/>
                <a:gd name="connsiteY8" fmla="*/ 32385 h 171450"/>
                <a:gd name="connsiteX9" fmla="*/ 46672 w 57150"/>
                <a:gd name="connsiteY9" fmla="*/ 5715 h 171450"/>
                <a:gd name="connsiteX10" fmla="*/ 20002 w 57150"/>
                <a:gd name="connsiteY10" fmla="*/ 5715 h 171450"/>
                <a:gd name="connsiteX11" fmla="*/ 0 w 57150"/>
                <a:gd name="connsiteY11" fmla="*/ 53340 h 171450"/>
                <a:gd name="connsiteX12" fmla="*/ 20002 w 57150"/>
                <a:gd name="connsiteY12" fmla="*/ 100013 h 171450"/>
                <a:gd name="connsiteX13" fmla="*/ 20002 w 57150"/>
                <a:gd name="connsiteY13" fmla="*/ 1000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013"/>
                  </a:moveTo>
                  <a:cubicBezTo>
                    <a:pt x="31432" y="111442"/>
                    <a:pt x="31432" y="129540"/>
                    <a:pt x="20002" y="140018"/>
                  </a:cubicBezTo>
                  <a:cubicBezTo>
                    <a:pt x="12382" y="147638"/>
                    <a:pt x="12382" y="159068"/>
                    <a:pt x="20002" y="166688"/>
                  </a:cubicBezTo>
                  <a:cubicBezTo>
                    <a:pt x="23813" y="170498"/>
                    <a:pt x="28575" y="172403"/>
                    <a:pt x="33338" y="172403"/>
                  </a:cubicBezTo>
                  <a:cubicBezTo>
                    <a:pt x="38100" y="172403"/>
                    <a:pt x="42863" y="170498"/>
                    <a:pt x="46672" y="166688"/>
                  </a:cubicBezTo>
                  <a:cubicBezTo>
                    <a:pt x="72390" y="140970"/>
                    <a:pt x="72390" y="98108"/>
                    <a:pt x="46672" y="72390"/>
                  </a:cubicBezTo>
                  <a:cubicBezTo>
                    <a:pt x="46672" y="72390"/>
                    <a:pt x="46672" y="72390"/>
                    <a:pt x="46672" y="72390"/>
                  </a:cubicBezTo>
                  <a:cubicBezTo>
                    <a:pt x="40957" y="66675"/>
                    <a:pt x="38100" y="60008"/>
                    <a:pt x="38100" y="52388"/>
                  </a:cubicBezTo>
                  <a:cubicBezTo>
                    <a:pt x="38100" y="44767"/>
                    <a:pt x="40957" y="37148"/>
                    <a:pt x="46672" y="32385"/>
                  </a:cubicBezTo>
                  <a:cubicBezTo>
                    <a:pt x="54292" y="24765"/>
                    <a:pt x="54292" y="13335"/>
                    <a:pt x="46672" y="5715"/>
                  </a:cubicBezTo>
                  <a:cubicBezTo>
                    <a:pt x="39052" y="-1905"/>
                    <a:pt x="27622" y="-1905"/>
                    <a:pt x="20002" y="5715"/>
                  </a:cubicBezTo>
                  <a:cubicBezTo>
                    <a:pt x="7620" y="18098"/>
                    <a:pt x="0" y="35242"/>
                    <a:pt x="0" y="53340"/>
                  </a:cubicBezTo>
                  <a:cubicBezTo>
                    <a:pt x="0" y="70485"/>
                    <a:pt x="7620" y="87630"/>
                    <a:pt x="20002" y="100013"/>
                  </a:cubicBezTo>
                  <a:cubicBezTo>
                    <a:pt x="20002" y="100013"/>
                    <a:pt x="20002" y="100013"/>
                    <a:pt x="20002" y="100013"/>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4C8E366A-CE5C-AE44-8011-A74EC256962D}"/>
                </a:ext>
              </a:extLst>
            </p:cNvPr>
            <p:cNvSpPr/>
            <p:nvPr/>
          </p:nvSpPr>
          <p:spPr>
            <a:xfrm>
              <a:off x="6553125" y="3695625"/>
              <a:ext cx="66675" cy="171450"/>
            </a:xfrm>
            <a:custGeom>
              <a:avLst/>
              <a:gdLst>
                <a:gd name="connsiteX0" fmla="*/ 20002 w 66675"/>
                <a:gd name="connsiteY0" fmla="*/ 100965 h 171450"/>
                <a:gd name="connsiteX1" fmla="*/ 28575 w 66675"/>
                <a:gd name="connsiteY1" fmla="*/ 120968 h 171450"/>
                <a:gd name="connsiteX2" fmla="*/ 20002 w 66675"/>
                <a:gd name="connsiteY2" fmla="*/ 140970 h 171450"/>
                <a:gd name="connsiteX3" fmla="*/ 20002 w 66675"/>
                <a:gd name="connsiteY3" fmla="*/ 167640 h 171450"/>
                <a:gd name="connsiteX4" fmla="*/ 33338 w 66675"/>
                <a:gd name="connsiteY4" fmla="*/ 173355 h 171450"/>
                <a:gd name="connsiteX5" fmla="*/ 46673 w 66675"/>
                <a:gd name="connsiteY5" fmla="*/ 167640 h 171450"/>
                <a:gd name="connsiteX6" fmla="*/ 66675 w 66675"/>
                <a:gd name="connsiteY6" fmla="*/ 120015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2 w 66675"/>
                <a:gd name="connsiteY11" fmla="*/ 5715 h 171450"/>
                <a:gd name="connsiteX12" fmla="*/ 20002 w 66675"/>
                <a:gd name="connsiteY12" fmla="*/ 100965 h 171450"/>
                <a:gd name="connsiteX13" fmla="*/ 20002 w 66675"/>
                <a:gd name="connsiteY13" fmla="*/ 1009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2" y="100965"/>
                  </a:moveTo>
                  <a:cubicBezTo>
                    <a:pt x="25718" y="106680"/>
                    <a:pt x="28575" y="113347"/>
                    <a:pt x="28575" y="120968"/>
                  </a:cubicBezTo>
                  <a:cubicBezTo>
                    <a:pt x="28575" y="128588"/>
                    <a:pt x="25718" y="136207"/>
                    <a:pt x="20002" y="140970"/>
                  </a:cubicBezTo>
                  <a:cubicBezTo>
                    <a:pt x="12383" y="148590"/>
                    <a:pt x="12383" y="160020"/>
                    <a:pt x="20002" y="167640"/>
                  </a:cubicBezTo>
                  <a:cubicBezTo>
                    <a:pt x="23813" y="171450"/>
                    <a:pt x="28575" y="173355"/>
                    <a:pt x="33338" y="173355"/>
                  </a:cubicBezTo>
                  <a:cubicBezTo>
                    <a:pt x="38100" y="173355"/>
                    <a:pt x="42863" y="171450"/>
                    <a:pt x="46673" y="167640"/>
                  </a:cubicBezTo>
                  <a:cubicBezTo>
                    <a:pt x="59055" y="155257"/>
                    <a:pt x="66675" y="138113"/>
                    <a:pt x="66675" y="120015"/>
                  </a:cubicBezTo>
                  <a:cubicBezTo>
                    <a:pt x="66675" y="101918"/>
                    <a:pt x="60008" y="85725"/>
                    <a:pt x="46673" y="72390"/>
                  </a:cubicBezTo>
                  <a:lnTo>
                    <a:pt x="46673" y="72390"/>
                  </a:lnTo>
                  <a:cubicBezTo>
                    <a:pt x="35243" y="60960"/>
                    <a:pt x="35243" y="42862"/>
                    <a:pt x="46673" y="32385"/>
                  </a:cubicBezTo>
                  <a:cubicBezTo>
                    <a:pt x="54293" y="24765"/>
                    <a:pt x="54293" y="13335"/>
                    <a:pt x="46673" y="5715"/>
                  </a:cubicBezTo>
                  <a:cubicBezTo>
                    <a:pt x="39052" y="-1905"/>
                    <a:pt x="27623" y="-1905"/>
                    <a:pt x="20002" y="5715"/>
                  </a:cubicBezTo>
                  <a:cubicBezTo>
                    <a:pt x="-6667" y="32385"/>
                    <a:pt x="-6667" y="75247"/>
                    <a:pt x="20002" y="100965"/>
                  </a:cubicBezTo>
                  <a:cubicBezTo>
                    <a:pt x="19050" y="100965"/>
                    <a:pt x="19050" y="100965"/>
                    <a:pt x="20002" y="100965"/>
                  </a:cubicBezTo>
                  <a:close/>
                </a:path>
              </a:pathLst>
            </a:custGeom>
            <a:grpFill/>
            <a:ln w="9525" cap="flat">
              <a:noFill/>
              <a:prstDash val="solid"/>
              <a:miter/>
            </a:ln>
          </p:spPr>
          <p:txBody>
            <a:bodyPr rtlCol="0" anchor="ctr"/>
            <a:lstStyle/>
            <a:p>
              <a:endParaRPr lang="it-IT" sz="1013"/>
            </a:p>
          </p:txBody>
        </p:sp>
        <p:sp>
          <p:nvSpPr>
            <p:cNvPr id="279" name="Figura a mano libera 278">
              <a:extLst>
                <a:ext uri="{FF2B5EF4-FFF2-40B4-BE49-F238E27FC236}">
                  <a16:creationId xmlns:a16="http://schemas.microsoft.com/office/drawing/2014/main" id="{597832E0-D881-2B41-A204-7649DAA46E62}"/>
                </a:ext>
              </a:extLst>
            </p:cNvPr>
            <p:cNvSpPr/>
            <p:nvPr/>
          </p:nvSpPr>
          <p:spPr>
            <a:xfrm>
              <a:off x="6488355" y="4108057"/>
              <a:ext cx="619125" cy="304800"/>
            </a:xfrm>
            <a:custGeom>
              <a:avLst/>
              <a:gdLst>
                <a:gd name="connsiteX0" fmla="*/ 626745 w 619125"/>
                <a:gd name="connsiteY0" fmla="*/ 106680 h 304800"/>
                <a:gd name="connsiteX1" fmla="*/ 541020 w 619125"/>
                <a:gd name="connsiteY1" fmla="*/ 0 h 304800"/>
                <a:gd name="connsiteX2" fmla="*/ 541020 w 619125"/>
                <a:gd name="connsiteY2" fmla="*/ 10478 h 304800"/>
                <a:gd name="connsiteX3" fmla="*/ 7620 w 619125"/>
                <a:gd name="connsiteY3" fmla="*/ 238125 h 304800"/>
                <a:gd name="connsiteX4" fmla="*/ 0 w 619125"/>
                <a:gd name="connsiteY4" fmla="*/ 285750 h 304800"/>
                <a:gd name="connsiteX5" fmla="*/ 207645 w 619125"/>
                <a:gd name="connsiteY5" fmla="*/ 311468 h 304800"/>
                <a:gd name="connsiteX6" fmla="*/ 626745 w 619125"/>
                <a:gd name="connsiteY6" fmla="*/ 111443 h 304800"/>
                <a:gd name="connsiteX7" fmla="*/ 626745 w 619125"/>
                <a:gd name="connsiteY7" fmla="*/ 109538 h 304800"/>
                <a:gd name="connsiteX8" fmla="*/ 626745 w 619125"/>
                <a:gd name="connsiteY8" fmla="*/ 10668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304800">
                  <a:moveTo>
                    <a:pt x="626745" y="106680"/>
                  </a:moveTo>
                  <a:cubicBezTo>
                    <a:pt x="626745" y="66675"/>
                    <a:pt x="594360" y="29528"/>
                    <a:pt x="541020" y="0"/>
                  </a:cubicBezTo>
                  <a:lnTo>
                    <a:pt x="541020" y="10478"/>
                  </a:lnTo>
                  <a:cubicBezTo>
                    <a:pt x="614362" y="320993"/>
                    <a:pt x="20002" y="239078"/>
                    <a:pt x="7620" y="238125"/>
                  </a:cubicBezTo>
                  <a:cubicBezTo>
                    <a:pt x="12382" y="251460"/>
                    <a:pt x="10477" y="273368"/>
                    <a:pt x="0" y="285750"/>
                  </a:cubicBezTo>
                  <a:cubicBezTo>
                    <a:pt x="60960" y="301943"/>
                    <a:pt x="132397" y="311468"/>
                    <a:pt x="207645" y="311468"/>
                  </a:cubicBezTo>
                  <a:cubicBezTo>
                    <a:pt x="439103" y="311468"/>
                    <a:pt x="626745" y="221933"/>
                    <a:pt x="626745" y="111443"/>
                  </a:cubicBezTo>
                  <a:cubicBezTo>
                    <a:pt x="626745" y="110490"/>
                    <a:pt x="626745" y="110490"/>
                    <a:pt x="626745" y="109538"/>
                  </a:cubicBezTo>
                  <a:cubicBezTo>
                    <a:pt x="626745" y="108585"/>
                    <a:pt x="626745" y="107632"/>
                    <a:pt x="626745" y="106680"/>
                  </a:cubicBezTo>
                  <a:close/>
                </a:path>
              </a:pathLst>
            </a:custGeom>
            <a:grpFill/>
            <a:ln w="9525" cap="flat">
              <a:noFill/>
              <a:prstDash val="solid"/>
              <a:miter/>
            </a:ln>
          </p:spPr>
          <p:txBody>
            <a:bodyPr rtlCol="0" anchor="ctr"/>
            <a:lstStyle/>
            <a:p>
              <a:endParaRPr lang="it-IT" sz="1013"/>
            </a:p>
          </p:txBody>
        </p:sp>
        <p:sp>
          <p:nvSpPr>
            <p:cNvPr id="280" name="Figura a mano libera 279">
              <a:extLst>
                <a:ext uri="{FF2B5EF4-FFF2-40B4-BE49-F238E27FC236}">
                  <a16:creationId xmlns:a16="http://schemas.microsoft.com/office/drawing/2014/main" id="{D86A8D0E-000C-0746-9799-D59266C92B14}"/>
                </a:ext>
              </a:extLst>
            </p:cNvPr>
            <p:cNvSpPr/>
            <p:nvPr/>
          </p:nvSpPr>
          <p:spPr>
            <a:xfrm>
              <a:off x="6276900" y="4079482"/>
              <a:ext cx="142875" cy="266700"/>
            </a:xfrm>
            <a:custGeom>
              <a:avLst/>
              <a:gdLst>
                <a:gd name="connsiteX0" fmla="*/ 66675 w 142875"/>
                <a:gd name="connsiteY0" fmla="*/ 142875 h 266700"/>
                <a:gd name="connsiteX1" fmla="*/ 142875 w 142875"/>
                <a:gd name="connsiteY1" fmla="*/ 0 h 266700"/>
                <a:gd name="connsiteX2" fmla="*/ 104775 w 142875"/>
                <a:gd name="connsiteY2" fmla="*/ 19050 h 266700"/>
                <a:gd name="connsiteX3" fmla="*/ 0 w 142875"/>
                <a:gd name="connsiteY3" fmla="*/ 135255 h 266700"/>
                <a:gd name="connsiteX4" fmla="*/ 0 w 142875"/>
                <a:gd name="connsiteY4" fmla="*/ 138113 h 266700"/>
                <a:gd name="connsiteX5" fmla="*/ 0 w 142875"/>
                <a:gd name="connsiteY5" fmla="*/ 140018 h 266700"/>
                <a:gd name="connsiteX6" fmla="*/ 101918 w 142875"/>
                <a:gd name="connsiteY6" fmla="*/ 270510 h 266700"/>
                <a:gd name="connsiteX7" fmla="*/ 114300 w 142875"/>
                <a:gd name="connsiteY7" fmla="*/ 219075 h 266700"/>
                <a:gd name="connsiteX8" fmla="*/ 66675 w 142875"/>
                <a:gd name="connsiteY8" fmla="*/ 1428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875" h="266700">
                  <a:moveTo>
                    <a:pt x="66675" y="142875"/>
                  </a:moveTo>
                  <a:cubicBezTo>
                    <a:pt x="65723" y="64770"/>
                    <a:pt x="142875" y="0"/>
                    <a:pt x="142875" y="0"/>
                  </a:cubicBezTo>
                  <a:lnTo>
                    <a:pt x="104775" y="19050"/>
                  </a:lnTo>
                  <a:cubicBezTo>
                    <a:pt x="40005" y="49530"/>
                    <a:pt x="0" y="90488"/>
                    <a:pt x="0" y="135255"/>
                  </a:cubicBezTo>
                  <a:cubicBezTo>
                    <a:pt x="0" y="136208"/>
                    <a:pt x="0" y="137160"/>
                    <a:pt x="0" y="138113"/>
                  </a:cubicBezTo>
                  <a:cubicBezTo>
                    <a:pt x="0" y="139065"/>
                    <a:pt x="0" y="139065"/>
                    <a:pt x="0" y="140018"/>
                  </a:cubicBezTo>
                  <a:cubicBezTo>
                    <a:pt x="0" y="189547"/>
                    <a:pt x="38100" y="235268"/>
                    <a:pt x="101918" y="270510"/>
                  </a:cubicBezTo>
                  <a:cubicBezTo>
                    <a:pt x="101918" y="253365"/>
                    <a:pt x="100965" y="237172"/>
                    <a:pt x="114300" y="219075"/>
                  </a:cubicBezTo>
                  <a:cubicBezTo>
                    <a:pt x="77153" y="198120"/>
                    <a:pt x="66675" y="166688"/>
                    <a:pt x="66675" y="142875"/>
                  </a:cubicBez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B3406B2D-B96E-0246-8EAF-CF9D9E52CF1B}"/>
                </a:ext>
              </a:extLst>
            </p:cNvPr>
            <p:cNvSpPr/>
            <p:nvPr/>
          </p:nvSpPr>
          <p:spPr>
            <a:xfrm>
              <a:off x="6386409" y="3887077"/>
              <a:ext cx="571500" cy="495300"/>
            </a:xfrm>
            <a:custGeom>
              <a:avLst/>
              <a:gdLst>
                <a:gd name="connsiteX0" fmla="*/ 203864 w 571500"/>
                <a:gd name="connsiteY0" fmla="*/ 430530 h 495300"/>
                <a:gd name="connsiteX1" fmla="*/ 314354 w 571500"/>
                <a:gd name="connsiteY1" fmla="*/ 401003 h 495300"/>
                <a:gd name="connsiteX2" fmla="*/ 339119 w 571500"/>
                <a:gd name="connsiteY2" fmla="*/ 343853 h 495300"/>
                <a:gd name="connsiteX3" fmla="*/ 339119 w 571500"/>
                <a:gd name="connsiteY3" fmla="*/ 343853 h 495300"/>
                <a:gd name="connsiteX4" fmla="*/ 205769 w 571500"/>
                <a:gd name="connsiteY4" fmla="*/ 235268 h 495300"/>
                <a:gd name="connsiteX5" fmla="*/ 73371 w 571500"/>
                <a:gd name="connsiteY5" fmla="*/ 334328 h 495300"/>
                <a:gd name="connsiteX6" fmla="*/ 73371 w 571500"/>
                <a:gd name="connsiteY6" fmla="*/ 334328 h 495300"/>
                <a:gd name="connsiteX7" fmla="*/ 35271 w 571500"/>
                <a:gd name="connsiteY7" fmla="*/ 325755 h 495300"/>
                <a:gd name="connsiteX8" fmla="*/ 211484 w 571500"/>
                <a:gd name="connsiteY8" fmla="*/ 206693 h 495300"/>
                <a:gd name="connsiteX9" fmla="*/ 387696 w 571500"/>
                <a:gd name="connsiteY9" fmla="*/ 344805 h 495300"/>
                <a:gd name="connsiteX10" fmla="*/ 358169 w 571500"/>
                <a:gd name="connsiteY10" fmla="*/ 401955 h 495300"/>
                <a:gd name="connsiteX11" fmla="*/ 340071 w 571500"/>
                <a:gd name="connsiteY11" fmla="*/ 421958 h 495300"/>
                <a:gd name="connsiteX12" fmla="*/ 359121 w 571500"/>
                <a:gd name="connsiteY12" fmla="*/ 440055 h 495300"/>
                <a:gd name="connsiteX13" fmla="*/ 360074 w 571500"/>
                <a:gd name="connsiteY13" fmla="*/ 440055 h 495300"/>
                <a:gd name="connsiteX14" fmla="*/ 424844 w 571500"/>
                <a:gd name="connsiteY14" fmla="*/ 339090 h 495300"/>
                <a:gd name="connsiteX15" fmla="*/ 403889 w 571500"/>
                <a:gd name="connsiteY15" fmla="*/ 271463 h 495300"/>
                <a:gd name="connsiteX16" fmla="*/ 410556 w 571500"/>
                <a:gd name="connsiteY16" fmla="*/ 271463 h 495300"/>
                <a:gd name="connsiteX17" fmla="*/ 416271 w 571500"/>
                <a:gd name="connsiteY17" fmla="*/ 272415 h 495300"/>
                <a:gd name="connsiteX18" fmla="*/ 423891 w 571500"/>
                <a:gd name="connsiteY18" fmla="*/ 235268 h 495300"/>
                <a:gd name="connsiteX19" fmla="*/ 413414 w 571500"/>
                <a:gd name="connsiteY19" fmla="*/ 233363 h 495300"/>
                <a:gd name="connsiteX20" fmla="*/ 380076 w 571500"/>
                <a:gd name="connsiteY20" fmla="*/ 240030 h 495300"/>
                <a:gd name="connsiteX21" fmla="*/ 350549 w 571500"/>
                <a:gd name="connsiteY21" fmla="*/ 213360 h 495300"/>
                <a:gd name="connsiteX22" fmla="*/ 443894 w 571500"/>
                <a:gd name="connsiteY22" fmla="*/ 201930 h 495300"/>
                <a:gd name="connsiteX23" fmla="*/ 475326 w 571500"/>
                <a:gd name="connsiteY23" fmla="*/ 176213 h 495300"/>
                <a:gd name="connsiteX24" fmla="*/ 461039 w 571500"/>
                <a:gd name="connsiteY24" fmla="*/ 168593 h 495300"/>
                <a:gd name="connsiteX25" fmla="*/ 318164 w 571500"/>
                <a:gd name="connsiteY25" fmla="*/ 194310 h 495300"/>
                <a:gd name="connsiteX26" fmla="*/ 280064 w 571500"/>
                <a:gd name="connsiteY26" fmla="*/ 179070 h 495300"/>
                <a:gd name="connsiteX27" fmla="*/ 327689 w 571500"/>
                <a:gd name="connsiteY27" fmla="*/ 139065 h 495300"/>
                <a:gd name="connsiteX28" fmla="*/ 328641 w 571500"/>
                <a:gd name="connsiteY28" fmla="*/ 140018 h 495300"/>
                <a:gd name="connsiteX29" fmla="*/ 331499 w 571500"/>
                <a:gd name="connsiteY29" fmla="*/ 138113 h 495300"/>
                <a:gd name="connsiteX30" fmla="*/ 480089 w 571500"/>
                <a:gd name="connsiteY30" fmla="*/ 140970 h 495300"/>
                <a:gd name="connsiteX31" fmla="*/ 515331 w 571500"/>
                <a:gd name="connsiteY31" fmla="*/ 162878 h 495300"/>
                <a:gd name="connsiteX32" fmla="*/ 536286 w 571500"/>
                <a:gd name="connsiteY32" fmla="*/ 160973 h 495300"/>
                <a:gd name="connsiteX33" fmla="*/ 574386 w 571500"/>
                <a:gd name="connsiteY33" fmla="*/ 167640 h 495300"/>
                <a:gd name="connsiteX34" fmla="*/ 497234 w 571500"/>
                <a:gd name="connsiteY34" fmla="*/ 106680 h 495300"/>
                <a:gd name="connsiteX35" fmla="*/ 418176 w 571500"/>
                <a:gd name="connsiteY35" fmla="*/ 85725 h 495300"/>
                <a:gd name="connsiteX36" fmla="*/ 404841 w 571500"/>
                <a:gd name="connsiteY36" fmla="*/ 65723 h 495300"/>
                <a:gd name="connsiteX37" fmla="*/ 403889 w 571500"/>
                <a:gd name="connsiteY37" fmla="*/ 64770 h 495300"/>
                <a:gd name="connsiteX38" fmla="*/ 269586 w 571500"/>
                <a:gd name="connsiteY38" fmla="*/ 0 h 495300"/>
                <a:gd name="connsiteX39" fmla="*/ 161001 w 571500"/>
                <a:gd name="connsiteY39" fmla="*/ 39053 h 495300"/>
                <a:gd name="connsiteX40" fmla="*/ 205769 w 571500"/>
                <a:gd name="connsiteY40" fmla="*/ 54293 h 495300"/>
                <a:gd name="connsiteX41" fmla="*/ 269586 w 571500"/>
                <a:gd name="connsiteY41" fmla="*/ 38100 h 495300"/>
                <a:gd name="connsiteX42" fmla="*/ 373409 w 571500"/>
                <a:gd name="connsiteY42" fmla="*/ 87630 h 495300"/>
                <a:gd name="connsiteX43" fmla="*/ 373409 w 571500"/>
                <a:gd name="connsiteY43" fmla="*/ 87630 h 495300"/>
                <a:gd name="connsiteX44" fmla="*/ 340071 w 571500"/>
                <a:gd name="connsiteY44" fmla="*/ 95250 h 495300"/>
                <a:gd name="connsiteX45" fmla="*/ 270539 w 571500"/>
                <a:gd name="connsiteY45" fmla="*/ 66675 h 495300"/>
                <a:gd name="connsiteX46" fmla="*/ 232439 w 571500"/>
                <a:gd name="connsiteY46" fmla="*/ 74295 h 495300"/>
                <a:gd name="connsiteX47" fmla="*/ 255299 w 571500"/>
                <a:gd name="connsiteY47" fmla="*/ 106680 h 495300"/>
                <a:gd name="connsiteX48" fmla="*/ 271491 w 571500"/>
                <a:gd name="connsiteY48" fmla="*/ 104775 h 495300"/>
                <a:gd name="connsiteX49" fmla="*/ 301971 w 571500"/>
                <a:gd name="connsiteY49" fmla="*/ 113348 h 495300"/>
                <a:gd name="connsiteX50" fmla="*/ 241964 w 571500"/>
                <a:gd name="connsiteY50" fmla="*/ 173355 h 495300"/>
                <a:gd name="connsiteX51" fmla="*/ 214341 w 571500"/>
                <a:gd name="connsiteY51" fmla="*/ 171450 h 495300"/>
                <a:gd name="connsiteX52" fmla="*/ 29 w 571500"/>
                <a:gd name="connsiteY52" fmla="*/ 328613 h 495300"/>
                <a:gd name="connsiteX53" fmla="*/ 48606 w 571500"/>
                <a:gd name="connsiteY53" fmla="*/ 396240 h 495300"/>
                <a:gd name="connsiteX54" fmla="*/ 114329 w 571500"/>
                <a:gd name="connsiteY54" fmla="*/ 347663 h 495300"/>
                <a:gd name="connsiteX55" fmla="*/ 209579 w 571500"/>
                <a:gd name="connsiteY55" fmla="*/ 276225 h 495300"/>
                <a:gd name="connsiteX56" fmla="*/ 304829 w 571500"/>
                <a:gd name="connsiteY56" fmla="*/ 347663 h 495300"/>
                <a:gd name="connsiteX57" fmla="*/ 210531 w 571500"/>
                <a:gd name="connsiteY57" fmla="*/ 395288 h 495300"/>
                <a:gd name="connsiteX58" fmla="*/ 43844 w 571500"/>
                <a:gd name="connsiteY58" fmla="*/ 435293 h 495300"/>
                <a:gd name="connsiteX59" fmla="*/ 39081 w 571500"/>
                <a:gd name="connsiteY59" fmla="*/ 489585 h 495300"/>
                <a:gd name="connsiteX60" fmla="*/ 56226 w 571500"/>
                <a:gd name="connsiteY60" fmla="*/ 500063 h 495300"/>
                <a:gd name="connsiteX61" fmla="*/ 64799 w 571500"/>
                <a:gd name="connsiteY61" fmla="*/ 498158 h 495300"/>
                <a:gd name="connsiteX62" fmla="*/ 74324 w 571500"/>
                <a:gd name="connsiteY62" fmla="*/ 472440 h 495300"/>
                <a:gd name="connsiteX63" fmla="*/ 76229 w 571500"/>
                <a:gd name="connsiteY63" fmla="*/ 456248 h 495300"/>
                <a:gd name="connsiteX64" fmla="*/ 203864 w 571500"/>
                <a:gd name="connsiteY64" fmla="*/ 43053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71500" h="495300">
                  <a:moveTo>
                    <a:pt x="203864" y="430530"/>
                  </a:moveTo>
                  <a:cubicBezTo>
                    <a:pt x="253394" y="434340"/>
                    <a:pt x="290541" y="424815"/>
                    <a:pt x="314354" y="401003"/>
                  </a:cubicBezTo>
                  <a:cubicBezTo>
                    <a:pt x="339119" y="376238"/>
                    <a:pt x="339119" y="346710"/>
                    <a:pt x="339119" y="343853"/>
                  </a:cubicBezTo>
                  <a:cubicBezTo>
                    <a:pt x="339119" y="343853"/>
                    <a:pt x="339119" y="343853"/>
                    <a:pt x="339119" y="343853"/>
                  </a:cubicBezTo>
                  <a:cubicBezTo>
                    <a:pt x="338166" y="318135"/>
                    <a:pt x="320069" y="239078"/>
                    <a:pt x="205769" y="235268"/>
                  </a:cubicBezTo>
                  <a:cubicBezTo>
                    <a:pt x="135284" y="235268"/>
                    <a:pt x="80039" y="279083"/>
                    <a:pt x="73371" y="334328"/>
                  </a:cubicBezTo>
                  <a:lnTo>
                    <a:pt x="73371" y="334328"/>
                  </a:lnTo>
                  <a:cubicBezTo>
                    <a:pt x="63846" y="366713"/>
                    <a:pt x="35271" y="360045"/>
                    <a:pt x="35271" y="325755"/>
                  </a:cubicBezTo>
                  <a:cubicBezTo>
                    <a:pt x="36224" y="262890"/>
                    <a:pt x="117186" y="206693"/>
                    <a:pt x="211484" y="206693"/>
                  </a:cubicBezTo>
                  <a:cubicBezTo>
                    <a:pt x="305781" y="206693"/>
                    <a:pt x="387696" y="274320"/>
                    <a:pt x="387696" y="344805"/>
                  </a:cubicBezTo>
                  <a:cubicBezTo>
                    <a:pt x="387696" y="352425"/>
                    <a:pt x="385791" y="400050"/>
                    <a:pt x="358169" y="401955"/>
                  </a:cubicBezTo>
                  <a:cubicBezTo>
                    <a:pt x="347691" y="402908"/>
                    <a:pt x="340071" y="411480"/>
                    <a:pt x="340071" y="421958"/>
                  </a:cubicBezTo>
                  <a:cubicBezTo>
                    <a:pt x="341024" y="432435"/>
                    <a:pt x="348644" y="440055"/>
                    <a:pt x="359121" y="440055"/>
                  </a:cubicBezTo>
                  <a:cubicBezTo>
                    <a:pt x="359121" y="440055"/>
                    <a:pt x="360074" y="440055"/>
                    <a:pt x="360074" y="440055"/>
                  </a:cubicBezTo>
                  <a:cubicBezTo>
                    <a:pt x="410556" y="437198"/>
                    <a:pt x="424844" y="361950"/>
                    <a:pt x="424844" y="339090"/>
                  </a:cubicBezTo>
                  <a:cubicBezTo>
                    <a:pt x="422939" y="315278"/>
                    <a:pt x="415319" y="291465"/>
                    <a:pt x="403889" y="271463"/>
                  </a:cubicBezTo>
                  <a:cubicBezTo>
                    <a:pt x="405794" y="271463"/>
                    <a:pt x="407699" y="270510"/>
                    <a:pt x="410556" y="271463"/>
                  </a:cubicBezTo>
                  <a:cubicBezTo>
                    <a:pt x="412461" y="271463"/>
                    <a:pt x="414366" y="272415"/>
                    <a:pt x="416271" y="272415"/>
                  </a:cubicBezTo>
                  <a:cubicBezTo>
                    <a:pt x="417224" y="259080"/>
                    <a:pt x="420081" y="246698"/>
                    <a:pt x="423891" y="235268"/>
                  </a:cubicBezTo>
                  <a:cubicBezTo>
                    <a:pt x="420081" y="234315"/>
                    <a:pt x="417224" y="233363"/>
                    <a:pt x="413414" y="233363"/>
                  </a:cubicBezTo>
                  <a:cubicBezTo>
                    <a:pt x="401984" y="232410"/>
                    <a:pt x="390554" y="234315"/>
                    <a:pt x="380076" y="240030"/>
                  </a:cubicBezTo>
                  <a:cubicBezTo>
                    <a:pt x="371504" y="230505"/>
                    <a:pt x="361026" y="221933"/>
                    <a:pt x="350549" y="213360"/>
                  </a:cubicBezTo>
                  <a:cubicBezTo>
                    <a:pt x="372456" y="191453"/>
                    <a:pt x="410556" y="185738"/>
                    <a:pt x="443894" y="201930"/>
                  </a:cubicBezTo>
                  <a:cubicBezTo>
                    <a:pt x="452466" y="191453"/>
                    <a:pt x="462944" y="182880"/>
                    <a:pt x="475326" y="176213"/>
                  </a:cubicBezTo>
                  <a:cubicBezTo>
                    <a:pt x="470564" y="173355"/>
                    <a:pt x="465801" y="170498"/>
                    <a:pt x="461039" y="168593"/>
                  </a:cubicBezTo>
                  <a:cubicBezTo>
                    <a:pt x="409604" y="143828"/>
                    <a:pt x="350549" y="156210"/>
                    <a:pt x="318164" y="194310"/>
                  </a:cubicBezTo>
                  <a:cubicBezTo>
                    <a:pt x="305781" y="188595"/>
                    <a:pt x="293399" y="183833"/>
                    <a:pt x="280064" y="179070"/>
                  </a:cubicBezTo>
                  <a:cubicBezTo>
                    <a:pt x="292446" y="161925"/>
                    <a:pt x="308639" y="148590"/>
                    <a:pt x="327689" y="139065"/>
                  </a:cubicBezTo>
                  <a:lnTo>
                    <a:pt x="328641" y="140018"/>
                  </a:lnTo>
                  <a:lnTo>
                    <a:pt x="331499" y="138113"/>
                  </a:lnTo>
                  <a:cubicBezTo>
                    <a:pt x="374361" y="117158"/>
                    <a:pt x="429606" y="117158"/>
                    <a:pt x="480089" y="140970"/>
                  </a:cubicBezTo>
                  <a:cubicBezTo>
                    <a:pt x="492471" y="146685"/>
                    <a:pt x="504854" y="154305"/>
                    <a:pt x="515331" y="162878"/>
                  </a:cubicBezTo>
                  <a:cubicBezTo>
                    <a:pt x="521999" y="161925"/>
                    <a:pt x="528666" y="160973"/>
                    <a:pt x="536286" y="160973"/>
                  </a:cubicBezTo>
                  <a:cubicBezTo>
                    <a:pt x="549621" y="160973"/>
                    <a:pt x="562004" y="162878"/>
                    <a:pt x="574386" y="167640"/>
                  </a:cubicBezTo>
                  <a:cubicBezTo>
                    <a:pt x="554384" y="141923"/>
                    <a:pt x="527714" y="120968"/>
                    <a:pt x="497234" y="106680"/>
                  </a:cubicBezTo>
                  <a:cubicBezTo>
                    <a:pt x="471516" y="94298"/>
                    <a:pt x="444846" y="87630"/>
                    <a:pt x="418176" y="85725"/>
                  </a:cubicBezTo>
                  <a:lnTo>
                    <a:pt x="404841" y="65723"/>
                  </a:lnTo>
                  <a:lnTo>
                    <a:pt x="403889" y="64770"/>
                  </a:lnTo>
                  <a:cubicBezTo>
                    <a:pt x="371504" y="23813"/>
                    <a:pt x="321974" y="0"/>
                    <a:pt x="269586" y="0"/>
                  </a:cubicBezTo>
                  <a:cubicBezTo>
                    <a:pt x="228629" y="0"/>
                    <a:pt x="190529" y="14288"/>
                    <a:pt x="161001" y="39053"/>
                  </a:cubicBezTo>
                  <a:cubicBezTo>
                    <a:pt x="177194" y="40958"/>
                    <a:pt x="192434" y="46673"/>
                    <a:pt x="205769" y="54293"/>
                  </a:cubicBezTo>
                  <a:cubicBezTo>
                    <a:pt x="224819" y="43815"/>
                    <a:pt x="246726" y="38100"/>
                    <a:pt x="269586" y="38100"/>
                  </a:cubicBezTo>
                  <a:cubicBezTo>
                    <a:pt x="309591" y="38100"/>
                    <a:pt x="347691" y="56198"/>
                    <a:pt x="373409" y="87630"/>
                  </a:cubicBezTo>
                  <a:lnTo>
                    <a:pt x="373409" y="87630"/>
                  </a:lnTo>
                  <a:cubicBezTo>
                    <a:pt x="361979" y="89535"/>
                    <a:pt x="350549" y="91440"/>
                    <a:pt x="340071" y="95250"/>
                  </a:cubicBezTo>
                  <a:cubicBezTo>
                    <a:pt x="321021" y="77153"/>
                    <a:pt x="296256" y="66675"/>
                    <a:pt x="270539" y="66675"/>
                  </a:cubicBezTo>
                  <a:cubicBezTo>
                    <a:pt x="257204" y="66675"/>
                    <a:pt x="243869" y="69533"/>
                    <a:pt x="232439" y="74295"/>
                  </a:cubicBezTo>
                  <a:cubicBezTo>
                    <a:pt x="241964" y="83820"/>
                    <a:pt x="249584" y="94298"/>
                    <a:pt x="255299" y="106680"/>
                  </a:cubicBezTo>
                  <a:cubicBezTo>
                    <a:pt x="260061" y="105728"/>
                    <a:pt x="265776" y="104775"/>
                    <a:pt x="271491" y="104775"/>
                  </a:cubicBezTo>
                  <a:cubicBezTo>
                    <a:pt x="282921" y="104775"/>
                    <a:pt x="293399" y="107633"/>
                    <a:pt x="301971" y="113348"/>
                  </a:cubicBezTo>
                  <a:cubicBezTo>
                    <a:pt x="277206" y="127635"/>
                    <a:pt x="257204" y="148590"/>
                    <a:pt x="241964" y="173355"/>
                  </a:cubicBezTo>
                  <a:cubicBezTo>
                    <a:pt x="232439" y="172403"/>
                    <a:pt x="223866" y="171450"/>
                    <a:pt x="214341" y="171450"/>
                  </a:cubicBezTo>
                  <a:cubicBezTo>
                    <a:pt x="100041" y="171450"/>
                    <a:pt x="6696" y="232410"/>
                    <a:pt x="29" y="328613"/>
                  </a:cubicBezTo>
                  <a:cubicBezTo>
                    <a:pt x="-924" y="366713"/>
                    <a:pt x="21936" y="393383"/>
                    <a:pt x="48606" y="396240"/>
                  </a:cubicBezTo>
                  <a:cubicBezTo>
                    <a:pt x="93374" y="396240"/>
                    <a:pt x="112424" y="374333"/>
                    <a:pt x="114329" y="347663"/>
                  </a:cubicBezTo>
                  <a:cubicBezTo>
                    <a:pt x="116234" y="307658"/>
                    <a:pt x="155286" y="276225"/>
                    <a:pt x="209579" y="276225"/>
                  </a:cubicBezTo>
                  <a:cubicBezTo>
                    <a:pt x="241964" y="276225"/>
                    <a:pt x="305781" y="301943"/>
                    <a:pt x="304829" y="347663"/>
                  </a:cubicBezTo>
                  <a:cubicBezTo>
                    <a:pt x="298161" y="399098"/>
                    <a:pt x="248631" y="398145"/>
                    <a:pt x="210531" y="395288"/>
                  </a:cubicBezTo>
                  <a:cubicBezTo>
                    <a:pt x="122901" y="388620"/>
                    <a:pt x="66704" y="401955"/>
                    <a:pt x="43844" y="435293"/>
                  </a:cubicBezTo>
                  <a:cubicBezTo>
                    <a:pt x="30509" y="454343"/>
                    <a:pt x="32414" y="475298"/>
                    <a:pt x="39081" y="489585"/>
                  </a:cubicBezTo>
                  <a:cubicBezTo>
                    <a:pt x="41939" y="496253"/>
                    <a:pt x="49559" y="500063"/>
                    <a:pt x="56226" y="500063"/>
                  </a:cubicBezTo>
                  <a:cubicBezTo>
                    <a:pt x="59084" y="500063"/>
                    <a:pt x="61941" y="499110"/>
                    <a:pt x="64799" y="498158"/>
                  </a:cubicBezTo>
                  <a:cubicBezTo>
                    <a:pt x="74324" y="493395"/>
                    <a:pt x="78134" y="481965"/>
                    <a:pt x="74324" y="472440"/>
                  </a:cubicBezTo>
                  <a:cubicBezTo>
                    <a:pt x="73371" y="470535"/>
                    <a:pt x="70514" y="463868"/>
                    <a:pt x="76229" y="456248"/>
                  </a:cubicBezTo>
                  <a:cubicBezTo>
                    <a:pt x="76229" y="446723"/>
                    <a:pt x="100994" y="422910"/>
                    <a:pt x="203864" y="430530"/>
                  </a:cubicBez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24BE2695-9886-524A-A4F5-268A3A9D2E86}"/>
                </a:ext>
              </a:extLst>
            </p:cNvPr>
            <p:cNvSpPr/>
            <p:nvPr/>
          </p:nvSpPr>
          <p:spPr>
            <a:xfrm>
              <a:off x="6838875" y="4084245"/>
              <a:ext cx="161925" cy="161925"/>
            </a:xfrm>
            <a:custGeom>
              <a:avLst/>
              <a:gdLst>
                <a:gd name="connsiteX0" fmla="*/ 161925 w 161925"/>
                <a:gd name="connsiteY0" fmla="*/ 80962 h 161925"/>
                <a:gd name="connsiteX1" fmla="*/ 80963 w 161925"/>
                <a:gd name="connsiteY1" fmla="*/ 161925 h 161925"/>
                <a:gd name="connsiteX2" fmla="*/ 0 w 161925"/>
                <a:gd name="connsiteY2" fmla="*/ 80963 h 161925"/>
                <a:gd name="connsiteX3" fmla="*/ 80963 w 161925"/>
                <a:gd name="connsiteY3" fmla="*/ 0 h 161925"/>
                <a:gd name="connsiteX4" fmla="*/ 161925 w 161925"/>
                <a:gd name="connsiteY4" fmla="*/ 8096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1925" y="80962"/>
                  </a:moveTo>
                  <a:cubicBezTo>
                    <a:pt x="161925" y="125677"/>
                    <a:pt x="125677" y="161925"/>
                    <a:pt x="80963" y="161925"/>
                  </a:cubicBezTo>
                  <a:cubicBezTo>
                    <a:pt x="36248" y="161925"/>
                    <a:pt x="0" y="125677"/>
                    <a:pt x="0" y="80963"/>
                  </a:cubicBezTo>
                  <a:cubicBezTo>
                    <a:pt x="0" y="36248"/>
                    <a:pt x="36248" y="0"/>
                    <a:pt x="80963" y="0"/>
                  </a:cubicBezTo>
                  <a:cubicBezTo>
                    <a:pt x="125677" y="0"/>
                    <a:pt x="161925" y="36248"/>
                    <a:pt x="161925" y="80962"/>
                  </a:cubicBez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DC479C0B-57F3-B648-A1EA-35BA6E3F8AD9}"/>
                </a:ext>
              </a:extLst>
            </p:cNvPr>
            <p:cNvSpPr/>
            <p:nvPr/>
          </p:nvSpPr>
          <p:spPr>
            <a:xfrm>
              <a:off x="6448350" y="3960420"/>
              <a:ext cx="152400" cy="95250"/>
            </a:xfrm>
            <a:custGeom>
              <a:avLst/>
              <a:gdLst>
                <a:gd name="connsiteX0" fmla="*/ 147638 w 152400"/>
                <a:gd name="connsiteY0" fmla="*/ 57150 h 95250"/>
                <a:gd name="connsiteX1" fmla="*/ 158115 w 152400"/>
                <a:gd name="connsiteY1" fmla="*/ 57150 h 95250"/>
                <a:gd name="connsiteX2" fmla="*/ 80963 w 152400"/>
                <a:gd name="connsiteY2" fmla="*/ 0 h 95250"/>
                <a:gd name="connsiteX3" fmla="*/ 0 w 152400"/>
                <a:gd name="connsiteY3" fmla="*/ 80963 h 95250"/>
                <a:gd name="connsiteX4" fmla="*/ 1905 w 152400"/>
                <a:gd name="connsiteY4" fmla="*/ 98107 h 95250"/>
                <a:gd name="connsiteX5" fmla="*/ 147638 w 152400"/>
                <a:gd name="connsiteY5" fmla="*/ 571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95250">
                  <a:moveTo>
                    <a:pt x="147638" y="57150"/>
                  </a:moveTo>
                  <a:cubicBezTo>
                    <a:pt x="151448" y="57150"/>
                    <a:pt x="155258" y="57150"/>
                    <a:pt x="158115" y="57150"/>
                  </a:cubicBezTo>
                  <a:cubicBezTo>
                    <a:pt x="147638" y="23813"/>
                    <a:pt x="117157" y="0"/>
                    <a:pt x="80963" y="0"/>
                  </a:cubicBezTo>
                  <a:cubicBezTo>
                    <a:pt x="36195" y="0"/>
                    <a:pt x="0" y="36195"/>
                    <a:pt x="0" y="80963"/>
                  </a:cubicBezTo>
                  <a:cubicBezTo>
                    <a:pt x="0" y="86678"/>
                    <a:pt x="953" y="92393"/>
                    <a:pt x="1905" y="98107"/>
                  </a:cubicBezTo>
                  <a:cubicBezTo>
                    <a:pt x="42863" y="72390"/>
                    <a:pt x="93345" y="57150"/>
                    <a:pt x="147638" y="57150"/>
                  </a:cubicBezTo>
                  <a:close/>
                </a:path>
              </a:pathLst>
            </a:custGeom>
            <a:grpFill/>
            <a:ln w="9525" cap="flat">
              <a:noFill/>
              <a:prstDash val="solid"/>
              <a:miter/>
            </a:ln>
          </p:spPr>
          <p:txBody>
            <a:bodyPr rtlCol="0" anchor="ctr"/>
            <a:lstStyle/>
            <a:p>
              <a:endParaRPr lang="it-IT" sz="1013"/>
            </a:p>
          </p:txBody>
        </p:sp>
      </p:grpSp>
      <p:grpSp>
        <p:nvGrpSpPr>
          <p:cNvPr id="284" name="Elemento grafico 670" descr="Pizza">
            <a:extLst>
              <a:ext uri="{FF2B5EF4-FFF2-40B4-BE49-F238E27FC236}">
                <a16:creationId xmlns:a16="http://schemas.microsoft.com/office/drawing/2014/main" id="{FCF3278D-94C6-A94B-94E4-170AFC506786}"/>
              </a:ext>
            </a:extLst>
          </p:cNvPr>
          <p:cNvGrpSpPr/>
          <p:nvPr/>
        </p:nvGrpSpPr>
        <p:grpSpPr>
          <a:xfrm>
            <a:off x="2625683" y="1968186"/>
            <a:ext cx="248954" cy="248954"/>
            <a:chOff x="6388800" y="3721800"/>
            <a:chExt cx="914400" cy="914400"/>
          </a:xfrm>
          <a:solidFill>
            <a:schemeClr val="accent3"/>
          </a:solidFill>
        </p:grpSpPr>
        <p:sp>
          <p:nvSpPr>
            <p:cNvPr id="285" name="Figura a mano libera 284">
              <a:extLst>
                <a:ext uri="{FF2B5EF4-FFF2-40B4-BE49-F238E27FC236}">
                  <a16:creationId xmlns:a16="http://schemas.microsoft.com/office/drawing/2014/main" id="{29E50E22-C17B-B34C-BD98-173D85527C4C}"/>
                </a:ext>
              </a:extLst>
            </p:cNvPr>
            <p:cNvSpPr/>
            <p:nvPr/>
          </p:nvSpPr>
          <p:spPr>
            <a:xfrm>
              <a:off x="6587872" y="3893250"/>
              <a:ext cx="514350" cy="666750"/>
            </a:xfrm>
            <a:custGeom>
              <a:avLst/>
              <a:gdLst>
                <a:gd name="connsiteX0" fmla="*/ 259080 w 514350"/>
                <a:gd name="connsiteY0" fmla="*/ 0 h 666750"/>
                <a:gd name="connsiteX1" fmla="*/ 259080 w 514350"/>
                <a:gd name="connsiteY1" fmla="*/ 0 h 666750"/>
                <a:gd name="connsiteX2" fmla="*/ 258128 w 514350"/>
                <a:gd name="connsiteY2" fmla="*/ 0 h 666750"/>
                <a:gd name="connsiteX3" fmla="*/ 0 w 514350"/>
                <a:gd name="connsiteY3" fmla="*/ 51435 h 666750"/>
                <a:gd name="connsiteX4" fmla="*/ 0 w 514350"/>
                <a:gd name="connsiteY4" fmla="*/ 51435 h 666750"/>
                <a:gd name="connsiteX5" fmla="*/ 259080 w 514350"/>
                <a:gd name="connsiteY5" fmla="*/ 666750 h 666750"/>
                <a:gd name="connsiteX6" fmla="*/ 518160 w 514350"/>
                <a:gd name="connsiteY6" fmla="*/ 51435 h 666750"/>
                <a:gd name="connsiteX7" fmla="*/ 518160 w 514350"/>
                <a:gd name="connsiteY7" fmla="*/ 51435 h 666750"/>
                <a:gd name="connsiteX8" fmla="*/ 259080 w 514350"/>
                <a:gd name="connsiteY8" fmla="*/ 0 h 666750"/>
                <a:gd name="connsiteX9" fmla="*/ 136208 w 514350"/>
                <a:gd name="connsiteY9" fmla="*/ 171450 h 666750"/>
                <a:gd name="connsiteX10" fmla="*/ 78105 w 514350"/>
                <a:gd name="connsiteY10" fmla="*/ 114300 h 666750"/>
                <a:gd name="connsiteX11" fmla="*/ 136208 w 514350"/>
                <a:gd name="connsiteY11" fmla="*/ 57150 h 666750"/>
                <a:gd name="connsiteX12" fmla="*/ 194310 w 514350"/>
                <a:gd name="connsiteY12" fmla="*/ 114300 h 666750"/>
                <a:gd name="connsiteX13" fmla="*/ 136208 w 514350"/>
                <a:gd name="connsiteY13" fmla="*/ 171450 h 666750"/>
                <a:gd name="connsiteX14" fmla="*/ 231458 w 514350"/>
                <a:gd name="connsiteY14" fmla="*/ 502920 h 666750"/>
                <a:gd name="connsiteX15" fmla="*/ 183833 w 514350"/>
                <a:gd name="connsiteY15" fmla="*/ 389573 h 666750"/>
                <a:gd name="connsiteX16" fmla="*/ 214313 w 514350"/>
                <a:gd name="connsiteY16" fmla="*/ 381000 h 666750"/>
                <a:gd name="connsiteX17" fmla="*/ 276225 w 514350"/>
                <a:gd name="connsiteY17" fmla="*/ 442913 h 666750"/>
                <a:gd name="connsiteX18" fmla="*/ 231458 w 514350"/>
                <a:gd name="connsiteY18" fmla="*/ 502920 h 666750"/>
                <a:gd name="connsiteX19" fmla="*/ 332423 w 514350"/>
                <a:gd name="connsiteY19" fmla="*/ 257175 h 666750"/>
                <a:gd name="connsiteX20" fmla="*/ 274320 w 514350"/>
                <a:gd name="connsiteY20" fmla="*/ 200025 h 666750"/>
                <a:gd name="connsiteX21" fmla="*/ 332423 w 514350"/>
                <a:gd name="connsiteY21" fmla="*/ 142875 h 666750"/>
                <a:gd name="connsiteX22" fmla="*/ 390525 w 514350"/>
                <a:gd name="connsiteY22" fmla="*/ 200025 h 666750"/>
                <a:gd name="connsiteX23" fmla="*/ 332423 w 514350"/>
                <a:gd name="connsiteY23" fmla="*/ 25717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666750">
                  <a:moveTo>
                    <a:pt x="259080" y="0"/>
                  </a:moveTo>
                  <a:cubicBezTo>
                    <a:pt x="259080" y="0"/>
                    <a:pt x="258128" y="0"/>
                    <a:pt x="259080" y="0"/>
                  </a:cubicBezTo>
                  <a:cubicBezTo>
                    <a:pt x="258128" y="0"/>
                    <a:pt x="258128" y="0"/>
                    <a:pt x="258128" y="0"/>
                  </a:cubicBezTo>
                  <a:cubicBezTo>
                    <a:pt x="168592" y="0"/>
                    <a:pt x="81915" y="17145"/>
                    <a:pt x="0" y="51435"/>
                  </a:cubicBezTo>
                  <a:cubicBezTo>
                    <a:pt x="0" y="51435"/>
                    <a:pt x="0" y="51435"/>
                    <a:pt x="0" y="51435"/>
                  </a:cubicBezTo>
                  <a:lnTo>
                    <a:pt x="259080" y="666750"/>
                  </a:lnTo>
                  <a:lnTo>
                    <a:pt x="518160" y="51435"/>
                  </a:lnTo>
                  <a:cubicBezTo>
                    <a:pt x="518160" y="51435"/>
                    <a:pt x="518160" y="51435"/>
                    <a:pt x="518160" y="51435"/>
                  </a:cubicBezTo>
                  <a:cubicBezTo>
                    <a:pt x="435293" y="17145"/>
                    <a:pt x="348615" y="0"/>
                    <a:pt x="259080" y="0"/>
                  </a:cubicBezTo>
                  <a:close/>
                  <a:moveTo>
                    <a:pt x="136208" y="171450"/>
                  </a:moveTo>
                  <a:cubicBezTo>
                    <a:pt x="103823" y="171450"/>
                    <a:pt x="78105" y="145733"/>
                    <a:pt x="78105" y="114300"/>
                  </a:cubicBezTo>
                  <a:cubicBezTo>
                    <a:pt x="78105" y="82868"/>
                    <a:pt x="103823" y="57150"/>
                    <a:pt x="136208" y="57150"/>
                  </a:cubicBezTo>
                  <a:cubicBezTo>
                    <a:pt x="168592" y="57150"/>
                    <a:pt x="194310" y="82868"/>
                    <a:pt x="194310" y="114300"/>
                  </a:cubicBezTo>
                  <a:cubicBezTo>
                    <a:pt x="194310" y="145733"/>
                    <a:pt x="168592" y="171450"/>
                    <a:pt x="136208" y="171450"/>
                  </a:cubicBezTo>
                  <a:close/>
                  <a:moveTo>
                    <a:pt x="231458" y="502920"/>
                  </a:moveTo>
                  <a:lnTo>
                    <a:pt x="183833" y="389573"/>
                  </a:lnTo>
                  <a:cubicBezTo>
                    <a:pt x="193358" y="384810"/>
                    <a:pt x="202883" y="381000"/>
                    <a:pt x="214313" y="381000"/>
                  </a:cubicBezTo>
                  <a:cubicBezTo>
                    <a:pt x="248603" y="381000"/>
                    <a:pt x="276225" y="408623"/>
                    <a:pt x="276225" y="442913"/>
                  </a:cubicBezTo>
                  <a:cubicBezTo>
                    <a:pt x="276225" y="471488"/>
                    <a:pt x="257175" y="495300"/>
                    <a:pt x="231458" y="502920"/>
                  </a:cubicBezTo>
                  <a:close/>
                  <a:moveTo>
                    <a:pt x="332423" y="257175"/>
                  </a:moveTo>
                  <a:cubicBezTo>
                    <a:pt x="300038" y="257175"/>
                    <a:pt x="274320" y="231458"/>
                    <a:pt x="274320" y="200025"/>
                  </a:cubicBezTo>
                  <a:cubicBezTo>
                    <a:pt x="274320" y="168593"/>
                    <a:pt x="300038" y="142875"/>
                    <a:pt x="332423" y="142875"/>
                  </a:cubicBezTo>
                  <a:cubicBezTo>
                    <a:pt x="364808" y="142875"/>
                    <a:pt x="390525" y="168593"/>
                    <a:pt x="390525" y="200025"/>
                  </a:cubicBezTo>
                  <a:cubicBezTo>
                    <a:pt x="390525" y="231458"/>
                    <a:pt x="364808" y="257175"/>
                    <a:pt x="332423" y="257175"/>
                  </a:cubicBez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CA7605E7-F9E1-CC48-950E-A6C1936862B8}"/>
                </a:ext>
              </a:extLst>
            </p:cNvPr>
            <p:cNvSpPr/>
            <p:nvPr/>
          </p:nvSpPr>
          <p:spPr>
            <a:xfrm>
              <a:off x="6532905" y="3798000"/>
              <a:ext cx="619125" cy="104775"/>
            </a:xfrm>
            <a:custGeom>
              <a:avLst/>
              <a:gdLst>
                <a:gd name="connsiteX0" fmla="*/ 609323 w 619125"/>
                <a:gd name="connsiteY0" fmla="*/ 59055 h 104775"/>
                <a:gd name="connsiteX1" fmla="*/ 313095 w 619125"/>
                <a:gd name="connsiteY1" fmla="*/ 0 h 104775"/>
                <a:gd name="connsiteX2" fmla="*/ 17820 w 619125"/>
                <a:gd name="connsiteY2" fmla="*/ 58103 h 104775"/>
                <a:gd name="connsiteX3" fmla="*/ 2580 w 619125"/>
                <a:gd name="connsiteY3" fmla="*/ 95250 h 104775"/>
                <a:gd name="connsiteX4" fmla="*/ 40680 w 619125"/>
                <a:gd name="connsiteY4" fmla="*/ 110490 h 104775"/>
                <a:gd name="connsiteX5" fmla="*/ 313095 w 619125"/>
                <a:gd name="connsiteY5" fmla="*/ 57150 h 104775"/>
                <a:gd name="connsiteX6" fmla="*/ 587415 w 619125"/>
                <a:gd name="connsiteY6" fmla="*/ 111443 h 104775"/>
                <a:gd name="connsiteX7" fmla="*/ 598845 w 619125"/>
                <a:gd name="connsiteY7" fmla="*/ 113348 h 104775"/>
                <a:gd name="connsiteX8" fmla="*/ 625515 w 619125"/>
                <a:gd name="connsiteY8" fmla="*/ 96203 h 104775"/>
                <a:gd name="connsiteX9" fmla="*/ 609323 w 619125"/>
                <a:gd name="connsiteY9" fmla="*/ 5905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125" h="104775">
                  <a:moveTo>
                    <a:pt x="609323" y="59055"/>
                  </a:moveTo>
                  <a:cubicBezTo>
                    <a:pt x="515025" y="20003"/>
                    <a:pt x="415013" y="0"/>
                    <a:pt x="313095" y="0"/>
                  </a:cubicBezTo>
                  <a:cubicBezTo>
                    <a:pt x="210225" y="0"/>
                    <a:pt x="111165" y="20003"/>
                    <a:pt x="17820" y="58103"/>
                  </a:cubicBezTo>
                  <a:cubicBezTo>
                    <a:pt x="2580" y="63818"/>
                    <a:pt x="-4087" y="80963"/>
                    <a:pt x="2580" y="95250"/>
                  </a:cubicBezTo>
                  <a:cubicBezTo>
                    <a:pt x="9248" y="109538"/>
                    <a:pt x="25440" y="116205"/>
                    <a:pt x="40680" y="110490"/>
                  </a:cubicBezTo>
                  <a:cubicBezTo>
                    <a:pt x="126405" y="75248"/>
                    <a:pt x="217845" y="57150"/>
                    <a:pt x="313095" y="57150"/>
                  </a:cubicBezTo>
                  <a:cubicBezTo>
                    <a:pt x="408345" y="57150"/>
                    <a:pt x="499785" y="75248"/>
                    <a:pt x="587415" y="111443"/>
                  </a:cubicBezTo>
                  <a:cubicBezTo>
                    <a:pt x="591225" y="113348"/>
                    <a:pt x="595035" y="113348"/>
                    <a:pt x="598845" y="113348"/>
                  </a:cubicBezTo>
                  <a:cubicBezTo>
                    <a:pt x="610275" y="113348"/>
                    <a:pt x="620753" y="106680"/>
                    <a:pt x="625515" y="96203"/>
                  </a:cubicBezTo>
                  <a:cubicBezTo>
                    <a:pt x="631230" y="81915"/>
                    <a:pt x="623610" y="64770"/>
                    <a:pt x="609323" y="59055"/>
                  </a:cubicBezTo>
                  <a:close/>
                </a:path>
              </a:pathLst>
            </a:custGeom>
            <a:grpFill/>
            <a:ln w="9525" cap="flat">
              <a:noFill/>
              <a:prstDash val="solid"/>
              <a:miter/>
            </a:ln>
          </p:spPr>
          <p:txBody>
            <a:bodyPr rtlCol="0" anchor="ctr"/>
            <a:lstStyle/>
            <a:p>
              <a:endParaRPr lang="it-IT" sz="1013"/>
            </a:p>
          </p:txBody>
        </p:sp>
      </p:grpSp>
      <p:grpSp>
        <p:nvGrpSpPr>
          <p:cNvPr id="287" name="Elemento grafico 672" descr="Pizza intera">
            <a:extLst>
              <a:ext uri="{FF2B5EF4-FFF2-40B4-BE49-F238E27FC236}">
                <a16:creationId xmlns:a16="http://schemas.microsoft.com/office/drawing/2014/main" id="{02E28C2F-2BB6-7147-BE66-8826456338B4}"/>
              </a:ext>
            </a:extLst>
          </p:cNvPr>
          <p:cNvGrpSpPr/>
          <p:nvPr/>
        </p:nvGrpSpPr>
        <p:grpSpPr>
          <a:xfrm>
            <a:off x="3111642" y="1968186"/>
            <a:ext cx="248954" cy="248954"/>
            <a:chOff x="6538800" y="3871800"/>
            <a:chExt cx="914400" cy="914400"/>
          </a:xfrm>
          <a:solidFill>
            <a:schemeClr val="accent3"/>
          </a:solidFill>
        </p:grpSpPr>
        <p:sp>
          <p:nvSpPr>
            <p:cNvPr id="288" name="Figura a mano libera 287">
              <a:extLst>
                <a:ext uri="{FF2B5EF4-FFF2-40B4-BE49-F238E27FC236}">
                  <a16:creationId xmlns:a16="http://schemas.microsoft.com/office/drawing/2014/main" id="{E3089CB7-E89B-B344-BB2C-FCD546954C8D}"/>
                </a:ext>
              </a:extLst>
            </p:cNvPr>
            <p:cNvSpPr/>
            <p:nvPr/>
          </p:nvSpPr>
          <p:spPr>
            <a:xfrm>
              <a:off x="6573317" y="3978005"/>
              <a:ext cx="762000" cy="762000"/>
            </a:xfrm>
            <a:custGeom>
              <a:avLst/>
              <a:gdLst>
                <a:gd name="connsiteX0" fmla="*/ 703385 w 762000"/>
                <a:gd name="connsiteY0" fmla="*/ 264222 h 762000"/>
                <a:gd name="connsiteX1" fmla="*/ 498028 w 762000"/>
                <a:gd name="connsiteY1" fmla="*/ 703527 h 762000"/>
                <a:gd name="connsiteX2" fmla="*/ 58722 w 762000"/>
                <a:gd name="connsiteY2" fmla="*/ 498170 h 762000"/>
                <a:gd name="connsiteX3" fmla="*/ 264080 w 762000"/>
                <a:gd name="connsiteY3" fmla="*/ 58865 h 762000"/>
                <a:gd name="connsiteX4" fmla="*/ 516981 w 762000"/>
                <a:gd name="connsiteY4" fmla="*/ 66388 h 762000"/>
                <a:gd name="connsiteX5" fmla="*/ 531745 w 762000"/>
                <a:gd name="connsiteY5" fmla="*/ 31145 h 762000"/>
                <a:gd name="connsiteX6" fmla="*/ 31145 w 762000"/>
                <a:gd name="connsiteY6" fmla="*/ 230450 h 762000"/>
                <a:gd name="connsiteX7" fmla="*/ 230451 w 762000"/>
                <a:gd name="connsiteY7" fmla="*/ 731049 h 762000"/>
                <a:gd name="connsiteX8" fmla="*/ 731049 w 762000"/>
                <a:gd name="connsiteY8" fmla="*/ 531744 h 762000"/>
                <a:gd name="connsiteX9" fmla="*/ 738913 w 762000"/>
                <a:gd name="connsiteY9" fmla="*/ 25022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703385" y="264222"/>
                  </a:moveTo>
                  <a:cubicBezTo>
                    <a:pt x="767988" y="442241"/>
                    <a:pt x="676046" y="638924"/>
                    <a:pt x="498028" y="703527"/>
                  </a:cubicBezTo>
                  <a:cubicBezTo>
                    <a:pt x="320009" y="768131"/>
                    <a:pt x="123325" y="676189"/>
                    <a:pt x="58722" y="498170"/>
                  </a:cubicBezTo>
                  <a:cubicBezTo>
                    <a:pt x="-5881" y="320151"/>
                    <a:pt x="86061" y="123467"/>
                    <a:pt x="264080" y="58865"/>
                  </a:cubicBezTo>
                  <a:cubicBezTo>
                    <a:pt x="346257" y="29042"/>
                    <a:pt x="436721" y="31734"/>
                    <a:pt x="516981" y="66388"/>
                  </a:cubicBezTo>
                  <a:lnTo>
                    <a:pt x="531745" y="31145"/>
                  </a:lnTo>
                  <a:cubicBezTo>
                    <a:pt x="338472" y="-52055"/>
                    <a:pt x="114346" y="37177"/>
                    <a:pt x="31145" y="230450"/>
                  </a:cubicBezTo>
                  <a:cubicBezTo>
                    <a:pt x="-52055" y="423724"/>
                    <a:pt x="37177" y="647849"/>
                    <a:pt x="230451" y="731049"/>
                  </a:cubicBezTo>
                  <a:cubicBezTo>
                    <a:pt x="423723" y="814250"/>
                    <a:pt x="647850" y="725018"/>
                    <a:pt x="731049" y="531744"/>
                  </a:cubicBezTo>
                  <a:cubicBezTo>
                    <a:pt x="769531" y="442352"/>
                    <a:pt x="772345" y="341622"/>
                    <a:pt x="738913" y="250220"/>
                  </a:cubicBez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7EE32070-67D5-274D-A439-0A82A1A54095}"/>
                </a:ext>
              </a:extLst>
            </p:cNvPr>
            <p:cNvSpPr/>
            <p:nvPr/>
          </p:nvSpPr>
          <p:spPr>
            <a:xfrm>
              <a:off x="7020003" y="3977051"/>
              <a:ext cx="323850" cy="323850"/>
            </a:xfrm>
            <a:custGeom>
              <a:avLst/>
              <a:gdLst>
                <a:gd name="connsiteX0" fmla="*/ 255175 w 323850"/>
                <a:gd name="connsiteY0" fmla="*/ 80010 h 323850"/>
                <a:gd name="connsiteX1" fmla="*/ 255175 w 323850"/>
                <a:gd name="connsiteY1" fmla="*/ 80010 h 323850"/>
                <a:gd name="connsiteX2" fmla="*/ 255175 w 323850"/>
                <a:gd name="connsiteY2" fmla="*/ 80010 h 323850"/>
                <a:gd name="connsiteX3" fmla="*/ 137922 w 323850"/>
                <a:gd name="connsiteY3" fmla="*/ 0 h 323850"/>
                <a:gd name="connsiteX4" fmla="*/ 137922 w 323850"/>
                <a:gd name="connsiteY4" fmla="*/ 0 h 323850"/>
                <a:gd name="connsiteX5" fmla="*/ 0 w 323850"/>
                <a:gd name="connsiteY5" fmla="*/ 330708 h 323850"/>
                <a:gd name="connsiteX6" fmla="*/ 333375 w 323850"/>
                <a:gd name="connsiteY6" fmla="*/ 198596 h 323850"/>
                <a:gd name="connsiteX7" fmla="*/ 333375 w 323850"/>
                <a:gd name="connsiteY7" fmla="*/ 198596 h 323850"/>
                <a:gd name="connsiteX8" fmla="*/ 255175 w 323850"/>
                <a:gd name="connsiteY8" fmla="*/ 80010 h 323850"/>
                <a:gd name="connsiteX9" fmla="*/ 143637 w 323850"/>
                <a:gd name="connsiteY9" fmla="*/ 97726 h 323850"/>
                <a:gd name="connsiteX10" fmla="*/ 144649 w 323850"/>
                <a:gd name="connsiteY10" fmla="*/ 54364 h 323850"/>
                <a:gd name="connsiteX11" fmla="*/ 188013 w 323850"/>
                <a:gd name="connsiteY11" fmla="*/ 55376 h 323850"/>
                <a:gd name="connsiteX12" fmla="*/ 187357 w 323850"/>
                <a:gd name="connsiteY12" fmla="*/ 98393 h 323850"/>
                <a:gd name="connsiteX13" fmla="*/ 143717 w 323850"/>
                <a:gd name="connsiteY13" fmla="*/ 97808 h 323850"/>
                <a:gd name="connsiteX14" fmla="*/ 143637 w 323850"/>
                <a:gd name="connsiteY14" fmla="*/ 97726 h 323850"/>
                <a:gd name="connsiteX15" fmla="*/ 52197 w 323850"/>
                <a:gd name="connsiteY15" fmla="*/ 258508 h 323850"/>
                <a:gd name="connsiteX16" fmla="*/ 77629 w 323850"/>
                <a:gd name="connsiteY16" fmla="*/ 197739 h 323850"/>
                <a:gd name="connsiteX17" fmla="*/ 101167 w 323850"/>
                <a:gd name="connsiteY17" fmla="*/ 238434 h 323850"/>
                <a:gd name="connsiteX18" fmla="*/ 60472 w 323850"/>
                <a:gd name="connsiteY18" fmla="*/ 261972 h 323850"/>
                <a:gd name="connsiteX19" fmla="*/ 52197 w 323850"/>
                <a:gd name="connsiteY19" fmla="*/ 258508 h 323850"/>
                <a:gd name="connsiteX20" fmla="*/ 184595 w 323850"/>
                <a:gd name="connsiteY20" fmla="*/ 205073 h 323850"/>
                <a:gd name="connsiteX21" fmla="*/ 185607 w 323850"/>
                <a:gd name="connsiteY21" fmla="*/ 161711 h 323850"/>
                <a:gd name="connsiteX22" fmla="*/ 228971 w 323850"/>
                <a:gd name="connsiteY22" fmla="*/ 162723 h 323850"/>
                <a:gd name="connsiteX23" fmla="*/ 228314 w 323850"/>
                <a:gd name="connsiteY23" fmla="*/ 205740 h 323850"/>
                <a:gd name="connsiteX24" fmla="*/ 184595 w 323850"/>
                <a:gd name="connsiteY24" fmla="*/ 20507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323850">
                  <a:moveTo>
                    <a:pt x="255175" y="80010"/>
                  </a:moveTo>
                  <a:lnTo>
                    <a:pt x="255175" y="80010"/>
                  </a:lnTo>
                  <a:lnTo>
                    <a:pt x="255175" y="80010"/>
                  </a:lnTo>
                  <a:cubicBezTo>
                    <a:pt x="221772" y="45841"/>
                    <a:pt x="181917" y="18645"/>
                    <a:pt x="137922" y="0"/>
                  </a:cubicBezTo>
                  <a:lnTo>
                    <a:pt x="137922" y="0"/>
                  </a:lnTo>
                  <a:lnTo>
                    <a:pt x="0" y="330708"/>
                  </a:lnTo>
                  <a:lnTo>
                    <a:pt x="333375" y="198596"/>
                  </a:lnTo>
                  <a:lnTo>
                    <a:pt x="333375" y="198596"/>
                  </a:lnTo>
                  <a:cubicBezTo>
                    <a:pt x="315469" y="154253"/>
                    <a:pt x="288882" y="113934"/>
                    <a:pt x="255175" y="80010"/>
                  </a:cubicBezTo>
                  <a:close/>
                  <a:moveTo>
                    <a:pt x="143637" y="97726"/>
                  </a:moveTo>
                  <a:cubicBezTo>
                    <a:pt x="131942" y="85473"/>
                    <a:pt x="132396" y="66059"/>
                    <a:pt x="144649" y="54364"/>
                  </a:cubicBezTo>
                  <a:cubicBezTo>
                    <a:pt x="156904" y="42669"/>
                    <a:pt x="176318" y="43123"/>
                    <a:pt x="188013" y="55376"/>
                  </a:cubicBezTo>
                  <a:cubicBezTo>
                    <a:pt x="199574" y="67490"/>
                    <a:pt x="199281" y="86637"/>
                    <a:pt x="187357" y="98393"/>
                  </a:cubicBezTo>
                  <a:cubicBezTo>
                    <a:pt x="175145" y="110282"/>
                    <a:pt x="155606" y="110021"/>
                    <a:pt x="143717" y="97808"/>
                  </a:cubicBezTo>
                  <a:cubicBezTo>
                    <a:pt x="143690" y="97782"/>
                    <a:pt x="143664" y="97754"/>
                    <a:pt x="143637" y="97726"/>
                  </a:cubicBezTo>
                  <a:close/>
                  <a:moveTo>
                    <a:pt x="52197" y="258508"/>
                  </a:moveTo>
                  <a:lnTo>
                    <a:pt x="77629" y="197739"/>
                  </a:lnTo>
                  <a:cubicBezTo>
                    <a:pt x="95366" y="202477"/>
                    <a:pt x="105905" y="220696"/>
                    <a:pt x="101167" y="238434"/>
                  </a:cubicBezTo>
                  <a:cubicBezTo>
                    <a:pt x="96429" y="256171"/>
                    <a:pt x="78210" y="266710"/>
                    <a:pt x="60472" y="261972"/>
                  </a:cubicBezTo>
                  <a:cubicBezTo>
                    <a:pt x="57570" y="261196"/>
                    <a:pt x="54787" y="260032"/>
                    <a:pt x="52197" y="258508"/>
                  </a:cubicBezTo>
                  <a:close/>
                  <a:moveTo>
                    <a:pt x="184595" y="205073"/>
                  </a:moveTo>
                  <a:cubicBezTo>
                    <a:pt x="172900" y="192819"/>
                    <a:pt x="173353" y="173405"/>
                    <a:pt x="185607" y="161711"/>
                  </a:cubicBezTo>
                  <a:cubicBezTo>
                    <a:pt x="197862" y="150016"/>
                    <a:pt x="217276" y="150469"/>
                    <a:pt x="228971" y="162723"/>
                  </a:cubicBezTo>
                  <a:cubicBezTo>
                    <a:pt x="240531" y="174837"/>
                    <a:pt x="240239" y="193984"/>
                    <a:pt x="228314" y="205740"/>
                  </a:cubicBezTo>
                  <a:cubicBezTo>
                    <a:pt x="216049" y="217607"/>
                    <a:pt x="196492" y="217309"/>
                    <a:pt x="184595" y="205073"/>
                  </a:cubicBez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0A514498-2445-D24B-AE94-F7DC8413670C}"/>
                </a:ext>
              </a:extLst>
            </p:cNvPr>
            <p:cNvSpPr/>
            <p:nvPr/>
          </p:nvSpPr>
          <p:spPr>
            <a:xfrm>
              <a:off x="7165392" y="3909948"/>
              <a:ext cx="247650" cy="257175"/>
            </a:xfrm>
            <a:custGeom>
              <a:avLst/>
              <a:gdLst>
                <a:gd name="connsiteX0" fmla="*/ 252851 w 247650"/>
                <a:gd name="connsiteY0" fmla="*/ 246459 h 257175"/>
                <a:gd name="connsiteX1" fmla="*/ 252851 w 247650"/>
                <a:gd name="connsiteY1" fmla="*/ 230934 h 257175"/>
                <a:gd name="connsiteX2" fmla="*/ 162840 w 247650"/>
                <a:gd name="connsiteY2" fmla="*/ 93774 h 257175"/>
                <a:gd name="connsiteX3" fmla="*/ 27870 w 247650"/>
                <a:gd name="connsiteY3" fmla="*/ 1572 h 257175"/>
                <a:gd name="connsiteX4" fmla="*/ 12249 w 247650"/>
                <a:gd name="connsiteY4" fmla="*/ 1572 h 257175"/>
                <a:gd name="connsiteX5" fmla="*/ 1486 w 247650"/>
                <a:gd name="connsiteY5" fmla="*/ 12335 h 257175"/>
                <a:gd name="connsiteX6" fmla="*/ 12440 w 247650"/>
                <a:gd name="connsiteY6" fmla="*/ 38814 h 257175"/>
                <a:gd name="connsiteX7" fmla="*/ 215513 w 247650"/>
                <a:gd name="connsiteY7" fmla="*/ 245602 h 257175"/>
                <a:gd name="connsiteX8" fmla="*/ 219894 w 247650"/>
                <a:gd name="connsiteY8" fmla="*/ 252365 h 257175"/>
                <a:gd name="connsiteX9" fmla="*/ 219894 w 247650"/>
                <a:gd name="connsiteY9" fmla="*/ 252365 h 257175"/>
                <a:gd name="connsiteX10" fmla="*/ 241707 w 247650"/>
                <a:gd name="connsiteY10" fmla="*/ 257032 h 257175"/>
                <a:gd name="connsiteX11" fmla="*/ 252851 w 247650"/>
                <a:gd name="connsiteY11" fmla="*/ 24645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650" h="257175">
                  <a:moveTo>
                    <a:pt x="252851" y="246459"/>
                  </a:moveTo>
                  <a:cubicBezTo>
                    <a:pt x="254942" y="241495"/>
                    <a:pt x="254942" y="235898"/>
                    <a:pt x="252851" y="230934"/>
                  </a:cubicBezTo>
                  <a:cubicBezTo>
                    <a:pt x="232282" y="179675"/>
                    <a:pt x="201680" y="133042"/>
                    <a:pt x="162840" y="93774"/>
                  </a:cubicBezTo>
                  <a:cubicBezTo>
                    <a:pt x="124310" y="54512"/>
                    <a:pt x="78456" y="23186"/>
                    <a:pt x="27870" y="1572"/>
                  </a:cubicBezTo>
                  <a:cubicBezTo>
                    <a:pt x="22875" y="-524"/>
                    <a:pt x="17245" y="-524"/>
                    <a:pt x="12249" y="1572"/>
                  </a:cubicBezTo>
                  <a:cubicBezTo>
                    <a:pt x="7322" y="3508"/>
                    <a:pt x="3423" y="7407"/>
                    <a:pt x="1486" y="12335"/>
                  </a:cubicBezTo>
                  <a:cubicBezTo>
                    <a:pt x="-2674" y="22672"/>
                    <a:pt x="2193" y="34438"/>
                    <a:pt x="12440" y="38814"/>
                  </a:cubicBezTo>
                  <a:cubicBezTo>
                    <a:pt x="104729" y="78300"/>
                    <a:pt x="177706" y="152612"/>
                    <a:pt x="215513" y="245602"/>
                  </a:cubicBezTo>
                  <a:cubicBezTo>
                    <a:pt x="216504" y="248128"/>
                    <a:pt x="217994" y="250428"/>
                    <a:pt x="219894" y="252365"/>
                  </a:cubicBezTo>
                  <a:lnTo>
                    <a:pt x="219894" y="252365"/>
                  </a:lnTo>
                  <a:cubicBezTo>
                    <a:pt x="225593" y="258114"/>
                    <a:pt x="234154" y="259946"/>
                    <a:pt x="241707" y="257032"/>
                  </a:cubicBezTo>
                  <a:cubicBezTo>
                    <a:pt x="246669" y="255114"/>
                    <a:pt x="250674" y="251314"/>
                    <a:pt x="252851" y="246459"/>
                  </a:cubicBezTo>
                  <a:close/>
                </a:path>
              </a:pathLst>
            </a:custGeom>
            <a:grpFill/>
            <a:ln w="9525" cap="flat">
              <a:noFill/>
              <a:prstDash val="solid"/>
              <a:miter/>
            </a:ln>
          </p:spPr>
          <p:txBody>
            <a:bodyPr rtlCol="0" anchor="ctr"/>
            <a:lstStyle/>
            <a:p>
              <a:endParaRPr lang="it-IT" sz="1013"/>
            </a:p>
          </p:txBody>
        </p:sp>
        <p:sp>
          <p:nvSpPr>
            <p:cNvPr id="291" name="Figura a mano libera 290">
              <a:extLst>
                <a:ext uri="{FF2B5EF4-FFF2-40B4-BE49-F238E27FC236}">
                  <a16:creationId xmlns:a16="http://schemas.microsoft.com/office/drawing/2014/main" id="{E979877E-CDB9-8F43-A704-3461A44FC803}"/>
                </a:ext>
              </a:extLst>
            </p:cNvPr>
            <p:cNvSpPr/>
            <p:nvPr/>
          </p:nvSpPr>
          <p:spPr>
            <a:xfrm>
              <a:off x="6649565" y="4054394"/>
              <a:ext cx="600075" cy="600075"/>
            </a:xfrm>
            <a:custGeom>
              <a:avLst/>
              <a:gdLst>
                <a:gd name="connsiteX0" fmla="*/ 592466 w 600075"/>
                <a:gd name="connsiteY0" fmla="*/ 204216 h 600075"/>
                <a:gd name="connsiteX1" fmla="*/ 304811 w 600075"/>
                <a:gd name="connsiteY1" fmla="*/ 318516 h 600075"/>
                <a:gd name="connsiteX2" fmla="*/ 427017 w 600075"/>
                <a:gd name="connsiteY2" fmla="*/ 25527 h 600075"/>
                <a:gd name="connsiteX3" fmla="*/ 425588 w 600075"/>
                <a:gd name="connsiteY3" fmla="*/ 24956 h 600075"/>
                <a:gd name="connsiteX4" fmla="*/ 307478 w 600075"/>
                <a:gd name="connsiteY4" fmla="*/ 0 h 600075"/>
                <a:gd name="connsiteX5" fmla="*/ 304811 w 600075"/>
                <a:gd name="connsiteY5" fmla="*/ 0 h 600075"/>
                <a:gd name="connsiteX6" fmla="*/ 11 w 600075"/>
                <a:gd name="connsiteY6" fmla="*/ 302133 h 600075"/>
                <a:gd name="connsiteX7" fmla="*/ 302144 w 600075"/>
                <a:gd name="connsiteY7" fmla="*/ 609505 h 600075"/>
                <a:gd name="connsiteX8" fmla="*/ 304906 w 600075"/>
                <a:gd name="connsiteY8" fmla="*/ 609505 h 600075"/>
                <a:gd name="connsiteX9" fmla="*/ 609507 w 600075"/>
                <a:gd name="connsiteY9" fmla="*/ 304506 h 600075"/>
                <a:gd name="connsiteX10" fmla="*/ 592466 w 600075"/>
                <a:gd name="connsiteY10" fmla="*/ 204216 h 600075"/>
                <a:gd name="connsiteX11" fmla="*/ 276903 w 600075"/>
                <a:gd name="connsiteY11" fmla="*/ 36481 h 600075"/>
                <a:gd name="connsiteX12" fmla="*/ 334286 w 600075"/>
                <a:gd name="connsiteY12" fmla="*/ 36247 h 600075"/>
                <a:gd name="connsiteX13" fmla="*/ 334520 w 600075"/>
                <a:gd name="connsiteY13" fmla="*/ 93631 h 600075"/>
                <a:gd name="connsiteX14" fmla="*/ 277136 w 600075"/>
                <a:gd name="connsiteY14" fmla="*/ 93864 h 600075"/>
                <a:gd name="connsiteX15" fmla="*/ 276903 w 600075"/>
                <a:gd name="connsiteY15" fmla="*/ 93631 h 600075"/>
                <a:gd name="connsiteX16" fmla="*/ 276597 w 600075"/>
                <a:gd name="connsiteY16" fmla="*/ 36787 h 600075"/>
                <a:gd name="connsiteX17" fmla="*/ 276903 w 600075"/>
                <a:gd name="connsiteY17" fmla="*/ 36481 h 600075"/>
                <a:gd name="connsiteX18" fmla="*/ 121741 w 600075"/>
                <a:gd name="connsiteY18" fmla="*/ 359378 h 600075"/>
                <a:gd name="connsiteX19" fmla="*/ 68781 w 600075"/>
                <a:gd name="connsiteY19" fmla="*/ 362838 h 600075"/>
                <a:gd name="connsiteX20" fmla="*/ 64591 w 600075"/>
                <a:gd name="connsiteY20" fmla="*/ 358521 h 600075"/>
                <a:gd name="connsiteX21" fmla="*/ 66158 w 600075"/>
                <a:gd name="connsiteY21" fmla="*/ 302102 h 600075"/>
                <a:gd name="connsiteX22" fmla="*/ 122576 w 600075"/>
                <a:gd name="connsiteY22" fmla="*/ 303668 h 600075"/>
                <a:gd name="connsiteX23" fmla="*/ 121741 w 600075"/>
                <a:gd name="connsiteY23" fmla="*/ 359378 h 600075"/>
                <a:gd name="connsiteX24" fmla="*/ 164222 w 600075"/>
                <a:gd name="connsiteY24" fmla="*/ 178403 h 600075"/>
                <a:gd name="connsiteX25" fmla="*/ 120175 w 600075"/>
                <a:gd name="connsiteY25" fmla="*/ 178731 h 600075"/>
                <a:gd name="connsiteX26" fmla="*/ 119848 w 600075"/>
                <a:gd name="connsiteY26" fmla="*/ 134684 h 600075"/>
                <a:gd name="connsiteX27" fmla="*/ 163895 w 600075"/>
                <a:gd name="connsiteY27" fmla="*/ 134357 h 600075"/>
                <a:gd name="connsiteX28" fmla="*/ 164222 w 600075"/>
                <a:gd name="connsiteY28" fmla="*/ 134684 h 600075"/>
                <a:gd name="connsiteX29" fmla="*/ 164222 w 600075"/>
                <a:gd name="connsiteY29" fmla="*/ 178022 h 600075"/>
                <a:gd name="connsiteX30" fmla="*/ 227754 w 600075"/>
                <a:gd name="connsiteY30" fmla="*/ 540925 h 600075"/>
                <a:gd name="connsiteX31" fmla="*/ 183707 w 600075"/>
                <a:gd name="connsiteY31" fmla="*/ 541251 h 600075"/>
                <a:gd name="connsiteX32" fmla="*/ 183380 w 600075"/>
                <a:gd name="connsiteY32" fmla="*/ 497205 h 600075"/>
                <a:gd name="connsiteX33" fmla="*/ 227426 w 600075"/>
                <a:gd name="connsiteY33" fmla="*/ 496877 h 600075"/>
                <a:gd name="connsiteX34" fmla="*/ 227754 w 600075"/>
                <a:gd name="connsiteY34" fmla="*/ 497205 h 600075"/>
                <a:gd name="connsiteX35" fmla="*/ 227754 w 600075"/>
                <a:gd name="connsiteY35" fmla="*/ 540544 h 600075"/>
                <a:gd name="connsiteX36" fmla="*/ 248233 w 600075"/>
                <a:gd name="connsiteY36" fmla="*/ 379000 h 600075"/>
                <a:gd name="connsiteX37" fmla="*/ 204185 w 600075"/>
                <a:gd name="connsiteY37" fmla="*/ 379327 h 600075"/>
                <a:gd name="connsiteX38" fmla="*/ 203859 w 600075"/>
                <a:gd name="connsiteY38" fmla="*/ 335280 h 600075"/>
                <a:gd name="connsiteX39" fmla="*/ 247905 w 600075"/>
                <a:gd name="connsiteY39" fmla="*/ 334952 h 600075"/>
                <a:gd name="connsiteX40" fmla="*/ 248233 w 600075"/>
                <a:gd name="connsiteY40" fmla="*/ 335280 h 600075"/>
                <a:gd name="connsiteX41" fmla="*/ 248233 w 600075"/>
                <a:gd name="connsiteY41" fmla="*/ 378809 h 600075"/>
                <a:gd name="connsiteX42" fmla="*/ 272236 w 600075"/>
                <a:gd name="connsiteY42" fmla="*/ 255175 h 600075"/>
                <a:gd name="connsiteX43" fmla="*/ 272547 w 600075"/>
                <a:gd name="connsiteY43" fmla="*/ 211801 h 600075"/>
                <a:gd name="connsiteX44" fmla="*/ 315921 w 600075"/>
                <a:gd name="connsiteY44" fmla="*/ 212113 h 600075"/>
                <a:gd name="connsiteX45" fmla="*/ 323385 w 600075"/>
                <a:gd name="connsiteY45" fmla="*/ 224600 h 600075"/>
                <a:gd name="connsiteX46" fmla="*/ 308335 w 600075"/>
                <a:gd name="connsiteY46" fmla="*/ 260985 h 600075"/>
                <a:gd name="connsiteX47" fmla="*/ 272236 w 600075"/>
                <a:gd name="connsiteY47" fmla="*/ 254889 h 600075"/>
                <a:gd name="connsiteX48" fmla="*/ 375772 w 600075"/>
                <a:gd name="connsiteY48" fmla="*/ 364712 h 600075"/>
                <a:gd name="connsiteX49" fmla="*/ 419820 w 600075"/>
                <a:gd name="connsiteY49" fmla="*/ 364385 h 600075"/>
                <a:gd name="connsiteX50" fmla="*/ 420147 w 600075"/>
                <a:gd name="connsiteY50" fmla="*/ 408432 h 600075"/>
                <a:gd name="connsiteX51" fmla="*/ 376100 w 600075"/>
                <a:gd name="connsiteY51" fmla="*/ 408760 h 600075"/>
                <a:gd name="connsiteX52" fmla="*/ 375772 w 600075"/>
                <a:gd name="connsiteY52" fmla="*/ 408432 h 600075"/>
                <a:gd name="connsiteX53" fmla="*/ 375410 w 600075"/>
                <a:gd name="connsiteY53" fmla="*/ 364789 h 600075"/>
                <a:gd name="connsiteX54" fmla="*/ 375772 w 600075"/>
                <a:gd name="connsiteY54" fmla="*/ 364427 h 600075"/>
                <a:gd name="connsiteX55" fmla="*/ 434351 w 600075"/>
                <a:gd name="connsiteY55" fmla="*/ 552926 h 600075"/>
                <a:gd name="connsiteX56" fmla="*/ 376968 w 600075"/>
                <a:gd name="connsiteY56" fmla="*/ 553160 h 600075"/>
                <a:gd name="connsiteX57" fmla="*/ 376734 w 600075"/>
                <a:gd name="connsiteY57" fmla="*/ 495776 h 600075"/>
                <a:gd name="connsiteX58" fmla="*/ 434118 w 600075"/>
                <a:gd name="connsiteY58" fmla="*/ 495543 h 600075"/>
                <a:gd name="connsiteX59" fmla="*/ 434351 w 600075"/>
                <a:gd name="connsiteY59" fmla="*/ 495776 h 600075"/>
                <a:gd name="connsiteX60" fmla="*/ 434370 w 600075"/>
                <a:gd name="connsiteY60" fmla="*/ 552622 h 600075"/>
                <a:gd name="connsiteX61" fmla="*/ 434351 w 600075"/>
                <a:gd name="connsiteY61" fmla="*/ 552641 h 600075"/>
                <a:gd name="connsiteX62" fmla="*/ 572178 w 600075"/>
                <a:gd name="connsiteY62" fmla="*/ 362426 h 600075"/>
                <a:gd name="connsiteX63" fmla="*/ 528131 w 600075"/>
                <a:gd name="connsiteY63" fmla="*/ 362754 h 600075"/>
                <a:gd name="connsiteX64" fmla="*/ 527804 w 600075"/>
                <a:gd name="connsiteY64" fmla="*/ 318707 h 600075"/>
                <a:gd name="connsiteX65" fmla="*/ 571850 w 600075"/>
                <a:gd name="connsiteY65" fmla="*/ 318379 h 600075"/>
                <a:gd name="connsiteX66" fmla="*/ 572178 w 600075"/>
                <a:gd name="connsiteY66" fmla="*/ 318707 h 600075"/>
                <a:gd name="connsiteX67" fmla="*/ 572349 w 600075"/>
                <a:gd name="connsiteY67" fmla="*/ 362350 h 600075"/>
                <a:gd name="connsiteX68" fmla="*/ 572178 w 600075"/>
                <a:gd name="connsiteY68" fmla="*/ 362522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00075" h="600075">
                  <a:moveTo>
                    <a:pt x="592466" y="204216"/>
                  </a:moveTo>
                  <a:lnTo>
                    <a:pt x="304811" y="318516"/>
                  </a:lnTo>
                  <a:lnTo>
                    <a:pt x="427017" y="25527"/>
                  </a:lnTo>
                  <a:lnTo>
                    <a:pt x="425588" y="24956"/>
                  </a:lnTo>
                  <a:cubicBezTo>
                    <a:pt x="388326" y="8688"/>
                    <a:pt x="348136" y="196"/>
                    <a:pt x="307478" y="0"/>
                  </a:cubicBezTo>
                  <a:lnTo>
                    <a:pt x="304811" y="0"/>
                  </a:lnTo>
                  <a:cubicBezTo>
                    <a:pt x="137724" y="509"/>
                    <a:pt x="1989" y="135056"/>
                    <a:pt x="11" y="302133"/>
                  </a:cubicBezTo>
                  <a:cubicBezTo>
                    <a:pt x="-1416" y="470435"/>
                    <a:pt x="133842" y="608038"/>
                    <a:pt x="302144" y="609505"/>
                  </a:cubicBezTo>
                  <a:lnTo>
                    <a:pt x="304906" y="609505"/>
                  </a:lnTo>
                  <a:cubicBezTo>
                    <a:pt x="473243" y="609395"/>
                    <a:pt x="609617" y="472842"/>
                    <a:pt x="609507" y="304506"/>
                  </a:cubicBezTo>
                  <a:cubicBezTo>
                    <a:pt x="609485" y="270358"/>
                    <a:pt x="603725" y="236455"/>
                    <a:pt x="592466" y="204216"/>
                  </a:cubicBezTo>
                  <a:close/>
                  <a:moveTo>
                    <a:pt x="276903" y="36481"/>
                  </a:moveTo>
                  <a:cubicBezTo>
                    <a:pt x="292685" y="20570"/>
                    <a:pt x="318376" y="20465"/>
                    <a:pt x="334286" y="36247"/>
                  </a:cubicBezTo>
                  <a:cubicBezTo>
                    <a:pt x="350197" y="52029"/>
                    <a:pt x="350302" y="77720"/>
                    <a:pt x="334520" y="93631"/>
                  </a:cubicBezTo>
                  <a:cubicBezTo>
                    <a:pt x="318739" y="109541"/>
                    <a:pt x="293047" y="109646"/>
                    <a:pt x="277136" y="93864"/>
                  </a:cubicBezTo>
                  <a:cubicBezTo>
                    <a:pt x="277058" y="93787"/>
                    <a:pt x="276980" y="93709"/>
                    <a:pt x="276903" y="93631"/>
                  </a:cubicBezTo>
                  <a:cubicBezTo>
                    <a:pt x="261121" y="78018"/>
                    <a:pt x="260985" y="52568"/>
                    <a:pt x="276597" y="36787"/>
                  </a:cubicBezTo>
                  <a:cubicBezTo>
                    <a:pt x="276698" y="36684"/>
                    <a:pt x="276800" y="36582"/>
                    <a:pt x="276903" y="36481"/>
                  </a:cubicBezTo>
                  <a:close/>
                  <a:moveTo>
                    <a:pt x="121741" y="359378"/>
                  </a:moveTo>
                  <a:cubicBezTo>
                    <a:pt x="108071" y="374958"/>
                    <a:pt x="84361" y="376507"/>
                    <a:pt x="68781" y="362838"/>
                  </a:cubicBezTo>
                  <a:cubicBezTo>
                    <a:pt x="67270" y="361514"/>
                    <a:pt x="65870" y="360070"/>
                    <a:pt x="64591" y="358521"/>
                  </a:cubicBezTo>
                  <a:cubicBezTo>
                    <a:pt x="49443" y="342509"/>
                    <a:pt x="50145" y="317249"/>
                    <a:pt x="66158" y="302102"/>
                  </a:cubicBezTo>
                  <a:cubicBezTo>
                    <a:pt x="82169" y="286955"/>
                    <a:pt x="107429" y="287656"/>
                    <a:pt x="122576" y="303668"/>
                  </a:cubicBezTo>
                  <a:cubicBezTo>
                    <a:pt x="137451" y="319392"/>
                    <a:pt x="137080" y="344108"/>
                    <a:pt x="121741" y="359378"/>
                  </a:cubicBezTo>
                  <a:close/>
                  <a:moveTo>
                    <a:pt x="164222" y="178403"/>
                  </a:moveTo>
                  <a:cubicBezTo>
                    <a:pt x="152149" y="190657"/>
                    <a:pt x="132429" y="190803"/>
                    <a:pt x="120175" y="178731"/>
                  </a:cubicBezTo>
                  <a:cubicBezTo>
                    <a:pt x="107922" y="166658"/>
                    <a:pt x="107775" y="146937"/>
                    <a:pt x="119848" y="134684"/>
                  </a:cubicBezTo>
                  <a:cubicBezTo>
                    <a:pt x="131921" y="122430"/>
                    <a:pt x="151642" y="122284"/>
                    <a:pt x="163895" y="134357"/>
                  </a:cubicBezTo>
                  <a:cubicBezTo>
                    <a:pt x="164005" y="134464"/>
                    <a:pt x="164114" y="134574"/>
                    <a:pt x="164222" y="134684"/>
                  </a:cubicBezTo>
                  <a:cubicBezTo>
                    <a:pt x="176021" y="146720"/>
                    <a:pt x="176021" y="165985"/>
                    <a:pt x="164222" y="178022"/>
                  </a:cubicBezTo>
                  <a:close/>
                  <a:moveTo>
                    <a:pt x="227754" y="540925"/>
                  </a:moveTo>
                  <a:cubicBezTo>
                    <a:pt x="215681" y="553179"/>
                    <a:pt x="195960" y="553324"/>
                    <a:pt x="183707" y="541251"/>
                  </a:cubicBezTo>
                  <a:cubicBezTo>
                    <a:pt x="171454" y="529179"/>
                    <a:pt x="171307" y="509459"/>
                    <a:pt x="183380" y="497205"/>
                  </a:cubicBezTo>
                  <a:cubicBezTo>
                    <a:pt x="195453" y="484951"/>
                    <a:pt x="215173" y="484805"/>
                    <a:pt x="227426" y="496877"/>
                  </a:cubicBezTo>
                  <a:cubicBezTo>
                    <a:pt x="227537" y="496986"/>
                    <a:pt x="227645" y="497095"/>
                    <a:pt x="227754" y="497205"/>
                  </a:cubicBezTo>
                  <a:cubicBezTo>
                    <a:pt x="239553" y="509242"/>
                    <a:pt x="239553" y="528507"/>
                    <a:pt x="227754" y="540544"/>
                  </a:cubicBezTo>
                  <a:close/>
                  <a:moveTo>
                    <a:pt x="248233" y="379000"/>
                  </a:moveTo>
                  <a:cubicBezTo>
                    <a:pt x="236160" y="391254"/>
                    <a:pt x="216439" y="391399"/>
                    <a:pt x="204185" y="379327"/>
                  </a:cubicBezTo>
                  <a:cubicBezTo>
                    <a:pt x="191932" y="367254"/>
                    <a:pt x="191786" y="347534"/>
                    <a:pt x="203859" y="335280"/>
                  </a:cubicBezTo>
                  <a:cubicBezTo>
                    <a:pt x="215932" y="323026"/>
                    <a:pt x="235652" y="322880"/>
                    <a:pt x="247905" y="334952"/>
                  </a:cubicBezTo>
                  <a:cubicBezTo>
                    <a:pt x="248016" y="335061"/>
                    <a:pt x="248124" y="335170"/>
                    <a:pt x="248233" y="335280"/>
                  </a:cubicBezTo>
                  <a:cubicBezTo>
                    <a:pt x="260156" y="347341"/>
                    <a:pt x="260156" y="366749"/>
                    <a:pt x="248233" y="378809"/>
                  </a:cubicBezTo>
                  <a:close/>
                  <a:moveTo>
                    <a:pt x="272236" y="255175"/>
                  </a:moveTo>
                  <a:cubicBezTo>
                    <a:pt x="260345" y="243111"/>
                    <a:pt x="260484" y="223693"/>
                    <a:pt x="272547" y="211801"/>
                  </a:cubicBezTo>
                  <a:cubicBezTo>
                    <a:pt x="284611" y="199910"/>
                    <a:pt x="304030" y="200050"/>
                    <a:pt x="315921" y="212113"/>
                  </a:cubicBezTo>
                  <a:cubicBezTo>
                    <a:pt x="319374" y="215616"/>
                    <a:pt x="321934" y="219899"/>
                    <a:pt x="323385" y="224600"/>
                  </a:cubicBezTo>
                  <a:lnTo>
                    <a:pt x="308335" y="260985"/>
                  </a:lnTo>
                  <a:cubicBezTo>
                    <a:pt x="296262" y="267049"/>
                    <a:pt x="281649" y="264582"/>
                    <a:pt x="272236" y="254889"/>
                  </a:cubicBezTo>
                  <a:close/>
                  <a:moveTo>
                    <a:pt x="375772" y="364712"/>
                  </a:moveTo>
                  <a:cubicBezTo>
                    <a:pt x="387845" y="352458"/>
                    <a:pt x="407566" y="352313"/>
                    <a:pt x="419820" y="364385"/>
                  </a:cubicBezTo>
                  <a:cubicBezTo>
                    <a:pt x="432073" y="376458"/>
                    <a:pt x="432219" y="396178"/>
                    <a:pt x="420147" y="408432"/>
                  </a:cubicBezTo>
                  <a:cubicBezTo>
                    <a:pt x="408074" y="420686"/>
                    <a:pt x="388353" y="420832"/>
                    <a:pt x="376100" y="408760"/>
                  </a:cubicBezTo>
                  <a:cubicBezTo>
                    <a:pt x="375990" y="408651"/>
                    <a:pt x="375881" y="408542"/>
                    <a:pt x="375772" y="408432"/>
                  </a:cubicBezTo>
                  <a:cubicBezTo>
                    <a:pt x="363620" y="396481"/>
                    <a:pt x="363459" y="376941"/>
                    <a:pt x="375410" y="364789"/>
                  </a:cubicBezTo>
                  <a:cubicBezTo>
                    <a:pt x="375530" y="364667"/>
                    <a:pt x="375651" y="364547"/>
                    <a:pt x="375772" y="364427"/>
                  </a:cubicBezTo>
                  <a:close/>
                  <a:moveTo>
                    <a:pt x="434351" y="552926"/>
                  </a:moveTo>
                  <a:cubicBezTo>
                    <a:pt x="418569" y="568837"/>
                    <a:pt x="392878" y="568942"/>
                    <a:pt x="376968" y="553160"/>
                  </a:cubicBezTo>
                  <a:cubicBezTo>
                    <a:pt x="361057" y="537378"/>
                    <a:pt x="360953" y="511687"/>
                    <a:pt x="376734" y="495776"/>
                  </a:cubicBezTo>
                  <a:cubicBezTo>
                    <a:pt x="392515" y="479866"/>
                    <a:pt x="418207" y="479762"/>
                    <a:pt x="434118" y="495543"/>
                  </a:cubicBezTo>
                  <a:cubicBezTo>
                    <a:pt x="434196" y="495620"/>
                    <a:pt x="434274" y="495698"/>
                    <a:pt x="434351" y="495776"/>
                  </a:cubicBezTo>
                  <a:cubicBezTo>
                    <a:pt x="450054" y="511469"/>
                    <a:pt x="450063" y="536919"/>
                    <a:pt x="434370" y="552622"/>
                  </a:cubicBezTo>
                  <a:cubicBezTo>
                    <a:pt x="434364" y="552628"/>
                    <a:pt x="434358" y="552634"/>
                    <a:pt x="434351" y="552641"/>
                  </a:cubicBezTo>
                  <a:close/>
                  <a:moveTo>
                    <a:pt x="572178" y="362426"/>
                  </a:moveTo>
                  <a:cubicBezTo>
                    <a:pt x="560105" y="374680"/>
                    <a:pt x="540384" y="374826"/>
                    <a:pt x="528131" y="362754"/>
                  </a:cubicBezTo>
                  <a:cubicBezTo>
                    <a:pt x="515878" y="350681"/>
                    <a:pt x="515731" y="330960"/>
                    <a:pt x="527804" y="318707"/>
                  </a:cubicBezTo>
                  <a:cubicBezTo>
                    <a:pt x="539877" y="306453"/>
                    <a:pt x="559597" y="306307"/>
                    <a:pt x="571850" y="318379"/>
                  </a:cubicBezTo>
                  <a:cubicBezTo>
                    <a:pt x="571961" y="318487"/>
                    <a:pt x="572069" y="318597"/>
                    <a:pt x="572178" y="318707"/>
                  </a:cubicBezTo>
                  <a:cubicBezTo>
                    <a:pt x="584278" y="330711"/>
                    <a:pt x="584354" y="350251"/>
                    <a:pt x="572349" y="362350"/>
                  </a:cubicBezTo>
                  <a:cubicBezTo>
                    <a:pt x="572292" y="362407"/>
                    <a:pt x="572235" y="362464"/>
                    <a:pt x="572178" y="362522"/>
                  </a:cubicBezTo>
                  <a:close/>
                </a:path>
              </a:pathLst>
            </a:custGeom>
            <a:grpFill/>
            <a:ln w="9525" cap="flat">
              <a:noFill/>
              <a:prstDash val="solid"/>
              <a:miter/>
            </a:ln>
          </p:spPr>
          <p:txBody>
            <a:bodyPr rtlCol="0" anchor="ctr"/>
            <a:lstStyle/>
            <a:p>
              <a:endParaRPr lang="it-IT" sz="1013"/>
            </a:p>
          </p:txBody>
        </p:sp>
      </p:grpSp>
      <p:sp>
        <p:nvSpPr>
          <p:cNvPr id="292" name="Elemento grafico 674" descr="Popcorn">
            <a:extLst>
              <a:ext uri="{FF2B5EF4-FFF2-40B4-BE49-F238E27FC236}">
                <a16:creationId xmlns:a16="http://schemas.microsoft.com/office/drawing/2014/main" id="{32640937-1F1F-DA42-95DD-B4EF9D515104}"/>
              </a:ext>
            </a:extLst>
          </p:cNvPr>
          <p:cNvSpPr/>
          <p:nvPr/>
        </p:nvSpPr>
        <p:spPr>
          <a:xfrm>
            <a:off x="3597601" y="1990230"/>
            <a:ext cx="178935" cy="204868"/>
          </a:xfrm>
          <a:custGeom>
            <a:avLst/>
            <a:gdLst>
              <a:gd name="connsiteX0" fmla="*/ 558165 w 657225"/>
              <a:gd name="connsiteY0" fmla="*/ 260033 h 752475"/>
              <a:gd name="connsiteX1" fmla="*/ 565785 w 657225"/>
              <a:gd name="connsiteY1" fmla="*/ 203835 h 752475"/>
              <a:gd name="connsiteX2" fmla="*/ 571500 w 657225"/>
              <a:gd name="connsiteY2" fmla="*/ 120968 h 752475"/>
              <a:gd name="connsiteX3" fmla="*/ 558165 w 657225"/>
              <a:gd name="connsiteY3" fmla="*/ 103823 h 752475"/>
              <a:gd name="connsiteX4" fmla="*/ 586740 w 657225"/>
              <a:gd name="connsiteY4" fmla="*/ 133350 h 752475"/>
              <a:gd name="connsiteX5" fmla="*/ 586740 w 657225"/>
              <a:gd name="connsiteY5" fmla="*/ 136208 h 752475"/>
              <a:gd name="connsiteX6" fmla="*/ 625793 w 657225"/>
              <a:gd name="connsiteY6" fmla="*/ 166688 h 752475"/>
              <a:gd name="connsiteX7" fmla="*/ 596265 w 657225"/>
              <a:gd name="connsiteY7" fmla="*/ 220028 h 752475"/>
              <a:gd name="connsiteX8" fmla="*/ 590550 w 657225"/>
              <a:gd name="connsiteY8" fmla="*/ 255270 h 752475"/>
              <a:gd name="connsiteX9" fmla="*/ 558165 w 657225"/>
              <a:gd name="connsiteY9" fmla="*/ 260033 h 752475"/>
              <a:gd name="connsiteX10" fmla="*/ 495300 w 657225"/>
              <a:gd name="connsiteY10" fmla="*/ 700088 h 752475"/>
              <a:gd name="connsiteX11" fmla="*/ 441008 w 657225"/>
              <a:gd name="connsiteY11" fmla="*/ 700088 h 752475"/>
              <a:gd name="connsiteX12" fmla="*/ 472440 w 657225"/>
              <a:gd name="connsiteY12" fmla="*/ 329565 h 752475"/>
              <a:gd name="connsiteX13" fmla="*/ 565785 w 657225"/>
              <a:gd name="connsiteY13" fmla="*/ 316230 h 752475"/>
              <a:gd name="connsiteX14" fmla="*/ 495300 w 657225"/>
              <a:gd name="connsiteY14" fmla="*/ 700088 h 752475"/>
              <a:gd name="connsiteX15" fmla="*/ 402908 w 657225"/>
              <a:gd name="connsiteY15" fmla="*/ 700088 h 752475"/>
              <a:gd name="connsiteX16" fmla="*/ 333375 w 657225"/>
              <a:gd name="connsiteY16" fmla="*/ 700088 h 752475"/>
              <a:gd name="connsiteX17" fmla="*/ 333375 w 657225"/>
              <a:gd name="connsiteY17" fmla="*/ 338138 h 752475"/>
              <a:gd name="connsiteX18" fmla="*/ 434340 w 657225"/>
              <a:gd name="connsiteY18" fmla="*/ 333375 h 752475"/>
              <a:gd name="connsiteX19" fmla="*/ 402908 w 657225"/>
              <a:gd name="connsiteY19" fmla="*/ 700088 h 752475"/>
              <a:gd name="connsiteX20" fmla="*/ 312420 w 657225"/>
              <a:gd name="connsiteY20" fmla="*/ 188595 h 752475"/>
              <a:gd name="connsiteX21" fmla="*/ 341948 w 657225"/>
              <a:gd name="connsiteY21" fmla="*/ 182880 h 752475"/>
              <a:gd name="connsiteX22" fmla="*/ 342900 w 657225"/>
              <a:gd name="connsiteY22" fmla="*/ 180975 h 752475"/>
              <a:gd name="connsiteX23" fmla="*/ 395288 w 657225"/>
              <a:gd name="connsiteY23" fmla="*/ 168593 h 752475"/>
              <a:gd name="connsiteX24" fmla="*/ 407670 w 657225"/>
              <a:gd name="connsiteY24" fmla="*/ 220980 h 752475"/>
              <a:gd name="connsiteX25" fmla="*/ 406718 w 657225"/>
              <a:gd name="connsiteY25" fmla="*/ 222885 h 752475"/>
              <a:gd name="connsiteX26" fmla="*/ 409575 w 657225"/>
              <a:gd name="connsiteY26" fmla="*/ 266700 h 752475"/>
              <a:gd name="connsiteX27" fmla="*/ 398145 w 657225"/>
              <a:gd name="connsiteY27" fmla="*/ 278130 h 752475"/>
              <a:gd name="connsiteX28" fmla="*/ 324803 w 657225"/>
              <a:gd name="connsiteY28" fmla="*/ 280035 h 752475"/>
              <a:gd name="connsiteX29" fmla="*/ 334328 w 657225"/>
              <a:gd name="connsiteY29" fmla="*/ 241935 h 752475"/>
              <a:gd name="connsiteX30" fmla="*/ 312420 w 657225"/>
              <a:gd name="connsiteY30" fmla="*/ 188595 h 752475"/>
              <a:gd name="connsiteX31" fmla="*/ 295275 w 657225"/>
              <a:gd name="connsiteY31" fmla="*/ 700088 h 752475"/>
              <a:gd name="connsiteX32" fmla="*/ 225743 w 657225"/>
              <a:gd name="connsiteY32" fmla="*/ 700088 h 752475"/>
              <a:gd name="connsiteX33" fmla="*/ 194310 w 657225"/>
              <a:gd name="connsiteY33" fmla="*/ 333375 h 752475"/>
              <a:gd name="connsiteX34" fmla="*/ 295275 w 657225"/>
              <a:gd name="connsiteY34" fmla="*/ 338138 h 752475"/>
              <a:gd name="connsiteX35" fmla="*/ 295275 w 657225"/>
              <a:gd name="connsiteY35" fmla="*/ 700088 h 752475"/>
              <a:gd name="connsiteX36" fmla="*/ 134303 w 657225"/>
              <a:gd name="connsiteY36" fmla="*/ 700088 h 752475"/>
              <a:gd name="connsiteX37" fmla="*/ 70485 w 657225"/>
              <a:gd name="connsiteY37" fmla="*/ 317183 h 752475"/>
              <a:gd name="connsiteX38" fmla="*/ 156210 w 657225"/>
              <a:gd name="connsiteY38" fmla="*/ 329565 h 752475"/>
              <a:gd name="connsiteX39" fmla="*/ 187643 w 657225"/>
              <a:gd name="connsiteY39" fmla="*/ 700088 h 752475"/>
              <a:gd name="connsiteX40" fmla="*/ 134303 w 657225"/>
              <a:gd name="connsiteY40" fmla="*/ 700088 h 752475"/>
              <a:gd name="connsiteX41" fmla="*/ 38100 w 657225"/>
              <a:gd name="connsiteY41" fmla="*/ 233363 h 752475"/>
              <a:gd name="connsiteX42" fmla="*/ 78105 w 657225"/>
              <a:gd name="connsiteY42" fmla="*/ 193358 h 752475"/>
              <a:gd name="connsiteX43" fmla="*/ 91440 w 657225"/>
              <a:gd name="connsiteY43" fmla="*/ 196215 h 752475"/>
              <a:gd name="connsiteX44" fmla="*/ 91440 w 657225"/>
              <a:gd name="connsiteY44" fmla="*/ 193358 h 752475"/>
              <a:gd name="connsiteX45" fmla="*/ 105728 w 657225"/>
              <a:gd name="connsiteY45" fmla="*/ 153353 h 752475"/>
              <a:gd name="connsiteX46" fmla="*/ 112395 w 657225"/>
              <a:gd name="connsiteY46" fmla="*/ 154305 h 752475"/>
              <a:gd name="connsiteX47" fmla="*/ 113348 w 657225"/>
              <a:gd name="connsiteY47" fmla="*/ 157163 h 752475"/>
              <a:gd name="connsiteX48" fmla="*/ 118110 w 657225"/>
              <a:gd name="connsiteY48" fmla="*/ 164783 h 752475"/>
              <a:gd name="connsiteX49" fmla="*/ 126682 w 657225"/>
              <a:gd name="connsiteY49" fmla="*/ 199073 h 752475"/>
              <a:gd name="connsiteX50" fmla="*/ 112395 w 657225"/>
              <a:gd name="connsiteY50" fmla="*/ 244793 h 752475"/>
              <a:gd name="connsiteX51" fmla="*/ 116205 w 657225"/>
              <a:gd name="connsiteY51" fmla="*/ 269558 h 752475"/>
              <a:gd name="connsiteX52" fmla="*/ 41910 w 657225"/>
              <a:gd name="connsiteY52" fmla="*/ 256223 h 752475"/>
              <a:gd name="connsiteX53" fmla="*/ 38100 w 657225"/>
              <a:gd name="connsiteY53" fmla="*/ 233363 h 752475"/>
              <a:gd name="connsiteX54" fmla="*/ 165735 w 657225"/>
              <a:gd name="connsiteY54" fmla="*/ 78105 h 752475"/>
              <a:gd name="connsiteX55" fmla="*/ 174308 w 657225"/>
              <a:gd name="connsiteY55" fmla="*/ 74295 h 752475"/>
              <a:gd name="connsiteX56" fmla="*/ 195263 w 657225"/>
              <a:gd name="connsiteY56" fmla="*/ 48578 h 752475"/>
              <a:gd name="connsiteX57" fmla="*/ 255270 w 657225"/>
              <a:gd name="connsiteY57" fmla="*/ 66675 h 752475"/>
              <a:gd name="connsiteX58" fmla="*/ 258127 w 657225"/>
              <a:gd name="connsiteY58" fmla="*/ 73343 h 752475"/>
              <a:gd name="connsiteX59" fmla="*/ 299085 w 657225"/>
              <a:gd name="connsiteY59" fmla="*/ 96203 h 752475"/>
              <a:gd name="connsiteX60" fmla="*/ 287655 w 657225"/>
              <a:gd name="connsiteY60" fmla="*/ 151448 h 752475"/>
              <a:gd name="connsiteX61" fmla="*/ 223838 w 657225"/>
              <a:gd name="connsiteY61" fmla="*/ 120015 h 752475"/>
              <a:gd name="connsiteX62" fmla="*/ 159068 w 657225"/>
              <a:gd name="connsiteY62" fmla="*/ 153353 h 752475"/>
              <a:gd name="connsiteX63" fmla="*/ 159068 w 657225"/>
              <a:gd name="connsiteY63" fmla="*/ 151448 h 752475"/>
              <a:gd name="connsiteX64" fmla="*/ 148590 w 657225"/>
              <a:gd name="connsiteY64" fmla="*/ 138113 h 752475"/>
              <a:gd name="connsiteX65" fmla="*/ 165735 w 657225"/>
              <a:gd name="connsiteY65" fmla="*/ 78105 h 752475"/>
              <a:gd name="connsiteX66" fmla="*/ 273368 w 657225"/>
              <a:gd name="connsiteY66" fmla="*/ 280035 h 752475"/>
              <a:gd name="connsiteX67" fmla="*/ 165735 w 657225"/>
              <a:gd name="connsiteY67" fmla="*/ 273368 h 752475"/>
              <a:gd name="connsiteX68" fmla="*/ 153353 w 657225"/>
              <a:gd name="connsiteY68" fmla="*/ 242888 h 752475"/>
              <a:gd name="connsiteX69" fmla="*/ 181927 w 657225"/>
              <a:gd name="connsiteY69" fmla="*/ 202883 h 752475"/>
              <a:gd name="connsiteX70" fmla="*/ 181927 w 657225"/>
              <a:gd name="connsiteY70" fmla="*/ 200025 h 752475"/>
              <a:gd name="connsiteX71" fmla="*/ 224790 w 657225"/>
              <a:gd name="connsiteY71" fmla="*/ 157163 h 752475"/>
              <a:gd name="connsiteX72" fmla="*/ 267653 w 657225"/>
              <a:gd name="connsiteY72" fmla="*/ 200025 h 752475"/>
              <a:gd name="connsiteX73" fmla="*/ 267653 w 657225"/>
              <a:gd name="connsiteY73" fmla="*/ 202883 h 752475"/>
              <a:gd name="connsiteX74" fmla="*/ 296228 w 657225"/>
              <a:gd name="connsiteY74" fmla="*/ 242888 h 752475"/>
              <a:gd name="connsiteX75" fmla="*/ 273368 w 657225"/>
              <a:gd name="connsiteY75" fmla="*/ 280035 h 752475"/>
              <a:gd name="connsiteX76" fmla="*/ 344805 w 657225"/>
              <a:gd name="connsiteY76" fmla="*/ 78105 h 752475"/>
              <a:gd name="connsiteX77" fmla="*/ 358140 w 657225"/>
              <a:gd name="connsiteY77" fmla="*/ 80963 h 752475"/>
              <a:gd name="connsiteX78" fmla="*/ 358140 w 657225"/>
              <a:gd name="connsiteY78" fmla="*/ 78105 h 752475"/>
              <a:gd name="connsiteX79" fmla="*/ 398145 w 657225"/>
              <a:gd name="connsiteY79" fmla="*/ 38100 h 752475"/>
              <a:gd name="connsiteX80" fmla="*/ 438150 w 657225"/>
              <a:gd name="connsiteY80" fmla="*/ 78105 h 752475"/>
              <a:gd name="connsiteX81" fmla="*/ 438150 w 657225"/>
              <a:gd name="connsiteY81" fmla="*/ 80963 h 752475"/>
              <a:gd name="connsiteX82" fmla="*/ 437198 w 657225"/>
              <a:gd name="connsiteY82" fmla="*/ 80963 h 752475"/>
              <a:gd name="connsiteX83" fmla="*/ 401003 w 657225"/>
              <a:gd name="connsiteY83" fmla="*/ 90488 h 752475"/>
              <a:gd name="connsiteX84" fmla="*/ 367665 w 657225"/>
              <a:gd name="connsiteY84" fmla="*/ 125730 h 752475"/>
              <a:gd name="connsiteX85" fmla="*/ 339090 w 657225"/>
              <a:gd name="connsiteY85" fmla="*/ 133350 h 752475"/>
              <a:gd name="connsiteX86" fmla="*/ 332423 w 657225"/>
              <a:gd name="connsiteY86" fmla="*/ 80963 h 752475"/>
              <a:gd name="connsiteX87" fmla="*/ 344805 w 657225"/>
              <a:gd name="connsiteY87" fmla="*/ 78105 h 752475"/>
              <a:gd name="connsiteX88" fmla="*/ 471488 w 657225"/>
              <a:gd name="connsiteY88" fmla="*/ 137160 h 752475"/>
              <a:gd name="connsiteX89" fmla="*/ 485775 w 657225"/>
              <a:gd name="connsiteY89" fmla="*/ 123825 h 752475"/>
              <a:gd name="connsiteX90" fmla="*/ 538163 w 657225"/>
              <a:gd name="connsiteY90" fmla="*/ 139065 h 752475"/>
              <a:gd name="connsiteX91" fmla="*/ 522923 w 657225"/>
              <a:gd name="connsiteY91" fmla="*/ 191453 h 752475"/>
              <a:gd name="connsiteX92" fmla="*/ 518160 w 657225"/>
              <a:gd name="connsiteY92" fmla="*/ 193358 h 752475"/>
              <a:gd name="connsiteX93" fmla="*/ 525780 w 657225"/>
              <a:gd name="connsiteY93" fmla="*/ 202883 h 752475"/>
              <a:gd name="connsiteX94" fmla="*/ 510540 w 657225"/>
              <a:gd name="connsiteY94" fmla="*/ 255270 h 752475"/>
              <a:gd name="connsiteX95" fmla="*/ 465773 w 657225"/>
              <a:gd name="connsiteY95" fmla="*/ 249555 h 752475"/>
              <a:gd name="connsiteX96" fmla="*/ 458153 w 657225"/>
              <a:gd name="connsiteY96" fmla="*/ 255270 h 752475"/>
              <a:gd name="connsiteX97" fmla="*/ 451485 w 657225"/>
              <a:gd name="connsiteY97" fmla="*/ 258127 h 752475"/>
              <a:gd name="connsiteX98" fmla="*/ 448628 w 657225"/>
              <a:gd name="connsiteY98" fmla="*/ 220028 h 752475"/>
              <a:gd name="connsiteX99" fmla="*/ 416243 w 657225"/>
              <a:gd name="connsiteY99" fmla="*/ 134303 h 752475"/>
              <a:gd name="connsiteX100" fmla="*/ 409575 w 657225"/>
              <a:gd name="connsiteY100" fmla="*/ 131445 h 752475"/>
              <a:gd name="connsiteX101" fmla="*/ 421005 w 657225"/>
              <a:gd name="connsiteY101" fmla="*/ 121920 h 752475"/>
              <a:gd name="connsiteX102" fmla="*/ 471488 w 657225"/>
              <a:gd name="connsiteY102" fmla="*/ 137160 h 752475"/>
              <a:gd name="connsiteX103" fmla="*/ 662940 w 657225"/>
              <a:gd name="connsiteY103" fmla="*/ 156210 h 752475"/>
              <a:gd name="connsiteX104" fmla="*/ 615315 w 657225"/>
              <a:gd name="connsiteY104" fmla="*/ 103823 h 752475"/>
              <a:gd name="connsiteX105" fmla="*/ 523875 w 657225"/>
              <a:gd name="connsiteY105" fmla="*/ 67628 h 752475"/>
              <a:gd name="connsiteX106" fmla="*/ 495300 w 657225"/>
              <a:gd name="connsiteY106" fmla="*/ 82868 h 752475"/>
              <a:gd name="connsiteX107" fmla="*/ 487680 w 657225"/>
              <a:gd name="connsiteY107" fmla="*/ 83820 h 752475"/>
              <a:gd name="connsiteX108" fmla="*/ 478155 w 657225"/>
              <a:gd name="connsiteY108" fmla="*/ 74295 h 752475"/>
              <a:gd name="connsiteX109" fmla="*/ 399098 w 657225"/>
              <a:gd name="connsiteY109" fmla="*/ 0 h 752475"/>
              <a:gd name="connsiteX110" fmla="*/ 329565 w 657225"/>
              <a:gd name="connsiteY110" fmla="*/ 41910 h 752475"/>
              <a:gd name="connsiteX111" fmla="*/ 308610 w 657225"/>
              <a:gd name="connsiteY111" fmla="*/ 49530 h 752475"/>
              <a:gd name="connsiteX112" fmla="*/ 281940 w 657225"/>
              <a:gd name="connsiteY112" fmla="*/ 37147 h 752475"/>
              <a:gd name="connsiteX113" fmla="*/ 216218 w 657225"/>
              <a:gd name="connsiteY113" fmla="*/ 4763 h 752475"/>
              <a:gd name="connsiteX114" fmla="*/ 177165 w 657225"/>
              <a:gd name="connsiteY114" fmla="*/ 14288 h 752475"/>
              <a:gd name="connsiteX115" fmla="*/ 145733 w 657225"/>
              <a:gd name="connsiteY115" fmla="*/ 44768 h 752475"/>
              <a:gd name="connsiteX116" fmla="*/ 104775 w 657225"/>
              <a:gd name="connsiteY116" fmla="*/ 113348 h 752475"/>
              <a:gd name="connsiteX117" fmla="*/ 62865 w 657225"/>
              <a:gd name="connsiteY117" fmla="*/ 155258 h 752475"/>
              <a:gd name="connsiteX118" fmla="*/ 0 w 657225"/>
              <a:gd name="connsiteY118" fmla="*/ 232410 h 752475"/>
              <a:gd name="connsiteX119" fmla="*/ 0 w 657225"/>
              <a:gd name="connsiteY119" fmla="*/ 241935 h 752475"/>
              <a:gd name="connsiteX120" fmla="*/ 85725 w 657225"/>
              <a:gd name="connsiteY120" fmla="*/ 756285 h 752475"/>
              <a:gd name="connsiteX121" fmla="*/ 542925 w 657225"/>
              <a:gd name="connsiteY121" fmla="*/ 756285 h 752475"/>
              <a:gd name="connsiteX122" fmla="*/ 638175 w 657225"/>
              <a:gd name="connsiteY122" fmla="*/ 241935 h 752475"/>
              <a:gd name="connsiteX123" fmla="*/ 635318 w 657225"/>
              <a:gd name="connsiteY123" fmla="*/ 240030 h 752475"/>
              <a:gd name="connsiteX124" fmla="*/ 662940 w 657225"/>
              <a:gd name="connsiteY124" fmla="*/ 15621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7225" h="752475">
                <a:moveTo>
                  <a:pt x="558165" y="260033"/>
                </a:moveTo>
                <a:cubicBezTo>
                  <a:pt x="567690" y="242888"/>
                  <a:pt x="570548" y="222885"/>
                  <a:pt x="565785" y="203835"/>
                </a:cubicBezTo>
                <a:cubicBezTo>
                  <a:pt x="582930" y="180023"/>
                  <a:pt x="586740" y="148590"/>
                  <a:pt x="571500" y="120968"/>
                </a:cubicBezTo>
                <a:cubicBezTo>
                  <a:pt x="567690" y="114300"/>
                  <a:pt x="563880" y="108585"/>
                  <a:pt x="558165" y="103823"/>
                </a:cubicBezTo>
                <a:cubicBezTo>
                  <a:pt x="571500" y="107632"/>
                  <a:pt x="581978" y="118110"/>
                  <a:pt x="586740" y="133350"/>
                </a:cubicBezTo>
                <a:cubicBezTo>
                  <a:pt x="586740" y="134303"/>
                  <a:pt x="586740" y="135255"/>
                  <a:pt x="586740" y="136208"/>
                </a:cubicBezTo>
                <a:cubicBezTo>
                  <a:pt x="604838" y="137160"/>
                  <a:pt x="620078" y="149543"/>
                  <a:pt x="625793" y="166688"/>
                </a:cubicBezTo>
                <a:cubicBezTo>
                  <a:pt x="632460" y="189548"/>
                  <a:pt x="619125" y="213360"/>
                  <a:pt x="596265" y="220028"/>
                </a:cubicBezTo>
                <a:cubicBezTo>
                  <a:pt x="600075" y="232410"/>
                  <a:pt x="597218" y="244793"/>
                  <a:pt x="590550" y="255270"/>
                </a:cubicBezTo>
                <a:cubicBezTo>
                  <a:pt x="580073" y="256223"/>
                  <a:pt x="561975" y="260033"/>
                  <a:pt x="558165" y="260033"/>
                </a:cubicBezTo>
                <a:close/>
                <a:moveTo>
                  <a:pt x="495300" y="700088"/>
                </a:moveTo>
                <a:lnTo>
                  <a:pt x="441008" y="700088"/>
                </a:lnTo>
                <a:lnTo>
                  <a:pt x="472440" y="329565"/>
                </a:lnTo>
                <a:cubicBezTo>
                  <a:pt x="508635" y="325755"/>
                  <a:pt x="540068" y="320993"/>
                  <a:pt x="565785" y="316230"/>
                </a:cubicBezTo>
                <a:lnTo>
                  <a:pt x="495300" y="700088"/>
                </a:lnTo>
                <a:close/>
                <a:moveTo>
                  <a:pt x="402908" y="700088"/>
                </a:moveTo>
                <a:lnTo>
                  <a:pt x="333375" y="700088"/>
                </a:lnTo>
                <a:lnTo>
                  <a:pt x="333375" y="338138"/>
                </a:lnTo>
                <a:cubicBezTo>
                  <a:pt x="369570" y="338138"/>
                  <a:pt x="402908" y="336233"/>
                  <a:pt x="434340" y="333375"/>
                </a:cubicBezTo>
                <a:lnTo>
                  <a:pt x="402908" y="700088"/>
                </a:lnTo>
                <a:close/>
                <a:moveTo>
                  <a:pt x="312420" y="188595"/>
                </a:moveTo>
                <a:cubicBezTo>
                  <a:pt x="320993" y="182880"/>
                  <a:pt x="331470" y="180975"/>
                  <a:pt x="341948" y="182880"/>
                </a:cubicBezTo>
                <a:cubicBezTo>
                  <a:pt x="341948" y="181928"/>
                  <a:pt x="342900" y="181928"/>
                  <a:pt x="342900" y="180975"/>
                </a:cubicBezTo>
                <a:cubicBezTo>
                  <a:pt x="354330" y="162878"/>
                  <a:pt x="377190" y="158115"/>
                  <a:pt x="395288" y="168593"/>
                </a:cubicBezTo>
                <a:cubicBezTo>
                  <a:pt x="413385" y="179070"/>
                  <a:pt x="418148" y="202883"/>
                  <a:pt x="407670" y="220980"/>
                </a:cubicBezTo>
                <a:cubicBezTo>
                  <a:pt x="407670" y="221933"/>
                  <a:pt x="406718" y="221933"/>
                  <a:pt x="406718" y="222885"/>
                </a:cubicBezTo>
                <a:cubicBezTo>
                  <a:pt x="416243" y="235268"/>
                  <a:pt x="418148" y="252413"/>
                  <a:pt x="409575" y="266700"/>
                </a:cubicBezTo>
                <a:cubicBezTo>
                  <a:pt x="406718" y="271463"/>
                  <a:pt x="402908" y="275273"/>
                  <a:pt x="398145" y="278130"/>
                </a:cubicBezTo>
                <a:cubicBezTo>
                  <a:pt x="392430" y="278130"/>
                  <a:pt x="354330" y="280035"/>
                  <a:pt x="324803" y="280035"/>
                </a:cubicBezTo>
                <a:cubicBezTo>
                  <a:pt x="330518" y="268605"/>
                  <a:pt x="334328" y="256223"/>
                  <a:pt x="334328" y="241935"/>
                </a:cubicBezTo>
                <a:cubicBezTo>
                  <a:pt x="333375" y="221933"/>
                  <a:pt x="325755" y="202883"/>
                  <a:pt x="312420" y="188595"/>
                </a:cubicBezTo>
                <a:close/>
                <a:moveTo>
                  <a:pt x="295275" y="700088"/>
                </a:moveTo>
                <a:lnTo>
                  <a:pt x="225743" y="700088"/>
                </a:lnTo>
                <a:lnTo>
                  <a:pt x="194310" y="333375"/>
                </a:lnTo>
                <a:cubicBezTo>
                  <a:pt x="224790" y="336233"/>
                  <a:pt x="259080" y="337185"/>
                  <a:pt x="295275" y="338138"/>
                </a:cubicBezTo>
                <a:lnTo>
                  <a:pt x="295275" y="700088"/>
                </a:lnTo>
                <a:close/>
                <a:moveTo>
                  <a:pt x="134303" y="700088"/>
                </a:moveTo>
                <a:lnTo>
                  <a:pt x="70485" y="317183"/>
                </a:lnTo>
                <a:cubicBezTo>
                  <a:pt x="94298" y="321945"/>
                  <a:pt x="122873" y="325755"/>
                  <a:pt x="156210" y="329565"/>
                </a:cubicBezTo>
                <a:lnTo>
                  <a:pt x="187643" y="700088"/>
                </a:lnTo>
                <a:lnTo>
                  <a:pt x="134303" y="700088"/>
                </a:lnTo>
                <a:close/>
                <a:moveTo>
                  <a:pt x="38100" y="233363"/>
                </a:moveTo>
                <a:cubicBezTo>
                  <a:pt x="38100" y="211455"/>
                  <a:pt x="56197" y="193358"/>
                  <a:pt x="78105" y="193358"/>
                </a:cubicBezTo>
                <a:cubicBezTo>
                  <a:pt x="82868" y="193358"/>
                  <a:pt x="87630" y="194310"/>
                  <a:pt x="91440" y="196215"/>
                </a:cubicBezTo>
                <a:cubicBezTo>
                  <a:pt x="91440" y="195263"/>
                  <a:pt x="91440" y="194310"/>
                  <a:pt x="91440" y="193358"/>
                </a:cubicBezTo>
                <a:cubicBezTo>
                  <a:pt x="91440" y="171450"/>
                  <a:pt x="83820" y="153353"/>
                  <a:pt x="105728" y="153353"/>
                </a:cubicBezTo>
                <a:cubicBezTo>
                  <a:pt x="108585" y="153353"/>
                  <a:pt x="110490" y="153353"/>
                  <a:pt x="112395" y="154305"/>
                </a:cubicBezTo>
                <a:cubicBezTo>
                  <a:pt x="112395" y="155258"/>
                  <a:pt x="113348" y="156210"/>
                  <a:pt x="113348" y="157163"/>
                </a:cubicBezTo>
                <a:cubicBezTo>
                  <a:pt x="115253" y="160020"/>
                  <a:pt x="116205" y="162878"/>
                  <a:pt x="118110" y="164783"/>
                </a:cubicBezTo>
                <a:cubicBezTo>
                  <a:pt x="118110" y="176213"/>
                  <a:pt x="121920" y="187643"/>
                  <a:pt x="126682" y="199073"/>
                </a:cubicBezTo>
                <a:cubicBezTo>
                  <a:pt x="118110" y="212408"/>
                  <a:pt x="112395" y="227648"/>
                  <a:pt x="112395" y="244793"/>
                </a:cubicBezTo>
                <a:cubicBezTo>
                  <a:pt x="112395" y="253365"/>
                  <a:pt x="113348" y="260985"/>
                  <a:pt x="116205" y="269558"/>
                </a:cubicBezTo>
                <a:cubicBezTo>
                  <a:pt x="85725" y="264795"/>
                  <a:pt x="60960" y="260033"/>
                  <a:pt x="41910" y="256223"/>
                </a:cubicBezTo>
                <a:cubicBezTo>
                  <a:pt x="40005" y="247650"/>
                  <a:pt x="38100" y="240983"/>
                  <a:pt x="38100" y="233363"/>
                </a:cubicBezTo>
                <a:close/>
                <a:moveTo>
                  <a:pt x="165735" y="78105"/>
                </a:moveTo>
                <a:cubicBezTo>
                  <a:pt x="168593" y="76200"/>
                  <a:pt x="171450" y="75248"/>
                  <a:pt x="174308" y="74295"/>
                </a:cubicBezTo>
                <a:cubicBezTo>
                  <a:pt x="177165" y="63818"/>
                  <a:pt x="184785" y="54293"/>
                  <a:pt x="195263" y="48578"/>
                </a:cubicBezTo>
                <a:cubicBezTo>
                  <a:pt x="217170" y="37147"/>
                  <a:pt x="243840" y="44768"/>
                  <a:pt x="255270" y="66675"/>
                </a:cubicBezTo>
                <a:cubicBezTo>
                  <a:pt x="256223" y="68580"/>
                  <a:pt x="257175" y="71438"/>
                  <a:pt x="258127" y="73343"/>
                </a:cubicBezTo>
                <a:cubicBezTo>
                  <a:pt x="274320" y="72390"/>
                  <a:pt x="291465" y="80963"/>
                  <a:pt x="299085" y="96203"/>
                </a:cubicBezTo>
                <a:cubicBezTo>
                  <a:pt x="309563" y="115253"/>
                  <a:pt x="303848" y="139065"/>
                  <a:pt x="287655" y="151448"/>
                </a:cubicBezTo>
                <a:cubicBezTo>
                  <a:pt x="272415" y="132398"/>
                  <a:pt x="249555" y="120015"/>
                  <a:pt x="223838" y="120015"/>
                </a:cubicBezTo>
                <a:cubicBezTo>
                  <a:pt x="197168" y="120015"/>
                  <a:pt x="173355" y="133350"/>
                  <a:pt x="159068" y="153353"/>
                </a:cubicBezTo>
                <a:cubicBezTo>
                  <a:pt x="159068" y="152400"/>
                  <a:pt x="159068" y="152400"/>
                  <a:pt x="159068" y="151448"/>
                </a:cubicBezTo>
                <a:cubicBezTo>
                  <a:pt x="155258" y="147638"/>
                  <a:pt x="151448" y="143828"/>
                  <a:pt x="148590" y="138113"/>
                </a:cubicBezTo>
                <a:cubicBezTo>
                  <a:pt x="136208" y="116205"/>
                  <a:pt x="144780" y="89535"/>
                  <a:pt x="165735" y="78105"/>
                </a:cubicBezTo>
                <a:close/>
                <a:moveTo>
                  <a:pt x="273368" y="280035"/>
                </a:moveTo>
                <a:cubicBezTo>
                  <a:pt x="233363" y="279083"/>
                  <a:pt x="197168" y="276225"/>
                  <a:pt x="165735" y="273368"/>
                </a:cubicBezTo>
                <a:cubicBezTo>
                  <a:pt x="158115" y="265748"/>
                  <a:pt x="153353" y="255270"/>
                  <a:pt x="153353" y="242888"/>
                </a:cubicBezTo>
                <a:cubicBezTo>
                  <a:pt x="153353" y="223838"/>
                  <a:pt x="165735" y="208598"/>
                  <a:pt x="181927" y="202883"/>
                </a:cubicBezTo>
                <a:cubicBezTo>
                  <a:pt x="181927" y="201930"/>
                  <a:pt x="181927" y="200978"/>
                  <a:pt x="181927" y="200025"/>
                </a:cubicBezTo>
                <a:cubicBezTo>
                  <a:pt x="181927" y="176213"/>
                  <a:pt x="200977" y="157163"/>
                  <a:pt x="224790" y="157163"/>
                </a:cubicBezTo>
                <a:cubicBezTo>
                  <a:pt x="248602" y="157163"/>
                  <a:pt x="267653" y="176213"/>
                  <a:pt x="267653" y="200025"/>
                </a:cubicBezTo>
                <a:cubicBezTo>
                  <a:pt x="267653" y="200978"/>
                  <a:pt x="267653" y="201930"/>
                  <a:pt x="267653" y="202883"/>
                </a:cubicBezTo>
                <a:cubicBezTo>
                  <a:pt x="284798" y="208598"/>
                  <a:pt x="296228" y="224790"/>
                  <a:pt x="296228" y="242888"/>
                </a:cubicBezTo>
                <a:cubicBezTo>
                  <a:pt x="295275" y="259080"/>
                  <a:pt x="285750" y="273368"/>
                  <a:pt x="273368" y="280035"/>
                </a:cubicBezTo>
                <a:close/>
                <a:moveTo>
                  <a:pt x="344805" y="78105"/>
                </a:moveTo>
                <a:cubicBezTo>
                  <a:pt x="349568" y="78105"/>
                  <a:pt x="354330" y="79057"/>
                  <a:pt x="358140" y="80963"/>
                </a:cubicBezTo>
                <a:cubicBezTo>
                  <a:pt x="358140" y="80010"/>
                  <a:pt x="358140" y="79057"/>
                  <a:pt x="358140" y="78105"/>
                </a:cubicBezTo>
                <a:cubicBezTo>
                  <a:pt x="358140" y="56197"/>
                  <a:pt x="376238" y="38100"/>
                  <a:pt x="398145" y="38100"/>
                </a:cubicBezTo>
                <a:cubicBezTo>
                  <a:pt x="420053" y="38100"/>
                  <a:pt x="438150" y="56197"/>
                  <a:pt x="438150" y="78105"/>
                </a:cubicBezTo>
                <a:cubicBezTo>
                  <a:pt x="438150" y="79057"/>
                  <a:pt x="438150" y="80010"/>
                  <a:pt x="438150" y="80963"/>
                </a:cubicBezTo>
                <a:cubicBezTo>
                  <a:pt x="438150" y="80963"/>
                  <a:pt x="438150" y="80963"/>
                  <a:pt x="437198" y="80963"/>
                </a:cubicBezTo>
                <a:cubicBezTo>
                  <a:pt x="424815" y="80963"/>
                  <a:pt x="411480" y="83820"/>
                  <a:pt x="401003" y="90488"/>
                </a:cubicBezTo>
                <a:cubicBezTo>
                  <a:pt x="386715" y="98107"/>
                  <a:pt x="375285" y="110490"/>
                  <a:pt x="367665" y="125730"/>
                </a:cubicBezTo>
                <a:cubicBezTo>
                  <a:pt x="358140" y="126682"/>
                  <a:pt x="348615" y="129540"/>
                  <a:pt x="339090" y="133350"/>
                </a:cubicBezTo>
                <a:cubicBezTo>
                  <a:pt x="342900" y="115253"/>
                  <a:pt x="340043" y="97155"/>
                  <a:pt x="332423" y="80963"/>
                </a:cubicBezTo>
                <a:cubicBezTo>
                  <a:pt x="338138" y="79057"/>
                  <a:pt x="341948" y="78105"/>
                  <a:pt x="344805" y="78105"/>
                </a:cubicBezTo>
                <a:close/>
                <a:moveTo>
                  <a:pt x="471488" y="137160"/>
                </a:moveTo>
                <a:cubicBezTo>
                  <a:pt x="475298" y="131445"/>
                  <a:pt x="479108" y="127635"/>
                  <a:pt x="485775" y="123825"/>
                </a:cubicBezTo>
                <a:cubicBezTo>
                  <a:pt x="504825" y="113348"/>
                  <a:pt x="528638" y="120968"/>
                  <a:pt x="538163" y="139065"/>
                </a:cubicBezTo>
                <a:cubicBezTo>
                  <a:pt x="548640" y="158115"/>
                  <a:pt x="541020" y="181928"/>
                  <a:pt x="522923" y="191453"/>
                </a:cubicBezTo>
                <a:cubicBezTo>
                  <a:pt x="521017" y="192405"/>
                  <a:pt x="519113" y="193358"/>
                  <a:pt x="518160" y="193358"/>
                </a:cubicBezTo>
                <a:cubicBezTo>
                  <a:pt x="521017" y="196215"/>
                  <a:pt x="523875" y="199073"/>
                  <a:pt x="525780" y="202883"/>
                </a:cubicBezTo>
                <a:cubicBezTo>
                  <a:pt x="536258" y="221933"/>
                  <a:pt x="528638" y="245745"/>
                  <a:pt x="510540" y="255270"/>
                </a:cubicBezTo>
                <a:cubicBezTo>
                  <a:pt x="495300" y="262890"/>
                  <a:pt x="478155" y="260985"/>
                  <a:pt x="465773" y="249555"/>
                </a:cubicBezTo>
                <a:cubicBezTo>
                  <a:pt x="463868" y="251460"/>
                  <a:pt x="461010" y="253365"/>
                  <a:pt x="458153" y="255270"/>
                </a:cubicBezTo>
                <a:cubicBezTo>
                  <a:pt x="456248" y="256223"/>
                  <a:pt x="454343" y="257175"/>
                  <a:pt x="451485" y="258127"/>
                </a:cubicBezTo>
                <a:cubicBezTo>
                  <a:pt x="453390" y="245745"/>
                  <a:pt x="452438" y="232410"/>
                  <a:pt x="448628" y="220028"/>
                </a:cubicBezTo>
                <a:cubicBezTo>
                  <a:pt x="458153" y="188595"/>
                  <a:pt x="444818" y="152400"/>
                  <a:pt x="416243" y="134303"/>
                </a:cubicBezTo>
                <a:cubicBezTo>
                  <a:pt x="414338" y="133350"/>
                  <a:pt x="412433" y="132398"/>
                  <a:pt x="409575" y="131445"/>
                </a:cubicBezTo>
                <a:cubicBezTo>
                  <a:pt x="412433" y="127635"/>
                  <a:pt x="416243" y="124778"/>
                  <a:pt x="421005" y="121920"/>
                </a:cubicBezTo>
                <a:cubicBezTo>
                  <a:pt x="438150" y="114300"/>
                  <a:pt x="460058" y="120015"/>
                  <a:pt x="471488" y="137160"/>
                </a:cubicBezTo>
                <a:close/>
                <a:moveTo>
                  <a:pt x="662940" y="156210"/>
                </a:moveTo>
                <a:cubicBezTo>
                  <a:pt x="656273" y="131445"/>
                  <a:pt x="638175" y="112395"/>
                  <a:pt x="615315" y="103823"/>
                </a:cubicBezTo>
                <a:cubicBezTo>
                  <a:pt x="597218" y="73343"/>
                  <a:pt x="560070" y="57150"/>
                  <a:pt x="523875" y="67628"/>
                </a:cubicBezTo>
                <a:cubicBezTo>
                  <a:pt x="513398" y="70485"/>
                  <a:pt x="503873" y="76200"/>
                  <a:pt x="495300" y="82868"/>
                </a:cubicBezTo>
                <a:cubicBezTo>
                  <a:pt x="492442" y="82868"/>
                  <a:pt x="489585" y="83820"/>
                  <a:pt x="487680" y="83820"/>
                </a:cubicBezTo>
                <a:cubicBezTo>
                  <a:pt x="484823" y="80010"/>
                  <a:pt x="481965" y="77153"/>
                  <a:pt x="478155" y="74295"/>
                </a:cubicBezTo>
                <a:cubicBezTo>
                  <a:pt x="475298" y="32385"/>
                  <a:pt x="441008" y="0"/>
                  <a:pt x="399098" y="0"/>
                </a:cubicBezTo>
                <a:cubicBezTo>
                  <a:pt x="368618" y="0"/>
                  <a:pt x="342900" y="17145"/>
                  <a:pt x="329565" y="41910"/>
                </a:cubicBezTo>
                <a:cubicBezTo>
                  <a:pt x="321945" y="43815"/>
                  <a:pt x="315278" y="45720"/>
                  <a:pt x="308610" y="49530"/>
                </a:cubicBezTo>
                <a:cubicBezTo>
                  <a:pt x="300990" y="43815"/>
                  <a:pt x="291465" y="39053"/>
                  <a:pt x="281940" y="37147"/>
                </a:cubicBezTo>
                <a:cubicBezTo>
                  <a:pt x="266700" y="17145"/>
                  <a:pt x="242888" y="4763"/>
                  <a:pt x="216218" y="4763"/>
                </a:cubicBezTo>
                <a:cubicBezTo>
                  <a:pt x="202883" y="4763"/>
                  <a:pt x="188595" y="8572"/>
                  <a:pt x="177165" y="14288"/>
                </a:cubicBezTo>
                <a:cubicBezTo>
                  <a:pt x="163830" y="21908"/>
                  <a:pt x="152400" y="32385"/>
                  <a:pt x="145733" y="44768"/>
                </a:cubicBezTo>
                <a:cubicBezTo>
                  <a:pt x="120968" y="59055"/>
                  <a:pt x="105728" y="85725"/>
                  <a:pt x="104775" y="113348"/>
                </a:cubicBezTo>
                <a:cubicBezTo>
                  <a:pt x="75248" y="114300"/>
                  <a:pt x="62865" y="129540"/>
                  <a:pt x="62865" y="155258"/>
                </a:cubicBezTo>
                <a:cubicBezTo>
                  <a:pt x="26670" y="162878"/>
                  <a:pt x="0" y="194310"/>
                  <a:pt x="0" y="232410"/>
                </a:cubicBezTo>
                <a:cubicBezTo>
                  <a:pt x="0" y="236220"/>
                  <a:pt x="0" y="241935"/>
                  <a:pt x="0" y="241935"/>
                </a:cubicBezTo>
                <a:lnTo>
                  <a:pt x="85725" y="756285"/>
                </a:lnTo>
                <a:lnTo>
                  <a:pt x="542925" y="756285"/>
                </a:lnTo>
                <a:lnTo>
                  <a:pt x="638175" y="241935"/>
                </a:lnTo>
                <a:lnTo>
                  <a:pt x="635318" y="240030"/>
                </a:lnTo>
                <a:cubicBezTo>
                  <a:pt x="660083" y="220980"/>
                  <a:pt x="671513" y="187643"/>
                  <a:pt x="662940" y="156210"/>
                </a:cubicBezTo>
                <a:close/>
              </a:path>
            </a:pathLst>
          </a:custGeom>
          <a:solidFill>
            <a:schemeClr val="accent3"/>
          </a:solidFill>
          <a:ln w="9525" cap="flat">
            <a:noFill/>
            <a:prstDash val="solid"/>
            <a:miter/>
          </a:ln>
        </p:spPr>
        <p:txBody>
          <a:bodyPr rtlCol="0" anchor="ctr"/>
          <a:lstStyle/>
          <a:p>
            <a:endParaRPr lang="it-IT" sz="1013"/>
          </a:p>
        </p:txBody>
      </p:sp>
      <p:sp>
        <p:nvSpPr>
          <p:cNvPr id="293" name="Elemento grafico 676" descr="Sushi">
            <a:extLst>
              <a:ext uri="{FF2B5EF4-FFF2-40B4-BE49-F238E27FC236}">
                <a16:creationId xmlns:a16="http://schemas.microsoft.com/office/drawing/2014/main" id="{C74BC24F-1940-8347-9348-4BACD0D08921}"/>
              </a:ext>
            </a:extLst>
          </p:cNvPr>
          <p:cNvSpPr/>
          <p:nvPr/>
        </p:nvSpPr>
        <p:spPr>
          <a:xfrm>
            <a:off x="4013542" y="2038205"/>
            <a:ext cx="225614" cy="108917"/>
          </a:xfrm>
          <a:custGeom>
            <a:avLst/>
            <a:gdLst>
              <a:gd name="connsiteX0" fmla="*/ 833292 w 828675"/>
              <a:gd name="connsiteY0" fmla="*/ 285769 h 400050"/>
              <a:gd name="connsiteX1" fmla="*/ 757092 w 828675"/>
              <a:gd name="connsiteY1" fmla="*/ 182613 h 400050"/>
              <a:gd name="connsiteX2" fmla="*/ 757092 w 828675"/>
              <a:gd name="connsiteY2" fmla="*/ 182613 h 400050"/>
              <a:gd name="connsiteX3" fmla="*/ 731184 w 828675"/>
              <a:gd name="connsiteY3" fmla="*/ 155086 h 400050"/>
              <a:gd name="connsiteX4" fmla="*/ 731184 w 828675"/>
              <a:gd name="connsiteY4" fmla="*/ 155086 h 400050"/>
              <a:gd name="connsiteX5" fmla="*/ 718802 w 828675"/>
              <a:gd name="connsiteY5" fmla="*/ 142989 h 400050"/>
              <a:gd name="connsiteX6" fmla="*/ 715754 w 828675"/>
              <a:gd name="connsiteY6" fmla="*/ 140132 h 400050"/>
              <a:gd name="connsiteX7" fmla="*/ 705181 w 828675"/>
              <a:gd name="connsiteY7" fmla="*/ 130607 h 400050"/>
              <a:gd name="connsiteX8" fmla="*/ 701943 w 828675"/>
              <a:gd name="connsiteY8" fmla="*/ 127749 h 400050"/>
              <a:gd name="connsiteX9" fmla="*/ 689465 w 828675"/>
              <a:gd name="connsiteY9" fmla="*/ 116986 h 400050"/>
              <a:gd name="connsiteX10" fmla="*/ 687655 w 828675"/>
              <a:gd name="connsiteY10" fmla="*/ 115462 h 400050"/>
              <a:gd name="connsiteX11" fmla="*/ 672225 w 828675"/>
              <a:gd name="connsiteY11" fmla="*/ 103080 h 400050"/>
              <a:gd name="connsiteX12" fmla="*/ 672225 w 828675"/>
              <a:gd name="connsiteY12" fmla="*/ 103080 h 400050"/>
              <a:gd name="connsiteX13" fmla="*/ 656032 w 828675"/>
              <a:gd name="connsiteY13" fmla="*/ 91078 h 400050"/>
              <a:gd name="connsiteX14" fmla="*/ 656032 w 828675"/>
              <a:gd name="connsiteY14" fmla="*/ 91078 h 400050"/>
              <a:gd name="connsiteX15" fmla="*/ 642126 w 828675"/>
              <a:gd name="connsiteY15" fmla="*/ 81553 h 400050"/>
              <a:gd name="connsiteX16" fmla="*/ 642126 w 828675"/>
              <a:gd name="connsiteY16" fmla="*/ 81553 h 400050"/>
              <a:gd name="connsiteX17" fmla="*/ 627838 w 828675"/>
              <a:gd name="connsiteY17" fmla="*/ 72028 h 400050"/>
              <a:gd name="connsiteX18" fmla="*/ 627838 w 828675"/>
              <a:gd name="connsiteY18" fmla="*/ 72028 h 400050"/>
              <a:gd name="connsiteX19" fmla="*/ 556782 w 828675"/>
              <a:gd name="connsiteY19" fmla="*/ 37071 h 400050"/>
              <a:gd name="connsiteX20" fmla="*/ 368187 w 828675"/>
              <a:gd name="connsiteY20" fmla="*/ 19 h 400050"/>
              <a:gd name="connsiteX21" fmla="*/ 128347 w 828675"/>
              <a:gd name="connsiteY21" fmla="*/ 83363 h 400050"/>
              <a:gd name="connsiteX22" fmla="*/ 105201 w 828675"/>
              <a:gd name="connsiteY22" fmla="*/ 104604 h 400050"/>
              <a:gd name="connsiteX23" fmla="*/ 105201 w 828675"/>
              <a:gd name="connsiteY23" fmla="*/ 104604 h 400050"/>
              <a:gd name="connsiteX24" fmla="*/ 14714 w 828675"/>
              <a:gd name="connsiteY24" fmla="*/ 263195 h 400050"/>
              <a:gd name="connsiteX25" fmla="*/ 14714 w 828675"/>
              <a:gd name="connsiteY25" fmla="*/ 264052 h 400050"/>
              <a:gd name="connsiteX26" fmla="*/ 10904 w 828675"/>
              <a:gd name="connsiteY26" fmla="*/ 275673 h 400050"/>
              <a:gd name="connsiteX27" fmla="*/ 10904 w 828675"/>
              <a:gd name="connsiteY27" fmla="*/ 277292 h 400050"/>
              <a:gd name="connsiteX28" fmla="*/ 7951 w 828675"/>
              <a:gd name="connsiteY28" fmla="*/ 286817 h 400050"/>
              <a:gd name="connsiteX29" fmla="*/ 7189 w 828675"/>
              <a:gd name="connsiteY29" fmla="*/ 289389 h 400050"/>
              <a:gd name="connsiteX30" fmla="*/ 4808 w 828675"/>
              <a:gd name="connsiteY30" fmla="*/ 297675 h 400050"/>
              <a:gd name="connsiteX31" fmla="*/ 3855 w 828675"/>
              <a:gd name="connsiteY31" fmla="*/ 301200 h 400050"/>
              <a:gd name="connsiteX32" fmla="*/ 2236 w 828675"/>
              <a:gd name="connsiteY32" fmla="*/ 307296 h 400050"/>
              <a:gd name="connsiteX33" fmla="*/ 141 w 828675"/>
              <a:gd name="connsiteY33" fmla="*/ 315582 h 400050"/>
              <a:gd name="connsiteX34" fmla="*/ 141 w 828675"/>
              <a:gd name="connsiteY34" fmla="*/ 318440 h 400050"/>
              <a:gd name="connsiteX35" fmla="*/ 141 w 828675"/>
              <a:gd name="connsiteY35" fmla="*/ 319297 h 400050"/>
              <a:gd name="connsiteX36" fmla="*/ 141 w 828675"/>
              <a:gd name="connsiteY36" fmla="*/ 321202 h 400050"/>
              <a:gd name="connsiteX37" fmla="*/ 141 w 828675"/>
              <a:gd name="connsiteY37" fmla="*/ 322059 h 400050"/>
              <a:gd name="connsiteX38" fmla="*/ 903 w 828675"/>
              <a:gd name="connsiteY38" fmla="*/ 323583 h 400050"/>
              <a:gd name="connsiteX39" fmla="*/ 903 w 828675"/>
              <a:gd name="connsiteY39" fmla="*/ 324345 h 400050"/>
              <a:gd name="connsiteX40" fmla="*/ 2522 w 828675"/>
              <a:gd name="connsiteY40" fmla="*/ 326060 h 400050"/>
              <a:gd name="connsiteX41" fmla="*/ 2522 w 828675"/>
              <a:gd name="connsiteY41" fmla="*/ 326060 h 400050"/>
              <a:gd name="connsiteX42" fmla="*/ 4713 w 828675"/>
              <a:gd name="connsiteY42" fmla="*/ 327393 h 400050"/>
              <a:gd name="connsiteX43" fmla="*/ 5475 w 828675"/>
              <a:gd name="connsiteY43" fmla="*/ 327393 h 400050"/>
              <a:gd name="connsiteX44" fmla="*/ 7189 w 828675"/>
              <a:gd name="connsiteY44" fmla="*/ 327393 h 400050"/>
              <a:gd name="connsiteX45" fmla="*/ 10809 w 828675"/>
              <a:gd name="connsiteY45" fmla="*/ 327393 h 400050"/>
              <a:gd name="connsiteX46" fmla="*/ 13571 w 828675"/>
              <a:gd name="connsiteY46" fmla="*/ 326536 h 400050"/>
              <a:gd name="connsiteX47" fmla="*/ 63482 w 828675"/>
              <a:gd name="connsiteY47" fmla="*/ 291675 h 400050"/>
              <a:gd name="connsiteX48" fmla="*/ 177687 w 828675"/>
              <a:gd name="connsiteY48" fmla="*/ 401212 h 400050"/>
              <a:gd name="connsiteX49" fmla="*/ 652889 w 828675"/>
              <a:gd name="connsiteY49" fmla="*/ 401212 h 400050"/>
              <a:gd name="connsiteX50" fmla="*/ 760998 w 828675"/>
              <a:gd name="connsiteY50" fmla="*/ 323679 h 400050"/>
              <a:gd name="connsiteX51" fmla="*/ 833864 w 828675"/>
              <a:gd name="connsiteY51" fmla="*/ 286912 h 400050"/>
              <a:gd name="connsiteX52" fmla="*/ 706515 w 828675"/>
              <a:gd name="connsiteY52" fmla="*/ 170993 h 400050"/>
              <a:gd name="connsiteX53" fmla="*/ 720040 w 828675"/>
              <a:gd name="connsiteY53" fmla="*/ 184804 h 400050"/>
              <a:gd name="connsiteX54" fmla="*/ 638506 w 828675"/>
              <a:gd name="connsiteY54" fmla="*/ 292151 h 400050"/>
              <a:gd name="connsiteX55" fmla="*/ 619932 w 828675"/>
              <a:gd name="connsiteY55" fmla="*/ 288055 h 400050"/>
              <a:gd name="connsiteX56" fmla="*/ 706515 w 828675"/>
              <a:gd name="connsiteY56" fmla="*/ 170993 h 400050"/>
              <a:gd name="connsiteX57" fmla="*/ 632410 w 828675"/>
              <a:gd name="connsiteY57" fmla="*/ 109366 h 400050"/>
              <a:gd name="connsiteX58" fmla="*/ 648412 w 828675"/>
              <a:gd name="connsiteY58" fmla="*/ 120891 h 400050"/>
              <a:gd name="connsiteX59" fmla="*/ 554305 w 828675"/>
              <a:gd name="connsiteY59" fmla="*/ 268719 h 400050"/>
              <a:gd name="connsiteX60" fmla="*/ 536208 w 828675"/>
              <a:gd name="connsiteY60" fmla="*/ 262433 h 400050"/>
              <a:gd name="connsiteX61" fmla="*/ 632410 w 828675"/>
              <a:gd name="connsiteY61" fmla="*/ 109366 h 400050"/>
              <a:gd name="connsiteX62" fmla="*/ 552495 w 828675"/>
              <a:gd name="connsiteY62" fmla="*/ 66408 h 400050"/>
              <a:gd name="connsiteX63" fmla="*/ 572212 w 828675"/>
              <a:gd name="connsiteY63" fmla="*/ 74886 h 400050"/>
              <a:gd name="connsiteX64" fmla="*/ 465627 w 828675"/>
              <a:gd name="connsiteY64" fmla="*/ 235382 h 400050"/>
              <a:gd name="connsiteX65" fmla="*/ 447149 w 828675"/>
              <a:gd name="connsiteY65" fmla="*/ 228143 h 400050"/>
              <a:gd name="connsiteX66" fmla="*/ 552495 w 828675"/>
              <a:gd name="connsiteY66" fmla="*/ 66408 h 400050"/>
              <a:gd name="connsiteX67" fmla="*/ 452864 w 828675"/>
              <a:gd name="connsiteY67" fmla="*/ 37167 h 400050"/>
              <a:gd name="connsiteX68" fmla="*/ 475438 w 828675"/>
              <a:gd name="connsiteY68" fmla="*/ 42024 h 400050"/>
              <a:gd name="connsiteX69" fmla="*/ 372282 w 828675"/>
              <a:gd name="connsiteY69" fmla="*/ 203949 h 400050"/>
              <a:gd name="connsiteX70" fmla="*/ 353804 w 828675"/>
              <a:gd name="connsiteY70" fmla="*/ 200520 h 400050"/>
              <a:gd name="connsiteX71" fmla="*/ 452864 w 828675"/>
              <a:gd name="connsiteY71" fmla="*/ 37167 h 400050"/>
              <a:gd name="connsiteX72" fmla="*/ 340469 w 828675"/>
              <a:gd name="connsiteY72" fmla="*/ 29737 h 400050"/>
              <a:gd name="connsiteX73" fmla="*/ 366377 w 828675"/>
              <a:gd name="connsiteY73" fmla="*/ 28785 h 400050"/>
              <a:gd name="connsiteX74" fmla="*/ 277699 w 828675"/>
              <a:gd name="connsiteY74" fmla="*/ 195567 h 400050"/>
              <a:gd name="connsiteX75" fmla="*/ 258649 w 828675"/>
              <a:gd name="connsiteY75" fmla="*/ 196329 h 400050"/>
              <a:gd name="connsiteX76" fmla="*/ 340469 w 828675"/>
              <a:gd name="connsiteY76" fmla="*/ 29737 h 400050"/>
              <a:gd name="connsiteX77" fmla="*/ 211977 w 828675"/>
              <a:gd name="connsiteY77" fmla="*/ 63551 h 400050"/>
              <a:gd name="connsiteX78" fmla="*/ 244457 w 828675"/>
              <a:gd name="connsiteY78" fmla="*/ 49835 h 400050"/>
              <a:gd name="connsiteX79" fmla="*/ 175782 w 828675"/>
              <a:gd name="connsiteY79" fmla="*/ 206997 h 400050"/>
              <a:gd name="connsiteX80" fmla="*/ 156732 w 828675"/>
              <a:gd name="connsiteY80" fmla="*/ 211379 h 400050"/>
              <a:gd name="connsiteX81" fmla="*/ 211977 w 828675"/>
              <a:gd name="connsiteY81" fmla="*/ 63551 h 400050"/>
              <a:gd name="connsiteX82" fmla="*/ 83770 w 828675"/>
              <a:gd name="connsiteY82" fmla="*/ 243859 h 400050"/>
              <a:gd name="connsiteX83" fmla="*/ 64720 w 828675"/>
              <a:gd name="connsiteY83" fmla="*/ 256718 h 400050"/>
              <a:gd name="connsiteX84" fmla="*/ 68244 w 828675"/>
              <a:gd name="connsiteY84" fmla="*/ 206426 h 400050"/>
              <a:gd name="connsiteX85" fmla="*/ 105773 w 828675"/>
              <a:gd name="connsiteY85" fmla="*/ 146228 h 400050"/>
              <a:gd name="connsiteX86" fmla="*/ 83770 w 828675"/>
              <a:gd name="connsiteY86" fmla="*/ 243859 h 400050"/>
              <a:gd name="connsiteX87" fmla="*/ 652889 w 828675"/>
              <a:gd name="connsiteY87" fmla="*/ 363112 h 400050"/>
              <a:gd name="connsiteX88" fmla="*/ 177687 w 828675"/>
              <a:gd name="connsiteY88" fmla="*/ 363112 h 400050"/>
              <a:gd name="connsiteX89" fmla="*/ 101487 w 828675"/>
              <a:gd name="connsiteY89" fmla="*/ 286912 h 400050"/>
              <a:gd name="connsiteX90" fmla="*/ 101487 w 828675"/>
              <a:gd name="connsiteY90" fmla="*/ 266433 h 400050"/>
              <a:gd name="connsiteX91" fmla="*/ 132729 w 828675"/>
              <a:gd name="connsiteY91" fmla="*/ 248812 h 400050"/>
              <a:gd name="connsiteX92" fmla="*/ 254934 w 828675"/>
              <a:gd name="connsiteY92" fmla="*/ 224619 h 400050"/>
              <a:gd name="connsiteX93" fmla="*/ 291510 w 828675"/>
              <a:gd name="connsiteY93" fmla="*/ 223666 h 400050"/>
              <a:gd name="connsiteX94" fmla="*/ 321514 w 828675"/>
              <a:gd name="connsiteY94" fmla="*/ 225000 h 400050"/>
              <a:gd name="connsiteX95" fmla="*/ 343898 w 828675"/>
              <a:gd name="connsiteY95" fmla="*/ 227476 h 400050"/>
              <a:gd name="connsiteX96" fmla="*/ 381998 w 828675"/>
              <a:gd name="connsiteY96" fmla="*/ 235287 h 400050"/>
              <a:gd name="connsiteX97" fmla="*/ 381998 w 828675"/>
              <a:gd name="connsiteY97" fmla="*/ 235287 h 400050"/>
              <a:gd name="connsiteX98" fmla="*/ 410573 w 828675"/>
              <a:gd name="connsiteY98" fmla="*/ 244812 h 400050"/>
              <a:gd name="connsiteX99" fmla="*/ 426384 w 828675"/>
              <a:gd name="connsiteY99" fmla="*/ 250717 h 400050"/>
              <a:gd name="connsiteX100" fmla="*/ 496203 w 828675"/>
              <a:gd name="connsiteY100" fmla="*/ 278054 h 400050"/>
              <a:gd name="connsiteX101" fmla="*/ 515253 w 828675"/>
              <a:gd name="connsiteY101" fmla="*/ 285102 h 400050"/>
              <a:gd name="connsiteX102" fmla="*/ 581166 w 828675"/>
              <a:gd name="connsiteY102" fmla="*/ 307105 h 400050"/>
              <a:gd name="connsiteX103" fmla="*/ 684607 w 828675"/>
              <a:gd name="connsiteY103" fmla="*/ 328346 h 400050"/>
              <a:gd name="connsiteX104" fmla="*/ 715849 w 828675"/>
              <a:gd name="connsiteY104" fmla="*/ 329489 h 400050"/>
              <a:gd name="connsiteX105" fmla="*/ 652889 w 828675"/>
              <a:gd name="connsiteY105" fmla="*/ 363112 h 400050"/>
              <a:gd name="connsiteX106" fmla="*/ 729089 w 828675"/>
              <a:gd name="connsiteY106" fmla="*/ 301771 h 400050"/>
              <a:gd name="connsiteX107" fmla="*/ 707467 w 828675"/>
              <a:gd name="connsiteY107" fmla="*/ 301771 h 400050"/>
              <a:gd name="connsiteX108" fmla="*/ 763760 w 828675"/>
              <a:gd name="connsiteY108" fmla="*/ 237382 h 400050"/>
              <a:gd name="connsiteX109" fmla="*/ 775285 w 828675"/>
              <a:gd name="connsiteY109" fmla="*/ 252527 h 400050"/>
              <a:gd name="connsiteX110" fmla="*/ 729089 w 828675"/>
              <a:gd name="connsiteY110" fmla="*/ 30177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28675" h="400050">
                <a:moveTo>
                  <a:pt x="833292" y="285769"/>
                </a:moveTo>
                <a:cubicBezTo>
                  <a:pt x="811251" y="249026"/>
                  <a:pt x="785733" y="214482"/>
                  <a:pt x="757092" y="182613"/>
                </a:cubicBezTo>
                <a:lnTo>
                  <a:pt x="757092" y="182613"/>
                </a:lnTo>
                <a:cubicBezTo>
                  <a:pt x="749091" y="173088"/>
                  <a:pt x="740424" y="164325"/>
                  <a:pt x="731184" y="155086"/>
                </a:cubicBezTo>
                <a:lnTo>
                  <a:pt x="731184" y="155086"/>
                </a:lnTo>
                <a:lnTo>
                  <a:pt x="718802" y="142989"/>
                </a:lnTo>
                <a:lnTo>
                  <a:pt x="715754" y="140132"/>
                </a:lnTo>
                <a:cubicBezTo>
                  <a:pt x="712325" y="136893"/>
                  <a:pt x="708801" y="133750"/>
                  <a:pt x="705181" y="130607"/>
                </a:cubicBezTo>
                <a:lnTo>
                  <a:pt x="701943" y="127749"/>
                </a:lnTo>
                <a:lnTo>
                  <a:pt x="689465" y="116986"/>
                </a:lnTo>
                <a:lnTo>
                  <a:pt x="687655" y="115462"/>
                </a:lnTo>
                <a:cubicBezTo>
                  <a:pt x="682607" y="111271"/>
                  <a:pt x="677463" y="107080"/>
                  <a:pt x="672225" y="103080"/>
                </a:cubicBezTo>
                <a:lnTo>
                  <a:pt x="672225" y="103080"/>
                </a:lnTo>
                <a:cubicBezTo>
                  <a:pt x="666891" y="98984"/>
                  <a:pt x="661461" y="94983"/>
                  <a:pt x="656032" y="91078"/>
                </a:cubicBezTo>
                <a:lnTo>
                  <a:pt x="656032" y="91078"/>
                </a:lnTo>
                <a:cubicBezTo>
                  <a:pt x="651555" y="87840"/>
                  <a:pt x="646507" y="84696"/>
                  <a:pt x="642126" y="81553"/>
                </a:cubicBezTo>
                <a:lnTo>
                  <a:pt x="642126" y="81553"/>
                </a:lnTo>
                <a:cubicBezTo>
                  <a:pt x="637458" y="78410"/>
                  <a:pt x="632601" y="75457"/>
                  <a:pt x="627838" y="72028"/>
                </a:cubicBezTo>
                <a:lnTo>
                  <a:pt x="627838" y="72028"/>
                </a:lnTo>
                <a:cubicBezTo>
                  <a:pt x="605314" y="58149"/>
                  <a:pt x="581522" y="46445"/>
                  <a:pt x="556782" y="37071"/>
                </a:cubicBezTo>
                <a:cubicBezTo>
                  <a:pt x="496647" y="13510"/>
                  <a:pt x="432765" y="959"/>
                  <a:pt x="368187" y="19"/>
                </a:cubicBezTo>
                <a:cubicBezTo>
                  <a:pt x="280993" y="-862"/>
                  <a:pt x="196205" y="28602"/>
                  <a:pt x="128347" y="83363"/>
                </a:cubicBezTo>
                <a:cubicBezTo>
                  <a:pt x="120208" y="89967"/>
                  <a:pt x="112478" y="97060"/>
                  <a:pt x="105201" y="104604"/>
                </a:cubicBezTo>
                <a:lnTo>
                  <a:pt x="105201" y="104604"/>
                </a:lnTo>
                <a:cubicBezTo>
                  <a:pt x="57672" y="152610"/>
                  <a:pt x="30240" y="215570"/>
                  <a:pt x="14714" y="263195"/>
                </a:cubicBezTo>
                <a:lnTo>
                  <a:pt x="14714" y="264052"/>
                </a:lnTo>
                <a:lnTo>
                  <a:pt x="10904" y="275673"/>
                </a:lnTo>
                <a:cubicBezTo>
                  <a:pt x="10946" y="276212"/>
                  <a:pt x="10946" y="276753"/>
                  <a:pt x="10904" y="277292"/>
                </a:cubicBezTo>
                <a:cubicBezTo>
                  <a:pt x="9856" y="280721"/>
                  <a:pt x="8808" y="284150"/>
                  <a:pt x="7951" y="286817"/>
                </a:cubicBezTo>
                <a:cubicBezTo>
                  <a:pt x="7951" y="287674"/>
                  <a:pt x="7475" y="288531"/>
                  <a:pt x="7189" y="289389"/>
                </a:cubicBezTo>
                <a:cubicBezTo>
                  <a:pt x="6332" y="292246"/>
                  <a:pt x="5570" y="295008"/>
                  <a:pt x="4808" y="297675"/>
                </a:cubicBezTo>
                <a:cubicBezTo>
                  <a:pt x="4046" y="300342"/>
                  <a:pt x="4236" y="299961"/>
                  <a:pt x="3855" y="301200"/>
                </a:cubicBezTo>
                <a:cubicBezTo>
                  <a:pt x="3474" y="302438"/>
                  <a:pt x="2808" y="305391"/>
                  <a:pt x="2236" y="307296"/>
                </a:cubicBezTo>
                <a:cubicBezTo>
                  <a:pt x="1665" y="309201"/>
                  <a:pt x="807" y="313106"/>
                  <a:pt x="141" y="315582"/>
                </a:cubicBezTo>
                <a:cubicBezTo>
                  <a:pt x="-47" y="316525"/>
                  <a:pt x="-47" y="317497"/>
                  <a:pt x="141" y="318440"/>
                </a:cubicBezTo>
                <a:cubicBezTo>
                  <a:pt x="94" y="318724"/>
                  <a:pt x="94" y="319013"/>
                  <a:pt x="141" y="319297"/>
                </a:cubicBezTo>
                <a:cubicBezTo>
                  <a:pt x="48" y="319929"/>
                  <a:pt x="48" y="320571"/>
                  <a:pt x="141" y="321202"/>
                </a:cubicBezTo>
                <a:cubicBezTo>
                  <a:pt x="105" y="321487"/>
                  <a:pt x="105" y="321775"/>
                  <a:pt x="141" y="322059"/>
                </a:cubicBezTo>
                <a:cubicBezTo>
                  <a:pt x="337" y="322595"/>
                  <a:pt x="592" y="323105"/>
                  <a:pt x="903" y="323583"/>
                </a:cubicBezTo>
                <a:lnTo>
                  <a:pt x="903" y="324345"/>
                </a:lnTo>
                <a:lnTo>
                  <a:pt x="2522" y="326060"/>
                </a:lnTo>
                <a:lnTo>
                  <a:pt x="2522" y="326060"/>
                </a:lnTo>
                <a:cubicBezTo>
                  <a:pt x="3170" y="326627"/>
                  <a:pt x="3911" y="327077"/>
                  <a:pt x="4713" y="327393"/>
                </a:cubicBezTo>
                <a:cubicBezTo>
                  <a:pt x="4713" y="327393"/>
                  <a:pt x="4713" y="327393"/>
                  <a:pt x="5475" y="327393"/>
                </a:cubicBezTo>
                <a:lnTo>
                  <a:pt x="7189" y="327393"/>
                </a:lnTo>
                <a:lnTo>
                  <a:pt x="10809" y="327393"/>
                </a:lnTo>
                <a:cubicBezTo>
                  <a:pt x="11758" y="327209"/>
                  <a:pt x="12684" y="326921"/>
                  <a:pt x="13571" y="326536"/>
                </a:cubicBezTo>
                <a:cubicBezTo>
                  <a:pt x="31022" y="316127"/>
                  <a:pt x="47702" y="304476"/>
                  <a:pt x="63482" y="291675"/>
                </a:cubicBezTo>
                <a:cubicBezTo>
                  <a:pt x="66034" y="352897"/>
                  <a:pt x="116411" y="401214"/>
                  <a:pt x="177687" y="401212"/>
                </a:cubicBezTo>
                <a:lnTo>
                  <a:pt x="652889" y="401212"/>
                </a:lnTo>
                <a:cubicBezTo>
                  <a:pt x="701803" y="401163"/>
                  <a:pt x="745263" y="369993"/>
                  <a:pt x="760998" y="323679"/>
                </a:cubicBezTo>
                <a:cubicBezTo>
                  <a:pt x="760998" y="323679"/>
                  <a:pt x="792525" y="321012"/>
                  <a:pt x="833864" y="286912"/>
                </a:cubicBezTo>
                <a:close/>
                <a:moveTo>
                  <a:pt x="706515" y="170993"/>
                </a:moveTo>
                <a:cubicBezTo>
                  <a:pt x="711182" y="175565"/>
                  <a:pt x="716040" y="180518"/>
                  <a:pt x="720040" y="184804"/>
                </a:cubicBezTo>
                <a:cubicBezTo>
                  <a:pt x="677178" y="215570"/>
                  <a:pt x="648888" y="253003"/>
                  <a:pt x="638506" y="292151"/>
                </a:cubicBezTo>
                <a:cubicBezTo>
                  <a:pt x="632220" y="290913"/>
                  <a:pt x="626028" y="289484"/>
                  <a:pt x="619932" y="288055"/>
                </a:cubicBezTo>
                <a:cubicBezTo>
                  <a:pt x="631077" y="245097"/>
                  <a:pt x="661080" y="204330"/>
                  <a:pt x="706515" y="170993"/>
                </a:cubicBezTo>
                <a:close/>
                <a:moveTo>
                  <a:pt x="632410" y="109366"/>
                </a:moveTo>
                <a:cubicBezTo>
                  <a:pt x="637839" y="113176"/>
                  <a:pt x="643173" y="116986"/>
                  <a:pt x="648412" y="120891"/>
                </a:cubicBezTo>
                <a:cubicBezTo>
                  <a:pt x="594405" y="165087"/>
                  <a:pt x="560973" y="218142"/>
                  <a:pt x="554305" y="268719"/>
                </a:cubicBezTo>
                <a:cubicBezTo>
                  <a:pt x="548209" y="266719"/>
                  <a:pt x="542208" y="264624"/>
                  <a:pt x="536208" y="262433"/>
                </a:cubicBezTo>
                <a:cubicBezTo>
                  <a:pt x="544494" y="209474"/>
                  <a:pt x="578308" y="154991"/>
                  <a:pt x="632410" y="109366"/>
                </a:cubicBezTo>
                <a:close/>
                <a:moveTo>
                  <a:pt x="552495" y="66408"/>
                </a:moveTo>
                <a:cubicBezTo>
                  <a:pt x="559163" y="69075"/>
                  <a:pt x="565735" y="71838"/>
                  <a:pt x="572212" y="74886"/>
                </a:cubicBezTo>
                <a:cubicBezTo>
                  <a:pt x="512871" y="125463"/>
                  <a:pt x="475248" y="182994"/>
                  <a:pt x="465627" y="235382"/>
                </a:cubicBezTo>
                <a:lnTo>
                  <a:pt x="447149" y="228143"/>
                </a:lnTo>
                <a:cubicBezTo>
                  <a:pt x="457912" y="174517"/>
                  <a:pt x="494583" y="117558"/>
                  <a:pt x="552495" y="66408"/>
                </a:cubicBezTo>
                <a:close/>
                <a:moveTo>
                  <a:pt x="452864" y="37167"/>
                </a:moveTo>
                <a:cubicBezTo>
                  <a:pt x="460389" y="38595"/>
                  <a:pt x="467818" y="40215"/>
                  <a:pt x="475438" y="42024"/>
                </a:cubicBezTo>
                <a:cubicBezTo>
                  <a:pt x="420955" y="91840"/>
                  <a:pt x="385046" y="149466"/>
                  <a:pt x="372282" y="203949"/>
                </a:cubicBezTo>
                <a:cubicBezTo>
                  <a:pt x="366282" y="202711"/>
                  <a:pt x="360090" y="201568"/>
                  <a:pt x="353804" y="200520"/>
                </a:cubicBezTo>
                <a:cubicBezTo>
                  <a:pt x="367139" y="145275"/>
                  <a:pt x="401048" y="87649"/>
                  <a:pt x="452864" y="37167"/>
                </a:cubicBezTo>
                <a:close/>
                <a:moveTo>
                  <a:pt x="340469" y="29737"/>
                </a:moveTo>
                <a:cubicBezTo>
                  <a:pt x="349041" y="29166"/>
                  <a:pt x="357614" y="28785"/>
                  <a:pt x="366377" y="28785"/>
                </a:cubicBezTo>
                <a:cubicBezTo>
                  <a:pt x="318752" y="81744"/>
                  <a:pt x="287891" y="140894"/>
                  <a:pt x="277699" y="195567"/>
                </a:cubicBezTo>
                <a:cubicBezTo>
                  <a:pt x="271413" y="195567"/>
                  <a:pt x="265031" y="195567"/>
                  <a:pt x="258649" y="196329"/>
                </a:cubicBezTo>
                <a:cubicBezTo>
                  <a:pt x="271054" y="134657"/>
                  <a:pt x="299246" y="77256"/>
                  <a:pt x="340469" y="29737"/>
                </a:cubicBezTo>
                <a:close/>
                <a:moveTo>
                  <a:pt x="211977" y="63551"/>
                </a:moveTo>
                <a:cubicBezTo>
                  <a:pt x="222555" y="58412"/>
                  <a:pt x="233396" y="53834"/>
                  <a:pt x="244457" y="49835"/>
                </a:cubicBezTo>
                <a:cubicBezTo>
                  <a:pt x="208838" y="95688"/>
                  <a:pt x="185232" y="149709"/>
                  <a:pt x="175782" y="206997"/>
                </a:cubicBezTo>
                <a:cubicBezTo>
                  <a:pt x="169305" y="208331"/>
                  <a:pt x="162923" y="209855"/>
                  <a:pt x="156732" y="211379"/>
                </a:cubicBezTo>
                <a:cubicBezTo>
                  <a:pt x="163650" y="158539"/>
                  <a:pt x="182546" y="107977"/>
                  <a:pt x="211977" y="63551"/>
                </a:cubicBezTo>
                <a:close/>
                <a:moveTo>
                  <a:pt x="83770" y="243859"/>
                </a:moveTo>
                <a:cubicBezTo>
                  <a:pt x="77388" y="248050"/>
                  <a:pt x="71007" y="252336"/>
                  <a:pt x="64720" y="256718"/>
                </a:cubicBezTo>
                <a:cubicBezTo>
                  <a:pt x="64164" y="239878"/>
                  <a:pt x="65345" y="223024"/>
                  <a:pt x="68244" y="206426"/>
                </a:cubicBezTo>
                <a:cubicBezTo>
                  <a:pt x="78686" y="185142"/>
                  <a:pt x="91260" y="164973"/>
                  <a:pt x="105773" y="146228"/>
                </a:cubicBezTo>
                <a:cubicBezTo>
                  <a:pt x="92532" y="177153"/>
                  <a:pt x="85075" y="210245"/>
                  <a:pt x="83770" y="243859"/>
                </a:cubicBezTo>
                <a:close/>
                <a:moveTo>
                  <a:pt x="652889" y="363112"/>
                </a:moveTo>
                <a:lnTo>
                  <a:pt x="177687" y="363112"/>
                </a:lnTo>
                <a:cubicBezTo>
                  <a:pt x="135602" y="363112"/>
                  <a:pt x="101487" y="328997"/>
                  <a:pt x="101487" y="286912"/>
                </a:cubicBezTo>
                <a:lnTo>
                  <a:pt x="101487" y="266433"/>
                </a:lnTo>
                <a:cubicBezTo>
                  <a:pt x="111154" y="259326"/>
                  <a:pt x="121644" y="253410"/>
                  <a:pt x="132729" y="248812"/>
                </a:cubicBezTo>
                <a:cubicBezTo>
                  <a:pt x="172104" y="234969"/>
                  <a:pt x="213255" y="226822"/>
                  <a:pt x="254934" y="224619"/>
                </a:cubicBezTo>
                <a:cubicBezTo>
                  <a:pt x="261411" y="224619"/>
                  <a:pt x="285795" y="223571"/>
                  <a:pt x="291510" y="223666"/>
                </a:cubicBezTo>
                <a:cubicBezTo>
                  <a:pt x="295606" y="223666"/>
                  <a:pt x="315609" y="224523"/>
                  <a:pt x="321514" y="225000"/>
                </a:cubicBezTo>
                <a:cubicBezTo>
                  <a:pt x="325324" y="225000"/>
                  <a:pt x="340564" y="226905"/>
                  <a:pt x="343898" y="227476"/>
                </a:cubicBezTo>
                <a:cubicBezTo>
                  <a:pt x="356764" y="229191"/>
                  <a:pt x="369495" y="231801"/>
                  <a:pt x="381998" y="235287"/>
                </a:cubicBezTo>
                <a:lnTo>
                  <a:pt x="381998" y="235287"/>
                </a:lnTo>
                <a:cubicBezTo>
                  <a:pt x="386379" y="236525"/>
                  <a:pt x="406572" y="243288"/>
                  <a:pt x="410573" y="244812"/>
                </a:cubicBezTo>
                <a:lnTo>
                  <a:pt x="426384" y="250717"/>
                </a:lnTo>
                <a:cubicBezTo>
                  <a:pt x="427623" y="250717"/>
                  <a:pt x="492012" y="276530"/>
                  <a:pt x="496203" y="278054"/>
                </a:cubicBezTo>
                <a:lnTo>
                  <a:pt x="515253" y="285102"/>
                </a:lnTo>
                <a:cubicBezTo>
                  <a:pt x="516967" y="285769"/>
                  <a:pt x="560115" y="301009"/>
                  <a:pt x="581166" y="307105"/>
                </a:cubicBezTo>
                <a:cubicBezTo>
                  <a:pt x="583071" y="307677"/>
                  <a:pt x="657366" y="327012"/>
                  <a:pt x="684607" y="328346"/>
                </a:cubicBezTo>
                <a:cubicBezTo>
                  <a:pt x="693561" y="328346"/>
                  <a:pt x="713849" y="329584"/>
                  <a:pt x="715849" y="329489"/>
                </a:cubicBezTo>
                <a:cubicBezTo>
                  <a:pt x="701734" y="350440"/>
                  <a:pt x="678152" y="363034"/>
                  <a:pt x="652889" y="363112"/>
                </a:cubicBezTo>
                <a:close/>
                <a:moveTo>
                  <a:pt x="729089" y="301771"/>
                </a:moveTo>
                <a:lnTo>
                  <a:pt x="707467" y="301771"/>
                </a:lnTo>
                <a:cubicBezTo>
                  <a:pt x="720417" y="275848"/>
                  <a:pt x="739799" y="253679"/>
                  <a:pt x="763760" y="237382"/>
                </a:cubicBezTo>
                <a:lnTo>
                  <a:pt x="775285" y="252527"/>
                </a:lnTo>
                <a:cubicBezTo>
                  <a:pt x="748139" y="264719"/>
                  <a:pt x="729089" y="301771"/>
                  <a:pt x="729089" y="301771"/>
                </a:cubicBezTo>
                <a:close/>
              </a:path>
            </a:pathLst>
          </a:custGeom>
          <a:solidFill>
            <a:schemeClr val="accent3"/>
          </a:solidFill>
          <a:ln w="9525" cap="flat">
            <a:noFill/>
            <a:prstDash val="solid"/>
            <a:miter/>
          </a:ln>
        </p:spPr>
        <p:txBody>
          <a:bodyPr rtlCol="0" anchor="ctr"/>
          <a:lstStyle/>
          <a:p>
            <a:endParaRPr lang="it-IT" sz="1013"/>
          </a:p>
        </p:txBody>
      </p:sp>
      <p:grpSp>
        <p:nvGrpSpPr>
          <p:cNvPr id="294" name="Elemento grafico 678" descr="Birra">
            <a:extLst>
              <a:ext uri="{FF2B5EF4-FFF2-40B4-BE49-F238E27FC236}">
                <a16:creationId xmlns:a16="http://schemas.microsoft.com/office/drawing/2014/main" id="{C45880DA-61FC-A245-8625-160581FFE410}"/>
              </a:ext>
            </a:extLst>
          </p:cNvPr>
          <p:cNvGrpSpPr/>
          <p:nvPr/>
        </p:nvGrpSpPr>
        <p:grpSpPr>
          <a:xfrm>
            <a:off x="4476160" y="1968186"/>
            <a:ext cx="248954" cy="248954"/>
            <a:chOff x="6988800" y="4321800"/>
            <a:chExt cx="914400" cy="914400"/>
          </a:xfrm>
          <a:solidFill>
            <a:schemeClr val="accent3"/>
          </a:solidFill>
        </p:grpSpPr>
        <p:sp>
          <p:nvSpPr>
            <p:cNvPr id="295" name="Figura a mano libera 294">
              <a:extLst>
                <a:ext uri="{FF2B5EF4-FFF2-40B4-BE49-F238E27FC236}">
                  <a16:creationId xmlns:a16="http://schemas.microsoft.com/office/drawing/2014/main" id="{3336E172-2E42-B541-AF1A-82CEA1E9ECF8}"/>
                </a:ext>
              </a:extLst>
            </p:cNvPr>
            <p:cNvSpPr/>
            <p:nvPr/>
          </p:nvSpPr>
          <p:spPr>
            <a:xfrm>
              <a:off x="7179300" y="4569450"/>
              <a:ext cx="533400" cy="590550"/>
            </a:xfrm>
            <a:custGeom>
              <a:avLst/>
              <a:gdLst>
                <a:gd name="connsiteX0" fmla="*/ 476250 w 533400"/>
                <a:gd name="connsiteY0" fmla="*/ 457200 h 590550"/>
                <a:gd name="connsiteX1" fmla="*/ 381000 w 533400"/>
                <a:gd name="connsiteY1" fmla="*/ 457200 h 590550"/>
                <a:gd name="connsiteX2" fmla="*/ 381000 w 533400"/>
                <a:gd name="connsiteY2" fmla="*/ 95250 h 590550"/>
                <a:gd name="connsiteX3" fmla="*/ 476250 w 533400"/>
                <a:gd name="connsiteY3" fmla="*/ 95250 h 590550"/>
                <a:gd name="connsiteX4" fmla="*/ 476250 w 533400"/>
                <a:gd name="connsiteY4" fmla="*/ 457200 h 590550"/>
                <a:gd name="connsiteX5" fmla="*/ 304800 w 533400"/>
                <a:gd name="connsiteY5" fmla="*/ 438150 h 590550"/>
                <a:gd name="connsiteX6" fmla="*/ 285750 w 533400"/>
                <a:gd name="connsiteY6" fmla="*/ 457200 h 590550"/>
                <a:gd name="connsiteX7" fmla="*/ 266700 w 533400"/>
                <a:gd name="connsiteY7" fmla="*/ 438150 h 590550"/>
                <a:gd name="connsiteX8" fmla="*/ 266700 w 533400"/>
                <a:gd name="connsiteY8" fmla="*/ 114300 h 590550"/>
                <a:gd name="connsiteX9" fmla="*/ 285750 w 533400"/>
                <a:gd name="connsiteY9" fmla="*/ 95250 h 590550"/>
                <a:gd name="connsiteX10" fmla="*/ 304800 w 533400"/>
                <a:gd name="connsiteY10" fmla="*/ 114300 h 590550"/>
                <a:gd name="connsiteX11" fmla="*/ 304800 w 533400"/>
                <a:gd name="connsiteY11" fmla="*/ 438150 h 590550"/>
                <a:gd name="connsiteX12" fmla="*/ 209550 w 533400"/>
                <a:gd name="connsiteY12" fmla="*/ 438150 h 590550"/>
                <a:gd name="connsiteX13" fmla="*/ 190500 w 533400"/>
                <a:gd name="connsiteY13" fmla="*/ 457200 h 590550"/>
                <a:gd name="connsiteX14" fmla="*/ 171450 w 533400"/>
                <a:gd name="connsiteY14" fmla="*/ 438150 h 590550"/>
                <a:gd name="connsiteX15" fmla="*/ 171450 w 533400"/>
                <a:gd name="connsiteY15" fmla="*/ 114300 h 590550"/>
                <a:gd name="connsiteX16" fmla="*/ 190500 w 533400"/>
                <a:gd name="connsiteY16" fmla="*/ 95250 h 590550"/>
                <a:gd name="connsiteX17" fmla="*/ 209550 w 533400"/>
                <a:gd name="connsiteY17" fmla="*/ 114300 h 590550"/>
                <a:gd name="connsiteX18" fmla="*/ 209550 w 533400"/>
                <a:gd name="connsiteY18" fmla="*/ 438150 h 590550"/>
                <a:gd name="connsiteX19" fmla="*/ 114300 w 533400"/>
                <a:gd name="connsiteY19" fmla="*/ 438150 h 590550"/>
                <a:gd name="connsiteX20" fmla="*/ 95250 w 533400"/>
                <a:gd name="connsiteY20" fmla="*/ 457200 h 590550"/>
                <a:gd name="connsiteX21" fmla="*/ 76200 w 533400"/>
                <a:gd name="connsiteY21" fmla="*/ 438150 h 590550"/>
                <a:gd name="connsiteX22" fmla="*/ 76200 w 533400"/>
                <a:gd name="connsiteY22" fmla="*/ 114300 h 590550"/>
                <a:gd name="connsiteX23" fmla="*/ 95250 w 533400"/>
                <a:gd name="connsiteY23" fmla="*/ 95250 h 590550"/>
                <a:gd name="connsiteX24" fmla="*/ 114300 w 533400"/>
                <a:gd name="connsiteY24" fmla="*/ 114300 h 590550"/>
                <a:gd name="connsiteX25" fmla="*/ 114300 w 533400"/>
                <a:gd name="connsiteY25" fmla="*/ 438150 h 590550"/>
                <a:gd name="connsiteX26" fmla="*/ 495300 w 533400"/>
                <a:gd name="connsiteY26" fmla="*/ 38100 h 590550"/>
                <a:gd name="connsiteX27" fmla="*/ 381000 w 533400"/>
                <a:gd name="connsiteY27" fmla="*/ 38100 h 590550"/>
                <a:gd name="connsiteX28" fmla="*/ 381000 w 533400"/>
                <a:gd name="connsiteY28" fmla="*/ 0 h 590550"/>
                <a:gd name="connsiteX29" fmla="*/ 0 w 533400"/>
                <a:gd name="connsiteY29" fmla="*/ 0 h 590550"/>
                <a:gd name="connsiteX30" fmla="*/ 0 w 533400"/>
                <a:gd name="connsiteY30" fmla="*/ 552450 h 590550"/>
                <a:gd name="connsiteX31" fmla="*/ 38100 w 533400"/>
                <a:gd name="connsiteY31" fmla="*/ 590550 h 590550"/>
                <a:gd name="connsiteX32" fmla="*/ 342900 w 533400"/>
                <a:gd name="connsiteY32" fmla="*/ 590550 h 590550"/>
                <a:gd name="connsiteX33" fmla="*/ 381000 w 533400"/>
                <a:gd name="connsiteY33" fmla="*/ 552450 h 590550"/>
                <a:gd name="connsiteX34" fmla="*/ 381000 w 533400"/>
                <a:gd name="connsiteY34" fmla="*/ 514350 h 590550"/>
                <a:gd name="connsiteX35" fmla="*/ 495300 w 533400"/>
                <a:gd name="connsiteY35" fmla="*/ 514350 h 590550"/>
                <a:gd name="connsiteX36" fmla="*/ 533400 w 533400"/>
                <a:gd name="connsiteY36" fmla="*/ 476250 h 590550"/>
                <a:gd name="connsiteX37" fmla="*/ 533400 w 533400"/>
                <a:gd name="connsiteY37" fmla="*/ 76200 h 590550"/>
                <a:gd name="connsiteX38" fmla="*/ 495300 w 533400"/>
                <a:gd name="connsiteY38" fmla="*/ 381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33400" h="590550">
                  <a:moveTo>
                    <a:pt x="476250" y="457200"/>
                  </a:moveTo>
                  <a:lnTo>
                    <a:pt x="381000" y="457200"/>
                  </a:lnTo>
                  <a:lnTo>
                    <a:pt x="381000" y="95250"/>
                  </a:lnTo>
                  <a:lnTo>
                    <a:pt x="476250" y="95250"/>
                  </a:lnTo>
                  <a:lnTo>
                    <a:pt x="476250" y="457200"/>
                  </a:lnTo>
                  <a:close/>
                  <a:moveTo>
                    <a:pt x="304800" y="438150"/>
                  </a:moveTo>
                  <a:cubicBezTo>
                    <a:pt x="304800" y="448628"/>
                    <a:pt x="296228" y="457200"/>
                    <a:pt x="285750" y="457200"/>
                  </a:cubicBezTo>
                  <a:cubicBezTo>
                    <a:pt x="275273" y="457200"/>
                    <a:pt x="266700" y="448628"/>
                    <a:pt x="266700" y="438150"/>
                  </a:cubicBezTo>
                  <a:lnTo>
                    <a:pt x="266700" y="114300"/>
                  </a:lnTo>
                  <a:cubicBezTo>
                    <a:pt x="266700" y="103823"/>
                    <a:pt x="275273" y="95250"/>
                    <a:pt x="285750" y="95250"/>
                  </a:cubicBezTo>
                  <a:cubicBezTo>
                    <a:pt x="296228" y="95250"/>
                    <a:pt x="304800" y="103823"/>
                    <a:pt x="304800" y="114300"/>
                  </a:cubicBezTo>
                  <a:lnTo>
                    <a:pt x="304800" y="438150"/>
                  </a:lnTo>
                  <a:close/>
                  <a:moveTo>
                    <a:pt x="209550" y="438150"/>
                  </a:moveTo>
                  <a:cubicBezTo>
                    <a:pt x="209550" y="448628"/>
                    <a:pt x="200977" y="457200"/>
                    <a:pt x="190500" y="457200"/>
                  </a:cubicBezTo>
                  <a:cubicBezTo>
                    <a:pt x="180023" y="457200"/>
                    <a:pt x="171450" y="448628"/>
                    <a:pt x="171450" y="438150"/>
                  </a:cubicBezTo>
                  <a:lnTo>
                    <a:pt x="171450" y="114300"/>
                  </a:lnTo>
                  <a:cubicBezTo>
                    <a:pt x="171450" y="103823"/>
                    <a:pt x="180023" y="95250"/>
                    <a:pt x="190500" y="95250"/>
                  </a:cubicBezTo>
                  <a:cubicBezTo>
                    <a:pt x="200977" y="95250"/>
                    <a:pt x="209550" y="103823"/>
                    <a:pt x="209550" y="114300"/>
                  </a:cubicBezTo>
                  <a:lnTo>
                    <a:pt x="209550" y="438150"/>
                  </a:lnTo>
                  <a:close/>
                  <a:moveTo>
                    <a:pt x="114300" y="438150"/>
                  </a:moveTo>
                  <a:cubicBezTo>
                    <a:pt x="114300" y="448628"/>
                    <a:pt x="105728" y="457200"/>
                    <a:pt x="95250" y="457200"/>
                  </a:cubicBezTo>
                  <a:cubicBezTo>
                    <a:pt x="84773" y="457200"/>
                    <a:pt x="76200" y="448628"/>
                    <a:pt x="76200" y="438150"/>
                  </a:cubicBezTo>
                  <a:lnTo>
                    <a:pt x="76200" y="114300"/>
                  </a:lnTo>
                  <a:cubicBezTo>
                    <a:pt x="76200" y="103823"/>
                    <a:pt x="84773" y="95250"/>
                    <a:pt x="95250" y="95250"/>
                  </a:cubicBezTo>
                  <a:cubicBezTo>
                    <a:pt x="105728" y="95250"/>
                    <a:pt x="114300" y="103823"/>
                    <a:pt x="114300" y="114300"/>
                  </a:cubicBezTo>
                  <a:lnTo>
                    <a:pt x="114300" y="438150"/>
                  </a:lnTo>
                  <a:close/>
                  <a:moveTo>
                    <a:pt x="495300" y="38100"/>
                  </a:moveTo>
                  <a:lnTo>
                    <a:pt x="381000" y="38100"/>
                  </a:lnTo>
                  <a:lnTo>
                    <a:pt x="381000" y="0"/>
                  </a:lnTo>
                  <a:lnTo>
                    <a:pt x="0" y="0"/>
                  </a:lnTo>
                  <a:lnTo>
                    <a:pt x="0" y="552450"/>
                  </a:lnTo>
                  <a:cubicBezTo>
                    <a:pt x="0" y="573405"/>
                    <a:pt x="17145" y="590550"/>
                    <a:pt x="38100" y="590550"/>
                  </a:cubicBezTo>
                  <a:lnTo>
                    <a:pt x="342900" y="590550"/>
                  </a:lnTo>
                  <a:cubicBezTo>
                    <a:pt x="363855" y="590550"/>
                    <a:pt x="381000" y="573405"/>
                    <a:pt x="381000" y="552450"/>
                  </a:cubicBezTo>
                  <a:lnTo>
                    <a:pt x="381000" y="514350"/>
                  </a:lnTo>
                  <a:lnTo>
                    <a:pt x="495300" y="514350"/>
                  </a:lnTo>
                  <a:cubicBezTo>
                    <a:pt x="516255" y="514350"/>
                    <a:pt x="533400" y="497205"/>
                    <a:pt x="533400" y="476250"/>
                  </a:cubicBezTo>
                  <a:lnTo>
                    <a:pt x="533400" y="76200"/>
                  </a:lnTo>
                  <a:cubicBezTo>
                    <a:pt x="533400" y="55245"/>
                    <a:pt x="516255" y="38100"/>
                    <a:pt x="495300" y="38100"/>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280B8A0E-52EA-2243-BC25-504025A545F8}"/>
                </a:ext>
              </a:extLst>
            </p:cNvPr>
            <p:cNvSpPr/>
            <p:nvPr/>
          </p:nvSpPr>
          <p:spPr>
            <a:xfrm>
              <a:off x="7179300" y="4398000"/>
              <a:ext cx="381000" cy="133350"/>
            </a:xfrm>
            <a:custGeom>
              <a:avLst/>
              <a:gdLst>
                <a:gd name="connsiteX0" fmla="*/ 314325 w 381000"/>
                <a:gd name="connsiteY0" fmla="*/ 66675 h 133350"/>
                <a:gd name="connsiteX1" fmla="*/ 270510 w 381000"/>
                <a:gd name="connsiteY1" fmla="*/ 83820 h 133350"/>
                <a:gd name="connsiteX2" fmla="*/ 219075 w 381000"/>
                <a:gd name="connsiteY2" fmla="*/ 66675 h 133350"/>
                <a:gd name="connsiteX3" fmla="*/ 218123 w 381000"/>
                <a:gd name="connsiteY3" fmla="*/ 66675 h 133350"/>
                <a:gd name="connsiteX4" fmla="*/ 142875 w 381000"/>
                <a:gd name="connsiteY4" fmla="*/ 0 h 133350"/>
                <a:gd name="connsiteX5" fmla="*/ 67628 w 381000"/>
                <a:gd name="connsiteY5" fmla="*/ 66675 h 133350"/>
                <a:gd name="connsiteX6" fmla="*/ 66675 w 381000"/>
                <a:gd name="connsiteY6" fmla="*/ 66675 h 133350"/>
                <a:gd name="connsiteX7" fmla="*/ 0 w 381000"/>
                <a:gd name="connsiteY7" fmla="*/ 133350 h 133350"/>
                <a:gd name="connsiteX8" fmla="*/ 381000 w 381000"/>
                <a:gd name="connsiteY8" fmla="*/ 133350 h 133350"/>
                <a:gd name="connsiteX9" fmla="*/ 314325 w 381000"/>
                <a:gd name="connsiteY9" fmla="*/ 6667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33350">
                  <a:moveTo>
                    <a:pt x="314325" y="66675"/>
                  </a:moveTo>
                  <a:cubicBezTo>
                    <a:pt x="297180" y="66675"/>
                    <a:pt x="281940" y="73343"/>
                    <a:pt x="270510" y="83820"/>
                  </a:cubicBezTo>
                  <a:cubicBezTo>
                    <a:pt x="256223" y="73343"/>
                    <a:pt x="238125" y="66675"/>
                    <a:pt x="219075" y="66675"/>
                  </a:cubicBezTo>
                  <a:cubicBezTo>
                    <a:pt x="219075" y="66675"/>
                    <a:pt x="219075" y="66675"/>
                    <a:pt x="218123" y="66675"/>
                  </a:cubicBezTo>
                  <a:cubicBezTo>
                    <a:pt x="213360" y="29528"/>
                    <a:pt x="180975" y="0"/>
                    <a:pt x="142875" y="0"/>
                  </a:cubicBezTo>
                  <a:cubicBezTo>
                    <a:pt x="104775" y="0"/>
                    <a:pt x="72390" y="29528"/>
                    <a:pt x="67628" y="66675"/>
                  </a:cubicBezTo>
                  <a:cubicBezTo>
                    <a:pt x="67628" y="66675"/>
                    <a:pt x="67628" y="66675"/>
                    <a:pt x="66675" y="66675"/>
                  </a:cubicBezTo>
                  <a:cubicBezTo>
                    <a:pt x="29528" y="66675"/>
                    <a:pt x="0" y="96203"/>
                    <a:pt x="0" y="133350"/>
                  </a:cubicBezTo>
                  <a:lnTo>
                    <a:pt x="381000" y="133350"/>
                  </a:lnTo>
                  <a:cubicBezTo>
                    <a:pt x="381000" y="96203"/>
                    <a:pt x="351473" y="66675"/>
                    <a:pt x="314325" y="66675"/>
                  </a:cubicBezTo>
                  <a:close/>
                </a:path>
              </a:pathLst>
            </a:custGeom>
            <a:grpFill/>
            <a:ln w="9525" cap="flat">
              <a:noFill/>
              <a:prstDash val="solid"/>
              <a:miter/>
            </a:ln>
          </p:spPr>
          <p:txBody>
            <a:bodyPr rtlCol="0" anchor="ctr"/>
            <a:lstStyle/>
            <a:p>
              <a:endParaRPr lang="it-IT" sz="1013"/>
            </a:p>
          </p:txBody>
        </p:sp>
      </p:grpSp>
      <p:sp>
        <p:nvSpPr>
          <p:cNvPr id="297" name="Elemento grafico 680" descr="Bottiglia">
            <a:extLst>
              <a:ext uri="{FF2B5EF4-FFF2-40B4-BE49-F238E27FC236}">
                <a16:creationId xmlns:a16="http://schemas.microsoft.com/office/drawing/2014/main" id="{96CD783B-63ED-6F4A-8DA4-775A5BD39D7D}"/>
              </a:ext>
            </a:extLst>
          </p:cNvPr>
          <p:cNvSpPr/>
          <p:nvPr/>
        </p:nvSpPr>
        <p:spPr>
          <a:xfrm>
            <a:off x="4962119" y="1978560"/>
            <a:ext cx="67425" cy="228208"/>
          </a:xfrm>
          <a:custGeom>
            <a:avLst/>
            <a:gdLst>
              <a:gd name="connsiteX0" fmla="*/ 186690 w 247650"/>
              <a:gd name="connsiteY0" fmla="*/ 241935 h 838200"/>
              <a:gd name="connsiteX1" fmla="*/ 175260 w 247650"/>
              <a:gd name="connsiteY1" fmla="*/ 47625 h 838200"/>
              <a:gd name="connsiteX2" fmla="*/ 190500 w 247650"/>
              <a:gd name="connsiteY2" fmla="*/ 47625 h 838200"/>
              <a:gd name="connsiteX3" fmla="*/ 190500 w 247650"/>
              <a:gd name="connsiteY3" fmla="*/ 38100 h 838200"/>
              <a:gd name="connsiteX4" fmla="*/ 163830 w 247650"/>
              <a:gd name="connsiteY4" fmla="*/ 1905 h 838200"/>
              <a:gd name="connsiteX5" fmla="*/ 157163 w 247650"/>
              <a:gd name="connsiteY5" fmla="*/ 0 h 838200"/>
              <a:gd name="connsiteX6" fmla="*/ 152400 w 247650"/>
              <a:gd name="connsiteY6" fmla="*/ 0 h 838200"/>
              <a:gd name="connsiteX7" fmla="*/ 95250 w 247650"/>
              <a:gd name="connsiteY7" fmla="*/ 0 h 838200"/>
              <a:gd name="connsiteX8" fmla="*/ 90488 w 247650"/>
              <a:gd name="connsiteY8" fmla="*/ 0 h 838200"/>
              <a:gd name="connsiteX9" fmla="*/ 83820 w 247650"/>
              <a:gd name="connsiteY9" fmla="*/ 1905 h 838200"/>
              <a:gd name="connsiteX10" fmla="*/ 57150 w 247650"/>
              <a:gd name="connsiteY10" fmla="*/ 38100 h 838200"/>
              <a:gd name="connsiteX11" fmla="*/ 57150 w 247650"/>
              <a:gd name="connsiteY11" fmla="*/ 47625 h 838200"/>
              <a:gd name="connsiteX12" fmla="*/ 72390 w 247650"/>
              <a:gd name="connsiteY12" fmla="*/ 47625 h 838200"/>
              <a:gd name="connsiteX13" fmla="*/ 60960 w 247650"/>
              <a:gd name="connsiteY13" fmla="*/ 241935 h 838200"/>
              <a:gd name="connsiteX14" fmla="*/ 0 w 247650"/>
              <a:gd name="connsiteY14" fmla="*/ 342900 h 838200"/>
              <a:gd name="connsiteX15" fmla="*/ 0 w 247650"/>
              <a:gd name="connsiteY15" fmla="*/ 800100 h 838200"/>
              <a:gd name="connsiteX16" fmla="*/ 123825 w 247650"/>
              <a:gd name="connsiteY16" fmla="*/ 838200 h 838200"/>
              <a:gd name="connsiteX17" fmla="*/ 247650 w 247650"/>
              <a:gd name="connsiteY17" fmla="*/ 800100 h 838200"/>
              <a:gd name="connsiteX18" fmla="*/ 247650 w 247650"/>
              <a:gd name="connsiteY18" fmla="*/ 342900 h 838200"/>
              <a:gd name="connsiteX19" fmla="*/ 186690 w 247650"/>
              <a:gd name="connsiteY19" fmla="*/ 241935 h 838200"/>
              <a:gd name="connsiteX20" fmla="*/ 209550 w 247650"/>
              <a:gd name="connsiteY20" fmla="*/ 787718 h 838200"/>
              <a:gd name="connsiteX21" fmla="*/ 123825 w 247650"/>
              <a:gd name="connsiteY21" fmla="*/ 800100 h 838200"/>
              <a:gd name="connsiteX22" fmla="*/ 38100 w 247650"/>
              <a:gd name="connsiteY22" fmla="*/ 787718 h 838200"/>
              <a:gd name="connsiteX23" fmla="*/ 38100 w 247650"/>
              <a:gd name="connsiteY23" fmla="*/ 628650 h 838200"/>
              <a:gd name="connsiteX24" fmla="*/ 65723 w 247650"/>
              <a:gd name="connsiteY24" fmla="*/ 628650 h 838200"/>
              <a:gd name="connsiteX25" fmla="*/ 123825 w 247650"/>
              <a:gd name="connsiteY25" fmla="*/ 676275 h 838200"/>
              <a:gd name="connsiteX26" fmla="*/ 181927 w 247650"/>
              <a:gd name="connsiteY26" fmla="*/ 628650 h 838200"/>
              <a:gd name="connsiteX27" fmla="*/ 209550 w 247650"/>
              <a:gd name="connsiteY27" fmla="*/ 628650 h 838200"/>
              <a:gd name="connsiteX28" fmla="*/ 209550 w 247650"/>
              <a:gd name="connsiteY28" fmla="*/ 787718 h 838200"/>
              <a:gd name="connsiteX29" fmla="*/ 209550 w 247650"/>
              <a:gd name="connsiteY29" fmla="*/ 457200 h 838200"/>
              <a:gd name="connsiteX30" fmla="*/ 181927 w 247650"/>
              <a:gd name="connsiteY30" fmla="*/ 457200 h 838200"/>
              <a:gd name="connsiteX31" fmla="*/ 123825 w 247650"/>
              <a:gd name="connsiteY31" fmla="*/ 409575 h 838200"/>
              <a:gd name="connsiteX32" fmla="*/ 65723 w 247650"/>
              <a:gd name="connsiteY32" fmla="*/ 457200 h 838200"/>
              <a:gd name="connsiteX33" fmla="*/ 38100 w 247650"/>
              <a:gd name="connsiteY33" fmla="*/ 457200 h 838200"/>
              <a:gd name="connsiteX34" fmla="*/ 38100 w 247650"/>
              <a:gd name="connsiteY34" fmla="*/ 342900 h 838200"/>
              <a:gd name="connsiteX35" fmla="*/ 79057 w 247650"/>
              <a:gd name="connsiteY35" fmla="*/ 275273 h 838200"/>
              <a:gd name="connsiteX36" fmla="*/ 98107 w 247650"/>
              <a:gd name="connsiteY36" fmla="*/ 264795 h 838200"/>
              <a:gd name="connsiteX37" fmla="*/ 99060 w 247650"/>
              <a:gd name="connsiteY37" fmla="*/ 242888 h 838200"/>
              <a:gd name="connsiteX38" fmla="*/ 106680 w 247650"/>
              <a:gd name="connsiteY38" fmla="*/ 114300 h 838200"/>
              <a:gd name="connsiteX39" fmla="*/ 140970 w 247650"/>
              <a:gd name="connsiteY39" fmla="*/ 114300 h 838200"/>
              <a:gd name="connsiteX40" fmla="*/ 148590 w 247650"/>
              <a:gd name="connsiteY40" fmla="*/ 243840 h 838200"/>
              <a:gd name="connsiteX41" fmla="*/ 149543 w 247650"/>
              <a:gd name="connsiteY41" fmla="*/ 265748 h 838200"/>
              <a:gd name="connsiteX42" fmla="*/ 168593 w 247650"/>
              <a:gd name="connsiteY42" fmla="*/ 276225 h 838200"/>
              <a:gd name="connsiteX43" fmla="*/ 209550 w 247650"/>
              <a:gd name="connsiteY43" fmla="*/ 342900 h 838200"/>
              <a:gd name="connsiteX44" fmla="*/ 209550 w 247650"/>
              <a:gd name="connsiteY44" fmla="*/ 457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47650" h="838200">
                <a:moveTo>
                  <a:pt x="186690" y="241935"/>
                </a:moveTo>
                <a:lnTo>
                  <a:pt x="175260" y="47625"/>
                </a:lnTo>
                <a:lnTo>
                  <a:pt x="190500" y="47625"/>
                </a:lnTo>
                <a:lnTo>
                  <a:pt x="190500" y="38100"/>
                </a:lnTo>
                <a:cubicBezTo>
                  <a:pt x="190500" y="20955"/>
                  <a:pt x="179070" y="6667"/>
                  <a:pt x="163830" y="1905"/>
                </a:cubicBezTo>
                <a:cubicBezTo>
                  <a:pt x="161925" y="952"/>
                  <a:pt x="160020" y="0"/>
                  <a:pt x="157163" y="0"/>
                </a:cubicBezTo>
                <a:lnTo>
                  <a:pt x="152400" y="0"/>
                </a:lnTo>
                <a:lnTo>
                  <a:pt x="95250" y="0"/>
                </a:lnTo>
                <a:lnTo>
                  <a:pt x="90488" y="0"/>
                </a:lnTo>
                <a:cubicBezTo>
                  <a:pt x="87630" y="0"/>
                  <a:pt x="85725" y="952"/>
                  <a:pt x="83820" y="1905"/>
                </a:cubicBezTo>
                <a:cubicBezTo>
                  <a:pt x="68580" y="6667"/>
                  <a:pt x="57150" y="20955"/>
                  <a:pt x="57150" y="38100"/>
                </a:cubicBezTo>
                <a:lnTo>
                  <a:pt x="57150" y="47625"/>
                </a:lnTo>
                <a:lnTo>
                  <a:pt x="72390" y="47625"/>
                </a:lnTo>
                <a:lnTo>
                  <a:pt x="60960" y="241935"/>
                </a:lnTo>
                <a:cubicBezTo>
                  <a:pt x="24765" y="260985"/>
                  <a:pt x="0" y="299085"/>
                  <a:pt x="0" y="342900"/>
                </a:cubicBezTo>
                <a:lnTo>
                  <a:pt x="0" y="800100"/>
                </a:lnTo>
                <a:cubicBezTo>
                  <a:pt x="0" y="821055"/>
                  <a:pt x="55245" y="838200"/>
                  <a:pt x="123825" y="838200"/>
                </a:cubicBezTo>
                <a:cubicBezTo>
                  <a:pt x="192405" y="838200"/>
                  <a:pt x="247650" y="821055"/>
                  <a:pt x="247650" y="800100"/>
                </a:cubicBezTo>
                <a:lnTo>
                  <a:pt x="247650" y="342900"/>
                </a:lnTo>
                <a:cubicBezTo>
                  <a:pt x="247650" y="299085"/>
                  <a:pt x="222885" y="260985"/>
                  <a:pt x="186690" y="241935"/>
                </a:cubicBezTo>
                <a:close/>
                <a:moveTo>
                  <a:pt x="209550" y="787718"/>
                </a:moveTo>
                <a:cubicBezTo>
                  <a:pt x="196215" y="793433"/>
                  <a:pt x="165735" y="800100"/>
                  <a:pt x="123825" y="800100"/>
                </a:cubicBezTo>
                <a:cubicBezTo>
                  <a:pt x="81915" y="800100"/>
                  <a:pt x="51435" y="793433"/>
                  <a:pt x="38100" y="787718"/>
                </a:cubicBezTo>
                <a:lnTo>
                  <a:pt x="38100" y="628650"/>
                </a:lnTo>
                <a:lnTo>
                  <a:pt x="65723" y="628650"/>
                </a:lnTo>
                <a:cubicBezTo>
                  <a:pt x="80010" y="658178"/>
                  <a:pt x="100965" y="676275"/>
                  <a:pt x="123825" y="676275"/>
                </a:cubicBezTo>
                <a:cubicBezTo>
                  <a:pt x="146685" y="676275"/>
                  <a:pt x="168593" y="658178"/>
                  <a:pt x="181927" y="628650"/>
                </a:cubicBezTo>
                <a:lnTo>
                  <a:pt x="209550" y="628650"/>
                </a:lnTo>
                <a:lnTo>
                  <a:pt x="209550" y="787718"/>
                </a:lnTo>
                <a:close/>
                <a:moveTo>
                  <a:pt x="209550" y="457200"/>
                </a:moveTo>
                <a:lnTo>
                  <a:pt x="181927" y="457200"/>
                </a:lnTo>
                <a:cubicBezTo>
                  <a:pt x="167640" y="427673"/>
                  <a:pt x="146685" y="409575"/>
                  <a:pt x="123825" y="409575"/>
                </a:cubicBezTo>
                <a:cubicBezTo>
                  <a:pt x="100965" y="409575"/>
                  <a:pt x="79057" y="427673"/>
                  <a:pt x="65723" y="457200"/>
                </a:cubicBezTo>
                <a:lnTo>
                  <a:pt x="38100" y="457200"/>
                </a:lnTo>
                <a:lnTo>
                  <a:pt x="38100" y="342900"/>
                </a:lnTo>
                <a:cubicBezTo>
                  <a:pt x="38100" y="314325"/>
                  <a:pt x="53340" y="288608"/>
                  <a:pt x="79057" y="275273"/>
                </a:cubicBezTo>
                <a:lnTo>
                  <a:pt x="98107" y="264795"/>
                </a:lnTo>
                <a:lnTo>
                  <a:pt x="99060" y="242888"/>
                </a:lnTo>
                <a:lnTo>
                  <a:pt x="106680" y="114300"/>
                </a:lnTo>
                <a:lnTo>
                  <a:pt x="140970" y="114300"/>
                </a:lnTo>
                <a:lnTo>
                  <a:pt x="148590" y="243840"/>
                </a:lnTo>
                <a:lnTo>
                  <a:pt x="149543" y="265748"/>
                </a:lnTo>
                <a:lnTo>
                  <a:pt x="168593" y="276225"/>
                </a:lnTo>
                <a:cubicBezTo>
                  <a:pt x="194310" y="288608"/>
                  <a:pt x="209550" y="314325"/>
                  <a:pt x="209550" y="342900"/>
                </a:cubicBezTo>
                <a:lnTo>
                  <a:pt x="209550" y="457200"/>
                </a:lnTo>
                <a:close/>
              </a:path>
            </a:pathLst>
          </a:custGeom>
          <a:solidFill>
            <a:schemeClr val="accent3"/>
          </a:solidFill>
          <a:ln w="9525" cap="flat">
            <a:noFill/>
            <a:prstDash val="solid"/>
            <a:miter/>
          </a:ln>
        </p:spPr>
        <p:txBody>
          <a:bodyPr rtlCol="0" anchor="ctr"/>
          <a:lstStyle/>
          <a:p>
            <a:endParaRPr lang="it-IT" sz="1013"/>
          </a:p>
        </p:txBody>
      </p:sp>
      <p:sp>
        <p:nvSpPr>
          <p:cNvPr id="298" name="Elemento grafico 682" descr="Vino">
            <a:extLst>
              <a:ext uri="{FF2B5EF4-FFF2-40B4-BE49-F238E27FC236}">
                <a16:creationId xmlns:a16="http://schemas.microsoft.com/office/drawing/2014/main" id="{F798147B-1760-AE47-A23E-3C198E522931}"/>
              </a:ext>
            </a:extLst>
          </p:cNvPr>
          <p:cNvSpPr/>
          <p:nvPr/>
        </p:nvSpPr>
        <p:spPr>
          <a:xfrm>
            <a:off x="5266550" y="1991525"/>
            <a:ext cx="106324" cy="202275"/>
          </a:xfrm>
          <a:custGeom>
            <a:avLst/>
            <a:gdLst>
              <a:gd name="connsiteX0" fmla="*/ 62057 w 390525"/>
              <a:gd name="connsiteY0" fmla="*/ 42863 h 742950"/>
              <a:gd name="connsiteX1" fmla="*/ 332567 w 390525"/>
              <a:gd name="connsiteY1" fmla="*/ 42863 h 742950"/>
              <a:gd name="connsiteX2" fmla="*/ 339234 w 390525"/>
              <a:gd name="connsiteY2" fmla="*/ 166688 h 742950"/>
              <a:gd name="connsiteX3" fmla="*/ 53484 w 390525"/>
              <a:gd name="connsiteY3" fmla="*/ 166688 h 742950"/>
              <a:gd name="connsiteX4" fmla="*/ 62057 w 390525"/>
              <a:gd name="connsiteY4" fmla="*/ 42863 h 742950"/>
              <a:gd name="connsiteX5" fmla="*/ 313517 w 390525"/>
              <a:gd name="connsiteY5" fmla="*/ 682943 h 742950"/>
              <a:gd name="connsiteX6" fmla="*/ 260177 w 390525"/>
              <a:gd name="connsiteY6" fmla="*/ 674370 h 742950"/>
              <a:gd name="connsiteX7" fmla="*/ 223029 w 390525"/>
              <a:gd name="connsiteY7" fmla="*/ 644843 h 742950"/>
              <a:gd name="connsiteX8" fmla="*/ 223029 w 390525"/>
              <a:gd name="connsiteY8" fmla="*/ 421958 h 742950"/>
              <a:gd name="connsiteX9" fmla="*/ 396384 w 390525"/>
              <a:gd name="connsiteY9" fmla="*/ 295275 h 742950"/>
              <a:gd name="connsiteX10" fmla="*/ 375429 w 390525"/>
              <a:gd name="connsiteY10" fmla="*/ 0 h 742950"/>
              <a:gd name="connsiteX11" fmla="*/ 24909 w 390525"/>
              <a:gd name="connsiteY11" fmla="*/ 0 h 742950"/>
              <a:gd name="connsiteX12" fmla="*/ 144 w 390525"/>
              <a:gd name="connsiteY12" fmla="*/ 295275 h 742950"/>
              <a:gd name="connsiteX13" fmla="*/ 171594 w 390525"/>
              <a:gd name="connsiteY13" fmla="*/ 421958 h 742950"/>
              <a:gd name="connsiteX14" fmla="*/ 171594 w 390525"/>
              <a:gd name="connsiteY14" fmla="*/ 643890 h 742950"/>
              <a:gd name="connsiteX15" fmla="*/ 134447 w 390525"/>
              <a:gd name="connsiteY15" fmla="*/ 673418 h 742950"/>
              <a:gd name="connsiteX16" fmla="*/ 83012 w 390525"/>
              <a:gd name="connsiteY16" fmla="*/ 681990 h 742950"/>
              <a:gd name="connsiteX17" fmla="*/ 82059 w 390525"/>
              <a:gd name="connsiteY17" fmla="*/ 681990 h 742950"/>
              <a:gd name="connsiteX18" fmla="*/ 43007 w 390525"/>
              <a:gd name="connsiteY18" fmla="*/ 707708 h 742950"/>
              <a:gd name="connsiteX19" fmla="*/ 198264 w 390525"/>
              <a:gd name="connsiteY19" fmla="*/ 746760 h 742950"/>
              <a:gd name="connsiteX20" fmla="*/ 353522 w 390525"/>
              <a:gd name="connsiteY20" fmla="*/ 707708 h 742950"/>
              <a:gd name="connsiteX21" fmla="*/ 313517 w 390525"/>
              <a:gd name="connsiteY21" fmla="*/ 68294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0525" h="742950">
                <a:moveTo>
                  <a:pt x="62057" y="42863"/>
                </a:moveTo>
                <a:lnTo>
                  <a:pt x="332567" y="42863"/>
                </a:lnTo>
                <a:lnTo>
                  <a:pt x="339234" y="166688"/>
                </a:lnTo>
                <a:lnTo>
                  <a:pt x="53484" y="166688"/>
                </a:lnTo>
                <a:lnTo>
                  <a:pt x="62057" y="42863"/>
                </a:lnTo>
                <a:close/>
                <a:moveTo>
                  <a:pt x="313517" y="682943"/>
                </a:moveTo>
                <a:cubicBezTo>
                  <a:pt x="298277" y="679133"/>
                  <a:pt x="281132" y="675323"/>
                  <a:pt x="260177" y="674370"/>
                </a:cubicBezTo>
                <a:cubicBezTo>
                  <a:pt x="239222" y="667703"/>
                  <a:pt x="223029" y="657225"/>
                  <a:pt x="223029" y="644843"/>
                </a:cubicBezTo>
                <a:lnTo>
                  <a:pt x="223029" y="421958"/>
                </a:lnTo>
                <a:cubicBezTo>
                  <a:pt x="285894" y="421958"/>
                  <a:pt x="402099" y="358140"/>
                  <a:pt x="396384" y="295275"/>
                </a:cubicBezTo>
                <a:lnTo>
                  <a:pt x="375429" y="0"/>
                </a:lnTo>
                <a:lnTo>
                  <a:pt x="24909" y="0"/>
                </a:lnTo>
                <a:lnTo>
                  <a:pt x="144" y="295275"/>
                </a:lnTo>
                <a:cubicBezTo>
                  <a:pt x="-4618" y="357188"/>
                  <a:pt x="109682" y="421958"/>
                  <a:pt x="171594" y="421958"/>
                </a:cubicBezTo>
                <a:lnTo>
                  <a:pt x="171594" y="643890"/>
                </a:lnTo>
                <a:cubicBezTo>
                  <a:pt x="171594" y="657225"/>
                  <a:pt x="154449" y="666750"/>
                  <a:pt x="134447" y="673418"/>
                </a:cubicBezTo>
                <a:cubicBezTo>
                  <a:pt x="115397" y="676275"/>
                  <a:pt x="97299" y="678180"/>
                  <a:pt x="83012" y="681990"/>
                </a:cubicBezTo>
                <a:lnTo>
                  <a:pt x="82059" y="681990"/>
                </a:lnTo>
                <a:cubicBezTo>
                  <a:pt x="57294" y="688658"/>
                  <a:pt x="43007" y="697230"/>
                  <a:pt x="43007" y="707708"/>
                </a:cubicBezTo>
                <a:cubicBezTo>
                  <a:pt x="43007" y="729615"/>
                  <a:pt x="112539" y="746760"/>
                  <a:pt x="198264" y="746760"/>
                </a:cubicBezTo>
                <a:cubicBezTo>
                  <a:pt x="283037" y="746760"/>
                  <a:pt x="353522" y="729615"/>
                  <a:pt x="353522" y="707708"/>
                </a:cubicBezTo>
                <a:cubicBezTo>
                  <a:pt x="351617" y="698183"/>
                  <a:pt x="336377" y="689610"/>
                  <a:pt x="313517" y="682943"/>
                </a:cubicBezTo>
                <a:close/>
              </a:path>
            </a:pathLst>
          </a:custGeom>
          <a:solidFill>
            <a:schemeClr val="accent3"/>
          </a:solidFill>
          <a:ln w="9525" cap="flat">
            <a:noFill/>
            <a:prstDash val="solid"/>
            <a:miter/>
          </a:ln>
        </p:spPr>
        <p:txBody>
          <a:bodyPr rtlCol="0" anchor="ctr"/>
          <a:lstStyle/>
          <a:p>
            <a:endParaRPr lang="it-IT" sz="1013"/>
          </a:p>
        </p:txBody>
      </p:sp>
      <p:sp>
        <p:nvSpPr>
          <p:cNvPr id="299" name="Elemento grafico 684" descr="Champagne">
            <a:extLst>
              <a:ext uri="{FF2B5EF4-FFF2-40B4-BE49-F238E27FC236}">
                <a16:creationId xmlns:a16="http://schemas.microsoft.com/office/drawing/2014/main" id="{CF76FCD8-BDDD-0442-B23D-F4880BAEE174}"/>
              </a:ext>
            </a:extLst>
          </p:cNvPr>
          <p:cNvSpPr/>
          <p:nvPr/>
        </p:nvSpPr>
        <p:spPr>
          <a:xfrm>
            <a:off x="5609879" y="1978560"/>
            <a:ext cx="62239" cy="228208"/>
          </a:xfrm>
          <a:custGeom>
            <a:avLst/>
            <a:gdLst>
              <a:gd name="connsiteX0" fmla="*/ 173355 w 228600"/>
              <a:gd name="connsiteY0" fmla="*/ 38100 h 838200"/>
              <a:gd name="connsiteX1" fmla="*/ 180023 w 228600"/>
              <a:gd name="connsiteY1" fmla="*/ 209550 h 838200"/>
              <a:gd name="connsiteX2" fmla="*/ 48577 w 228600"/>
              <a:gd name="connsiteY2" fmla="*/ 209550 h 838200"/>
              <a:gd name="connsiteX3" fmla="*/ 55245 w 228600"/>
              <a:gd name="connsiteY3" fmla="*/ 38100 h 838200"/>
              <a:gd name="connsiteX4" fmla="*/ 173355 w 228600"/>
              <a:gd name="connsiteY4" fmla="*/ 38100 h 838200"/>
              <a:gd name="connsiteX5" fmla="*/ 200025 w 228600"/>
              <a:gd name="connsiteY5" fmla="*/ 790575 h 838200"/>
              <a:gd name="connsiteX6" fmla="*/ 160973 w 228600"/>
              <a:gd name="connsiteY6" fmla="*/ 783908 h 838200"/>
              <a:gd name="connsiteX7" fmla="*/ 133350 w 228600"/>
              <a:gd name="connsiteY7" fmla="*/ 762000 h 838200"/>
              <a:gd name="connsiteX8" fmla="*/ 133350 w 228600"/>
              <a:gd name="connsiteY8" fmla="*/ 588645 h 838200"/>
              <a:gd name="connsiteX9" fmla="*/ 228600 w 228600"/>
              <a:gd name="connsiteY9" fmla="*/ 476250 h 838200"/>
              <a:gd name="connsiteX10" fmla="*/ 210502 w 228600"/>
              <a:gd name="connsiteY10" fmla="*/ 18098 h 838200"/>
              <a:gd name="connsiteX11" fmla="*/ 191452 w 228600"/>
              <a:gd name="connsiteY11" fmla="*/ 0 h 838200"/>
              <a:gd name="connsiteX12" fmla="*/ 37148 w 228600"/>
              <a:gd name="connsiteY12" fmla="*/ 0 h 838200"/>
              <a:gd name="connsiteX13" fmla="*/ 18098 w 228600"/>
              <a:gd name="connsiteY13" fmla="*/ 18098 h 838200"/>
              <a:gd name="connsiteX14" fmla="*/ 0 w 228600"/>
              <a:gd name="connsiteY14" fmla="*/ 476250 h 838200"/>
              <a:gd name="connsiteX15" fmla="*/ 95250 w 228600"/>
              <a:gd name="connsiteY15" fmla="*/ 588645 h 838200"/>
              <a:gd name="connsiteX16" fmla="*/ 95250 w 228600"/>
              <a:gd name="connsiteY16" fmla="*/ 762000 h 838200"/>
              <a:gd name="connsiteX17" fmla="*/ 67627 w 228600"/>
              <a:gd name="connsiteY17" fmla="*/ 783908 h 838200"/>
              <a:gd name="connsiteX18" fmla="*/ 29527 w 228600"/>
              <a:gd name="connsiteY18" fmla="*/ 790575 h 838200"/>
              <a:gd name="connsiteX19" fmla="*/ 28575 w 228600"/>
              <a:gd name="connsiteY19" fmla="*/ 790575 h 838200"/>
              <a:gd name="connsiteX20" fmla="*/ 0 w 228600"/>
              <a:gd name="connsiteY20" fmla="*/ 809625 h 838200"/>
              <a:gd name="connsiteX21" fmla="*/ 114300 w 228600"/>
              <a:gd name="connsiteY21" fmla="*/ 838200 h 838200"/>
              <a:gd name="connsiteX22" fmla="*/ 228600 w 228600"/>
              <a:gd name="connsiteY22" fmla="*/ 809625 h 838200"/>
              <a:gd name="connsiteX23" fmla="*/ 200025 w 228600"/>
              <a:gd name="connsiteY23" fmla="*/ 7905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838200">
                <a:moveTo>
                  <a:pt x="173355" y="38100"/>
                </a:moveTo>
                <a:lnTo>
                  <a:pt x="180023" y="209550"/>
                </a:lnTo>
                <a:lnTo>
                  <a:pt x="48577" y="209550"/>
                </a:lnTo>
                <a:lnTo>
                  <a:pt x="55245" y="38100"/>
                </a:lnTo>
                <a:lnTo>
                  <a:pt x="173355" y="38100"/>
                </a:lnTo>
                <a:close/>
                <a:moveTo>
                  <a:pt x="200025" y="790575"/>
                </a:moveTo>
                <a:cubicBezTo>
                  <a:pt x="188595" y="787718"/>
                  <a:pt x="176213" y="784860"/>
                  <a:pt x="160973" y="783908"/>
                </a:cubicBezTo>
                <a:cubicBezTo>
                  <a:pt x="145733" y="779145"/>
                  <a:pt x="133350" y="771525"/>
                  <a:pt x="133350" y="762000"/>
                </a:cubicBezTo>
                <a:lnTo>
                  <a:pt x="133350" y="588645"/>
                </a:lnTo>
                <a:cubicBezTo>
                  <a:pt x="187643" y="579120"/>
                  <a:pt x="228600" y="532448"/>
                  <a:pt x="228600" y="476250"/>
                </a:cubicBezTo>
                <a:lnTo>
                  <a:pt x="210502" y="18098"/>
                </a:lnTo>
                <a:cubicBezTo>
                  <a:pt x="210502" y="7620"/>
                  <a:pt x="201930" y="0"/>
                  <a:pt x="191452" y="0"/>
                </a:cubicBezTo>
                <a:lnTo>
                  <a:pt x="37148" y="0"/>
                </a:lnTo>
                <a:cubicBezTo>
                  <a:pt x="26670" y="0"/>
                  <a:pt x="18098" y="7620"/>
                  <a:pt x="18098" y="18098"/>
                </a:cubicBezTo>
                <a:lnTo>
                  <a:pt x="0" y="476250"/>
                </a:lnTo>
                <a:cubicBezTo>
                  <a:pt x="0" y="532448"/>
                  <a:pt x="40957" y="580073"/>
                  <a:pt x="95250" y="588645"/>
                </a:cubicBezTo>
                <a:lnTo>
                  <a:pt x="95250" y="762000"/>
                </a:lnTo>
                <a:cubicBezTo>
                  <a:pt x="95250" y="771525"/>
                  <a:pt x="82868" y="779145"/>
                  <a:pt x="67627" y="783908"/>
                </a:cubicBezTo>
                <a:cubicBezTo>
                  <a:pt x="53340" y="785813"/>
                  <a:pt x="40005" y="787718"/>
                  <a:pt x="29527" y="790575"/>
                </a:cubicBezTo>
                <a:lnTo>
                  <a:pt x="28575" y="790575"/>
                </a:lnTo>
                <a:cubicBezTo>
                  <a:pt x="10477" y="795338"/>
                  <a:pt x="0" y="802005"/>
                  <a:pt x="0" y="809625"/>
                </a:cubicBezTo>
                <a:cubicBezTo>
                  <a:pt x="0" y="825818"/>
                  <a:pt x="51435" y="838200"/>
                  <a:pt x="114300" y="838200"/>
                </a:cubicBezTo>
                <a:cubicBezTo>
                  <a:pt x="177165" y="838200"/>
                  <a:pt x="228600" y="825818"/>
                  <a:pt x="228600" y="809625"/>
                </a:cubicBezTo>
                <a:cubicBezTo>
                  <a:pt x="228600" y="802005"/>
                  <a:pt x="217170" y="795338"/>
                  <a:pt x="200025" y="790575"/>
                </a:cubicBezTo>
                <a:close/>
              </a:path>
            </a:pathLst>
          </a:custGeom>
          <a:solidFill>
            <a:schemeClr val="accent3"/>
          </a:solidFill>
          <a:ln w="9525" cap="flat">
            <a:noFill/>
            <a:prstDash val="solid"/>
            <a:miter/>
          </a:ln>
        </p:spPr>
        <p:txBody>
          <a:bodyPr rtlCol="0" anchor="ctr"/>
          <a:lstStyle/>
          <a:p>
            <a:endParaRPr lang="it-IT" sz="1013"/>
          </a:p>
        </p:txBody>
      </p:sp>
      <p:sp>
        <p:nvSpPr>
          <p:cNvPr id="300" name="Elemento grafico 686" descr="Martini">
            <a:extLst>
              <a:ext uri="{FF2B5EF4-FFF2-40B4-BE49-F238E27FC236}">
                <a16:creationId xmlns:a16="http://schemas.microsoft.com/office/drawing/2014/main" id="{1A4D3BBC-940C-6C46-B01D-A12422F68D93}"/>
              </a:ext>
            </a:extLst>
          </p:cNvPr>
          <p:cNvSpPr/>
          <p:nvPr/>
        </p:nvSpPr>
        <p:spPr>
          <a:xfrm>
            <a:off x="5909123" y="2005789"/>
            <a:ext cx="171155" cy="173749"/>
          </a:xfrm>
          <a:custGeom>
            <a:avLst/>
            <a:gdLst>
              <a:gd name="connsiteX0" fmla="*/ 414546 w 628650"/>
              <a:gd name="connsiteY0" fmla="*/ 114300 h 638175"/>
              <a:gd name="connsiteX1" fmla="*/ 357396 w 628650"/>
              <a:gd name="connsiteY1" fmla="*/ 171450 h 638175"/>
              <a:gd name="connsiteX2" fmla="*/ 143083 w 628650"/>
              <a:gd name="connsiteY2" fmla="*/ 171450 h 638175"/>
              <a:gd name="connsiteX3" fmla="*/ 85933 w 628650"/>
              <a:gd name="connsiteY3" fmla="*/ 114300 h 638175"/>
              <a:gd name="connsiteX4" fmla="*/ 414546 w 628650"/>
              <a:gd name="connsiteY4" fmla="*/ 114300 h 638175"/>
              <a:gd name="connsiteX5" fmla="*/ 467886 w 628650"/>
              <a:gd name="connsiteY5" fmla="*/ 114300 h 638175"/>
              <a:gd name="connsiteX6" fmla="*/ 548848 w 628650"/>
              <a:gd name="connsiteY6" fmla="*/ 114300 h 638175"/>
              <a:gd name="connsiteX7" fmla="*/ 491698 w 628650"/>
              <a:gd name="connsiteY7" fmla="*/ 171450 h 638175"/>
              <a:gd name="connsiteX8" fmla="*/ 410736 w 628650"/>
              <a:gd name="connsiteY8" fmla="*/ 171450 h 638175"/>
              <a:gd name="connsiteX9" fmla="*/ 467886 w 628650"/>
              <a:gd name="connsiteY9" fmla="*/ 114300 h 638175"/>
              <a:gd name="connsiteX10" fmla="*/ 317391 w 628650"/>
              <a:gd name="connsiteY10" fmla="*/ 266700 h 638175"/>
              <a:gd name="connsiteX11" fmla="*/ 288816 w 628650"/>
              <a:gd name="connsiteY11" fmla="*/ 238125 h 638175"/>
              <a:gd name="connsiteX12" fmla="*/ 317391 w 628650"/>
              <a:gd name="connsiteY12" fmla="*/ 209550 h 638175"/>
              <a:gd name="connsiteX13" fmla="*/ 345966 w 628650"/>
              <a:gd name="connsiteY13" fmla="*/ 238125 h 638175"/>
              <a:gd name="connsiteX14" fmla="*/ 317391 w 628650"/>
              <a:gd name="connsiteY14" fmla="*/ 266700 h 638175"/>
              <a:gd name="connsiteX15" fmla="*/ 632668 w 628650"/>
              <a:gd name="connsiteY15" fmla="*/ 84772 h 638175"/>
              <a:gd name="connsiteX16" fmla="*/ 628858 w 628650"/>
              <a:gd name="connsiteY16" fmla="*/ 76200 h 638175"/>
              <a:gd name="connsiteX17" fmla="*/ 505033 w 628650"/>
              <a:gd name="connsiteY17" fmla="*/ 76200 h 638175"/>
              <a:gd name="connsiteX18" fmla="*/ 548848 w 628650"/>
              <a:gd name="connsiteY18" fmla="*/ 32385 h 638175"/>
              <a:gd name="connsiteX19" fmla="*/ 548848 w 628650"/>
              <a:gd name="connsiteY19" fmla="*/ 5715 h 638175"/>
              <a:gd name="connsiteX20" fmla="*/ 522178 w 628650"/>
              <a:gd name="connsiteY20" fmla="*/ 5715 h 638175"/>
              <a:gd name="connsiteX21" fmla="*/ 452646 w 628650"/>
              <a:gd name="connsiteY21" fmla="*/ 76200 h 638175"/>
              <a:gd name="connsiteX22" fmla="*/ 4971 w 628650"/>
              <a:gd name="connsiteY22" fmla="*/ 76200 h 638175"/>
              <a:gd name="connsiteX23" fmla="*/ 1161 w 628650"/>
              <a:gd name="connsiteY23" fmla="*/ 84772 h 638175"/>
              <a:gd name="connsiteX24" fmla="*/ 298341 w 628650"/>
              <a:gd name="connsiteY24" fmla="*/ 381000 h 638175"/>
              <a:gd name="connsiteX25" fmla="*/ 298341 w 628650"/>
              <a:gd name="connsiteY25" fmla="*/ 571500 h 638175"/>
              <a:gd name="connsiteX26" fmla="*/ 270718 w 628650"/>
              <a:gd name="connsiteY26" fmla="*/ 593408 h 638175"/>
              <a:gd name="connsiteX27" fmla="*/ 232618 w 628650"/>
              <a:gd name="connsiteY27" fmla="*/ 600075 h 638175"/>
              <a:gd name="connsiteX28" fmla="*/ 231666 w 628650"/>
              <a:gd name="connsiteY28" fmla="*/ 600075 h 638175"/>
              <a:gd name="connsiteX29" fmla="*/ 203091 w 628650"/>
              <a:gd name="connsiteY29" fmla="*/ 619125 h 638175"/>
              <a:gd name="connsiteX30" fmla="*/ 317391 w 628650"/>
              <a:gd name="connsiteY30" fmla="*/ 647700 h 638175"/>
              <a:gd name="connsiteX31" fmla="*/ 431691 w 628650"/>
              <a:gd name="connsiteY31" fmla="*/ 619125 h 638175"/>
              <a:gd name="connsiteX32" fmla="*/ 403116 w 628650"/>
              <a:gd name="connsiteY32" fmla="*/ 600075 h 638175"/>
              <a:gd name="connsiteX33" fmla="*/ 364063 w 628650"/>
              <a:gd name="connsiteY33" fmla="*/ 593408 h 638175"/>
              <a:gd name="connsiteX34" fmla="*/ 336441 w 628650"/>
              <a:gd name="connsiteY34" fmla="*/ 571500 h 638175"/>
              <a:gd name="connsiteX35" fmla="*/ 336441 w 628650"/>
              <a:gd name="connsiteY35" fmla="*/ 381000 h 638175"/>
              <a:gd name="connsiteX36" fmla="*/ 632668 w 628650"/>
              <a:gd name="connsiteY36" fmla="*/ 8477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28650" h="638175">
                <a:moveTo>
                  <a:pt x="414546" y="114300"/>
                </a:moveTo>
                <a:lnTo>
                  <a:pt x="357396" y="171450"/>
                </a:lnTo>
                <a:lnTo>
                  <a:pt x="143083" y="171450"/>
                </a:lnTo>
                <a:lnTo>
                  <a:pt x="85933" y="114300"/>
                </a:lnTo>
                <a:lnTo>
                  <a:pt x="414546" y="114300"/>
                </a:lnTo>
                <a:close/>
                <a:moveTo>
                  <a:pt x="467886" y="114300"/>
                </a:moveTo>
                <a:lnTo>
                  <a:pt x="548848" y="114300"/>
                </a:lnTo>
                <a:lnTo>
                  <a:pt x="491698" y="171450"/>
                </a:lnTo>
                <a:lnTo>
                  <a:pt x="410736" y="171450"/>
                </a:lnTo>
                <a:lnTo>
                  <a:pt x="467886" y="114300"/>
                </a:lnTo>
                <a:close/>
                <a:moveTo>
                  <a:pt x="317391" y="266700"/>
                </a:moveTo>
                <a:cubicBezTo>
                  <a:pt x="301198" y="266700"/>
                  <a:pt x="288816" y="254318"/>
                  <a:pt x="288816" y="238125"/>
                </a:cubicBezTo>
                <a:cubicBezTo>
                  <a:pt x="288816" y="221932"/>
                  <a:pt x="301198" y="209550"/>
                  <a:pt x="317391" y="209550"/>
                </a:cubicBezTo>
                <a:cubicBezTo>
                  <a:pt x="333583" y="209550"/>
                  <a:pt x="345966" y="221932"/>
                  <a:pt x="345966" y="238125"/>
                </a:cubicBezTo>
                <a:cubicBezTo>
                  <a:pt x="345966" y="254318"/>
                  <a:pt x="333583" y="266700"/>
                  <a:pt x="317391" y="266700"/>
                </a:cubicBezTo>
                <a:close/>
                <a:moveTo>
                  <a:pt x="632668" y="84772"/>
                </a:moveTo>
                <a:cubicBezTo>
                  <a:pt x="635526" y="81915"/>
                  <a:pt x="633621" y="76200"/>
                  <a:pt x="628858" y="76200"/>
                </a:cubicBezTo>
                <a:lnTo>
                  <a:pt x="505033" y="76200"/>
                </a:lnTo>
                <a:lnTo>
                  <a:pt x="548848" y="32385"/>
                </a:lnTo>
                <a:cubicBezTo>
                  <a:pt x="556468" y="24765"/>
                  <a:pt x="556468" y="13335"/>
                  <a:pt x="548848" y="5715"/>
                </a:cubicBezTo>
                <a:cubicBezTo>
                  <a:pt x="541228" y="-1905"/>
                  <a:pt x="529798" y="-1905"/>
                  <a:pt x="522178" y="5715"/>
                </a:cubicBezTo>
                <a:lnTo>
                  <a:pt x="452646" y="76200"/>
                </a:lnTo>
                <a:lnTo>
                  <a:pt x="4971" y="76200"/>
                </a:lnTo>
                <a:cubicBezTo>
                  <a:pt x="1161" y="76200"/>
                  <a:pt x="-1697" y="80963"/>
                  <a:pt x="1161" y="84772"/>
                </a:cubicBezTo>
                <a:lnTo>
                  <a:pt x="298341" y="381000"/>
                </a:lnTo>
                <a:lnTo>
                  <a:pt x="298341" y="571500"/>
                </a:lnTo>
                <a:cubicBezTo>
                  <a:pt x="298341" y="581025"/>
                  <a:pt x="285958" y="588645"/>
                  <a:pt x="270718" y="593408"/>
                </a:cubicBezTo>
                <a:cubicBezTo>
                  <a:pt x="256431" y="595313"/>
                  <a:pt x="243096" y="597217"/>
                  <a:pt x="232618" y="600075"/>
                </a:cubicBezTo>
                <a:lnTo>
                  <a:pt x="231666" y="600075"/>
                </a:lnTo>
                <a:cubicBezTo>
                  <a:pt x="213568" y="604838"/>
                  <a:pt x="203091" y="611505"/>
                  <a:pt x="203091" y="619125"/>
                </a:cubicBezTo>
                <a:cubicBezTo>
                  <a:pt x="203091" y="635317"/>
                  <a:pt x="254526" y="647700"/>
                  <a:pt x="317391" y="647700"/>
                </a:cubicBezTo>
                <a:cubicBezTo>
                  <a:pt x="380256" y="647700"/>
                  <a:pt x="431691" y="635317"/>
                  <a:pt x="431691" y="619125"/>
                </a:cubicBezTo>
                <a:cubicBezTo>
                  <a:pt x="431691" y="611505"/>
                  <a:pt x="420261" y="604838"/>
                  <a:pt x="403116" y="600075"/>
                </a:cubicBezTo>
                <a:cubicBezTo>
                  <a:pt x="391686" y="597217"/>
                  <a:pt x="379303" y="594360"/>
                  <a:pt x="364063" y="593408"/>
                </a:cubicBezTo>
                <a:cubicBezTo>
                  <a:pt x="348823" y="588645"/>
                  <a:pt x="336441" y="581025"/>
                  <a:pt x="336441" y="571500"/>
                </a:cubicBezTo>
                <a:lnTo>
                  <a:pt x="336441" y="381000"/>
                </a:lnTo>
                <a:lnTo>
                  <a:pt x="632668" y="84772"/>
                </a:lnTo>
                <a:close/>
              </a:path>
            </a:pathLst>
          </a:custGeom>
          <a:solidFill>
            <a:schemeClr val="accent3"/>
          </a:solidFill>
          <a:ln w="9525" cap="flat">
            <a:noFill/>
            <a:prstDash val="solid"/>
            <a:miter/>
          </a:ln>
        </p:spPr>
        <p:txBody>
          <a:bodyPr rtlCol="0" anchor="ctr"/>
          <a:lstStyle/>
          <a:p>
            <a:endParaRPr lang="it-IT" sz="1013"/>
          </a:p>
        </p:txBody>
      </p:sp>
      <p:sp>
        <p:nvSpPr>
          <p:cNvPr id="301" name="Elemento grafico 688" descr="Mela">
            <a:extLst>
              <a:ext uri="{FF2B5EF4-FFF2-40B4-BE49-F238E27FC236}">
                <a16:creationId xmlns:a16="http://schemas.microsoft.com/office/drawing/2014/main" id="{96B45452-9E00-6244-920D-303768BC5BAD}"/>
              </a:ext>
            </a:extLst>
          </p:cNvPr>
          <p:cNvSpPr/>
          <p:nvPr/>
        </p:nvSpPr>
        <p:spPr>
          <a:xfrm>
            <a:off x="6317283" y="1990230"/>
            <a:ext cx="168562" cy="204868"/>
          </a:xfrm>
          <a:custGeom>
            <a:avLst/>
            <a:gdLst>
              <a:gd name="connsiteX0" fmla="*/ 589044 w 619125"/>
              <a:gd name="connsiteY0" fmla="*/ 254441 h 752475"/>
              <a:gd name="connsiteX1" fmla="*/ 340442 w 619125"/>
              <a:gd name="connsiteY1" fmla="*/ 241106 h 752475"/>
              <a:gd name="connsiteX2" fmla="*/ 326154 w 619125"/>
              <a:gd name="connsiteY2" fmla="*/ 177289 h 752475"/>
              <a:gd name="connsiteX3" fmla="*/ 429977 w 619125"/>
              <a:gd name="connsiteY3" fmla="*/ 133474 h 752475"/>
              <a:gd name="connsiteX4" fmla="*/ 474744 w 619125"/>
              <a:gd name="connsiteY4" fmla="*/ 124 h 752475"/>
              <a:gd name="connsiteX5" fmla="*/ 341394 w 619125"/>
              <a:gd name="connsiteY5" fmla="*/ 44891 h 752475"/>
              <a:gd name="connsiteX6" fmla="*/ 301389 w 619125"/>
              <a:gd name="connsiteY6" fmla="*/ 124901 h 752475"/>
              <a:gd name="connsiteX7" fmla="*/ 194709 w 619125"/>
              <a:gd name="connsiteY7" fmla="*/ 14411 h 752475"/>
              <a:gd name="connsiteX8" fmla="*/ 165182 w 619125"/>
              <a:gd name="connsiteY8" fmla="*/ 62989 h 752475"/>
              <a:gd name="connsiteX9" fmla="*/ 283292 w 619125"/>
              <a:gd name="connsiteY9" fmla="*/ 240154 h 752475"/>
              <a:gd name="connsiteX10" fmla="*/ 36594 w 619125"/>
              <a:gd name="connsiteY10" fmla="*/ 253489 h 752475"/>
              <a:gd name="connsiteX11" fmla="*/ 313772 w 619125"/>
              <a:gd name="connsiteY11" fmla="*/ 733549 h 752475"/>
              <a:gd name="connsiteX12" fmla="*/ 589044 w 619125"/>
              <a:gd name="connsiteY12" fmla="*/ 2544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9125" h="752475">
                <a:moveTo>
                  <a:pt x="589044" y="254441"/>
                </a:moveTo>
                <a:cubicBezTo>
                  <a:pt x="503319" y="161096"/>
                  <a:pt x="410927" y="224914"/>
                  <a:pt x="340442" y="241106"/>
                </a:cubicBezTo>
                <a:cubicBezTo>
                  <a:pt x="338537" y="218246"/>
                  <a:pt x="332822" y="197291"/>
                  <a:pt x="326154" y="177289"/>
                </a:cubicBezTo>
                <a:cubicBezTo>
                  <a:pt x="355682" y="174431"/>
                  <a:pt x="399497" y="164906"/>
                  <a:pt x="429977" y="133474"/>
                </a:cubicBezTo>
                <a:cubicBezTo>
                  <a:pt x="479507" y="83944"/>
                  <a:pt x="474744" y="124"/>
                  <a:pt x="474744" y="124"/>
                </a:cubicBezTo>
                <a:cubicBezTo>
                  <a:pt x="474744" y="124"/>
                  <a:pt x="389972" y="-4639"/>
                  <a:pt x="341394" y="44891"/>
                </a:cubicBezTo>
                <a:cubicBezTo>
                  <a:pt x="318534" y="67751"/>
                  <a:pt x="307104" y="98231"/>
                  <a:pt x="301389" y="124901"/>
                </a:cubicBezTo>
                <a:cubicBezTo>
                  <a:pt x="259479" y="54416"/>
                  <a:pt x="198519" y="17269"/>
                  <a:pt x="194709" y="14411"/>
                </a:cubicBezTo>
                <a:lnTo>
                  <a:pt x="165182" y="62989"/>
                </a:lnTo>
                <a:cubicBezTo>
                  <a:pt x="166134" y="63941"/>
                  <a:pt x="269004" y="127759"/>
                  <a:pt x="283292" y="240154"/>
                </a:cubicBezTo>
                <a:cubicBezTo>
                  <a:pt x="213759" y="223009"/>
                  <a:pt x="120414" y="161096"/>
                  <a:pt x="36594" y="253489"/>
                </a:cubicBezTo>
                <a:cubicBezTo>
                  <a:pt x="-55798" y="355406"/>
                  <a:pt x="23259" y="877376"/>
                  <a:pt x="313772" y="733549"/>
                </a:cubicBezTo>
                <a:cubicBezTo>
                  <a:pt x="603332" y="878329"/>
                  <a:pt x="681437" y="356359"/>
                  <a:pt x="589044" y="254441"/>
                </a:cubicBezTo>
                <a:close/>
              </a:path>
            </a:pathLst>
          </a:custGeom>
          <a:solidFill>
            <a:schemeClr val="accent3"/>
          </a:solidFill>
          <a:ln w="9525" cap="flat">
            <a:noFill/>
            <a:prstDash val="solid"/>
            <a:miter/>
          </a:ln>
        </p:spPr>
        <p:txBody>
          <a:bodyPr rtlCol="0" anchor="ctr"/>
          <a:lstStyle/>
          <a:p>
            <a:endParaRPr lang="it-IT" sz="1013"/>
          </a:p>
        </p:txBody>
      </p:sp>
      <p:grpSp>
        <p:nvGrpSpPr>
          <p:cNvPr id="302" name="Elemento grafico 690" descr="Arancione">
            <a:extLst>
              <a:ext uri="{FF2B5EF4-FFF2-40B4-BE49-F238E27FC236}">
                <a16:creationId xmlns:a16="http://schemas.microsoft.com/office/drawing/2014/main" id="{3E16B680-912F-8E4A-AE72-5B089EDADE1C}"/>
              </a:ext>
            </a:extLst>
          </p:cNvPr>
          <p:cNvGrpSpPr/>
          <p:nvPr/>
        </p:nvGrpSpPr>
        <p:grpSpPr>
          <a:xfrm>
            <a:off x="6722850" y="1968186"/>
            <a:ext cx="248954" cy="248954"/>
            <a:chOff x="7888800" y="5221800"/>
            <a:chExt cx="914400" cy="914400"/>
          </a:xfrm>
          <a:solidFill>
            <a:schemeClr val="accent3"/>
          </a:solidFill>
        </p:grpSpPr>
        <p:sp>
          <p:nvSpPr>
            <p:cNvPr id="303" name="Figura a mano libera 302">
              <a:extLst>
                <a:ext uri="{FF2B5EF4-FFF2-40B4-BE49-F238E27FC236}">
                  <a16:creationId xmlns:a16="http://schemas.microsoft.com/office/drawing/2014/main" id="{46C11CA1-BEFB-BC49-85DF-BBF35BE51F34}"/>
                </a:ext>
              </a:extLst>
            </p:cNvPr>
            <p:cNvSpPr/>
            <p:nvPr/>
          </p:nvSpPr>
          <p:spPr>
            <a:xfrm>
              <a:off x="7965000" y="5298000"/>
              <a:ext cx="762000" cy="762000"/>
            </a:xfrm>
            <a:custGeom>
              <a:avLst/>
              <a:gdLst>
                <a:gd name="connsiteX0" fmla="*/ 381000 w 762000"/>
                <a:gd name="connsiteY0" fmla="*/ 0 h 762000"/>
                <a:gd name="connsiteX1" fmla="*/ 0 w 762000"/>
                <a:gd name="connsiteY1" fmla="*/ 381000 h 762000"/>
                <a:gd name="connsiteX2" fmla="*/ 381000 w 762000"/>
                <a:gd name="connsiteY2" fmla="*/ 762000 h 762000"/>
                <a:gd name="connsiteX3" fmla="*/ 762000 w 762000"/>
                <a:gd name="connsiteY3" fmla="*/ 381000 h 762000"/>
                <a:gd name="connsiteX4" fmla="*/ 381000 w 762000"/>
                <a:gd name="connsiteY4" fmla="*/ 0 h 762000"/>
                <a:gd name="connsiteX5" fmla="*/ 381000 w 762000"/>
                <a:gd name="connsiteY5" fmla="*/ 723900 h 762000"/>
                <a:gd name="connsiteX6" fmla="*/ 38100 w 762000"/>
                <a:gd name="connsiteY6" fmla="*/ 381000 h 762000"/>
                <a:gd name="connsiteX7" fmla="*/ 381000 w 762000"/>
                <a:gd name="connsiteY7" fmla="*/ 38100 h 762000"/>
                <a:gd name="connsiteX8" fmla="*/ 723900 w 762000"/>
                <a:gd name="connsiteY8" fmla="*/ 381000 h 762000"/>
                <a:gd name="connsiteX9" fmla="*/ 381000 w 762000"/>
                <a:gd name="connsiteY9" fmla="*/ 7239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381000" y="0"/>
                  </a:moveTo>
                  <a:cubicBezTo>
                    <a:pt x="170579" y="0"/>
                    <a:pt x="0" y="170579"/>
                    <a:pt x="0" y="381000"/>
                  </a:cubicBezTo>
                  <a:cubicBezTo>
                    <a:pt x="0" y="591421"/>
                    <a:pt x="170579" y="762000"/>
                    <a:pt x="381000" y="762000"/>
                  </a:cubicBezTo>
                  <a:cubicBezTo>
                    <a:pt x="591421" y="762000"/>
                    <a:pt x="762000" y="591421"/>
                    <a:pt x="762000" y="381000"/>
                  </a:cubicBezTo>
                  <a:cubicBezTo>
                    <a:pt x="762000" y="170579"/>
                    <a:pt x="591421" y="0"/>
                    <a:pt x="381000" y="0"/>
                  </a:cubicBezTo>
                  <a:close/>
                  <a:moveTo>
                    <a:pt x="381000" y="723900"/>
                  </a:moveTo>
                  <a:cubicBezTo>
                    <a:pt x="191621" y="723900"/>
                    <a:pt x="38100" y="570378"/>
                    <a:pt x="38100" y="381000"/>
                  </a:cubicBezTo>
                  <a:cubicBezTo>
                    <a:pt x="38100" y="191621"/>
                    <a:pt x="191621" y="38100"/>
                    <a:pt x="381000" y="38100"/>
                  </a:cubicBezTo>
                  <a:cubicBezTo>
                    <a:pt x="570378" y="38100"/>
                    <a:pt x="723900" y="191621"/>
                    <a:pt x="723900" y="381000"/>
                  </a:cubicBezTo>
                  <a:cubicBezTo>
                    <a:pt x="723900" y="570378"/>
                    <a:pt x="570378" y="723900"/>
                    <a:pt x="381000" y="72390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967381C6-1C08-E840-B5CF-BD3F73769CD3}"/>
                </a:ext>
              </a:extLst>
            </p:cNvPr>
            <p:cNvSpPr/>
            <p:nvPr/>
          </p:nvSpPr>
          <p:spPr>
            <a:xfrm>
              <a:off x="8042988" y="5483385"/>
              <a:ext cx="238125" cy="180975"/>
            </a:xfrm>
            <a:custGeom>
              <a:avLst/>
              <a:gdLst>
                <a:gd name="connsiteX0" fmla="*/ 236337 w 238125"/>
                <a:gd name="connsiteY0" fmla="*/ 149609 h 180975"/>
                <a:gd name="connsiteX1" fmla="*/ 92129 w 238125"/>
                <a:gd name="connsiteY1" fmla="*/ 5686 h 180975"/>
                <a:gd name="connsiteX2" fmla="*/ 65189 w 238125"/>
                <a:gd name="connsiteY2" fmla="*/ 5474 h 180975"/>
                <a:gd name="connsiteX3" fmla="*/ 63554 w 238125"/>
                <a:gd name="connsiteY3" fmla="*/ 7306 h 180975"/>
                <a:gd name="connsiteX4" fmla="*/ 117 w 238125"/>
                <a:gd name="connsiteY4" fmla="*/ 160944 h 180975"/>
                <a:gd name="connsiteX5" fmla="*/ 16956 w 238125"/>
                <a:gd name="connsiteY5" fmla="*/ 181974 h 180975"/>
                <a:gd name="connsiteX6" fmla="*/ 19167 w 238125"/>
                <a:gd name="connsiteY6" fmla="*/ 182089 h 180975"/>
                <a:gd name="connsiteX7" fmla="*/ 222526 w 238125"/>
                <a:gd name="connsiteY7" fmla="*/ 182089 h 180975"/>
                <a:gd name="connsiteX8" fmla="*/ 241877 w 238125"/>
                <a:gd name="connsiteY8" fmla="*/ 163345 h 180975"/>
                <a:gd name="connsiteX9" fmla="*/ 236337 w 238125"/>
                <a:gd name="connsiteY9" fmla="*/ 149609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236337" y="149609"/>
                  </a:moveTo>
                  <a:lnTo>
                    <a:pt x="92129" y="5686"/>
                  </a:lnTo>
                  <a:cubicBezTo>
                    <a:pt x="84748" y="-1812"/>
                    <a:pt x="72686" y="-1907"/>
                    <a:pt x="65189" y="5474"/>
                  </a:cubicBezTo>
                  <a:cubicBezTo>
                    <a:pt x="64605" y="6049"/>
                    <a:pt x="64059" y="6661"/>
                    <a:pt x="63554" y="7306"/>
                  </a:cubicBezTo>
                  <a:cubicBezTo>
                    <a:pt x="28487" y="51596"/>
                    <a:pt x="6512" y="104815"/>
                    <a:pt x="117" y="160944"/>
                  </a:cubicBezTo>
                  <a:cubicBezTo>
                    <a:pt x="-1040" y="171401"/>
                    <a:pt x="6499" y="180817"/>
                    <a:pt x="16956" y="181974"/>
                  </a:cubicBezTo>
                  <a:cubicBezTo>
                    <a:pt x="17690" y="182055"/>
                    <a:pt x="18428" y="182094"/>
                    <a:pt x="19167" y="182089"/>
                  </a:cubicBezTo>
                  <a:lnTo>
                    <a:pt x="222526" y="182089"/>
                  </a:lnTo>
                  <a:cubicBezTo>
                    <a:pt x="233045" y="182257"/>
                    <a:pt x="241709" y="173865"/>
                    <a:pt x="241877" y="163345"/>
                  </a:cubicBezTo>
                  <a:cubicBezTo>
                    <a:pt x="241959" y="158206"/>
                    <a:pt x="239961" y="153253"/>
                    <a:pt x="236337" y="149609"/>
                  </a:cubicBezTo>
                  <a:close/>
                </a:path>
              </a:pathLst>
            </a:custGeom>
            <a:grpFill/>
            <a:ln w="9525" cap="flat">
              <a:noFill/>
              <a:prstDash val="solid"/>
              <a:miter/>
            </a:ln>
          </p:spPr>
          <p:txBody>
            <a:bodyPr rtlCol="0" anchor="ctr"/>
            <a:lstStyle/>
            <a:p>
              <a:endParaRPr lang="it-IT" sz="1013"/>
            </a:p>
          </p:txBody>
        </p:sp>
        <p:sp>
          <p:nvSpPr>
            <p:cNvPr id="305" name="Figura a mano libera 304">
              <a:extLst>
                <a:ext uri="{FF2B5EF4-FFF2-40B4-BE49-F238E27FC236}">
                  <a16:creationId xmlns:a16="http://schemas.microsoft.com/office/drawing/2014/main" id="{719CE449-9D99-F246-BCCD-6BBE4054E386}"/>
                </a:ext>
              </a:extLst>
            </p:cNvPr>
            <p:cNvSpPr/>
            <p:nvPr/>
          </p:nvSpPr>
          <p:spPr>
            <a:xfrm>
              <a:off x="8359992" y="5375977"/>
              <a:ext cx="180975" cy="238125"/>
            </a:xfrm>
            <a:custGeom>
              <a:avLst/>
              <a:gdLst>
                <a:gd name="connsiteX0" fmla="*/ 32776 w 180975"/>
                <a:gd name="connsiteY0" fmla="*/ 236824 h 238125"/>
                <a:gd name="connsiteX1" fmla="*/ 176508 w 180975"/>
                <a:gd name="connsiteY1" fmla="*/ 92806 h 238125"/>
                <a:gd name="connsiteX2" fmla="*/ 176804 w 180975"/>
                <a:gd name="connsiteY2" fmla="*/ 65867 h 238125"/>
                <a:gd name="connsiteX3" fmla="*/ 174984 w 180975"/>
                <a:gd name="connsiteY3" fmla="*/ 64231 h 238125"/>
                <a:gd name="connsiteX4" fmla="*/ 21250 w 180975"/>
                <a:gd name="connsiteY4" fmla="*/ 128 h 238125"/>
                <a:gd name="connsiteX5" fmla="*/ 135 w 180975"/>
                <a:gd name="connsiteY5" fmla="*/ 16861 h 238125"/>
                <a:gd name="connsiteX6" fmla="*/ 10 w 180975"/>
                <a:gd name="connsiteY6" fmla="*/ 19178 h 238125"/>
                <a:gd name="connsiteX7" fmla="*/ 10 w 180975"/>
                <a:gd name="connsiteY7" fmla="*/ 223013 h 238125"/>
                <a:gd name="connsiteX8" fmla="*/ 18449 w 180975"/>
                <a:gd name="connsiteY8" fmla="*/ 242655 h 238125"/>
                <a:gd name="connsiteX9" fmla="*/ 32776 w 180975"/>
                <a:gd name="connsiteY9" fmla="*/ 23682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238125">
                  <a:moveTo>
                    <a:pt x="32776" y="236824"/>
                  </a:moveTo>
                  <a:lnTo>
                    <a:pt x="176508" y="92806"/>
                  </a:lnTo>
                  <a:cubicBezTo>
                    <a:pt x="184029" y="85449"/>
                    <a:pt x="184161" y="73388"/>
                    <a:pt x="176804" y="65867"/>
                  </a:cubicBezTo>
                  <a:cubicBezTo>
                    <a:pt x="176233" y="65284"/>
                    <a:pt x="175625" y="64737"/>
                    <a:pt x="174984" y="64231"/>
                  </a:cubicBezTo>
                  <a:cubicBezTo>
                    <a:pt x="130745" y="28903"/>
                    <a:pt x="77482" y="6695"/>
                    <a:pt x="21250" y="128"/>
                  </a:cubicBezTo>
                  <a:cubicBezTo>
                    <a:pt x="10800" y="-1082"/>
                    <a:pt x="1346" y="6409"/>
                    <a:pt x="135" y="16861"/>
                  </a:cubicBezTo>
                  <a:cubicBezTo>
                    <a:pt x="47" y="17629"/>
                    <a:pt x="5" y="18404"/>
                    <a:pt x="10" y="19178"/>
                  </a:cubicBezTo>
                  <a:lnTo>
                    <a:pt x="10" y="223013"/>
                  </a:lnTo>
                  <a:cubicBezTo>
                    <a:pt x="-322" y="233529"/>
                    <a:pt x="7933" y="242322"/>
                    <a:pt x="18449" y="242655"/>
                  </a:cubicBezTo>
                  <a:cubicBezTo>
                    <a:pt x="23834" y="242824"/>
                    <a:pt x="29040" y="240706"/>
                    <a:pt x="32776" y="236824"/>
                  </a:cubicBezTo>
                  <a:close/>
                </a:path>
              </a:pathLst>
            </a:custGeom>
            <a:grpFill/>
            <a:ln w="9525" cap="flat">
              <a:noFill/>
              <a:prstDash val="solid"/>
              <a:miter/>
            </a:ln>
          </p:spPr>
          <p:txBody>
            <a:bodyPr rtlCol="0" anchor="ctr"/>
            <a:lstStyle/>
            <a:p>
              <a:endParaRPr lang="it-IT" sz="1013"/>
            </a:p>
          </p:txBody>
        </p:sp>
        <p:sp>
          <p:nvSpPr>
            <p:cNvPr id="306" name="Figura a mano libera 305">
              <a:extLst>
                <a:ext uri="{FF2B5EF4-FFF2-40B4-BE49-F238E27FC236}">
                  <a16:creationId xmlns:a16="http://schemas.microsoft.com/office/drawing/2014/main" id="{F196236A-1F9F-A64D-8E55-EA6751EE0FB5}"/>
                </a:ext>
              </a:extLst>
            </p:cNvPr>
            <p:cNvSpPr/>
            <p:nvPr/>
          </p:nvSpPr>
          <p:spPr>
            <a:xfrm>
              <a:off x="8149485" y="5376265"/>
              <a:ext cx="180975" cy="238125"/>
            </a:xfrm>
            <a:custGeom>
              <a:avLst/>
              <a:gdLst>
                <a:gd name="connsiteX0" fmla="*/ 182228 w 180975"/>
                <a:gd name="connsiteY0" fmla="*/ 223011 h 238125"/>
                <a:gd name="connsiteX1" fmla="*/ 182228 w 180975"/>
                <a:gd name="connsiteY1" fmla="*/ 19176 h 238125"/>
                <a:gd name="connsiteX2" fmla="*/ 163304 w 180975"/>
                <a:gd name="connsiteY2" fmla="*/ 1 h 238125"/>
                <a:gd name="connsiteX3" fmla="*/ 160987 w 180975"/>
                <a:gd name="connsiteY3" fmla="*/ 126 h 238125"/>
                <a:gd name="connsiteX4" fmla="*/ 7253 w 180975"/>
                <a:gd name="connsiteY4" fmla="*/ 64610 h 238125"/>
                <a:gd name="connsiteX5" fmla="*/ 4094 w 180975"/>
                <a:gd name="connsiteY5" fmla="*/ 91365 h 238125"/>
                <a:gd name="connsiteX6" fmla="*/ 5729 w 180975"/>
                <a:gd name="connsiteY6" fmla="*/ 93185 h 238125"/>
                <a:gd name="connsiteX7" fmla="*/ 149747 w 180975"/>
                <a:gd name="connsiteY7" fmla="*/ 236537 h 238125"/>
                <a:gd name="connsiteX8" fmla="*/ 176688 w 180975"/>
                <a:gd name="connsiteY8" fmla="*/ 236457 h 238125"/>
                <a:gd name="connsiteX9" fmla="*/ 182228 w 180975"/>
                <a:gd name="connsiteY9" fmla="*/ 22301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238125">
                  <a:moveTo>
                    <a:pt x="182228" y="223011"/>
                  </a:moveTo>
                  <a:lnTo>
                    <a:pt x="182228" y="19176"/>
                  </a:lnTo>
                  <a:cubicBezTo>
                    <a:pt x="182297" y="8656"/>
                    <a:pt x="173826" y="70"/>
                    <a:pt x="163304" y="1"/>
                  </a:cubicBezTo>
                  <a:cubicBezTo>
                    <a:pt x="162530" y="-5"/>
                    <a:pt x="161756" y="37"/>
                    <a:pt x="160987" y="126"/>
                  </a:cubicBezTo>
                  <a:cubicBezTo>
                    <a:pt x="104715" y="6803"/>
                    <a:pt x="51449" y="29146"/>
                    <a:pt x="7253" y="64610"/>
                  </a:cubicBezTo>
                  <a:cubicBezTo>
                    <a:pt x="-1008" y="71126"/>
                    <a:pt x="-2422" y="83104"/>
                    <a:pt x="4094" y="91365"/>
                  </a:cubicBezTo>
                  <a:cubicBezTo>
                    <a:pt x="4600" y="92006"/>
                    <a:pt x="5145" y="92614"/>
                    <a:pt x="5729" y="93185"/>
                  </a:cubicBezTo>
                  <a:lnTo>
                    <a:pt x="149747" y="236537"/>
                  </a:lnTo>
                  <a:cubicBezTo>
                    <a:pt x="157209" y="243954"/>
                    <a:pt x="169271" y="243919"/>
                    <a:pt x="176688" y="236457"/>
                  </a:cubicBezTo>
                  <a:cubicBezTo>
                    <a:pt x="180240" y="232884"/>
                    <a:pt x="182231" y="228049"/>
                    <a:pt x="182228" y="223011"/>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7B54D4C6-A7BD-5743-9578-9DBD1194042D}"/>
                </a:ext>
              </a:extLst>
            </p:cNvPr>
            <p:cNvSpPr/>
            <p:nvPr/>
          </p:nvSpPr>
          <p:spPr>
            <a:xfrm>
              <a:off x="8043348" y="5694045"/>
              <a:ext cx="238125" cy="180975"/>
            </a:xfrm>
            <a:custGeom>
              <a:avLst/>
              <a:gdLst>
                <a:gd name="connsiteX0" fmla="*/ 222165 w 238125"/>
                <a:gd name="connsiteY0" fmla="*/ 4 h 180975"/>
                <a:gd name="connsiteX1" fmla="*/ 19188 w 238125"/>
                <a:gd name="connsiteY1" fmla="*/ 4 h 180975"/>
                <a:gd name="connsiteX2" fmla="*/ 0 w 238125"/>
                <a:gd name="connsiteY2" fmla="*/ 18916 h 180975"/>
                <a:gd name="connsiteX3" fmla="*/ 138 w 238125"/>
                <a:gd name="connsiteY3" fmla="*/ 21340 h 180975"/>
                <a:gd name="connsiteX4" fmla="*/ 64527 w 238125"/>
                <a:gd name="connsiteY4" fmla="*/ 174216 h 180975"/>
                <a:gd name="connsiteX5" fmla="*/ 91281 w 238125"/>
                <a:gd name="connsiteY5" fmla="*/ 177376 h 180975"/>
                <a:gd name="connsiteX6" fmla="*/ 93102 w 238125"/>
                <a:gd name="connsiteY6" fmla="*/ 175740 h 180975"/>
                <a:gd name="connsiteX7" fmla="*/ 235977 w 238125"/>
                <a:gd name="connsiteY7" fmla="*/ 32580 h 180975"/>
                <a:gd name="connsiteX8" fmla="*/ 236096 w 238125"/>
                <a:gd name="connsiteY8" fmla="*/ 5639 h 180975"/>
                <a:gd name="connsiteX9" fmla="*/ 222165 w 238125"/>
                <a:gd name="connsiteY9" fmla="*/ 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222165" y="4"/>
                  </a:moveTo>
                  <a:lnTo>
                    <a:pt x="19188" y="4"/>
                  </a:lnTo>
                  <a:cubicBezTo>
                    <a:pt x="8667" y="-72"/>
                    <a:pt x="77" y="8395"/>
                    <a:pt x="0" y="18916"/>
                  </a:cubicBezTo>
                  <a:cubicBezTo>
                    <a:pt x="-5" y="19726"/>
                    <a:pt x="40" y="20536"/>
                    <a:pt x="138" y="21340"/>
                  </a:cubicBezTo>
                  <a:cubicBezTo>
                    <a:pt x="6952" y="77300"/>
                    <a:pt x="29252" y="130245"/>
                    <a:pt x="64527" y="174216"/>
                  </a:cubicBezTo>
                  <a:cubicBezTo>
                    <a:pt x="71042" y="182477"/>
                    <a:pt x="83020" y="183892"/>
                    <a:pt x="91281" y="177376"/>
                  </a:cubicBezTo>
                  <a:cubicBezTo>
                    <a:pt x="91922" y="176871"/>
                    <a:pt x="92530" y="176324"/>
                    <a:pt x="93102" y="175740"/>
                  </a:cubicBezTo>
                  <a:lnTo>
                    <a:pt x="235977" y="32580"/>
                  </a:lnTo>
                  <a:cubicBezTo>
                    <a:pt x="243449" y="25173"/>
                    <a:pt x="243502" y="13112"/>
                    <a:pt x="236096" y="5639"/>
                  </a:cubicBezTo>
                  <a:cubicBezTo>
                    <a:pt x="232420" y="1931"/>
                    <a:pt x="227385" y="-105"/>
                    <a:pt x="222165" y="4"/>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04B2EE6F-655F-FC49-98FB-F32C7320F827}"/>
                </a:ext>
              </a:extLst>
            </p:cNvPr>
            <p:cNvSpPr/>
            <p:nvPr/>
          </p:nvSpPr>
          <p:spPr>
            <a:xfrm>
              <a:off x="8406732" y="5693750"/>
              <a:ext cx="238125" cy="180975"/>
            </a:xfrm>
            <a:custGeom>
              <a:avLst/>
              <a:gdLst>
                <a:gd name="connsiteX0" fmla="*/ 5943 w 238125"/>
                <a:gd name="connsiteY0" fmla="*/ 32875 h 180975"/>
                <a:gd name="connsiteX1" fmla="*/ 148818 w 238125"/>
                <a:gd name="connsiteY1" fmla="*/ 175750 h 180975"/>
                <a:gd name="connsiteX2" fmla="*/ 175758 w 238125"/>
                <a:gd name="connsiteY2" fmla="*/ 176046 h 180975"/>
                <a:gd name="connsiteX3" fmla="*/ 177393 w 238125"/>
                <a:gd name="connsiteY3" fmla="*/ 174225 h 180975"/>
                <a:gd name="connsiteX4" fmla="*/ 241401 w 238125"/>
                <a:gd name="connsiteY4" fmla="*/ 21349 h 180975"/>
                <a:gd name="connsiteX5" fmla="*/ 224775 w 238125"/>
                <a:gd name="connsiteY5" fmla="*/ 150 h 180975"/>
                <a:gd name="connsiteX6" fmla="*/ 222351 w 238125"/>
                <a:gd name="connsiteY6" fmla="*/ 13 h 180975"/>
                <a:gd name="connsiteX7" fmla="*/ 19755 w 238125"/>
                <a:gd name="connsiteY7" fmla="*/ 13 h 180975"/>
                <a:gd name="connsiteX8" fmla="*/ 13 w 238125"/>
                <a:gd name="connsiteY8" fmla="*/ 18346 h 180975"/>
                <a:gd name="connsiteX9" fmla="*/ 5943 w 238125"/>
                <a:gd name="connsiteY9" fmla="*/ 3287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5943" y="32875"/>
                  </a:moveTo>
                  <a:lnTo>
                    <a:pt x="148818" y="175750"/>
                  </a:lnTo>
                  <a:cubicBezTo>
                    <a:pt x="156175" y="183270"/>
                    <a:pt x="168237" y="183403"/>
                    <a:pt x="175758" y="176046"/>
                  </a:cubicBezTo>
                  <a:cubicBezTo>
                    <a:pt x="176341" y="175474"/>
                    <a:pt x="176887" y="174867"/>
                    <a:pt x="177393" y="174225"/>
                  </a:cubicBezTo>
                  <a:cubicBezTo>
                    <a:pt x="212531" y="130211"/>
                    <a:pt x="234698" y="77269"/>
                    <a:pt x="241401" y="21349"/>
                  </a:cubicBezTo>
                  <a:cubicBezTo>
                    <a:pt x="242664" y="10904"/>
                    <a:pt x="235220" y="1413"/>
                    <a:pt x="224775" y="150"/>
                  </a:cubicBezTo>
                  <a:cubicBezTo>
                    <a:pt x="223971" y="53"/>
                    <a:pt x="223162" y="8"/>
                    <a:pt x="222351" y="13"/>
                  </a:cubicBezTo>
                  <a:lnTo>
                    <a:pt x="19755" y="13"/>
                  </a:lnTo>
                  <a:cubicBezTo>
                    <a:pt x="9241" y="-375"/>
                    <a:pt x="403" y="7832"/>
                    <a:pt x="13" y="18346"/>
                  </a:cubicBezTo>
                  <a:cubicBezTo>
                    <a:pt x="-189" y="23816"/>
                    <a:pt x="1971" y="29108"/>
                    <a:pt x="5943" y="32875"/>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87C1DF91-6990-DF43-88A6-EF7139DC4E68}"/>
                </a:ext>
              </a:extLst>
            </p:cNvPr>
            <p:cNvSpPr/>
            <p:nvPr/>
          </p:nvSpPr>
          <p:spPr>
            <a:xfrm>
              <a:off x="8407133" y="5483385"/>
              <a:ext cx="238125" cy="180975"/>
            </a:xfrm>
            <a:custGeom>
              <a:avLst/>
              <a:gdLst>
                <a:gd name="connsiteX0" fmla="*/ 19353 w 238125"/>
                <a:gd name="connsiteY0" fmla="*/ 182090 h 180975"/>
                <a:gd name="connsiteX1" fmla="*/ 222522 w 238125"/>
                <a:gd name="connsiteY1" fmla="*/ 182090 h 180975"/>
                <a:gd name="connsiteX2" fmla="*/ 241687 w 238125"/>
                <a:gd name="connsiteY2" fmla="*/ 163156 h 180975"/>
                <a:gd name="connsiteX3" fmla="*/ 241572 w 238125"/>
                <a:gd name="connsiteY3" fmla="*/ 160944 h 180975"/>
                <a:gd name="connsiteX4" fmla="*/ 178135 w 238125"/>
                <a:gd name="connsiteY4" fmla="*/ 7306 h 180975"/>
                <a:gd name="connsiteX5" fmla="*/ 151392 w 238125"/>
                <a:gd name="connsiteY5" fmla="*/ 4052 h 180975"/>
                <a:gd name="connsiteX6" fmla="*/ 149560 w 238125"/>
                <a:gd name="connsiteY6" fmla="*/ 5687 h 180975"/>
                <a:gd name="connsiteX7" fmla="*/ 5542 w 238125"/>
                <a:gd name="connsiteY7" fmla="*/ 149610 h 180975"/>
                <a:gd name="connsiteX8" fmla="*/ 5617 w 238125"/>
                <a:gd name="connsiteY8" fmla="*/ 176550 h 180975"/>
                <a:gd name="connsiteX9" fmla="*/ 19353 w 238125"/>
                <a:gd name="connsiteY9" fmla="*/ 18209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19353" y="182090"/>
                  </a:moveTo>
                  <a:lnTo>
                    <a:pt x="222522" y="182090"/>
                  </a:lnTo>
                  <a:cubicBezTo>
                    <a:pt x="233042" y="182154"/>
                    <a:pt x="241623" y="173677"/>
                    <a:pt x="241687" y="163156"/>
                  </a:cubicBezTo>
                  <a:cubicBezTo>
                    <a:pt x="241692" y="162417"/>
                    <a:pt x="241653" y="161679"/>
                    <a:pt x="241572" y="160944"/>
                  </a:cubicBezTo>
                  <a:cubicBezTo>
                    <a:pt x="235176" y="104816"/>
                    <a:pt x="213202" y="51597"/>
                    <a:pt x="178135" y="7306"/>
                  </a:cubicBezTo>
                  <a:cubicBezTo>
                    <a:pt x="171649" y="-978"/>
                    <a:pt x="159676" y="-2434"/>
                    <a:pt x="151392" y="4052"/>
                  </a:cubicBezTo>
                  <a:cubicBezTo>
                    <a:pt x="150747" y="4557"/>
                    <a:pt x="150134" y="5103"/>
                    <a:pt x="149560" y="5687"/>
                  </a:cubicBezTo>
                  <a:lnTo>
                    <a:pt x="5542" y="149610"/>
                  </a:lnTo>
                  <a:cubicBezTo>
                    <a:pt x="-1877" y="157070"/>
                    <a:pt x="-1843" y="169132"/>
                    <a:pt x="5617" y="176550"/>
                  </a:cubicBezTo>
                  <a:cubicBezTo>
                    <a:pt x="9262" y="180174"/>
                    <a:pt x="14215" y="182172"/>
                    <a:pt x="19353" y="182090"/>
                  </a:cubicBez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AD75C33A-5D4C-8A49-A0A6-50CCCA35E984}"/>
                </a:ext>
              </a:extLst>
            </p:cNvPr>
            <p:cNvSpPr/>
            <p:nvPr/>
          </p:nvSpPr>
          <p:spPr>
            <a:xfrm>
              <a:off x="8360287" y="5741372"/>
              <a:ext cx="171450" cy="238125"/>
            </a:xfrm>
            <a:custGeom>
              <a:avLst/>
              <a:gdLst>
                <a:gd name="connsiteX0" fmla="*/ 0 w 171450"/>
                <a:gd name="connsiteY0" fmla="*/ 18877 h 238125"/>
                <a:gd name="connsiteX1" fmla="*/ 0 w 171450"/>
                <a:gd name="connsiteY1" fmla="*/ 221188 h 238125"/>
                <a:gd name="connsiteX2" fmla="*/ 18924 w 171450"/>
                <a:gd name="connsiteY2" fmla="*/ 240363 h 238125"/>
                <a:gd name="connsiteX3" fmla="*/ 21241 w 171450"/>
                <a:gd name="connsiteY3" fmla="*/ 240238 h 238125"/>
                <a:gd name="connsiteX4" fmla="*/ 173641 w 171450"/>
                <a:gd name="connsiteY4" fmla="*/ 176896 h 238125"/>
                <a:gd name="connsiteX5" fmla="*/ 176896 w 171450"/>
                <a:gd name="connsiteY5" fmla="*/ 150153 h 238125"/>
                <a:gd name="connsiteX6" fmla="*/ 175260 w 171450"/>
                <a:gd name="connsiteY6" fmla="*/ 148321 h 238125"/>
                <a:gd name="connsiteX7" fmla="*/ 32385 w 171450"/>
                <a:gd name="connsiteY7" fmla="*/ 5446 h 238125"/>
                <a:gd name="connsiteX8" fmla="*/ 5446 w 171450"/>
                <a:gd name="connsiteY8" fmla="*/ 5714 h 238125"/>
                <a:gd name="connsiteX9" fmla="*/ 0 w 171450"/>
                <a:gd name="connsiteY9" fmla="*/ 18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238125">
                  <a:moveTo>
                    <a:pt x="0" y="18877"/>
                  </a:moveTo>
                  <a:lnTo>
                    <a:pt x="0" y="221188"/>
                  </a:lnTo>
                  <a:cubicBezTo>
                    <a:pt x="-69" y="231708"/>
                    <a:pt x="8402" y="240294"/>
                    <a:pt x="18924" y="240363"/>
                  </a:cubicBezTo>
                  <a:cubicBezTo>
                    <a:pt x="19698" y="240369"/>
                    <a:pt x="20472" y="240327"/>
                    <a:pt x="21241" y="240238"/>
                  </a:cubicBezTo>
                  <a:cubicBezTo>
                    <a:pt x="76926" y="233643"/>
                    <a:pt x="129686" y="211714"/>
                    <a:pt x="173641" y="176896"/>
                  </a:cubicBezTo>
                  <a:cubicBezTo>
                    <a:pt x="181925" y="170410"/>
                    <a:pt x="183381" y="158437"/>
                    <a:pt x="176896" y="150153"/>
                  </a:cubicBezTo>
                  <a:cubicBezTo>
                    <a:pt x="176390" y="149508"/>
                    <a:pt x="175844" y="148896"/>
                    <a:pt x="175260" y="148321"/>
                  </a:cubicBezTo>
                  <a:lnTo>
                    <a:pt x="32385" y="5446"/>
                  </a:lnTo>
                  <a:cubicBezTo>
                    <a:pt x="24872" y="-1918"/>
                    <a:pt x="12812" y="-1799"/>
                    <a:pt x="5446" y="5714"/>
                  </a:cubicBezTo>
                  <a:cubicBezTo>
                    <a:pt x="1997" y="9233"/>
                    <a:pt x="45" y="13950"/>
                    <a:pt x="0" y="18877"/>
                  </a:cubicBez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19A2DDC9-2615-6541-8E62-4C92829D5915}"/>
                </a:ext>
              </a:extLst>
            </p:cNvPr>
            <p:cNvSpPr/>
            <p:nvPr/>
          </p:nvSpPr>
          <p:spPr>
            <a:xfrm>
              <a:off x="8150671" y="5741372"/>
              <a:ext cx="171450" cy="238125"/>
            </a:xfrm>
            <a:custGeom>
              <a:avLst/>
              <a:gdLst>
                <a:gd name="connsiteX0" fmla="*/ 148561 w 171450"/>
                <a:gd name="connsiteY0" fmla="*/ 5446 h 238125"/>
                <a:gd name="connsiteX1" fmla="*/ 5686 w 171450"/>
                <a:gd name="connsiteY1" fmla="*/ 148321 h 238125"/>
                <a:gd name="connsiteX2" fmla="*/ 5474 w 171450"/>
                <a:gd name="connsiteY2" fmla="*/ 175261 h 238125"/>
                <a:gd name="connsiteX3" fmla="*/ 7306 w 171450"/>
                <a:gd name="connsiteY3" fmla="*/ 176896 h 238125"/>
                <a:gd name="connsiteX4" fmla="*/ 159706 w 171450"/>
                <a:gd name="connsiteY4" fmla="*/ 240237 h 238125"/>
                <a:gd name="connsiteX5" fmla="*/ 180821 w 171450"/>
                <a:gd name="connsiteY5" fmla="*/ 223505 h 238125"/>
                <a:gd name="connsiteX6" fmla="*/ 180946 w 171450"/>
                <a:gd name="connsiteY6" fmla="*/ 221187 h 238125"/>
                <a:gd name="connsiteX7" fmla="*/ 180946 w 171450"/>
                <a:gd name="connsiteY7" fmla="*/ 18876 h 238125"/>
                <a:gd name="connsiteX8" fmla="*/ 161724 w 171450"/>
                <a:gd name="connsiteY8" fmla="*/ 1 h 238125"/>
                <a:gd name="connsiteX9" fmla="*/ 148561 w 171450"/>
                <a:gd name="connsiteY9" fmla="*/ 544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238125">
                  <a:moveTo>
                    <a:pt x="148561" y="5446"/>
                  </a:moveTo>
                  <a:lnTo>
                    <a:pt x="5686" y="148321"/>
                  </a:lnTo>
                  <a:cubicBezTo>
                    <a:pt x="-1812" y="155702"/>
                    <a:pt x="-1907" y="167764"/>
                    <a:pt x="5474" y="175261"/>
                  </a:cubicBezTo>
                  <a:cubicBezTo>
                    <a:pt x="6049" y="175845"/>
                    <a:pt x="6661" y="176391"/>
                    <a:pt x="7306" y="176896"/>
                  </a:cubicBezTo>
                  <a:cubicBezTo>
                    <a:pt x="51261" y="211714"/>
                    <a:pt x="104021" y="233642"/>
                    <a:pt x="159706" y="240237"/>
                  </a:cubicBezTo>
                  <a:cubicBezTo>
                    <a:pt x="170157" y="241448"/>
                    <a:pt x="179610" y="233957"/>
                    <a:pt x="180821" y="223505"/>
                  </a:cubicBezTo>
                  <a:cubicBezTo>
                    <a:pt x="180909" y="222736"/>
                    <a:pt x="180951" y="221962"/>
                    <a:pt x="180946" y="221187"/>
                  </a:cubicBezTo>
                  <a:lnTo>
                    <a:pt x="180946" y="18876"/>
                  </a:lnTo>
                  <a:cubicBezTo>
                    <a:pt x="180850" y="8356"/>
                    <a:pt x="172244" y="-95"/>
                    <a:pt x="161724" y="1"/>
                  </a:cubicBezTo>
                  <a:cubicBezTo>
                    <a:pt x="156798" y="46"/>
                    <a:pt x="152080" y="1997"/>
                    <a:pt x="148561" y="5446"/>
                  </a:cubicBezTo>
                  <a:close/>
                </a:path>
              </a:pathLst>
            </a:custGeom>
            <a:grpFill/>
            <a:ln w="9525" cap="flat">
              <a:noFill/>
              <a:prstDash val="solid"/>
              <a:miter/>
            </a:ln>
          </p:spPr>
          <p:txBody>
            <a:bodyPr rtlCol="0" anchor="ctr"/>
            <a:lstStyle/>
            <a:p>
              <a:endParaRPr lang="it-IT" sz="1013"/>
            </a:p>
          </p:txBody>
        </p:sp>
        <p:sp>
          <p:nvSpPr>
            <p:cNvPr id="317" name="Figura a mano libera 316">
              <a:extLst>
                <a:ext uri="{FF2B5EF4-FFF2-40B4-BE49-F238E27FC236}">
                  <a16:creationId xmlns:a16="http://schemas.microsoft.com/office/drawing/2014/main" id="{AC912AD8-E79B-E84C-A7E2-A986363B74D4}"/>
                </a:ext>
              </a:extLst>
            </p:cNvPr>
            <p:cNvSpPr/>
            <p:nvPr/>
          </p:nvSpPr>
          <p:spPr>
            <a:xfrm>
              <a:off x="8307900" y="56409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sp>
        <p:nvSpPr>
          <p:cNvPr id="318" name="Elemento grafico 692" descr="Ciliege">
            <a:extLst>
              <a:ext uri="{FF2B5EF4-FFF2-40B4-BE49-F238E27FC236}">
                <a16:creationId xmlns:a16="http://schemas.microsoft.com/office/drawing/2014/main" id="{07910952-965A-824A-BF16-65E560C99DD8}"/>
              </a:ext>
            </a:extLst>
          </p:cNvPr>
          <p:cNvSpPr/>
          <p:nvPr/>
        </p:nvSpPr>
        <p:spPr>
          <a:xfrm>
            <a:off x="7208809" y="2005789"/>
            <a:ext cx="191902" cy="173749"/>
          </a:xfrm>
          <a:custGeom>
            <a:avLst/>
            <a:gdLst>
              <a:gd name="connsiteX0" fmla="*/ 702850 w 704850"/>
              <a:gd name="connsiteY0" fmla="*/ 316982 h 638175"/>
              <a:gd name="connsiteX1" fmla="*/ 630555 w 704850"/>
              <a:gd name="connsiteY1" fmla="*/ 238115 h 638175"/>
              <a:gd name="connsiteX2" fmla="*/ 569214 w 704850"/>
              <a:gd name="connsiteY2" fmla="*/ 236877 h 638175"/>
              <a:gd name="connsiteX3" fmla="*/ 539496 w 704850"/>
              <a:gd name="connsiteY3" fmla="*/ 242783 h 638175"/>
              <a:gd name="connsiteX4" fmla="*/ 252127 w 704850"/>
              <a:gd name="connsiteY4" fmla="*/ 181 h 638175"/>
              <a:gd name="connsiteX5" fmla="*/ 232505 w 704850"/>
              <a:gd name="connsiteY5" fmla="*/ 10468 h 638175"/>
              <a:gd name="connsiteX6" fmla="*/ 90964 w 704850"/>
              <a:gd name="connsiteY6" fmla="*/ 55902 h 638175"/>
              <a:gd name="connsiteX7" fmla="*/ 0 w 704850"/>
              <a:gd name="connsiteY7" fmla="*/ 243640 h 638175"/>
              <a:gd name="connsiteX8" fmla="*/ 204597 w 704850"/>
              <a:gd name="connsiteY8" fmla="*/ 202873 h 638175"/>
              <a:gd name="connsiteX9" fmla="*/ 278416 w 704850"/>
              <a:gd name="connsiteY9" fmla="*/ 92669 h 638175"/>
              <a:gd name="connsiteX10" fmla="*/ 280035 w 704850"/>
              <a:gd name="connsiteY10" fmla="*/ 88097 h 638175"/>
              <a:gd name="connsiteX11" fmla="*/ 310039 w 704850"/>
              <a:gd name="connsiteY11" fmla="*/ 340700 h 638175"/>
              <a:gd name="connsiteX12" fmla="*/ 308801 w 704850"/>
              <a:gd name="connsiteY12" fmla="*/ 339176 h 638175"/>
              <a:gd name="connsiteX13" fmla="*/ 232600 w 704850"/>
              <a:gd name="connsiteY13" fmla="*/ 327650 h 638175"/>
              <a:gd name="connsiteX14" fmla="*/ 228600 w 704850"/>
              <a:gd name="connsiteY14" fmla="*/ 328317 h 638175"/>
              <a:gd name="connsiteX15" fmla="*/ 227838 w 704850"/>
              <a:gd name="connsiteY15" fmla="*/ 328317 h 638175"/>
              <a:gd name="connsiteX16" fmla="*/ 200597 w 704850"/>
              <a:gd name="connsiteY16" fmla="*/ 335937 h 638175"/>
              <a:gd name="connsiteX17" fmla="*/ 196882 w 704850"/>
              <a:gd name="connsiteY17" fmla="*/ 337461 h 638175"/>
              <a:gd name="connsiteX18" fmla="*/ 188309 w 704850"/>
              <a:gd name="connsiteY18" fmla="*/ 341366 h 638175"/>
              <a:gd name="connsiteX19" fmla="*/ 179261 w 704850"/>
              <a:gd name="connsiteY19" fmla="*/ 346415 h 638175"/>
              <a:gd name="connsiteX20" fmla="*/ 119920 w 704850"/>
              <a:gd name="connsiteY20" fmla="*/ 434426 h 638175"/>
              <a:gd name="connsiteX21" fmla="*/ 248888 w 704850"/>
              <a:gd name="connsiteY21" fmla="*/ 638356 h 638175"/>
              <a:gd name="connsiteX22" fmla="*/ 444151 w 704850"/>
              <a:gd name="connsiteY22" fmla="*/ 497291 h 638175"/>
              <a:gd name="connsiteX23" fmla="*/ 421672 w 704850"/>
              <a:gd name="connsiteY23" fmla="*/ 396802 h 638175"/>
              <a:gd name="connsiteX24" fmla="*/ 370999 w 704850"/>
              <a:gd name="connsiteY24" fmla="*/ 366322 h 638175"/>
              <a:gd name="connsiteX25" fmla="*/ 344805 w 704850"/>
              <a:gd name="connsiteY25" fmla="*/ 357464 h 638175"/>
              <a:gd name="connsiteX26" fmla="*/ 345758 w 704850"/>
              <a:gd name="connsiteY26" fmla="*/ 355368 h 638175"/>
              <a:gd name="connsiteX27" fmla="*/ 305657 w 704850"/>
              <a:gd name="connsiteY27" fmla="*/ 55045 h 638175"/>
              <a:gd name="connsiteX28" fmla="*/ 499205 w 704850"/>
              <a:gd name="connsiteY28" fmla="*/ 244592 h 638175"/>
              <a:gd name="connsiteX29" fmla="*/ 425196 w 704850"/>
              <a:gd name="connsiteY29" fmla="*/ 273167 h 638175"/>
              <a:gd name="connsiteX30" fmla="*/ 421862 w 704850"/>
              <a:gd name="connsiteY30" fmla="*/ 275739 h 638175"/>
              <a:gd name="connsiteX31" fmla="*/ 421196 w 704850"/>
              <a:gd name="connsiteY31" fmla="*/ 276311 h 638175"/>
              <a:gd name="connsiteX32" fmla="*/ 400622 w 704850"/>
              <a:gd name="connsiteY32" fmla="*/ 297361 h 638175"/>
              <a:gd name="connsiteX33" fmla="*/ 398145 w 704850"/>
              <a:gd name="connsiteY33" fmla="*/ 300599 h 638175"/>
              <a:gd name="connsiteX34" fmla="*/ 392430 w 704850"/>
              <a:gd name="connsiteY34" fmla="*/ 308505 h 638175"/>
              <a:gd name="connsiteX35" fmla="*/ 386906 w 704850"/>
              <a:gd name="connsiteY35" fmla="*/ 318030 h 638175"/>
              <a:gd name="connsiteX36" fmla="*/ 377381 w 704850"/>
              <a:gd name="connsiteY36" fmla="*/ 338414 h 638175"/>
              <a:gd name="connsiteX37" fmla="*/ 379857 w 704850"/>
              <a:gd name="connsiteY37" fmla="*/ 339176 h 638175"/>
              <a:gd name="connsiteX38" fmla="*/ 441770 w 704850"/>
              <a:gd name="connsiteY38" fmla="*/ 377276 h 638175"/>
              <a:gd name="connsiteX39" fmla="*/ 442532 w 704850"/>
              <a:gd name="connsiteY39" fmla="*/ 378038 h 638175"/>
              <a:gd name="connsiteX40" fmla="*/ 443198 w 704850"/>
              <a:gd name="connsiteY40" fmla="*/ 378800 h 638175"/>
              <a:gd name="connsiteX41" fmla="*/ 471773 w 704850"/>
              <a:gd name="connsiteY41" fmla="*/ 502625 h 638175"/>
              <a:gd name="connsiteX42" fmla="*/ 464534 w 704850"/>
              <a:gd name="connsiteY42" fmla="*/ 529961 h 638175"/>
              <a:gd name="connsiteX43" fmla="*/ 599694 w 704850"/>
              <a:gd name="connsiteY43" fmla="*/ 545011 h 638175"/>
              <a:gd name="connsiteX44" fmla="*/ 702850 w 704850"/>
              <a:gd name="connsiteY44" fmla="*/ 31698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04850" h="638175">
                <a:moveTo>
                  <a:pt x="702850" y="316982"/>
                </a:moveTo>
                <a:cubicBezTo>
                  <a:pt x="689039" y="276692"/>
                  <a:pt x="664750" y="250784"/>
                  <a:pt x="630555" y="238115"/>
                </a:cubicBezTo>
                <a:cubicBezTo>
                  <a:pt x="610472" y="233016"/>
                  <a:pt x="589487" y="232593"/>
                  <a:pt x="569214" y="236877"/>
                </a:cubicBezTo>
                <a:cubicBezTo>
                  <a:pt x="559689" y="238782"/>
                  <a:pt x="552450" y="240306"/>
                  <a:pt x="539496" y="242783"/>
                </a:cubicBezTo>
                <a:cubicBezTo>
                  <a:pt x="492391" y="117459"/>
                  <a:pt x="383576" y="25596"/>
                  <a:pt x="252127" y="181"/>
                </a:cubicBezTo>
                <a:cubicBezTo>
                  <a:pt x="244060" y="-936"/>
                  <a:pt x="236174" y="3197"/>
                  <a:pt x="232505" y="10468"/>
                </a:cubicBezTo>
                <a:cubicBezTo>
                  <a:pt x="189929" y="11420"/>
                  <a:pt x="134588" y="20469"/>
                  <a:pt x="90964" y="55902"/>
                </a:cubicBezTo>
                <a:cubicBezTo>
                  <a:pt x="8763" y="119434"/>
                  <a:pt x="0" y="243640"/>
                  <a:pt x="0" y="243640"/>
                </a:cubicBezTo>
                <a:cubicBezTo>
                  <a:pt x="0" y="243640"/>
                  <a:pt x="123825" y="266595"/>
                  <a:pt x="204597" y="202873"/>
                </a:cubicBezTo>
                <a:cubicBezTo>
                  <a:pt x="242697" y="173536"/>
                  <a:pt x="265081" y="130864"/>
                  <a:pt x="278416" y="92669"/>
                </a:cubicBezTo>
                <a:lnTo>
                  <a:pt x="280035" y="88097"/>
                </a:lnTo>
                <a:cubicBezTo>
                  <a:pt x="322054" y="165337"/>
                  <a:pt x="332795" y="255766"/>
                  <a:pt x="310039" y="340700"/>
                </a:cubicBezTo>
                <a:lnTo>
                  <a:pt x="308801" y="339176"/>
                </a:lnTo>
                <a:cubicBezTo>
                  <a:pt x="285126" y="327795"/>
                  <a:pt x="258582" y="323780"/>
                  <a:pt x="232600" y="327650"/>
                </a:cubicBezTo>
                <a:lnTo>
                  <a:pt x="228600" y="328317"/>
                </a:lnTo>
                <a:lnTo>
                  <a:pt x="227838" y="328317"/>
                </a:lnTo>
                <a:cubicBezTo>
                  <a:pt x="218537" y="329989"/>
                  <a:pt x="209416" y="332541"/>
                  <a:pt x="200597" y="335937"/>
                </a:cubicBezTo>
                <a:lnTo>
                  <a:pt x="196882" y="337461"/>
                </a:lnTo>
                <a:cubicBezTo>
                  <a:pt x="194024" y="338699"/>
                  <a:pt x="191167" y="339938"/>
                  <a:pt x="188309" y="341366"/>
                </a:cubicBezTo>
                <a:cubicBezTo>
                  <a:pt x="185452" y="342795"/>
                  <a:pt x="182309" y="344605"/>
                  <a:pt x="179261" y="346415"/>
                </a:cubicBezTo>
                <a:cubicBezTo>
                  <a:pt x="147505" y="365603"/>
                  <a:pt x="125801" y="397793"/>
                  <a:pt x="119920" y="434426"/>
                </a:cubicBezTo>
                <a:cubicBezTo>
                  <a:pt x="90964" y="590064"/>
                  <a:pt x="248888" y="638356"/>
                  <a:pt x="248888" y="638356"/>
                </a:cubicBezTo>
                <a:cubicBezTo>
                  <a:pt x="248888" y="638356"/>
                  <a:pt x="413957" y="652739"/>
                  <a:pt x="444151" y="497291"/>
                </a:cubicBezTo>
                <a:cubicBezTo>
                  <a:pt x="451866" y="457095"/>
                  <a:pt x="444151" y="423662"/>
                  <a:pt x="421672" y="396802"/>
                </a:cubicBezTo>
                <a:cubicBezTo>
                  <a:pt x="407369" y="382854"/>
                  <a:pt x="390022" y="372420"/>
                  <a:pt x="370999" y="366322"/>
                </a:cubicBezTo>
                <a:cubicBezTo>
                  <a:pt x="362331" y="363369"/>
                  <a:pt x="355854" y="361369"/>
                  <a:pt x="344805" y="357464"/>
                </a:cubicBezTo>
                <a:cubicBezTo>
                  <a:pt x="345179" y="356792"/>
                  <a:pt x="345498" y="356092"/>
                  <a:pt x="345758" y="355368"/>
                </a:cubicBezTo>
                <a:cubicBezTo>
                  <a:pt x="374857" y="254049"/>
                  <a:pt x="360321" y="145180"/>
                  <a:pt x="305657" y="55045"/>
                </a:cubicBezTo>
                <a:cubicBezTo>
                  <a:pt x="393209" y="89364"/>
                  <a:pt x="463065" y="157777"/>
                  <a:pt x="499205" y="244592"/>
                </a:cubicBezTo>
                <a:cubicBezTo>
                  <a:pt x="472234" y="246506"/>
                  <a:pt x="446455" y="256459"/>
                  <a:pt x="425196" y="273167"/>
                </a:cubicBezTo>
                <a:lnTo>
                  <a:pt x="421862" y="275739"/>
                </a:lnTo>
                <a:lnTo>
                  <a:pt x="421196" y="276311"/>
                </a:lnTo>
                <a:cubicBezTo>
                  <a:pt x="413723" y="282700"/>
                  <a:pt x="406838" y="289745"/>
                  <a:pt x="400622" y="297361"/>
                </a:cubicBezTo>
                <a:lnTo>
                  <a:pt x="398145" y="300599"/>
                </a:lnTo>
                <a:cubicBezTo>
                  <a:pt x="396240" y="303171"/>
                  <a:pt x="394240" y="305838"/>
                  <a:pt x="392430" y="308505"/>
                </a:cubicBezTo>
                <a:cubicBezTo>
                  <a:pt x="390620" y="311172"/>
                  <a:pt x="388715" y="314601"/>
                  <a:pt x="386906" y="318030"/>
                </a:cubicBezTo>
                <a:cubicBezTo>
                  <a:pt x="383148" y="324537"/>
                  <a:pt x="379961" y="331357"/>
                  <a:pt x="377381" y="338414"/>
                </a:cubicBezTo>
                <a:lnTo>
                  <a:pt x="379857" y="339176"/>
                </a:lnTo>
                <a:cubicBezTo>
                  <a:pt x="403184" y="346872"/>
                  <a:pt x="424386" y="359920"/>
                  <a:pt x="441770" y="377276"/>
                </a:cubicBezTo>
                <a:lnTo>
                  <a:pt x="442532" y="378038"/>
                </a:lnTo>
                <a:lnTo>
                  <a:pt x="443198" y="378800"/>
                </a:lnTo>
                <a:cubicBezTo>
                  <a:pt x="471773" y="412899"/>
                  <a:pt x="481298" y="455000"/>
                  <a:pt x="471773" y="502625"/>
                </a:cubicBezTo>
                <a:cubicBezTo>
                  <a:pt x="469926" y="511877"/>
                  <a:pt x="467509" y="521007"/>
                  <a:pt x="464534" y="529961"/>
                </a:cubicBezTo>
                <a:cubicBezTo>
                  <a:pt x="528828" y="561299"/>
                  <a:pt x="599694" y="545011"/>
                  <a:pt x="599694" y="545011"/>
                </a:cubicBezTo>
                <a:cubicBezTo>
                  <a:pt x="599694" y="545011"/>
                  <a:pt x="756190" y="472621"/>
                  <a:pt x="702850" y="316982"/>
                </a:cubicBezTo>
                <a:close/>
              </a:path>
            </a:pathLst>
          </a:custGeom>
          <a:solidFill>
            <a:schemeClr val="accent3"/>
          </a:solidFill>
          <a:ln w="9525" cap="flat">
            <a:noFill/>
            <a:prstDash val="solid"/>
            <a:miter/>
          </a:ln>
        </p:spPr>
        <p:txBody>
          <a:bodyPr rtlCol="0" anchor="ctr"/>
          <a:lstStyle/>
          <a:p>
            <a:endParaRPr lang="it-IT" sz="1013"/>
          </a:p>
        </p:txBody>
      </p:sp>
      <p:grpSp>
        <p:nvGrpSpPr>
          <p:cNvPr id="319" name="Elemento grafico 255" descr="Uva">
            <a:extLst>
              <a:ext uri="{FF2B5EF4-FFF2-40B4-BE49-F238E27FC236}">
                <a16:creationId xmlns:a16="http://schemas.microsoft.com/office/drawing/2014/main" id="{1E00EFE7-150A-B543-8CC3-D29B160C6BF7}"/>
              </a:ext>
            </a:extLst>
          </p:cNvPr>
          <p:cNvGrpSpPr/>
          <p:nvPr/>
        </p:nvGrpSpPr>
        <p:grpSpPr>
          <a:xfrm>
            <a:off x="7637716" y="1968186"/>
            <a:ext cx="248954" cy="248954"/>
            <a:chOff x="8188800" y="5521800"/>
            <a:chExt cx="914400" cy="914400"/>
          </a:xfrm>
          <a:solidFill>
            <a:schemeClr val="accent3"/>
          </a:solidFill>
        </p:grpSpPr>
        <p:sp>
          <p:nvSpPr>
            <p:cNvPr id="724" name="Figura a mano libera 723">
              <a:extLst>
                <a:ext uri="{FF2B5EF4-FFF2-40B4-BE49-F238E27FC236}">
                  <a16:creationId xmlns:a16="http://schemas.microsoft.com/office/drawing/2014/main" id="{41FAD2E1-96D3-9F4D-B659-0D5F3E3A8703}"/>
                </a:ext>
              </a:extLst>
            </p:cNvPr>
            <p:cNvSpPr/>
            <p:nvPr/>
          </p:nvSpPr>
          <p:spPr>
            <a:xfrm>
              <a:off x="8280430" y="5570758"/>
              <a:ext cx="504825" cy="428625"/>
            </a:xfrm>
            <a:custGeom>
              <a:avLst/>
              <a:gdLst>
                <a:gd name="connsiteX0" fmla="*/ 488061 w 504825"/>
                <a:gd name="connsiteY0" fmla="*/ 0 h 428625"/>
                <a:gd name="connsiteX1" fmla="*/ 440436 w 504825"/>
                <a:gd name="connsiteY1" fmla="*/ 53435 h 428625"/>
                <a:gd name="connsiteX2" fmla="*/ 310515 w 504825"/>
                <a:gd name="connsiteY2" fmla="*/ 98584 h 428625"/>
                <a:gd name="connsiteX3" fmla="*/ 305657 w 504825"/>
                <a:gd name="connsiteY3" fmla="*/ 89059 h 428625"/>
                <a:gd name="connsiteX4" fmla="*/ 258032 w 504825"/>
                <a:gd name="connsiteY4" fmla="*/ 29337 h 428625"/>
                <a:gd name="connsiteX5" fmla="*/ 146495 w 504825"/>
                <a:gd name="connsiteY5" fmla="*/ 12859 h 428625"/>
                <a:gd name="connsiteX6" fmla="*/ 162116 w 504825"/>
                <a:gd name="connsiteY6" fmla="*/ 63818 h 428625"/>
                <a:gd name="connsiteX7" fmla="*/ 140399 w 504825"/>
                <a:gd name="connsiteY7" fmla="*/ 65818 h 428625"/>
                <a:gd name="connsiteX8" fmla="*/ 0 w 504825"/>
                <a:gd name="connsiteY8" fmla="*/ 176022 h 428625"/>
                <a:gd name="connsiteX9" fmla="*/ 100394 w 504825"/>
                <a:gd name="connsiteY9" fmla="*/ 232696 h 428625"/>
                <a:gd name="connsiteX10" fmla="*/ 98203 w 504825"/>
                <a:gd name="connsiteY10" fmla="*/ 235268 h 428625"/>
                <a:gd name="connsiteX11" fmla="*/ 57150 w 504825"/>
                <a:gd name="connsiteY11" fmla="*/ 433197 h 428625"/>
                <a:gd name="connsiteX12" fmla="*/ 120777 w 504825"/>
                <a:gd name="connsiteY12" fmla="*/ 427292 h 428625"/>
                <a:gd name="connsiteX13" fmla="*/ 127063 w 504825"/>
                <a:gd name="connsiteY13" fmla="*/ 420053 h 428625"/>
                <a:gd name="connsiteX14" fmla="*/ 187738 w 504825"/>
                <a:gd name="connsiteY14" fmla="*/ 388334 h 428625"/>
                <a:gd name="connsiteX15" fmla="*/ 255968 w 504825"/>
                <a:gd name="connsiteY15" fmla="*/ 249410 h 428625"/>
                <a:gd name="connsiteX16" fmla="*/ 289941 w 504825"/>
                <a:gd name="connsiteY16" fmla="*/ 243554 h 428625"/>
                <a:gd name="connsiteX17" fmla="*/ 291751 w 504825"/>
                <a:gd name="connsiteY17" fmla="*/ 243554 h 428625"/>
                <a:gd name="connsiteX18" fmla="*/ 374523 w 504825"/>
                <a:gd name="connsiteY18" fmla="*/ 281654 h 428625"/>
                <a:gd name="connsiteX19" fmla="*/ 435007 w 504825"/>
                <a:gd name="connsiteY19" fmla="*/ 242221 h 428625"/>
                <a:gd name="connsiteX20" fmla="*/ 430721 w 504825"/>
                <a:gd name="connsiteY20" fmla="*/ 213646 h 428625"/>
                <a:gd name="connsiteX21" fmla="*/ 437102 w 504825"/>
                <a:gd name="connsiteY21" fmla="*/ 175546 h 428625"/>
                <a:gd name="connsiteX22" fmla="*/ 510921 w 504825"/>
                <a:gd name="connsiteY22" fmla="*/ 30575 h 428625"/>
                <a:gd name="connsiteX23" fmla="*/ 402336 w 504825"/>
                <a:gd name="connsiteY23" fmla="*/ 149162 h 428625"/>
                <a:gd name="connsiteX24" fmla="*/ 352520 w 504825"/>
                <a:gd name="connsiteY24" fmla="*/ 126302 h 428625"/>
                <a:gd name="connsiteX25" fmla="*/ 342138 w 504825"/>
                <a:gd name="connsiteY25" fmla="*/ 123920 h 428625"/>
                <a:gd name="connsiteX26" fmla="*/ 419005 w 504825"/>
                <a:gd name="connsiteY26" fmla="*/ 93917 h 428625"/>
                <a:gd name="connsiteX27" fmla="*/ 402336 w 504825"/>
                <a:gd name="connsiteY27" fmla="*/ 14916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825" h="428625">
                  <a:moveTo>
                    <a:pt x="488061" y="0"/>
                  </a:moveTo>
                  <a:cubicBezTo>
                    <a:pt x="469376" y="15093"/>
                    <a:pt x="453288" y="33143"/>
                    <a:pt x="440436" y="53435"/>
                  </a:cubicBezTo>
                  <a:cubicBezTo>
                    <a:pt x="393864" y="56565"/>
                    <a:pt x="348991" y="72159"/>
                    <a:pt x="310515" y="98584"/>
                  </a:cubicBezTo>
                  <a:cubicBezTo>
                    <a:pt x="308456" y="95653"/>
                    <a:pt x="306820" y="92446"/>
                    <a:pt x="305657" y="89059"/>
                  </a:cubicBezTo>
                  <a:cubicBezTo>
                    <a:pt x="299466" y="68866"/>
                    <a:pt x="281273" y="48578"/>
                    <a:pt x="258032" y="29337"/>
                  </a:cubicBezTo>
                  <a:cubicBezTo>
                    <a:pt x="217170" y="-4953"/>
                    <a:pt x="146495" y="12859"/>
                    <a:pt x="146495" y="12859"/>
                  </a:cubicBezTo>
                  <a:cubicBezTo>
                    <a:pt x="147648" y="30832"/>
                    <a:pt x="152998" y="48285"/>
                    <a:pt x="162116" y="63818"/>
                  </a:cubicBezTo>
                  <a:cubicBezTo>
                    <a:pt x="154829" y="63787"/>
                    <a:pt x="147557" y="64457"/>
                    <a:pt x="140399" y="65818"/>
                  </a:cubicBezTo>
                  <a:cubicBezTo>
                    <a:pt x="62865" y="80772"/>
                    <a:pt x="0" y="176022"/>
                    <a:pt x="0" y="176022"/>
                  </a:cubicBezTo>
                  <a:cubicBezTo>
                    <a:pt x="0" y="176022"/>
                    <a:pt x="42291" y="224123"/>
                    <a:pt x="100394" y="232696"/>
                  </a:cubicBezTo>
                  <a:cubicBezTo>
                    <a:pt x="99613" y="233509"/>
                    <a:pt x="98882" y="234367"/>
                    <a:pt x="98203" y="235268"/>
                  </a:cubicBezTo>
                  <a:cubicBezTo>
                    <a:pt x="28480" y="319373"/>
                    <a:pt x="57150" y="433197"/>
                    <a:pt x="57150" y="433197"/>
                  </a:cubicBezTo>
                  <a:cubicBezTo>
                    <a:pt x="78521" y="433843"/>
                    <a:pt x="99891" y="431860"/>
                    <a:pt x="120777" y="427292"/>
                  </a:cubicBezTo>
                  <a:cubicBezTo>
                    <a:pt x="122777" y="424815"/>
                    <a:pt x="124873" y="422339"/>
                    <a:pt x="127063" y="420053"/>
                  </a:cubicBezTo>
                  <a:cubicBezTo>
                    <a:pt x="143364" y="403247"/>
                    <a:pt x="164635" y="392127"/>
                    <a:pt x="187738" y="388334"/>
                  </a:cubicBezTo>
                  <a:cubicBezTo>
                    <a:pt x="168216" y="331130"/>
                    <a:pt x="198765" y="268932"/>
                    <a:pt x="255968" y="249410"/>
                  </a:cubicBezTo>
                  <a:cubicBezTo>
                    <a:pt x="266912" y="245676"/>
                    <a:pt x="278379" y="243699"/>
                    <a:pt x="289941" y="243554"/>
                  </a:cubicBezTo>
                  <a:lnTo>
                    <a:pt x="291751" y="243554"/>
                  </a:lnTo>
                  <a:cubicBezTo>
                    <a:pt x="323568" y="243619"/>
                    <a:pt x="353782" y="257526"/>
                    <a:pt x="374523" y="281654"/>
                  </a:cubicBezTo>
                  <a:cubicBezTo>
                    <a:pt x="389673" y="262079"/>
                    <a:pt x="410984" y="248186"/>
                    <a:pt x="435007" y="242221"/>
                  </a:cubicBezTo>
                  <a:cubicBezTo>
                    <a:pt x="432254" y="232942"/>
                    <a:pt x="430812" y="223324"/>
                    <a:pt x="430721" y="213646"/>
                  </a:cubicBezTo>
                  <a:cubicBezTo>
                    <a:pt x="430516" y="200663"/>
                    <a:pt x="432678" y="187753"/>
                    <a:pt x="437102" y="175546"/>
                  </a:cubicBezTo>
                  <a:cubicBezTo>
                    <a:pt x="448056" y="80296"/>
                    <a:pt x="507682" y="32671"/>
                    <a:pt x="510921" y="30575"/>
                  </a:cubicBezTo>
                  <a:close/>
                  <a:moveTo>
                    <a:pt x="402336" y="149162"/>
                  </a:moveTo>
                  <a:cubicBezTo>
                    <a:pt x="387977" y="137378"/>
                    <a:pt x="370818" y="129503"/>
                    <a:pt x="352520" y="126302"/>
                  </a:cubicBezTo>
                  <a:cubicBezTo>
                    <a:pt x="348975" y="125939"/>
                    <a:pt x="345487" y="125139"/>
                    <a:pt x="342138" y="123920"/>
                  </a:cubicBezTo>
                  <a:cubicBezTo>
                    <a:pt x="365691" y="109266"/>
                    <a:pt x="391752" y="99093"/>
                    <a:pt x="419005" y="93917"/>
                  </a:cubicBezTo>
                  <a:cubicBezTo>
                    <a:pt x="411501" y="111686"/>
                    <a:pt x="405913" y="130207"/>
                    <a:pt x="402336" y="149162"/>
                  </a:cubicBezTo>
                  <a:close/>
                </a:path>
              </a:pathLst>
            </a:custGeom>
            <a:grpFill/>
            <a:ln w="9525" cap="flat">
              <a:noFill/>
              <a:prstDash val="solid"/>
              <a:miter/>
            </a:ln>
          </p:spPr>
          <p:txBody>
            <a:bodyPr rtlCol="0" anchor="ctr"/>
            <a:lstStyle/>
            <a:p>
              <a:endParaRPr lang="it-IT" sz="1013"/>
            </a:p>
          </p:txBody>
        </p:sp>
        <p:sp>
          <p:nvSpPr>
            <p:cNvPr id="725" name="Figura a mano libera 724">
              <a:extLst>
                <a:ext uri="{FF2B5EF4-FFF2-40B4-BE49-F238E27FC236}">
                  <a16:creationId xmlns:a16="http://schemas.microsoft.com/office/drawing/2014/main" id="{E47788AC-CDD4-D243-B052-ADEE066171C3}"/>
                </a:ext>
              </a:extLst>
            </p:cNvPr>
            <p:cNvSpPr/>
            <p:nvPr/>
          </p:nvSpPr>
          <p:spPr>
            <a:xfrm>
              <a:off x="8739631" y="5701537"/>
              <a:ext cx="161925" cy="161925"/>
            </a:xfrm>
            <a:custGeom>
              <a:avLst/>
              <a:gdLst>
                <a:gd name="connsiteX0" fmla="*/ 162497 w 161925"/>
                <a:gd name="connsiteY0" fmla="*/ 81248 h 161925"/>
                <a:gd name="connsiteX1" fmla="*/ 81248 w 161925"/>
                <a:gd name="connsiteY1" fmla="*/ 162497 h 161925"/>
                <a:gd name="connsiteX2" fmla="*/ 0 w 161925"/>
                <a:gd name="connsiteY2" fmla="*/ 81248 h 161925"/>
                <a:gd name="connsiteX3" fmla="*/ 81248 w 161925"/>
                <a:gd name="connsiteY3" fmla="*/ 0 h 161925"/>
                <a:gd name="connsiteX4" fmla="*/ 162497 w 161925"/>
                <a:gd name="connsiteY4" fmla="*/ 81248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2497" y="81248"/>
                  </a:moveTo>
                  <a:cubicBezTo>
                    <a:pt x="162497" y="126120"/>
                    <a:pt x="126120" y="162497"/>
                    <a:pt x="81248" y="162497"/>
                  </a:cubicBezTo>
                  <a:cubicBezTo>
                    <a:pt x="36376" y="162497"/>
                    <a:pt x="0" y="126120"/>
                    <a:pt x="0" y="81248"/>
                  </a:cubicBezTo>
                  <a:cubicBezTo>
                    <a:pt x="0" y="36376"/>
                    <a:pt x="36376" y="0"/>
                    <a:pt x="81248" y="0"/>
                  </a:cubicBezTo>
                  <a:cubicBezTo>
                    <a:pt x="126120" y="0"/>
                    <a:pt x="162497" y="36376"/>
                    <a:pt x="162497" y="81248"/>
                  </a:cubicBezTo>
                  <a:close/>
                </a:path>
              </a:pathLst>
            </a:custGeom>
            <a:grpFill/>
            <a:ln w="9525" cap="flat">
              <a:noFill/>
              <a:prstDash val="solid"/>
              <a:miter/>
            </a:ln>
          </p:spPr>
          <p:txBody>
            <a:bodyPr rtlCol="0" anchor="ctr"/>
            <a:lstStyle/>
            <a:p>
              <a:endParaRPr lang="it-IT" sz="1013"/>
            </a:p>
          </p:txBody>
        </p:sp>
        <p:sp>
          <p:nvSpPr>
            <p:cNvPr id="726" name="Figura a mano libera 725">
              <a:extLst>
                <a:ext uri="{FF2B5EF4-FFF2-40B4-BE49-F238E27FC236}">
                  <a16:creationId xmlns:a16="http://schemas.microsoft.com/office/drawing/2014/main" id="{0B943191-35A1-C948-86E0-500F4C374002}"/>
                </a:ext>
              </a:extLst>
            </p:cNvPr>
            <p:cNvSpPr/>
            <p:nvPr/>
          </p:nvSpPr>
          <p:spPr>
            <a:xfrm>
              <a:off x="8832289" y="5836125"/>
              <a:ext cx="161925" cy="161925"/>
            </a:xfrm>
            <a:custGeom>
              <a:avLst/>
              <a:gdLst>
                <a:gd name="connsiteX0" fmla="*/ 84697 w 161925"/>
                <a:gd name="connsiteY0" fmla="*/ 0 h 161925"/>
                <a:gd name="connsiteX1" fmla="*/ 4211 w 161925"/>
                <a:gd name="connsiteY1" fmla="*/ 55340 h 161925"/>
                <a:gd name="connsiteX2" fmla="*/ 55439 w 161925"/>
                <a:gd name="connsiteY2" fmla="*/ 158041 h 161925"/>
                <a:gd name="connsiteX3" fmla="*/ 158139 w 161925"/>
                <a:gd name="connsiteY3" fmla="*/ 106812 h 161925"/>
                <a:gd name="connsiteX4" fmla="*/ 106912 w 161925"/>
                <a:gd name="connsiteY4" fmla="*/ 4113 h 161925"/>
                <a:gd name="connsiteX5" fmla="*/ 84697 w 161925"/>
                <a:gd name="connsiteY5"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161925">
                  <a:moveTo>
                    <a:pt x="84697" y="0"/>
                  </a:moveTo>
                  <a:cubicBezTo>
                    <a:pt x="67977" y="29998"/>
                    <a:pt x="38207" y="50467"/>
                    <a:pt x="4211" y="55340"/>
                  </a:cubicBezTo>
                  <a:cubicBezTo>
                    <a:pt x="-10003" y="97847"/>
                    <a:pt x="12933" y="143827"/>
                    <a:pt x="55439" y="158041"/>
                  </a:cubicBezTo>
                  <a:cubicBezTo>
                    <a:pt x="97945" y="172254"/>
                    <a:pt x="143926" y="149319"/>
                    <a:pt x="158139" y="106812"/>
                  </a:cubicBezTo>
                  <a:cubicBezTo>
                    <a:pt x="172353" y="64307"/>
                    <a:pt x="149418" y="18326"/>
                    <a:pt x="106912" y="4113"/>
                  </a:cubicBezTo>
                  <a:cubicBezTo>
                    <a:pt x="99735" y="1713"/>
                    <a:pt x="92257" y="329"/>
                    <a:pt x="84697" y="0"/>
                  </a:cubicBez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01926A3F-976A-DA44-819D-3871D9E1E31E}"/>
                </a:ext>
              </a:extLst>
            </p:cNvPr>
            <p:cNvSpPr/>
            <p:nvPr/>
          </p:nvSpPr>
          <p:spPr>
            <a:xfrm>
              <a:off x="8660812" y="5839649"/>
              <a:ext cx="142875" cy="152400"/>
            </a:xfrm>
            <a:custGeom>
              <a:avLst/>
              <a:gdLst>
                <a:gd name="connsiteX0" fmla="*/ 142636 w 142875"/>
                <a:gd name="connsiteY0" fmla="*/ 78867 h 152400"/>
                <a:gd name="connsiteX1" fmla="*/ 145684 w 142875"/>
                <a:gd name="connsiteY1" fmla="*/ 51816 h 152400"/>
                <a:gd name="connsiteX2" fmla="*/ 66436 w 142875"/>
                <a:gd name="connsiteY2" fmla="*/ 0 h 152400"/>
                <a:gd name="connsiteX3" fmla="*/ 1362 w 142875"/>
                <a:gd name="connsiteY3" fmla="*/ 94536 h 152400"/>
                <a:gd name="connsiteX4" fmla="*/ 95899 w 142875"/>
                <a:gd name="connsiteY4" fmla="*/ 159609 h 152400"/>
                <a:gd name="connsiteX5" fmla="*/ 151494 w 142875"/>
                <a:gd name="connsiteY5" fmla="*/ 120301 h 152400"/>
                <a:gd name="connsiteX6" fmla="*/ 142636 w 142875"/>
                <a:gd name="connsiteY6" fmla="*/ 78867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52400">
                  <a:moveTo>
                    <a:pt x="142636" y="78867"/>
                  </a:moveTo>
                  <a:cubicBezTo>
                    <a:pt x="142576" y="69761"/>
                    <a:pt x="143599" y="60680"/>
                    <a:pt x="145684" y="51816"/>
                  </a:cubicBezTo>
                  <a:cubicBezTo>
                    <a:pt x="112821" y="47337"/>
                    <a:pt x="83718" y="28308"/>
                    <a:pt x="66436" y="0"/>
                  </a:cubicBezTo>
                  <a:cubicBezTo>
                    <a:pt x="22361" y="8136"/>
                    <a:pt x="-6773" y="50462"/>
                    <a:pt x="1362" y="94536"/>
                  </a:cubicBezTo>
                  <a:cubicBezTo>
                    <a:pt x="9499" y="138611"/>
                    <a:pt x="51824" y="167746"/>
                    <a:pt x="95899" y="159609"/>
                  </a:cubicBezTo>
                  <a:cubicBezTo>
                    <a:pt x="119297" y="155291"/>
                    <a:pt x="139622" y="140920"/>
                    <a:pt x="151494" y="120301"/>
                  </a:cubicBezTo>
                  <a:cubicBezTo>
                    <a:pt x="145890" y="107192"/>
                    <a:pt x="142881" y="93121"/>
                    <a:pt x="142636" y="78867"/>
                  </a:cubicBezTo>
                  <a:close/>
                </a:path>
              </a:pathLst>
            </a:custGeom>
            <a:grpFill/>
            <a:ln w="9525" cap="flat">
              <a:noFill/>
              <a:prstDash val="solid"/>
              <a:miter/>
            </a:ln>
          </p:spPr>
          <p:txBody>
            <a:bodyPr rtlCol="0" anchor="ctr"/>
            <a:lstStyle/>
            <a:p>
              <a:endParaRPr lang="it-IT" sz="1013"/>
            </a:p>
          </p:txBody>
        </p:sp>
        <p:sp>
          <p:nvSpPr>
            <p:cNvPr id="728" name="Figura a mano libera 727">
              <a:extLst>
                <a:ext uri="{FF2B5EF4-FFF2-40B4-BE49-F238E27FC236}">
                  <a16:creationId xmlns:a16="http://schemas.microsoft.com/office/drawing/2014/main" id="{F189D1B2-289A-1D48-87B9-F687BB0E9370}"/>
                </a:ext>
              </a:extLst>
            </p:cNvPr>
            <p:cNvSpPr/>
            <p:nvPr/>
          </p:nvSpPr>
          <p:spPr>
            <a:xfrm>
              <a:off x="8748006" y="5986239"/>
              <a:ext cx="161925" cy="152400"/>
            </a:xfrm>
            <a:custGeom>
              <a:avLst/>
              <a:gdLst>
                <a:gd name="connsiteX0" fmla="*/ 154217 w 161925"/>
                <a:gd name="connsiteY0" fmla="*/ 39719 h 152400"/>
                <a:gd name="connsiteX1" fmla="*/ 80779 w 161925"/>
                <a:gd name="connsiteY1" fmla="*/ 0 h 152400"/>
                <a:gd name="connsiteX2" fmla="*/ 7150 w 161925"/>
                <a:gd name="connsiteY2" fmla="*/ 42196 h 152400"/>
                <a:gd name="connsiteX3" fmla="*/ 47984 w 161925"/>
                <a:gd name="connsiteY3" fmla="*/ 149598 h 152400"/>
                <a:gd name="connsiteX4" fmla="*/ 155386 w 161925"/>
                <a:gd name="connsiteY4" fmla="*/ 108764 h 152400"/>
                <a:gd name="connsiteX5" fmla="*/ 162503 w 161925"/>
                <a:gd name="connsiteY5" fmla="*/ 74009 h 152400"/>
                <a:gd name="connsiteX6" fmla="*/ 154217 w 161925"/>
                <a:gd name="connsiteY6" fmla="*/ 3971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25" h="152400">
                  <a:moveTo>
                    <a:pt x="154217" y="39719"/>
                  </a:moveTo>
                  <a:cubicBezTo>
                    <a:pt x="125457" y="36684"/>
                    <a:pt x="99061" y="22408"/>
                    <a:pt x="80779" y="0"/>
                  </a:cubicBezTo>
                  <a:cubicBezTo>
                    <a:pt x="62881" y="23362"/>
                    <a:pt x="36356" y="38564"/>
                    <a:pt x="7150" y="42196"/>
                  </a:cubicBezTo>
                  <a:cubicBezTo>
                    <a:pt x="-11232" y="83129"/>
                    <a:pt x="7050" y="131215"/>
                    <a:pt x="47984" y="149598"/>
                  </a:cubicBezTo>
                  <a:cubicBezTo>
                    <a:pt x="88919" y="167980"/>
                    <a:pt x="137004" y="149698"/>
                    <a:pt x="155386" y="108764"/>
                  </a:cubicBezTo>
                  <a:cubicBezTo>
                    <a:pt x="160290" y="97845"/>
                    <a:pt x="162719" y="85977"/>
                    <a:pt x="162503" y="74009"/>
                  </a:cubicBezTo>
                  <a:cubicBezTo>
                    <a:pt x="162240" y="62116"/>
                    <a:pt x="159413" y="50420"/>
                    <a:pt x="154217" y="39719"/>
                  </a:cubicBezTo>
                  <a:close/>
                </a:path>
              </a:pathLst>
            </a:custGeom>
            <a:grpFill/>
            <a:ln w="9525" cap="flat">
              <a:noFill/>
              <a:prstDash val="solid"/>
              <a:miter/>
            </a:ln>
          </p:spPr>
          <p:txBody>
            <a:bodyPr rtlCol="0" anchor="ctr"/>
            <a:lstStyle/>
            <a:p>
              <a:endParaRPr lang="it-IT" sz="1013"/>
            </a:p>
          </p:txBody>
        </p:sp>
        <p:sp>
          <p:nvSpPr>
            <p:cNvPr id="729" name="Figura a mano libera 728">
              <a:extLst>
                <a:ext uri="{FF2B5EF4-FFF2-40B4-BE49-F238E27FC236}">
                  <a16:creationId xmlns:a16="http://schemas.microsoft.com/office/drawing/2014/main" id="{F30CD816-D146-6247-924F-6351C055FF1B}"/>
                </a:ext>
              </a:extLst>
            </p:cNvPr>
            <p:cNvSpPr/>
            <p:nvPr/>
          </p:nvSpPr>
          <p:spPr>
            <a:xfrm>
              <a:off x="8576621" y="5983286"/>
              <a:ext cx="142875" cy="161925"/>
            </a:xfrm>
            <a:custGeom>
              <a:avLst/>
              <a:gdLst>
                <a:gd name="connsiteX0" fmla="*/ 142817 w 142875"/>
                <a:gd name="connsiteY0" fmla="*/ 80010 h 161925"/>
                <a:gd name="connsiteX1" fmla="*/ 148246 w 142875"/>
                <a:gd name="connsiteY1" fmla="*/ 44482 h 161925"/>
                <a:gd name="connsiteX2" fmla="*/ 76142 w 142875"/>
                <a:gd name="connsiteY2" fmla="*/ 0 h 161925"/>
                <a:gd name="connsiteX3" fmla="*/ 158 w 142875"/>
                <a:gd name="connsiteY3" fmla="*/ 86012 h 161925"/>
                <a:gd name="connsiteX4" fmla="*/ 86170 w 142875"/>
                <a:gd name="connsiteY4" fmla="*/ 161996 h 161925"/>
                <a:gd name="connsiteX5" fmla="*/ 151675 w 142875"/>
                <a:gd name="connsiteY5" fmla="*/ 121158 h 161925"/>
                <a:gd name="connsiteX6" fmla="*/ 142817 w 142875"/>
                <a:gd name="connsiteY6" fmla="*/ 8001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61925">
                  <a:moveTo>
                    <a:pt x="142817" y="80010"/>
                  </a:moveTo>
                  <a:cubicBezTo>
                    <a:pt x="142653" y="67948"/>
                    <a:pt x="144487" y="55943"/>
                    <a:pt x="148246" y="44482"/>
                  </a:cubicBezTo>
                  <a:cubicBezTo>
                    <a:pt x="119259" y="39815"/>
                    <a:pt x="93318" y="23812"/>
                    <a:pt x="76142" y="0"/>
                  </a:cubicBezTo>
                  <a:cubicBezTo>
                    <a:pt x="31407" y="2769"/>
                    <a:pt x="-2612" y="41278"/>
                    <a:pt x="158" y="86012"/>
                  </a:cubicBezTo>
                  <a:cubicBezTo>
                    <a:pt x="2927" y="130746"/>
                    <a:pt x="41435" y="164765"/>
                    <a:pt x="86170" y="161996"/>
                  </a:cubicBezTo>
                  <a:cubicBezTo>
                    <a:pt x="113495" y="160305"/>
                    <a:pt x="138127" y="144949"/>
                    <a:pt x="151675" y="121158"/>
                  </a:cubicBezTo>
                  <a:cubicBezTo>
                    <a:pt x="146106" y="108138"/>
                    <a:pt x="143099" y="94168"/>
                    <a:pt x="142817" y="80010"/>
                  </a:cubicBez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229057EB-3CAA-0946-A6D7-78572C19CDBA}"/>
                </a:ext>
              </a:extLst>
            </p:cNvPr>
            <p:cNvSpPr/>
            <p:nvPr/>
          </p:nvSpPr>
          <p:spPr>
            <a:xfrm>
              <a:off x="8491372" y="5842977"/>
              <a:ext cx="142875" cy="161925"/>
            </a:xfrm>
            <a:custGeom>
              <a:avLst/>
              <a:gdLst>
                <a:gd name="connsiteX0" fmla="*/ 87953 w 142875"/>
                <a:gd name="connsiteY0" fmla="*/ 144882 h 161925"/>
                <a:gd name="connsiteX1" fmla="*/ 147579 w 142875"/>
                <a:gd name="connsiteY1" fmla="*/ 113259 h 161925"/>
                <a:gd name="connsiteX2" fmla="*/ 141007 w 142875"/>
                <a:gd name="connsiteY2" fmla="*/ 78207 h 161925"/>
                <a:gd name="connsiteX3" fmla="*/ 148722 w 142875"/>
                <a:gd name="connsiteY3" fmla="*/ 36201 h 161925"/>
                <a:gd name="connsiteX4" fmla="*/ 36201 w 142875"/>
                <a:gd name="connsiteY4" fmla="*/ 13601 h 161925"/>
                <a:gd name="connsiteX5" fmla="*/ 13601 w 142875"/>
                <a:gd name="connsiteY5" fmla="*/ 126122 h 161925"/>
                <a:gd name="connsiteX6" fmla="*/ 74332 w 142875"/>
                <a:gd name="connsiteY6" fmla="*/ 162027 h 161925"/>
                <a:gd name="connsiteX7" fmla="*/ 87953 w 142875"/>
                <a:gd name="connsiteY7" fmla="*/ 14488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161925">
                  <a:moveTo>
                    <a:pt x="87953" y="144882"/>
                  </a:moveTo>
                  <a:cubicBezTo>
                    <a:pt x="104000" y="128322"/>
                    <a:pt x="124869" y="117254"/>
                    <a:pt x="147579" y="113259"/>
                  </a:cubicBezTo>
                  <a:cubicBezTo>
                    <a:pt x="143442" y="102025"/>
                    <a:pt x="141220" y="90176"/>
                    <a:pt x="141007" y="78207"/>
                  </a:cubicBezTo>
                  <a:cubicBezTo>
                    <a:pt x="140805" y="63835"/>
                    <a:pt x="143426" y="49563"/>
                    <a:pt x="148722" y="36201"/>
                  </a:cubicBezTo>
                  <a:cubicBezTo>
                    <a:pt x="123891" y="-1111"/>
                    <a:pt x="73515" y="-11229"/>
                    <a:pt x="36201" y="13601"/>
                  </a:cubicBezTo>
                  <a:cubicBezTo>
                    <a:pt x="-1111" y="38432"/>
                    <a:pt x="-11229" y="88809"/>
                    <a:pt x="13601" y="126122"/>
                  </a:cubicBezTo>
                  <a:cubicBezTo>
                    <a:pt x="27312" y="146724"/>
                    <a:pt x="49673" y="159943"/>
                    <a:pt x="74332" y="162027"/>
                  </a:cubicBezTo>
                  <a:cubicBezTo>
                    <a:pt x="78326" y="155898"/>
                    <a:pt x="82886" y="150158"/>
                    <a:pt x="87953" y="144882"/>
                  </a:cubicBezTo>
                  <a:close/>
                </a:path>
              </a:pathLst>
            </a:custGeom>
            <a:grpFill/>
            <a:ln w="9525" cap="flat">
              <a:noFill/>
              <a:prstDash val="solid"/>
              <a:miter/>
            </a:ln>
          </p:spPr>
          <p:txBody>
            <a:bodyPr rtlCol="0" anchor="ctr"/>
            <a:lstStyle/>
            <a:p>
              <a:endParaRPr lang="it-IT" sz="1013"/>
            </a:p>
          </p:txBody>
        </p:sp>
        <p:sp>
          <p:nvSpPr>
            <p:cNvPr id="731" name="Figura a mano libera 730">
              <a:extLst>
                <a:ext uri="{FF2B5EF4-FFF2-40B4-BE49-F238E27FC236}">
                  <a16:creationId xmlns:a16="http://schemas.microsoft.com/office/drawing/2014/main" id="{1A4A3EE2-AE90-334B-AAFA-AE1B8A6DCE8D}"/>
                </a:ext>
              </a:extLst>
            </p:cNvPr>
            <p:cNvSpPr/>
            <p:nvPr/>
          </p:nvSpPr>
          <p:spPr>
            <a:xfrm>
              <a:off x="8405161" y="5985953"/>
              <a:ext cx="142875" cy="161925"/>
            </a:xfrm>
            <a:custGeom>
              <a:avLst/>
              <a:gdLst>
                <a:gd name="connsiteX0" fmla="*/ 147780 w 142875"/>
                <a:gd name="connsiteY0" fmla="*/ 46101 h 161925"/>
                <a:gd name="connsiteX1" fmla="*/ 76438 w 142875"/>
                <a:gd name="connsiteY1" fmla="*/ 0 h 161925"/>
                <a:gd name="connsiteX2" fmla="*/ 140 w 142875"/>
                <a:gd name="connsiteY2" fmla="*/ 85734 h 161925"/>
                <a:gd name="connsiteX3" fmla="*/ 85874 w 142875"/>
                <a:gd name="connsiteY3" fmla="*/ 162032 h 161925"/>
                <a:gd name="connsiteX4" fmla="*/ 151685 w 142875"/>
                <a:gd name="connsiteY4" fmla="*/ 121158 h 161925"/>
                <a:gd name="connsiteX5" fmla="*/ 142922 w 142875"/>
                <a:gd name="connsiteY5" fmla="*/ 80010 h 161925"/>
                <a:gd name="connsiteX6" fmla="*/ 147780 w 142875"/>
                <a:gd name="connsiteY6" fmla="*/ 46101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61925">
                  <a:moveTo>
                    <a:pt x="147780" y="46101"/>
                  </a:moveTo>
                  <a:cubicBezTo>
                    <a:pt x="118798" y="40874"/>
                    <a:pt x="93110" y="24274"/>
                    <a:pt x="76438" y="0"/>
                  </a:cubicBezTo>
                  <a:cubicBezTo>
                    <a:pt x="31694" y="2606"/>
                    <a:pt x="-2465" y="40990"/>
                    <a:pt x="140" y="85734"/>
                  </a:cubicBezTo>
                  <a:cubicBezTo>
                    <a:pt x="2746" y="130477"/>
                    <a:pt x="41130" y="164637"/>
                    <a:pt x="85874" y="162032"/>
                  </a:cubicBezTo>
                  <a:cubicBezTo>
                    <a:pt x="113318" y="160433"/>
                    <a:pt x="138087" y="145050"/>
                    <a:pt x="151685" y="121158"/>
                  </a:cubicBezTo>
                  <a:cubicBezTo>
                    <a:pt x="146093" y="108150"/>
                    <a:pt x="143116" y="94168"/>
                    <a:pt x="142922" y="80010"/>
                  </a:cubicBezTo>
                  <a:cubicBezTo>
                    <a:pt x="142752" y="68522"/>
                    <a:pt x="144391" y="57079"/>
                    <a:pt x="147780" y="46101"/>
                  </a:cubicBezTo>
                  <a:close/>
                </a:path>
              </a:pathLst>
            </a:custGeom>
            <a:grpFill/>
            <a:ln w="9525" cap="flat">
              <a:noFill/>
              <a:prstDash val="solid"/>
              <a:miter/>
            </a:ln>
          </p:spPr>
          <p:txBody>
            <a:bodyPr rtlCol="0" anchor="ctr"/>
            <a:lstStyle/>
            <a:p>
              <a:endParaRPr lang="it-IT" sz="1013"/>
            </a:p>
          </p:txBody>
        </p:sp>
        <p:sp>
          <p:nvSpPr>
            <p:cNvPr id="732" name="Figura a mano libera 731">
              <a:extLst>
                <a:ext uri="{FF2B5EF4-FFF2-40B4-BE49-F238E27FC236}">
                  <a16:creationId xmlns:a16="http://schemas.microsoft.com/office/drawing/2014/main" id="{435894DC-CE47-934B-BA09-4FC3DC923DCE}"/>
                </a:ext>
              </a:extLst>
            </p:cNvPr>
            <p:cNvSpPr/>
            <p:nvPr/>
          </p:nvSpPr>
          <p:spPr>
            <a:xfrm>
              <a:off x="8669037" y="6131400"/>
              <a:ext cx="161925" cy="142875"/>
            </a:xfrm>
            <a:custGeom>
              <a:avLst/>
              <a:gdLst>
                <a:gd name="connsiteX0" fmla="*/ 157938 w 161925"/>
                <a:gd name="connsiteY0" fmla="*/ 39815 h 142875"/>
                <a:gd name="connsiteX1" fmla="*/ 75833 w 161925"/>
                <a:gd name="connsiteY1" fmla="*/ 0 h 142875"/>
                <a:gd name="connsiteX2" fmla="*/ 67641 w 161925"/>
                <a:gd name="connsiteY2" fmla="*/ 9525 h 142875"/>
                <a:gd name="connsiteX3" fmla="*/ 4014 w 161925"/>
                <a:gd name="connsiteY3" fmla="*/ 41815 h 142875"/>
                <a:gd name="connsiteX4" fmla="*/ 56034 w 161925"/>
                <a:gd name="connsiteY4" fmla="*/ 144116 h 142875"/>
                <a:gd name="connsiteX5" fmla="*/ 158336 w 161925"/>
                <a:gd name="connsiteY5" fmla="*/ 92096 h 142875"/>
                <a:gd name="connsiteX6" fmla="*/ 162320 w 161925"/>
                <a:gd name="connsiteY6" fmla="*/ 65818 h 142875"/>
                <a:gd name="connsiteX7" fmla="*/ 157938 w 161925"/>
                <a:gd name="connsiteY7" fmla="*/ 3981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42875">
                  <a:moveTo>
                    <a:pt x="157938" y="39815"/>
                  </a:moveTo>
                  <a:cubicBezTo>
                    <a:pt x="126078" y="39130"/>
                    <a:pt x="96099" y="24593"/>
                    <a:pt x="75833" y="0"/>
                  </a:cubicBezTo>
                  <a:cubicBezTo>
                    <a:pt x="73261" y="3238"/>
                    <a:pt x="70594" y="6477"/>
                    <a:pt x="67641" y="9525"/>
                  </a:cubicBezTo>
                  <a:cubicBezTo>
                    <a:pt x="50671" y="27142"/>
                    <a:pt x="28253" y="38519"/>
                    <a:pt x="4014" y="41815"/>
                  </a:cubicBezTo>
                  <a:cubicBezTo>
                    <a:pt x="-9870" y="84430"/>
                    <a:pt x="13419" y="130232"/>
                    <a:pt x="56034" y="144116"/>
                  </a:cubicBezTo>
                  <a:cubicBezTo>
                    <a:pt x="98648" y="158002"/>
                    <a:pt x="144450" y="134711"/>
                    <a:pt x="158336" y="92096"/>
                  </a:cubicBezTo>
                  <a:cubicBezTo>
                    <a:pt x="161099" y="83615"/>
                    <a:pt x="162445" y="74737"/>
                    <a:pt x="162320" y="65818"/>
                  </a:cubicBezTo>
                  <a:cubicBezTo>
                    <a:pt x="162273" y="56970"/>
                    <a:pt x="160794" y="48189"/>
                    <a:pt x="157938" y="39815"/>
                  </a:cubicBezTo>
                  <a:close/>
                </a:path>
              </a:pathLst>
            </a:custGeom>
            <a:grpFill/>
            <a:ln w="9525" cap="flat">
              <a:noFill/>
              <a:prstDash val="solid"/>
              <a:miter/>
            </a:ln>
          </p:spPr>
          <p:txBody>
            <a:bodyPr rtlCol="0" anchor="ctr"/>
            <a:lstStyle/>
            <a:p>
              <a:endParaRPr lang="it-IT" sz="1013"/>
            </a:p>
          </p:txBody>
        </p:sp>
        <p:sp>
          <p:nvSpPr>
            <p:cNvPr id="733" name="Figura a mano libera 732">
              <a:extLst>
                <a:ext uri="{FF2B5EF4-FFF2-40B4-BE49-F238E27FC236}">
                  <a16:creationId xmlns:a16="http://schemas.microsoft.com/office/drawing/2014/main" id="{A0C77C65-3101-8C4D-8282-FB91300A9285}"/>
                </a:ext>
              </a:extLst>
            </p:cNvPr>
            <p:cNvSpPr/>
            <p:nvPr/>
          </p:nvSpPr>
          <p:spPr>
            <a:xfrm>
              <a:off x="8497539" y="6133781"/>
              <a:ext cx="142875" cy="142875"/>
            </a:xfrm>
            <a:custGeom>
              <a:avLst/>
              <a:gdLst>
                <a:gd name="connsiteX0" fmla="*/ 142841 w 142875"/>
                <a:gd name="connsiteY0" fmla="*/ 66104 h 142875"/>
                <a:gd name="connsiteX1" fmla="*/ 145889 w 142875"/>
                <a:gd name="connsiteY1" fmla="*/ 39148 h 142875"/>
                <a:gd name="connsiteX2" fmla="*/ 75785 w 142875"/>
                <a:gd name="connsiteY2" fmla="*/ 0 h 142875"/>
                <a:gd name="connsiteX3" fmla="*/ 4062 w 142875"/>
                <a:gd name="connsiteY3" fmla="*/ 41815 h 142875"/>
                <a:gd name="connsiteX4" fmla="*/ 55890 w 142875"/>
                <a:gd name="connsiteY4" fmla="*/ 144213 h 142875"/>
                <a:gd name="connsiteX5" fmla="*/ 151699 w 142875"/>
                <a:gd name="connsiteY5" fmla="*/ 107252 h 142875"/>
                <a:gd name="connsiteX6" fmla="*/ 142841 w 142875"/>
                <a:gd name="connsiteY6" fmla="*/ 6610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42875">
                  <a:moveTo>
                    <a:pt x="142841" y="66104"/>
                  </a:moveTo>
                  <a:cubicBezTo>
                    <a:pt x="142750" y="57027"/>
                    <a:pt x="143774" y="47975"/>
                    <a:pt x="145889" y="39148"/>
                  </a:cubicBezTo>
                  <a:cubicBezTo>
                    <a:pt x="118421" y="35405"/>
                    <a:pt x="93380" y="21423"/>
                    <a:pt x="75785" y="0"/>
                  </a:cubicBezTo>
                  <a:cubicBezTo>
                    <a:pt x="58256" y="22770"/>
                    <a:pt x="32513" y="37779"/>
                    <a:pt x="4062" y="41815"/>
                  </a:cubicBezTo>
                  <a:cubicBezTo>
                    <a:pt x="-9903" y="84403"/>
                    <a:pt x="13302" y="130249"/>
                    <a:pt x="55890" y="144213"/>
                  </a:cubicBezTo>
                  <a:cubicBezTo>
                    <a:pt x="92552" y="156235"/>
                    <a:pt x="132610" y="140780"/>
                    <a:pt x="151699" y="107252"/>
                  </a:cubicBezTo>
                  <a:cubicBezTo>
                    <a:pt x="146118" y="94236"/>
                    <a:pt x="143110" y="80262"/>
                    <a:pt x="142841" y="66104"/>
                  </a:cubicBezTo>
                  <a:close/>
                </a:path>
              </a:pathLst>
            </a:custGeom>
            <a:grpFill/>
            <a:ln w="9525" cap="flat">
              <a:noFill/>
              <a:prstDash val="solid"/>
              <a:miter/>
            </a:ln>
          </p:spPr>
          <p:txBody>
            <a:bodyPr rtlCol="0" anchor="ctr"/>
            <a:lstStyle/>
            <a:p>
              <a:endParaRPr lang="it-IT" sz="1013"/>
            </a:p>
          </p:txBody>
        </p:sp>
        <p:sp>
          <p:nvSpPr>
            <p:cNvPr id="760" name="Figura a mano libera 759">
              <a:extLst>
                <a:ext uri="{FF2B5EF4-FFF2-40B4-BE49-F238E27FC236}">
                  <a16:creationId xmlns:a16="http://schemas.microsoft.com/office/drawing/2014/main" id="{0ED3820A-15C1-DA4C-8A18-1562CD9FA7BD}"/>
                </a:ext>
              </a:extLst>
            </p:cNvPr>
            <p:cNvSpPr/>
            <p:nvPr/>
          </p:nvSpPr>
          <p:spPr>
            <a:xfrm>
              <a:off x="8580666" y="6267798"/>
              <a:ext cx="161925" cy="133350"/>
            </a:xfrm>
            <a:custGeom>
              <a:avLst/>
              <a:gdLst>
                <a:gd name="connsiteX0" fmla="*/ 161822 w 161925"/>
                <a:gd name="connsiteY0" fmla="*/ 39815 h 133350"/>
                <a:gd name="connsiteX1" fmla="*/ 85050 w 161925"/>
                <a:gd name="connsiteY1" fmla="*/ 0 h 133350"/>
                <a:gd name="connsiteX2" fmla="*/ 183 w 161925"/>
                <a:gd name="connsiteY2" fmla="*/ 42863 h 133350"/>
                <a:gd name="connsiteX3" fmla="*/ 183 w 161925"/>
                <a:gd name="connsiteY3" fmla="*/ 50387 h 133350"/>
                <a:gd name="connsiteX4" fmla="*/ 75852 w 161925"/>
                <a:gd name="connsiteY4" fmla="*/ 136855 h 133350"/>
                <a:gd name="connsiteX5" fmla="*/ 162320 w 161925"/>
                <a:gd name="connsiteY5" fmla="*/ 61185 h 133350"/>
                <a:gd name="connsiteX6" fmla="*/ 162108 w 161925"/>
                <a:gd name="connsiteY6" fmla="*/ 47815 h 133350"/>
                <a:gd name="connsiteX7" fmla="*/ 161822 w 161925"/>
                <a:gd name="connsiteY7" fmla="*/ 3981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33350">
                  <a:moveTo>
                    <a:pt x="161822" y="39815"/>
                  </a:moveTo>
                  <a:cubicBezTo>
                    <a:pt x="131872" y="37568"/>
                    <a:pt x="104140" y="23187"/>
                    <a:pt x="85050" y="0"/>
                  </a:cubicBezTo>
                  <a:cubicBezTo>
                    <a:pt x="64796" y="26504"/>
                    <a:pt x="33535" y="42293"/>
                    <a:pt x="183" y="42863"/>
                  </a:cubicBezTo>
                  <a:cubicBezTo>
                    <a:pt x="183" y="45339"/>
                    <a:pt x="183" y="47815"/>
                    <a:pt x="183" y="50387"/>
                  </a:cubicBezTo>
                  <a:cubicBezTo>
                    <a:pt x="-2799" y="95160"/>
                    <a:pt x="31080" y="133873"/>
                    <a:pt x="75852" y="136855"/>
                  </a:cubicBezTo>
                  <a:cubicBezTo>
                    <a:pt x="120625" y="139837"/>
                    <a:pt x="159338" y="105958"/>
                    <a:pt x="162320" y="61185"/>
                  </a:cubicBezTo>
                  <a:cubicBezTo>
                    <a:pt x="162616" y="56730"/>
                    <a:pt x="162546" y="52259"/>
                    <a:pt x="162108" y="47815"/>
                  </a:cubicBezTo>
                  <a:cubicBezTo>
                    <a:pt x="162160" y="45146"/>
                    <a:pt x="162065" y="42474"/>
                    <a:pt x="161822" y="39815"/>
                  </a:cubicBezTo>
                  <a:close/>
                </a:path>
              </a:pathLst>
            </a:custGeom>
            <a:grpFill/>
            <a:ln w="9525" cap="flat">
              <a:noFill/>
              <a:prstDash val="solid"/>
              <a:miter/>
            </a:ln>
          </p:spPr>
          <p:txBody>
            <a:bodyPr rtlCol="0" anchor="ctr"/>
            <a:lstStyle/>
            <a:p>
              <a:endParaRPr lang="it-IT" sz="1013"/>
            </a:p>
          </p:txBody>
        </p:sp>
      </p:grpSp>
      <p:grpSp>
        <p:nvGrpSpPr>
          <p:cNvPr id="761" name="Elemento grafico 257" descr="Cocomero">
            <a:extLst>
              <a:ext uri="{FF2B5EF4-FFF2-40B4-BE49-F238E27FC236}">
                <a16:creationId xmlns:a16="http://schemas.microsoft.com/office/drawing/2014/main" id="{16C3E753-3838-374C-9960-AE2AD4952A5E}"/>
              </a:ext>
            </a:extLst>
          </p:cNvPr>
          <p:cNvGrpSpPr/>
          <p:nvPr/>
        </p:nvGrpSpPr>
        <p:grpSpPr>
          <a:xfrm>
            <a:off x="8123674" y="1968186"/>
            <a:ext cx="248954" cy="248954"/>
            <a:chOff x="8338800" y="5671800"/>
            <a:chExt cx="914400" cy="914400"/>
          </a:xfrm>
          <a:solidFill>
            <a:schemeClr val="accent3"/>
          </a:solidFill>
        </p:grpSpPr>
        <p:sp>
          <p:nvSpPr>
            <p:cNvPr id="762" name="Figura a mano libera 761">
              <a:extLst>
                <a:ext uri="{FF2B5EF4-FFF2-40B4-BE49-F238E27FC236}">
                  <a16:creationId xmlns:a16="http://schemas.microsoft.com/office/drawing/2014/main" id="{A37E62BA-8B78-F245-8EFD-677447BA248C}"/>
                </a:ext>
              </a:extLst>
            </p:cNvPr>
            <p:cNvSpPr/>
            <p:nvPr/>
          </p:nvSpPr>
          <p:spPr>
            <a:xfrm>
              <a:off x="8393188" y="6219678"/>
              <a:ext cx="800100" cy="190500"/>
            </a:xfrm>
            <a:custGeom>
              <a:avLst/>
              <a:gdLst>
                <a:gd name="connsiteX0" fmla="*/ 403384 w 800100"/>
                <a:gd name="connsiteY0" fmla="*/ 194310 h 190500"/>
                <a:gd name="connsiteX1" fmla="*/ 0 w 800100"/>
                <a:gd name="connsiteY1" fmla="*/ 26956 h 190500"/>
                <a:gd name="connsiteX2" fmla="*/ 26956 w 800100"/>
                <a:gd name="connsiteY2" fmla="*/ 0 h 190500"/>
                <a:gd name="connsiteX3" fmla="*/ 779007 w 800100"/>
                <a:gd name="connsiteY3" fmla="*/ 900 h 190500"/>
                <a:gd name="connsiteX4" fmla="*/ 779907 w 800100"/>
                <a:gd name="connsiteY4" fmla="*/ 0 h 190500"/>
                <a:gd name="connsiteX5" fmla="*/ 806768 w 800100"/>
                <a:gd name="connsiteY5" fmla="*/ 26956 h 190500"/>
                <a:gd name="connsiteX6" fmla="*/ 403384 w 800100"/>
                <a:gd name="connsiteY6" fmla="*/ 1943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190500">
                  <a:moveTo>
                    <a:pt x="403384" y="194310"/>
                  </a:moveTo>
                  <a:cubicBezTo>
                    <a:pt x="251967" y="194642"/>
                    <a:pt x="106711" y="134379"/>
                    <a:pt x="0" y="26956"/>
                  </a:cubicBezTo>
                  <a:lnTo>
                    <a:pt x="26956" y="0"/>
                  </a:lnTo>
                  <a:cubicBezTo>
                    <a:pt x="234381" y="207922"/>
                    <a:pt x="571085" y="208325"/>
                    <a:pt x="779007" y="900"/>
                  </a:cubicBezTo>
                  <a:cubicBezTo>
                    <a:pt x="779307" y="600"/>
                    <a:pt x="779607" y="300"/>
                    <a:pt x="779907" y="0"/>
                  </a:cubicBezTo>
                  <a:lnTo>
                    <a:pt x="806768" y="26956"/>
                  </a:lnTo>
                  <a:cubicBezTo>
                    <a:pt x="700056" y="134379"/>
                    <a:pt x="554801" y="194642"/>
                    <a:pt x="403384" y="194310"/>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3DBEB185-1443-F84E-A37D-D9C79E6D6A88}"/>
                </a:ext>
              </a:extLst>
            </p:cNvPr>
            <p:cNvSpPr/>
            <p:nvPr/>
          </p:nvSpPr>
          <p:spPr>
            <a:xfrm>
              <a:off x="8447099" y="5843250"/>
              <a:ext cx="695325" cy="485775"/>
            </a:xfrm>
            <a:custGeom>
              <a:avLst/>
              <a:gdLst>
                <a:gd name="connsiteX0" fmla="*/ 349472 w 695325"/>
                <a:gd name="connsiteY0" fmla="*/ 0 h 485775"/>
                <a:gd name="connsiteX1" fmla="*/ 0 w 695325"/>
                <a:gd name="connsiteY1" fmla="*/ 349568 h 485775"/>
                <a:gd name="connsiteX2" fmla="*/ 0 w 695325"/>
                <a:gd name="connsiteY2" fmla="*/ 349568 h 485775"/>
                <a:gd name="connsiteX3" fmla="*/ 698439 w 695325"/>
                <a:gd name="connsiteY3" fmla="*/ 350169 h 485775"/>
                <a:gd name="connsiteX4" fmla="*/ 699040 w 695325"/>
                <a:gd name="connsiteY4" fmla="*/ 349568 h 485775"/>
                <a:gd name="connsiteX5" fmla="*/ 699040 w 695325"/>
                <a:gd name="connsiteY5" fmla="*/ 349568 h 485775"/>
                <a:gd name="connsiteX6" fmla="*/ 261557 w 695325"/>
                <a:gd name="connsiteY6" fmla="*/ 255556 h 485775"/>
                <a:gd name="connsiteX7" fmla="*/ 244411 w 695325"/>
                <a:gd name="connsiteY7" fmla="*/ 301752 h 485775"/>
                <a:gd name="connsiteX8" fmla="*/ 203978 w 695325"/>
                <a:gd name="connsiteY8" fmla="*/ 301800 h 485775"/>
                <a:gd name="connsiteX9" fmla="*/ 203930 w 695325"/>
                <a:gd name="connsiteY9" fmla="*/ 261366 h 485775"/>
                <a:gd name="connsiteX10" fmla="*/ 250127 w 695325"/>
                <a:gd name="connsiteY10" fmla="*/ 244221 h 485775"/>
                <a:gd name="connsiteX11" fmla="*/ 261539 w 695325"/>
                <a:gd name="connsiteY11" fmla="*/ 251377 h 485775"/>
                <a:gd name="connsiteX12" fmla="*/ 261557 w 695325"/>
                <a:gd name="connsiteY12" fmla="*/ 255556 h 485775"/>
                <a:gd name="connsiteX13" fmla="*/ 348901 w 695325"/>
                <a:gd name="connsiteY13" fmla="*/ 371475 h 485775"/>
                <a:gd name="connsiteX14" fmla="*/ 320326 w 695325"/>
                <a:gd name="connsiteY14" fmla="*/ 342900 h 485775"/>
                <a:gd name="connsiteX15" fmla="*/ 340805 w 695325"/>
                <a:gd name="connsiteY15" fmla="*/ 298037 h 485775"/>
                <a:gd name="connsiteX16" fmla="*/ 353947 w 695325"/>
                <a:gd name="connsiteY16" fmla="*/ 295083 h 485775"/>
                <a:gd name="connsiteX17" fmla="*/ 356902 w 695325"/>
                <a:gd name="connsiteY17" fmla="*/ 298037 h 485775"/>
                <a:gd name="connsiteX18" fmla="*/ 377476 w 695325"/>
                <a:gd name="connsiteY18" fmla="*/ 342900 h 485775"/>
                <a:gd name="connsiteX19" fmla="*/ 348901 w 695325"/>
                <a:gd name="connsiteY19" fmla="*/ 371475 h 485775"/>
                <a:gd name="connsiteX20" fmla="*/ 493490 w 695325"/>
                <a:gd name="connsiteY20" fmla="*/ 301752 h 485775"/>
                <a:gd name="connsiteX21" fmla="*/ 453104 w 695325"/>
                <a:gd name="connsiteY21" fmla="*/ 301752 h 485775"/>
                <a:gd name="connsiteX22" fmla="*/ 435864 w 695325"/>
                <a:gd name="connsiteY22" fmla="*/ 255556 h 485775"/>
                <a:gd name="connsiteX23" fmla="*/ 443115 w 695325"/>
                <a:gd name="connsiteY23" fmla="*/ 244204 h 485775"/>
                <a:gd name="connsiteX24" fmla="*/ 447294 w 695325"/>
                <a:gd name="connsiteY24" fmla="*/ 244221 h 485775"/>
                <a:gd name="connsiteX25" fmla="*/ 493490 w 695325"/>
                <a:gd name="connsiteY25" fmla="*/ 261366 h 485775"/>
                <a:gd name="connsiteX26" fmla="*/ 493205 w 695325"/>
                <a:gd name="connsiteY26" fmla="*/ 301752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5325" h="485775">
                  <a:moveTo>
                    <a:pt x="349472" y="0"/>
                  </a:moveTo>
                  <a:lnTo>
                    <a:pt x="0" y="349568"/>
                  </a:lnTo>
                  <a:lnTo>
                    <a:pt x="0" y="349568"/>
                  </a:lnTo>
                  <a:cubicBezTo>
                    <a:pt x="192703" y="542602"/>
                    <a:pt x="505405" y="542871"/>
                    <a:pt x="698439" y="350169"/>
                  </a:cubicBezTo>
                  <a:cubicBezTo>
                    <a:pt x="698640" y="349969"/>
                    <a:pt x="698840" y="349768"/>
                    <a:pt x="699040" y="349568"/>
                  </a:cubicBezTo>
                  <a:lnTo>
                    <a:pt x="699040" y="349568"/>
                  </a:lnTo>
                  <a:close/>
                  <a:moveTo>
                    <a:pt x="261557" y="255556"/>
                  </a:moveTo>
                  <a:cubicBezTo>
                    <a:pt x="258032" y="271082"/>
                    <a:pt x="252032" y="294513"/>
                    <a:pt x="244411" y="301752"/>
                  </a:cubicBezTo>
                  <a:cubicBezTo>
                    <a:pt x="233260" y="312931"/>
                    <a:pt x="215156" y="312952"/>
                    <a:pt x="203978" y="301800"/>
                  </a:cubicBezTo>
                  <a:cubicBezTo>
                    <a:pt x="192799" y="290648"/>
                    <a:pt x="192778" y="272545"/>
                    <a:pt x="203930" y="261366"/>
                  </a:cubicBezTo>
                  <a:cubicBezTo>
                    <a:pt x="211265" y="254127"/>
                    <a:pt x="234696" y="247745"/>
                    <a:pt x="250127" y="244221"/>
                  </a:cubicBezTo>
                  <a:cubicBezTo>
                    <a:pt x="255254" y="243046"/>
                    <a:pt x="260364" y="246249"/>
                    <a:pt x="261539" y="251377"/>
                  </a:cubicBezTo>
                  <a:cubicBezTo>
                    <a:pt x="261854" y="252752"/>
                    <a:pt x="261860" y="254178"/>
                    <a:pt x="261557" y="255556"/>
                  </a:cubicBezTo>
                  <a:close/>
                  <a:moveTo>
                    <a:pt x="348901" y="371475"/>
                  </a:moveTo>
                  <a:cubicBezTo>
                    <a:pt x="333119" y="371475"/>
                    <a:pt x="320326" y="358682"/>
                    <a:pt x="320326" y="342900"/>
                  </a:cubicBezTo>
                  <a:cubicBezTo>
                    <a:pt x="320326" y="332613"/>
                    <a:pt x="332327" y="311563"/>
                    <a:pt x="340805" y="298037"/>
                  </a:cubicBezTo>
                  <a:cubicBezTo>
                    <a:pt x="343617" y="293592"/>
                    <a:pt x="349502" y="292269"/>
                    <a:pt x="353947" y="295083"/>
                  </a:cubicBezTo>
                  <a:cubicBezTo>
                    <a:pt x="355139" y="295836"/>
                    <a:pt x="356147" y="296846"/>
                    <a:pt x="356902" y="298037"/>
                  </a:cubicBezTo>
                  <a:cubicBezTo>
                    <a:pt x="365093" y="311563"/>
                    <a:pt x="377476" y="332613"/>
                    <a:pt x="377476" y="342900"/>
                  </a:cubicBezTo>
                  <a:cubicBezTo>
                    <a:pt x="377476" y="358682"/>
                    <a:pt x="364683" y="371475"/>
                    <a:pt x="348901" y="371475"/>
                  </a:cubicBezTo>
                  <a:close/>
                  <a:moveTo>
                    <a:pt x="493490" y="301752"/>
                  </a:moveTo>
                  <a:cubicBezTo>
                    <a:pt x="482334" y="312894"/>
                    <a:pt x="464261" y="312894"/>
                    <a:pt x="453104" y="301752"/>
                  </a:cubicBezTo>
                  <a:cubicBezTo>
                    <a:pt x="445770" y="294513"/>
                    <a:pt x="439484" y="271082"/>
                    <a:pt x="435864" y="255556"/>
                  </a:cubicBezTo>
                  <a:cubicBezTo>
                    <a:pt x="434732" y="250419"/>
                    <a:pt x="437978" y="245336"/>
                    <a:pt x="443115" y="244204"/>
                  </a:cubicBezTo>
                  <a:cubicBezTo>
                    <a:pt x="444492" y="243900"/>
                    <a:pt x="445920" y="243906"/>
                    <a:pt x="447294" y="244221"/>
                  </a:cubicBezTo>
                  <a:cubicBezTo>
                    <a:pt x="462820" y="247745"/>
                    <a:pt x="486251" y="253746"/>
                    <a:pt x="493490" y="261366"/>
                  </a:cubicBezTo>
                  <a:cubicBezTo>
                    <a:pt x="504554" y="272601"/>
                    <a:pt x="504426" y="290674"/>
                    <a:pt x="493205" y="301752"/>
                  </a:cubicBezTo>
                  <a:close/>
                </a:path>
              </a:pathLst>
            </a:custGeom>
            <a:grpFill/>
            <a:ln w="9525" cap="flat">
              <a:noFill/>
              <a:prstDash val="solid"/>
              <a:miter/>
            </a:ln>
          </p:spPr>
          <p:txBody>
            <a:bodyPr rtlCol="0" anchor="ctr"/>
            <a:lstStyle/>
            <a:p>
              <a:endParaRPr lang="it-IT" sz="1013"/>
            </a:p>
          </p:txBody>
        </p:sp>
      </p:grpSp>
      <p:grpSp>
        <p:nvGrpSpPr>
          <p:cNvPr id="764" name="Elemento grafico 259" descr="Avocado">
            <a:extLst>
              <a:ext uri="{FF2B5EF4-FFF2-40B4-BE49-F238E27FC236}">
                <a16:creationId xmlns:a16="http://schemas.microsoft.com/office/drawing/2014/main" id="{D1E1F40A-C565-8548-A95E-FC45CD354514}"/>
              </a:ext>
            </a:extLst>
          </p:cNvPr>
          <p:cNvGrpSpPr/>
          <p:nvPr/>
        </p:nvGrpSpPr>
        <p:grpSpPr>
          <a:xfrm>
            <a:off x="8609629" y="1968186"/>
            <a:ext cx="248954" cy="248954"/>
            <a:chOff x="8488800" y="5821800"/>
            <a:chExt cx="914400" cy="914400"/>
          </a:xfrm>
          <a:solidFill>
            <a:schemeClr val="accent3"/>
          </a:solidFill>
        </p:grpSpPr>
        <p:sp>
          <p:nvSpPr>
            <p:cNvPr id="765" name="Figura a mano libera 764">
              <a:extLst>
                <a:ext uri="{FF2B5EF4-FFF2-40B4-BE49-F238E27FC236}">
                  <a16:creationId xmlns:a16="http://schemas.microsoft.com/office/drawing/2014/main" id="{9C9D8CC7-5BC8-0143-A1DD-54D599DD32B4}"/>
                </a:ext>
              </a:extLst>
            </p:cNvPr>
            <p:cNvSpPr/>
            <p:nvPr/>
          </p:nvSpPr>
          <p:spPr>
            <a:xfrm>
              <a:off x="8545950" y="5866573"/>
              <a:ext cx="762000" cy="809625"/>
            </a:xfrm>
            <a:custGeom>
              <a:avLst/>
              <a:gdLst>
                <a:gd name="connsiteX0" fmla="*/ 732663 w 762000"/>
                <a:gd name="connsiteY0" fmla="*/ 238786 h 809625"/>
                <a:gd name="connsiteX1" fmla="*/ 591312 w 762000"/>
                <a:gd name="connsiteY1" fmla="*/ 209354 h 809625"/>
                <a:gd name="connsiteX2" fmla="*/ 419100 w 762000"/>
                <a:gd name="connsiteY2" fmla="*/ 281458 h 809625"/>
                <a:gd name="connsiteX3" fmla="*/ 369665 w 762000"/>
                <a:gd name="connsiteY3" fmla="*/ 163348 h 809625"/>
                <a:gd name="connsiteX4" fmla="*/ 272796 w 762000"/>
                <a:gd name="connsiteY4" fmla="*/ 94863 h 809625"/>
                <a:gd name="connsiteX5" fmla="*/ 299942 w 762000"/>
                <a:gd name="connsiteY5" fmla="*/ 24759 h 809625"/>
                <a:gd name="connsiteX6" fmla="*/ 300695 w 762000"/>
                <a:gd name="connsiteY6" fmla="*/ 4568 h 809625"/>
                <a:gd name="connsiteX7" fmla="*/ 280503 w 762000"/>
                <a:gd name="connsiteY7" fmla="*/ 3816 h 809625"/>
                <a:gd name="connsiteX8" fmla="*/ 278797 w 762000"/>
                <a:gd name="connsiteY8" fmla="*/ 5709 h 809625"/>
                <a:gd name="connsiteX9" fmla="*/ 260985 w 762000"/>
                <a:gd name="connsiteY9" fmla="*/ 32284 h 809625"/>
                <a:gd name="connsiteX10" fmla="*/ 213360 w 762000"/>
                <a:gd name="connsiteY10" fmla="*/ 37142 h 809625"/>
                <a:gd name="connsiteX11" fmla="*/ 71914 w 762000"/>
                <a:gd name="connsiteY11" fmla="*/ 30570 h 809625"/>
                <a:gd name="connsiteX12" fmla="*/ 0 w 762000"/>
                <a:gd name="connsiteY12" fmla="*/ 122962 h 809625"/>
                <a:gd name="connsiteX13" fmla="*/ 161068 w 762000"/>
                <a:gd name="connsiteY13" fmla="*/ 118676 h 809625"/>
                <a:gd name="connsiteX14" fmla="*/ 221266 w 762000"/>
                <a:gd name="connsiteY14" fmla="*/ 54382 h 809625"/>
                <a:gd name="connsiteX15" fmla="*/ 253460 w 762000"/>
                <a:gd name="connsiteY15" fmla="*/ 50572 h 809625"/>
                <a:gd name="connsiteX16" fmla="*/ 243935 w 762000"/>
                <a:gd name="connsiteY16" fmla="*/ 96387 h 809625"/>
                <a:gd name="connsiteX17" fmla="*/ 159258 w 762000"/>
                <a:gd name="connsiteY17" fmla="*/ 163062 h 809625"/>
                <a:gd name="connsiteX18" fmla="*/ 31147 w 762000"/>
                <a:gd name="connsiteY18" fmla="*/ 542824 h 809625"/>
                <a:gd name="connsiteX19" fmla="*/ 264509 w 762000"/>
                <a:gd name="connsiteY19" fmla="*/ 776187 h 809625"/>
                <a:gd name="connsiteX20" fmla="*/ 279940 w 762000"/>
                <a:gd name="connsiteY20" fmla="*/ 775615 h 809625"/>
                <a:gd name="connsiteX21" fmla="*/ 583406 w 762000"/>
                <a:gd name="connsiteY21" fmla="*/ 738753 h 809625"/>
                <a:gd name="connsiteX22" fmla="*/ 762000 w 762000"/>
                <a:gd name="connsiteY22" fmla="*/ 380042 h 809625"/>
                <a:gd name="connsiteX23" fmla="*/ 732663 w 762000"/>
                <a:gd name="connsiteY23" fmla="*/ 238786 h 809625"/>
                <a:gd name="connsiteX24" fmla="*/ 726662 w 762000"/>
                <a:gd name="connsiteY24" fmla="*/ 366135 h 809625"/>
                <a:gd name="connsiteX25" fmla="*/ 556451 w 762000"/>
                <a:gd name="connsiteY25" fmla="*/ 711798 h 809625"/>
                <a:gd name="connsiteX26" fmla="*/ 259604 w 762000"/>
                <a:gd name="connsiteY26" fmla="*/ 711750 h 809625"/>
                <a:gd name="connsiteX27" fmla="*/ 259651 w 762000"/>
                <a:gd name="connsiteY27" fmla="*/ 414903 h 809625"/>
                <a:gd name="connsiteX28" fmla="*/ 605314 w 762000"/>
                <a:gd name="connsiteY28" fmla="*/ 244787 h 809625"/>
                <a:gd name="connsiteX29" fmla="*/ 640080 w 762000"/>
                <a:gd name="connsiteY29" fmla="*/ 238119 h 809625"/>
                <a:gd name="connsiteX30" fmla="*/ 733114 w 762000"/>
                <a:gd name="connsiteY30" fmla="*/ 332722 h 809625"/>
                <a:gd name="connsiteX31" fmla="*/ 726662 w 762000"/>
                <a:gd name="connsiteY31" fmla="*/ 36613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62000" h="809625">
                  <a:moveTo>
                    <a:pt x="732663" y="238786"/>
                  </a:moveTo>
                  <a:cubicBezTo>
                    <a:pt x="695850" y="201264"/>
                    <a:pt x="640043" y="189644"/>
                    <a:pt x="591312" y="209354"/>
                  </a:cubicBezTo>
                  <a:cubicBezTo>
                    <a:pt x="525335" y="235389"/>
                    <a:pt x="467932" y="259424"/>
                    <a:pt x="419100" y="281458"/>
                  </a:cubicBezTo>
                  <a:cubicBezTo>
                    <a:pt x="403193" y="241834"/>
                    <a:pt x="386334" y="201639"/>
                    <a:pt x="369665" y="163348"/>
                  </a:cubicBezTo>
                  <a:cubicBezTo>
                    <a:pt x="352961" y="124009"/>
                    <a:pt x="315454" y="97492"/>
                    <a:pt x="272796" y="94863"/>
                  </a:cubicBezTo>
                  <a:cubicBezTo>
                    <a:pt x="275368" y="72765"/>
                    <a:pt x="282321" y="44286"/>
                    <a:pt x="299942" y="24759"/>
                  </a:cubicBezTo>
                  <a:cubicBezTo>
                    <a:pt x="305726" y="19391"/>
                    <a:pt x="306062" y="10351"/>
                    <a:pt x="300695" y="4568"/>
                  </a:cubicBezTo>
                  <a:cubicBezTo>
                    <a:pt x="295326" y="-1216"/>
                    <a:pt x="286286" y="-1552"/>
                    <a:pt x="280503" y="3816"/>
                  </a:cubicBezTo>
                  <a:cubicBezTo>
                    <a:pt x="279879" y="4395"/>
                    <a:pt x="279308" y="5029"/>
                    <a:pt x="278797" y="5709"/>
                  </a:cubicBezTo>
                  <a:cubicBezTo>
                    <a:pt x="271691" y="13726"/>
                    <a:pt x="265700" y="22665"/>
                    <a:pt x="260985" y="32284"/>
                  </a:cubicBezTo>
                  <a:cubicBezTo>
                    <a:pt x="244946" y="30855"/>
                    <a:pt x="228781" y="32504"/>
                    <a:pt x="213360" y="37142"/>
                  </a:cubicBezTo>
                  <a:cubicBezTo>
                    <a:pt x="168402" y="21902"/>
                    <a:pt x="107632" y="15139"/>
                    <a:pt x="71914" y="30570"/>
                  </a:cubicBezTo>
                  <a:cubicBezTo>
                    <a:pt x="33562" y="46838"/>
                    <a:pt x="6357" y="81790"/>
                    <a:pt x="0" y="122962"/>
                  </a:cubicBezTo>
                  <a:cubicBezTo>
                    <a:pt x="0" y="122962"/>
                    <a:pt x="97441" y="145727"/>
                    <a:pt x="161068" y="118676"/>
                  </a:cubicBezTo>
                  <a:cubicBezTo>
                    <a:pt x="185833" y="108389"/>
                    <a:pt x="208217" y="76099"/>
                    <a:pt x="221266" y="54382"/>
                  </a:cubicBezTo>
                  <a:cubicBezTo>
                    <a:pt x="231758" y="51572"/>
                    <a:pt x="242602" y="50289"/>
                    <a:pt x="253460" y="50572"/>
                  </a:cubicBezTo>
                  <a:cubicBezTo>
                    <a:pt x="248575" y="65438"/>
                    <a:pt x="245379" y="80806"/>
                    <a:pt x="243935" y="96387"/>
                  </a:cubicBezTo>
                  <a:cubicBezTo>
                    <a:pt x="206177" y="102698"/>
                    <a:pt x="174248" y="127838"/>
                    <a:pt x="159258" y="163062"/>
                  </a:cubicBezTo>
                  <a:cubicBezTo>
                    <a:pt x="97345" y="305747"/>
                    <a:pt x="31147" y="474149"/>
                    <a:pt x="31147" y="542824"/>
                  </a:cubicBezTo>
                  <a:cubicBezTo>
                    <a:pt x="31147" y="671707"/>
                    <a:pt x="135626" y="776187"/>
                    <a:pt x="264509" y="776187"/>
                  </a:cubicBezTo>
                  <a:cubicBezTo>
                    <a:pt x="269653" y="776187"/>
                    <a:pt x="274796" y="775996"/>
                    <a:pt x="279940" y="775615"/>
                  </a:cubicBezTo>
                  <a:cubicBezTo>
                    <a:pt x="377568" y="834427"/>
                    <a:pt x="502697" y="819228"/>
                    <a:pt x="583406" y="738753"/>
                  </a:cubicBezTo>
                  <a:cubicBezTo>
                    <a:pt x="624269" y="698177"/>
                    <a:pt x="684371" y="577209"/>
                    <a:pt x="762000" y="380042"/>
                  </a:cubicBezTo>
                  <a:cubicBezTo>
                    <a:pt x="781691" y="331357"/>
                    <a:pt x="770112" y="275604"/>
                    <a:pt x="732663" y="238786"/>
                  </a:cubicBezTo>
                  <a:close/>
                  <a:moveTo>
                    <a:pt x="726662" y="366135"/>
                  </a:moveTo>
                  <a:cubicBezTo>
                    <a:pt x="632270" y="605499"/>
                    <a:pt x="582073" y="686271"/>
                    <a:pt x="556451" y="711798"/>
                  </a:cubicBezTo>
                  <a:cubicBezTo>
                    <a:pt x="474465" y="793756"/>
                    <a:pt x="341563" y="793736"/>
                    <a:pt x="259604" y="711750"/>
                  </a:cubicBezTo>
                  <a:cubicBezTo>
                    <a:pt x="177645" y="629764"/>
                    <a:pt x="177666" y="496862"/>
                    <a:pt x="259651" y="414903"/>
                  </a:cubicBezTo>
                  <a:cubicBezTo>
                    <a:pt x="285179" y="389376"/>
                    <a:pt x="365950" y="339180"/>
                    <a:pt x="605314" y="244787"/>
                  </a:cubicBezTo>
                  <a:cubicBezTo>
                    <a:pt x="616384" y="240411"/>
                    <a:pt x="628177" y="238150"/>
                    <a:pt x="640080" y="238119"/>
                  </a:cubicBezTo>
                  <a:cubicBezTo>
                    <a:pt x="691894" y="238553"/>
                    <a:pt x="733547" y="280908"/>
                    <a:pt x="733114" y="332722"/>
                  </a:cubicBezTo>
                  <a:cubicBezTo>
                    <a:pt x="733018" y="344159"/>
                    <a:pt x="730831" y="355484"/>
                    <a:pt x="726662" y="366135"/>
                  </a:cubicBezTo>
                  <a:close/>
                </a:path>
              </a:pathLst>
            </a:custGeom>
            <a:grpFill/>
            <a:ln w="9525" cap="flat">
              <a:noFill/>
              <a:prstDash val="solid"/>
              <a:miter/>
            </a:ln>
          </p:spPr>
          <p:txBody>
            <a:bodyPr rtlCol="0" anchor="ctr"/>
            <a:lstStyle/>
            <a:p>
              <a:endParaRPr lang="it-IT" sz="1013"/>
            </a:p>
          </p:txBody>
        </p:sp>
        <p:sp>
          <p:nvSpPr>
            <p:cNvPr id="766" name="Figura a mano libera 765">
              <a:extLst>
                <a:ext uri="{FF2B5EF4-FFF2-40B4-BE49-F238E27FC236}">
                  <a16:creationId xmlns:a16="http://schemas.microsoft.com/office/drawing/2014/main" id="{55B7A82D-5F6D-EA4B-8AAB-4FC28C77598D}"/>
                </a:ext>
              </a:extLst>
            </p:cNvPr>
            <p:cNvSpPr/>
            <p:nvPr/>
          </p:nvSpPr>
          <p:spPr>
            <a:xfrm>
              <a:off x="8859747" y="6314599"/>
              <a:ext cx="209550" cy="209550"/>
            </a:xfrm>
            <a:custGeom>
              <a:avLst/>
              <a:gdLst>
                <a:gd name="connsiteX0" fmla="*/ 30722 w 209550"/>
                <a:gd name="connsiteY0" fmla="*/ 45554 h 209550"/>
                <a:gd name="connsiteX1" fmla="*/ 24912 w 209550"/>
                <a:gd name="connsiteY1" fmla="*/ 184714 h 209550"/>
                <a:gd name="connsiteX2" fmla="*/ 163977 w 209550"/>
                <a:gd name="connsiteY2" fmla="*/ 178904 h 209550"/>
                <a:gd name="connsiteX3" fmla="*/ 193028 w 209550"/>
                <a:gd name="connsiteY3" fmla="*/ 16979 h 209550"/>
                <a:gd name="connsiteX4" fmla="*/ 30722 w 209550"/>
                <a:gd name="connsiteY4" fmla="*/ 45554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30722" y="45554"/>
                  </a:moveTo>
                  <a:cubicBezTo>
                    <a:pt x="-6139" y="82416"/>
                    <a:pt x="-11950" y="147852"/>
                    <a:pt x="24912" y="184714"/>
                  </a:cubicBezTo>
                  <a:cubicBezTo>
                    <a:pt x="61774" y="221576"/>
                    <a:pt x="127211" y="215766"/>
                    <a:pt x="163977" y="178904"/>
                  </a:cubicBezTo>
                  <a:cubicBezTo>
                    <a:pt x="200744" y="142042"/>
                    <a:pt x="229795" y="53460"/>
                    <a:pt x="193028" y="16979"/>
                  </a:cubicBezTo>
                  <a:cubicBezTo>
                    <a:pt x="156262" y="-19502"/>
                    <a:pt x="67203" y="8787"/>
                    <a:pt x="30722" y="45554"/>
                  </a:cubicBezTo>
                  <a:close/>
                </a:path>
              </a:pathLst>
            </a:custGeom>
            <a:grpFill/>
            <a:ln w="9525" cap="flat">
              <a:noFill/>
              <a:prstDash val="solid"/>
              <a:miter/>
            </a:ln>
          </p:spPr>
          <p:txBody>
            <a:bodyPr rtlCol="0" anchor="ctr"/>
            <a:lstStyle/>
            <a:p>
              <a:endParaRPr lang="it-IT" sz="1013"/>
            </a:p>
          </p:txBody>
        </p:sp>
      </p:grpSp>
      <p:grpSp>
        <p:nvGrpSpPr>
          <p:cNvPr id="361" name="Elemento grafico 319" descr="Tè">
            <a:extLst>
              <a:ext uri="{FF2B5EF4-FFF2-40B4-BE49-F238E27FC236}">
                <a16:creationId xmlns:a16="http://schemas.microsoft.com/office/drawing/2014/main" id="{38AFF9CE-DA5C-5A44-8601-8F4FC7FBA2DD}"/>
              </a:ext>
            </a:extLst>
          </p:cNvPr>
          <p:cNvGrpSpPr/>
          <p:nvPr/>
        </p:nvGrpSpPr>
        <p:grpSpPr>
          <a:xfrm>
            <a:off x="217583" y="2401453"/>
            <a:ext cx="226322" cy="226322"/>
            <a:chOff x="5638800" y="2971800"/>
            <a:chExt cx="914400" cy="914400"/>
          </a:xfrm>
          <a:solidFill>
            <a:schemeClr val="accent3"/>
          </a:solidFill>
        </p:grpSpPr>
        <p:sp>
          <p:nvSpPr>
            <p:cNvPr id="362" name="Figura a mano libera 361">
              <a:extLst>
                <a:ext uri="{FF2B5EF4-FFF2-40B4-BE49-F238E27FC236}">
                  <a16:creationId xmlns:a16="http://schemas.microsoft.com/office/drawing/2014/main" id="{82FF3EC4-4CDE-3347-A764-4CC1E608E551}"/>
                </a:ext>
              </a:extLst>
            </p:cNvPr>
            <p:cNvSpPr/>
            <p:nvPr/>
          </p:nvSpPr>
          <p:spPr>
            <a:xfrm>
              <a:off x="5991939" y="3076575"/>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3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8"/>
                    <a:pt x="19288" y="166688"/>
                  </a:cubicBezTo>
                  <a:cubicBezTo>
                    <a:pt x="23098" y="170498"/>
                    <a:pt x="27861" y="172403"/>
                    <a:pt x="32623" y="172403"/>
                  </a:cubicBezTo>
                  <a:cubicBezTo>
                    <a:pt x="37386" y="172403"/>
                    <a:pt x="42148" y="170498"/>
                    <a:pt x="45958" y="166688"/>
                  </a:cubicBezTo>
                  <a:cubicBezTo>
                    <a:pt x="71676" y="140970"/>
                    <a:pt x="71676" y="98107"/>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3"/>
                  </a:cubicBezTo>
                  <a:cubicBezTo>
                    <a:pt x="29766" y="111443"/>
                    <a:pt x="29766" y="129540"/>
                    <a:pt x="19288" y="140018"/>
                  </a:cubicBezTo>
                  <a:close/>
                </a:path>
              </a:pathLst>
            </a:custGeom>
            <a:grpFill/>
            <a:ln w="9525" cap="flat">
              <a:noFill/>
              <a:prstDash val="solid"/>
              <a:miter/>
            </a:ln>
          </p:spPr>
          <p:txBody>
            <a:bodyPr rtlCol="0" anchor="ctr"/>
            <a:lstStyle/>
            <a:p>
              <a:endParaRPr lang="it-IT" sz="1013"/>
            </a:p>
          </p:txBody>
        </p:sp>
        <p:sp>
          <p:nvSpPr>
            <p:cNvPr id="363" name="Figura a mano libera 362">
              <a:extLst>
                <a:ext uri="{FF2B5EF4-FFF2-40B4-BE49-F238E27FC236}">
                  <a16:creationId xmlns:a16="http://schemas.microsoft.com/office/drawing/2014/main" id="{DA60F2B2-73C8-8244-B271-A67D9FA9DD2E}"/>
                </a:ext>
              </a:extLst>
            </p:cNvPr>
            <p:cNvSpPr/>
            <p:nvPr/>
          </p:nvSpPr>
          <p:spPr>
            <a:xfrm>
              <a:off x="6095762" y="3132773"/>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2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7"/>
                    <a:pt x="19288" y="166688"/>
                  </a:cubicBezTo>
                  <a:cubicBezTo>
                    <a:pt x="23098" y="170497"/>
                    <a:pt x="27861" y="172403"/>
                    <a:pt x="32623" y="172403"/>
                  </a:cubicBezTo>
                  <a:cubicBezTo>
                    <a:pt x="37386" y="172403"/>
                    <a:pt x="42148" y="170497"/>
                    <a:pt x="45958" y="166688"/>
                  </a:cubicBezTo>
                  <a:cubicBezTo>
                    <a:pt x="71676" y="140970"/>
                    <a:pt x="71676" y="98108"/>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2"/>
                  </a:cubicBezTo>
                  <a:cubicBezTo>
                    <a:pt x="30718" y="110490"/>
                    <a:pt x="30718" y="128587"/>
                    <a:pt x="19288" y="140018"/>
                  </a:cubicBez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C64F7E6D-0FB3-3D4C-ADFD-FA54C08E79A3}"/>
                </a:ext>
              </a:extLst>
            </p:cNvPr>
            <p:cNvSpPr/>
            <p:nvPr/>
          </p:nvSpPr>
          <p:spPr>
            <a:xfrm>
              <a:off x="5896689" y="3132773"/>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2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7"/>
                    <a:pt x="19288" y="166688"/>
                  </a:cubicBezTo>
                  <a:cubicBezTo>
                    <a:pt x="23098" y="170497"/>
                    <a:pt x="27861" y="172403"/>
                    <a:pt x="32623" y="172403"/>
                  </a:cubicBezTo>
                  <a:cubicBezTo>
                    <a:pt x="37386" y="172403"/>
                    <a:pt x="42148" y="170497"/>
                    <a:pt x="45958" y="166688"/>
                  </a:cubicBezTo>
                  <a:cubicBezTo>
                    <a:pt x="71676" y="140970"/>
                    <a:pt x="71676" y="98108"/>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2"/>
                  </a:cubicBezTo>
                  <a:cubicBezTo>
                    <a:pt x="29766" y="110490"/>
                    <a:pt x="29766" y="128587"/>
                    <a:pt x="19288" y="140018"/>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290E26C9-6A5C-1245-94EB-E3192C5C1F04}"/>
                </a:ext>
              </a:extLst>
            </p:cNvPr>
            <p:cNvSpPr/>
            <p:nvPr/>
          </p:nvSpPr>
          <p:spPr>
            <a:xfrm>
              <a:off x="5800725" y="3362325"/>
              <a:ext cx="590550" cy="419100"/>
            </a:xfrm>
            <a:custGeom>
              <a:avLst/>
              <a:gdLst>
                <a:gd name="connsiteX0" fmla="*/ 346710 w 590550"/>
                <a:gd name="connsiteY0" fmla="*/ 419100 h 419100"/>
                <a:gd name="connsiteX1" fmla="*/ 401003 w 590550"/>
                <a:gd name="connsiteY1" fmla="*/ 339090 h 419100"/>
                <a:gd name="connsiteX2" fmla="*/ 450533 w 590550"/>
                <a:gd name="connsiteY2" fmla="*/ 347663 h 419100"/>
                <a:gd name="connsiteX3" fmla="*/ 595313 w 590550"/>
                <a:gd name="connsiteY3" fmla="*/ 202883 h 419100"/>
                <a:gd name="connsiteX4" fmla="*/ 457200 w 590550"/>
                <a:gd name="connsiteY4" fmla="*/ 57150 h 419100"/>
                <a:gd name="connsiteX5" fmla="*/ 457200 w 590550"/>
                <a:gd name="connsiteY5" fmla="*/ 0 h 419100"/>
                <a:gd name="connsiteX6" fmla="*/ 0 w 590550"/>
                <a:gd name="connsiteY6" fmla="*/ 0 h 419100"/>
                <a:gd name="connsiteX7" fmla="*/ 0 w 590550"/>
                <a:gd name="connsiteY7" fmla="*/ 76200 h 419100"/>
                <a:gd name="connsiteX8" fmla="*/ 110490 w 590550"/>
                <a:gd name="connsiteY8" fmla="*/ 419100 h 419100"/>
                <a:gd name="connsiteX9" fmla="*/ 346710 w 590550"/>
                <a:gd name="connsiteY9" fmla="*/ 419100 h 419100"/>
                <a:gd name="connsiteX10" fmla="*/ 456248 w 590550"/>
                <a:gd name="connsiteY10" fmla="*/ 115252 h 419100"/>
                <a:gd name="connsiteX11" fmla="*/ 538163 w 590550"/>
                <a:gd name="connsiteY11" fmla="*/ 202883 h 419100"/>
                <a:gd name="connsiteX12" fmla="*/ 449580 w 590550"/>
                <a:gd name="connsiteY12" fmla="*/ 290513 h 419100"/>
                <a:gd name="connsiteX13" fmla="*/ 422910 w 590550"/>
                <a:gd name="connsiteY13" fmla="*/ 286703 h 419100"/>
                <a:gd name="connsiteX14" fmla="*/ 456248 w 590550"/>
                <a:gd name="connsiteY14" fmla="*/ 115252 h 419100"/>
                <a:gd name="connsiteX15" fmla="*/ 95250 w 590550"/>
                <a:gd name="connsiteY15" fmla="*/ 85725 h 419100"/>
                <a:gd name="connsiteX16" fmla="*/ 142875 w 590550"/>
                <a:gd name="connsiteY16" fmla="*/ 38100 h 419100"/>
                <a:gd name="connsiteX17" fmla="*/ 190500 w 590550"/>
                <a:gd name="connsiteY17" fmla="*/ 38100 h 419100"/>
                <a:gd name="connsiteX18" fmla="*/ 238125 w 590550"/>
                <a:gd name="connsiteY18" fmla="*/ 85725 h 419100"/>
                <a:gd name="connsiteX19" fmla="*/ 238125 w 590550"/>
                <a:gd name="connsiteY19" fmla="*/ 228600 h 419100"/>
                <a:gd name="connsiteX20" fmla="*/ 95250 w 590550"/>
                <a:gd name="connsiteY20" fmla="*/ 228600 h 419100"/>
                <a:gd name="connsiteX21" fmla="*/ 95250 w 590550"/>
                <a:gd name="connsiteY21" fmla="*/ 857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0550" h="419100">
                  <a:moveTo>
                    <a:pt x="346710" y="419100"/>
                  </a:moveTo>
                  <a:cubicBezTo>
                    <a:pt x="367665" y="397192"/>
                    <a:pt x="385763" y="370523"/>
                    <a:pt x="401003" y="339090"/>
                  </a:cubicBezTo>
                  <a:cubicBezTo>
                    <a:pt x="416243" y="344805"/>
                    <a:pt x="432435" y="347663"/>
                    <a:pt x="450533" y="347663"/>
                  </a:cubicBezTo>
                  <a:cubicBezTo>
                    <a:pt x="530543" y="347663"/>
                    <a:pt x="595313" y="282892"/>
                    <a:pt x="595313" y="202883"/>
                  </a:cubicBezTo>
                  <a:cubicBezTo>
                    <a:pt x="594360" y="124777"/>
                    <a:pt x="533400" y="60960"/>
                    <a:pt x="457200" y="57150"/>
                  </a:cubicBezTo>
                  <a:lnTo>
                    <a:pt x="457200" y="0"/>
                  </a:lnTo>
                  <a:lnTo>
                    <a:pt x="0" y="0"/>
                  </a:lnTo>
                  <a:lnTo>
                    <a:pt x="0" y="76200"/>
                  </a:lnTo>
                  <a:cubicBezTo>
                    <a:pt x="0" y="221933"/>
                    <a:pt x="43815" y="349567"/>
                    <a:pt x="110490" y="419100"/>
                  </a:cubicBezTo>
                  <a:lnTo>
                    <a:pt x="346710" y="419100"/>
                  </a:lnTo>
                  <a:close/>
                  <a:moveTo>
                    <a:pt x="456248" y="115252"/>
                  </a:moveTo>
                  <a:cubicBezTo>
                    <a:pt x="501967" y="118110"/>
                    <a:pt x="538163" y="156210"/>
                    <a:pt x="538163" y="202883"/>
                  </a:cubicBezTo>
                  <a:cubicBezTo>
                    <a:pt x="537210" y="251460"/>
                    <a:pt x="498158" y="290513"/>
                    <a:pt x="449580" y="290513"/>
                  </a:cubicBezTo>
                  <a:cubicBezTo>
                    <a:pt x="440055" y="290513"/>
                    <a:pt x="431483" y="288608"/>
                    <a:pt x="422910" y="286703"/>
                  </a:cubicBezTo>
                  <a:cubicBezTo>
                    <a:pt x="441008" y="236220"/>
                    <a:pt x="452438" y="177165"/>
                    <a:pt x="456248" y="115252"/>
                  </a:cubicBezTo>
                  <a:close/>
                  <a:moveTo>
                    <a:pt x="95250" y="85725"/>
                  </a:moveTo>
                  <a:lnTo>
                    <a:pt x="142875" y="38100"/>
                  </a:lnTo>
                  <a:lnTo>
                    <a:pt x="190500" y="38100"/>
                  </a:lnTo>
                  <a:lnTo>
                    <a:pt x="238125" y="85725"/>
                  </a:lnTo>
                  <a:lnTo>
                    <a:pt x="238125" y="228600"/>
                  </a:lnTo>
                  <a:lnTo>
                    <a:pt x="95250" y="228600"/>
                  </a:lnTo>
                  <a:lnTo>
                    <a:pt x="95250" y="85725"/>
                  </a:lnTo>
                  <a:close/>
                </a:path>
              </a:pathLst>
            </a:custGeom>
            <a:grpFill/>
            <a:ln w="9525" cap="flat">
              <a:noFill/>
              <a:prstDash val="solid"/>
              <a:miter/>
            </a:ln>
          </p:spPr>
          <p:txBody>
            <a:bodyPr rtlCol="0" anchor="ctr"/>
            <a:lstStyle/>
            <a:p>
              <a:endParaRPr lang="it-IT" sz="1013"/>
            </a:p>
          </p:txBody>
        </p:sp>
      </p:grpSp>
      <p:grpSp>
        <p:nvGrpSpPr>
          <p:cNvPr id="366" name="Elemento grafico 321" descr="Caffè">
            <a:extLst>
              <a:ext uri="{FF2B5EF4-FFF2-40B4-BE49-F238E27FC236}">
                <a16:creationId xmlns:a16="http://schemas.microsoft.com/office/drawing/2014/main" id="{2283E3BA-CFE8-3047-929D-BA0F3B0BA84A}"/>
              </a:ext>
            </a:extLst>
          </p:cNvPr>
          <p:cNvGrpSpPr/>
          <p:nvPr/>
        </p:nvGrpSpPr>
        <p:grpSpPr>
          <a:xfrm>
            <a:off x="676447" y="2401453"/>
            <a:ext cx="226322" cy="226322"/>
            <a:chOff x="5788800" y="3121800"/>
            <a:chExt cx="914400" cy="914400"/>
          </a:xfrm>
          <a:solidFill>
            <a:schemeClr val="accent3"/>
          </a:solidFill>
        </p:grpSpPr>
        <p:sp>
          <p:nvSpPr>
            <p:cNvPr id="367" name="Figura a mano libera 366">
              <a:extLst>
                <a:ext uri="{FF2B5EF4-FFF2-40B4-BE49-F238E27FC236}">
                  <a16:creationId xmlns:a16="http://schemas.microsoft.com/office/drawing/2014/main" id="{B7DF07C2-62B1-F849-8949-28FBC6C67DCB}"/>
                </a:ext>
              </a:extLst>
            </p:cNvPr>
            <p:cNvSpPr/>
            <p:nvPr/>
          </p:nvSpPr>
          <p:spPr>
            <a:xfrm>
              <a:off x="5947868" y="3483750"/>
              <a:ext cx="590550" cy="476250"/>
            </a:xfrm>
            <a:custGeom>
              <a:avLst/>
              <a:gdLst>
                <a:gd name="connsiteX0" fmla="*/ 595312 w 590550"/>
                <a:gd name="connsiteY0" fmla="*/ 201930 h 476250"/>
                <a:gd name="connsiteX1" fmla="*/ 457200 w 590550"/>
                <a:gd name="connsiteY1" fmla="*/ 57150 h 476250"/>
                <a:gd name="connsiteX2" fmla="*/ 457200 w 590550"/>
                <a:gd name="connsiteY2" fmla="*/ 0 h 476250"/>
                <a:gd name="connsiteX3" fmla="*/ 0 w 590550"/>
                <a:gd name="connsiteY3" fmla="*/ 0 h 476250"/>
                <a:gd name="connsiteX4" fmla="*/ 0 w 590550"/>
                <a:gd name="connsiteY4" fmla="*/ 438150 h 476250"/>
                <a:gd name="connsiteX5" fmla="*/ 38100 w 590550"/>
                <a:gd name="connsiteY5" fmla="*/ 476250 h 476250"/>
                <a:gd name="connsiteX6" fmla="*/ 419100 w 590550"/>
                <a:gd name="connsiteY6" fmla="*/ 476250 h 476250"/>
                <a:gd name="connsiteX7" fmla="*/ 457200 w 590550"/>
                <a:gd name="connsiteY7" fmla="*/ 438150 h 476250"/>
                <a:gd name="connsiteX8" fmla="*/ 457200 w 590550"/>
                <a:gd name="connsiteY8" fmla="*/ 347663 h 476250"/>
                <a:gd name="connsiteX9" fmla="*/ 595312 w 590550"/>
                <a:gd name="connsiteY9" fmla="*/ 201930 h 476250"/>
                <a:gd name="connsiteX10" fmla="*/ 458153 w 590550"/>
                <a:gd name="connsiteY10" fmla="*/ 290513 h 476250"/>
                <a:gd name="connsiteX11" fmla="*/ 458153 w 590550"/>
                <a:gd name="connsiteY11" fmla="*/ 114300 h 476250"/>
                <a:gd name="connsiteX12" fmla="*/ 539115 w 590550"/>
                <a:gd name="connsiteY12" fmla="*/ 201930 h 476250"/>
                <a:gd name="connsiteX13" fmla="*/ 458153 w 590550"/>
                <a:gd name="connsiteY13" fmla="*/ 290513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0" h="476250">
                  <a:moveTo>
                    <a:pt x="595312" y="201930"/>
                  </a:moveTo>
                  <a:cubicBezTo>
                    <a:pt x="595312" y="123825"/>
                    <a:pt x="534353" y="60960"/>
                    <a:pt x="457200" y="57150"/>
                  </a:cubicBezTo>
                  <a:lnTo>
                    <a:pt x="457200" y="0"/>
                  </a:lnTo>
                  <a:lnTo>
                    <a:pt x="0" y="0"/>
                  </a:lnTo>
                  <a:lnTo>
                    <a:pt x="0" y="438150"/>
                  </a:lnTo>
                  <a:cubicBezTo>
                    <a:pt x="0" y="459105"/>
                    <a:pt x="17145" y="476250"/>
                    <a:pt x="38100" y="476250"/>
                  </a:cubicBezTo>
                  <a:lnTo>
                    <a:pt x="419100" y="476250"/>
                  </a:lnTo>
                  <a:cubicBezTo>
                    <a:pt x="440055" y="476250"/>
                    <a:pt x="457200" y="459105"/>
                    <a:pt x="457200" y="438150"/>
                  </a:cubicBezTo>
                  <a:lnTo>
                    <a:pt x="457200" y="347663"/>
                  </a:lnTo>
                  <a:cubicBezTo>
                    <a:pt x="534353" y="343853"/>
                    <a:pt x="595312" y="280035"/>
                    <a:pt x="595312" y="201930"/>
                  </a:cubicBezTo>
                  <a:close/>
                  <a:moveTo>
                    <a:pt x="458153" y="290513"/>
                  </a:moveTo>
                  <a:lnTo>
                    <a:pt x="458153" y="114300"/>
                  </a:lnTo>
                  <a:cubicBezTo>
                    <a:pt x="503872" y="118110"/>
                    <a:pt x="539115" y="156210"/>
                    <a:pt x="539115" y="201930"/>
                  </a:cubicBezTo>
                  <a:cubicBezTo>
                    <a:pt x="539115" y="247650"/>
                    <a:pt x="502920" y="286703"/>
                    <a:pt x="458153" y="290513"/>
                  </a:cubicBez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6E57BB17-A4B3-E748-9FA8-34DB551B664B}"/>
                </a:ext>
              </a:extLst>
            </p:cNvPr>
            <p:cNvSpPr/>
            <p:nvPr/>
          </p:nvSpPr>
          <p:spPr>
            <a:xfrm>
              <a:off x="6139320" y="3198000"/>
              <a:ext cx="66675" cy="171450"/>
            </a:xfrm>
            <a:custGeom>
              <a:avLst/>
              <a:gdLst>
                <a:gd name="connsiteX0" fmla="*/ 20003 w 66675"/>
                <a:gd name="connsiteY0" fmla="*/ 100013 h 171450"/>
                <a:gd name="connsiteX1" fmla="*/ 28575 w 66675"/>
                <a:gd name="connsiteY1" fmla="*/ 120015 h 171450"/>
                <a:gd name="connsiteX2" fmla="*/ 20003 w 66675"/>
                <a:gd name="connsiteY2" fmla="*/ 140018 h 171450"/>
                <a:gd name="connsiteX3" fmla="*/ 20003 w 66675"/>
                <a:gd name="connsiteY3" fmla="*/ 166688 h 171450"/>
                <a:gd name="connsiteX4" fmla="*/ 33338 w 66675"/>
                <a:gd name="connsiteY4" fmla="*/ 172403 h 171450"/>
                <a:gd name="connsiteX5" fmla="*/ 46673 w 66675"/>
                <a:gd name="connsiteY5" fmla="*/ 166688 h 171450"/>
                <a:gd name="connsiteX6" fmla="*/ 66675 w 66675"/>
                <a:gd name="connsiteY6" fmla="*/ 119063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3 w 66675"/>
                <a:gd name="connsiteY11" fmla="*/ 5715 h 171450"/>
                <a:gd name="connsiteX12" fmla="*/ 20003 w 66675"/>
                <a:gd name="connsiteY12" fmla="*/ 100013 h 171450"/>
                <a:gd name="connsiteX13" fmla="*/ 20003 w 66675"/>
                <a:gd name="connsiteY13" fmla="*/ 1000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3" y="100013"/>
                  </a:moveTo>
                  <a:cubicBezTo>
                    <a:pt x="25718" y="105728"/>
                    <a:pt x="28575" y="112395"/>
                    <a:pt x="28575" y="120015"/>
                  </a:cubicBezTo>
                  <a:cubicBezTo>
                    <a:pt x="28575" y="127635"/>
                    <a:pt x="25718" y="135255"/>
                    <a:pt x="20003" y="140018"/>
                  </a:cubicBezTo>
                  <a:cubicBezTo>
                    <a:pt x="12382" y="147638"/>
                    <a:pt x="12382" y="159068"/>
                    <a:pt x="20003" y="166688"/>
                  </a:cubicBezTo>
                  <a:cubicBezTo>
                    <a:pt x="23813" y="170498"/>
                    <a:pt x="28575" y="172403"/>
                    <a:pt x="33338" y="172403"/>
                  </a:cubicBezTo>
                  <a:cubicBezTo>
                    <a:pt x="38100" y="172403"/>
                    <a:pt x="42863" y="170498"/>
                    <a:pt x="46673" y="166688"/>
                  </a:cubicBezTo>
                  <a:cubicBezTo>
                    <a:pt x="59055" y="154305"/>
                    <a:pt x="66675" y="137160"/>
                    <a:pt x="66675" y="119063"/>
                  </a:cubicBezTo>
                  <a:cubicBezTo>
                    <a:pt x="66675" y="100965"/>
                    <a:pt x="60007" y="84772"/>
                    <a:pt x="46673" y="72390"/>
                  </a:cubicBezTo>
                  <a:cubicBezTo>
                    <a:pt x="46673" y="72390"/>
                    <a:pt x="46673" y="72390"/>
                    <a:pt x="46673" y="72390"/>
                  </a:cubicBezTo>
                  <a:cubicBezTo>
                    <a:pt x="35243" y="60960"/>
                    <a:pt x="35243" y="42862"/>
                    <a:pt x="46673" y="32385"/>
                  </a:cubicBezTo>
                  <a:cubicBezTo>
                    <a:pt x="54293" y="24765"/>
                    <a:pt x="54293" y="13335"/>
                    <a:pt x="46673" y="5715"/>
                  </a:cubicBezTo>
                  <a:cubicBezTo>
                    <a:pt x="39053" y="-1905"/>
                    <a:pt x="27623" y="-1905"/>
                    <a:pt x="20003" y="5715"/>
                  </a:cubicBezTo>
                  <a:cubicBezTo>
                    <a:pt x="-6668" y="31433"/>
                    <a:pt x="-6668" y="74295"/>
                    <a:pt x="20003" y="100013"/>
                  </a:cubicBezTo>
                  <a:cubicBezTo>
                    <a:pt x="20003" y="100013"/>
                    <a:pt x="20003" y="100013"/>
                    <a:pt x="20003" y="100013"/>
                  </a:cubicBez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1EF2088A-8762-2B49-88A8-9B39AD34F188}"/>
                </a:ext>
              </a:extLst>
            </p:cNvPr>
            <p:cNvSpPr/>
            <p:nvPr/>
          </p:nvSpPr>
          <p:spPr>
            <a:xfrm>
              <a:off x="6243143" y="3253245"/>
              <a:ext cx="57150" cy="171450"/>
            </a:xfrm>
            <a:custGeom>
              <a:avLst/>
              <a:gdLst>
                <a:gd name="connsiteX0" fmla="*/ 20002 w 57150"/>
                <a:gd name="connsiteY0" fmla="*/ 100012 h 171450"/>
                <a:gd name="connsiteX1" fmla="*/ 20002 w 57150"/>
                <a:gd name="connsiteY1" fmla="*/ 140018 h 171450"/>
                <a:gd name="connsiteX2" fmla="*/ 20002 w 57150"/>
                <a:gd name="connsiteY2" fmla="*/ 166687 h 171450"/>
                <a:gd name="connsiteX3" fmla="*/ 33338 w 57150"/>
                <a:gd name="connsiteY3" fmla="*/ 172403 h 171450"/>
                <a:gd name="connsiteX4" fmla="*/ 46672 w 57150"/>
                <a:gd name="connsiteY4" fmla="*/ 166687 h 171450"/>
                <a:gd name="connsiteX5" fmla="*/ 46672 w 57150"/>
                <a:gd name="connsiteY5" fmla="*/ 72390 h 171450"/>
                <a:gd name="connsiteX6" fmla="*/ 46672 w 57150"/>
                <a:gd name="connsiteY6" fmla="*/ 72390 h 171450"/>
                <a:gd name="connsiteX7" fmla="*/ 38100 w 57150"/>
                <a:gd name="connsiteY7" fmla="*/ 52387 h 171450"/>
                <a:gd name="connsiteX8" fmla="*/ 46672 w 57150"/>
                <a:gd name="connsiteY8" fmla="*/ 32385 h 171450"/>
                <a:gd name="connsiteX9" fmla="*/ 46672 w 57150"/>
                <a:gd name="connsiteY9" fmla="*/ 5715 h 171450"/>
                <a:gd name="connsiteX10" fmla="*/ 20002 w 57150"/>
                <a:gd name="connsiteY10" fmla="*/ 5715 h 171450"/>
                <a:gd name="connsiteX11" fmla="*/ 0 w 57150"/>
                <a:gd name="connsiteY11" fmla="*/ 53340 h 171450"/>
                <a:gd name="connsiteX12" fmla="*/ 20002 w 57150"/>
                <a:gd name="connsiteY12" fmla="*/ 100012 h 171450"/>
                <a:gd name="connsiteX13" fmla="*/ 20002 w 57150"/>
                <a:gd name="connsiteY13" fmla="*/ 10001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012"/>
                  </a:moveTo>
                  <a:cubicBezTo>
                    <a:pt x="31432" y="111443"/>
                    <a:pt x="31432" y="129540"/>
                    <a:pt x="20002" y="140018"/>
                  </a:cubicBezTo>
                  <a:cubicBezTo>
                    <a:pt x="12382" y="147637"/>
                    <a:pt x="12382" y="159068"/>
                    <a:pt x="20002" y="166687"/>
                  </a:cubicBezTo>
                  <a:cubicBezTo>
                    <a:pt x="23813" y="170498"/>
                    <a:pt x="28575" y="172403"/>
                    <a:pt x="33338" y="172403"/>
                  </a:cubicBezTo>
                  <a:cubicBezTo>
                    <a:pt x="38100" y="172403"/>
                    <a:pt x="42863" y="170498"/>
                    <a:pt x="46672" y="166687"/>
                  </a:cubicBezTo>
                  <a:cubicBezTo>
                    <a:pt x="72390" y="140970"/>
                    <a:pt x="72390" y="98108"/>
                    <a:pt x="46672" y="72390"/>
                  </a:cubicBezTo>
                  <a:cubicBezTo>
                    <a:pt x="46672" y="72390"/>
                    <a:pt x="46672" y="72390"/>
                    <a:pt x="46672" y="72390"/>
                  </a:cubicBezTo>
                  <a:cubicBezTo>
                    <a:pt x="40957" y="66675"/>
                    <a:pt x="38100" y="60008"/>
                    <a:pt x="38100" y="52387"/>
                  </a:cubicBezTo>
                  <a:cubicBezTo>
                    <a:pt x="38100" y="44768"/>
                    <a:pt x="40957" y="37148"/>
                    <a:pt x="46672" y="32385"/>
                  </a:cubicBezTo>
                  <a:cubicBezTo>
                    <a:pt x="54293" y="24765"/>
                    <a:pt x="54293" y="13335"/>
                    <a:pt x="46672" y="5715"/>
                  </a:cubicBezTo>
                  <a:cubicBezTo>
                    <a:pt x="39052" y="-1905"/>
                    <a:pt x="27622" y="-1905"/>
                    <a:pt x="20002" y="5715"/>
                  </a:cubicBezTo>
                  <a:cubicBezTo>
                    <a:pt x="7620" y="18097"/>
                    <a:pt x="0" y="35243"/>
                    <a:pt x="0" y="53340"/>
                  </a:cubicBezTo>
                  <a:cubicBezTo>
                    <a:pt x="952" y="71437"/>
                    <a:pt x="7620" y="87630"/>
                    <a:pt x="20002" y="100012"/>
                  </a:cubicBezTo>
                  <a:cubicBezTo>
                    <a:pt x="20002" y="100012"/>
                    <a:pt x="20002" y="100012"/>
                    <a:pt x="20002" y="100012"/>
                  </a:cubicBezTo>
                  <a:close/>
                </a:path>
              </a:pathLst>
            </a:custGeom>
            <a:grpFill/>
            <a:ln w="9525" cap="flat">
              <a:noFill/>
              <a:prstDash val="solid"/>
              <a:miter/>
            </a:ln>
          </p:spPr>
          <p:txBody>
            <a:bodyPr rtlCol="0" anchor="ctr"/>
            <a:lstStyle/>
            <a:p>
              <a:endParaRPr lang="it-IT" sz="1013"/>
            </a:p>
          </p:txBody>
        </p:sp>
        <p:sp>
          <p:nvSpPr>
            <p:cNvPr id="370" name="Figura a mano libera 369">
              <a:extLst>
                <a:ext uri="{FF2B5EF4-FFF2-40B4-BE49-F238E27FC236}">
                  <a16:creationId xmlns:a16="http://schemas.microsoft.com/office/drawing/2014/main" id="{2C844AC3-32CD-6E42-ABE3-28F4939E7E06}"/>
                </a:ext>
              </a:extLst>
            </p:cNvPr>
            <p:cNvSpPr/>
            <p:nvPr/>
          </p:nvSpPr>
          <p:spPr>
            <a:xfrm>
              <a:off x="6044070" y="3252293"/>
              <a:ext cx="57150" cy="171450"/>
            </a:xfrm>
            <a:custGeom>
              <a:avLst/>
              <a:gdLst>
                <a:gd name="connsiteX0" fmla="*/ 20002 w 57150"/>
                <a:gd name="connsiteY0" fmla="*/ 100965 h 171450"/>
                <a:gd name="connsiteX1" fmla="*/ 28575 w 57150"/>
                <a:gd name="connsiteY1" fmla="*/ 120967 h 171450"/>
                <a:gd name="connsiteX2" fmla="*/ 20002 w 57150"/>
                <a:gd name="connsiteY2" fmla="*/ 140970 h 171450"/>
                <a:gd name="connsiteX3" fmla="*/ 20002 w 57150"/>
                <a:gd name="connsiteY3" fmla="*/ 167640 h 171450"/>
                <a:gd name="connsiteX4" fmla="*/ 33337 w 57150"/>
                <a:gd name="connsiteY4" fmla="*/ 173355 h 171450"/>
                <a:gd name="connsiteX5" fmla="*/ 46673 w 57150"/>
                <a:gd name="connsiteY5" fmla="*/ 167640 h 171450"/>
                <a:gd name="connsiteX6" fmla="*/ 66675 w 57150"/>
                <a:gd name="connsiteY6" fmla="*/ 120015 h 171450"/>
                <a:gd name="connsiteX7" fmla="*/ 46673 w 57150"/>
                <a:gd name="connsiteY7" fmla="*/ 72390 h 171450"/>
                <a:gd name="connsiteX8" fmla="*/ 46673 w 57150"/>
                <a:gd name="connsiteY8" fmla="*/ 72390 h 171450"/>
                <a:gd name="connsiteX9" fmla="*/ 46673 w 57150"/>
                <a:gd name="connsiteY9" fmla="*/ 32385 h 171450"/>
                <a:gd name="connsiteX10" fmla="*/ 46673 w 57150"/>
                <a:gd name="connsiteY10" fmla="*/ 5715 h 171450"/>
                <a:gd name="connsiteX11" fmla="*/ 20002 w 57150"/>
                <a:gd name="connsiteY11" fmla="*/ 5715 h 171450"/>
                <a:gd name="connsiteX12" fmla="*/ 20002 w 57150"/>
                <a:gd name="connsiteY12" fmla="*/ 100965 h 171450"/>
                <a:gd name="connsiteX13" fmla="*/ 20002 w 57150"/>
                <a:gd name="connsiteY13" fmla="*/ 1009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965"/>
                  </a:moveTo>
                  <a:cubicBezTo>
                    <a:pt x="25717" y="106680"/>
                    <a:pt x="28575" y="113348"/>
                    <a:pt x="28575" y="120967"/>
                  </a:cubicBezTo>
                  <a:cubicBezTo>
                    <a:pt x="28575" y="128588"/>
                    <a:pt x="25717" y="136208"/>
                    <a:pt x="20002" y="140970"/>
                  </a:cubicBezTo>
                  <a:cubicBezTo>
                    <a:pt x="12383" y="148590"/>
                    <a:pt x="12383" y="160020"/>
                    <a:pt x="20002" y="167640"/>
                  </a:cubicBezTo>
                  <a:cubicBezTo>
                    <a:pt x="23812" y="171450"/>
                    <a:pt x="28575" y="173355"/>
                    <a:pt x="33337" y="173355"/>
                  </a:cubicBezTo>
                  <a:cubicBezTo>
                    <a:pt x="38100" y="173355"/>
                    <a:pt x="42862" y="171450"/>
                    <a:pt x="46673" y="167640"/>
                  </a:cubicBezTo>
                  <a:cubicBezTo>
                    <a:pt x="59055" y="155258"/>
                    <a:pt x="66675" y="138113"/>
                    <a:pt x="66675" y="120015"/>
                  </a:cubicBezTo>
                  <a:cubicBezTo>
                    <a:pt x="66675" y="101917"/>
                    <a:pt x="60007" y="85725"/>
                    <a:pt x="46673" y="72390"/>
                  </a:cubicBezTo>
                  <a:lnTo>
                    <a:pt x="46673" y="72390"/>
                  </a:lnTo>
                  <a:cubicBezTo>
                    <a:pt x="35243" y="60960"/>
                    <a:pt x="35243" y="42863"/>
                    <a:pt x="46673" y="32385"/>
                  </a:cubicBezTo>
                  <a:cubicBezTo>
                    <a:pt x="54293" y="24765"/>
                    <a:pt x="54293" y="13335"/>
                    <a:pt x="46673" y="5715"/>
                  </a:cubicBezTo>
                  <a:cubicBezTo>
                    <a:pt x="39052" y="-1905"/>
                    <a:pt x="27623" y="-1905"/>
                    <a:pt x="20002" y="5715"/>
                  </a:cubicBezTo>
                  <a:cubicBezTo>
                    <a:pt x="-6667" y="33338"/>
                    <a:pt x="-6667" y="75248"/>
                    <a:pt x="20002" y="100965"/>
                  </a:cubicBezTo>
                  <a:cubicBezTo>
                    <a:pt x="20002" y="100965"/>
                    <a:pt x="20002" y="100965"/>
                    <a:pt x="20002" y="100965"/>
                  </a:cubicBezTo>
                  <a:close/>
                </a:path>
              </a:pathLst>
            </a:custGeom>
            <a:grpFill/>
            <a:ln w="9525" cap="flat">
              <a:noFill/>
              <a:prstDash val="solid"/>
              <a:miter/>
            </a:ln>
          </p:spPr>
          <p:txBody>
            <a:bodyPr rtlCol="0" anchor="ctr"/>
            <a:lstStyle/>
            <a:p>
              <a:endParaRPr lang="it-IT" sz="1013"/>
            </a:p>
          </p:txBody>
        </p:sp>
      </p:grpSp>
      <p:grpSp>
        <p:nvGrpSpPr>
          <p:cNvPr id="371" name="Elemento grafico 323" descr="Caramella">
            <a:extLst>
              <a:ext uri="{FF2B5EF4-FFF2-40B4-BE49-F238E27FC236}">
                <a16:creationId xmlns:a16="http://schemas.microsoft.com/office/drawing/2014/main" id="{4D936AF7-5B6C-B34A-8444-7E51B414D0DF}"/>
              </a:ext>
            </a:extLst>
          </p:cNvPr>
          <p:cNvGrpSpPr/>
          <p:nvPr/>
        </p:nvGrpSpPr>
        <p:grpSpPr>
          <a:xfrm>
            <a:off x="1135310" y="2401453"/>
            <a:ext cx="226322" cy="226322"/>
            <a:chOff x="5938800" y="3271800"/>
            <a:chExt cx="914400" cy="914400"/>
          </a:xfrm>
          <a:solidFill>
            <a:schemeClr val="accent3"/>
          </a:solidFill>
        </p:grpSpPr>
        <p:sp>
          <p:nvSpPr>
            <p:cNvPr id="372" name="Figura a mano libera 371">
              <a:extLst>
                <a:ext uri="{FF2B5EF4-FFF2-40B4-BE49-F238E27FC236}">
                  <a16:creationId xmlns:a16="http://schemas.microsoft.com/office/drawing/2014/main" id="{BFAD6963-AFE1-7D47-BEB0-7E46F474E702}"/>
                </a:ext>
              </a:extLst>
            </p:cNvPr>
            <p:cNvSpPr/>
            <p:nvPr/>
          </p:nvSpPr>
          <p:spPr>
            <a:xfrm>
              <a:off x="5972724" y="3829965"/>
              <a:ext cx="314325" cy="314325"/>
            </a:xfrm>
            <a:custGeom>
              <a:avLst/>
              <a:gdLst>
                <a:gd name="connsiteX0" fmla="*/ 248016 w 314325"/>
                <a:gd name="connsiteY0" fmla="*/ 100965 h 314325"/>
                <a:gd name="connsiteX1" fmla="*/ 221346 w 314325"/>
                <a:gd name="connsiteY1" fmla="*/ 74295 h 314325"/>
                <a:gd name="connsiteX2" fmla="*/ 180388 w 314325"/>
                <a:gd name="connsiteY2" fmla="*/ 0 h 314325"/>
                <a:gd name="connsiteX3" fmla="*/ 11796 w 314325"/>
                <a:gd name="connsiteY3" fmla="*/ 69533 h 314325"/>
                <a:gd name="connsiteX4" fmla="*/ 6081 w 314325"/>
                <a:gd name="connsiteY4" fmla="*/ 100965 h 314325"/>
                <a:gd name="connsiteX5" fmla="*/ 87043 w 314325"/>
                <a:gd name="connsiteY5" fmla="*/ 127635 h 314325"/>
                <a:gd name="connsiteX6" fmla="*/ 113713 w 314325"/>
                <a:gd name="connsiteY6" fmla="*/ 208598 h 314325"/>
                <a:gd name="connsiteX7" fmla="*/ 194676 w 314325"/>
                <a:gd name="connsiteY7" fmla="*/ 235268 h 314325"/>
                <a:gd name="connsiteX8" fmla="*/ 221346 w 314325"/>
                <a:gd name="connsiteY8" fmla="*/ 316230 h 314325"/>
                <a:gd name="connsiteX9" fmla="*/ 252778 w 314325"/>
                <a:gd name="connsiteY9" fmla="*/ 310515 h 314325"/>
                <a:gd name="connsiteX10" fmla="*/ 323263 w 314325"/>
                <a:gd name="connsiteY10" fmla="*/ 141923 h 314325"/>
                <a:gd name="connsiteX11" fmla="*/ 248016 w 314325"/>
                <a:gd name="connsiteY11" fmla="*/ 10096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314325">
                  <a:moveTo>
                    <a:pt x="248016" y="100965"/>
                  </a:moveTo>
                  <a:lnTo>
                    <a:pt x="221346" y="74295"/>
                  </a:lnTo>
                  <a:cubicBezTo>
                    <a:pt x="200391" y="53340"/>
                    <a:pt x="187056" y="27623"/>
                    <a:pt x="180388" y="0"/>
                  </a:cubicBezTo>
                  <a:lnTo>
                    <a:pt x="11796" y="69533"/>
                  </a:lnTo>
                  <a:cubicBezTo>
                    <a:pt x="-587" y="74295"/>
                    <a:pt x="-4397" y="91440"/>
                    <a:pt x="6081" y="100965"/>
                  </a:cubicBezTo>
                  <a:lnTo>
                    <a:pt x="87043" y="127635"/>
                  </a:lnTo>
                  <a:lnTo>
                    <a:pt x="113713" y="208598"/>
                  </a:lnTo>
                  <a:lnTo>
                    <a:pt x="194676" y="235268"/>
                  </a:lnTo>
                  <a:lnTo>
                    <a:pt x="221346" y="316230"/>
                  </a:lnTo>
                  <a:cubicBezTo>
                    <a:pt x="230871" y="325755"/>
                    <a:pt x="247063" y="322898"/>
                    <a:pt x="252778" y="310515"/>
                  </a:cubicBezTo>
                  <a:lnTo>
                    <a:pt x="323263" y="141923"/>
                  </a:lnTo>
                  <a:cubicBezTo>
                    <a:pt x="295641" y="135255"/>
                    <a:pt x="268971" y="121920"/>
                    <a:pt x="248016" y="100965"/>
                  </a:cubicBez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88CD1395-554D-094F-9A5A-132B854BD70F}"/>
                </a:ext>
              </a:extLst>
            </p:cNvPr>
            <p:cNvSpPr/>
            <p:nvPr/>
          </p:nvSpPr>
          <p:spPr>
            <a:xfrm>
              <a:off x="6496013" y="3305183"/>
              <a:ext cx="314325" cy="314325"/>
            </a:xfrm>
            <a:custGeom>
              <a:avLst/>
              <a:gdLst>
                <a:gd name="connsiteX0" fmla="*/ 317183 w 314325"/>
                <a:gd name="connsiteY0" fmla="*/ 221887 h 314325"/>
                <a:gd name="connsiteX1" fmla="*/ 237173 w 314325"/>
                <a:gd name="connsiteY1" fmla="*/ 195217 h 314325"/>
                <a:gd name="connsiteX2" fmla="*/ 210502 w 314325"/>
                <a:gd name="connsiteY2" fmla="*/ 114255 h 314325"/>
                <a:gd name="connsiteX3" fmla="*/ 128588 w 314325"/>
                <a:gd name="connsiteY3" fmla="*/ 86632 h 314325"/>
                <a:gd name="connsiteX4" fmla="*/ 101917 w 314325"/>
                <a:gd name="connsiteY4" fmla="*/ 5670 h 314325"/>
                <a:gd name="connsiteX5" fmla="*/ 70485 w 314325"/>
                <a:gd name="connsiteY5" fmla="*/ 11385 h 314325"/>
                <a:gd name="connsiteX6" fmla="*/ 0 w 314325"/>
                <a:gd name="connsiteY6" fmla="*/ 179977 h 314325"/>
                <a:gd name="connsiteX7" fmla="*/ 74295 w 314325"/>
                <a:gd name="connsiteY7" fmla="*/ 220935 h 314325"/>
                <a:gd name="connsiteX8" fmla="*/ 100965 w 314325"/>
                <a:gd name="connsiteY8" fmla="*/ 247605 h 314325"/>
                <a:gd name="connsiteX9" fmla="*/ 141923 w 314325"/>
                <a:gd name="connsiteY9" fmla="*/ 321900 h 314325"/>
                <a:gd name="connsiteX10" fmla="*/ 310515 w 314325"/>
                <a:gd name="connsiteY10" fmla="*/ 251415 h 314325"/>
                <a:gd name="connsiteX11" fmla="*/ 317183 w 314325"/>
                <a:gd name="connsiteY11" fmla="*/ 221887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314325">
                  <a:moveTo>
                    <a:pt x="317183" y="221887"/>
                  </a:moveTo>
                  <a:lnTo>
                    <a:pt x="237173" y="195217"/>
                  </a:lnTo>
                  <a:lnTo>
                    <a:pt x="210502" y="114255"/>
                  </a:lnTo>
                  <a:lnTo>
                    <a:pt x="128588" y="86632"/>
                  </a:lnTo>
                  <a:lnTo>
                    <a:pt x="101917" y="5670"/>
                  </a:lnTo>
                  <a:cubicBezTo>
                    <a:pt x="92392" y="-3855"/>
                    <a:pt x="76200" y="-998"/>
                    <a:pt x="70485" y="11385"/>
                  </a:cubicBezTo>
                  <a:lnTo>
                    <a:pt x="0" y="179977"/>
                  </a:lnTo>
                  <a:cubicBezTo>
                    <a:pt x="27623" y="185692"/>
                    <a:pt x="53340" y="199027"/>
                    <a:pt x="74295" y="220935"/>
                  </a:cubicBezTo>
                  <a:lnTo>
                    <a:pt x="100965" y="247605"/>
                  </a:lnTo>
                  <a:cubicBezTo>
                    <a:pt x="121920" y="268560"/>
                    <a:pt x="135255" y="294277"/>
                    <a:pt x="141923" y="321900"/>
                  </a:cubicBezTo>
                  <a:lnTo>
                    <a:pt x="310515" y="251415"/>
                  </a:lnTo>
                  <a:cubicBezTo>
                    <a:pt x="323850" y="247605"/>
                    <a:pt x="327660" y="231412"/>
                    <a:pt x="317183" y="221887"/>
                  </a:cubicBez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69295468-93F5-1241-A4C5-2468AFF10668}"/>
                </a:ext>
              </a:extLst>
            </p:cNvPr>
            <p:cNvSpPr/>
            <p:nvPr/>
          </p:nvSpPr>
          <p:spPr>
            <a:xfrm>
              <a:off x="6187242" y="3520242"/>
              <a:ext cx="409575" cy="409575"/>
            </a:xfrm>
            <a:custGeom>
              <a:avLst/>
              <a:gdLst>
                <a:gd name="connsiteX0" fmla="*/ 384018 w 409575"/>
                <a:gd name="connsiteY0" fmla="*/ 60168 h 409575"/>
                <a:gd name="connsiteX1" fmla="*/ 357348 w 409575"/>
                <a:gd name="connsiteY1" fmla="*/ 33498 h 409575"/>
                <a:gd name="connsiteX2" fmla="*/ 293530 w 409575"/>
                <a:gd name="connsiteY2" fmla="*/ 1113 h 409575"/>
                <a:gd name="connsiteX3" fmla="*/ 195423 w 409575"/>
                <a:gd name="connsiteY3" fmla="*/ 33498 h 409575"/>
                <a:gd name="connsiteX4" fmla="*/ 33498 w 409575"/>
                <a:gd name="connsiteY4" fmla="*/ 195423 h 409575"/>
                <a:gd name="connsiteX5" fmla="*/ 1113 w 409575"/>
                <a:gd name="connsiteY5" fmla="*/ 293530 h 409575"/>
                <a:gd name="connsiteX6" fmla="*/ 33498 w 409575"/>
                <a:gd name="connsiteY6" fmla="*/ 356395 h 409575"/>
                <a:gd name="connsiteX7" fmla="*/ 60168 w 409575"/>
                <a:gd name="connsiteY7" fmla="*/ 383065 h 409575"/>
                <a:gd name="connsiteX8" fmla="*/ 123033 w 409575"/>
                <a:gd name="connsiteY8" fmla="*/ 415450 h 409575"/>
                <a:gd name="connsiteX9" fmla="*/ 221140 w 409575"/>
                <a:gd name="connsiteY9" fmla="*/ 383065 h 409575"/>
                <a:gd name="connsiteX10" fmla="*/ 383065 w 409575"/>
                <a:gd name="connsiteY10" fmla="*/ 221140 h 409575"/>
                <a:gd name="connsiteX11" fmla="*/ 415450 w 409575"/>
                <a:gd name="connsiteY11" fmla="*/ 123033 h 409575"/>
                <a:gd name="connsiteX12" fmla="*/ 384018 w 409575"/>
                <a:gd name="connsiteY12" fmla="*/ 60168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575" h="409575">
                  <a:moveTo>
                    <a:pt x="384018" y="60168"/>
                  </a:moveTo>
                  <a:lnTo>
                    <a:pt x="357348" y="33498"/>
                  </a:lnTo>
                  <a:cubicBezTo>
                    <a:pt x="339250" y="15400"/>
                    <a:pt x="317343" y="4923"/>
                    <a:pt x="293530" y="1113"/>
                  </a:cubicBezTo>
                  <a:cubicBezTo>
                    <a:pt x="259240" y="-3650"/>
                    <a:pt x="222093" y="6828"/>
                    <a:pt x="195423" y="33498"/>
                  </a:cubicBezTo>
                  <a:lnTo>
                    <a:pt x="33498" y="195423"/>
                  </a:lnTo>
                  <a:cubicBezTo>
                    <a:pt x="6828" y="222093"/>
                    <a:pt x="-3650" y="259240"/>
                    <a:pt x="1113" y="293530"/>
                  </a:cubicBezTo>
                  <a:cubicBezTo>
                    <a:pt x="4923" y="316390"/>
                    <a:pt x="15400" y="339250"/>
                    <a:pt x="33498" y="356395"/>
                  </a:cubicBezTo>
                  <a:lnTo>
                    <a:pt x="60168" y="383065"/>
                  </a:lnTo>
                  <a:cubicBezTo>
                    <a:pt x="78265" y="401163"/>
                    <a:pt x="100173" y="411640"/>
                    <a:pt x="123033" y="415450"/>
                  </a:cubicBezTo>
                  <a:cubicBezTo>
                    <a:pt x="158275" y="421165"/>
                    <a:pt x="194470" y="410688"/>
                    <a:pt x="221140" y="383065"/>
                  </a:cubicBezTo>
                  <a:lnTo>
                    <a:pt x="383065" y="221140"/>
                  </a:lnTo>
                  <a:cubicBezTo>
                    <a:pt x="409735" y="194470"/>
                    <a:pt x="420213" y="158275"/>
                    <a:pt x="415450" y="123033"/>
                  </a:cubicBezTo>
                  <a:cubicBezTo>
                    <a:pt x="412593" y="101125"/>
                    <a:pt x="402115" y="78265"/>
                    <a:pt x="384018" y="60168"/>
                  </a:cubicBezTo>
                  <a:close/>
                </a:path>
              </a:pathLst>
            </a:custGeom>
            <a:grpFill/>
            <a:ln w="9525" cap="flat">
              <a:noFill/>
              <a:prstDash val="solid"/>
              <a:miter/>
            </a:ln>
          </p:spPr>
          <p:txBody>
            <a:bodyPr rtlCol="0" anchor="ctr"/>
            <a:lstStyle/>
            <a:p>
              <a:endParaRPr lang="it-IT" sz="1013"/>
            </a:p>
          </p:txBody>
        </p:sp>
      </p:grpSp>
      <p:grpSp>
        <p:nvGrpSpPr>
          <p:cNvPr id="375" name="Elemento grafico 325" descr="Cupcake">
            <a:extLst>
              <a:ext uri="{FF2B5EF4-FFF2-40B4-BE49-F238E27FC236}">
                <a16:creationId xmlns:a16="http://schemas.microsoft.com/office/drawing/2014/main" id="{FAFA2BD1-4AEF-3149-8A42-C08099FCED81}"/>
              </a:ext>
            </a:extLst>
          </p:cNvPr>
          <p:cNvGrpSpPr/>
          <p:nvPr/>
        </p:nvGrpSpPr>
        <p:grpSpPr>
          <a:xfrm>
            <a:off x="1594174" y="2401453"/>
            <a:ext cx="226322" cy="226322"/>
            <a:chOff x="6088800" y="3421800"/>
            <a:chExt cx="914400" cy="914400"/>
          </a:xfrm>
          <a:solidFill>
            <a:schemeClr val="accent3"/>
          </a:solidFill>
        </p:grpSpPr>
        <p:sp>
          <p:nvSpPr>
            <p:cNvPr id="376" name="Figura a mano libera 375">
              <a:extLst>
                <a:ext uri="{FF2B5EF4-FFF2-40B4-BE49-F238E27FC236}">
                  <a16:creationId xmlns:a16="http://schemas.microsoft.com/office/drawing/2014/main" id="{64E32E36-4B7A-D54F-83AC-E3FD8318ED91}"/>
                </a:ext>
              </a:extLst>
            </p:cNvPr>
            <p:cNvSpPr/>
            <p:nvPr/>
          </p:nvSpPr>
          <p:spPr>
            <a:xfrm>
              <a:off x="6242153" y="3934245"/>
              <a:ext cx="600075" cy="276225"/>
            </a:xfrm>
            <a:custGeom>
              <a:avLst/>
              <a:gdLst>
                <a:gd name="connsiteX0" fmla="*/ 494348 w 600075"/>
                <a:gd name="connsiteY0" fmla="*/ 0 h 276225"/>
                <a:gd name="connsiteX1" fmla="*/ 399098 w 600075"/>
                <a:gd name="connsiteY1" fmla="*/ 40005 h 276225"/>
                <a:gd name="connsiteX2" fmla="*/ 303848 w 600075"/>
                <a:gd name="connsiteY2" fmla="*/ 0 h 276225"/>
                <a:gd name="connsiteX3" fmla="*/ 208598 w 600075"/>
                <a:gd name="connsiteY3" fmla="*/ 40005 h 276225"/>
                <a:gd name="connsiteX4" fmla="*/ 113348 w 600075"/>
                <a:gd name="connsiteY4" fmla="*/ 0 h 276225"/>
                <a:gd name="connsiteX5" fmla="*/ 18097 w 600075"/>
                <a:gd name="connsiteY5" fmla="*/ 40005 h 276225"/>
                <a:gd name="connsiteX6" fmla="*/ 0 w 600075"/>
                <a:gd name="connsiteY6" fmla="*/ 39053 h 276225"/>
                <a:gd name="connsiteX7" fmla="*/ 75248 w 600075"/>
                <a:gd name="connsiteY7" fmla="*/ 278130 h 276225"/>
                <a:gd name="connsiteX8" fmla="*/ 532448 w 600075"/>
                <a:gd name="connsiteY8" fmla="*/ 278130 h 276225"/>
                <a:gd name="connsiteX9" fmla="*/ 607695 w 600075"/>
                <a:gd name="connsiteY9" fmla="*/ 39053 h 276225"/>
                <a:gd name="connsiteX10" fmla="*/ 589598 w 600075"/>
                <a:gd name="connsiteY10" fmla="*/ 40005 h 276225"/>
                <a:gd name="connsiteX11" fmla="*/ 494348 w 600075"/>
                <a:gd name="connsiteY11"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075" h="276225">
                  <a:moveTo>
                    <a:pt x="494348" y="0"/>
                  </a:moveTo>
                  <a:cubicBezTo>
                    <a:pt x="470535" y="24765"/>
                    <a:pt x="436245" y="40005"/>
                    <a:pt x="399098" y="40005"/>
                  </a:cubicBezTo>
                  <a:cubicBezTo>
                    <a:pt x="361950" y="40005"/>
                    <a:pt x="327660" y="24765"/>
                    <a:pt x="303848" y="0"/>
                  </a:cubicBezTo>
                  <a:cubicBezTo>
                    <a:pt x="280035" y="24765"/>
                    <a:pt x="245745" y="40005"/>
                    <a:pt x="208598" y="40005"/>
                  </a:cubicBezTo>
                  <a:cubicBezTo>
                    <a:pt x="171450" y="40005"/>
                    <a:pt x="137160" y="24765"/>
                    <a:pt x="113348" y="0"/>
                  </a:cubicBezTo>
                  <a:cubicBezTo>
                    <a:pt x="89535" y="24765"/>
                    <a:pt x="55245" y="40005"/>
                    <a:pt x="18097" y="40005"/>
                  </a:cubicBezTo>
                  <a:cubicBezTo>
                    <a:pt x="12382" y="40005"/>
                    <a:pt x="6667" y="39053"/>
                    <a:pt x="0" y="39053"/>
                  </a:cubicBezTo>
                  <a:lnTo>
                    <a:pt x="75248" y="278130"/>
                  </a:lnTo>
                  <a:lnTo>
                    <a:pt x="532448" y="278130"/>
                  </a:lnTo>
                  <a:lnTo>
                    <a:pt x="607695" y="39053"/>
                  </a:lnTo>
                  <a:cubicBezTo>
                    <a:pt x="601027" y="39053"/>
                    <a:pt x="595313" y="40005"/>
                    <a:pt x="589598" y="40005"/>
                  </a:cubicBezTo>
                  <a:cubicBezTo>
                    <a:pt x="552450" y="40005"/>
                    <a:pt x="518160" y="24765"/>
                    <a:pt x="494348" y="0"/>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723B61DD-343B-4F48-ABCB-2BF1DB2CA32F}"/>
                </a:ext>
              </a:extLst>
            </p:cNvPr>
            <p:cNvSpPr/>
            <p:nvPr/>
          </p:nvSpPr>
          <p:spPr>
            <a:xfrm>
              <a:off x="6165000" y="3526575"/>
              <a:ext cx="762000" cy="409575"/>
            </a:xfrm>
            <a:custGeom>
              <a:avLst/>
              <a:gdLst>
                <a:gd name="connsiteX0" fmla="*/ 575310 w 762000"/>
                <a:gd name="connsiteY0" fmla="*/ 214313 h 409575"/>
                <a:gd name="connsiteX1" fmla="*/ 535305 w 762000"/>
                <a:gd name="connsiteY1" fmla="*/ 252413 h 409575"/>
                <a:gd name="connsiteX2" fmla="*/ 508635 w 762000"/>
                <a:gd name="connsiteY2" fmla="*/ 251460 h 409575"/>
                <a:gd name="connsiteX3" fmla="*/ 503873 w 762000"/>
                <a:gd name="connsiteY3" fmla="*/ 238125 h 409575"/>
                <a:gd name="connsiteX4" fmla="*/ 509588 w 762000"/>
                <a:gd name="connsiteY4" fmla="*/ 223838 h 409575"/>
                <a:gd name="connsiteX5" fmla="*/ 549593 w 762000"/>
                <a:gd name="connsiteY5" fmla="*/ 185738 h 409575"/>
                <a:gd name="connsiteX6" fmla="*/ 576263 w 762000"/>
                <a:gd name="connsiteY6" fmla="*/ 186690 h 409575"/>
                <a:gd name="connsiteX7" fmla="*/ 575310 w 762000"/>
                <a:gd name="connsiteY7" fmla="*/ 214313 h 409575"/>
                <a:gd name="connsiteX8" fmla="*/ 441960 w 762000"/>
                <a:gd name="connsiteY8" fmla="*/ 130493 h 409575"/>
                <a:gd name="connsiteX9" fmla="*/ 428625 w 762000"/>
                <a:gd name="connsiteY9" fmla="*/ 135255 h 409575"/>
                <a:gd name="connsiteX10" fmla="*/ 414338 w 762000"/>
                <a:gd name="connsiteY10" fmla="*/ 129540 h 409575"/>
                <a:gd name="connsiteX11" fmla="*/ 376238 w 762000"/>
                <a:gd name="connsiteY11" fmla="*/ 89535 h 409575"/>
                <a:gd name="connsiteX12" fmla="*/ 377190 w 762000"/>
                <a:gd name="connsiteY12" fmla="*/ 62865 h 409575"/>
                <a:gd name="connsiteX13" fmla="*/ 403860 w 762000"/>
                <a:gd name="connsiteY13" fmla="*/ 63818 h 409575"/>
                <a:gd name="connsiteX14" fmla="*/ 441960 w 762000"/>
                <a:gd name="connsiteY14" fmla="*/ 103823 h 409575"/>
                <a:gd name="connsiteX15" fmla="*/ 441960 w 762000"/>
                <a:gd name="connsiteY15" fmla="*/ 130493 h 409575"/>
                <a:gd name="connsiteX16" fmla="*/ 337185 w 762000"/>
                <a:gd name="connsiteY16" fmla="*/ 280988 h 409575"/>
                <a:gd name="connsiteX17" fmla="*/ 310515 w 762000"/>
                <a:gd name="connsiteY17" fmla="*/ 280035 h 409575"/>
                <a:gd name="connsiteX18" fmla="*/ 272415 w 762000"/>
                <a:gd name="connsiteY18" fmla="*/ 240030 h 409575"/>
                <a:gd name="connsiteX19" fmla="*/ 273368 w 762000"/>
                <a:gd name="connsiteY19" fmla="*/ 213360 h 409575"/>
                <a:gd name="connsiteX20" fmla="*/ 286703 w 762000"/>
                <a:gd name="connsiteY20" fmla="*/ 208598 h 409575"/>
                <a:gd name="connsiteX21" fmla="*/ 300990 w 762000"/>
                <a:gd name="connsiteY21" fmla="*/ 214313 h 409575"/>
                <a:gd name="connsiteX22" fmla="*/ 339090 w 762000"/>
                <a:gd name="connsiteY22" fmla="*/ 254318 h 409575"/>
                <a:gd name="connsiteX23" fmla="*/ 337185 w 762000"/>
                <a:gd name="connsiteY23" fmla="*/ 280988 h 409575"/>
                <a:gd name="connsiteX24" fmla="*/ 234315 w 762000"/>
                <a:gd name="connsiteY24" fmla="*/ 147638 h 409575"/>
                <a:gd name="connsiteX25" fmla="*/ 194310 w 762000"/>
                <a:gd name="connsiteY25" fmla="*/ 185738 h 409575"/>
                <a:gd name="connsiteX26" fmla="*/ 167640 w 762000"/>
                <a:gd name="connsiteY26" fmla="*/ 184785 h 409575"/>
                <a:gd name="connsiteX27" fmla="*/ 168593 w 762000"/>
                <a:gd name="connsiteY27" fmla="*/ 158115 h 409575"/>
                <a:gd name="connsiteX28" fmla="*/ 208598 w 762000"/>
                <a:gd name="connsiteY28" fmla="*/ 120015 h 409575"/>
                <a:gd name="connsiteX29" fmla="*/ 235268 w 762000"/>
                <a:gd name="connsiteY29" fmla="*/ 120968 h 409575"/>
                <a:gd name="connsiteX30" fmla="*/ 240030 w 762000"/>
                <a:gd name="connsiteY30" fmla="*/ 134303 h 409575"/>
                <a:gd name="connsiteX31" fmla="*/ 234315 w 762000"/>
                <a:gd name="connsiteY31" fmla="*/ 147638 h 409575"/>
                <a:gd name="connsiteX32" fmla="*/ 690563 w 762000"/>
                <a:gd name="connsiteY32" fmla="*/ 221933 h 409575"/>
                <a:gd name="connsiteX33" fmla="*/ 381000 w 762000"/>
                <a:gd name="connsiteY33" fmla="*/ 0 h 409575"/>
                <a:gd name="connsiteX34" fmla="*/ 71438 w 762000"/>
                <a:gd name="connsiteY34" fmla="*/ 221933 h 409575"/>
                <a:gd name="connsiteX35" fmla="*/ 0 w 762000"/>
                <a:gd name="connsiteY35" fmla="*/ 314325 h 409575"/>
                <a:gd name="connsiteX36" fmla="*/ 95250 w 762000"/>
                <a:gd name="connsiteY36" fmla="*/ 409575 h 409575"/>
                <a:gd name="connsiteX37" fmla="*/ 190500 w 762000"/>
                <a:gd name="connsiteY37" fmla="*/ 314325 h 409575"/>
                <a:gd name="connsiteX38" fmla="*/ 285750 w 762000"/>
                <a:gd name="connsiteY38" fmla="*/ 409575 h 409575"/>
                <a:gd name="connsiteX39" fmla="*/ 381000 w 762000"/>
                <a:gd name="connsiteY39" fmla="*/ 314325 h 409575"/>
                <a:gd name="connsiteX40" fmla="*/ 476250 w 762000"/>
                <a:gd name="connsiteY40" fmla="*/ 409575 h 409575"/>
                <a:gd name="connsiteX41" fmla="*/ 571500 w 762000"/>
                <a:gd name="connsiteY41" fmla="*/ 314325 h 409575"/>
                <a:gd name="connsiteX42" fmla="*/ 666750 w 762000"/>
                <a:gd name="connsiteY42" fmla="*/ 409575 h 409575"/>
                <a:gd name="connsiteX43" fmla="*/ 762000 w 762000"/>
                <a:gd name="connsiteY43" fmla="*/ 314325 h 409575"/>
                <a:gd name="connsiteX44" fmla="*/ 690563 w 762000"/>
                <a:gd name="connsiteY44" fmla="*/ 221933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62000" h="409575">
                  <a:moveTo>
                    <a:pt x="575310" y="214313"/>
                  </a:moveTo>
                  <a:lnTo>
                    <a:pt x="535305" y="252413"/>
                  </a:lnTo>
                  <a:cubicBezTo>
                    <a:pt x="527685" y="260033"/>
                    <a:pt x="515303" y="259080"/>
                    <a:pt x="508635" y="251460"/>
                  </a:cubicBezTo>
                  <a:cubicBezTo>
                    <a:pt x="504825" y="247650"/>
                    <a:pt x="503873" y="242888"/>
                    <a:pt x="503873" y="238125"/>
                  </a:cubicBezTo>
                  <a:cubicBezTo>
                    <a:pt x="503873" y="233363"/>
                    <a:pt x="505778" y="227648"/>
                    <a:pt x="509588" y="223838"/>
                  </a:cubicBezTo>
                  <a:lnTo>
                    <a:pt x="549593" y="185738"/>
                  </a:lnTo>
                  <a:cubicBezTo>
                    <a:pt x="557213" y="178118"/>
                    <a:pt x="569595" y="179070"/>
                    <a:pt x="576263" y="186690"/>
                  </a:cubicBezTo>
                  <a:cubicBezTo>
                    <a:pt x="582930" y="194310"/>
                    <a:pt x="582930" y="206693"/>
                    <a:pt x="575310" y="214313"/>
                  </a:cubicBezTo>
                  <a:close/>
                  <a:moveTo>
                    <a:pt x="441960" y="130493"/>
                  </a:moveTo>
                  <a:cubicBezTo>
                    <a:pt x="438150" y="134303"/>
                    <a:pt x="433388" y="135255"/>
                    <a:pt x="428625" y="135255"/>
                  </a:cubicBezTo>
                  <a:cubicBezTo>
                    <a:pt x="423863" y="135255"/>
                    <a:pt x="418148" y="133350"/>
                    <a:pt x="414338" y="129540"/>
                  </a:cubicBezTo>
                  <a:lnTo>
                    <a:pt x="376238" y="89535"/>
                  </a:lnTo>
                  <a:cubicBezTo>
                    <a:pt x="368618" y="81915"/>
                    <a:pt x="369570" y="69532"/>
                    <a:pt x="377190" y="62865"/>
                  </a:cubicBezTo>
                  <a:cubicBezTo>
                    <a:pt x="384810" y="55245"/>
                    <a:pt x="397193" y="56197"/>
                    <a:pt x="403860" y="63818"/>
                  </a:cubicBezTo>
                  <a:lnTo>
                    <a:pt x="441960" y="103823"/>
                  </a:lnTo>
                  <a:cubicBezTo>
                    <a:pt x="449580" y="111443"/>
                    <a:pt x="449580" y="122873"/>
                    <a:pt x="441960" y="130493"/>
                  </a:cubicBezTo>
                  <a:close/>
                  <a:moveTo>
                    <a:pt x="337185" y="280988"/>
                  </a:moveTo>
                  <a:cubicBezTo>
                    <a:pt x="329565" y="288608"/>
                    <a:pt x="317183" y="287655"/>
                    <a:pt x="310515" y="280035"/>
                  </a:cubicBezTo>
                  <a:lnTo>
                    <a:pt x="272415" y="240030"/>
                  </a:lnTo>
                  <a:cubicBezTo>
                    <a:pt x="264795" y="232410"/>
                    <a:pt x="265748" y="220027"/>
                    <a:pt x="273368" y="213360"/>
                  </a:cubicBezTo>
                  <a:cubicBezTo>
                    <a:pt x="277178" y="209550"/>
                    <a:pt x="281940" y="208598"/>
                    <a:pt x="286703" y="208598"/>
                  </a:cubicBezTo>
                  <a:cubicBezTo>
                    <a:pt x="291465" y="208598"/>
                    <a:pt x="297180" y="210502"/>
                    <a:pt x="300990" y="214313"/>
                  </a:cubicBezTo>
                  <a:lnTo>
                    <a:pt x="339090" y="254318"/>
                  </a:lnTo>
                  <a:cubicBezTo>
                    <a:pt x="344805" y="260985"/>
                    <a:pt x="344805" y="273368"/>
                    <a:pt x="337185" y="280988"/>
                  </a:cubicBezTo>
                  <a:close/>
                  <a:moveTo>
                    <a:pt x="234315" y="147638"/>
                  </a:moveTo>
                  <a:lnTo>
                    <a:pt x="194310" y="185738"/>
                  </a:lnTo>
                  <a:cubicBezTo>
                    <a:pt x="186690" y="193358"/>
                    <a:pt x="174308" y="192405"/>
                    <a:pt x="167640" y="184785"/>
                  </a:cubicBezTo>
                  <a:cubicBezTo>
                    <a:pt x="160020" y="177165"/>
                    <a:pt x="160973" y="164783"/>
                    <a:pt x="168593" y="158115"/>
                  </a:cubicBezTo>
                  <a:lnTo>
                    <a:pt x="208598" y="120015"/>
                  </a:lnTo>
                  <a:cubicBezTo>
                    <a:pt x="216218" y="112395"/>
                    <a:pt x="228600" y="113348"/>
                    <a:pt x="235268" y="120968"/>
                  </a:cubicBezTo>
                  <a:cubicBezTo>
                    <a:pt x="239077" y="124778"/>
                    <a:pt x="240030" y="129540"/>
                    <a:pt x="240030" y="134303"/>
                  </a:cubicBezTo>
                  <a:cubicBezTo>
                    <a:pt x="240030" y="138113"/>
                    <a:pt x="238125" y="143828"/>
                    <a:pt x="234315" y="147638"/>
                  </a:cubicBezTo>
                  <a:close/>
                  <a:moveTo>
                    <a:pt x="690563" y="221933"/>
                  </a:moveTo>
                  <a:cubicBezTo>
                    <a:pt x="650558" y="93345"/>
                    <a:pt x="526733" y="0"/>
                    <a:pt x="381000" y="0"/>
                  </a:cubicBezTo>
                  <a:cubicBezTo>
                    <a:pt x="235268" y="0"/>
                    <a:pt x="111443" y="93345"/>
                    <a:pt x="71438" y="221933"/>
                  </a:cubicBezTo>
                  <a:cubicBezTo>
                    <a:pt x="30480" y="232410"/>
                    <a:pt x="0" y="269558"/>
                    <a:pt x="0" y="314325"/>
                  </a:cubicBezTo>
                  <a:cubicBezTo>
                    <a:pt x="0" y="366713"/>
                    <a:pt x="42863" y="409575"/>
                    <a:pt x="95250" y="409575"/>
                  </a:cubicBezTo>
                  <a:cubicBezTo>
                    <a:pt x="147638" y="409575"/>
                    <a:pt x="190500" y="366713"/>
                    <a:pt x="190500" y="314325"/>
                  </a:cubicBezTo>
                  <a:cubicBezTo>
                    <a:pt x="190500" y="366713"/>
                    <a:pt x="233363" y="409575"/>
                    <a:pt x="285750" y="409575"/>
                  </a:cubicBezTo>
                  <a:cubicBezTo>
                    <a:pt x="338138" y="409575"/>
                    <a:pt x="381000" y="366713"/>
                    <a:pt x="381000" y="314325"/>
                  </a:cubicBezTo>
                  <a:cubicBezTo>
                    <a:pt x="381000" y="366713"/>
                    <a:pt x="423863" y="409575"/>
                    <a:pt x="476250" y="409575"/>
                  </a:cubicBezTo>
                  <a:cubicBezTo>
                    <a:pt x="528638" y="409575"/>
                    <a:pt x="571500" y="366713"/>
                    <a:pt x="571500" y="314325"/>
                  </a:cubicBezTo>
                  <a:cubicBezTo>
                    <a:pt x="571500" y="366713"/>
                    <a:pt x="614363" y="409575"/>
                    <a:pt x="666750" y="409575"/>
                  </a:cubicBezTo>
                  <a:cubicBezTo>
                    <a:pt x="719138" y="409575"/>
                    <a:pt x="762000" y="366713"/>
                    <a:pt x="762000" y="314325"/>
                  </a:cubicBezTo>
                  <a:cubicBezTo>
                    <a:pt x="762000" y="269558"/>
                    <a:pt x="731520" y="232410"/>
                    <a:pt x="690563" y="221933"/>
                  </a:cubicBezTo>
                  <a:close/>
                </a:path>
              </a:pathLst>
            </a:custGeom>
            <a:grpFill/>
            <a:ln w="9525" cap="flat">
              <a:noFill/>
              <a:prstDash val="solid"/>
              <a:miter/>
            </a:ln>
          </p:spPr>
          <p:txBody>
            <a:bodyPr rtlCol="0" anchor="ctr"/>
            <a:lstStyle/>
            <a:p>
              <a:endParaRPr lang="it-IT" sz="1013"/>
            </a:p>
          </p:txBody>
        </p:sp>
      </p:grpSp>
      <p:grpSp>
        <p:nvGrpSpPr>
          <p:cNvPr id="378" name="Elemento grafico 327" descr="Lecca lecca">
            <a:extLst>
              <a:ext uri="{FF2B5EF4-FFF2-40B4-BE49-F238E27FC236}">
                <a16:creationId xmlns:a16="http://schemas.microsoft.com/office/drawing/2014/main" id="{76D17C81-D18F-C24E-80EE-DB48FBCFA07F}"/>
              </a:ext>
            </a:extLst>
          </p:cNvPr>
          <p:cNvGrpSpPr/>
          <p:nvPr/>
        </p:nvGrpSpPr>
        <p:grpSpPr>
          <a:xfrm>
            <a:off x="2053037" y="2401453"/>
            <a:ext cx="226322" cy="226322"/>
            <a:chOff x="6238800" y="3571800"/>
            <a:chExt cx="914400" cy="914400"/>
          </a:xfrm>
          <a:solidFill>
            <a:schemeClr val="accent3"/>
          </a:solidFill>
        </p:grpSpPr>
        <p:sp>
          <p:nvSpPr>
            <p:cNvPr id="379" name="Figura a mano libera 378">
              <a:extLst>
                <a:ext uri="{FF2B5EF4-FFF2-40B4-BE49-F238E27FC236}">
                  <a16:creationId xmlns:a16="http://schemas.microsoft.com/office/drawing/2014/main" id="{554E3A57-1387-B949-A481-5BC39A7A2CBF}"/>
                </a:ext>
              </a:extLst>
            </p:cNvPr>
            <p:cNvSpPr/>
            <p:nvPr/>
          </p:nvSpPr>
          <p:spPr>
            <a:xfrm>
              <a:off x="6658852" y="4174732"/>
              <a:ext cx="57150" cy="276225"/>
            </a:xfrm>
            <a:custGeom>
              <a:avLst/>
              <a:gdLst>
                <a:gd name="connsiteX0" fmla="*/ 28575 w 57150"/>
                <a:gd name="connsiteY0" fmla="*/ 1905 h 276225"/>
                <a:gd name="connsiteX1" fmla="*/ 0 w 57150"/>
                <a:gd name="connsiteY1" fmla="*/ 953 h 276225"/>
                <a:gd name="connsiteX2" fmla="*/ 0 w 57150"/>
                <a:gd name="connsiteY2" fmla="*/ 249555 h 276225"/>
                <a:gd name="connsiteX3" fmla="*/ 28575 w 57150"/>
                <a:gd name="connsiteY3" fmla="*/ 278130 h 276225"/>
                <a:gd name="connsiteX4" fmla="*/ 57150 w 57150"/>
                <a:gd name="connsiteY4" fmla="*/ 249555 h 276225"/>
                <a:gd name="connsiteX5" fmla="*/ 57150 w 57150"/>
                <a:gd name="connsiteY5" fmla="*/ 0 h 276225"/>
                <a:gd name="connsiteX6" fmla="*/ 28575 w 57150"/>
                <a:gd name="connsiteY6" fmla="*/ 190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276225">
                  <a:moveTo>
                    <a:pt x="28575" y="1905"/>
                  </a:moveTo>
                  <a:cubicBezTo>
                    <a:pt x="19050" y="1905"/>
                    <a:pt x="9525" y="953"/>
                    <a:pt x="0" y="953"/>
                  </a:cubicBezTo>
                  <a:lnTo>
                    <a:pt x="0" y="249555"/>
                  </a:lnTo>
                  <a:cubicBezTo>
                    <a:pt x="0" y="265747"/>
                    <a:pt x="12383" y="278130"/>
                    <a:pt x="28575" y="278130"/>
                  </a:cubicBezTo>
                  <a:cubicBezTo>
                    <a:pt x="44768" y="278130"/>
                    <a:pt x="57150" y="265747"/>
                    <a:pt x="57150" y="249555"/>
                  </a:cubicBezTo>
                  <a:lnTo>
                    <a:pt x="57150" y="0"/>
                  </a:lnTo>
                  <a:cubicBezTo>
                    <a:pt x="47625" y="953"/>
                    <a:pt x="38100" y="1905"/>
                    <a:pt x="28575" y="1905"/>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D045DEA5-C3BC-E14B-B5F1-BF4A336934E3}"/>
                </a:ext>
              </a:extLst>
            </p:cNvPr>
            <p:cNvSpPr/>
            <p:nvPr/>
          </p:nvSpPr>
          <p:spPr>
            <a:xfrm>
              <a:off x="6428856" y="3605525"/>
              <a:ext cx="533400" cy="523875"/>
            </a:xfrm>
            <a:custGeom>
              <a:avLst/>
              <a:gdLst>
                <a:gd name="connsiteX0" fmla="*/ 343344 w 533400"/>
                <a:gd name="connsiteY0" fmla="*/ 521582 h 523875"/>
                <a:gd name="connsiteX1" fmla="*/ 482409 w 533400"/>
                <a:gd name="connsiteY1" fmla="*/ 423475 h 523875"/>
                <a:gd name="connsiteX2" fmla="*/ 533844 w 533400"/>
                <a:gd name="connsiteY2" fmla="*/ 264407 h 523875"/>
                <a:gd name="connsiteX3" fmla="*/ 374776 w 533400"/>
                <a:gd name="connsiteY3" fmla="*/ 22472 h 523875"/>
                <a:gd name="connsiteX4" fmla="*/ 70929 w 533400"/>
                <a:gd name="connsiteY4" fmla="*/ 84385 h 523875"/>
                <a:gd name="connsiteX5" fmla="*/ 30924 w 533400"/>
                <a:gd name="connsiteY5" fmla="*/ 391090 h 523875"/>
                <a:gd name="connsiteX6" fmla="*/ 305244 w 533400"/>
                <a:gd name="connsiteY6" fmla="*/ 530155 h 523875"/>
                <a:gd name="connsiteX7" fmla="*/ 343344 w 533400"/>
                <a:gd name="connsiteY7" fmla="*/ 521582 h 523875"/>
                <a:gd name="connsiteX8" fmla="*/ 343344 w 533400"/>
                <a:gd name="connsiteY8" fmla="*/ 521582 h 523875"/>
                <a:gd name="connsiteX9" fmla="*/ 495744 w 533400"/>
                <a:gd name="connsiteY9" fmla="*/ 266312 h 523875"/>
                <a:gd name="connsiteX10" fmla="*/ 494791 w 533400"/>
                <a:gd name="connsiteY10" fmla="*/ 286315 h 523875"/>
                <a:gd name="connsiteX11" fmla="*/ 334771 w 533400"/>
                <a:gd name="connsiteY11" fmla="*/ 112960 h 523875"/>
                <a:gd name="connsiteX12" fmla="*/ 133794 w 533400"/>
                <a:gd name="connsiteY12" fmla="*/ 212020 h 523875"/>
                <a:gd name="connsiteX13" fmla="*/ 238569 w 533400"/>
                <a:gd name="connsiteY13" fmla="*/ 405377 h 523875"/>
                <a:gd name="connsiteX14" fmla="*/ 345249 w 533400"/>
                <a:gd name="connsiteY14" fmla="*/ 347275 h 523875"/>
                <a:gd name="connsiteX15" fmla="*/ 320484 w 533400"/>
                <a:gd name="connsiteY15" fmla="*/ 238690 h 523875"/>
                <a:gd name="connsiteX16" fmla="*/ 214756 w 533400"/>
                <a:gd name="connsiteY16" fmla="*/ 269170 h 523875"/>
                <a:gd name="connsiteX17" fmla="*/ 232854 w 533400"/>
                <a:gd name="connsiteY17" fmla="*/ 330130 h 523875"/>
                <a:gd name="connsiteX18" fmla="*/ 291909 w 533400"/>
                <a:gd name="connsiteY18" fmla="*/ 332035 h 523875"/>
                <a:gd name="connsiteX19" fmla="*/ 218566 w 533400"/>
                <a:gd name="connsiteY19" fmla="*/ 339655 h 523875"/>
                <a:gd name="connsiteX20" fmla="*/ 187134 w 533400"/>
                <a:gd name="connsiteY20" fmla="*/ 277742 h 523875"/>
                <a:gd name="connsiteX21" fmla="*/ 274764 w 533400"/>
                <a:gd name="connsiteY21" fmla="*/ 194875 h 523875"/>
                <a:gd name="connsiteX22" fmla="*/ 379539 w 533400"/>
                <a:gd name="connsiteY22" fmla="*/ 272980 h 523875"/>
                <a:gd name="connsiteX23" fmla="*/ 337629 w 533400"/>
                <a:gd name="connsiteY23" fmla="*/ 404425 h 523875"/>
                <a:gd name="connsiteX24" fmla="*/ 189039 w 533400"/>
                <a:gd name="connsiteY24" fmla="*/ 424427 h 523875"/>
                <a:gd name="connsiteX25" fmla="*/ 92836 w 533400"/>
                <a:gd name="connsiteY25" fmla="*/ 302507 h 523875"/>
                <a:gd name="connsiteX26" fmla="*/ 238569 w 533400"/>
                <a:gd name="connsiteY26" fmla="*/ 81527 h 523875"/>
                <a:gd name="connsiteX27" fmla="*/ 392874 w 533400"/>
                <a:gd name="connsiteY27" fmla="*/ 93910 h 523875"/>
                <a:gd name="connsiteX28" fmla="*/ 428116 w 533400"/>
                <a:gd name="connsiteY28" fmla="*/ 114865 h 523875"/>
                <a:gd name="connsiteX29" fmla="*/ 459549 w 533400"/>
                <a:gd name="connsiteY29" fmla="*/ 142487 h 523875"/>
                <a:gd name="connsiteX30" fmla="*/ 491934 w 533400"/>
                <a:gd name="connsiteY30" fmla="*/ 222497 h 523875"/>
                <a:gd name="connsiteX31" fmla="*/ 495744 w 533400"/>
                <a:gd name="connsiteY31" fmla="*/ 266312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3400" h="523875">
                  <a:moveTo>
                    <a:pt x="343344" y="521582"/>
                  </a:moveTo>
                  <a:cubicBezTo>
                    <a:pt x="398589" y="505390"/>
                    <a:pt x="448119" y="470147"/>
                    <a:pt x="482409" y="423475"/>
                  </a:cubicBezTo>
                  <a:cubicBezTo>
                    <a:pt x="515746" y="377755"/>
                    <a:pt x="534796" y="321557"/>
                    <a:pt x="533844" y="264407"/>
                  </a:cubicBezTo>
                  <a:cubicBezTo>
                    <a:pt x="532891" y="160585"/>
                    <a:pt x="470026" y="64382"/>
                    <a:pt x="374776" y="22472"/>
                  </a:cubicBezTo>
                  <a:cubicBezTo>
                    <a:pt x="271906" y="-23248"/>
                    <a:pt x="148081" y="2470"/>
                    <a:pt x="70929" y="84385"/>
                  </a:cubicBezTo>
                  <a:cubicBezTo>
                    <a:pt x="-5271" y="167252"/>
                    <a:pt x="-22416" y="292030"/>
                    <a:pt x="30924" y="391090"/>
                  </a:cubicBezTo>
                  <a:cubicBezTo>
                    <a:pt x="84264" y="490150"/>
                    <a:pt x="194754" y="545395"/>
                    <a:pt x="305244" y="530155"/>
                  </a:cubicBezTo>
                  <a:cubicBezTo>
                    <a:pt x="317626" y="528250"/>
                    <a:pt x="330961" y="525392"/>
                    <a:pt x="343344" y="521582"/>
                  </a:cubicBezTo>
                  <a:cubicBezTo>
                    <a:pt x="346201" y="520630"/>
                    <a:pt x="341439" y="522535"/>
                    <a:pt x="343344" y="521582"/>
                  </a:cubicBezTo>
                  <a:close/>
                  <a:moveTo>
                    <a:pt x="495744" y="266312"/>
                  </a:moveTo>
                  <a:cubicBezTo>
                    <a:pt x="495744" y="272980"/>
                    <a:pt x="495744" y="279647"/>
                    <a:pt x="494791" y="286315"/>
                  </a:cubicBezTo>
                  <a:cubicBezTo>
                    <a:pt x="478599" y="204400"/>
                    <a:pt x="419544" y="129152"/>
                    <a:pt x="334771" y="112960"/>
                  </a:cubicBezTo>
                  <a:cubicBezTo>
                    <a:pt x="255714" y="97720"/>
                    <a:pt x="165226" y="134867"/>
                    <a:pt x="133794" y="212020"/>
                  </a:cubicBezTo>
                  <a:cubicBezTo>
                    <a:pt x="101409" y="291077"/>
                    <a:pt x="147129" y="398710"/>
                    <a:pt x="238569" y="405377"/>
                  </a:cubicBezTo>
                  <a:cubicBezTo>
                    <a:pt x="281431" y="408235"/>
                    <a:pt x="326199" y="387280"/>
                    <a:pt x="345249" y="347275"/>
                  </a:cubicBezTo>
                  <a:cubicBezTo>
                    <a:pt x="363346" y="310127"/>
                    <a:pt x="353821" y="264407"/>
                    <a:pt x="320484" y="238690"/>
                  </a:cubicBezTo>
                  <a:cubicBezTo>
                    <a:pt x="285241" y="212020"/>
                    <a:pt x="229044" y="224402"/>
                    <a:pt x="214756" y="269170"/>
                  </a:cubicBezTo>
                  <a:cubicBezTo>
                    <a:pt x="208089" y="291077"/>
                    <a:pt x="215709" y="315842"/>
                    <a:pt x="232854" y="330130"/>
                  </a:cubicBezTo>
                  <a:cubicBezTo>
                    <a:pt x="249999" y="345370"/>
                    <a:pt x="273811" y="343465"/>
                    <a:pt x="291909" y="332035"/>
                  </a:cubicBezTo>
                  <a:cubicBezTo>
                    <a:pt x="271906" y="351085"/>
                    <a:pt x="241426" y="354895"/>
                    <a:pt x="218566" y="339655"/>
                  </a:cubicBezTo>
                  <a:cubicBezTo>
                    <a:pt x="198564" y="326320"/>
                    <a:pt x="187134" y="301555"/>
                    <a:pt x="187134" y="277742"/>
                  </a:cubicBezTo>
                  <a:cubicBezTo>
                    <a:pt x="187134" y="231070"/>
                    <a:pt x="230949" y="197732"/>
                    <a:pt x="274764" y="194875"/>
                  </a:cubicBezTo>
                  <a:cubicBezTo>
                    <a:pt x="324294" y="192017"/>
                    <a:pt x="365251" y="227260"/>
                    <a:pt x="379539" y="272980"/>
                  </a:cubicBezTo>
                  <a:cubicBezTo>
                    <a:pt x="394779" y="321557"/>
                    <a:pt x="376681" y="372992"/>
                    <a:pt x="337629" y="404425"/>
                  </a:cubicBezTo>
                  <a:cubicBezTo>
                    <a:pt x="295719" y="437762"/>
                    <a:pt x="237616" y="445382"/>
                    <a:pt x="189039" y="424427"/>
                  </a:cubicBezTo>
                  <a:cubicBezTo>
                    <a:pt x="138556" y="403472"/>
                    <a:pt x="104266" y="353942"/>
                    <a:pt x="92836" y="302507"/>
                  </a:cubicBezTo>
                  <a:cubicBezTo>
                    <a:pt x="69976" y="201542"/>
                    <a:pt x="142366" y="108197"/>
                    <a:pt x="238569" y="81527"/>
                  </a:cubicBezTo>
                  <a:cubicBezTo>
                    <a:pt x="289051" y="67240"/>
                    <a:pt x="344296" y="71050"/>
                    <a:pt x="392874" y="93910"/>
                  </a:cubicBezTo>
                  <a:cubicBezTo>
                    <a:pt x="405256" y="99625"/>
                    <a:pt x="416686" y="107245"/>
                    <a:pt x="428116" y="114865"/>
                  </a:cubicBezTo>
                  <a:cubicBezTo>
                    <a:pt x="438594" y="122485"/>
                    <a:pt x="451929" y="131057"/>
                    <a:pt x="459549" y="142487"/>
                  </a:cubicBezTo>
                  <a:cubicBezTo>
                    <a:pt x="475741" y="166300"/>
                    <a:pt x="486219" y="194875"/>
                    <a:pt x="491934" y="222497"/>
                  </a:cubicBezTo>
                  <a:cubicBezTo>
                    <a:pt x="493839" y="236785"/>
                    <a:pt x="495744" y="251072"/>
                    <a:pt x="495744" y="266312"/>
                  </a:cubicBezTo>
                  <a:close/>
                </a:path>
              </a:pathLst>
            </a:custGeom>
            <a:grpFill/>
            <a:ln w="9525" cap="flat">
              <a:noFill/>
              <a:prstDash val="solid"/>
              <a:miter/>
            </a:ln>
          </p:spPr>
          <p:txBody>
            <a:bodyPr rtlCol="0" anchor="ctr"/>
            <a:lstStyle/>
            <a:p>
              <a:endParaRPr lang="it-IT" sz="1013"/>
            </a:p>
          </p:txBody>
        </p:sp>
      </p:grpSp>
      <p:sp>
        <p:nvSpPr>
          <p:cNvPr id="381" name="Elemento grafico 329" descr="Fetta di torta">
            <a:extLst>
              <a:ext uri="{FF2B5EF4-FFF2-40B4-BE49-F238E27FC236}">
                <a16:creationId xmlns:a16="http://schemas.microsoft.com/office/drawing/2014/main" id="{80E62060-8F01-C244-AA3A-BBF1BE5127DE}"/>
              </a:ext>
            </a:extLst>
          </p:cNvPr>
          <p:cNvSpPr/>
          <p:nvPr/>
        </p:nvSpPr>
        <p:spPr>
          <a:xfrm>
            <a:off x="2511901" y="2426207"/>
            <a:ext cx="141452" cy="176814"/>
          </a:xfrm>
          <a:custGeom>
            <a:avLst/>
            <a:gdLst>
              <a:gd name="connsiteX0" fmla="*/ 0 w 571500"/>
              <a:gd name="connsiteY0" fmla="*/ 94860 h 714375"/>
              <a:gd name="connsiteX1" fmla="*/ 0 w 571500"/>
              <a:gd name="connsiteY1" fmla="*/ 490147 h 714375"/>
              <a:gd name="connsiteX2" fmla="*/ 571500 w 571500"/>
              <a:gd name="connsiteY2" fmla="*/ 723510 h 714375"/>
              <a:gd name="connsiteX3" fmla="*/ 571500 w 571500"/>
              <a:gd name="connsiteY3" fmla="*/ 328222 h 714375"/>
              <a:gd name="connsiteX4" fmla="*/ 438150 w 571500"/>
              <a:gd name="connsiteY4" fmla="*/ 10087 h 714375"/>
              <a:gd name="connsiteX5" fmla="*/ 0 w 571500"/>
              <a:gd name="connsiteY5" fmla="*/ 94860 h 714375"/>
              <a:gd name="connsiteX6" fmla="*/ 514350 w 571500"/>
              <a:gd name="connsiteY6" fmla="*/ 366322 h 714375"/>
              <a:gd name="connsiteX7" fmla="*/ 514350 w 571500"/>
              <a:gd name="connsiteY7" fmla="*/ 470145 h 714375"/>
              <a:gd name="connsiteX8" fmla="*/ 57150 w 571500"/>
              <a:gd name="connsiteY8" fmla="*/ 284407 h 714375"/>
              <a:gd name="connsiteX9" fmla="*/ 57150 w 571500"/>
              <a:gd name="connsiteY9" fmla="*/ 180585 h 714375"/>
              <a:gd name="connsiteX10" fmla="*/ 514350 w 571500"/>
              <a:gd name="connsiteY10" fmla="*/ 366322 h 714375"/>
              <a:gd name="connsiteX11" fmla="*/ 57150 w 571500"/>
              <a:gd name="connsiteY11" fmla="*/ 452047 h 714375"/>
              <a:gd name="connsiteX12" fmla="*/ 57150 w 571500"/>
              <a:gd name="connsiteY12" fmla="*/ 346320 h 714375"/>
              <a:gd name="connsiteX13" fmla="*/ 514350 w 571500"/>
              <a:gd name="connsiteY13" fmla="*/ 533010 h 714375"/>
              <a:gd name="connsiteX14" fmla="*/ 514350 w 571500"/>
              <a:gd name="connsiteY14" fmla="*/ 637785 h 714375"/>
              <a:gd name="connsiteX15" fmla="*/ 57150 w 571500"/>
              <a:gd name="connsiteY15" fmla="*/ 452047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1500" h="714375">
                <a:moveTo>
                  <a:pt x="0" y="94860"/>
                </a:moveTo>
                <a:lnTo>
                  <a:pt x="0" y="490147"/>
                </a:lnTo>
                <a:lnTo>
                  <a:pt x="571500" y="723510"/>
                </a:lnTo>
                <a:lnTo>
                  <a:pt x="571500" y="328222"/>
                </a:lnTo>
                <a:cubicBezTo>
                  <a:pt x="571500" y="328222"/>
                  <a:pt x="439103" y="12945"/>
                  <a:pt x="438150" y="10087"/>
                </a:cubicBezTo>
                <a:cubicBezTo>
                  <a:pt x="286703" y="-18488"/>
                  <a:pt x="114300" y="14850"/>
                  <a:pt x="0" y="94860"/>
                </a:cubicBezTo>
                <a:close/>
                <a:moveTo>
                  <a:pt x="514350" y="366322"/>
                </a:moveTo>
                <a:lnTo>
                  <a:pt x="514350" y="470145"/>
                </a:lnTo>
                <a:lnTo>
                  <a:pt x="57150" y="284407"/>
                </a:lnTo>
                <a:lnTo>
                  <a:pt x="57150" y="180585"/>
                </a:lnTo>
                <a:lnTo>
                  <a:pt x="514350" y="366322"/>
                </a:lnTo>
                <a:close/>
                <a:moveTo>
                  <a:pt x="57150" y="452047"/>
                </a:moveTo>
                <a:lnTo>
                  <a:pt x="57150" y="346320"/>
                </a:lnTo>
                <a:lnTo>
                  <a:pt x="514350" y="533010"/>
                </a:lnTo>
                <a:lnTo>
                  <a:pt x="514350" y="637785"/>
                </a:lnTo>
                <a:lnTo>
                  <a:pt x="57150" y="452047"/>
                </a:lnTo>
                <a:close/>
              </a:path>
            </a:pathLst>
          </a:custGeom>
          <a:solidFill>
            <a:schemeClr val="accent3"/>
          </a:solidFill>
          <a:ln w="9525" cap="flat">
            <a:noFill/>
            <a:prstDash val="solid"/>
            <a:miter/>
          </a:ln>
        </p:spPr>
        <p:txBody>
          <a:bodyPr rtlCol="0" anchor="ctr"/>
          <a:lstStyle/>
          <a:p>
            <a:endParaRPr lang="it-IT" sz="1013"/>
          </a:p>
        </p:txBody>
      </p:sp>
      <p:grpSp>
        <p:nvGrpSpPr>
          <p:cNvPr id="382" name="Elemento grafico 331" descr="Gelato">
            <a:extLst>
              <a:ext uri="{FF2B5EF4-FFF2-40B4-BE49-F238E27FC236}">
                <a16:creationId xmlns:a16="http://schemas.microsoft.com/office/drawing/2014/main" id="{4D9C6670-43E7-DE4A-B4C4-E8F61EEB018F}"/>
              </a:ext>
            </a:extLst>
          </p:cNvPr>
          <p:cNvGrpSpPr/>
          <p:nvPr/>
        </p:nvGrpSpPr>
        <p:grpSpPr>
          <a:xfrm>
            <a:off x="2885894" y="2401453"/>
            <a:ext cx="226322" cy="226322"/>
            <a:chOff x="6538800" y="3871800"/>
            <a:chExt cx="914400" cy="914400"/>
          </a:xfrm>
          <a:solidFill>
            <a:schemeClr val="accent3"/>
          </a:solidFill>
        </p:grpSpPr>
        <p:sp>
          <p:nvSpPr>
            <p:cNvPr id="383" name="Figura a mano libera 382">
              <a:extLst>
                <a:ext uri="{FF2B5EF4-FFF2-40B4-BE49-F238E27FC236}">
                  <a16:creationId xmlns:a16="http://schemas.microsoft.com/office/drawing/2014/main" id="{9A059759-1CC3-1A4E-ABD5-1DA1CC8F10D3}"/>
                </a:ext>
              </a:extLst>
            </p:cNvPr>
            <p:cNvSpPr/>
            <p:nvPr/>
          </p:nvSpPr>
          <p:spPr>
            <a:xfrm>
              <a:off x="6767400" y="3938475"/>
              <a:ext cx="447675" cy="400050"/>
            </a:xfrm>
            <a:custGeom>
              <a:avLst/>
              <a:gdLst>
                <a:gd name="connsiteX0" fmla="*/ 396240 w 447675"/>
                <a:gd name="connsiteY0" fmla="*/ 249555 h 400050"/>
                <a:gd name="connsiteX1" fmla="*/ 409575 w 447675"/>
                <a:gd name="connsiteY1" fmla="*/ 180975 h 400050"/>
                <a:gd name="connsiteX2" fmla="*/ 228600 w 447675"/>
                <a:gd name="connsiteY2" fmla="*/ 0 h 400050"/>
                <a:gd name="connsiteX3" fmla="*/ 47625 w 447675"/>
                <a:gd name="connsiteY3" fmla="*/ 180975 h 400050"/>
                <a:gd name="connsiteX4" fmla="*/ 60960 w 447675"/>
                <a:gd name="connsiteY4" fmla="*/ 249555 h 400050"/>
                <a:gd name="connsiteX5" fmla="*/ 0 w 447675"/>
                <a:gd name="connsiteY5" fmla="*/ 323850 h 400050"/>
                <a:gd name="connsiteX6" fmla="*/ 76200 w 447675"/>
                <a:gd name="connsiteY6" fmla="*/ 400050 h 400050"/>
                <a:gd name="connsiteX7" fmla="*/ 149543 w 447675"/>
                <a:gd name="connsiteY7" fmla="*/ 342900 h 400050"/>
                <a:gd name="connsiteX8" fmla="*/ 154305 w 447675"/>
                <a:gd name="connsiteY8" fmla="*/ 342900 h 400050"/>
                <a:gd name="connsiteX9" fmla="*/ 227648 w 447675"/>
                <a:gd name="connsiteY9" fmla="*/ 400050 h 400050"/>
                <a:gd name="connsiteX10" fmla="*/ 300990 w 447675"/>
                <a:gd name="connsiteY10" fmla="*/ 342900 h 400050"/>
                <a:gd name="connsiteX11" fmla="*/ 305753 w 447675"/>
                <a:gd name="connsiteY11" fmla="*/ 342900 h 400050"/>
                <a:gd name="connsiteX12" fmla="*/ 379095 w 447675"/>
                <a:gd name="connsiteY12" fmla="*/ 400050 h 400050"/>
                <a:gd name="connsiteX13" fmla="*/ 455295 w 447675"/>
                <a:gd name="connsiteY13" fmla="*/ 323850 h 400050"/>
                <a:gd name="connsiteX14" fmla="*/ 396240 w 447675"/>
                <a:gd name="connsiteY14" fmla="*/ 24955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675" h="400050">
                  <a:moveTo>
                    <a:pt x="396240" y="249555"/>
                  </a:moveTo>
                  <a:cubicBezTo>
                    <a:pt x="404813" y="228600"/>
                    <a:pt x="409575" y="205740"/>
                    <a:pt x="409575" y="180975"/>
                  </a:cubicBezTo>
                  <a:cubicBezTo>
                    <a:pt x="409575" y="80963"/>
                    <a:pt x="328613" y="0"/>
                    <a:pt x="228600" y="0"/>
                  </a:cubicBezTo>
                  <a:cubicBezTo>
                    <a:pt x="128588" y="0"/>
                    <a:pt x="47625" y="80963"/>
                    <a:pt x="47625" y="180975"/>
                  </a:cubicBezTo>
                  <a:cubicBezTo>
                    <a:pt x="47625" y="204788"/>
                    <a:pt x="52388" y="227648"/>
                    <a:pt x="60960" y="249555"/>
                  </a:cubicBezTo>
                  <a:cubicBezTo>
                    <a:pt x="25718" y="256223"/>
                    <a:pt x="0" y="287655"/>
                    <a:pt x="0" y="323850"/>
                  </a:cubicBezTo>
                  <a:cubicBezTo>
                    <a:pt x="0" y="365760"/>
                    <a:pt x="34290" y="400050"/>
                    <a:pt x="76200" y="400050"/>
                  </a:cubicBezTo>
                  <a:cubicBezTo>
                    <a:pt x="111443" y="400050"/>
                    <a:pt x="140970" y="375285"/>
                    <a:pt x="149543" y="342900"/>
                  </a:cubicBezTo>
                  <a:lnTo>
                    <a:pt x="154305" y="342900"/>
                  </a:lnTo>
                  <a:cubicBezTo>
                    <a:pt x="162877" y="375285"/>
                    <a:pt x="192405" y="400050"/>
                    <a:pt x="227648" y="400050"/>
                  </a:cubicBezTo>
                  <a:cubicBezTo>
                    <a:pt x="262890" y="400050"/>
                    <a:pt x="292418" y="375285"/>
                    <a:pt x="300990" y="342900"/>
                  </a:cubicBezTo>
                  <a:lnTo>
                    <a:pt x="305753" y="342900"/>
                  </a:lnTo>
                  <a:cubicBezTo>
                    <a:pt x="314325" y="375285"/>
                    <a:pt x="343853" y="400050"/>
                    <a:pt x="379095" y="400050"/>
                  </a:cubicBezTo>
                  <a:cubicBezTo>
                    <a:pt x="421005" y="400050"/>
                    <a:pt x="455295" y="365760"/>
                    <a:pt x="455295" y="323850"/>
                  </a:cubicBezTo>
                  <a:cubicBezTo>
                    <a:pt x="457200" y="286703"/>
                    <a:pt x="430530" y="256223"/>
                    <a:pt x="396240" y="249555"/>
                  </a:cubicBez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7C7E270B-24D3-5E43-B006-F408EFA0F671}"/>
                </a:ext>
              </a:extLst>
            </p:cNvPr>
            <p:cNvSpPr/>
            <p:nvPr/>
          </p:nvSpPr>
          <p:spPr>
            <a:xfrm>
              <a:off x="6854077" y="4347098"/>
              <a:ext cx="276225" cy="371475"/>
            </a:xfrm>
            <a:custGeom>
              <a:avLst/>
              <a:gdLst>
                <a:gd name="connsiteX0" fmla="*/ 141923 w 276225"/>
                <a:gd name="connsiteY0" fmla="*/ 29527 h 371475"/>
                <a:gd name="connsiteX1" fmla="*/ 65723 w 276225"/>
                <a:gd name="connsiteY1" fmla="*/ 0 h 371475"/>
                <a:gd name="connsiteX2" fmla="*/ 0 w 276225"/>
                <a:gd name="connsiteY2" fmla="*/ 28575 h 371475"/>
                <a:gd name="connsiteX3" fmla="*/ 67628 w 276225"/>
                <a:gd name="connsiteY3" fmla="*/ 193357 h 371475"/>
                <a:gd name="connsiteX4" fmla="*/ 74295 w 276225"/>
                <a:gd name="connsiteY4" fmla="*/ 208598 h 371475"/>
                <a:gd name="connsiteX5" fmla="*/ 141923 w 276225"/>
                <a:gd name="connsiteY5" fmla="*/ 372428 h 371475"/>
                <a:gd name="connsiteX6" fmla="*/ 274320 w 276225"/>
                <a:gd name="connsiteY6" fmla="*/ 51435 h 371475"/>
                <a:gd name="connsiteX7" fmla="*/ 283845 w 276225"/>
                <a:gd name="connsiteY7" fmla="*/ 28575 h 371475"/>
                <a:gd name="connsiteX8" fmla="*/ 218123 w 276225"/>
                <a:gd name="connsiteY8" fmla="*/ 0 h 371475"/>
                <a:gd name="connsiteX9" fmla="*/ 141923 w 276225"/>
                <a:gd name="connsiteY9" fmla="*/ 29527 h 371475"/>
                <a:gd name="connsiteX10" fmla="*/ 156210 w 276225"/>
                <a:gd name="connsiteY10" fmla="*/ 239077 h 371475"/>
                <a:gd name="connsiteX11" fmla="*/ 129540 w 276225"/>
                <a:gd name="connsiteY11" fmla="*/ 242888 h 371475"/>
                <a:gd name="connsiteX12" fmla="*/ 114300 w 276225"/>
                <a:gd name="connsiteY12" fmla="*/ 205740 h 371475"/>
                <a:gd name="connsiteX13" fmla="*/ 173355 w 276225"/>
                <a:gd name="connsiteY13" fmla="*/ 197167 h 371475"/>
                <a:gd name="connsiteX14" fmla="*/ 156210 w 276225"/>
                <a:gd name="connsiteY14" fmla="*/ 239077 h 371475"/>
                <a:gd name="connsiteX15" fmla="*/ 207645 w 276225"/>
                <a:gd name="connsiteY15" fmla="*/ 114300 h 371475"/>
                <a:gd name="connsiteX16" fmla="*/ 84773 w 276225"/>
                <a:gd name="connsiteY16" fmla="*/ 132397 h 371475"/>
                <a:gd name="connsiteX17" fmla="*/ 69533 w 276225"/>
                <a:gd name="connsiteY17" fmla="*/ 95250 h 371475"/>
                <a:gd name="connsiteX18" fmla="*/ 226695 w 276225"/>
                <a:gd name="connsiteY18" fmla="*/ 70485 h 371475"/>
                <a:gd name="connsiteX19" fmla="*/ 207645 w 276225"/>
                <a:gd name="connsiteY19" fmla="*/ 11430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6225" h="371475">
                  <a:moveTo>
                    <a:pt x="141923" y="29527"/>
                  </a:moveTo>
                  <a:cubicBezTo>
                    <a:pt x="112395" y="29527"/>
                    <a:pt x="85725" y="18097"/>
                    <a:pt x="65723" y="0"/>
                  </a:cubicBezTo>
                  <a:cubicBezTo>
                    <a:pt x="47625" y="16192"/>
                    <a:pt x="24765" y="26670"/>
                    <a:pt x="0" y="28575"/>
                  </a:cubicBezTo>
                  <a:lnTo>
                    <a:pt x="67628" y="193357"/>
                  </a:lnTo>
                  <a:lnTo>
                    <a:pt x="74295" y="208598"/>
                  </a:lnTo>
                  <a:lnTo>
                    <a:pt x="141923" y="372428"/>
                  </a:lnTo>
                  <a:lnTo>
                    <a:pt x="274320" y="51435"/>
                  </a:lnTo>
                  <a:lnTo>
                    <a:pt x="283845" y="28575"/>
                  </a:lnTo>
                  <a:cubicBezTo>
                    <a:pt x="259080" y="26670"/>
                    <a:pt x="236220" y="15240"/>
                    <a:pt x="218123" y="0"/>
                  </a:cubicBezTo>
                  <a:cubicBezTo>
                    <a:pt x="198120" y="18097"/>
                    <a:pt x="171450" y="29527"/>
                    <a:pt x="141923" y="29527"/>
                  </a:cubicBezTo>
                  <a:close/>
                  <a:moveTo>
                    <a:pt x="156210" y="239077"/>
                  </a:moveTo>
                  <a:cubicBezTo>
                    <a:pt x="147638" y="240030"/>
                    <a:pt x="139065" y="241935"/>
                    <a:pt x="129540" y="242888"/>
                  </a:cubicBezTo>
                  <a:lnTo>
                    <a:pt x="114300" y="205740"/>
                  </a:lnTo>
                  <a:cubicBezTo>
                    <a:pt x="136208" y="203835"/>
                    <a:pt x="155258" y="200025"/>
                    <a:pt x="173355" y="197167"/>
                  </a:cubicBezTo>
                  <a:lnTo>
                    <a:pt x="156210" y="239077"/>
                  </a:lnTo>
                  <a:close/>
                  <a:moveTo>
                    <a:pt x="207645" y="114300"/>
                  </a:moveTo>
                  <a:cubicBezTo>
                    <a:pt x="175260" y="121920"/>
                    <a:pt x="134303" y="129540"/>
                    <a:pt x="84773" y="132397"/>
                  </a:cubicBezTo>
                  <a:lnTo>
                    <a:pt x="69533" y="95250"/>
                  </a:lnTo>
                  <a:cubicBezTo>
                    <a:pt x="139065" y="91440"/>
                    <a:pt x="192405" y="80010"/>
                    <a:pt x="226695" y="70485"/>
                  </a:cubicBezTo>
                  <a:lnTo>
                    <a:pt x="207645" y="114300"/>
                  </a:lnTo>
                  <a:close/>
                </a:path>
              </a:pathLst>
            </a:custGeom>
            <a:grpFill/>
            <a:ln w="9525" cap="flat">
              <a:noFill/>
              <a:prstDash val="solid"/>
              <a:miter/>
            </a:ln>
          </p:spPr>
          <p:txBody>
            <a:bodyPr rtlCol="0" anchor="ctr"/>
            <a:lstStyle/>
            <a:p>
              <a:endParaRPr lang="it-IT" sz="1013"/>
            </a:p>
          </p:txBody>
        </p:sp>
      </p:grpSp>
      <p:sp>
        <p:nvSpPr>
          <p:cNvPr id="385" name="Elemento grafico 333" descr="Ciambella">
            <a:extLst>
              <a:ext uri="{FF2B5EF4-FFF2-40B4-BE49-F238E27FC236}">
                <a16:creationId xmlns:a16="http://schemas.microsoft.com/office/drawing/2014/main" id="{1D9E03AC-2C32-4748-AD5C-C82E4C2E6D61}"/>
              </a:ext>
            </a:extLst>
          </p:cNvPr>
          <p:cNvSpPr/>
          <p:nvPr/>
        </p:nvSpPr>
        <p:spPr>
          <a:xfrm>
            <a:off x="3344758" y="2420313"/>
            <a:ext cx="188601" cy="188601"/>
          </a:xfrm>
          <a:custGeom>
            <a:avLst/>
            <a:gdLst>
              <a:gd name="connsiteX0" fmla="*/ 743217 w 762000"/>
              <a:gd name="connsiteY0" fmla="*/ 261318 h 762000"/>
              <a:gd name="connsiteX1" fmla="*/ 743217 w 762000"/>
              <a:gd name="connsiteY1" fmla="*/ 261318 h 762000"/>
              <a:gd name="connsiteX2" fmla="*/ 743217 w 762000"/>
              <a:gd name="connsiteY2" fmla="*/ 261318 h 762000"/>
              <a:gd name="connsiteX3" fmla="*/ 551765 w 762000"/>
              <a:gd name="connsiteY3" fmla="*/ 40338 h 762000"/>
              <a:gd name="connsiteX4" fmla="*/ 261252 w 762000"/>
              <a:gd name="connsiteY4" fmla="*/ 19383 h 762000"/>
              <a:gd name="connsiteX5" fmla="*/ 261252 w 762000"/>
              <a:gd name="connsiteY5" fmla="*/ 19383 h 762000"/>
              <a:gd name="connsiteX6" fmla="*/ 41225 w 762000"/>
              <a:gd name="connsiteY6" fmla="*/ 209883 h 762000"/>
              <a:gd name="connsiteX7" fmla="*/ 19317 w 762000"/>
              <a:gd name="connsiteY7" fmla="*/ 501348 h 762000"/>
              <a:gd name="connsiteX8" fmla="*/ 206007 w 762000"/>
              <a:gd name="connsiteY8" fmla="*/ 719470 h 762000"/>
              <a:gd name="connsiteX9" fmla="*/ 380315 w 762000"/>
              <a:gd name="connsiteY9" fmla="*/ 762333 h 762000"/>
              <a:gd name="connsiteX10" fmla="*/ 501282 w 762000"/>
              <a:gd name="connsiteY10" fmla="*/ 742330 h 762000"/>
              <a:gd name="connsiteX11" fmla="*/ 759410 w 762000"/>
              <a:gd name="connsiteY11" fmla="*/ 424195 h 762000"/>
              <a:gd name="connsiteX12" fmla="*/ 743217 w 762000"/>
              <a:gd name="connsiteY12" fmla="*/ 261318 h 762000"/>
              <a:gd name="connsiteX13" fmla="*/ 587007 w 762000"/>
              <a:gd name="connsiteY13" fmla="*/ 303228 h 762000"/>
              <a:gd name="connsiteX14" fmla="*/ 627012 w 762000"/>
              <a:gd name="connsiteY14" fmla="*/ 263223 h 762000"/>
              <a:gd name="connsiteX15" fmla="*/ 653682 w 762000"/>
              <a:gd name="connsiteY15" fmla="*/ 263223 h 762000"/>
              <a:gd name="connsiteX16" fmla="*/ 653682 w 762000"/>
              <a:gd name="connsiteY16" fmla="*/ 289893 h 762000"/>
              <a:gd name="connsiteX17" fmla="*/ 613677 w 762000"/>
              <a:gd name="connsiteY17" fmla="*/ 329898 h 762000"/>
              <a:gd name="connsiteX18" fmla="*/ 600342 w 762000"/>
              <a:gd name="connsiteY18" fmla="*/ 335613 h 762000"/>
              <a:gd name="connsiteX19" fmla="*/ 587007 w 762000"/>
              <a:gd name="connsiteY19" fmla="*/ 329898 h 762000"/>
              <a:gd name="connsiteX20" fmla="*/ 587007 w 762000"/>
              <a:gd name="connsiteY20" fmla="*/ 303228 h 762000"/>
              <a:gd name="connsiteX21" fmla="*/ 463182 w 762000"/>
              <a:gd name="connsiteY21" fmla="*/ 109870 h 762000"/>
              <a:gd name="connsiteX22" fmla="*/ 489852 w 762000"/>
              <a:gd name="connsiteY22" fmla="*/ 110823 h 762000"/>
              <a:gd name="connsiteX23" fmla="*/ 527952 w 762000"/>
              <a:gd name="connsiteY23" fmla="*/ 150828 h 762000"/>
              <a:gd name="connsiteX24" fmla="*/ 527000 w 762000"/>
              <a:gd name="connsiteY24" fmla="*/ 177498 h 762000"/>
              <a:gd name="connsiteX25" fmla="*/ 513665 w 762000"/>
              <a:gd name="connsiteY25" fmla="*/ 182260 h 762000"/>
              <a:gd name="connsiteX26" fmla="*/ 499377 w 762000"/>
              <a:gd name="connsiteY26" fmla="*/ 176545 h 762000"/>
              <a:gd name="connsiteX27" fmla="*/ 461277 w 762000"/>
              <a:gd name="connsiteY27" fmla="*/ 136540 h 762000"/>
              <a:gd name="connsiteX28" fmla="*/ 463182 w 762000"/>
              <a:gd name="connsiteY28" fmla="*/ 109870 h 762000"/>
              <a:gd name="connsiteX29" fmla="*/ 381267 w 762000"/>
              <a:gd name="connsiteY29" fmla="*/ 274653 h 762000"/>
              <a:gd name="connsiteX30" fmla="*/ 428892 w 762000"/>
              <a:gd name="connsiteY30" fmla="*/ 286083 h 762000"/>
              <a:gd name="connsiteX31" fmla="*/ 482232 w 762000"/>
              <a:gd name="connsiteY31" fmla="*/ 347995 h 762000"/>
              <a:gd name="connsiteX32" fmla="*/ 476517 w 762000"/>
              <a:gd name="connsiteY32" fmla="*/ 429910 h 762000"/>
              <a:gd name="connsiteX33" fmla="*/ 414605 w 762000"/>
              <a:gd name="connsiteY33" fmla="*/ 483250 h 762000"/>
              <a:gd name="connsiteX34" fmla="*/ 279350 w 762000"/>
              <a:gd name="connsiteY34" fmla="*/ 415623 h 762000"/>
              <a:gd name="connsiteX35" fmla="*/ 285065 w 762000"/>
              <a:gd name="connsiteY35" fmla="*/ 333708 h 762000"/>
              <a:gd name="connsiteX36" fmla="*/ 346977 w 762000"/>
              <a:gd name="connsiteY36" fmla="*/ 280368 h 762000"/>
              <a:gd name="connsiteX37" fmla="*/ 381267 w 762000"/>
              <a:gd name="connsiteY37" fmla="*/ 274653 h 762000"/>
              <a:gd name="connsiteX38" fmla="*/ 244107 w 762000"/>
              <a:gd name="connsiteY38" fmla="*/ 150828 h 762000"/>
              <a:gd name="connsiteX39" fmla="*/ 284112 w 762000"/>
              <a:gd name="connsiteY39" fmla="*/ 110823 h 762000"/>
              <a:gd name="connsiteX40" fmla="*/ 310782 w 762000"/>
              <a:gd name="connsiteY40" fmla="*/ 110823 h 762000"/>
              <a:gd name="connsiteX41" fmla="*/ 310782 w 762000"/>
              <a:gd name="connsiteY41" fmla="*/ 137493 h 762000"/>
              <a:gd name="connsiteX42" fmla="*/ 270777 w 762000"/>
              <a:gd name="connsiteY42" fmla="*/ 177498 h 762000"/>
              <a:gd name="connsiteX43" fmla="*/ 257442 w 762000"/>
              <a:gd name="connsiteY43" fmla="*/ 183213 h 762000"/>
              <a:gd name="connsiteX44" fmla="*/ 244107 w 762000"/>
              <a:gd name="connsiteY44" fmla="*/ 177498 h 762000"/>
              <a:gd name="connsiteX45" fmla="*/ 244107 w 762000"/>
              <a:gd name="connsiteY45" fmla="*/ 150828 h 762000"/>
              <a:gd name="connsiteX46" fmla="*/ 110757 w 762000"/>
              <a:gd name="connsiteY46" fmla="*/ 289893 h 762000"/>
              <a:gd name="connsiteX47" fmla="*/ 110757 w 762000"/>
              <a:gd name="connsiteY47" fmla="*/ 263223 h 762000"/>
              <a:gd name="connsiteX48" fmla="*/ 137427 w 762000"/>
              <a:gd name="connsiteY48" fmla="*/ 263223 h 762000"/>
              <a:gd name="connsiteX49" fmla="*/ 177432 w 762000"/>
              <a:gd name="connsiteY49" fmla="*/ 303228 h 762000"/>
              <a:gd name="connsiteX50" fmla="*/ 177432 w 762000"/>
              <a:gd name="connsiteY50" fmla="*/ 329898 h 762000"/>
              <a:gd name="connsiteX51" fmla="*/ 164097 w 762000"/>
              <a:gd name="connsiteY51" fmla="*/ 335613 h 762000"/>
              <a:gd name="connsiteX52" fmla="*/ 150762 w 762000"/>
              <a:gd name="connsiteY52" fmla="*/ 329898 h 762000"/>
              <a:gd name="connsiteX53" fmla="*/ 110757 w 762000"/>
              <a:gd name="connsiteY53" fmla="*/ 289893 h 762000"/>
              <a:gd name="connsiteX54" fmla="*/ 140285 w 762000"/>
              <a:gd name="connsiteY54" fmla="*/ 516588 h 762000"/>
              <a:gd name="connsiteX55" fmla="*/ 126950 w 762000"/>
              <a:gd name="connsiteY55" fmla="*/ 510873 h 762000"/>
              <a:gd name="connsiteX56" fmla="*/ 126950 w 762000"/>
              <a:gd name="connsiteY56" fmla="*/ 484203 h 762000"/>
              <a:gd name="connsiteX57" fmla="*/ 166955 w 762000"/>
              <a:gd name="connsiteY57" fmla="*/ 444198 h 762000"/>
              <a:gd name="connsiteX58" fmla="*/ 193625 w 762000"/>
              <a:gd name="connsiteY58" fmla="*/ 444198 h 762000"/>
              <a:gd name="connsiteX59" fmla="*/ 193625 w 762000"/>
              <a:gd name="connsiteY59" fmla="*/ 470868 h 762000"/>
              <a:gd name="connsiteX60" fmla="*/ 153620 w 762000"/>
              <a:gd name="connsiteY60" fmla="*/ 510873 h 762000"/>
              <a:gd name="connsiteX61" fmla="*/ 140285 w 762000"/>
              <a:gd name="connsiteY61" fmla="*/ 516588 h 762000"/>
              <a:gd name="connsiteX62" fmla="*/ 687972 w 762000"/>
              <a:gd name="connsiteY62" fmla="*/ 534685 h 762000"/>
              <a:gd name="connsiteX63" fmla="*/ 489852 w 762000"/>
              <a:gd name="connsiteY63" fmla="*/ 706135 h 762000"/>
              <a:gd name="connsiteX64" fmla="*/ 489852 w 762000"/>
              <a:gd name="connsiteY64" fmla="*/ 706135 h 762000"/>
              <a:gd name="connsiteX65" fmla="*/ 224105 w 762000"/>
              <a:gd name="connsiteY65" fmla="*/ 686133 h 762000"/>
              <a:gd name="connsiteX66" fmla="*/ 194577 w 762000"/>
              <a:gd name="connsiteY66" fmla="*/ 668988 h 762000"/>
              <a:gd name="connsiteX67" fmla="*/ 248870 w 762000"/>
              <a:gd name="connsiteY67" fmla="*/ 591835 h 762000"/>
              <a:gd name="connsiteX68" fmla="*/ 372695 w 762000"/>
              <a:gd name="connsiteY68" fmla="*/ 591835 h 762000"/>
              <a:gd name="connsiteX69" fmla="*/ 610820 w 762000"/>
              <a:gd name="connsiteY69" fmla="*/ 458485 h 762000"/>
              <a:gd name="connsiteX70" fmla="*/ 687020 w 762000"/>
              <a:gd name="connsiteY70" fmla="*/ 429910 h 762000"/>
              <a:gd name="connsiteX71" fmla="*/ 713690 w 762000"/>
              <a:gd name="connsiteY71" fmla="*/ 470868 h 762000"/>
              <a:gd name="connsiteX72" fmla="*/ 687972 w 762000"/>
              <a:gd name="connsiteY72" fmla="*/ 53468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0" h="762000">
                <a:moveTo>
                  <a:pt x="743217" y="261318"/>
                </a:moveTo>
                <a:cubicBezTo>
                  <a:pt x="743217" y="261318"/>
                  <a:pt x="743217" y="261318"/>
                  <a:pt x="743217" y="261318"/>
                </a:cubicBezTo>
                <a:cubicBezTo>
                  <a:pt x="743217" y="261318"/>
                  <a:pt x="743217" y="261318"/>
                  <a:pt x="743217" y="261318"/>
                </a:cubicBezTo>
                <a:cubicBezTo>
                  <a:pt x="710832" y="164163"/>
                  <a:pt x="643205" y="86058"/>
                  <a:pt x="551765" y="40338"/>
                </a:cubicBezTo>
                <a:cubicBezTo>
                  <a:pt x="461277" y="-5382"/>
                  <a:pt x="357455" y="-12050"/>
                  <a:pt x="261252" y="19383"/>
                </a:cubicBezTo>
                <a:lnTo>
                  <a:pt x="261252" y="19383"/>
                </a:lnTo>
                <a:cubicBezTo>
                  <a:pt x="165050" y="51768"/>
                  <a:pt x="85992" y="119395"/>
                  <a:pt x="41225" y="209883"/>
                </a:cubicBezTo>
                <a:cubicBezTo>
                  <a:pt x="-5448" y="301323"/>
                  <a:pt x="-12115" y="405145"/>
                  <a:pt x="19317" y="501348"/>
                </a:cubicBezTo>
                <a:cubicBezTo>
                  <a:pt x="49797" y="593740"/>
                  <a:pt x="118377" y="673750"/>
                  <a:pt x="206007" y="719470"/>
                </a:cubicBezTo>
                <a:cubicBezTo>
                  <a:pt x="260300" y="748045"/>
                  <a:pt x="320307" y="762333"/>
                  <a:pt x="380315" y="762333"/>
                </a:cubicBezTo>
                <a:cubicBezTo>
                  <a:pt x="421272" y="762333"/>
                  <a:pt x="461277" y="755665"/>
                  <a:pt x="501282" y="742330"/>
                </a:cubicBezTo>
                <a:cubicBezTo>
                  <a:pt x="644157" y="694705"/>
                  <a:pt x="743217" y="570880"/>
                  <a:pt x="759410" y="424195"/>
                </a:cubicBezTo>
                <a:cubicBezTo>
                  <a:pt x="766077" y="370855"/>
                  <a:pt x="760362" y="314658"/>
                  <a:pt x="743217" y="261318"/>
                </a:cubicBezTo>
                <a:close/>
                <a:moveTo>
                  <a:pt x="587007" y="303228"/>
                </a:moveTo>
                <a:lnTo>
                  <a:pt x="627012" y="263223"/>
                </a:lnTo>
                <a:cubicBezTo>
                  <a:pt x="634632" y="255603"/>
                  <a:pt x="646062" y="255603"/>
                  <a:pt x="653682" y="263223"/>
                </a:cubicBezTo>
                <a:cubicBezTo>
                  <a:pt x="661302" y="270843"/>
                  <a:pt x="661302" y="282273"/>
                  <a:pt x="653682" y="289893"/>
                </a:cubicBezTo>
                <a:lnTo>
                  <a:pt x="613677" y="329898"/>
                </a:lnTo>
                <a:cubicBezTo>
                  <a:pt x="609867" y="333708"/>
                  <a:pt x="605105" y="335613"/>
                  <a:pt x="600342" y="335613"/>
                </a:cubicBezTo>
                <a:cubicBezTo>
                  <a:pt x="595580" y="335613"/>
                  <a:pt x="590817" y="333708"/>
                  <a:pt x="587007" y="329898"/>
                </a:cubicBezTo>
                <a:cubicBezTo>
                  <a:pt x="579387" y="323230"/>
                  <a:pt x="579387" y="310848"/>
                  <a:pt x="587007" y="303228"/>
                </a:cubicBezTo>
                <a:close/>
                <a:moveTo>
                  <a:pt x="463182" y="109870"/>
                </a:moveTo>
                <a:cubicBezTo>
                  <a:pt x="470802" y="102250"/>
                  <a:pt x="483185" y="103203"/>
                  <a:pt x="489852" y="110823"/>
                </a:cubicBezTo>
                <a:lnTo>
                  <a:pt x="527952" y="150828"/>
                </a:lnTo>
                <a:cubicBezTo>
                  <a:pt x="535572" y="158448"/>
                  <a:pt x="534620" y="170830"/>
                  <a:pt x="527000" y="177498"/>
                </a:cubicBezTo>
                <a:cubicBezTo>
                  <a:pt x="523190" y="181308"/>
                  <a:pt x="518427" y="182260"/>
                  <a:pt x="513665" y="182260"/>
                </a:cubicBezTo>
                <a:cubicBezTo>
                  <a:pt x="508902" y="182260"/>
                  <a:pt x="503187" y="180355"/>
                  <a:pt x="499377" y="176545"/>
                </a:cubicBezTo>
                <a:lnTo>
                  <a:pt x="461277" y="136540"/>
                </a:lnTo>
                <a:cubicBezTo>
                  <a:pt x="455562" y="129873"/>
                  <a:pt x="455562" y="117490"/>
                  <a:pt x="463182" y="109870"/>
                </a:cubicBezTo>
                <a:close/>
                <a:moveTo>
                  <a:pt x="381267" y="274653"/>
                </a:moveTo>
                <a:cubicBezTo>
                  <a:pt x="397460" y="274653"/>
                  <a:pt x="413652" y="278463"/>
                  <a:pt x="428892" y="286083"/>
                </a:cubicBezTo>
                <a:cubicBezTo>
                  <a:pt x="454610" y="298465"/>
                  <a:pt x="473660" y="320373"/>
                  <a:pt x="482232" y="347995"/>
                </a:cubicBezTo>
                <a:cubicBezTo>
                  <a:pt x="490805" y="375618"/>
                  <a:pt x="488900" y="404193"/>
                  <a:pt x="476517" y="429910"/>
                </a:cubicBezTo>
                <a:cubicBezTo>
                  <a:pt x="464135" y="455628"/>
                  <a:pt x="442227" y="474678"/>
                  <a:pt x="414605" y="483250"/>
                </a:cubicBezTo>
                <a:cubicBezTo>
                  <a:pt x="358407" y="502300"/>
                  <a:pt x="298400" y="471820"/>
                  <a:pt x="279350" y="415623"/>
                </a:cubicBezTo>
                <a:cubicBezTo>
                  <a:pt x="270777" y="388953"/>
                  <a:pt x="272682" y="359425"/>
                  <a:pt x="285065" y="333708"/>
                </a:cubicBezTo>
                <a:cubicBezTo>
                  <a:pt x="297447" y="307990"/>
                  <a:pt x="319355" y="288940"/>
                  <a:pt x="346977" y="280368"/>
                </a:cubicBezTo>
                <a:cubicBezTo>
                  <a:pt x="358407" y="276558"/>
                  <a:pt x="369837" y="274653"/>
                  <a:pt x="381267" y="274653"/>
                </a:cubicBezTo>
                <a:close/>
                <a:moveTo>
                  <a:pt x="244107" y="150828"/>
                </a:moveTo>
                <a:lnTo>
                  <a:pt x="284112" y="110823"/>
                </a:lnTo>
                <a:cubicBezTo>
                  <a:pt x="291732" y="103203"/>
                  <a:pt x="303162" y="103203"/>
                  <a:pt x="310782" y="110823"/>
                </a:cubicBezTo>
                <a:cubicBezTo>
                  <a:pt x="318402" y="118443"/>
                  <a:pt x="318402" y="129873"/>
                  <a:pt x="310782" y="137493"/>
                </a:cubicBezTo>
                <a:lnTo>
                  <a:pt x="270777" y="177498"/>
                </a:lnTo>
                <a:cubicBezTo>
                  <a:pt x="266967" y="181308"/>
                  <a:pt x="262205" y="183213"/>
                  <a:pt x="257442" y="183213"/>
                </a:cubicBezTo>
                <a:cubicBezTo>
                  <a:pt x="252680" y="183213"/>
                  <a:pt x="247917" y="181308"/>
                  <a:pt x="244107" y="177498"/>
                </a:cubicBezTo>
                <a:cubicBezTo>
                  <a:pt x="236487" y="170830"/>
                  <a:pt x="236487" y="158448"/>
                  <a:pt x="244107" y="150828"/>
                </a:cubicBezTo>
                <a:close/>
                <a:moveTo>
                  <a:pt x="110757" y="289893"/>
                </a:moveTo>
                <a:cubicBezTo>
                  <a:pt x="103137" y="282273"/>
                  <a:pt x="103137" y="270843"/>
                  <a:pt x="110757" y="263223"/>
                </a:cubicBezTo>
                <a:cubicBezTo>
                  <a:pt x="118377" y="255603"/>
                  <a:pt x="129807" y="255603"/>
                  <a:pt x="137427" y="263223"/>
                </a:cubicBezTo>
                <a:lnTo>
                  <a:pt x="177432" y="303228"/>
                </a:lnTo>
                <a:cubicBezTo>
                  <a:pt x="185052" y="310848"/>
                  <a:pt x="185052" y="322278"/>
                  <a:pt x="177432" y="329898"/>
                </a:cubicBezTo>
                <a:cubicBezTo>
                  <a:pt x="173622" y="333708"/>
                  <a:pt x="168860" y="335613"/>
                  <a:pt x="164097" y="335613"/>
                </a:cubicBezTo>
                <a:cubicBezTo>
                  <a:pt x="159335" y="335613"/>
                  <a:pt x="154572" y="333708"/>
                  <a:pt x="150762" y="329898"/>
                </a:cubicBezTo>
                <a:lnTo>
                  <a:pt x="110757" y="289893"/>
                </a:lnTo>
                <a:close/>
                <a:moveTo>
                  <a:pt x="140285" y="516588"/>
                </a:moveTo>
                <a:cubicBezTo>
                  <a:pt x="135522" y="516588"/>
                  <a:pt x="130760" y="514683"/>
                  <a:pt x="126950" y="510873"/>
                </a:cubicBezTo>
                <a:cubicBezTo>
                  <a:pt x="119330" y="503253"/>
                  <a:pt x="119330" y="491823"/>
                  <a:pt x="126950" y="484203"/>
                </a:cubicBezTo>
                <a:lnTo>
                  <a:pt x="166955" y="444198"/>
                </a:lnTo>
                <a:cubicBezTo>
                  <a:pt x="174575" y="436578"/>
                  <a:pt x="186005" y="436578"/>
                  <a:pt x="193625" y="444198"/>
                </a:cubicBezTo>
                <a:cubicBezTo>
                  <a:pt x="201245" y="451818"/>
                  <a:pt x="201245" y="463248"/>
                  <a:pt x="193625" y="470868"/>
                </a:cubicBezTo>
                <a:lnTo>
                  <a:pt x="153620" y="510873"/>
                </a:lnTo>
                <a:cubicBezTo>
                  <a:pt x="150762" y="514683"/>
                  <a:pt x="146000" y="516588"/>
                  <a:pt x="140285" y="516588"/>
                </a:cubicBezTo>
                <a:close/>
                <a:moveTo>
                  <a:pt x="687972" y="534685"/>
                </a:moveTo>
                <a:cubicBezTo>
                  <a:pt x="647015" y="616600"/>
                  <a:pt x="576530" y="677560"/>
                  <a:pt x="489852" y="706135"/>
                </a:cubicBezTo>
                <a:cubicBezTo>
                  <a:pt x="489852" y="706135"/>
                  <a:pt x="489852" y="706135"/>
                  <a:pt x="489852" y="706135"/>
                </a:cubicBezTo>
                <a:cubicBezTo>
                  <a:pt x="400317" y="736615"/>
                  <a:pt x="306020" y="728995"/>
                  <a:pt x="224105" y="686133"/>
                </a:cubicBezTo>
                <a:cubicBezTo>
                  <a:pt x="213627" y="680418"/>
                  <a:pt x="204102" y="674703"/>
                  <a:pt x="194577" y="668988"/>
                </a:cubicBezTo>
                <a:cubicBezTo>
                  <a:pt x="225057" y="668035"/>
                  <a:pt x="248870" y="645175"/>
                  <a:pt x="248870" y="591835"/>
                </a:cubicBezTo>
                <a:cubicBezTo>
                  <a:pt x="247917" y="540400"/>
                  <a:pt x="370790" y="537543"/>
                  <a:pt x="372695" y="591835"/>
                </a:cubicBezTo>
                <a:cubicBezTo>
                  <a:pt x="377457" y="706135"/>
                  <a:pt x="617487" y="642318"/>
                  <a:pt x="610820" y="458485"/>
                </a:cubicBezTo>
                <a:cubicBezTo>
                  <a:pt x="608915" y="393715"/>
                  <a:pt x="687020" y="392763"/>
                  <a:pt x="687020" y="429910"/>
                </a:cubicBezTo>
                <a:cubicBezTo>
                  <a:pt x="687020" y="460390"/>
                  <a:pt x="700355" y="471820"/>
                  <a:pt x="713690" y="470868"/>
                </a:cubicBezTo>
                <a:cubicBezTo>
                  <a:pt x="707022" y="491823"/>
                  <a:pt x="698450" y="513730"/>
                  <a:pt x="687972" y="534685"/>
                </a:cubicBezTo>
                <a:close/>
              </a:path>
            </a:pathLst>
          </a:custGeom>
          <a:solidFill>
            <a:schemeClr val="accent3"/>
          </a:solidFill>
          <a:ln w="9525" cap="flat">
            <a:noFill/>
            <a:prstDash val="solid"/>
            <a:miter/>
          </a:ln>
        </p:spPr>
        <p:txBody>
          <a:bodyPr rtlCol="0" anchor="ctr"/>
          <a:lstStyle/>
          <a:p>
            <a:endParaRPr lang="it-IT" sz="1013"/>
          </a:p>
        </p:txBody>
      </p:sp>
      <p:grpSp>
        <p:nvGrpSpPr>
          <p:cNvPr id="386" name="Elemento grafico 335" descr="Torta">
            <a:extLst>
              <a:ext uri="{FF2B5EF4-FFF2-40B4-BE49-F238E27FC236}">
                <a16:creationId xmlns:a16="http://schemas.microsoft.com/office/drawing/2014/main" id="{6BC576F5-D9E1-3F41-89AC-D196DD1CC337}"/>
              </a:ext>
            </a:extLst>
          </p:cNvPr>
          <p:cNvGrpSpPr/>
          <p:nvPr/>
        </p:nvGrpSpPr>
        <p:grpSpPr>
          <a:xfrm>
            <a:off x="3765901" y="2401453"/>
            <a:ext cx="226322" cy="226322"/>
            <a:chOff x="6838800" y="4171800"/>
            <a:chExt cx="914400" cy="914400"/>
          </a:xfrm>
          <a:solidFill>
            <a:schemeClr val="accent3"/>
          </a:solidFill>
        </p:grpSpPr>
        <p:sp>
          <p:nvSpPr>
            <p:cNvPr id="387" name="Figura a mano libera 386">
              <a:extLst>
                <a:ext uri="{FF2B5EF4-FFF2-40B4-BE49-F238E27FC236}">
                  <a16:creationId xmlns:a16="http://schemas.microsoft.com/office/drawing/2014/main" id="{B858F581-8585-9D4C-B30C-1B54C47D9B31}"/>
                </a:ext>
              </a:extLst>
            </p:cNvPr>
            <p:cNvSpPr/>
            <p:nvPr/>
          </p:nvSpPr>
          <p:spPr>
            <a:xfrm>
              <a:off x="6964530" y="4719488"/>
              <a:ext cx="647700" cy="133350"/>
            </a:xfrm>
            <a:custGeom>
              <a:avLst/>
              <a:gdLst>
                <a:gd name="connsiteX0" fmla="*/ 560070 w 647700"/>
                <a:gd name="connsiteY0" fmla="*/ 14288 h 133350"/>
                <a:gd name="connsiteX1" fmla="*/ 502920 w 647700"/>
                <a:gd name="connsiteY1" fmla="*/ 0 h 133350"/>
                <a:gd name="connsiteX2" fmla="*/ 445770 w 647700"/>
                <a:gd name="connsiteY2" fmla="*/ 14288 h 133350"/>
                <a:gd name="connsiteX3" fmla="*/ 388620 w 647700"/>
                <a:gd name="connsiteY3" fmla="*/ 0 h 133350"/>
                <a:gd name="connsiteX4" fmla="*/ 331470 w 647700"/>
                <a:gd name="connsiteY4" fmla="*/ 14288 h 133350"/>
                <a:gd name="connsiteX5" fmla="*/ 274320 w 647700"/>
                <a:gd name="connsiteY5" fmla="*/ 0 h 133350"/>
                <a:gd name="connsiteX6" fmla="*/ 217170 w 647700"/>
                <a:gd name="connsiteY6" fmla="*/ 14288 h 133350"/>
                <a:gd name="connsiteX7" fmla="*/ 160020 w 647700"/>
                <a:gd name="connsiteY7" fmla="*/ 0 h 133350"/>
                <a:gd name="connsiteX8" fmla="*/ 102870 w 647700"/>
                <a:gd name="connsiteY8" fmla="*/ 14288 h 133350"/>
                <a:gd name="connsiteX9" fmla="*/ 45720 w 647700"/>
                <a:gd name="connsiteY9" fmla="*/ 0 h 133350"/>
                <a:gd name="connsiteX10" fmla="*/ 0 w 647700"/>
                <a:gd name="connsiteY10" fmla="*/ 13335 h 133350"/>
                <a:gd name="connsiteX11" fmla="*/ 15240 w 647700"/>
                <a:gd name="connsiteY11" fmla="*/ 138113 h 133350"/>
                <a:gd name="connsiteX12" fmla="*/ 636270 w 647700"/>
                <a:gd name="connsiteY12" fmla="*/ 138113 h 133350"/>
                <a:gd name="connsiteX13" fmla="*/ 652463 w 647700"/>
                <a:gd name="connsiteY13" fmla="*/ 12382 h 133350"/>
                <a:gd name="connsiteX14" fmla="*/ 617220 w 647700"/>
                <a:gd name="connsiteY14" fmla="*/ 0 h 133350"/>
                <a:gd name="connsiteX15" fmla="*/ 560070 w 647700"/>
                <a:gd name="connsiteY15" fmla="*/ 142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7700" h="133350">
                  <a:moveTo>
                    <a:pt x="560070" y="14288"/>
                  </a:moveTo>
                  <a:cubicBezTo>
                    <a:pt x="540068" y="14288"/>
                    <a:pt x="520065" y="9525"/>
                    <a:pt x="502920" y="0"/>
                  </a:cubicBezTo>
                  <a:cubicBezTo>
                    <a:pt x="485775" y="9525"/>
                    <a:pt x="465773" y="14288"/>
                    <a:pt x="445770" y="14288"/>
                  </a:cubicBezTo>
                  <a:cubicBezTo>
                    <a:pt x="425768" y="14288"/>
                    <a:pt x="405765" y="9525"/>
                    <a:pt x="388620" y="0"/>
                  </a:cubicBezTo>
                  <a:cubicBezTo>
                    <a:pt x="371475" y="9525"/>
                    <a:pt x="351473" y="14288"/>
                    <a:pt x="331470" y="14288"/>
                  </a:cubicBezTo>
                  <a:cubicBezTo>
                    <a:pt x="311468" y="14288"/>
                    <a:pt x="291465" y="9525"/>
                    <a:pt x="274320" y="0"/>
                  </a:cubicBezTo>
                  <a:cubicBezTo>
                    <a:pt x="257175" y="9525"/>
                    <a:pt x="237172" y="14288"/>
                    <a:pt x="217170" y="14288"/>
                  </a:cubicBezTo>
                  <a:cubicBezTo>
                    <a:pt x="197168" y="14288"/>
                    <a:pt x="177165" y="9525"/>
                    <a:pt x="160020" y="0"/>
                  </a:cubicBezTo>
                  <a:cubicBezTo>
                    <a:pt x="142875" y="9525"/>
                    <a:pt x="122873" y="14288"/>
                    <a:pt x="102870" y="14288"/>
                  </a:cubicBezTo>
                  <a:cubicBezTo>
                    <a:pt x="82868" y="14288"/>
                    <a:pt x="62865" y="9525"/>
                    <a:pt x="45720" y="0"/>
                  </a:cubicBezTo>
                  <a:cubicBezTo>
                    <a:pt x="31433" y="7620"/>
                    <a:pt x="16192" y="11430"/>
                    <a:pt x="0" y="13335"/>
                  </a:cubicBezTo>
                  <a:lnTo>
                    <a:pt x="15240" y="138113"/>
                  </a:lnTo>
                  <a:lnTo>
                    <a:pt x="636270" y="138113"/>
                  </a:lnTo>
                  <a:lnTo>
                    <a:pt x="652463" y="12382"/>
                  </a:lnTo>
                  <a:cubicBezTo>
                    <a:pt x="640080" y="10477"/>
                    <a:pt x="627698" y="6668"/>
                    <a:pt x="617220" y="0"/>
                  </a:cubicBezTo>
                  <a:cubicBezTo>
                    <a:pt x="600075" y="9525"/>
                    <a:pt x="580073" y="14288"/>
                    <a:pt x="560070" y="14288"/>
                  </a:cubicBez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F0AF74F8-704F-1246-8C48-759032E97968}"/>
                </a:ext>
              </a:extLst>
            </p:cNvPr>
            <p:cNvSpPr/>
            <p:nvPr/>
          </p:nvSpPr>
          <p:spPr>
            <a:xfrm>
              <a:off x="6867375" y="4400400"/>
              <a:ext cx="857250" cy="295275"/>
            </a:xfrm>
            <a:custGeom>
              <a:avLst/>
              <a:gdLst>
                <a:gd name="connsiteX0" fmla="*/ 828675 w 857250"/>
                <a:gd name="connsiteY0" fmla="*/ 180975 h 295275"/>
                <a:gd name="connsiteX1" fmla="*/ 812483 w 857250"/>
                <a:gd name="connsiteY1" fmla="*/ 186690 h 295275"/>
                <a:gd name="connsiteX2" fmla="*/ 428625 w 857250"/>
                <a:gd name="connsiteY2" fmla="*/ 0 h 295275"/>
                <a:gd name="connsiteX3" fmla="*/ 44768 w 857250"/>
                <a:gd name="connsiteY3" fmla="*/ 186690 h 295275"/>
                <a:gd name="connsiteX4" fmla="*/ 28575 w 857250"/>
                <a:gd name="connsiteY4" fmla="*/ 180975 h 295275"/>
                <a:gd name="connsiteX5" fmla="*/ 0 w 857250"/>
                <a:gd name="connsiteY5" fmla="*/ 209550 h 295275"/>
                <a:gd name="connsiteX6" fmla="*/ 85725 w 857250"/>
                <a:gd name="connsiteY6" fmla="*/ 295275 h 295275"/>
                <a:gd name="connsiteX7" fmla="*/ 142875 w 857250"/>
                <a:gd name="connsiteY7" fmla="*/ 273368 h 295275"/>
                <a:gd name="connsiteX8" fmla="*/ 200025 w 857250"/>
                <a:gd name="connsiteY8" fmla="*/ 295275 h 295275"/>
                <a:gd name="connsiteX9" fmla="*/ 257175 w 857250"/>
                <a:gd name="connsiteY9" fmla="*/ 273368 h 295275"/>
                <a:gd name="connsiteX10" fmla="*/ 314325 w 857250"/>
                <a:gd name="connsiteY10" fmla="*/ 295275 h 295275"/>
                <a:gd name="connsiteX11" fmla="*/ 371475 w 857250"/>
                <a:gd name="connsiteY11" fmla="*/ 273368 h 295275"/>
                <a:gd name="connsiteX12" fmla="*/ 428625 w 857250"/>
                <a:gd name="connsiteY12" fmla="*/ 295275 h 295275"/>
                <a:gd name="connsiteX13" fmla="*/ 485775 w 857250"/>
                <a:gd name="connsiteY13" fmla="*/ 273368 h 295275"/>
                <a:gd name="connsiteX14" fmla="*/ 542925 w 857250"/>
                <a:gd name="connsiteY14" fmla="*/ 295275 h 295275"/>
                <a:gd name="connsiteX15" fmla="*/ 600075 w 857250"/>
                <a:gd name="connsiteY15" fmla="*/ 273368 h 295275"/>
                <a:gd name="connsiteX16" fmla="*/ 657225 w 857250"/>
                <a:gd name="connsiteY16" fmla="*/ 295275 h 295275"/>
                <a:gd name="connsiteX17" fmla="*/ 714375 w 857250"/>
                <a:gd name="connsiteY17" fmla="*/ 273368 h 295275"/>
                <a:gd name="connsiteX18" fmla="*/ 771525 w 857250"/>
                <a:gd name="connsiteY18" fmla="*/ 295275 h 295275"/>
                <a:gd name="connsiteX19" fmla="*/ 857250 w 857250"/>
                <a:gd name="connsiteY19" fmla="*/ 209550 h 295275"/>
                <a:gd name="connsiteX20" fmla="*/ 828675 w 857250"/>
                <a:gd name="connsiteY20" fmla="*/ 180975 h 295275"/>
                <a:gd name="connsiteX21" fmla="*/ 281940 w 857250"/>
                <a:gd name="connsiteY21" fmla="*/ 124777 h 295275"/>
                <a:gd name="connsiteX22" fmla="*/ 248603 w 857250"/>
                <a:gd name="connsiteY22" fmla="*/ 124777 h 295275"/>
                <a:gd name="connsiteX23" fmla="*/ 248603 w 857250"/>
                <a:gd name="connsiteY23" fmla="*/ 98107 h 295275"/>
                <a:gd name="connsiteX24" fmla="*/ 298133 w 857250"/>
                <a:gd name="connsiteY24" fmla="*/ 84773 h 295275"/>
                <a:gd name="connsiteX25" fmla="*/ 281940 w 857250"/>
                <a:gd name="connsiteY25" fmla="*/ 124777 h 295275"/>
                <a:gd name="connsiteX26" fmla="*/ 429578 w 857250"/>
                <a:gd name="connsiteY26" fmla="*/ 133350 h 295275"/>
                <a:gd name="connsiteX27" fmla="*/ 406718 w 857250"/>
                <a:gd name="connsiteY27" fmla="*/ 114300 h 295275"/>
                <a:gd name="connsiteX28" fmla="*/ 429578 w 857250"/>
                <a:gd name="connsiteY28" fmla="*/ 76200 h 295275"/>
                <a:gd name="connsiteX29" fmla="*/ 452438 w 857250"/>
                <a:gd name="connsiteY29" fmla="*/ 114300 h 295275"/>
                <a:gd name="connsiteX30" fmla="*/ 429578 w 857250"/>
                <a:gd name="connsiteY30" fmla="*/ 133350 h 295275"/>
                <a:gd name="connsiteX31" fmla="*/ 608648 w 857250"/>
                <a:gd name="connsiteY31" fmla="*/ 124777 h 295275"/>
                <a:gd name="connsiteX32" fmla="*/ 575310 w 857250"/>
                <a:gd name="connsiteY32" fmla="*/ 124777 h 295275"/>
                <a:gd name="connsiteX33" fmla="*/ 559118 w 857250"/>
                <a:gd name="connsiteY33" fmla="*/ 84773 h 295275"/>
                <a:gd name="connsiteX34" fmla="*/ 608648 w 857250"/>
                <a:gd name="connsiteY34" fmla="*/ 98107 h 295275"/>
                <a:gd name="connsiteX35" fmla="*/ 608648 w 857250"/>
                <a:gd name="connsiteY35" fmla="*/ 12477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57250" h="295275">
                  <a:moveTo>
                    <a:pt x="828675" y="180975"/>
                  </a:moveTo>
                  <a:cubicBezTo>
                    <a:pt x="822008" y="180975"/>
                    <a:pt x="816293" y="182880"/>
                    <a:pt x="812483" y="186690"/>
                  </a:cubicBezTo>
                  <a:cubicBezTo>
                    <a:pt x="762953" y="67628"/>
                    <a:pt x="609600" y="0"/>
                    <a:pt x="428625" y="0"/>
                  </a:cubicBezTo>
                  <a:cubicBezTo>
                    <a:pt x="247650" y="0"/>
                    <a:pt x="94298" y="67628"/>
                    <a:pt x="44768" y="186690"/>
                  </a:cubicBezTo>
                  <a:cubicBezTo>
                    <a:pt x="40958" y="182880"/>
                    <a:pt x="35243" y="180975"/>
                    <a:pt x="28575" y="180975"/>
                  </a:cubicBezTo>
                  <a:cubicBezTo>
                    <a:pt x="12383" y="180975"/>
                    <a:pt x="0" y="193358"/>
                    <a:pt x="0" y="209550"/>
                  </a:cubicBezTo>
                  <a:cubicBezTo>
                    <a:pt x="0" y="257175"/>
                    <a:pt x="38100" y="295275"/>
                    <a:pt x="85725" y="295275"/>
                  </a:cubicBezTo>
                  <a:cubicBezTo>
                    <a:pt x="107633" y="295275"/>
                    <a:pt x="127635" y="286703"/>
                    <a:pt x="142875" y="273368"/>
                  </a:cubicBezTo>
                  <a:cubicBezTo>
                    <a:pt x="158115" y="286703"/>
                    <a:pt x="178118" y="295275"/>
                    <a:pt x="200025" y="295275"/>
                  </a:cubicBezTo>
                  <a:cubicBezTo>
                    <a:pt x="221933" y="295275"/>
                    <a:pt x="241935" y="286703"/>
                    <a:pt x="257175" y="273368"/>
                  </a:cubicBezTo>
                  <a:cubicBezTo>
                    <a:pt x="272415" y="286703"/>
                    <a:pt x="292418" y="295275"/>
                    <a:pt x="314325" y="295275"/>
                  </a:cubicBezTo>
                  <a:cubicBezTo>
                    <a:pt x="336233" y="295275"/>
                    <a:pt x="356235" y="286703"/>
                    <a:pt x="371475" y="273368"/>
                  </a:cubicBezTo>
                  <a:cubicBezTo>
                    <a:pt x="386715" y="286703"/>
                    <a:pt x="406718" y="295275"/>
                    <a:pt x="428625" y="295275"/>
                  </a:cubicBezTo>
                  <a:cubicBezTo>
                    <a:pt x="450533" y="295275"/>
                    <a:pt x="470535" y="286703"/>
                    <a:pt x="485775" y="273368"/>
                  </a:cubicBezTo>
                  <a:cubicBezTo>
                    <a:pt x="501015" y="286703"/>
                    <a:pt x="521018" y="295275"/>
                    <a:pt x="542925" y="295275"/>
                  </a:cubicBezTo>
                  <a:cubicBezTo>
                    <a:pt x="564833" y="295275"/>
                    <a:pt x="584835" y="286703"/>
                    <a:pt x="600075" y="273368"/>
                  </a:cubicBezTo>
                  <a:cubicBezTo>
                    <a:pt x="615315" y="286703"/>
                    <a:pt x="635318" y="295275"/>
                    <a:pt x="657225" y="295275"/>
                  </a:cubicBezTo>
                  <a:cubicBezTo>
                    <a:pt x="679133" y="295275"/>
                    <a:pt x="699135" y="286703"/>
                    <a:pt x="714375" y="273368"/>
                  </a:cubicBezTo>
                  <a:cubicBezTo>
                    <a:pt x="729615" y="286703"/>
                    <a:pt x="749618" y="295275"/>
                    <a:pt x="771525" y="295275"/>
                  </a:cubicBezTo>
                  <a:cubicBezTo>
                    <a:pt x="819150" y="295275"/>
                    <a:pt x="857250" y="257175"/>
                    <a:pt x="857250" y="209550"/>
                  </a:cubicBezTo>
                  <a:cubicBezTo>
                    <a:pt x="857250" y="193358"/>
                    <a:pt x="844868" y="180975"/>
                    <a:pt x="828675" y="180975"/>
                  </a:cubicBezTo>
                  <a:close/>
                  <a:moveTo>
                    <a:pt x="281940" y="124777"/>
                  </a:moveTo>
                  <a:cubicBezTo>
                    <a:pt x="272415" y="132398"/>
                    <a:pt x="258128" y="132398"/>
                    <a:pt x="248603" y="124777"/>
                  </a:cubicBezTo>
                  <a:cubicBezTo>
                    <a:pt x="239078" y="117157"/>
                    <a:pt x="239078" y="105727"/>
                    <a:pt x="248603" y="98107"/>
                  </a:cubicBezTo>
                  <a:cubicBezTo>
                    <a:pt x="258128" y="90488"/>
                    <a:pt x="288608" y="77152"/>
                    <a:pt x="298133" y="84773"/>
                  </a:cubicBezTo>
                  <a:cubicBezTo>
                    <a:pt x="307658" y="92393"/>
                    <a:pt x="291465" y="117157"/>
                    <a:pt x="281940" y="124777"/>
                  </a:cubicBezTo>
                  <a:close/>
                  <a:moveTo>
                    <a:pt x="429578" y="133350"/>
                  </a:moveTo>
                  <a:cubicBezTo>
                    <a:pt x="416243" y="133350"/>
                    <a:pt x="406718" y="124777"/>
                    <a:pt x="406718" y="114300"/>
                  </a:cubicBezTo>
                  <a:cubicBezTo>
                    <a:pt x="406718" y="103823"/>
                    <a:pt x="417195" y="76200"/>
                    <a:pt x="429578" y="76200"/>
                  </a:cubicBezTo>
                  <a:cubicBezTo>
                    <a:pt x="442913" y="76200"/>
                    <a:pt x="452438" y="103823"/>
                    <a:pt x="452438" y="114300"/>
                  </a:cubicBezTo>
                  <a:cubicBezTo>
                    <a:pt x="452438" y="124777"/>
                    <a:pt x="441960" y="133350"/>
                    <a:pt x="429578" y="133350"/>
                  </a:cubicBezTo>
                  <a:close/>
                  <a:moveTo>
                    <a:pt x="608648" y="124777"/>
                  </a:moveTo>
                  <a:cubicBezTo>
                    <a:pt x="599123" y="132398"/>
                    <a:pt x="584835" y="132398"/>
                    <a:pt x="575310" y="124777"/>
                  </a:cubicBezTo>
                  <a:cubicBezTo>
                    <a:pt x="565785" y="117157"/>
                    <a:pt x="549593" y="91440"/>
                    <a:pt x="559118" y="84773"/>
                  </a:cubicBezTo>
                  <a:cubicBezTo>
                    <a:pt x="568643" y="77152"/>
                    <a:pt x="599123" y="90488"/>
                    <a:pt x="608648" y="98107"/>
                  </a:cubicBezTo>
                  <a:cubicBezTo>
                    <a:pt x="618173" y="105727"/>
                    <a:pt x="618173" y="117157"/>
                    <a:pt x="608648" y="124777"/>
                  </a:cubicBezTo>
                  <a:close/>
                </a:path>
              </a:pathLst>
            </a:custGeom>
            <a:grpFill/>
            <a:ln w="9525" cap="flat">
              <a:noFill/>
              <a:prstDash val="solid"/>
              <a:miter/>
            </a:ln>
          </p:spPr>
          <p:txBody>
            <a:bodyPr rtlCol="0" anchor="ctr"/>
            <a:lstStyle/>
            <a:p>
              <a:endParaRPr lang="it-IT" sz="1013"/>
            </a:p>
          </p:txBody>
        </p:sp>
      </p:grpSp>
      <p:sp>
        <p:nvSpPr>
          <p:cNvPr id="389" name="Elemento grafico 337" descr="Ghiacciolo">
            <a:extLst>
              <a:ext uri="{FF2B5EF4-FFF2-40B4-BE49-F238E27FC236}">
                <a16:creationId xmlns:a16="http://schemas.microsoft.com/office/drawing/2014/main" id="{3B7AC47F-59B1-A444-9CC4-885032FB418C}"/>
              </a:ext>
            </a:extLst>
          </p:cNvPr>
          <p:cNvSpPr/>
          <p:nvPr/>
        </p:nvSpPr>
        <p:spPr>
          <a:xfrm>
            <a:off x="4683628" y="2410884"/>
            <a:ext cx="80156" cy="207461"/>
          </a:xfrm>
          <a:custGeom>
            <a:avLst/>
            <a:gdLst>
              <a:gd name="connsiteX0" fmla="*/ 209550 w 323850"/>
              <a:gd name="connsiteY0" fmla="*/ 0 h 838200"/>
              <a:gd name="connsiteX1" fmla="*/ 114300 w 323850"/>
              <a:gd name="connsiteY1" fmla="*/ 0 h 838200"/>
              <a:gd name="connsiteX2" fmla="*/ 0 w 323850"/>
              <a:gd name="connsiteY2" fmla="*/ 114300 h 838200"/>
              <a:gd name="connsiteX3" fmla="*/ 0 w 323850"/>
              <a:gd name="connsiteY3" fmla="*/ 642938 h 838200"/>
              <a:gd name="connsiteX4" fmla="*/ 95250 w 323850"/>
              <a:gd name="connsiteY4" fmla="*/ 642938 h 838200"/>
              <a:gd name="connsiteX5" fmla="*/ 95250 w 323850"/>
              <a:gd name="connsiteY5" fmla="*/ 771525 h 838200"/>
              <a:gd name="connsiteX6" fmla="*/ 161925 w 323850"/>
              <a:gd name="connsiteY6" fmla="*/ 838200 h 838200"/>
              <a:gd name="connsiteX7" fmla="*/ 228600 w 323850"/>
              <a:gd name="connsiteY7" fmla="*/ 771525 h 838200"/>
              <a:gd name="connsiteX8" fmla="*/ 228600 w 323850"/>
              <a:gd name="connsiteY8" fmla="*/ 642938 h 838200"/>
              <a:gd name="connsiteX9" fmla="*/ 323850 w 323850"/>
              <a:gd name="connsiteY9" fmla="*/ 642938 h 838200"/>
              <a:gd name="connsiteX10" fmla="*/ 323850 w 323850"/>
              <a:gd name="connsiteY10" fmla="*/ 114300 h 838200"/>
              <a:gd name="connsiteX11" fmla="*/ 209550 w 323850"/>
              <a:gd name="connsiteY11" fmla="*/ 0 h 838200"/>
              <a:gd name="connsiteX12" fmla="*/ 82868 w 323850"/>
              <a:gd name="connsiteY12" fmla="*/ 523875 h 838200"/>
              <a:gd name="connsiteX13" fmla="*/ 82868 w 323850"/>
              <a:gd name="connsiteY13" fmla="*/ 119063 h 838200"/>
              <a:gd name="connsiteX14" fmla="*/ 101918 w 323850"/>
              <a:gd name="connsiteY14" fmla="*/ 100013 h 838200"/>
              <a:gd name="connsiteX15" fmla="*/ 120968 w 323850"/>
              <a:gd name="connsiteY15" fmla="*/ 119063 h 838200"/>
              <a:gd name="connsiteX16" fmla="*/ 120968 w 323850"/>
              <a:gd name="connsiteY16" fmla="*/ 523875 h 838200"/>
              <a:gd name="connsiteX17" fmla="*/ 101918 w 323850"/>
              <a:gd name="connsiteY17" fmla="*/ 542925 h 838200"/>
              <a:gd name="connsiteX18" fmla="*/ 82868 w 323850"/>
              <a:gd name="connsiteY18" fmla="*/ 523875 h 838200"/>
              <a:gd name="connsiteX19" fmla="*/ 161925 w 323850"/>
              <a:gd name="connsiteY19" fmla="*/ 800100 h 838200"/>
              <a:gd name="connsiteX20" fmla="*/ 133350 w 323850"/>
              <a:gd name="connsiteY20" fmla="*/ 771525 h 838200"/>
              <a:gd name="connsiteX21" fmla="*/ 133350 w 323850"/>
              <a:gd name="connsiteY21" fmla="*/ 642938 h 838200"/>
              <a:gd name="connsiteX22" fmla="*/ 190500 w 323850"/>
              <a:gd name="connsiteY22" fmla="*/ 642938 h 838200"/>
              <a:gd name="connsiteX23" fmla="*/ 190500 w 323850"/>
              <a:gd name="connsiteY23" fmla="*/ 771525 h 838200"/>
              <a:gd name="connsiteX24" fmla="*/ 161925 w 323850"/>
              <a:gd name="connsiteY24" fmla="*/ 800100 h 838200"/>
              <a:gd name="connsiteX25" fmla="*/ 240983 w 323850"/>
              <a:gd name="connsiteY25" fmla="*/ 523875 h 838200"/>
              <a:gd name="connsiteX26" fmla="*/ 221933 w 323850"/>
              <a:gd name="connsiteY26" fmla="*/ 542925 h 838200"/>
              <a:gd name="connsiteX27" fmla="*/ 202883 w 323850"/>
              <a:gd name="connsiteY27" fmla="*/ 523875 h 838200"/>
              <a:gd name="connsiteX28" fmla="*/ 202883 w 323850"/>
              <a:gd name="connsiteY28" fmla="*/ 119063 h 838200"/>
              <a:gd name="connsiteX29" fmla="*/ 221933 w 323850"/>
              <a:gd name="connsiteY29" fmla="*/ 100013 h 838200"/>
              <a:gd name="connsiteX30" fmla="*/ 240983 w 323850"/>
              <a:gd name="connsiteY30" fmla="*/ 119063 h 838200"/>
              <a:gd name="connsiteX31" fmla="*/ 240983 w 323850"/>
              <a:gd name="connsiteY31" fmla="*/ 5238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850" h="838200">
                <a:moveTo>
                  <a:pt x="209550" y="0"/>
                </a:moveTo>
                <a:lnTo>
                  <a:pt x="114300" y="0"/>
                </a:lnTo>
                <a:cubicBezTo>
                  <a:pt x="51435" y="0"/>
                  <a:pt x="0" y="51435"/>
                  <a:pt x="0" y="114300"/>
                </a:cubicBezTo>
                <a:lnTo>
                  <a:pt x="0" y="642938"/>
                </a:lnTo>
                <a:lnTo>
                  <a:pt x="95250" y="642938"/>
                </a:lnTo>
                <a:lnTo>
                  <a:pt x="95250" y="771525"/>
                </a:lnTo>
                <a:cubicBezTo>
                  <a:pt x="95250" y="808673"/>
                  <a:pt x="124777" y="838200"/>
                  <a:pt x="161925" y="838200"/>
                </a:cubicBezTo>
                <a:cubicBezTo>
                  <a:pt x="199073" y="838200"/>
                  <a:pt x="228600" y="808673"/>
                  <a:pt x="228600" y="771525"/>
                </a:cubicBezTo>
                <a:lnTo>
                  <a:pt x="228600" y="642938"/>
                </a:lnTo>
                <a:lnTo>
                  <a:pt x="323850" y="642938"/>
                </a:lnTo>
                <a:lnTo>
                  <a:pt x="323850" y="114300"/>
                </a:lnTo>
                <a:cubicBezTo>
                  <a:pt x="323850" y="51435"/>
                  <a:pt x="272415" y="0"/>
                  <a:pt x="209550" y="0"/>
                </a:cubicBezTo>
                <a:close/>
                <a:moveTo>
                  <a:pt x="82868" y="523875"/>
                </a:moveTo>
                <a:lnTo>
                  <a:pt x="82868" y="119063"/>
                </a:lnTo>
                <a:cubicBezTo>
                  <a:pt x="82868" y="108585"/>
                  <a:pt x="91440" y="100013"/>
                  <a:pt x="101918" y="100013"/>
                </a:cubicBezTo>
                <a:cubicBezTo>
                  <a:pt x="112395" y="100013"/>
                  <a:pt x="120968" y="108585"/>
                  <a:pt x="120968" y="119063"/>
                </a:cubicBezTo>
                <a:lnTo>
                  <a:pt x="120968" y="523875"/>
                </a:lnTo>
                <a:cubicBezTo>
                  <a:pt x="120968" y="534353"/>
                  <a:pt x="112395" y="542925"/>
                  <a:pt x="101918" y="542925"/>
                </a:cubicBezTo>
                <a:cubicBezTo>
                  <a:pt x="91440" y="542925"/>
                  <a:pt x="82868" y="534353"/>
                  <a:pt x="82868" y="523875"/>
                </a:cubicBezTo>
                <a:close/>
                <a:moveTo>
                  <a:pt x="161925" y="800100"/>
                </a:moveTo>
                <a:cubicBezTo>
                  <a:pt x="145733" y="800100"/>
                  <a:pt x="133350" y="787718"/>
                  <a:pt x="133350" y="771525"/>
                </a:cubicBezTo>
                <a:lnTo>
                  <a:pt x="133350" y="642938"/>
                </a:lnTo>
                <a:lnTo>
                  <a:pt x="190500" y="642938"/>
                </a:lnTo>
                <a:lnTo>
                  <a:pt x="190500" y="771525"/>
                </a:lnTo>
                <a:cubicBezTo>
                  <a:pt x="190500" y="787718"/>
                  <a:pt x="178118" y="800100"/>
                  <a:pt x="161925" y="800100"/>
                </a:cubicBezTo>
                <a:close/>
                <a:moveTo>
                  <a:pt x="240983" y="523875"/>
                </a:moveTo>
                <a:cubicBezTo>
                  <a:pt x="240983" y="534353"/>
                  <a:pt x="232410" y="542925"/>
                  <a:pt x="221933" y="542925"/>
                </a:cubicBezTo>
                <a:cubicBezTo>
                  <a:pt x="211455" y="542925"/>
                  <a:pt x="202883" y="534353"/>
                  <a:pt x="202883" y="523875"/>
                </a:cubicBezTo>
                <a:lnTo>
                  <a:pt x="202883" y="119063"/>
                </a:lnTo>
                <a:cubicBezTo>
                  <a:pt x="202883" y="108585"/>
                  <a:pt x="211455" y="100013"/>
                  <a:pt x="221933" y="100013"/>
                </a:cubicBezTo>
                <a:cubicBezTo>
                  <a:pt x="232410" y="100013"/>
                  <a:pt x="240983" y="108585"/>
                  <a:pt x="240983" y="119063"/>
                </a:cubicBezTo>
                <a:lnTo>
                  <a:pt x="240983" y="523875"/>
                </a:lnTo>
                <a:close/>
              </a:path>
            </a:pathLst>
          </a:custGeom>
          <a:solidFill>
            <a:schemeClr val="accent3"/>
          </a:solidFill>
          <a:ln w="9525" cap="flat">
            <a:noFill/>
            <a:prstDash val="solid"/>
            <a:miter/>
          </a:ln>
        </p:spPr>
        <p:txBody>
          <a:bodyPr rtlCol="0" anchor="ctr"/>
          <a:lstStyle/>
          <a:p>
            <a:endParaRPr lang="it-IT" sz="1013"/>
          </a:p>
        </p:txBody>
      </p:sp>
      <p:grpSp>
        <p:nvGrpSpPr>
          <p:cNvPr id="390" name="Elemento grafico 339" descr="Ciotola">
            <a:extLst>
              <a:ext uri="{FF2B5EF4-FFF2-40B4-BE49-F238E27FC236}">
                <a16:creationId xmlns:a16="http://schemas.microsoft.com/office/drawing/2014/main" id="{A5A7E10F-C181-2C42-BE6D-0DF1C60D7117}"/>
              </a:ext>
            </a:extLst>
          </p:cNvPr>
          <p:cNvGrpSpPr/>
          <p:nvPr/>
        </p:nvGrpSpPr>
        <p:grpSpPr>
          <a:xfrm>
            <a:off x="4224764" y="2401453"/>
            <a:ext cx="226322" cy="226322"/>
            <a:chOff x="7138800" y="4471800"/>
            <a:chExt cx="914400" cy="914400"/>
          </a:xfrm>
          <a:solidFill>
            <a:schemeClr val="accent3"/>
          </a:solidFill>
        </p:grpSpPr>
        <p:sp>
          <p:nvSpPr>
            <p:cNvPr id="391" name="Figura a mano libera 390">
              <a:extLst>
                <a:ext uri="{FF2B5EF4-FFF2-40B4-BE49-F238E27FC236}">
                  <a16:creationId xmlns:a16="http://schemas.microsoft.com/office/drawing/2014/main" id="{BA82BDAD-FD86-024E-8FC7-23F9281BADB2}"/>
                </a:ext>
              </a:extLst>
            </p:cNvPr>
            <p:cNvSpPr/>
            <p:nvPr/>
          </p:nvSpPr>
          <p:spPr>
            <a:xfrm>
              <a:off x="7357875" y="5138550"/>
              <a:ext cx="476250" cy="38100"/>
            </a:xfrm>
            <a:custGeom>
              <a:avLst/>
              <a:gdLst>
                <a:gd name="connsiteX0" fmla="*/ 38100 w 476250"/>
                <a:gd name="connsiteY0" fmla="*/ 38100 h 38100"/>
                <a:gd name="connsiteX1" fmla="*/ 446723 w 476250"/>
                <a:gd name="connsiteY1" fmla="*/ 38100 h 38100"/>
                <a:gd name="connsiteX2" fmla="*/ 484823 w 476250"/>
                <a:gd name="connsiteY2" fmla="*/ 0 h 38100"/>
                <a:gd name="connsiteX3" fmla="*/ 0 w 476250"/>
                <a:gd name="connsiteY3" fmla="*/ 0 h 38100"/>
                <a:gd name="connsiteX4" fmla="*/ 38100 w 476250"/>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0" h="38100">
                  <a:moveTo>
                    <a:pt x="38100" y="38100"/>
                  </a:moveTo>
                  <a:lnTo>
                    <a:pt x="446723" y="38100"/>
                  </a:lnTo>
                  <a:cubicBezTo>
                    <a:pt x="467678" y="38100"/>
                    <a:pt x="484823" y="20955"/>
                    <a:pt x="484823" y="0"/>
                  </a:cubicBezTo>
                  <a:lnTo>
                    <a:pt x="0" y="0"/>
                  </a:lnTo>
                  <a:cubicBezTo>
                    <a:pt x="0" y="20955"/>
                    <a:pt x="17145" y="38100"/>
                    <a:pt x="38100" y="38100"/>
                  </a:cubicBezTo>
                  <a:close/>
                </a:path>
              </a:pathLst>
            </a:custGeom>
            <a:grpFill/>
            <a:ln w="9525" cap="flat">
              <a:noFill/>
              <a:prstDash val="solid"/>
              <a:miter/>
            </a:ln>
          </p:spPr>
          <p:txBody>
            <a:bodyPr rtlCol="0" anchor="ctr"/>
            <a:lstStyle/>
            <a:p>
              <a:endParaRPr lang="it-IT" sz="1013"/>
            </a:p>
          </p:txBody>
        </p:sp>
        <p:sp>
          <p:nvSpPr>
            <p:cNvPr id="392" name="Figura a mano libera 391">
              <a:extLst>
                <a:ext uri="{FF2B5EF4-FFF2-40B4-BE49-F238E27FC236}">
                  <a16:creationId xmlns:a16="http://schemas.microsoft.com/office/drawing/2014/main" id="{763E34EC-FEE0-5949-88B3-A2F1715B1C2A}"/>
                </a:ext>
              </a:extLst>
            </p:cNvPr>
            <p:cNvSpPr/>
            <p:nvPr/>
          </p:nvSpPr>
          <p:spPr>
            <a:xfrm>
              <a:off x="7176900" y="4690875"/>
              <a:ext cx="838200" cy="400050"/>
            </a:xfrm>
            <a:custGeom>
              <a:avLst/>
              <a:gdLst>
                <a:gd name="connsiteX0" fmla="*/ 419100 w 838200"/>
                <a:gd name="connsiteY0" fmla="*/ 0 h 400050"/>
                <a:gd name="connsiteX1" fmla="*/ 0 w 838200"/>
                <a:gd name="connsiteY1" fmla="*/ 88582 h 400050"/>
                <a:gd name="connsiteX2" fmla="*/ 176213 w 838200"/>
                <a:gd name="connsiteY2" fmla="*/ 408623 h 400050"/>
                <a:gd name="connsiteX3" fmla="*/ 661035 w 838200"/>
                <a:gd name="connsiteY3" fmla="*/ 408623 h 400050"/>
                <a:gd name="connsiteX4" fmla="*/ 838200 w 838200"/>
                <a:gd name="connsiteY4" fmla="*/ 88582 h 400050"/>
                <a:gd name="connsiteX5" fmla="*/ 419100 w 838200"/>
                <a:gd name="connsiteY5" fmla="*/ 0 h 400050"/>
                <a:gd name="connsiteX6" fmla="*/ 774383 w 838200"/>
                <a:gd name="connsiteY6" fmla="*/ 88582 h 400050"/>
                <a:gd name="connsiteX7" fmla="*/ 680085 w 838200"/>
                <a:gd name="connsiteY7" fmla="*/ 113348 h 400050"/>
                <a:gd name="connsiteX8" fmla="*/ 419100 w 838200"/>
                <a:gd name="connsiteY8" fmla="*/ 132398 h 400050"/>
                <a:gd name="connsiteX9" fmla="*/ 63818 w 838200"/>
                <a:gd name="connsiteY9" fmla="*/ 88582 h 400050"/>
                <a:gd name="connsiteX10" fmla="*/ 63818 w 838200"/>
                <a:gd name="connsiteY10" fmla="*/ 88582 h 400050"/>
                <a:gd name="connsiteX11" fmla="*/ 158115 w 838200"/>
                <a:gd name="connsiteY11" fmla="*/ 63818 h 400050"/>
                <a:gd name="connsiteX12" fmla="*/ 418148 w 838200"/>
                <a:gd name="connsiteY12" fmla="*/ 43815 h 400050"/>
                <a:gd name="connsiteX13" fmla="*/ 774383 w 838200"/>
                <a:gd name="connsiteY13" fmla="*/ 88582 h 400050"/>
                <a:gd name="connsiteX14" fmla="*/ 774383 w 838200"/>
                <a:gd name="connsiteY14" fmla="*/ 8858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8200" h="400050">
                  <a:moveTo>
                    <a:pt x="419100" y="0"/>
                  </a:moveTo>
                  <a:cubicBezTo>
                    <a:pt x="187643" y="0"/>
                    <a:pt x="0" y="39053"/>
                    <a:pt x="0" y="88582"/>
                  </a:cubicBezTo>
                  <a:cubicBezTo>
                    <a:pt x="0" y="220980"/>
                    <a:pt x="69533" y="337185"/>
                    <a:pt x="176213" y="408623"/>
                  </a:cubicBezTo>
                  <a:lnTo>
                    <a:pt x="661035" y="408623"/>
                  </a:lnTo>
                  <a:cubicBezTo>
                    <a:pt x="768668" y="337185"/>
                    <a:pt x="838200" y="220027"/>
                    <a:pt x="838200" y="88582"/>
                  </a:cubicBezTo>
                  <a:cubicBezTo>
                    <a:pt x="838200" y="39053"/>
                    <a:pt x="650558" y="0"/>
                    <a:pt x="419100" y="0"/>
                  </a:cubicBezTo>
                  <a:close/>
                  <a:moveTo>
                    <a:pt x="774383" y="88582"/>
                  </a:moveTo>
                  <a:cubicBezTo>
                    <a:pt x="757238" y="95250"/>
                    <a:pt x="727710" y="104775"/>
                    <a:pt x="680085" y="113348"/>
                  </a:cubicBezTo>
                  <a:cubicBezTo>
                    <a:pt x="606743" y="125730"/>
                    <a:pt x="514350" y="132398"/>
                    <a:pt x="419100" y="132398"/>
                  </a:cubicBezTo>
                  <a:cubicBezTo>
                    <a:pt x="236220" y="132398"/>
                    <a:pt x="114300" y="107632"/>
                    <a:pt x="63818" y="88582"/>
                  </a:cubicBezTo>
                  <a:cubicBezTo>
                    <a:pt x="63818" y="88582"/>
                    <a:pt x="63818" y="88582"/>
                    <a:pt x="63818" y="88582"/>
                  </a:cubicBezTo>
                  <a:cubicBezTo>
                    <a:pt x="80963" y="81915"/>
                    <a:pt x="110490" y="72390"/>
                    <a:pt x="158115" y="63818"/>
                  </a:cubicBezTo>
                  <a:cubicBezTo>
                    <a:pt x="230505" y="51435"/>
                    <a:pt x="322898" y="43815"/>
                    <a:pt x="418148" y="43815"/>
                  </a:cubicBezTo>
                  <a:cubicBezTo>
                    <a:pt x="601980" y="43815"/>
                    <a:pt x="723900" y="68580"/>
                    <a:pt x="774383" y="88582"/>
                  </a:cubicBezTo>
                  <a:cubicBezTo>
                    <a:pt x="774383" y="88582"/>
                    <a:pt x="774383" y="88582"/>
                    <a:pt x="774383" y="88582"/>
                  </a:cubicBezTo>
                  <a:close/>
                </a:path>
              </a:pathLst>
            </a:custGeom>
            <a:grpFill/>
            <a:ln w="9525" cap="flat">
              <a:noFill/>
              <a:prstDash val="solid"/>
              <a:miter/>
            </a:ln>
          </p:spPr>
          <p:txBody>
            <a:bodyPr rtlCol="0" anchor="ctr"/>
            <a:lstStyle/>
            <a:p>
              <a:endParaRPr lang="it-IT" sz="1013"/>
            </a:p>
          </p:txBody>
        </p:sp>
      </p:grpSp>
      <p:grpSp>
        <p:nvGrpSpPr>
          <p:cNvPr id="401" name="Elemento grafico 341" descr="Cestino di frutta">
            <a:extLst>
              <a:ext uri="{FF2B5EF4-FFF2-40B4-BE49-F238E27FC236}">
                <a16:creationId xmlns:a16="http://schemas.microsoft.com/office/drawing/2014/main" id="{3338A8F4-5380-F547-9E81-EF1FA123442F}"/>
              </a:ext>
            </a:extLst>
          </p:cNvPr>
          <p:cNvGrpSpPr/>
          <p:nvPr/>
        </p:nvGrpSpPr>
        <p:grpSpPr>
          <a:xfrm>
            <a:off x="4996326" y="2401453"/>
            <a:ext cx="226322" cy="226322"/>
            <a:chOff x="7288800" y="4621800"/>
            <a:chExt cx="914400" cy="914400"/>
          </a:xfrm>
          <a:solidFill>
            <a:schemeClr val="accent3"/>
          </a:solidFill>
        </p:grpSpPr>
        <p:sp>
          <p:nvSpPr>
            <p:cNvPr id="402" name="Figura a mano libera 401">
              <a:extLst>
                <a:ext uri="{FF2B5EF4-FFF2-40B4-BE49-F238E27FC236}">
                  <a16:creationId xmlns:a16="http://schemas.microsoft.com/office/drawing/2014/main" id="{46E5252B-1072-5945-97B9-38F48BE6AFA8}"/>
                </a:ext>
              </a:extLst>
            </p:cNvPr>
            <p:cNvSpPr/>
            <p:nvPr/>
          </p:nvSpPr>
          <p:spPr>
            <a:xfrm>
              <a:off x="7507875" y="5450475"/>
              <a:ext cx="485775" cy="38100"/>
            </a:xfrm>
            <a:custGeom>
              <a:avLst/>
              <a:gdLst>
                <a:gd name="connsiteX0" fmla="*/ 38100 w 485775"/>
                <a:gd name="connsiteY0" fmla="*/ 38100 h 38100"/>
                <a:gd name="connsiteX1" fmla="*/ 447675 w 485775"/>
                <a:gd name="connsiteY1" fmla="*/ 38100 h 38100"/>
                <a:gd name="connsiteX2" fmla="*/ 485775 w 485775"/>
                <a:gd name="connsiteY2" fmla="*/ 0 h 38100"/>
                <a:gd name="connsiteX3" fmla="*/ 0 w 485775"/>
                <a:gd name="connsiteY3" fmla="*/ 0 h 38100"/>
                <a:gd name="connsiteX4" fmla="*/ 38100 w 485775"/>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775" h="38100">
                  <a:moveTo>
                    <a:pt x="38100" y="38100"/>
                  </a:moveTo>
                  <a:lnTo>
                    <a:pt x="447675" y="38100"/>
                  </a:lnTo>
                  <a:cubicBezTo>
                    <a:pt x="468717" y="38100"/>
                    <a:pt x="485775" y="21042"/>
                    <a:pt x="485775" y="0"/>
                  </a:cubicBezTo>
                  <a:lnTo>
                    <a:pt x="0" y="0"/>
                  </a:lnTo>
                  <a:cubicBezTo>
                    <a:pt x="0" y="21042"/>
                    <a:pt x="17058" y="38100"/>
                    <a:pt x="38100" y="38100"/>
                  </a:cubicBezTo>
                  <a:close/>
                </a:path>
              </a:pathLst>
            </a:custGeom>
            <a:grpFill/>
            <a:ln w="9525" cap="flat">
              <a:noFill/>
              <a:prstDash val="solid"/>
              <a:miter/>
            </a:ln>
          </p:spPr>
          <p:txBody>
            <a:bodyPr rtlCol="0" anchor="ctr"/>
            <a:lstStyle/>
            <a:p>
              <a:endParaRPr lang="it-IT" sz="1013"/>
            </a:p>
          </p:txBody>
        </p:sp>
        <p:sp>
          <p:nvSpPr>
            <p:cNvPr id="403" name="Figura a mano libera 402">
              <a:extLst>
                <a:ext uri="{FF2B5EF4-FFF2-40B4-BE49-F238E27FC236}">
                  <a16:creationId xmlns:a16="http://schemas.microsoft.com/office/drawing/2014/main" id="{813F7D65-0A9E-BC4A-8796-70DB5699E069}"/>
                </a:ext>
              </a:extLst>
            </p:cNvPr>
            <p:cNvSpPr/>
            <p:nvPr/>
          </p:nvSpPr>
          <p:spPr>
            <a:xfrm>
              <a:off x="7397576" y="4721336"/>
              <a:ext cx="333375" cy="390525"/>
            </a:xfrm>
            <a:custGeom>
              <a:avLst/>
              <a:gdLst>
                <a:gd name="connsiteX0" fmla="*/ 309467 w 333375"/>
                <a:gd name="connsiteY0" fmla="*/ 308134 h 390525"/>
                <a:gd name="connsiteX1" fmla="*/ 216789 w 333375"/>
                <a:gd name="connsiteY1" fmla="*/ 210121 h 390525"/>
                <a:gd name="connsiteX2" fmla="*/ 96583 w 333375"/>
                <a:gd name="connsiteY2" fmla="*/ 81439 h 390525"/>
                <a:gd name="connsiteX3" fmla="*/ 91535 w 333375"/>
                <a:gd name="connsiteY3" fmla="*/ 83344 h 390525"/>
                <a:gd name="connsiteX4" fmla="*/ 131064 w 333375"/>
                <a:gd name="connsiteY4" fmla="*/ 19050 h 390525"/>
                <a:gd name="connsiteX5" fmla="*/ 116681 w 333375"/>
                <a:gd name="connsiteY5" fmla="*/ 0 h 390525"/>
                <a:gd name="connsiteX6" fmla="*/ 77248 w 333375"/>
                <a:gd name="connsiteY6" fmla="*/ 50578 h 390525"/>
                <a:gd name="connsiteX7" fmla="*/ 57150 w 333375"/>
                <a:gd name="connsiteY7" fmla="*/ 19145 h 390525"/>
                <a:gd name="connsiteX8" fmla="*/ 0 w 333375"/>
                <a:gd name="connsiteY8" fmla="*/ 6477 h 390525"/>
                <a:gd name="connsiteX9" fmla="*/ 24479 w 333375"/>
                <a:gd name="connsiteY9" fmla="*/ 59817 h 390525"/>
                <a:gd name="connsiteX10" fmla="*/ 69437 w 333375"/>
                <a:gd name="connsiteY10" fmla="*/ 73438 h 390525"/>
                <a:gd name="connsiteX11" fmla="*/ 66580 w 333375"/>
                <a:gd name="connsiteY11" fmla="*/ 91821 h 390525"/>
                <a:gd name="connsiteX12" fmla="*/ 57055 w 333375"/>
                <a:gd name="connsiteY12" fmla="*/ 93631 h 390525"/>
                <a:gd name="connsiteX13" fmla="*/ 30766 w 333375"/>
                <a:gd name="connsiteY13" fmla="*/ 267938 h 390525"/>
                <a:gd name="connsiteX14" fmla="*/ 10478 w 333375"/>
                <a:gd name="connsiteY14" fmla="*/ 356330 h 390525"/>
                <a:gd name="connsiteX15" fmla="*/ 61913 w 333375"/>
                <a:gd name="connsiteY15" fmla="*/ 369665 h 390525"/>
                <a:gd name="connsiteX16" fmla="*/ 63341 w 333375"/>
                <a:gd name="connsiteY16" fmla="*/ 369665 h 390525"/>
                <a:gd name="connsiteX17" fmla="*/ 77438 w 333375"/>
                <a:gd name="connsiteY17" fmla="*/ 372428 h 390525"/>
                <a:gd name="connsiteX18" fmla="*/ 80201 w 333375"/>
                <a:gd name="connsiteY18" fmla="*/ 372999 h 390525"/>
                <a:gd name="connsiteX19" fmla="*/ 95155 w 333375"/>
                <a:gd name="connsiteY19" fmla="*/ 375571 h 390525"/>
                <a:gd name="connsiteX20" fmla="*/ 98298 w 333375"/>
                <a:gd name="connsiteY20" fmla="*/ 376142 h 390525"/>
                <a:gd name="connsiteX21" fmla="*/ 114491 w 333375"/>
                <a:gd name="connsiteY21" fmla="*/ 378714 h 390525"/>
                <a:gd name="connsiteX22" fmla="*/ 117253 w 333375"/>
                <a:gd name="connsiteY22" fmla="*/ 378714 h 390525"/>
                <a:gd name="connsiteX23" fmla="*/ 135160 w 333375"/>
                <a:gd name="connsiteY23" fmla="*/ 381286 h 390525"/>
                <a:gd name="connsiteX24" fmla="*/ 136969 w 333375"/>
                <a:gd name="connsiteY24" fmla="*/ 381286 h 390525"/>
                <a:gd name="connsiteX25" fmla="*/ 337661 w 333375"/>
                <a:gd name="connsiteY25" fmla="*/ 393859 h 390525"/>
                <a:gd name="connsiteX26" fmla="*/ 337661 w 333375"/>
                <a:gd name="connsiteY26" fmla="*/ 393859 h 390525"/>
                <a:gd name="connsiteX27" fmla="*/ 309467 w 333375"/>
                <a:gd name="connsiteY27" fmla="*/ 30813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3375" h="390525">
                  <a:moveTo>
                    <a:pt x="309467" y="308134"/>
                  </a:moveTo>
                  <a:cubicBezTo>
                    <a:pt x="287846" y="267843"/>
                    <a:pt x="255461" y="244983"/>
                    <a:pt x="216789" y="210121"/>
                  </a:cubicBezTo>
                  <a:cubicBezTo>
                    <a:pt x="171545" y="167164"/>
                    <a:pt x="148400" y="65056"/>
                    <a:pt x="96583" y="81439"/>
                  </a:cubicBezTo>
                  <a:cubicBezTo>
                    <a:pt x="94859" y="81958"/>
                    <a:pt x="93173" y="82594"/>
                    <a:pt x="91535" y="83344"/>
                  </a:cubicBezTo>
                  <a:cubicBezTo>
                    <a:pt x="97390" y="58193"/>
                    <a:pt x="111264" y="35627"/>
                    <a:pt x="131064" y="19050"/>
                  </a:cubicBezTo>
                  <a:lnTo>
                    <a:pt x="116681" y="0"/>
                  </a:lnTo>
                  <a:cubicBezTo>
                    <a:pt x="99967" y="13745"/>
                    <a:pt x="86500" y="31016"/>
                    <a:pt x="77248" y="50578"/>
                  </a:cubicBezTo>
                  <a:cubicBezTo>
                    <a:pt x="73676" y="38401"/>
                    <a:pt x="66704" y="27497"/>
                    <a:pt x="57150" y="19145"/>
                  </a:cubicBezTo>
                  <a:cubicBezTo>
                    <a:pt x="34766" y="762"/>
                    <a:pt x="0" y="6477"/>
                    <a:pt x="0" y="6477"/>
                  </a:cubicBezTo>
                  <a:cubicBezTo>
                    <a:pt x="0" y="6477"/>
                    <a:pt x="1715" y="41529"/>
                    <a:pt x="24479" y="59817"/>
                  </a:cubicBezTo>
                  <a:cubicBezTo>
                    <a:pt x="37431" y="69435"/>
                    <a:pt x="53325" y="74250"/>
                    <a:pt x="69437" y="73438"/>
                  </a:cubicBezTo>
                  <a:cubicBezTo>
                    <a:pt x="68031" y="79486"/>
                    <a:pt x="67076" y="85631"/>
                    <a:pt x="66580" y="91821"/>
                  </a:cubicBezTo>
                  <a:cubicBezTo>
                    <a:pt x="63339" y="92002"/>
                    <a:pt x="60136" y="92611"/>
                    <a:pt x="57055" y="93631"/>
                  </a:cubicBezTo>
                  <a:cubicBezTo>
                    <a:pt x="-2286" y="112014"/>
                    <a:pt x="43720" y="206883"/>
                    <a:pt x="30766" y="267938"/>
                  </a:cubicBezTo>
                  <a:cubicBezTo>
                    <a:pt x="22525" y="297043"/>
                    <a:pt x="15753" y="326545"/>
                    <a:pt x="10478" y="356330"/>
                  </a:cubicBezTo>
                  <a:cubicBezTo>
                    <a:pt x="27376" y="361679"/>
                    <a:pt x="44545" y="366130"/>
                    <a:pt x="61913" y="369665"/>
                  </a:cubicBezTo>
                  <a:lnTo>
                    <a:pt x="63341" y="369665"/>
                  </a:lnTo>
                  <a:lnTo>
                    <a:pt x="77438" y="372428"/>
                  </a:lnTo>
                  <a:lnTo>
                    <a:pt x="80201" y="372999"/>
                  </a:lnTo>
                  <a:lnTo>
                    <a:pt x="95155" y="375571"/>
                  </a:lnTo>
                  <a:lnTo>
                    <a:pt x="98298" y="376142"/>
                  </a:lnTo>
                  <a:lnTo>
                    <a:pt x="114491" y="378714"/>
                  </a:lnTo>
                  <a:lnTo>
                    <a:pt x="117253" y="378714"/>
                  </a:lnTo>
                  <a:lnTo>
                    <a:pt x="135160" y="381286"/>
                  </a:lnTo>
                  <a:lnTo>
                    <a:pt x="136969" y="381286"/>
                  </a:lnTo>
                  <a:cubicBezTo>
                    <a:pt x="203544" y="389609"/>
                    <a:pt x="270569" y="393808"/>
                    <a:pt x="337661" y="393859"/>
                  </a:cubicBezTo>
                  <a:lnTo>
                    <a:pt x="337661" y="393859"/>
                  </a:lnTo>
                  <a:cubicBezTo>
                    <a:pt x="334260" y="363648"/>
                    <a:pt x="324662" y="334466"/>
                    <a:pt x="309467" y="308134"/>
                  </a:cubicBezTo>
                  <a:close/>
                </a:path>
              </a:pathLst>
            </a:custGeom>
            <a:grpFill/>
            <a:ln w="9525" cap="flat">
              <a:noFill/>
              <a:prstDash val="solid"/>
              <a:miter/>
            </a:ln>
          </p:spPr>
          <p:txBody>
            <a:bodyPr rtlCol="0" anchor="ctr"/>
            <a:lstStyle/>
            <a:p>
              <a:endParaRPr lang="it-IT" sz="1013"/>
            </a:p>
          </p:txBody>
        </p:sp>
        <p:sp>
          <p:nvSpPr>
            <p:cNvPr id="404" name="Figura a mano libera 403">
              <a:extLst>
                <a:ext uri="{FF2B5EF4-FFF2-40B4-BE49-F238E27FC236}">
                  <a16:creationId xmlns:a16="http://schemas.microsoft.com/office/drawing/2014/main" id="{CEBFC121-718D-BD42-BF79-FC411B0B6F7C}"/>
                </a:ext>
              </a:extLst>
            </p:cNvPr>
            <p:cNvSpPr/>
            <p:nvPr/>
          </p:nvSpPr>
          <p:spPr>
            <a:xfrm>
              <a:off x="8101854" y="5085382"/>
              <a:ext cx="9525" cy="9525"/>
            </a:xfrm>
            <a:custGeom>
              <a:avLst/>
              <a:gdLst>
                <a:gd name="connsiteX0" fmla="*/ 2858 w 0"/>
                <a:gd name="connsiteY0" fmla="*/ 4858 h 0"/>
                <a:gd name="connsiteX1" fmla="*/ 762 w 0"/>
                <a:gd name="connsiteY1" fmla="*/ 0 h 0"/>
                <a:gd name="connsiteX2" fmla="*/ 762 w 0"/>
                <a:gd name="connsiteY2" fmla="*/ 2762 h 0"/>
                <a:gd name="connsiteX3" fmla="*/ 0 w 0"/>
                <a:gd name="connsiteY3" fmla="*/ 6096 h 0"/>
                <a:gd name="connsiteX4" fmla="*/ 3048 w 0"/>
                <a:gd name="connsiteY4" fmla="*/ 4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858" y="4858"/>
                  </a:moveTo>
                  <a:lnTo>
                    <a:pt x="762" y="0"/>
                  </a:lnTo>
                  <a:cubicBezTo>
                    <a:pt x="809" y="920"/>
                    <a:pt x="809" y="1842"/>
                    <a:pt x="762" y="2762"/>
                  </a:cubicBezTo>
                  <a:cubicBezTo>
                    <a:pt x="762" y="3905"/>
                    <a:pt x="286" y="4953"/>
                    <a:pt x="0" y="6096"/>
                  </a:cubicBezTo>
                  <a:lnTo>
                    <a:pt x="3048" y="4953"/>
                  </a:lnTo>
                  <a:close/>
                </a:path>
              </a:pathLst>
            </a:custGeom>
            <a:grpFill/>
            <a:ln w="9525" cap="flat">
              <a:noFill/>
              <a:prstDash val="solid"/>
              <a:miter/>
            </a:ln>
          </p:spPr>
          <p:txBody>
            <a:bodyPr rtlCol="0" anchor="ctr"/>
            <a:lstStyle/>
            <a:p>
              <a:endParaRPr lang="it-IT" sz="1013"/>
            </a:p>
          </p:txBody>
        </p:sp>
        <p:sp>
          <p:nvSpPr>
            <p:cNvPr id="405" name="Figura a mano libera 404">
              <a:extLst>
                <a:ext uri="{FF2B5EF4-FFF2-40B4-BE49-F238E27FC236}">
                  <a16:creationId xmlns:a16="http://schemas.microsoft.com/office/drawing/2014/main" id="{EDA21FE1-6FC0-C847-AB64-1D2CD1A11C72}"/>
                </a:ext>
              </a:extLst>
            </p:cNvPr>
            <p:cNvSpPr/>
            <p:nvPr/>
          </p:nvSpPr>
          <p:spPr>
            <a:xfrm>
              <a:off x="7326900" y="5042424"/>
              <a:ext cx="838200" cy="361950"/>
            </a:xfrm>
            <a:custGeom>
              <a:avLst/>
              <a:gdLst>
                <a:gd name="connsiteX0" fmla="*/ 768858 w 838200"/>
                <a:gd name="connsiteY0" fmla="*/ 0 h 361950"/>
                <a:gd name="connsiteX1" fmla="*/ 775716 w 838200"/>
                <a:gd name="connsiteY1" fmla="*/ 42958 h 361950"/>
                <a:gd name="connsiteX2" fmla="*/ 774097 w 838200"/>
                <a:gd name="connsiteY2" fmla="*/ 48577 h 361950"/>
                <a:gd name="connsiteX3" fmla="*/ 679609 w 838200"/>
                <a:gd name="connsiteY3" fmla="*/ 72962 h 361950"/>
                <a:gd name="connsiteX4" fmla="*/ 651986 w 838200"/>
                <a:gd name="connsiteY4" fmla="*/ 77438 h 361950"/>
                <a:gd name="connsiteX5" fmla="*/ 636365 w 838200"/>
                <a:gd name="connsiteY5" fmla="*/ 79439 h 361950"/>
                <a:gd name="connsiteX6" fmla="*/ 622935 w 838200"/>
                <a:gd name="connsiteY6" fmla="*/ 81248 h 361950"/>
                <a:gd name="connsiteX7" fmla="*/ 600265 w 838200"/>
                <a:gd name="connsiteY7" fmla="*/ 83725 h 361950"/>
                <a:gd name="connsiteX8" fmla="*/ 592741 w 838200"/>
                <a:gd name="connsiteY8" fmla="*/ 84582 h 361950"/>
                <a:gd name="connsiteX9" fmla="*/ 564166 w 838200"/>
                <a:gd name="connsiteY9" fmla="*/ 87058 h 361950"/>
                <a:gd name="connsiteX10" fmla="*/ 561118 w 838200"/>
                <a:gd name="connsiteY10" fmla="*/ 87058 h 361950"/>
                <a:gd name="connsiteX11" fmla="*/ 529019 w 838200"/>
                <a:gd name="connsiteY11" fmla="*/ 89249 h 361950"/>
                <a:gd name="connsiteX12" fmla="*/ 529019 w 838200"/>
                <a:gd name="connsiteY12" fmla="*/ 89249 h 361950"/>
                <a:gd name="connsiteX13" fmla="*/ 427292 w 838200"/>
                <a:gd name="connsiteY13" fmla="*/ 92393 h 361950"/>
                <a:gd name="connsiteX14" fmla="*/ 419100 w 838200"/>
                <a:gd name="connsiteY14" fmla="*/ 92393 h 361950"/>
                <a:gd name="connsiteX15" fmla="*/ 63913 w 838200"/>
                <a:gd name="connsiteY15" fmla="*/ 48387 h 361950"/>
                <a:gd name="connsiteX16" fmla="*/ 60198 w 838200"/>
                <a:gd name="connsiteY16" fmla="*/ 48387 h 361950"/>
                <a:gd name="connsiteX17" fmla="*/ 67723 w 838200"/>
                <a:gd name="connsiteY17" fmla="*/ 286 h 361950"/>
                <a:gd name="connsiteX18" fmla="*/ 0 w 838200"/>
                <a:gd name="connsiteY18" fmla="*/ 48577 h 361950"/>
                <a:gd name="connsiteX19" fmla="*/ 176498 w 838200"/>
                <a:gd name="connsiteY19" fmla="*/ 368427 h 361950"/>
                <a:gd name="connsiteX20" fmla="*/ 661702 w 838200"/>
                <a:gd name="connsiteY20" fmla="*/ 368427 h 361950"/>
                <a:gd name="connsiteX21" fmla="*/ 838200 w 838200"/>
                <a:gd name="connsiteY21" fmla="*/ 48577 h 361950"/>
                <a:gd name="connsiteX22" fmla="*/ 768858 w 838200"/>
                <a:gd name="connsiteY22"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200" h="361950">
                  <a:moveTo>
                    <a:pt x="768858" y="0"/>
                  </a:moveTo>
                  <a:cubicBezTo>
                    <a:pt x="775436" y="13296"/>
                    <a:pt x="777827" y="28274"/>
                    <a:pt x="775716" y="42958"/>
                  </a:cubicBezTo>
                  <a:lnTo>
                    <a:pt x="774097" y="48577"/>
                  </a:lnTo>
                  <a:cubicBezTo>
                    <a:pt x="743509" y="59890"/>
                    <a:pt x="711851" y="68060"/>
                    <a:pt x="679609" y="72962"/>
                  </a:cubicBezTo>
                  <a:cubicBezTo>
                    <a:pt x="670655" y="74581"/>
                    <a:pt x="661416" y="76009"/>
                    <a:pt x="651986" y="77438"/>
                  </a:cubicBezTo>
                  <a:lnTo>
                    <a:pt x="636365" y="79439"/>
                  </a:lnTo>
                  <a:lnTo>
                    <a:pt x="622935" y="81248"/>
                  </a:lnTo>
                  <a:cubicBezTo>
                    <a:pt x="615506" y="82201"/>
                    <a:pt x="607886" y="82963"/>
                    <a:pt x="600265" y="83725"/>
                  </a:cubicBezTo>
                  <a:lnTo>
                    <a:pt x="592741" y="84582"/>
                  </a:lnTo>
                  <a:lnTo>
                    <a:pt x="564166" y="87058"/>
                  </a:lnTo>
                  <a:lnTo>
                    <a:pt x="561118" y="87058"/>
                  </a:lnTo>
                  <a:lnTo>
                    <a:pt x="529019" y="89249"/>
                  </a:lnTo>
                  <a:lnTo>
                    <a:pt x="529019" y="89249"/>
                  </a:lnTo>
                  <a:cubicBezTo>
                    <a:pt x="496157" y="91154"/>
                    <a:pt x="462344" y="92202"/>
                    <a:pt x="427292" y="92393"/>
                  </a:cubicBezTo>
                  <a:lnTo>
                    <a:pt x="419100" y="92393"/>
                  </a:lnTo>
                  <a:cubicBezTo>
                    <a:pt x="236125" y="92393"/>
                    <a:pt x="114300" y="68008"/>
                    <a:pt x="63913" y="48387"/>
                  </a:cubicBezTo>
                  <a:lnTo>
                    <a:pt x="60198" y="48387"/>
                  </a:lnTo>
                  <a:cubicBezTo>
                    <a:pt x="61339" y="32169"/>
                    <a:pt x="63857" y="16077"/>
                    <a:pt x="67723" y="286"/>
                  </a:cubicBezTo>
                  <a:cubicBezTo>
                    <a:pt x="24955" y="14383"/>
                    <a:pt x="0" y="30861"/>
                    <a:pt x="0" y="48577"/>
                  </a:cubicBezTo>
                  <a:cubicBezTo>
                    <a:pt x="0" y="180689"/>
                    <a:pt x="69437" y="297275"/>
                    <a:pt x="176498" y="368427"/>
                  </a:cubicBezTo>
                  <a:lnTo>
                    <a:pt x="661702" y="368427"/>
                  </a:lnTo>
                  <a:cubicBezTo>
                    <a:pt x="768763" y="297275"/>
                    <a:pt x="838200" y="180689"/>
                    <a:pt x="838200" y="48577"/>
                  </a:cubicBezTo>
                  <a:cubicBezTo>
                    <a:pt x="838200" y="30671"/>
                    <a:pt x="812673" y="14002"/>
                    <a:pt x="768858" y="0"/>
                  </a:cubicBezTo>
                  <a:close/>
                </a:path>
              </a:pathLst>
            </a:custGeom>
            <a:grpFill/>
            <a:ln w="9525" cap="flat">
              <a:noFill/>
              <a:prstDash val="solid"/>
              <a:miter/>
            </a:ln>
          </p:spPr>
          <p:txBody>
            <a:bodyPr rtlCol="0" anchor="ctr"/>
            <a:lstStyle/>
            <a:p>
              <a:endParaRPr lang="it-IT" sz="1013"/>
            </a:p>
          </p:txBody>
        </p:sp>
        <p:sp>
          <p:nvSpPr>
            <p:cNvPr id="406" name="Figura a mano libera 405">
              <a:extLst>
                <a:ext uri="{FF2B5EF4-FFF2-40B4-BE49-F238E27FC236}">
                  <a16:creationId xmlns:a16="http://schemas.microsoft.com/office/drawing/2014/main" id="{1D464575-40F7-824B-B1D4-901402659255}"/>
                </a:ext>
              </a:extLst>
            </p:cNvPr>
            <p:cNvSpPr/>
            <p:nvPr/>
          </p:nvSpPr>
          <p:spPr>
            <a:xfrm>
              <a:off x="7840278" y="4845719"/>
              <a:ext cx="104775" cy="104775"/>
            </a:xfrm>
            <a:custGeom>
              <a:avLst/>
              <a:gdLst>
                <a:gd name="connsiteX0" fmla="*/ 79172 w 104775"/>
                <a:gd name="connsiteY0" fmla="*/ 72403 h 104775"/>
                <a:gd name="connsiteX1" fmla="*/ 110700 w 104775"/>
                <a:gd name="connsiteY1" fmla="*/ 59830 h 104775"/>
                <a:gd name="connsiteX2" fmla="*/ 59830 w 104775"/>
                <a:gd name="connsiteY2" fmla="*/ 177 h 104775"/>
                <a:gd name="connsiteX3" fmla="*/ 177 w 104775"/>
                <a:gd name="connsiteY3" fmla="*/ 51045 h 104775"/>
                <a:gd name="connsiteX4" fmla="*/ 50978 w 104775"/>
                <a:gd name="connsiteY4" fmla="*/ 110694 h 104775"/>
                <a:gd name="connsiteX5" fmla="*/ 79172 w 104775"/>
                <a:gd name="connsiteY5" fmla="*/ 7240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79172" y="72403"/>
                  </a:moveTo>
                  <a:cubicBezTo>
                    <a:pt x="88591" y="65875"/>
                    <a:pt x="99372" y="61575"/>
                    <a:pt x="110700" y="59830"/>
                  </a:cubicBezTo>
                  <a:cubicBezTo>
                    <a:pt x="113126" y="29310"/>
                    <a:pt x="90350" y="2602"/>
                    <a:pt x="59830" y="177"/>
                  </a:cubicBezTo>
                  <a:cubicBezTo>
                    <a:pt x="29310" y="-2249"/>
                    <a:pt x="2603" y="20525"/>
                    <a:pt x="177" y="51045"/>
                  </a:cubicBezTo>
                  <a:cubicBezTo>
                    <a:pt x="-2247" y="81539"/>
                    <a:pt x="20487" y="108233"/>
                    <a:pt x="50978" y="110694"/>
                  </a:cubicBezTo>
                  <a:cubicBezTo>
                    <a:pt x="55940" y="95193"/>
                    <a:pt x="65843" y="81744"/>
                    <a:pt x="79172" y="72403"/>
                  </a:cubicBezTo>
                  <a:close/>
                </a:path>
              </a:pathLst>
            </a:custGeom>
            <a:grpFill/>
            <a:ln w="9525" cap="flat">
              <a:noFill/>
              <a:prstDash val="solid"/>
              <a:miter/>
            </a:ln>
          </p:spPr>
          <p:txBody>
            <a:bodyPr rtlCol="0" anchor="ctr"/>
            <a:lstStyle/>
            <a:p>
              <a:endParaRPr lang="it-IT" sz="1013"/>
            </a:p>
          </p:txBody>
        </p:sp>
        <p:sp>
          <p:nvSpPr>
            <p:cNvPr id="407" name="Figura a mano libera 406">
              <a:extLst>
                <a:ext uri="{FF2B5EF4-FFF2-40B4-BE49-F238E27FC236}">
                  <a16:creationId xmlns:a16="http://schemas.microsoft.com/office/drawing/2014/main" id="{71A3E9EB-178E-2B4A-99D7-13F31EA544E0}"/>
                </a:ext>
              </a:extLst>
            </p:cNvPr>
            <p:cNvSpPr/>
            <p:nvPr/>
          </p:nvSpPr>
          <p:spPr>
            <a:xfrm>
              <a:off x="8014034" y="4916408"/>
              <a:ext cx="104775" cy="104775"/>
            </a:xfrm>
            <a:custGeom>
              <a:avLst/>
              <a:gdLst>
                <a:gd name="connsiteX0" fmla="*/ 110871 w 104775"/>
                <a:gd name="connsiteY0" fmla="*/ 55436 h 104775"/>
                <a:gd name="connsiteX1" fmla="*/ 55435 w 104775"/>
                <a:gd name="connsiteY1" fmla="*/ 110871 h 104775"/>
                <a:gd name="connsiteX2" fmla="*/ 0 w 104775"/>
                <a:gd name="connsiteY2" fmla="*/ 55436 h 104775"/>
                <a:gd name="connsiteX3" fmla="*/ 55435 w 104775"/>
                <a:gd name="connsiteY3" fmla="*/ 0 h 104775"/>
                <a:gd name="connsiteX4" fmla="*/ 110871 w 104775"/>
                <a:gd name="connsiteY4" fmla="*/ 55436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10871" y="55436"/>
                  </a:moveTo>
                  <a:cubicBezTo>
                    <a:pt x="110871" y="86052"/>
                    <a:pt x="86052" y="110871"/>
                    <a:pt x="55435" y="110871"/>
                  </a:cubicBezTo>
                  <a:cubicBezTo>
                    <a:pt x="24819" y="110871"/>
                    <a:pt x="0" y="86052"/>
                    <a:pt x="0" y="55436"/>
                  </a:cubicBezTo>
                  <a:cubicBezTo>
                    <a:pt x="0" y="24819"/>
                    <a:pt x="24819" y="0"/>
                    <a:pt x="55435" y="0"/>
                  </a:cubicBezTo>
                  <a:cubicBezTo>
                    <a:pt x="86052" y="0"/>
                    <a:pt x="110871" y="24819"/>
                    <a:pt x="110871" y="55436"/>
                  </a:cubicBezTo>
                  <a:close/>
                </a:path>
              </a:pathLst>
            </a:custGeom>
            <a:grpFill/>
            <a:ln w="9525" cap="flat">
              <a:noFill/>
              <a:prstDash val="solid"/>
              <a:miter/>
            </a:ln>
          </p:spPr>
          <p:txBody>
            <a:bodyPr rtlCol="0" anchor="ctr"/>
            <a:lstStyle/>
            <a:p>
              <a:endParaRPr lang="it-IT" sz="1013"/>
            </a:p>
          </p:txBody>
        </p:sp>
        <p:sp>
          <p:nvSpPr>
            <p:cNvPr id="408" name="Figura a mano libera 407">
              <a:extLst>
                <a:ext uri="{FF2B5EF4-FFF2-40B4-BE49-F238E27FC236}">
                  <a16:creationId xmlns:a16="http://schemas.microsoft.com/office/drawing/2014/main" id="{CAABC83B-3C0C-C74E-A918-E7ED72ED5C06}"/>
                </a:ext>
              </a:extLst>
            </p:cNvPr>
            <p:cNvSpPr/>
            <p:nvPr/>
          </p:nvSpPr>
          <p:spPr>
            <a:xfrm>
              <a:off x="7786862" y="4689141"/>
              <a:ext cx="352425" cy="228600"/>
            </a:xfrm>
            <a:custGeom>
              <a:avLst/>
              <a:gdLst>
                <a:gd name="connsiteX0" fmla="*/ 225266 w 352425"/>
                <a:gd name="connsiteY0" fmla="*/ 235269 h 228600"/>
                <a:gd name="connsiteX1" fmla="*/ 240030 w 352425"/>
                <a:gd name="connsiteY1" fmla="*/ 221648 h 228600"/>
                <a:gd name="connsiteX2" fmla="*/ 257365 w 352425"/>
                <a:gd name="connsiteY2" fmla="*/ 212790 h 228600"/>
                <a:gd name="connsiteX3" fmla="*/ 344710 w 352425"/>
                <a:gd name="connsiteY3" fmla="*/ 192978 h 228600"/>
                <a:gd name="connsiteX4" fmla="*/ 349663 w 352425"/>
                <a:gd name="connsiteY4" fmla="*/ 184786 h 228600"/>
                <a:gd name="connsiteX5" fmla="*/ 354711 w 352425"/>
                <a:gd name="connsiteY5" fmla="*/ 176690 h 228600"/>
                <a:gd name="connsiteX6" fmla="*/ 302038 w 352425"/>
                <a:gd name="connsiteY6" fmla="*/ 171642 h 228600"/>
                <a:gd name="connsiteX7" fmla="*/ 246888 w 352425"/>
                <a:gd name="connsiteY7" fmla="*/ 121921 h 228600"/>
                <a:gd name="connsiteX8" fmla="*/ 248221 w 352425"/>
                <a:gd name="connsiteY8" fmla="*/ 119826 h 228600"/>
                <a:gd name="connsiteX9" fmla="*/ 261556 w 352425"/>
                <a:gd name="connsiteY9" fmla="*/ 77058 h 228600"/>
                <a:gd name="connsiteX10" fmla="*/ 232981 w 352425"/>
                <a:gd name="connsiteY10" fmla="*/ 17337 h 228600"/>
                <a:gd name="connsiteX11" fmla="*/ 213931 w 352425"/>
                <a:gd name="connsiteY11" fmla="*/ 41721 h 228600"/>
                <a:gd name="connsiteX12" fmla="*/ 205740 w 352425"/>
                <a:gd name="connsiteY12" fmla="*/ 32196 h 228600"/>
                <a:gd name="connsiteX13" fmla="*/ 105632 w 352425"/>
                <a:gd name="connsiteY13" fmla="*/ 1 h 228600"/>
                <a:gd name="connsiteX14" fmla="*/ 111538 w 352425"/>
                <a:gd name="connsiteY14" fmla="*/ 67343 h 228600"/>
                <a:gd name="connsiteX15" fmla="*/ 109538 w 352425"/>
                <a:gd name="connsiteY15" fmla="*/ 67343 h 228600"/>
                <a:gd name="connsiteX16" fmla="*/ 0 w 352425"/>
                <a:gd name="connsiteY16" fmla="*/ 112396 h 228600"/>
                <a:gd name="connsiteX17" fmla="*/ 4286 w 352425"/>
                <a:gd name="connsiteY17" fmla="*/ 128398 h 228600"/>
                <a:gd name="connsiteX18" fmla="*/ 13811 w 352425"/>
                <a:gd name="connsiteY18" fmla="*/ 127636 h 228600"/>
                <a:gd name="connsiteX19" fmla="*/ 67627 w 352425"/>
                <a:gd name="connsiteY19" fmla="*/ 150687 h 228600"/>
                <a:gd name="connsiteX20" fmla="*/ 170748 w 352425"/>
                <a:gd name="connsiteY20" fmla="*/ 170113 h 228600"/>
                <a:gd name="connsiteX21" fmla="*/ 183547 w 352425"/>
                <a:gd name="connsiteY21" fmla="*/ 216314 h 228600"/>
                <a:gd name="connsiteX22" fmla="*/ 225266 w 352425"/>
                <a:gd name="connsiteY22" fmla="*/ 235269 h 228600"/>
                <a:gd name="connsiteX23" fmla="*/ 242888 w 352425"/>
                <a:gd name="connsiteY23" fmla="*/ 142209 h 228600"/>
                <a:gd name="connsiteX24" fmla="*/ 282988 w 352425"/>
                <a:gd name="connsiteY24" fmla="*/ 177452 h 228600"/>
                <a:gd name="connsiteX25" fmla="*/ 250507 w 352425"/>
                <a:gd name="connsiteY25" fmla="*/ 194311 h 228600"/>
                <a:gd name="connsiteX26" fmla="*/ 245745 w 352425"/>
                <a:gd name="connsiteY26" fmla="*/ 154782 h 228600"/>
                <a:gd name="connsiteX27" fmla="*/ 242888 w 352425"/>
                <a:gd name="connsiteY27" fmla="*/ 14220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228600">
                  <a:moveTo>
                    <a:pt x="225266" y="235269"/>
                  </a:moveTo>
                  <a:cubicBezTo>
                    <a:pt x="229526" y="230060"/>
                    <a:pt x="234496" y="225475"/>
                    <a:pt x="240030" y="221648"/>
                  </a:cubicBezTo>
                  <a:cubicBezTo>
                    <a:pt x="245374" y="217913"/>
                    <a:pt x="251208" y="214932"/>
                    <a:pt x="257365" y="212790"/>
                  </a:cubicBezTo>
                  <a:cubicBezTo>
                    <a:pt x="312801" y="175356"/>
                    <a:pt x="344329" y="192692"/>
                    <a:pt x="344710" y="192978"/>
                  </a:cubicBezTo>
                  <a:lnTo>
                    <a:pt x="349663" y="184786"/>
                  </a:lnTo>
                  <a:lnTo>
                    <a:pt x="354711" y="176690"/>
                  </a:lnTo>
                  <a:cubicBezTo>
                    <a:pt x="338383" y="168547"/>
                    <a:pt x="319615" y="166749"/>
                    <a:pt x="302038" y="171642"/>
                  </a:cubicBezTo>
                  <a:cubicBezTo>
                    <a:pt x="287326" y="151401"/>
                    <a:pt x="268540" y="134464"/>
                    <a:pt x="246888" y="121921"/>
                  </a:cubicBezTo>
                  <a:lnTo>
                    <a:pt x="248221" y="119826"/>
                  </a:lnTo>
                  <a:cubicBezTo>
                    <a:pt x="256518" y="107069"/>
                    <a:pt x="261132" y="92270"/>
                    <a:pt x="261556" y="77058"/>
                  </a:cubicBezTo>
                  <a:cubicBezTo>
                    <a:pt x="264605" y="45912"/>
                    <a:pt x="232981" y="17337"/>
                    <a:pt x="232981" y="17337"/>
                  </a:cubicBezTo>
                  <a:cubicBezTo>
                    <a:pt x="224835" y="23885"/>
                    <a:pt x="218315" y="32232"/>
                    <a:pt x="213931" y="41721"/>
                  </a:cubicBezTo>
                  <a:cubicBezTo>
                    <a:pt x="211485" y="38312"/>
                    <a:pt x="208744" y="35124"/>
                    <a:pt x="205740" y="32196"/>
                  </a:cubicBezTo>
                  <a:cubicBezTo>
                    <a:pt x="172498" y="-666"/>
                    <a:pt x="105632" y="1"/>
                    <a:pt x="105632" y="1"/>
                  </a:cubicBezTo>
                  <a:cubicBezTo>
                    <a:pt x="100511" y="22514"/>
                    <a:pt x="102576" y="46065"/>
                    <a:pt x="111538" y="67343"/>
                  </a:cubicBezTo>
                  <a:lnTo>
                    <a:pt x="109538" y="67343"/>
                  </a:lnTo>
                  <a:cubicBezTo>
                    <a:pt x="45815" y="61152"/>
                    <a:pt x="0" y="112396"/>
                    <a:pt x="0" y="112396"/>
                  </a:cubicBezTo>
                  <a:cubicBezTo>
                    <a:pt x="858" y="117867"/>
                    <a:pt x="2295" y="123231"/>
                    <a:pt x="4286" y="128398"/>
                  </a:cubicBezTo>
                  <a:cubicBezTo>
                    <a:pt x="7437" y="127903"/>
                    <a:pt x="10621" y="127648"/>
                    <a:pt x="13811" y="127636"/>
                  </a:cubicBezTo>
                  <a:cubicBezTo>
                    <a:pt x="34144" y="127652"/>
                    <a:pt x="53587" y="135980"/>
                    <a:pt x="67627" y="150687"/>
                  </a:cubicBezTo>
                  <a:cubicBezTo>
                    <a:pt x="101468" y="127575"/>
                    <a:pt x="147637" y="136272"/>
                    <a:pt x="170748" y="170113"/>
                  </a:cubicBezTo>
                  <a:cubicBezTo>
                    <a:pt x="180009" y="183673"/>
                    <a:pt x="184511" y="199921"/>
                    <a:pt x="183547" y="216314"/>
                  </a:cubicBezTo>
                  <a:cubicBezTo>
                    <a:pt x="199115" y="218034"/>
                    <a:pt x="213730" y="224674"/>
                    <a:pt x="225266" y="235269"/>
                  </a:cubicBezTo>
                  <a:close/>
                  <a:moveTo>
                    <a:pt x="242888" y="142209"/>
                  </a:moveTo>
                  <a:cubicBezTo>
                    <a:pt x="258106" y="151666"/>
                    <a:pt x="271655" y="163574"/>
                    <a:pt x="282988" y="177452"/>
                  </a:cubicBezTo>
                  <a:cubicBezTo>
                    <a:pt x="271619" y="181960"/>
                    <a:pt x="260736" y="187608"/>
                    <a:pt x="250507" y="194311"/>
                  </a:cubicBezTo>
                  <a:cubicBezTo>
                    <a:pt x="252605" y="180947"/>
                    <a:pt x="250957" y="167265"/>
                    <a:pt x="245745" y="154782"/>
                  </a:cubicBezTo>
                  <a:cubicBezTo>
                    <a:pt x="243476" y="151003"/>
                    <a:pt x="242475" y="146597"/>
                    <a:pt x="242888" y="142209"/>
                  </a:cubicBezTo>
                  <a:close/>
                </a:path>
              </a:pathLst>
            </a:custGeom>
            <a:grpFill/>
            <a:ln w="9525" cap="flat">
              <a:noFill/>
              <a:prstDash val="solid"/>
              <a:miter/>
            </a:ln>
          </p:spPr>
          <p:txBody>
            <a:bodyPr rtlCol="0" anchor="ctr"/>
            <a:lstStyle/>
            <a:p>
              <a:endParaRPr lang="it-IT" sz="1013"/>
            </a:p>
          </p:txBody>
        </p:sp>
        <p:sp>
          <p:nvSpPr>
            <p:cNvPr id="409" name="Figura a mano libera 408">
              <a:extLst>
                <a:ext uri="{FF2B5EF4-FFF2-40B4-BE49-F238E27FC236}">
                  <a16:creationId xmlns:a16="http://schemas.microsoft.com/office/drawing/2014/main" id="{A1B89CB3-909F-C742-9539-D27CACF60E5F}"/>
                </a:ext>
              </a:extLst>
            </p:cNvPr>
            <p:cNvSpPr/>
            <p:nvPr/>
          </p:nvSpPr>
          <p:spPr>
            <a:xfrm>
              <a:off x="7973513" y="5021850"/>
              <a:ext cx="104775" cy="76200"/>
            </a:xfrm>
            <a:custGeom>
              <a:avLst/>
              <a:gdLst>
                <a:gd name="connsiteX0" fmla="*/ 96337 w 104775"/>
                <a:gd name="connsiteY0" fmla="*/ 24384 h 76200"/>
                <a:gd name="connsiteX1" fmla="*/ 40806 w 104775"/>
                <a:gd name="connsiteY1" fmla="*/ 0 h 76200"/>
                <a:gd name="connsiteX2" fmla="*/ 1893 w 104775"/>
                <a:gd name="connsiteY2" fmla="*/ 67437 h 76200"/>
                <a:gd name="connsiteX3" fmla="*/ 6326 w 104775"/>
                <a:gd name="connsiteY3" fmla="*/ 78772 h 76200"/>
                <a:gd name="connsiteX4" fmla="*/ 31281 w 104775"/>
                <a:gd name="connsiteY4" fmla="*/ 74771 h 76200"/>
                <a:gd name="connsiteX5" fmla="*/ 110720 w 104775"/>
                <a:gd name="connsiteY5" fmla="*/ 55721 h 76200"/>
                <a:gd name="connsiteX6" fmla="*/ 102243 w 104775"/>
                <a:gd name="connsiteY6" fmla="*/ 24003 h 76200"/>
                <a:gd name="connsiteX7" fmla="*/ 96337 w 104775"/>
                <a:gd name="connsiteY7" fmla="*/ 24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76200">
                  <a:moveTo>
                    <a:pt x="96337" y="24384"/>
                  </a:moveTo>
                  <a:cubicBezTo>
                    <a:pt x="75209" y="24489"/>
                    <a:pt x="55027" y="15627"/>
                    <a:pt x="40806" y="0"/>
                  </a:cubicBezTo>
                  <a:cubicBezTo>
                    <a:pt x="11439" y="7876"/>
                    <a:pt x="-5983" y="38070"/>
                    <a:pt x="1893" y="67437"/>
                  </a:cubicBezTo>
                  <a:cubicBezTo>
                    <a:pt x="2947" y="71367"/>
                    <a:pt x="4434" y="75169"/>
                    <a:pt x="6326" y="78772"/>
                  </a:cubicBezTo>
                  <a:cubicBezTo>
                    <a:pt x="14803" y="77438"/>
                    <a:pt x="23280" y="76200"/>
                    <a:pt x="31281" y="74771"/>
                  </a:cubicBezTo>
                  <a:cubicBezTo>
                    <a:pt x="58197" y="70403"/>
                    <a:pt x="84750" y="64036"/>
                    <a:pt x="110720" y="55721"/>
                  </a:cubicBezTo>
                  <a:cubicBezTo>
                    <a:pt x="111204" y="44530"/>
                    <a:pt x="108245" y="33460"/>
                    <a:pt x="102243" y="24003"/>
                  </a:cubicBezTo>
                  <a:cubicBezTo>
                    <a:pt x="100147" y="24098"/>
                    <a:pt x="98147" y="24384"/>
                    <a:pt x="96337" y="24384"/>
                  </a:cubicBezTo>
                  <a:close/>
                </a:path>
              </a:pathLst>
            </a:custGeom>
            <a:grpFill/>
            <a:ln w="9525" cap="flat">
              <a:noFill/>
              <a:prstDash val="solid"/>
              <a:miter/>
            </a:ln>
          </p:spPr>
          <p:txBody>
            <a:bodyPr rtlCol="0" anchor="ctr"/>
            <a:lstStyle/>
            <a:p>
              <a:endParaRPr lang="it-IT" sz="1013"/>
            </a:p>
          </p:txBody>
        </p:sp>
        <p:sp>
          <p:nvSpPr>
            <p:cNvPr id="410" name="Figura a mano libera 409">
              <a:extLst>
                <a:ext uri="{FF2B5EF4-FFF2-40B4-BE49-F238E27FC236}">
                  <a16:creationId xmlns:a16="http://schemas.microsoft.com/office/drawing/2014/main" id="{724645C9-ACE3-9548-99C6-0951A99BB582}"/>
                </a:ext>
              </a:extLst>
            </p:cNvPr>
            <p:cNvSpPr/>
            <p:nvPr/>
          </p:nvSpPr>
          <p:spPr>
            <a:xfrm>
              <a:off x="7792612" y="4934982"/>
              <a:ext cx="95250" cy="104775"/>
            </a:xfrm>
            <a:custGeom>
              <a:avLst/>
              <a:gdLst>
                <a:gd name="connsiteX0" fmla="*/ 95215 w 95250"/>
                <a:gd name="connsiteY0" fmla="*/ 40195 h 104775"/>
                <a:gd name="connsiteX1" fmla="*/ 42066 w 95250"/>
                <a:gd name="connsiteY1" fmla="*/ 8858 h 104775"/>
                <a:gd name="connsiteX2" fmla="*/ 36922 w 95250"/>
                <a:gd name="connsiteY2" fmla="*/ 0 h 104775"/>
                <a:gd name="connsiteX3" fmla="*/ 23778 w 95250"/>
                <a:gd name="connsiteY3" fmla="*/ 6572 h 104775"/>
                <a:gd name="connsiteX4" fmla="*/ 9891 w 95250"/>
                <a:gd name="connsiteY4" fmla="*/ 83593 h 104775"/>
                <a:gd name="connsiteX5" fmla="*/ 60163 w 95250"/>
                <a:gd name="connsiteY5" fmla="*/ 107156 h 104775"/>
                <a:gd name="connsiteX6" fmla="*/ 79880 w 95250"/>
                <a:gd name="connsiteY6" fmla="*/ 86868 h 104775"/>
                <a:gd name="connsiteX7" fmla="*/ 102454 w 95250"/>
                <a:gd name="connsiteY7" fmla="*/ 76486 h 104775"/>
                <a:gd name="connsiteX8" fmla="*/ 95215 w 95250"/>
                <a:gd name="connsiteY8" fmla="*/ 4019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04775">
                  <a:moveTo>
                    <a:pt x="95215" y="40195"/>
                  </a:moveTo>
                  <a:cubicBezTo>
                    <a:pt x="73802" y="37924"/>
                    <a:pt x="54420" y="26496"/>
                    <a:pt x="42066" y="8858"/>
                  </a:cubicBezTo>
                  <a:cubicBezTo>
                    <a:pt x="40134" y="6037"/>
                    <a:pt x="38415" y="3077"/>
                    <a:pt x="36922" y="0"/>
                  </a:cubicBezTo>
                  <a:cubicBezTo>
                    <a:pt x="32257" y="1571"/>
                    <a:pt x="27834" y="3782"/>
                    <a:pt x="23778" y="6572"/>
                  </a:cubicBezTo>
                  <a:cubicBezTo>
                    <a:pt x="-1325" y="24006"/>
                    <a:pt x="-7543" y="58490"/>
                    <a:pt x="9891" y="83593"/>
                  </a:cubicBezTo>
                  <a:cubicBezTo>
                    <a:pt x="21211" y="99893"/>
                    <a:pt x="40393" y="108884"/>
                    <a:pt x="60163" y="107156"/>
                  </a:cubicBezTo>
                  <a:cubicBezTo>
                    <a:pt x="65341" y="99166"/>
                    <a:pt x="72041" y="92272"/>
                    <a:pt x="79880" y="86868"/>
                  </a:cubicBezTo>
                  <a:cubicBezTo>
                    <a:pt x="86742" y="82117"/>
                    <a:pt x="94382" y="78603"/>
                    <a:pt x="102454" y="76486"/>
                  </a:cubicBezTo>
                  <a:cubicBezTo>
                    <a:pt x="96983" y="65205"/>
                    <a:pt x="94492" y="52711"/>
                    <a:pt x="95215" y="40195"/>
                  </a:cubicBezTo>
                  <a:close/>
                </a:path>
              </a:pathLst>
            </a:custGeom>
            <a:grpFill/>
            <a:ln w="9525" cap="flat">
              <a:noFill/>
              <a:prstDash val="solid"/>
              <a:miter/>
            </a:ln>
          </p:spPr>
          <p:txBody>
            <a:bodyPr rtlCol="0" anchor="ctr"/>
            <a:lstStyle/>
            <a:p>
              <a:endParaRPr lang="it-IT" sz="1013"/>
            </a:p>
          </p:txBody>
        </p:sp>
        <p:sp>
          <p:nvSpPr>
            <p:cNvPr id="411" name="Figura a mano libera 410">
              <a:extLst>
                <a:ext uri="{FF2B5EF4-FFF2-40B4-BE49-F238E27FC236}">
                  <a16:creationId xmlns:a16="http://schemas.microsoft.com/office/drawing/2014/main" id="{F450AC00-301E-EE46-8271-6BE7F09A7568}"/>
                </a:ext>
              </a:extLst>
            </p:cNvPr>
            <p:cNvSpPr/>
            <p:nvPr/>
          </p:nvSpPr>
          <p:spPr>
            <a:xfrm>
              <a:off x="7752148" y="5036519"/>
              <a:ext cx="85725" cy="76200"/>
            </a:xfrm>
            <a:custGeom>
              <a:avLst/>
              <a:gdLst>
                <a:gd name="connsiteX0" fmla="*/ 89578 w 85725"/>
                <a:gd name="connsiteY0" fmla="*/ 32956 h 76200"/>
                <a:gd name="connsiteX1" fmla="*/ 91769 w 85725"/>
                <a:gd name="connsiteY1" fmla="*/ 24289 h 76200"/>
                <a:gd name="connsiteX2" fmla="*/ 40810 w 85725"/>
                <a:gd name="connsiteY2" fmla="*/ 0 h 76200"/>
                <a:gd name="connsiteX3" fmla="*/ 1914 w 85725"/>
                <a:gd name="connsiteY3" fmla="*/ 67603 h 76200"/>
                <a:gd name="connsiteX4" fmla="*/ 6425 w 85725"/>
                <a:gd name="connsiteY4" fmla="*/ 79057 h 76200"/>
                <a:gd name="connsiteX5" fmla="*/ 95198 w 85725"/>
                <a:gd name="connsiteY5" fmla="*/ 76486 h 76200"/>
                <a:gd name="connsiteX6" fmla="*/ 89578 w 85725"/>
                <a:gd name="connsiteY6" fmla="*/ 329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89578" y="32956"/>
                  </a:moveTo>
                  <a:cubicBezTo>
                    <a:pt x="90139" y="30028"/>
                    <a:pt x="90871" y="27133"/>
                    <a:pt x="91769" y="24289"/>
                  </a:cubicBezTo>
                  <a:cubicBezTo>
                    <a:pt x="72251" y="23202"/>
                    <a:pt x="53945" y="14477"/>
                    <a:pt x="40810" y="0"/>
                  </a:cubicBezTo>
                  <a:cubicBezTo>
                    <a:pt x="11402" y="7927"/>
                    <a:pt x="-6013" y="38193"/>
                    <a:pt x="1914" y="67603"/>
                  </a:cubicBezTo>
                  <a:cubicBezTo>
                    <a:pt x="2986" y="71578"/>
                    <a:pt x="4498" y="75420"/>
                    <a:pt x="6425" y="79057"/>
                  </a:cubicBezTo>
                  <a:cubicBezTo>
                    <a:pt x="36619" y="79057"/>
                    <a:pt x="66337" y="78010"/>
                    <a:pt x="95198" y="76486"/>
                  </a:cubicBezTo>
                  <a:cubicBezTo>
                    <a:pt x="88919" y="62892"/>
                    <a:pt x="86958" y="47699"/>
                    <a:pt x="89578" y="32956"/>
                  </a:cubicBezTo>
                  <a:close/>
                </a:path>
              </a:pathLst>
            </a:custGeom>
            <a:grpFill/>
            <a:ln w="9525" cap="flat">
              <a:noFill/>
              <a:prstDash val="solid"/>
              <a:miter/>
            </a:ln>
          </p:spPr>
          <p:txBody>
            <a:bodyPr rtlCol="0" anchor="ctr"/>
            <a:lstStyle/>
            <a:p>
              <a:endParaRPr lang="it-IT" sz="1013"/>
            </a:p>
          </p:txBody>
        </p:sp>
        <p:sp>
          <p:nvSpPr>
            <p:cNvPr id="412" name="Figura a mano libera 411">
              <a:extLst>
                <a:ext uri="{FF2B5EF4-FFF2-40B4-BE49-F238E27FC236}">
                  <a16:creationId xmlns:a16="http://schemas.microsoft.com/office/drawing/2014/main" id="{B98D21B3-D223-E048-8B32-AD26B75A570D}"/>
                </a:ext>
              </a:extLst>
            </p:cNvPr>
            <p:cNvSpPr/>
            <p:nvPr/>
          </p:nvSpPr>
          <p:spPr>
            <a:xfrm>
              <a:off x="7859678" y="5028422"/>
              <a:ext cx="95250" cy="76200"/>
            </a:xfrm>
            <a:custGeom>
              <a:avLst/>
              <a:gdLst>
                <a:gd name="connsiteX0" fmla="*/ 98253 w 95250"/>
                <a:gd name="connsiteY0" fmla="*/ 24956 h 76200"/>
                <a:gd name="connsiteX1" fmla="*/ 46533 w 95250"/>
                <a:gd name="connsiteY1" fmla="*/ 0 h 76200"/>
                <a:gd name="connsiteX2" fmla="*/ 23673 w 95250"/>
                <a:gd name="connsiteY2" fmla="*/ 9525 h 76200"/>
                <a:gd name="connsiteX3" fmla="*/ 8433 w 95250"/>
                <a:gd name="connsiteY3" fmla="*/ 84106 h 76200"/>
                <a:gd name="connsiteX4" fmla="*/ 100349 w 95250"/>
                <a:gd name="connsiteY4" fmla="*/ 75248 h 76200"/>
                <a:gd name="connsiteX5" fmla="*/ 98253 w 95250"/>
                <a:gd name="connsiteY5" fmla="*/ 249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8253" y="24956"/>
                  </a:moveTo>
                  <a:cubicBezTo>
                    <a:pt x="78373" y="23874"/>
                    <a:pt x="59750" y="14889"/>
                    <a:pt x="46533" y="0"/>
                  </a:cubicBezTo>
                  <a:cubicBezTo>
                    <a:pt x="38274" y="1348"/>
                    <a:pt x="30445" y="4610"/>
                    <a:pt x="23673" y="9525"/>
                  </a:cubicBezTo>
                  <a:cubicBezTo>
                    <a:pt x="-501" y="26332"/>
                    <a:pt x="-7209" y="59163"/>
                    <a:pt x="8433" y="84106"/>
                  </a:cubicBezTo>
                  <a:cubicBezTo>
                    <a:pt x="40722" y="82010"/>
                    <a:pt x="71583" y="78962"/>
                    <a:pt x="100349" y="75248"/>
                  </a:cubicBezTo>
                  <a:cubicBezTo>
                    <a:pt x="93851" y="59231"/>
                    <a:pt x="93111" y="41457"/>
                    <a:pt x="98253" y="24956"/>
                  </a:cubicBezTo>
                  <a:close/>
                </a:path>
              </a:pathLst>
            </a:custGeom>
            <a:grpFill/>
            <a:ln w="9525" cap="flat">
              <a:noFill/>
              <a:prstDash val="solid"/>
              <a:miter/>
            </a:ln>
          </p:spPr>
          <p:txBody>
            <a:bodyPr rtlCol="0" anchor="ctr"/>
            <a:lstStyle/>
            <a:p>
              <a:endParaRPr lang="it-IT" sz="1013"/>
            </a:p>
          </p:txBody>
        </p:sp>
        <p:sp>
          <p:nvSpPr>
            <p:cNvPr id="444" name="Figura a mano libera 443">
              <a:extLst>
                <a:ext uri="{FF2B5EF4-FFF2-40B4-BE49-F238E27FC236}">
                  <a16:creationId xmlns:a16="http://schemas.microsoft.com/office/drawing/2014/main" id="{CC519A52-2923-DF4A-83B5-FA8994D2AB2B}"/>
                </a:ext>
              </a:extLst>
            </p:cNvPr>
            <p:cNvSpPr/>
            <p:nvPr/>
          </p:nvSpPr>
          <p:spPr>
            <a:xfrm>
              <a:off x="7906647" y="4923848"/>
              <a:ext cx="95250" cy="104775"/>
            </a:xfrm>
            <a:custGeom>
              <a:avLst/>
              <a:gdLst>
                <a:gd name="connsiteX0" fmla="*/ 60047 w 95250"/>
                <a:gd name="connsiteY0" fmla="*/ 110480 h 104775"/>
                <a:gd name="connsiteX1" fmla="*/ 79764 w 95250"/>
                <a:gd name="connsiteY1" fmla="*/ 90192 h 104775"/>
                <a:gd name="connsiteX2" fmla="*/ 96528 w 95250"/>
                <a:gd name="connsiteY2" fmla="*/ 81619 h 104775"/>
                <a:gd name="connsiteX3" fmla="*/ 89479 w 95250"/>
                <a:gd name="connsiteY3" fmla="*/ 34947 h 104775"/>
                <a:gd name="connsiteX4" fmla="*/ 95194 w 95250"/>
                <a:gd name="connsiteY4" fmla="*/ 16944 h 104775"/>
                <a:gd name="connsiteX5" fmla="*/ 16944 w 95250"/>
                <a:gd name="connsiteY5" fmla="*/ 15486 h 104775"/>
                <a:gd name="connsiteX6" fmla="*/ 15487 w 95250"/>
                <a:gd name="connsiteY6" fmla="*/ 93736 h 104775"/>
                <a:gd name="connsiteX7" fmla="*/ 60047 w 95250"/>
                <a:gd name="connsiteY7" fmla="*/ 11048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104775">
                  <a:moveTo>
                    <a:pt x="60047" y="110480"/>
                  </a:moveTo>
                  <a:cubicBezTo>
                    <a:pt x="65249" y="102509"/>
                    <a:pt x="71944" y="95620"/>
                    <a:pt x="79764" y="90192"/>
                  </a:cubicBezTo>
                  <a:cubicBezTo>
                    <a:pt x="84971" y="86644"/>
                    <a:pt x="90603" y="83763"/>
                    <a:pt x="96528" y="81619"/>
                  </a:cubicBezTo>
                  <a:cubicBezTo>
                    <a:pt x="89133" y="67253"/>
                    <a:pt x="86657" y="50856"/>
                    <a:pt x="89479" y="34947"/>
                  </a:cubicBezTo>
                  <a:cubicBezTo>
                    <a:pt x="90617" y="28729"/>
                    <a:pt x="92538" y="22680"/>
                    <a:pt x="95194" y="16944"/>
                  </a:cubicBezTo>
                  <a:cubicBezTo>
                    <a:pt x="73989" y="-5066"/>
                    <a:pt x="38956" y="-5718"/>
                    <a:pt x="16944" y="15486"/>
                  </a:cubicBezTo>
                  <a:cubicBezTo>
                    <a:pt x="-5066" y="36692"/>
                    <a:pt x="-5719" y="71726"/>
                    <a:pt x="15487" y="93736"/>
                  </a:cubicBezTo>
                  <a:cubicBezTo>
                    <a:pt x="27058" y="105747"/>
                    <a:pt x="43429" y="111898"/>
                    <a:pt x="60047" y="110480"/>
                  </a:cubicBezTo>
                  <a:close/>
                </a:path>
              </a:pathLst>
            </a:custGeom>
            <a:grpFill/>
            <a:ln w="9525" cap="flat">
              <a:noFill/>
              <a:prstDash val="solid"/>
              <a:miter/>
            </a:ln>
          </p:spPr>
          <p:txBody>
            <a:bodyPr rtlCol="0" anchor="ctr"/>
            <a:lstStyle/>
            <a:p>
              <a:endParaRPr lang="it-IT" sz="1013"/>
            </a:p>
          </p:txBody>
        </p:sp>
        <p:sp>
          <p:nvSpPr>
            <p:cNvPr id="445" name="Figura a mano libera 444">
              <a:extLst>
                <a:ext uri="{FF2B5EF4-FFF2-40B4-BE49-F238E27FC236}">
                  <a16:creationId xmlns:a16="http://schemas.microsoft.com/office/drawing/2014/main" id="{A9F16A12-10F1-ED41-8053-DE938C202B49}"/>
                </a:ext>
              </a:extLst>
            </p:cNvPr>
            <p:cNvSpPr/>
            <p:nvPr/>
          </p:nvSpPr>
          <p:spPr>
            <a:xfrm>
              <a:off x="7689326" y="4939176"/>
              <a:ext cx="85725" cy="104775"/>
            </a:xfrm>
            <a:custGeom>
              <a:avLst/>
              <a:gdLst>
                <a:gd name="connsiteX0" fmla="*/ 88868 w 85725"/>
                <a:gd name="connsiteY0" fmla="*/ 22857 h 104775"/>
                <a:gd name="connsiteX1" fmla="*/ 54197 w 85725"/>
                <a:gd name="connsiteY1" fmla="*/ 93 h 104775"/>
                <a:gd name="connsiteX2" fmla="*/ 0 w 85725"/>
                <a:gd name="connsiteY2" fmla="*/ 35049 h 104775"/>
                <a:gd name="connsiteX3" fmla="*/ 34480 w 85725"/>
                <a:gd name="connsiteY3" fmla="*/ 81722 h 104775"/>
                <a:gd name="connsiteX4" fmla="*/ 48101 w 85725"/>
                <a:gd name="connsiteY4" fmla="*/ 110964 h 104775"/>
                <a:gd name="connsiteX5" fmla="*/ 56007 w 85725"/>
                <a:gd name="connsiteY5" fmla="*/ 110964 h 104775"/>
                <a:gd name="connsiteX6" fmla="*/ 92583 w 85725"/>
                <a:gd name="connsiteY6" fmla="*/ 82389 h 104775"/>
                <a:gd name="connsiteX7" fmla="*/ 88868 w 85725"/>
                <a:gd name="connsiteY7" fmla="*/ 22857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104775">
                  <a:moveTo>
                    <a:pt x="88868" y="22857"/>
                  </a:moveTo>
                  <a:cubicBezTo>
                    <a:pt x="75396" y="18690"/>
                    <a:pt x="63377" y="10799"/>
                    <a:pt x="54197" y="93"/>
                  </a:cubicBezTo>
                  <a:cubicBezTo>
                    <a:pt x="30450" y="-1286"/>
                    <a:pt x="8538" y="12848"/>
                    <a:pt x="0" y="35049"/>
                  </a:cubicBezTo>
                  <a:cubicBezTo>
                    <a:pt x="13580" y="48951"/>
                    <a:pt x="25182" y="64656"/>
                    <a:pt x="34480" y="81722"/>
                  </a:cubicBezTo>
                  <a:cubicBezTo>
                    <a:pt x="39551" y="91213"/>
                    <a:pt x="44097" y="100976"/>
                    <a:pt x="48101" y="110964"/>
                  </a:cubicBezTo>
                  <a:cubicBezTo>
                    <a:pt x="50735" y="111107"/>
                    <a:pt x="53373" y="111107"/>
                    <a:pt x="56007" y="110964"/>
                  </a:cubicBezTo>
                  <a:cubicBezTo>
                    <a:pt x="64711" y="97663"/>
                    <a:pt x="77572" y="87616"/>
                    <a:pt x="92583" y="82389"/>
                  </a:cubicBezTo>
                  <a:cubicBezTo>
                    <a:pt x="83107" y="63928"/>
                    <a:pt x="81761" y="42352"/>
                    <a:pt x="88868" y="22857"/>
                  </a:cubicBezTo>
                  <a:close/>
                </a:path>
              </a:pathLst>
            </a:custGeom>
            <a:grpFill/>
            <a:ln w="9525" cap="flat">
              <a:noFill/>
              <a:prstDash val="solid"/>
              <a:miter/>
            </a:ln>
          </p:spPr>
          <p:txBody>
            <a:bodyPr rtlCol="0" anchor="ctr"/>
            <a:lstStyle/>
            <a:p>
              <a:endParaRPr lang="it-IT" sz="1013"/>
            </a:p>
          </p:txBody>
        </p:sp>
        <p:sp>
          <p:nvSpPr>
            <p:cNvPr id="446" name="Figura a mano libera 445">
              <a:extLst>
                <a:ext uri="{FF2B5EF4-FFF2-40B4-BE49-F238E27FC236}">
                  <a16:creationId xmlns:a16="http://schemas.microsoft.com/office/drawing/2014/main" id="{7144DA3F-9687-8849-894D-A457097C5D55}"/>
                </a:ext>
              </a:extLst>
            </p:cNvPr>
            <p:cNvSpPr/>
            <p:nvPr/>
          </p:nvSpPr>
          <p:spPr>
            <a:xfrm>
              <a:off x="7744858" y="4835696"/>
              <a:ext cx="85725" cy="104775"/>
            </a:xfrm>
            <a:custGeom>
              <a:avLst/>
              <a:gdLst>
                <a:gd name="connsiteX0" fmla="*/ 94868 w 85725"/>
                <a:gd name="connsiteY0" fmla="*/ 16609 h 104775"/>
                <a:gd name="connsiteX1" fmla="*/ 16609 w 85725"/>
                <a:gd name="connsiteY1" fmla="*/ 15813 h 104775"/>
                <a:gd name="connsiteX2" fmla="*/ 15813 w 85725"/>
                <a:gd name="connsiteY2" fmla="*/ 94072 h 104775"/>
                <a:gd name="connsiteX3" fmla="*/ 42195 w 85725"/>
                <a:gd name="connsiteY3" fmla="*/ 109096 h 104775"/>
                <a:gd name="connsiteX4" fmla="*/ 60673 w 85725"/>
                <a:gd name="connsiteY4" fmla="*/ 90046 h 104775"/>
                <a:gd name="connsiteX5" fmla="*/ 78199 w 85725"/>
                <a:gd name="connsiteY5" fmla="*/ 81379 h 104775"/>
                <a:gd name="connsiteX6" fmla="*/ 94868 w 85725"/>
                <a:gd name="connsiteY6" fmla="*/ 1660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04775">
                  <a:moveTo>
                    <a:pt x="94868" y="16609"/>
                  </a:moveTo>
                  <a:cubicBezTo>
                    <a:pt x="73477" y="-5222"/>
                    <a:pt x="38439" y="-5578"/>
                    <a:pt x="16609" y="15813"/>
                  </a:cubicBezTo>
                  <a:cubicBezTo>
                    <a:pt x="-5222" y="37204"/>
                    <a:pt x="-5578" y="72241"/>
                    <a:pt x="15813" y="94072"/>
                  </a:cubicBezTo>
                  <a:cubicBezTo>
                    <a:pt x="23034" y="101441"/>
                    <a:pt x="32173" y="106646"/>
                    <a:pt x="42195" y="109096"/>
                  </a:cubicBezTo>
                  <a:cubicBezTo>
                    <a:pt x="47128" y="101662"/>
                    <a:pt x="53392" y="95203"/>
                    <a:pt x="60673" y="90046"/>
                  </a:cubicBezTo>
                  <a:cubicBezTo>
                    <a:pt x="66119" y="86416"/>
                    <a:pt x="72009" y="83504"/>
                    <a:pt x="78199" y="81379"/>
                  </a:cubicBezTo>
                  <a:cubicBezTo>
                    <a:pt x="73205" y="58367"/>
                    <a:pt x="79386" y="34350"/>
                    <a:pt x="94868" y="16609"/>
                  </a:cubicBezTo>
                  <a:close/>
                </a:path>
              </a:pathLst>
            </a:custGeom>
            <a:grpFill/>
            <a:ln w="9525" cap="flat">
              <a:noFill/>
              <a:prstDash val="solid"/>
              <a:miter/>
            </a:ln>
          </p:spPr>
          <p:txBody>
            <a:bodyPr rtlCol="0" anchor="ctr"/>
            <a:lstStyle/>
            <a:p>
              <a:endParaRPr lang="it-IT" sz="1013"/>
            </a:p>
          </p:txBody>
        </p:sp>
      </p:grpSp>
      <p:sp>
        <p:nvSpPr>
          <p:cNvPr id="447" name="Elemento grafico 343" descr="Coltello">
            <a:extLst>
              <a:ext uri="{FF2B5EF4-FFF2-40B4-BE49-F238E27FC236}">
                <a16:creationId xmlns:a16="http://schemas.microsoft.com/office/drawing/2014/main" id="{670C1812-C602-6F4B-AF74-E4C02DA540D9}"/>
              </a:ext>
            </a:extLst>
          </p:cNvPr>
          <p:cNvSpPr/>
          <p:nvPr/>
        </p:nvSpPr>
        <p:spPr>
          <a:xfrm>
            <a:off x="5455190" y="2420313"/>
            <a:ext cx="186244" cy="188601"/>
          </a:xfrm>
          <a:custGeom>
            <a:avLst/>
            <a:gdLst>
              <a:gd name="connsiteX0" fmla="*/ 746046 w 752475"/>
              <a:gd name="connsiteY0" fmla="*/ 11430 h 762000"/>
              <a:gd name="connsiteX1" fmla="*/ 691753 w 752475"/>
              <a:gd name="connsiteY1" fmla="*/ 11430 h 762000"/>
              <a:gd name="connsiteX2" fmla="*/ 329803 w 752475"/>
              <a:gd name="connsiteY2" fmla="*/ 373380 h 762000"/>
              <a:gd name="connsiteX3" fmla="*/ 330756 w 752475"/>
              <a:gd name="connsiteY3" fmla="*/ 372428 h 762000"/>
              <a:gd name="connsiteX4" fmla="*/ 16431 w 752475"/>
              <a:gd name="connsiteY4" fmla="*/ 665798 h 762000"/>
              <a:gd name="connsiteX5" fmla="*/ 16431 w 752475"/>
              <a:gd name="connsiteY5" fmla="*/ 746760 h 762000"/>
              <a:gd name="connsiteX6" fmla="*/ 97393 w 752475"/>
              <a:gd name="connsiteY6" fmla="*/ 746760 h 762000"/>
              <a:gd name="connsiteX7" fmla="*/ 384096 w 752475"/>
              <a:gd name="connsiteY7" fmla="*/ 432435 h 762000"/>
              <a:gd name="connsiteX8" fmla="*/ 447913 w 752475"/>
              <a:gd name="connsiteY8" fmla="*/ 445770 h 762000"/>
              <a:gd name="connsiteX9" fmla="*/ 667941 w 752475"/>
              <a:gd name="connsiteY9" fmla="*/ 199072 h 762000"/>
              <a:gd name="connsiteX10" fmla="*/ 746046 w 752475"/>
              <a:gd name="connsiteY10" fmla="*/ 1143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475" h="762000">
                <a:moveTo>
                  <a:pt x="746046" y="11430"/>
                </a:moveTo>
                <a:cubicBezTo>
                  <a:pt x="730806" y="-3810"/>
                  <a:pt x="706993" y="-3810"/>
                  <a:pt x="691753" y="11430"/>
                </a:cubicBezTo>
                <a:lnTo>
                  <a:pt x="329803" y="373380"/>
                </a:lnTo>
                <a:lnTo>
                  <a:pt x="330756" y="372428"/>
                </a:lnTo>
                <a:lnTo>
                  <a:pt x="16431" y="665798"/>
                </a:lnTo>
                <a:cubicBezTo>
                  <a:pt x="-5477" y="687705"/>
                  <a:pt x="-5477" y="723900"/>
                  <a:pt x="16431" y="746760"/>
                </a:cubicBezTo>
                <a:cubicBezTo>
                  <a:pt x="38338" y="768668"/>
                  <a:pt x="74533" y="768668"/>
                  <a:pt x="97393" y="746760"/>
                </a:cubicBezTo>
                <a:lnTo>
                  <a:pt x="384096" y="432435"/>
                </a:lnTo>
                <a:cubicBezTo>
                  <a:pt x="398383" y="439103"/>
                  <a:pt x="436483" y="458153"/>
                  <a:pt x="447913" y="445770"/>
                </a:cubicBezTo>
                <a:lnTo>
                  <a:pt x="667941" y="199072"/>
                </a:lnTo>
                <a:cubicBezTo>
                  <a:pt x="791766" y="60007"/>
                  <a:pt x="746046" y="11430"/>
                  <a:pt x="746046" y="11430"/>
                </a:cubicBezTo>
                <a:close/>
              </a:path>
            </a:pathLst>
          </a:custGeom>
          <a:solidFill>
            <a:schemeClr val="accent3"/>
          </a:solidFill>
          <a:ln w="9525" cap="flat">
            <a:noFill/>
            <a:prstDash val="solid"/>
            <a:miter/>
          </a:ln>
        </p:spPr>
        <p:txBody>
          <a:bodyPr rtlCol="0" anchor="ctr"/>
          <a:lstStyle/>
          <a:p>
            <a:endParaRPr lang="it-IT" sz="1013"/>
          </a:p>
        </p:txBody>
      </p:sp>
      <p:sp>
        <p:nvSpPr>
          <p:cNvPr id="1024" name="Elemento grafico 345" descr="Forchetta">
            <a:extLst>
              <a:ext uri="{FF2B5EF4-FFF2-40B4-BE49-F238E27FC236}">
                <a16:creationId xmlns:a16="http://schemas.microsoft.com/office/drawing/2014/main" id="{0BE83B1A-AD0B-D848-B0CF-773FE120E522}"/>
              </a:ext>
            </a:extLst>
          </p:cNvPr>
          <p:cNvSpPr/>
          <p:nvPr/>
        </p:nvSpPr>
        <p:spPr>
          <a:xfrm>
            <a:off x="5873976" y="2414420"/>
            <a:ext cx="200389" cy="200389"/>
          </a:xfrm>
          <a:custGeom>
            <a:avLst/>
            <a:gdLst>
              <a:gd name="connsiteX0" fmla="*/ 793671 w 809625"/>
              <a:gd name="connsiteY0" fmla="*/ 131445 h 809625"/>
              <a:gd name="connsiteX1" fmla="*/ 601266 w 809625"/>
              <a:gd name="connsiteY1" fmla="*/ 322898 h 809625"/>
              <a:gd name="connsiteX2" fmla="*/ 581263 w 809625"/>
              <a:gd name="connsiteY2" fmla="*/ 322898 h 809625"/>
              <a:gd name="connsiteX3" fmla="*/ 581263 w 809625"/>
              <a:gd name="connsiteY3" fmla="*/ 302895 h 809625"/>
              <a:gd name="connsiteX4" fmla="*/ 773668 w 809625"/>
              <a:gd name="connsiteY4" fmla="*/ 110490 h 809625"/>
              <a:gd name="connsiteX5" fmla="*/ 746998 w 809625"/>
              <a:gd name="connsiteY5" fmla="*/ 83820 h 809625"/>
              <a:gd name="connsiteX6" fmla="*/ 554593 w 809625"/>
              <a:gd name="connsiteY6" fmla="*/ 276225 h 809625"/>
              <a:gd name="connsiteX7" fmla="*/ 534591 w 809625"/>
              <a:gd name="connsiteY7" fmla="*/ 276225 h 809625"/>
              <a:gd name="connsiteX8" fmla="*/ 534591 w 809625"/>
              <a:gd name="connsiteY8" fmla="*/ 256222 h 809625"/>
              <a:gd name="connsiteX9" fmla="*/ 726996 w 809625"/>
              <a:gd name="connsiteY9" fmla="*/ 63818 h 809625"/>
              <a:gd name="connsiteX10" fmla="*/ 700326 w 809625"/>
              <a:gd name="connsiteY10" fmla="*/ 37148 h 809625"/>
              <a:gd name="connsiteX11" fmla="*/ 506968 w 809625"/>
              <a:gd name="connsiteY11" fmla="*/ 228600 h 809625"/>
              <a:gd name="connsiteX12" fmla="*/ 486966 w 809625"/>
              <a:gd name="connsiteY12" fmla="*/ 228600 h 809625"/>
              <a:gd name="connsiteX13" fmla="*/ 486966 w 809625"/>
              <a:gd name="connsiteY13" fmla="*/ 208597 h 809625"/>
              <a:gd name="connsiteX14" fmla="*/ 679371 w 809625"/>
              <a:gd name="connsiteY14" fmla="*/ 17145 h 809625"/>
              <a:gd name="connsiteX15" fmla="*/ 662226 w 809625"/>
              <a:gd name="connsiteY15" fmla="*/ 0 h 809625"/>
              <a:gd name="connsiteX16" fmla="*/ 467916 w 809625"/>
              <a:gd name="connsiteY16" fmla="*/ 154305 h 809625"/>
              <a:gd name="connsiteX17" fmla="*/ 409813 w 809625"/>
              <a:gd name="connsiteY17" fmla="*/ 291465 h 809625"/>
              <a:gd name="connsiteX18" fmla="*/ 401241 w 809625"/>
              <a:gd name="connsiteY18" fmla="*/ 351473 h 809625"/>
              <a:gd name="connsiteX19" fmla="*/ 16431 w 809625"/>
              <a:gd name="connsiteY19" fmla="*/ 714375 h 809625"/>
              <a:gd name="connsiteX20" fmla="*/ 16431 w 809625"/>
              <a:gd name="connsiteY20" fmla="*/ 795338 h 809625"/>
              <a:gd name="connsiteX21" fmla="*/ 97393 w 809625"/>
              <a:gd name="connsiteY21" fmla="*/ 795338 h 809625"/>
              <a:gd name="connsiteX22" fmla="*/ 460296 w 809625"/>
              <a:gd name="connsiteY22" fmla="*/ 410528 h 809625"/>
              <a:gd name="connsiteX23" fmla="*/ 520303 w 809625"/>
              <a:gd name="connsiteY23" fmla="*/ 401955 h 809625"/>
              <a:gd name="connsiteX24" fmla="*/ 657463 w 809625"/>
              <a:gd name="connsiteY24" fmla="*/ 343853 h 809625"/>
              <a:gd name="connsiteX25" fmla="*/ 810816 w 809625"/>
              <a:gd name="connsiteY25" fmla="*/ 148590 h 809625"/>
              <a:gd name="connsiteX26" fmla="*/ 793671 w 809625"/>
              <a:gd name="connsiteY26" fmla="*/ 13144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9625" h="809625">
                <a:moveTo>
                  <a:pt x="793671" y="131445"/>
                </a:moveTo>
                <a:lnTo>
                  <a:pt x="601266" y="322898"/>
                </a:lnTo>
                <a:cubicBezTo>
                  <a:pt x="595551" y="328613"/>
                  <a:pt x="586978" y="328613"/>
                  <a:pt x="581263" y="322898"/>
                </a:cubicBezTo>
                <a:cubicBezTo>
                  <a:pt x="575548" y="317183"/>
                  <a:pt x="575548" y="308610"/>
                  <a:pt x="581263" y="302895"/>
                </a:cubicBezTo>
                <a:lnTo>
                  <a:pt x="773668" y="110490"/>
                </a:lnTo>
                <a:lnTo>
                  <a:pt x="746998" y="83820"/>
                </a:lnTo>
                <a:lnTo>
                  <a:pt x="554593" y="276225"/>
                </a:lnTo>
                <a:cubicBezTo>
                  <a:pt x="548878" y="281940"/>
                  <a:pt x="540306" y="281940"/>
                  <a:pt x="534591" y="276225"/>
                </a:cubicBezTo>
                <a:cubicBezTo>
                  <a:pt x="528876" y="270510"/>
                  <a:pt x="528876" y="261938"/>
                  <a:pt x="534591" y="256222"/>
                </a:cubicBezTo>
                <a:lnTo>
                  <a:pt x="726996" y="63818"/>
                </a:lnTo>
                <a:lnTo>
                  <a:pt x="700326" y="37148"/>
                </a:lnTo>
                <a:lnTo>
                  <a:pt x="506968" y="228600"/>
                </a:lnTo>
                <a:cubicBezTo>
                  <a:pt x="501253" y="234315"/>
                  <a:pt x="492681" y="234315"/>
                  <a:pt x="486966" y="228600"/>
                </a:cubicBezTo>
                <a:cubicBezTo>
                  <a:pt x="481251" y="222885"/>
                  <a:pt x="481251" y="214313"/>
                  <a:pt x="486966" y="208597"/>
                </a:cubicBezTo>
                <a:lnTo>
                  <a:pt x="679371" y="17145"/>
                </a:lnTo>
                <a:lnTo>
                  <a:pt x="662226" y="0"/>
                </a:lnTo>
                <a:cubicBezTo>
                  <a:pt x="662226" y="0"/>
                  <a:pt x="547926" y="74295"/>
                  <a:pt x="467916" y="154305"/>
                </a:cubicBezTo>
                <a:cubicBezTo>
                  <a:pt x="419338" y="202883"/>
                  <a:pt x="403146" y="250508"/>
                  <a:pt x="409813" y="291465"/>
                </a:cubicBezTo>
                <a:cubicBezTo>
                  <a:pt x="409813" y="291465"/>
                  <a:pt x="418386" y="329565"/>
                  <a:pt x="401241" y="351473"/>
                </a:cubicBezTo>
                <a:lnTo>
                  <a:pt x="16431" y="714375"/>
                </a:lnTo>
                <a:cubicBezTo>
                  <a:pt x="-5477" y="736283"/>
                  <a:pt x="-5477" y="772478"/>
                  <a:pt x="16431" y="795338"/>
                </a:cubicBezTo>
                <a:cubicBezTo>
                  <a:pt x="38338" y="817245"/>
                  <a:pt x="74533" y="817245"/>
                  <a:pt x="97393" y="795338"/>
                </a:cubicBezTo>
                <a:lnTo>
                  <a:pt x="460296" y="410528"/>
                </a:lnTo>
                <a:cubicBezTo>
                  <a:pt x="482203" y="393383"/>
                  <a:pt x="520303" y="401955"/>
                  <a:pt x="520303" y="401955"/>
                </a:cubicBezTo>
                <a:cubicBezTo>
                  <a:pt x="561261" y="408623"/>
                  <a:pt x="608886" y="392430"/>
                  <a:pt x="657463" y="343853"/>
                </a:cubicBezTo>
                <a:cubicBezTo>
                  <a:pt x="729853" y="269558"/>
                  <a:pt x="810816" y="148590"/>
                  <a:pt x="810816" y="148590"/>
                </a:cubicBezTo>
                <a:lnTo>
                  <a:pt x="793671" y="131445"/>
                </a:lnTo>
                <a:close/>
              </a:path>
            </a:pathLst>
          </a:custGeom>
          <a:solidFill>
            <a:schemeClr val="accent3"/>
          </a:solidFill>
          <a:ln w="9525" cap="flat">
            <a:noFill/>
            <a:prstDash val="solid"/>
            <a:miter/>
          </a:ln>
        </p:spPr>
        <p:txBody>
          <a:bodyPr rtlCol="0" anchor="ctr"/>
          <a:lstStyle/>
          <a:p>
            <a:endParaRPr lang="it-IT" sz="1013"/>
          </a:p>
        </p:txBody>
      </p:sp>
      <p:grpSp>
        <p:nvGrpSpPr>
          <p:cNvPr id="1025" name="Elemento grafico 349" descr="Tavola apparecchiata">
            <a:extLst>
              <a:ext uri="{FF2B5EF4-FFF2-40B4-BE49-F238E27FC236}">
                <a16:creationId xmlns:a16="http://schemas.microsoft.com/office/drawing/2014/main" id="{CC140867-8B26-A249-9532-8484CB397B0A}"/>
              </a:ext>
            </a:extLst>
          </p:cNvPr>
          <p:cNvGrpSpPr/>
          <p:nvPr/>
        </p:nvGrpSpPr>
        <p:grpSpPr>
          <a:xfrm>
            <a:off x="6306906" y="2401453"/>
            <a:ext cx="226322" cy="226322"/>
            <a:chOff x="7738800" y="5071800"/>
            <a:chExt cx="914400" cy="914400"/>
          </a:xfrm>
          <a:solidFill>
            <a:schemeClr val="accent3"/>
          </a:solidFill>
        </p:grpSpPr>
        <p:sp>
          <p:nvSpPr>
            <p:cNvPr id="1026" name="Figura a mano libera 1025">
              <a:extLst>
                <a:ext uri="{FF2B5EF4-FFF2-40B4-BE49-F238E27FC236}">
                  <a16:creationId xmlns:a16="http://schemas.microsoft.com/office/drawing/2014/main" id="{90C5C7D1-A109-3D46-9998-564D31022982}"/>
                </a:ext>
              </a:extLst>
            </p:cNvPr>
            <p:cNvSpPr/>
            <p:nvPr/>
          </p:nvSpPr>
          <p:spPr>
            <a:xfrm>
              <a:off x="8522898" y="5354883"/>
              <a:ext cx="95250" cy="390525"/>
            </a:xfrm>
            <a:custGeom>
              <a:avLst/>
              <a:gdLst>
                <a:gd name="connsiteX0" fmla="*/ 51435 w 95250"/>
                <a:gd name="connsiteY0" fmla="*/ 0 h 390525"/>
                <a:gd name="connsiteX1" fmla="*/ 0 w 95250"/>
                <a:gd name="connsiteY1" fmla="*/ 95250 h 390525"/>
                <a:gd name="connsiteX2" fmla="*/ 21622 w 95250"/>
                <a:gd name="connsiteY2" fmla="*/ 148400 h 390525"/>
                <a:gd name="connsiteX3" fmla="*/ 35623 w 95250"/>
                <a:gd name="connsiteY3" fmla="*/ 167450 h 390525"/>
                <a:gd name="connsiteX4" fmla="*/ 29623 w 95250"/>
                <a:gd name="connsiteY4" fmla="*/ 371189 h 390525"/>
                <a:gd name="connsiteX5" fmla="*/ 53123 w 95250"/>
                <a:gd name="connsiteY5" fmla="*/ 391790 h 390525"/>
                <a:gd name="connsiteX6" fmla="*/ 73723 w 95250"/>
                <a:gd name="connsiteY6" fmla="*/ 371189 h 390525"/>
                <a:gd name="connsiteX7" fmla="*/ 67723 w 95250"/>
                <a:gd name="connsiteY7" fmla="*/ 167450 h 390525"/>
                <a:gd name="connsiteX8" fmla="*/ 81820 w 95250"/>
                <a:gd name="connsiteY8" fmla="*/ 148400 h 390525"/>
                <a:gd name="connsiteX9" fmla="*/ 103346 w 95250"/>
                <a:gd name="connsiteY9" fmla="*/ 95250 h 390525"/>
                <a:gd name="connsiteX10" fmla="*/ 51435 w 95250"/>
                <a:gd name="connsiteY10"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390525">
                  <a:moveTo>
                    <a:pt x="51435" y="0"/>
                  </a:moveTo>
                  <a:cubicBezTo>
                    <a:pt x="22860" y="0"/>
                    <a:pt x="0" y="51911"/>
                    <a:pt x="0" y="95250"/>
                  </a:cubicBezTo>
                  <a:cubicBezTo>
                    <a:pt x="0" y="121634"/>
                    <a:pt x="8573" y="139065"/>
                    <a:pt x="21622" y="148400"/>
                  </a:cubicBezTo>
                  <a:cubicBezTo>
                    <a:pt x="28536" y="152744"/>
                    <a:pt x="33541" y="159553"/>
                    <a:pt x="35623" y="167450"/>
                  </a:cubicBezTo>
                  <a:lnTo>
                    <a:pt x="29623" y="371189"/>
                  </a:lnTo>
                  <a:cubicBezTo>
                    <a:pt x="30424" y="383367"/>
                    <a:pt x="40945" y="392590"/>
                    <a:pt x="53123" y="391790"/>
                  </a:cubicBezTo>
                  <a:cubicBezTo>
                    <a:pt x="64185" y="391062"/>
                    <a:pt x="72996" y="382252"/>
                    <a:pt x="73723" y="371189"/>
                  </a:cubicBezTo>
                  <a:lnTo>
                    <a:pt x="67723" y="167450"/>
                  </a:lnTo>
                  <a:cubicBezTo>
                    <a:pt x="69829" y="159538"/>
                    <a:pt x="74869" y="152726"/>
                    <a:pt x="81820" y="148400"/>
                  </a:cubicBezTo>
                  <a:cubicBezTo>
                    <a:pt x="94774" y="138875"/>
                    <a:pt x="103346" y="121634"/>
                    <a:pt x="103346" y="95250"/>
                  </a:cubicBezTo>
                  <a:cubicBezTo>
                    <a:pt x="102775" y="51911"/>
                    <a:pt x="79915" y="0"/>
                    <a:pt x="51435" y="0"/>
                  </a:cubicBezTo>
                  <a:close/>
                </a:path>
              </a:pathLst>
            </a:custGeom>
            <a:grpFill/>
            <a:ln w="9525" cap="flat">
              <a:noFill/>
              <a:prstDash val="solid"/>
              <a:miter/>
            </a:ln>
          </p:spPr>
          <p:txBody>
            <a:bodyPr rtlCol="0" anchor="ctr"/>
            <a:lstStyle/>
            <a:p>
              <a:endParaRPr lang="it-IT" sz="1013"/>
            </a:p>
          </p:txBody>
        </p:sp>
        <p:sp>
          <p:nvSpPr>
            <p:cNvPr id="1027" name="Figura a mano libera 1026">
              <a:extLst>
                <a:ext uri="{FF2B5EF4-FFF2-40B4-BE49-F238E27FC236}">
                  <a16:creationId xmlns:a16="http://schemas.microsoft.com/office/drawing/2014/main" id="{28BC9493-002A-9A4B-80EA-16BA236E9CE1}"/>
                </a:ext>
              </a:extLst>
            </p:cNvPr>
            <p:cNvSpPr/>
            <p:nvPr/>
          </p:nvSpPr>
          <p:spPr>
            <a:xfrm>
              <a:off x="7782139" y="5354883"/>
              <a:ext cx="95250" cy="390525"/>
            </a:xfrm>
            <a:custGeom>
              <a:avLst/>
              <a:gdLst>
                <a:gd name="connsiteX0" fmla="*/ 92297 w 95250"/>
                <a:gd name="connsiteY0" fmla="*/ 0 h 390525"/>
                <a:gd name="connsiteX1" fmla="*/ 82772 w 95250"/>
                <a:gd name="connsiteY1" fmla="*/ 0 h 390525"/>
                <a:gd name="connsiteX2" fmla="*/ 82772 w 95250"/>
                <a:gd name="connsiteY2" fmla="*/ 104775 h 390525"/>
                <a:gd name="connsiteX3" fmla="*/ 77248 w 95250"/>
                <a:gd name="connsiteY3" fmla="*/ 110300 h 390525"/>
                <a:gd name="connsiteX4" fmla="*/ 71723 w 95250"/>
                <a:gd name="connsiteY4" fmla="*/ 104775 h 390525"/>
                <a:gd name="connsiteX5" fmla="*/ 71723 w 95250"/>
                <a:gd name="connsiteY5" fmla="*/ 0 h 390525"/>
                <a:gd name="connsiteX6" fmla="*/ 57340 w 95250"/>
                <a:gd name="connsiteY6" fmla="*/ 0 h 390525"/>
                <a:gd name="connsiteX7" fmla="*/ 57340 w 95250"/>
                <a:gd name="connsiteY7" fmla="*/ 104775 h 390525"/>
                <a:gd name="connsiteX8" fmla="*/ 51816 w 95250"/>
                <a:gd name="connsiteY8" fmla="*/ 110300 h 390525"/>
                <a:gd name="connsiteX9" fmla="*/ 46291 w 95250"/>
                <a:gd name="connsiteY9" fmla="*/ 104775 h 390525"/>
                <a:gd name="connsiteX10" fmla="*/ 46291 w 95250"/>
                <a:gd name="connsiteY10" fmla="*/ 0 h 390525"/>
                <a:gd name="connsiteX11" fmla="*/ 31623 w 95250"/>
                <a:gd name="connsiteY11" fmla="*/ 0 h 390525"/>
                <a:gd name="connsiteX12" fmla="*/ 31623 w 95250"/>
                <a:gd name="connsiteY12" fmla="*/ 104775 h 390525"/>
                <a:gd name="connsiteX13" fmla="*/ 26098 w 95250"/>
                <a:gd name="connsiteY13" fmla="*/ 110300 h 390525"/>
                <a:gd name="connsiteX14" fmla="*/ 20574 w 95250"/>
                <a:gd name="connsiteY14" fmla="*/ 104775 h 390525"/>
                <a:gd name="connsiteX15" fmla="*/ 20574 w 95250"/>
                <a:gd name="connsiteY15" fmla="*/ 0 h 390525"/>
                <a:gd name="connsiteX16" fmla="*/ 11049 w 95250"/>
                <a:gd name="connsiteY16" fmla="*/ 0 h 390525"/>
                <a:gd name="connsiteX17" fmla="*/ 0 w 95250"/>
                <a:gd name="connsiteY17" fmla="*/ 95250 h 390525"/>
                <a:gd name="connsiteX18" fmla="*/ 21526 w 95250"/>
                <a:gd name="connsiteY18" fmla="*/ 148495 h 390525"/>
                <a:gd name="connsiteX19" fmla="*/ 35623 w 95250"/>
                <a:gd name="connsiteY19" fmla="*/ 167545 h 390525"/>
                <a:gd name="connsiteX20" fmla="*/ 30004 w 95250"/>
                <a:gd name="connsiteY20" fmla="*/ 371094 h 390525"/>
                <a:gd name="connsiteX21" fmla="*/ 52102 w 95250"/>
                <a:gd name="connsiteY21" fmla="*/ 393192 h 390525"/>
                <a:gd name="connsiteX22" fmla="*/ 74200 w 95250"/>
                <a:gd name="connsiteY22" fmla="*/ 371094 h 390525"/>
                <a:gd name="connsiteX23" fmla="*/ 68199 w 95250"/>
                <a:gd name="connsiteY23" fmla="*/ 167164 h 390525"/>
                <a:gd name="connsiteX24" fmla="*/ 82201 w 95250"/>
                <a:gd name="connsiteY24" fmla="*/ 148114 h 390525"/>
                <a:gd name="connsiteX25" fmla="*/ 103823 w 95250"/>
                <a:gd name="connsiteY25" fmla="*/ 94869 h 390525"/>
                <a:gd name="connsiteX26" fmla="*/ 92297 w 95250"/>
                <a:gd name="connsiteY26"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5250" h="390525">
                  <a:moveTo>
                    <a:pt x="92297" y="0"/>
                  </a:moveTo>
                  <a:lnTo>
                    <a:pt x="82772" y="0"/>
                  </a:lnTo>
                  <a:lnTo>
                    <a:pt x="82772" y="104775"/>
                  </a:lnTo>
                  <a:cubicBezTo>
                    <a:pt x="82772" y="107826"/>
                    <a:pt x="80299" y="110300"/>
                    <a:pt x="77248" y="110300"/>
                  </a:cubicBezTo>
                  <a:cubicBezTo>
                    <a:pt x="74197" y="110300"/>
                    <a:pt x="71723" y="107826"/>
                    <a:pt x="71723" y="104775"/>
                  </a:cubicBezTo>
                  <a:lnTo>
                    <a:pt x="71723" y="0"/>
                  </a:lnTo>
                  <a:lnTo>
                    <a:pt x="57340" y="0"/>
                  </a:lnTo>
                  <a:lnTo>
                    <a:pt x="57340" y="104775"/>
                  </a:lnTo>
                  <a:cubicBezTo>
                    <a:pt x="57340" y="107826"/>
                    <a:pt x="54867" y="110300"/>
                    <a:pt x="51816" y="110300"/>
                  </a:cubicBezTo>
                  <a:cubicBezTo>
                    <a:pt x="48765" y="110300"/>
                    <a:pt x="46291" y="107826"/>
                    <a:pt x="46291" y="104775"/>
                  </a:cubicBezTo>
                  <a:lnTo>
                    <a:pt x="46291" y="0"/>
                  </a:lnTo>
                  <a:lnTo>
                    <a:pt x="31623" y="0"/>
                  </a:lnTo>
                  <a:lnTo>
                    <a:pt x="31623" y="104775"/>
                  </a:lnTo>
                  <a:cubicBezTo>
                    <a:pt x="31623" y="107826"/>
                    <a:pt x="29150" y="110300"/>
                    <a:pt x="26098" y="110300"/>
                  </a:cubicBezTo>
                  <a:cubicBezTo>
                    <a:pt x="23047" y="110300"/>
                    <a:pt x="20574" y="107826"/>
                    <a:pt x="20574" y="104775"/>
                  </a:cubicBezTo>
                  <a:lnTo>
                    <a:pt x="20574" y="0"/>
                  </a:lnTo>
                  <a:lnTo>
                    <a:pt x="11049" y="0"/>
                  </a:lnTo>
                  <a:cubicBezTo>
                    <a:pt x="4544" y="31359"/>
                    <a:pt x="846" y="63235"/>
                    <a:pt x="0" y="95250"/>
                  </a:cubicBezTo>
                  <a:cubicBezTo>
                    <a:pt x="0" y="121730"/>
                    <a:pt x="8572" y="139160"/>
                    <a:pt x="21526" y="148495"/>
                  </a:cubicBezTo>
                  <a:cubicBezTo>
                    <a:pt x="28457" y="152843"/>
                    <a:pt x="33491" y="159646"/>
                    <a:pt x="35623" y="167545"/>
                  </a:cubicBezTo>
                  <a:lnTo>
                    <a:pt x="30004" y="371094"/>
                  </a:lnTo>
                  <a:cubicBezTo>
                    <a:pt x="30004" y="383298"/>
                    <a:pt x="39897" y="393192"/>
                    <a:pt x="52102" y="393192"/>
                  </a:cubicBezTo>
                  <a:cubicBezTo>
                    <a:pt x="64306" y="393192"/>
                    <a:pt x="74200" y="383298"/>
                    <a:pt x="74200" y="371094"/>
                  </a:cubicBezTo>
                  <a:lnTo>
                    <a:pt x="68199" y="167164"/>
                  </a:lnTo>
                  <a:cubicBezTo>
                    <a:pt x="70308" y="159280"/>
                    <a:pt x="75307" y="152479"/>
                    <a:pt x="82201" y="148114"/>
                  </a:cubicBezTo>
                  <a:cubicBezTo>
                    <a:pt x="95250" y="138589"/>
                    <a:pt x="103823" y="121349"/>
                    <a:pt x="103823" y="94869"/>
                  </a:cubicBezTo>
                  <a:cubicBezTo>
                    <a:pt x="102340" y="63004"/>
                    <a:pt x="98489" y="31293"/>
                    <a:pt x="92297" y="0"/>
                  </a:cubicBezTo>
                  <a:close/>
                </a:path>
              </a:pathLst>
            </a:custGeom>
            <a:grpFill/>
            <a:ln w="9525" cap="flat">
              <a:noFill/>
              <a:prstDash val="solid"/>
              <a:miter/>
            </a:ln>
          </p:spPr>
          <p:txBody>
            <a:bodyPr rtlCol="0" anchor="ctr"/>
            <a:lstStyle/>
            <a:p>
              <a:endParaRPr lang="it-IT" sz="1013"/>
            </a:p>
          </p:txBody>
        </p:sp>
        <p:sp>
          <p:nvSpPr>
            <p:cNvPr id="1028" name="Figura a mano libera 1027">
              <a:extLst>
                <a:ext uri="{FF2B5EF4-FFF2-40B4-BE49-F238E27FC236}">
                  <a16:creationId xmlns:a16="http://schemas.microsoft.com/office/drawing/2014/main" id="{D484C2C1-0E81-5E41-9F3B-5CDCE6539C5C}"/>
                </a:ext>
              </a:extLst>
            </p:cNvPr>
            <p:cNvSpPr/>
            <p:nvPr/>
          </p:nvSpPr>
          <p:spPr>
            <a:xfrm>
              <a:off x="8438888" y="5300400"/>
              <a:ext cx="57150" cy="438150"/>
            </a:xfrm>
            <a:custGeom>
              <a:avLst/>
              <a:gdLst>
                <a:gd name="connsiteX0" fmla="*/ 58007 w 57150"/>
                <a:gd name="connsiteY0" fmla="*/ 237268 h 438150"/>
                <a:gd name="connsiteX1" fmla="*/ 58007 w 57150"/>
                <a:gd name="connsiteY1" fmla="*/ 16764 h 438150"/>
                <a:gd name="connsiteX2" fmla="*/ 41818 w 57150"/>
                <a:gd name="connsiteY2" fmla="*/ 2 h 438150"/>
                <a:gd name="connsiteX3" fmla="*/ 41434 w 57150"/>
                <a:gd name="connsiteY3" fmla="*/ 0 h 438150"/>
                <a:gd name="connsiteX4" fmla="*/ 8192 w 57150"/>
                <a:gd name="connsiteY4" fmla="*/ 81344 h 438150"/>
                <a:gd name="connsiteX5" fmla="*/ 0 w 57150"/>
                <a:gd name="connsiteY5" fmla="*/ 223933 h 438150"/>
                <a:gd name="connsiteX6" fmla="*/ 23336 w 57150"/>
                <a:gd name="connsiteY6" fmla="*/ 239364 h 438150"/>
                <a:gd name="connsiteX7" fmla="*/ 14954 w 57150"/>
                <a:gd name="connsiteY7" fmla="*/ 422910 h 438150"/>
                <a:gd name="connsiteX8" fmla="*/ 41207 w 57150"/>
                <a:gd name="connsiteY8" fmla="*/ 446092 h 438150"/>
                <a:gd name="connsiteX9" fmla="*/ 64389 w 57150"/>
                <a:gd name="connsiteY9" fmla="*/ 42291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438150">
                  <a:moveTo>
                    <a:pt x="58007" y="237268"/>
                  </a:moveTo>
                  <a:lnTo>
                    <a:pt x="58007" y="16764"/>
                  </a:lnTo>
                  <a:cubicBezTo>
                    <a:pt x="58165" y="7665"/>
                    <a:pt x="50917" y="160"/>
                    <a:pt x="41818" y="2"/>
                  </a:cubicBezTo>
                  <a:cubicBezTo>
                    <a:pt x="41690" y="0"/>
                    <a:pt x="41561" y="-1"/>
                    <a:pt x="41434" y="0"/>
                  </a:cubicBezTo>
                  <a:cubicBezTo>
                    <a:pt x="41434" y="0"/>
                    <a:pt x="12859" y="1048"/>
                    <a:pt x="8192" y="81344"/>
                  </a:cubicBezTo>
                  <a:lnTo>
                    <a:pt x="0" y="223933"/>
                  </a:lnTo>
                  <a:cubicBezTo>
                    <a:pt x="0" y="231172"/>
                    <a:pt x="16954" y="236982"/>
                    <a:pt x="23336" y="239364"/>
                  </a:cubicBezTo>
                  <a:lnTo>
                    <a:pt x="14954" y="422910"/>
                  </a:lnTo>
                  <a:cubicBezTo>
                    <a:pt x="15802" y="436562"/>
                    <a:pt x="27556" y="446940"/>
                    <a:pt x="41207" y="446092"/>
                  </a:cubicBezTo>
                  <a:cubicBezTo>
                    <a:pt x="53675" y="445318"/>
                    <a:pt x="63615" y="435379"/>
                    <a:pt x="64389" y="422910"/>
                  </a:cubicBezTo>
                  <a:close/>
                </a:path>
              </a:pathLst>
            </a:custGeom>
            <a:grpFill/>
            <a:ln w="9525" cap="flat">
              <a:noFill/>
              <a:prstDash val="solid"/>
              <a:miter/>
            </a:ln>
          </p:spPr>
          <p:txBody>
            <a:bodyPr rtlCol="0" anchor="ctr"/>
            <a:lstStyle/>
            <a:p>
              <a:endParaRPr lang="it-IT" sz="1013"/>
            </a:p>
          </p:txBody>
        </p:sp>
        <p:sp>
          <p:nvSpPr>
            <p:cNvPr id="1029" name="Figura a mano libera 1028">
              <a:extLst>
                <a:ext uri="{FF2B5EF4-FFF2-40B4-BE49-F238E27FC236}">
                  <a16:creationId xmlns:a16="http://schemas.microsoft.com/office/drawing/2014/main" id="{61EA448E-A1DD-AF48-A1AA-D3CFC505EB21}"/>
                </a:ext>
              </a:extLst>
            </p:cNvPr>
            <p:cNvSpPr/>
            <p:nvPr/>
          </p:nvSpPr>
          <p:spPr>
            <a:xfrm>
              <a:off x="7900725" y="5262300"/>
              <a:ext cx="514350" cy="514350"/>
            </a:xfrm>
            <a:custGeom>
              <a:avLst/>
              <a:gdLst>
                <a:gd name="connsiteX0" fmla="*/ 257175 w 514350"/>
                <a:gd name="connsiteY0" fmla="*/ 0 h 514350"/>
                <a:gd name="connsiteX1" fmla="*/ 0 w 514350"/>
                <a:gd name="connsiteY1" fmla="*/ 257175 h 514350"/>
                <a:gd name="connsiteX2" fmla="*/ 257175 w 514350"/>
                <a:gd name="connsiteY2" fmla="*/ 514350 h 514350"/>
                <a:gd name="connsiteX3" fmla="*/ 514350 w 514350"/>
                <a:gd name="connsiteY3" fmla="*/ 257175 h 514350"/>
                <a:gd name="connsiteX4" fmla="*/ 257175 w 514350"/>
                <a:gd name="connsiteY4" fmla="*/ 0 h 514350"/>
                <a:gd name="connsiteX5" fmla="*/ 257175 w 514350"/>
                <a:gd name="connsiteY5" fmla="*/ 457200 h 514350"/>
                <a:gd name="connsiteX6" fmla="*/ 57150 w 514350"/>
                <a:gd name="connsiteY6" fmla="*/ 257175 h 514350"/>
                <a:gd name="connsiteX7" fmla="*/ 257175 w 514350"/>
                <a:gd name="connsiteY7" fmla="*/ 57150 h 514350"/>
                <a:gd name="connsiteX8" fmla="*/ 457200 w 514350"/>
                <a:gd name="connsiteY8" fmla="*/ 257175 h 514350"/>
                <a:gd name="connsiteX9" fmla="*/ 257175 w 514350"/>
                <a:gd name="connsiteY9" fmla="*/ 45720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514350">
                  <a:moveTo>
                    <a:pt x="257175" y="0"/>
                  </a:moveTo>
                  <a:cubicBezTo>
                    <a:pt x="115141" y="0"/>
                    <a:pt x="0" y="115141"/>
                    <a:pt x="0" y="257175"/>
                  </a:cubicBezTo>
                  <a:cubicBezTo>
                    <a:pt x="0" y="399209"/>
                    <a:pt x="115141" y="514350"/>
                    <a:pt x="257175" y="514350"/>
                  </a:cubicBezTo>
                  <a:cubicBezTo>
                    <a:pt x="399209" y="514350"/>
                    <a:pt x="514350" y="399209"/>
                    <a:pt x="514350" y="257175"/>
                  </a:cubicBezTo>
                  <a:cubicBezTo>
                    <a:pt x="514350" y="115141"/>
                    <a:pt x="399209" y="0"/>
                    <a:pt x="257175" y="0"/>
                  </a:cubicBezTo>
                  <a:close/>
                  <a:moveTo>
                    <a:pt x="257175" y="457200"/>
                  </a:moveTo>
                  <a:cubicBezTo>
                    <a:pt x="146704" y="457200"/>
                    <a:pt x="57150" y="367646"/>
                    <a:pt x="57150" y="257175"/>
                  </a:cubicBezTo>
                  <a:cubicBezTo>
                    <a:pt x="57150" y="146704"/>
                    <a:pt x="146704" y="57150"/>
                    <a:pt x="257175" y="57150"/>
                  </a:cubicBezTo>
                  <a:cubicBezTo>
                    <a:pt x="367646" y="57150"/>
                    <a:pt x="457200" y="146704"/>
                    <a:pt x="457200" y="257175"/>
                  </a:cubicBezTo>
                  <a:cubicBezTo>
                    <a:pt x="457200" y="367646"/>
                    <a:pt x="367646" y="457200"/>
                    <a:pt x="257175" y="457200"/>
                  </a:cubicBezTo>
                  <a:close/>
                </a:path>
              </a:pathLst>
            </a:custGeom>
            <a:grpFill/>
            <a:ln w="9525" cap="flat">
              <a:noFill/>
              <a:prstDash val="solid"/>
              <a:miter/>
            </a:ln>
          </p:spPr>
          <p:txBody>
            <a:bodyPr rtlCol="0" anchor="ctr"/>
            <a:lstStyle/>
            <a:p>
              <a:endParaRPr lang="it-IT" sz="1013"/>
            </a:p>
          </p:txBody>
        </p:sp>
        <p:sp>
          <p:nvSpPr>
            <p:cNvPr id="1030" name="Figura a mano libera 1029">
              <a:extLst>
                <a:ext uri="{FF2B5EF4-FFF2-40B4-BE49-F238E27FC236}">
                  <a16:creationId xmlns:a16="http://schemas.microsoft.com/office/drawing/2014/main" id="{16841C7A-4D8F-E34E-9E2B-49A61E6ED486}"/>
                </a:ext>
              </a:extLst>
            </p:cNvPr>
            <p:cNvSpPr/>
            <p:nvPr/>
          </p:nvSpPr>
          <p:spPr>
            <a:xfrm>
              <a:off x="7986450" y="5348025"/>
              <a:ext cx="342900" cy="342900"/>
            </a:xfrm>
            <a:custGeom>
              <a:avLst/>
              <a:gdLst>
                <a:gd name="connsiteX0" fmla="*/ 342900 w 342900"/>
                <a:gd name="connsiteY0" fmla="*/ 171450 h 342900"/>
                <a:gd name="connsiteX1" fmla="*/ 171450 w 342900"/>
                <a:gd name="connsiteY1" fmla="*/ 342900 h 342900"/>
                <a:gd name="connsiteX2" fmla="*/ 0 w 342900"/>
                <a:gd name="connsiteY2" fmla="*/ 171450 h 342900"/>
                <a:gd name="connsiteX3" fmla="*/ 171450 w 342900"/>
                <a:gd name="connsiteY3" fmla="*/ 0 h 342900"/>
                <a:gd name="connsiteX4" fmla="*/ 342900 w 342900"/>
                <a:gd name="connsiteY4" fmla="*/ 171450 h 34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342900">
                  <a:moveTo>
                    <a:pt x="342900" y="171450"/>
                  </a:moveTo>
                  <a:cubicBezTo>
                    <a:pt x="342900" y="266139"/>
                    <a:pt x="266139" y="342900"/>
                    <a:pt x="171450" y="342900"/>
                  </a:cubicBezTo>
                  <a:cubicBezTo>
                    <a:pt x="76761" y="342900"/>
                    <a:pt x="0" y="266139"/>
                    <a:pt x="0" y="171450"/>
                  </a:cubicBezTo>
                  <a:cubicBezTo>
                    <a:pt x="0" y="76761"/>
                    <a:pt x="76761" y="0"/>
                    <a:pt x="171450" y="0"/>
                  </a:cubicBezTo>
                  <a:cubicBezTo>
                    <a:pt x="266139" y="0"/>
                    <a:pt x="342900" y="76761"/>
                    <a:pt x="342900" y="171450"/>
                  </a:cubicBezTo>
                  <a:close/>
                </a:path>
              </a:pathLst>
            </a:custGeom>
            <a:grpFill/>
            <a:ln w="9525" cap="flat">
              <a:noFill/>
              <a:prstDash val="solid"/>
              <a:miter/>
            </a:ln>
          </p:spPr>
          <p:txBody>
            <a:bodyPr rtlCol="0" anchor="ctr"/>
            <a:lstStyle/>
            <a:p>
              <a:endParaRPr lang="it-IT" sz="1013"/>
            </a:p>
          </p:txBody>
        </p:sp>
      </p:grpSp>
      <p:grpSp>
        <p:nvGrpSpPr>
          <p:cNvPr id="1031" name="Elemento grafico 351" descr="Piatto coperto">
            <a:extLst>
              <a:ext uri="{FF2B5EF4-FFF2-40B4-BE49-F238E27FC236}">
                <a16:creationId xmlns:a16="http://schemas.microsoft.com/office/drawing/2014/main" id="{07A6CA87-1C19-E541-81C4-6BFA25188A99}"/>
              </a:ext>
            </a:extLst>
          </p:cNvPr>
          <p:cNvGrpSpPr/>
          <p:nvPr/>
        </p:nvGrpSpPr>
        <p:grpSpPr>
          <a:xfrm>
            <a:off x="6765769" y="2401453"/>
            <a:ext cx="226322" cy="226322"/>
            <a:chOff x="7888800" y="5221800"/>
            <a:chExt cx="914400" cy="914400"/>
          </a:xfrm>
          <a:solidFill>
            <a:schemeClr val="accent3"/>
          </a:solidFill>
        </p:grpSpPr>
        <p:sp>
          <p:nvSpPr>
            <p:cNvPr id="1032" name="Figura a mano libera 1031">
              <a:extLst>
                <a:ext uri="{FF2B5EF4-FFF2-40B4-BE49-F238E27FC236}">
                  <a16:creationId xmlns:a16="http://schemas.microsoft.com/office/drawing/2014/main" id="{F76AD05B-BE24-664C-BDDE-7E5D391A1582}"/>
                </a:ext>
              </a:extLst>
            </p:cNvPr>
            <p:cNvSpPr/>
            <p:nvPr/>
          </p:nvSpPr>
          <p:spPr>
            <a:xfrm>
              <a:off x="7984050" y="5402775"/>
              <a:ext cx="723900" cy="447675"/>
            </a:xfrm>
            <a:custGeom>
              <a:avLst/>
              <a:gdLst>
                <a:gd name="connsiteX0" fmla="*/ 314325 w 723900"/>
                <a:gd name="connsiteY0" fmla="*/ 85725 h 447675"/>
                <a:gd name="connsiteX1" fmla="*/ 361950 w 723900"/>
                <a:gd name="connsiteY1" fmla="*/ 38100 h 447675"/>
                <a:gd name="connsiteX2" fmla="*/ 409575 w 723900"/>
                <a:gd name="connsiteY2" fmla="*/ 85725 h 447675"/>
                <a:gd name="connsiteX3" fmla="*/ 409575 w 723900"/>
                <a:gd name="connsiteY3" fmla="*/ 88582 h 447675"/>
                <a:gd name="connsiteX4" fmla="*/ 361950 w 723900"/>
                <a:gd name="connsiteY4" fmla="*/ 85725 h 447675"/>
                <a:gd name="connsiteX5" fmla="*/ 314325 w 723900"/>
                <a:gd name="connsiteY5" fmla="*/ 88582 h 447675"/>
                <a:gd name="connsiteX6" fmla="*/ 314325 w 723900"/>
                <a:gd name="connsiteY6" fmla="*/ 85725 h 447675"/>
                <a:gd name="connsiteX7" fmla="*/ 446723 w 723900"/>
                <a:gd name="connsiteY7" fmla="*/ 96203 h 447675"/>
                <a:gd name="connsiteX8" fmla="*/ 447675 w 723900"/>
                <a:gd name="connsiteY8" fmla="*/ 85725 h 447675"/>
                <a:gd name="connsiteX9" fmla="*/ 361950 w 723900"/>
                <a:gd name="connsiteY9" fmla="*/ 0 h 447675"/>
                <a:gd name="connsiteX10" fmla="*/ 276225 w 723900"/>
                <a:gd name="connsiteY10" fmla="*/ 85725 h 447675"/>
                <a:gd name="connsiteX11" fmla="*/ 277178 w 723900"/>
                <a:gd name="connsiteY11" fmla="*/ 96203 h 447675"/>
                <a:gd name="connsiteX12" fmla="*/ 0 w 723900"/>
                <a:gd name="connsiteY12" fmla="*/ 447675 h 447675"/>
                <a:gd name="connsiteX13" fmla="*/ 723900 w 723900"/>
                <a:gd name="connsiteY13" fmla="*/ 447675 h 447675"/>
                <a:gd name="connsiteX14" fmla="*/ 446723 w 723900"/>
                <a:gd name="connsiteY14" fmla="*/ 9620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3900" h="447675">
                  <a:moveTo>
                    <a:pt x="314325" y="85725"/>
                  </a:moveTo>
                  <a:cubicBezTo>
                    <a:pt x="314325" y="59055"/>
                    <a:pt x="335280" y="38100"/>
                    <a:pt x="361950" y="38100"/>
                  </a:cubicBezTo>
                  <a:cubicBezTo>
                    <a:pt x="388620" y="38100"/>
                    <a:pt x="409575" y="59055"/>
                    <a:pt x="409575" y="85725"/>
                  </a:cubicBezTo>
                  <a:cubicBezTo>
                    <a:pt x="409575" y="86678"/>
                    <a:pt x="409575" y="87630"/>
                    <a:pt x="409575" y="88582"/>
                  </a:cubicBezTo>
                  <a:cubicBezTo>
                    <a:pt x="394335" y="86678"/>
                    <a:pt x="378143" y="85725"/>
                    <a:pt x="361950" y="85725"/>
                  </a:cubicBezTo>
                  <a:cubicBezTo>
                    <a:pt x="345758" y="85725"/>
                    <a:pt x="330518" y="86678"/>
                    <a:pt x="314325" y="88582"/>
                  </a:cubicBezTo>
                  <a:cubicBezTo>
                    <a:pt x="314325" y="87630"/>
                    <a:pt x="314325" y="86678"/>
                    <a:pt x="314325" y="85725"/>
                  </a:cubicBezTo>
                  <a:close/>
                  <a:moveTo>
                    <a:pt x="446723" y="96203"/>
                  </a:moveTo>
                  <a:cubicBezTo>
                    <a:pt x="446723" y="92393"/>
                    <a:pt x="447675" y="89535"/>
                    <a:pt x="447675" y="85725"/>
                  </a:cubicBezTo>
                  <a:cubicBezTo>
                    <a:pt x="447675" y="38100"/>
                    <a:pt x="409575" y="0"/>
                    <a:pt x="361950" y="0"/>
                  </a:cubicBezTo>
                  <a:cubicBezTo>
                    <a:pt x="314325" y="0"/>
                    <a:pt x="276225" y="38100"/>
                    <a:pt x="276225" y="85725"/>
                  </a:cubicBezTo>
                  <a:cubicBezTo>
                    <a:pt x="276225" y="89535"/>
                    <a:pt x="276225" y="92393"/>
                    <a:pt x="277178" y="96203"/>
                  </a:cubicBezTo>
                  <a:cubicBezTo>
                    <a:pt x="118110" y="134302"/>
                    <a:pt x="0" y="277178"/>
                    <a:pt x="0" y="447675"/>
                  </a:cubicBezTo>
                  <a:lnTo>
                    <a:pt x="723900" y="447675"/>
                  </a:lnTo>
                  <a:cubicBezTo>
                    <a:pt x="723900" y="277178"/>
                    <a:pt x="605790" y="134302"/>
                    <a:pt x="446723" y="96203"/>
                  </a:cubicBezTo>
                  <a:close/>
                </a:path>
              </a:pathLst>
            </a:custGeom>
            <a:grpFill/>
            <a:ln w="9525" cap="flat">
              <a:noFill/>
              <a:prstDash val="solid"/>
              <a:miter/>
            </a:ln>
          </p:spPr>
          <p:txBody>
            <a:bodyPr rtlCol="0" anchor="ctr"/>
            <a:lstStyle/>
            <a:p>
              <a:endParaRPr lang="it-IT" sz="1013"/>
            </a:p>
          </p:txBody>
        </p:sp>
        <p:sp>
          <p:nvSpPr>
            <p:cNvPr id="1033" name="Figura a mano libera 1032">
              <a:extLst>
                <a:ext uri="{FF2B5EF4-FFF2-40B4-BE49-F238E27FC236}">
                  <a16:creationId xmlns:a16="http://schemas.microsoft.com/office/drawing/2014/main" id="{BCF9BF7D-EACD-3A43-ACC1-75F17C8DD6FC}"/>
                </a:ext>
              </a:extLst>
            </p:cNvPr>
            <p:cNvSpPr/>
            <p:nvPr/>
          </p:nvSpPr>
          <p:spPr>
            <a:xfrm>
              <a:off x="7965000" y="5888550"/>
              <a:ext cx="762000" cy="57150"/>
            </a:xfrm>
            <a:custGeom>
              <a:avLst/>
              <a:gdLst>
                <a:gd name="connsiteX0" fmla="*/ 0 w 762000"/>
                <a:gd name="connsiteY0" fmla="*/ 0 h 57150"/>
                <a:gd name="connsiteX1" fmla="*/ 0 w 762000"/>
                <a:gd name="connsiteY1" fmla="*/ 19050 h 57150"/>
                <a:gd name="connsiteX2" fmla="*/ 38100 w 762000"/>
                <a:gd name="connsiteY2" fmla="*/ 57150 h 57150"/>
                <a:gd name="connsiteX3" fmla="*/ 723900 w 762000"/>
                <a:gd name="connsiteY3" fmla="*/ 57150 h 57150"/>
                <a:gd name="connsiteX4" fmla="*/ 762000 w 762000"/>
                <a:gd name="connsiteY4" fmla="*/ 19050 h 57150"/>
                <a:gd name="connsiteX5" fmla="*/ 762000 w 762000"/>
                <a:gd name="connsiteY5" fmla="*/ 0 h 57150"/>
                <a:gd name="connsiteX6" fmla="*/ 0 w 7620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0" h="57150">
                  <a:moveTo>
                    <a:pt x="0" y="0"/>
                  </a:moveTo>
                  <a:lnTo>
                    <a:pt x="0" y="19050"/>
                  </a:lnTo>
                  <a:cubicBezTo>
                    <a:pt x="0" y="40005"/>
                    <a:pt x="17145" y="57150"/>
                    <a:pt x="38100" y="57150"/>
                  </a:cubicBezTo>
                  <a:lnTo>
                    <a:pt x="723900" y="57150"/>
                  </a:lnTo>
                  <a:cubicBezTo>
                    <a:pt x="744855" y="57150"/>
                    <a:pt x="762000" y="40005"/>
                    <a:pt x="762000" y="19050"/>
                  </a:cubicBezTo>
                  <a:lnTo>
                    <a:pt x="762000" y="0"/>
                  </a:lnTo>
                  <a:lnTo>
                    <a:pt x="0" y="0"/>
                  </a:lnTo>
                  <a:close/>
                </a:path>
              </a:pathLst>
            </a:custGeom>
            <a:grpFill/>
            <a:ln w="9525" cap="flat">
              <a:noFill/>
              <a:prstDash val="solid"/>
              <a:miter/>
            </a:ln>
          </p:spPr>
          <p:txBody>
            <a:bodyPr rtlCol="0" anchor="ctr"/>
            <a:lstStyle/>
            <a:p>
              <a:endParaRPr lang="it-IT" sz="1013"/>
            </a:p>
          </p:txBody>
        </p:sp>
      </p:grpSp>
      <p:sp>
        <p:nvSpPr>
          <p:cNvPr id="1034" name="Elemento grafico 353" descr="Cucchiaio">
            <a:extLst>
              <a:ext uri="{FF2B5EF4-FFF2-40B4-BE49-F238E27FC236}">
                <a16:creationId xmlns:a16="http://schemas.microsoft.com/office/drawing/2014/main" id="{DDFFEED0-EB56-7146-A246-3F90843D0C5B}"/>
              </a:ext>
            </a:extLst>
          </p:cNvPr>
          <p:cNvSpPr/>
          <p:nvPr/>
        </p:nvSpPr>
        <p:spPr>
          <a:xfrm>
            <a:off x="7224633" y="2421492"/>
            <a:ext cx="186244" cy="186244"/>
          </a:xfrm>
          <a:custGeom>
            <a:avLst/>
            <a:gdLst>
              <a:gd name="connsiteX0" fmla="*/ 737473 w 752475"/>
              <a:gd name="connsiteY0" fmla="*/ 20877 h 752475"/>
              <a:gd name="connsiteX1" fmla="*/ 467916 w 752475"/>
              <a:gd name="connsiteY1" fmla="*/ 101840 h 752475"/>
              <a:gd name="connsiteX2" fmla="*/ 409813 w 752475"/>
              <a:gd name="connsiteY2" fmla="*/ 239000 h 752475"/>
              <a:gd name="connsiteX3" fmla="*/ 401241 w 752475"/>
              <a:gd name="connsiteY3" fmla="*/ 299007 h 752475"/>
              <a:gd name="connsiteX4" fmla="*/ 16431 w 752475"/>
              <a:gd name="connsiteY4" fmla="*/ 661910 h 752475"/>
              <a:gd name="connsiteX5" fmla="*/ 16431 w 752475"/>
              <a:gd name="connsiteY5" fmla="*/ 742872 h 752475"/>
              <a:gd name="connsiteX6" fmla="*/ 97393 w 752475"/>
              <a:gd name="connsiteY6" fmla="*/ 742872 h 752475"/>
              <a:gd name="connsiteX7" fmla="*/ 460296 w 752475"/>
              <a:gd name="connsiteY7" fmla="*/ 358062 h 752475"/>
              <a:gd name="connsiteX8" fmla="*/ 520303 w 752475"/>
              <a:gd name="connsiteY8" fmla="*/ 349490 h 752475"/>
              <a:gd name="connsiteX9" fmla="*/ 657463 w 752475"/>
              <a:gd name="connsiteY9" fmla="*/ 291387 h 752475"/>
              <a:gd name="connsiteX10" fmla="*/ 737473 w 752475"/>
              <a:gd name="connsiteY10" fmla="*/ 20877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475" h="752475">
                <a:moveTo>
                  <a:pt x="737473" y="20877"/>
                </a:moveTo>
                <a:cubicBezTo>
                  <a:pt x="686038" y="-31510"/>
                  <a:pt x="547926" y="21830"/>
                  <a:pt x="467916" y="101840"/>
                </a:cubicBezTo>
                <a:cubicBezTo>
                  <a:pt x="419338" y="150417"/>
                  <a:pt x="403146" y="198042"/>
                  <a:pt x="409813" y="239000"/>
                </a:cubicBezTo>
                <a:cubicBezTo>
                  <a:pt x="409813" y="239000"/>
                  <a:pt x="418386" y="277100"/>
                  <a:pt x="401241" y="299007"/>
                </a:cubicBezTo>
                <a:lnTo>
                  <a:pt x="16431" y="661910"/>
                </a:lnTo>
                <a:cubicBezTo>
                  <a:pt x="-5477" y="683817"/>
                  <a:pt x="-5477" y="720012"/>
                  <a:pt x="16431" y="742872"/>
                </a:cubicBezTo>
                <a:cubicBezTo>
                  <a:pt x="38338" y="764780"/>
                  <a:pt x="74533" y="764780"/>
                  <a:pt x="97393" y="742872"/>
                </a:cubicBezTo>
                <a:lnTo>
                  <a:pt x="460296" y="358062"/>
                </a:lnTo>
                <a:cubicBezTo>
                  <a:pt x="482203" y="340917"/>
                  <a:pt x="520303" y="349490"/>
                  <a:pt x="520303" y="349490"/>
                </a:cubicBezTo>
                <a:cubicBezTo>
                  <a:pt x="561261" y="356157"/>
                  <a:pt x="608886" y="339965"/>
                  <a:pt x="657463" y="291387"/>
                </a:cubicBezTo>
                <a:cubicBezTo>
                  <a:pt x="736521" y="210425"/>
                  <a:pt x="789861" y="73265"/>
                  <a:pt x="737473" y="20877"/>
                </a:cubicBezTo>
                <a:close/>
              </a:path>
            </a:pathLst>
          </a:custGeom>
          <a:solidFill>
            <a:schemeClr val="accent3"/>
          </a:solidFill>
          <a:ln w="9525" cap="flat">
            <a:noFill/>
            <a:prstDash val="solid"/>
            <a:miter/>
          </a:ln>
        </p:spPr>
        <p:txBody>
          <a:bodyPr rtlCol="0" anchor="ctr"/>
          <a:lstStyle/>
          <a:p>
            <a:endParaRPr lang="it-IT" sz="1013"/>
          </a:p>
        </p:txBody>
      </p:sp>
      <p:grpSp>
        <p:nvGrpSpPr>
          <p:cNvPr id="1035" name="Elemento grafico 355" descr="Piatto">
            <a:extLst>
              <a:ext uri="{FF2B5EF4-FFF2-40B4-BE49-F238E27FC236}">
                <a16:creationId xmlns:a16="http://schemas.microsoft.com/office/drawing/2014/main" id="{FE98F305-105B-AE40-8021-E71BB67AD2BF}"/>
              </a:ext>
            </a:extLst>
          </p:cNvPr>
          <p:cNvGrpSpPr/>
          <p:nvPr/>
        </p:nvGrpSpPr>
        <p:grpSpPr>
          <a:xfrm>
            <a:off x="7643419" y="2401453"/>
            <a:ext cx="226322" cy="226322"/>
            <a:chOff x="8188800" y="5521800"/>
            <a:chExt cx="914400" cy="914400"/>
          </a:xfrm>
          <a:solidFill>
            <a:schemeClr val="accent3"/>
          </a:solidFill>
        </p:grpSpPr>
        <p:sp>
          <p:nvSpPr>
            <p:cNvPr id="1036" name="Figura a mano libera 1035">
              <a:extLst>
                <a:ext uri="{FF2B5EF4-FFF2-40B4-BE49-F238E27FC236}">
                  <a16:creationId xmlns:a16="http://schemas.microsoft.com/office/drawing/2014/main" id="{FF6872DC-EC3D-1046-B618-A3E1BC54EBB5}"/>
                </a:ext>
              </a:extLst>
            </p:cNvPr>
            <p:cNvSpPr/>
            <p:nvPr/>
          </p:nvSpPr>
          <p:spPr>
            <a:xfrm>
              <a:off x="8376443" y="5864700"/>
              <a:ext cx="533400" cy="219075"/>
            </a:xfrm>
            <a:custGeom>
              <a:avLst/>
              <a:gdLst>
                <a:gd name="connsiteX0" fmla="*/ 269558 w 533400"/>
                <a:gd name="connsiteY0" fmla="*/ 219075 h 219075"/>
                <a:gd name="connsiteX1" fmla="*/ 539115 w 533400"/>
                <a:gd name="connsiteY1" fmla="*/ 105727 h 219075"/>
                <a:gd name="connsiteX2" fmla="*/ 269558 w 533400"/>
                <a:gd name="connsiteY2" fmla="*/ 0 h 219075"/>
                <a:gd name="connsiteX3" fmla="*/ 0 w 533400"/>
                <a:gd name="connsiteY3" fmla="*/ 105727 h 219075"/>
                <a:gd name="connsiteX4" fmla="*/ 269558 w 533400"/>
                <a:gd name="connsiteY4" fmla="*/ 219075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219075">
                  <a:moveTo>
                    <a:pt x="269558" y="219075"/>
                  </a:moveTo>
                  <a:cubicBezTo>
                    <a:pt x="418147" y="219075"/>
                    <a:pt x="539115" y="168593"/>
                    <a:pt x="539115" y="105727"/>
                  </a:cubicBezTo>
                  <a:cubicBezTo>
                    <a:pt x="539115" y="42863"/>
                    <a:pt x="418147" y="0"/>
                    <a:pt x="269558" y="0"/>
                  </a:cubicBezTo>
                  <a:cubicBezTo>
                    <a:pt x="120968" y="0"/>
                    <a:pt x="0" y="42863"/>
                    <a:pt x="0" y="105727"/>
                  </a:cubicBezTo>
                  <a:cubicBezTo>
                    <a:pt x="0" y="168593"/>
                    <a:pt x="120968" y="219075"/>
                    <a:pt x="269558" y="219075"/>
                  </a:cubicBezTo>
                  <a:close/>
                </a:path>
              </a:pathLst>
            </a:custGeom>
            <a:grpFill/>
            <a:ln w="9525" cap="flat">
              <a:noFill/>
              <a:prstDash val="solid"/>
              <a:miter/>
            </a:ln>
          </p:spPr>
          <p:txBody>
            <a:bodyPr rtlCol="0" anchor="ctr"/>
            <a:lstStyle/>
            <a:p>
              <a:endParaRPr lang="it-IT" sz="1013"/>
            </a:p>
          </p:txBody>
        </p:sp>
        <p:sp>
          <p:nvSpPr>
            <p:cNvPr id="1037" name="Figura a mano libera 1036">
              <a:extLst>
                <a:ext uri="{FF2B5EF4-FFF2-40B4-BE49-F238E27FC236}">
                  <a16:creationId xmlns:a16="http://schemas.microsoft.com/office/drawing/2014/main" id="{060B2F3B-F769-C64A-BC49-6D76C793BC5E}"/>
                </a:ext>
              </a:extLst>
            </p:cNvPr>
            <p:cNvSpPr/>
            <p:nvPr/>
          </p:nvSpPr>
          <p:spPr>
            <a:xfrm>
              <a:off x="8226900" y="5788500"/>
              <a:ext cx="838200" cy="381000"/>
            </a:xfrm>
            <a:custGeom>
              <a:avLst/>
              <a:gdLst>
                <a:gd name="connsiteX0" fmla="*/ 838200 w 838200"/>
                <a:gd name="connsiteY0" fmla="*/ 176213 h 381000"/>
                <a:gd name="connsiteX1" fmla="*/ 419100 w 838200"/>
                <a:gd name="connsiteY1" fmla="*/ 0 h 381000"/>
                <a:gd name="connsiteX2" fmla="*/ 0 w 838200"/>
                <a:gd name="connsiteY2" fmla="*/ 176213 h 381000"/>
                <a:gd name="connsiteX3" fmla="*/ 0 w 838200"/>
                <a:gd name="connsiteY3" fmla="*/ 179070 h 381000"/>
                <a:gd name="connsiteX4" fmla="*/ 0 w 838200"/>
                <a:gd name="connsiteY4" fmla="*/ 180975 h 381000"/>
                <a:gd name="connsiteX5" fmla="*/ 419100 w 838200"/>
                <a:gd name="connsiteY5" fmla="*/ 381000 h 381000"/>
                <a:gd name="connsiteX6" fmla="*/ 838200 w 838200"/>
                <a:gd name="connsiteY6" fmla="*/ 180975 h 381000"/>
                <a:gd name="connsiteX7" fmla="*/ 838200 w 838200"/>
                <a:gd name="connsiteY7" fmla="*/ 179070 h 381000"/>
                <a:gd name="connsiteX8" fmla="*/ 838200 w 838200"/>
                <a:gd name="connsiteY8" fmla="*/ 176213 h 381000"/>
                <a:gd name="connsiteX9" fmla="*/ 419100 w 838200"/>
                <a:gd name="connsiteY9" fmla="*/ 39052 h 381000"/>
                <a:gd name="connsiteX10" fmla="*/ 745808 w 838200"/>
                <a:gd name="connsiteY10" fmla="*/ 176213 h 381000"/>
                <a:gd name="connsiteX11" fmla="*/ 419100 w 838200"/>
                <a:gd name="connsiteY11" fmla="*/ 313373 h 381000"/>
                <a:gd name="connsiteX12" fmla="*/ 92393 w 838200"/>
                <a:gd name="connsiteY12" fmla="*/ 176213 h 381000"/>
                <a:gd name="connsiteX13" fmla="*/ 419100 w 838200"/>
                <a:gd name="connsiteY13" fmla="*/ 39052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200" h="381000">
                  <a:moveTo>
                    <a:pt x="838200" y="176213"/>
                  </a:moveTo>
                  <a:cubicBezTo>
                    <a:pt x="838200" y="79057"/>
                    <a:pt x="650558" y="0"/>
                    <a:pt x="419100" y="0"/>
                  </a:cubicBezTo>
                  <a:cubicBezTo>
                    <a:pt x="187643" y="0"/>
                    <a:pt x="0" y="79057"/>
                    <a:pt x="0" y="176213"/>
                  </a:cubicBezTo>
                  <a:cubicBezTo>
                    <a:pt x="0" y="177165"/>
                    <a:pt x="0" y="178118"/>
                    <a:pt x="0" y="179070"/>
                  </a:cubicBezTo>
                  <a:cubicBezTo>
                    <a:pt x="0" y="180023"/>
                    <a:pt x="0" y="180023"/>
                    <a:pt x="0" y="180975"/>
                  </a:cubicBezTo>
                  <a:cubicBezTo>
                    <a:pt x="0" y="291465"/>
                    <a:pt x="187643" y="381000"/>
                    <a:pt x="419100" y="381000"/>
                  </a:cubicBezTo>
                  <a:cubicBezTo>
                    <a:pt x="650558" y="381000"/>
                    <a:pt x="838200" y="291465"/>
                    <a:pt x="838200" y="180975"/>
                  </a:cubicBezTo>
                  <a:cubicBezTo>
                    <a:pt x="838200" y="180023"/>
                    <a:pt x="838200" y="180023"/>
                    <a:pt x="838200" y="179070"/>
                  </a:cubicBezTo>
                  <a:cubicBezTo>
                    <a:pt x="838200" y="178118"/>
                    <a:pt x="838200" y="177165"/>
                    <a:pt x="838200" y="176213"/>
                  </a:cubicBezTo>
                  <a:close/>
                  <a:moveTo>
                    <a:pt x="419100" y="39052"/>
                  </a:moveTo>
                  <a:cubicBezTo>
                    <a:pt x="599123" y="39052"/>
                    <a:pt x="745808" y="100965"/>
                    <a:pt x="745808" y="176213"/>
                  </a:cubicBezTo>
                  <a:cubicBezTo>
                    <a:pt x="745808" y="252413"/>
                    <a:pt x="599123" y="313373"/>
                    <a:pt x="419100" y="313373"/>
                  </a:cubicBezTo>
                  <a:cubicBezTo>
                    <a:pt x="239078" y="313373"/>
                    <a:pt x="92393" y="251460"/>
                    <a:pt x="92393" y="176213"/>
                  </a:cubicBezTo>
                  <a:cubicBezTo>
                    <a:pt x="92393" y="100013"/>
                    <a:pt x="239078" y="39052"/>
                    <a:pt x="419100" y="39052"/>
                  </a:cubicBezTo>
                  <a:close/>
                </a:path>
              </a:pathLst>
            </a:custGeom>
            <a:grpFill/>
            <a:ln w="9525" cap="flat">
              <a:noFill/>
              <a:prstDash val="solid"/>
              <a:miter/>
            </a:ln>
          </p:spPr>
          <p:txBody>
            <a:bodyPr rtlCol="0" anchor="ctr"/>
            <a:lstStyle/>
            <a:p>
              <a:endParaRPr lang="it-IT" sz="1013"/>
            </a:p>
          </p:txBody>
        </p:sp>
      </p:grpSp>
      <p:grpSp>
        <p:nvGrpSpPr>
          <p:cNvPr id="1038" name="Elemento grafico 357" descr="Forchetta e coltello">
            <a:extLst>
              <a:ext uri="{FF2B5EF4-FFF2-40B4-BE49-F238E27FC236}">
                <a16:creationId xmlns:a16="http://schemas.microsoft.com/office/drawing/2014/main" id="{DC8833DC-A6D7-F54E-B6AA-AD58BF3F1235}"/>
              </a:ext>
            </a:extLst>
          </p:cNvPr>
          <p:cNvGrpSpPr/>
          <p:nvPr/>
        </p:nvGrpSpPr>
        <p:grpSpPr>
          <a:xfrm>
            <a:off x="8102282" y="2401453"/>
            <a:ext cx="226322" cy="226322"/>
            <a:chOff x="8338800" y="5671800"/>
            <a:chExt cx="914400" cy="914400"/>
          </a:xfrm>
          <a:solidFill>
            <a:schemeClr val="accent3"/>
          </a:solidFill>
        </p:grpSpPr>
        <p:sp>
          <p:nvSpPr>
            <p:cNvPr id="1039" name="Figura a mano libera 1038">
              <a:extLst>
                <a:ext uri="{FF2B5EF4-FFF2-40B4-BE49-F238E27FC236}">
                  <a16:creationId xmlns:a16="http://schemas.microsoft.com/office/drawing/2014/main" id="{77F63839-4419-1445-8BC6-284C2FFEB927}"/>
                </a:ext>
              </a:extLst>
            </p:cNvPr>
            <p:cNvSpPr/>
            <p:nvPr/>
          </p:nvSpPr>
          <p:spPr>
            <a:xfrm>
              <a:off x="8420477" y="5771813"/>
              <a:ext cx="752475" cy="762000"/>
            </a:xfrm>
            <a:custGeom>
              <a:avLst/>
              <a:gdLst>
                <a:gd name="connsiteX0" fmla="*/ 666988 w 752475"/>
                <a:gd name="connsiteY0" fmla="*/ 199073 h 762000"/>
                <a:gd name="connsiteX1" fmla="*/ 746046 w 752475"/>
                <a:gd name="connsiteY1" fmla="*/ 11430 h 762000"/>
                <a:gd name="connsiteX2" fmla="*/ 691753 w 752475"/>
                <a:gd name="connsiteY2" fmla="*/ 11430 h 762000"/>
                <a:gd name="connsiteX3" fmla="*/ 330756 w 752475"/>
                <a:gd name="connsiteY3" fmla="*/ 372427 h 762000"/>
                <a:gd name="connsiteX4" fmla="*/ 16431 w 752475"/>
                <a:gd name="connsiteY4" fmla="*/ 665798 h 762000"/>
                <a:gd name="connsiteX5" fmla="*/ 16431 w 752475"/>
                <a:gd name="connsiteY5" fmla="*/ 746760 h 762000"/>
                <a:gd name="connsiteX6" fmla="*/ 97393 w 752475"/>
                <a:gd name="connsiteY6" fmla="*/ 746760 h 762000"/>
                <a:gd name="connsiteX7" fmla="*/ 384096 w 752475"/>
                <a:gd name="connsiteY7" fmla="*/ 432435 h 762000"/>
                <a:gd name="connsiteX8" fmla="*/ 447913 w 752475"/>
                <a:gd name="connsiteY8" fmla="*/ 445770 h 762000"/>
                <a:gd name="connsiteX9" fmla="*/ 666988 w 752475"/>
                <a:gd name="connsiteY9" fmla="*/ 1990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762000">
                  <a:moveTo>
                    <a:pt x="666988" y="199073"/>
                  </a:moveTo>
                  <a:cubicBezTo>
                    <a:pt x="790813" y="60007"/>
                    <a:pt x="746046" y="11430"/>
                    <a:pt x="746046" y="11430"/>
                  </a:cubicBezTo>
                  <a:cubicBezTo>
                    <a:pt x="730806" y="-3810"/>
                    <a:pt x="706993" y="-3810"/>
                    <a:pt x="691753" y="11430"/>
                  </a:cubicBezTo>
                  <a:lnTo>
                    <a:pt x="330756" y="372427"/>
                  </a:lnTo>
                  <a:lnTo>
                    <a:pt x="16431" y="665798"/>
                  </a:lnTo>
                  <a:cubicBezTo>
                    <a:pt x="-5477" y="687705"/>
                    <a:pt x="-5477" y="723900"/>
                    <a:pt x="16431" y="746760"/>
                  </a:cubicBezTo>
                  <a:cubicBezTo>
                    <a:pt x="38338" y="768667"/>
                    <a:pt x="74533" y="768667"/>
                    <a:pt x="97393" y="746760"/>
                  </a:cubicBezTo>
                  <a:lnTo>
                    <a:pt x="384096" y="432435"/>
                  </a:lnTo>
                  <a:cubicBezTo>
                    <a:pt x="398383" y="439102"/>
                    <a:pt x="436483" y="458152"/>
                    <a:pt x="447913" y="445770"/>
                  </a:cubicBezTo>
                  <a:lnTo>
                    <a:pt x="666988" y="199073"/>
                  </a:lnTo>
                  <a:close/>
                </a:path>
              </a:pathLst>
            </a:custGeom>
            <a:grpFill/>
            <a:ln w="9525" cap="flat">
              <a:noFill/>
              <a:prstDash val="solid"/>
              <a:miter/>
            </a:ln>
          </p:spPr>
          <p:txBody>
            <a:bodyPr rtlCol="0" anchor="ctr"/>
            <a:lstStyle/>
            <a:p>
              <a:endParaRPr lang="it-IT" sz="1013"/>
            </a:p>
          </p:txBody>
        </p:sp>
        <p:sp>
          <p:nvSpPr>
            <p:cNvPr id="1040" name="Figura a mano libera 1039">
              <a:extLst>
                <a:ext uri="{FF2B5EF4-FFF2-40B4-BE49-F238E27FC236}">
                  <a16:creationId xmlns:a16="http://schemas.microsoft.com/office/drawing/2014/main" id="{FBE4CA4B-0B01-904B-920D-B26E40060D55}"/>
                </a:ext>
              </a:extLst>
            </p:cNvPr>
            <p:cNvSpPr/>
            <p:nvPr/>
          </p:nvSpPr>
          <p:spPr>
            <a:xfrm>
              <a:off x="8859818" y="6200438"/>
              <a:ext cx="333375" cy="333375"/>
            </a:xfrm>
            <a:custGeom>
              <a:avLst/>
              <a:gdLst>
                <a:gd name="connsiteX0" fmla="*/ 324803 w 333375"/>
                <a:gd name="connsiteY0" fmla="*/ 237173 h 333375"/>
                <a:gd name="connsiteX1" fmla="*/ 74295 w 333375"/>
                <a:gd name="connsiteY1" fmla="*/ 0 h 333375"/>
                <a:gd name="connsiteX2" fmla="*/ 36195 w 333375"/>
                <a:gd name="connsiteY2" fmla="*/ 42863 h 333375"/>
                <a:gd name="connsiteX3" fmla="*/ 0 w 333375"/>
                <a:gd name="connsiteY3" fmla="*/ 59055 h 333375"/>
                <a:gd name="connsiteX4" fmla="*/ 244793 w 333375"/>
                <a:gd name="connsiteY4" fmla="*/ 318135 h 333375"/>
                <a:gd name="connsiteX5" fmla="*/ 325755 w 333375"/>
                <a:gd name="connsiteY5" fmla="*/ 318135 h 333375"/>
                <a:gd name="connsiteX6" fmla="*/ 324803 w 333375"/>
                <a:gd name="connsiteY6" fmla="*/ 237173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375" h="333375">
                  <a:moveTo>
                    <a:pt x="324803" y="237173"/>
                  </a:moveTo>
                  <a:lnTo>
                    <a:pt x="74295" y="0"/>
                  </a:lnTo>
                  <a:lnTo>
                    <a:pt x="36195" y="42863"/>
                  </a:lnTo>
                  <a:cubicBezTo>
                    <a:pt x="29527" y="49530"/>
                    <a:pt x="18097" y="58102"/>
                    <a:pt x="0" y="59055"/>
                  </a:cubicBezTo>
                  <a:lnTo>
                    <a:pt x="244793" y="318135"/>
                  </a:lnTo>
                  <a:cubicBezTo>
                    <a:pt x="267653" y="340042"/>
                    <a:pt x="303847" y="340042"/>
                    <a:pt x="325755" y="318135"/>
                  </a:cubicBezTo>
                  <a:cubicBezTo>
                    <a:pt x="346710" y="295275"/>
                    <a:pt x="346710" y="259080"/>
                    <a:pt x="324803" y="237173"/>
                  </a:cubicBezTo>
                  <a:close/>
                </a:path>
              </a:pathLst>
            </a:custGeom>
            <a:grpFill/>
            <a:ln w="9525" cap="flat">
              <a:noFill/>
              <a:prstDash val="solid"/>
              <a:miter/>
            </a:ln>
          </p:spPr>
          <p:txBody>
            <a:bodyPr rtlCol="0" anchor="ctr"/>
            <a:lstStyle/>
            <a:p>
              <a:endParaRPr lang="it-IT" sz="1013"/>
            </a:p>
          </p:txBody>
        </p:sp>
        <p:sp>
          <p:nvSpPr>
            <p:cNvPr id="1041" name="Figura a mano libera 1040">
              <a:extLst>
                <a:ext uri="{FF2B5EF4-FFF2-40B4-BE49-F238E27FC236}">
                  <a16:creationId xmlns:a16="http://schemas.microsoft.com/office/drawing/2014/main" id="{061CF591-1202-1B4E-B55D-5017B4C32E7A}"/>
                </a:ext>
              </a:extLst>
            </p:cNvPr>
            <p:cNvSpPr/>
            <p:nvPr/>
          </p:nvSpPr>
          <p:spPr>
            <a:xfrm>
              <a:off x="8390235" y="5723235"/>
              <a:ext cx="400050" cy="400050"/>
            </a:xfrm>
            <a:custGeom>
              <a:avLst/>
              <a:gdLst>
                <a:gd name="connsiteX0" fmla="*/ 290513 w 400050"/>
                <a:gd name="connsiteY0" fmla="*/ 401955 h 400050"/>
                <a:gd name="connsiteX1" fmla="*/ 326708 w 400050"/>
                <a:gd name="connsiteY1" fmla="*/ 401003 h 400050"/>
                <a:gd name="connsiteX2" fmla="*/ 334328 w 400050"/>
                <a:gd name="connsiteY2" fmla="*/ 393383 h 400050"/>
                <a:gd name="connsiteX3" fmla="*/ 400050 w 400050"/>
                <a:gd name="connsiteY3" fmla="*/ 327660 h 400050"/>
                <a:gd name="connsiteX4" fmla="*/ 401003 w 400050"/>
                <a:gd name="connsiteY4" fmla="*/ 291465 h 400050"/>
                <a:gd name="connsiteX5" fmla="*/ 342900 w 400050"/>
                <a:gd name="connsiteY5" fmla="*/ 154305 h 400050"/>
                <a:gd name="connsiteX6" fmla="*/ 148590 w 400050"/>
                <a:gd name="connsiteY6" fmla="*/ 0 h 400050"/>
                <a:gd name="connsiteX7" fmla="*/ 131445 w 400050"/>
                <a:gd name="connsiteY7" fmla="*/ 17145 h 400050"/>
                <a:gd name="connsiteX8" fmla="*/ 323850 w 400050"/>
                <a:gd name="connsiteY8" fmla="*/ 209550 h 400050"/>
                <a:gd name="connsiteX9" fmla="*/ 323850 w 400050"/>
                <a:gd name="connsiteY9" fmla="*/ 229553 h 400050"/>
                <a:gd name="connsiteX10" fmla="*/ 303848 w 400050"/>
                <a:gd name="connsiteY10" fmla="*/ 229553 h 400050"/>
                <a:gd name="connsiteX11" fmla="*/ 111443 w 400050"/>
                <a:gd name="connsiteY11" fmla="*/ 37148 h 400050"/>
                <a:gd name="connsiteX12" fmla="*/ 84773 w 400050"/>
                <a:gd name="connsiteY12" fmla="*/ 63818 h 400050"/>
                <a:gd name="connsiteX13" fmla="*/ 277178 w 400050"/>
                <a:gd name="connsiteY13" fmla="*/ 256222 h 400050"/>
                <a:gd name="connsiteX14" fmla="*/ 277178 w 400050"/>
                <a:gd name="connsiteY14" fmla="*/ 276225 h 400050"/>
                <a:gd name="connsiteX15" fmla="*/ 257175 w 400050"/>
                <a:gd name="connsiteY15" fmla="*/ 276225 h 400050"/>
                <a:gd name="connsiteX16" fmla="*/ 64770 w 400050"/>
                <a:gd name="connsiteY16" fmla="*/ 83820 h 400050"/>
                <a:gd name="connsiteX17" fmla="*/ 38100 w 400050"/>
                <a:gd name="connsiteY17" fmla="*/ 110490 h 400050"/>
                <a:gd name="connsiteX18" fmla="*/ 230505 w 400050"/>
                <a:gd name="connsiteY18" fmla="*/ 302895 h 400050"/>
                <a:gd name="connsiteX19" fmla="*/ 230505 w 400050"/>
                <a:gd name="connsiteY19" fmla="*/ 322898 h 400050"/>
                <a:gd name="connsiteX20" fmla="*/ 210503 w 400050"/>
                <a:gd name="connsiteY20" fmla="*/ 322898 h 400050"/>
                <a:gd name="connsiteX21" fmla="*/ 17145 w 400050"/>
                <a:gd name="connsiteY21" fmla="*/ 131445 h 400050"/>
                <a:gd name="connsiteX22" fmla="*/ 0 w 400050"/>
                <a:gd name="connsiteY22" fmla="*/ 148590 h 400050"/>
                <a:gd name="connsiteX23" fmla="*/ 153353 w 400050"/>
                <a:gd name="connsiteY23" fmla="*/ 343853 h 400050"/>
                <a:gd name="connsiteX24" fmla="*/ 290513 w 400050"/>
                <a:gd name="connsiteY24" fmla="*/ 40195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00050" h="400050">
                  <a:moveTo>
                    <a:pt x="290513" y="401955"/>
                  </a:moveTo>
                  <a:cubicBezTo>
                    <a:pt x="290513" y="401955"/>
                    <a:pt x="307658" y="398145"/>
                    <a:pt x="326708" y="401003"/>
                  </a:cubicBezTo>
                  <a:lnTo>
                    <a:pt x="334328" y="393383"/>
                  </a:lnTo>
                  <a:lnTo>
                    <a:pt x="400050" y="327660"/>
                  </a:lnTo>
                  <a:cubicBezTo>
                    <a:pt x="397193" y="309563"/>
                    <a:pt x="401003" y="291465"/>
                    <a:pt x="401003" y="291465"/>
                  </a:cubicBezTo>
                  <a:cubicBezTo>
                    <a:pt x="407670" y="250508"/>
                    <a:pt x="391478" y="202883"/>
                    <a:pt x="342900" y="154305"/>
                  </a:cubicBezTo>
                  <a:cubicBezTo>
                    <a:pt x="262890" y="74295"/>
                    <a:pt x="148590" y="0"/>
                    <a:pt x="148590" y="0"/>
                  </a:cubicBezTo>
                  <a:lnTo>
                    <a:pt x="131445" y="17145"/>
                  </a:lnTo>
                  <a:lnTo>
                    <a:pt x="323850" y="209550"/>
                  </a:lnTo>
                  <a:cubicBezTo>
                    <a:pt x="329565" y="215265"/>
                    <a:pt x="329565" y="223838"/>
                    <a:pt x="323850" y="229553"/>
                  </a:cubicBezTo>
                  <a:cubicBezTo>
                    <a:pt x="318135" y="235268"/>
                    <a:pt x="309563" y="235268"/>
                    <a:pt x="303848" y="229553"/>
                  </a:cubicBezTo>
                  <a:lnTo>
                    <a:pt x="111443" y="37148"/>
                  </a:lnTo>
                  <a:lnTo>
                    <a:pt x="84773" y="63818"/>
                  </a:lnTo>
                  <a:lnTo>
                    <a:pt x="277178" y="256222"/>
                  </a:lnTo>
                  <a:cubicBezTo>
                    <a:pt x="282893" y="261938"/>
                    <a:pt x="282893" y="270510"/>
                    <a:pt x="277178" y="276225"/>
                  </a:cubicBezTo>
                  <a:cubicBezTo>
                    <a:pt x="271463" y="281940"/>
                    <a:pt x="262890" y="281940"/>
                    <a:pt x="257175" y="276225"/>
                  </a:cubicBezTo>
                  <a:lnTo>
                    <a:pt x="64770" y="83820"/>
                  </a:lnTo>
                  <a:lnTo>
                    <a:pt x="38100" y="110490"/>
                  </a:lnTo>
                  <a:lnTo>
                    <a:pt x="230505" y="302895"/>
                  </a:lnTo>
                  <a:cubicBezTo>
                    <a:pt x="236220" y="308610"/>
                    <a:pt x="236220" y="317183"/>
                    <a:pt x="230505" y="322898"/>
                  </a:cubicBezTo>
                  <a:cubicBezTo>
                    <a:pt x="224790" y="328613"/>
                    <a:pt x="216218" y="328613"/>
                    <a:pt x="210503" y="322898"/>
                  </a:cubicBezTo>
                  <a:lnTo>
                    <a:pt x="17145" y="131445"/>
                  </a:lnTo>
                  <a:lnTo>
                    <a:pt x="0" y="148590"/>
                  </a:lnTo>
                  <a:cubicBezTo>
                    <a:pt x="0" y="148590"/>
                    <a:pt x="80962" y="270510"/>
                    <a:pt x="153353" y="343853"/>
                  </a:cubicBezTo>
                  <a:cubicBezTo>
                    <a:pt x="201930" y="392430"/>
                    <a:pt x="249555" y="408623"/>
                    <a:pt x="290513" y="401955"/>
                  </a:cubicBezTo>
                  <a:close/>
                </a:path>
              </a:pathLst>
            </a:custGeom>
            <a:grpFill/>
            <a:ln w="9525" cap="flat">
              <a:noFill/>
              <a:prstDash val="solid"/>
              <a:miter/>
            </a:ln>
          </p:spPr>
          <p:txBody>
            <a:bodyPr rtlCol="0" anchor="ctr"/>
            <a:lstStyle/>
            <a:p>
              <a:endParaRPr lang="it-IT" sz="1013"/>
            </a:p>
          </p:txBody>
        </p:sp>
      </p:grpSp>
      <p:grpSp>
        <p:nvGrpSpPr>
          <p:cNvPr id="1042" name="Elemento grafico 359" descr="Biberon">
            <a:extLst>
              <a:ext uri="{FF2B5EF4-FFF2-40B4-BE49-F238E27FC236}">
                <a16:creationId xmlns:a16="http://schemas.microsoft.com/office/drawing/2014/main" id="{C222E47B-559F-1542-B5F3-164151617062}"/>
              </a:ext>
            </a:extLst>
          </p:cNvPr>
          <p:cNvGrpSpPr/>
          <p:nvPr/>
        </p:nvGrpSpPr>
        <p:grpSpPr>
          <a:xfrm>
            <a:off x="8561149" y="2401453"/>
            <a:ext cx="226322" cy="226322"/>
            <a:chOff x="8488800" y="5821800"/>
            <a:chExt cx="914400" cy="914400"/>
          </a:xfrm>
          <a:solidFill>
            <a:schemeClr val="accent3"/>
          </a:solidFill>
        </p:grpSpPr>
        <p:sp>
          <p:nvSpPr>
            <p:cNvPr id="1043" name="Figura a mano libera 1042">
              <a:extLst>
                <a:ext uri="{FF2B5EF4-FFF2-40B4-BE49-F238E27FC236}">
                  <a16:creationId xmlns:a16="http://schemas.microsoft.com/office/drawing/2014/main" id="{D29C7F5D-4391-D64D-8D99-5479E7687B77}"/>
                </a:ext>
              </a:extLst>
            </p:cNvPr>
            <p:cNvSpPr/>
            <p:nvPr/>
          </p:nvSpPr>
          <p:spPr>
            <a:xfrm>
              <a:off x="8774550" y="6166605"/>
              <a:ext cx="342900" cy="504825"/>
            </a:xfrm>
            <a:custGeom>
              <a:avLst/>
              <a:gdLst>
                <a:gd name="connsiteX0" fmla="*/ 171450 w 342900"/>
                <a:gd name="connsiteY0" fmla="*/ 45720 h 504825"/>
                <a:gd name="connsiteX1" fmla="*/ 35243 w 342900"/>
                <a:gd name="connsiteY1" fmla="*/ 20002 h 504825"/>
                <a:gd name="connsiteX2" fmla="*/ 0 w 342900"/>
                <a:gd name="connsiteY2" fmla="*/ 0 h 504825"/>
                <a:gd name="connsiteX3" fmla="*/ 0 w 342900"/>
                <a:gd name="connsiteY3" fmla="*/ 436245 h 504825"/>
                <a:gd name="connsiteX4" fmla="*/ 0 w 342900"/>
                <a:gd name="connsiteY4" fmla="*/ 436245 h 504825"/>
                <a:gd name="connsiteX5" fmla="*/ 171450 w 342900"/>
                <a:gd name="connsiteY5" fmla="*/ 512445 h 504825"/>
                <a:gd name="connsiteX6" fmla="*/ 342900 w 342900"/>
                <a:gd name="connsiteY6" fmla="*/ 436245 h 504825"/>
                <a:gd name="connsiteX7" fmla="*/ 342900 w 342900"/>
                <a:gd name="connsiteY7" fmla="*/ 436245 h 504825"/>
                <a:gd name="connsiteX8" fmla="*/ 342900 w 342900"/>
                <a:gd name="connsiteY8" fmla="*/ 0 h 504825"/>
                <a:gd name="connsiteX9" fmla="*/ 307658 w 342900"/>
                <a:gd name="connsiteY9" fmla="*/ 20002 h 504825"/>
                <a:gd name="connsiteX10" fmla="*/ 171450 w 342900"/>
                <a:gd name="connsiteY10" fmla="*/ 45720 h 504825"/>
                <a:gd name="connsiteX11" fmla="*/ 171450 w 342900"/>
                <a:gd name="connsiteY11" fmla="*/ 455295 h 504825"/>
                <a:gd name="connsiteX12" fmla="*/ 57150 w 342900"/>
                <a:gd name="connsiteY12" fmla="*/ 428625 h 504825"/>
                <a:gd name="connsiteX13" fmla="*/ 57150 w 342900"/>
                <a:gd name="connsiteY13" fmla="*/ 88582 h 504825"/>
                <a:gd name="connsiteX14" fmla="*/ 171450 w 342900"/>
                <a:gd name="connsiteY14" fmla="*/ 102870 h 504825"/>
                <a:gd name="connsiteX15" fmla="*/ 285750 w 342900"/>
                <a:gd name="connsiteY15" fmla="*/ 88582 h 504825"/>
                <a:gd name="connsiteX16" fmla="*/ 285750 w 342900"/>
                <a:gd name="connsiteY16" fmla="*/ 147638 h 504825"/>
                <a:gd name="connsiteX17" fmla="*/ 152400 w 342900"/>
                <a:gd name="connsiteY17" fmla="*/ 180022 h 504825"/>
                <a:gd name="connsiteX18" fmla="*/ 133350 w 342900"/>
                <a:gd name="connsiteY18" fmla="*/ 199072 h 504825"/>
                <a:gd name="connsiteX19" fmla="*/ 152400 w 342900"/>
                <a:gd name="connsiteY19" fmla="*/ 218122 h 504825"/>
                <a:gd name="connsiteX20" fmla="*/ 285750 w 342900"/>
                <a:gd name="connsiteY20" fmla="*/ 192405 h 504825"/>
                <a:gd name="connsiteX21" fmla="*/ 285750 w 342900"/>
                <a:gd name="connsiteY21" fmla="*/ 239077 h 504825"/>
                <a:gd name="connsiteX22" fmla="*/ 233363 w 342900"/>
                <a:gd name="connsiteY22" fmla="*/ 257175 h 504825"/>
                <a:gd name="connsiteX23" fmla="*/ 220027 w 342900"/>
                <a:gd name="connsiteY23" fmla="*/ 280035 h 504825"/>
                <a:gd name="connsiteX24" fmla="*/ 238125 w 342900"/>
                <a:gd name="connsiteY24" fmla="*/ 294322 h 504825"/>
                <a:gd name="connsiteX25" fmla="*/ 242888 w 342900"/>
                <a:gd name="connsiteY25" fmla="*/ 293370 h 504825"/>
                <a:gd name="connsiteX26" fmla="*/ 285750 w 342900"/>
                <a:gd name="connsiteY26" fmla="*/ 280035 h 504825"/>
                <a:gd name="connsiteX27" fmla="*/ 285750 w 342900"/>
                <a:gd name="connsiteY27" fmla="*/ 319087 h 504825"/>
                <a:gd name="connsiteX28" fmla="*/ 152400 w 342900"/>
                <a:gd name="connsiteY28" fmla="*/ 351472 h 504825"/>
                <a:gd name="connsiteX29" fmla="*/ 133350 w 342900"/>
                <a:gd name="connsiteY29" fmla="*/ 370522 h 504825"/>
                <a:gd name="connsiteX30" fmla="*/ 152400 w 342900"/>
                <a:gd name="connsiteY30" fmla="*/ 389572 h 504825"/>
                <a:gd name="connsiteX31" fmla="*/ 285750 w 342900"/>
                <a:gd name="connsiteY31" fmla="*/ 363855 h 504825"/>
                <a:gd name="connsiteX32" fmla="*/ 285750 w 342900"/>
                <a:gd name="connsiteY32" fmla="*/ 429578 h 504825"/>
                <a:gd name="connsiteX33" fmla="*/ 171450 w 342900"/>
                <a:gd name="connsiteY33" fmla="*/ 45529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42900" h="504825">
                  <a:moveTo>
                    <a:pt x="171450" y="45720"/>
                  </a:moveTo>
                  <a:cubicBezTo>
                    <a:pt x="120968" y="45720"/>
                    <a:pt x="72390" y="36195"/>
                    <a:pt x="35243" y="20002"/>
                  </a:cubicBezTo>
                  <a:cubicBezTo>
                    <a:pt x="20955" y="13335"/>
                    <a:pt x="9525" y="6668"/>
                    <a:pt x="0" y="0"/>
                  </a:cubicBezTo>
                  <a:lnTo>
                    <a:pt x="0" y="436245"/>
                  </a:lnTo>
                  <a:lnTo>
                    <a:pt x="0" y="436245"/>
                  </a:lnTo>
                  <a:cubicBezTo>
                    <a:pt x="0" y="478155"/>
                    <a:pt x="77152" y="512445"/>
                    <a:pt x="171450" y="512445"/>
                  </a:cubicBezTo>
                  <a:cubicBezTo>
                    <a:pt x="265748" y="512445"/>
                    <a:pt x="342900" y="478155"/>
                    <a:pt x="342900" y="436245"/>
                  </a:cubicBezTo>
                  <a:lnTo>
                    <a:pt x="342900" y="436245"/>
                  </a:lnTo>
                  <a:lnTo>
                    <a:pt x="342900" y="0"/>
                  </a:lnTo>
                  <a:cubicBezTo>
                    <a:pt x="333375" y="6668"/>
                    <a:pt x="321945" y="14288"/>
                    <a:pt x="307658" y="20002"/>
                  </a:cubicBezTo>
                  <a:cubicBezTo>
                    <a:pt x="270510" y="36195"/>
                    <a:pt x="221933" y="45720"/>
                    <a:pt x="171450" y="45720"/>
                  </a:cubicBezTo>
                  <a:close/>
                  <a:moveTo>
                    <a:pt x="171450" y="455295"/>
                  </a:moveTo>
                  <a:cubicBezTo>
                    <a:pt x="111443" y="455295"/>
                    <a:pt x="69532" y="439103"/>
                    <a:pt x="57150" y="428625"/>
                  </a:cubicBezTo>
                  <a:lnTo>
                    <a:pt x="57150" y="88582"/>
                  </a:lnTo>
                  <a:cubicBezTo>
                    <a:pt x="92393" y="98107"/>
                    <a:pt x="131445" y="102870"/>
                    <a:pt x="171450" y="102870"/>
                  </a:cubicBezTo>
                  <a:cubicBezTo>
                    <a:pt x="211455" y="102870"/>
                    <a:pt x="250508" y="98107"/>
                    <a:pt x="285750" y="88582"/>
                  </a:cubicBezTo>
                  <a:lnTo>
                    <a:pt x="285750" y="147638"/>
                  </a:lnTo>
                  <a:cubicBezTo>
                    <a:pt x="260985" y="164783"/>
                    <a:pt x="214313" y="180022"/>
                    <a:pt x="152400" y="180022"/>
                  </a:cubicBezTo>
                  <a:cubicBezTo>
                    <a:pt x="141923" y="180022"/>
                    <a:pt x="133350" y="188595"/>
                    <a:pt x="133350" y="199072"/>
                  </a:cubicBezTo>
                  <a:cubicBezTo>
                    <a:pt x="133350" y="209550"/>
                    <a:pt x="141923" y="218122"/>
                    <a:pt x="152400" y="218122"/>
                  </a:cubicBezTo>
                  <a:cubicBezTo>
                    <a:pt x="205740" y="218122"/>
                    <a:pt x="251460" y="208597"/>
                    <a:pt x="285750" y="192405"/>
                  </a:cubicBezTo>
                  <a:lnTo>
                    <a:pt x="285750" y="239077"/>
                  </a:lnTo>
                  <a:cubicBezTo>
                    <a:pt x="271463" y="246697"/>
                    <a:pt x="250508" y="252413"/>
                    <a:pt x="233363" y="257175"/>
                  </a:cubicBezTo>
                  <a:cubicBezTo>
                    <a:pt x="222885" y="260033"/>
                    <a:pt x="217170" y="270510"/>
                    <a:pt x="220027" y="280035"/>
                  </a:cubicBezTo>
                  <a:cubicBezTo>
                    <a:pt x="221933" y="288608"/>
                    <a:pt x="229552" y="294322"/>
                    <a:pt x="238125" y="294322"/>
                  </a:cubicBezTo>
                  <a:cubicBezTo>
                    <a:pt x="240030" y="294322"/>
                    <a:pt x="240983" y="294322"/>
                    <a:pt x="242888" y="293370"/>
                  </a:cubicBezTo>
                  <a:cubicBezTo>
                    <a:pt x="257175" y="289560"/>
                    <a:pt x="272415" y="285750"/>
                    <a:pt x="285750" y="280035"/>
                  </a:cubicBezTo>
                  <a:lnTo>
                    <a:pt x="285750" y="319087"/>
                  </a:lnTo>
                  <a:cubicBezTo>
                    <a:pt x="260985" y="336233"/>
                    <a:pt x="214313" y="351472"/>
                    <a:pt x="152400" y="351472"/>
                  </a:cubicBezTo>
                  <a:cubicBezTo>
                    <a:pt x="141923" y="351472"/>
                    <a:pt x="133350" y="360045"/>
                    <a:pt x="133350" y="370522"/>
                  </a:cubicBezTo>
                  <a:cubicBezTo>
                    <a:pt x="133350" y="381000"/>
                    <a:pt x="141923" y="389572"/>
                    <a:pt x="152400" y="389572"/>
                  </a:cubicBezTo>
                  <a:cubicBezTo>
                    <a:pt x="205740" y="389572"/>
                    <a:pt x="251460" y="380047"/>
                    <a:pt x="285750" y="363855"/>
                  </a:cubicBezTo>
                  <a:lnTo>
                    <a:pt x="285750" y="429578"/>
                  </a:lnTo>
                  <a:cubicBezTo>
                    <a:pt x="273368" y="439103"/>
                    <a:pt x="231458" y="455295"/>
                    <a:pt x="171450" y="455295"/>
                  </a:cubicBezTo>
                  <a:close/>
                </a:path>
              </a:pathLst>
            </a:custGeom>
            <a:grpFill/>
            <a:ln w="9525" cap="flat">
              <a:noFill/>
              <a:prstDash val="solid"/>
              <a:miter/>
            </a:ln>
          </p:spPr>
          <p:txBody>
            <a:bodyPr rtlCol="0" anchor="ctr"/>
            <a:lstStyle/>
            <a:p>
              <a:endParaRPr lang="it-IT" sz="1013"/>
            </a:p>
          </p:txBody>
        </p:sp>
        <p:sp>
          <p:nvSpPr>
            <p:cNvPr id="1044" name="Figura a mano libera 1043">
              <a:extLst>
                <a:ext uri="{FF2B5EF4-FFF2-40B4-BE49-F238E27FC236}">
                  <a16:creationId xmlns:a16="http://schemas.microsoft.com/office/drawing/2014/main" id="{36340016-B597-3442-A7F2-64935A2B2067}"/>
                </a:ext>
              </a:extLst>
            </p:cNvPr>
            <p:cNvSpPr/>
            <p:nvPr/>
          </p:nvSpPr>
          <p:spPr>
            <a:xfrm>
              <a:off x="8755500" y="5878950"/>
              <a:ext cx="381000" cy="295275"/>
            </a:xfrm>
            <a:custGeom>
              <a:avLst/>
              <a:gdLst>
                <a:gd name="connsiteX0" fmla="*/ 342900 w 381000"/>
                <a:gd name="connsiteY0" fmla="*/ 133350 h 295275"/>
                <a:gd name="connsiteX1" fmla="*/ 339090 w 381000"/>
                <a:gd name="connsiteY1" fmla="*/ 133350 h 295275"/>
                <a:gd name="connsiteX2" fmla="*/ 238125 w 381000"/>
                <a:gd name="connsiteY2" fmla="*/ 62865 h 295275"/>
                <a:gd name="connsiteX3" fmla="*/ 238125 w 381000"/>
                <a:gd name="connsiteY3" fmla="*/ 47625 h 295275"/>
                <a:gd name="connsiteX4" fmla="*/ 190500 w 381000"/>
                <a:gd name="connsiteY4" fmla="*/ 0 h 295275"/>
                <a:gd name="connsiteX5" fmla="*/ 142875 w 381000"/>
                <a:gd name="connsiteY5" fmla="*/ 47625 h 295275"/>
                <a:gd name="connsiteX6" fmla="*/ 142875 w 381000"/>
                <a:gd name="connsiteY6" fmla="*/ 62865 h 295275"/>
                <a:gd name="connsiteX7" fmla="*/ 41910 w 381000"/>
                <a:gd name="connsiteY7" fmla="*/ 133350 h 295275"/>
                <a:gd name="connsiteX8" fmla="*/ 38100 w 381000"/>
                <a:gd name="connsiteY8" fmla="*/ 133350 h 295275"/>
                <a:gd name="connsiteX9" fmla="*/ 0 w 381000"/>
                <a:gd name="connsiteY9" fmla="*/ 171450 h 295275"/>
                <a:gd name="connsiteX10" fmla="*/ 0 w 381000"/>
                <a:gd name="connsiteY10" fmla="*/ 212408 h 295275"/>
                <a:gd name="connsiteX11" fmla="*/ 190500 w 381000"/>
                <a:gd name="connsiteY11" fmla="*/ 297180 h 295275"/>
                <a:gd name="connsiteX12" fmla="*/ 381000 w 381000"/>
                <a:gd name="connsiteY12" fmla="*/ 212408 h 295275"/>
                <a:gd name="connsiteX13" fmla="*/ 381000 w 381000"/>
                <a:gd name="connsiteY13" fmla="*/ 171450 h 295275"/>
                <a:gd name="connsiteX14" fmla="*/ 342900 w 381000"/>
                <a:gd name="connsiteY14" fmla="*/ 13335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1000" h="295275">
                  <a:moveTo>
                    <a:pt x="342900" y="133350"/>
                  </a:moveTo>
                  <a:lnTo>
                    <a:pt x="339090" y="133350"/>
                  </a:lnTo>
                  <a:cubicBezTo>
                    <a:pt x="317183" y="100013"/>
                    <a:pt x="280988" y="74295"/>
                    <a:pt x="238125" y="62865"/>
                  </a:cubicBezTo>
                  <a:lnTo>
                    <a:pt x="238125" y="47625"/>
                  </a:lnTo>
                  <a:cubicBezTo>
                    <a:pt x="238125" y="20955"/>
                    <a:pt x="217170" y="0"/>
                    <a:pt x="190500" y="0"/>
                  </a:cubicBezTo>
                  <a:cubicBezTo>
                    <a:pt x="163830" y="0"/>
                    <a:pt x="142875" y="20955"/>
                    <a:pt x="142875" y="47625"/>
                  </a:cubicBezTo>
                  <a:lnTo>
                    <a:pt x="142875" y="62865"/>
                  </a:lnTo>
                  <a:cubicBezTo>
                    <a:pt x="100013" y="74295"/>
                    <a:pt x="64770" y="99060"/>
                    <a:pt x="41910" y="133350"/>
                  </a:cubicBezTo>
                  <a:lnTo>
                    <a:pt x="38100" y="133350"/>
                  </a:lnTo>
                  <a:cubicBezTo>
                    <a:pt x="17145" y="133350"/>
                    <a:pt x="0" y="150495"/>
                    <a:pt x="0" y="171450"/>
                  </a:cubicBezTo>
                  <a:lnTo>
                    <a:pt x="0" y="212408"/>
                  </a:lnTo>
                  <a:cubicBezTo>
                    <a:pt x="0" y="259080"/>
                    <a:pt x="85725" y="297180"/>
                    <a:pt x="190500" y="297180"/>
                  </a:cubicBezTo>
                  <a:cubicBezTo>
                    <a:pt x="295275" y="297180"/>
                    <a:pt x="381000" y="259080"/>
                    <a:pt x="381000" y="212408"/>
                  </a:cubicBezTo>
                  <a:lnTo>
                    <a:pt x="381000" y="171450"/>
                  </a:lnTo>
                  <a:cubicBezTo>
                    <a:pt x="381000" y="150495"/>
                    <a:pt x="363855" y="133350"/>
                    <a:pt x="342900" y="133350"/>
                  </a:cubicBezTo>
                  <a:close/>
                </a:path>
              </a:pathLst>
            </a:custGeom>
            <a:grpFill/>
            <a:ln w="9525" cap="flat">
              <a:noFill/>
              <a:prstDash val="solid"/>
              <a:miter/>
            </a:ln>
          </p:spPr>
          <p:txBody>
            <a:bodyPr rtlCol="0" anchor="ctr"/>
            <a:lstStyle/>
            <a:p>
              <a:endParaRPr lang="it-IT" sz="1013"/>
            </a:p>
          </p:txBody>
        </p:sp>
      </p:grpSp>
      <p:grpSp>
        <p:nvGrpSpPr>
          <p:cNvPr id="1085" name="Elemento grafico 1045" descr="Bicchieri da champagne">
            <a:extLst>
              <a:ext uri="{FF2B5EF4-FFF2-40B4-BE49-F238E27FC236}">
                <a16:creationId xmlns:a16="http://schemas.microsoft.com/office/drawing/2014/main" id="{D58B72C1-B0D2-B347-A17E-577F9E3A13D8}"/>
              </a:ext>
            </a:extLst>
          </p:cNvPr>
          <p:cNvGrpSpPr/>
          <p:nvPr/>
        </p:nvGrpSpPr>
        <p:grpSpPr>
          <a:xfrm>
            <a:off x="183608" y="3101079"/>
            <a:ext cx="303650" cy="303650"/>
            <a:chOff x="2135832" y="4428878"/>
            <a:chExt cx="914400" cy="914400"/>
          </a:xfrm>
          <a:solidFill>
            <a:schemeClr val="accent3"/>
          </a:solidFill>
        </p:grpSpPr>
        <p:sp>
          <p:nvSpPr>
            <p:cNvPr id="1086" name="Figura a mano libera 1085">
              <a:extLst>
                <a:ext uri="{FF2B5EF4-FFF2-40B4-BE49-F238E27FC236}">
                  <a16:creationId xmlns:a16="http://schemas.microsoft.com/office/drawing/2014/main" id="{A49C14E0-B7DE-DF44-9C7F-57B24B0E8B36}"/>
                </a:ext>
              </a:extLst>
            </p:cNvPr>
            <p:cNvSpPr/>
            <p:nvPr/>
          </p:nvSpPr>
          <p:spPr>
            <a:xfrm>
              <a:off x="2297749" y="4553987"/>
              <a:ext cx="590550" cy="742950"/>
            </a:xfrm>
            <a:custGeom>
              <a:avLst/>
              <a:gdLst>
                <a:gd name="connsiteX0" fmla="*/ 590558 w 590550"/>
                <a:gd name="connsiteY0" fmla="*/ 694803 h 742950"/>
                <a:gd name="connsiteX1" fmla="*/ 496165 w 590550"/>
                <a:gd name="connsiteY1" fmla="*/ 737380 h 742950"/>
                <a:gd name="connsiteX2" fmla="*/ 392914 w 590550"/>
                <a:gd name="connsiteY2" fmla="*/ 730522 h 742950"/>
                <a:gd name="connsiteX3" fmla="*/ 414631 w 590550"/>
                <a:gd name="connsiteY3" fmla="*/ 709567 h 742950"/>
                <a:gd name="connsiteX4" fmla="*/ 415488 w 590550"/>
                <a:gd name="connsiteY4" fmla="*/ 709567 h 742950"/>
                <a:gd name="connsiteX5" fmla="*/ 447683 w 590550"/>
                <a:gd name="connsiteY5" fmla="*/ 697756 h 742950"/>
                <a:gd name="connsiteX6" fmla="*/ 468066 w 590550"/>
                <a:gd name="connsiteY6" fmla="*/ 674420 h 742950"/>
                <a:gd name="connsiteX7" fmla="*/ 440634 w 590550"/>
                <a:gd name="connsiteY7" fmla="*/ 524591 h 742950"/>
                <a:gd name="connsiteX8" fmla="*/ 340717 w 590550"/>
                <a:gd name="connsiteY8" fmla="*/ 442295 h 742950"/>
                <a:gd name="connsiteX9" fmla="*/ 295283 w 590550"/>
                <a:gd name="connsiteY9" fmla="*/ 118350 h 742950"/>
                <a:gd name="connsiteX10" fmla="*/ 249848 w 590550"/>
                <a:gd name="connsiteY10" fmla="*/ 442200 h 742950"/>
                <a:gd name="connsiteX11" fmla="*/ 149931 w 590550"/>
                <a:gd name="connsiteY11" fmla="*/ 524496 h 742950"/>
                <a:gd name="connsiteX12" fmla="*/ 122880 w 590550"/>
                <a:gd name="connsiteY12" fmla="*/ 674420 h 742950"/>
                <a:gd name="connsiteX13" fmla="*/ 143264 w 590550"/>
                <a:gd name="connsiteY13" fmla="*/ 697756 h 742950"/>
                <a:gd name="connsiteX14" fmla="*/ 175172 w 590550"/>
                <a:gd name="connsiteY14" fmla="*/ 709472 h 742950"/>
                <a:gd name="connsiteX15" fmla="*/ 176030 w 590550"/>
                <a:gd name="connsiteY15" fmla="*/ 709472 h 742950"/>
                <a:gd name="connsiteX16" fmla="*/ 197747 w 590550"/>
                <a:gd name="connsiteY16" fmla="*/ 730427 h 742950"/>
                <a:gd name="connsiteX17" fmla="*/ 94496 w 590550"/>
                <a:gd name="connsiteY17" fmla="*/ 737285 h 742950"/>
                <a:gd name="connsiteX18" fmla="*/ 103 w 590550"/>
                <a:gd name="connsiteY18" fmla="*/ 694708 h 742950"/>
                <a:gd name="connsiteX19" fmla="*/ 27821 w 590550"/>
                <a:gd name="connsiteY19" fmla="*/ 682706 h 742950"/>
                <a:gd name="connsiteX20" fmla="*/ 62587 w 590550"/>
                <a:gd name="connsiteY20" fmla="*/ 682706 h 742950"/>
                <a:gd name="connsiteX21" fmla="*/ 89924 w 590550"/>
                <a:gd name="connsiteY21" fmla="*/ 668133 h 742950"/>
                <a:gd name="connsiteX22" fmla="*/ 116975 w 590550"/>
                <a:gd name="connsiteY22" fmla="*/ 518305 h 742950"/>
                <a:gd name="connsiteX23" fmla="*/ 52205 w 590550"/>
                <a:gd name="connsiteY23" fmla="*/ 406196 h 742950"/>
                <a:gd name="connsiteX24" fmla="*/ 139454 w 590550"/>
                <a:gd name="connsiteY24" fmla="*/ 13004 h 742950"/>
                <a:gd name="connsiteX25" fmla="*/ 158347 w 590550"/>
                <a:gd name="connsiteY25" fmla="*/ 304 h 742950"/>
                <a:gd name="connsiteX26" fmla="*/ 158504 w 590550"/>
                <a:gd name="connsiteY26" fmla="*/ 335 h 742950"/>
                <a:gd name="connsiteX27" fmla="*/ 291854 w 590550"/>
                <a:gd name="connsiteY27" fmla="*/ 24434 h 742950"/>
                <a:gd name="connsiteX28" fmla="*/ 294997 w 590550"/>
                <a:gd name="connsiteY28" fmla="*/ 25291 h 742950"/>
                <a:gd name="connsiteX29" fmla="*/ 298140 w 590550"/>
                <a:gd name="connsiteY29" fmla="*/ 24434 h 742950"/>
                <a:gd name="connsiteX30" fmla="*/ 431490 w 590550"/>
                <a:gd name="connsiteY30" fmla="*/ 335 h 742950"/>
                <a:gd name="connsiteX31" fmla="*/ 450509 w 590550"/>
                <a:gd name="connsiteY31" fmla="*/ 12847 h 742950"/>
                <a:gd name="connsiteX32" fmla="*/ 450540 w 590550"/>
                <a:gd name="connsiteY32" fmla="*/ 13004 h 742950"/>
                <a:gd name="connsiteX33" fmla="*/ 537789 w 590550"/>
                <a:gd name="connsiteY33" fmla="*/ 406196 h 742950"/>
                <a:gd name="connsiteX34" fmla="*/ 473019 w 590550"/>
                <a:gd name="connsiteY34" fmla="*/ 518305 h 742950"/>
                <a:gd name="connsiteX35" fmla="*/ 500070 w 590550"/>
                <a:gd name="connsiteY35" fmla="*/ 668133 h 742950"/>
                <a:gd name="connsiteX36" fmla="*/ 527407 w 590550"/>
                <a:gd name="connsiteY36" fmla="*/ 682706 h 742950"/>
                <a:gd name="connsiteX37" fmla="*/ 562173 w 590550"/>
                <a:gd name="connsiteY37" fmla="*/ 682706 h 742950"/>
                <a:gd name="connsiteX38" fmla="*/ 590558 w 590550"/>
                <a:gd name="connsiteY38" fmla="*/ 694803 h 742950"/>
                <a:gd name="connsiteX39" fmla="*/ 133358 w 590550"/>
                <a:gd name="connsiteY39" fmla="*/ 417816 h 742950"/>
                <a:gd name="connsiteX40" fmla="*/ 114308 w 590550"/>
                <a:gd name="connsiteY40" fmla="*/ 398766 h 742950"/>
                <a:gd name="connsiteX41" fmla="*/ 95258 w 590550"/>
                <a:gd name="connsiteY41" fmla="*/ 417816 h 742950"/>
                <a:gd name="connsiteX42" fmla="*/ 114308 w 590550"/>
                <a:gd name="connsiteY42" fmla="*/ 436866 h 742950"/>
                <a:gd name="connsiteX43" fmla="*/ 133358 w 590550"/>
                <a:gd name="connsiteY43" fmla="*/ 417816 h 742950"/>
                <a:gd name="connsiteX44" fmla="*/ 171458 w 590550"/>
                <a:gd name="connsiteY44" fmla="*/ 260654 h 742950"/>
                <a:gd name="connsiteX45" fmla="*/ 157170 w 590550"/>
                <a:gd name="connsiteY45" fmla="*/ 246366 h 742950"/>
                <a:gd name="connsiteX46" fmla="*/ 142883 w 590550"/>
                <a:gd name="connsiteY46" fmla="*/ 260654 h 742950"/>
                <a:gd name="connsiteX47" fmla="*/ 157170 w 590550"/>
                <a:gd name="connsiteY47" fmla="*/ 274941 h 742950"/>
                <a:gd name="connsiteX48" fmla="*/ 171458 w 590550"/>
                <a:gd name="connsiteY48" fmla="*/ 260654 h 742950"/>
                <a:gd name="connsiteX49" fmla="*/ 219083 w 590550"/>
                <a:gd name="connsiteY49" fmla="*/ 346379 h 742950"/>
                <a:gd name="connsiteX50" fmla="*/ 204795 w 590550"/>
                <a:gd name="connsiteY50" fmla="*/ 332091 h 742950"/>
                <a:gd name="connsiteX51" fmla="*/ 190508 w 590550"/>
                <a:gd name="connsiteY51" fmla="*/ 346379 h 742950"/>
                <a:gd name="connsiteX52" fmla="*/ 204795 w 590550"/>
                <a:gd name="connsiteY52" fmla="*/ 360666 h 742950"/>
                <a:gd name="connsiteX53" fmla="*/ 219083 w 590550"/>
                <a:gd name="connsiteY53" fmla="*/ 346379 h 742950"/>
                <a:gd name="connsiteX54" fmla="*/ 270518 w 590550"/>
                <a:gd name="connsiteY54" fmla="*/ 54914 h 742950"/>
                <a:gd name="connsiteX55" fmla="*/ 168410 w 590550"/>
                <a:gd name="connsiteY55" fmla="*/ 36816 h 742950"/>
                <a:gd name="connsiteX56" fmla="*/ 132405 w 590550"/>
                <a:gd name="connsiteY56" fmla="*/ 199313 h 742950"/>
                <a:gd name="connsiteX57" fmla="*/ 250229 w 590550"/>
                <a:gd name="connsiteY57" fmla="*/ 199313 h 742950"/>
                <a:gd name="connsiteX58" fmla="*/ 428633 w 590550"/>
                <a:gd name="connsiteY58" fmla="*/ 413054 h 742950"/>
                <a:gd name="connsiteX59" fmla="*/ 414345 w 590550"/>
                <a:gd name="connsiteY59" fmla="*/ 398766 h 742950"/>
                <a:gd name="connsiteX60" fmla="*/ 400058 w 590550"/>
                <a:gd name="connsiteY60" fmla="*/ 413054 h 742950"/>
                <a:gd name="connsiteX61" fmla="*/ 414345 w 590550"/>
                <a:gd name="connsiteY61" fmla="*/ 427341 h 742950"/>
                <a:gd name="connsiteX62" fmla="*/ 428633 w 590550"/>
                <a:gd name="connsiteY62" fmla="*/ 413054 h 742950"/>
                <a:gd name="connsiteX63" fmla="*/ 457208 w 590550"/>
                <a:gd name="connsiteY63" fmla="*/ 322566 h 742950"/>
                <a:gd name="connsiteX64" fmla="*/ 438158 w 590550"/>
                <a:gd name="connsiteY64" fmla="*/ 303516 h 742950"/>
                <a:gd name="connsiteX65" fmla="*/ 419108 w 590550"/>
                <a:gd name="connsiteY65" fmla="*/ 322566 h 742950"/>
                <a:gd name="connsiteX66" fmla="*/ 438158 w 590550"/>
                <a:gd name="connsiteY66" fmla="*/ 341616 h 742950"/>
                <a:gd name="connsiteX67" fmla="*/ 457208 w 590550"/>
                <a:gd name="connsiteY67" fmla="*/ 322566 h 742950"/>
                <a:gd name="connsiteX68" fmla="*/ 458160 w 590550"/>
                <a:gd name="connsiteY68" fmla="*/ 199313 h 742950"/>
                <a:gd name="connsiteX69" fmla="*/ 422156 w 590550"/>
                <a:gd name="connsiteY69" fmla="*/ 36816 h 742950"/>
                <a:gd name="connsiteX70" fmla="*/ 320048 w 590550"/>
                <a:gd name="connsiteY70" fmla="*/ 54914 h 742950"/>
                <a:gd name="connsiteX71" fmla="*/ 340336 w 590550"/>
                <a:gd name="connsiteY71" fmla="*/ 19931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90550" h="742950">
                  <a:moveTo>
                    <a:pt x="590558" y="694803"/>
                  </a:moveTo>
                  <a:cubicBezTo>
                    <a:pt x="593034" y="708805"/>
                    <a:pt x="550553" y="727569"/>
                    <a:pt x="496165" y="737380"/>
                  </a:cubicBezTo>
                  <a:cubicBezTo>
                    <a:pt x="441777" y="747191"/>
                    <a:pt x="395486" y="744524"/>
                    <a:pt x="392914" y="730522"/>
                  </a:cubicBezTo>
                  <a:cubicBezTo>
                    <a:pt x="391771" y="723950"/>
                    <a:pt x="399772" y="716520"/>
                    <a:pt x="414631" y="709567"/>
                  </a:cubicBezTo>
                  <a:lnTo>
                    <a:pt x="415488" y="709567"/>
                  </a:lnTo>
                  <a:cubicBezTo>
                    <a:pt x="425946" y="704922"/>
                    <a:pt x="436701" y="700976"/>
                    <a:pt x="447683" y="697756"/>
                  </a:cubicBezTo>
                  <a:cubicBezTo>
                    <a:pt x="460065" y="691184"/>
                    <a:pt x="469590" y="682706"/>
                    <a:pt x="468066" y="674420"/>
                  </a:cubicBezTo>
                  <a:lnTo>
                    <a:pt x="440634" y="524591"/>
                  </a:lnTo>
                  <a:cubicBezTo>
                    <a:pt x="391659" y="525358"/>
                    <a:pt x="349349" y="490510"/>
                    <a:pt x="340717" y="442295"/>
                  </a:cubicBezTo>
                  <a:lnTo>
                    <a:pt x="295283" y="118350"/>
                  </a:lnTo>
                  <a:lnTo>
                    <a:pt x="249848" y="442200"/>
                  </a:lnTo>
                  <a:cubicBezTo>
                    <a:pt x="241216" y="490415"/>
                    <a:pt x="198906" y="525263"/>
                    <a:pt x="149931" y="524496"/>
                  </a:cubicBezTo>
                  <a:lnTo>
                    <a:pt x="122880" y="674420"/>
                  </a:lnTo>
                  <a:cubicBezTo>
                    <a:pt x="121356" y="682706"/>
                    <a:pt x="130881" y="691184"/>
                    <a:pt x="143264" y="697756"/>
                  </a:cubicBezTo>
                  <a:cubicBezTo>
                    <a:pt x="154145" y="700957"/>
                    <a:pt x="164804" y="704871"/>
                    <a:pt x="175172" y="709472"/>
                  </a:cubicBezTo>
                  <a:lnTo>
                    <a:pt x="176030" y="709472"/>
                  </a:lnTo>
                  <a:cubicBezTo>
                    <a:pt x="190889" y="716425"/>
                    <a:pt x="198890" y="723854"/>
                    <a:pt x="197747" y="730427"/>
                  </a:cubicBezTo>
                  <a:cubicBezTo>
                    <a:pt x="195175" y="744428"/>
                    <a:pt x="148788" y="747095"/>
                    <a:pt x="94496" y="737285"/>
                  </a:cubicBezTo>
                  <a:cubicBezTo>
                    <a:pt x="40203" y="727474"/>
                    <a:pt x="-2374" y="708710"/>
                    <a:pt x="103" y="694708"/>
                  </a:cubicBezTo>
                  <a:cubicBezTo>
                    <a:pt x="1341" y="688136"/>
                    <a:pt x="12200" y="684135"/>
                    <a:pt x="27821" y="682706"/>
                  </a:cubicBezTo>
                  <a:cubicBezTo>
                    <a:pt x="39384" y="681619"/>
                    <a:pt x="51023" y="681619"/>
                    <a:pt x="62587" y="682706"/>
                  </a:cubicBezTo>
                  <a:cubicBezTo>
                    <a:pt x="76493" y="680992"/>
                    <a:pt x="88400" y="676325"/>
                    <a:pt x="89924" y="668133"/>
                  </a:cubicBezTo>
                  <a:lnTo>
                    <a:pt x="116975" y="518305"/>
                  </a:lnTo>
                  <a:cubicBezTo>
                    <a:pt x="71033" y="501613"/>
                    <a:pt x="43717" y="454334"/>
                    <a:pt x="52205" y="406196"/>
                  </a:cubicBezTo>
                  <a:lnTo>
                    <a:pt x="139454" y="13004"/>
                  </a:lnTo>
                  <a:cubicBezTo>
                    <a:pt x="141164" y="4280"/>
                    <a:pt x="149622" y="-1407"/>
                    <a:pt x="158347" y="304"/>
                  </a:cubicBezTo>
                  <a:cubicBezTo>
                    <a:pt x="158399" y="314"/>
                    <a:pt x="158451" y="325"/>
                    <a:pt x="158504" y="335"/>
                  </a:cubicBezTo>
                  <a:lnTo>
                    <a:pt x="291854" y="24434"/>
                  </a:lnTo>
                  <a:cubicBezTo>
                    <a:pt x="292929" y="24605"/>
                    <a:pt x="293983" y="24893"/>
                    <a:pt x="294997" y="25291"/>
                  </a:cubicBezTo>
                  <a:cubicBezTo>
                    <a:pt x="296010" y="24893"/>
                    <a:pt x="297065" y="24605"/>
                    <a:pt x="298140" y="24434"/>
                  </a:cubicBezTo>
                  <a:lnTo>
                    <a:pt x="431490" y="335"/>
                  </a:lnTo>
                  <a:cubicBezTo>
                    <a:pt x="440197" y="-1461"/>
                    <a:pt x="448711" y="4141"/>
                    <a:pt x="450509" y="12847"/>
                  </a:cubicBezTo>
                  <a:cubicBezTo>
                    <a:pt x="450519" y="12899"/>
                    <a:pt x="450530" y="12951"/>
                    <a:pt x="450540" y="13004"/>
                  </a:cubicBezTo>
                  <a:lnTo>
                    <a:pt x="537789" y="406196"/>
                  </a:lnTo>
                  <a:cubicBezTo>
                    <a:pt x="546277" y="454334"/>
                    <a:pt x="518961" y="501613"/>
                    <a:pt x="473019" y="518305"/>
                  </a:cubicBezTo>
                  <a:lnTo>
                    <a:pt x="500070" y="668133"/>
                  </a:lnTo>
                  <a:cubicBezTo>
                    <a:pt x="501594" y="676325"/>
                    <a:pt x="513500" y="680992"/>
                    <a:pt x="527407" y="682706"/>
                  </a:cubicBezTo>
                  <a:cubicBezTo>
                    <a:pt x="538970" y="681619"/>
                    <a:pt x="550610" y="681619"/>
                    <a:pt x="562173" y="682706"/>
                  </a:cubicBezTo>
                  <a:cubicBezTo>
                    <a:pt x="578366" y="684516"/>
                    <a:pt x="589224" y="688231"/>
                    <a:pt x="590558" y="694803"/>
                  </a:cubicBezTo>
                  <a:close/>
                  <a:moveTo>
                    <a:pt x="133358" y="417816"/>
                  </a:moveTo>
                  <a:cubicBezTo>
                    <a:pt x="133358" y="407295"/>
                    <a:pt x="124829" y="398766"/>
                    <a:pt x="114308" y="398766"/>
                  </a:cubicBezTo>
                  <a:cubicBezTo>
                    <a:pt x="103786" y="398766"/>
                    <a:pt x="95258" y="407295"/>
                    <a:pt x="95258" y="417816"/>
                  </a:cubicBezTo>
                  <a:cubicBezTo>
                    <a:pt x="95258" y="428337"/>
                    <a:pt x="103786" y="436866"/>
                    <a:pt x="114308" y="436866"/>
                  </a:cubicBezTo>
                  <a:cubicBezTo>
                    <a:pt x="124829" y="436866"/>
                    <a:pt x="133358" y="428337"/>
                    <a:pt x="133358" y="417816"/>
                  </a:cubicBezTo>
                  <a:close/>
                  <a:moveTo>
                    <a:pt x="171458" y="260654"/>
                  </a:moveTo>
                  <a:cubicBezTo>
                    <a:pt x="171458" y="252763"/>
                    <a:pt x="165061" y="246366"/>
                    <a:pt x="157170" y="246366"/>
                  </a:cubicBezTo>
                  <a:cubicBezTo>
                    <a:pt x="149280" y="246366"/>
                    <a:pt x="142883" y="252763"/>
                    <a:pt x="142883" y="260654"/>
                  </a:cubicBezTo>
                  <a:cubicBezTo>
                    <a:pt x="142883" y="268544"/>
                    <a:pt x="149280" y="274941"/>
                    <a:pt x="157170" y="274941"/>
                  </a:cubicBezTo>
                  <a:cubicBezTo>
                    <a:pt x="165061" y="274941"/>
                    <a:pt x="171458" y="268544"/>
                    <a:pt x="171458" y="260654"/>
                  </a:cubicBezTo>
                  <a:close/>
                  <a:moveTo>
                    <a:pt x="219083" y="346379"/>
                  </a:moveTo>
                  <a:cubicBezTo>
                    <a:pt x="219083" y="338488"/>
                    <a:pt x="212686" y="332091"/>
                    <a:pt x="204795" y="332091"/>
                  </a:cubicBezTo>
                  <a:cubicBezTo>
                    <a:pt x="196905" y="332091"/>
                    <a:pt x="190508" y="338488"/>
                    <a:pt x="190508" y="346379"/>
                  </a:cubicBezTo>
                  <a:cubicBezTo>
                    <a:pt x="190508" y="354269"/>
                    <a:pt x="196905" y="360666"/>
                    <a:pt x="204795" y="360666"/>
                  </a:cubicBezTo>
                  <a:cubicBezTo>
                    <a:pt x="212686" y="360666"/>
                    <a:pt x="219083" y="354269"/>
                    <a:pt x="219083" y="346379"/>
                  </a:cubicBezTo>
                  <a:close/>
                  <a:moveTo>
                    <a:pt x="270518" y="54914"/>
                  </a:moveTo>
                  <a:lnTo>
                    <a:pt x="168410" y="36816"/>
                  </a:lnTo>
                  <a:lnTo>
                    <a:pt x="132405" y="199313"/>
                  </a:lnTo>
                  <a:lnTo>
                    <a:pt x="250229" y="199313"/>
                  </a:lnTo>
                  <a:close/>
                  <a:moveTo>
                    <a:pt x="428633" y="413054"/>
                  </a:moveTo>
                  <a:cubicBezTo>
                    <a:pt x="428633" y="405163"/>
                    <a:pt x="422236" y="398766"/>
                    <a:pt x="414345" y="398766"/>
                  </a:cubicBezTo>
                  <a:cubicBezTo>
                    <a:pt x="406455" y="398766"/>
                    <a:pt x="400058" y="405163"/>
                    <a:pt x="400058" y="413054"/>
                  </a:cubicBezTo>
                  <a:cubicBezTo>
                    <a:pt x="400058" y="420944"/>
                    <a:pt x="406455" y="427341"/>
                    <a:pt x="414345" y="427341"/>
                  </a:cubicBezTo>
                  <a:cubicBezTo>
                    <a:pt x="422236" y="427341"/>
                    <a:pt x="428633" y="420944"/>
                    <a:pt x="428633" y="413054"/>
                  </a:cubicBezTo>
                  <a:close/>
                  <a:moveTo>
                    <a:pt x="457208" y="322566"/>
                  </a:moveTo>
                  <a:cubicBezTo>
                    <a:pt x="457208" y="312045"/>
                    <a:pt x="448679" y="303516"/>
                    <a:pt x="438158" y="303516"/>
                  </a:cubicBezTo>
                  <a:cubicBezTo>
                    <a:pt x="427636" y="303516"/>
                    <a:pt x="419108" y="312045"/>
                    <a:pt x="419108" y="322566"/>
                  </a:cubicBezTo>
                  <a:cubicBezTo>
                    <a:pt x="419108" y="333087"/>
                    <a:pt x="427636" y="341616"/>
                    <a:pt x="438158" y="341616"/>
                  </a:cubicBezTo>
                  <a:cubicBezTo>
                    <a:pt x="448679" y="341616"/>
                    <a:pt x="457208" y="333087"/>
                    <a:pt x="457208" y="322566"/>
                  </a:cubicBezTo>
                  <a:close/>
                  <a:moveTo>
                    <a:pt x="458160" y="199313"/>
                  </a:moveTo>
                  <a:lnTo>
                    <a:pt x="422156" y="36816"/>
                  </a:lnTo>
                  <a:lnTo>
                    <a:pt x="320048" y="54914"/>
                  </a:lnTo>
                  <a:lnTo>
                    <a:pt x="340336" y="199313"/>
                  </a:lnTo>
                  <a:close/>
                </a:path>
              </a:pathLst>
            </a:custGeom>
            <a:grpFill/>
            <a:ln w="9525" cap="flat">
              <a:noFill/>
              <a:prstDash val="solid"/>
              <a:miter/>
            </a:ln>
          </p:spPr>
          <p:txBody>
            <a:bodyPr rtlCol="0" anchor="ctr"/>
            <a:lstStyle/>
            <a:p>
              <a:endParaRPr lang="it-IT" sz="1013"/>
            </a:p>
          </p:txBody>
        </p:sp>
        <p:sp>
          <p:nvSpPr>
            <p:cNvPr id="1087" name="Figura a mano libera 1086">
              <a:extLst>
                <a:ext uri="{FF2B5EF4-FFF2-40B4-BE49-F238E27FC236}">
                  <a16:creationId xmlns:a16="http://schemas.microsoft.com/office/drawing/2014/main" id="{90930928-8DF2-724C-A939-8B9BAF05869C}"/>
                </a:ext>
              </a:extLst>
            </p:cNvPr>
            <p:cNvSpPr/>
            <p:nvPr/>
          </p:nvSpPr>
          <p:spPr>
            <a:xfrm>
              <a:off x="2583507" y="4476503"/>
              <a:ext cx="19050" cy="66675"/>
            </a:xfrm>
            <a:custGeom>
              <a:avLst/>
              <a:gdLst>
                <a:gd name="connsiteX0" fmla="*/ 0 w 19050"/>
                <a:gd name="connsiteY0" fmla="*/ 57150 h 66675"/>
                <a:gd name="connsiteX1" fmla="*/ 0 w 19050"/>
                <a:gd name="connsiteY1" fmla="*/ 9525 h 66675"/>
                <a:gd name="connsiteX2" fmla="*/ 9525 w 19050"/>
                <a:gd name="connsiteY2" fmla="*/ 0 h 66675"/>
                <a:gd name="connsiteX3" fmla="*/ 19050 w 19050"/>
                <a:gd name="connsiteY3" fmla="*/ 9525 h 66675"/>
                <a:gd name="connsiteX4" fmla="*/ 19050 w 19050"/>
                <a:gd name="connsiteY4" fmla="*/ 57150 h 66675"/>
                <a:gd name="connsiteX5" fmla="*/ 9525 w 19050"/>
                <a:gd name="connsiteY5" fmla="*/ 66675 h 66675"/>
                <a:gd name="connsiteX6" fmla="*/ 0 w 19050"/>
                <a:gd name="connsiteY6" fmla="*/ 5715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66675">
                  <a:moveTo>
                    <a:pt x="0" y="57150"/>
                  </a:moveTo>
                  <a:lnTo>
                    <a:pt x="0" y="9525"/>
                  </a:lnTo>
                  <a:cubicBezTo>
                    <a:pt x="0" y="4265"/>
                    <a:pt x="4264" y="0"/>
                    <a:pt x="9525" y="0"/>
                  </a:cubicBezTo>
                  <a:cubicBezTo>
                    <a:pt x="14786" y="0"/>
                    <a:pt x="19050" y="4265"/>
                    <a:pt x="19050" y="9525"/>
                  </a:cubicBezTo>
                  <a:lnTo>
                    <a:pt x="19050" y="57150"/>
                  </a:lnTo>
                  <a:cubicBezTo>
                    <a:pt x="19050" y="62411"/>
                    <a:pt x="14786" y="66675"/>
                    <a:pt x="9525" y="66675"/>
                  </a:cubicBezTo>
                  <a:cubicBezTo>
                    <a:pt x="4264" y="66675"/>
                    <a:pt x="0" y="62411"/>
                    <a:pt x="0" y="57150"/>
                  </a:cubicBezTo>
                  <a:close/>
                </a:path>
              </a:pathLst>
            </a:custGeom>
            <a:grpFill/>
            <a:ln w="9525" cap="flat">
              <a:noFill/>
              <a:prstDash val="solid"/>
              <a:miter/>
            </a:ln>
          </p:spPr>
          <p:txBody>
            <a:bodyPr rtlCol="0" anchor="ctr"/>
            <a:lstStyle/>
            <a:p>
              <a:endParaRPr lang="it-IT" sz="1013"/>
            </a:p>
          </p:txBody>
        </p:sp>
        <p:sp>
          <p:nvSpPr>
            <p:cNvPr id="1088" name="Figura a mano libera 1087">
              <a:extLst>
                <a:ext uri="{FF2B5EF4-FFF2-40B4-BE49-F238E27FC236}">
                  <a16:creationId xmlns:a16="http://schemas.microsoft.com/office/drawing/2014/main" id="{30629E16-3C18-2F46-A44E-2EDC1DB6D1C6}"/>
                </a:ext>
              </a:extLst>
            </p:cNvPr>
            <p:cNvSpPr/>
            <p:nvPr/>
          </p:nvSpPr>
          <p:spPr>
            <a:xfrm>
              <a:off x="2510065" y="4493262"/>
              <a:ext cx="47625" cy="47625"/>
            </a:xfrm>
            <a:custGeom>
              <a:avLst/>
              <a:gdLst>
                <a:gd name="connsiteX0" fmla="*/ 35914 w 47625"/>
                <a:gd name="connsiteY0" fmla="*/ 49916 h 47625"/>
                <a:gd name="connsiteX1" fmla="*/ 42676 w 47625"/>
                <a:gd name="connsiteY1" fmla="*/ 52773 h 47625"/>
                <a:gd name="connsiteX2" fmla="*/ 52161 w 47625"/>
                <a:gd name="connsiteY2" fmla="*/ 43208 h 47625"/>
                <a:gd name="connsiteX3" fmla="*/ 49344 w 47625"/>
                <a:gd name="connsiteY3" fmla="*/ 36485 h 47625"/>
                <a:gd name="connsiteX4" fmla="*/ 15721 w 47625"/>
                <a:gd name="connsiteY4" fmla="*/ 2291 h 47625"/>
                <a:gd name="connsiteX5" fmla="*/ 2290 w 47625"/>
                <a:gd name="connsiteY5" fmla="*/ 3330 h 47625"/>
                <a:gd name="connsiteX6" fmla="*/ 2290 w 47625"/>
                <a:gd name="connsiteY6" fmla="*/ 1572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47625">
                  <a:moveTo>
                    <a:pt x="35914" y="49916"/>
                  </a:moveTo>
                  <a:cubicBezTo>
                    <a:pt x="37696" y="51734"/>
                    <a:pt x="40131" y="52763"/>
                    <a:pt x="42676" y="52773"/>
                  </a:cubicBezTo>
                  <a:cubicBezTo>
                    <a:pt x="47937" y="52751"/>
                    <a:pt x="52183" y="48469"/>
                    <a:pt x="52161" y="43208"/>
                  </a:cubicBezTo>
                  <a:cubicBezTo>
                    <a:pt x="52151" y="40682"/>
                    <a:pt x="51137" y="38264"/>
                    <a:pt x="49344" y="36485"/>
                  </a:cubicBezTo>
                  <a:lnTo>
                    <a:pt x="15721" y="2291"/>
                  </a:lnTo>
                  <a:cubicBezTo>
                    <a:pt x="11725" y="-1131"/>
                    <a:pt x="5712" y="-666"/>
                    <a:pt x="2290" y="3330"/>
                  </a:cubicBezTo>
                  <a:cubicBezTo>
                    <a:pt x="-763" y="6895"/>
                    <a:pt x="-763" y="12155"/>
                    <a:pt x="2290" y="15721"/>
                  </a:cubicBezTo>
                  <a:close/>
                </a:path>
              </a:pathLst>
            </a:custGeom>
            <a:grpFill/>
            <a:ln w="9525" cap="flat">
              <a:noFill/>
              <a:prstDash val="solid"/>
              <a:miter/>
            </a:ln>
          </p:spPr>
          <p:txBody>
            <a:bodyPr rtlCol="0" anchor="ctr"/>
            <a:lstStyle/>
            <a:p>
              <a:endParaRPr lang="it-IT" sz="1013"/>
            </a:p>
          </p:txBody>
        </p:sp>
        <p:sp>
          <p:nvSpPr>
            <p:cNvPr id="1089" name="Figura a mano libera 1088">
              <a:extLst>
                <a:ext uri="{FF2B5EF4-FFF2-40B4-BE49-F238E27FC236}">
                  <a16:creationId xmlns:a16="http://schemas.microsoft.com/office/drawing/2014/main" id="{3D542F2E-2516-0344-9C5E-594940C08524}"/>
                </a:ext>
              </a:extLst>
            </p:cNvPr>
            <p:cNvSpPr/>
            <p:nvPr/>
          </p:nvSpPr>
          <p:spPr>
            <a:xfrm>
              <a:off x="2623838" y="4492813"/>
              <a:ext cx="47625" cy="47625"/>
            </a:xfrm>
            <a:custGeom>
              <a:avLst/>
              <a:gdLst>
                <a:gd name="connsiteX0" fmla="*/ 9485 w 47625"/>
                <a:gd name="connsiteY0" fmla="*/ 52937 h 47625"/>
                <a:gd name="connsiteX1" fmla="*/ 16248 w 47625"/>
                <a:gd name="connsiteY1" fmla="*/ 50079 h 47625"/>
                <a:gd name="connsiteX2" fmla="*/ 49871 w 47625"/>
                <a:gd name="connsiteY2" fmla="*/ 16456 h 47625"/>
                <a:gd name="connsiteX3" fmla="*/ 50014 w 47625"/>
                <a:gd name="connsiteY3" fmla="*/ 2883 h 47625"/>
                <a:gd name="connsiteX4" fmla="*/ 36441 w 47625"/>
                <a:gd name="connsiteY4" fmla="*/ 2740 h 47625"/>
                <a:gd name="connsiteX5" fmla="*/ 2817 w 47625"/>
                <a:gd name="connsiteY5" fmla="*/ 36363 h 47625"/>
                <a:gd name="connsiteX6" fmla="*/ 2762 w 47625"/>
                <a:gd name="connsiteY6" fmla="*/ 49834 h 47625"/>
                <a:gd name="connsiteX7" fmla="*/ 9485 w 47625"/>
                <a:gd name="connsiteY7" fmla="*/ 5265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47625">
                  <a:moveTo>
                    <a:pt x="9485" y="52937"/>
                  </a:moveTo>
                  <a:cubicBezTo>
                    <a:pt x="12030" y="52926"/>
                    <a:pt x="14465" y="51898"/>
                    <a:pt x="16248" y="50079"/>
                  </a:cubicBezTo>
                  <a:lnTo>
                    <a:pt x="49871" y="16456"/>
                  </a:lnTo>
                  <a:cubicBezTo>
                    <a:pt x="53658" y="12748"/>
                    <a:pt x="53723" y="6671"/>
                    <a:pt x="50014" y="2883"/>
                  </a:cubicBezTo>
                  <a:cubicBezTo>
                    <a:pt x="46305" y="-905"/>
                    <a:pt x="40228" y="-968"/>
                    <a:pt x="36441" y="2740"/>
                  </a:cubicBezTo>
                  <a:lnTo>
                    <a:pt x="2817" y="36363"/>
                  </a:lnTo>
                  <a:cubicBezTo>
                    <a:pt x="-917" y="40068"/>
                    <a:pt x="-942" y="46099"/>
                    <a:pt x="2762" y="49834"/>
                  </a:cubicBezTo>
                  <a:cubicBezTo>
                    <a:pt x="4540" y="51627"/>
                    <a:pt x="6959" y="52641"/>
                    <a:pt x="9485" y="52651"/>
                  </a:cubicBezTo>
                  <a:close/>
                </a:path>
              </a:pathLst>
            </a:custGeom>
            <a:grpFill/>
            <a:ln w="9525" cap="flat">
              <a:noFill/>
              <a:prstDash val="solid"/>
              <a:miter/>
            </a:ln>
          </p:spPr>
          <p:txBody>
            <a:bodyPr rtlCol="0" anchor="ctr"/>
            <a:lstStyle/>
            <a:p>
              <a:endParaRPr lang="it-IT" sz="1013"/>
            </a:p>
          </p:txBody>
        </p:sp>
      </p:grpSp>
      <p:sp>
        <p:nvSpPr>
          <p:cNvPr id="1090" name="Elemento grafico 1047" descr="Maschera da festa">
            <a:extLst>
              <a:ext uri="{FF2B5EF4-FFF2-40B4-BE49-F238E27FC236}">
                <a16:creationId xmlns:a16="http://schemas.microsoft.com/office/drawing/2014/main" id="{678E7995-3CFC-9645-B8C1-C2A96E65D762}"/>
              </a:ext>
            </a:extLst>
          </p:cNvPr>
          <p:cNvSpPr/>
          <p:nvPr/>
        </p:nvSpPr>
        <p:spPr>
          <a:xfrm>
            <a:off x="668274" y="3156432"/>
            <a:ext cx="278346" cy="192944"/>
          </a:xfrm>
          <a:custGeom>
            <a:avLst/>
            <a:gdLst>
              <a:gd name="connsiteX0" fmla="*/ 842391 w 838200"/>
              <a:gd name="connsiteY0" fmla="*/ 323850 h 581025"/>
              <a:gd name="connsiteX1" fmla="*/ 756666 w 838200"/>
              <a:gd name="connsiteY1" fmla="*/ 247650 h 581025"/>
              <a:gd name="connsiteX2" fmla="*/ 804291 w 838200"/>
              <a:gd name="connsiteY2" fmla="*/ 85725 h 581025"/>
              <a:gd name="connsiteX3" fmla="*/ 728091 w 838200"/>
              <a:gd name="connsiteY3" fmla="*/ 180975 h 581025"/>
              <a:gd name="connsiteX4" fmla="*/ 718566 w 838200"/>
              <a:gd name="connsiteY4" fmla="*/ 0 h 581025"/>
              <a:gd name="connsiteX5" fmla="*/ 661988 w 838200"/>
              <a:gd name="connsiteY5" fmla="*/ 130207 h 581025"/>
              <a:gd name="connsiteX6" fmla="*/ 593408 w 838200"/>
              <a:gd name="connsiteY6" fmla="*/ 135065 h 581025"/>
              <a:gd name="connsiteX7" fmla="*/ 376238 w 838200"/>
              <a:gd name="connsiteY7" fmla="*/ 247650 h 581025"/>
              <a:gd name="connsiteX8" fmla="*/ 159068 w 838200"/>
              <a:gd name="connsiteY8" fmla="*/ 134493 h 581025"/>
              <a:gd name="connsiteX9" fmla="*/ 0 w 838200"/>
              <a:gd name="connsiteY9" fmla="*/ 100298 h 581025"/>
              <a:gd name="connsiteX10" fmla="*/ 21812 w 838200"/>
              <a:gd name="connsiteY10" fmla="*/ 164687 h 581025"/>
              <a:gd name="connsiteX11" fmla="*/ 21812 w 838200"/>
              <a:gd name="connsiteY11" fmla="*/ 473678 h 581025"/>
              <a:gd name="connsiteX12" fmla="*/ 12287 w 838200"/>
              <a:gd name="connsiteY12" fmla="*/ 495300 h 581025"/>
              <a:gd name="connsiteX13" fmla="*/ 12287 w 838200"/>
              <a:gd name="connsiteY13" fmla="*/ 552450 h 581025"/>
              <a:gd name="connsiteX14" fmla="*/ 40862 w 838200"/>
              <a:gd name="connsiteY14" fmla="*/ 581025 h 581025"/>
              <a:gd name="connsiteX15" fmla="*/ 69437 w 838200"/>
              <a:gd name="connsiteY15" fmla="*/ 552450 h 581025"/>
              <a:gd name="connsiteX16" fmla="*/ 69437 w 838200"/>
              <a:gd name="connsiteY16" fmla="*/ 495300 h 581025"/>
              <a:gd name="connsiteX17" fmla="*/ 59912 w 838200"/>
              <a:gd name="connsiteY17" fmla="*/ 474155 h 581025"/>
              <a:gd name="connsiteX18" fmla="*/ 59912 w 838200"/>
              <a:gd name="connsiteY18" fmla="*/ 241078 h 581025"/>
              <a:gd name="connsiteX19" fmla="*/ 243364 w 838200"/>
              <a:gd name="connsiteY19" fmla="*/ 364903 h 581025"/>
              <a:gd name="connsiteX20" fmla="*/ 376714 w 838200"/>
              <a:gd name="connsiteY20" fmla="*/ 321374 h 581025"/>
              <a:gd name="connsiteX21" fmla="*/ 509588 w 838200"/>
              <a:gd name="connsiteY21" fmla="*/ 364903 h 581025"/>
              <a:gd name="connsiteX22" fmla="*/ 609791 w 838200"/>
              <a:gd name="connsiteY22" fmla="*/ 333375 h 581025"/>
              <a:gd name="connsiteX23" fmla="*/ 664083 w 838200"/>
              <a:gd name="connsiteY23" fmla="*/ 495300 h 581025"/>
              <a:gd name="connsiteX24" fmla="*/ 712661 w 838200"/>
              <a:gd name="connsiteY24" fmla="*/ 310325 h 581025"/>
              <a:gd name="connsiteX25" fmla="*/ 842391 w 838200"/>
              <a:gd name="connsiteY25" fmla="*/ 323850 h 581025"/>
              <a:gd name="connsiteX26" fmla="*/ 313373 w 838200"/>
              <a:gd name="connsiteY26" fmla="*/ 277463 h 581025"/>
              <a:gd name="connsiteX27" fmla="*/ 243364 w 838200"/>
              <a:gd name="connsiteY27" fmla="*/ 296513 h 581025"/>
              <a:gd name="connsiteX28" fmla="*/ 116300 w 838200"/>
              <a:gd name="connsiteY28" fmla="*/ 201263 h 581025"/>
              <a:gd name="connsiteX29" fmla="*/ 159068 w 838200"/>
              <a:gd name="connsiteY29" fmla="*/ 202883 h 581025"/>
              <a:gd name="connsiteX30" fmla="*/ 300990 w 838200"/>
              <a:gd name="connsiteY30" fmla="*/ 235553 h 581025"/>
              <a:gd name="connsiteX31" fmla="*/ 313373 w 838200"/>
              <a:gd name="connsiteY31" fmla="*/ 277463 h 581025"/>
              <a:gd name="connsiteX32" fmla="*/ 505301 w 838200"/>
              <a:gd name="connsiteY32" fmla="*/ 296513 h 581025"/>
              <a:gd name="connsiteX33" fmla="*/ 435293 w 838200"/>
              <a:gd name="connsiteY33" fmla="*/ 277463 h 581025"/>
              <a:gd name="connsiteX34" fmla="*/ 447675 w 838200"/>
              <a:gd name="connsiteY34" fmla="*/ 235649 h 581025"/>
              <a:gd name="connsiteX35" fmla="*/ 589502 w 838200"/>
              <a:gd name="connsiteY35" fmla="*/ 202978 h 581025"/>
              <a:gd name="connsiteX36" fmla="*/ 632365 w 838200"/>
              <a:gd name="connsiteY36" fmla="*/ 201359 h 581025"/>
              <a:gd name="connsiteX37" fmla="*/ 505301 w 838200"/>
              <a:gd name="connsiteY37" fmla="*/ 29699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38200" h="581025">
                <a:moveTo>
                  <a:pt x="842391" y="323850"/>
                </a:moveTo>
                <a:cubicBezTo>
                  <a:pt x="813816" y="238125"/>
                  <a:pt x="756666" y="247650"/>
                  <a:pt x="756666" y="247650"/>
                </a:cubicBezTo>
                <a:cubicBezTo>
                  <a:pt x="823341" y="209550"/>
                  <a:pt x="804291" y="85725"/>
                  <a:pt x="804291" y="85725"/>
                </a:cubicBezTo>
                <a:cubicBezTo>
                  <a:pt x="766191" y="190500"/>
                  <a:pt x="728091" y="180975"/>
                  <a:pt x="728091" y="180975"/>
                </a:cubicBezTo>
                <a:cubicBezTo>
                  <a:pt x="785241" y="85725"/>
                  <a:pt x="718566" y="0"/>
                  <a:pt x="718566" y="0"/>
                </a:cubicBezTo>
                <a:cubicBezTo>
                  <a:pt x="723519" y="78772"/>
                  <a:pt x="692753" y="114300"/>
                  <a:pt x="661988" y="130207"/>
                </a:cubicBezTo>
                <a:cubicBezTo>
                  <a:pt x="639277" y="133503"/>
                  <a:pt x="616356" y="135127"/>
                  <a:pt x="593408" y="135065"/>
                </a:cubicBezTo>
                <a:cubicBezTo>
                  <a:pt x="393287" y="134588"/>
                  <a:pt x="381572" y="227648"/>
                  <a:pt x="376238" y="247650"/>
                </a:cubicBezTo>
                <a:cubicBezTo>
                  <a:pt x="370904" y="227552"/>
                  <a:pt x="358616" y="134493"/>
                  <a:pt x="159068" y="134493"/>
                </a:cubicBezTo>
                <a:cubicBezTo>
                  <a:pt x="46768" y="134493"/>
                  <a:pt x="0" y="100298"/>
                  <a:pt x="0" y="100298"/>
                </a:cubicBezTo>
                <a:cubicBezTo>
                  <a:pt x="5879" y="122208"/>
                  <a:pt x="13165" y="143715"/>
                  <a:pt x="21812" y="164687"/>
                </a:cubicBezTo>
                <a:lnTo>
                  <a:pt x="21812" y="473678"/>
                </a:lnTo>
                <a:cubicBezTo>
                  <a:pt x="15667" y="479174"/>
                  <a:pt x="12194" y="487056"/>
                  <a:pt x="12287" y="495300"/>
                </a:cubicBezTo>
                <a:lnTo>
                  <a:pt x="12287" y="552450"/>
                </a:lnTo>
                <a:cubicBezTo>
                  <a:pt x="12287" y="568232"/>
                  <a:pt x="25081" y="581025"/>
                  <a:pt x="40862" y="581025"/>
                </a:cubicBezTo>
                <a:cubicBezTo>
                  <a:pt x="56644" y="581025"/>
                  <a:pt x="69437" y="568232"/>
                  <a:pt x="69437" y="552450"/>
                </a:cubicBezTo>
                <a:lnTo>
                  <a:pt x="69437" y="495300"/>
                </a:lnTo>
                <a:cubicBezTo>
                  <a:pt x="69393" y="487222"/>
                  <a:pt x="65933" y="479540"/>
                  <a:pt x="59912" y="474155"/>
                </a:cubicBezTo>
                <a:lnTo>
                  <a:pt x="59912" y="241078"/>
                </a:lnTo>
                <a:cubicBezTo>
                  <a:pt x="98679" y="304514"/>
                  <a:pt x="158115" y="364903"/>
                  <a:pt x="243364" y="364903"/>
                </a:cubicBezTo>
                <a:cubicBezTo>
                  <a:pt x="336899" y="364903"/>
                  <a:pt x="375666" y="321659"/>
                  <a:pt x="376714" y="321374"/>
                </a:cubicBezTo>
                <a:cubicBezTo>
                  <a:pt x="377762" y="321088"/>
                  <a:pt x="416052" y="364903"/>
                  <a:pt x="509588" y="364903"/>
                </a:cubicBezTo>
                <a:cubicBezTo>
                  <a:pt x="545437" y="364953"/>
                  <a:pt x="580429" y="353944"/>
                  <a:pt x="609791" y="333375"/>
                </a:cubicBezTo>
                <a:cubicBezTo>
                  <a:pt x="688562" y="348806"/>
                  <a:pt x="664083" y="495300"/>
                  <a:pt x="664083" y="495300"/>
                </a:cubicBezTo>
                <a:cubicBezTo>
                  <a:pt x="772954" y="345758"/>
                  <a:pt x="712661" y="310325"/>
                  <a:pt x="712661" y="310325"/>
                </a:cubicBezTo>
                <a:cubicBezTo>
                  <a:pt x="769811" y="272606"/>
                  <a:pt x="842391" y="323850"/>
                  <a:pt x="842391" y="323850"/>
                </a:cubicBezTo>
                <a:close/>
                <a:moveTo>
                  <a:pt x="313373" y="277463"/>
                </a:moveTo>
                <a:cubicBezTo>
                  <a:pt x="311277" y="278987"/>
                  <a:pt x="290227" y="296513"/>
                  <a:pt x="243364" y="296513"/>
                </a:cubicBezTo>
                <a:cubicBezTo>
                  <a:pt x="187643" y="296513"/>
                  <a:pt x="145447" y="250317"/>
                  <a:pt x="116300" y="201263"/>
                </a:cubicBezTo>
                <a:cubicBezTo>
                  <a:pt x="129635" y="202311"/>
                  <a:pt x="143828" y="202883"/>
                  <a:pt x="159068" y="202883"/>
                </a:cubicBezTo>
                <a:cubicBezTo>
                  <a:pt x="254318" y="202883"/>
                  <a:pt x="277559" y="216979"/>
                  <a:pt x="300990" y="235553"/>
                </a:cubicBezTo>
                <a:cubicBezTo>
                  <a:pt x="314479" y="244859"/>
                  <a:pt x="319638" y="262320"/>
                  <a:pt x="313373" y="277463"/>
                </a:cubicBezTo>
                <a:close/>
                <a:moveTo>
                  <a:pt x="505301" y="296513"/>
                </a:moveTo>
                <a:cubicBezTo>
                  <a:pt x="458438" y="296513"/>
                  <a:pt x="437388" y="278511"/>
                  <a:pt x="435293" y="277463"/>
                </a:cubicBezTo>
                <a:cubicBezTo>
                  <a:pt x="429040" y="262349"/>
                  <a:pt x="434201" y="244921"/>
                  <a:pt x="447675" y="235649"/>
                </a:cubicBezTo>
                <a:cubicBezTo>
                  <a:pt x="471106" y="216599"/>
                  <a:pt x="494157" y="202978"/>
                  <a:pt x="589502" y="202978"/>
                </a:cubicBezTo>
                <a:cubicBezTo>
                  <a:pt x="604742" y="202978"/>
                  <a:pt x="619030" y="202406"/>
                  <a:pt x="632365" y="201359"/>
                </a:cubicBezTo>
                <a:cubicBezTo>
                  <a:pt x="602837" y="250793"/>
                  <a:pt x="560927" y="296990"/>
                  <a:pt x="505301" y="296990"/>
                </a:cubicBezTo>
                <a:close/>
              </a:path>
            </a:pathLst>
          </a:custGeom>
          <a:solidFill>
            <a:schemeClr val="accent3"/>
          </a:solidFill>
          <a:ln w="9525" cap="flat">
            <a:noFill/>
            <a:prstDash val="solid"/>
            <a:miter/>
          </a:ln>
        </p:spPr>
        <p:txBody>
          <a:bodyPr rtlCol="0" anchor="ctr"/>
          <a:lstStyle/>
          <a:p>
            <a:endParaRPr lang="it-IT" sz="1013"/>
          </a:p>
        </p:txBody>
      </p:sp>
      <p:grpSp>
        <p:nvGrpSpPr>
          <p:cNvPr id="1091" name="Elemento grafico 1049" descr="Cappello da giullare">
            <a:extLst>
              <a:ext uri="{FF2B5EF4-FFF2-40B4-BE49-F238E27FC236}">
                <a16:creationId xmlns:a16="http://schemas.microsoft.com/office/drawing/2014/main" id="{68D40579-F685-164E-A354-CC3684C80320}"/>
              </a:ext>
            </a:extLst>
          </p:cNvPr>
          <p:cNvGrpSpPr/>
          <p:nvPr/>
        </p:nvGrpSpPr>
        <p:grpSpPr>
          <a:xfrm>
            <a:off x="1127637" y="3101079"/>
            <a:ext cx="303650" cy="303650"/>
            <a:chOff x="3917140" y="4486200"/>
            <a:chExt cx="914400" cy="914400"/>
          </a:xfrm>
          <a:solidFill>
            <a:schemeClr val="accent3"/>
          </a:solidFill>
        </p:grpSpPr>
        <p:sp>
          <p:nvSpPr>
            <p:cNvPr id="1092" name="Figura a mano libera 1091">
              <a:extLst>
                <a:ext uri="{FF2B5EF4-FFF2-40B4-BE49-F238E27FC236}">
                  <a16:creationId xmlns:a16="http://schemas.microsoft.com/office/drawing/2014/main" id="{BE37BA09-D588-E64F-B6FA-AB9502156C4F}"/>
                </a:ext>
              </a:extLst>
            </p:cNvPr>
            <p:cNvSpPr/>
            <p:nvPr/>
          </p:nvSpPr>
          <p:spPr>
            <a:xfrm>
              <a:off x="3946105" y="4692085"/>
              <a:ext cx="847725" cy="333375"/>
            </a:xfrm>
            <a:custGeom>
              <a:avLst/>
              <a:gdLst>
                <a:gd name="connsiteX0" fmla="*/ 856860 w 847725"/>
                <a:gd name="connsiteY0" fmla="*/ 302655 h 333375"/>
                <a:gd name="connsiteX1" fmla="*/ 819195 w 847725"/>
                <a:gd name="connsiteY1" fmla="*/ 341185 h 333375"/>
                <a:gd name="connsiteX2" fmla="*/ 780664 w 847725"/>
                <a:gd name="connsiteY2" fmla="*/ 303521 h 333375"/>
                <a:gd name="connsiteX3" fmla="*/ 790185 w 847725"/>
                <a:gd name="connsiteY3" fmla="*/ 277890 h 333375"/>
                <a:gd name="connsiteX4" fmla="*/ 647310 w 847725"/>
                <a:gd name="connsiteY4" fmla="*/ 226455 h 333375"/>
                <a:gd name="connsiteX5" fmla="*/ 588159 w 847725"/>
                <a:gd name="connsiteY5" fmla="*/ 286557 h 333375"/>
                <a:gd name="connsiteX6" fmla="*/ 525294 w 847725"/>
                <a:gd name="connsiteY6" fmla="*/ 316180 h 333375"/>
                <a:gd name="connsiteX7" fmla="*/ 482908 w 847725"/>
                <a:gd name="connsiteY7" fmla="*/ 264364 h 333375"/>
                <a:gd name="connsiteX8" fmla="*/ 429949 w 847725"/>
                <a:gd name="connsiteY8" fmla="*/ 310751 h 333375"/>
                <a:gd name="connsiteX9" fmla="*/ 384896 w 847725"/>
                <a:gd name="connsiteY9" fmla="*/ 263983 h 333375"/>
                <a:gd name="connsiteX10" fmla="*/ 332985 w 847725"/>
                <a:gd name="connsiteY10" fmla="*/ 319038 h 333375"/>
                <a:gd name="connsiteX11" fmla="*/ 273263 w 847725"/>
                <a:gd name="connsiteY11" fmla="*/ 299988 h 333375"/>
                <a:gd name="connsiteX12" fmla="*/ 209636 w 847725"/>
                <a:gd name="connsiteY12" fmla="*/ 216644 h 333375"/>
                <a:gd name="connsiteX13" fmla="*/ 67237 w 847725"/>
                <a:gd name="connsiteY13" fmla="*/ 258840 h 333375"/>
                <a:gd name="connsiteX14" fmla="*/ 62651 w 847725"/>
                <a:gd name="connsiteY14" fmla="*/ 312525 h 333375"/>
                <a:gd name="connsiteX15" fmla="*/ 8965 w 847725"/>
                <a:gd name="connsiteY15" fmla="*/ 307939 h 333375"/>
                <a:gd name="connsiteX16" fmla="*/ 13551 w 847725"/>
                <a:gd name="connsiteY16" fmla="*/ 254253 h 333375"/>
                <a:gd name="connsiteX17" fmla="*/ 51426 w 847725"/>
                <a:gd name="connsiteY17" fmla="*/ 247695 h 333375"/>
                <a:gd name="connsiteX18" fmla="*/ 219161 w 847725"/>
                <a:gd name="connsiteY18" fmla="*/ 111869 h 333375"/>
                <a:gd name="connsiteX19" fmla="*/ 365274 w 847725"/>
                <a:gd name="connsiteY19" fmla="*/ 168352 h 333375"/>
                <a:gd name="connsiteX20" fmla="*/ 466335 w 847725"/>
                <a:gd name="connsiteY20" fmla="*/ 26430 h 333375"/>
                <a:gd name="connsiteX21" fmla="*/ 729129 w 847725"/>
                <a:gd name="connsiteY21" fmla="*/ 44718 h 333375"/>
                <a:gd name="connsiteX22" fmla="*/ 781525 w 847725"/>
                <a:gd name="connsiteY22" fmla="*/ 32153 h 333375"/>
                <a:gd name="connsiteX23" fmla="*/ 794090 w 847725"/>
                <a:gd name="connsiteY23" fmla="*/ 84550 h 333375"/>
                <a:gd name="connsiteX24" fmla="*/ 741693 w 847725"/>
                <a:gd name="connsiteY24" fmla="*/ 97114 h 333375"/>
                <a:gd name="connsiteX25" fmla="*/ 723510 w 847725"/>
                <a:gd name="connsiteY25" fmla="*/ 64530 h 333375"/>
                <a:gd name="connsiteX26" fmla="*/ 724272 w 847725"/>
                <a:gd name="connsiteY26" fmla="*/ 56910 h 333375"/>
                <a:gd name="connsiteX27" fmla="*/ 531867 w 847725"/>
                <a:gd name="connsiteY27" fmla="*/ 148731 h 333375"/>
                <a:gd name="connsiteX28" fmla="*/ 647310 w 847725"/>
                <a:gd name="connsiteY28" fmla="*/ 121680 h 333375"/>
                <a:gd name="connsiteX29" fmla="*/ 808568 w 847725"/>
                <a:gd name="connsiteY29" fmla="*/ 266079 h 333375"/>
                <a:gd name="connsiteX30" fmla="*/ 818760 w 847725"/>
                <a:gd name="connsiteY30" fmla="*/ 264555 h 333375"/>
                <a:gd name="connsiteX31" fmla="*/ 856860 w 847725"/>
                <a:gd name="connsiteY31" fmla="*/ 30265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7725" h="333375">
                  <a:moveTo>
                    <a:pt x="856860" y="302655"/>
                  </a:moveTo>
                  <a:cubicBezTo>
                    <a:pt x="857099" y="323695"/>
                    <a:pt x="840236" y="340946"/>
                    <a:pt x="819195" y="341185"/>
                  </a:cubicBezTo>
                  <a:cubicBezTo>
                    <a:pt x="798154" y="341424"/>
                    <a:pt x="780903" y="324561"/>
                    <a:pt x="780664" y="303521"/>
                  </a:cubicBezTo>
                  <a:cubicBezTo>
                    <a:pt x="780558" y="294094"/>
                    <a:pt x="783950" y="284961"/>
                    <a:pt x="790185" y="277890"/>
                  </a:cubicBezTo>
                  <a:cubicBezTo>
                    <a:pt x="759514" y="246838"/>
                    <a:pt x="707317" y="208452"/>
                    <a:pt x="647310" y="226455"/>
                  </a:cubicBezTo>
                  <a:cubicBezTo>
                    <a:pt x="617992" y="234003"/>
                    <a:pt x="595238" y="257123"/>
                    <a:pt x="588159" y="286557"/>
                  </a:cubicBezTo>
                  <a:lnTo>
                    <a:pt x="525294" y="316180"/>
                  </a:lnTo>
                  <a:lnTo>
                    <a:pt x="482908" y="264364"/>
                  </a:lnTo>
                  <a:lnTo>
                    <a:pt x="429949" y="310751"/>
                  </a:lnTo>
                  <a:lnTo>
                    <a:pt x="384896" y="263983"/>
                  </a:lnTo>
                  <a:lnTo>
                    <a:pt x="332985" y="319038"/>
                  </a:lnTo>
                  <a:lnTo>
                    <a:pt x="273263" y="299988"/>
                  </a:lnTo>
                  <a:cubicBezTo>
                    <a:pt x="267262" y="267031"/>
                    <a:pt x="251260" y="227979"/>
                    <a:pt x="209636" y="216644"/>
                  </a:cubicBezTo>
                  <a:cubicBezTo>
                    <a:pt x="145914" y="199213"/>
                    <a:pt x="96288" y="231217"/>
                    <a:pt x="67237" y="258840"/>
                  </a:cubicBezTo>
                  <a:cubicBezTo>
                    <a:pt x="80796" y="274931"/>
                    <a:pt x="78742" y="298968"/>
                    <a:pt x="62651" y="312525"/>
                  </a:cubicBezTo>
                  <a:cubicBezTo>
                    <a:pt x="46559" y="326084"/>
                    <a:pt x="22523" y="324031"/>
                    <a:pt x="8965" y="307939"/>
                  </a:cubicBezTo>
                  <a:cubicBezTo>
                    <a:pt x="-4594" y="291848"/>
                    <a:pt x="-2540" y="267811"/>
                    <a:pt x="13551" y="254253"/>
                  </a:cubicBezTo>
                  <a:cubicBezTo>
                    <a:pt x="24067" y="245392"/>
                    <a:pt x="38542" y="242886"/>
                    <a:pt x="51426" y="247695"/>
                  </a:cubicBezTo>
                  <a:cubicBezTo>
                    <a:pt x="71523" y="194736"/>
                    <a:pt x="118101" y="114345"/>
                    <a:pt x="219161" y="111869"/>
                  </a:cubicBezTo>
                  <a:cubicBezTo>
                    <a:pt x="285836" y="110535"/>
                    <a:pt x="332794" y="134062"/>
                    <a:pt x="365274" y="168352"/>
                  </a:cubicBezTo>
                  <a:cubicBezTo>
                    <a:pt x="379848" y="125109"/>
                    <a:pt x="390135" y="64339"/>
                    <a:pt x="466335" y="26430"/>
                  </a:cubicBezTo>
                  <a:cubicBezTo>
                    <a:pt x="577015" y="-28911"/>
                    <a:pt x="679885" y="15285"/>
                    <a:pt x="729129" y="44718"/>
                  </a:cubicBezTo>
                  <a:cubicBezTo>
                    <a:pt x="740129" y="26779"/>
                    <a:pt x="763587" y="21155"/>
                    <a:pt x="781525" y="32153"/>
                  </a:cubicBezTo>
                  <a:cubicBezTo>
                    <a:pt x="799464" y="43153"/>
                    <a:pt x="805089" y="66612"/>
                    <a:pt x="794090" y="84550"/>
                  </a:cubicBezTo>
                  <a:cubicBezTo>
                    <a:pt x="783090" y="102488"/>
                    <a:pt x="759631" y="108113"/>
                    <a:pt x="741693" y="97114"/>
                  </a:cubicBezTo>
                  <a:cubicBezTo>
                    <a:pt x="730364" y="90167"/>
                    <a:pt x="723473" y="77819"/>
                    <a:pt x="723510" y="64530"/>
                  </a:cubicBezTo>
                  <a:cubicBezTo>
                    <a:pt x="723517" y="61971"/>
                    <a:pt x="723773" y="59420"/>
                    <a:pt x="724272" y="56910"/>
                  </a:cubicBezTo>
                  <a:cubicBezTo>
                    <a:pt x="664074" y="45194"/>
                    <a:pt x="546821" y="37193"/>
                    <a:pt x="531867" y="148731"/>
                  </a:cubicBezTo>
                  <a:cubicBezTo>
                    <a:pt x="567389" y="129958"/>
                    <a:pt x="607145" y="120641"/>
                    <a:pt x="647310" y="121680"/>
                  </a:cubicBezTo>
                  <a:cubicBezTo>
                    <a:pt x="749132" y="121680"/>
                    <a:pt x="791709" y="209691"/>
                    <a:pt x="808568" y="266079"/>
                  </a:cubicBezTo>
                  <a:cubicBezTo>
                    <a:pt x="811875" y="265086"/>
                    <a:pt x="815307" y="264573"/>
                    <a:pt x="818760" y="264555"/>
                  </a:cubicBezTo>
                  <a:cubicBezTo>
                    <a:pt x="839801" y="264555"/>
                    <a:pt x="856860" y="281613"/>
                    <a:pt x="856860" y="302655"/>
                  </a:cubicBezTo>
                  <a:close/>
                </a:path>
              </a:pathLst>
            </a:custGeom>
            <a:grpFill/>
            <a:ln w="9525" cap="flat">
              <a:noFill/>
              <a:prstDash val="solid"/>
              <a:miter/>
            </a:ln>
          </p:spPr>
          <p:txBody>
            <a:bodyPr rtlCol="0" anchor="ctr"/>
            <a:lstStyle/>
            <a:p>
              <a:endParaRPr lang="it-IT" sz="1013"/>
            </a:p>
          </p:txBody>
        </p:sp>
        <p:sp>
          <p:nvSpPr>
            <p:cNvPr id="1093" name="Figura a mano libera 1092">
              <a:extLst>
                <a:ext uri="{FF2B5EF4-FFF2-40B4-BE49-F238E27FC236}">
                  <a16:creationId xmlns:a16="http://schemas.microsoft.com/office/drawing/2014/main" id="{7A29E15B-E382-2C43-9708-EB23945D801B}"/>
                </a:ext>
              </a:extLst>
            </p:cNvPr>
            <p:cNvSpPr/>
            <p:nvPr/>
          </p:nvSpPr>
          <p:spPr>
            <a:xfrm>
              <a:off x="4226703" y="5118565"/>
              <a:ext cx="295275" cy="76200"/>
            </a:xfrm>
            <a:custGeom>
              <a:avLst/>
              <a:gdLst>
                <a:gd name="connsiteX0" fmla="*/ 295275 w 295275"/>
                <a:gd name="connsiteY0" fmla="*/ 38100 h 76200"/>
                <a:gd name="connsiteX1" fmla="*/ 147638 w 295275"/>
                <a:gd name="connsiteY1" fmla="*/ 76200 h 76200"/>
                <a:gd name="connsiteX2" fmla="*/ 0 w 295275"/>
                <a:gd name="connsiteY2" fmla="*/ 38100 h 76200"/>
                <a:gd name="connsiteX3" fmla="*/ 147638 w 295275"/>
                <a:gd name="connsiteY3" fmla="*/ 0 h 76200"/>
                <a:gd name="connsiteX4" fmla="*/ 295275 w 295275"/>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76200">
                  <a:moveTo>
                    <a:pt x="295275" y="38100"/>
                  </a:moveTo>
                  <a:cubicBezTo>
                    <a:pt x="295275" y="59142"/>
                    <a:pt x="229175" y="76200"/>
                    <a:pt x="147638" y="76200"/>
                  </a:cubicBezTo>
                  <a:cubicBezTo>
                    <a:pt x="66100" y="76200"/>
                    <a:pt x="0" y="59142"/>
                    <a:pt x="0" y="38100"/>
                  </a:cubicBezTo>
                  <a:cubicBezTo>
                    <a:pt x="0" y="17058"/>
                    <a:pt x="66100" y="0"/>
                    <a:pt x="147638" y="0"/>
                  </a:cubicBezTo>
                  <a:cubicBezTo>
                    <a:pt x="229175" y="0"/>
                    <a:pt x="295275" y="17058"/>
                    <a:pt x="295275" y="38100"/>
                  </a:cubicBezTo>
                  <a:close/>
                </a:path>
              </a:pathLst>
            </a:custGeom>
            <a:grpFill/>
            <a:ln w="9525" cap="flat">
              <a:noFill/>
              <a:prstDash val="solid"/>
              <a:miter/>
            </a:ln>
          </p:spPr>
          <p:txBody>
            <a:bodyPr rtlCol="0" anchor="ctr"/>
            <a:lstStyle/>
            <a:p>
              <a:endParaRPr lang="it-IT" sz="1013"/>
            </a:p>
          </p:txBody>
        </p:sp>
        <p:sp>
          <p:nvSpPr>
            <p:cNvPr id="1094" name="Figura a mano libera 1093">
              <a:extLst>
                <a:ext uri="{FF2B5EF4-FFF2-40B4-BE49-F238E27FC236}">
                  <a16:creationId xmlns:a16="http://schemas.microsoft.com/office/drawing/2014/main" id="{98002637-64A0-C64F-88B4-F311B2B92EB1}"/>
                </a:ext>
              </a:extLst>
            </p:cNvPr>
            <p:cNvSpPr/>
            <p:nvPr/>
          </p:nvSpPr>
          <p:spPr>
            <a:xfrm>
              <a:off x="4221940" y="4997407"/>
              <a:ext cx="304800" cy="114300"/>
            </a:xfrm>
            <a:custGeom>
              <a:avLst/>
              <a:gdLst>
                <a:gd name="connsiteX0" fmla="*/ 25527 w 304800"/>
                <a:gd name="connsiteY0" fmla="*/ 111252 h 114300"/>
                <a:gd name="connsiteX1" fmla="*/ 152400 w 304800"/>
                <a:gd name="connsiteY1" fmla="*/ 92202 h 114300"/>
                <a:gd name="connsiteX2" fmla="*/ 287465 w 304800"/>
                <a:gd name="connsiteY2" fmla="*/ 114872 h 114300"/>
                <a:gd name="connsiteX3" fmla="*/ 291846 w 304800"/>
                <a:gd name="connsiteY3" fmla="*/ 114872 h 114300"/>
                <a:gd name="connsiteX4" fmla="*/ 304800 w 304800"/>
                <a:gd name="connsiteY4" fmla="*/ 16383 h 114300"/>
                <a:gd name="connsiteX5" fmla="*/ 241459 w 304800"/>
                <a:gd name="connsiteY5" fmla="*/ 46292 h 114300"/>
                <a:gd name="connsiteX6" fmla="*/ 203359 w 304800"/>
                <a:gd name="connsiteY6" fmla="*/ 0 h 114300"/>
                <a:gd name="connsiteX7" fmla="*/ 152400 w 304800"/>
                <a:gd name="connsiteY7" fmla="*/ 44958 h 114300"/>
                <a:gd name="connsiteX8" fmla="*/ 109156 w 304800"/>
                <a:gd name="connsiteY8" fmla="*/ 0 h 114300"/>
                <a:gd name="connsiteX9" fmla="*/ 65151 w 304800"/>
                <a:gd name="connsiteY9" fmla="*/ 46292 h 114300"/>
                <a:gd name="connsiteX10" fmla="*/ 0 w 304800"/>
                <a:gd name="connsiteY10" fmla="*/ 25908 h 114300"/>
                <a:gd name="connsiteX11" fmla="*/ 8382 w 304800"/>
                <a:gd name="connsiteY11" fmla="*/ 115729 h 114300"/>
                <a:gd name="connsiteX12" fmla="*/ 25527 w 304800"/>
                <a:gd name="connsiteY12" fmla="*/ 1112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14300">
                  <a:moveTo>
                    <a:pt x="25527" y="111252"/>
                  </a:moveTo>
                  <a:cubicBezTo>
                    <a:pt x="51340" y="100013"/>
                    <a:pt x="98393" y="92202"/>
                    <a:pt x="152400" y="92202"/>
                  </a:cubicBezTo>
                  <a:cubicBezTo>
                    <a:pt x="212693" y="92202"/>
                    <a:pt x="264509" y="101727"/>
                    <a:pt x="287465" y="114872"/>
                  </a:cubicBezTo>
                  <a:lnTo>
                    <a:pt x="291846" y="114872"/>
                  </a:lnTo>
                  <a:lnTo>
                    <a:pt x="304800" y="16383"/>
                  </a:lnTo>
                  <a:lnTo>
                    <a:pt x="241459" y="46292"/>
                  </a:lnTo>
                  <a:lnTo>
                    <a:pt x="203359" y="0"/>
                  </a:lnTo>
                  <a:lnTo>
                    <a:pt x="152400" y="44958"/>
                  </a:lnTo>
                  <a:lnTo>
                    <a:pt x="109156" y="0"/>
                  </a:lnTo>
                  <a:lnTo>
                    <a:pt x="65151" y="46292"/>
                  </a:lnTo>
                  <a:lnTo>
                    <a:pt x="0" y="25908"/>
                  </a:lnTo>
                  <a:lnTo>
                    <a:pt x="8382" y="115729"/>
                  </a:lnTo>
                  <a:cubicBezTo>
                    <a:pt x="13966" y="113772"/>
                    <a:pt x="19700" y="112275"/>
                    <a:pt x="25527" y="111252"/>
                  </a:cubicBezTo>
                  <a:close/>
                </a:path>
              </a:pathLst>
            </a:custGeom>
            <a:grpFill/>
            <a:ln w="9525" cap="flat">
              <a:noFill/>
              <a:prstDash val="solid"/>
              <a:miter/>
            </a:ln>
          </p:spPr>
          <p:txBody>
            <a:bodyPr rtlCol="0" anchor="ctr"/>
            <a:lstStyle/>
            <a:p>
              <a:endParaRPr lang="it-IT" sz="1013"/>
            </a:p>
          </p:txBody>
        </p:sp>
      </p:grpSp>
      <p:grpSp>
        <p:nvGrpSpPr>
          <p:cNvPr id="1095" name="Elemento grafico 1051" descr="Danza del drago">
            <a:extLst>
              <a:ext uri="{FF2B5EF4-FFF2-40B4-BE49-F238E27FC236}">
                <a16:creationId xmlns:a16="http://schemas.microsoft.com/office/drawing/2014/main" id="{3F458AAA-1A5B-F54C-9843-5F95351FC671}"/>
              </a:ext>
            </a:extLst>
          </p:cNvPr>
          <p:cNvGrpSpPr/>
          <p:nvPr/>
        </p:nvGrpSpPr>
        <p:grpSpPr>
          <a:xfrm>
            <a:off x="1612303" y="3101079"/>
            <a:ext cx="303650" cy="303650"/>
            <a:chOff x="5212726" y="4607400"/>
            <a:chExt cx="914400" cy="914400"/>
          </a:xfrm>
          <a:solidFill>
            <a:schemeClr val="accent3"/>
          </a:solidFill>
        </p:grpSpPr>
        <p:sp>
          <p:nvSpPr>
            <p:cNvPr id="1096" name="Figura a mano libera 1095">
              <a:extLst>
                <a:ext uri="{FF2B5EF4-FFF2-40B4-BE49-F238E27FC236}">
                  <a16:creationId xmlns:a16="http://schemas.microsoft.com/office/drawing/2014/main" id="{9321DFDA-E0A1-5F45-8152-39CB77084E4C}"/>
                </a:ext>
              </a:extLst>
            </p:cNvPr>
            <p:cNvSpPr/>
            <p:nvPr/>
          </p:nvSpPr>
          <p:spPr>
            <a:xfrm>
              <a:off x="5368365" y="5110892"/>
              <a:ext cx="66675" cy="66675"/>
            </a:xfrm>
            <a:custGeom>
              <a:avLst/>
              <a:gdLst>
                <a:gd name="connsiteX0" fmla="*/ 72962 w 66675"/>
                <a:gd name="connsiteY0" fmla="*/ 36481 h 66675"/>
                <a:gd name="connsiteX1" fmla="*/ 36481 w 66675"/>
                <a:gd name="connsiteY1" fmla="*/ 72962 h 66675"/>
                <a:gd name="connsiteX2" fmla="*/ 0 w 66675"/>
                <a:gd name="connsiteY2" fmla="*/ 36481 h 66675"/>
                <a:gd name="connsiteX3" fmla="*/ 36481 w 66675"/>
                <a:gd name="connsiteY3" fmla="*/ 0 h 66675"/>
                <a:gd name="connsiteX4" fmla="*/ 72962 w 66675"/>
                <a:gd name="connsiteY4" fmla="*/ 3648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2962" y="36481"/>
                  </a:moveTo>
                  <a:cubicBezTo>
                    <a:pt x="72962" y="56628"/>
                    <a:pt x="56629" y="72962"/>
                    <a:pt x="36481" y="72962"/>
                  </a:cubicBezTo>
                  <a:cubicBezTo>
                    <a:pt x="16333" y="72962"/>
                    <a:pt x="0" y="56629"/>
                    <a:pt x="0" y="36481"/>
                  </a:cubicBezTo>
                  <a:cubicBezTo>
                    <a:pt x="0" y="16333"/>
                    <a:pt x="16333" y="0"/>
                    <a:pt x="36481" y="0"/>
                  </a:cubicBezTo>
                  <a:cubicBezTo>
                    <a:pt x="56629" y="0"/>
                    <a:pt x="72962" y="16333"/>
                    <a:pt x="72962" y="36481"/>
                  </a:cubicBezTo>
                  <a:close/>
                </a:path>
              </a:pathLst>
            </a:custGeom>
            <a:grpFill/>
            <a:ln w="9525" cap="flat">
              <a:noFill/>
              <a:prstDash val="solid"/>
              <a:miter/>
            </a:ln>
          </p:spPr>
          <p:txBody>
            <a:bodyPr rtlCol="0" anchor="ctr"/>
            <a:lstStyle/>
            <a:p>
              <a:endParaRPr lang="it-IT" sz="1013"/>
            </a:p>
          </p:txBody>
        </p:sp>
        <p:sp>
          <p:nvSpPr>
            <p:cNvPr id="1097" name="Figura a mano libera 1096">
              <a:extLst>
                <a:ext uri="{FF2B5EF4-FFF2-40B4-BE49-F238E27FC236}">
                  <a16:creationId xmlns:a16="http://schemas.microsoft.com/office/drawing/2014/main" id="{D1D20605-FC57-B34D-81F3-E092F7D64A15}"/>
                </a:ext>
              </a:extLst>
            </p:cNvPr>
            <p:cNvSpPr/>
            <p:nvPr/>
          </p:nvSpPr>
          <p:spPr>
            <a:xfrm>
              <a:off x="5781654" y="5110892"/>
              <a:ext cx="66675" cy="66675"/>
            </a:xfrm>
            <a:custGeom>
              <a:avLst/>
              <a:gdLst>
                <a:gd name="connsiteX0" fmla="*/ 72961 w 66675"/>
                <a:gd name="connsiteY0" fmla="*/ 36481 h 66675"/>
                <a:gd name="connsiteX1" fmla="*/ 36481 w 66675"/>
                <a:gd name="connsiteY1" fmla="*/ 72962 h 66675"/>
                <a:gd name="connsiteX2" fmla="*/ 0 w 66675"/>
                <a:gd name="connsiteY2" fmla="*/ 36481 h 66675"/>
                <a:gd name="connsiteX3" fmla="*/ 36481 w 66675"/>
                <a:gd name="connsiteY3" fmla="*/ 0 h 66675"/>
                <a:gd name="connsiteX4" fmla="*/ 72961 w 66675"/>
                <a:gd name="connsiteY4" fmla="*/ 3648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2961" y="36481"/>
                  </a:moveTo>
                  <a:cubicBezTo>
                    <a:pt x="72961" y="56628"/>
                    <a:pt x="56628" y="72962"/>
                    <a:pt x="36481" y="72962"/>
                  </a:cubicBezTo>
                  <a:cubicBezTo>
                    <a:pt x="16333" y="72962"/>
                    <a:pt x="0" y="56629"/>
                    <a:pt x="0" y="36481"/>
                  </a:cubicBezTo>
                  <a:cubicBezTo>
                    <a:pt x="0" y="16333"/>
                    <a:pt x="16333" y="0"/>
                    <a:pt x="36481" y="0"/>
                  </a:cubicBezTo>
                  <a:cubicBezTo>
                    <a:pt x="56628" y="0"/>
                    <a:pt x="72961" y="16333"/>
                    <a:pt x="72961" y="36481"/>
                  </a:cubicBezTo>
                  <a:close/>
                </a:path>
              </a:pathLst>
            </a:custGeom>
            <a:grpFill/>
            <a:ln w="9525" cap="flat">
              <a:noFill/>
              <a:prstDash val="solid"/>
              <a:miter/>
            </a:ln>
          </p:spPr>
          <p:txBody>
            <a:bodyPr rtlCol="0" anchor="ctr"/>
            <a:lstStyle/>
            <a:p>
              <a:endParaRPr lang="it-IT" sz="1013"/>
            </a:p>
          </p:txBody>
        </p:sp>
        <p:sp>
          <p:nvSpPr>
            <p:cNvPr id="1098" name="Figura a mano libera 1097">
              <a:extLst>
                <a:ext uri="{FF2B5EF4-FFF2-40B4-BE49-F238E27FC236}">
                  <a16:creationId xmlns:a16="http://schemas.microsoft.com/office/drawing/2014/main" id="{A6E9FED6-9D9B-324C-8786-8824640790BF}"/>
                </a:ext>
              </a:extLst>
            </p:cNvPr>
            <p:cNvSpPr/>
            <p:nvPr/>
          </p:nvSpPr>
          <p:spPr>
            <a:xfrm>
              <a:off x="5250826" y="4635306"/>
              <a:ext cx="838200" cy="866775"/>
            </a:xfrm>
            <a:custGeom>
              <a:avLst/>
              <a:gdLst>
                <a:gd name="connsiteX0" fmla="*/ 836009 w 838200"/>
                <a:gd name="connsiteY0" fmla="*/ 37340 h 866775"/>
                <a:gd name="connsiteX1" fmla="*/ 747713 w 838200"/>
                <a:gd name="connsiteY1" fmla="*/ 10194 h 866775"/>
                <a:gd name="connsiteX2" fmla="*/ 738807 w 838200"/>
                <a:gd name="connsiteY2" fmla="*/ 20338 h 866775"/>
                <a:gd name="connsiteX3" fmla="*/ 748951 w 838200"/>
                <a:gd name="connsiteY3" fmla="*/ 29244 h 866775"/>
                <a:gd name="connsiteX4" fmla="*/ 819055 w 838200"/>
                <a:gd name="connsiteY4" fmla="*/ 46103 h 866775"/>
                <a:gd name="connsiteX5" fmla="*/ 809625 w 838200"/>
                <a:gd name="connsiteY5" fmla="*/ 86394 h 866775"/>
                <a:gd name="connsiteX6" fmla="*/ 803910 w 838200"/>
                <a:gd name="connsiteY6" fmla="*/ 52389 h 866775"/>
                <a:gd name="connsiteX7" fmla="*/ 746760 w 838200"/>
                <a:gd name="connsiteY7" fmla="*/ 44103 h 866775"/>
                <a:gd name="connsiteX8" fmla="*/ 704755 w 838200"/>
                <a:gd name="connsiteY8" fmla="*/ 49151 h 866775"/>
                <a:gd name="connsiteX9" fmla="*/ 691991 w 838200"/>
                <a:gd name="connsiteY9" fmla="*/ 53437 h 866775"/>
                <a:gd name="connsiteX10" fmla="*/ 696278 w 838200"/>
                <a:gd name="connsiteY10" fmla="*/ 66201 h 866775"/>
                <a:gd name="connsiteX11" fmla="*/ 754285 w 838200"/>
                <a:gd name="connsiteY11" fmla="*/ 61629 h 866775"/>
                <a:gd name="connsiteX12" fmla="*/ 787813 w 838200"/>
                <a:gd name="connsiteY12" fmla="*/ 62962 h 866775"/>
                <a:gd name="connsiteX13" fmla="*/ 778288 w 838200"/>
                <a:gd name="connsiteY13" fmla="*/ 100205 h 866775"/>
                <a:gd name="connsiteX14" fmla="*/ 696849 w 838200"/>
                <a:gd name="connsiteY14" fmla="*/ 123446 h 866775"/>
                <a:gd name="connsiteX15" fmla="*/ 649224 w 838200"/>
                <a:gd name="connsiteY15" fmla="*/ 63629 h 866775"/>
                <a:gd name="connsiteX16" fmla="*/ 607219 w 838200"/>
                <a:gd name="connsiteY16" fmla="*/ 71535 h 866775"/>
                <a:gd name="connsiteX17" fmla="*/ 492919 w 838200"/>
                <a:gd name="connsiteY17" fmla="*/ 2 h 866775"/>
                <a:gd name="connsiteX18" fmla="*/ 488024 w 838200"/>
                <a:gd name="connsiteY18" fmla="*/ 4628 h 866775"/>
                <a:gd name="connsiteX19" fmla="*/ 490061 w 838200"/>
                <a:gd name="connsiteY19" fmla="*/ 8670 h 866775"/>
                <a:gd name="connsiteX20" fmla="*/ 554450 w 838200"/>
                <a:gd name="connsiteY20" fmla="*/ 77535 h 866775"/>
                <a:gd name="connsiteX21" fmla="*/ 458438 w 838200"/>
                <a:gd name="connsiteY21" fmla="*/ 29910 h 866775"/>
                <a:gd name="connsiteX22" fmla="*/ 453771 w 838200"/>
                <a:gd name="connsiteY22" fmla="*/ 28291 h 866775"/>
                <a:gd name="connsiteX23" fmla="*/ 450247 w 838200"/>
                <a:gd name="connsiteY23" fmla="*/ 31625 h 866775"/>
                <a:gd name="connsiteX24" fmla="*/ 504063 w 838200"/>
                <a:gd name="connsiteY24" fmla="*/ 143067 h 866775"/>
                <a:gd name="connsiteX25" fmla="*/ 432721 w 838200"/>
                <a:gd name="connsiteY25" fmla="*/ 104967 h 866775"/>
                <a:gd name="connsiteX26" fmla="*/ 427196 w 838200"/>
                <a:gd name="connsiteY26" fmla="*/ 103539 h 866775"/>
                <a:gd name="connsiteX27" fmla="*/ 424244 w 838200"/>
                <a:gd name="connsiteY27" fmla="*/ 108396 h 866775"/>
                <a:gd name="connsiteX28" fmla="*/ 481394 w 838200"/>
                <a:gd name="connsiteY28" fmla="*/ 193169 h 866775"/>
                <a:gd name="connsiteX29" fmla="*/ 430530 w 838200"/>
                <a:gd name="connsiteY29" fmla="*/ 200694 h 866775"/>
                <a:gd name="connsiteX30" fmla="*/ 425196 w 838200"/>
                <a:gd name="connsiteY30" fmla="*/ 201932 h 866775"/>
                <a:gd name="connsiteX31" fmla="*/ 424434 w 838200"/>
                <a:gd name="connsiteY31" fmla="*/ 207266 h 866775"/>
                <a:gd name="connsiteX32" fmla="*/ 456152 w 838200"/>
                <a:gd name="connsiteY32" fmla="*/ 238794 h 866775"/>
                <a:gd name="connsiteX33" fmla="*/ 469106 w 838200"/>
                <a:gd name="connsiteY33" fmla="*/ 244223 h 866775"/>
                <a:gd name="connsiteX34" fmla="*/ 463868 w 838200"/>
                <a:gd name="connsiteY34" fmla="*/ 294991 h 866775"/>
                <a:gd name="connsiteX35" fmla="*/ 425768 w 838200"/>
                <a:gd name="connsiteY35" fmla="*/ 414816 h 866775"/>
                <a:gd name="connsiteX36" fmla="*/ 374237 w 838200"/>
                <a:gd name="connsiteY36" fmla="*/ 319566 h 866775"/>
                <a:gd name="connsiteX37" fmla="*/ 387477 w 838200"/>
                <a:gd name="connsiteY37" fmla="*/ 202218 h 866775"/>
                <a:gd name="connsiteX38" fmla="*/ 235077 w 838200"/>
                <a:gd name="connsiteY38" fmla="*/ 183739 h 866775"/>
                <a:gd name="connsiteX39" fmla="*/ 208121 w 838200"/>
                <a:gd name="connsiteY39" fmla="*/ 305373 h 866775"/>
                <a:gd name="connsiteX40" fmla="*/ 163925 w 838200"/>
                <a:gd name="connsiteY40" fmla="*/ 329281 h 866775"/>
                <a:gd name="connsiteX41" fmla="*/ 150209 w 838200"/>
                <a:gd name="connsiteY41" fmla="*/ 213076 h 866775"/>
                <a:gd name="connsiteX42" fmla="*/ 107347 w 838200"/>
                <a:gd name="connsiteY42" fmla="*/ 212028 h 866775"/>
                <a:gd name="connsiteX43" fmla="*/ 25051 w 838200"/>
                <a:gd name="connsiteY43" fmla="*/ 227840 h 866775"/>
                <a:gd name="connsiteX44" fmla="*/ 65341 w 838200"/>
                <a:gd name="connsiteY44" fmla="*/ 232507 h 866775"/>
                <a:gd name="connsiteX45" fmla="*/ 49911 w 838200"/>
                <a:gd name="connsiteY45" fmla="*/ 238127 h 866775"/>
                <a:gd name="connsiteX46" fmla="*/ 0 w 838200"/>
                <a:gd name="connsiteY46" fmla="*/ 279465 h 866775"/>
                <a:gd name="connsiteX47" fmla="*/ 64484 w 838200"/>
                <a:gd name="connsiteY47" fmla="*/ 273369 h 866775"/>
                <a:gd name="connsiteX48" fmla="*/ 79343 w 838200"/>
                <a:gd name="connsiteY48" fmla="*/ 266416 h 866775"/>
                <a:gd name="connsiteX49" fmla="*/ 54197 w 838200"/>
                <a:gd name="connsiteY49" fmla="*/ 298230 h 866775"/>
                <a:gd name="connsiteX50" fmla="*/ 122777 w 838200"/>
                <a:gd name="connsiteY50" fmla="*/ 242223 h 866775"/>
                <a:gd name="connsiteX51" fmla="*/ 120777 w 838200"/>
                <a:gd name="connsiteY51" fmla="*/ 341759 h 866775"/>
                <a:gd name="connsiteX52" fmla="*/ 208693 w 838200"/>
                <a:gd name="connsiteY52" fmla="*/ 404338 h 866775"/>
                <a:gd name="connsiteX53" fmla="*/ 231839 w 838200"/>
                <a:gd name="connsiteY53" fmla="*/ 394813 h 866775"/>
                <a:gd name="connsiteX54" fmla="*/ 231839 w 838200"/>
                <a:gd name="connsiteY54" fmla="*/ 649988 h 866775"/>
                <a:gd name="connsiteX55" fmla="*/ 199263 w 838200"/>
                <a:gd name="connsiteY55" fmla="*/ 638844 h 866775"/>
                <a:gd name="connsiteX56" fmla="*/ 174689 w 838200"/>
                <a:gd name="connsiteY56" fmla="*/ 581694 h 866775"/>
                <a:gd name="connsiteX57" fmla="*/ 172403 w 838200"/>
                <a:gd name="connsiteY57" fmla="*/ 576550 h 866775"/>
                <a:gd name="connsiteX58" fmla="*/ 172403 w 838200"/>
                <a:gd name="connsiteY58" fmla="*/ 576550 h 866775"/>
                <a:gd name="connsiteX59" fmla="*/ 140303 w 838200"/>
                <a:gd name="connsiteY59" fmla="*/ 557500 h 866775"/>
                <a:gd name="connsiteX60" fmla="*/ 124778 w 838200"/>
                <a:gd name="connsiteY60" fmla="*/ 561024 h 866775"/>
                <a:gd name="connsiteX61" fmla="*/ 124778 w 838200"/>
                <a:gd name="connsiteY61" fmla="*/ 561024 h 866775"/>
                <a:gd name="connsiteX62" fmla="*/ 60770 w 838200"/>
                <a:gd name="connsiteY62" fmla="*/ 586170 h 866775"/>
                <a:gd name="connsiteX63" fmla="*/ 50578 w 838200"/>
                <a:gd name="connsiteY63" fmla="*/ 595695 h 866775"/>
                <a:gd name="connsiteX64" fmla="*/ 27813 w 838200"/>
                <a:gd name="connsiteY64" fmla="*/ 650845 h 866775"/>
                <a:gd name="connsiteX65" fmla="*/ 37624 w 838200"/>
                <a:gd name="connsiteY65" fmla="*/ 674658 h 866775"/>
                <a:gd name="connsiteX66" fmla="*/ 61436 w 838200"/>
                <a:gd name="connsiteY66" fmla="*/ 664847 h 866775"/>
                <a:gd name="connsiteX67" fmla="*/ 81248 w 838200"/>
                <a:gd name="connsiteY67" fmla="*/ 617222 h 866775"/>
                <a:gd name="connsiteX68" fmla="*/ 100298 w 838200"/>
                <a:gd name="connsiteY68" fmla="*/ 609888 h 866775"/>
                <a:gd name="connsiteX69" fmla="*/ 68675 w 838200"/>
                <a:gd name="connsiteY69" fmla="*/ 763716 h 866775"/>
                <a:gd name="connsiteX70" fmla="*/ 7811 w 838200"/>
                <a:gd name="connsiteY70" fmla="*/ 837630 h 866775"/>
                <a:gd name="connsiteX71" fmla="*/ 10273 w 838200"/>
                <a:gd name="connsiteY71" fmla="*/ 863241 h 866775"/>
                <a:gd name="connsiteX72" fmla="*/ 10287 w 838200"/>
                <a:gd name="connsiteY72" fmla="*/ 863253 h 866775"/>
                <a:gd name="connsiteX73" fmla="*/ 21812 w 838200"/>
                <a:gd name="connsiteY73" fmla="*/ 867444 h 866775"/>
                <a:gd name="connsiteX74" fmla="*/ 35909 w 838200"/>
                <a:gd name="connsiteY74" fmla="*/ 860776 h 866775"/>
                <a:gd name="connsiteX75" fmla="*/ 99727 w 838200"/>
                <a:gd name="connsiteY75" fmla="*/ 783338 h 866775"/>
                <a:gd name="connsiteX76" fmla="*/ 103537 w 838200"/>
                <a:gd name="connsiteY76" fmla="*/ 775432 h 866775"/>
                <a:gd name="connsiteX77" fmla="*/ 114300 w 838200"/>
                <a:gd name="connsiteY77" fmla="*/ 722473 h 866775"/>
                <a:gd name="connsiteX78" fmla="*/ 162973 w 838200"/>
                <a:gd name="connsiteY78" fmla="*/ 758192 h 866775"/>
                <a:gd name="connsiteX79" fmla="*/ 162973 w 838200"/>
                <a:gd name="connsiteY79" fmla="*/ 849251 h 866775"/>
                <a:gd name="connsiteX80" fmla="*/ 182532 w 838200"/>
                <a:gd name="connsiteY80" fmla="*/ 866172 h 866775"/>
                <a:gd name="connsiteX81" fmla="*/ 199454 w 838200"/>
                <a:gd name="connsiteY81" fmla="*/ 849251 h 866775"/>
                <a:gd name="connsiteX82" fmla="*/ 199454 w 838200"/>
                <a:gd name="connsiteY82" fmla="*/ 748953 h 866775"/>
                <a:gd name="connsiteX83" fmla="*/ 192119 w 838200"/>
                <a:gd name="connsiteY83" fmla="*/ 734094 h 866775"/>
                <a:gd name="connsiteX84" fmla="*/ 148114 w 838200"/>
                <a:gd name="connsiteY84" fmla="*/ 701804 h 866775"/>
                <a:gd name="connsiteX85" fmla="*/ 160401 w 838200"/>
                <a:gd name="connsiteY85" fmla="*/ 640463 h 866775"/>
                <a:gd name="connsiteX86" fmla="*/ 169164 w 838200"/>
                <a:gd name="connsiteY86" fmla="*/ 660465 h 866775"/>
                <a:gd name="connsiteX87" fmla="*/ 180118 w 838200"/>
                <a:gd name="connsiteY87" fmla="*/ 669990 h 866775"/>
                <a:gd name="connsiteX88" fmla="*/ 234791 w 838200"/>
                <a:gd name="connsiteY88" fmla="*/ 688278 h 866775"/>
                <a:gd name="connsiteX89" fmla="*/ 240506 w 838200"/>
                <a:gd name="connsiteY89" fmla="*/ 689231 h 866775"/>
                <a:gd name="connsiteX90" fmla="*/ 257842 w 838200"/>
                <a:gd name="connsiteY90" fmla="*/ 676944 h 866775"/>
                <a:gd name="connsiteX91" fmla="*/ 251174 w 838200"/>
                <a:gd name="connsiteY91" fmla="*/ 656465 h 866775"/>
                <a:gd name="connsiteX92" fmla="*/ 251174 w 838200"/>
                <a:gd name="connsiteY92" fmla="*/ 656465 h 866775"/>
                <a:gd name="connsiteX93" fmla="*/ 251174 w 838200"/>
                <a:gd name="connsiteY93" fmla="*/ 374620 h 866775"/>
                <a:gd name="connsiteX94" fmla="*/ 268796 w 838200"/>
                <a:gd name="connsiteY94" fmla="*/ 279370 h 866775"/>
                <a:gd name="connsiteX95" fmla="*/ 322136 w 838200"/>
                <a:gd name="connsiteY95" fmla="*/ 244794 h 866775"/>
                <a:gd name="connsiteX96" fmla="*/ 280416 w 838200"/>
                <a:gd name="connsiteY96" fmla="*/ 359094 h 866775"/>
                <a:gd name="connsiteX97" fmla="*/ 346329 w 838200"/>
                <a:gd name="connsiteY97" fmla="*/ 482919 h 866775"/>
                <a:gd name="connsiteX98" fmla="*/ 564547 w 838200"/>
                <a:gd name="connsiteY98" fmla="*/ 385002 h 866775"/>
                <a:gd name="connsiteX99" fmla="*/ 567119 w 838200"/>
                <a:gd name="connsiteY99" fmla="*/ 285942 h 866775"/>
                <a:gd name="connsiteX100" fmla="*/ 567119 w 838200"/>
                <a:gd name="connsiteY100" fmla="*/ 285942 h 866775"/>
                <a:gd name="connsiteX101" fmla="*/ 649986 w 838200"/>
                <a:gd name="connsiteY101" fmla="*/ 276894 h 866775"/>
                <a:gd name="connsiteX102" fmla="*/ 649986 w 838200"/>
                <a:gd name="connsiteY102" fmla="*/ 498255 h 866775"/>
                <a:gd name="connsiteX103" fmla="*/ 645414 w 838200"/>
                <a:gd name="connsiteY103" fmla="*/ 501303 h 866775"/>
                <a:gd name="connsiteX104" fmla="*/ 616839 w 838200"/>
                <a:gd name="connsiteY104" fmla="*/ 548928 h 866775"/>
                <a:gd name="connsiteX105" fmla="*/ 582835 w 838200"/>
                <a:gd name="connsiteY105" fmla="*/ 557595 h 866775"/>
                <a:gd name="connsiteX106" fmla="*/ 535210 w 838200"/>
                <a:gd name="connsiteY106" fmla="*/ 567120 h 866775"/>
                <a:gd name="connsiteX107" fmla="*/ 477012 w 838200"/>
                <a:gd name="connsiteY107" fmla="*/ 606649 h 866775"/>
                <a:gd name="connsiteX108" fmla="*/ 469392 w 838200"/>
                <a:gd name="connsiteY108" fmla="*/ 617698 h 866775"/>
                <a:gd name="connsiteX109" fmla="*/ 456248 w 838200"/>
                <a:gd name="connsiteY109" fmla="*/ 676944 h 866775"/>
                <a:gd name="connsiteX110" fmla="*/ 469700 w 838200"/>
                <a:gd name="connsiteY110" fmla="*/ 698717 h 866775"/>
                <a:gd name="connsiteX111" fmla="*/ 469868 w 838200"/>
                <a:gd name="connsiteY111" fmla="*/ 698756 h 866775"/>
                <a:gd name="connsiteX112" fmla="*/ 473964 w 838200"/>
                <a:gd name="connsiteY112" fmla="*/ 698756 h 866775"/>
                <a:gd name="connsiteX113" fmla="*/ 491681 w 838200"/>
                <a:gd name="connsiteY113" fmla="*/ 684659 h 866775"/>
                <a:gd name="connsiteX114" fmla="*/ 503777 w 838200"/>
                <a:gd name="connsiteY114" fmla="*/ 632462 h 866775"/>
                <a:gd name="connsiteX115" fmla="*/ 516636 w 838200"/>
                <a:gd name="connsiteY115" fmla="*/ 623794 h 866775"/>
                <a:gd name="connsiteX116" fmla="*/ 507111 w 838200"/>
                <a:gd name="connsiteY116" fmla="*/ 680944 h 866775"/>
                <a:gd name="connsiteX117" fmla="*/ 507111 w 838200"/>
                <a:gd name="connsiteY117" fmla="*/ 766669 h 866775"/>
                <a:gd name="connsiteX118" fmla="*/ 488061 w 838200"/>
                <a:gd name="connsiteY118" fmla="*/ 845155 h 866775"/>
                <a:gd name="connsiteX119" fmla="*/ 501187 w 838200"/>
                <a:gd name="connsiteY119" fmla="*/ 867283 h 866775"/>
                <a:gd name="connsiteX120" fmla="*/ 501872 w 838200"/>
                <a:gd name="connsiteY120" fmla="*/ 867444 h 866775"/>
                <a:gd name="connsiteX121" fmla="*/ 505873 w 838200"/>
                <a:gd name="connsiteY121" fmla="*/ 867444 h 866775"/>
                <a:gd name="connsiteX122" fmla="*/ 523875 w 838200"/>
                <a:gd name="connsiteY122" fmla="*/ 853156 h 866775"/>
                <a:gd name="connsiteX123" fmla="*/ 542068 w 838200"/>
                <a:gd name="connsiteY123" fmla="*/ 771146 h 866775"/>
                <a:gd name="connsiteX124" fmla="*/ 542068 w 838200"/>
                <a:gd name="connsiteY124" fmla="*/ 768193 h 866775"/>
                <a:gd name="connsiteX125" fmla="*/ 544544 w 838200"/>
                <a:gd name="connsiteY125" fmla="*/ 723616 h 866775"/>
                <a:gd name="connsiteX126" fmla="*/ 574358 w 838200"/>
                <a:gd name="connsiteY126" fmla="*/ 756382 h 866775"/>
                <a:gd name="connsiteX127" fmla="*/ 578549 w 838200"/>
                <a:gd name="connsiteY127" fmla="*/ 841059 h 866775"/>
                <a:gd name="connsiteX128" fmla="*/ 596932 w 838200"/>
                <a:gd name="connsiteY128" fmla="*/ 857919 h 866775"/>
                <a:gd name="connsiteX129" fmla="*/ 597884 w 838200"/>
                <a:gd name="connsiteY129" fmla="*/ 857919 h 866775"/>
                <a:gd name="connsiteX130" fmla="*/ 615125 w 838200"/>
                <a:gd name="connsiteY130" fmla="*/ 838869 h 866775"/>
                <a:gd name="connsiteX131" fmla="*/ 610648 w 838200"/>
                <a:gd name="connsiteY131" fmla="*/ 747810 h 866775"/>
                <a:gd name="connsiteX132" fmla="*/ 605885 w 838200"/>
                <a:gd name="connsiteY132" fmla="*/ 736475 h 866775"/>
                <a:gd name="connsiteX133" fmla="*/ 583311 w 838200"/>
                <a:gd name="connsiteY133" fmla="*/ 699804 h 866775"/>
                <a:gd name="connsiteX134" fmla="*/ 583311 w 838200"/>
                <a:gd name="connsiteY134" fmla="*/ 614079 h 866775"/>
                <a:gd name="connsiteX135" fmla="*/ 587597 w 838200"/>
                <a:gd name="connsiteY135" fmla="*/ 593695 h 866775"/>
                <a:gd name="connsiteX136" fmla="*/ 633032 w 838200"/>
                <a:gd name="connsiteY136" fmla="*/ 582075 h 866775"/>
                <a:gd name="connsiteX137" fmla="*/ 644938 w 838200"/>
                <a:gd name="connsiteY137" fmla="*/ 573312 h 866775"/>
                <a:gd name="connsiteX138" fmla="*/ 673513 w 838200"/>
                <a:gd name="connsiteY138" fmla="*/ 523305 h 866775"/>
                <a:gd name="connsiteX139" fmla="*/ 675513 w 838200"/>
                <a:gd name="connsiteY139" fmla="*/ 517876 h 866775"/>
                <a:gd name="connsiteX140" fmla="*/ 668941 w 838200"/>
                <a:gd name="connsiteY140" fmla="*/ 500255 h 866775"/>
                <a:gd name="connsiteX141" fmla="*/ 668941 w 838200"/>
                <a:gd name="connsiteY141" fmla="*/ 283085 h 866775"/>
                <a:gd name="connsiteX142" fmla="*/ 728186 w 838200"/>
                <a:gd name="connsiteY142" fmla="*/ 298325 h 866775"/>
                <a:gd name="connsiteX143" fmla="*/ 684943 w 838200"/>
                <a:gd name="connsiteY143" fmla="*/ 365000 h 866775"/>
                <a:gd name="connsiteX144" fmla="*/ 761143 w 838200"/>
                <a:gd name="connsiteY144" fmla="*/ 315565 h 866775"/>
                <a:gd name="connsiteX145" fmla="*/ 753904 w 838200"/>
                <a:gd name="connsiteY145" fmla="*/ 366333 h 866775"/>
                <a:gd name="connsiteX146" fmla="*/ 803815 w 838200"/>
                <a:gd name="connsiteY146" fmla="*/ 291276 h 866775"/>
                <a:gd name="connsiteX147" fmla="*/ 814769 w 838200"/>
                <a:gd name="connsiteY147" fmla="*/ 273179 h 866775"/>
                <a:gd name="connsiteX148" fmla="*/ 811340 w 838200"/>
                <a:gd name="connsiteY148" fmla="*/ 257177 h 866775"/>
                <a:gd name="connsiteX149" fmla="*/ 806006 w 838200"/>
                <a:gd name="connsiteY149" fmla="*/ 250319 h 866775"/>
                <a:gd name="connsiteX150" fmla="*/ 729806 w 838200"/>
                <a:gd name="connsiteY150" fmla="*/ 246414 h 866775"/>
                <a:gd name="connsiteX151" fmla="*/ 728853 w 838200"/>
                <a:gd name="connsiteY151" fmla="*/ 246414 h 866775"/>
                <a:gd name="connsiteX152" fmla="*/ 698183 w 838200"/>
                <a:gd name="connsiteY152" fmla="*/ 234603 h 866775"/>
                <a:gd name="connsiteX153" fmla="*/ 697611 w 838200"/>
                <a:gd name="connsiteY153" fmla="*/ 208504 h 866775"/>
                <a:gd name="connsiteX154" fmla="*/ 732854 w 838200"/>
                <a:gd name="connsiteY154" fmla="*/ 182691 h 866775"/>
                <a:gd name="connsiteX155" fmla="*/ 732854 w 838200"/>
                <a:gd name="connsiteY155" fmla="*/ 182691 h 866775"/>
                <a:gd name="connsiteX156" fmla="*/ 788480 w 838200"/>
                <a:gd name="connsiteY156" fmla="*/ 169261 h 866775"/>
                <a:gd name="connsiteX157" fmla="*/ 788480 w 838200"/>
                <a:gd name="connsiteY157" fmla="*/ 196122 h 866775"/>
                <a:gd name="connsiteX158" fmla="*/ 792009 w 838200"/>
                <a:gd name="connsiteY158" fmla="*/ 199247 h 866775"/>
                <a:gd name="connsiteX159" fmla="*/ 794766 w 838200"/>
                <a:gd name="connsiteY159" fmla="*/ 197455 h 866775"/>
                <a:gd name="connsiteX160" fmla="*/ 809625 w 838200"/>
                <a:gd name="connsiteY160" fmla="*/ 164975 h 866775"/>
                <a:gd name="connsiteX161" fmla="*/ 815816 w 838200"/>
                <a:gd name="connsiteY161" fmla="*/ 164118 h 866775"/>
                <a:gd name="connsiteX162" fmla="*/ 826008 w 838200"/>
                <a:gd name="connsiteY162" fmla="*/ 136590 h 866775"/>
                <a:gd name="connsiteX163" fmla="*/ 820960 w 838200"/>
                <a:gd name="connsiteY163" fmla="*/ 109730 h 866775"/>
                <a:gd name="connsiteX164" fmla="*/ 836009 w 838200"/>
                <a:gd name="connsiteY164" fmla="*/ 37340 h 866775"/>
                <a:gd name="connsiteX165" fmla="*/ 645509 w 838200"/>
                <a:gd name="connsiteY165" fmla="*/ 148878 h 866775"/>
                <a:gd name="connsiteX166" fmla="*/ 626459 w 838200"/>
                <a:gd name="connsiteY166" fmla="*/ 129828 h 866775"/>
                <a:gd name="connsiteX167" fmla="*/ 645509 w 838200"/>
                <a:gd name="connsiteY167" fmla="*/ 110778 h 866775"/>
                <a:gd name="connsiteX168" fmla="*/ 664559 w 838200"/>
                <a:gd name="connsiteY168" fmla="*/ 129828 h 866775"/>
                <a:gd name="connsiteX169" fmla="*/ 645795 w 838200"/>
                <a:gd name="connsiteY169" fmla="*/ 148878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838200" h="866775">
                  <a:moveTo>
                    <a:pt x="836009" y="37340"/>
                  </a:moveTo>
                  <a:cubicBezTo>
                    <a:pt x="824960" y="15813"/>
                    <a:pt x="796004" y="6860"/>
                    <a:pt x="747713" y="10194"/>
                  </a:cubicBezTo>
                  <a:cubicBezTo>
                    <a:pt x="742452" y="10536"/>
                    <a:pt x="738465" y="15077"/>
                    <a:pt x="738807" y="20338"/>
                  </a:cubicBezTo>
                  <a:cubicBezTo>
                    <a:pt x="739149" y="25598"/>
                    <a:pt x="743690" y="29586"/>
                    <a:pt x="748951" y="29244"/>
                  </a:cubicBezTo>
                  <a:cubicBezTo>
                    <a:pt x="787718" y="26672"/>
                    <a:pt x="812006" y="32482"/>
                    <a:pt x="819055" y="46103"/>
                  </a:cubicBezTo>
                  <a:cubicBezTo>
                    <a:pt x="826103" y="59724"/>
                    <a:pt x="809625" y="86394"/>
                    <a:pt x="809625" y="86394"/>
                  </a:cubicBezTo>
                  <a:cubicBezTo>
                    <a:pt x="811729" y="74739"/>
                    <a:pt x="809709" y="62716"/>
                    <a:pt x="803910" y="52389"/>
                  </a:cubicBezTo>
                  <a:cubicBezTo>
                    <a:pt x="786956" y="26958"/>
                    <a:pt x="763810" y="36864"/>
                    <a:pt x="746760" y="44103"/>
                  </a:cubicBezTo>
                  <a:cubicBezTo>
                    <a:pt x="732282" y="50294"/>
                    <a:pt x="718185" y="56104"/>
                    <a:pt x="704755" y="49151"/>
                  </a:cubicBezTo>
                  <a:cubicBezTo>
                    <a:pt x="700047" y="46813"/>
                    <a:pt x="694334" y="48731"/>
                    <a:pt x="691991" y="53437"/>
                  </a:cubicBezTo>
                  <a:cubicBezTo>
                    <a:pt x="689653" y="58145"/>
                    <a:pt x="691571" y="63858"/>
                    <a:pt x="696278" y="66201"/>
                  </a:cubicBezTo>
                  <a:cubicBezTo>
                    <a:pt x="718090" y="77154"/>
                    <a:pt x="738092" y="68487"/>
                    <a:pt x="754285" y="61629"/>
                  </a:cubicBezTo>
                  <a:cubicBezTo>
                    <a:pt x="773335" y="53342"/>
                    <a:pt x="780288" y="51627"/>
                    <a:pt x="787813" y="62962"/>
                  </a:cubicBezTo>
                  <a:cubicBezTo>
                    <a:pt x="800767" y="82012"/>
                    <a:pt x="778288" y="100205"/>
                    <a:pt x="778288" y="100205"/>
                  </a:cubicBezTo>
                  <a:cubicBezTo>
                    <a:pt x="778288" y="100205"/>
                    <a:pt x="704850" y="125256"/>
                    <a:pt x="696849" y="123446"/>
                  </a:cubicBezTo>
                  <a:cubicBezTo>
                    <a:pt x="684657" y="120684"/>
                    <a:pt x="676656" y="72582"/>
                    <a:pt x="649224" y="63629"/>
                  </a:cubicBezTo>
                  <a:cubicBezTo>
                    <a:pt x="637604" y="59914"/>
                    <a:pt x="621316" y="65058"/>
                    <a:pt x="607219" y="71535"/>
                  </a:cubicBezTo>
                  <a:cubicBezTo>
                    <a:pt x="595408" y="52485"/>
                    <a:pt x="557784" y="2"/>
                    <a:pt x="492919" y="2"/>
                  </a:cubicBezTo>
                  <a:cubicBezTo>
                    <a:pt x="490290" y="-72"/>
                    <a:pt x="488098" y="1999"/>
                    <a:pt x="488024" y="4628"/>
                  </a:cubicBezTo>
                  <a:cubicBezTo>
                    <a:pt x="487978" y="6233"/>
                    <a:pt x="488745" y="7752"/>
                    <a:pt x="490061" y="8670"/>
                  </a:cubicBezTo>
                  <a:cubicBezTo>
                    <a:pt x="507206" y="20862"/>
                    <a:pt x="549974" y="55628"/>
                    <a:pt x="554450" y="77535"/>
                  </a:cubicBezTo>
                  <a:cubicBezTo>
                    <a:pt x="543020" y="80107"/>
                    <a:pt x="504158" y="83631"/>
                    <a:pt x="458438" y="29910"/>
                  </a:cubicBezTo>
                  <a:cubicBezTo>
                    <a:pt x="457271" y="28594"/>
                    <a:pt x="455503" y="27981"/>
                    <a:pt x="453771" y="28291"/>
                  </a:cubicBezTo>
                  <a:cubicBezTo>
                    <a:pt x="452076" y="28676"/>
                    <a:pt x="450725" y="29954"/>
                    <a:pt x="450247" y="31625"/>
                  </a:cubicBezTo>
                  <a:cubicBezTo>
                    <a:pt x="450247" y="32196"/>
                    <a:pt x="431959" y="94490"/>
                    <a:pt x="504063" y="143067"/>
                  </a:cubicBezTo>
                  <a:cubicBezTo>
                    <a:pt x="476570" y="139066"/>
                    <a:pt x="451337" y="125590"/>
                    <a:pt x="432721" y="104967"/>
                  </a:cubicBezTo>
                  <a:cubicBezTo>
                    <a:pt x="431366" y="103372"/>
                    <a:pt x="429155" y="102800"/>
                    <a:pt x="427196" y="103539"/>
                  </a:cubicBezTo>
                  <a:cubicBezTo>
                    <a:pt x="425247" y="104328"/>
                    <a:pt x="424047" y="106303"/>
                    <a:pt x="424244" y="108396"/>
                  </a:cubicBezTo>
                  <a:cubicBezTo>
                    <a:pt x="424244" y="111254"/>
                    <a:pt x="431483" y="174214"/>
                    <a:pt x="481394" y="193169"/>
                  </a:cubicBezTo>
                  <a:cubicBezTo>
                    <a:pt x="466876" y="204291"/>
                    <a:pt x="447646" y="207136"/>
                    <a:pt x="430530" y="200694"/>
                  </a:cubicBezTo>
                  <a:cubicBezTo>
                    <a:pt x="428663" y="200022"/>
                    <a:pt x="426576" y="200507"/>
                    <a:pt x="425196" y="201932"/>
                  </a:cubicBezTo>
                  <a:cubicBezTo>
                    <a:pt x="423864" y="203382"/>
                    <a:pt x="423562" y="205501"/>
                    <a:pt x="424434" y="207266"/>
                  </a:cubicBezTo>
                  <a:cubicBezTo>
                    <a:pt x="431730" y="220626"/>
                    <a:pt x="442749" y="231579"/>
                    <a:pt x="456152" y="238794"/>
                  </a:cubicBezTo>
                  <a:cubicBezTo>
                    <a:pt x="460279" y="241029"/>
                    <a:pt x="464618" y="242848"/>
                    <a:pt x="469106" y="244223"/>
                  </a:cubicBezTo>
                  <a:cubicBezTo>
                    <a:pt x="462658" y="260326"/>
                    <a:pt x="460843" y="277911"/>
                    <a:pt x="463868" y="294991"/>
                  </a:cubicBezTo>
                  <a:cubicBezTo>
                    <a:pt x="470345" y="326138"/>
                    <a:pt x="496253" y="410434"/>
                    <a:pt x="425768" y="414816"/>
                  </a:cubicBezTo>
                  <a:cubicBezTo>
                    <a:pt x="355283" y="419197"/>
                    <a:pt x="360045" y="353856"/>
                    <a:pt x="374237" y="319566"/>
                  </a:cubicBezTo>
                  <a:cubicBezTo>
                    <a:pt x="388430" y="285276"/>
                    <a:pt x="426053" y="243366"/>
                    <a:pt x="387477" y="202218"/>
                  </a:cubicBezTo>
                  <a:cubicBezTo>
                    <a:pt x="348901" y="161070"/>
                    <a:pt x="267081" y="149925"/>
                    <a:pt x="235077" y="183739"/>
                  </a:cubicBezTo>
                  <a:cubicBezTo>
                    <a:pt x="203073" y="217553"/>
                    <a:pt x="205931" y="278227"/>
                    <a:pt x="208121" y="305373"/>
                  </a:cubicBezTo>
                  <a:cubicBezTo>
                    <a:pt x="211550" y="348331"/>
                    <a:pt x="173450" y="376906"/>
                    <a:pt x="163925" y="329281"/>
                  </a:cubicBezTo>
                  <a:cubicBezTo>
                    <a:pt x="152591" y="272798"/>
                    <a:pt x="207740" y="238698"/>
                    <a:pt x="150209" y="213076"/>
                  </a:cubicBezTo>
                  <a:cubicBezTo>
                    <a:pt x="136526" y="207522"/>
                    <a:pt x="121286" y="207150"/>
                    <a:pt x="107347" y="212028"/>
                  </a:cubicBezTo>
                  <a:cubicBezTo>
                    <a:pt x="76200" y="174500"/>
                    <a:pt x="25051" y="227840"/>
                    <a:pt x="25051" y="227840"/>
                  </a:cubicBezTo>
                  <a:cubicBezTo>
                    <a:pt x="38652" y="225541"/>
                    <a:pt x="52626" y="227159"/>
                    <a:pt x="65341" y="232507"/>
                  </a:cubicBezTo>
                  <a:cubicBezTo>
                    <a:pt x="60293" y="234126"/>
                    <a:pt x="55150" y="235936"/>
                    <a:pt x="49911" y="238127"/>
                  </a:cubicBezTo>
                  <a:cubicBezTo>
                    <a:pt x="29826" y="247115"/>
                    <a:pt x="12571" y="261406"/>
                    <a:pt x="0" y="279465"/>
                  </a:cubicBezTo>
                  <a:cubicBezTo>
                    <a:pt x="21652" y="283275"/>
                    <a:pt x="43930" y="281169"/>
                    <a:pt x="64484" y="273369"/>
                  </a:cubicBezTo>
                  <a:cubicBezTo>
                    <a:pt x="69723" y="271179"/>
                    <a:pt x="74676" y="268797"/>
                    <a:pt x="79343" y="266416"/>
                  </a:cubicBezTo>
                  <a:cubicBezTo>
                    <a:pt x="74177" y="279208"/>
                    <a:pt x="65450" y="290249"/>
                    <a:pt x="54197" y="298230"/>
                  </a:cubicBezTo>
                  <a:cubicBezTo>
                    <a:pt x="54197" y="298230"/>
                    <a:pt x="136874" y="300325"/>
                    <a:pt x="122777" y="242223"/>
                  </a:cubicBezTo>
                  <a:cubicBezTo>
                    <a:pt x="145161" y="247938"/>
                    <a:pt x="110776" y="299373"/>
                    <a:pt x="120777" y="341759"/>
                  </a:cubicBezTo>
                  <a:cubicBezTo>
                    <a:pt x="135636" y="404814"/>
                    <a:pt x="166783" y="412911"/>
                    <a:pt x="208693" y="404338"/>
                  </a:cubicBezTo>
                  <a:cubicBezTo>
                    <a:pt x="216950" y="402687"/>
                    <a:pt x="224810" y="399452"/>
                    <a:pt x="231839" y="394813"/>
                  </a:cubicBezTo>
                  <a:lnTo>
                    <a:pt x="231839" y="649988"/>
                  </a:lnTo>
                  <a:lnTo>
                    <a:pt x="199263" y="638844"/>
                  </a:lnTo>
                  <a:lnTo>
                    <a:pt x="174689" y="581694"/>
                  </a:lnTo>
                  <a:cubicBezTo>
                    <a:pt x="174043" y="579930"/>
                    <a:pt x="173279" y="578211"/>
                    <a:pt x="172403" y="576550"/>
                  </a:cubicBezTo>
                  <a:lnTo>
                    <a:pt x="172403" y="576550"/>
                  </a:lnTo>
                  <a:cubicBezTo>
                    <a:pt x="166007" y="564793"/>
                    <a:pt x="153688" y="557481"/>
                    <a:pt x="140303" y="557500"/>
                  </a:cubicBezTo>
                  <a:cubicBezTo>
                    <a:pt x="134927" y="557478"/>
                    <a:pt x="129617" y="558684"/>
                    <a:pt x="124778" y="561024"/>
                  </a:cubicBezTo>
                  <a:lnTo>
                    <a:pt x="124778" y="561024"/>
                  </a:lnTo>
                  <a:lnTo>
                    <a:pt x="60770" y="586170"/>
                  </a:lnTo>
                  <a:cubicBezTo>
                    <a:pt x="56247" y="587875"/>
                    <a:pt x="52583" y="591299"/>
                    <a:pt x="50578" y="595695"/>
                  </a:cubicBezTo>
                  <a:lnTo>
                    <a:pt x="27813" y="650845"/>
                  </a:lnTo>
                  <a:cubicBezTo>
                    <a:pt x="23947" y="660130"/>
                    <a:pt x="28339" y="670792"/>
                    <a:pt x="37624" y="674658"/>
                  </a:cubicBezTo>
                  <a:cubicBezTo>
                    <a:pt x="46909" y="678524"/>
                    <a:pt x="57570" y="674132"/>
                    <a:pt x="61436" y="664847"/>
                  </a:cubicBezTo>
                  <a:lnTo>
                    <a:pt x="81248" y="617222"/>
                  </a:lnTo>
                  <a:lnTo>
                    <a:pt x="100298" y="609888"/>
                  </a:lnTo>
                  <a:lnTo>
                    <a:pt x="68675" y="763716"/>
                  </a:lnTo>
                  <a:lnTo>
                    <a:pt x="7811" y="837630"/>
                  </a:lnTo>
                  <a:cubicBezTo>
                    <a:pt x="1418" y="845383"/>
                    <a:pt x="2521" y="856849"/>
                    <a:pt x="10273" y="863241"/>
                  </a:cubicBezTo>
                  <a:cubicBezTo>
                    <a:pt x="10277" y="863245"/>
                    <a:pt x="10282" y="863249"/>
                    <a:pt x="10287" y="863253"/>
                  </a:cubicBezTo>
                  <a:cubicBezTo>
                    <a:pt x="13516" y="865963"/>
                    <a:pt x="17597" y="867447"/>
                    <a:pt x="21812" y="867444"/>
                  </a:cubicBezTo>
                  <a:cubicBezTo>
                    <a:pt x="27274" y="867450"/>
                    <a:pt x="32449" y="865002"/>
                    <a:pt x="35909" y="860776"/>
                  </a:cubicBezTo>
                  <a:lnTo>
                    <a:pt x="99727" y="783338"/>
                  </a:lnTo>
                  <a:cubicBezTo>
                    <a:pt x="101595" y="781035"/>
                    <a:pt x="102900" y="778328"/>
                    <a:pt x="103537" y="775432"/>
                  </a:cubicBezTo>
                  <a:lnTo>
                    <a:pt x="114300" y="722473"/>
                  </a:lnTo>
                  <a:lnTo>
                    <a:pt x="162973" y="758192"/>
                  </a:lnTo>
                  <a:lnTo>
                    <a:pt x="162973" y="849251"/>
                  </a:lnTo>
                  <a:cubicBezTo>
                    <a:pt x="163701" y="859325"/>
                    <a:pt x="172458" y="866901"/>
                    <a:pt x="182532" y="866172"/>
                  </a:cubicBezTo>
                  <a:cubicBezTo>
                    <a:pt x="191593" y="865517"/>
                    <a:pt x="198798" y="858311"/>
                    <a:pt x="199454" y="849251"/>
                  </a:cubicBezTo>
                  <a:lnTo>
                    <a:pt x="199454" y="748953"/>
                  </a:lnTo>
                  <a:cubicBezTo>
                    <a:pt x="199537" y="743109"/>
                    <a:pt x="196808" y="737581"/>
                    <a:pt x="192119" y="734094"/>
                  </a:cubicBezTo>
                  <a:lnTo>
                    <a:pt x="148114" y="701804"/>
                  </a:lnTo>
                  <a:lnTo>
                    <a:pt x="160401" y="640463"/>
                  </a:lnTo>
                  <a:lnTo>
                    <a:pt x="169164" y="660465"/>
                  </a:lnTo>
                  <a:cubicBezTo>
                    <a:pt x="171336" y="665022"/>
                    <a:pt x="175303" y="668473"/>
                    <a:pt x="180118" y="669990"/>
                  </a:cubicBezTo>
                  <a:lnTo>
                    <a:pt x="234791" y="688278"/>
                  </a:lnTo>
                  <a:cubicBezTo>
                    <a:pt x="236640" y="688873"/>
                    <a:pt x="238565" y="689194"/>
                    <a:pt x="240506" y="689231"/>
                  </a:cubicBezTo>
                  <a:cubicBezTo>
                    <a:pt x="248306" y="689228"/>
                    <a:pt x="255255" y="684303"/>
                    <a:pt x="257842" y="676944"/>
                  </a:cubicBezTo>
                  <a:cubicBezTo>
                    <a:pt x="260365" y="669394"/>
                    <a:pt x="257659" y="661082"/>
                    <a:pt x="251174" y="656465"/>
                  </a:cubicBezTo>
                  <a:lnTo>
                    <a:pt x="251174" y="656465"/>
                  </a:lnTo>
                  <a:lnTo>
                    <a:pt x="251174" y="374620"/>
                  </a:lnTo>
                  <a:cubicBezTo>
                    <a:pt x="263652" y="353951"/>
                    <a:pt x="269272" y="322709"/>
                    <a:pt x="268796" y="279370"/>
                  </a:cubicBezTo>
                  <a:cubicBezTo>
                    <a:pt x="267938" y="202313"/>
                    <a:pt x="322231" y="219553"/>
                    <a:pt x="322136" y="244794"/>
                  </a:cubicBezTo>
                  <a:cubicBezTo>
                    <a:pt x="322040" y="270036"/>
                    <a:pt x="283083" y="335282"/>
                    <a:pt x="280416" y="359094"/>
                  </a:cubicBezTo>
                  <a:cubicBezTo>
                    <a:pt x="277749" y="382907"/>
                    <a:pt x="264033" y="440724"/>
                    <a:pt x="346329" y="482919"/>
                  </a:cubicBezTo>
                  <a:cubicBezTo>
                    <a:pt x="422529" y="522162"/>
                    <a:pt x="566738" y="512447"/>
                    <a:pt x="564547" y="385002"/>
                  </a:cubicBezTo>
                  <a:cubicBezTo>
                    <a:pt x="563785" y="342330"/>
                    <a:pt x="561213" y="309564"/>
                    <a:pt x="567119" y="285942"/>
                  </a:cubicBezTo>
                  <a:lnTo>
                    <a:pt x="567119" y="285942"/>
                  </a:lnTo>
                  <a:cubicBezTo>
                    <a:pt x="591979" y="249081"/>
                    <a:pt x="628650" y="268131"/>
                    <a:pt x="649986" y="276894"/>
                  </a:cubicBezTo>
                  <a:lnTo>
                    <a:pt x="649986" y="498255"/>
                  </a:lnTo>
                  <a:cubicBezTo>
                    <a:pt x="648285" y="498976"/>
                    <a:pt x="646734" y="500009"/>
                    <a:pt x="645414" y="501303"/>
                  </a:cubicBezTo>
                  <a:lnTo>
                    <a:pt x="616839" y="548928"/>
                  </a:lnTo>
                  <a:lnTo>
                    <a:pt x="582835" y="557595"/>
                  </a:lnTo>
                  <a:cubicBezTo>
                    <a:pt x="582835" y="557595"/>
                    <a:pt x="541211" y="562739"/>
                    <a:pt x="535210" y="567120"/>
                  </a:cubicBezTo>
                  <a:lnTo>
                    <a:pt x="477012" y="606649"/>
                  </a:lnTo>
                  <a:cubicBezTo>
                    <a:pt x="473177" y="609247"/>
                    <a:pt x="470458" y="613190"/>
                    <a:pt x="469392" y="617698"/>
                  </a:cubicBezTo>
                  <a:lnTo>
                    <a:pt x="456248" y="676944"/>
                  </a:lnTo>
                  <a:cubicBezTo>
                    <a:pt x="453950" y="686671"/>
                    <a:pt x="459973" y="696419"/>
                    <a:pt x="469700" y="698717"/>
                  </a:cubicBezTo>
                  <a:cubicBezTo>
                    <a:pt x="469756" y="698730"/>
                    <a:pt x="469812" y="698744"/>
                    <a:pt x="469868" y="698756"/>
                  </a:cubicBezTo>
                  <a:cubicBezTo>
                    <a:pt x="471227" y="698943"/>
                    <a:pt x="472605" y="698943"/>
                    <a:pt x="473964" y="698756"/>
                  </a:cubicBezTo>
                  <a:cubicBezTo>
                    <a:pt x="482430" y="698752"/>
                    <a:pt x="489775" y="692908"/>
                    <a:pt x="491681" y="684659"/>
                  </a:cubicBezTo>
                  <a:lnTo>
                    <a:pt x="503777" y="632462"/>
                  </a:lnTo>
                  <a:lnTo>
                    <a:pt x="516636" y="623794"/>
                  </a:lnTo>
                  <a:cubicBezTo>
                    <a:pt x="511969" y="654750"/>
                    <a:pt x="507111" y="676563"/>
                    <a:pt x="507111" y="680944"/>
                  </a:cubicBezTo>
                  <a:lnTo>
                    <a:pt x="507111" y="766669"/>
                  </a:lnTo>
                  <a:lnTo>
                    <a:pt x="488061" y="845155"/>
                  </a:lnTo>
                  <a:cubicBezTo>
                    <a:pt x="485576" y="854891"/>
                    <a:pt x="491453" y="864798"/>
                    <a:pt x="501187" y="867283"/>
                  </a:cubicBezTo>
                  <a:cubicBezTo>
                    <a:pt x="501415" y="867341"/>
                    <a:pt x="501643" y="867394"/>
                    <a:pt x="501872" y="867444"/>
                  </a:cubicBezTo>
                  <a:cubicBezTo>
                    <a:pt x="503199" y="867630"/>
                    <a:pt x="504546" y="867630"/>
                    <a:pt x="505873" y="867444"/>
                  </a:cubicBezTo>
                  <a:cubicBezTo>
                    <a:pt x="514490" y="867518"/>
                    <a:pt x="521990" y="861566"/>
                    <a:pt x="523875" y="853156"/>
                  </a:cubicBezTo>
                  <a:lnTo>
                    <a:pt x="542068" y="771146"/>
                  </a:lnTo>
                  <a:cubicBezTo>
                    <a:pt x="542167" y="770164"/>
                    <a:pt x="542167" y="769175"/>
                    <a:pt x="542068" y="768193"/>
                  </a:cubicBezTo>
                  <a:lnTo>
                    <a:pt x="544544" y="723616"/>
                  </a:lnTo>
                  <a:lnTo>
                    <a:pt x="574358" y="756382"/>
                  </a:lnTo>
                  <a:lnTo>
                    <a:pt x="578549" y="841059"/>
                  </a:lnTo>
                  <a:cubicBezTo>
                    <a:pt x="579253" y="850657"/>
                    <a:pt x="587310" y="858045"/>
                    <a:pt x="596932" y="857919"/>
                  </a:cubicBezTo>
                  <a:lnTo>
                    <a:pt x="597884" y="857919"/>
                  </a:lnTo>
                  <a:cubicBezTo>
                    <a:pt x="607899" y="857405"/>
                    <a:pt x="615610" y="848885"/>
                    <a:pt x="615125" y="838869"/>
                  </a:cubicBezTo>
                  <a:lnTo>
                    <a:pt x="610648" y="747810"/>
                  </a:lnTo>
                  <a:cubicBezTo>
                    <a:pt x="610400" y="743599"/>
                    <a:pt x="608720" y="739599"/>
                    <a:pt x="605885" y="736475"/>
                  </a:cubicBezTo>
                  <a:lnTo>
                    <a:pt x="583311" y="699804"/>
                  </a:lnTo>
                  <a:cubicBezTo>
                    <a:pt x="583311" y="699804"/>
                    <a:pt x="583311" y="614079"/>
                    <a:pt x="583311" y="614079"/>
                  </a:cubicBezTo>
                  <a:lnTo>
                    <a:pt x="587597" y="593695"/>
                  </a:lnTo>
                  <a:lnTo>
                    <a:pt x="633032" y="582075"/>
                  </a:lnTo>
                  <a:cubicBezTo>
                    <a:pt x="638072" y="580994"/>
                    <a:pt x="642407" y="577803"/>
                    <a:pt x="644938" y="573312"/>
                  </a:cubicBezTo>
                  <a:lnTo>
                    <a:pt x="673513" y="523305"/>
                  </a:lnTo>
                  <a:cubicBezTo>
                    <a:pt x="674452" y="521608"/>
                    <a:pt x="675126" y="519777"/>
                    <a:pt x="675513" y="517876"/>
                  </a:cubicBezTo>
                  <a:cubicBezTo>
                    <a:pt x="676786" y="511236"/>
                    <a:pt x="674251" y="504440"/>
                    <a:pt x="668941" y="500255"/>
                  </a:cubicBezTo>
                  <a:lnTo>
                    <a:pt x="668941" y="283085"/>
                  </a:lnTo>
                  <a:cubicBezTo>
                    <a:pt x="688336" y="289453"/>
                    <a:pt x="708127" y="294544"/>
                    <a:pt x="728186" y="298325"/>
                  </a:cubicBezTo>
                  <a:cubicBezTo>
                    <a:pt x="727228" y="326842"/>
                    <a:pt x="710590" y="352496"/>
                    <a:pt x="684943" y="365000"/>
                  </a:cubicBezTo>
                  <a:cubicBezTo>
                    <a:pt x="684943" y="365000"/>
                    <a:pt x="743522" y="362142"/>
                    <a:pt x="761143" y="315565"/>
                  </a:cubicBezTo>
                  <a:cubicBezTo>
                    <a:pt x="761143" y="315565"/>
                    <a:pt x="780193" y="326424"/>
                    <a:pt x="753904" y="366333"/>
                  </a:cubicBezTo>
                  <a:cubicBezTo>
                    <a:pt x="753904" y="366333"/>
                    <a:pt x="804767" y="341187"/>
                    <a:pt x="803815" y="291276"/>
                  </a:cubicBezTo>
                  <a:cubicBezTo>
                    <a:pt x="810788" y="288012"/>
                    <a:pt x="815110" y="280870"/>
                    <a:pt x="814769" y="273179"/>
                  </a:cubicBezTo>
                  <a:cubicBezTo>
                    <a:pt x="814243" y="267731"/>
                    <a:pt x="813092" y="262361"/>
                    <a:pt x="811340" y="257177"/>
                  </a:cubicBezTo>
                  <a:cubicBezTo>
                    <a:pt x="810604" y="254243"/>
                    <a:pt x="808668" y="251754"/>
                    <a:pt x="806006" y="250319"/>
                  </a:cubicBezTo>
                  <a:cubicBezTo>
                    <a:pt x="793147" y="241937"/>
                    <a:pt x="761048" y="249557"/>
                    <a:pt x="729806" y="246414"/>
                  </a:cubicBezTo>
                  <a:lnTo>
                    <a:pt x="728853" y="246414"/>
                  </a:lnTo>
                  <a:cubicBezTo>
                    <a:pt x="718051" y="244187"/>
                    <a:pt x="707688" y="240196"/>
                    <a:pt x="698183" y="234603"/>
                  </a:cubicBezTo>
                  <a:cubicBezTo>
                    <a:pt x="683800" y="223363"/>
                    <a:pt x="681419" y="208504"/>
                    <a:pt x="697611" y="208504"/>
                  </a:cubicBezTo>
                  <a:cubicBezTo>
                    <a:pt x="721995" y="208504"/>
                    <a:pt x="716661" y="197646"/>
                    <a:pt x="732854" y="182691"/>
                  </a:cubicBezTo>
                  <a:lnTo>
                    <a:pt x="732854" y="182691"/>
                  </a:lnTo>
                  <a:cubicBezTo>
                    <a:pt x="751057" y="176911"/>
                    <a:pt x="769645" y="172423"/>
                    <a:pt x="788480" y="169261"/>
                  </a:cubicBezTo>
                  <a:lnTo>
                    <a:pt x="788480" y="196122"/>
                  </a:lnTo>
                  <a:cubicBezTo>
                    <a:pt x="788591" y="197959"/>
                    <a:pt x="790172" y="199358"/>
                    <a:pt x="792009" y="199247"/>
                  </a:cubicBezTo>
                  <a:cubicBezTo>
                    <a:pt x="793179" y="199175"/>
                    <a:pt x="794226" y="198495"/>
                    <a:pt x="794766" y="197455"/>
                  </a:cubicBezTo>
                  <a:lnTo>
                    <a:pt x="809625" y="164975"/>
                  </a:lnTo>
                  <a:cubicBezTo>
                    <a:pt x="810863" y="164975"/>
                    <a:pt x="815150" y="164213"/>
                    <a:pt x="815816" y="164118"/>
                  </a:cubicBezTo>
                  <a:cubicBezTo>
                    <a:pt x="821246" y="163451"/>
                    <a:pt x="825341" y="150783"/>
                    <a:pt x="826008" y="136590"/>
                  </a:cubicBezTo>
                  <a:cubicBezTo>
                    <a:pt x="826569" y="127358"/>
                    <a:pt x="824835" y="118129"/>
                    <a:pt x="820960" y="109730"/>
                  </a:cubicBezTo>
                  <a:cubicBezTo>
                    <a:pt x="832104" y="93061"/>
                    <a:pt x="848582" y="61724"/>
                    <a:pt x="836009" y="37340"/>
                  </a:cubicBezTo>
                  <a:close/>
                  <a:moveTo>
                    <a:pt x="645509" y="148878"/>
                  </a:moveTo>
                  <a:cubicBezTo>
                    <a:pt x="634988" y="148878"/>
                    <a:pt x="626459" y="140349"/>
                    <a:pt x="626459" y="129828"/>
                  </a:cubicBezTo>
                  <a:cubicBezTo>
                    <a:pt x="626459" y="119306"/>
                    <a:pt x="634988" y="110778"/>
                    <a:pt x="645509" y="110778"/>
                  </a:cubicBezTo>
                  <a:cubicBezTo>
                    <a:pt x="656031" y="110778"/>
                    <a:pt x="664559" y="119306"/>
                    <a:pt x="664559" y="129828"/>
                  </a:cubicBezTo>
                  <a:cubicBezTo>
                    <a:pt x="664560" y="140239"/>
                    <a:pt x="656204" y="148721"/>
                    <a:pt x="645795" y="148878"/>
                  </a:cubicBezTo>
                  <a:close/>
                </a:path>
              </a:pathLst>
            </a:custGeom>
            <a:grpFill/>
            <a:ln w="9525" cap="flat">
              <a:noFill/>
              <a:prstDash val="solid"/>
              <a:miter/>
            </a:ln>
          </p:spPr>
          <p:txBody>
            <a:bodyPr rtlCol="0" anchor="ctr"/>
            <a:lstStyle/>
            <a:p>
              <a:endParaRPr lang="it-IT" sz="1013"/>
            </a:p>
          </p:txBody>
        </p:sp>
      </p:grpSp>
      <p:sp>
        <p:nvSpPr>
          <p:cNvPr id="1099" name="Elemento grafico 1055" descr="Lanterna decorativa">
            <a:extLst>
              <a:ext uri="{FF2B5EF4-FFF2-40B4-BE49-F238E27FC236}">
                <a16:creationId xmlns:a16="http://schemas.microsoft.com/office/drawing/2014/main" id="{90104594-F079-CC4E-B094-DB18FB2EB683}"/>
              </a:ext>
            </a:extLst>
          </p:cNvPr>
          <p:cNvSpPr/>
          <p:nvPr/>
        </p:nvSpPr>
        <p:spPr>
          <a:xfrm>
            <a:off x="2581636" y="3115312"/>
            <a:ext cx="221412" cy="275183"/>
          </a:xfrm>
          <a:custGeom>
            <a:avLst/>
            <a:gdLst>
              <a:gd name="connsiteX0" fmla="*/ 428625 w 666750"/>
              <a:gd name="connsiteY0" fmla="*/ 174403 h 828675"/>
              <a:gd name="connsiteX1" fmla="*/ 428625 w 666750"/>
              <a:gd name="connsiteY1" fmla="*/ 138113 h 828675"/>
              <a:gd name="connsiteX2" fmla="*/ 342900 w 666750"/>
              <a:gd name="connsiteY2" fmla="*/ 121825 h 828675"/>
              <a:gd name="connsiteX3" fmla="*/ 342900 w 666750"/>
              <a:gd name="connsiteY3" fmla="*/ 0 h 828675"/>
              <a:gd name="connsiteX4" fmla="*/ 323850 w 666750"/>
              <a:gd name="connsiteY4" fmla="*/ 0 h 828675"/>
              <a:gd name="connsiteX5" fmla="*/ 323850 w 666750"/>
              <a:gd name="connsiteY5" fmla="*/ 121825 h 828675"/>
              <a:gd name="connsiteX6" fmla="*/ 228600 w 666750"/>
              <a:gd name="connsiteY6" fmla="*/ 140875 h 828675"/>
              <a:gd name="connsiteX7" fmla="*/ 228600 w 666750"/>
              <a:gd name="connsiteY7" fmla="*/ 176403 h 828675"/>
              <a:gd name="connsiteX8" fmla="*/ 0 w 666750"/>
              <a:gd name="connsiteY8" fmla="*/ 366427 h 828675"/>
              <a:gd name="connsiteX9" fmla="*/ 250031 w 666750"/>
              <a:gd name="connsiteY9" fmla="*/ 560356 h 828675"/>
              <a:gd name="connsiteX10" fmla="*/ 285750 w 666750"/>
              <a:gd name="connsiteY10" fmla="*/ 609600 h 828675"/>
              <a:gd name="connsiteX11" fmla="*/ 314325 w 666750"/>
              <a:gd name="connsiteY11" fmla="*/ 609600 h 828675"/>
              <a:gd name="connsiteX12" fmla="*/ 314325 w 666750"/>
              <a:gd name="connsiteY12" fmla="*/ 650843 h 828675"/>
              <a:gd name="connsiteX13" fmla="*/ 286530 w 666750"/>
              <a:gd name="connsiteY13" fmla="*/ 690581 h 828675"/>
              <a:gd name="connsiteX14" fmla="*/ 314325 w 666750"/>
              <a:gd name="connsiteY14" fmla="*/ 718376 h 828675"/>
              <a:gd name="connsiteX15" fmla="*/ 314325 w 666750"/>
              <a:gd name="connsiteY15" fmla="*/ 828675 h 828675"/>
              <a:gd name="connsiteX16" fmla="*/ 352425 w 666750"/>
              <a:gd name="connsiteY16" fmla="*/ 828675 h 828675"/>
              <a:gd name="connsiteX17" fmla="*/ 352425 w 666750"/>
              <a:gd name="connsiteY17" fmla="*/ 718471 h 828675"/>
              <a:gd name="connsiteX18" fmla="*/ 380882 w 666750"/>
              <a:gd name="connsiteY18" fmla="*/ 679205 h 828675"/>
              <a:gd name="connsiteX19" fmla="*/ 352425 w 666750"/>
              <a:gd name="connsiteY19" fmla="*/ 650748 h 828675"/>
              <a:gd name="connsiteX20" fmla="*/ 352425 w 666750"/>
              <a:gd name="connsiteY20" fmla="*/ 609600 h 828675"/>
              <a:gd name="connsiteX21" fmla="*/ 381000 w 666750"/>
              <a:gd name="connsiteY21" fmla="*/ 609600 h 828675"/>
              <a:gd name="connsiteX22" fmla="*/ 416624 w 666750"/>
              <a:gd name="connsiteY22" fmla="*/ 560356 h 828675"/>
              <a:gd name="connsiteX23" fmla="*/ 666750 w 666750"/>
              <a:gd name="connsiteY23" fmla="*/ 366427 h 828675"/>
              <a:gd name="connsiteX24" fmla="*/ 428625 w 666750"/>
              <a:gd name="connsiteY24" fmla="*/ 174403 h 828675"/>
              <a:gd name="connsiteX25" fmla="*/ 190500 w 666750"/>
              <a:gd name="connsiteY25" fmla="*/ 512921 h 828675"/>
              <a:gd name="connsiteX26" fmla="*/ 127254 w 666750"/>
              <a:gd name="connsiteY26" fmla="*/ 487871 h 828675"/>
              <a:gd name="connsiteX27" fmla="*/ 127254 w 666750"/>
              <a:gd name="connsiteY27" fmla="*/ 235363 h 828675"/>
              <a:gd name="connsiteX28" fmla="*/ 190500 w 666750"/>
              <a:gd name="connsiteY28" fmla="*/ 210312 h 828675"/>
              <a:gd name="connsiteX29" fmla="*/ 114300 w 666750"/>
              <a:gd name="connsiteY29" fmla="*/ 361950 h 828675"/>
              <a:gd name="connsiteX30" fmla="*/ 190500 w 666750"/>
              <a:gd name="connsiteY30" fmla="*/ 512921 h 828675"/>
              <a:gd name="connsiteX31" fmla="*/ 305753 w 666750"/>
              <a:gd name="connsiteY31" fmla="*/ 535115 h 828675"/>
              <a:gd name="connsiteX32" fmla="*/ 263652 w 666750"/>
              <a:gd name="connsiteY32" fmla="*/ 531305 h 828675"/>
              <a:gd name="connsiteX33" fmla="*/ 219075 w 666750"/>
              <a:gd name="connsiteY33" fmla="*/ 364426 h 828675"/>
              <a:gd name="connsiteX34" fmla="*/ 263652 w 666750"/>
              <a:gd name="connsiteY34" fmla="*/ 197549 h 828675"/>
              <a:gd name="connsiteX35" fmla="*/ 305753 w 666750"/>
              <a:gd name="connsiteY35" fmla="*/ 193643 h 828675"/>
              <a:gd name="connsiteX36" fmla="*/ 247650 w 666750"/>
              <a:gd name="connsiteY36" fmla="*/ 364426 h 828675"/>
              <a:gd name="connsiteX37" fmla="*/ 305753 w 666750"/>
              <a:gd name="connsiteY37" fmla="*/ 535115 h 828675"/>
              <a:gd name="connsiteX38" fmla="*/ 403098 w 666750"/>
              <a:gd name="connsiteY38" fmla="*/ 531305 h 828675"/>
              <a:gd name="connsiteX39" fmla="*/ 360998 w 666750"/>
              <a:gd name="connsiteY39" fmla="*/ 535115 h 828675"/>
              <a:gd name="connsiteX40" fmla="*/ 419100 w 666750"/>
              <a:gd name="connsiteY40" fmla="*/ 364426 h 828675"/>
              <a:gd name="connsiteX41" fmla="*/ 360998 w 666750"/>
              <a:gd name="connsiteY41" fmla="*/ 193643 h 828675"/>
              <a:gd name="connsiteX42" fmla="*/ 403098 w 666750"/>
              <a:gd name="connsiteY42" fmla="*/ 197549 h 828675"/>
              <a:gd name="connsiteX43" fmla="*/ 447675 w 666750"/>
              <a:gd name="connsiteY43" fmla="*/ 364426 h 828675"/>
              <a:gd name="connsiteX44" fmla="*/ 403098 w 666750"/>
              <a:gd name="connsiteY44" fmla="*/ 531305 h 828675"/>
              <a:gd name="connsiteX45" fmla="*/ 539591 w 666750"/>
              <a:gd name="connsiteY45" fmla="*/ 487871 h 828675"/>
              <a:gd name="connsiteX46" fmla="*/ 476250 w 666750"/>
              <a:gd name="connsiteY46" fmla="*/ 513112 h 828675"/>
              <a:gd name="connsiteX47" fmla="*/ 552450 w 666750"/>
              <a:gd name="connsiteY47" fmla="*/ 361950 h 828675"/>
              <a:gd name="connsiteX48" fmla="*/ 476250 w 666750"/>
              <a:gd name="connsiteY48" fmla="*/ 210407 h 828675"/>
              <a:gd name="connsiteX49" fmla="*/ 539687 w 666750"/>
              <a:gd name="connsiteY49" fmla="*/ 235649 h 828675"/>
              <a:gd name="connsiteX50" fmla="*/ 539687 w 666750"/>
              <a:gd name="connsiteY50" fmla="*/ 48815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666750" h="828675">
                <a:moveTo>
                  <a:pt x="428625" y="174403"/>
                </a:moveTo>
                <a:lnTo>
                  <a:pt x="428625" y="138113"/>
                </a:lnTo>
                <a:cubicBezTo>
                  <a:pt x="401035" y="128389"/>
                  <a:pt x="372133" y="122898"/>
                  <a:pt x="342900" y="121825"/>
                </a:cubicBezTo>
                <a:lnTo>
                  <a:pt x="342900" y="0"/>
                </a:lnTo>
                <a:lnTo>
                  <a:pt x="323850" y="0"/>
                </a:lnTo>
                <a:lnTo>
                  <a:pt x="323850" y="121825"/>
                </a:lnTo>
                <a:cubicBezTo>
                  <a:pt x="291255" y="122772"/>
                  <a:pt x="259052" y="129212"/>
                  <a:pt x="228600" y="140875"/>
                </a:cubicBezTo>
                <a:lnTo>
                  <a:pt x="228600" y="176403"/>
                </a:lnTo>
                <a:cubicBezTo>
                  <a:pt x="95250" y="201930"/>
                  <a:pt x="0" y="276225"/>
                  <a:pt x="0" y="366427"/>
                </a:cubicBezTo>
                <a:cubicBezTo>
                  <a:pt x="0" y="461677"/>
                  <a:pt x="104775" y="538734"/>
                  <a:pt x="250031" y="560356"/>
                </a:cubicBezTo>
                <a:cubicBezTo>
                  <a:pt x="255270" y="587026"/>
                  <a:pt x="269081" y="609600"/>
                  <a:pt x="285750" y="609600"/>
                </a:cubicBezTo>
                <a:lnTo>
                  <a:pt x="314325" y="609600"/>
                </a:lnTo>
                <a:lnTo>
                  <a:pt x="314325" y="650843"/>
                </a:lnTo>
                <a:cubicBezTo>
                  <a:pt x="295677" y="654141"/>
                  <a:pt x="283233" y="671932"/>
                  <a:pt x="286530" y="690581"/>
                </a:cubicBezTo>
                <a:cubicBezTo>
                  <a:pt x="289038" y="704763"/>
                  <a:pt x="300142" y="715868"/>
                  <a:pt x="314325" y="718376"/>
                </a:cubicBezTo>
                <a:lnTo>
                  <a:pt x="314325" y="828675"/>
                </a:lnTo>
                <a:lnTo>
                  <a:pt x="352425" y="828675"/>
                </a:lnTo>
                <a:lnTo>
                  <a:pt x="352425" y="718471"/>
                </a:lnTo>
                <a:cubicBezTo>
                  <a:pt x="371126" y="715486"/>
                  <a:pt x="383867" y="697905"/>
                  <a:pt x="380882" y="679205"/>
                </a:cubicBezTo>
                <a:cubicBezTo>
                  <a:pt x="378544" y="664565"/>
                  <a:pt x="367065" y="653085"/>
                  <a:pt x="352425" y="650748"/>
                </a:cubicBezTo>
                <a:lnTo>
                  <a:pt x="352425" y="609600"/>
                </a:lnTo>
                <a:lnTo>
                  <a:pt x="381000" y="609600"/>
                </a:lnTo>
                <a:cubicBezTo>
                  <a:pt x="397478" y="609600"/>
                  <a:pt x="411385" y="587026"/>
                  <a:pt x="416624" y="560356"/>
                </a:cubicBezTo>
                <a:cubicBezTo>
                  <a:pt x="561975" y="538734"/>
                  <a:pt x="666750" y="461200"/>
                  <a:pt x="666750" y="366427"/>
                </a:cubicBezTo>
                <a:cubicBezTo>
                  <a:pt x="666750" y="274225"/>
                  <a:pt x="568071" y="198406"/>
                  <a:pt x="428625" y="174403"/>
                </a:cubicBezTo>
                <a:close/>
                <a:moveTo>
                  <a:pt x="190500" y="512921"/>
                </a:moveTo>
                <a:cubicBezTo>
                  <a:pt x="168692" y="506535"/>
                  <a:pt x="147520" y="498149"/>
                  <a:pt x="127254" y="487871"/>
                </a:cubicBezTo>
                <a:cubicBezTo>
                  <a:pt x="72010" y="412766"/>
                  <a:pt x="72010" y="310467"/>
                  <a:pt x="127254" y="235363"/>
                </a:cubicBezTo>
                <a:cubicBezTo>
                  <a:pt x="147520" y="225083"/>
                  <a:pt x="168692" y="216698"/>
                  <a:pt x="190500" y="210312"/>
                </a:cubicBezTo>
                <a:cubicBezTo>
                  <a:pt x="143010" y="246349"/>
                  <a:pt x="114875" y="302338"/>
                  <a:pt x="114300" y="361950"/>
                </a:cubicBezTo>
                <a:cubicBezTo>
                  <a:pt x="115080" y="421327"/>
                  <a:pt x="143194" y="477027"/>
                  <a:pt x="190500" y="512921"/>
                </a:cubicBezTo>
                <a:close/>
                <a:moveTo>
                  <a:pt x="305753" y="535115"/>
                </a:moveTo>
                <a:cubicBezTo>
                  <a:pt x="291370" y="534353"/>
                  <a:pt x="277178" y="533114"/>
                  <a:pt x="263652" y="531305"/>
                </a:cubicBezTo>
                <a:cubicBezTo>
                  <a:pt x="236411" y="493300"/>
                  <a:pt x="219075" y="433292"/>
                  <a:pt x="219075" y="364426"/>
                </a:cubicBezTo>
                <a:cubicBezTo>
                  <a:pt x="219075" y="295561"/>
                  <a:pt x="236411" y="235458"/>
                  <a:pt x="263652" y="197549"/>
                </a:cubicBezTo>
                <a:cubicBezTo>
                  <a:pt x="277368" y="195739"/>
                  <a:pt x="291370" y="194405"/>
                  <a:pt x="305753" y="193643"/>
                </a:cubicBezTo>
                <a:cubicBezTo>
                  <a:pt x="272320" y="219075"/>
                  <a:pt x="247650" y="286607"/>
                  <a:pt x="247650" y="364426"/>
                </a:cubicBezTo>
                <a:cubicBezTo>
                  <a:pt x="247650" y="442246"/>
                  <a:pt x="272320" y="510159"/>
                  <a:pt x="305753" y="535115"/>
                </a:cubicBezTo>
                <a:close/>
                <a:moveTo>
                  <a:pt x="403098" y="531305"/>
                </a:moveTo>
                <a:cubicBezTo>
                  <a:pt x="389382" y="533114"/>
                  <a:pt x="375380" y="534353"/>
                  <a:pt x="360998" y="535115"/>
                </a:cubicBezTo>
                <a:cubicBezTo>
                  <a:pt x="394430" y="510159"/>
                  <a:pt x="419100" y="442150"/>
                  <a:pt x="419100" y="364426"/>
                </a:cubicBezTo>
                <a:cubicBezTo>
                  <a:pt x="419100" y="286703"/>
                  <a:pt x="394430" y="219075"/>
                  <a:pt x="360998" y="193643"/>
                </a:cubicBezTo>
                <a:cubicBezTo>
                  <a:pt x="375380" y="194405"/>
                  <a:pt x="389573" y="195739"/>
                  <a:pt x="403098" y="197549"/>
                </a:cubicBezTo>
                <a:cubicBezTo>
                  <a:pt x="430340" y="235458"/>
                  <a:pt x="447675" y="295275"/>
                  <a:pt x="447675" y="364426"/>
                </a:cubicBezTo>
                <a:cubicBezTo>
                  <a:pt x="447675" y="433578"/>
                  <a:pt x="430340" y="493300"/>
                  <a:pt x="403098" y="531305"/>
                </a:cubicBezTo>
                <a:close/>
                <a:moveTo>
                  <a:pt x="539591" y="487871"/>
                </a:moveTo>
                <a:cubicBezTo>
                  <a:pt x="519314" y="498248"/>
                  <a:pt x="498107" y="506699"/>
                  <a:pt x="476250" y="513112"/>
                </a:cubicBezTo>
                <a:cubicBezTo>
                  <a:pt x="523597" y="477167"/>
                  <a:pt x="551714" y="421391"/>
                  <a:pt x="552450" y="361950"/>
                </a:cubicBezTo>
                <a:cubicBezTo>
                  <a:pt x="551802" y="302383"/>
                  <a:pt x="523679" y="246453"/>
                  <a:pt x="476250" y="210407"/>
                </a:cubicBezTo>
                <a:cubicBezTo>
                  <a:pt x="498111" y="216899"/>
                  <a:pt x="519342" y="225346"/>
                  <a:pt x="539687" y="235649"/>
                </a:cubicBezTo>
                <a:cubicBezTo>
                  <a:pt x="594931" y="310753"/>
                  <a:pt x="594931" y="413052"/>
                  <a:pt x="539687" y="488156"/>
                </a:cubicBezTo>
                <a:close/>
              </a:path>
            </a:pathLst>
          </a:custGeom>
          <a:solidFill>
            <a:schemeClr val="accent3"/>
          </a:solidFill>
          <a:ln w="9525" cap="flat">
            <a:noFill/>
            <a:prstDash val="solid"/>
            <a:miter/>
          </a:ln>
        </p:spPr>
        <p:txBody>
          <a:bodyPr rtlCol="0" anchor="ctr"/>
          <a:lstStyle/>
          <a:p>
            <a:endParaRPr lang="it-IT" sz="1013"/>
          </a:p>
        </p:txBody>
      </p:sp>
      <p:grpSp>
        <p:nvGrpSpPr>
          <p:cNvPr id="1100" name="Elemento grafico 1057" descr="Busta di denaro">
            <a:extLst>
              <a:ext uri="{FF2B5EF4-FFF2-40B4-BE49-F238E27FC236}">
                <a16:creationId xmlns:a16="http://schemas.microsoft.com/office/drawing/2014/main" id="{2CE7BBC8-311C-AF46-A024-EB2132EE2929}"/>
              </a:ext>
            </a:extLst>
          </p:cNvPr>
          <p:cNvGrpSpPr/>
          <p:nvPr/>
        </p:nvGrpSpPr>
        <p:grpSpPr>
          <a:xfrm>
            <a:off x="2984065" y="3101079"/>
            <a:ext cx="303650" cy="303650"/>
            <a:chOff x="6538800" y="3871800"/>
            <a:chExt cx="914400" cy="914400"/>
          </a:xfrm>
          <a:solidFill>
            <a:schemeClr val="accent3"/>
          </a:solidFill>
        </p:grpSpPr>
        <p:sp>
          <p:nvSpPr>
            <p:cNvPr id="1101" name="Figura a mano libera 1100">
              <a:extLst>
                <a:ext uri="{FF2B5EF4-FFF2-40B4-BE49-F238E27FC236}">
                  <a16:creationId xmlns:a16="http://schemas.microsoft.com/office/drawing/2014/main" id="{779D82B6-6E6E-BC4E-A6C3-C1ABA2D64608}"/>
                </a:ext>
              </a:extLst>
            </p:cNvPr>
            <p:cNvSpPr/>
            <p:nvPr/>
          </p:nvSpPr>
          <p:spPr>
            <a:xfrm>
              <a:off x="6892654" y="4202413"/>
              <a:ext cx="295275" cy="504825"/>
            </a:xfrm>
            <a:custGeom>
              <a:avLst/>
              <a:gdLst>
                <a:gd name="connsiteX0" fmla="*/ 171355 w 295275"/>
                <a:gd name="connsiteY0" fmla="*/ 0 h 504825"/>
                <a:gd name="connsiteX1" fmla="*/ 126968 w 295275"/>
                <a:gd name="connsiteY1" fmla="*/ 107061 h 504825"/>
                <a:gd name="connsiteX2" fmla="*/ 184309 w 295275"/>
                <a:gd name="connsiteY2" fmla="*/ 242506 h 504825"/>
                <a:gd name="connsiteX3" fmla="*/ 47434 w 295275"/>
                <a:gd name="connsiteY3" fmla="*/ 299180 h 504825"/>
                <a:gd name="connsiteX4" fmla="*/ 0 w 295275"/>
                <a:gd name="connsiteY4" fmla="*/ 413575 h 504825"/>
                <a:gd name="connsiteX5" fmla="*/ 82487 w 295275"/>
                <a:gd name="connsiteY5" fmla="*/ 447770 h 504825"/>
                <a:gd name="connsiteX6" fmla="*/ 113919 w 295275"/>
                <a:gd name="connsiteY6" fmla="*/ 511873 h 504825"/>
                <a:gd name="connsiteX7" fmla="*/ 303276 w 295275"/>
                <a:gd name="connsiteY7" fmla="*/ 54674 h 504825"/>
                <a:gd name="connsiteX8" fmla="*/ 171355 w 295275"/>
                <a:gd name="connsiteY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504825">
                  <a:moveTo>
                    <a:pt x="171355" y="0"/>
                  </a:moveTo>
                  <a:lnTo>
                    <a:pt x="126968" y="107061"/>
                  </a:lnTo>
                  <a:lnTo>
                    <a:pt x="184309" y="242506"/>
                  </a:lnTo>
                  <a:lnTo>
                    <a:pt x="47434" y="299180"/>
                  </a:lnTo>
                  <a:lnTo>
                    <a:pt x="0" y="413575"/>
                  </a:lnTo>
                  <a:lnTo>
                    <a:pt x="82487" y="447770"/>
                  </a:lnTo>
                  <a:lnTo>
                    <a:pt x="113919" y="511873"/>
                  </a:lnTo>
                  <a:lnTo>
                    <a:pt x="303276" y="54674"/>
                  </a:lnTo>
                  <a:lnTo>
                    <a:pt x="171355" y="0"/>
                  </a:lnTo>
                  <a:close/>
                </a:path>
              </a:pathLst>
            </a:custGeom>
            <a:grpFill/>
            <a:ln w="9525" cap="flat">
              <a:noFill/>
              <a:prstDash val="solid"/>
              <a:miter/>
            </a:ln>
          </p:spPr>
          <p:txBody>
            <a:bodyPr rtlCol="0" anchor="ctr"/>
            <a:lstStyle/>
            <a:p>
              <a:endParaRPr lang="it-IT" sz="1013"/>
            </a:p>
          </p:txBody>
        </p:sp>
        <p:sp>
          <p:nvSpPr>
            <p:cNvPr id="1102" name="Figura a mano libera 1101">
              <a:extLst>
                <a:ext uri="{FF2B5EF4-FFF2-40B4-BE49-F238E27FC236}">
                  <a16:creationId xmlns:a16="http://schemas.microsoft.com/office/drawing/2014/main" id="{1FA5421C-A10F-4440-BD77-8C0901891D96}"/>
                </a:ext>
              </a:extLst>
            </p:cNvPr>
            <p:cNvSpPr/>
            <p:nvPr/>
          </p:nvSpPr>
          <p:spPr>
            <a:xfrm>
              <a:off x="6725014" y="4140405"/>
              <a:ext cx="314325" cy="466725"/>
            </a:xfrm>
            <a:custGeom>
              <a:avLst/>
              <a:gdLst>
                <a:gd name="connsiteX0" fmla="*/ 67532 w 314325"/>
                <a:gd name="connsiteY0" fmla="*/ 434149 h 466725"/>
                <a:gd name="connsiteX1" fmla="*/ 150019 w 314325"/>
                <a:gd name="connsiteY1" fmla="*/ 468344 h 466725"/>
                <a:gd name="connsiteX2" fmla="*/ 197453 w 314325"/>
                <a:gd name="connsiteY2" fmla="*/ 353949 h 466725"/>
                <a:gd name="connsiteX3" fmla="*/ 140684 w 314325"/>
                <a:gd name="connsiteY3" fmla="*/ 216979 h 466725"/>
                <a:gd name="connsiteX4" fmla="*/ 276987 w 314325"/>
                <a:gd name="connsiteY4" fmla="*/ 161830 h 466725"/>
                <a:gd name="connsiteX5" fmla="*/ 321374 w 314325"/>
                <a:gd name="connsiteY5" fmla="*/ 54769 h 466725"/>
                <a:gd name="connsiteX6" fmla="*/ 189357 w 314325"/>
                <a:gd name="connsiteY6" fmla="*/ 0 h 466725"/>
                <a:gd name="connsiteX7" fmla="*/ 0 w 314325"/>
                <a:gd name="connsiteY7" fmla="*/ 457295 h 466725"/>
                <a:gd name="connsiteX8" fmla="*/ 67532 w 314325"/>
                <a:gd name="connsiteY8" fmla="*/ 434149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25" h="466725">
                  <a:moveTo>
                    <a:pt x="67532" y="434149"/>
                  </a:moveTo>
                  <a:lnTo>
                    <a:pt x="150019" y="468344"/>
                  </a:lnTo>
                  <a:lnTo>
                    <a:pt x="197453" y="353949"/>
                  </a:lnTo>
                  <a:lnTo>
                    <a:pt x="140684" y="216979"/>
                  </a:lnTo>
                  <a:lnTo>
                    <a:pt x="276987" y="161830"/>
                  </a:lnTo>
                  <a:lnTo>
                    <a:pt x="321374" y="54769"/>
                  </a:lnTo>
                  <a:lnTo>
                    <a:pt x="189357" y="0"/>
                  </a:lnTo>
                  <a:lnTo>
                    <a:pt x="0" y="457295"/>
                  </a:lnTo>
                  <a:lnTo>
                    <a:pt x="67532" y="434149"/>
                  </a:lnTo>
                  <a:close/>
                </a:path>
              </a:pathLst>
            </a:custGeom>
            <a:grpFill/>
            <a:ln w="9525" cap="flat">
              <a:noFill/>
              <a:prstDash val="solid"/>
              <a:miter/>
            </a:ln>
          </p:spPr>
          <p:txBody>
            <a:bodyPr rtlCol="0" anchor="ctr"/>
            <a:lstStyle/>
            <a:p>
              <a:endParaRPr lang="it-IT" sz="1013"/>
            </a:p>
          </p:txBody>
        </p:sp>
        <p:sp>
          <p:nvSpPr>
            <p:cNvPr id="1103" name="Figura a mano libera 1102">
              <a:extLst>
                <a:ext uri="{FF2B5EF4-FFF2-40B4-BE49-F238E27FC236}">
                  <a16:creationId xmlns:a16="http://schemas.microsoft.com/office/drawing/2014/main" id="{9D87C91D-2CD0-7B49-87A7-C64BA82B4264}"/>
                </a:ext>
              </a:extLst>
            </p:cNvPr>
            <p:cNvSpPr/>
            <p:nvPr/>
          </p:nvSpPr>
          <p:spPr>
            <a:xfrm>
              <a:off x="6723776" y="4594938"/>
              <a:ext cx="266700" cy="133350"/>
            </a:xfrm>
            <a:custGeom>
              <a:avLst/>
              <a:gdLst>
                <a:gd name="connsiteX0" fmla="*/ 68104 w 266700"/>
                <a:gd name="connsiteY0" fmla="*/ 0 h 133350"/>
                <a:gd name="connsiteX1" fmla="*/ 0 w 266700"/>
                <a:gd name="connsiteY1" fmla="*/ 23336 h 133350"/>
                <a:gd name="connsiteX2" fmla="*/ 269081 w 266700"/>
                <a:gd name="connsiteY2" fmla="*/ 134779 h 133350"/>
                <a:gd name="connsiteX3" fmla="*/ 237458 w 266700"/>
                <a:gd name="connsiteY3" fmla="*/ 70104 h 133350"/>
                <a:gd name="connsiteX4" fmla="*/ 68104 w 266700"/>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33350">
                  <a:moveTo>
                    <a:pt x="68104" y="0"/>
                  </a:moveTo>
                  <a:lnTo>
                    <a:pt x="0" y="23336"/>
                  </a:lnTo>
                  <a:lnTo>
                    <a:pt x="269081" y="134779"/>
                  </a:lnTo>
                  <a:lnTo>
                    <a:pt x="237458" y="70104"/>
                  </a:lnTo>
                  <a:lnTo>
                    <a:pt x="68104" y="0"/>
                  </a:lnTo>
                  <a:close/>
                </a:path>
              </a:pathLst>
            </a:custGeom>
            <a:grpFill/>
            <a:ln w="9525" cap="flat">
              <a:noFill/>
              <a:prstDash val="solid"/>
              <a:miter/>
            </a:ln>
          </p:spPr>
          <p:txBody>
            <a:bodyPr rtlCol="0" anchor="ctr"/>
            <a:lstStyle/>
            <a:p>
              <a:endParaRPr lang="it-IT" sz="1013"/>
            </a:p>
          </p:txBody>
        </p:sp>
        <p:sp>
          <p:nvSpPr>
            <p:cNvPr id="1104" name="Figura a mano libera 1103">
              <a:extLst>
                <a:ext uri="{FF2B5EF4-FFF2-40B4-BE49-F238E27FC236}">
                  <a16:creationId xmlns:a16="http://schemas.microsoft.com/office/drawing/2014/main" id="{F5CFA98A-99F9-1D4A-A503-46C6BEB5B18D}"/>
                </a:ext>
              </a:extLst>
            </p:cNvPr>
            <p:cNvSpPr/>
            <p:nvPr/>
          </p:nvSpPr>
          <p:spPr>
            <a:xfrm>
              <a:off x="6919800" y="3955525"/>
              <a:ext cx="342900" cy="266700"/>
            </a:xfrm>
            <a:custGeom>
              <a:avLst/>
              <a:gdLst>
                <a:gd name="connsiteX0" fmla="*/ 219075 w 342900"/>
                <a:gd name="connsiteY0" fmla="*/ 82010 h 266700"/>
                <a:gd name="connsiteX1" fmla="*/ 219075 w 342900"/>
                <a:gd name="connsiteY1" fmla="*/ 0 h 266700"/>
                <a:gd name="connsiteX2" fmla="*/ 0 w 342900"/>
                <a:gd name="connsiteY2" fmla="*/ 0 h 266700"/>
                <a:gd name="connsiteX3" fmla="*/ 0 w 342900"/>
                <a:gd name="connsiteY3" fmla="*/ 156210 h 266700"/>
                <a:gd name="connsiteX4" fmla="*/ 38100 w 342900"/>
                <a:gd name="connsiteY4" fmla="*/ 172022 h 266700"/>
                <a:gd name="connsiteX5" fmla="*/ 38100 w 342900"/>
                <a:gd name="connsiteY5" fmla="*/ 38100 h 266700"/>
                <a:gd name="connsiteX6" fmla="*/ 180975 w 342900"/>
                <a:gd name="connsiteY6" fmla="*/ 38100 h 266700"/>
                <a:gd name="connsiteX7" fmla="*/ 180975 w 342900"/>
                <a:gd name="connsiteY7" fmla="*/ 66199 h 266700"/>
                <a:gd name="connsiteX8" fmla="*/ 143066 w 342900"/>
                <a:gd name="connsiteY8" fmla="*/ 50578 h 266700"/>
                <a:gd name="connsiteX9" fmla="*/ 84677 w 342900"/>
                <a:gd name="connsiteY9" fmla="*/ 191357 h 266700"/>
                <a:gd name="connsiteX10" fmla="*/ 119920 w 342900"/>
                <a:gd name="connsiteY10" fmla="*/ 205931 h 266700"/>
                <a:gd name="connsiteX11" fmla="*/ 163640 w 342900"/>
                <a:gd name="connsiteY11" fmla="*/ 100298 h 266700"/>
                <a:gd name="connsiteX12" fmla="*/ 295656 w 342900"/>
                <a:gd name="connsiteY12" fmla="*/ 154972 h 266700"/>
                <a:gd name="connsiteX13" fmla="*/ 251936 w 342900"/>
                <a:gd name="connsiteY13" fmla="*/ 260604 h 266700"/>
                <a:gd name="connsiteX14" fmla="*/ 287084 w 342900"/>
                <a:gd name="connsiteY14" fmla="*/ 275177 h 266700"/>
                <a:gd name="connsiteX15" fmla="*/ 345472 w 342900"/>
                <a:gd name="connsiteY15" fmla="*/ 134398 h 266700"/>
                <a:gd name="connsiteX16" fmla="*/ 219075 w 342900"/>
                <a:gd name="connsiteY16" fmla="*/ 8201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2900" h="266700">
                  <a:moveTo>
                    <a:pt x="219075" y="82010"/>
                  </a:moveTo>
                  <a:lnTo>
                    <a:pt x="219075" y="0"/>
                  </a:lnTo>
                  <a:lnTo>
                    <a:pt x="0" y="0"/>
                  </a:lnTo>
                  <a:lnTo>
                    <a:pt x="0" y="156210"/>
                  </a:lnTo>
                  <a:lnTo>
                    <a:pt x="38100" y="172022"/>
                  </a:lnTo>
                  <a:lnTo>
                    <a:pt x="38100" y="38100"/>
                  </a:lnTo>
                  <a:lnTo>
                    <a:pt x="180975" y="38100"/>
                  </a:lnTo>
                  <a:lnTo>
                    <a:pt x="180975" y="66199"/>
                  </a:lnTo>
                  <a:lnTo>
                    <a:pt x="143066" y="50578"/>
                  </a:lnTo>
                  <a:lnTo>
                    <a:pt x="84677" y="191357"/>
                  </a:lnTo>
                  <a:lnTo>
                    <a:pt x="119920" y="205931"/>
                  </a:lnTo>
                  <a:lnTo>
                    <a:pt x="163640" y="100298"/>
                  </a:lnTo>
                  <a:lnTo>
                    <a:pt x="295656" y="154972"/>
                  </a:lnTo>
                  <a:lnTo>
                    <a:pt x="251936" y="260604"/>
                  </a:lnTo>
                  <a:lnTo>
                    <a:pt x="287084" y="275177"/>
                  </a:lnTo>
                  <a:lnTo>
                    <a:pt x="345472" y="134398"/>
                  </a:lnTo>
                  <a:lnTo>
                    <a:pt x="219075" y="82010"/>
                  </a:lnTo>
                  <a:close/>
                </a:path>
              </a:pathLst>
            </a:custGeom>
            <a:grpFill/>
            <a:ln w="9525" cap="flat">
              <a:noFill/>
              <a:prstDash val="solid"/>
              <a:miter/>
            </a:ln>
          </p:spPr>
          <p:txBody>
            <a:bodyPr rtlCol="0" anchor="ctr"/>
            <a:lstStyle/>
            <a:p>
              <a:endParaRPr lang="it-IT" sz="1013"/>
            </a:p>
          </p:txBody>
        </p:sp>
        <p:sp>
          <p:nvSpPr>
            <p:cNvPr id="1105" name="Figura a mano libera 1104">
              <a:extLst>
                <a:ext uri="{FF2B5EF4-FFF2-40B4-BE49-F238E27FC236}">
                  <a16:creationId xmlns:a16="http://schemas.microsoft.com/office/drawing/2014/main" id="{0A312C73-9490-CB4D-9DB6-8BEA8A2FFC88}"/>
                </a:ext>
              </a:extLst>
            </p:cNvPr>
            <p:cNvSpPr/>
            <p:nvPr/>
          </p:nvSpPr>
          <p:spPr>
            <a:xfrm>
              <a:off x="7048388" y="4142955"/>
              <a:ext cx="114300" cy="66675"/>
            </a:xfrm>
            <a:custGeom>
              <a:avLst/>
              <a:gdLst>
                <a:gd name="connsiteX0" fmla="*/ 114586 w 114300"/>
                <a:gd name="connsiteY0" fmla="*/ 69555 h 66675"/>
                <a:gd name="connsiteX1" fmla="*/ 73628 w 114300"/>
                <a:gd name="connsiteY1" fmla="*/ 6404 h 66675"/>
                <a:gd name="connsiteX2" fmla="*/ 0 w 114300"/>
                <a:gd name="connsiteY2" fmla="*/ 22120 h 66675"/>
              </a:gdLst>
              <a:ahLst/>
              <a:cxnLst>
                <a:cxn ang="0">
                  <a:pos x="connsiteX0" y="connsiteY0"/>
                </a:cxn>
                <a:cxn ang="0">
                  <a:pos x="connsiteX1" y="connsiteY1"/>
                </a:cxn>
                <a:cxn ang="0">
                  <a:pos x="connsiteX2" y="connsiteY2"/>
                </a:cxn>
              </a:cxnLst>
              <a:rect l="l" t="t" r="r" b="b"/>
              <a:pathLst>
                <a:path w="114300" h="66675">
                  <a:moveTo>
                    <a:pt x="114586" y="69555"/>
                  </a:moveTo>
                  <a:cubicBezTo>
                    <a:pt x="122492" y="47171"/>
                    <a:pt x="105061" y="19263"/>
                    <a:pt x="73628" y="6404"/>
                  </a:cubicBezTo>
                  <a:cubicBezTo>
                    <a:pt x="42196" y="-6455"/>
                    <a:pt x="10287" y="689"/>
                    <a:pt x="0" y="22120"/>
                  </a:cubicBezTo>
                  <a:close/>
                </a:path>
              </a:pathLst>
            </a:custGeom>
            <a:grpFill/>
            <a:ln w="9525" cap="flat">
              <a:noFill/>
              <a:prstDash val="solid"/>
              <a:miter/>
            </a:ln>
          </p:spPr>
          <p:txBody>
            <a:bodyPr rtlCol="0" anchor="ctr"/>
            <a:lstStyle/>
            <a:p>
              <a:endParaRPr lang="it-IT" sz="1013"/>
            </a:p>
          </p:txBody>
        </p:sp>
      </p:grpSp>
      <p:grpSp>
        <p:nvGrpSpPr>
          <p:cNvPr id="1106" name="Elemento grafico 1059" descr="Scacciapensieri">
            <a:extLst>
              <a:ext uri="{FF2B5EF4-FFF2-40B4-BE49-F238E27FC236}">
                <a16:creationId xmlns:a16="http://schemas.microsoft.com/office/drawing/2014/main" id="{EEFC5641-E626-5B4D-BFC0-77A67F921FA0}"/>
              </a:ext>
            </a:extLst>
          </p:cNvPr>
          <p:cNvGrpSpPr/>
          <p:nvPr/>
        </p:nvGrpSpPr>
        <p:grpSpPr>
          <a:xfrm>
            <a:off x="3468731" y="3101079"/>
            <a:ext cx="303650" cy="303650"/>
            <a:chOff x="6688800" y="4021800"/>
            <a:chExt cx="914400" cy="914400"/>
          </a:xfrm>
          <a:solidFill>
            <a:schemeClr val="accent3"/>
          </a:solidFill>
        </p:grpSpPr>
        <p:sp>
          <p:nvSpPr>
            <p:cNvPr id="1107" name="Figura a mano libera 1106">
              <a:extLst>
                <a:ext uri="{FF2B5EF4-FFF2-40B4-BE49-F238E27FC236}">
                  <a16:creationId xmlns:a16="http://schemas.microsoft.com/office/drawing/2014/main" id="{56BC3FF0-42AA-034F-BEE2-B3AC902232DB}"/>
                </a:ext>
              </a:extLst>
            </p:cNvPr>
            <p:cNvSpPr/>
            <p:nvPr/>
          </p:nvSpPr>
          <p:spPr>
            <a:xfrm>
              <a:off x="7165050" y="45742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08" name="Figura a mano libera 1107">
              <a:extLst>
                <a:ext uri="{FF2B5EF4-FFF2-40B4-BE49-F238E27FC236}">
                  <a16:creationId xmlns:a16="http://schemas.microsoft.com/office/drawing/2014/main" id="{8C44C429-C199-7541-805F-6FA59DB390B9}"/>
                </a:ext>
              </a:extLst>
            </p:cNvPr>
            <p:cNvSpPr/>
            <p:nvPr/>
          </p:nvSpPr>
          <p:spPr>
            <a:xfrm>
              <a:off x="6917400" y="4059900"/>
              <a:ext cx="447675" cy="838200"/>
            </a:xfrm>
            <a:custGeom>
              <a:avLst/>
              <a:gdLst>
                <a:gd name="connsiteX0" fmla="*/ 342900 w 447675"/>
                <a:gd name="connsiteY0" fmla="*/ 77534 h 838200"/>
                <a:gd name="connsiteX1" fmla="*/ 342900 w 447675"/>
                <a:gd name="connsiteY1" fmla="*/ 0 h 838200"/>
                <a:gd name="connsiteX2" fmla="*/ 314325 w 447675"/>
                <a:gd name="connsiteY2" fmla="*/ 0 h 838200"/>
                <a:gd name="connsiteX3" fmla="*/ 314325 w 447675"/>
                <a:gd name="connsiteY3" fmla="*/ 76200 h 838200"/>
                <a:gd name="connsiteX4" fmla="*/ 195263 w 447675"/>
                <a:gd name="connsiteY4" fmla="*/ 211455 h 838200"/>
                <a:gd name="connsiteX5" fmla="*/ 213360 w 447675"/>
                <a:gd name="connsiteY5" fmla="*/ 280702 h 838200"/>
                <a:gd name="connsiteX6" fmla="*/ 305276 w 447675"/>
                <a:gd name="connsiteY6" fmla="*/ 314516 h 838200"/>
                <a:gd name="connsiteX7" fmla="*/ 302228 w 447675"/>
                <a:gd name="connsiteY7" fmla="*/ 333566 h 838200"/>
                <a:gd name="connsiteX8" fmla="*/ 266934 w 447675"/>
                <a:gd name="connsiteY8" fmla="*/ 382682 h 838200"/>
                <a:gd name="connsiteX9" fmla="*/ 285750 w 447675"/>
                <a:gd name="connsiteY9" fmla="*/ 411575 h 838200"/>
                <a:gd name="connsiteX10" fmla="*/ 273939 w 447675"/>
                <a:gd name="connsiteY10" fmla="*/ 450914 h 838200"/>
                <a:gd name="connsiteX11" fmla="*/ 181927 w 447675"/>
                <a:gd name="connsiteY11" fmla="*/ 426530 h 838200"/>
                <a:gd name="connsiteX12" fmla="*/ 179737 w 447675"/>
                <a:gd name="connsiteY12" fmla="*/ 448818 h 838200"/>
                <a:gd name="connsiteX13" fmla="*/ 20669 w 447675"/>
                <a:gd name="connsiteY13" fmla="*/ 740474 h 838200"/>
                <a:gd name="connsiteX14" fmla="*/ 0 w 447675"/>
                <a:gd name="connsiteY14" fmla="*/ 760190 h 838200"/>
                <a:gd name="connsiteX15" fmla="*/ 195739 w 447675"/>
                <a:gd name="connsiteY15" fmla="*/ 847058 h 838200"/>
                <a:gd name="connsiteX16" fmla="*/ 205264 w 447675"/>
                <a:gd name="connsiteY16" fmla="*/ 837533 h 838200"/>
                <a:gd name="connsiteX17" fmla="*/ 386239 w 447675"/>
                <a:gd name="connsiteY17" fmla="*/ 497396 h 838200"/>
                <a:gd name="connsiteX18" fmla="*/ 387858 w 447675"/>
                <a:gd name="connsiteY18" fmla="*/ 481298 h 838200"/>
                <a:gd name="connsiteX19" fmla="*/ 301466 w 447675"/>
                <a:gd name="connsiteY19" fmla="*/ 458248 h 838200"/>
                <a:gd name="connsiteX20" fmla="*/ 313373 w 447675"/>
                <a:gd name="connsiteY20" fmla="*/ 418719 h 838200"/>
                <a:gd name="connsiteX21" fmla="*/ 352237 w 447675"/>
                <a:gd name="connsiteY21" fmla="*/ 372729 h 838200"/>
                <a:gd name="connsiteX22" fmla="*/ 330518 w 447675"/>
                <a:gd name="connsiteY22" fmla="*/ 339090 h 838200"/>
                <a:gd name="connsiteX23" fmla="*/ 334232 w 447675"/>
                <a:gd name="connsiteY23" fmla="*/ 314992 h 838200"/>
                <a:gd name="connsiteX24" fmla="*/ 434340 w 447675"/>
                <a:gd name="connsiteY24" fmla="*/ 280892 h 838200"/>
                <a:gd name="connsiteX25" fmla="*/ 452438 w 447675"/>
                <a:gd name="connsiteY25" fmla="*/ 211646 h 838200"/>
                <a:gd name="connsiteX26" fmla="*/ 342900 w 447675"/>
                <a:gd name="connsiteY26" fmla="*/ 77534 h 838200"/>
                <a:gd name="connsiteX27" fmla="*/ 345472 w 447675"/>
                <a:gd name="connsiteY27" fmla="*/ 509492 h 838200"/>
                <a:gd name="connsiteX28" fmla="*/ 186500 w 447675"/>
                <a:gd name="connsiteY28" fmla="*/ 801338 h 838200"/>
                <a:gd name="connsiteX29" fmla="*/ 66675 w 447675"/>
                <a:gd name="connsiteY29" fmla="*/ 748189 h 838200"/>
                <a:gd name="connsiteX30" fmla="*/ 214884 w 447675"/>
                <a:gd name="connsiteY30" fmla="*/ 474631 h 838200"/>
                <a:gd name="connsiteX31" fmla="*/ 234887 w 447675"/>
                <a:gd name="connsiteY31" fmla="*/ 279464 h 838200"/>
                <a:gd name="connsiteX32" fmla="*/ 311087 w 447675"/>
                <a:gd name="connsiteY32" fmla="*/ 263081 h 838200"/>
                <a:gd name="connsiteX33" fmla="*/ 307562 w 447675"/>
                <a:gd name="connsiteY33" fmla="*/ 295751 h 838200"/>
                <a:gd name="connsiteX34" fmla="*/ 234887 w 447675"/>
                <a:gd name="connsiteY34" fmla="*/ 279464 h 838200"/>
                <a:gd name="connsiteX35" fmla="*/ 336804 w 447675"/>
                <a:gd name="connsiteY35" fmla="*/ 295847 h 838200"/>
                <a:gd name="connsiteX36" fmla="*/ 340138 w 447675"/>
                <a:gd name="connsiteY36" fmla="*/ 263271 h 838200"/>
                <a:gd name="connsiteX37" fmla="*/ 412813 w 447675"/>
                <a:gd name="connsiteY37" fmla="*/ 279464 h 838200"/>
                <a:gd name="connsiteX38" fmla="*/ 336804 w 447675"/>
                <a:gd name="connsiteY38" fmla="*/ 295847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7675" h="838200">
                  <a:moveTo>
                    <a:pt x="342900" y="77534"/>
                  </a:moveTo>
                  <a:lnTo>
                    <a:pt x="342900" y="0"/>
                  </a:lnTo>
                  <a:lnTo>
                    <a:pt x="314325" y="0"/>
                  </a:lnTo>
                  <a:lnTo>
                    <a:pt x="314325" y="76200"/>
                  </a:lnTo>
                  <a:cubicBezTo>
                    <a:pt x="247650" y="81344"/>
                    <a:pt x="195263" y="139827"/>
                    <a:pt x="195263" y="211455"/>
                  </a:cubicBezTo>
                  <a:cubicBezTo>
                    <a:pt x="195224" y="235711"/>
                    <a:pt x="201459" y="259566"/>
                    <a:pt x="213360" y="280702"/>
                  </a:cubicBezTo>
                  <a:cubicBezTo>
                    <a:pt x="215455" y="297751"/>
                    <a:pt x="254413" y="311658"/>
                    <a:pt x="305276" y="314516"/>
                  </a:cubicBezTo>
                  <a:cubicBezTo>
                    <a:pt x="304229" y="320993"/>
                    <a:pt x="303371" y="327565"/>
                    <a:pt x="302228" y="333566"/>
                  </a:cubicBezTo>
                  <a:cubicBezTo>
                    <a:pt x="278919" y="337382"/>
                    <a:pt x="263118" y="359373"/>
                    <a:pt x="266934" y="382682"/>
                  </a:cubicBezTo>
                  <a:cubicBezTo>
                    <a:pt x="268874" y="394526"/>
                    <a:pt x="275701" y="405011"/>
                    <a:pt x="285750" y="411575"/>
                  </a:cubicBezTo>
                  <a:cubicBezTo>
                    <a:pt x="281654" y="426625"/>
                    <a:pt x="277654" y="440150"/>
                    <a:pt x="273939" y="450914"/>
                  </a:cubicBezTo>
                  <a:lnTo>
                    <a:pt x="181927" y="426530"/>
                  </a:lnTo>
                  <a:lnTo>
                    <a:pt x="179737" y="448818"/>
                  </a:lnTo>
                  <a:cubicBezTo>
                    <a:pt x="164306" y="604076"/>
                    <a:pt x="22098" y="739140"/>
                    <a:pt x="20669" y="740474"/>
                  </a:cubicBezTo>
                  <a:lnTo>
                    <a:pt x="0" y="760190"/>
                  </a:lnTo>
                  <a:lnTo>
                    <a:pt x="195739" y="847058"/>
                  </a:lnTo>
                  <a:lnTo>
                    <a:pt x="205264" y="837533"/>
                  </a:lnTo>
                  <a:cubicBezTo>
                    <a:pt x="367189" y="670179"/>
                    <a:pt x="386239" y="504158"/>
                    <a:pt x="386239" y="497396"/>
                  </a:cubicBezTo>
                  <a:lnTo>
                    <a:pt x="387858" y="481298"/>
                  </a:lnTo>
                  <a:lnTo>
                    <a:pt x="301466" y="458248"/>
                  </a:lnTo>
                  <a:cubicBezTo>
                    <a:pt x="305276" y="447008"/>
                    <a:pt x="309372" y="433673"/>
                    <a:pt x="313373" y="418719"/>
                  </a:cubicBezTo>
                  <a:cubicBezTo>
                    <a:pt x="336805" y="416751"/>
                    <a:pt x="354204" y="396161"/>
                    <a:pt x="352237" y="372729"/>
                  </a:cubicBezTo>
                  <a:cubicBezTo>
                    <a:pt x="351051" y="358598"/>
                    <a:pt x="342907" y="345987"/>
                    <a:pt x="330518" y="339090"/>
                  </a:cubicBezTo>
                  <a:cubicBezTo>
                    <a:pt x="331851" y="331184"/>
                    <a:pt x="332994" y="323088"/>
                    <a:pt x="334232" y="314992"/>
                  </a:cubicBezTo>
                  <a:cubicBezTo>
                    <a:pt x="389001" y="313373"/>
                    <a:pt x="432149" y="298895"/>
                    <a:pt x="434340" y="280892"/>
                  </a:cubicBezTo>
                  <a:cubicBezTo>
                    <a:pt x="446242" y="259756"/>
                    <a:pt x="452476" y="235902"/>
                    <a:pt x="452438" y="211646"/>
                  </a:cubicBezTo>
                  <a:cubicBezTo>
                    <a:pt x="453863" y="146091"/>
                    <a:pt x="407419" y="89227"/>
                    <a:pt x="342900" y="77534"/>
                  </a:cubicBezTo>
                  <a:close/>
                  <a:moveTo>
                    <a:pt x="345472" y="509492"/>
                  </a:moveTo>
                  <a:cubicBezTo>
                    <a:pt x="337090" y="552450"/>
                    <a:pt x="303943" y="676275"/>
                    <a:pt x="186500" y="801338"/>
                  </a:cubicBezTo>
                  <a:lnTo>
                    <a:pt x="66675" y="748189"/>
                  </a:lnTo>
                  <a:cubicBezTo>
                    <a:pt x="106680" y="705326"/>
                    <a:pt x="194120" y="599599"/>
                    <a:pt x="214884" y="474631"/>
                  </a:cubicBezTo>
                  <a:close/>
                  <a:moveTo>
                    <a:pt x="234887" y="279464"/>
                  </a:moveTo>
                  <a:cubicBezTo>
                    <a:pt x="244412" y="273177"/>
                    <a:pt x="270986" y="264605"/>
                    <a:pt x="311087" y="263081"/>
                  </a:cubicBezTo>
                  <a:cubicBezTo>
                    <a:pt x="310134" y="274130"/>
                    <a:pt x="308991" y="284988"/>
                    <a:pt x="307562" y="295751"/>
                  </a:cubicBezTo>
                  <a:cubicBezTo>
                    <a:pt x="269367" y="293846"/>
                    <a:pt x="244126" y="285750"/>
                    <a:pt x="234887" y="279464"/>
                  </a:cubicBezTo>
                  <a:close/>
                  <a:moveTo>
                    <a:pt x="336804" y="295847"/>
                  </a:moveTo>
                  <a:cubicBezTo>
                    <a:pt x="338138" y="285083"/>
                    <a:pt x="339281" y="274225"/>
                    <a:pt x="340138" y="263271"/>
                  </a:cubicBezTo>
                  <a:cubicBezTo>
                    <a:pt x="378238" y="265081"/>
                    <a:pt x="403574" y="273368"/>
                    <a:pt x="412813" y="279464"/>
                  </a:cubicBezTo>
                  <a:cubicBezTo>
                    <a:pt x="403288" y="285750"/>
                    <a:pt x="376904" y="294227"/>
                    <a:pt x="336804" y="295847"/>
                  </a:cubicBezTo>
                  <a:close/>
                </a:path>
              </a:pathLst>
            </a:custGeom>
            <a:grpFill/>
            <a:ln w="9525" cap="flat">
              <a:noFill/>
              <a:prstDash val="solid"/>
              <a:miter/>
            </a:ln>
          </p:spPr>
          <p:txBody>
            <a:bodyPr rtlCol="0" anchor="ctr"/>
            <a:lstStyle/>
            <a:p>
              <a:endParaRPr lang="it-IT" sz="1013"/>
            </a:p>
          </p:txBody>
        </p:sp>
      </p:grpSp>
      <p:sp>
        <p:nvSpPr>
          <p:cNvPr id="1109" name="Elemento grafico 1061" descr="Ventilatore">
            <a:extLst>
              <a:ext uri="{FF2B5EF4-FFF2-40B4-BE49-F238E27FC236}">
                <a16:creationId xmlns:a16="http://schemas.microsoft.com/office/drawing/2014/main" id="{D07A50BA-93C3-F84E-986A-2D5A97106B2A}"/>
              </a:ext>
            </a:extLst>
          </p:cNvPr>
          <p:cNvSpPr/>
          <p:nvPr/>
        </p:nvSpPr>
        <p:spPr>
          <a:xfrm>
            <a:off x="3953397" y="3165921"/>
            <a:ext cx="256205" cy="173966"/>
          </a:xfrm>
          <a:custGeom>
            <a:avLst/>
            <a:gdLst>
              <a:gd name="connsiteX0" fmla="*/ 778574 w 771525"/>
              <a:gd name="connsiteY0" fmla="*/ 447512 h 523875"/>
              <a:gd name="connsiteX1" fmla="*/ 775811 w 771525"/>
              <a:gd name="connsiteY1" fmla="*/ 416651 h 523875"/>
              <a:gd name="connsiteX2" fmla="*/ 279839 w 771525"/>
              <a:gd name="connsiteY2" fmla="*/ 1833 h 523875"/>
              <a:gd name="connsiteX3" fmla="*/ 23717 w 771525"/>
              <a:gd name="connsiteY3" fmla="*/ 109375 h 523875"/>
              <a:gd name="connsiteX4" fmla="*/ 0 w 771525"/>
              <a:gd name="connsiteY4" fmla="*/ 129663 h 523875"/>
              <a:gd name="connsiteX5" fmla="*/ 295180 w 771525"/>
              <a:gd name="connsiteY5" fmla="*/ 418937 h 523875"/>
              <a:gd name="connsiteX6" fmla="*/ 223361 w 771525"/>
              <a:gd name="connsiteY6" fmla="*/ 418937 h 523875"/>
              <a:gd name="connsiteX7" fmla="*/ 346467 w 771525"/>
              <a:gd name="connsiteY7" fmla="*/ 523693 h 523875"/>
              <a:gd name="connsiteX8" fmla="*/ 413290 w 771525"/>
              <a:gd name="connsiteY8" fmla="*/ 495137 h 523875"/>
              <a:gd name="connsiteX9" fmla="*/ 365665 w 771525"/>
              <a:gd name="connsiteY9" fmla="*/ 447512 h 523875"/>
              <a:gd name="connsiteX10" fmla="*/ 320421 w 771525"/>
              <a:gd name="connsiteY10" fmla="*/ 257584 h 523875"/>
              <a:gd name="connsiteX11" fmla="*/ 207931 w 771525"/>
              <a:gd name="connsiteY11" fmla="*/ 292445 h 523875"/>
              <a:gd name="connsiteX12" fmla="*/ 176498 w 771525"/>
              <a:gd name="connsiteY12" fmla="*/ 261775 h 523875"/>
              <a:gd name="connsiteX13" fmla="*/ 222218 w 771525"/>
              <a:gd name="connsiteY13" fmla="*/ 235295 h 523875"/>
              <a:gd name="connsiteX14" fmla="*/ 156877 w 771525"/>
              <a:gd name="connsiteY14" fmla="*/ 60797 h 523875"/>
              <a:gd name="connsiteX15" fmla="*/ 180118 w 771525"/>
              <a:gd name="connsiteY15" fmla="*/ 52034 h 523875"/>
              <a:gd name="connsiteX16" fmla="*/ 183737 w 771525"/>
              <a:gd name="connsiteY16" fmla="*/ 50891 h 523875"/>
              <a:gd name="connsiteX17" fmla="*/ 248984 w 771525"/>
              <a:gd name="connsiteY17" fmla="*/ 225294 h 523875"/>
              <a:gd name="connsiteX18" fmla="*/ 314516 w 771525"/>
              <a:gd name="connsiteY18" fmla="*/ 214626 h 523875"/>
              <a:gd name="connsiteX19" fmla="*/ 320993 w 771525"/>
              <a:gd name="connsiteY19" fmla="*/ 28412 h 523875"/>
              <a:gd name="connsiteX20" fmla="*/ 336518 w 771525"/>
              <a:gd name="connsiteY20" fmla="*/ 28412 h 523875"/>
              <a:gd name="connsiteX21" fmla="*/ 349568 w 771525"/>
              <a:gd name="connsiteY21" fmla="*/ 29174 h 523875"/>
              <a:gd name="connsiteX22" fmla="*/ 343091 w 771525"/>
              <a:gd name="connsiteY22" fmla="*/ 214816 h 523875"/>
              <a:gd name="connsiteX23" fmla="*/ 408051 w 771525"/>
              <a:gd name="connsiteY23" fmla="*/ 230247 h 523875"/>
              <a:gd name="connsiteX24" fmla="*/ 485108 w 771525"/>
              <a:gd name="connsiteY24" fmla="*/ 61083 h 523875"/>
              <a:gd name="connsiteX25" fmla="*/ 506349 w 771525"/>
              <a:gd name="connsiteY25" fmla="*/ 70608 h 523875"/>
              <a:gd name="connsiteX26" fmla="*/ 511112 w 771525"/>
              <a:gd name="connsiteY26" fmla="*/ 72894 h 523875"/>
              <a:gd name="connsiteX27" fmla="*/ 433959 w 771525"/>
              <a:gd name="connsiteY27" fmla="*/ 242153 h 523875"/>
              <a:gd name="connsiteX28" fmla="*/ 487775 w 771525"/>
              <a:gd name="connsiteY28" fmla="*/ 281015 h 523875"/>
              <a:gd name="connsiteX29" fmla="*/ 623792 w 771525"/>
              <a:gd name="connsiteY29" fmla="*/ 154809 h 523875"/>
              <a:gd name="connsiteX30" fmla="*/ 629793 w 771525"/>
              <a:gd name="connsiteY30" fmla="*/ 161000 h 523875"/>
              <a:gd name="connsiteX31" fmla="*/ 634460 w 771525"/>
              <a:gd name="connsiteY31" fmla="*/ 165953 h 523875"/>
              <a:gd name="connsiteX32" fmla="*/ 643223 w 771525"/>
              <a:gd name="connsiteY32" fmla="*/ 175478 h 523875"/>
              <a:gd name="connsiteX33" fmla="*/ 507397 w 771525"/>
              <a:gd name="connsiteY33" fmla="*/ 302446 h 523875"/>
              <a:gd name="connsiteX34" fmla="*/ 542354 w 771525"/>
              <a:gd name="connsiteY34" fmla="*/ 358834 h 523875"/>
              <a:gd name="connsiteX35" fmla="*/ 716375 w 771525"/>
              <a:gd name="connsiteY35" fmla="*/ 293683 h 523875"/>
              <a:gd name="connsiteX36" fmla="*/ 721614 w 771525"/>
              <a:gd name="connsiteY36" fmla="*/ 306542 h 523875"/>
              <a:gd name="connsiteX37" fmla="*/ 723805 w 771525"/>
              <a:gd name="connsiteY37" fmla="*/ 312638 h 523875"/>
              <a:gd name="connsiteX38" fmla="*/ 726567 w 771525"/>
              <a:gd name="connsiteY38" fmla="*/ 320353 h 523875"/>
              <a:gd name="connsiteX39" fmla="*/ 552259 w 771525"/>
              <a:gd name="connsiteY39" fmla="*/ 385600 h 523875"/>
              <a:gd name="connsiteX40" fmla="*/ 560261 w 771525"/>
              <a:gd name="connsiteY40" fmla="*/ 418937 h 523875"/>
              <a:gd name="connsiteX41" fmla="*/ 516350 w 771525"/>
              <a:gd name="connsiteY41" fmla="*/ 418937 h 523875"/>
              <a:gd name="connsiteX42" fmla="*/ 320421 w 771525"/>
              <a:gd name="connsiteY42" fmla="*/ 257584 h 523875"/>
              <a:gd name="connsiteX43" fmla="*/ 256889 w 771525"/>
              <a:gd name="connsiteY43" fmla="*/ 340165 h 523875"/>
              <a:gd name="connsiteX44" fmla="*/ 437684 w 771525"/>
              <a:gd name="connsiteY44" fmla="*/ 393810 h 523875"/>
              <a:gd name="connsiteX45" fmla="*/ 448151 w 771525"/>
              <a:gd name="connsiteY45" fmla="*/ 418937 h 523875"/>
              <a:gd name="connsiteX46" fmla="*/ 338042 w 771525"/>
              <a:gd name="connsiteY46" fmla="*/ 41893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71525" h="523875">
                <a:moveTo>
                  <a:pt x="778574" y="447512"/>
                </a:moveTo>
                <a:lnTo>
                  <a:pt x="775811" y="416651"/>
                </a:lnTo>
                <a:cubicBezTo>
                  <a:pt x="753401" y="165143"/>
                  <a:pt x="531346" y="-20578"/>
                  <a:pt x="279839" y="1833"/>
                </a:cubicBezTo>
                <a:cubicBezTo>
                  <a:pt x="185377" y="10249"/>
                  <a:pt x="95871" y="47832"/>
                  <a:pt x="23717" y="109375"/>
                </a:cubicBezTo>
                <a:lnTo>
                  <a:pt x="0" y="129663"/>
                </a:lnTo>
                <a:lnTo>
                  <a:pt x="295180" y="418937"/>
                </a:lnTo>
                <a:lnTo>
                  <a:pt x="223361" y="418937"/>
                </a:lnTo>
                <a:cubicBezTo>
                  <a:pt x="228429" y="481859"/>
                  <a:pt x="283545" y="528760"/>
                  <a:pt x="346467" y="523693"/>
                </a:cubicBezTo>
                <a:cubicBezTo>
                  <a:pt x="371255" y="521697"/>
                  <a:pt x="394715" y="511672"/>
                  <a:pt x="413290" y="495137"/>
                </a:cubicBezTo>
                <a:lnTo>
                  <a:pt x="365665" y="447512"/>
                </a:lnTo>
                <a:close/>
                <a:moveTo>
                  <a:pt x="320421" y="257584"/>
                </a:moveTo>
                <a:cubicBezTo>
                  <a:pt x="280258" y="257533"/>
                  <a:pt x="241027" y="269691"/>
                  <a:pt x="207931" y="292445"/>
                </a:cubicBezTo>
                <a:lnTo>
                  <a:pt x="176498" y="261775"/>
                </a:lnTo>
                <a:cubicBezTo>
                  <a:pt x="190691" y="251253"/>
                  <a:pt x="206029" y="242370"/>
                  <a:pt x="222218" y="235295"/>
                </a:cubicBezTo>
                <a:lnTo>
                  <a:pt x="156877" y="60797"/>
                </a:lnTo>
                <a:cubicBezTo>
                  <a:pt x="164592" y="57559"/>
                  <a:pt x="172307" y="54796"/>
                  <a:pt x="180118" y="52034"/>
                </a:cubicBezTo>
                <a:lnTo>
                  <a:pt x="183737" y="50891"/>
                </a:lnTo>
                <a:lnTo>
                  <a:pt x="248984" y="225294"/>
                </a:lnTo>
                <a:cubicBezTo>
                  <a:pt x="270228" y="218720"/>
                  <a:pt x="292283" y="215129"/>
                  <a:pt x="314516" y="214626"/>
                </a:cubicBezTo>
                <a:lnTo>
                  <a:pt x="320993" y="28412"/>
                </a:lnTo>
                <a:lnTo>
                  <a:pt x="336518" y="28412"/>
                </a:lnTo>
                <a:lnTo>
                  <a:pt x="349568" y="29174"/>
                </a:lnTo>
                <a:lnTo>
                  <a:pt x="343091" y="214816"/>
                </a:lnTo>
                <a:cubicBezTo>
                  <a:pt x="365352" y="216939"/>
                  <a:pt x="387213" y="222132"/>
                  <a:pt x="408051" y="230247"/>
                </a:cubicBezTo>
                <a:lnTo>
                  <a:pt x="485108" y="61083"/>
                </a:lnTo>
                <a:cubicBezTo>
                  <a:pt x="492252" y="64036"/>
                  <a:pt x="499396" y="67274"/>
                  <a:pt x="506349" y="70608"/>
                </a:cubicBezTo>
                <a:cubicBezTo>
                  <a:pt x="507968" y="71370"/>
                  <a:pt x="509588" y="72037"/>
                  <a:pt x="511112" y="72894"/>
                </a:cubicBezTo>
                <a:lnTo>
                  <a:pt x="433959" y="242153"/>
                </a:lnTo>
                <a:cubicBezTo>
                  <a:pt x="453581" y="252600"/>
                  <a:pt x="471687" y="265675"/>
                  <a:pt x="487775" y="281015"/>
                </a:cubicBezTo>
                <a:lnTo>
                  <a:pt x="623792" y="154809"/>
                </a:lnTo>
                <a:cubicBezTo>
                  <a:pt x="625888" y="156809"/>
                  <a:pt x="627793" y="158905"/>
                  <a:pt x="629793" y="161000"/>
                </a:cubicBezTo>
                <a:cubicBezTo>
                  <a:pt x="631793" y="163096"/>
                  <a:pt x="632936" y="164334"/>
                  <a:pt x="634460" y="165953"/>
                </a:cubicBezTo>
                <a:cubicBezTo>
                  <a:pt x="637413" y="169192"/>
                  <a:pt x="640366" y="172430"/>
                  <a:pt x="643223" y="175478"/>
                </a:cubicBezTo>
                <a:lnTo>
                  <a:pt x="507397" y="302446"/>
                </a:lnTo>
                <a:cubicBezTo>
                  <a:pt x="521585" y="319547"/>
                  <a:pt x="533348" y="338521"/>
                  <a:pt x="542354" y="358834"/>
                </a:cubicBezTo>
                <a:lnTo>
                  <a:pt x="716375" y="293683"/>
                </a:lnTo>
                <a:cubicBezTo>
                  <a:pt x="718185" y="297970"/>
                  <a:pt x="719900" y="302256"/>
                  <a:pt x="721614" y="306542"/>
                </a:cubicBezTo>
                <a:cubicBezTo>
                  <a:pt x="722376" y="308542"/>
                  <a:pt x="723043" y="310543"/>
                  <a:pt x="723805" y="312638"/>
                </a:cubicBezTo>
                <a:cubicBezTo>
                  <a:pt x="724567" y="314734"/>
                  <a:pt x="725710" y="317782"/>
                  <a:pt x="726567" y="320353"/>
                </a:cubicBezTo>
                <a:lnTo>
                  <a:pt x="552259" y="385600"/>
                </a:lnTo>
                <a:cubicBezTo>
                  <a:pt x="555690" y="396515"/>
                  <a:pt x="558363" y="407654"/>
                  <a:pt x="560261" y="418937"/>
                </a:cubicBezTo>
                <a:lnTo>
                  <a:pt x="516350" y="418937"/>
                </a:lnTo>
                <a:cubicBezTo>
                  <a:pt x="497898" y="325297"/>
                  <a:pt x="415862" y="257737"/>
                  <a:pt x="320421" y="257584"/>
                </a:cubicBezTo>
                <a:close/>
                <a:moveTo>
                  <a:pt x="256889" y="340165"/>
                </a:moveTo>
                <a:cubicBezTo>
                  <a:pt x="321628" y="305054"/>
                  <a:pt x="402572" y="329072"/>
                  <a:pt x="437684" y="393810"/>
                </a:cubicBezTo>
                <a:cubicBezTo>
                  <a:pt x="442021" y="401806"/>
                  <a:pt x="445528" y="410227"/>
                  <a:pt x="448151" y="418937"/>
                </a:cubicBezTo>
                <a:lnTo>
                  <a:pt x="338042" y="418937"/>
                </a:lnTo>
                <a:close/>
              </a:path>
            </a:pathLst>
          </a:custGeom>
          <a:solidFill>
            <a:schemeClr val="accent3"/>
          </a:solidFill>
          <a:ln w="9525" cap="flat">
            <a:noFill/>
            <a:prstDash val="solid"/>
            <a:miter/>
          </a:ln>
        </p:spPr>
        <p:txBody>
          <a:bodyPr rtlCol="0" anchor="ctr"/>
          <a:lstStyle/>
          <a:p>
            <a:endParaRPr lang="it-IT" sz="1013"/>
          </a:p>
        </p:txBody>
      </p:sp>
      <p:sp>
        <p:nvSpPr>
          <p:cNvPr id="1110" name="Elemento grafico 1063" descr="Decorazione pino">
            <a:extLst>
              <a:ext uri="{FF2B5EF4-FFF2-40B4-BE49-F238E27FC236}">
                <a16:creationId xmlns:a16="http://schemas.microsoft.com/office/drawing/2014/main" id="{37FD3013-2F5D-2344-8522-6C142B23F943}"/>
              </a:ext>
            </a:extLst>
          </p:cNvPr>
          <p:cNvSpPr/>
          <p:nvPr/>
        </p:nvSpPr>
        <p:spPr>
          <a:xfrm>
            <a:off x="4390618" y="3116894"/>
            <a:ext cx="249878" cy="272020"/>
          </a:xfrm>
          <a:custGeom>
            <a:avLst/>
            <a:gdLst>
              <a:gd name="connsiteX0" fmla="*/ 758472 w 752475"/>
              <a:gd name="connsiteY0" fmla="*/ 431673 h 819150"/>
              <a:gd name="connsiteX1" fmla="*/ 738469 w 752475"/>
              <a:gd name="connsiteY1" fmla="*/ 429006 h 819150"/>
              <a:gd name="connsiteX2" fmla="*/ 696654 w 752475"/>
              <a:gd name="connsiteY2" fmla="*/ 461105 h 819150"/>
              <a:gd name="connsiteX3" fmla="*/ 714085 w 752475"/>
              <a:gd name="connsiteY3" fmla="*/ 419100 h 819150"/>
              <a:gd name="connsiteX4" fmla="*/ 706792 w 752475"/>
              <a:gd name="connsiteY4" fmla="*/ 400257 h 819150"/>
              <a:gd name="connsiteX5" fmla="*/ 687949 w 752475"/>
              <a:gd name="connsiteY5" fmla="*/ 407550 h 819150"/>
              <a:gd name="connsiteX6" fmla="*/ 687701 w 752475"/>
              <a:gd name="connsiteY6" fmla="*/ 408146 h 819150"/>
              <a:gd name="connsiteX7" fmla="*/ 670556 w 752475"/>
              <a:gd name="connsiteY7" fmla="*/ 449485 h 819150"/>
              <a:gd name="connsiteX8" fmla="*/ 663793 w 752475"/>
              <a:gd name="connsiteY8" fmla="*/ 398145 h 819150"/>
              <a:gd name="connsiteX9" fmla="*/ 647648 w 752475"/>
              <a:gd name="connsiteY9" fmla="*/ 385715 h 819150"/>
              <a:gd name="connsiteX10" fmla="*/ 635218 w 752475"/>
              <a:gd name="connsiteY10" fmla="*/ 401860 h 819150"/>
              <a:gd name="connsiteX11" fmla="*/ 648363 w 752475"/>
              <a:gd name="connsiteY11" fmla="*/ 502253 h 819150"/>
              <a:gd name="connsiteX12" fmla="*/ 636361 w 752475"/>
              <a:gd name="connsiteY12" fmla="*/ 531495 h 819150"/>
              <a:gd name="connsiteX13" fmla="*/ 629598 w 752475"/>
              <a:gd name="connsiteY13" fmla="*/ 480155 h 819150"/>
              <a:gd name="connsiteX14" fmla="*/ 613454 w 752475"/>
              <a:gd name="connsiteY14" fmla="*/ 467725 h 819150"/>
              <a:gd name="connsiteX15" fmla="*/ 601023 w 752475"/>
              <a:gd name="connsiteY15" fmla="*/ 483870 h 819150"/>
              <a:gd name="connsiteX16" fmla="*/ 614263 w 752475"/>
              <a:gd name="connsiteY16" fmla="*/ 584359 h 819150"/>
              <a:gd name="connsiteX17" fmla="*/ 585688 w 752475"/>
              <a:gd name="connsiteY17" fmla="*/ 652463 h 819150"/>
              <a:gd name="connsiteX18" fmla="*/ 579211 w 752475"/>
              <a:gd name="connsiteY18" fmla="*/ 652463 h 819150"/>
              <a:gd name="connsiteX19" fmla="*/ 579211 w 752475"/>
              <a:gd name="connsiteY19" fmla="*/ 187643 h 819150"/>
              <a:gd name="connsiteX20" fmla="*/ 579211 w 752475"/>
              <a:gd name="connsiteY20" fmla="*/ 185738 h 819150"/>
              <a:gd name="connsiteX21" fmla="*/ 493486 w 752475"/>
              <a:gd name="connsiteY21" fmla="*/ 85725 h 819150"/>
              <a:gd name="connsiteX22" fmla="*/ 407761 w 752475"/>
              <a:gd name="connsiteY22" fmla="*/ 185738 h 819150"/>
              <a:gd name="connsiteX23" fmla="*/ 407761 w 752475"/>
              <a:gd name="connsiteY23" fmla="*/ 187643 h 819150"/>
              <a:gd name="connsiteX24" fmla="*/ 407761 w 752475"/>
              <a:gd name="connsiteY24" fmla="*/ 219742 h 819150"/>
              <a:gd name="connsiteX25" fmla="*/ 379853 w 752475"/>
              <a:gd name="connsiteY25" fmla="*/ 214313 h 819150"/>
              <a:gd name="connsiteX26" fmla="*/ 350516 w 752475"/>
              <a:gd name="connsiteY26" fmla="*/ 220409 h 819150"/>
              <a:gd name="connsiteX27" fmla="*/ 350516 w 752475"/>
              <a:gd name="connsiteY27" fmla="*/ 101918 h 819150"/>
              <a:gd name="connsiteX28" fmla="*/ 350516 w 752475"/>
              <a:gd name="connsiteY28" fmla="*/ 100013 h 819150"/>
              <a:gd name="connsiteX29" fmla="*/ 264791 w 752475"/>
              <a:gd name="connsiteY29" fmla="*/ 0 h 819150"/>
              <a:gd name="connsiteX30" fmla="*/ 179161 w 752475"/>
              <a:gd name="connsiteY30" fmla="*/ 100013 h 819150"/>
              <a:gd name="connsiteX31" fmla="*/ 179161 w 752475"/>
              <a:gd name="connsiteY31" fmla="*/ 101918 h 819150"/>
              <a:gd name="connsiteX32" fmla="*/ 179161 w 752475"/>
              <a:gd name="connsiteY32" fmla="*/ 652463 h 819150"/>
              <a:gd name="connsiteX33" fmla="*/ 174399 w 752475"/>
              <a:gd name="connsiteY33" fmla="*/ 652463 h 819150"/>
              <a:gd name="connsiteX34" fmla="*/ 145824 w 752475"/>
              <a:gd name="connsiteY34" fmla="*/ 584359 h 819150"/>
              <a:gd name="connsiteX35" fmla="*/ 159349 w 752475"/>
              <a:gd name="connsiteY35" fmla="*/ 483870 h 819150"/>
              <a:gd name="connsiteX36" fmla="*/ 146919 w 752475"/>
              <a:gd name="connsiteY36" fmla="*/ 467725 h 819150"/>
              <a:gd name="connsiteX37" fmla="*/ 130774 w 752475"/>
              <a:gd name="connsiteY37" fmla="*/ 480155 h 819150"/>
              <a:gd name="connsiteX38" fmla="*/ 124011 w 752475"/>
              <a:gd name="connsiteY38" fmla="*/ 531495 h 819150"/>
              <a:gd name="connsiteX39" fmla="*/ 112486 w 752475"/>
              <a:gd name="connsiteY39" fmla="*/ 502253 h 819150"/>
              <a:gd name="connsiteX40" fmla="*/ 125726 w 752475"/>
              <a:gd name="connsiteY40" fmla="*/ 401860 h 819150"/>
              <a:gd name="connsiteX41" fmla="*/ 113296 w 752475"/>
              <a:gd name="connsiteY41" fmla="*/ 385715 h 819150"/>
              <a:gd name="connsiteX42" fmla="*/ 97151 w 752475"/>
              <a:gd name="connsiteY42" fmla="*/ 398145 h 819150"/>
              <a:gd name="connsiteX43" fmla="*/ 90388 w 752475"/>
              <a:gd name="connsiteY43" fmla="*/ 449485 h 819150"/>
              <a:gd name="connsiteX44" fmla="*/ 73243 w 752475"/>
              <a:gd name="connsiteY44" fmla="*/ 408146 h 819150"/>
              <a:gd name="connsiteX45" fmla="*/ 54526 w 752475"/>
              <a:gd name="connsiteY45" fmla="*/ 400383 h 819150"/>
              <a:gd name="connsiteX46" fmla="*/ 46764 w 752475"/>
              <a:gd name="connsiteY46" fmla="*/ 419100 h 819150"/>
              <a:gd name="connsiteX47" fmla="*/ 64194 w 752475"/>
              <a:gd name="connsiteY47" fmla="*/ 461105 h 819150"/>
              <a:gd name="connsiteX48" fmla="*/ 22380 w 752475"/>
              <a:gd name="connsiteY48" fmla="*/ 429006 h 819150"/>
              <a:gd name="connsiteX49" fmla="*/ 2513 w 752475"/>
              <a:gd name="connsiteY49" fmla="*/ 432690 h 819150"/>
              <a:gd name="connsiteX50" fmla="*/ 5044 w 752475"/>
              <a:gd name="connsiteY50" fmla="*/ 451675 h 819150"/>
              <a:gd name="connsiteX51" fmla="*/ 86007 w 752475"/>
              <a:gd name="connsiteY51" fmla="*/ 513874 h 819150"/>
              <a:gd name="connsiteX52" fmla="*/ 98103 w 752475"/>
              <a:gd name="connsiteY52" fmla="*/ 543116 h 819150"/>
              <a:gd name="connsiteX53" fmla="*/ 56384 w 752475"/>
              <a:gd name="connsiteY53" fmla="*/ 511112 h 819150"/>
              <a:gd name="connsiteX54" fmla="*/ 36334 w 752475"/>
              <a:gd name="connsiteY54" fmla="*/ 513731 h 819150"/>
              <a:gd name="connsiteX55" fmla="*/ 38953 w 752475"/>
              <a:gd name="connsiteY55" fmla="*/ 533781 h 819150"/>
              <a:gd name="connsiteX56" fmla="*/ 120011 w 752475"/>
              <a:gd name="connsiteY56" fmla="*/ 595884 h 819150"/>
              <a:gd name="connsiteX57" fmla="*/ 132108 w 752475"/>
              <a:gd name="connsiteY57" fmla="*/ 625126 h 819150"/>
              <a:gd name="connsiteX58" fmla="*/ 90388 w 752475"/>
              <a:gd name="connsiteY58" fmla="*/ 593122 h 819150"/>
              <a:gd name="connsiteX59" fmla="*/ 70338 w 752475"/>
              <a:gd name="connsiteY59" fmla="*/ 595741 h 819150"/>
              <a:gd name="connsiteX60" fmla="*/ 72957 w 752475"/>
              <a:gd name="connsiteY60" fmla="*/ 615791 h 819150"/>
              <a:gd name="connsiteX61" fmla="*/ 120582 w 752475"/>
              <a:gd name="connsiteY61" fmla="*/ 652463 h 819150"/>
              <a:gd name="connsiteX62" fmla="*/ 64861 w 752475"/>
              <a:gd name="connsiteY62" fmla="*/ 652463 h 819150"/>
              <a:gd name="connsiteX63" fmla="*/ 64861 w 752475"/>
              <a:gd name="connsiteY63" fmla="*/ 823913 h 819150"/>
              <a:gd name="connsiteX64" fmla="*/ 693511 w 752475"/>
              <a:gd name="connsiteY64" fmla="*/ 823913 h 819150"/>
              <a:gd name="connsiteX65" fmla="*/ 693511 w 752475"/>
              <a:gd name="connsiteY65" fmla="*/ 652463 h 819150"/>
              <a:gd name="connsiteX66" fmla="*/ 640076 w 752475"/>
              <a:gd name="connsiteY66" fmla="*/ 652463 h 819150"/>
              <a:gd name="connsiteX67" fmla="*/ 687701 w 752475"/>
              <a:gd name="connsiteY67" fmla="*/ 615791 h 819150"/>
              <a:gd name="connsiteX68" fmla="*/ 690320 w 752475"/>
              <a:gd name="connsiteY68" fmla="*/ 595741 h 819150"/>
              <a:gd name="connsiteX69" fmla="*/ 670270 w 752475"/>
              <a:gd name="connsiteY69" fmla="*/ 593122 h 819150"/>
              <a:gd name="connsiteX70" fmla="*/ 628741 w 752475"/>
              <a:gd name="connsiteY70" fmla="*/ 625126 h 819150"/>
              <a:gd name="connsiteX71" fmla="*/ 640838 w 752475"/>
              <a:gd name="connsiteY71" fmla="*/ 595884 h 819150"/>
              <a:gd name="connsiteX72" fmla="*/ 722086 w 752475"/>
              <a:gd name="connsiteY72" fmla="*/ 533781 h 819150"/>
              <a:gd name="connsiteX73" fmla="*/ 725770 w 752475"/>
              <a:gd name="connsiteY73" fmla="*/ 513914 h 819150"/>
              <a:gd name="connsiteX74" fmla="*/ 705903 w 752475"/>
              <a:gd name="connsiteY74" fmla="*/ 510230 h 819150"/>
              <a:gd name="connsiteX75" fmla="*/ 704751 w 752475"/>
              <a:gd name="connsiteY75" fmla="*/ 511112 h 819150"/>
              <a:gd name="connsiteX76" fmla="*/ 663031 w 752475"/>
              <a:gd name="connsiteY76" fmla="*/ 543116 h 819150"/>
              <a:gd name="connsiteX77" fmla="*/ 674461 w 752475"/>
              <a:gd name="connsiteY77" fmla="*/ 513874 h 819150"/>
              <a:gd name="connsiteX78" fmla="*/ 755424 w 752475"/>
              <a:gd name="connsiteY78" fmla="*/ 451675 h 819150"/>
              <a:gd name="connsiteX79" fmla="*/ 758495 w 752475"/>
              <a:gd name="connsiteY79" fmla="*/ 431704 h 819150"/>
              <a:gd name="connsiteX80" fmla="*/ 758472 w 752475"/>
              <a:gd name="connsiteY80" fmla="*/ 431673 h 819150"/>
              <a:gd name="connsiteX81" fmla="*/ 207736 w 752475"/>
              <a:gd name="connsiteY81" fmla="*/ 355092 h 819150"/>
              <a:gd name="connsiteX82" fmla="*/ 207736 w 752475"/>
              <a:gd name="connsiteY82" fmla="*/ 328613 h 819150"/>
              <a:gd name="connsiteX83" fmla="*/ 260981 w 752475"/>
              <a:gd name="connsiteY83" fmla="*/ 328613 h 819150"/>
              <a:gd name="connsiteX84" fmla="*/ 294223 w 752475"/>
              <a:gd name="connsiteY84" fmla="*/ 327565 h 819150"/>
              <a:gd name="connsiteX85" fmla="*/ 294223 w 752475"/>
              <a:gd name="connsiteY85" fmla="*/ 356140 h 819150"/>
              <a:gd name="connsiteX86" fmla="*/ 260981 w 752475"/>
              <a:gd name="connsiteY86" fmla="*/ 357188 h 819150"/>
              <a:gd name="connsiteX87" fmla="*/ 207736 w 752475"/>
              <a:gd name="connsiteY87" fmla="*/ 355092 h 819150"/>
              <a:gd name="connsiteX88" fmla="*/ 465483 w 752475"/>
              <a:gd name="connsiteY88" fmla="*/ 414338 h 819150"/>
              <a:gd name="connsiteX89" fmla="*/ 486819 w 752475"/>
              <a:gd name="connsiteY89" fmla="*/ 414814 h 819150"/>
              <a:gd name="connsiteX90" fmla="*/ 549112 w 752475"/>
              <a:gd name="connsiteY90" fmla="*/ 411099 h 819150"/>
              <a:gd name="connsiteX91" fmla="*/ 549112 w 752475"/>
              <a:gd name="connsiteY91" fmla="*/ 439674 h 819150"/>
              <a:gd name="connsiteX92" fmla="*/ 486819 w 752475"/>
              <a:gd name="connsiteY92" fmla="*/ 442913 h 819150"/>
              <a:gd name="connsiteX93" fmla="*/ 465483 w 752475"/>
              <a:gd name="connsiteY93" fmla="*/ 442436 h 819150"/>
              <a:gd name="connsiteX94" fmla="*/ 493486 w 752475"/>
              <a:gd name="connsiteY94" fmla="*/ 114300 h 819150"/>
              <a:gd name="connsiteX95" fmla="*/ 550636 w 752475"/>
              <a:gd name="connsiteY95" fmla="*/ 185738 h 819150"/>
              <a:gd name="connsiteX96" fmla="*/ 493486 w 752475"/>
              <a:gd name="connsiteY96" fmla="*/ 257175 h 819150"/>
              <a:gd name="connsiteX97" fmla="*/ 436336 w 752475"/>
              <a:gd name="connsiteY97" fmla="*/ 185738 h 819150"/>
              <a:gd name="connsiteX98" fmla="*/ 493486 w 752475"/>
              <a:gd name="connsiteY98" fmla="*/ 114300 h 819150"/>
              <a:gd name="connsiteX99" fmla="*/ 350611 w 752475"/>
              <a:gd name="connsiteY99" fmla="*/ 253175 h 819150"/>
              <a:gd name="connsiteX100" fmla="*/ 407761 w 752475"/>
              <a:gd name="connsiteY100" fmla="*/ 252413 h 819150"/>
              <a:gd name="connsiteX101" fmla="*/ 436908 w 752475"/>
              <a:gd name="connsiteY101" fmla="*/ 314611 h 819150"/>
              <a:gd name="connsiteX102" fmla="*/ 407761 w 752475"/>
              <a:gd name="connsiteY102" fmla="*/ 376238 h 819150"/>
              <a:gd name="connsiteX103" fmla="*/ 350611 w 752475"/>
              <a:gd name="connsiteY103" fmla="*/ 375285 h 819150"/>
              <a:gd name="connsiteX104" fmla="*/ 322703 w 752475"/>
              <a:gd name="connsiteY104" fmla="*/ 314039 h 819150"/>
              <a:gd name="connsiteX105" fmla="*/ 350611 w 752475"/>
              <a:gd name="connsiteY105" fmla="*/ 253175 h 819150"/>
              <a:gd name="connsiteX106" fmla="*/ 322703 w 752475"/>
              <a:gd name="connsiteY106" fmla="*/ 526447 h 819150"/>
              <a:gd name="connsiteX107" fmla="*/ 374709 w 752475"/>
              <a:gd name="connsiteY107" fmla="*/ 528923 h 819150"/>
              <a:gd name="connsiteX108" fmla="*/ 436908 w 752475"/>
              <a:gd name="connsiteY108" fmla="*/ 525209 h 819150"/>
              <a:gd name="connsiteX109" fmla="*/ 436908 w 752475"/>
              <a:gd name="connsiteY109" fmla="*/ 553784 h 819150"/>
              <a:gd name="connsiteX110" fmla="*/ 374709 w 752475"/>
              <a:gd name="connsiteY110" fmla="*/ 557308 h 819150"/>
              <a:gd name="connsiteX111" fmla="*/ 322703 w 752475"/>
              <a:gd name="connsiteY111" fmla="*/ 554927 h 819150"/>
              <a:gd name="connsiteX112" fmla="*/ 264886 w 752475"/>
              <a:gd name="connsiteY112" fmla="*/ 28575 h 819150"/>
              <a:gd name="connsiteX113" fmla="*/ 322036 w 752475"/>
              <a:gd name="connsiteY113" fmla="*/ 100013 h 819150"/>
              <a:gd name="connsiteX114" fmla="*/ 264886 w 752475"/>
              <a:gd name="connsiteY114" fmla="*/ 171450 h 819150"/>
              <a:gd name="connsiteX115" fmla="*/ 207736 w 752475"/>
              <a:gd name="connsiteY115" fmla="*/ 100013 h 819150"/>
              <a:gd name="connsiteX116" fmla="*/ 264886 w 752475"/>
              <a:gd name="connsiteY116" fmla="*/ 285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752475" h="819150">
                <a:moveTo>
                  <a:pt x="758472" y="431673"/>
                </a:moveTo>
                <a:cubicBezTo>
                  <a:pt x="753679" y="425423"/>
                  <a:pt x="744732" y="424229"/>
                  <a:pt x="738469" y="429006"/>
                </a:cubicBezTo>
                <a:lnTo>
                  <a:pt x="696654" y="461105"/>
                </a:lnTo>
                <a:lnTo>
                  <a:pt x="714085" y="419100"/>
                </a:lnTo>
                <a:cubicBezTo>
                  <a:pt x="717275" y="411883"/>
                  <a:pt x="714010" y="403446"/>
                  <a:pt x="706792" y="400257"/>
                </a:cubicBezTo>
                <a:cubicBezTo>
                  <a:pt x="699575" y="397067"/>
                  <a:pt x="691138" y="400332"/>
                  <a:pt x="687949" y="407550"/>
                </a:cubicBezTo>
                <a:cubicBezTo>
                  <a:pt x="687862" y="407746"/>
                  <a:pt x="687779" y="407945"/>
                  <a:pt x="687701" y="408146"/>
                </a:cubicBezTo>
                <a:lnTo>
                  <a:pt x="670556" y="449485"/>
                </a:lnTo>
                <a:lnTo>
                  <a:pt x="663793" y="398145"/>
                </a:lnTo>
                <a:cubicBezTo>
                  <a:pt x="662767" y="390255"/>
                  <a:pt x="655539" y="384689"/>
                  <a:pt x="647648" y="385715"/>
                </a:cubicBezTo>
                <a:cubicBezTo>
                  <a:pt x="639758" y="386741"/>
                  <a:pt x="634192" y="393969"/>
                  <a:pt x="635218" y="401860"/>
                </a:cubicBezTo>
                <a:lnTo>
                  <a:pt x="648363" y="502253"/>
                </a:lnTo>
                <a:lnTo>
                  <a:pt x="636361" y="531495"/>
                </a:lnTo>
                <a:lnTo>
                  <a:pt x="629598" y="480155"/>
                </a:lnTo>
                <a:cubicBezTo>
                  <a:pt x="628573" y="472265"/>
                  <a:pt x="621344" y="466699"/>
                  <a:pt x="613454" y="467725"/>
                </a:cubicBezTo>
                <a:cubicBezTo>
                  <a:pt x="605563" y="468751"/>
                  <a:pt x="599998" y="475980"/>
                  <a:pt x="601023" y="483870"/>
                </a:cubicBezTo>
                <a:lnTo>
                  <a:pt x="614263" y="584359"/>
                </a:lnTo>
                <a:lnTo>
                  <a:pt x="585688" y="652463"/>
                </a:lnTo>
                <a:lnTo>
                  <a:pt x="579211" y="652463"/>
                </a:lnTo>
                <a:cubicBezTo>
                  <a:pt x="579211" y="489585"/>
                  <a:pt x="579211" y="212884"/>
                  <a:pt x="579211" y="187643"/>
                </a:cubicBezTo>
                <a:cubicBezTo>
                  <a:pt x="579211" y="186976"/>
                  <a:pt x="579211" y="186404"/>
                  <a:pt x="579211" y="185738"/>
                </a:cubicBezTo>
                <a:cubicBezTo>
                  <a:pt x="579211" y="130588"/>
                  <a:pt x="541111" y="85725"/>
                  <a:pt x="493486" y="85725"/>
                </a:cubicBezTo>
                <a:cubicBezTo>
                  <a:pt x="445861" y="85725"/>
                  <a:pt x="407761" y="130588"/>
                  <a:pt x="407761" y="185738"/>
                </a:cubicBezTo>
                <a:cubicBezTo>
                  <a:pt x="407761" y="186404"/>
                  <a:pt x="407761" y="186976"/>
                  <a:pt x="407761" y="187643"/>
                </a:cubicBezTo>
                <a:lnTo>
                  <a:pt x="407761" y="219742"/>
                </a:lnTo>
                <a:cubicBezTo>
                  <a:pt x="398891" y="216164"/>
                  <a:pt x="389417" y="214321"/>
                  <a:pt x="379853" y="214313"/>
                </a:cubicBezTo>
                <a:cubicBezTo>
                  <a:pt x="369757" y="214291"/>
                  <a:pt x="359767" y="216366"/>
                  <a:pt x="350516" y="220409"/>
                </a:cubicBezTo>
                <a:lnTo>
                  <a:pt x="350516" y="101918"/>
                </a:lnTo>
                <a:cubicBezTo>
                  <a:pt x="350516" y="101251"/>
                  <a:pt x="350516" y="100679"/>
                  <a:pt x="350516" y="100013"/>
                </a:cubicBezTo>
                <a:cubicBezTo>
                  <a:pt x="350516" y="44863"/>
                  <a:pt x="312416" y="0"/>
                  <a:pt x="264791" y="0"/>
                </a:cubicBezTo>
                <a:cubicBezTo>
                  <a:pt x="217166" y="0"/>
                  <a:pt x="179161" y="44863"/>
                  <a:pt x="179161" y="100013"/>
                </a:cubicBezTo>
                <a:cubicBezTo>
                  <a:pt x="179161" y="100679"/>
                  <a:pt x="179161" y="101251"/>
                  <a:pt x="179161" y="101918"/>
                </a:cubicBezTo>
                <a:cubicBezTo>
                  <a:pt x="179161" y="132588"/>
                  <a:pt x="179161" y="534734"/>
                  <a:pt x="179161" y="652463"/>
                </a:cubicBezTo>
                <a:lnTo>
                  <a:pt x="174399" y="652463"/>
                </a:lnTo>
                <a:lnTo>
                  <a:pt x="145824" y="584359"/>
                </a:lnTo>
                <a:lnTo>
                  <a:pt x="159349" y="483870"/>
                </a:lnTo>
                <a:cubicBezTo>
                  <a:pt x="160375" y="475980"/>
                  <a:pt x="154810" y="468751"/>
                  <a:pt x="146919" y="467725"/>
                </a:cubicBezTo>
                <a:cubicBezTo>
                  <a:pt x="139028" y="466699"/>
                  <a:pt x="131800" y="472265"/>
                  <a:pt x="130774" y="480155"/>
                </a:cubicBezTo>
                <a:lnTo>
                  <a:pt x="124011" y="531495"/>
                </a:lnTo>
                <a:lnTo>
                  <a:pt x="112486" y="502253"/>
                </a:lnTo>
                <a:lnTo>
                  <a:pt x="125726" y="401860"/>
                </a:lnTo>
                <a:cubicBezTo>
                  <a:pt x="126752" y="393969"/>
                  <a:pt x="121186" y="386741"/>
                  <a:pt x="113296" y="385715"/>
                </a:cubicBezTo>
                <a:cubicBezTo>
                  <a:pt x="105405" y="384689"/>
                  <a:pt x="98177" y="390255"/>
                  <a:pt x="97151" y="398145"/>
                </a:cubicBezTo>
                <a:lnTo>
                  <a:pt x="90388" y="449485"/>
                </a:lnTo>
                <a:lnTo>
                  <a:pt x="73243" y="408146"/>
                </a:lnTo>
                <a:cubicBezTo>
                  <a:pt x="70218" y="400834"/>
                  <a:pt x="61839" y="397358"/>
                  <a:pt x="54526" y="400383"/>
                </a:cubicBezTo>
                <a:cubicBezTo>
                  <a:pt x="47214" y="403409"/>
                  <a:pt x="43738" y="411788"/>
                  <a:pt x="46764" y="419100"/>
                </a:cubicBezTo>
                <a:lnTo>
                  <a:pt x="64194" y="461105"/>
                </a:lnTo>
                <a:lnTo>
                  <a:pt x="22380" y="429006"/>
                </a:lnTo>
                <a:cubicBezTo>
                  <a:pt x="15876" y="424537"/>
                  <a:pt x="6981" y="426187"/>
                  <a:pt x="2513" y="432690"/>
                </a:cubicBezTo>
                <a:cubicBezTo>
                  <a:pt x="-1638" y="438731"/>
                  <a:pt x="-545" y="446933"/>
                  <a:pt x="5044" y="451675"/>
                </a:cubicBezTo>
                <a:lnTo>
                  <a:pt x="86007" y="513874"/>
                </a:lnTo>
                <a:lnTo>
                  <a:pt x="98103" y="543116"/>
                </a:lnTo>
                <a:lnTo>
                  <a:pt x="56384" y="511112"/>
                </a:lnTo>
                <a:cubicBezTo>
                  <a:pt x="50124" y="506299"/>
                  <a:pt x="41147" y="507471"/>
                  <a:pt x="36334" y="513731"/>
                </a:cubicBezTo>
                <a:cubicBezTo>
                  <a:pt x="31521" y="519991"/>
                  <a:pt x="32693" y="528968"/>
                  <a:pt x="38953" y="533781"/>
                </a:cubicBezTo>
                <a:lnTo>
                  <a:pt x="120011" y="595884"/>
                </a:lnTo>
                <a:lnTo>
                  <a:pt x="132108" y="625126"/>
                </a:lnTo>
                <a:lnTo>
                  <a:pt x="90388" y="593122"/>
                </a:lnTo>
                <a:cubicBezTo>
                  <a:pt x="84128" y="588309"/>
                  <a:pt x="75151" y="589481"/>
                  <a:pt x="70338" y="595741"/>
                </a:cubicBezTo>
                <a:cubicBezTo>
                  <a:pt x="65525" y="602001"/>
                  <a:pt x="66698" y="610978"/>
                  <a:pt x="72957" y="615791"/>
                </a:cubicBezTo>
                <a:lnTo>
                  <a:pt x="120582" y="652463"/>
                </a:lnTo>
                <a:lnTo>
                  <a:pt x="64861" y="652463"/>
                </a:lnTo>
                <a:lnTo>
                  <a:pt x="64861" y="823913"/>
                </a:lnTo>
                <a:lnTo>
                  <a:pt x="693511" y="823913"/>
                </a:lnTo>
                <a:lnTo>
                  <a:pt x="693511" y="652463"/>
                </a:lnTo>
                <a:lnTo>
                  <a:pt x="640076" y="652463"/>
                </a:lnTo>
                <a:lnTo>
                  <a:pt x="687701" y="615791"/>
                </a:lnTo>
                <a:cubicBezTo>
                  <a:pt x="693961" y="610978"/>
                  <a:pt x="695133" y="602001"/>
                  <a:pt x="690320" y="595741"/>
                </a:cubicBezTo>
                <a:cubicBezTo>
                  <a:pt x="685507" y="589481"/>
                  <a:pt x="676530" y="588309"/>
                  <a:pt x="670270" y="593122"/>
                </a:cubicBezTo>
                <a:lnTo>
                  <a:pt x="628741" y="625126"/>
                </a:lnTo>
                <a:lnTo>
                  <a:pt x="640838" y="595884"/>
                </a:lnTo>
                <a:lnTo>
                  <a:pt x="722086" y="533781"/>
                </a:lnTo>
                <a:cubicBezTo>
                  <a:pt x="728590" y="529312"/>
                  <a:pt x="730239" y="520417"/>
                  <a:pt x="725770" y="513914"/>
                </a:cubicBezTo>
                <a:cubicBezTo>
                  <a:pt x="721301" y="507411"/>
                  <a:pt x="712407" y="505761"/>
                  <a:pt x="705903" y="510230"/>
                </a:cubicBezTo>
                <a:cubicBezTo>
                  <a:pt x="705504" y="510505"/>
                  <a:pt x="705119" y="510798"/>
                  <a:pt x="704751" y="511112"/>
                </a:cubicBezTo>
                <a:lnTo>
                  <a:pt x="663031" y="543116"/>
                </a:lnTo>
                <a:lnTo>
                  <a:pt x="674461" y="513874"/>
                </a:lnTo>
                <a:lnTo>
                  <a:pt x="755424" y="451675"/>
                </a:lnTo>
                <a:cubicBezTo>
                  <a:pt x="761786" y="447009"/>
                  <a:pt x="763162" y="438067"/>
                  <a:pt x="758495" y="431704"/>
                </a:cubicBezTo>
                <a:cubicBezTo>
                  <a:pt x="758487" y="431694"/>
                  <a:pt x="758479" y="431683"/>
                  <a:pt x="758472" y="431673"/>
                </a:cubicBezTo>
                <a:close/>
                <a:moveTo>
                  <a:pt x="207736" y="355092"/>
                </a:moveTo>
                <a:lnTo>
                  <a:pt x="207736" y="328613"/>
                </a:lnTo>
                <a:cubicBezTo>
                  <a:pt x="224595" y="330232"/>
                  <a:pt x="243169" y="328613"/>
                  <a:pt x="260981" y="328613"/>
                </a:cubicBezTo>
                <a:cubicBezTo>
                  <a:pt x="272220" y="328613"/>
                  <a:pt x="283269" y="328613"/>
                  <a:pt x="294223" y="327565"/>
                </a:cubicBezTo>
                <a:lnTo>
                  <a:pt x="294223" y="356140"/>
                </a:lnTo>
                <a:cubicBezTo>
                  <a:pt x="283269" y="356807"/>
                  <a:pt x="272125" y="357188"/>
                  <a:pt x="260981" y="357188"/>
                </a:cubicBezTo>
                <a:cubicBezTo>
                  <a:pt x="243264" y="357188"/>
                  <a:pt x="224595" y="356616"/>
                  <a:pt x="207736" y="355092"/>
                </a:cubicBezTo>
                <a:close/>
                <a:moveTo>
                  <a:pt x="465483" y="414338"/>
                </a:moveTo>
                <a:cubicBezTo>
                  <a:pt x="472531" y="414338"/>
                  <a:pt x="479580" y="414814"/>
                  <a:pt x="486819" y="414814"/>
                </a:cubicBezTo>
                <a:cubicBezTo>
                  <a:pt x="507639" y="414848"/>
                  <a:pt x="528443" y="413607"/>
                  <a:pt x="549112" y="411099"/>
                </a:cubicBezTo>
                <a:lnTo>
                  <a:pt x="549112" y="439674"/>
                </a:lnTo>
                <a:cubicBezTo>
                  <a:pt x="528429" y="441971"/>
                  <a:pt x="507629" y="443053"/>
                  <a:pt x="486819" y="442913"/>
                </a:cubicBezTo>
                <a:cubicBezTo>
                  <a:pt x="479675" y="442913"/>
                  <a:pt x="472531" y="442913"/>
                  <a:pt x="465483" y="442436"/>
                </a:cubicBezTo>
                <a:close/>
                <a:moveTo>
                  <a:pt x="493486" y="114300"/>
                </a:moveTo>
                <a:cubicBezTo>
                  <a:pt x="525014" y="114300"/>
                  <a:pt x="550636" y="146304"/>
                  <a:pt x="550636" y="185738"/>
                </a:cubicBezTo>
                <a:cubicBezTo>
                  <a:pt x="550636" y="225171"/>
                  <a:pt x="525014" y="257175"/>
                  <a:pt x="493486" y="257175"/>
                </a:cubicBezTo>
                <a:cubicBezTo>
                  <a:pt x="461958" y="257175"/>
                  <a:pt x="436336" y="225171"/>
                  <a:pt x="436336" y="185738"/>
                </a:cubicBezTo>
                <a:cubicBezTo>
                  <a:pt x="436336" y="146304"/>
                  <a:pt x="461958" y="114300"/>
                  <a:pt x="493486" y="114300"/>
                </a:cubicBezTo>
                <a:close/>
                <a:moveTo>
                  <a:pt x="350611" y="253175"/>
                </a:moveTo>
                <a:cubicBezTo>
                  <a:pt x="367284" y="239989"/>
                  <a:pt x="390743" y="239676"/>
                  <a:pt x="407761" y="252413"/>
                </a:cubicBezTo>
                <a:cubicBezTo>
                  <a:pt x="426874" y="267283"/>
                  <a:pt x="437711" y="290408"/>
                  <a:pt x="436908" y="314611"/>
                </a:cubicBezTo>
                <a:cubicBezTo>
                  <a:pt x="437572" y="338625"/>
                  <a:pt x="426746" y="361517"/>
                  <a:pt x="407761" y="376238"/>
                </a:cubicBezTo>
                <a:cubicBezTo>
                  <a:pt x="390689" y="388886"/>
                  <a:pt x="367252" y="388495"/>
                  <a:pt x="350611" y="375285"/>
                </a:cubicBezTo>
                <a:cubicBezTo>
                  <a:pt x="332308" y="360307"/>
                  <a:pt x="321997" y="337679"/>
                  <a:pt x="322703" y="314039"/>
                </a:cubicBezTo>
                <a:cubicBezTo>
                  <a:pt x="321999" y="290508"/>
                  <a:pt x="332321" y="267996"/>
                  <a:pt x="350611" y="253175"/>
                </a:cubicBezTo>
                <a:close/>
                <a:moveTo>
                  <a:pt x="322703" y="526447"/>
                </a:moveTo>
                <a:cubicBezTo>
                  <a:pt x="339562" y="528066"/>
                  <a:pt x="356898" y="528923"/>
                  <a:pt x="374709" y="528923"/>
                </a:cubicBezTo>
                <a:cubicBezTo>
                  <a:pt x="395499" y="528957"/>
                  <a:pt x="416270" y="527716"/>
                  <a:pt x="436908" y="525209"/>
                </a:cubicBezTo>
                <a:lnTo>
                  <a:pt x="436908" y="553784"/>
                </a:lnTo>
                <a:cubicBezTo>
                  <a:pt x="416261" y="556173"/>
                  <a:pt x="395493" y="557351"/>
                  <a:pt x="374709" y="557308"/>
                </a:cubicBezTo>
                <a:cubicBezTo>
                  <a:pt x="356993" y="557308"/>
                  <a:pt x="339562" y="556451"/>
                  <a:pt x="322703" y="554927"/>
                </a:cubicBezTo>
                <a:close/>
                <a:moveTo>
                  <a:pt x="264886" y="28575"/>
                </a:moveTo>
                <a:cubicBezTo>
                  <a:pt x="296414" y="28575"/>
                  <a:pt x="322036" y="60579"/>
                  <a:pt x="322036" y="100013"/>
                </a:cubicBezTo>
                <a:cubicBezTo>
                  <a:pt x="322036" y="139446"/>
                  <a:pt x="296414" y="171450"/>
                  <a:pt x="264886" y="171450"/>
                </a:cubicBezTo>
                <a:cubicBezTo>
                  <a:pt x="233358" y="171450"/>
                  <a:pt x="207736" y="139446"/>
                  <a:pt x="207736" y="100013"/>
                </a:cubicBezTo>
                <a:cubicBezTo>
                  <a:pt x="207736" y="60579"/>
                  <a:pt x="233358" y="28575"/>
                  <a:pt x="264886" y="28575"/>
                </a:cubicBezTo>
                <a:close/>
              </a:path>
            </a:pathLst>
          </a:custGeom>
          <a:solidFill>
            <a:schemeClr val="accent3"/>
          </a:solidFill>
          <a:ln w="9525" cap="flat">
            <a:noFill/>
            <a:prstDash val="solid"/>
            <a:miter/>
          </a:ln>
        </p:spPr>
        <p:txBody>
          <a:bodyPr rtlCol="0" anchor="ctr"/>
          <a:lstStyle/>
          <a:p>
            <a:endParaRPr lang="it-IT" sz="1013"/>
          </a:p>
        </p:txBody>
      </p:sp>
      <p:sp>
        <p:nvSpPr>
          <p:cNvPr id="1111" name="Elemento grafico 1065" descr="Bambola giapponese">
            <a:extLst>
              <a:ext uri="{FF2B5EF4-FFF2-40B4-BE49-F238E27FC236}">
                <a16:creationId xmlns:a16="http://schemas.microsoft.com/office/drawing/2014/main" id="{8599C53D-29A4-2740-B4F8-F4FAEA290DBF}"/>
              </a:ext>
            </a:extLst>
          </p:cNvPr>
          <p:cNvSpPr/>
          <p:nvPr/>
        </p:nvSpPr>
        <p:spPr>
          <a:xfrm>
            <a:off x="4821513" y="3121638"/>
            <a:ext cx="243553" cy="262531"/>
          </a:xfrm>
          <a:custGeom>
            <a:avLst/>
            <a:gdLst>
              <a:gd name="connsiteX0" fmla="*/ 737014 w 733425"/>
              <a:gd name="connsiteY0" fmla="*/ 735044 h 790575"/>
              <a:gd name="connsiteX1" fmla="*/ 692533 w 733425"/>
              <a:gd name="connsiteY1" fmla="*/ 353378 h 790575"/>
              <a:gd name="connsiteX2" fmla="*/ 654433 w 733425"/>
              <a:gd name="connsiteY2" fmla="*/ 324803 h 790575"/>
              <a:gd name="connsiteX3" fmla="*/ 614904 w 733425"/>
              <a:gd name="connsiteY3" fmla="*/ 324803 h 790575"/>
              <a:gd name="connsiteX4" fmla="*/ 656623 w 733425"/>
              <a:gd name="connsiteY4" fmla="*/ 280416 h 790575"/>
              <a:gd name="connsiteX5" fmla="*/ 692533 w 733425"/>
              <a:gd name="connsiteY5" fmla="*/ 236030 h 790575"/>
              <a:gd name="connsiteX6" fmla="*/ 692533 w 733425"/>
              <a:gd name="connsiteY6" fmla="*/ 197930 h 790575"/>
              <a:gd name="connsiteX7" fmla="*/ 632620 w 733425"/>
              <a:gd name="connsiteY7" fmla="*/ 97631 h 790575"/>
              <a:gd name="connsiteX8" fmla="*/ 637288 w 733425"/>
              <a:gd name="connsiteY8" fmla="*/ 84582 h 790575"/>
              <a:gd name="connsiteX9" fmla="*/ 629477 w 733425"/>
              <a:gd name="connsiteY9" fmla="*/ 49244 h 790575"/>
              <a:gd name="connsiteX10" fmla="*/ 593377 w 733425"/>
              <a:gd name="connsiteY10" fmla="*/ 47530 h 790575"/>
              <a:gd name="connsiteX11" fmla="*/ 582900 w 733425"/>
              <a:gd name="connsiteY11" fmla="*/ 53150 h 790575"/>
              <a:gd name="connsiteX12" fmla="*/ 549658 w 733425"/>
              <a:gd name="connsiteY12" fmla="*/ 20003 h 790575"/>
              <a:gd name="connsiteX13" fmla="*/ 515939 w 733425"/>
              <a:gd name="connsiteY13" fmla="*/ 54483 h 790575"/>
              <a:gd name="connsiteX14" fmla="*/ 503461 w 733425"/>
              <a:gd name="connsiteY14" fmla="*/ 47530 h 790575"/>
              <a:gd name="connsiteX15" fmla="*/ 467362 w 733425"/>
              <a:gd name="connsiteY15" fmla="*/ 49244 h 790575"/>
              <a:gd name="connsiteX16" fmla="*/ 464695 w 733425"/>
              <a:gd name="connsiteY16" fmla="*/ 98869 h 790575"/>
              <a:gd name="connsiteX17" fmla="*/ 406783 w 733425"/>
              <a:gd name="connsiteY17" fmla="*/ 197930 h 790575"/>
              <a:gd name="connsiteX18" fmla="*/ 406783 w 733425"/>
              <a:gd name="connsiteY18" fmla="*/ 236030 h 790575"/>
              <a:gd name="connsiteX19" fmla="*/ 442692 w 733425"/>
              <a:gd name="connsiteY19" fmla="*/ 280416 h 790575"/>
              <a:gd name="connsiteX20" fmla="*/ 484411 w 733425"/>
              <a:gd name="connsiteY20" fmla="*/ 324803 h 790575"/>
              <a:gd name="connsiteX21" fmla="*/ 444883 w 733425"/>
              <a:gd name="connsiteY21" fmla="*/ 324803 h 790575"/>
              <a:gd name="connsiteX22" fmla="*/ 406783 w 733425"/>
              <a:gd name="connsiteY22" fmla="*/ 353378 h 790575"/>
              <a:gd name="connsiteX23" fmla="*/ 368016 w 733425"/>
              <a:gd name="connsiteY23" fmla="*/ 685610 h 790575"/>
              <a:gd name="connsiteX24" fmla="*/ 334297 w 733425"/>
              <a:gd name="connsiteY24" fmla="*/ 429387 h 790575"/>
              <a:gd name="connsiteX25" fmla="*/ 345918 w 733425"/>
              <a:gd name="connsiteY25" fmla="*/ 376904 h 790575"/>
              <a:gd name="connsiteX26" fmla="*/ 363825 w 733425"/>
              <a:gd name="connsiteY26" fmla="*/ 348901 h 790575"/>
              <a:gd name="connsiteX27" fmla="*/ 350585 w 733425"/>
              <a:gd name="connsiteY27" fmla="*/ 324803 h 790575"/>
              <a:gd name="connsiteX28" fmla="*/ 264860 w 733425"/>
              <a:gd name="connsiteY28" fmla="*/ 324803 h 790575"/>
              <a:gd name="connsiteX29" fmla="*/ 280123 w 733425"/>
              <a:gd name="connsiteY29" fmla="*/ 153464 h 790575"/>
              <a:gd name="connsiteX30" fmla="*/ 239809 w 733425"/>
              <a:gd name="connsiteY30" fmla="*/ 122015 h 790575"/>
              <a:gd name="connsiteX31" fmla="*/ 239809 w 733425"/>
              <a:gd name="connsiteY31" fmla="*/ 120015 h 790575"/>
              <a:gd name="connsiteX32" fmla="*/ 187422 w 733425"/>
              <a:gd name="connsiteY32" fmla="*/ 0 h 790575"/>
              <a:gd name="connsiteX33" fmla="*/ 135034 w 733425"/>
              <a:gd name="connsiteY33" fmla="*/ 120015 h 790575"/>
              <a:gd name="connsiteX34" fmla="*/ 135034 w 733425"/>
              <a:gd name="connsiteY34" fmla="*/ 121063 h 790575"/>
              <a:gd name="connsiteX35" fmla="*/ 75914 w 733425"/>
              <a:gd name="connsiteY35" fmla="*/ 282744 h 790575"/>
              <a:gd name="connsiteX36" fmla="*/ 108174 w 733425"/>
              <a:gd name="connsiteY36" fmla="*/ 324803 h 790575"/>
              <a:gd name="connsiteX37" fmla="*/ 24259 w 733425"/>
              <a:gd name="connsiteY37" fmla="*/ 324803 h 790575"/>
              <a:gd name="connsiteX38" fmla="*/ 11019 w 733425"/>
              <a:gd name="connsiteY38" fmla="*/ 348901 h 790575"/>
              <a:gd name="connsiteX39" fmla="*/ 28926 w 733425"/>
              <a:gd name="connsiteY39" fmla="*/ 376904 h 790575"/>
              <a:gd name="connsiteX40" fmla="*/ 40546 w 733425"/>
              <a:gd name="connsiteY40" fmla="*/ 429387 h 790575"/>
              <a:gd name="connsiteX41" fmla="*/ 351 w 733425"/>
              <a:gd name="connsiteY41" fmla="*/ 735044 h 790575"/>
              <a:gd name="connsiteX42" fmla="*/ 20376 w 733425"/>
              <a:gd name="connsiteY42" fmla="*/ 763283 h 790575"/>
              <a:gd name="connsiteX43" fmla="*/ 25211 w 733425"/>
              <a:gd name="connsiteY43" fmla="*/ 763619 h 790575"/>
              <a:gd name="connsiteX44" fmla="*/ 73408 w 733425"/>
              <a:gd name="connsiteY44" fmla="*/ 763619 h 790575"/>
              <a:gd name="connsiteX45" fmla="*/ 73408 w 733425"/>
              <a:gd name="connsiteY45" fmla="*/ 792194 h 790575"/>
              <a:gd name="connsiteX46" fmla="*/ 302008 w 733425"/>
              <a:gd name="connsiteY46" fmla="*/ 792194 h 790575"/>
              <a:gd name="connsiteX47" fmla="*/ 302008 w 733425"/>
              <a:gd name="connsiteY47" fmla="*/ 763619 h 790575"/>
              <a:gd name="connsiteX48" fmla="*/ 349633 w 733425"/>
              <a:gd name="connsiteY48" fmla="*/ 763619 h 790575"/>
              <a:gd name="connsiteX49" fmla="*/ 368683 w 733425"/>
              <a:gd name="connsiteY49" fmla="*/ 755618 h 790575"/>
              <a:gd name="connsiteX50" fmla="*/ 387733 w 733425"/>
              <a:gd name="connsiteY50" fmla="*/ 763619 h 790575"/>
              <a:gd name="connsiteX51" fmla="*/ 435358 w 733425"/>
              <a:gd name="connsiteY51" fmla="*/ 763619 h 790575"/>
              <a:gd name="connsiteX52" fmla="*/ 435358 w 733425"/>
              <a:gd name="connsiteY52" fmla="*/ 792194 h 790575"/>
              <a:gd name="connsiteX53" fmla="*/ 663958 w 733425"/>
              <a:gd name="connsiteY53" fmla="*/ 792194 h 790575"/>
              <a:gd name="connsiteX54" fmla="*/ 663958 w 733425"/>
              <a:gd name="connsiteY54" fmla="*/ 763619 h 790575"/>
              <a:gd name="connsiteX55" fmla="*/ 712154 w 733425"/>
              <a:gd name="connsiteY55" fmla="*/ 763619 h 790575"/>
              <a:gd name="connsiteX56" fmla="*/ 737351 w 733425"/>
              <a:gd name="connsiteY56" fmla="*/ 739879 h 790575"/>
              <a:gd name="connsiteX57" fmla="*/ 737014 w 733425"/>
              <a:gd name="connsiteY57" fmla="*/ 735044 h 790575"/>
              <a:gd name="connsiteX58" fmla="*/ 114841 w 733425"/>
              <a:gd name="connsiteY58" fmla="*/ 725519 h 790575"/>
              <a:gd name="connsiteX59" fmla="*/ 40070 w 733425"/>
              <a:gd name="connsiteY59" fmla="*/ 725519 h 790575"/>
              <a:gd name="connsiteX60" fmla="*/ 61406 w 733425"/>
              <a:gd name="connsiteY60" fmla="*/ 563594 h 790575"/>
              <a:gd name="connsiteX61" fmla="*/ 132463 w 733425"/>
              <a:gd name="connsiteY61" fmla="*/ 563594 h 790575"/>
              <a:gd name="connsiteX62" fmla="*/ 136558 w 733425"/>
              <a:gd name="connsiteY62" fmla="*/ 525494 h 790575"/>
              <a:gd name="connsiteX63" fmla="*/ 66359 w 733425"/>
              <a:gd name="connsiteY63" fmla="*/ 525494 h 790575"/>
              <a:gd name="connsiteX64" fmla="*/ 78265 w 733425"/>
              <a:gd name="connsiteY64" fmla="*/ 435007 h 790575"/>
              <a:gd name="connsiteX65" fmla="*/ 64740 w 733425"/>
              <a:gd name="connsiteY65" fmla="*/ 363569 h 790575"/>
              <a:gd name="connsiteX66" fmla="*/ 154180 w 733425"/>
              <a:gd name="connsiteY66" fmla="*/ 363569 h 790575"/>
              <a:gd name="connsiteX67" fmla="*/ 102935 w 733425"/>
              <a:gd name="connsiteY67" fmla="*/ 231458 h 790575"/>
              <a:gd name="connsiteX68" fmla="*/ 108745 w 733425"/>
              <a:gd name="connsiteY68" fmla="*/ 200978 h 790575"/>
              <a:gd name="connsiteX69" fmla="*/ 264765 w 733425"/>
              <a:gd name="connsiteY69" fmla="*/ 200978 h 790575"/>
              <a:gd name="connsiteX70" fmla="*/ 217080 w 733425"/>
              <a:gd name="connsiteY70" fmla="*/ 309503 h 790575"/>
              <a:gd name="connsiteX71" fmla="*/ 108555 w 733425"/>
              <a:gd name="connsiteY71" fmla="*/ 261818 h 790575"/>
              <a:gd name="connsiteX72" fmla="*/ 102840 w 733425"/>
              <a:gd name="connsiteY72" fmla="*/ 231458 h 790575"/>
              <a:gd name="connsiteX73" fmla="*/ 220664 w 733425"/>
              <a:gd name="connsiteY73" fmla="*/ 362903 h 790575"/>
              <a:gd name="connsiteX74" fmla="*/ 310104 w 733425"/>
              <a:gd name="connsiteY74" fmla="*/ 362903 h 790575"/>
              <a:gd name="connsiteX75" fmla="*/ 296578 w 733425"/>
              <a:gd name="connsiteY75" fmla="*/ 434340 h 790575"/>
              <a:gd name="connsiteX76" fmla="*/ 308485 w 733425"/>
              <a:gd name="connsiteY76" fmla="*/ 524828 h 790575"/>
              <a:gd name="connsiteX77" fmla="*/ 238285 w 733425"/>
              <a:gd name="connsiteY77" fmla="*/ 524828 h 790575"/>
              <a:gd name="connsiteX78" fmla="*/ 260002 w 733425"/>
              <a:gd name="connsiteY78" fmla="*/ 724853 h 790575"/>
              <a:gd name="connsiteX79" fmla="*/ 242381 w 733425"/>
              <a:gd name="connsiteY79" fmla="*/ 562928 h 790575"/>
              <a:gd name="connsiteX80" fmla="*/ 313438 w 733425"/>
              <a:gd name="connsiteY80" fmla="*/ 562928 h 790575"/>
              <a:gd name="connsiteX81" fmla="*/ 334774 w 733425"/>
              <a:gd name="connsiteY81" fmla="*/ 724853 h 790575"/>
              <a:gd name="connsiteX82" fmla="*/ 587091 w 733425"/>
              <a:gd name="connsiteY82" fmla="*/ 73438 h 790575"/>
              <a:gd name="connsiteX83" fmla="*/ 617190 w 733425"/>
              <a:gd name="connsiteY83" fmla="*/ 63913 h 790575"/>
              <a:gd name="connsiteX84" fmla="*/ 618714 w 733425"/>
              <a:gd name="connsiteY84" fmla="*/ 80201 h 790575"/>
              <a:gd name="connsiteX85" fmla="*/ 601093 w 733425"/>
              <a:gd name="connsiteY85" fmla="*/ 112586 h 790575"/>
              <a:gd name="connsiteX86" fmla="*/ 592234 w 733425"/>
              <a:gd name="connsiteY86" fmla="*/ 121634 h 790575"/>
              <a:gd name="connsiteX87" fmla="*/ 584329 w 733425"/>
              <a:gd name="connsiteY87" fmla="*/ 115348 h 790575"/>
              <a:gd name="connsiteX88" fmla="*/ 587758 w 733425"/>
              <a:gd name="connsiteY88" fmla="*/ 86773 h 790575"/>
              <a:gd name="connsiteX89" fmla="*/ 587091 w 733425"/>
              <a:gd name="connsiteY89" fmla="*/ 73438 h 790575"/>
              <a:gd name="connsiteX90" fmla="*/ 549658 w 733425"/>
              <a:gd name="connsiteY90" fmla="*/ 39053 h 790575"/>
              <a:gd name="connsiteX91" fmla="*/ 568708 w 733425"/>
              <a:gd name="connsiteY91" fmla="*/ 86678 h 790575"/>
              <a:gd name="connsiteX92" fmla="*/ 566422 w 733425"/>
              <a:gd name="connsiteY92" fmla="*/ 107823 h 790575"/>
              <a:gd name="connsiteX93" fmla="*/ 532894 w 733425"/>
              <a:gd name="connsiteY93" fmla="*/ 107823 h 790575"/>
              <a:gd name="connsiteX94" fmla="*/ 530608 w 733425"/>
              <a:gd name="connsiteY94" fmla="*/ 86678 h 790575"/>
              <a:gd name="connsiteX95" fmla="*/ 549658 w 733425"/>
              <a:gd name="connsiteY95" fmla="*/ 39053 h 790575"/>
              <a:gd name="connsiteX96" fmla="*/ 549658 w 733425"/>
              <a:gd name="connsiteY96" fmla="*/ 124778 h 790575"/>
              <a:gd name="connsiteX97" fmla="*/ 582995 w 733425"/>
              <a:gd name="connsiteY97" fmla="*/ 143828 h 790575"/>
              <a:gd name="connsiteX98" fmla="*/ 549658 w 733425"/>
              <a:gd name="connsiteY98" fmla="*/ 162878 h 790575"/>
              <a:gd name="connsiteX99" fmla="*/ 516320 w 733425"/>
              <a:gd name="connsiteY99" fmla="*/ 143828 h 790575"/>
              <a:gd name="connsiteX100" fmla="*/ 549658 w 733425"/>
              <a:gd name="connsiteY100" fmla="*/ 124778 h 790575"/>
              <a:gd name="connsiteX101" fmla="*/ 479554 w 733425"/>
              <a:gd name="connsiteY101" fmla="*/ 63818 h 790575"/>
              <a:gd name="connsiteX102" fmla="*/ 484792 w 733425"/>
              <a:gd name="connsiteY102" fmla="*/ 62294 h 790575"/>
              <a:gd name="connsiteX103" fmla="*/ 495937 w 733425"/>
              <a:gd name="connsiteY103" fmla="*/ 64960 h 790575"/>
              <a:gd name="connsiteX104" fmla="*/ 512129 w 733425"/>
              <a:gd name="connsiteY104" fmla="*/ 75438 h 790575"/>
              <a:gd name="connsiteX105" fmla="*/ 511558 w 733425"/>
              <a:gd name="connsiteY105" fmla="*/ 86678 h 790575"/>
              <a:gd name="connsiteX106" fmla="*/ 514987 w 733425"/>
              <a:gd name="connsiteY106" fmla="*/ 115253 h 790575"/>
              <a:gd name="connsiteX107" fmla="*/ 505462 w 733425"/>
              <a:gd name="connsiteY107" fmla="*/ 122777 h 790575"/>
              <a:gd name="connsiteX108" fmla="*/ 495365 w 733425"/>
              <a:gd name="connsiteY108" fmla="*/ 112490 h 790575"/>
              <a:gd name="connsiteX109" fmla="*/ 479554 w 733425"/>
              <a:gd name="connsiteY109" fmla="*/ 63818 h 790575"/>
              <a:gd name="connsiteX110" fmla="*/ 476791 w 733425"/>
              <a:gd name="connsiteY110" fmla="*/ 724853 h 790575"/>
              <a:gd name="connsiteX111" fmla="*/ 401830 w 733425"/>
              <a:gd name="connsiteY111" fmla="*/ 724853 h 790575"/>
              <a:gd name="connsiteX112" fmla="*/ 420880 w 733425"/>
              <a:gd name="connsiteY112" fmla="*/ 562928 h 790575"/>
              <a:gd name="connsiteX113" fmla="*/ 494413 w 733425"/>
              <a:gd name="connsiteY113" fmla="*/ 562928 h 790575"/>
              <a:gd name="connsiteX114" fmla="*/ 511558 w 733425"/>
              <a:gd name="connsiteY114" fmla="*/ 405765 h 790575"/>
              <a:gd name="connsiteX115" fmla="*/ 511558 w 733425"/>
              <a:gd name="connsiteY115" fmla="*/ 405765 h 790575"/>
              <a:gd name="connsiteX116" fmla="*/ 498604 w 733425"/>
              <a:gd name="connsiteY116" fmla="*/ 524828 h 790575"/>
              <a:gd name="connsiteX117" fmla="*/ 425261 w 733425"/>
              <a:gd name="connsiteY117" fmla="*/ 524828 h 790575"/>
              <a:gd name="connsiteX118" fmla="*/ 444311 w 733425"/>
              <a:gd name="connsiteY118" fmla="*/ 362903 h 790575"/>
              <a:gd name="connsiteX119" fmla="*/ 511558 w 733425"/>
              <a:gd name="connsiteY119" fmla="*/ 362903 h 790575"/>
              <a:gd name="connsiteX120" fmla="*/ 465838 w 733425"/>
              <a:gd name="connsiteY120" fmla="*/ 221933 h 790575"/>
              <a:gd name="connsiteX121" fmla="*/ 468600 w 733425"/>
              <a:gd name="connsiteY121" fmla="*/ 200978 h 790575"/>
              <a:gd name="connsiteX122" fmla="*/ 630525 w 733425"/>
              <a:gd name="connsiteY122" fmla="*/ 200978 h 790575"/>
              <a:gd name="connsiteX123" fmla="*/ 633287 w 733425"/>
              <a:gd name="connsiteY123" fmla="*/ 221933 h 790575"/>
              <a:gd name="connsiteX124" fmla="*/ 549467 w 733425"/>
              <a:gd name="connsiteY124" fmla="*/ 305753 h 790575"/>
              <a:gd name="connsiteX125" fmla="*/ 465647 w 733425"/>
              <a:gd name="connsiteY125" fmla="*/ 221933 h 790575"/>
              <a:gd name="connsiteX126" fmla="*/ 587758 w 733425"/>
              <a:gd name="connsiteY126" fmla="*/ 405765 h 790575"/>
              <a:gd name="connsiteX127" fmla="*/ 587758 w 733425"/>
              <a:gd name="connsiteY127" fmla="*/ 405765 h 790575"/>
              <a:gd name="connsiteX128" fmla="*/ 587758 w 733425"/>
              <a:gd name="connsiteY128" fmla="*/ 362903 h 790575"/>
              <a:gd name="connsiteX129" fmla="*/ 655290 w 733425"/>
              <a:gd name="connsiteY129" fmla="*/ 362903 h 790575"/>
              <a:gd name="connsiteX130" fmla="*/ 674340 w 733425"/>
              <a:gd name="connsiteY130" fmla="*/ 524828 h 790575"/>
              <a:gd name="connsiteX131" fmla="*/ 600997 w 733425"/>
              <a:gd name="connsiteY131" fmla="*/ 524828 h 790575"/>
              <a:gd name="connsiteX132" fmla="*/ 622429 w 733425"/>
              <a:gd name="connsiteY132" fmla="*/ 724853 h 790575"/>
              <a:gd name="connsiteX133" fmla="*/ 604807 w 733425"/>
              <a:gd name="connsiteY133" fmla="*/ 562928 h 790575"/>
              <a:gd name="connsiteX134" fmla="*/ 678531 w 733425"/>
              <a:gd name="connsiteY134" fmla="*/ 562928 h 790575"/>
              <a:gd name="connsiteX135" fmla="*/ 697581 w 733425"/>
              <a:gd name="connsiteY135" fmla="*/ 724853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33425" h="790575">
                <a:moveTo>
                  <a:pt x="737014" y="735044"/>
                </a:moveTo>
                <a:lnTo>
                  <a:pt x="692533" y="353378"/>
                </a:lnTo>
                <a:cubicBezTo>
                  <a:pt x="692533" y="334328"/>
                  <a:pt x="670149" y="324803"/>
                  <a:pt x="654433" y="324803"/>
                </a:cubicBezTo>
                <a:lnTo>
                  <a:pt x="614904" y="324803"/>
                </a:lnTo>
                <a:cubicBezTo>
                  <a:pt x="632321" y="313750"/>
                  <a:pt x="646670" y="298484"/>
                  <a:pt x="656623" y="280416"/>
                </a:cubicBezTo>
                <a:cubicBezTo>
                  <a:pt x="678626" y="278416"/>
                  <a:pt x="692533" y="268319"/>
                  <a:pt x="692533" y="236030"/>
                </a:cubicBezTo>
                <a:lnTo>
                  <a:pt x="692533" y="197930"/>
                </a:lnTo>
                <a:cubicBezTo>
                  <a:pt x="692447" y="156045"/>
                  <a:pt x="669459" y="117561"/>
                  <a:pt x="632620" y="97631"/>
                </a:cubicBezTo>
                <a:cubicBezTo>
                  <a:pt x="634539" y="93420"/>
                  <a:pt x="636100" y="89055"/>
                  <a:pt x="637288" y="84582"/>
                </a:cubicBezTo>
                <a:cubicBezTo>
                  <a:pt x="641002" y="69152"/>
                  <a:pt x="638240" y="56579"/>
                  <a:pt x="629477" y="49244"/>
                </a:cubicBezTo>
                <a:cubicBezTo>
                  <a:pt x="620714" y="41910"/>
                  <a:pt x="607951" y="41243"/>
                  <a:pt x="593377" y="47530"/>
                </a:cubicBezTo>
                <a:cubicBezTo>
                  <a:pt x="589723" y="49083"/>
                  <a:pt x="586215" y="50964"/>
                  <a:pt x="582900" y="53150"/>
                </a:cubicBezTo>
                <a:cubicBezTo>
                  <a:pt x="576423" y="33052"/>
                  <a:pt x="564326" y="20003"/>
                  <a:pt x="549658" y="20003"/>
                </a:cubicBezTo>
                <a:cubicBezTo>
                  <a:pt x="534989" y="20003"/>
                  <a:pt x="522226" y="33623"/>
                  <a:pt x="515939" y="54483"/>
                </a:cubicBezTo>
                <a:cubicBezTo>
                  <a:pt x="512002" y="51786"/>
                  <a:pt x="507826" y="49459"/>
                  <a:pt x="503461" y="47530"/>
                </a:cubicBezTo>
                <a:cubicBezTo>
                  <a:pt x="488888" y="41243"/>
                  <a:pt x="476029" y="41815"/>
                  <a:pt x="467362" y="49244"/>
                </a:cubicBezTo>
                <a:cubicBezTo>
                  <a:pt x="455646" y="58769"/>
                  <a:pt x="455360" y="77819"/>
                  <a:pt x="464695" y="98869"/>
                </a:cubicBezTo>
                <a:cubicBezTo>
                  <a:pt x="429014" y="119105"/>
                  <a:pt x="406913" y="156910"/>
                  <a:pt x="406783" y="197930"/>
                </a:cubicBezTo>
                <a:lnTo>
                  <a:pt x="406783" y="236030"/>
                </a:lnTo>
                <a:cubicBezTo>
                  <a:pt x="406783" y="268605"/>
                  <a:pt x="420689" y="278416"/>
                  <a:pt x="442692" y="280416"/>
                </a:cubicBezTo>
                <a:cubicBezTo>
                  <a:pt x="452645" y="298484"/>
                  <a:pt x="466994" y="313750"/>
                  <a:pt x="484411" y="324803"/>
                </a:cubicBezTo>
                <a:lnTo>
                  <a:pt x="444883" y="324803"/>
                </a:lnTo>
                <a:cubicBezTo>
                  <a:pt x="429166" y="324803"/>
                  <a:pt x="406783" y="334328"/>
                  <a:pt x="406783" y="353378"/>
                </a:cubicBezTo>
                <a:lnTo>
                  <a:pt x="368016" y="685610"/>
                </a:lnTo>
                <a:lnTo>
                  <a:pt x="334297" y="429387"/>
                </a:lnTo>
                <a:cubicBezTo>
                  <a:pt x="332884" y="411128"/>
                  <a:pt x="336928" y="392861"/>
                  <a:pt x="345918" y="376904"/>
                </a:cubicBezTo>
                <a:lnTo>
                  <a:pt x="363825" y="348901"/>
                </a:lnTo>
                <a:cubicBezTo>
                  <a:pt x="372207" y="335661"/>
                  <a:pt x="366301" y="324803"/>
                  <a:pt x="350585" y="324803"/>
                </a:cubicBezTo>
                <a:lnTo>
                  <a:pt x="264860" y="324803"/>
                </a:lnTo>
                <a:cubicBezTo>
                  <a:pt x="316388" y="281704"/>
                  <a:pt x="323223" y="204993"/>
                  <a:pt x="280123" y="153464"/>
                </a:cubicBezTo>
                <a:cubicBezTo>
                  <a:pt x="269065" y="140243"/>
                  <a:pt x="255324" y="129524"/>
                  <a:pt x="239809" y="122015"/>
                </a:cubicBezTo>
                <a:cubicBezTo>
                  <a:pt x="239857" y="121349"/>
                  <a:pt x="239857" y="120681"/>
                  <a:pt x="239809" y="120015"/>
                </a:cubicBezTo>
                <a:cubicBezTo>
                  <a:pt x="239809" y="53340"/>
                  <a:pt x="216378" y="0"/>
                  <a:pt x="187422" y="0"/>
                </a:cubicBezTo>
                <a:cubicBezTo>
                  <a:pt x="158466" y="0"/>
                  <a:pt x="135034" y="53721"/>
                  <a:pt x="135034" y="120015"/>
                </a:cubicBezTo>
                <a:lnTo>
                  <a:pt x="135034" y="121063"/>
                </a:lnTo>
                <a:cubicBezTo>
                  <a:pt x="74061" y="149384"/>
                  <a:pt x="47592" y="221772"/>
                  <a:pt x="75914" y="282744"/>
                </a:cubicBezTo>
                <a:cubicBezTo>
                  <a:pt x="83447" y="298963"/>
                  <a:pt x="94462" y="313323"/>
                  <a:pt x="108174" y="324803"/>
                </a:cubicBezTo>
                <a:lnTo>
                  <a:pt x="24259" y="324803"/>
                </a:lnTo>
                <a:cubicBezTo>
                  <a:pt x="8542" y="324803"/>
                  <a:pt x="2637" y="335661"/>
                  <a:pt x="11019" y="348901"/>
                </a:cubicBezTo>
                <a:lnTo>
                  <a:pt x="28926" y="376904"/>
                </a:lnTo>
                <a:cubicBezTo>
                  <a:pt x="37959" y="392843"/>
                  <a:pt x="42007" y="411125"/>
                  <a:pt x="40546" y="429387"/>
                </a:cubicBezTo>
                <a:lnTo>
                  <a:pt x="351" y="735044"/>
                </a:lnTo>
                <a:cubicBezTo>
                  <a:pt x="-1917" y="748373"/>
                  <a:pt x="7049" y="761015"/>
                  <a:pt x="20376" y="763283"/>
                </a:cubicBezTo>
                <a:cubicBezTo>
                  <a:pt x="21973" y="763555"/>
                  <a:pt x="23593" y="763668"/>
                  <a:pt x="25211" y="763619"/>
                </a:cubicBezTo>
                <a:lnTo>
                  <a:pt x="73408" y="763619"/>
                </a:lnTo>
                <a:lnTo>
                  <a:pt x="73408" y="792194"/>
                </a:lnTo>
                <a:lnTo>
                  <a:pt x="302008" y="792194"/>
                </a:lnTo>
                <a:lnTo>
                  <a:pt x="302008" y="763619"/>
                </a:lnTo>
                <a:lnTo>
                  <a:pt x="349633" y="763619"/>
                </a:lnTo>
                <a:cubicBezTo>
                  <a:pt x="356843" y="763842"/>
                  <a:pt x="363794" y="760923"/>
                  <a:pt x="368683" y="755618"/>
                </a:cubicBezTo>
                <a:cubicBezTo>
                  <a:pt x="373571" y="760923"/>
                  <a:pt x="380522" y="763842"/>
                  <a:pt x="387733" y="763619"/>
                </a:cubicBezTo>
                <a:lnTo>
                  <a:pt x="435358" y="763619"/>
                </a:lnTo>
                <a:lnTo>
                  <a:pt x="435358" y="792194"/>
                </a:lnTo>
                <a:lnTo>
                  <a:pt x="663958" y="792194"/>
                </a:lnTo>
                <a:lnTo>
                  <a:pt x="663958" y="763619"/>
                </a:lnTo>
                <a:lnTo>
                  <a:pt x="712154" y="763619"/>
                </a:lnTo>
                <a:cubicBezTo>
                  <a:pt x="725667" y="764021"/>
                  <a:pt x="736949" y="753392"/>
                  <a:pt x="737351" y="739879"/>
                </a:cubicBezTo>
                <a:cubicBezTo>
                  <a:pt x="737398" y="738260"/>
                  <a:pt x="737286" y="736641"/>
                  <a:pt x="737014" y="735044"/>
                </a:cubicBezTo>
                <a:close/>
                <a:moveTo>
                  <a:pt x="114841" y="725519"/>
                </a:moveTo>
                <a:lnTo>
                  <a:pt x="40070" y="725519"/>
                </a:lnTo>
                <a:lnTo>
                  <a:pt x="61406" y="563594"/>
                </a:lnTo>
                <a:lnTo>
                  <a:pt x="132463" y="563594"/>
                </a:lnTo>
                <a:close/>
                <a:moveTo>
                  <a:pt x="136558" y="525494"/>
                </a:moveTo>
                <a:lnTo>
                  <a:pt x="66359" y="525494"/>
                </a:lnTo>
                <a:lnTo>
                  <a:pt x="78265" y="435007"/>
                </a:lnTo>
                <a:cubicBezTo>
                  <a:pt x="80637" y="410393"/>
                  <a:pt x="75945" y="385613"/>
                  <a:pt x="64740" y="363569"/>
                </a:cubicBezTo>
                <a:lnTo>
                  <a:pt x="154180" y="363569"/>
                </a:lnTo>
                <a:close/>
                <a:moveTo>
                  <a:pt x="102935" y="231458"/>
                </a:moveTo>
                <a:cubicBezTo>
                  <a:pt x="102949" y="221024"/>
                  <a:pt x="104920" y="210684"/>
                  <a:pt x="108745" y="200978"/>
                </a:cubicBezTo>
                <a:lnTo>
                  <a:pt x="264765" y="200978"/>
                </a:lnTo>
                <a:cubicBezTo>
                  <a:pt x="281566" y="244113"/>
                  <a:pt x="260217" y="292702"/>
                  <a:pt x="217080" y="309503"/>
                </a:cubicBezTo>
                <a:cubicBezTo>
                  <a:pt x="173944" y="326304"/>
                  <a:pt x="125355" y="304954"/>
                  <a:pt x="108555" y="261818"/>
                </a:cubicBezTo>
                <a:cubicBezTo>
                  <a:pt x="104785" y="252139"/>
                  <a:pt x="102847" y="241845"/>
                  <a:pt x="102840" y="231458"/>
                </a:cubicBezTo>
                <a:close/>
                <a:moveTo>
                  <a:pt x="220664" y="362903"/>
                </a:moveTo>
                <a:lnTo>
                  <a:pt x="310104" y="362903"/>
                </a:lnTo>
                <a:cubicBezTo>
                  <a:pt x="298899" y="384946"/>
                  <a:pt x="294207" y="409726"/>
                  <a:pt x="296578" y="434340"/>
                </a:cubicBezTo>
                <a:lnTo>
                  <a:pt x="308485" y="524828"/>
                </a:lnTo>
                <a:lnTo>
                  <a:pt x="238285" y="524828"/>
                </a:lnTo>
                <a:close/>
                <a:moveTo>
                  <a:pt x="260002" y="724853"/>
                </a:moveTo>
                <a:lnTo>
                  <a:pt x="242381" y="562928"/>
                </a:lnTo>
                <a:lnTo>
                  <a:pt x="313438" y="562928"/>
                </a:lnTo>
                <a:lnTo>
                  <a:pt x="334774" y="724853"/>
                </a:lnTo>
                <a:close/>
                <a:moveTo>
                  <a:pt x="587091" y="73438"/>
                </a:moveTo>
                <a:cubicBezTo>
                  <a:pt x="600616" y="62960"/>
                  <a:pt x="612904" y="60103"/>
                  <a:pt x="617190" y="63913"/>
                </a:cubicBezTo>
                <a:cubicBezTo>
                  <a:pt x="620047" y="66199"/>
                  <a:pt x="620619" y="72485"/>
                  <a:pt x="618714" y="80201"/>
                </a:cubicBezTo>
                <a:cubicBezTo>
                  <a:pt x="615305" y="92165"/>
                  <a:pt x="609287" y="103224"/>
                  <a:pt x="601093" y="112586"/>
                </a:cubicBezTo>
                <a:cubicBezTo>
                  <a:pt x="598333" y="115785"/>
                  <a:pt x="595375" y="118807"/>
                  <a:pt x="592234" y="121634"/>
                </a:cubicBezTo>
                <a:cubicBezTo>
                  <a:pt x="589829" y="119264"/>
                  <a:pt x="587179" y="117157"/>
                  <a:pt x="584329" y="115348"/>
                </a:cubicBezTo>
                <a:cubicBezTo>
                  <a:pt x="586657" y="106003"/>
                  <a:pt x="587808" y="96403"/>
                  <a:pt x="587758" y="86773"/>
                </a:cubicBezTo>
                <a:cubicBezTo>
                  <a:pt x="587758" y="82106"/>
                  <a:pt x="587758" y="77819"/>
                  <a:pt x="587091" y="73438"/>
                </a:cubicBezTo>
                <a:close/>
                <a:moveTo>
                  <a:pt x="549658" y="39053"/>
                </a:moveTo>
                <a:cubicBezTo>
                  <a:pt x="557468" y="39053"/>
                  <a:pt x="568708" y="58103"/>
                  <a:pt x="568708" y="86678"/>
                </a:cubicBezTo>
                <a:cubicBezTo>
                  <a:pt x="568753" y="93790"/>
                  <a:pt x="567987" y="100885"/>
                  <a:pt x="566422" y="107823"/>
                </a:cubicBezTo>
                <a:cubicBezTo>
                  <a:pt x="555420" y="105029"/>
                  <a:pt x="543895" y="105029"/>
                  <a:pt x="532894" y="107823"/>
                </a:cubicBezTo>
                <a:cubicBezTo>
                  <a:pt x="531329" y="100885"/>
                  <a:pt x="530562" y="93790"/>
                  <a:pt x="530608" y="86678"/>
                </a:cubicBezTo>
                <a:cubicBezTo>
                  <a:pt x="530608" y="57626"/>
                  <a:pt x="541847" y="39053"/>
                  <a:pt x="549658" y="39053"/>
                </a:cubicBezTo>
                <a:close/>
                <a:moveTo>
                  <a:pt x="549658" y="124778"/>
                </a:moveTo>
                <a:cubicBezTo>
                  <a:pt x="569279" y="124778"/>
                  <a:pt x="582995" y="134874"/>
                  <a:pt x="582995" y="143828"/>
                </a:cubicBezTo>
                <a:cubicBezTo>
                  <a:pt x="582995" y="152781"/>
                  <a:pt x="569279" y="162878"/>
                  <a:pt x="549658" y="162878"/>
                </a:cubicBezTo>
                <a:cubicBezTo>
                  <a:pt x="530036" y="162878"/>
                  <a:pt x="516320" y="152876"/>
                  <a:pt x="516320" y="143828"/>
                </a:cubicBezTo>
                <a:cubicBezTo>
                  <a:pt x="516320" y="134779"/>
                  <a:pt x="530036" y="124778"/>
                  <a:pt x="549658" y="124778"/>
                </a:cubicBezTo>
                <a:close/>
                <a:moveTo>
                  <a:pt x="479554" y="63818"/>
                </a:moveTo>
                <a:cubicBezTo>
                  <a:pt x="481067" y="62712"/>
                  <a:pt x="482922" y="62172"/>
                  <a:pt x="484792" y="62294"/>
                </a:cubicBezTo>
                <a:cubicBezTo>
                  <a:pt x="488646" y="62439"/>
                  <a:pt x="492434" y="63345"/>
                  <a:pt x="495937" y="64960"/>
                </a:cubicBezTo>
                <a:cubicBezTo>
                  <a:pt x="501782" y="67706"/>
                  <a:pt x="507229" y="71231"/>
                  <a:pt x="512129" y="75438"/>
                </a:cubicBezTo>
                <a:cubicBezTo>
                  <a:pt x="511744" y="79172"/>
                  <a:pt x="511553" y="82924"/>
                  <a:pt x="511558" y="86678"/>
                </a:cubicBezTo>
                <a:cubicBezTo>
                  <a:pt x="511507" y="96308"/>
                  <a:pt x="512659" y="105908"/>
                  <a:pt x="514987" y="115253"/>
                </a:cubicBezTo>
                <a:cubicBezTo>
                  <a:pt x="511481" y="117312"/>
                  <a:pt x="508276" y="119844"/>
                  <a:pt x="505462" y="122777"/>
                </a:cubicBezTo>
                <a:cubicBezTo>
                  <a:pt x="501862" y="119586"/>
                  <a:pt x="498488" y="116149"/>
                  <a:pt x="495365" y="112490"/>
                </a:cubicBezTo>
                <a:cubicBezTo>
                  <a:pt x="476982" y="90202"/>
                  <a:pt x="473458" y="68771"/>
                  <a:pt x="479554" y="63818"/>
                </a:cubicBezTo>
                <a:close/>
                <a:moveTo>
                  <a:pt x="476791" y="724853"/>
                </a:moveTo>
                <a:lnTo>
                  <a:pt x="401830" y="724853"/>
                </a:lnTo>
                <a:lnTo>
                  <a:pt x="420880" y="562928"/>
                </a:lnTo>
                <a:lnTo>
                  <a:pt x="494413" y="562928"/>
                </a:lnTo>
                <a:close/>
                <a:moveTo>
                  <a:pt x="511558" y="405765"/>
                </a:moveTo>
                <a:lnTo>
                  <a:pt x="511558" y="405765"/>
                </a:lnTo>
                <a:lnTo>
                  <a:pt x="498604" y="524828"/>
                </a:lnTo>
                <a:lnTo>
                  <a:pt x="425261" y="524828"/>
                </a:lnTo>
                <a:lnTo>
                  <a:pt x="444311" y="362903"/>
                </a:lnTo>
                <a:lnTo>
                  <a:pt x="511558" y="362903"/>
                </a:lnTo>
                <a:close/>
                <a:moveTo>
                  <a:pt x="465838" y="221933"/>
                </a:moveTo>
                <a:cubicBezTo>
                  <a:pt x="465881" y="214859"/>
                  <a:pt x="466809" y="207820"/>
                  <a:pt x="468600" y="200978"/>
                </a:cubicBezTo>
                <a:lnTo>
                  <a:pt x="630525" y="200978"/>
                </a:lnTo>
                <a:cubicBezTo>
                  <a:pt x="632316" y="207820"/>
                  <a:pt x="633243" y="214859"/>
                  <a:pt x="633287" y="221933"/>
                </a:cubicBezTo>
                <a:cubicBezTo>
                  <a:pt x="633287" y="268225"/>
                  <a:pt x="595760" y="305753"/>
                  <a:pt x="549467" y="305753"/>
                </a:cubicBezTo>
                <a:cubicBezTo>
                  <a:pt x="503175" y="305753"/>
                  <a:pt x="465647" y="268225"/>
                  <a:pt x="465647" y="221933"/>
                </a:cubicBezTo>
                <a:close/>
                <a:moveTo>
                  <a:pt x="587758" y="405765"/>
                </a:moveTo>
                <a:lnTo>
                  <a:pt x="587758" y="405765"/>
                </a:lnTo>
                <a:lnTo>
                  <a:pt x="587758" y="362903"/>
                </a:lnTo>
                <a:lnTo>
                  <a:pt x="655290" y="362903"/>
                </a:lnTo>
                <a:lnTo>
                  <a:pt x="674340" y="524828"/>
                </a:lnTo>
                <a:lnTo>
                  <a:pt x="600997" y="524828"/>
                </a:lnTo>
                <a:close/>
                <a:moveTo>
                  <a:pt x="622429" y="724853"/>
                </a:moveTo>
                <a:lnTo>
                  <a:pt x="604807" y="562928"/>
                </a:lnTo>
                <a:lnTo>
                  <a:pt x="678531" y="562928"/>
                </a:lnTo>
                <a:lnTo>
                  <a:pt x="697581" y="724853"/>
                </a:lnTo>
                <a:close/>
              </a:path>
            </a:pathLst>
          </a:custGeom>
          <a:solidFill>
            <a:schemeClr val="accent3"/>
          </a:solidFill>
          <a:ln w="9525" cap="flat">
            <a:noFill/>
            <a:prstDash val="solid"/>
            <a:miter/>
          </a:ln>
        </p:spPr>
        <p:txBody>
          <a:bodyPr rtlCol="0" anchor="ctr"/>
          <a:lstStyle/>
          <a:p>
            <a:endParaRPr lang="it-IT" sz="1013"/>
          </a:p>
        </p:txBody>
      </p:sp>
      <p:sp>
        <p:nvSpPr>
          <p:cNvPr id="1112" name="Elemento grafico 1067" descr="Lucchetto a cuore">
            <a:extLst>
              <a:ext uri="{FF2B5EF4-FFF2-40B4-BE49-F238E27FC236}">
                <a16:creationId xmlns:a16="http://schemas.microsoft.com/office/drawing/2014/main" id="{8B418C9D-054A-B848-AD05-9EDD22BC7992}"/>
              </a:ext>
            </a:extLst>
          </p:cNvPr>
          <p:cNvSpPr/>
          <p:nvPr/>
        </p:nvSpPr>
        <p:spPr>
          <a:xfrm>
            <a:off x="5246082" y="3124801"/>
            <a:ext cx="183455" cy="256205"/>
          </a:xfrm>
          <a:custGeom>
            <a:avLst/>
            <a:gdLst>
              <a:gd name="connsiteX0" fmla="*/ 278606 w 552450"/>
              <a:gd name="connsiteY0" fmla="*/ 405289 h 771525"/>
              <a:gd name="connsiteX1" fmla="*/ 135731 w 552450"/>
              <a:gd name="connsiteY1" fmla="*/ 299180 h 771525"/>
              <a:gd name="connsiteX2" fmla="*/ 135731 w 552450"/>
              <a:gd name="connsiteY2" fmla="*/ 200025 h 771525"/>
              <a:gd name="connsiteX3" fmla="*/ 278606 w 552450"/>
              <a:gd name="connsiteY3" fmla="*/ 57150 h 771525"/>
              <a:gd name="connsiteX4" fmla="*/ 421481 w 552450"/>
              <a:gd name="connsiteY4" fmla="*/ 200025 h 771525"/>
              <a:gd name="connsiteX5" fmla="*/ 421481 w 552450"/>
              <a:gd name="connsiteY5" fmla="*/ 238125 h 771525"/>
              <a:gd name="connsiteX6" fmla="*/ 478631 w 552450"/>
              <a:gd name="connsiteY6" fmla="*/ 238125 h 771525"/>
              <a:gd name="connsiteX7" fmla="*/ 478631 w 552450"/>
              <a:gd name="connsiteY7" fmla="*/ 200025 h 771525"/>
              <a:gd name="connsiteX8" fmla="*/ 278606 w 552450"/>
              <a:gd name="connsiteY8" fmla="*/ 0 h 771525"/>
              <a:gd name="connsiteX9" fmla="*/ 78581 w 552450"/>
              <a:gd name="connsiteY9" fmla="*/ 200025 h 771525"/>
              <a:gd name="connsiteX10" fmla="*/ 78581 w 552450"/>
              <a:gd name="connsiteY10" fmla="*/ 314992 h 771525"/>
              <a:gd name="connsiteX11" fmla="*/ 0 w 552450"/>
              <a:gd name="connsiteY11" fmla="*/ 436912 h 771525"/>
              <a:gd name="connsiteX12" fmla="*/ 278606 w 552450"/>
              <a:gd name="connsiteY12" fmla="*/ 779145 h 771525"/>
              <a:gd name="connsiteX13" fmla="*/ 557213 w 552450"/>
              <a:gd name="connsiteY13" fmla="*/ 437198 h 771525"/>
              <a:gd name="connsiteX14" fmla="*/ 278606 w 552450"/>
              <a:gd name="connsiteY14" fmla="*/ 405289 h 771525"/>
              <a:gd name="connsiteX15" fmla="*/ 297656 w 552450"/>
              <a:gd name="connsiteY15" fmla="*/ 577691 h 771525"/>
              <a:gd name="connsiteX16" fmla="*/ 297656 w 552450"/>
              <a:gd name="connsiteY16" fmla="*/ 628650 h 771525"/>
              <a:gd name="connsiteX17" fmla="*/ 259556 w 552450"/>
              <a:gd name="connsiteY17" fmla="*/ 628650 h 771525"/>
              <a:gd name="connsiteX18" fmla="*/ 259556 w 552450"/>
              <a:gd name="connsiteY18" fmla="*/ 577691 h 771525"/>
              <a:gd name="connsiteX19" fmla="*/ 224724 w 552450"/>
              <a:gd name="connsiteY19" fmla="*/ 504759 h 771525"/>
              <a:gd name="connsiteX20" fmla="*/ 297656 w 552450"/>
              <a:gd name="connsiteY20" fmla="*/ 469928 h 771525"/>
              <a:gd name="connsiteX21" fmla="*/ 332488 w 552450"/>
              <a:gd name="connsiteY21" fmla="*/ 542859 h 771525"/>
              <a:gd name="connsiteX22" fmla="*/ 297656 w 552450"/>
              <a:gd name="connsiteY22" fmla="*/ 577691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2450" h="771525">
                <a:moveTo>
                  <a:pt x="278606" y="405289"/>
                </a:moveTo>
                <a:cubicBezTo>
                  <a:pt x="237268" y="326136"/>
                  <a:pt x="184309" y="297752"/>
                  <a:pt x="135731" y="299180"/>
                </a:cubicBezTo>
                <a:lnTo>
                  <a:pt x="135731" y="200025"/>
                </a:lnTo>
                <a:cubicBezTo>
                  <a:pt x="135731" y="121117"/>
                  <a:pt x="199698" y="57150"/>
                  <a:pt x="278606" y="57150"/>
                </a:cubicBezTo>
                <a:cubicBezTo>
                  <a:pt x="357514" y="57150"/>
                  <a:pt x="421481" y="121117"/>
                  <a:pt x="421481" y="200025"/>
                </a:cubicBezTo>
                <a:lnTo>
                  <a:pt x="421481" y="238125"/>
                </a:lnTo>
                <a:lnTo>
                  <a:pt x="478631" y="238125"/>
                </a:lnTo>
                <a:lnTo>
                  <a:pt x="478631" y="200025"/>
                </a:lnTo>
                <a:cubicBezTo>
                  <a:pt x="478631" y="89554"/>
                  <a:pt x="389077" y="0"/>
                  <a:pt x="278606" y="0"/>
                </a:cubicBezTo>
                <a:cubicBezTo>
                  <a:pt x="168135" y="0"/>
                  <a:pt x="78581" y="89554"/>
                  <a:pt x="78581" y="200025"/>
                </a:cubicBezTo>
                <a:lnTo>
                  <a:pt x="78581" y="314992"/>
                </a:lnTo>
                <a:cubicBezTo>
                  <a:pt x="32956" y="339566"/>
                  <a:pt x="0" y="389001"/>
                  <a:pt x="0" y="436912"/>
                </a:cubicBezTo>
                <a:cubicBezTo>
                  <a:pt x="0" y="603028"/>
                  <a:pt x="278606" y="779145"/>
                  <a:pt x="278606" y="779145"/>
                </a:cubicBezTo>
                <a:cubicBezTo>
                  <a:pt x="278606" y="779145"/>
                  <a:pt x="557213" y="603028"/>
                  <a:pt x="557213" y="437198"/>
                </a:cubicBezTo>
                <a:cubicBezTo>
                  <a:pt x="557213" y="326231"/>
                  <a:pt x="381857" y="207550"/>
                  <a:pt x="278606" y="405289"/>
                </a:cubicBezTo>
                <a:close/>
                <a:moveTo>
                  <a:pt x="297656" y="577691"/>
                </a:moveTo>
                <a:lnTo>
                  <a:pt x="297656" y="628650"/>
                </a:lnTo>
                <a:lnTo>
                  <a:pt x="259556" y="628650"/>
                </a:lnTo>
                <a:lnTo>
                  <a:pt x="259556" y="577691"/>
                </a:lnTo>
                <a:cubicBezTo>
                  <a:pt x="229798" y="567170"/>
                  <a:pt x="214204" y="534517"/>
                  <a:pt x="224724" y="504759"/>
                </a:cubicBezTo>
                <a:cubicBezTo>
                  <a:pt x="235246" y="475002"/>
                  <a:pt x="267898" y="459407"/>
                  <a:pt x="297656" y="469928"/>
                </a:cubicBezTo>
                <a:cubicBezTo>
                  <a:pt x="327414" y="480450"/>
                  <a:pt x="343009" y="513102"/>
                  <a:pt x="332488" y="542859"/>
                </a:cubicBezTo>
                <a:cubicBezTo>
                  <a:pt x="326733" y="559135"/>
                  <a:pt x="313932" y="571937"/>
                  <a:pt x="297656" y="577691"/>
                </a:cubicBezTo>
                <a:close/>
              </a:path>
            </a:pathLst>
          </a:custGeom>
          <a:solidFill>
            <a:schemeClr val="accent3"/>
          </a:solidFill>
          <a:ln w="9525" cap="flat">
            <a:noFill/>
            <a:prstDash val="solid"/>
            <a:miter/>
          </a:ln>
        </p:spPr>
        <p:txBody>
          <a:bodyPr rtlCol="0" anchor="ctr"/>
          <a:lstStyle/>
          <a:p>
            <a:endParaRPr lang="it-IT" sz="1013"/>
          </a:p>
        </p:txBody>
      </p:sp>
      <p:grpSp>
        <p:nvGrpSpPr>
          <p:cNvPr id="1113" name="Elemento grafico 1069" descr="Cappello folletto">
            <a:extLst>
              <a:ext uri="{FF2B5EF4-FFF2-40B4-BE49-F238E27FC236}">
                <a16:creationId xmlns:a16="http://schemas.microsoft.com/office/drawing/2014/main" id="{36D84AB8-1A14-0E46-B480-B49755F06066}"/>
              </a:ext>
            </a:extLst>
          </p:cNvPr>
          <p:cNvGrpSpPr/>
          <p:nvPr/>
        </p:nvGrpSpPr>
        <p:grpSpPr>
          <a:xfrm>
            <a:off x="5610553" y="3101079"/>
            <a:ext cx="303650" cy="303650"/>
            <a:chOff x="7438800" y="4771800"/>
            <a:chExt cx="914400" cy="914400"/>
          </a:xfrm>
          <a:solidFill>
            <a:schemeClr val="accent3"/>
          </a:solidFill>
        </p:grpSpPr>
        <p:sp>
          <p:nvSpPr>
            <p:cNvPr id="1114" name="Figura a mano libera 1113">
              <a:extLst>
                <a:ext uri="{FF2B5EF4-FFF2-40B4-BE49-F238E27FC236}">
                  <a16:creationId xmlns:a16="http://schemas.microsoft.com/office/drawing/2014/main" id="{7F70C6EA-CAF5-F54B-B9E6-8DB51045E660}"/>
                </a:ext>
              </a:extLst>
            </p:cNvPr>
            <p:cNvSpPr/>
            <p:nvPr/>
          </p:nvSpPr>
          <p:spPr>
            <a:xfrm>
              <a:off x="7457850" y="4924200"/>
              <a:ext cx="876300" cy="609600"/>
            </a:xfrm>
            <a:custGeom>
              <a:avLst/>
              <a:gdLst>
                <a:gd name="connsiteX0" fmla="*/ 819150 w 876300"/>
                <a:gd name="connsiteY0" fmla="*/ 319088 h 609600"/>
                <a:gd name="connsiteX1" fmla="*/ 762000 w 876300"/>
                <a:gd name="connsiteY1" fmla="*/ 376238 h 609600"/>
                <a:gd name="connsiteX2" fmla="*/ 762000 w 876300"/>
                <a:gd name="connsiteY2" fmla="*/ 376238 h 609600"/>
                <a:gd name="connsiteX3" fmla="*/ 438150 w 876300"/>
                <a:gd name="connsiteY3" fmla="*/ 0 h 609600"/>
                <a:gd name="connsiteX4" fmla="*/ 114300 w 876300"/>
                <a:gd name="connsiteY4" fmla="*/ 376238 h 609600"/>
                <a:gd name="connsiteX5" fmla="*/ 114300 w 876300"/>
                <a:gd name="connsiteY5" fmla="*/ 376238 h 609600"/>
                <a:gd name="connsiteX6" fmla="*/ 57150 w 876300"/>
                <a:gd name="connsiteY6" fmla="*/ 319088 h 609600"/>
                <a:gd name="connsiteX7" fmla="*/ 0 w 876300"/>
                <a:gd name="connsiteY7" fmla="*/ 376238 h 609600"/>
                <a:gd name="connsiteX8" fmla="*/ 438150 w 876300"/>
                <a:gd name="connsiteY8" fmla="*/ 609600 h 609600"/>
                <a:gd name="connsiteX9" fmla="*/ 876300 w 876300"/>
                <a:gd name="connsiteY9" fmla="*/ 376238 h 609600"/>
                <a:gd name="connsiteX10" fmla="*/ 819150 w 876300"/>
                <a:gd name="connsiteY10" fmla="*/ 319088 h 609600"/>
                <a:gd name="connsiteX11" fmla="*/ 723900 w 876300"/>
                <a:gd name="connsiteY11" fmla="*/ 390525 h 609600"/>
                <a:gd name="connsiteX12" fmla="*/ 533400 w 876300"/>
                <a:gd name="connsiteY12" fmla="*/ 450533 h 609600"/>
                <a:gd name="connsiteX13" fmla="*/ 533400 w 876300"/>
                <a:gd name="connsiteY13" fmla="*/ 476250 h 609600"/>
                <a:gd name="connsiteX14" fmla="*/ 495300 w 876300"/>
                <a:gd name="connsiteY14" fmla="*/ 514350 h 609600"/>
                <a:gd name="connsiteX15" fmla="*/ 381000 w 876300"/>
                <a:gd name="connsiteY15" fmla="*/ 514350 h 609600"/>
                <a:gd name="connsiteX16" fmla="*/ 342900 w 876300"/>
                <a:gd name="connsiteY16" fmla="*/ 476250 h 609600"/>
                <a:gd name="connsiteX17" fmla="*/ 342900 w 876300"/>
                <a:gd name="connsiteY17" fmla="*/ 450723 h 609600"/>
                <a:gd name="connsiteX18" fmla="*/ 152400 w 876300"/>
                <a:gd name="connsiteY18" fmla="*/ 390525 h 609600"/>
                <a:gd name="connsiteX19" fmla="*/ 152400 w 876300"/>
                <a:gd name="connsiteY19" fmla="*/ 390525 h 609600"/>
                <a:gd name="connsiteX20" fmla="*/ 152400 w 876300"/>
                <a:gd name="connsiteY20" fmla="*/ 331280 h 609600"/>
                <a:gd name="connsiteX21" fmla="*/ 342900 w 876300"/>
                <a:gd name="connsiteY21" fmla="*/ 376904 h 609600"/>
                <a:gd name="connsiteX22" fmla="*/ 342900 w 876300"/>
                <a:gd name="connsiteY22" fmla="*/ 361950 h 609600"/>
                <a:gd name="connsiteX23" fmla="*/ 381000 w 876300"/>
                <a:gd name="connsiteY23" fmla="*/ 323850 h 609600"/>
                <a:gd name="connsiteX24" fmla="*/ 495300 w 876300"/>
                <a:gd name="connsiteY24" fmla="*/ 323850 h 609600"/>
                <a:gd name="connsiteX25" fmla="*/ 503777 w 876300"/>
                <a:gd name="connsiteY25" fmla="*/ 324898 h 609600"/>
                <a:gd name="connsiteX26" fmla="*/ 545306 w 876300"/>
                <a:gd name="connsiteY26" fmla="*/ 252889 h 609600"/>
                <a:gd name="connsiteX27" fmla="*/ 483013 w 876300"/>
                <a:gd name="connsiteY27" fmla="*/ 264414 h 609600"/>
                <a:gd name="connsiteX28" fmla="*/ 502063 w 876300"/>
                <a:gd name="connsiteY28" fmla="*/ 203073 h 609600"/>
                <a:gd name="connsiteX29" fmla="*/ 531971 w 876300"/>
                <a:gd name="connsiteY29" fmla="*/ 145923 h 609600"/>
                <a:gd name="connsiteX30" fmla="*/ 573786 w 876300"/>
                <a:gd name="connsiteY30" fmla="*/ 219932 h 609600"/>
                <a:gd name="connsiteX31" fmla="*/ 583311 w 876300"/>
                <a:gd name="connsiteY31" fmla="*/ 136874 h 609600"/>
                <a:gd name="connsiteX32" fmla="*/ 633317 w 876300"/>
                <a:gd name="connsiteY32" fmla="*/ 177260 h 609600"/>
                <a:gd name="connsiteX33" fmla="*/ 675132 w 876300"/>
                <a:gd name="connsiteY33" fmla="*/ 226124 h 609600"/>
                <a:gd name="connsiteX34" fmla="*/ 595789 w 876300"/>
                <a:gd name="connsiteY34" fmla="*/ 238601 h 609600"/>
                <a:gd name="connsiteX35" fmla="*/ 667798 w 876300"/>
                <a:gd name="connsiteY35" fmla="*/ 280035 h 609600"/>
                <a:gd name="connsiteX36" fmla="*/ 610648 w 876300"/>
                <a:gd name="connsiteY36" fmla="*/ 309944 h 609600"/>
                <a:gd name="connsiteX37" fmla="*/ 549212 w 876300"/>
                <a:gd name="connsiteY37" fmla="*/ 328994 h 609600"/>
                <a:gd name="connsiteX38" fmla="*/ 564166 w 876300"/>
                <a:gd name="connsiteY38" fmla="*/ 260223 h 609600"/>
                <a:gd name="connsiteX39" fmla="*/ 520541 w 876300"/>
                <a:gd name="connsiteY39" fmla="*/ 333851 h 609600"/>
                <a:gd name="connsiteX40" fmla="*/ 533400 w 876300"/>
                <a:gd name="connsiteY40" fmla="*/ 361950 h 609600"/>
                <a:gd name="connsiteX41" fmla="*/ 533400 w 876300"/>
                <a:gd name="connsiteY41" fmla="*/ 376904 h 609600"/>
                <a:gd name="connsiteX42" fmla="*/ 723900 w 876300"/>
                <a:gd name="connsiteY42" fmla="*/ 331280 h 609600"/>
                <a:gd name="connsiteX43" fmla="*/ 723900 w 876300"/>
                <a:gd name="connsiteY43" fmla="*/ 39052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76300" h="609600">
                  <a:moveTo>
                    <a:pt x="819150" y="319088"/>
                  </a:moveTo>
                  <a:cubicBezTo>
                    <a:pt x="787587" y="319088"/>
                    <a:pt x="762000" y="344675"/>
                    <a:pt x="762000" y="376238"/>
                  </a:cubicBezTo>
                  <a:lnTo>
                    <a:pt x="762000" y="376238"/>
                  </a:lnTo>
                  <a:cubicBezTo>
                    <a:pt x="762000" y="37243"/>
                    <a:pt x="757523" y="0"/>
                    <a:pt x="438150" y="0"/>
                  </a:cubicBezTo>
                  <a:cubicBezTo>
                    <a:pt x="118777" y="0"/>
                    <a:pt x="114300" y="55721"/>
                    <a:pt x="114300" y="376238"/>
                  </a:cubicBezTo>
                  <a:lnTo>
                    <a:pt x="114300" y="376238"/>
                  </a:lnTo>
                  <a:cubicBezTo>
                    <a:pt x="114300" y="344675"/>
                    <a:pt x="88713" y="319088"/>
                    <a:pt x="57150" y="319088"/>
                  </a:cubicBezTo>
                  <a:cubicBezTo>
                    <a:pt x="25587" y="319088"/>
                    <a:pt x="0" y="344675"/>
                    <a:pt x="0" y="376238"/>
                  </a:cubicBezTo>
                  <a:cubicBezTo>
                    <a:pt x="0" y="500539"/>
                    <a:pt x="204788" y="609600"/>
                    <a:pt x="438150" y="609600"/>
                  </a:cubicBezTo>
                  <a:cubicBezTo>
                    <a:pt x="671513" y="609600"/>
                    <a:pt x="876300" y="500539"/>
                    <a:pt x="876300" y="376238"/>
                  </a:cubicBezTo>
                  <a:cubicBezTo>
                    <a:pt x="876300" y="344675"/>
                    <a:pt x="850713" y="319088"/>
                    <a:pt x="819150" y="319088"/>
                  </a:cubicBezTo>
                  <a:close/>
                  <a:moveTo>
                    <a:pt x="723900" y="390525"/>
                  </a:moveTo>
                  <a:cubicBezTo>
                    <a:pt x="664354" y="421409"/>
                    <a:pt x="599896" y="441713"/>
                    <a:pt x="533400" y="450533"/>
                  </a:cubicBezTo>
                  <a:lnTo>
                    <a:pt x="533400" y="476250"/>
                  </a:lnTo>
                  <a:cubicBezTo>
                    <a:pt x="533400" y="497292"/>
                    <a:pt x="516342" y="514350"/>
                    <a:pt x="495300" y="514350"/>
                  </a:cubicBezTo>
                  <a:lnTo>
                    <a:pt x="381000" y="514350"/>
                  </a:lnTo>
                  <a:cubicBezTo>
                    <a:pt x="359958" y="514350"/>
                    <a:pt x="342900" y="497292"/>
                    <a:pt x="342900" y="476250"/>
                  </a:cubicBezTo>
                  <a:lnTo>
                    <a:pt x="342900" y="450723"/>
                  </a:lnTo>
                  <a:cubicBezTo>
                    <a:pt x="276392" y="441845"/>
                    <a:pt x="211933" y="421476"/>
                    <a:pt x="152400" y="390525"/>
                  </a:cubicBezTo>
                  <a:lnTo>
                    <a:pt x="152400" y="390525"/>
                  </a:lnTo>
                  <a:cubicBezTo>
                    <a:pt x="152400" y="369697"/>
                    <a:pt x="152400" y="349949"/>
                    <a:pt x="152400" y="331280"/>
                  </a:cubicBezTo>
                  <a:cubicBezTo>
                    <a:pt x="188595" y="349187"/>
                    <a:pt x="251174" y="368618"/>
                    <a:pt x="342900" y="376904"/>
                  </a:cubicBezTo>
                  <a:lnTo>
                    <a:pt x="342900" y="361950"/>
                  </a:lnTo>
                  <a:cubicBezTo>
                    <a:pt x="342900" y="340908"/>
                    <a:pt x="359958" y="323850"/>
                    <a:pt x="381000" y="323850"/>
                  </a:cubicBezTo>
                  <a:lnTo>
                    <a:pt x="495300" y="323850"/>
                  </a:lnTo>
                  <a:cubicBezTo>
                    <a:pt x="498158" y="323852"/>
                    <a:pt x="501005" y="324204"/>
                    <a:pt x="503777" y="324898"/>
                  </a:cubicBezTo>
                  <a:cubicBezTo>
                    <a:pt x="513034" y="298527"/>
                    <a:pt x="527116" y="274108"/>
                    <a:pt x="545306" y="252889"/>
                  </a:cubicBezTo>
                  <a:cubicBezTo>
                    <a:pt x="525590" y="262890"/>
                    <a:pt x="500634" y="271939"/>
                    <a:pt x="483013" y="264414"/>
                  </a:cubicBezTo>
                  <a:cubicBezTo>
                    <a:pt x="460724" y="254889"/>
                    <a:pt x="453295" y="207931"/>
                    <a:pt x="502063" y="203073"/>
                  </a:cubicBezTo>
                  <a:cubicBezTo>
                    <a:pt x="471011" y="164973"/>
                    <a:pt x="509588" y="136874"/>
                    <a:pt x="531971" y="145923"/>
                  </a:cubicBezTo>
                  <a:cubicBezTo>
                    <a:pt x="556355" y="156020"/>
                    <a:pt x="568833" y="197834"/>
                    <a:pt x="573786" y="219932"/>
                  </a:cubicBezTo>
                  <a:cubicBezTo>
                    <a:pt x="569690" y="197263"/>
                    <a:pt x="565214" y="155448"/>
                    <a:pt x="583311" y="136874"/>
                  </a:cubicBezTo>
                  <a:cubicBezTo>
                    <a:pt x="601409" y="118301"/>
                    <a:pt x="646843" y="130112"/>
                    <a:pt x="633317" y="177260"/>
                  </a:cubicBezTo>
                  <a:cubicBezTo>
                    <a:pt x="680085" y="162401"/>
                    <a:pt x="691991" y="208788"/>
                    <a:pt x="675132" y="226124"/>
                  </a:cubicBezTo>
                  <a:cubicBezTo>
                    <a:pt x="658273" y="243459"/>
                    <a:pt x="619125" y="241840"/>
                    <a:pt x="595789" y="238601"/>
                  </a:cubicBezTo>
                  <a:cubicBezTo>
                    <a:pt x="618268" y="243840"/>
                    <a:pt x="657987" y="256318"/>
                    <a:pt x="667798" y="280035"/>
                  </a:cubicBezTo>
                  <a:cubicBezTo>
                    <a:pt x="677609" y="303752"/>
                    <a:pt x="648748" y="340995"/>
                    <a:pt x="610648" y="309944"/>
                  </a:cubicBezTo>
                  <a:cubicBezTo>
                    <a:pt x="605790" y="358712"/>
                    <a:pt x="558451" y="351377"/>
                    <a:pt x="549212" y="328994"/>
                  </a:cubicBezTo>
                  <a:cubicBezTo>
                    <a:pt x="541115" y="309372"/>
                    <a:pt x="552926" y="280702"/>
                    <a:pt x="564166" y="260223"/>
                  </a:cubicBezTo>
                  <a:cubicBezTo>
                    <a:pt x="544647" y="281453"/>
                    <a:pt x="529787" y="306534"/>
                    <a:pt x="520541" y="333851"/>
                  </a:cubicBezTo>
                  <a:cubicBezTo>
                    <a:pt x="528604" y="340981"/>
                    <a:pt x="533275" y="351188"/>
                    <a:pt x="533400" y="361950"/>
                  </a:cubicBezTo>
                  <a:lnTo>
                    <a:pt x="533400" y="376904"/>
                  </a:lnTo>
                  <a:cubicBezTo>
                    <a:pt x="625031" y="368618"/>
                    <a:pt x="687610" y="349187"/>
                    <a:pt x="723900" y="331280"/>
                  </a:cubicBezTo>
                  <a:cubicBezTo>
                    <a:pt x="723900" y="349949"/>
                    <a:pt x="723900" y="369697"/>
                    <a:pt x="723900" y="390525"/>
                  </a:cubicBezTo>
                  <a:close/>
                </a:path>
              </a:pathLst>
            </a:custGeom>
            <a:grpFill/>
            <a:ln w="9525" cap="flat">
              <a:noFill/>
              <a:prstDash val="solid"/>
              <a:miter/>
            </a:ln>
          </p:spPr>
          <p:txBody>
            <a:bodyPr rtlCol="0" anchor="ctr"/>
            <a:lstStyle/>
            <a:p>
              <a:endParaRPr lang="it-IT" sz="1013"/>
            </a:p>
          </p:txBody>
        </p:sp>
        <p:sp>
          <p:nvSpPr>
            <p:cNvPr id="1115" name="Figura a mano libera 1114">
              <a:extLst>
                <a:ext uri="{FF2B5EF4-FFF2-40B4-BE49-F238E27FC236}">
                  <a16:creationId xmlns:a16="http://schemas.microsoft.com/office/drawing/2014/main" id="{5F793764-396D-4840-B5BB-C485627BC48F}"/>
                </a:ext>
              </a:extLst>
            </p:cNvPr>
            <p:cNvSpPr/>
            <p:nvPr/>
          </p:nvSpPr>
          <p:spPr>
            <a:xfrm>
              <a:off x="7848375" y="5295675"/>
              <a:ext cx="95250" cy="95250"/>
            </a:xfrm>
            <a:custGeom>
              <a:avLst/>
              <a:gdLst>
                <a:gd name="connsiteX0" fmla="*/ 0 w 95250"/>
                <a:gd name="connsiteY0" fmla="*/ 0 h 95250"/>
                <a:gd name="connsiteX1" fmla="*/ 95250 w 95250"/>
                <a:gd name="connsiteY1" fmla="*/ 0 h 95250"/>
                <a:gd name="connsiteX2" fmla="*/ 95250 w 95250"/>
                <a:gd name="connsiteY2" fmla="*/ 95250 h 95250"/>
                <a:gd name="connsiteX3" fmla="*/ 0 w 9525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95250" h="95250">
                  <a:moveTo>
                    <a:pt x="0" y="0"/>
                  </a:moveTo>
                  <a:lnTo>
                    <a:pt x="95250" y="0"/>
                  </a:lnTo>
                  <a:lnTo>
                    <a:pt x="95250" y="95250"/>
                  </a:lnTo>
                  <a:lnTo>
                    <a:pt x="0" y="95250"/>
                  </a:lnTo>
                  <a:close/>
                </a:path>
              </a:pathLst>
            </a:custGeom>
            <a:grpFill/>
            <a:ln w="9525" cap="flat">
              <a:noFill/>
              <a:prstDash val="solid"/>
              <a:miter/>
            </a:ln>
          </p:spPr>
          <p:txBody>
            <a:bodyPr rtlCol="0" anchor="ctr"/>
            <a:lstStyle/>
            <a:p>
              <a:endParaRPr lang="it-IT" sz="1013"/>
            </a:p>
          </p:txBody>
        </p:sp>
      </p:grpSp>
      <p:sp>
        <p:nvSpPr>
          <p:cNvPr id="1116" name="Elemento grafico 1071" descr="Ferro di cavallo">
            <a:extLst>
              <a:ext uri="{FF2B5EF4-FFF2-40B4-BE49-F238E27FC236}">
                <a16:creationId xmlns:a16="http://schemas.microsoft.com/office/drawing/2014/main" id="{BE58B086-A417-B24B-8760-E32FD4F83A07}"/>
              </a:ext>
            </a:extLst>
          </p:cNvPr>
          <p:cNvSpPr/>
          <p:nvPr/>
        </p:nvSpPr>
        <p:spPr>
          <a:xfrm>
            <a:off x="6095219" y="3127964"/>
            <a:ext cx="240390" cy="249879"/>
          </a:xfrm>
          <a:custGeom>
            <a:avLst/>
            <a:gdLst>
              <a:gd name="connsiteX0" fmla="*/ 691039 w 723900"/>
              <a:gd name="connsiteY0" fmla="*/ 149572 h 752475"/>
              <a:gd name="connsiteX1" fmla="*/ 691039 w 723900"/>
              <a:gd name="connsiteY1" fmla="*/ 148906 h 752475"/>
              <a:gd name="connsiteX2" fmla="*/ 686848 w 723900"/>
              <a:gd name="connsiteY2" fmla="*/ 93184 h 752475"/>
              <a:gd name="connsiteX3" fmla="*/ 685800 w 723900"/>
              <a:gd name="connsiteY3" fmla="*/ 62323 h 752475"/>
              <a:gd name="connsiteX4" fmla="*/ 661321 w 723900"/>
              <a:gd name="connsiteY4" fmla="*/ 17556 h 752475"/>
              <a:gd name="connsiteX5" fmla="*/ 615696 w 723900"/>
              <a:gd name="connsiteY5" fmla="*/ 3935 h 752475"/>
              <a:gd name="connsiteX6" fmla="*/ 558546 w 723900"/>
              <a:gd name="connsiteY6" fmla="*/ 34034 h 752475"/>
              <a:gd name="connsiteX7" fmla="*/ 546176 w 723900"/>
              <a:gd name="connsiteY7" fmla="*/ 109130 h 752475"/>
              <a:gd name="connsiteX8" fmla="*/ 546354 w 723900"/>
              <a:gd name="connsiteY8" fmla="*/ 109377 h 752475"/>
              <a:gd name="connsiteX9" fmla="*/ 614458 w 723900"/>
              <a:gd name="connsiteY9" fmla="*/ 329119 h 752475"/>
              <a:gd name="connsiteX10" fmla="*/ 361188 w 723900"/>
              <a:gd name="connsiteY10" fmla="*/ 652302 h 752475"/>
              <a:gd name="connsiteX11" fmla="*/ 108680 w 723900"/>
              <a:gd name="connsiteY11" fmla="*/ 329119 h 752475"/>
              <a:gd name="connsiteX12" fmla="*/ 176784 w 723900"/>
              <a:gd name="connsiteY12" fmla="*/ 109377 h 752475"/>
              <a:gd name="connsiteX13" fmla="*/ 164839 w 723900"/>
              <a:gd name="connsiteY13" fmla="*/ 34212 h 752475"/>
              <a:gd name="connsiteX14" fmla="*/ 164592 w 723900"/>
              <a:gd name="connsiteY14" fmla="*/ 34034 h 752475"/>
              <a:gd name="connsiteX15" fmla="*/ 107442 w 723900"/>
              <a:gd name="connsiteY15" fmla="*/ 3935 h 752475"/>
              <a:gd name="connsiteX16" fmla="*/ 61817 w 723900"/>
              <a:gd name="connsiteY16" fmla="*/ 17556 h 752475"/>
              <a:gd name="connsiteX17" fmla="*/ 38100 w 723900"/>
              <a:gd name="connsiteY17" fmla="*/ 62323 h 752475"/>
              <a:gd name="connsiteX18" fmla="*/ 37528 w 723900"/>
              <a:gd name="connsiteY18" fmla="*/ 93184 h 752475"/>
              <a:gd name="connsiteX19" fmla="*/ 33338 w 723900"/>
              <a:gd name="connsiteY19" fmla="*/ 148906 h 752475"/>
              <a:gd name="connsiteX20" fmla="*/ 33338 w 723900"/>
              <a:gd name="connsiteY20" fmla="*/ 150239 h 752475"/>
              <a:gd name="connsiteX21" fmla="*/ 0 w 723900"/>
              <a:gd name="connsiteY21" fmla="*/ 329119 h 752475"/>
              <a:gd name="connsiteX22" fmla="*/ 361950 w 723900"/>
              <a:gd name="connsiteY22" fmla="*/ 760125 h 752475"/>
              <a:gd name="connsiteX23" fmla="*/ 723900 w 723900"/>
              <a:gd name="connsiteY23" fmla="*/ 329119 h 752475"/>
              <a:gd name="connsiteX24" fmla="*/ 691039 w 723900"/>
              <a:gd name="connsiteY24" fmla="*/ 149572 h 752475"/>
              <a:gd name="connsiteX25" fmla="*/ 42101 w 723900"/>
              <a:gd name="connsiteY25" fmla="*/ 251966 h 752475"/>
              <a:gd name="connsiteX26" fmla="*/ 78105 w 723900"/>
              <a:gd name="connsiteY26" fmla="*/ 255109 h 752475"/>
              <a:gd name="connsiteX27" fmla="*/ 71819 w 723900"/>
              <a:gd name="connsiteY27" fmla="*/ 327214 h 752475"/>
              <a:gd name="connsiteX28" fmla="*/ 35719 w 723900"/>
              <a:gd name="connsiteY28" fmla="*/ 324070 h 752475"/>
              <a:gd name="connsiteX29" fmla="*/ 63341 w 723900"/>
              <a:gd name="connsiteY29" fmla="*/ 482947 h 752475"/>
              <a:gd name="connsiteX30" fmla="*/ 45815 w 723900"/>
              <a:gd name="connsiteY30" fmla="*/ 412653 h 752475"/>
              <a:gd name="connsiteX31" fmla="*/ 80867 w 723900"/>
              <a:gd name="connsiteY31" fmla="*/ 403890 h 752475"/>
              <a:gd name="connsiteX32" fmla="*/ 98393 w 723900"/>
              <a:gd name="connsiteY32" fmla="*/ 474184 h 752475"/>
              <a:gd name="connsiteX33" fmla="*/ 142875 w 723900"/>
              <a:gd name="connsiteY33" fmla="*/ 618964 h 752475"/>
              <a:gd name="connsiteX34" fmla="*/ 99155 w 723900"/>
              <a:gd name="connsiteY34" fmla="*/ 561052 h 752475"/>
              <a:gd name="connsiteX35" fmla="*/ 127730 w 723900"/>
              <a:gd name="connsiteY35" fmla="*/ 539240 h 752475"/>
              <a:gd name="connsiteX36" fmla="*/ 171450 w 723900"/>
              <a:gd name="connsiteY36" fmla="*/ 597152 h 752475"/>
              <a:gd name="connsiteX37" fmla="*/ 582168 w 723900"/>
              <a:gd name="connsiteY37" fmla="*/ 618964 h 752475"/>
              <a:gd name="connsiteX38" fmla="*/ 553593 w 723900"/>
              <a:gd name="connsiteY38" fmla="*/ 597152 h 752475"/>
              <a:gd name="connsiteX39" fmla="*/ 597218 w 723900"/>
              <a:gd name="connsiteY39" fmla="*/ 539335 h 752475"/>
              <a:gd name="connsiteX40" fmla="*/ 625793 w 723900"/>
              <a:gd name="connsiteY40" fmla="*/ 561148 h 752475"/>
              <a:gd name="connsiteX41" fmla="*/ 660559 w 723900"/>
              <a:gd name="connsiteY41" fmla="*/ 482947 h 752475"/>
              <a:gd name="connsiteX42" fmla="*/ 625507 w 723900"/>
              <a:gd name="connsiteY42" fmla="*/ 474184 h 752475"/>
              <a:gd name="connsiteX43" fmla="*/ 643033 w 723900"/>
              <a:gd name="connsiteY43" fmla="*/ 403890 h 752475"/>
              <a:gd name="connsiteX44" fmla="*/ 678085 w 723900"/>
              <a:gd name="connsiteY44" fmla="*/ 412653 h 752475"/>
              <a:gd name="connsiteX45" fmla="*/ 652463 w 723900"/>
              <a:gd name="connsiteY45" fmla="*/ 327214 h 752475"/>
              <a:gd name="connsiteX46" fmla="*/ 646176 w 723900"/>
              <a:gd name="connsiteY46" fmla="*/ 255109 h 752475"/>
              <a:gd name="connsiteX47" fmla="*/ 682181 w 723900"/>
              <a:gd name="connsiteY47" fmla="*/ 251966 h 752475"/>
              <a:gd name="connsiteX48" fmla="*/ 688562 w 723900"/>
              <a:gd name="connsiteY48" fmla="*/ 32407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3900" h="752475">
                <a:moveTo>
                  <a:pt x="691039" y="149572"/>
                </a:moveTo>
                <a:lnTo>
                  <a:pt x="691039" y="148906"/>
                </a:lnTo>
                <a:cubicBezTo>
                  <a:pt x="683514" y="130713"/>
                  <a:pt x="679323" y="110806"/>
                  <a:pt x="686848" y="93184"/>
                </a:cubicBezTo>
                <a:cubicBezTo>
                  <a:pt x="691337" y="83298"/>
                  <a:pt x="690949" y="71883"/>
                  <a:pt x="685800" y="62323"/>
                </a:cubicBezTo>
                <a:lnTo>
                  <a:pt x="661321" y="17556"/>
                </a:lnTo>
                <a:cubicBezTo>
                  <a:pt x="652359" y="1349"/>
                  <a:pt x="632076" y="-4707"/>
                  <a:pt x="615696" y="3935"/>
                </a:cubicBezTo>
                <a:cubicBezTo>
                  <a:pt x="615696" y="3935"/>
                  <a:pt x="562547" y="31462"/>
                  <a:pt x="558546" y="34034"/>
                </a:cubicBezTo>
                <a:cubicBezTo>
                  <a:pt x="534393" y="51355"/>
                  <a:pt x="528855" y="84977"/>
                  <a:pt x="546176" y="109130"/>
                </a:cubicBezTo>
                <a:cubicBezTo>
                  <a:pt x="546235" y="109212"/>
                  <a:pt x="546294" y="109295"/>
                  <a:pt x="546354" y="109377"/>
                </a:cubicBezTo>
                <a:cubicBezTo>
                  <a:pt x="591582" y="173648"/>
                  <a:pt x="615411" y="250534"/>
                  <a:pt x="614458" y="329119"/>
                </a:cubicBezTo>
                <a:cubicBezTo>
                  <a:pt x="614458" y="507331"/>
                  <a:pt x="500825" y="652302"/>
                  <a:pt x="361188" y="652302"/>
                </a:cubicBezTo>
                <a:cubicBezTo>
                  <a:pt x="221551" y="652302"/>
                  <a:pt x="108680" y="507331"/>
                  <a:pt x="108680" y="329119"/>
                </a:cubicBezTo>
                <a:cubicBezTo>
                  <a:pt x="107727" y="250534"/>
                  <a:pt x="131556" y="173648"/>
                  <a:pt x="176784" y="109377"/>
                </a:cubicBezTo>
                <a:cubicBezTo>
                  <a:pt x="194241" y="85322"/>
                  <a:pt x="188894" y="51670"/>
                  <a:pt x="164839" y="34212"/>
                </a:cubicBezTo>
                <a:cubicBezTo>
                  <a:pt x="164757" y="34153"/>
                  <a:pt x="164675" y="34093"/>
                  <a:pt x="164592" y="34034"/>
                </a:cubicBezTo>
                <a:cubicBezTo>
                  <a:pt x="160973" y="31367"/>
                  <a:pt x="107442" y="3935"/>
                  <a:pt x="107442" y="3935"/>
                </a:cubicBezTo>
                <a:cubicBezTo>
                  <a:pt x="91062" y="-4707"/>
                  <a:pt x="70779" y="1349"/>
                  <a:pt x="61817" y="17556"/>
                </a:cubicBezTo>
                <a:lnTo>
                  <a:pt x="38100" y="62323"/>
                </a:lnTo>
                <a:cubicBezTo>
                  <a:pt x="33058" y="71945"/>
                  <a:pt x="32847" y="83381"/>
                  <a:pt x="37528" y="93184"/>
                </a:cubicBezTo>
                <a:cubicBezTo>
                  <a:pt x="45053" y="110710"/>
                  <a:pt x="40862" y="130713"/>
                  <a:pt x="33338" y="148906"/>
                </a:cubicBezTo>
                <a:lnTo>
                  <a:pt x="33338" y="150239"/>
                </a:lnTo>
                <a:cubicBezTo>
                  <a:pt x="11449" y="207345"/>
                  <a:pt x="152" y="267961"/>
                  <a:pt x="0" y="329119"/>
                </a:cubicBezTo>
                <a:cubicBezTo>
                  <a:pt x="0" y="566767"/>
                  <a:pt x="162401" y="760125"/>
                  <a:pt x="361950" y="760125"/>
                </a:cubicBezTo>
                <a:cubicBezTo>
                  <a:pt x="561499" y="760125"/>
                  <a:pt x="723900" y="566767"/>
                  <a:pt x="723900" y="329119"/>
                </a:cubicBezTo>
                <a:cubicBezTo>
                  <a:pt x="724007" y="267765"/>
                  <a:pt x="712869" y="206911"/>
                  <a:pt x="691039" y="149572"/>
                </a:cubicBezTo>
                <a:close/>
                <a:moveTo>
                  <a:pt x="42101" y="251966"/>
                </a:moveTo>
                <a:lnTo>
                  <a:pt x="78105" y="255109"/>
                </a:lnTo>
                <a:lnTo>
                  <a:pt x="71819" y="327214"/>
                </a:lnTo>
                <a:lnTo>
                  <a:pt x="35719" y="324070"/>
                </a:lnTo>
                <a:close/>
                <a:moveTo>
                  <a:pt x="63341" y="482947"/>
                </a:moveTo>
                <a:lnTo>
                  <a:pt x="45815" y="412653"/>
                </a:lnTo>
                <a:lnTo>
                  <a:pt x="80867" y="403890"/>
                </a:lnTo>
                <a:lnTo>
                  <a:pt x="98393" y="474184"/>
                </a:lnTo>
                <a:close/>
                <a:moveTo>
                  <a:pt x="142875" y="618964"/>
                </a:moveTo>
                <a:lnTo>
                  <a:pt x="99155" y="561052"/>
                </a:lnTo>
                <a:lnTo>
                  <a:pt x="127730" y="539240"/>
                </a:lnTo>
                <a:lnTo>
                  <a:pt x="171450" y="597152"/>
                </a:lnTo>
                <a:close/>
                <a:moveTo>
                  <a:pt x="582168" y="618964"/>
                </a:moveTo>
                <a:lnTo>
                  <a:pt x="553593" y="597152"/>
                </a:lnTo>
                <a:lnTo>
                  <a:pt x="597218" y="539335"/>
                </a:lnTo>
                <a:lnTo>
                  <a:pt x="625793" y="561148"/>
                </a:lnTo>
                <a:close/>
                <a:moveTo>
                  <a:pt x="660559" y="482947"/>
                </a:moveTo>
                <a:lnTo>
                  <a:pt x="625507" y="474184"/>
                </a:lnTo>
                <a:lnTo>
                  <a:pt x="643033" y="403890"/>
                </a:lnTo>
                <a:lnTo>
                  <a:pt x="678085" y="412653"/>
                </a:lnTo>
                <a:close/>
                <a:moveTo>
                  <a:pt x="652463" y="327214"/>
                </a:moveTo>
                <a:lnTo>
                  <a:pt x="646176" y="255109"/>
                </a:lnTo>
                <a:lnTo>
                  <a:pt x="682181" y="251966"/>
                </a:lnTo>
                <a:lnTo>
                  <a:pt x="688562" y="324070"/>
                </a:lnTo>
                <a:close/>
              </a:path>
            </a:pathLst>
          </a:custGeom>
          <a:solidFill>
            <a:schemeClr val="accent3"/>
          </a:solidFill>
          <a:ln w="9525" cap="flat">
            <a:noFill/>
            <a:prstDash val="solid"/>
            <a:miter/>
          </a:ln>
        </p:spPr>
        <p:txBody>
          <a:bodyPr rtlCol="0" anchor="ctr"/>
          <a:lstStyle/>
          <a:p>
            <a:endParaRPr lang="it-IT" sz="1013"/>
          </a:p>
        </p:txBody>
      </p:sp>
      <p:sp>
        <p:nvSpPr>
          <p:cNvPr id="1117" name="Elemento grafico 1073" descr="Trifoglio">
            <a:extLst>
              <a:ext uri="{FF2B5EF4-FFF2-40B4-BE49-F238E27FC236}">
                <a16:creationId xmlns:a16="http://schemas.microsoft.com/office/drawing/2014/main" id="{CDCE80AA-FF10-1A47-97A6-6A147C8E03E3}"/>
              </a:ext>
            </a:extLst>
          </p:cNvPr>
          <p:cNvSpPr/>
          <p:nvPr/>
        </p:nvSpPr>
        <p:spPr>
          <a:xfrm>
            <a:off x="6516626" y="3134290"/>
            <a:ext cx="192944" cy="237227"/>
          </a:xfrm>
          <a:custGeom>
            <a:avLst/>
            <a:gdLst>
              <a:gd name="connsiteX0" fmla="*/ 569345 w 581025"/>
              <a:gd name="connsiteY0" fmla="*/ 264530 h 714375"/>
              <a:gd name="connsiteX1" fmla="*/ 457998 w 581025"/>
              <a:gd name="connsiteY1" fmla="*/ 130609 h 714375"/>
              <a:gd name="connsiteX2" fmla="*/ 456016 w 581025"/>
              <a:gd name="connsiteY2" fmla="*/ 129461 h 714375"/>
              <a:gd name="connsiteX3" fmla="*/ 455998 w 581025"/>
              <a:gd name="connsiteY3" fmla="*/ 128704 h 714375"/>
              <a:gd name="connsiteX4" fmla="*/ 318933 w 581025"/>
              <a:gd name="connsiteY4" fmla="*/ 21357 h 714375"/>
              <a:gd name="connsiteX5" fmla="*/ 285500 w 581025"/>
              <a:gd name="connsiteY5" fmla="*/ 191092 h 714375"/>
              <a:gd name="connsiteX6" fmla="*/ 282446 w 581025"/>
              <a:gd name="connsiteY6" fmla="*/ 194860 h 714375"/>
              <a:gd name="connsiteX7" fmla="*/ 278833 w 581025"/>
              <a:gd name="connsiteY7" fmla="*/ 192521 h 714375"/>
              <a:gd name="connsiteX8" fmla="*/ 180820 w 581025"/>
              <a:gd name="connsiteY8" fmla="*/ 49646 h 714375"/>
              <a:gd name="connsiteX9" fmla="*/ 97381 w 581025"/>
              <a:gd name="connsiteY9" fmla="*/ 202046 h 714375"/>
              <a:gd name="connsiteX10" fmla="*/ 97324 w 581025"/>
              <a:gd name="connsiteY10" fmla="*/ 204201 h 714375"/>
              <a:gd name="connsiteX11" fmla="*/ 96334 w 581025"/>
              <a:gd name="connsiteY11" fmla="*/ 204618 h 714375"/>
              <a:gd name="connsiteX12" fmla="*/ 46899 w 581025"/>
              <a:gd name="connsiteY12" fmla="*/ 372163 h 714375"/>
              <a:gd name="connsiteX13" fmla="*/ 225874 w 581025"/>
              <a:gd name="connsiteY13" fmla="*/ 335872 h 714375"/>
              <a:gd name="connsiteX14" fmla="*/ 227986 w 581025"/>
              <a:gd name="connsiteY14" fmla="*/ 336755 h 714375"/>
              <a:gd name="connsiteX15" fmla="*/ 227779 w 581025"/>
              <a:gd name="connsiteY15" fmla="*/ 338349 h 714375"/>
              <a:gd name="connsiteX16" fmla="*/ 77093 w 581025"/>
              <a:gd name="connsiteY16" fmla="*/ 714110 h 714375"/>
              <a:gd name="connsiteX17" fmla="*/ 78712 w 581025"/>
              <a:gd name="connsiteY17" fmla="*/ 715729 h 714375"/>
              <a:gd name="connsiteX18" fmla="*/ 113574 w 581025"/>
              <a:gd name="connsiteY18" fmla="*/ 716682 h 714375"/>
              <a:gd name="connsiteX19" fmla="*/ 115193 w 581025"/>
              <a:gd name="connsiteY19" fmla="*/ 715063 h 714375"/>
              <a:gd name="connsiteX20" fmla="*/ 243114 w 581025"/>
              <a:gd name="connsiteY20" fmla="*/ 379878 h 714375"/>
              <a:gd name="connsiteX21" fmla="*/ 245394 w 581025"/>
              <a:gd name="connsiteY21" fmla="*/ 379668 h 714375"/>
              <a:gd name="connsiteX22" fmla="*/ 245781 w 581025"/>
              <a:gd name="connsiteY22" fmla="*/ 381688 h 714375"/>
              <a:gd name="connsiteX23" fmla="*/ 218349 w 581025"/>
              <a:gd name="connsiteY23" fmla="*/ 543994 h 714375"/>
              <a:gd name="connsiteX24" fmla="*/ 385036 w 581025"/>
              <a:gd name="connsiteY24" fmla="*/ 494845 h 714375"/>
              <a:gd name="connsiteX25" fmla="*/ 386884 w 581025"/>
              <a:gd name="connsiteY25" fmla="*/ 493492 h 714375"/>
              <a:gd name="connsiteX26" fmla="*/ 387608 w 581025"/>
              <a:gd name="connsiteY26" fmla="*/ 493797 h 714375"/>
              <a:gd name="connsiteX27" fmla="*/ 540008 w 581025"/>
              <a:gd name="connsiteY27" fmla="*/ 410453 h 714375"/>
              <a:gd name="connsiteX28" fmla="*/ 379893 w 581025"/>
              <a:gd name="connsiteY28" fmla="*/ 307012 h 714375"/>
              <a:gd name="connsiteX29" fmla="*/ 377607 w 581025"/>
              <a:gd name="connsiteY29" fmla="*/ 303678 h 714375"/>
              <a:gd name="connsiteX30" fmla="*/ 380941 w 581025"/>
              <a:gd name="connsiteY30" fmla="*/ 301392 h 714375"/>
              <a:gd name="connsiteX31" fmla="*/ 569345 w 581025"/>
              <a:gd name="connsiteY31" fmla="*/ 26453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81025" h="714375">
                <a:moveTo>
                  <a:pt x="569345" y="264530"/>
                </a:moveTo>
                <a:cubicBezTo>
                  <a:pt x="614875" y="217572"/>
                  <a:pt x="583061" y="93080"/>
                  <a:pt x="457998" y="130609"/>
                </a:cubicBezTo>
                <a:cubicBezTo>
                  <a:pt x="457134" y="130839"/>
                  <a:pt x="456246" y="130326"/>
                  <a:pt x="456016" y="129461"/>
                </a:cubicBezTo>
                <a:cubicBezTo>
                  <a:pt x="455950" y="129214"/>
                  <a:pt x="455944" y="128954"/>
                  <a:pt x="455998" y="128704"/>
                </a:cubicBezTo>
                <a:cubicBezTo>
                  <a:pt x="490097" y="2593"/>
                  <a:pt x="364558" y="-25601"/>
                  <a:pt x="318933" y="21357"/>
                </a:cubicBezTo>
                <a:cubicBezTo>
                  <a:pt x="282643" y="58790"/>
                  <a:pt x="279976" y="131085"/>
                  <a:pt x="285500" y="191092"/>
                </a:cubicBezTo>
                <a:cubicBezTo>
                  <a:pt x="285697" y="192976"/>
                  <a:pt x="284330" y="194662"/>
                  <a:pt x="282446" y="194860"/>
                </a:cubicBezTo>
                <a:cubicBezTo>
                  <a:pt x="280841" y="195027"/>
                  <a:pt x="279337" y="194054"/>
                  <a:pt x="278833" y="192521"/>
                </a:cubicBezTo>
                <a:cubicBezTo>
                  <a:pt x="259783" y="135371"/>
                  <a:pt x="229017" y="69649"/>
                  <a:pt x="180820" y="49646"/>
                </a:cubicBezTo>
                <a:cubicBezTo>
                  <a:pt x="120337" y="24595"/>
                  <a:pt x="16133" y="100224"/>
                  <a:pt x="97381" y="202046"/>
                </a:cubicBezTo>
                <a:cubicBezTo>
                  <a:pt x="97961" y="202657"/>
                  <a:pt x="97935" y="203622"/>
                  <a:pt x="97324" y="204201"/>
                </a:cubicBezTo>
                <a:cubicBezTo>
                  <a:pt x="97056" y="204456"/>
                  <a:pt x="96703" y="204604"/>
                  <a:pt x="96334" y="204618"/>
                </a:cubicBezTo>
                <a:cubicBezTo>
                  <a:pt x="-33397" y="219953"/>
                  <a:pt x="-13204" y="347112"/>
                  <a:pt x="46899" y="372163"/>
                </a:cubicBezTo>
                <a:cubicBezTo>
                  <a:pt x="97667" y="393213"/>
                  <a:pt x="170724" y="365019"/>
                  <a:pt x="225874" y="335872"/>
                </a:cubicBezTo>
                <a:cubicBezTo>
                  <a:pt x="226701" y="335532"/>
                  <a:pt x="227647" y="335929"/>
                  <a:pt x="227986" y="336755"/>
                </a:cubicBezTo>
                <a:cubicBezTo>
                  <a:pt x="228204" y="337286"/>
                  <a:pt x="228125" y="337892"/>
                  <a:pt x="227779" y="338349"/>
                </a:cubicBezTo>
                <a:cubicBezTo>
                  <a:pt x="135167" y="442135"/>
                  <a:pt x="81849" y="575092"/>
                  <a:pt x="77093" y="714110"/>
                </a:cubicBezTo>
                <a:cubicBezTo>
                  <a:pt x="77093" y="715005"/>
                  <a:pt x="77818" y="715729"/>
                  <a:pt x="78712" y="715729"/>
                </a:cubicBezTo>
                <a:lnTo>
                  <a:pt x="113574" y="716682"/>
                </a:lnTo>
                <a:cubicBezTo>
                  <a:pt x="114448" y="716634"/>
                  <a:pt x="115146" y="715937"/>
                  <a:pt x="115193" y="715063"/>
                </a:cubicBezTo>
                <a:cubicBezTo>
                  <a:pt x="120157" y="592378"/>
                  <a:pt x="165077" y="474676"/>
                  <a:pt x="243114" y="379878"/>
                </a:cubicBezTo>
                <a:cubicBezTo>
                  <a:pt x="243685" y="379190"/>
                  <a:pt x="244706" y="379097"/>
                  <a:pt x="245394" y="379668"/>
                </a:cubicBezTo>
                <a:cubicBezTo>
                  <a:pt x="245989" y="380163"/>
                  <a:pt x="246150" y="381009"/>
                  <a:pt x="245781" y="381688"/>
                </a:cubicBezTo>
                <a:cubicBezTo>
                  <a:pt x="220063" y="434551"/>
                  <a:pt x="199299" y="498083"/>
                  <a:pt x="218349" y="543994"/>
                </a:cubicBezTo>
                <a:cubicBezTo>
                  <a:pt x="243114" y="604477"/>
                  <a:pt x="370749" y="625052"/>
                  <a:pt x="385036" y="494845"/>
                </a:cubicBezTo>
                <a:cubicBezTo>
                  <a:pt x="385174" y="493961"/>
                  <a:pt x="386000" y="493355"/>
                  <a:pt x="386884" y="493492"/>
                </a:cubicBezTo>
                <a:cubicBezTo>
                  <a:pt x="387147" y="493533"/>
                  <a:pt x="387396" y="493638"/>
                  <a:pt x="387608" y="493797"/>
                </a:cubicBezTo>
                <a:cubicBezTo>
                  <a:pt x="489907" y="575045"/>
                  <a:pt x="565535" y="470937"/>
                  <a:pt x="540008" y="410453"/>
                </a:cubicBezTo>
                <a:cubicBezTo>
                  <a:pt x="518005" y="357304"/>
                  <a:pt x="440662" y="324728"/>
                  <a:pt x="379893" y="307012"/>
                </a:cubicBezTo>
                <a:cubicBezTo>
                  <a:pt x="378341" y="306722"/>
                  <a:pt x="377317" y="305230"/>
                  <a:pt x="377607" y="303678"/>
                </a:cubicBezTo>
                <a:cubicBezTo>
                  <a:pt x="377896" y="302126"/>
                  <a:pt x="379389" y="301102"/>
                  <a:pt x="380941" y="301392"/>
                </a:cubicBezTo>
                <a:cubicBezTo>
                  <a:pt x="444663" y="307393"/>
                  <a:pt x="529054" y="305964"/>
                  <a:pt x="569345" y="264530"/>
                </a:cubicBezTo>
                <a:close/>
              </a:path>
            </a:pathLst>
          </a:custGeom>
          <a:solidFill>
            <a:schemeClr val="accent3"/>
          </a:solidFill>
          <a:ln w="9525" cap="flat">
            <a:noFill/>
            <a:prstDash val="solid"/>
            <a:miter/>
          </a:ln>
        </p:spPr>
        <p:txBody>
          <a:bodyPr rtlCol="0" anchor="ctr"/>
          <a:lstStyle/>
          <a:p>
            <a:endParaRPr lang="it-IT" sz="1013"/>
          </a:p>
        </p:txBody>
      </p:sp>
      <p:grpSp>
        <p:nvGrpSpPr>
          <p:cNvPr id="1118" name="Elemento grafico 1075" descr="Lettera d'amore">
            <a:extLst>
              <a:ext uri="{FF2B5EF4-FFF2-40B4-BE49-F238E27FC236}">
                <a16:creationId xmlns:a16="http://schemas.microsoft.com/office/drawing/2014/main" id="{B95006C6-6443-E644-A135-F451E9DD019D}"/>
              </a:ext>
            </a:extLst>
          </p:cNvPr>
          <p:cNvGrpSpPr/>
          <p:nvPr/>
        </p:nvGrpSpPr>
        <p:grpSpPr>
          <a:xfrm>
            <a:off x="6890587" y="3101079"/>
            <a:ext cx="303650" cy="303650"/>
            <a:chOff x="7888800" y="5221800"/>
            <a:chExt cx="914400" cy="914400"/>
          </a:xfrm>
          <a:solidFill>
            <a:schemeClr val="accent3"/>
          </a:solidFill>
        </p:grpSpPr>
        <p:sp>
          <p:nvSpPr>
            <p:cNvPr id="1119" name="Figura a mano libera 1118">
              <a:extLst>
                <a:ext uri="{FF2B5EF4-FFF2-40B4-BE49-F238E27FC236}">
                  <a16:creationId xmlns:a16="http://schemas.microsoft.com/office/drawing/2014/main" id="{F1D1164F-4101-5942-9D82-C9BCFE34CD36}"/>
                </a:ext>
              </a:extLst>
            </p:cNvPr>
            <p:cNvSpPr/>
            <p:nvPr/>
          </p:nvSpPr>
          <p:spPr>
            <a:xfrm>
              <a:off x="8003100" y="5336100"/>
              <a:ext cx="685800" cy="685800"/>
            </a:xfrm>
            <a:custGeom>
              <a:avLst/>
              <a:gdLst>
                <a:gd name="connsiteX0" fmla="*/ 609600 w 685800"/>
                <a:gd name="connsiteY0" fmla="*/ 609600 h 685800"/>
                <a:gd name="connsiteX1" fmla="*/ 76200 w 685800"/>
                <a:gd name="connsiteY1" fmla="*/ 609600 h 685800"/>
                <a:gd name="connsiteX2" fmla="*/ 76200 w 685800"/>
                <a:gd name="connsiteY2" fmla="*/ 76200 h 685800"/>
                <a:gd name="connsiteX3" fmla="*/ 609600 w 685800"/>
                <a:gd name="connsiteY3" fmla="*/ 76200 h 685800"/>
                <a:gd name="connsiteX4" fmla="*/ 647700 w 685800"/>
                <a:gd name="connsiteY4" fmla="*/ 228600 h 685800"/>
                <a:gd name="connsiteX5" fmla="*/ 685800 w 685800"/>
                <a:gd name="connsiteY5" fmla="*/ 190500 h 685800"/>
                <a:gd name="connsiteX6" fmla="*/ 685800 w 685800"/>
                <a:gd name="connsiteY6" fmla="*/ 152400 h 685800"/>
                <a:gd name="connsiteX7" fmla="*/ 647700 w 685800"/>
                <a:gd name="connsiteY7" fmla="*/ 114300 h 685800"/>
                <a:gd name="connsiteX8" fmla="*/ 685800 w 685800"/>
                <a:gd name="connsiteY8" fmla="*/ 76200 h 685800"/>
                <a:gd name="connsiteX9" fmla="*/ 685800 w 685800"/>
                <a:gd name="connsiteY9" fmla="*/ 0 h 685800"/>
                <a:gd name="connsiteX10" fmla="*/ 609600 w 685800"/>
                <a:gd name="connsiteY10" fmla="*/ 0 h 685800"/>
                <a:gd name="connsiteX11" fmla="*/ 571500 w 685800"/>
                <a:gd name="connsiteY11" fmla="*/ 38100 h 685800"/>
                <a:gd name="connsiteX12" fmla="*/ 533400 w 685800"/>
                <a:gd name="connsiteY12" fmla="*/ 0 h 685800"/>
                <a:gd name="connsiteX13" fmla="*/ 495300 w 685800"/>
                <a:gd name="connsiteY13" fmla="*/ 0 h 685800"/>
                <a:gd name="connsiteX14" fmla="*/ 457200 w 685800"/>
                <a:gd name="connsiteY14" fmla="*/ 38100 h 685800"/>
                <a:gd name="connsiteX15" fmla="*/ 419100 w 685800"/>
                <a:gd name="connsiteY15" fmla="*/ 0 h 685800"/>
                <a:gd name="connsiteX16" fmla="*/ 381000 w 685800"/>
                <a:gd name="connsiteY16" fmla="*/ 0 h 685800"/>
                <a:gd name="connsiteX17" fmla="*/ 342900 w 685800"/>
                <a:gd name="connsiteY17" fmla="*/ 38100 h 685800"/>
                <a:gd name="connsiteX18" fmla="*/ 304800 w 685800"/>
                <a:gd name="connsiteY18" fmla="*/ 0 h 685800"/>
                <a:gd name="connsiteX19" fmla="*/ 266700 w 685800"/>
                <a:gd name="connsiteY19" fmla="*/ 0 h 685800"/>
                <a:gd name="connsiteX20" fmla="*/ 228600 w 685800"/>
                <a:gd name="connsiteY20" fmla="*/ 38100 h 685800"/>
                <a:gd name="connsiteX21" fmla="*/ 190500 w 685800"/>
                <a:gd name="connsiteY21" fmla="*/ 0 h 685800"/>
                <a:gd name="connsiteX22" fmla="*/ 152400 w 685800"/>
                <a:gd name="connsiteY22" fmla="*/ 0 h 685800"/>
                <a:gd name="connsiteX23" fmla="*/ 114300 w 685800"/>
                <a:gd name="connsiteY23" fmla="*/ 38100 h 685800"/>
                <a:gd name="connsiteX24" fmla="*/ 76200 w 685800"/>
                <a:gd name="connsiteY24" fmla="*/ 0 h 685800"/>
                <a:gd name="connsiteX25" fmla="*/ 0 w 685800"/>
                <a:gd name="connsiteY25" fmla="*/ 0 h 685800"/>
                <a:gd name="connsiteX26" fmla="*/ 0 w 685800"/>
                <a:gd name="connsiteY26" fmla="*/ 76200 h 685800"/>
                <a:gd name="connsiteX27" fmla="*/ 38100 w 685800"/>
                <a:gd name="connsiteY27" fmla="*/ 114300 h 685800"/>
                <a:gd name="connsiteX28" fmla="*/ 0 w 685800"/>
                <a:gd name="connsiteY28" fmla="*/ 152400 h 685800"/>
                <a:gd name="connsiteX29" fmla="*/ 0 w 685800"/>
                <a:gd name="connsiteY29" fmla="*/ 190500 h 685800"/>
                <a:gd name="connsiteX30" fmla="*/ 38100 w 685800"/>
                <a:gd name="connsiteY30" fmla="*/ 228600 h 685800"/>
                <a:gd name="connsiteX31" fmla="*/ 0 w 685800"/>
                <a:gd name="connsiteY31" fmla="*/ 266700 h 685800"/>
                <a:gd name="connsiteX32" fmla="*/ 0 w 685800"/>
                <a:gd name="connsiteY32" fmla="*/ 304800 h 685800"/>
                <a:gd name="connsiteX33" fmla="*/ 38100 w 685800"/>
                <a:gd name="connsiteY33" fmla="*/ 342900 h 685800"/>
                <a:gd name="connsiteX34" fmla="*/ 0 w 685800"/>
                <a:gd name="connsiteY34" fmla="*/ 381000 h 685800"/>
                <a:gd name="connsiteX35" fmla="*/ 0 w 685800"/>
                <a:gd name="connsiteY35" fmla="*/ 419100 h 685800"/>
                <a:gd name="connsiteX36" fmla="*/ 38100 w 685800"/>
                <a:gd name="connsiteY36" fmla="*/ 457200 h 685800"/>
                <a:gd name="connsiteX37" fmla="*/ 0 w 685800"/>
                <a:gd name="connsiteY37" fmla="*/ 495300 h 685800"/>
                <a:gd name="connsiteX38" fmla="*/ 0 w 685800"/>
                <a:gd name="connsiteY38" fmla="*/ 533400 h 685800"/>
                <a:gd name="connsiteX39" fmla="*/ 38100 w 685800"/>
                <a:gd name="connsiteY39" fmla="*/ 571500 h 685800"/>
                <a:gd name="connsiteX40" fmla="*/ 0 w 685800"/>
                <a:gd name="connsiteY40" fmla="*/ 609600 h 685800"/>
                <a:gd name="connsiteX41" fmla="*/ 0 w 685800"/>
                <a:gd name="connsiteY41" fmla="*/ 685800 h 685800"/>
                <a:gd name="connsiteX42" fmla="*/ 76200 w 685800"/>
                <a:gd name="connsiteY42" fmla="*/ 685800 h 685800"/>
                <a:gd name="connsiteX43" fmla="*/ 114300 w 685800"/>
                <a:gd name="connsiteY43" fmla="*/ 647700 h 685800"/>
                <a:gd name="connsiteX44" fmla="*/ 152400 w 685800"/>
                <a:gd name="connsiteY44" fmla="*/ 685800 h 685800"/>
                <a:gd name="connsiteX45" fmla="*/ 190500 w 685800"/>
                <a:gd name="connsiteY45" fmla="*/ 685800 h 685800"/>
                <a:gd name="connsiteX46" fmla="*/ 228600 w 685800"/>
                <a:gd name="connsiteY46" fmla="*/ 647700 h 685800"/>
                <a:gd name="connsiteX47" fmla="*/ 266700 w 685800"/>
                <a:gd name="connsiteY47" fmla="*/ 685800 h 685800"/>
                <a:gd name="connsiteX48" fmla="*/ 304800 w 685800"/>
                <a:gd name="connsiteY48" fmla="*/ 685800 h 685800"/>
                <a:gd name="connsiteX49" fmla="*/ 342900 w 685800"/>
                <a:gd name="connsiteY49" fmla="*/ 647700 h 685800"/>
                <a:gd name="connsiteX50" fmla="*/ 381000 w 685800"/>
                <a:gd name="connsiteY50" fmla="*/ 685800 h 685800"/>
                <a:gd name="connsiteX51" fmla="*/ 419100 w 685800"/>
                <a:gd name="connsiteY51" fmla="*/ 685800 h 685800"/>
                <a:gd name="connsiteX52" fmla="*/ 457200 w 685800"/>
                <a:gd name="connsiteY52" fmla="*/ 647700 h 685800"/>
                <a:gd name="connsiteX53" fmla="*/ 495300 w 685800"/>
                <a:gd name="connsiteY53" fmla="*/ 685800 h 685800"/>
                <a:gd name="connsiteX54" fmla="*/ 533400 w 685800"/>
                <a:gd name="connsiteY54" fmla="*/ 685800 h 685800"/>
                <a:gd name="connsiteX55" fmla="*/ 571500 w 685800"/>
                <a:gd name="connsiteY55" fmla="*/ 647700 h 685800"/>
                <a:gd name="connsiteX56" fmla="*/ 609600 w 685800"/>
                <a:gd name="connsiteY56" fmla="*/ 685800 h 685800"/>
                <a:gd name="connsiteX57" fmla="*/ 685800 w 685800"/>
                <a:gd name="connsiteY57" fmla="*/ 685800 h 685800"/>
                <a:gd name="connsiteX58" fmla="*/ 685800 w 685800"/>
                <a:gd name="connsiteY58" fmla="*/ 609600 h 685800"/>
                <a:gd name="connsiteX59" fmla="*/ 647700 w 685800"/>
                <a:gd name="connsiteY59" fmla="*/ 571500 h 685800"/>
                <a:gd name="connsiteX60" fmla="*/ 685800 w 685800"/>
                <a:gd name="connsiteY60" fmla="*/ 533400 h 685800"/>
                <a:gd name="connsiteX61" fmla="*/ 685800 w 685800"/>
                <a:gd name="connsiteY61" fmla="*/ 495300 h 685800"/>
                <a:gd name="connsiteX62" fmla="*/ 647700 w 685800"/>
                <a:gd name="connsiteY62" fmla="*/ 457200 h 685800"/>
                <a:gd name="connsiteX63" fmla="*/ 685800 w 685800"/>
                <a:gd name="connsiteY63" fmla="*/ 419100 h 685800"/>
                <a:gd name="connsiteX64" fmla="*/ 685800 w 685800"/>
                <a:gd name="connsiteY64" fmla="*/ 381000 h 685800"/>
                <a:gd name="connsiteX65" fmla="*/ 647700 w 685800"/>
                <a:gd name="connsiteY65" fmla="*/ 342900 h 685800"/>
                <a:gd name="connsiteX66" fmla="*/ 685800 w 685800"/>
                <a:gd name="connsiteY66" fmla="*/ 304800 h 685800"/>
                <a:gd name="connsiteX67" fmla="*/ 685800 w 685800"/>
                <a:gd name="connsiteY67" fmla="*/ 266700 h 685800"/>
                <a:gd name="connsiteX68" fmla="*/ 647700 w 685800"/>
                <a:gd name="connsiteY68" fmla="*/ 2286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85800" h="685800">
                  <a:moveTo>
                    <a:pt x="609600" y="609600"/>
                  </a:moveTo>
                  <a:lnTo>
                    <a:pt x="76200" y="609600"/>
                  </a:lnTo>
                  <a:lnTo>
                    <a:pt x="76200" y="76200"/>
                  </a:lnTo>
                  <a:lnTo>
                    <a:pt x="609600" y="76200"/>
                  </a:lnTo>
                  <a:close/>
                  <a:moveTo>
                    <a:pt x="647700" y="228600"/>
                  </a:moveTo>
                  <a:cubicBezTo>
                    <a:pt x="647700" y="207558"/>
                    <a:pt x="664758" y="190500"/>
                    <a:pt x="685800" y="190500"/>
                  </a:cubicBezTo>
                  <a:lnTo>
                    <a:pt x="685800" y="152400"/>
                  </a:lnTo>
                  <a:cubicBezTo>
                    <a:pt x="664758" y="152400"/>
                    <a:pt x="647700" y="135342"/>
                    <a:pt x="647700" y="114300"/>
                  </a:cubicBezTo>
                  <a:cubicBezTo>
                    <a:pt x="647700" y="93258"/>
                    <a:pt x="664758" y="76200"/>
                    <a:pt x="685800" y="76200"/>
                  </a:cubicBezTo>
                  <a:lnTo>
                    <a:pt x="685800" y="0"/>
                  </a:lnTo>
                  <a:lnTo>
                    <a:pt x="609600" y="0"/>
                  </a:lnTo>
                  <a:cubicBezTo>
                    <a:pt x="609600" y="21042"/>
                    <a:pt x="592542" y="38100"/>
                    <a:pt x="571500" y="38100"/>
                  </a:cubicBezTo>
                  <a:cubicBezTo>
                    <a:pt x="550458" y="38100"/>
                    <a:pt x="533400" y="21042"/>
                    <a:pt x="533400" y="0"/>
                  </a:cubicBezTo>
                  <a:lnTo>
                    <a:pt x="495300" y="0"/>
                  </a:lnTo>
                  <a:cubicBezTo>
                    <a:pt x="495300" y="21042"/>
                    <a:pt x="478242" y="38100"/>
                    <a:pt x="457200" y="38100"/>
                  </a:cubicBezTo>
                  <a:cubicBezTo>
                    <a:pt x="436158" y="38100"/>
                    <a:pt x="419100" y="21042"/>
                    <a:pt x="419100" y="0"/>
                  </a:cubicBezTo>
                  <a:lnTo>
                    <a:pt x="381000" y="0"/>
                  </a:lnTo>
                  <a:cubicBezTo>
                    <a:pt x="381000" y="21042"/>
                    <a:pt x="363942" y="38100"/>
                    <a:pt x="342900" y="38100"/>
                  </a:cubicBezTo>
                  <a:cubicBezTo>
                    <a:pt x="321858" y="38100"/>
                    <a:pt x="304800" y="21042"/>
                    <a:pt x="304800" y="0"/>
                  </a:cubicBezTo>
                  <a:lnTo>
                    <a:pt x="266700" y="0"/>
                  </a:lnTo>
                  <a:cubicBezTo>
                    <a:pt x="266700" y="21042"/>
                    <a:pt x="249642" y="38100"/>
                    <a:pt x="228600" y="38100"/>
                  </a:cubicBezTo>
                  <a:cubicBezTo>
                    <a:pt x="207558" y="38100"/>
                    <a:pt x="190500" y="21042"/>
                    <a:pt x="190500" y="0"/>
                  </a:cubicBezTo>
                  <a:lnTo>
                    <a:pt x="152400" y="0"/>
                  </a:lnTo>
                  <a:cubicBezTo>
                    <a:pt x="152400" y="21042"/>
                    <a:pt x="135342" y="38100"/>
                    <a:pt x="114300" y="38100"/>
                  </a:cubicBezTo>
                  <a:cubicBezTo>
                    <a:pt x="93258" y="38100"/>
                    <a:pt x="76200" y="21042"/>
                    <a:pt x="76200" y="0"/>
                  </a:cubicBezTo>
                  <a:lnTo>
                    <a:pt x="0" y="0"/>
                  </a:lnTo>
                  <a:lnTo>
                    <a:pt x="0" y="76200"/>
                  </a:lnTo>
                  <a:cubicBezTo>
                    <a:pt x="21042" y="76200"/>
                    <a:pt x="38100" y="93258"/>
                    <a:pt x="38100" y="114300"/>
                  </a:cubicBezTo>
                  <a:cubicBezTo>
                    <a:pt x="38100" y="135342"/>
                    <a:pt x="21042" y="152400"/>
                    <a:pt x="0" y="152400"/>
                  </a:cubicBezTo>
                  <a:lnTo>
                    <a:pt x="0" y="190500"/>
                  </a:lnTo>
                  <a:cubicBezTo>
                    <a:pt x="21042" y="190500"/>
                    <a:pt x="38100" y="207558"/>
                    <a:pt x="38100" y="228600"/>
                  </a:cubicBezTo>
                  <a:cubicBezTo>
                    <a:pt x="38100" y="249642"/>
                    <a:pt x="21042" y="266700"/>
                    <a:pt x="0" y="266700"/>
                  </a:cubicBezTo>
                  <a:lnTo>
                    <a:pt x="0" y="304800"/>
                  </a:lnTo>
                  <a:cubicBezTo>
                    <a:pt x="21042" y="304800"/>
                    <a:pt x="38100" y="321858"/>
                    <a:pt x="38100" y="342900"/>
                  </a:cubicBezTo>
                  <a:cubicBezTo>
                    <a:pt x="38100" y="363942"/>
                    <a:pt x="21042" y="381000"/>
                    <a:pt x="0" y="381000"/>
                  </a:cubicBezTo>
                  <a:lnTo>
                    <a:pt x="0" y="419100"/>
                  </a:lnTo>
                  <a:cubicBezTo>
                    <a:pt x="21042" y="419100"/>
                    <a:pt x="38100" y="436158"/>
                    <a:pt x="38100" y="457200"/>
                  </a:cubicBezTo>
                  <a:cubicBezTo>
                    <a:pt x="38100" y="478242"/>
                    <a:pt x="21042" y="495300"/>
                    <a:pt x="0" y="495300"/>
                  </a:cubicBezTo>
                  <a:lnTo>
                    <a:pt x="0" y="533400"/>
                  </a:lnTo>
                  <a:cubicBezTo>
                    <a:pt x="21042" y="533400"/>
                    <a:pt x="38100" y="550458"/>
                    <a:pt x="38100" y="571500"/>
                  </a:cubicBezTo>
                  <a:cubicBezTo>
                    <a:pt x="38100" y="592542"/>
                    <a:pt x="21042" y="609600"/>
                    <a:pt x="0" y="609600"/>
                  </a:cubicBezTo>
                  <a:lnTo>
                    <a:pt x="0" y="685800"/>
                  </a:lnTo>
                  <a:lnTo>
                    <a:pt x="76200" y="685800"/>
                  </a:lnTo>
                  <a:cubicBezTo>
                    <a:pt x="76200" y="664758"/>
                    <a:pt x="93258" y="647700"/>
                    <a:pt x="114300" y="647700"/>
                  </a:cubicBezTo>
                  <a:cubicBezTo>
                    <a:pt x="135342" y="647700"/>
                    <a:pt x="152400" y="664758"/>
                    <a:pt x="152400" y="685800"/>
                  </a:cubicBezTo>
                  <a:lnTo>
                    <a:pt x="190500" y="685800"/>
                  </a:lnTo>
                  <a:cubicBezTo>
                    <a:pt x="190500" y="664758"/>
                    <a:pt x="207558" y="647700"/>
                    <a:pt x="228600" y="647700"/>
                  </a:cubicBezTo>
                  <a:cubicBezTo>
                    <a:pt x="249642" y="647700"/>
                    <a:pt x="266700" y="664758"/>
                    <a:pt x="266700" y="685800"/>
                  </a:cubicBezTo>
                  <a:lnTo>
                    <a:pt x="304800" y="685800"/>
                  </a:lnTo>
                  <a:cubicBezTo>
                    <a:pt x="304800" y="664758"/>
                    <a:pt x="321858" y="647700"/>
                    <a:pt x="342900" y="647700"/>
                  </a:cubicBezTo>
                  <a:cubicBezTo>
                    <a:pt x="363942" y="647700"/>
                    <a:pt x="381000" y="664758"/>
                    <a:pt x="381000" y="685800"/>
                  </a:cubicBezTo>
                  <a:lnTo>
                    <a:pt x="419100" y="685800"/>
                  </a:lnTo>
                  <a:cubicBezTo>
                    <a:pt x="419100" y="664758"/>
                    <a:pt x="436158" y="647700"/>
                    <a:pt x="457200" y="647700"/>
                  </a:cubicBezTo>
                  <a:cubicBezTo>
                    <a:pt x="478242" y="647700"/>
                    <a:pt x="495300" y="664758"/>
                    <a:pt x="495300" y="685800"/>
                  </a:cubicBezTo>
                  <a:lnTo>
                    <a:pt x="533400" y="685800"/>
                  </a:lnTo>
                  <a:cubicBezTo>
                    <a:pt x="533400" y="664758"/>
                    <a:pt x="550458" y="647700"/>
                    <a:pt x="571500" y="647700"/>
                  </a:cubicBezTo>
                  <a:cubicBezTo>
                    <a:pt x="592542" y="647700"/>
                    <a:pt x="609600" y="664758"/>
                    <a:pt x="609600" y="685800"/>
                  </a:cubicBezTo>
                  <a:lnTo>
                    <a:pt x="685800" y="685800"/>
                  </a:lnTo>
                  <a:lnTo>
                    <a:pt x="685800" y="609600"/>
                  </a:lnTo>
                  <a:cubicBezTo>
                    <a:pt x="664758" y="609600"/>
                    <a:pt x="647700" y="592542"/>
                    <a:pt x="647700" y="571500"/>
                  </a:cubicBezTo>
                  <a:cubicBezTo>
                    <a:pt x="647700" y="550458"/>
                    <a:pt x="664758" y="533400"/>
                    <a:pt x="685800" y="533400"/>
                  </a:cubicBezTo>
                  <a:lnTo>
                    <a:pt x="685800" y="495300"/>
                  </a:lnTo>
                  <a:cubicBezTo>
                    <a:pt x="664758" y="495300"/>
                    <a:pt x="647700" y="478242"/>
                    <a:pt x="647700" y="457200"/>
                  </a:cubicBezTo>
                  <a:cubicBezTo>
                    <a:pt x="647700" y="436158"/>
                    <a:pt x="664758" y="419100"/>
                    <a:pt x="685800" y="419100"/>
                  </a:cubicBezTo>
                  <a:lnTo>
                    <a:pt x="685800" y="381000"/>
                  </a:lnTo>
                  <a:cubicBezTo>
                    <a:pt x="664758" y="381000"/>
                    <a:pt x="647700" y="363942"/>
                    <a:pt x="647700" y="342900"/>
                  </a:cubicBezTo>
                  <a:cubicBezTo>
                    <a:pt x="647700" y="321858"/>
                    <a:pt x="664758" y="304800"/>
                    <a:pt x="685800" y="304800"/>
                  </a:cubicBezTo>
                  <a:lnTo>
                    <a:pt x="685800" y="266700"/>
                  </a:lnTo>
                  <a:cubicBezTo>
                    <a:pt x="664758" y="266700"/>
                    <a:pt x="647700" y="249642"/>
                    <a:pt x="647700" y="228600"/>
                  </a:cubicBezTo>
                  <a:close/>
                </a:path>
              </a:pathLst>
            </a:custGeom>
            <a:grpFill/>
            <a:ln w="9525" cap="flat">
              <a:noFill/>
              <a:prstDash val="solid"/>
              <a:miter/>
            </a:ln>
          </p:spPr>
          <p:txBody>
            <a:bodyPr rtlCol="0" anchor="ctr"/>
            <a:lstStyle/>
            <a:p>
              <a:endParaRPr lang="it-IT" sz="1013"/>
            </a:p>
          </p:txBody>
        </p:sp>
        <p:sp>
          <p:nvSpPr>
            <p:cNvPr id="1120" name="Figura a mano libera 1119">
              <a:extLst>
                <a:ext uri="{FF2B5EF4-FFF2-40B4-BE49-F238E27FC236}">
                  <a16:creationId xmlns:a16="http://schemas.microsoft.com/office/drawing/2014/main" id="{669937AE-03AF-E845-A7BA-F04519BD3E76}"/>
                </a:ext>
              </a:extLst>
            </p:cNvPr>
            <p:cNvSpPr/>
            <p:nvPr/>
          </p:nvSpPr>
          <p:spPr>
            <a:xfrm>
              <a:off x="8288850" y="5611356"/>
              <a:ext cx="257175" cy="247650"/>
            </a:xfrm>
            <a:custGeom>
              <a:avLst/>
              <a:gdLst>
                <a:gd name="connsiteX0" fmla="*/ 131254 w 257175"/>
                <a:gd name="connsiteY0" fmla="*/ 51833 h 247650"/>
                <a:gd name="connsiteX1" fmla="*/ 0 w 257175"/>
                <a:gd name="connsiteY1" fmla="*/ 67644 h 247650"/>
                <a:gd name="connsiteX2" fmla="*/ 131254 w 257175"/>
                <a:gd name="connsiteY2" fmla="*/ 248619 h 247650"/>
                <a:gd name="connsiteX3" fmla="*/ 262414 w 257175"/>
                <a:gd name="connsiteY3" fmla="*/ 67644 h 247650"/>
                <a:gd name="connsiteX4" fmla="*/ 131254 w 257175"/>
                <a:gd name="connsiteY4" fmla="*/ 5183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47650">
                  <a:moveTo>
                    <a:pt x="131254" y="51833"/>
                  </a:moveTo>
                  <a:cubicBezTo>
                    <a:pt x="82582" y="-44655"/>
                    <a:pt x="0" y="13161"/>
                    <a:pt x="0" y="67644"/>
                  </a:cubicBezTo>
                  <a:cubicBezTo>
                    <a:pt x="0" y="148702"/>
                    <a:pt x="131254" y="248619"/>
                    <a:pt x="131254" y="248619"/>
                  </a:cubicBezTo>
                  <a:cubicBezTo>
                    <a:pt x="131254" y="248619"/>
                    <a:pt x="262414" y="148321"/>
                    <a:pt x="262414" y="67644"/>
                  </a:cubicBezTo>
                  <a:cubicBezTo>
                    <a:pt x="262414" y="13161"/>
                    <a:pt x="179832" y="-44655"/>
                    <a:pt x="131254" y="51833"/>
                  </a:cubicBezTo>
                  <a:close/>
                </a:path>
              </a:pathLst>
            </a:custGeom>
            <a:grpFill/>
            <a:ln w="9525" cap="flat">
              <a:noFill/>
              <a:prstDash val="solid"/>
              <a:miter/>
            </a:ln>
          </p:spPr>
          <p:txBody>
            <a:bodyPr rtlCol="0" anchor="ctr"/>
            <a:lstStyle/>
            <a:p>
              <a:endParaRPr lang="it-IT" sz="1013"/>
            </a:p>
          </p:txBody>
        </p:sp>
        <p:sp>
          <p:nvSpPr>
            <p:cNvPr id="1121" name="Figura a mano libera 1120">
              <a:extLst>
                <a:ext uri="{FF2B5EF4-FFF2-40B4-BE49-F238E27FC236}">
                  <a16:creationId xmlns:a16="http://schemas.microsoft.com/office/drawing/2014/main" id="{6357E377-E6D5-A04F-ADF9-0EE12387CC7E}"/>
                </a:ext>
              </a:extLst>
            </p:cNvPr>
            <p:cNvSpPr/>
            <p:nvPr/>
          </p:nvSpPr>
          <p:spPr>
            <a:xfrm>
              <a:off x="8136450" y="5516057"/>
              <a:ext cx="323850" cy="304800"/>
            </a:xfrm>
            <a:custGeom>
              <a:avLst/>
              <a:gdLst>
                <a:gd name="connsiteX0" fmla="*/ 133350 w 323850"/>
                <a:gd name="connsiteY0" fmla="*/ 162943 h 304800"/>
                <a:gd name="connsiteX1" fmla="*/ 158305 w 323850"/>
                <a:gd name="connsiteY1" fmla="*/ 103793 h 304800"/>
                <a:gd name="connsiteX2" fmla="*/ 218027 w 323850"/>
                <a:gd name="connsiteY2" fmla="*/ 76551 h 304800"/>
                <a:gd name="connsiteX3" fmla="*/ 283655 w 323850"/>
                <a:gd name="connsiteY3" fmla="*/ 111889 h 304800"/>
                <a:gd name="connsiteX4" fmla="*/ 323850 w 323850"/>
                <a:gd name="connsiteY4" fmla="*/ 80933 h 304800"/>
                <a:gd name="connsiteX5" fmla="*/ 161925 w 323850"/>
                <a:gd name="connsiteY5" fmla="*/ 63978 h 304800"/>
                <a:gd name="connsiteX6" fmla="*/ 0 w 323850"/>
                <a:gd name="connsiteY6" fmla="*/ 83028 h 304800"/>
                <a:gd name="connsiteX7" fmla="*/ 161925 w 323850"/>
                <a:gd name="connsiteY7" fmla="*/ 306866 h 304800"/>
                <a:gd name="connsiteX8" fmla="*/ 191072 w 323850"/>
                <a:gd name="connsiteY8" fmla="*/ 282482 h 304800"/>
                <a:gd name="connsiteX9" fmla="*/ 133350 w 323850"/>
                <a:gd name="connsiteY9" fmla="*/ 16294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04800">
                  <a:moveTo>
                    <a:pt x="133350" y="162943"/>
                  </a:moveTo>
                  <a:cubicBezTo>
                    <a:pt x="133877" y="140778"/>
                    <a:pt x="142796" y="119638"/>
                    <a:pt x="158305" y="103793"/>
                  </a:cubicBezTo>
                  <a:cubicBezTo>
                    <a:pt x="173675" y="86962"/>
                    <a:pt x="195242" y="77124"/>
                    <a:pt x="218027" y="76551"/>
                  </a:cubicBezTo>
                  <a:cubicBezTo>
                    <a:pt x="233363" y="76551"/>
                    <a:pt x="259651" y="81790"/>
                    <a:pt x="283655" y="111889"/>
                  </a:cubicBezTo>
                  <a:cubicBezTo>
                    <a:pt x="293899" y="98018"/>
                    <a:pt x="307823" y="87295"/>
                    <a:pt x="323850" y="80933"/>
                  </a:cubicBezTo>
                  <a:cubicBezTo>
                    <a:pt x="321755" y="14829"/>
                    <a:pt x="221361" y="-53846"/>
                    <a:pt x="161925" y="63978"/>
                  </a:cubicBezTo>
                  <a:cubicBezTo>
                    <a:pt x="101918" y="-55084"/>
                    <a:pt x="0" y="16353"/>
                    <a:pt x="0" y="83028"/>
                  </a:cubicBezTo>
                  <a:cubicBezTo>
                    <a:pt x="0" y="183041"/>
                    <a:pt x="161925" y="306866"/>
                    <a:pt x="161925" y="306866"/>
                  </a:cubicBezTo>
                  <a:cubicBezTo>
                    <a:pt x="161925" y="306866"/>
                    <a:pt x="173831" y="297341"/>
                    <a:pt x="191072" y="282482"/>
                  </a:cubicBezTo>
                  <a:cubicBezTo>
                    <a:pt x="160592" y="246954"/>
                    <a:pt x="133350" y="203710"/>
                    <a:pt x="133350" y="162943"/>
                  </a:cubicBezTo>
                  <a:close/>
                </a:path>
              </a:pathLst>
            </a:custGeom>
            <a:grpFill/>
            <a:ln w="9525" cap="flat">
              <a:noFill/>
              <a:prstDash val="solid"/>
              <a:miter/>
            </a:ln>
          </p:spPr>
          <p:txBody>
            <a:bodyPr rtlCol="0" anchor="ctr"/>
            <a:lstStyle/>
            <a:p>
              <a:endParaRPr lang="it-IT" sz="1013"/>
            </a:p>
          </p:txBody>
        </p:sp>
      </p:grpSp>
      <p:sp>
        <p:nvSpPr>
          <p:cNvPr id="1122" name="Elemento grafico 1077" descr="Pentolone d'oro">
            <a:extLst>
              <a:ext uri="{FF2B5EF4-FFF2-40B4-BE49-F238E27FC236}">
                <a16:creationId xmlns:a16="http://schemas.microsoft.com/office/drawing/2014/main" id="{5C944904-3264-B343-8959-DD30BEA7AE96}"/>
              </a:ext>
            </a:extLst>
          </p:cNvPr>
          <p:cNvSpPr/>
          <p:nvPr/>
        </p:nvSpPr>
        <p:spPr>
          <a:xfrm>
            <a:off x="7375253" y="3142197"/>
            <a:ext cx="234064" cy="221412"/>
          </a:xfrm>
          <a:custGeom>
            <a:avLst/>
            <a:gdLst>
              <a:gd name="connsiteX0" fmla="*/ 592455 w 704850"/>
              <a:gd name="connsiteY0" fmla="*/ 595197 h 666750"/>
              <a:gd name="connsiteX1" fmla="*/ 704850 w 704850"/>
              <a:gd name="connsiteY1" fmla="*/ 375170 h 666750"/>
              <a:gd name="connsiteX2" fmla="*/ 642938 w 704850"/>
              <a:gd name="connsiteY2" fmla="*/ 204672 h 666750"/>
              <a:gd name="connsiteX3" fmla="*/ 630555 w 704850"/>
              <a:gd name="connsiteY3" fmla="*/ 171335 h 666750"/>
              <a:gd name="connsiteX4" fmla="*/ 685800 w 704850"/>
              <a:gd name="connsiteY4" fmla="*/ 108470 h 666750"/>
              <a:gd name="connsiteX5" fmla="*/ 568643 w 704850"/>
              <a:gd name="connsiteY5" fmla="*/ 27507 h 666750"/>
              <a:gd name="connsiteX6" fmla="*/ 352425 w 704850"/>
              <a:gd name="connsiteY6" fmla="*/ 8457 h 666750"/>
              <a:gd name="connsiteX7" fmla="*/ 298133 w 704850"/>
              <a:gd name="connsiteY7" fmla="*/ 9410 h 666750"/>
              <a:gd name="connsiteX8" fmla="*/ 220027 w 704850"/>
              <a:gd name="connsiteY8" fmla="*/ 15125 h 666750"/>
              <a:gd name="connsiteX9" fmla="*/ 136208 w 704850"/>
              <a:gd name="connsiteY9" fmla="*/ 27507 h 666750"/>
              <a:gd name="connsiteX10" fmla="*/ 19050 w 704850"/>
              <a:gd name="connsiteY10" fmla="*/ 108470 h 666750"/>
              <a:gd name="connsiteX11" fmla="*/ 75248 w 704850"/>
              <a:gd name="connsiteY11" fmla="*/ 171335 h 666750"/>
              <a:gd name="connsiteX12" fmla="*/ 62865 w 704850"/>
              <a:gd name="connsiteY12" fmla="*/ 204672 h 666750"/>
              <a:gd name="connsiteX13" fmla="*/ 0 w 704850"/>
              <a:gd name="connsiteY13" fmla="*/ 375170 h 666750"/>
              <a:gd name="connsiteX14" fmla="*/ 112395 w 704850"/>
              <a:gd name="connsiteY14" fmla="*/ 594245 h 666750"/>
              <a:gd name="connsiteX15" fmla="*/ 97155 w 704850"/>
              <a:gd name="connsiteY15" fmla="*/ 609485 h 666750"/>
              <a:gd name="connsiteX16" fmla="*/ 97155 w 704850"/>
              <a:gd name="connsiteY16" fmla="*/ 663777 h 666750"/>
              <a:gd name="connsiteX17" fmla="*/ 151448 w 704850"/>
              <a:gd name="connsiteY17" fmla="*/ 663777 h 666750"/>
              <a:gd name="connsiteX18" fmla="*/ 151448 w 704850"/>
              <a:gd name="connsiteY18" fmla="*/ 663777 h 666750"/>
              <a:gd name="connsiteX19" fmla="*/ 179070 w 704850"/>
              <a:gd name="connsiteY19" fmla="*/ 636155 h 666750"/>
              <a:gd name="connsiteX20" fmla="*/ 526733 w 704850"/>
              <a:gd name="connsiteY20" fmla="*/ 636155 h 666750"/>
              <a:gd name="connsiteX21" fmla="*/ 554355 w 704850"/>
              <a:gd name="connsiteY21" fmla="*/ 663777 h 666750"/>
              <a:gd name="connsiteX22" fmla="*/ 608648 w 704850"/>
              <a:gd name="connsiteY22" fmla="*/ 663777 h 666750"/>
              <a:gd name="connsiteX23" fmla="*/ 608648 w 704850"/>
              <a:gd name="connsiteY23" fmla="*/ 609485 h 666750"/>
              <a:gd name="connsiteX24" fmla="*/ 592455 w 704850"/>
              <a:gd name="connsiteY24" fmla="*/ 595197 h 666750"/>
              <a:gd name="connsiteX25" fmla="*/ 66675 w 704850"/>
              <a:gd name="connsiteY25" fmla="*/ 106565 h 666750"/>
              <a:gd name="connsiteX26" fmla="*/ 66675 w 704850"/>
              <a:gd name="connsiteY26" fmla="*/ 123710 h 666750"/>
              <a:gd name="connsiteX27" fmla="*/ 60960 w 704850"/>
              <a:gd name="connsiteY27" fmla="*/ 117995 h 666750"/>
              <a:gd name="connsiteX28" fmla="*/ 59055 w 704850"/>
              <a:gd name="connsiteY28" fmla="*/ 116090 h 666750"/>
              <a:gd name="connsiteX29" fmla="*/ 58103 w 704850"/>
              <a:gd name="connsiteY29" fmla="*/ 113232 h 666750"/>
              <a:gd name="connsiteX30" fmla="*/ 57150 w 704850"/>
              <a:gd name="connsiteY30" fmla="*/ 108470 h 666750"/>
              <a:gd name="connsiteX31" fmla="*/ 73343 w 704850"/>
              <a:gd name="connsiteY31" fmla="*/ 88467 h 666750"/>
              <a:gd name="connsiteX32" fmla="*/ 66675 w 704850"/>
              <a:gd name="connsiteY32" fmla="*/ 106565 h 666750"/>
              <a:gd name="connsiteX33" fmla="*/ 644843 w 704850"/>
              <a:gd name="connsiteY33" fmla="*/ 99897 h 666750"/>
              <a:gd name="connsiteX34" fmla="*/ 607695 w 704850"/>
              <a:gd name="connsiteY34" fmla="*/ 104660 h 666750"/>
              <a:gd name="connsiteX35" fmla="*/ 577215 w 704850"/>
              <a:gd name="connsiteY35" fmla="*/ 112280 h 666750"/>
              <a:gd name="connsiteX36" fmla="*/ 579120 w 704850"/>
              <a:gd name="connsiteY36" fmla="*/ 104660 h 666750"/>
              <a:gd name="connsiteX37" fmla="*/ 557213 w 704850"/>
              <a:gd name="connsiteY37" fmla="*/ 63702 h 666750"/>
              <a:gd name="connsiteX38" fmla="*/ 644843 w 704850"/>
              <a:gd name="connsiteY38" fmla="*/ 99897 h 666750"/>
              <a:gd name="connsiteX39" fmla="*/ 345758 w 704850"/>
              <a:gd name="connsiteY39" fmla="*/ 48462 h 666750"/>
              <a:gd name="connsiteX40" fmla="*/ 421958 w 704850"/>
              <a:gd name="connsiteY40" fmla="*/ 57987 h 666750"/>
              <a:gd name="connsiteX41" fmla="*/ 351473 w 704850"/>
              <a:gd name="connsiteY41" fmla="*/ 88467 h 666750"/>
              <a:gd name="connsiteX42" fmla="*/ 275273 w 704850"/>
              <a:gd name="connsiteY42" fmla="*/ 78942 h 666750"/>
              <a:gd name="connsiteX43" fmla="*/ 345758 w 704850"/>
              <a:gd name="connsiteY43" fmla="*/ 48462 h 666750"/>
              <a:gd name="connsiteX44" fmla="*/ 209550 w 704850"/>
              <a:gd name="connsiteY44" fmla="*/ 42747 h 666750"/>
              <a:gd name="connsiteX45" fmla="*/ 283845 w 704850"/>
              <a:gd name="connsiteY45" fmla="*/ 23697 h 666750"/>
              <a:gd name="connsiteX46" fmla="*/ 229552 w 704850"/>
              <a:gd name="connsiteY46" fmla="*/ 77990 h 666750"/>
              <a:gd name="connsiteX47" fmla="*/ 155258 w 704850"/>
              <a:gd name="connsiteY47" fmla="*/ 97040 h 666750"/>
              <a:gd name="connsiteX48" fmla="*/ 209550 w 704850"/>
              <a:gd name="connsiteY48" fmla="*/ 42747 h 666750"/>
              <a:gd name="connsiteX49" fmla="*/ 259080 w 704850"/>
              <a:gd name="connsiteY49" fmla="*/ 99897 h 666750"/>
              <a:gd name="connsiteX50" fmla="*/ 246698 w 704850"/>
              <a:gd name="connsiteY50" fmla="*/ 107517 h 666750"/>
              <a:gd name="connsiteX51" fmla="*/ 172403 w 704850"/>
              <a:gd name="connsiteY51" fmla="*/ 126567 h 666750"/>
              <a:gd name="connsiteX52" fmla="*/ 169545 w 704850"/>
              <a:gd name="connsiteY52" fmla="*/ 121805 h 666750"/>
              <a:gd name="connsiteX53" fmla="*/ 240030 w 704850"/>
              <a:gd name="connsiteY53" fmla="*/ 96087 h 666750"/>
              <a:gd name="connsiteX54" fmla="*/ 257175 w 704850"/>
              <a:gd name="connsiteY54" fmla="*/ 85610 h 666750"/>
              <a:gd name="connsiteX55" fmla="*/ 259080 w 704850"/>
              <a:gd name="connsiteY55" fmla="*/ 99897 h 666750"/>
              <a:gd name="connsiteX56" fmla="*/ 97155 w 704850"/>
              <a:gd name="connsiteY56" fmla="*/ 81800 h 666750"/>
              <a:gd name="connsiteX57" fmla="*/ 138113 w 704850"/>
              <a:gd name="connsiteY57" fmla="*/ 77990 h 666750"/>
              <a:gd name="connsiteX58" fmla="*/ 137160 w 704850"/>
              <a:gd name="connsiteY58" fmla="*/ 106565 h 666750"/>
              <a:gd name="connsiteX59" fmla="*/ 144780 w 704850"/>
              <a:gd name="connsiteY59" fmla="*/ 119900 h 666750"/>
              <a:gd name="connsiteX60" fmla="*/ 97155 w 704850"/>
              <a:gd name="connsiteY60" fmla="*/ 81800 h 666750"/>
              <a:gd name="connsiteX61" fmla="*/ 224790 w 704850"/>
              <a:gd name="connsiteY61" fmla="*/ 163715 h 666750"/>
              <a:gd name="connsiteX62" fmla="*/ 224790 w 704850"/>
              <a:gd name="connsiteY62" fmla="*/ 163715 h 666750"/>
              <a:gd name="connsiteX63" fmla="*/ 125730 w 704850"/>
              <a:gd name="connsiteY63" fmla="*/ 147522 h 666750"/>
              <a:gd name="connsiteX64" fmla="*/ 85725 w 704850"/>
              <a:gd name="connsiteY64" fmla="*/ 112280 h 666750"/>
              <a:gd name="connsiteX65" fmla="*/ 87630 w 704850"/>
              <a:gd name="connsiteY65" fmla="*/ 106565 h 666750"/>
              <a:gd name="connsiteX66" fmla="*/ 152400 w 704850"/>
              <a:gd name="connsiteY66" fmla="*/ 143712 h 666750"/>
              <a:gd name="connsiteX67" fmla="*/ 226695 w 704850"/>
              <a:gd name="connsiteY67" fmla="*/ 157047 h 666750"/>
              <a:gd name="connsiteX68" fmla="*/ 224790 w 704850"/>
              <a:gd name="connsiteY68" fmla="*/ 163715 h 666750"/>
              <a:gd name="connsiteX69" fmla="*/ 303848 w 704850"/>
              <a:gd name="connsiteY69" fmla="*/ 169430 h 666750"/>
              <a:gd name="connsiteX70" fmla="*/ 244793 w 704850"/>
              <a:gd name="connsiteY70" fmla="*/ 165620 h 666750"/>
              <a:gd name="connsiteX71" fmla="*/ 254318 w 704850"/>
              <a:gd name="connsiteY71" fmla="*/ 138950 h 666750"/>
              <a:gd name="connsiteX72" fmla="*/ 255270 w 704850"/>
              <a:gd name="connsiteY72" fmla="*/ 124662 h 666750"/>
              <a:gd name="connsiteX73" fmla="*/ 261938 w 704850"/>
              <a:gd name="connsiteY73" fmla="*/ 120852 h 666750"/>
              <a:gd name="connsiteX74" fmla="*/ 307658 w 704850"/>
              <a:gd name="connsiteY74" fmla="*/ 143712 h 666750"/>
              <a:gd name="connsiteX75" fmla="*/ 303848 w 704850"/>
              <a:gd name="connsiteY75" fmla="*/ 169430 h 666750"/>
              <a:gd name="connsiteX76" fmla="*/ 280035 w 704850"/>
              <a:gd name="connsiteY76" fmla="*/ 110375 h 666750"/>
              <a:gd name="connsiteX77" fmla="*/ 279083 w 704850"/>
              <a:gd name="connsiteY77" fmla="*/ 106565 h 666750"/>
              <a:gd name="connsiteX78" fmla="*/ 354330 w 704850"/>
              <a:gd name="connsiteY78" fmla="*/ 108470 h 666750"/>
              <a:gd name="connsiteX79" fmla="*/ 425768 w 704850"/>
              <a:gd name="connsiteY79" fmla="*/ 85610 h 666750"/>
              <a:gd name="connsiteX80" fmla="*/ 426720 w 704850"/>
              <a:gd name="connsiteY80" fmla="*/ 91325 h 666750"/>
              <a:gd name="connsiteX81" fmla="*/ 356235 w 704850"/>
              <a:gd name="connsiteY81" fmla="*/ 121805 h 666750"/>
              <a:gd name="connsiteX82" fmla="*/ 280035 w 704850"/>
              <a:gd name="connsiteY82" fmla="*/ 112280 h 666750"/>
              <a:gd name="connsiteX83" fmla="*/ 280035 w 704850"/>
              <a:gd name="connsiteY83" fmla="*/ 110375 h 666750"/>
              <a:gd name="connsiteX84" fmla="*/ 472440 w 704850"/>
              <a:gd name="connsiteY84" fmla="*/ 165620 h 666750"/>
              <a:gd name="connsiteX85" fmla="*/ 377190 w 704850"/>
              <a:gd name="connsiteY85" fmla="*/ 170382 h 666750"/>
              <a:gd name="connsiteX86" fmla="*/ 327660 w 704850"/>
              <a:gd name="connsiteY86" fmla="*/ 144665 h 666750"/>
              <a:gd name="connsiteX87" fmla="*/ 327660 w 704850"/>
              <a:gd name="connsiteY87" fmla="*/ 144665 h 666750"/>
              <a:gd name="connsiteX88" fmla="*/ 359093 w 704850"/>
              <a:gd name="connsiteY88" fmla="*/ 141807 h 666750"/>
              <a:gd name="connsiteX89" fmla="*/ 397193 w 704850"/>
              <a:gd name="connsiteY89" fmla="*/ 133235 h 666750"/>
              <a:gd name="connsiteX90" fmla="*/ 403860 w 704850"/>
              <a:gd name="connsiteY90" fmla="*/ 134187 h 666750"/>
              <a:gd name="connsiteX91" fmla="*/ 474345 w 704850"/>
              <a:gd name="connsiteY91" fmla="*/ 163715 h 666750"/>
              <a:gd name="connsiteX92" fmla="*/ 473393 w 704850"/>
              <a:gd name="connsiteY92" fmla="*/ 164667 h 666750"/>
              <a:gd name="connsiteX93" fmla="*/ 472440 w 704850"/>
              <a:gd name="connsiteY93" fmla="*/ 165620 h 666750"/>
              <a:gd name="connsiteX94" fmla="*/ 531495 w 704850"/>
              <a:gd name="connsiteY94" fmla="*/ 158000 h 666750"/>
              <a:gd name="connsiteX95" fmla="*/ 495300 w 704850"/>
              <a:gd name="connsiteY95" fmla="*/ 162762 h 666750"/>
              <a:gd name="connsiteX96" fmla="*/ 493395 w 704850"/>
              <a:gd name="connsiteY96" fmla="*/ 153237 h 666750"/>
              <a:gd name="connsiteX97" fmla="*/ 531495 w 704850"/>
              <a:gd name="connsiteY97" fmla="*/ 158000 h 666750"/>
              <a:gd name="connsiteX98" fmla="*/ 531495 w 704850"/>
              <a:gd name="connsiteY98" fmla="*/ 158000 h 666750"/>
              <a:gd name="connsiteX99" fmla="*/ 551498 w 704850"/>
              <a:gd name="connsiteY99" fmla="*/ 131330 h 666750"/>
              <a:gd name="connsiteX100" fmla="*/ 475298 w 704850"/>
              <a:gd name="connsiteY100" fmla="*/ 129425 h 666750"/>
              <a:gd name="connsiteX101" fmla="*/ 436245 w 704850"/>
              <a:gd name="connsiteY101" fmla="*/ 114185 h 666750"/>
              <a:gd name="connsiteX102" fmla="*/ 444818 w 704850"/>
              <a:gd name="connsiteY102" fmla="*/ 103707 h 666750"/>
              <a:gd name="connsiteX103" fmla="*/ 479108 w 704850"/>
              <a:gd name="connsiteY103" fmla="*/ 116090 h 666750"/>
              <a:gd name="connsiteX104" fmla="*/ 553403 w 704850"/>
              <a:gd name="connsiteY104" fmla="*/ 124662 h 666750"/>
              <a:gd name="connsiteX105" fmla="*/ 551498 w 704850"/>
              <a:gd name="connsiteY105" fmla="*/ 131330 h 666750"/>
              <a:gd name="connsiteX106" fmla="*/ 484823 w 704850"/>
              <a:gd name="connsiteY106" fmla="*/ 97040 h 666750"/>
              <a:gd name="connsiteX107" fmla="*/ 447675 w 704850"/>
              <a:gd name="connsiteY107" fmla="*/ 82752 h 666750"/>
              <a:gd name="connsiteX108" fmla="*/ 442913 w 704850"/>
              <a:gd name="connsiteY108" fmla="*/ 54177 h 666750"/>
              <a:gd name="connsiteX109" fmla="*/ 441960 w 704850"/>
              <a:gd name="connsiteY109" fmla="*/ 49415 h 666750"/>
              <a:gd name="connsiteX110" fmla="*/ 496253 w 704850"/>
              <a:gd name="connsiteY110" fmla="*/ 58940 h 666750"/>
              <a:gd name="connsiteX111" fmla="*/ 561023 w 704850"/>
              <a:gd name="connsiteY111" fmla="*/ 98945 h 666750"/>
              <a:gd name="connsiteX112" fmla="*/ 484823 w 704850"/>
              <a:gd name="connsiteY112" fmla="*/ 97040 h 666750"/>
              <a:gd name="connsiteX113" fmla="*/ 484823 w 704850"/>
              <a:gd name="connsiteY113" fmla="*/ 97040 h 666750"/>
              <a:gd name="connsiteX114" fmla="*/ 558165 w 704850"/>
              <a:gd name="connsiteY114" fmla="*/ 153237 h 666750"/>
              <a:gd name="connsiteX115" fmla="*/ 571500 w 704850"/>
              <a:gd name="connsiteY115" fmla="*/ 137045 h 666750"/>
              <a:gd name="connsiteX116" fmla="*/ 572453 w 704850"/>
              <a:gd name="connsiteY116" fmla="*/ 135140 h 666750"/>
              <a:gd name="connsiteX117" fmla="*/ 612458 w 704850"/>
              <a:gd name="connsiteY117" fmla="*/ 124662 h 666750"/>
              <a:gd name="connsiteX118" fmla="*/ 642938 w 704850"/>
              <a:gd name="connsiteY118" fmla="*/ 120852 h 666750"/>
              <a:gd name="connsiteX119" fmla="*/ 558165 w 704850"/>
              <a:gd name="connsiteY119" fmla="*/ 153237 h 666750"/>
              <a:gd name="connsiteX120" fmla="*/ 558165 w 704850"/>
              <a:gd name="connsiteY120" fmla="*/ 153237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04850" h="666750">
                <a:moveTo>
                  <a:pt x="592455" y="595197"/>
                </a:moveTo>
                <a:cubicBezTo>
                  <a:pt x="661988" y="539952"/>
                  <a:pt x="704850" y="461847"/>
                  <a:pt x="704850" y="375170"/>
                </a:cubicBezTo>
                <a:cubicBezTo>
                  <a:pt x="704850" y="313257"/>
                  <a:pt x="681990" y="253250"/>
                  <a:pt x="642938" y="204672"/>
                </a:cubicBezTo>
                <a:cubicBezTo>
                  <a:pt x="635318" y="195147"/>
                  <a:pt x="630555" y="183717"/>
                  <a:pt x="630555" y="171335"/>
                </a:cubicBezTo>
                <a:cubicBezTo>
                  <a:pt x="661035" y="158952"/>
                  <a:pt x="685800" y="138950"/>
                  <a:pt x="685800" y="108470"/>
                </a:cubicBezTo>
                <a:cubicBezTo>
                  <a:pt x="685800" y="57987"/>
                  <a:pt x="619125" y="37985"/>
                  <a:pt x="568643" y="27507"/>
                </a:cubicBezTo>
                <a:cubicBezTo>
                  <a:pt x="497205" y="14172"/>
                  <a:pt x="424815" y="7505"/>
                  <a:pt x="352425" y="8457"/>
                </a:cubicBezTo>
                <a:cubicBezTo>
                  <a:pt x="333375" y="8457"/>
                  <a:pt x="315278" y="8457"/>
                  <a:pt x="298133" y="9410"/>
                </a:cubicBezTo>
                <a:cubicBezTo>
                  <a:pt x="281940" y="-8688"/>
                  <a:pt x="245745" y="2742"/>
                  <a:pt x="220027" y="15125"/>
                </a:cubicBezTo>
                <a:cubicBezTo>
                  <a:pt x="191453" y="17982"/>
                  <a:pt x="163830" y="21792"/>
                  <a:pt x="136208" y="27507"/>
                </a:cubicBezTo>
                <a:cubicBezTo>
                  <a:pt x="85725" y="37985"/>
                  <a:pt x="19050" y="57987"/>
                  <a:pt x="19050" y="108470"/>
                </a:cubicBezTo>
                <a:cubicBezTo>
                  <a:pt x="19050" y="139902"/>
                  <a:pt x="43815" y="158952"/>
                  <a:pt x="75248" y="171335"/>
                </a:cubicBezTo>
                <a:cubicBezTo>
                  <a:pt x="74295" y="183717"/>
                  <a:pt x="70485" y="195147"/>
                  <a:pt x="62865" y="204672"/>
                </a:cubicBezTo>
                <a:cubicBezTo>
                  <a:pt x="22860" y="253250"/>
                  <a:pt x="0" y="313257"/>
                  <a:pt x="0" y="375170"/>
                </a:cubicBezTo>
                <a:cubicBezTo>
                  <a:pt x="0" y="461847"/>
                  <a:pt x="42863" y="539952"/>
                  <a:pt x="112395" y="594245"/>
                </a:cubicBezTo>
                <a:lnTo>
                  <a:pt x="97155" y="609485"/>
                </a:lnTo>
                <a:cubicBezTo>
                  <a:pt x="81915" y="624725"/>
                  <a:pt x="81915" y="648537"/>
                  <a:pt x="97155" y="663777"/>
                </a:cubicBezTo>
                <a:cubicBezTo>
                  <a:pt x="112395" y="679017"/>
                  <a:pt x="136208" y="679017"/>
                  <a:pt x="151448" y="663777"/>
                </a:cubicBezTo>
                <a:lnTo>
                  <a:pt x="151448" y="663777"/>
                </a:lnTo>
                <a:lnTo>
                  <a:pt x="179070" y="636155"/>
                </a:lnTo>
                <a:cubicBezTo>
                  <a:pt x="288608" y="688542"/>
                  <a:pt x="416243" y="688542"/>
                  <a:pt x="526733" y="636155"/>
                </a:cubicBezTo>
                <a:lnTo>
                  <a:pt x="554355" y="663777"/>
                </a:lnTo>
                <a:cubicBezTo>
                  <a:pt x="569595" y="679017"/>
                  <a:pt x="593408" y="679017"/>
                  <a:pt x="608648" y="663777"/>
                </a:cubicBezTo>
                <a:cubicBezTo>
                  <a:pt x="623888" y="648537"/>
                  <a:pt x="623888" y="624725"/>
                  <a:pt x="608648" y="609485"/>
                </a:cubicBezTo>
                <a:lnTo>
                  <a:pt x="592455" y="595197"/>
                </a:lnTo>
                <a:close/>
                <a:moveTo>
                  <a:pt x="66675" y="106565"/>
                </a:moveTo>
                <a:cubicBezTo>
                  <a:pt x="64770" y="112280"/>
                  <a:pt x="64770" y="117995"/>
                  <a:pt x="66675" y="123710"/>
                </a:cubicBezTo>
                <a:cubicBezTo>
                  <a:pt x="64770" y="121805"/>
                  <a:pt x="62865" y="119900"/>
                  <a:pt x="60960" y="117995"/>
                </a:cubicBezTo>
                <a:lnTo>
                  <a:pt x="59055" y="116090"/>
                </a:lnTo>
                <a:cubicBezTo>
                  <a:pt x="58103" y="115137"/>
                  <a:pt x="58103" y="114185"/>
                  <a:pt x="58103" y="113232"/>
                </a:cubicBezTo>
                <a:cubicBezTo>
                  <a:pt x="57150" y="111327"/>
                  <a:pt x="57150" y="110375"/>
                  <a:pt x="57150" y="108470"/>
                </a:cubicBezTo>
                <a:cubicBezTo>
                  <a:pt x="57150" y="101802"/>
                  <a:pt x="62865" y="94182"/>
                  <a:pt x="73343" y="88467"/>
                </a:cubicBezTo>
                <a:lnTo>
                  <a:pt x="66675" y="106565"/>
                </a:lnTo>
                <a:close/>
                <a:moveTo>
                  <a:pt x="644843" y="99897"/>
                </a:moveTo>
                <a:cubicBezTo>
                  <a:pt x="632460" y="100850"/>
                  <a:pt x="620078" y="101802"/>
                  <a:pt x="607695" y="104660"/>
                </a:cubicBezTo>
                <a:cubicBezTo>
                  <a:pt x="597218" y="106565"/>
                  <a:pt x="587693" y="108470"/>
                  <a:pt x="577215" y="112280"/>
                </a:cubicBezTo>
                <a:lnTo>
                  <a:pt x="579120" y="104660"/>
                </a:lnTo>
                <a:cubicBezTo>
                  <a:pt x="583883" y="88467"/>
                  <a:pt x="572453" y="75132"/>
                  <a:pt x="557213" y="63702"/>
                </a:cubicBezTo>
                <a:cubicBezTo>
                  <a:pt x="603885" y="73227"/>
                  <a:pt x="636270" y="85610"/>
                  <a:pt x="644843" y="99897"/>
                </a:cubicBezTo>
                <a:close/>
                <a:moveTo>
                  <a:pt x="345758" y="48462"/>
                </a:moveTo>
                <a:cubicBezTo>
                  <a:pt x="385763" y="42747"/>
                  <a:pt x="420053" y="46557"/>
                  <a:pt x="421958" y="57987"/>
                </a:cubicBezTo>
                <a:cubicBezTo>
                  <a:pt x="423863" y="69417"/>
                  <a:pt x="392430" y="82752"/>
                  <a:pt x="351473" y="88467"/>
                </a:cubicBezTo>
                <a:cubicBezTo>
                  <a:pt x="310515" y="94182"/>
                  <a:pt x="277178" y="90372"/>
                  <a:pt x="275273" y="78942"/>
                </a:cubicBezTo>
                <a:cubicBezTo>
                  <a:pt x="273368" y="67512"/>
                  <a:pt x="305753" y="54177"/>
                  <a:pt x="345758" y="48462"/>
                </a:cubicBezTo>
                <a:close/>
                <a:moveTo>
                  <a:pt x="209550" y="42747"/>
                </a:moveTo>
                <a:cubicBezTo>
                  <a:pt x="244793" y="22745"/>
                  <a:pt x="278130" y="14172"/>
                  <a:pt x="283845" y="23697"/>
                </a:cubicBezTo>
                <a:cubicBezTo>
                  <a:pt x="289560" y="33222"/>
                  <a:pt x="264795" y="57035"/>
                  <a:pt x="229552" y="77990"/>
                </a:cubicBezTo>
                <a:cubicBezTo>
                  <a:pt x="194310" y="98945"/>
                  <a:pt x="160973" y="106565"/>
                  <a:pt x="155258" y="97040"/>
                </a:cubicBezTo>
                <a:cubicBezTo>
                  <a:pt x="149543" y="87515"/>
                  <a:pt x="173355" y="62750"/>
                  <a:pt x="209550" y="42747"/>
                </a:cubicBezTo>
                <a:close/>
                <a:moveTo>
                  <a:pt x="259080" y="99897"/>
                </a:moveTo>
                <a:cubicBezTo>
                  <a:pt x="255270" y="102755"/>
                  <a:pt x="250508" y="104660"/>
                  <a:pt x="246698" y="107517"/>
                </a:cubicBezTo>
                <a:cubicBezTo>
                  <a:pt x="211455" y="127520"/>
                  <a:pt x="178118" y="136092"/>
                  <a:pt x="172403" y="126567"/>
                </a:cubicBezTo>
                <a:lnTo>
                  <a:pt x="169545" y="121805"/>
                </a:lnTo>
                <a:cubicBezTo>
                  <a:pt x="193358" y="120852"/>
                  <a:pt x="223838" y="105612"/>
                  <a:pt x="240030" y="96087"/>
                </a:cubicBezTo>
                <a:cubicBezTo>
                  <a:pt x="244793" y="93230"/>
                  <a:pt x="250508" y="89420"/>
                  <a:pt x="257175" y="85610"/>
                </a:cubicBezTo>
                <a:lnTo>
                  <a:pt x="259080" y="99897"/>
                </a:lnTo>
                <a:close/>
                <a:moveTo>
                  <a:pt x="97155" y="81800"/>
                </a:moveTo>
                <a:cubicBezTo>
                  <a:pt x="100013" y="75132"/>
                  <a:pt x="116205" y="74180"/>
                  <a:pt x="138113" y="77990"/>
                </a:cubicBezTo>
                <a:cubicBezTo>
                  <a:pt x="132398" y="86562"/>
                  <a:pt x="132398" y="97992"/>
                  <a:pt x="137160" y="106565"/>
                </a:cubicBezTo>
                <a:lnTo>
                  <a:pt x="144780" y="119900"/>
                </a:lnTo>
                <a:cubicBezTo>
                  <a:pt x="114300" y="106565"/>
                  <a:pt x="94298" y="90372"/>
                  <a:pt x="97155" y="81800"/>
                </a:cubicBezTo>
                <a:close/>
                <a:moveTo>
                  <a:pt x="224790" y="163715"/>
                </a:moveTo>
                <a:lnTo>
                  <a:pt x="224790" y="163715"/>
                </a:lnTo>
                <a:cubicBezTo>
                  <a:pt x="191453" y="160857"/>
                  <a:pt x="158115" y="155142"/>
                  <a:pt x="125730" y="147522"/>
                </a:cubicBezTo>
                <a:cubicBezTo>
                  <a:pt x="99060" y="135140"/>
                  <a:pt x="82868" y="120852"/>
                  <a:pt x="85725" y="112280"/>
                </a:cubicBezTo>
                <a:lnTo>
                  <a:pt x="87630" y="106565"/>
                </a:lnTo>
                <a:cubicBezTo>
                  <a:pt x="103823" y="124662"/>
                  <a:pt x="135255" y="137997"/>
                  <a:pt x="152400" y="143712"/>
                </a:cubicBezTo>
                <a:cubicBezTo>
                  <a:pt x="169545" y="149427"/>
                  <a:pt x="201930" y="159905"/>
                  <a:pt x="226695" y="157047"/>
                </a:cubicBezTo>
                <a:lnTo>
                  <a:pt x="224790" y="163715"/>
                </a:lnTo>
                <a:close/>
                <a:moveTo>
                  <a:pt x="303848" y="169430"/>
                </a:moveTo>
                <a:cubicBezTo>
                  <a:pt x="283845" y="168477"/>
                  <a:pt x="263843" y="167525"/>
                  <a:pt x="244793" y="165620"/>
                </a:cubicBezTo>
                <a:lnTo>
                  <a:pt x="254318" y="138950"/>
                </a:lnTo>
                <a:cubicBezTo>
                  <a:pt x="256223" y="134187"/>
                  <a:pt x="256223" y="129425"/>
                  <a:pt x="255270" y="124662"/>
                </a:cubicBezTo>
                <a:cubicBezTo>
                  <a:pt x="257175" y="123710"/>
                  <a:pt x="259080" y="122757"/>
                  <a:pt x="261938" y="120852"/>
                </a:cubicBezTo>
                <a:cubicBezTo>
                  <a:pt x="267653" y="136092"/>
                  <a:pt x="286703" y="141807"/>
                  <a:pt x="307658" y="143712"/>
                </a:cubicBezTo>
                <a:lnTo>
                  <a:pt x="303848" y="169430"/>
                </a:lnTo>
                <a:close/>
                <a:moveTo>
                  <a:pt x="280035" y="110375"/>
                </a:moveTo>
                <a:lnTo>
                  <a:pt x="279083" y="106565"/>
                </a:lnTo>
                <a:cubicBezTo>
                  <a:pt x="301943" y="114185"/>
                  <a:pt x="336233" y="111327"/>
                  <a:pt x="354330" y="108470"/>
                </a:cubicBezTo>
                <a:cubicBezTo>
                  <a:pt x="372428" y="105612"/>
                  <a:pt x="405765" y="98945"/>
                  <a:pt x="425768" y="85610"/>
                </a:cubicBezTo>
                <a:lnTo>
                  <a:pt x="426720" y="91325"/>
                </a:lnTo>
                <a:cubicBezTo>
                  <a:pt x="428625" y="102755"/>
                  <a:pt x="397193" y="116090"/>
                  <a:pt x="356235" y="121805"/>
                </a:cubicBezTo>
                <a:cubicBezTo>
                  <a:pt x="315278" y="127520"/>
                  <a:pt x="281940" y="122757"/>
                  <a:pt x="280035" y="112280"/>
                </a:cubicBezTo>
                <a:lnTo>
                  <a:pt x="280035" y="110375"/>
                </a:lnTo>
                <a:close/>
                <a:moveTo>
                  <a:pt x="472440" y="165620"/>
                </a:moveTo>
                <a:cubicBezTo>
                  <a:pt x="442913" y="168477"/>
                  <a:pt x="411480" y="170382"/>
                  <a:pt x="377190" y="170382"/>
                </a:cubicBezTo>
                <a:cubicBezTo>
                  <a:pt x="347663" y="163715"/>
                  <a:pt x="326708" y="153237"/>
                  <a:pt x="327660" y="144665"/>
                </a:cubicBezTo>
                <a:lnTo>
                  <a:pt x="327660" y="144665"/>
                </a:lnTo>
                <a:cubicBezTo>
                  <a:pt x="338138" y="144665"/>
                  <a:pt x="348615" y="143712"/>
                  <a:pt x="359093" y="141807"/>
                </a:cubicBezTo>
                <a:cubicBezTo>
                  <a:pt x="372428" y="139902"/>
                  <a:pt x="384810" y="137045"/>
                  <a:pt x="397193" y="133235"/>
                </a:cubicBezTo>
                <a:lnTo>
                  <a:pt x="403860" y="134187"/>
                </a:lnTo>
                <a:cubicBezTo>
                  <a:pt x="444818" y="138950"/>
                  <a:pt x="476250" y="152285"/>
                  <a:pt x="474345" y="163715"/>
                </a:cubicBezTo>
                <a:cubicBezTo>
                  <a:pt x="474345" y="163715"/>
                  <a:pt x="473393" y="164667"/>
                  <a:pt x="473393" y="164667"/>
                </a:cubicBezTo>
                <a:lnTo>
                  <a:pt x="472440" y="165620"/>
                </a:lnTo>
                <a:close/>
                <a:moveTo>
                  <a:pt x="531495" y="158000"/>
                </a:moveTo>
                <a:cubicBezTo>
                  <a:pt x="526733" y="158952"/>
                  <a:pt x="506730" y="160857"/>
                  <a:pt x="495300" y="162762"/>
                </a:cubicBezTo>
                <a:cubicBezTo>
                  <a:pt x="495300" y="159905"/>
                  <a:pt x="494348" y="156095"/>
                  <a:pt x="493395" y="153237"/>
                </a:cubicBezTo>
                <a:cubicBezTo>
                  <a:pt x="505778" y="155142"/>
                  <a:pt x="518160" y="157047"/>
                  <a:pt x="531495" y="158000"/>
                </a:cubicBezTo>
                <a:lnTo>
                  <a:pt x="531495" y="158000"/>
                </a:lnTo>
                <a:close/>
                <a:moveTo>
                  <a:pt x="551498" y="131330"/>
                </a:moveTo>
                <a:cubicBezTo>
                  <a:pt x="548640" y="141807"/>
                  <a:pt x="514350" y="140855"/>
                  <a:pt x="475298" y="129425"/>
                </a:cubicBezTo>
                <a:cubicBezTo>
                  <a:pt x="461963" y="125615"/>
                  <a:pt x="448628" y="120852"/>
                  <a:pt x="436245" y="114185"/>
                </a:cubicBezTo>
                <a:cubicBezTo>
                  <a:pt x="440055" y="111327"/>
                  <a:pt x="442913" y="107517"/>
                  <a:pt x="444818" y="103707"/>
                </a:cubicBezTo>
                <a:cubicBezTo>
                  <a:pt x="456248" y="108470"/>
                  <a:pt x="467678" y="113232"/>
                  <a:pt x="479108" y="116090"/>
                </a:cubicBezTo>
                <a:cubicBezTo>
                  <a:pt x="496253" y="120852"/>
                  <a:pt x="529590" y="129425"/>
                  <a:pt x="553403" y="124662"/>
                </a:cubicBezTo>
                <a:lnTo>
                  <a:pt x="551498" y="131330"/>
                </a:lnTo>
                <a:close/>
                <a:moveTo>
                  <a:pt x="484823" y="97040"/>
                </a:moveTo>
                <a:cubicBezTo>
                  <a:pt x="471488" y="93230"/>
                  <a:pt x="459105" y="88467"/>
                  <a:pt x="447675" y="82752"/>
                </a:cubicBezTo>
                <a:lnTo>
                  <a:pt x="442913" y="54177"/>
                </a:lnTo>
                <a:cubicBezTo>
                  <a:pt x="442913" y="52272"/>
                  <a:pt x="441960" y="51320"/>
                  <a:pt x="441960" y="49415"/>
                </a:cubicBezTo>
                <a:cubicBezTo>
                  <a:pt x="460058" y="50367"/>
                  <a:pt x="479108" y="53225"/>
                  <a:pt x="496253" y="58940"/>
                </a:cubicBezTo>
                <a:cubicBezTo>
                  <a:pt x="535305" y="70370"/>
                  <a:pt x="564833" y="88467"/>
                  <a:pt x="561023" y="98945"/>
                </a:cubicBezTo>
                <a:cubicBezTo>
                  <a:pt x="557213" y="109422"/>
                  <a:pt x="522923" y="108470"/>
                  <a:pt x="484823" y="97040"/>
                </a:cubicBezTo>
                <a:lnTo>
                  <a:pt x="484823" y="97040"/>
                </a:lnTo>
                <a:close/>
                <a:moveTo>
                  <a:pt x="558165" y="153237"/>
                </a:moveTo>
                <a:cubicBezTo>
                  <a:pt x="564833" y="149427"/>
                  <a:pt x="568643" y="143712"/>
                  <a:pt x="571500" y="137045"/>
                </a:cubicBezTo>
                <a:lnTo>
                  <a:pt x="572453" y="135140"/>
                </a:lnTo>
                <a:cubicBezTo>
                  <a:pt x="585788" y="130377"/>
                  <a:pt x="599123" y="126567"/>
                  <a:pt x="612458" y="124662"/>
                </a:cubicBezTo>
                <a:cubicBezTo>
                  <a:pt x="622935" y="122757"/>
                  <a:pt x="632460" y="121805"/>
                  <a:pt x="642938" y="120852"/>
                </a:cubicBezTo>
                <a:cubicBezTo>
                  <a:pt x="629603" y="133235"/>
                  <a:pt x="601028" y="144665"/>
                  <a:pt x="558165" y="153237"/>
                </a:cubicBezTo>
                <a:lnTo>
                  <a:pt x="558165" y="153237"/>
                </a:lnTo>
                <a:close/>
              </a:path>
            </a:pathLst>
          </a:custGeom>
          <a:solidFill>
            <a:schemeClr val="accent3"/>
          </a:solidFill>
          <a:ln w="9525" cap="flat">
            <a:noFill/>
            <a:prstDash val="solid"/>
            <a:miter/>
          </a:ln>
        </p:spPr>
        <p:txBody>
          <a:bodyPr rtlCol="0" anchor="ctr"/>
          <a:lstStyle/>
          <a:p>
            <a:endParaRPr lang="it-IT" sz="1013"/>
          </a:p>
        </p:txBody>
      </p:sp>
      <p:grpSp>
        <p:nvGrpSpPr>
          <p:cNvPr id="1123" name="Elemento grafico 1079" descr="Arcobaleno">
            <a:extLst>
              <a:ext uri="{FF2B5EF4-FFF2-40B4-BE49-F238E27FC236}">
                <a16:creationId xmlns:a16="http://schemas.microsoft.com/office/drawing/2014/main" id="{79562529-A069-E645-BBBE-71374AE15D7B}"/>
              </a:ext>
            </a:extLst>
          </p:cNvPr>
          <p:cNvGrpSpPr/>
          <p:nvPr/>
        </p:nvGrpSpPr>
        <p:grpSpPr>
          <a:xfrm>
            <a:off x="7790333" y="3101079"/>
            <a:ext cx="303650" cy="303650"/>
            <a:chOff x="8188800" y="5521800"/>
            <a:chExt cx="914400" cy="914400"/>
          </a:xfrm>
          <a:solidFill>
            <a:schemeClr val="accent3"/>
          </a:solidFill>
        </p:grpSpPr>
        <p:sp>
          <p:nvSpPr>
            <p:cNvPr id="1124" name="Figura a mano libera 1123">
              <a:extLst>
                <a:ext uri="{FF2B5EF4-FFF2-40B4-BE49-F238E27FC236}">
                  <a16:creationId xmlns:a16="http://schemas.microsoft.com/office/drawing/2014/main" id="{0A371933-29C8-C84D-908F-CE7C35E736EC}"/>
                </a:ext>
              </a:extLst>
            </p:cNvPr>
            <p:cNvSpPr/>
            <p:nvPr/>
          </p:nvSpPr>
          <p:spPr>
            <a:xfrm>
              <a:off x="8209296" y="6029959"/>
              <a:ext cx="342900" cy="190500"/>
            </a:xfrm>
            <a:custGeom>
              <a:avLst/>
              <a:gdLst>
                <a:gd name="connsiteX0" fmla="*/ 348312 w 342900"/>
                <a:gd name="connsiteY0" fmla="*/ 163449 h 190500"/>
                <a:gd name="connsiteX1" fmla="*/ 304402 w 342900"/>
                <a:gd name="connsiteY1" fmla="*/ 196691 h 190500"/>
                <a:gd name="connsiteX2" fmla="*/ 55704 w 342900"/>
                <a:gd name="connsiteY2" fmla="*/ 196691 h 190500"/>
                <a:gd name="connsiteX3" fmla="*/ 336 w 342900"/>
                <a:gd name="connsiteY3" fmla="*/ 128515 h 190500"/>
                <a:gd name="connsiteX4" fmla="*/ 68512 w 342900"/>
                <a:gd name="connsiteY4" fmla="*/ 73147 h 190500"/>
                <a:gd name="connsiteX5" fmla="*/ 71516 w 342900"/>
                <a:gd name="connsiteY5" fmla="*/ 73533 h 190500"/>
                <a:gd name="connsiteX6" fmla="*/ 148270 w 342900"/>
                <a:gd name="connsiteY6" fmla="*/ 18 h 190500"/>
                <a:gd name="connsiteX7" fmla="*/ 212771 w 342900"/>
                <a:gd name="connsiteY7" fmla="*/ 39433 h 190500"/>
                <a:gd name="connsiteX8" fmla="*/ 290831 w 342900"/>
                <a:gd name="connsiteY8" fmla="*/ 79393 h 190500"/>
                <a:gd name="connsiteX9" fmla="*/ 293829 w 342900"/>
                <a:gd name="connsiteY9" fmla="*/ 98393 h 190500"/>
                <a:gd name="connsiteX10" fmla="*/ 293829 w 342900"/>
                <a:gd name="connsiteY10" fmla="*/ 99441 h 190500"/>
                <a:gd name="connsiteX11" fmla="*/ 333739 w 342900"/>
                <a:gd name="connsiteY11" fmla="*/ 110299 h 190500"/>
                <a:gd name="connsiteX12" fmla="*/ 348312 w 342900"/>
                <a:gd name="connsiteY12" fmla="*/ 16344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90500">
                  <a:moveTo>
                    <a:pt x="348312" y="163449"/>
                  </a:moveTo>
                  <a:cubicBezTo>
                    <a:pt x="341864" y="182476"/>
                    <a:pt x="324465" y="195647"/>
                    <a:pt x="304402" y="196691"/>
                  </a:cubicBezTo>
                  <a:lnTo>
                    <a:pt x="55704" y="196691"/>
                  </a:lnTo>
                  <a:cubicBezTo>
                    <a:pt x="21588" y="193154"/>
                    <a:pt x="-3201" y="162631"/>
                    <a:pt x="336" y="128515"/>
                  </a:cubicBezTo>
                  <a:cubicBezTo>
                    <a:pt x="3873" y="94399"/>
                    <a:pt x="34396" y="69610"/>
                    <a:pt x="68512" y="73147"/>
                  </a:cubicBezTo>
                  <a:cubicBezTo>
                    <a:pt x="69516" y="73251"/>
                    <a:pt x="70518" y="73379"/>
                    <a:pt x="71516" y="73533"/>
                  </a:cubicBezTo>
                  <a:cubicBezTo>
                    <a:pt x="72410" y="32037"/>
                    <a:pt x="106774" y="-877"/>
                    <a:pt x="148270" y="18"/>
                  </a:cubicBezTo>
                  <a:cubicBezTo>
                    <a:pt x="175294" y="601"/>
                    <a:pt x="199924" y="15651"/>
                    <a:pt x="212771" y="39433"/>
                  </a:cubicBezTo>
                  <a:cubicBezTo>
                    <a:pt x="245361" y="28912"/>
                    <a:pt x="280309" y="46803"/>
                    <a:pt x="290831" y="79393"/>
                  </a:cubicBezTo>
                  <a:cubicBezTo>
                    <a:pt x="292812" y="85531"/>
                    <a:pt x="293824" y="91942"/>
                    <a:pt x="293829" y="98393"/>
                  </a:cubicBezTo>
                  <a:lnTo>
                    <a:pt x="293829" y="99441"/>
                  </a:lnTo>
                  <a:cubicBezTo>
                    <a:pt x="308088" y="96878"/>
                    <a:pt x="322744" y="100866"/>
                    <a:pt x="333739" y="110299"/>
                  </a:cubicBezTo>
                  <a:cubicBezTo>
                    <a:pt x="348984" y="123385"/>
                    <a:pt x="354751" y="144418"/>
                    <a:pt x="348312" y="163449"/>
                  </a:cubicBezTo>
                  <a:close/>
                </a:path>
              </a:pathLst>
            </a:custGeom>
            <a:grpFill/>
            <a:ln w="9525" cap="flat">
              <a:noFill/>
              <a:prstDash val="solid"/>
              <a:miter/>
            </a:ln>
          </p:spPr>
          <p:txBody>
            <a:bodyPr rtlCol="0" anchor="ctr"/>
            <a:lstStyle/>
            <a:p>
              <a:endParaRPr lang="it-IT" sz="1013"/>
            </a:p>
          </p:txBody>
        </p:sp>
        <p:sp>
          <p:nvSpPr>
            <p:cNvPr id="1125" name="Figura a mano libera 1124">
              <a:extLst>
                <a:ext uri="{FF2B5EF4-FFF2-40B4-BE49-F238E27FC236}">
                  <a16:creationId xmlns:a16="http://schemas.microsoft.com/office/drawing/2014/main" id="{04AF81E9-6AA2-CE46-AA07-1926FF7F406E}"/>
                </a:ext>
              </a:extLst>
            </p:cNvPr>
            <p:cNvSpPr/>
            <p:nvPr/>
          </p:nvSpPr>
          <p:spPr>
            <a:xfrm>
              <a:off x="8732642" y="5982320"/>
              <a:ext cx="342900" cy="190500"/>
            </a:xfrm>
            <a:custGeom>
              <a:avLst/>
              <a:gdLst>
                <a:gd name="connsiteX0" fmla="*/ 334458 w 342900"/>
                <a:gd name="connsiteY0" fmla="*/ 110314 h 190500"/>
                <a:gd name="connsiteX1" fmla="*/ 294358 w 342900"/>
                <a:gd name="connsiteY1" fmla="*/ 99455 h 190500"/>
                <a:gd name="connsiteX2" fmla="*/ 294358 w 342900"/>
                <a:gd name="connsiteY2" fmla="*/ 98407 h 190500"/>
                <a:gd name="connsiteX3" fmla="*/ 232362 w 342900"/>
                <a:gd name="connsiteY3" fmla="*/ 36387 h 190500"/>
                <a:gd name="connsiteX4" fmla="*/ 213109 w 342900"/>
                <a:gd name="connsiteY4" fmla="*/ 39448 h 190500"/>
                <a:gd name="connsiteX5" fmla="*/ 111269 w 342900"/>
                <a:gd name="connsiteY5" fmla="*/ 9046 h 190500"/>
                <a:gd name="connsiteX6" fmla="*/ 71854 w 342900"/>
                <a:gd name="connsiteY6" fmla="*/ 73547 h 190500"/>
                <a:gd name="connsiteX7" fmla="*/ 778 w 342900"/>
                <a:gd name="connsiteY7" fmla="*/ 125139 h 190500"/>
                <a:gd name="connsiteX8" fmla="*/ 52370 w 342900"/>
                <a:gd name="connsiteY8" fmla="*/ 196216 h 190500"/>
                <a:gd name="connsiteX9" fmla="*/ 56233 w 342900"/>
                <a:gd name="connsiteY9" fmla="*/ 196705 h 190500"/>
                <a:gd name="connsiteX10" fmla="*/ 304930 w 342900"/>
                <a:gd name="connsiteY10" fmla="*/ 196705 h 190500"/>
                <a:gd name="connsiteX11" fmla="*/ 351386 w 342900"/>
                <a:gd name="connsiteY11" fmla="*/ 144823 h 190500"/>
                <a:gd name="connsiteX12" fmla="*/ 334458 w 342900"/>
                <a:gd name="connsiteY12" fmla="*/ 11031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90500">
                  <a:moveTo>
                    <a:pt x="334458" y="110314"/>
                  </a:moveTo>
                  <a:cubicBezTo>
                    <a:pt x="323417" y="100823"/>
                    <a:pt x="308678" y="96832"/>
                    <a:pt x="294358" y="99455"/>
                  </a:cubicBezTo>
                  <a:lnTo>
                    <a:pt x="294358" y="98407"/>
                  </a:lnTo>
                  <a:cubicBezTo>
                    <a:pt x="294364" y="64161"/>
                    <a:pt x="266608" y="36394"/>
                    <a:pt x="232362" y="36387"/>
                  </a:cubicBezTo>
                  <a:cubicBezTo>
                    <a:pt x="225823" y="36385"/>
                    <a:pt x="219325" y="37419"/>
                    <a:pt x="213109" y="39448"/>
                  </a:cubicBezTo>
                  <a:cubicBezTo>
                    <a:pt x="193382" y="2930"/>
                    <a:pt x="147787" y="-10682"/>
                    <a:pt x="111269" y="9046"/>
                  </a:cubicBezTo>
                  <a:cubicBezTo>
                    <a:pt x="87487" y="21893"/>
                    <a:pt x="72437" y="46523"/>
                    <a:pt x="71854" y="73547"/>
                  </a:cubicBezTo>
                  <a:cubicBezTo>
                    <a:pt x="37980" y="68166"/>
                    <a:pt x="6158" y="91265"/>
                    <a:pt x="778" y="125139"/>
                  </a:cubicBezTo>
                  <a:cubicBezTo>
                    <a:pt x="-4603" y="159013"/>
                    <a:pt x="18496" y="190835"/>
                    <a:pt x="52370" y="196216"/>
                  </a:cubicBezTo>
                  <a:cubicBezTo>
                    <a:pt x="53652" y="196419"/>
                    <a:pt x="54940" y="196582"/>
                    <a:pt x="56233" y="196705"/>
                  </a:cubicBezTo>
                  <a:lnTo>
                    <a:pt x="304930" y="196705"/>
                  </a:lnTo>
                  <a:cubicBezTo>
                    <a:pt x="332086" y="195207"/>
                    <a:pt x="352885" y="171978"/>
                    <a:pt x="351386" y="144823"/>
                  </a:cubicBezTo>
                  <a:cubicBezTo>
                    <a:pt x="350651" y="131501"/>
                    <a:pt x="344542" y="119048"/>
                    <a:pt x="334458" y="110314"/>
                  </a:cubicBezTo>
                  <a:close/>
                </a:path>
              </a:pathLst>
            </a:custGeom>
            <a:grpFill/>
            <a:ln w="9525" cap="flat">
              <a:noFill/>
              <a:prstDash val="solid"/>
              <a:miter/>
            </a:ln>
          </p:spPr>
          <p:txBody>
            <a:bodyPr rtlCol="0" anchor="ctr"/>
            <a:lstStyle/>
            <a:p>
              <a:endParaRPr lang="it-IT" sz="1013"/>
            </a:p>
          </p:txBody>
        </p:sp>
        <p:sp>
          <p:nvSpPr>
            <p:cNvPr id="1126" name="Figura a mano libera 1125">
              <a:extLst>
                <a:ext uri="{FF2B5EF4-FFF2-40B4-BE49-F238E27FC236}">
                  <a16:creationId xmlns:a16="http://schemas.microsoft.com/office/drawing/2014/main" id="{4D859397-EAD8-7B47-B97C-19C8502FBA7D}"/>
                </a:ext>
              </a:extLst>
            </p:cNvPr>
            <p:cNvSpPr/>
            <p:nvPr/>
          </p:nvSpPr>
          <p:spPr>
            <a:xfrm>
              <a:off x="8449880" y="5893435"/>
              <a:ext cx="352425" cy="142875"/>
            </a:xfrm>
            <a:custGeom>
              <a:avLst/>
              <a:gdLst>
                <a:gd name="connsiteX0" fmla="*/ 332804 w 352425"/>
                <a:gd name="connsiteY0" fmla="*/ 106330 h 142875"/>
                <a:gd name="connsiteX1" fmla="*/ 358045 w 352425"/>
                <a:gd name="connsiteY1" fmla="*/ 76802 h 142875"/>
                <a:gd name="connsiteX2" fmla="*/ 63156 w 352425"/>
                <a:gd name="connsiteY2" fmla="*/ 47422 h 142875"/>
                <a:gd name="connsiteX3" fmla="*/ 0 w 352425"/>
                <a:gd name="connsiteY3" fmla="*/ 135190 h 142875"/>
                <a:gd name="connsiteX4" fmla="*/ 36862 w 352425"/>
                <a:gd name="connsiteY4" fmla="*/ 145763 h 142875"/>
                <a:gd name="connsiteX5" fmla="*/ 259940 w 352425"/>
                <a:gd name="connsiteY5" fmla="*/ 50756 h 142875"/>
                <a:gd name="connsiteX6" fmla="*/ 332613 w 352425"/>
                <a:gd name="connsiteY6" fmla="*/ 1063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142875">
                  <a:moveTo>
                    <a:pt x="332804" y="106330"/>
                  </a:moveTo>
                  <a:cubicBezTo>
                    <a:pt x="339471" y="95119"/>
                    <a:pt x="348008" y="85133"/>
                    <a:pt x="358045" y="76802"/>
                  </a:cubicBezTo>
                  <a:cubicBezTo>
                    <a:pt x="284727" y="-12742"/>
                    <a:pt x="152701" y="-25896"/>
                    <a:pt x="63156" y="47422"/>
                  </a:cubicBezTo>
                  <a:cubicBezTo>
                    <a:pt x="34788" y="70649"/>
                    <a:pt x="13011" y="100913"/>
                    <a:pt x="0" y="135190"/>
                  </a:cubicBezTo>
                  <a:cubicBezTo>
                    <a:pt x="12857" y="136293"/>
                    <a:pt x="25376" y="139883"/>
                    <a:pt x="36862" y="145763"/>
                  </a:cubicBezTo>
                  <a:cubicBezTo>
                    <a:pt x="72228" y="57927"/>
                    <a:pt x="172103" y="15391"/>
                    <a:pt x="259940" y="50756"/>
                  </a:cubicBezTo>
                  <a:cubicBezTo>
                    <a:pt x="288750" y="62357"/>
                    <a:pt x="313870" y="81565"/>
                    <a:pt x="332613" y="106330"/>
                  </a:cubicBezTo>
                  <a:close/>
                </a:path>
              </a:pathLst>
            </a:custGeom>
            <a:grpFill/>
            <a:ln w="9525" cap="flat">
              <a:noFill/>
              <a:prstDash val="solid"/>
              <a:miter/>
            </a:ln>
          </p:spPr>
          <p:txBody>
            <a:bodyPr rtlCol="0" anchor="ctr"/>
            <a:lstStyle/>
            <a:p>
              <a:endParaRPr lang="it-IT" sz="1013"/>
            </a:p>
          </p:txBody>
        </p:sp>
        <p:sp>
          <p:nvSpPr>
            <p:cNvPr id="1127" name="Figura a mano libera 1126">
              <a:extLst>
                <a:ext uri="{FF2B5EF4-FFF2-40B4-BE49-F238E27FC236}">
                  <a16:creationId xmlns:a16="http://schemas.microsoft.com/office/drawing/2014/main" id="{8ECBE3C5-8865-E640-B2B8-57C3EA6A9F0F}"/>
                </a:ext>
              </a:extLst>
            </p:cNvPr>
            <p:cNvSpPr/>
            <p:nvPr/>
          </p:nvSpPr>
          <p:spPr>
            <a:xfrm>
              <a:off x="8296337" y="5740748"/>
              <a:ext cx="685800" cy="266700"/>
            </a:xfrm>
            <a:custGeom>
              <a:avLst/>
              <a:gdLst>
                <a:gd name="connsiteX0" fmla="*/ 349663 w 685800"/>
                <a:gd name="connsiteY0" fmla="*/ 38227 h 266700"/>
                <a:gd name="connsiteX1" fmla="*/ 639794 w 685800"/>
                <a:gd name="connsiteY1" fmla="*/ 218440 h 266700"/>
                <a:gd name="connsiteX2" fmla="*/ 666750 w 685800"/>
                <a:gd name="connsiteY2" fmla="*/ 239871 h 266700"/>
                <a:gd name="connsiteX3" fmla="*/ 668750 w 685800"/>
                <a:gd name="connsiteY3" fmla="*/ 239871 h 266700"/>
                <a:gd name="connsiteX4" fmla="*/ 691229 w 685800"/>
                <a:gd name="connsiteY4" fmla="*/ 242443 h 266700"/>
                <a:gd name="connsiteX5" fmla="*/ 230007 w 685800"/>
                <a:gd name="connsiteY5" fmla="*/ 20432 h 266700"/>
                <a:gd name="connsiteX6" fmla="*/ 0 w 685800"/>
                <a:gd name="connsiteY6" fmla="*/ 268351 h 266700"/>
                <a:gd name="connsiteX7" fmla="*/ 33052 w 685800"/>
                <a:gd name="connsiteY7" fmla="*/ 254349 h 266700"/>
                <a:gd name="connsiteX8" fmla="*/ 45053 w 685800"/>
                <a:gd name="connsiteY8" fmla="*/ 252159 h 266700"/>
                <a:gd name="connsiteX9" fmla="*/ 349663 w 685800"/>
                <a:gd name="connsiteY9" fmla="*/ 38227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5800" h="266700">
                  <a:moveTo>
                    <a:pt x="349663" y="38227"/>
                  </a:moveTo>
                  <a:cubicBezTo>
                    <a:pt x="472764" y="38274"/>
                    <a:pt x="585195" y="108109"/>
                    <a:pt x="639794" y="218440"/>
                  </a:cubicBezTo>
                  <a:cubicBezTo>
                    <a:pt x="649811" y="224182"/>
                    <a:pt x="658899" y="231408"/>
                    <a:pt x="666750" y="239871"/>
                  </a:cubicBezTo>
                  <a:lnTo>
                    <a:pt x="668750" y="239871"/>
                  </a:lnTo>
                  <a:cubicBezTo>
                    <a:pt x="676318" y="239853"/>
                    <a:pt x="683862" y="240716"/>
                    <a:pt x="691229" y="242443"/>
                  </a:cubicBezTo>
                  <a:cubicBezTo>
                    <a:pt x="625173" y="53773"/>
                    <a:pt x="418676" y="-45625"/>
                    <a:pt x="230007" y="20432"/>
                  </a:cubicBezTo>
                  <a:cubicBezTo>
                    <a:pt x="117071" y="59972"/>
                    <a:pt x="30975" y="152773"/>
                    <a:pt x="0" y="268351"/>
                  </a:cubicBezTo>
                  <a:cubicBezTo>
                    <a:pt x="10203" y="261958"/>
                    <a:pt x="21361" y="257232"/>
                    <a:pt x="33052" y="254349"/>
                  </a:cubicBezTo>
                  <a:cubicBezTo>
                    <a:pt x="37052" y="253397"/>
                    <a:pt x="41053" y="252730"/>
                    <a:pt x="45053" y="252159"/>
                  </a:cubicBezTo>
                  <a:cubicBezTo>
                    <a:pt x="91490" y="123880"/>
                    <a:pt x="213238" y="38375"/>
                    <a:pt x="349663" y="38227"/>
                  </a:cubicBezTo>
                  <a:close/>
                </a:path>
              </a:pathLst>
            </a:custGeom>
            <a:grpFill/>
            <a:ln w="9525" cap="flat">
              <a:noFill/>
              <a:prstDash val="solid"/>
              <a:miter/>
            </a:ln>
          </p:spPr>
          <p:txBody>
            <a:bodyPr rtlCol="0" anchor="ctr"/>
            <a:lstStyle/>
            <a:p>
              <a:endParaRPr lang="it-IT" sz="1013"/>
            </a:p>
          </p:txBody>
        </p:sp>
        <p:sp>
          <p:nvSpPr>
            <p:cNvPr id="1128" name="Figura a mano libera 1127">
              <a:extLst>
                <a:ext uri="{FF2B5EF4-FFF2-40B4-BE49-F238E27FC236}">
                  <a16:creationId xmlns:a16="http://schemas.microsoft.com/office/drawing/2014/main" id="{24DB287F-CC85-854E-9D78-DDDF0CEDC168}"/>
                </a:ext>
              </a:extLst>
            </p:cNvPr>
            <p:cNvSpPr/>
            <p:nvPr/>
          </p:nvSpPr>
          <p:spPr>
            <a:xfrm>
              <a:off x="8381491" y="5817006"/>
              <a:ext cx="495300" cy="190500"/>
            </a:xfrm>
            <a:custGeom>
              <a:avLst/>
              <a:gdLst>
                <a:gd name="connsiteX0" fmla="*/ 264509 w 495300"/>
                <a:gd name="connsiteY0" fmla="*/ 38169 h 190500"/>
                <a:gd name="connsiteX1" fmla="*/ 460058 w 495300"/>
                <a:gd name="connsiteY1" fmla="*/ 134086 h 190500"/>
                <a:gd name="connsiteX2" fmla="*/ 471773 w 495300"/>
                <a:gd name="connsiteY2" fmla="*/ 130467 h 190500"/>
                <a:gd name="connsiteX3" fmla="*/ 498443 w 495300"/>
                <a:gd name="connsiteY3" fmla="*/ 127228 h 190500"/>
                <a:gd name="connsiteX4" fmla="*/ 502253 w 495300"/>
                <a:gd name="connsiteY4" fmla="*/ 127228 h 190500"/>
                <a:gd name="connsiteX5" fmla="*/ 105974 w 495300"/>
                <a:gd name="connsiteY5" fmla="*/ 48053 h 190500"/>
                <a:gd name="connsiteX6" fmla="*/ 0 w 495300"/>
                <a:gd name="connsiteY6" fmla="*/ 177711 h 190500"/>
                <a:gd name="connsiteX7" fmla="*/ 35147 w 495300"/>
                <a:gd name="connsiteY7" fmla="*/ 192379 h 190500"/>
                <a:gd name="connsiteX8" fmla="*/ 264509 w 495300"/>
                <a:gd name="connsiteY8" fmla="*/ 3816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190500">
                  <a:moveTo>
                    <a:pt x="264509" y="38169"/>
                  </a:moveTo>
                  <a:cubicBezTo>
                    <a:pt x="341007" y="38224"/>
                    <a:pt x="413188" y="73628"/>
                    <a:pt x="460058" y="134086"/>
                  </a:cubicBezTo>
                  <a:cubicBezTo>
                    <a:pt x="463898" y="132679"/>
                    <a:pt x="467809" y="131471"/>
                    <a:pt x="471773" y="130467"/>
                  </a:cubicBezTo>
                  <a:cubicBezTo>
                    <a:pt x="480506" y="128346"/>
                    <a:pt x="489457" y="127259"/>
                    <a:pt x="498443" y="127228"/>
                  </a:cubicBezTo>
                  <a:lnTo>
                    <a:pt x="502253" y="127228"/>
                  </a:lnTo>
                  <a:cubicBezTo>
                    <a:pt x="414687" y="-4066"/>
                    <a:pt x="237267" y="-39513"/>
                    <a:pt x="105974" y="48053"/>
                  </a:cubicBezTo>
                  <a:cubicBezTo>
                    <a:pt x="58494" y="79719"/>
                    <a:pt x="21584" y="124878"/>
                    <a:pt x="0" y="177711"/>
                  </a:cubicBezTo>
                  <a:cubicBezTo>
                    <a:pt x="12460" y="180581"/>
                    <a:pt x="24344" y="185540"/>
                    <a:pt x="35147" y="192379"/>
                  </a:cubicBezTo>
                  <a:cubicBezTo>
                    <a:pt x="73141" y="99126"/>
                    <a:pt x="163814" y="38163"/>
                    <a:pt x="264509" y="38169"/>
                  </a:cubicBezTo>
                  <a:close/>
                </a:path>
              </a:pathLst>
            </a:custGeom>
            <a:grpFill/>
            <a:ln w="9525" cap="flat">
              <a:noFill/>
              <a:prstDash val="solid"/>
              <a:miter/>
            </a:ln>
          </p:spPr>
          <p:txBody>
            <a:bodyPr rtlCol="0" anchor="ctr"/>
            <a:lstStyle/>
            <a:p>
              <a:endParaRPr lang="it-IT" sz="1013"/>
            </a:p>
          </p:txBody>
        </p:sp>
      </p:grpSp>
      <p:sp>
        <p:nvSpPr>
          <p:cNvPr id="1129" name="Elemento grafico 1081" descr="Faccia coniglietto">
            <a:extLst>
              <a:ext uri="{FF2B5EF4-FFF2-40B4-BE49-F238E27FC236}">
                <a16:creationId xmlns:a16="http://schemas.microsoft.com/office/drawing/2014/main" id="{8FC874E3-AB7E-8843-9C2B-ED3CB5862B73}"/>
              </a:ext>
            </a:extLst>
          </p:cNvPr>
          <p:cNvSpPr/>
          <p:nvPr/>
        </p:nvSpPr>
        <p:spPr>
          <a:xfrm>
            <a:off x="8275000" y="3135872"/>
            <a:ext cx="154988" cy="234064"/>
          </a:xfrm>
          <a:custGeom>
            <a:avLst/>
            <a:gdLst>
              <a:gd name="connsiteX0" fmla="*/ 427057 w 466725"/>
              <a:gd name="connsiteY0" fmla="*/ 482318 h 704850"/>
              <a:gd name="connsiteX1" fmla="*/ 380956 w 466725"/>
              <a:gd name="connsiteY1" fmla="*/ 382782 h 704850"/>
              <a:gd name="connsiteX2" fmla="*/ 453537 w 466725"/>
              <a:gd name="connsiteY2" fmla="*/ 639 h 704850"/>
              <a:gd name="connsiteX3" fmla="*/ 279039 w 466725"/>
              <a:gd name="connsiteY3" fmla="*/ 294581 h 704850"/>
              <a:gd name="connsiteX4" fmla="*/ 235986 w 466725"/>
              <a:gd name="connsiteY4" fmla="*/ 288580 h 704850"/>
              <a:gd name="connsiteX5" fmla="*/ 197124 w 466725"/>
              <a:gd name="connsiteY5" fmla="*/ 293438 h 704850"/>
              <a:gd name="connsiteX6" fmla="*/ 22626 w 466725"/>
              <a:gd name="connsiteY6" fmla="*/ 639 h 704850"/>
              <a:gd name="connsiteX7" fmla="*/ 90158 w 466725"/>
              <a:gd name="connsiteY7" fmla="*/ 376019 h 704850"/>
              <a:gd name="connsiteX8" fmla="*/ 42533 w 466725"/>
              <a:gd name="connsiteY8" fmla="*/ 482318 h 704850"/>
              <a:gd name="connsiteX9" fmla="*/ 42533 w 466725"/>
              <a:gd name="connsiteY9" fmla="*/ 482318 h 704850"/>
              <a:gd name="connsiteX10" fmla="*/ 51138 w 466725"/>
              <a:gd name="connsiteY10" fmla="*/ 664370 h 704850"/>
              <a:gd name="connsiteX11" fmla="*/ 184932 w 466725"/>
              <a:gd name="connsiteY11" fmla="*/ 689011 h 704850"/>
              <a:gd name="connsiteX12" fmla="*/ 286278 w 466725"/>
              <a:gd name="connsiteY12" fmla="*/ 689773 h 704850"/>
              <a:gd name="connsiteX13" fmla="*/ 451550 w 466725"/>
              <a:gd name="connsiteY13" fmla="*/ 612631 h 704850"/>
              <a:gd name="connsiteX14" fmla="*/ 426486 w 466725"/>
              <a:gd name="connsiteY14" fmla="*/ 482604 h 704850"/>
              <a:gd name="connsiteX15" fmla="*/ 214459 w 466725"/>
              <a:gd name="connsiteY15" fmla="*/ 548993 h 704850"/>
              <a:gd name="connsiteX16" fmla="*/ 235986 w 466725"/>
              <a:gd name="connsiteY16" fmla="*/ 552708 h 704850"/>
              <a:gd name="connsiteX17" fmla="*/ 257512 w 466725"/>
              <a:gd name="connsiteY17" fmla="*/ 548993 h 704850"/>
              <a:gd name="connsiteX18" fmla="*/ 261799 w 466725"/>
              <a:gd name="connsiteY18" fmla="*/ 556423 h 704850"/>
              <a:gd name="connsiteX19" fmla="*/ 240367 w 466725"/>
              <a:gd name="connsiteY19" fmla="*/ 579188 h 704850"/>
              <a:gd name="connsiteX20" fmla="*/ 232621 w 466725"/>
              <a:gd name="connsiteY20" fmla="*/ 580204 h 704850"/>
              <a:gd name="connsiteX21" fmla="*/ 231604 w 466725"/>
              <a:gd name="connsiteY21" fmla="*/ 579188 h 704850"/>
              <a:gd name="connsiteX22" fmla="*/ 210078 w 466725"/>
              <a:gd name="connsiteY22" fmla="*/ 556423 h 704850"/>
              <a:gd name="connsiteX23" fmla="*/ 210388 w 466725"/>
              <a:gd name="connsiteY23" fmla="*/ 549830 h 704850"/>
              <a:gd name="connsiteX24" fmla="*/ 214459 w 466725"/>
              <a:gd name="connsiteY24" fmla="*/ 548708 h 704850"/>
              <a:gd name="connsiteX25" fmla="*/ 139117 w 466725"/>
              <a:gd name="connsiteY25" fmla="*/ 512417 h 704850"/>
              <a:gd name="connsiteX26" fmla="*/ 120067 w 466725"/>
              <a:gd name="connsiteY26" fmla="*/ 493367 h 704850"/>
              <a:gd name="connsiteX27" fmla="*/ 139117 w 466725"/>
              <a:gd name="connsiteY27" fmla="*/ 474317 h 704850"/>
              <a:gd name="connsiteX28" fmla="*/ 158167 w 466725"/>
              <a:gd name="connsiteY28" fmla="*/ 493367 h 704850"/>
              <a:gd name="connsiteX29" fmla="*/ 139117 w 466725"/>
              <a:gd name="connsiteY29" fmla="*/ 512132 h 704850"/>
              <a:gd name="connsiteX30" fmla="*/ 320092 w 466725"/>
              <a:gd name="connsiteY30" fmla="*/ 606143 h 704850"/>
              <a:gd name="connsiteX31" fmla="*/ 270181 w 466725"/>
              <a:gd name="connsiteY31" fmla="*/ 645101 h 704850"/>
              <a:gd name="connsiteX32" fmla="*/ 257131 w 466725"/>
              <a:gd name="connsiteY32" fmla="*/ 642624 h 704850"/>
              <a:gd name="connsiteX33" fmla="*/ 236653 w 466725"/>
              <a:gd name="connsiteY33" fmla="*/ 629289 h 704850"/>
              <a:gd name="connsiteX34" fmla="*/ 216174 w 466725"/>
              <a:gd name="connsiteY34" fmla="*/ 642624 h 704850"/>
              <a:gd name="connsiteX35" fmla="*/ 202267 w 466725"/>
              <a:gd name="connsiteY35" fmla="*/ 644815 h 704850"/>
              <a:gd name="connsiteX36" fmla="*/ 152452 w 466725"/>
              <a:gd name="connsiteY36" fmla="*/ 605858 h 704850"/>
              <a:gd name="connsiteX37" fmla="*/ 157167 w 466725"/>
              <a:gd name="connsiteY37" fmla="*/ 593237 h 704850"/>
              <a:gd name="connsiteX38" fmla="*/ 169787 w 466725"/>
              <a:gd name="connsiteY38" fmla="*/ 597952 h 704850"/>
              <a:gd name="connsiteX39" fmla="*/ 210364 w 466725"/>
              <a:gd name="connsiteY39" fmla="*/ 624527 h 704850"/>
              <a:gd name="connsiteX40" fmla="*/ 227032 w 466725"/>
              <a:gd name="connsiteY40" fmla="*/ 607572 h 704850"/>
              <a:gd name="connsiteX41" fmla="*/ 227032 w 466725"/>
              <a:gd name="connsiteY41" fmla="*/ 604334 h 704850"/>
              <a:gd name="connsiteX42" fmla="*/ 227032 w 466725"/>
              <a:gd name="connsiteY42" fmla="*/ 603762 h 704850"/>
              <a:gd name="connsiteX43" fmla="*/ 234081 w 466725"/>
              <a:gd name="connsiteY43" fmla="*/ 592904 h 704850"/>
              <a:gd name="connsiteX44" fmla="*/ 234081 w 466725"/>
              <a:gd name="connsiteY44" fmla="*/ 592904 h 704850"/>
              <a:gd name="connsiteX45" fmla="*/ 235795 w 466725"/>
              <a:gd name="connsiteY45" fmla="*/ 592904 h 704850"/>
              <a:gd name="connsiteX46" fmla="*/ 238081 w 466725"/>
              <a:gd name="connsiteY46" fmla="*/ 592904 h 704850"/>
              <a:gd name="connsiteX47" fmla="*/ 238081 w 466725"/>
              <a:gd name="connsiteY47" fmla="*/ 592904 h 704850"/>
              <a:gd name="connsiteX48" fmla="*/ 245606 w 466725"/>
              <a:gd name="connsiteY48" fmla="*/ 604048 h 704850"/>
              <a:gd name="connsiteX49" fmla="*/ 245606 w 466725"/>
              <a:gd name="connsiteY49" fmla="*/ 604619 h 704850"/>
              <a:gd name="connsiteX50" fmla="*/ 245606 w 466725"/>
              <a:gd name="connsiteY50" fmla="*/ 607858 h 704850"/>
              <a:gd name="connsiteX51" fmla="*/ 262370 w 466725"/>
              <a:gd name="connsiteY51" fmla="*/ 624812 h 704850"/>
              <a:gd name="connsiteX52" fmla="*/ 302947 w 466725"/>
              <a:gd name="connsiteY52" fmla="*/ 598238 h 704850"/>
              <a:gd name="connsiteX53" fmla="*/ 315567 w 466725"/>
              <a:gd name="connsiteY53" fmla="*/ 593523 h 704850"/>
              <a:gd name="connsiteX54" fmla="*/ 320282 w 466725"/>
              <a:gd name="connsiteY54" fmla="*/ 606143 h 704850"/>
              <a:gd name="connsiteX55" fmla="*/ 333331 w 466725"/>
              <a:gd name="connsiteY55" fmla="*/ 512132 h 704850"/>
              <a:gd name="connsiteX56" fmla="*/ 314281 w 466725"/>
              <a:gd name="connsiteY56" fmla="*/ 493082 h 704850"/>
              <a:gd name="connsiteX57" fmla="*/ 333331 w 466725"/>
              <a:gd name="connsiteY57" fmla="*/ 474032 h 704850"/>
              <a:gd name="connsiteX58" fmla="*/ 352381 w 466725"/>
              <a:gd name="connsiteY58" fmla="*/ 493082 h 704850"/>
              <a:gd name="connsiteX59" fmla="*/ 333331 w 466725"/>
              <a:gd name="connsiteY59" fmla="*/ 512132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66725" h="704850">
                <a:moveTo>
                  <a:pt x="427057" y="482318"/>
                </a:moveTo>
                <a:cubicBezTo>
                  <a:pt x="406085" y="452035"/>
                  <a:pt x="390489" y="418364"/>
                  <a:pt x="380956" y="382782"/>
                </a:cubicBezTo>
                <a:cubicBezTo>
                  <a:pt x="508496" y="227144"/>
                  <a:pt x="479921" y="-14029"/>
                  <a:pt x="453537" y="639"/>
                </a:cubicBezTo>
                <a:cubicBezTo>
                  <a:pt x="327331" y="70648"/>
                  <a:pt x="288659" y="196949"/>
                  <a:pt x="279039" y="294581"/>
                </a:cubicBezTo>
                <a:cubicBezTo>
                  <a:pt x="265041" y="290570"/>
                  <a:pt x="250548" y="288550"/>
                  <a:pt x="235986" y="288580"/>
                </a:cubicBezTo>
                <a:cubicBezTo>
                  <a:pt x="222878" y="288532"/>
                  <a:pt x="209817" y="290165"/>
                  <a:pt x="197124" y="293438"/>
                </a:cubicBezTo>
                <a:cubicBezTo>
                  <a:pt x="187599" y="195997"/>
                  <a:pt x="148356" y="70362"/>
                  <a:pt x="22626" y="639"/>
                </a:cubicBezTo>
                <a:cubicBezTo>
                  <a:pt x="-3282" y="-13744"/>
                  <a:pt x="-31571" y="220286"/>
                  <a:pt x="90158" y="376019"/>
                </a:cubicBezTo>
                <a:cubicBezTo>
                  <a:pt x="80062" y="429740"/>
                  <a:pt x="42533" y="482318"/>
                  <a:pt x="42533" y="482318"/>
                </a:cubicBezTo>
                <a:lnTo>
                  <a:pt x="42533" y="482318"/>
                </a:lnTo>
                <a:cubicBezTo>
                  <a:pt x="-5362" y="534967"/>
                  <a:pt x="-1510" y="616473"/>
                  <a:pt x="51138" y="664370"/>
                </a:cubicBezTo>
                <a:cubicBezTo>
                  <a:pt x="87415" y="697371"/>
                  <a:pt x="139279" y="706924"/>
                  <a:pt x="184932" y="689011"/>
                </a:cubicBezTo>
                <a:cubicBezTo>
                  <a:pt x="213156" y="716126"/>
                  <a:pt x="257650" y="716461"/>
                  <a:pt x="286278" y="689773"/>
                </a:cubicBezTo>
                <a:cubicBezTo>
                  <a:pt x="353219" y="714109"/>
                  <a:pt x="427214" y="679572"/>
                  <a:pt x="451550" y="612631"/>
                </a:cubicBezTo>
                <a:cubicBezTo>
                  <a:pt x="467783" y="567980"/>
                  <a:pt x="458153" y="518021"/>
                  <a:pt x="426486" y="482604"/>
                </a:cubicBezTo>
                <a:close/>
                <a:moveTo>
                  <a:pt x="214459" y="548993"/>
                </a:moveTo>
                <a:cubicBezTo>
                  <a:pt x="223032" y="548993"/>
                  <a:pt x="229414" y="552803"/>
                  <a:pt x="235986" y="552708"/>
                </a:cubicBezTo>
                <a:cubicBezTo>
                  <a:pt x="242558" y="552613"/>
                  <a:pt x="248940" y="548993"/>
                  <a:pt x="257512" y="548993"/>
                </a:cubicBezTo>
                <a:cubicBezTo>
                  <a:pt x="262370" y="548993"/>
                  <a:pt x="264275" y="553661"/>
                  <a:pt x="261799" y="556423"/>
                </a:cubicBezTo>
                <a:lnTo>
                  <a:pt x="240367" y="579188"/>
                </a:lnTo>
                <a:cubicBezTo>
                  <a:pt x="238509" y="581607"/>
                  <a:pt x="235041" y="582062"/>
                  <a:pt x="232621" y="580204"/>
                </a:cubicBezTo>
                <a:cubicBezTo>
                  <a:pt x="232240" y="579911"/>
                  <a:pt x="231898" y="579570"/>
                  <a:pt x="231604" y="579188"/>
                </a:cubicBezTo>
                <a:lnTo>
                  <a:pt x="210078" y="556423"/>
                </a:lnTo>
                <a:cubicBezTo>
                  <a:pt x="208342" y="554517"/>
                  <a:pt x="208482" y="551565"/>
                  <a:pt x="210388" y="549830"/>
                </a:cubicBezTo>
                <a:cubicBezTo>
                  <a:pt x="211489" y="548828"/>
                  <a:pt x="213001" y="548411"/>
                  <a:pt x="214459" y="548708"/>
                </a:cubicBezTo>
                <a:close/>
                <a:moveTo>
                  <a:pt x="139117" y="512417"/>
                </a:moveTo>
                <a:cubicBezTo>
                  <a:pt x="128595" y="512417"/>
                  <a:pt x="120067" y="503889"/>
                  <a:pt x="120067" y="493367"/>
                </a:cubicBezTo>
                <a:cubicBezTo>
                  <a:pt x="120067" y="482846"/>
                  <a:pt x="128595" y="474317"/>
                  <a:pt x="139117" y="474317"/>
                </a:cubicBezTo>
                <a:cubicBezTo>
                  <a:pt x="149638" y="474317"/>
                  <a:pt x="158167" y="482846"/>
                  <a:pt x="158167" y="493367"/>
                </a:cubicBezTo>
                <a:cubicBezTo>
                  <a:pt x="158010" y="503776"/>
                  <a:pt x="149527" y="512133"/>
                  <a:pt x="139117" y="512132"/>
                </a:cubicBezTo>
                <a:close/>
                <a:moveTo>
                  <a:pt x="320092" y="606143"/>
                </a:moveTo>
                <a:cubicBezTo>
                  <a:pt x="306947" y="634718"/>
                  <a:pt x="287516" y="645101"/>
                  <a:pt x="270181" y="645101"/>
                </a:cubicBezTo>
                <a:cubicBezTo>
                  <a:pt x="265731" y="644944"/>
                  <a:pt x="261330" y="644109"/>
                  <a:pt x="257131" y="642624"/>
                </a:cubicBezTo>
                <a:cubicBezTo>
                  <a:pt x="249249" y="640060"/>
                  <a:pt x="242186" y="635460"/>
                  <a:pt x="236653" y="629289"/>
                </a:cubicBezTo>
                <a:cubicBezTo>
                  <a:pt x="231120" y="635460"/>
                  <a:pt x="224056" y="640060"/>
                  <a:pt x="216174" y="642624"/>
                </a:cubicBezTo>
                <a:cubicBezTo>
                  <a:pt x="211685" y="644091"/>
                  <a:pt x="206990" y="644831"/>
                  <a:pt x="202267" y="644815"/>
                </a:cubicBezTo>
                <a:cubicBezTo>
                  <a:pt x="184932" y="644815"/>
                  <a:pt x="165501" y="634718"/>
                  <a:pt x="152452" y="605858"/>
                </a:cubicBezTo>
                <a:cubicBezTo>
                  <a:pt x="150269" y="601070"/>
                  <a:pt x="152379" y="595420"/>
                  <a:pt x="157167" y="593237"/>
                </a:cubicBezTo>
                <a:cubicBezTo>
                  <a:pt x="161954" y="591054"/>
                  <a:pt x="167604" y="593165"/>
                  <a:pt x="169787" y="597952"/>
                </a:cubicBezTo>
                <a:cubicBezTo>
                  <a:pt x="179312" y="619955"/>
                  <a:pt x="194552" y="629575"/>
                  <a:pt x="210364" y="624527"/>
                </a:cubicBezTo>
                <a:cubicBezTo>
                  <a:pt x="218495" y="622167"/>
                  <a:pt x="224811" y="615743"/>
                  <a:pt x="227032" y="607572"/>
                </a:cubicBezTo>
                <a:cubicBezTo>
                  <a:pt x="227032" y="606524"/>
                  <a:pt x="227032" y="605381"/>
                  <a:pt x="227032" y="604334"/>
                </a:cubicBezTo>
                <a:lnTo>
                  <a:pt x="227032" y="603762"/>
                </a:lnTo>
                <a:cubicBezTo>
                  <a:pt x="226184" y="598857"/>
                  <a:pt x="229255" y="594125"/>
                  <a:pt x="234081" y="592904"/>
                </a:cubicBezTo>
                <a:lnTo>
                  <a:pt x="234081" y="592904"/>
                </a:lnTo>
                <a:cubicBezTo>
                  <a:pt x="234651" y="592856"/>
                  <a:pt x="235225" y="592856"/>
                  <a:pt x="235795" y="592904"/>
                </a:cubicBezTo>
                <a:cubicBezTo>
                  <a:pt x="236556" y="592819"/>
                  <a:pt x="237321" y="592819"/>
                  <a:pt x="238081" y="592904"/>
                </a:cubicBezTo>
                <a:lnTo>
                  <a:pt x="238081" y="592904"/>
                </a:lnTo>
                <a:cubicBezTo>
                  <a:pt x="243232" y="593911"/>
                  <a:pt x="246596" y="598895"/>
                  <a:pt x="245606" y="604048"/>
                </a:cubicBezTo>
                <a:lnTo>
                  <a:pt x="245606" y="604619"/>
                </a:lnTo>
                <a:cubicBezTo>
                  <a:pt x="245606" y="605667"/>
                  <a:pt x="245606" y="606810"/>
                  <a:pt x="245606" y="607858"/>
                </a:cubicBezTo>
                <a:cubicBezTo>
                  <a:pt x="247895" y="616024"/>
                  <a:pt x="254231" y="622432"/>
                  <a:pt x="262370" y="624812"/>
                </a:cubicBezTo>
                <a:cubicBezTo>
                  <a:pt x="278277" y="629861"/>
                  <a:pt x="292945" y="620240"/>
                  <a:pt x="302947" y="598238"/>
                </a:cubicBezTo>
                <a:cubicBezTo>
                  <a:pt x="305130" y="593450"/>
                  <a:pt x="310780" y="591340"/>
                  <a:pt x="315567" y="593523"/>
                </a:cubicBezTo>
                <a:cubicBezTo>
                  <a:pt x="320355" y="595706"/>
                  <a:pt x="322465" y="601356"/>
                  <a:pt x="320282" y="606143"/>
                </a:cubicBezTo>
                <a:close/>
                <a:moveTo>
                  <a:pt x="333331" y="512132"/>
                </a:moveTo>
                <a:cubicBezTo>
                  <a:pt x="322810" y="512132"/>
                  <a:pt x="314281" y="503603"/>
                  <a:pt x="314281" y="493082"/>
                </a:cubicBezTo>
                <a:cubicBezTo>
                  <a:pt x="314281" y="482560"/>
                  <a:pt x="322810" y="474032"/>
                  <a:pt x="333331" y="474032"/>
                </a:cubicBezTo>
                <a:cubicBezTo>
                  <a:pt x="343853" y="474032"/>
                  <a:pt x="352381" y="482560"/>
                  <a:pt x="352381" y="493082"/>
                </a:cubicBezTo>
                <a:cubicBezTo>
                  <a:pt x="352381" y="503603"/>
                  <a:pt x="343853" y="512132"/>
                  <a:pt x="333331" y="512132"/>
                </a:cubicBezTo>
                <a:close/>
              </a:path>
            </a:pathLst>
          </a:custGeom>
          <a:solidFill>
            <a:schemeClr val="accent3"/>
          </a:solidFill>
          <a:ln w="9525" cap="flat">
            <a:noFill/>
            <a:prstDash val="solid"/>
            <a:miter/>
          </a:ln>
        </p:spPr>
        <p:txBody>
          <a:bodyPr rtlCol="0" anchor="ctr"/>
          <a:lstStyle/>
          <a:p>
            <a:endParaRPr lang="it-IT" sz="1013"/>
          </a:p>
        </p:txBody>
      </p:sp>
      <p:sp>
        <p:nvSpPr>
          <p:cNvPr id="1130" name="Elemento grafico 1083" descr="Pulcino">
            <a:extLst>
              <a:ext uri="{FF2B5EF4-FFF2-40B4-BE49-F238E27FC236}">
                <a16:creationId xmlns:a16="http://schemas.microsoft.com/office/drawing/2014/main" id="{4F566314-973F-4743-BDD1-0A0D2E04B3A6}"/>
              </a:ext>
            </a:extLst>
          </p:cNvPr>
          <p:cNvSpPr/>
          <p:nvPr/>
        </p:nvSpPr>
        <p:spPr>
          <a:xfrm>
            <a:off x="8611006" y="3134290"/>
            <a:ext cx="183455" cy="237227"/>
          </a:xfrm>
          <a:custGeom>
            <a:avLst/>
            <a:gdLst>
              <a:gd name="connsiteX0" fmla="*/ 514276 w 552450"/>
              <a:gd name="connsiteY0" fmla="*/ 135840 h 714375"/>
              <a:gd name="connsiteX1" fmla="*/ 364536 w 552450"/>
              <a:gd name="connsiteY1" fmla="*/ 177 h 714375"/>
              <a:gd name="connsiteX2" fmla="*/ 229097 w 552450"/>
              <a:gd name="connsiteY2" fmla="*/ 132221 h 714375"/>
              <a:gd name="connsiteX3" fmla="*/ 229097 w 552450"/>
              <a:gd name="connsiteY3" fmla="*/ 134983 h 714375"/>
              <a:gd name="connsiteX4" fmla="*/ 85365 w 552450"/>
              <a:gd name="connsiteY4" fmla="*/ 215279 h 714375"/>
              <a:gd name="connsiteX5" fmla="*/ 53075 w 552450"/>
              <a:gd name="connsiteY5" fmla="*/ 543796 h 714375"/>
              <a:gd name="connsiteX6" fmla="*/ 181091 w 552450"/>
              <a:gd name="connsiteY6" fmla="*/ 596279 h 714375"/>
              <a:gd name="connsiteX7" fmla="*/ 181091 w 552450"/>
              <a:gd name="connsiteY7" fmla="*/ 643904 h 714375"/>
              <a:gd name="connsiteX8" fmla="*/ 162041 w 552450"/>
              <a:gd name="connsiteY8" fmla="*/ 662954 h 714375"/>
              <a:gd name="connsiteX9" fmla="*/ 181091 w 552450"/>
              <a:gd name="connsiteY9" fmla="*/ 682004 h 714375"/>
              <a:gd name="connsiteX10" fmla="*/ 192521 w 552450"/>
              <a:gd name="connsiteY10" fmla="*/ 682004 h 714375"/>
              <a:gd name="connsiteX11" fmla="*/ 224906 w 552450"/>
              <a:gd name="connsiteY11" fmla="*/ 714389 h 714375"/>
              <a:gd name="connsiteX12" fmla="*/ 250895 w 552450"/>
              <a:gd name="connsiteY12" fmla="*/ 715070 h 714375"/>
              <a:gd name="connsiteX13" fmla="*/ 251576 w 552450"/>
              <a:gd name="connsiteY13" fmla="*/ 714389 h 714375"/>
              <a:gd name="connsiteX14" fmla="*/ 252257 w 552450"/>
              <a:gd name="connsiteY14" fmla="*/ 688400 h 714375"/>
              <a:gd name="connsiteX15" fmla="*/ 251576 w 552450"/>
              <a:gd name="connsiteY15" fmla="*/ 687719 h 714375"/>
              <a:gd name="connsiteX16" fmla="*/ 245861 w 552450"/>
              <a:gd name="connsiteY16" fmla="*/ 682004 h 714375"/>
              <a:gd name="connsiteX17" fmla="*/ 266816 w 552450"/>
              <a:gd name="connsiteY17" fmla="*/ 682004 h 714375"/>
              <a:gd name="connsiteX18" fmla="*/ 285866 w 552450"/>
              <a:gd name="connsiteY18" fmla="*/ 662954 h 714375"/>
              <a:gd name="connsiteX19" fmla="*/ 266816 w 552450"/>
              <a:gd name="connsiteY19" fmla="*/ 643904 h 714375"/>
              <a:gd name="connsiteX20" fmla="*/ 219191 w 552450"/>
              <a:gd name="connsiteY20" fmla="*/ 643904 h 714375"/>
              <a:gd name="connsiteX21" fmla="*/ 219191 w 552450"/>
              <a:gd name="connsiteY21" fmla="*/ 594088 h 714375"/>
              <a:gd name="connsiteX22" fmla="*/ 257291 w 552450"/>
              <a:gd name="connsiteY22" fmla="*/ 585992 h 714375"/>
              <a:gd name="connsiteX23" fmla="*/ 257291 w 552450"/>
              <a:gd name="connsiteY23" fmla="*/ 605804 h 714375"/>
              <a:gd name="connsiteX24" fmla="*/ 238241 w 552450"/>
              <a:gd name="connsiteY24" fmla="*/ 624854 h 714375"/>
              <a:gd name="connsiteX25" fmla="*/ 266816 w 552450"/>
              <a:gd name="connsiteY25" fmla="*/ 624854 h 714375"/>
              <a:gd name="connsiteX26" fmla="*/ 304839 w 552450"/>
              <a:gd name="connsiteY26" fmla="*/ 663031 h 714375"/>
              <a:gd name="connsiteX27" fmla="*/ 302059 w 552450"/>
              <a:gd name="connsiteY27" fmla="*/ 677241 h 714375"/>
              <a:gd name="connsiteX28" fmla="*/ 314441 w 552450"/>
              <a:gd name="connsiteY28" fmla="*/ 682004 h 714375"/>
              <a:gd name="connsiteX29" fmla="*/ 327776 w 552450"/>
              <a:gd name="connsiteY29" fmla="*/ 676289 h 714375"/>
              <a:gd name="connsiteX30" fmla="*/ 328457 w 552450"/>
              <a:gd name="connsiteY30" fmla="*/ 650300 h 714375"/>
              <a:gd name="connsiteX31" fmla="*/ 327776 w 552450"/>
              <a:gd name="connsiteY31" fmla="*/ 649619 h 714375"/>
              <a:gd name="connsiteX32" fmla="*/ 322061 w 552450"/>
              <a:gd name="connsiteY32" fmla="*/ 643904 h 714375"/>
              <a:gd name="connsiteX33" fmla="*/ 343016 w 552450"/>
              <a:gd name="connsiteY33" fmla="*/ 643904 h 714375"/>
              <a:gd name="connsiteX34" fmla="*/ 362066 w 552450"/>
              <a:gd name="connsiteY34" fmla="*/ 624854 h 714375"/>
              <a:gd name="connsiteX35" fmla="*/ 343016 w 552450"/>
              <a:gd name="connsiteY35" fmla="*/ 605804 h 714375"/>
              <a:gd name="connsiteX36" fmla="*/ 295391 w 552450"/>
              <a:gd name="connsiteY36" fmla="*/ 605804 h 714375"/>
              <a:gd name="connsiteX37" fmla="*/ 295391 w 552450"/>
              <a:gd name="connsiteY37" fmla="*/ 571514 h 714375"/>
              <a:gd name="connsiteX38" fmla="*/ 381116 w 552450"/>
              <a:gd name="connsiteY38" fmla="*/ 511030 h 714375"/>
              <a:gd name="connsiteX39" fmla="*/ 462079 w 552450"/>
              <a:gd name="connsiteY39" fmla="*/ 274334 h 714375"/>
              <a:gd name="connsiteX40" fmla="*/ 459221 w 552450"/>
              <a:gd name="connsiteY40" fmla="*/ 251379 h 714375"/>
              <a:gd name="connsiteX41" fmla="*/ 507799 w 552450"/>
              <a:gd name="connsiteY41" fmla="*/ 180036 h 714375"/>
              <a:gd name="connsiteX42" fmla="*/ 508275 w 552450"/>
              <a:gd name="connsiteY42" fmla="*/ 179084 h 714375"/>
              <a:gd name="connsiteX43" fmla="*/ 561615 w 552450"/>
              <a:gd name="connsiteY43" fmla="*/ 177179 h 714375"/>
              <a:gd name="connsiteX44" fmla="*/ 514276 w 552450"/>
              <a:gd name="connsiteY44" fmla="*/ 135840 h 714375"/>
              <a:gd name="connsiteX45" fmla="*/ 188806 w 552450"/>
              <a:gd name="connsiteY45" fmla="*/ 421019 h 714375"/>
              <a:gd name="connsiteX46" fmla="*/ 146325 w 552450"/>
              <a:gd name="connsiteY46" fmla="*/ 425591 h 714375"/>
              <a:gd name="connsiteX47" fmla="*/ 74411 w 552450"/>
              <a:gd name="connsiteY47" fmla="*/ 406541 h 714375"/>
              <a:gd name="connsiteX48" fmla="*/ 49456 w 552450"/>
              <a:gd name="connsiteY48" fmla="*/ 369774 h 714375"/>
              <a:gd name="connsiteX49" fmla="*/ 65362 w 552450"/>
              <a:gd name="connsiteY49" fmla="*/ 320054 h 714375"/>
              <a:gd name="connsiteX50" fmla="*/ 78793 w 552450"/>
              <a:gd name="connsiteY50" fmla="*/ 318625 h 714375"/>
              <a:gd name="connsiteX51" fmla="*/ 80221 w 552450"/>
              <a:gd name="connsiteY51" fmla="*/ 332055 h 714375"/>
              <a:gd name="connsiteX52" fmla="*/ 68315 w 552450"/>
              <a:gd name="connsiteY52" fmla="*/ 366631 h 714375"/>
              <a:gd name="connsiteX53" fmla="*/ 85174 w 552450"/>
              <a:gd name="connsiteY53" fmla="*/ 390729 h 714375"/>
              <a:gd name="connsiteX54" fmla="*/ 184996 w 552450"/>
              <a:gd name="connsiteY54" fmla="*/ 402255 h 714375"/>
              <a:gd name="connsiteX55" fmla="*/ 283675 w 552450"/>
              <a:gd name="connsiteY55" fmla="*/ 320816 h 714375"/>
              <a:gd name="connsiteX56" fmla="*/ 202999 w 552450"/>
              <a:gd name="connsiteY56" fmla="*/ 257760 h 714375"/>
              <a:gd name="connsiteX57" fmla="*/ 195379 w 552450"/>
              <a:gd name="connsiteY57" fmla="*/ 246330 h 714375"/>
              <a:gd name="connsiteX58" fmla="*/ 206809 w 552450"/>
              <a:gd name="connsiteY58" fmla="*/ 238710 h 714375"/>
              <a:gd name="connsiteX59" fmla="*/ 302059 w 552450"/>
              <a:gd name="connsiteY59" fmla="*/ 317482 h 714375"/>
              <a:gd name="connsiteX60" fmla="*/ 188806 w 552450"/>
              <a:gd name="connsiteY60" fmla="*/ 42101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52450" h="714375">
                <a:moveTo>
                  <a:pt x="514276" y="135840"/>
                </a:moveTo>
                <a:cubicBezTo>
                  <a:pt x="510388" y="57029"/>
                  <a:pt x="443348" y="-3711"/>
                  <a:pt x="364536" y="177"/>
                </a:cubicBezTo>
                <a:cubicBezTo>
                  <a:pt x="292546" y="3728"/>
                  <a:pt x="234474" y="60344"/>
                  <a:pt x="229097" y="132221"/>
                </a:cubicBezTo>
                <a:cubicBezTo>
                  <a:pt x="229050" y="133141"/>
                  <a:pt x="229050" y="134063"/>
                  <a:pt x="229097" y="134983"/>
                </a:cubicBezTo>
                <a:cubicBezTo>
                  <a:pt x="174456" y="147354"/>
                  <a:pt x="124547" y="175235"/>
                  <a:pt x="85365" y="215279"/>
                </a:cubicBezTo>
                <a:cubicBezTo>
                  <a:pt x="-14171" y="314910"/>
                  <a:pt x="-28935" y="461976"/>
                  <a:pt x="53075" y="543796"/>
                </a:cubicBezTo>
                <a:cubicBezTo>
                  <a:pt x="87413" y="577098"/>
                  <a:pt x="133258" y="595894"/>
                  <a:pt x="181091" y="596279"/>
                </a:cubicBezTo>
                <a:lnTo>
                  <a:pt x="181091" y="643904"/>
                </a:lnTo>
                <a:cubicBezTo>
                  <a:pt x="170570" y="643904"/>
                  <a:pt x="162041" y="652432"/>
                  <a:pt x="162041" y="662954"/>
                </a:cubicBezTo>
                <a:cubicBezTo>
                  <a:pt x="162041" y="673475"/>
                  <a:pt x="170570" y="682004"/>
                  <a:pt x="181091" y="682004"/>
                </a:cubicBezTo>
                <a:lnTo>
                  <a:pt x="192521" y="682004"/>
                </a:lnTo>
                <a:lnTo>
                  <a:pt x="224906" y="714389"/>
                </a:lnTo>
                <a:cubicBezTo>
                  <a:pt x="231895" y="721754"/>
                  <a:pt x="243530" y="722058"/>
                  <a:pt x="250895" y="715070"/>
                </a:cubicBezTo>
                <a:cubicBezTo>
                  <a:pt x="251128" y="714849"/>
                  <a:pt x="251355" y="714622"/>
                  <a:pt x="251576" y="714389"/>
                </a:cubicBezTo>
                <a:cubicBezTo>
                  <a:pt x="258941" y="707400"/>
                  <a:pt x="259246" y="695765"/>
                  <a:pt x="252257" y="688400"/>
                </a:cubicBezTo>
                <a:cubicBezTo>
                  <a:pt x="252036" y="688167"/>
                  <a:pt x="251810" y="687940"/>
                  <a:pt x="251576" y="687719"/>
                </a:cubicBezTo>
                <a:lnTo>
                  <a:pt x="245861" y="682004"/>
                </a:lnTo>
                <a:lnTo>
                  <a:pt x="266816" y="682004"/>
                </a:lnTo>
                <a:cubicBezTo>
                  <a:pt x="277337" y="682004"/>
                  <a:pt x="285866" y="673475"/>
                  <a:pt x="285866" y="662954"/>
                </a:cubicBezTo>
                <a:cubicBezTo>
                  <a:pt x="285866" y="652432"/>
                  <a:pt x="277337" y="643904"/>
                  <a:pt x="266816" y="643904"/>
                </a:cubicBezTo>
                <a:lnTo>
                  <a:pt x="219191" y="643904"/>
                </a:lnTo>
                <a:lnTo>
                  <a:pt x="219191" y="594088"/>
                </a:lnTo>
                <a:cubicBezTo>
                  <a:pt x="232077" y="592350"/>
                  <a:pt x="244812" y="589644"/>
                  <a:pt x="257291" y="585992"/>
                </a:cubicBezTo>
                <a:lnTo>
                  <a:pt x="257291" y="605804"/>
                </a:lnTo>
                <a:cubicBezTo>
                  <a:pt x="246770" y="605804"/>
                  <a:pt x="238241" y="614332"/>
                  <a:pt x="238241" y="624854"/>
                </a:cubicBezTo>
                <a:lnTo>
                  <a:pt x="266816" y="624854"/>
                </a:lnTo>
                <a:cubicBezTo>
                  <a:pt x="287858" y="624897"/>
                  <a:pt x="304882" y="641989"/>
                  <a:pt x="304839" y="663031"/>
                </a:cubicBezTo>
                <a:cubicBezTo>
                  <a:pt x="304829" y="667902"/>
                  <a:pt x="303886" y="672726"/>
                  <a:pt x="302059" y="677241"/>
                </a:cubicBezTo>
                <a:cubicBezTo>
                  <a:pt x="305528" y="680185"/>
                  <a:pt x="309894" y="681864"/>
                  <a:pt x="314441" y="682004"/>
                </a:cubicBezTo>
                <a:cubicBezTo>
                  <a:pt x="319466" y="681932"/>
                  <a:pt x="324259" y="679878"/>
                  <a:pt x="327776" y="676289"/>
                </a:cubicBezTo>
                <a:cubicBezTo>
                  <a:pt x="335141" y="669300"/>
                  <a:pt x="335446" y="657665"/>
                  <a:pt x="328457" y="650300"/>
                </a:cubicBezTo>
                <a:cubicBezTo>
                  <a:pt x="328236" y="650067"/>
                  <a:pt x="328010" y="649840"/>
                  <a:pt x="327776" y="649619"/>
                </a:cubicBezTo>
                <a:lnTo>
                  <a:pt x="322061" y="643904"/>
                </a:lnTo>
                <a:lnTo>
                  <a:pt x="343016" y="643904"/>
                </a:lnTo>
                <a:cubicBezTo>
                  <a:pt x="353537" y="643904"/>
                  <a:pt x="362066" y="635375"/>
                  <a:pt x="362066" y="624854"/>
                </a:cubicBezTo>
                <a:cubicBezTo>
                  <a:pt x="362066" y="614332"/>
                  <a:pt x="353537" y="605804"/>
                  <a:pt x="343016" y="605804"/>
                </a:cubicBezTo>
                <a:lnTo>
                  <a:pt x="295391" y="605804"/>
                </a:lnTo>
                <a:lnTo>
                  <a:pt x="295391" y="571514"/>
                </a:lnTo>
                <a:cubicBezTo>
                  <a:pt x="327274" y="556504"/>
                  <a:pt x="356285" y="536035"/>
                  <a:pt x="381116" y="511030"/>
                </a:cubicBezTo>
                <a:cubicBezTo>
                  <a:pt x="449696" y="442355"/>
                  <a:pt x="477890" y="351105"/>
                  <a:pt x="462079" y="274334"/>
                </a:cubicBezTo>
                <a:cubicBezTo>
                  <a:pt x="462701" y="266567"/>
                  <a:pt x="461728" y="258756"/>
                  <a:pt x="459221" y="251379"/>
                </a:cubicBezTo>
                <a:cubicBezTo>
                  <a:pt x="482381" y="233174"/>
                  <a:pt x="499348" y="208256"/>
                  <a:pt x="507799" y="180036"/>
                </a:cubicBezTo>
                <a:lnTo>
                  <a:pt x="508275" y="179084"/>
                </a:lnTo>
                <a:cubicBezTo>
                  <a:pt x="525697" y="174523"/>
                  <a:pt x="543912" y="173873"/>
                  <a:pt x="561615" y="177179"/>
                </a:cubicBezTo>
                <a:cubicBezTo>
                  <a:pt x="551804" y="160320"/>
                  <a:pt x="528754" y="145365"/>
                  <a:pt x="514276" y="135840"/>
                </a:cubicBezTo>
                <a:close/>
                <a:moveTo>
                  <a:pt x="188806" y="421019"/>
                </a:moveTo>
                <a:cubicBezTo>
                  <a:pt x="174841" y="424000"/>
                  <a:pt x="160605" y="425533"/>
                  <a:pt x="146325" y="425591"/>
                </a:cubicBezTo>
                <a:cubicBezTo>
                  <a:pt x="120991" y="426546"/>
                  <a:pt x="95950" y="419912"/>
                  <a:pt x="74411" y="406541"/>
                </a:cubicBezTo>
                <a:cubicBezTo>
                  <a:pt x="61338" y="398293"/>
                  <a:pt x="52294" y="384969"/>
                  <a:pt x="49456" y="369774"/>
                </a:cubicBezTo>
                <a:cubicBezTo>
                  <a:pt x="47326" y="351681"/>
                  <a:pt x="53127" y="333551"/>
                  <a:pt x="65362" y="320054"/>
                </a:cubicBezTo>
                <a:cubicBezTo>
                  <a:pt x="68676" y="315950"/>
                  <a:pt x="74689" y="315311"/>
                  <a:pt x="78793" y="318625"/>
                </a:cubicBezTo>
                <a:cubicBezTo>
                  <a:pt x="82896" y="321939"/>
                  <a:pt x="83535" y="327952"/>
                  <a:pt x="80221" y="332055"/>
                </a:cubicBezTo>
                <a:cubicBezTo>
                  <a:pt x="71605" y="341416"/>
                  <a:pt x="67289" y="353949"/>
                  <a:pt x="68315" y="366631"/>
                </a:cubicBezTo>
                <a:cubicBezTo>
                  <a:pt x="70293" y="376678"/>
                  <a:pt x="76414" y="385427"/>
                  <a:pt x="85174" y="390729"/>
                </a:cubicBezTo>
                <a:cubicBezTo>
                  <a:pt x="107368" y="406065"/>
                  <a:pt x="145563" y="410446"/>
                  <a:pt x="184996" y="402255"/>
                </a:cubicBezTo>
                <a:cubicBezTo>
                  <a:pt x="243575" y="389967"/>
                  <a:pt x="288819" y="352725"/>
                  <a:pt x="283675" y="320816"/>
                </a:cubicBezTo>
                <a:cubicBezTo>
                  <a:pt x="279103" y="292241"/>
                  <a:pt x="245575" y="266238"/>
                  <a:pt x="202999" y="257760"/>
                </a:cubicBezTo>
                <a:cubicBezTo>
                  <a:pt x="197738" y="256708"/>
                  <a:pt x="194326" y="251591"/>
                  <a:pt x="195379" y="246330"/>
                </a:cubicBezTo>
                <a:cubicBezTo>
                  <a:pt x="196431" y="241070"/>
                  <a:pt x="201548" y="237658"/>
                  <a:pt x="206809" y="238710"/>
                </a:cubicBezTo>
                <a:cubicBezTo>
                  <a:pt x="257291" y="248807"/>
                  <a:pt x="296629" y="281192"/>
                  <a:pt x="302059" y="317482"/>
                </a:cubicBezTo>
                <a:cubicBezTo>
                  <a:pt x="309679" y="361107"/>
                  <a:pt x="259482" y="406350"/>
                  <a:pt x="188806" y="421019"/>
                </a:cubicBezTo>
                <a:close/>
              </a:path>
            </a:pathLst>
          </a:custGeom>
          <a:solidFill>
            <a:schemeClr val="accent3"/>
          </a:solidFill>
          <a:ln w="9525" cap="flat">
            <a:noFill/>
            <a:prstDash val="solid"/>
            <a:miter/>
          </a:ln>
        </p:spPr>
        <p:txBody>
          <a:bodyPr rtlCol="0" anchor="ctr"/>
          <a:lstStyle/>
          <a:p>
            <a:endParaRPr lang="it-IT" sz="1013"/>
          </a:p>
        </p:txBody>
      </p:sp>
      <p:grpSp>
        <p:nvGrpSpPr>
          <p:cNvPr id="1133" name="Elemento grafico 1131" descr="Biscotto della fortuna">
            <a:extLst>
              <a:ext uri="{FF2B5EF4-FFF2-40B4-BE49-F238E27FC236}">
                <a16:creationId xmlns:a16="http://schemas.microsoft.com/office/drawing/2014/main" id="{5A46B788-780B-A947-9429-52343C46D675}"/>
              </a:ext>
            </a:extLst>
          </p:cNvPr>
          <p:cNvGrpSpPr/>
          <p:nvPr/>
        </p:nvGrpSpPr>
        <p:grpSpPr>
          <a:xfrm>
            <a:off x="2096970" y="3101079"/>
            <a:ext cx="303650" cy="303650"/>
            <a:chOff x="5638800" y="2971800"/>
            <a:chExt cx="914400" cy="914400"/>
          </a:xfrm>
          <a:solidFill>
            <a:schemeClr val="accent3"/>
          </a:solidFill>
        </p:grpSpPr>
        <p:sp>
          <p:nvSpPr>
            <p:cNvPr id="1134" name="Figura a mano libera 1133">
              <a:extLst>
                <a:ext uri="{FF2B5EF4-FFF2-40B4-BE49-F238E27FC236}">
                  <a16:creationId xmlns:a16="http://schemas.microsoft.com/office/drawing/2014/main" id="{1D546379-D26B-8448-9597-5586123DE04E}"/>
                </a:ext>
              </a:extLst>
            </p:cNvPr>
            <p:cNvSpPr/>
            <p:nvPr/>
          </p:nvSpPr>
          <p:spPr>
            <a:xfrm>
              <a:off x="5837206" y="3599307"/>
              <a:ext cx="400050" cy="114300"/>
            </a:xfrm>
            <a:custGeom>
              <a:avLst/>
              <a:gdLst>
                <a:gd name="connsiteX0" fmla="*/ 405384 w 400050"/>
                <a:gd name="connsiteY0" fmla="*/ 90011 h 114300"/>
                <a:gd name="connsiteX1" fmla="*/ 396621 w 400050"/>
                <a:gd name="connsiteY1" fmla="*/ 78010 h 114300"/>
                <a:gd name="connsiteX2" fmla="*/ 289560 w 400050"/>
                <a:gd name="connsiteY2" fmla="*/ 66008 h 114300"/>
                <a:gd name="connsiteX3" fmla="*/ 0 w 400050"/>
                <a:gd name="connsiteY3" fmla="*/ 0 h 114300"/>
                <a:gd name="connsiteX4" fmla="*/ 18288 w 400050"/>
                <a:gd name="connsiteY4" fmla="*/ 20479 h 114300"/>
                <a:gd name="connsiteX5" fmla="*/ 404432 w 400050"/>
                <a:gd name="connsiteY5" fmla="*/ 99536 h 114300"/>
                <a:gd name="connsiteX6" fmla="*/ 405384 w 400050"/>
                <a:gd name="connsiteY6" fmla="*/ 9001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050" h="114300">
                  <a:moveTo>
                    <a:pt x="405384" y="90011"/>
                  </a:moveTo>
                  <a:cubicBezTo>
                    <a:pt x="404958" y="84679"/>
                    <a:pt x="401570" y="80040"/>
                    <a:pt x="396621" y="78010"/>
                  </a:cubicBezTo>
                  <a:cubicBezTo>
                    <a:pt x="370142" y="63246"/>
                    <a:pt x="334613" y="64484"/>
                    <a:pt x="289560" y="66008"/>
                  </a:cubicBezTo>
                  <a:cubicBezTo>
                    <a:pt x="213360" y="68771"/>
                    <a:pt x="115919" y="72009"/>
                    <a:pt x="0" y="0"/>
                  </a:cubicBezTo>
                  <a:cubicBezTo>
                    <a:pt x="5715" y="6763"/>
                    <a:pt x="11716" y="13526"/>
                    <a:pt x="18288" y="20479"/>
                  </a:cubicBezTo>
                  <a:cubicBezTo>
                    <a:pt x="154019" y="163068"/>
                    <a:pt x="343376" y="118872"/>
                    <a:pt x="404432" y="99536"/>
                  </a:cubicBezTo>
                  <a:cubicBezTo>
                    <a:pt x="405282" y="96438"/>
                    <a:pt x="405604" y="93217"/>
                    <a:pt x="405384" y="90011"/>
                  </a:cubicBezTo>
                  <a:close/>
                </a:path>
              </a:pathLst>
            </a:custGeom>
            <a:grpFill/>
            <a:ln w="9525" cap="flat">
              <a:noFill/>
              <a:prstDash val="solid"/>
              <a:miter/>
            </a:ln>
          </p:spPr>
          <p:txBody>
            <a:bodyPr rtlCol="0" anchor="ctr"/>
            <a:lstStyle/>
            <a:p>
              <a:endParaRPr lang="it-IT" sz="1013"/>
            </a:p>
          </p:txBody>
        </p:sp>
        <p:sp>
          <p:nvSpPr>
            <p:cNvPr id="1135" name="Figura a mano libera 1134">
              <a:extLst>
                <a:ext uri="{FF2B5EF4-FFF2-40B4-BE49-F238E27FC236}">
                  <a16:creationId xmlns:a16="http://schemas.microsoft.com/office/drawing/2014/main" id="{885CFC61-CCA7-C345-B640-C959C1CF6ED2}"/>
                </a:ext>
              </a:extLst>
            </p:cNvPr>
            <p:cNvSpPr/>
            <p:nvPr/>
          </p:nvSpPr>
          <p:spPr>
            <a:xfrm>
              <a:off x="5758258" y="3114687"/>
              <a:ext cx="695325" cy="533400"/>
            </a:xfrm>
            <a:custGeom>
              <a:avLst/>
              <a:gdLst>
                <a:gd name="connsiteX0" fmla="*/ 699692 w 695325"/>
                <a:gd name="connsiteY0" fmla="*/ 426518 h 533400"/>
                <a:gd name="connsiteX1" fmla="*/ 234777 w 695325"/>
                <a:gd name="connsiteY1" fmla="*/ 941 h 533400"/>
                <a:gd name="connsiteX2" fmla="*/ 30656 w 695325"/>
                <a:gd name="connsiteY2" fmla="*/ 414136 h 533400"/>
                <a:gd name="connsiteX3" fmla="*/ 367460 w 695325"/>
                <a:gd name="connsiteY3" fmla="*/ 522054 h 533400"/>
                <a:gd name="connsiteX4" fmla="*/ 482427 w 695325"/>
                <a:gd name="connsiteY4" fmla="*/ 534341 h 533400"/>
                <a:gd name="connsiteX5" fmla="*/ 456614 w 695325"/>
                <a:gd name="connsiteY5" fmla="*/ 481382 h 533400"/>
                <a:gd name="connsiteX6" fmla="*/ 375842 w 695325"/>
                <a:gd name="connsiteY6" fmla="*/ 360605 h 533400"/>
                <a:gd name="connsiteX7" fmla="*/ 245350 w 695325"/>
                <a:gd name="connsiteY7" fmla="*/ 99048 h 533400"/>
                <a:gd name="connsiteX8" fmla="*/ 260923 w 695325"/>
                <a:gd name="connsiteY8" fmla="*/ 86047 h 533400"/>
                <a:gd name="connsiteX9" fmla="*/ 273925 w 695325"/>
                <a:gd name="connsiteY9" fmla="*/ 101620 h 533400"/>
                <a:gd name="connsiteX10" fmla="*/ 399274 w 695325"/>
                <a:gd name="connsiteY10" fmla="*/ 344127 h 533400"/>
                <a:gd name="connsiteX11" fmla="*/ 441565 w 695325"/>
                <a:gd name="connsiteY11" fmla="*/ 405182 h 533400"/>
                <a:gd name="connsiteX12" fmla="*/ 442232 w 695325"/>
                <a:gd name="connsiteY12" fmla="*/ 405182 h 533400"/>
                <a:gd name="connsiteX13" fmla="*/ 699692 w 695325"/>
                <a:gd name="connsiteY13" fmla="*/ 426518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5325" h="533400">
                  <a:moveTo>
                    <a:pt x="699692" y="426518"/>
                  </a:moveTo>
                  <a:cubicBezTo>
                    <a:pt x="490142" y="-40493"/>
                    <a:pt x="234777" y="941"/>
                    <a:pt x="234777" y="941"/>
                  </a:cubicBezTo>
                  <a:cubicBezTo>
                    <a:pt x="-88406" y="113622"/>
                    <a:pt x="8939" y="372988"/>
                    <a:pt x="30656" y="414136"/>
                  </a:cubicBezTo>
                  <a:cubicBezTo>
                    <a:pt x="168483" y="529007"/>
                    <a:pt x="281735" y="525007"/>
                    <a:pt x="367460" y="522054"/>
                  </a:cubicBezTo>
                  <a:cubicBezTo>
                    <a:pt x="411656" y="520530"/>
                    <a:pt x="450233" y="519387"/>
                    <a:pt x="482427" y="534341"/>
                  </a:cubicBezTo>
                  <a:lnTo>
                    <a:pt x="456614" y="481382"/>
                  </a:lnTo>
                  <a:cubicBezTo>
                    <a:pt x="446327" y="465380"/>
                    <a:pt x="392987" y="384703"/>
                    <a:pt x="375842" y="360605"/>
                  </a:cubicBezTo>
                  <a:cubicBezTo>
                    <a:pt x="314978" y="274880"/>
                    <a:pt x="239159" y="167819"/>
                    <a:pt x="245350" y="99048"/>
                  </a:cubicBezTo>
                  <a:cubicBezTo>
                    <a:pt x="246060" y="91158"/>
                    <a:pt x="253033" y="85336"/>
                    <a:pt x="260923" y="86047"/>
                  </a:cubicBezTo>
                  <a:cubicBezTo>
                    <a:pt x="268814" y="86757"/>
                    <a:pt x="274635" y="93730"/>
                    <a:pt x="273925" y="101620"/>
                  </a:cubicBezTo>
                  <a:cubicBezTo>
                    <a:pt x="268591" y="159913"/>
                    <a:pt x="344124" y="266403"/>
                    <a:pt x="399274" y="344127"/>
                  </a:cubicBezTo>
                  <a:cubicBezTo>
                    <a:pt x="414895" y="366129"/>
                    <a:pt x="429563" y="386894"/>
                    <a:pt x="441565" y="405182"/>
                  </a:cubicBezTo>
                  <a:lnTo>
                    <a:pt x="442232" y="405182"/>
                  </a:lnTo>
                  <a:cubicBezTo>
                    <a:pt x="706836" y="505671"/>
                    <a:pt x="699692" y="426518"/>
                    <a:pt x="699692" y="426518"/>
                  </a:cubicBezTo>
                  <a:close/>
                </a:path>
              </a:pathLst>
            </a:custGeom>
            <a:grpFill/>
            <a:ln w="9525" cap="flat">
              <a:noFill/>
              <a:prstDash val="solid"/>
              <a:miter/>
            </a:ln>
          </p:spPr>
          <p:txBody>
            <a:bodyPr rtlCol="0" anchor="ctr"/>
            <a:lstStyle/>
            <a:p>
              <a:endParaRPr lang="it-IT" sz="1013"/>
            </a:p>
          </p:txBody>
        </p:sp>
      </p:grpSp>
      <p:grpSp>
        <p:nvGrpSpPr>
          <p:cNvPr id="1176" name="Elemento grafico 1136" descr="Uova nel cestino">
            <a:extLst>
              <a:ext uri="{FF2B5EF4-FFF2-40B4-BE49-F238E27FC236}">
                <a16:creationId xmlns:a16="http://schemas.microsoft.com/office/drawing/2014/main" id="{32E65D2D-61CC-FA45-AC51-BD20056B21A2}"/>
              </a:ext>
            </a:extLst>
          </p:cNvPr>
          <p:cNvGrpSpPr/>
          <p:nvPr/>
        </p:nvGrpSpPr>
        <p:grpSpPr>
          <a:xfrm>
            <a:off x="166834" y="3553457"/>
            <a:ext cx="262526" cy="262526"/>
            <a:chOff x="5638800" y="2971800"/>
            <a:chExt cx="914400" cy="914400"/>
          </a:xfrm>
          <a:solidFill>
            <a:schemeClr val="accent3"/>
          </a:solidFill>
        </p:grpSpPr>
        <p:sp>
          <p:nvSpPr>
            <p:cNvPr id="1177" name="Figura a mano libera 1176">
              <a:extLst>
                <a:ext uri="{FF2B5EF4-FFF2-40B4-BE49-F238E27FC236}">
                  <a16:creationId xmlns:a16="http://schemas.microsoft.com/office/drawing/2014/main" id="{F887E093-CEB8-044F-B062-6E67C430D763}"/>
                </a:ext>
              </a:extLst>
            </p:cNvPr>
            <p:cNvSpPr/>
            <p:nvPr/>
          </p:nvSpPr>
          <p:spPr>
            <a:xfrm>
              <a:off x="5805488" y="3054382"/>
              <a:ext cx="581025" cy="485775"/>
            </a:xfrm>
            <a:custGeom>
              <a:avLst/>
              <a:gdLst>
                <a:gd name="connsiteX0" fmla="*/ 552450 w 581025"/>
                <a:gd name="connsiteY0" fmla="*/ 434912 h 485775"/>
                <a:gd name="connsiteX1" fmla="*/ 547688 w 581025"/>
                <a:gd name="connsiteY1" fmla="*/ 434912 h 485775"/>
                <a:gd name="connsiteX2" fmla="*/ 547688 w 581025"/>
                <a:gd name="connsiteY2" fmla="*/ 257175 h 485775"/>
                <a:gd name="connsiteX3" fmla="*/ 290513 w 581025"/>
                <a:gd name="connsiteY3" fmla="*/ 0 h 485775"/>
                <a:gd name="connsiteX4" fmla="*/ 33338 w 581025"/>
                <a:gd name="connsiteY4" fmla="*/ 257175 h 485775"/>
                <a:gd name="connsiteX5" fmla="*/ 33338 w 581025"/>
                <a:gd name="connsiteY5" fmla="*/ 434912 h 485775"/>
                <a:gd name="connsiteX6" fmla="*/ 28575 w 581025"/>
                <a:gd name="connsiteY6" fmla="*/ 434912 h 485775"/>
                <a:gd name="connsiteX7" fmla="*/ 0 w 581025"/>
                <a:gd name="connsiteY7" fmla="*/ 463487 h 485775"/>
                <a:gd name="connsiteX8" fmla="*/ 28575 w 581025"/>
                <a:gd name="connsiteY8" fmla="*/ 492062 h 485775"/>
                <a:gd name="connsiteX9" fmla="*/ 552450 w 581025"/>
                <a:gd name="connsiteY9" fmla="*/ 492062 h 485775"/>
                <a:gd name="connsiteX10" fmla="*/ 581025 w 581025"/>
                <a:gd name="connsiteY10" fmla="*/ 463487 h 485775"/>
                <a:gd name="connsiteX11" fmla="*/ 552450 w 581025"/>
                <a:gd name="connsiteY11" fmla="*/ 434912 h 485775"/>
                <a:gd name="connsiteX12" fmla="*/ 270415 w 581025"/>
                <a:gd name="connsiteY12" fmla="*/ 434912 h 485775"/>
                <a:gd name="connsiteX13" fmla="*/ 146590 w 581025"/>
                <a:gd name="connsiteY13" fmla="*/ 434912 h 485775"/>
                <a:gd name="connsiteX14" fmla="*/ 146590 w 581025"/>
                <a:gd name="connsiteY14" fmla="*/ 431578 h 485775"/>
                <a:gd name="connsiteX15" fmla="*/ 208978 w 581025"/>
                <a:gd name="connsiteY15" fmla="*/ 343472 h 485775"/>
                <a:gd name="connsiteX16" fmla="*/ 271177 w 581025"/>
                <a:gd name="connsiteY16" fmla="*/ 426815 h 485775"/>
                <a:gd name="connsiteX17" fmla="*/ 270415 w 581025"/>
                <a:gd name="connsiteY17" fmla="*/ 434912 h 485775"/>
                <a:gd name="connsiteX18" fmla="*/ 294894 w 581025"/>
                <a:gd name="connsiteY18" fmla="*/ 366236 h 485775"/>
                <a:gd name="connsiteX19" fmla="*/ 240601 w 581025"/>
                <a:gd name="connsiteY19" fmla="*/ 311849 h 485775"/>
                <a:gd name="connsiteX20" fmla="*/ 294799 w 581025"/>
                <a:gd name="connsiteY20" fmla="*/ 267272 h 485775"/>
                <a:gd name="connsiteX21" fmla="*/ 353282 w 581025"/>
                <a:gd name="connsiteY21" fmla="*/ 325374 h 485775"/>
                <a:gd name="connsiteX22" fmla="*/ 294894 w 581025"/>
                <a:gd name="connsiteY22" fmla="*/ 366236 h 485775"/>
                <a:gd name="connsiteX23" fmla="*/ 309563 w 581025"/>
                <a:gd name="connsiteY23" fmla="*/ 434912 h 485775"/>
                <a:gd name="connsiteX24" fmla="*/ 309563 w 581025"/>
                <a:gd name="connsiteY24" fmla="*/ 431578 h 485775"/>
                <a:gd name="connsiteX25" fmla="*/ 309563 w 581025"/>
                <a:gd name="connsiteY25" fmla="*/ 429387 h 485775"/>
                <a:gd name="connsiteX26" fmla="*/ 370142 w 581025"/>
                <a:gd name="connsiteY26" fmla="*/ 361569 h 485775"/>
                <a:gd name="connsiteX27" fmla="*/ 431578 w 581025"/>
                <a:gd name="connsiteY27" fmla="*/ 434912 h 485775"/>
                <a:gd name="connsiteX28" fmla="*/ 490538 w 581025"/>
                <a:gd name="connsiteY28" fmla="*/ 434912 h 485775"/>
                <a:gd name="connsiteX29" fmla="*/ 469773 w 581025"/>
                <a:gd name="connsiteY29" fmla="*/ 434912 h 485775"/>
                <a:gd name="connsiteX30" fmla="*/ 392621 w 581025"/>
                <a:gd name="connsiteY30" fmla="*/ 326993 h 485775"/>
                <a:gd name="connsiteX31" fmla="*/ 294799 w 581025"/>
                <a:gd name="connsiteY31" fmla="*/ 229172 h 485775"/>
                <a:gd name="connsiteX32" fmla="*/ 202311 w 581025"/>
                <a:gd name="connsiteY32" fmla="*/ 305848 h 485775"/>
                <a:gd name="connsiteX33" fmla="*/ 108585 w 581025"/>
                <a:gd name="connsiteY33" fmla="*/ 431768 h 485775"/>
                <a:gd name="connsiteX34" fmla="*/ 108585 w 581025"/>
                <a:gd name="connsiteY34" fmla="*/ 435102 h 485775"/>
                <a:gd name="connsiteX35" fmla="*/ 90488 w 581025"/>
                <a:gd name="connsiteY35" fmla="*/ 435102 h 485775"/>
                <a:gd name="connsiteX36" fmla="*/ 90488 w 581025"/>
                <a:gd name="connsiteY36" fmla="*/ 257175 h 485775"/>
                <a:gd name="connsiteX37" fmla="*/ 290513 w 581025"/>
                <a:gd name="connsiteY37" fmla="*/ 57150 h 485775"/>
                <a:gd name="connsiteX38" fmla="*/ 490538 w 581025"/>
                <a:gd name="connsiteY38" fmla="*/ 2571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1025" h="485775">
                  <a:moveTo>
                    <a:pt x="552450" y="434912"/>
                  </a:moveTo>
                  <a:lnTo>
                    <a:pt x="547688" y="434912"/>
                  </a:lnTo>
                  <a:lnTo>
                    <a:pt x="547688" y="257175"/>
                  </a:lnTo>
                  <a:cubicBezTo>
                    <a:pt x="547688" y="115141"/>
                    <a:pt x="432546" y="0"/>
                    <a:pt x="290513" y="0"/>
                  </a:cubicBezTo>
                  <a:cubicBezTo>
                    <a:pt x="148479" y="0"/>
                    <a:pt x="33338" y="115141"/>
                    <a:pt x="33338" y="257175"/>
                  </a:cubicBezTo>
                  <a:lnTo>
                    <a:pt x="33338" y="434912"/>
                  </a:lnTo>
                  <a:lnTo>
                    <a:pt x="28575" y="434912"/>
                  </a:lnTo>
                  <a:cubicBezTo>
                    <a:pt x="12793" y="434912"/>
                    <a:pt x="0" y="447705"/>
                    <a:pt x="0" y="463487"/>
                  </a:cubicBezTo>
                  <a:cubicBezTo>
                    <a:pt x="0" y="479268"/>
                    <a:pt x="12793" y="492062"/>
                    <a:pt x="28575" y="492062"/>
                  </a:cubicBezTo>
                  <a:lnTo>
                    <a:pt x="552450" y="492062"/>
                  </a:lnTo>
                  <a:cubicBezTo>
                    <a:pt x="568232" y="492062"/>
                    <a:pt x="581025" y="479268"/>
                    <a:pt x="581025" y="463487"/>
                  </a:cubicBezTo>
                  <a:cubicBezTo>
                    <a:pt x="581025" y="447705"/>
                    <a:pt x="568232" y="434912"/>
                    <a:pt x="552450" y="434912"/>
                  </a:cubicBezTo>
                  <a:close/>
                  <a:moveTo>
                    <a:pt x="270415" y="434912"/>
                  </a:moveTo>
                  <a:lnTo>
                    <a:pt x="146590" y="434912"/>
                  </a:lnTo>
                  <a:cubicBezTo>
                    <a:pt x="146590" y="433769"/>
                    <a:pt x="146590" y="432721"/>
                    <a:pt x="146590" y="431578"/>
                  </a:cubicBezTo>
                  <a:cubicBezTo>
                    <a:pt x="146590" y="383953"/>
                    <a:pt x="175165" y="343472"/>
                    <a:pt x="208978" y="343472"/>
                  </a:cubicBezTo>
                  <a:cubicBezTo>
                    <a:pt x="242792" y="343472"/>
                    <a:pt x="269367" y="381572"/>
                    <a:pt x="271177" y="426815"/>
                  </a:cubicBezTo>
                  <a:cubicBezTo>
                    <a:pt x="270891" y="429482"/>
                    <a:pt x="270605" y="431768"/>
                    <a:pt x="270415" y="434912"/>
                  </a:cubicBezTo>
                  <a:close/>
                  <a:moveTo>
                    <a:pt x="294894" y="366236"/>
                  </a:moveTo>
                  <a:cubicBezTo>
                    <a:pt x="284010" y="342110"/>
                    <a:pt x="264708" y="322776"/>
                    <a:pt x="240601" y="311849"/>
                  </a:cubicBezTo>
                  <a:cubicBezTo>
                    <a:pt x="251650" y="284798"/>
                    <a:pt x="272129" y="267272"/>
                    <a:pt x="294799" y="267272"/>
                  </a:cubicBezTo>
                  <a:cubicBezTo>
                    <a:pt x="321088" y="267272"/>
                    <a:pt x="344424" y="291560"/>
                    <a:pt x="353282" y="325374"/>
                  </a:cubicBezTo>
                  <a:cubicBezTo>
                    <a:pt x="329346" y="331107"/>
                    <a:pt x="308479" y="345711"/>
                    <a:pt x="294894" y="366236"/>
                  </a:cubicBezTo>
                  <a:close/>
                  <a:moveTo>
                    <a:pt x="309563" y="434912"/>
                  </a:moveTo>
                  <a:cubicBezTo>
                    <a:pt x="309563" y="433769"/>
                    <a:pt x="309563" y="432721"/>
                    <a:pt x="309563" y="431578"/>
                  </a:cubicBezTo>
                  <a:cubicBezTo>
                    <a:pt x="309563" y="430435"/>
                    <a:pt x="309563" y="430149"/>
                    <a:pt x="309563" y="429387"/>
                  </a:cubicBezTo>
                  <a:cubicBezTo>
                    <a:pt x="316230" y="391287"/>
                    <a:pt x="341281" y="361569"/>
                    <a:pt x="370142" y="361569"/>
                  </a:cubicBezTo>
                  <a:cubicBezTo>
                    <a:pt x="399002" y="361569"/>
                    <a:pt x="426339" y="393859"/>
                    <a:pt x="431578" y="434912"/>
                  </a:cubicBezTo>
                  <a:close/>
                  <a:moveTo>
                    <a:pt x="490538" y="434912"/>
                  </a:moveTo>
                  <a:lnTo>
                    <a:pt x="469773" y="434912"/>
                  </a:lnTo>
                  <a:cubicBezTo>
                    <a:pt x="464820" y="381762"/>
                    <a:pt x="433388" y="338614"/>
                    <a:pt x="392621" y="326993"/>
                  </a:cubicBezTo>
                  <a:cubicBezTo>
                    <a:pt x="382334" y="269843"/>
                    <a:pt x="342424" y="229172"/>
                    <a:pt x="294799" y="229172"/>
                  </a:cubicBezTo>
                  <a:cubicBezTo>
                    <a:pt x="253841" y="229172"/>
                    <a:pt x="217837" y="259842"/>
                    <a:pt x="202311" y="305848"/>
                  </a:cubicBezTo>
                  <a:cubicBezTo>
                    <a:pt x="150114" y="310229"/>
                    <a:pt x="108585" y="365093"/>
                    <a:pt x="108585" y="431768"/>
                  </a:cubicBezTo>
                  <a:cubicBezTo>
                    <a:pt x="108585" y="432911"/>
                    <a:pt x="108585" y="433959"/>
                    <a:pt x="108585" y="435102"/>
                  </a:cubicBezTo>
                  <a:lnTo>
                    <a:pt x="90488" y="435102"/>
                  </a:lnTo>
                  <a:lnTo>
                    <a:pt x="90488" y="257175"/>
                  </a:lnTo>
                  <a:cubicBezTo>
                    <a:pt x="90488" y="146704"/>
                    <a:pt x="180042" y="57150"/>
                    <a:pt x="290513" y="57150"/>
                  </a:cubicBezTo>
                  <a:cubicBezTo>
                    <a:pt x="400983" y="57150"/>
                    <a:pt x="490538" y="146704"/>
                    <a:pt x="490538" y="257175"/>
                  </a:cubicBezTo>
                  <a:close/>
                </a:path>
              </a:pathLst>
            </a:custGeom>
            <a:grpFill/>
            <a:ln w="9525" cap="flat">
              <a:noFill/>
              <a:prstDash val="solid"/>
              <a:miter/>
            </a:ln>
          </p:spPr>
          <p:txBody>
            <a:bodyPr rtlCol="0" anchor="ctr"/>
            <a:lstStyle/>
            <a:p>
              <a:endParaRPr lang="it-IT" sz="1013"/>
            </a:p>
          </p:txBody>
        </p:sp>
        <p:sp>
          <p:nvSpPr>
            <p:cNvPr id="1178" name="Figura a mano libera 1177">
              <a:extLst>
                <a:ext uri="{FF2B5EF4-FFF2-40B4-BE49-F238E27FC236}">
                  <a16:creationId xmlns:a16="http://schemas.microsoft.com/office/drawing/2014/main" id="{B8A8B060-4C54-B14E-9E66-ADC3E3C634E0}"/>
                </a:ext>
              </a:extLst>
            </p:cNvPr>
            <p:cNvSpPr/>
            <p:nvPr/>
          </p:nvSpPr>
          <p:spPr>
            <a:xfrm>
              <a:off x="5819775" y="3575018"/>
              <a:ext cx="552450" cy="228600"/>
            </a:xfrm>
            <a:custGeom>
              <a:avLst/>
              <a:gdLst>
                <a:gd name="connsiteX0" fmla="*/ 533400 w 552450"/>
                <a:gd name="connsiteY0" fmla="*/ 0 h 228600"/>
                <a:gd name="connsiteX1" fmla="*/ 552450 w 552450"/>
                <a:gd name="connsiteY1" fmla="*/ 19050 h 228600"/>
                <a:gd name="connsiteX2" fmla="*/ 276225 w 552450"/>
                <a:gd name="connsiteY2" fmla="*/ 228600 h 228600"/>
                <a:gd name="connsiteX3" fmla="*/ 0 w 552450"/>
                <a:gd name="connsiteY3" fmla="*/ 19050 h 228600"/>
                <a:gd name="connsiteX4" fmla="*/ 19050 w 552450"/>
                <a:gd name="connsiteY4" fmla="*/ 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450" h="228600">
                  <a:moveTo>
                    <a:pt x="533400" y="0"/>
                  </a:moveTo>
                  <a:cubicBezTo>
                    <a:pt x="543921" y="0"/>
                    <a:pt x="552450" y="8529"/>
                    <a:pt x="552450" y="19050"/>
                  </a:cubicBezTo>
                  <a:cubicBezTo>
                    <a:pt x="552450" y="19050"/>
                    <a:pt x="552450" y="228600"/>
                    <a:pt x="276225" y="228600"/>
                  </a:cubicBezTo>
                  <a:cubicBezTo>
                    <a:pt x="0" y="228600"/>
                    <a:pt x="0" y="19050"/>
                    <a:pt x="0" y="19050"/>
                  </a:cubicBezTo>
                  <a:cubicBezTo>
                    <a:pt x="0" y="8529"/>
                    <a:pt x="8529" y="0"/>
                    <a:pt x="19050" y="0"/>
                  </a:cubicBezTo>
                  <a:close/>
                </a:path>
              </a:pathLst>
            </a:custGeom>
            <a:grpFill/>
            <a:ln w="9525" cap="flat">
              <a:noFill/>
              <a:prstDash val="solid"/>
              <a:miter/>
            </a:ln>
          </p:spPr>
          <p:txBody>
            <a:bodyPr rtlCol="0" anchor="ctr"/>
            <a:lstStyle/>
            <a:p>
              <a:endParaRPr lang="it-IT" sz="1013"/>
            </a:p>
          </p:txBody>
        </p:sp>
      </p:grpSp>
      <p:grpSp>
        <p:nvGrpSpPr>
          <p:cNvPr id="1179" name="Elemento grafico 1138" descr="Koinobori">
            <a:extLst>
              <a:ext uri="{FF2B5EF4-FFF2-40B4-BE49-F238E27FC236}">
                <a16:creationId xmlns:a16="http://schemas.microsoft.com/office/drawing/2014/main" id="{6D34816F-33B5-EA4A-A1E0-1117847C90AD}"/>
              </a:ext>
            </a:extLst>
          </p:cNvPr>
          <p:cNvGrpSpPr/>
          <p:nvPr/>
        </p:nvGrpSpPr>
        <p:grpSpPr>
          <a:xfrm>
            <a:off x="614797" y="3553457"/>
            <a:ext cx="262526" cy="262526"/>
            <a:chOff x="5788800" y="3121800"/>
            <a:chExt cx="914400" cy="914400"/>
          </a:xfrm>
          <a:solidFill>
            <a:schemeClr val="accent3"/>
          </a:solidFill>
        </p:grpSpPr>
        <p:sp>
          <p:nvSpPr>
            <p:cNvPr id="1180" name="Figura a mano libera 1179">
              <a:extLst>
                <a:ext uri="{FF2B5EF4-FFF2-40B4-BE49-F238E27FC236}">
                  <a16:creationId xmlns:a16="http://schemas.microsoft.com/office/drawing/2014/main" id="{DB104452-E21A-DE44-BA4F-6F5255FE02B8}"/>
                </a:ext>
              </a:extLst>
            </p:cNvPr>
            <p:cNvSpPr/>
            <p:nvPr/>
          </p:nvSpPr>
          <p:spPr>
            <a:xfrm>
              <a:off x="6084075" y="3412313"/>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181" name="Figura a mano libera 1180">
              <a:extLst>
                <a:ext uri="{FF2B5EF4-FFF2-40B4-BE49-F238E27FC236}">
                  <a16:creationId xmlns:a16="http://schemas.microsoft.com/office/drawing/2014/main" id="{8716E472-E568-BB45-BF66-0F9F51C67B14}"/>
                </a:ext>
              </a:extLst>
            </p:cNvPr>
            <p:cNvSpPr/>
            <p:nvPr/>
          </p:nvSpPr>
          <p:spPr>
            <a:xfrm>
              <a:off x="5826884" y="3150294"/>
              <a:ext cx="828675" cy="866775"/>
            </a:xfrm>
            <a:custGeom>
              <a:avLst/>
              <a:gdLst>
                <a:gd name="connsiteX0" fmla="*/ 828691 w 828675"/>
                <a:gd name="connsiteY0" fmla="*/ 190581 h 866775"/>
                <a:gd name="connsiteX1" fmla="*/ 247666 w 828675"/>
                <a:gd name="connsiteY1" fmla="*/ 190581 h 866775"/>
                <a:gd name="connsiteX2" fmla="*/ 160607 w 828675"/>
                <a:gd name="connsiteY2" fmla="*/ 214489 h 866775"/>
                <a:gd name="connsiteX3" fmla="*/ 119840 w 828675"/>
                <a:gd name="connsiteY3" fmla="*/ 243064 h 866775"/>
                <a:gd name="connsiteX4" fmla="*/ 76216 w 828675"/>
                <a:gd name="connsiteY4" fmla="*/ 243064 h 866775"/>
                <a:gd name="connsiteX5" fmla="*/ 76216 w 828675"/>
                <a:gd name="connsiteY5" fmla="*/ 111047 h 866775"/>
                <a:gd name="connsiteX6" fmla="*/ 111048 w 828675"/>
                <a:gd name="connsiteY6" fmla="*/ 38116 h 866775"/>
                <a:gd name="connsiteX7" fmla="*/ 38116 w 828675"/>
                <a:gd name="connsiteY7" fmla="*/ 3284 h 866775"/>
                <a:gd name="connsiteX8" fmla="*/ 3284 w 828675"/>
                <a:gd name="connsiteY8" fmla="*/ 76215 h 866775"/>
                <a:gd name="connsiteX9" fmla="*/ 38116 w 828675"/>
                <a:gd name="connsiteY9" fmla="*/ 111047 h 866775"/>
                <a:gd name="connsiteX10" fmla="*/ 38116 w 828675"/>
                <a:gd name="connsiteY10" fmla="*/ 866856 h 866775"/>
                <a:gd name="connsiteX11" fmla="*/ 76216 w 828675"/>
                <a:gd name="connsiteY11" fmla="*/ 866856 h 866775"/>
                <a:gd name="connsiteX12" fmla="*/ 76216 w 828675"/>
                <a:gd name="connsiteY12" fmla="*/ 452518 h 866775"/>
                <a:gd name="connsiteX13" fmla="*/ 114316 w 828675"/>
                <a:gd name="connsiteY13" fmla="*/ 452518 h 866775"/>
                <a:gd name="connsiteX14" fmla="*/ 160226 w 828675"/>
                <a:gd name="connsiteY14" fmla="*/ 490618 h 866775"/>
                <a:gd name="connsiteX15" fmla="*/ 247666 w 828675"/>
                <a:gd name="connsiteY15" fmla="*/ 514431 h 866775"/>
                <a:gd name="connsiteX16" fmla="*/ 828691 w 828675"/>
                <a:gd name="connsiteY16" fmla="*/ 514431 h 866775"/>
                <a:gd name="connsiteX17" fmla="*/ 685816 w 828675"/>
                <a:gd name="connsiteY17" fmla="*/ 352506 h 866775"/>
                <a:gd name="connsiteX18" fmla="*/ 57166 w 828675"/>
                <a:gd name="connsiteY18" fmla="*/ 85806 h 866775"/>
                <a:gd name="connsiteX19" fmla="*/ 28591 w 828675"/>
                <a:gd name="connsiteY19" fmla="*/ 57231 h 866775"/>
                <a:gd name="connsiteX20" fmla="*/ 57166 w 828675"/>
                <a:gd name="connsiteY20" fmla="*/ 28656 h 866775"/>
                <a:gd name="connsiteX21" fmla="*/ 85741 w 828675"/>
                <a:gd name="connsiteY21" fmla="*/ 57231 h 866775"/>
                <a:gd name="connsiteX22" fmla="*/ 57166 w 828675"/>
                <a:gd name="connsiteY22" fmla="*/ 85806 h 866775"/>
                <a:gd name="connsiteX23" fmla="*/ 104219 w 828675"/>
                <a:gd name="connsiteY23" fmla="*/ 423943 h 866775"/>
                <a:gd name="connsiteX24" fmla="*/ 76216 w 828675"/>
                <a:gd name="connsiteY24" fmla="*/ 423943 h 866775"/>
                <a:gd name="connsiteX25" fmla="*/ 76216 w 828675"/>
                <a:gd name="connsiteY25" fmla="*/ 271543 h 866775"/>
                <a:gd name="connsiteX26" fmla="*/ 107077 w 828675"/>
                <a:gd name="connsiteY26" fmla="*/ 271543 h 866775"/>
                <a:gd name="connsiteX27" fmla="*/ 95266 w 828675"/>
                <a:gd name="connsiteY27" fmla="*/ 352506 h 866775"/>
                <a:gd name="connsiteX28" fmla="*/ 104219 w 828675"/>
                <a:gd name="connsiteY28" fmla="*/ 423943 h 866775"/>
                <a:gd name="connsiteX29" fmla="*/ 161941 w 828675"/>
                <a:gd name="connsiteY29" fmla="*/ 452518 h 866775"/>
                <a:gd name="connsiteX30" fmla="*/ 133366 w 828675"/>
                <a:gd name="connsiteY30" fmla="*/ 352506 h 866775"/>
                <a:gd name="connsiteX31" fmla="*/ 161941 w 828675"/>
                <a:gd name="connsiteY31" fmla="*/ 252493 h 866775"/>
                <a:gd name="connsiteX32" fmla="*/ 190516 w 828675"/>
                <a:gd name="connsiteY32" fmla="*/ 352506 h 866775"/>
                <a:gd name="connsiteX33" fmla="*/ 161941 w 828675"/>
                <a:gd name="connsiteY33" fmla="*/ 452518 h 866775"/>
                <a:gd name="connsiteX34" fmla="*/ 304816 w 828675"/>
                <a:gd name="connsiteY34" fmla="*/ 342981 h 866775"/>
                <a:gd name="connsiteX35" fmla="*/ 247666 w 828675"/>
                <a:gd name="connsiteY35" fmla="*/ 285831 h 866775"/>
                <a:gd name="connsiteX36" fmla="*/ 304816 w 828675"/>
                <a:gd name="connsiteY36" fmla="*/ 228681 h 866775"/>
                <a:gd name="connsiteX37" fmla="*/ 361966 w 828675"/>
                <a:gd name="connsiteY37" fmla="*/ 285831 h 866775"/>
                <a:gd name="connsiteX38" fmla="*/ 304816 w 828675"/>
                <a:gd name="connsiteY38" fmla="*/ 342981 h 866775"/>
                <a:gd name="connsiteX39" fmla="*/ 487505 w 828675"/>
                <a:gd name="connsiteY39" fmla="*/ 476331 h 866775"/>
                <a:gd name="connsiteX40" fmla="*/ 457216 w 828675"/>
                <a:gd name="connsiteY40" fmla="*/ 476331 h 866775"/>
                <a:gd name="connsiteX41" fmla="*/ 457216 w 828675"/>
                <a:gd name="connsiteY41" fmla="*/ 419181 h 866775"/>
                <a:gd name="connsiteX42" fmla="*/ 487505 w 828675"/>
                <a:gd name="connsiteY42" fmla="*/ 419181 h 866775"/>
                <a:gd name="connsiteX43" fmla="*/ 523891 w 828675"/>
                <a:gd name="connsiteY43" fmla="*/ 447756 h 866775"/>
                <a:gd name="connsiteX44" fmla="*/ 487505 w 828675"/>
                <a:gd name="connsiteY44" fmla="*/ 476331 h 866775"/>
                <a:gd name="connsiteX45" fmla="*/ 487505 w 828675"/>
                <a:gd name="connsiteY45" fmla="*/ 381081 h 866775"/>
                <a:gd name="connsiteX46" fmla="*/ 457216 w 828675"/>
                <a:gd name="connsiteY46" fmla="*/ 381081 h 866775"/>
                <a:gd name="connsiteX47" fmla="*/ 457216 w 828675"/>
                <a:gd name="connsiteY47" fmla="*/ 323931 h 866775"/>
                <a:gd name="connsiteX48" fmla="*/ 487505 w 828675"/>
                <a:gd name="connsiteY48" fmla="*/ 323931 h 866775"/>
                <a:gd name="connsiteX49" fmla="*/ 523891 w 828675"/>
                <a:gd name="connsiteY49" fmla="*/ 352506 h 866775"/>
                <a:gd name="connsiteX50" fmla="*/ 487505 w 828675"/>
                <a:gd name="connsiteY50" fmla="*/ 381081 h 866775"/>
                <a:gd name="connsiteX51" fmla="*/ 487505 w 828675"/>
                <a:gd name="connsiteY51" fmla="*/ 285831 h 866775"/>
                <a:gd name="connsiteX52" fmla="*/ 457216 w 828675"/>
                <a:gd name="connsiteY52" fmla="*/ 285831 h 866775"/>
                <a:gd name="connsiteX53" fmla="*/ 457216 w 828675"/>
                <a:gd name="connsiteY53" fmla="*/ 228681 h 866775"/>
                <a:gd name="connsiteX54" fmla="*/ 487505 w 828675"/>
                <a:gd name="connsiteY54" fmla="*/ 228681 h 866775"/>
                <a:gd name="connsiteX55" fmla="*/ 523891 w 828675"/>
                <a:gd name="connsiteY55" fmla="*/ 257256 h 866775"/>
                <a:gd name="connsiteX56" fmla="*/ 487505 w 828675"/>
                <a:gd name="connsiteY56" fmla="*/ 285831 h 866775"/>
                <a:gd name="connsiteX57" fmla="*/ 719629 w 828675"/>
                <a:gd name="connsiteY57" fmla="*/ 476331 h 866775"/>
                <a:gd name="connsiteX58" fmla="*/ 665242 w 828675"/>
                <a:gd name="connsiteY58" fmla="*/ 476331 h 866775"/>
                <a:gd name="connsiteX59" fmla="*/ 555418 w 828675"/>
                <a:gd name="connsiteY59" fmla="*/ 352506 h 866775"/>
                <a:gd name="connsiteX60" fmla="*/ 665242 w 828675"/>
                <a:gd name="connsiteY60" fmla="*/ 228681 h 866775"/>
                <a:gd name="connsiteX61" fmla="*/ 716296 w 828675"/>
                <a:gd name="connsiteY61" fmla="*/ 228681 h 866775"/>
                <a:gd name="connsiteX62" fmla="*/ 606663 w 828675"/>
                <a:gd name="connsiteY62" fmla="*/ 352506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28675" h="866775">
                  <a:moveTo>
                    <a:pt x="828691" y="190581"/>
                  </a:moveTo>
                  <a:lnTo>
                    <a:pt x="247666" y="190581"/>
                  </a:lnTo>
                  <a:cubicBezTo>
                    <a:pt x="217106" y="191157"/>
                    <a:pt x="187176" y="199376"/>
                    <a:pt x="160607" y="214489"/>
                  </a:cubicBezTo>
                  <a:cubicBezTo>
                    <a:pt x="143843" y="215060"/>
                    <a:pt x="130222" y="225919"/>
                    <a:pt x="119840" y="243064"/>
                  </a:cubicBezTo>
                  <a:lnTo>
                    <a:pt x="76216" y="243064"/>
                  </a:lnTo>
                  <a:lnTo>
                    <a:pt x="76216" y="111047"/>
                  </a:lnTo>
                  <a:cubicBezTo>
                    <a:pt x="105974" y="100526"/>
                    <a:pt x="121568" y="67873"/>
                    <a:pt x="111048" y="38116"/>
                  </a:cubicBezTo>
                  <a:cubicBezTo>
                    <a:pt x="100526" y="8358"/>
                    <a:pt x="67874" y="-7237"/>
                    <a:pt x="38116" y="3284"/>
                  </a:cubicBezTo>
                  <a:cubicBezTo>
                    <a:pt x="8358" y="13805"/>
                    <a:pt x="-7237" y="46458"/>
                    <a:pt x="3284" y="76215"/>
                  </a:cubicBezTo>
                  <a:cubicBezTo>
                    <a:pt x="9038" y="92491"/>
                    <a:pt x="21840" y="105293"/>
                    <a:pt x="38116" y="111047"/>
                  </a:cubicBezTo>
                  <a:lnTo>
                    <a:pt x="38116" y="866856"/>
                  </a:lnTo>
                  <a:lnTo>
                    <a:pt x="76216" y="866856"/>
                  </a:lnTo>
                  <a:lnTo>
                    <a:pt x="76216" y="452518"/>
                  </a:lnTo>
                  <a:lnTo>
                    <a:pt x="114316" y="452518"/>
                  </a:lnTo>
                  <a:cubicBezTo>
                    <a:pt x="125174" y="474997"/>
                    <a:pt x="140509" y="489856"/>
                    <a:pt x="160226" y="490618"/>
                  </a:cubicBezTo>
                  <a:cubicBezTo>
                    <a:pt x="186911" y="505770"/>
                    <a:pt x="216983" y="513959"/>
                    <a:pt x="247666" y="514431"/>
                  </a:cubicBezTo>
                  <a:lnTo>
                    <a:pt x="828691" y="514431"/>
                  </a:lnTo>
                  <a:lnTo>
                    <a:pt x="685816" y="352506"/>
                  </a:lnTo>
                  <a:close/>
                  <a:moveTo>
                    <a:pt x="57166" y="85806"/>
                  </a:moveTo>
                  <a:cubicBezTo>
                    <a:pt x="41384" y="85806"/>
                    <a:pt x="28591" y="73013"/>
                    <a:pt x="28591" y="57231"/>
                  </a:cubicBezTo>
                  <a:cubicBezTo>
                    <a:pt x="28591" y="41449"/>
                    <a:pt x="41384" y="28656"/>
                    <a:pt x="57166" y="28656"/>
                  </a:cubicBezTo>
                  <a:cubicBezTo>
                    <a:pt x="72948" y="28656"/>
                    <a:pt x="85741" y="41449"/>
                    <a:pt x="85741" y="57231"/>
                  </a:cubicBezTo>
                  <a:cubicBezTo>
                    <a:pt x="85741" y="73013"/>
                    <a:pt x="72948" y="85806"/>
                    <a:pt x="57166" y="85806"/>
                  </a:cubicBezTo>
                  <a:close/>
                  <a:moveTo>
                    <a:pt x="104219" y="423943"/>
                  </a:moveTo>
                  <a:lnTo>
                    <a:pt x="76216" y="423943"/>
                  </a:lnTo>
                  <a:lnTo>
                    <a:pt x="76216" y="271543"/>
                  </a:lnTo>
                  <a:lnTo>
                    <a:pt x="107077" y="271543"/>
                  </a:lnTo>
                  <a:cubicBezTo>
                    <a:pt x="98998" y="297763"/>
                    <a:pt x="95015" y="325072"/>
                    <a:pt x="95266" y="352506"/>
                  </a:cubicBezTo>
                  <a:cubicBezTo>
                    <a:pt x="95135" y="376606"/>
                    <a:pt x="98145" y="400620"/>
                    <a:pt x="104219" y="423943"/>
                  </a:cubicBezTo>
                  <a:close/>
                  <a:moveTo>
                    <a:pt x="161941" y="452518"/>
                  </a:moveTo>
                  <a:cubicBezTo>
                    <a:pt x="154606" y="452518"/>
                    <a:pt x="133366" y="418133"/>
                    <a:pt x="133366" y="352506"/>
                  </a:cubicBezTo>
                  <a:cubicBezTo>
                    <a:pt x="133366" y="286879"/>
                    <a:pt x="154606" y="252493"/>
                    <a:pt x="161941" y="252493"/>
                  </a:cubicBezTo>
                  <a:cubicBezTo>
                    <a:pt x="169275" y="252493"/>
                    <a:pt x="190516" y="286879"/>
                    <a:pt x="190516" y="352506"/>
                  </a:cubicBezTo>
                  <a:cubicBezTo>
                    <a:pt x="190516" y="418133"/>
                    <a:pt x="169275" y="452518"/>
                    <a:pt x="161941" y="452518"/>
                  </a:cubicBezTo>
                  <a:close/>
                  <a:moveTo>
                    <a:pt x="304816" y="342981"/>
                  </a:moveTo>
                  <a:cubicBezTo>
                    <a:pt x="273253" y="342981"/>
                    <a:pt x="247666" y="317394"/>
                    <a:pt x="247666" y="285831"/>
                  </a:cubicBezTo>
                  <a:cubicBezTo>
                    <a:pt x="247666" y="254268"/>
                    <a:pt x="273253" y="228681"/>
                    <a:pt x="304816" y="228681"/>
                  </a:cubicBezTo>
                  <a:cubicBezTo>
                    <a:pt x="336379" y="228681"/>
                    <a:pt x="361966" y="254268"/>
                    <a:pt x="361966" y="285831"/>
                  </a:cubicBezTo>
                  <a:cubicBezTo>
                    <a:pt x="361966" y="317394"/>
                    <a:pt x="336379" y="342981"/>
                    <a:pt x="304816" y="342981"/>
                  </a:cubicBezTo>
                  <a:close/>
                  <a:moveTo>
                    <a:pt x="487505" y="476331"/>
                  </a:moveTo>
                  <a:lnTo>
                    <a:pt x="457216" y="476331"/>
                  </a:lnTo>
                  <a:lnTo>
                    <a:pt x="457216" y="419181"/>
                  </a:lnTo>
                  <a:lnTo>
                    <a:pt x="487505" y="419181"/>
                  </a:lnTo>
                  <a:cubicBezTo>
                    <a:pt x="507508" y="419181"/>
                    <a:pt x="523891" y="432040"/>
                    <a:pt x="523891" y="447756"/>
                  </a:cubicBezTo>
                  <a:cubicBezTo>
                    <a:pt x="523891" y="463472"/>
                    <a:pt x="507508" y="476331"/>
                    <a:pt x="487505" y="476331"/>
                  </a:cubicBezTo>
                  <a:close/>
                  <a:moveTo>
                    <a:pt x="487505" y="381081"/>
                  </a:moveTo>
                  <a:lnTo>
                    <a:pt x="457216" y="381081"/>
                  </a:lnTo>
                  <a:lnTo>
                    <a:pt x="457216" y="323931"/>
                  </a:lnTo>
                  <a:lnTo>
                    <a:pt x="487505" y="323931"/>
                  </a:lnTo>
                  <a:cubicBezTo>
                    <a:pt x="507508" y="323931"/>
                    <a:pt x="523891" y="336790"/>
                    <a:pt x="523891" y="352506"/>
                  </a:cubicBezTo>
                  <a:cubicBezTo>
                    <a:pt x="523891" y="368222"/>
                    <a:pt x="507508" y="381081"/>
                    <a:pt x="487505" y="381081"/>
                  </a:cubicBezTo>
                  <a:close/>
                  <a:moveTo>
                    <a:pt x="487505" y="285831"/>
                  </a:moveTo>
                  <a:lnTo>
                    <a:pt x="457216" y="285831"/>
                  </a:lnTo>
                  <a:lnTo>
                    <a:pt x="457216" y="228681"/>
                  </a:lnTo>
                  <a:lnTo>
                    <a:pt x="487505" y="228681"/>
                  </a:lnTo>
                  <a:cubicBezTo>
                    <a:pt x="507508" y="228681"/>
                    <a:pt x="523891" y="241540"/>
                    <a:pt x="523891" y="257256"/>
                  </a:cubicBezTo>
                  <a:cubicBezTo>
                    <a:pt x="523891" y="272972"/>
                    <a:pt x="507508" y="285831"/>
                    <a:pt x="487505" y="285831"/>
                  </a:cubicBezTo>
                  <a:close/>
                  <a:moveTo>
                    <a:pt x="719629" y="476331"/>
                  </a:moveTo>
                  <a:lnTo>
                    <a:pt x="665242" y="476331"/>
                  </a:lnTo>
                  <a:lnTo>
                    <a:pt x="555418" y="352506"/>
                  </a:lnTo>
                  <a:lnTo>
                    <a:pt x="665242" y="228681"/>
                  </a:lnTo>
                  <a:lnTo>
                    <a:pt x="716296" y="228681"/>
                  </a:lnTo>
                  <a:lnTo>
                    <a:pt x="606663" y="352506"/>
                  </a:lnTo>
                  <a:close/>
                </a:path>
              </a:pathLst>
            </a:custGeom>
            <a:grpFill/>
            <a:ln w="9525" cap="flat">
              <a:noFill/>
              <a:prstDash val="solid"/>
              <a:miter/>
            </a:ln>
          </p:spPr>
          <p:txBody>
            <a:bodyPr rtlCol="0" anchor="ctr"/>
            <a:lstStyle/>
            <a:p>
              <a:endParaRPr lang="it-IT" sz="1013"/>
            </a:p>
          </p:txBody>
        </p:sp>
      </p:grpSp>
      <p:grpSp>
        <p:nvGrpSpPr>
          <p:cNvPr id="1182" name="Elemento grafico 1140" descr="Scintillanti">
            <a:extLst>
              <a:ext uri="{FF2B5EF4-FFF2-40B4-BE49-F238E27FC236}">
                <a16:creationId xmlns:a16="http://schemas.microsoft.com/office/drawing/2014/main" id="{B4E01160-26B9-3B46-80B7-BB56AF79F646}"/>
              </a:ext>
            </a:extLst>
          </p:cNvPr>
          <p:cNvGrpSpPr/>
          <p:nvPr/>
        </p:nvGrpSpPr>
        <p:grpSpPr>
          <a:xfrm>
            <a:off x="1062759" y="3553457"/>
            <a:ext cx="262526" cy="262526"/>
            <a:chOff x="5938800" y="3271800"/>
            <a:chExt cx="914400" cy="914400"/>
          </a:xfrm>
          <a:solidFill>
            <a:schemeClr val="accent3"/>
          </a:solidFill>
        </p:grpSpPr>
        <p:sp>
          <p:nvSpPr>
            <p:cNvPr id="1183" name="Figura a mano libera 1182">
              <a:extLst>
                <a:ext uri="{FF2B5EF4-FFF2-40B4-BE49-F238E27FC236}">
                  <a16:creationId xmlns:a16="http://schemas.microsoft.com/office/drawing/2014/main" id="{C5C105C0-33BC-1947-8AA5-B561B90E2710}"/>
                </a:ext>
              </a:extLst>
            </p:cNvPr>
            <p:cNvSpPr/>
            <p:nvPr/>
          </p:nvSpPr>
          <p:spPr>
            <a:xfrm>
              <a:off x="5958889" y="3509713"/>
              <a:ext cx="647700" cy="647700"/>
            </a:xfrm>
            <a:custGeom>
              <a:avLst/>
              <a:gdLst>
                <a:gd name="connsiteX0" fmla="*/ 645042 w 647700"/>
                <a:gd name="connsiteY0" fmla="*/ 65268 h 647700"/>
                <a:gd name="connsiteX1" fmla="*/ 406917 w 647700"/>
                <a:gd name="connsiteY1" fmla="*/ 303393 h 647700"/>
                <a:gd name="connsiteX2" fmla="*/ 379961 w 647700"/>
                <a:gd name="connsiteY2" fmla="*/ 314537 h 647700"/>
                <a:gd name="connsiteX3" fmla="*/ 370436 w 647700"/>
                <a:gd name="connsiteY3" fmla="*/ 313108 h 647700"/>
                <a:gd name="connsiteX4" fmla="*/ 31441 w 647700"/>
                <a:gd name="connsiteY4" fmla="*/ 651817 h 647700"/>
                <a:gd name="connsiteX5" fmla="*/ 4581 w 647700"/>
                <a:gd name="connsiteY5" fmla="*/ 649739 h 647700"/>
                <a:gd name="connsiteX6" fmla="*/ 4581 w 647700"/>
                <a:gd name="connsiteY6" fmla="*/ 624957 h 647700"/>
                <a:gd name="connsiteX7" fmla="*/ 343290 w 647700"/>
                <a:gd name="connsiteY7" fmla="*/ 285962 h 647700"/>
                <a:gd name="connsiteX8" fmla="*/ 352815 w 647700"/>
                <a:gd name="connsiteY8" fmla="*/ 249291 h 647700"/>
                <a:gd name="connsiteX9" fmla="*/ 590940 w 647700"/>
                <a:gd name="connsiteY9" fmla="*/ 11166 h 647700"/>
                <a:gd name="connsiteX10" fmla="*/ 644851 w 647700"/>
                <a:gd name="connsiteY10" fmla="*/ 11166 h 647700"/>
                <a:gd name="connsiteX11" fmla="*/ 644851 w 647700"/>
                <a:gd name="connsiteY11" fmla="*/ 65077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647700">
                  <a:moveTo>
                    <a:pt x="645042" y="65268"/>
                  </a:moveTo>
                  <a:lnTo>
                    <a:pt x="406917" y="303393"/>
                  </a:lnTo>
                  <a:cubicBezTo>
                    <a:pt x="399765" y="310536"/>
                    <a:pt x="390069" y="314545"/>
                    <a:pt x="379961" y="314537"/>
                  </a:cubicBezTo>
                  <a:cubicBezTo>
                    <a:pt x="376738" y="314473"/>
                    <a:pt x="373536" y="313993"/>
                    <a:pt x="370436" y="313108"/>
                  </a:cubicBezTo>
                  <a:lnTo>
                    <a:pt x="31441" y="651817"/>
                  </a:lnTo>
                  <a:cubicBezTo>
                    <a:pt x="23450" y="658661"/>
                    <a:pt x="11424" y="657730"/>
                    <a:pt x="4581" y="649739"/>
                  </a:cubicBezTo>
                  <a:cubicBezTo>
                    <a:pt x="-1527" y="642607"/>
                    <a:pt x="-1527" y="632089"/>
                    <a:pt x="4581" y="624957"/>
                  </a:cubicBezTo>
                  <a:lnTo>
                    <a:pt x="343290" y="285962"/>
                  </a:lnTo>
                  <a:cubicBezTo>
                    <a:pt x="339731" y="272914"/>
                    <a:pt x="343356" y="258958"/>
                    <a:pt x="352815" y="249291"/>
                  </a:cubicBezTo>
                  <a:lnTo>
                    <a:pt x="590940" y="11166"/>
                  </a:lnTo>
                  <a:cubicBezTo>
                    <a:pt x="605827" y="-3722"/>
                    <a:pt x="629964" y="-3722"/>
                    <a:pt x="644851" y="11166"/>
                  </a:cubicBezTo>
                  <a:cubicBezTo>
                    <a:pt x="659739" y="26053"/>
                    <a:pt x="659739" y="50190"/>
                    <a:pt x="644851" y="65077"/>
                  </a:cubicBezTo>
                  <a:close/>
                </a:path>
              </a:pathLst>
            </a:custGeom>
            <a:grpFill/>
            <a:ln w="9525" cap="flat">
              <a:noFill/>
              <a:prstDash val="solid"/>
              <a:miter/>
            </a:ln>
          </p:spPr>
          <p:txBody>
            <a:bodyPr rtlCol="0" anchor="ctr"/>
            <a:lstStyle/>
            <a:p>
              <a:endParaRPr lang="it-IT" sz="1013"/>
            </a:p>
          </p:txBody>
        </p:sp>
        <p:sp>
          <p:nvSpPr>
            <p:cNvPr id="1184" name="Figura a mano libera 1183">
              <a:extLst>
                <a:ext uri="{FF2B5EF4-FFF2-40B4-BE49-F238E27FC236}">
                  <a16:creationId xmlns:a16="http://schemas.microsoft.com/office/drawing/2014/main" id="{C75ED58B-A195-FC48-8C47-A1EFF7D6AA2D}"/>
                </a:ext>
              </a:extLst>
            </p:cNvPr>
            <p:cNvSpPr/>
            <p:nvPr/>
          </p:nvSpPr>
          <p:spPr>
            <a:xfrm>
              <a:off x="6576975" y="3709950"/>
              <a:ext cx="38100" cy="171450"/>
            </a:xfrm>
            <a:custGeom>
              <a:avLst/>
              <a:gdLst>
                <a:gd name="connsiteX0" fmla="*/ 19050 w 38100"/>
                <a:gd name="connsiteY0" fmla="*/ 0 h 171450"/>
                <a:gd name="connsiteX1" fmla="*/ 0 w 38100"/>
                <a:gd name="connsiteY1" fmla="*/ 19050 h 171450"/>
                <a:gd name="connsiteX2" fmla="*/ 0 w 38100"/>
                <a:gd name="connsiteY2" fmla="*/ 152400 h 171450"/>
                <a:gd name="connsiteX3" fmla="*/ 19050 w 38100"/>
                <a:gd name="connsiteY3" fmla="*/ 171450 h 171450"/>
                <a:gd name="connsiteX4" fmla="*/ 38100 w 38100"/>
                <a:gd name="connsiteY4" fmla="*/ 152400 h 171450"/>
                <a:gd name="connsiteX5" fmla="*/ 38100 w 38100"/>
                <a:gd name="connsiteY5" fmla="*/ 19050 h 171450"/>
                <a:gd name="connsiteX6" fmla="*/ 19050 w 38100"/>
                <a:gd name="connsiteY6"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71450">
                  <a:moveTo>
                    <a:pt x="19050" y="0"/>
                  </a:moveTo>
                  <a:cubicBezTo>
                    <a:pt x="8529" y="0"/>
                    <a:pt x="0" y="8529"/>
                    <a:pt x="0" y="19050"/>
                  </a:cubicBezTo>
                  <a:lnTo>
                    <a:pt x="0" y="152400"/>
                  </a:lnTo>
                  <a:cubicBezTo>
                    <a:pt x="0" y="162921"/>
                    <a:pt x="8529" y="171450"/>
                    <a:pt x="19050" y="171450"/>
                  </a:cubicBezTo>
                  <a:cubicBezTo>
                    <a:pt x="29571" y="171450"/>
                    <a:pt x="38100" y="162921"/>
                    <a:pt x="38100" y="152400"/>
                  </a:cubicBezTo>
                  <a:lnTo>
                    <a:pt x="38100" y="19050"/>
                  </a:lnTo>
                  <a:cubicBezTo>
                    <a:pt x="38100" y="8529"/>
                    <a:pt x="29571" y="0"/>
                    <a:pt x="19050" y="0"/>
                  </a:cubicBezTo>
                  <a:close/>
                </a:path>
              </a:pathLst>
            </a:custGeom>
            <a:grpFill/>
            <a:ln w="9525" cap="flat">
              <a:noFill/>
              <a:prstDash val="solid"/>
              <a:miter/>
            </a:ln>
          </p:spPr>
          <p:txBody>
            <a:bodyPr rtlCol="0" anchor="ctr"/>
            <a:lstStyle/>
            <a:p>
              <a:endParaRPr lang="it-IT" sz="1013"/>
            </a:p>
          </p:txBody>
        </p:sp>
        <p:sp>
          <p:nvSpPr>
            <p:cNvPr id="1185" name="Figura a mano libera 1184">
              <a:extLst>
                <a:ext uri="{FF2B5EF4-FFF2-40B4-BE49-F238E27FC236}">
                  <a16:creationId xmlns:a16="http://schemas.microsoft.com/office/drawing/2014/main" id="{717FE638-633E-E84F-9B3F-870C3B765CF9}"/>
                </a:ext>
              </a:extLst>
            </p:cNvPr>
            <p:cNvSpPr/>
            <p:nvPr/>
          </p:nvSpPr>
          <p:spPr>
            <a:xfrm>
              <a:off x="6662700" y="3509925"/>
              <a:ext cx="171450" cy="38100"/>
            </a:xfrm>
            <a:custGeom>
              <a:avLst/>
              <a:gdLst>
                <a:gd name="connsiteX0" fmla="*/ 19050 w 171450"/>
                <a:gd name="connsiteY0" fmla="*/ 38100 h 38100"/>
                <a:gd name="connsiteX1" fmla="*/ 152400 w 171450"/>
                <a:gd name="connsiteY1" fmla="*/ 38100 h 38100"/>
                <a:gd name="connsiteX2" fmla="*/ 171450 w 171450"/>
                <a:gd name="connsiteY2" fmla="*/ 19050 h 38100"/>
                <a:gd name="connsiteX3" fmla="*/ 152400 w 171450"/>
                <a:gd name="connsiteY3" fmla="*/ 0 h 38100"/>
                <a:gd name="connsiteX4" fmla="*/ 19050 w 171450"/>
                <a:gd name="connsiteY4" fmla="*/ 0 h 38100"/>
                <a:gd name="connsiteX5" fmla="*/ 0 w 171450"/>
                <a:gd name="connsiteY5" fmla="*/ 19050 h 38100"/>
                <a:gd name="connsiteX6" fmla="*/ 19050 w 17145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38100">
                  <a:moveTo>
                    <a:pt x="19050" y="38100"/>
                  </a:moveTo>
                  <a:lnTo>
                    <a:pt x="152400" y="38100"/>
                  </a:lnTo>
                  <a:cubicBezTo>
                    <a:pt x="162921" y="38100"/>
                    <a:pt x="171450" y="29571"/>
                    <a:pt x="171450" y="19050"/>
                  </a:cubicBezTo>
                  <a:cubicBezTo>
                    <a:pt x="171450" y="8529"/>
                    <a:pt x="162921" y="0"/>
                    <a:pt x="152400"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6" name="Figura a mano libera 1185">
              <a:extLst>
                <a:ext uri="{FF2B5EF4-FFF2-40B4-BE49-F238E27FC236}">
                  <a16:creationId xmlns:a16="http://schemas.microsoft.com/office/drawing/2014/main" id="{90EF1D7F-8E21-A44B-BB92-18A8DF954302}"/>
                </a:ext>
              </a:extLst>
            </p:cNvPr>
            <p:cNvSpPr/>
            <p:nvPr/>
          </p:nvSpPr>
          <p:spPr>
            <a:xfrm>
              <a:off x="6186348" y="3600371"/>
              <a:ext cx="209550" cy="104775"/>
            </a:xfrm>
            <a:custGeom>
              <a:avLst/>
              <a:gdLst>
                <a:gd name="connsiteX0" fmla="*/ 19152 w 209550"/>
                <a:gd name="connsiteY0" fmla="*/ 109579 h 104775"/>
                <a:gd name="connsiteX1" fmla="*/ 26486 w 209550"/>
                <a:gd name="connsiteY1" fmla="*/ 108150 h 104775"/>
                <a:gd name="connsiteX2" fmla="*/ 197936 w 209550"/>
                <a:gd name="connsiteY2" fmla="*/ 36713 h 104775"/>
                <a:gd name="connsiteX3" fmla="*/ 208223 w 209550"/>
                <a:gd name="connsiteY3" fmla="*/ 11757 h 104775"/>
                <a:gd name="connsiteX4" fmla="*/ 183267 w 209550"/>
                <a:gd name="connsiteY4" fmla="*/ 1470 h 104775"/>
                <a:gd name="connsiteX5" fmla="*/ 11817 w 209550"/>
                <a:gd name="connsiteY5" fmla="*/ 72908 h 104775"/>
                <a:gd name="connsiteX6" fmla="*/ 1433 w 209550"/>
                <a:gd name="connsiteY6" fmla="*/ 97767 h 104775"/>
                <a:gd name="connsiteX7" fmla="*/ 19152 w 209550"/>
                <a:gd name="connsiteY7" fmla="*/ 1095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104775">
                  <a:moveTo>
                    <a:pt x="19152" y="109579"/>
                  </a:moveTo>
                  <a:cubicBezTo>
                    <a:pt x="21665" y="109574"/>
                    <a:pt x="24154" y="109090"/>
                    <a:pt x="26486" y="108150"/>
                  </a:cubicBezTo>
                  <a:lnTo>
                    <a:pt x="197936" y="36713"/>
                  </a:lnTo>
                  <a:cubicBezTo>
                    <a:pt x="207667" y="32662"/>
                    <a:pt x="212274" y="21489"/>
                    <a:pt x="208223" y="11757"/>
                  </a:cubicBezTo>
                  <a:cubicBezTo>
                    <a:pt x="204172" y="2026"/>
                    <a:pt x="192999" y="-2580"/>
                    <a:pt x="183267" y="1470"/>
                  </a:cubicBezTo>
                  <a:lnTo>
                    <a:pt x="11817" y="72908"/>
                  </a:lnTo>
                  <a:cubicBezTo>
                    <a:pt x="2086" y="76906"/>
                    <a:pt x="-2564" y="88036"/>
                    <a:pt x="1433" y="97767"/>
                  </a:cubicBezTo>
                  <a:cubicBezTo>
                    <a:pt x="4382" y="104946"/>
                    <a:pt x="11391" y="109618"/>
                    <a:pt x="19152" y="109579"/>
                  </a:cubicBezTo>
                  <a:close/>
                </a:path>
              </a:pathLst>
            </a:custGeom>
            <a:grpFill/>
            <a:ln w="9525" cap="flat">
              <a:noFill/>
              <a:prstDash val="solid"/>
              <a:miter/>
            </a:ln>
          </p:spPr>
          <p:txBody>
            <a:bodyPr rtlCol="0" anchor="ctr"/>
            <a:lstStyle/>
            <a:p>
              <a:endParaRPr lang="it-IT" sz="1013"/>
            </a:p>
          </p:txBody>
        </p:sp>
        <p:sp>
          <p:nvSpPr>
            <p:cNvPr id="1187" name="Figura a mano libera 1186">
              <a:extLst>
                <a:ext uri="{FF2B5EF4-FFF2-40B4-BE49-F238E27FC236}">
                  <a16:creationId xmlns:a16="http://schemas.microsoft.com/office/drawing/2014/main" id="{6E227B2A-AE11-4947-B41F-9FB1A536314F}"/>
                </a:ext>
              </a:extLst>
            </p:cNvPr>
            <p:cNvSpPr/>
            <p:nvPr/>
          </p:nvSpPr>
          <p:spPr>
            <a:xfrm>
              <a:off x="6338850" y="3509925"/>
              <a:ext cx="142875" cy="38100"/>
            </a:xfrm>
            <a:custGeom>
              <a:avLst/>
              <a:gdLst>
                <a:gd name="connsiteX0" fmla="*/ 19050 w 142875"/>
                <a:gd name="connsiteY0" fmla="*/ 38100 h 38100"/>
                <a:gd name="connsiteX1" fmla="*/ 123825 w 142875"/>
                <a:gd name="connsiteY1" fmla="*/ 38100 h 38100"/>
                <a:gd name="connsiteX2" fmla="*/ 142875 w 142875"/>
                <a:gd name="connsiteY2" fmla="*/ 19050 h 38100"/>
                <a:gd name="connsiteX3" fmla="*/ 123825 w 142875"/>
                <a:gd name="connsiteY3" fmla="*/ 0 h 38100"/>
                <a:gd name="connsiteX4" fmla="*/ 19050 w 142875"/>
                <a:gd name="connsiteY4" fmla="*/ 0 h 38100"/>
                <a:gd name="connsiteX5" fmla="*/ 0 w 142875"/>
                <a:gd name="connsiteY5" fmla="*/ 19050 h 38100"/>
                <a:gd name="connsiteX6" fmla="*/ 19050 w 142875"/>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38100">
                  <a:moveTo>
                    <a:pt x="19050" y="38100"/>
                  </a:moveTo>
                  <a:lnTo>
                    <a:pt x="123825" y="38100"/>
                  </a:lnTo>
                  <a:cubicBezTo>
                    <a:pt x="134346" y="38100"/>
                    <a:pt x="142875" y="29571"/>
                    <a:pt x="142875" y="19050"/>
                  </a:cubicBezTo>
                  <a:cubicBezTo>
                    <a:pt x="142875" y="8529"/>
                    <a:pt x="134346" y="0"/>
                    <a:pt x="123825"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8" name="Figura a mano libera 1187">
              <a:extLst>
                <a:ext uri="{FF2B5EF4-FFF2-40B4-BE49-F238E27FC236}">
                  <a16:creationId xmlns:a16="http://schemas.microsoft.com/office/drawing/2014/main" id="{454875F5-B7F6-624F-8891-4E0675EFD455}"/>
                </a:ext>
              </a:extLst>
            </p:cNvPr>
            <p:cNvSpPr/>
            <p:nvPr/>
          </p:nvSpPr>
          <p:spPr>
            <a:xfrm>
              <a:off x="6224550" y="3509925"/>
              <a:ext cx="85725" cy="38100"/>
            </a:xfrm>
            <a:custGeom>
              <a:avLst/>
              <a:gdLst>
                <a:gd name="connsiteX0" fmla="*/ 19050 w 85725"/>
                <a:gd name="connsiteY0" fmla="*/ 38100 h 38100"/>
                <a:gd name="connsiteX1" fmla="*/ 66675 w 85725"/>
                <a:gd name="connsiteY1" fmla="*/ 38100 h 38100"/>
                <a:gd name="connsiteX2" fmla="*/ 85725 w 85725"/>
                <a:gd name="connsiteY2" fmla="*/ 19050 h 38100"/>
                <a:gd name="connsiteX3" fmla="*/ 66675 w 85725"/>
                <a:gd name="connsiteY3" fmla="*/ 0 h 38100"/>
                <a:gd name="connsiteX4" fmla="*/ 19050 w 85725"/>
                <a:gd name="connsiteY4" fmla="*/ 0 h 38100"/>
                <a:gd name="connsiteX5" fmla="*/ 0 w 85725"/>
                <a:gd name="connsiteY5" fmla="*/ 19050 h 38100"/>
                <a:gd name="connsiteX6" fmla="*/ 19050 w 85725"/>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38100">
                  <a:moveTo>
                    <a:pt x="19050" y="38100"/>
                  </a:moveTo>
                  <a:lnTo>
                    <a:pt x="66675" y="38100"/>
                  </a:lnTo>
                  <a:cubicBezTo>
                    <a:pt x="77196" y="38100"/>
                    <a:pt x="85725" y="29571"/>
                    <a:pt x="85725" y="19050"/>
                  </a:cubicBezTo>
                  <a:cubicBezTo>
                    <a:pt x="85725" y="8529"/>
                    <a:pt x="77196" y="0"/>
                    <a:pt x="66675"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9" name="Figura a mano libera 1188">
              <a:extLst>
                <a:ext uri="{FF2B5EF4-FFF2-40B4-BE49-F238E27FC236}">
                  <a16:creationId xmlns:a16="http://schemas.microsoft.com/office/drawing/2014/main" id="{000FDDFB-32D3-AD43-8D58-88D9894F5962}"/>
                </a:ext>
              </a:extLst>
            </p:cNvPr>
            <p:cNvSpPr/>
            <p:nvPr/>
          </p:nvSpPr>
          <p:spPr>
            <a:xfrm>
              <a:off x="6576975" y="3386100"/>
              <a:ext cx="38100" cy="76200"/>
            </a:xfrm>
            <a:custGeom>
              <a:avLst/>
              <a:gdLst>
                <a:gd name="connsiteX0" fmla="*/ 19050 w 38100"/>
                <a:gd name="connsiteY0" fmla="*/ 76200 h 76200"/>
                <a:gd name="connsiteX1" fmla="*/ 38100 w 38100"/>
                <a:gd name="connsiteY1" fmla="*/ 57150 h 76200"/>
                <a:gd name="connsiteX2" fmla="*/ 38100 w 38100"/>
                <a:gd name="connsiteY2" fmla="*/ 19050 h 76200"/>
                <a:gd name="connsiteX3" fmla="*/ 19050 w 38100"/>
                <a:gd name="connsiteY3" fmla="*/ 0 h 76200"/>
                <a:gd name="connsiteX4" fmla="*/ 0 w 38100"/>
                <a:gd name="connsiteY4" fmla="*/ 19050 h 76200"/>
                <a:gd name="connsiteX5" fmla="*/ 0 w 38100"/>
                <a:gd name="connsiteY5" fmla="*/ 57150 h 76200"/>
                <a:gd name="connsiteX6" fmla="*/ 19050 w 38100"/>
                <a:gd name="connsiteY6" fmla="*/ 7620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76200">
                  <a:moveTo>
                    <a:pt x="19050" y="76200"/>
                  </a:moveTo>
                  <a:cubicBezTo>
                    <a:pt x="29571" y="76200"/>
                    <a:pt x="38100" y="67671"/>
                    <a:pt x="38100" y="57150"/>
                  </a:cubicBezTo>
                  <a:lnTo>
                    <a:pt x="38100" y="19050"/>
                  </a:lnTo>
                  <a:cubicBezTo>
                    <a:pt x="38100" y="8529"/>
                    <a:pt x="29571" y="0"/>
                    <a:pt x="19050" y="0"/>
                  </a:cubicBezTo>
                  <a:cubicBezTo>
                    <a:pt x="8529" y="0"/>
                    <a:pt x="0" y="8529"/>
                    <a:pt x="0" y="19050"/>
                  </a:cubicBezTo>
                  <a:lnTo>
                    <a:pt x="0" y="57150"/>
                  </a:lnTo>
                  <a:cubicBezTo>
                    <a:pt x="0" y="67671"/>
                    <a:pt x="8529" y="76200"/>
                    <a:pt x="19050" y="76200"/>
                  </a:cubicBezTo>
                  <a:close/>
                </a:path>
              </a:pathLst>
            </a:custGeom>
            <a:grpFill/>
            <a:ln w="9525" cap="flat">
              <a:noFill/>
              <a:prstDash val="solid"/>
              <a:miter/>
            </a:ln>
          </p:spPr>
          <p:txBody>
            <a:bodyPr rtlCol="0" anchor="ctr"/>
            <a:lstStyle/>
            <a:p>
              <a:endParaRPr lang="it-IT" sz="1013"/>
            </a:p>
          </p:txBody>
        </p:sp>
        <p:sp>
          <p:nvSpPr>
            <p:cNvPr id="1190" name="Figura a mano libera 1189">
              <a:extLst>
                <a:ext uri="{FF2B5EF4-FFF2-40B4-BE49-F238E27FC236}">
                  <a16:creationId xmlns:a16="http://schemas.microsoft.com/office/drawing/2014/main" id="{135FBCC8-898F-754E-9C3A-BBC1313ACDFE}"/>
                </a:ext>
              </a:extLst>
            </p:cNvPr>
            <p:cNvSpPr/>
            <p:nvPr/>
          </p:nvSpPr>
          <p:spPr>
            <a:xfrm>
              <a:off x="6576975" y="3290850"/>
              <a:ext cx="38100" cy="66675"/>
            </a:xfrm>
            <a:custGeom>
              <a:avLst/>
              <a:gdLst>
                <a:gd name="connsiteX0" fmla="*/ 19050 w 38100"/>
                <a:gd name="connsiteY0" fmla="*/ 66675 h 66675"/>
                <a:gd name="connsiteX1" fmla="*/ 38100 w 38100"/>
                <a:gd name="connsiteY1" fmla="*/ 47625 h 66675"/>
                <a:gd name="connsiteX2" fmla="*/ 38100 w 38100"/>
                <a:gd name="connsiteY2" fmla="*/ 19050 h 66675"/>
                <a:gd name="connsiteX3" fmla="*/ 19050 w 38100"/>
                <a:gd name="connsiteY3" fmla="*/ 0 h 66675"/>
                <a:gd name="connsiteX4" fmla="*/ 0 w 38100"/>
                <a:gd name="connsiteY4" fmla="*/ 19050 h 66675"/>
                <a:gd name="connsiteX5" fmla="*/ 0 w 38100"/>
                <a:gd name="connsiteY5" fmla="*/ 47625 h 66675"/>
                <a:gd name="connsiteX6" fmla="*/ 19050 w 3810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66675"/>
                  </a:moveTo>
                  <a:cubicBezTo>
                    <a:pt x="29571" y="66675"/>
                    <a:pt x="38100" y="58146"/>
                    <a:pt x="38100" y="47625"/>
                  </a:cubicBezTo>
                  <a:lnTo>
                    <a:pt x="38100" y="19050"/>
                  </a:lnTo>
                  <a:cubicBezTo>
                    <a:pt x="38100" y="8529"/>
                    <a:pt x="29571" y="0"/>
                    <a:pt x="19050" y="0"/>
                  </a:cubicBezTo>
                  <a:cubicBezTo>
                    <a:pt x="8529" y="0"/>
                    <a:pt x="0" y="8529"/>
                    <a:pt x="0" y="19050"/>
                  </a:cubicBezTo>
                  <a:lnTo>
                    <a:pt x="0" y="47625"/>
                  </a:lnTo>
                  <a:cubicBezTo>
                    <a:pt x="0" y="58146"/>
                    <a:pt x="8529" y="66675"/>
                    <a:pt x="19050" y="66675"/>
                  </a:cubicBezTo>
                  <a:close/>
                </a:path>
              </a:pathLst>
            </a:custGeom>
            <a:grpFill/>
            <a:ln w="9525" cap="flat">
              <a:noFill/>
              <a:prstDash val="solid"/>
              <a:miter/>
            </a:ln>
          </p:spPr>
          <p:txBody>
            <a:bodyPr rtlCol="0" anchor="ctr"/>
            <a:lstStyle/>
            <a:p>
              <a:endParaRPr lang="it-IT" sz="1013"/>
            </a:p>
          </p:txBody>
        </p:sp>
        <p:sp>
          <p:nvSpPr>
            <p:cNvPr id="1191" name="Figura a mano libera 1190">
              <a:extLst>
                <a:ext uri="{FF2B5EF4-FFF2-40B4-BE49-F238E27FC236}">
                  <a16:creationId xmlns:a16="http://schemas.microsoft.com/office/drawing/2014/main" id="{F48535AF-D29A-C547-B873-EA8F41374C4A}"/>
                </a:ext>
              </a:extLst>
            </p:cNvPr>
            <p:cNvSpPr/>
            <p:nvPr/>
          </p:nvSpPr>
          <p:spPr>
            <a:xfrm>
              <a:off x="6705643" y="3334752"/>
              <a:ext cx="76200" cy="76200"/>
            </a:xfrm>
            <a:custGeom>
              <a:avLst/>
              <a:gdLst>
                <a:gd name="connsiteX0" fmla="*/ 18970 w 76200"/>
                <a:gd name="connsiteY0" fmla="*/ 84686 h 76200"/>
                <a:gd name="connsiteX1" fmla="*/ 32400 w 76200"/>
                <a:gd name="connsiteY1" fmla="*/ 79066 h 76200"/>
                <a:gd name="connsiteX2" fmla="*/ 80025 w 76200"/>
                <a:gd name="connsiteY2" fmla="*/ 31441 h 76200"/>
                <a:gd name="connsiteX3" fmla="*/ 77947 w 76200"/>
                <a:gd name="connsiteY3" fmla="*/ 4581 h 76200"/>
                <a:gd name="connsiteX4" fmla="*/ 53165 w 76200"/>
                <a:gd name="connsiteY4" fmla="*/ 4581 h 76200"/>
                <a:gd name="connsiteX5" fmla="*/ 5540 w 76200"/>
                <a:gd name="connsiteY5" fmla="*/ 52206 h 76200"/>
                <a:gd name="connsiteX6" fmla="*/ 5620 w 76200"/>
                <a:gd name="connsiteY6" fmla="*/ 79146 h 76200"/>
                <a:gd name="connsiteX7" fmla="*/ 18970 w 76200"/>
                <a:gd name="connsiteY7" fmla="*/ 8468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76200">
                  <a:moveTo>
                    <a:pt x="18970" y="84686"/>
                  </a:moveTo>
                  <a:cubicBezTo>
                    <a:pt x="24014" y="84665"/>
                    <a:pt x="28844" y="82644"/>
                    <a:pt x="32400" y="79066"/>
                  </a:cubicBezTo>
                  <a:lnTo>
                    <a:pt x="80025" y="31441"/>
                  </a:lnTo>
                  <a:cubicBezTo>
                    <a:pt x="86869" y="23450"/>
                    <a:pt x="85938" y="11424"/>
                    <a:pt x="77947" y="4581"/>
                  </a:cubicBezTo>
                  <a:cubicBezTo>
                    <a:pt x="70815" y="-1527"/>
                    <a:pt x="60297" y="-1527"/>
                    <a:pt x="53165" y="4581"/>
                  </a:cubicBezTo>
                  <a:lnTo>
                    <a:pt x="5540" y="52206"/>
                  </a:lnTo>
                  <a:cubicBezTo>
                    <a:pt x="-1877" y="59668"/>
                    <a:pt x="-1842" y="71729"/>
                    <a:pt x="5620" y="79146"/>
                  </a:cubicBezTo>
                  <a:cubicBezTo>
                    <a:pt x="9169" y="82675"/>
                    <a:pt x="13965" y="84665"/>
                    <a:pt x="18970" y="84686"/>
                  </a:cubicBezTo>
                  <a:close/>
                </a:path>
              </a:pathLst>
            </a:custGeom>
            <a:grpFill/>
            <a:ln w="9525" cap="flat">
              <a:noFill/>
              <a:prstDash val="solid"/>
              <a:miter/>
            </a:ln>
          </p:spPr>
          <p:txBody>
            <a:bodyPr rtlCol="0" anchor="ctr"/>
            <a:lstStyle/>
            <a:p>
              <a:endParaRPr lang="it-IT" sz="1013"/>
            </a:p>
          </p:txBody>
        </p:sp>
        <p:sp>
          <p:nvSpPr>
            <p:cNvPr id="1192" name="Figura a mano libera 1191">
              <a:extLst>
                <a:ext uri="{FF2B5EF4-FFF2-40B4-BE49-F238E27FC236}">
                  <a16:creationId xmlns:a16="http://schemas.microsoft.com/office/drawing/2014/main" id="{02413897-BA97-1441-90DF-D123569C6B57}"/>
                </a:ext>
              </a:extLst>
            </p:cNvPr>
            <p:cNvSpPr/>
            <p:nvPr/>
          </p:nvSpPr>
          <p:spPr>
            <a:xfrm>
              <a:off x="6748373" y="3428940"/>
              <a:ext cx="57150" cy="47625"/>
            </a:xfrm>
            <a:custGeom>
              <a:avLst/>
              <a:gdLst>
                <a:gd name="connsiteX0" fmla="*/ 12053 w 57150"/>
                <a:gd name="connsiteY0" fmla="*/ 10881 h 47625"/>
                <a:gd name="connsiteX1" fmla="*/ 1339 w 57150"/>
                <a:gd name="connsiteY1" fmla="*/ 35599 h 47625"/>
                <a:gd name="connsiteX2" fmla="*/ 19102 w 57150"/>
                <a:gd name="connsiteY2" fmla="*/ 47647 h 47625"/>
                <a:gd name="connsiteX3" fmla="*/ 26150 w 57150"/>
                <a:gd name="connsiteY3" fmla="*/ 46314 h 47625"/>
                <a:gd name="connsiteX4" fmla="*/ 49963 w 57150"/>
                <a:gd name="connsiteY4" fmla="*/ 36789 h 47625"/>
                <a:gd name="connsiteX5" fmla="*/ 60631 w 57150"/>
                <a:gd name="connsiteY5" fmla="*/ 12024 h 47625"/>
                <a:gd name="connsiteX6" fmla="*/ 35866 w 57150"/>
                <a:gd name="connsiteY6" fmla="*/ 135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47625">
                  <a:moveTo>
                    <a:pt x="12053" y="10881"/>
                  </a:moveTo>
                  <a:cubicBezTo>
                    <a:pt x="2268" y="14748"/>
                    <a:pt x="-2528" y="25815"/>
                    <a:pt x="1339" y="35599"/>
                  </a:cubicBezTo>
                  <a:cubicBezTo>
                    <a:pt x="4219" y="42886"/>
                    <a:pt x="11267" y="47666"/>
                    <a:pt x="19102" y="47647"/>
                  </a:cubicBezTo>
                  <a:cubicBezTo>
                    <a:pt x="21513" y="47629"/>
                    <a:pt x="23900" y="47178"/>
                    <a:pt x="26150" y="46314"/>
                  </a:cubicBezTo>
                  <a:lnTo>
                    <a:pt x="49963" y="36789"/>
                  </a:lnTo>
                  <a:cubicBezTo>
                    <a:pt x="59748" y="32896"/>
                    <a:pt x="64524" y="21809"/>
                    <a:pt x="60631" y="12024"/>
                  </a:cubicBezTo>
                  <a:cubicBezTo>
                    <a:pt x="56738" y="2239"/>
                    <a:pt x="45650" y="-2537"/>
                    <a:pt x="35866" y="1356"/>
                  </a:cubicBezTo>
                  <a:close/>
                </a:path>
              </a:pathLst>
            </a:custGeom>
            <a:grpFill/>
            <a:ln w="9525" cap="flat">
              <a:noFill/>
              <a:prstDash val="solid"/>
              <a:miter/>
            </a:ln>
          </p:spPr>
          <p:txBody>
            <a:bodyPr rtlCol="0" anchor="ctr"/>
            <a:lstStyle/>
            <a:p>
              <a:endParaRPr lang="it-IT" sz="1013"/>
            </a:p>
          </p:txBody>
        </p:sp>
        <p:sp>
          <p:nvSpPr>
            <p:cNvPr id="1193" name="Figura a mano libera 1192">
              <a:extLst>
                <a:ext uri="{FF2B5EF4-FFF2-40B4-BE49-F238E27FC236}">
                  <a16:creationId xmlns:a16="http://schemas.microsoft.com/office/drawing/2014/main" id="{20DEAB0B-F08E-1849-9C48-DD4B2A831E53}"/>
                </a:ext>
              </a:extLst>
            </p:cNvPr>
            <p:cNvSpPr/>
            <p:nvPr/>
          </p:nvSpPr>
          <p:spPr>
            <a:xfrm>
              <a:off x="6720889" y="3653839"/>
              <a:ext cx="104775" cy="104775"/>
            </a:xfrm>
            <a:custGeom>
              <a:avLst/>
              <a:gdLst>
                <a:gd name="connsiteX0" fmla="*/ 31441 w 104775"/>
                <a:gd name="connsiteY0" fmla="*/ 4581 h 104775"/>
                <a:gd name="connsiteX1" fmla="*/ 4581 w 104775"/>
                <a:gd name="connsiteY1" fmla="*/ 6660 h 104775"/>
                <a:gd name="connsiteX2" fmla="*/ 4581 w 104775"/>
                <a:gd name="connsiteY2" fmla="*/ 31442 h 104775"/>
                <a:gd name="connsiteX3" fmla="*/ 80781 w 104775"/>
                <a:gd name="connsiteY3" fmla="*/ 107642 h 104775"/>
                <a:gd name="connsiteX4" fmla="*/ 107641 w 104775"/>
                <a:gd name="connsiteY4" fmla="*/ 105563 h 104775"/>
                <a:gd name="connsiteX5" fmla="*/ 107641 w 104775"/>
                <a:gd name="connsiteY5" fmla="*/ 8078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31441" y="4581"/>
                  </a:moveTo>
                  <a:cubicBezTo>
                    <a:pt x="23450" y="-2263"/>
                    <a:pt x="11424" y="-1332"/>
                    <a:pt x="4581" y="6660"/>
                  </a:cubicBezTo>
                  <a:cubicBezTo>
                    <a:pt x="-1527" y="13791"/>
                    <a:pt x="-1527" y="24309"/>
                    <a:pt x="4581" y="31442"/>
                  </a:cubicBezTo>
                  <a:lnTo>
                    <a:pt x="80781" y="107642"/>
                  </a:lnTo>
                  <a:cubicBezTo>
                    <a:pt x="88772" y="114485"/>
                    <a:pt x="100797" y="113555"/>
                    <a:pt x="107641" y="105563"/>
                  </a:cubicBezTo>
                  <a:cubicBezTo>
                    <a:pt x="113749" y="98432"/>
                    <a:pt x="113749" y="87913"/>
                    <a:pt x="107641" y="80781"/>
                  </a:cubicBezTo>
                  <a:close/>
                </a:path>
              </a:pathLst>
            </a:custGeom>
            <a:grpFill/>
            <a:ln w="9525" cap="flat">
              <a:noFill/>
              <a:prstDash val="solid"/>
              <a:miter/>
            </a:ln>
          </p:spPr>
          <p:txBody>
            <a:bodyPr rtlCol="0" anchor="ctr"/>
            <a:lstStyle/>
            <a:p>
              <a:endParaRPr lang="it-IT" sz="1013"/>
            </a:p>
          </p:txBody>
        </p:sp>
        <p:sp>
          <p:nvSpPr>
            <p:cNvPr id="1194" name="Figura a mano libera 1193">
              <a:extLst>
                <a:ext uri="{FF2B5EF4-FFF2-40B4-BE49-F238E27FC236}">
                  <a16:creationId xmlns:a16="http://schemas.microsoft.com/office/drawing/2014/main" id="{49C59A5E-BCE0-4942-AC32-E2C410C9BC04}"/>
                </a:ext>
              </a:extLst>
            </p:cNvPr>
            <p:cNvSpPr/>
            <p:nvPr/>
          </p:nvSpPr>
          <p:spPr>
            <a:xfrm>
              <a:off x="6644689" y="3577639"/>
              <a:ext cx="47625" cy="47625"/>
            </a:xfrm>
            <a:custGeom>
              <a:avLst/>
              <a:gdLst>
                <a:gd name="connsiteX0" fmla="*/ 50491 w 47625"/>
                <a:gd name="connsiteY0" fmla="*/ 23631 h 47625"/>
                <a:gd name="connsiteX1" fmla="*/ 31441 w 47625"/>
                <a:gd name="connsiteY1" fmla="*/ 4581 h 47625"/>
                <a:gd name="connsiteX2" fmla="*/ 4581 w 47625"/>
                <a:gd name="connsiteY2" fmla="*/ 6660 h 47625"/>
                <a:gd name="connsiteX3" fmla="*/ 4581 w 47625"/>
                <a:gd name="connsiteY3" fmla="*/ 31442 h 47625"/>
                <a:gd name="connsiteX4" fmla="*/ 23631 w 47625"/>
                <a:gd name="connsiteY4" fmla="*/ 50492 h 47625"/>
                <a:gd name="connsiteX5" fmla="*/ 50491 w 47625"/>
                <a:gd name="connsiteY5" fmla="*/ 48413 h 47625"/>
                <a:gd name="connsiteX6" fmla="*/ 50491 w 47625"/>
                <a:gd name="connsiteY6" fmla="*/ 2363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47625">
                  <a:moveTo>
                    <a:pt x="50491" y="23631"/>
                  </a:moveTo>
                  <a:lnTo>
                    <a:pt x="31441" y="4581"/>
                  </a:lnTo>
                  <a:cubicBezTo>
                    <a:pt x="23450" y="-2263"/>
                    <a:pt x="11424" y="-1332"/>
                    <a:pt x="4581" y="6660"/>
                  </a:cubicBezTo>
                  <a:cubicBezTo>
                    <a:pt x="-1527" y="13791"/>
                    <a:pt x="-1527" y="24309"/>
                    <a:pt x="4581" y="31442"/>
                  </a:cubicBezTo>
                  <a:lnTo>
                    <a:pt x="23631" y="50492"/>
                  </a:lnTo>
                  <a:cubicBezTo>
                    <a:pt x="31622" y="57335"/>
                    <a:pt x="43647" y="56405"/>
                    <a:pt x="50491" y="48413"/>
                  </a:cubicBezTo>
                  <a:cubicBezTo>
                    <a:pt x="56599" y="41282"/>
                    <a:pt x="56599" y="30763"/>
                    <a:pt x="50491" y="23631"/>
                  </a:cubicBezTo>
                  <a:close/>
                </a:path>
              </a:pathLst>
            </a:custGeom>
            <a:grpFill/>
            <a:ln w="9525" cap="flat">
              <a:noFill/>
              <a:prstDash val="solid"/>
              <a:miter/>
            </a:ln>
          </p:spPr>
          <p:txBody>
            <a:bodyPr rtlCol="0" anchor="ctr"/>
            <a:lstStyle/>
            <a:p>
              <a:endParaRPr lang="it-IT" sz="1013"/>
            </a:p>
          </p:txBody>
        </p:sp>
        <p:sp>
          <p:nvSpPr>
            <p:cNvPr id="1195" name="Figura a mano libera 1194">
              <a:extLst>
                <a:ext uri="{FF2B5EF4-FFF2-40B4-BE49-F238E27FC236}">
                  <a16:creationId xmlns:a16="http://schemas.microsoft.com/office/drawing/2014/main" id="{F1B4E4AA-083D-2E4B-9542-3947BC3E3DC4}"/>
                </a:ext>
              </a:extLst>
            </p:cNvPr>
            <p:cNvSpPr/>
            <p:nvPr/>
          </p:nvSpPr>
          <p:spPr>
            <a:xfrm>
              <a:off x="6481725" y="34146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6" name="Figura a mano libera 1195">
              <a:extLst>
                <a:ext uri="{FF2B5EF4-FFF2-40B4-BE49-F238E27FC236}">
                  <a16:creationId xmlns:a16="http://schemas.microsoft.com/office/drawing/2014/main" id="{DF287DFD-FED8-0746-99C3-A4FB52F8A5A7}"/>
                </a:ext>
              </a:extLst>
            </p:cNvPr>
            <p:cNvSpPr/>
            <p:nvPr/>
          </p:nvSpPr>
          <p:spPr>
            <a:xfrm>
              <a:off x="6368464" y="3301414"/>
              <a:ext cx="104775" cy="104775"/>
            </a:xfrm>
            <a:custGeom>
              <a:avLst/>
              <a:gdLst>
                <a:gd name="connsiteX0" fmla="*/ 76018 w 104775"/>
                <a:gd name="connsiteY0" fmla="*/ 102879 h 104775"/>
                <a:gd name="connsiteX1" fmla="*/ 102879 w 104775"/>
                <a:gd name="connsiteY1" fmla="*/ 100801 h 104775"/>
                <a:gd name="connsiteX2" fmla="*/ 102879 w 104775"/>
                <a:gd name="connsiteY2" fmla="*/ 76019 h 104775"/>
                <a:gd name="connsiteX3" fmla="*/ 31441 w 104775"/>
                <a:gd name="connsiteY3" fmla="*/ 4581 h 104775"/>
                <a:gd name="connsiteX4" fmla="*/ 4581 w 104775"/>
                <a:gd name="connsiteY4" fmla="*/ 6659 h 104775"/>
                <a:gd name="connsiteX5" fmla="*/ 4581 w 104775"/>
                <a:gd name="connsiteY5" fmla="*/ 3144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76018" y="102879"/>
                  </a:moveTo>
                  <a:cubicBezTo>
                    <a:pt x="84010" y="109723"/>
                    <a:pt x="96035" y="108792"/>
                    <a:pt x="102879" y="100801"/>
                  </a:cubicBezTo>
                  <a:cubicBezTo>
                    <a:pt x="108986" y="93669"/>
                    <a:pt x="108986" y="83151"/>
                    <a:pt x="102879" y="76019"/>
                  </a:cubicBezTo>
                  <a:lnTo>
                    <a:pt x="31441" y="4581"/>
                  </a:lnTo>
                  <a:cubicBezTo>
                    <a:pt x="23450" y="-2262"/>
                    <a:pt x="11424" y="-1332"/>
                    <a:pt x="4581" y="6659"/>
                  </a:cubicBezTo>
                  <a:cubicBezTo>
                    <a:pt x="-1527" y="13791"/>
                    <a:pt x="-1527" y="24310"/>
                    <a:pt x="4581" y="31442"/>
                  </a:cubicBezTo>
                  <a:close/>
                </a:path>
              </a:pathLst>
            </a:custGeom>
            <a:grpFill/>
            <a:ln w="9525" cap="flat">
              <a:noFill/>
              <a:prstDash val="solid"/>
              <a:miter/>
            </a:ln>
          </p:spPr>
          <p:txBody>
            <a:bodyPr rtlCol="0" anchor="ctr"/>
            <a:lstStyle/>
            <a:p>
              <a:endParaRPr lang="it-IT" sz="1013"/>
            </a:p>
          </p:txBody>
        </p:sp>
        <p:sp>
          <p:nvSpPr>
            <p:cNvPr id="1197" name="Figura a mano libera 1196">
              <a:extLst>
                <a:ext uri="{FF2B5EF4-FFF2-40B4-BE49-F238E27FC236}">
                  <a16:creationId xmlns:a16="http://schemas.microsoft.com/office/drawing/2014/main" id="{4DE603DF-1B04-8D4A-A832-7AC842B7A13F}"/>
                </a:ext>
              </a:extLst>
            </p:cNvPr>
            <p:cNvSpPr/>
            <p:nvPr/>
          </p:nvSpPr>
          <p:spPr>
            <a:xfrm>
              <a:off x="6576975" y="36337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8" name="Figura a mano libera 1197">
              <a:extLst>
                <a:ext uri="{FF2B5EF4-FFF2-40B4-BE49-F238E27FC236}">
                  <a16:creationId xmlns:a16="http://schemas.microsoft.com/office/drawing/2014/main" id="{0A9026D7-4B85-8843-B204-17DD65DEBBEB}"/>
                </a:ext>
              </a:extLst>
            </p:cNvPr>
            <p:cNvSpPr/>
            <p:nvPr/>
          </p:nvSpPr>
          <p:spPr>
            <a:xfrm>
              <a:off x="6691275" y="37861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9" name="Figura a mano libera 1198">
              <a:extLst>
                <a:ext uri="{FF2B5EF4-FFF2-40B4-BE49-F238E27FC236}">
                  <a16:creationId xmlns:a16="http://schemas.microsoft.com/office/drawing/2014/main" id="{B6DF37A2-9791-664A-9E4E-E5EAB78D95B9}"/>
                </a:ext>
              </a:extLst>
            </p:cNvPr>
            <p:cNvSpPr/>
            <p:nvPr/>
          </p:nvSpPr>
          <p:spPr>
            <a:xfrm>
              <a:off x="6300750" y="3395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00" name="Figura a mano libera 1199">
              <a:extLst>
                <a:ext uri="{FF2B5EF4-FFF2-40B4-BE49-F238E27FC236}">
                  <a16:creationId xmlns:a16="http://schemas.microsoft.com/office/drawing/2014/main" id="{C771A9B7-715D-D543-AA79-8FBC06E45799}"/>
                </a:ext>
              </a:extLst>
            </p:cNvPr>
            <p:cNvSpPr/>
            <p:nvPr/>
          </p:nvSpPr>
          <p:spPr>
            <a:xfrm>
              <a:off x="6234075" y="3367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01" name="Figura a mano libera 1200">
              <a:extLst>
                <a:ext uri="{FF2B5EF4-FFF2-40B4-BE49-F238E27FC236}">
                  <a16:creationId xmlns:a16="http://schemas.microsoft.com/office/drawing/2014/main" id="{1E1F27D5-02C8-C549-AFD4-30583B8C38D5}"/>
                </a:ext>
              </a:extLst>
            </p:cNvPr>
            <p:cNvSpPr/>
            <p:nvPr/>
          </p:nvSpPr>
          <p:spPr>
            <a:xfrm>
              <a:off x="6091200" y="370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02" name="Elemento grafico 1142" descr="Petardo">
            <a:extLst>
              <a:ext uri="{FF2B5EF4-FFF2-40B4-BE49-F238E27FC236}">
                <a16:creationId xmlns:a16="http://schemas.microsoft.com/office/drawing/2014/main" id="{64FA8FFF-97A8-384B-8AB4-799925034E8A}"/>
              </a:ext>
            </a:extLst>
          </p:cNvPr>
          <p:cNvGrpSpPr/>
          <p:nvPr/>
        </p:nvGrpSpPr>
        <p:grpSpPr>
          <a:xfrm>
            <a:off x="1510721" y="3553457"/>
            <a:ext cx="262526" cy="262526"/>
            <a:chOff x="6088800" y="3421800"/>
            <a:chExt cx="914400" cy="914400"/>
          </a:xfrm>
          <a:solidFill>
            <a:schemeClr val="accent3"/>
          </a:solidFill>
        </p:grpSpPr>
        <p:sp>
          <p:nvSpPr>
            <p:cNvPr id="1203" name="Figura a mano libera 1202">
              <a:extLst>
                <a:ext uri="{FF2B5EF4-FFF2-40B4-BE49-F238E27FC236}">
                  <a16:creationId xmlns:a16="http://schemas.microsoft.com/office/drawing/2014/main" id="{06172839-E034-3343-AF01-D7D8C544EB87}"/>
                </a:ext>
              </a:extLst>
            </p:cNvPr>
            <p:cNvSpPr/>
            <p:nvPr/>
          </p:nvSpPr>
          <p:spPr>
            <a:xfrm>
              <a:off x="6278202" y="3536100"/>
              <a:ext cx="609600" cy="695325"/>
            </a:xfrm>
            <a:custGeom>
              <a:avLst/>
              <a:gdLst>
                <a:gd name="connsiteX0" fmla="*/ 324948 w 609600"/>
                <a:gd name="connsiteY0" fmla="*/ 0 h 695325"/>
                <a:gd name="connsiteX1" fmla="*/ 363048 w 609600"/>
                <a:gd name="connsiteY1" fmla="*/ 38100 h 695325"/>
                <a:gd name="connsiteX2" fmla="*/ 34435 w 609600"/>
                <a:gd name="connsiteY2" fmla="*/ 366713 h 695325"/>
                <a:gd name="connsiteX3" fmla="*/ 158260 w 609600"/>
                <a:gd name="connsiteY3" fmla="*/ 490538 h 695325"/>
                <a:gd name="connsiteX4" fmla="*/ 27768 w 609600"/>
                <a:gd name="connsiteY4" fmla="*/ 516255 h 695325"/>
                <a:gd name="connsiteX5" fmla="*/ 2050 w 609600"/>
                <a:gd name="connsiteY5" fmla="*/ 523875 h 695325"/>
                <a:gd name="connsiteX6" fmla="*/ 10623 w 609600"/>
                <a:gd name="connsiteY6" fmla="*/ 550545 h 695325"/>
                <a:gd name="connsiteX7" fmla="*/ 71583 w 609600"/>
                <a:gd name="connsiteY7" fmla="*/ 565785 h 695325"/>
                <a:gd name="connsiteX8" fmla="*/ 186835 w 609600"/>
                <a:gd name="connsiteY8" fmla="*/ 518160 h 695325"/>
                <a:gd name="connsiteX9" fmla="*/ 201123 w 609600"/>
                <a:gd name="connsiteY9" fmla="*/ 532448 h 695325"/>
                <a:gd name="connsiteX10" fmla="*/ 76345 w 609600"/>
                <a:gd name="connsiteY10" fmla="*/ 657225 h 695325"/>
                <a:gd name="connsiteX11" fmla="*/ 114445 w 609600"/>
                <a:gd name="connsiteY11" fmla="*/ 695325 h 695325"/>
                <a:gd name="connsiteX12" fmla="*/ 566883 w 609600"/>
                <a:gd name="connsiteY12" fmla="*/ 242888 h 695325"/>
                <a:gd name="connsiteX13" fmla="*/ 610698 w 609600"/>
                <a:gd name="connsiteY13" fmla="*/ 285750 h 695325"/>
                <a:gd name="connsiteX14" fmla="*/ 610698 w 609600"/>
                <a:gd name="connsiteY14" fmla="*/ 0 h 695325"/>
                <a:gd name="connsiteX15" fmla="*/ 324948 w 609600"/>
                <a:gd name="connsiteY15" fmla="*/ 0 h 695325"/>
                <a:gd name="connsiteX16" fmla="*/ 360190 w 609600"/>
                <a:gd name="connsiteY16" fmla="*/ 95250 h 695325"/>
                <a:gd name="connsiteX17" fmla="*/ 420198 w 609600"/>
                <a:gd name="connsiteY17" fmla="*/ 95250 h 695325"/>
                <a:gd name="connsiteX18" fmla="*/ 477348 w 609600"/>
                <a:gd name="connsiteY18" fmla="*/ 152400 h 695325"/>
                <a:gd name="connsiteX19" fmla="*/ 303040 w 609600"/>
                <a:gd name="connsiteY19" fmla="*/ 152400 h 695325"/>
                <a:gd name="connsiteX20" fmla="*/ 360190 w 609600"/>
                <a:gd name="connsiteY20" fmla="*/ 95250 h 695325"/>
                <a:gd name="connsiteX21" fmla="*/ 289705 w 609600"/>
                <a:gd name="connsiteY21" fmla="*/ 466725 h 695325"/>
                <a:gd name="connsiteX22" fmla="*/ 188740 w 609600"/>
                <a:gd name="connsiteY22" fmla="*/ 466725 h 695325"/>
                <a:gd name="connsiteX23" fmla="*/ 131590 w 609600"/>
                <a:gd name="connsiteY23" fmla="*/ 409575 h 695325"/>
                <a:gd name="connsiteX24" fmla="*/ 346855 w 609600"/>
                <a:gd name="connsiteY24" fmla="*/ 409575 h 695325"/>
                <a:gd name="connsiteX25" fmla="*/ 289705 w 609600"/>
                <a:gd name="connsiteY25" fmla="*/ 466725 h 695325"/>
                <a:gd name="connsiteX26" fmla="*/ 446868 w 609600"/>
                <a:gd name="connsiteY26" fmla="*/ 309563 h 695325"/>
                <a:gd name="connsiteX27" fmla="*/ 145878 w 609600"/>
                <a:gd name="connsiteY27" fmla="*/ 309563 h 695325"/>
                <a:gd name="connsiteX28" fmla="*/ 203028 w 609600"/>
                <a:gd name="connsiteY28" fmla="*/ 252413 h 695325"/>
                <a:gd name="connsiteX29" fmla="*/ 504018 w 609600"/>
                <a:gd name="connsiteY29" fmla="*/ 252413 h 695325"/>
                <a:gd name="connsiteX30" fmla="*/ 446868 w 609600"/>
                <a:gd name="connsiteY30" fmla="*/ 309563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9600" h="695325">
                  <a:moveTo>
                    <a:pt x="324948" y="0"/>
                  </a:moveTo>
                  <a:lnTo>
                    <a:pt x="363048" y="38100"/>
                  </a:lnTo>
                  <a:lnTo>
                    <a:pt x="34435" y="366713"/>
                  </a:lnTo>
                  <a:lnTo>
                    <a:pt x="158260" y="490538"/>
                  </a:lnTo>
                  <a:cubicBezTo>
                    <a:pt x="128733" y="518160"/>
                    <a:pt x="73488" y="541020"/>
                    <a:pt x="27768" y="516255"/>
                  </a:cubicBezTo>
                  <a:cubicBezTo>
                    <a:pt x="18243" y="511492"/>
                    <a:pt x="6813" y="514350"/>
                    <a:pt x="2050" y="523875"/>
                  </a:cubicBezTo>
                  <a:cubicBezTo>
                    <a:pt x="-2712" y="533400"/>
                    <a:pt x="1098" y="544830"/>
                    <a:pt x="10623" y="550545"/>
                  </a:cubicBezTo>
                  <a:cubicBezTo>
                    <a:pt x="30625" y="561023"/>
                    <a:pt x="51580" y="565785"/>
                    <a:pt x="71583" y="565785"/>
                  </a:cubicBezTo>
                  <a:cubicBezTo>
                    <a:pt x="117303" y="565785"/>
                    <a:pt x="160165" y="541973"/>
                    <a:pt x="186835" y="518160"/>
                  </a:cubicBezTo>
                  <a:lnTo>
                    <a:pt x="201123" y="532448"/>
                  </a:lnTo>
                  <a:lnTo>
                    <a:pt x="76345" y="657225"/>
                  </a:lnTo>
                  <a:lnTo>
                    <a:pt x="114445" y="695325"/>
                  </a:lnTo>
                  <a:lnTo>
                    <a:pt x="566883" y="242888"/>
                  </a:lnTo>
                  <a:lnTo>
                    <a:pt x="610698" y="285750"/>
                  </a:lnTo>
                  <a:lnTo>
                    <a:pt x="610698" y="0"/>
                  </a:lnTo>
                  <a:lnTo>
                    <a:pt x="324948" y="0"/>
                  </a:lnTo>
                  <a:close/>
                  <a:moveTo>
                    <a:pt x="360190" y="95250"/>
                  </a:moveTo>
                  <a:lnTo>
                    <a:pt x="420198" y="95250"/>
                  </a:lnTo>
                  <a:lnTo>
                    <a:pt x="477348" y="152400"/>
                  </a:lnTo>
                  <a:lnTo>
                    <a:pt x="303040" y="152400"/>
                  </a:lnTo>
                  <a:lnTo>
                    <a:pt x="360190" y="95250"/>
                  </a:lnTo>
                  <a:close/>
                  <a:moveTo>
                    <a:pt x="289705" y="466725"/>
                  </a:moveTo>
                  <a:lnTo>
                    <a:pt x="188740" y="466725"/>
                  </a:lnTo>
                  <a:lnTo>
                    <a:pt x="131590" y="409575"/>
                  </a:lnTo>
                  <a:lnTo>
                    <a:pt x="346855" y="409575"/>
                  </a:lnTo>
                  <a:lnTo>
                    <a:pt x="289705" y="466725"/>
                  </a:lnTo>
                  <a:close/>
                  <a:moveTo>
                    <a:pt x="446868" y="309563"/>
                  </a:moveTo>
                  <a:lnTo>
                    <a:pt x="145878" y="309563"/>
                  </a:lnTo>
                  <a:lnTo>
                    <a:pt x="203028" y="252413"/>
                  </a:lnTo>
                  <a:lnTo>
                    <a:pt x="504018" y="252413"/>
                  </a:lnTo>
                  <a:lnTo>
                    <a:pt x="446868" y="309563"/>
                  </a:lnTo>
                  <a:close/>
                </a:path>
              </a:pathLst>
            </a:custGeom>
            <a:grpFill/>
            <a:ln w="9525" cap="flat">
              <a:noFill/>
              <a:prstDash val="solid"/>
              <a:miter/>
            </a:ln>
          </p:spPr>
          <p:txBody>
            <a:bodyPr rtlCol="0" anchor="ctr"/>
            <a:lstStyle/>
            <a:p>
              <a:endParaRPr lang="it-IT" sz="1013"/>
            </a:p>
          </p:txBody>
        </p:sp>
        <p:sp>
          <p:nvSpPr>
            <p:cNvPr id="1204" name="Figura a mano libera 1203">
              <a:extLst>
                <a:ext uri="{FF2B5EF4-FFF2-40B4-BE49-F238E27FC236}">
                  <a16:creationId xmlns:a16="http://schemas.microsoft.com/office/drawing/2014/main" id="{B11D014F-C5EA-2241-B886-45563A696BC9}"/>
                </a:ext>
              </a:extLst>
            </p:cNvPr>
            <p:cNvSpPr/>
            <p:nvPr/>
          </p:nvSpPr>
          <p:spPr>
            <a:xfrm>
              <a:off x="6278347" y="3964725"/>
              <a:ext cx="38100" cy="66675"/>
            </a:xfrm>
            <a:custGeom>
              <a:avLst/>
              <a:gdLst>
                <a:gd name="connsiteX0" fmla="*/ 19050 w 38100"/>
                <a:gd name="connsiteY0" fmla="*/ 66675 h 66675"/>
                <a:gd name="connsiteX1" fmla="*/ 38100 w 38100"/>
                <a:gd name="connsiteY1" fmla="*/ 47625 h 66675"/>
                <a:gd name="connsiteX2" fmla="*/ 38100 w 38100"/>
                <a:gd name="connsiteY2" fmla="*/ 19050 h 66675"/>
                <a:gd name="connsiteX3" fmla="*/ 19050 w 38100"/>
                <a:gd name="connsiteY3" fmla="*/ 0 h 66675"/>
                <a:gd name="connsiteX4" fmla="*/ 0 w 38100"/>
                <a:gd name="connsiteY4" fmla="*/ 19050 h 66675"/>
                <a:gd name="connsiteX5" fmla="*/ 0 w 38100"/>
                <a:gd name="connsiteY5" fmla="*/ 47625 h 66675"/>
                <a:gd name="connsiteX6" fmla="*/ 19050 w 3810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66675"/>
                  </a:moveTo>
                  <a:cubicBezTo>
                    <a:pt x="29528" y="66675"/>
                    <a:pt x="38100" y="58102"/>
                    <a:pt x="38100" y="47625"/>
                  </a:cubicBezTo>
                  <a:lnTo>
                    <a:pt x="38100" y="19050"/>
                  </a:lnTo>
                  <a:cubicBezTo>
                    <a:pt x="38100" y="8573"/>
                    <a:pt x="29528" y="0"/>
                    <a:pt x="19050" y="0"/>
                  </a:cubicBezTo>
                  <a:cubicBezTo>
                    <a:pt x="8572" y="0"/>
                    <a:pt x="0" y="8573"/>
                    <a:pt x="0" y="19050"/>
                  </a:cubicBezTo>
                  <a:lnTo>
                    <a:pt x="0" y="47625"/>
                  </a:lnTo>
                  <a:cubicBezTo>
                    <a:pt x="0" y="58102"/>
                    <a:pt x="8572" y="66675"/>
                    <a:pt x="19050" y="66675"/>
                  </a:cubicBezTo>
                  <a:close/>
                </a:path>
              </a:pathLst>
            </a:custGeom>
            <a:grpFill/>
            <a:ln w="9525" cap="flat">
              <a:noFill/>
              <a:prstDash val="solid"/>
              <a:miter/>
            </a:ln>
          </p:spPr>
          <p:txBody>
            <a:bodyPr rtlCol="0" anchor="ctr"/>
            <a:lstStyle/>
            <a:p>
              <a:endParaRPr lang="it-IT" sz="1013"/>
            </a:p>
          </p:txBody>
        </p:sp>
        <p:sp>
          <p:nvSpPr>
            <p:cNvPr id="1205" name="Figura a mano libera 1204">
              <a:extLst>
                <a:ext uri="{FF2B5EF4-FFF2-40B4-BE49-F238E27FC236}">
                  <a16:creationId xmlns:a16="http://schemas.microsoft.com/office/drawing/2014/main" id="{A1FE6B80-EB27-A948-BC28-C3F385096F0D}"/>
                </a:ext>
              </a:extLst>
            </p:cNvPr>
            <p:cNvSpPr/>
            <p:nvPr/>
          </p:nvSpPr>
          <p:spPr>
            <a:xfrm>
              <a:off x="6207505" y="4001463"/>
              <a:ext cx="57150" cy="47625"/>
            </a:xfrm>
            <a:custGeom>
              <a:avLst/>
              <a:gdLst>
                <a:gd name="connsiteX0" fmla="*/ 8930 w 57150"/>
                <a:gd name="connsiteY0" fmla="*/ 34699 h 47625"/>
                <a:gd name="connsiteX1" fmla="*/ 32742 w 57150"/>
                <a:gd name="connsiteY1" fmla="*/ 50892 h 47625"/>
                <a:gd name="connsiteX2" fmla="*/ 43220 w 57150"/>
                <a:gd name="connsiteY2" fmla="*/ 54702 h 47625"/>
                <a:gd name="connsiteX3" fmla="*/ 58460 w 57150"/>
                <a:gd name="connsiteY3" fmla="*/ 46129 h 47625"/>
                <a:gd name="connsiteX4" fmla="*/ 53697 w 57150"/>
                <a:gd name="connsiteY4" fmla="*/ 19459 h 47625"/>
                <a:gd name="connsiteX5" fmla="*/ 29885 w 57150"/>
                <a:gd name="connsiteY5" fmla="*/ 3267 h 47625"/>
                <a:gd name="connsiteX6" fmla="*/ 3215 w 57150"/>
                <a:gd name="connsiteY6" fmla="*/ 8029 h 47625"/>
                <a:gd name="connsiteX7" fmla="*/ 8930 w 57150"/>
                <a:gd name="connsiteY7" fmla="*/ 346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8930" y="34699"/>
                  </a:moveTo>
                  <a:lnTo>
                    <a:pt x="32742" y="50892"/>
                  </a:lnTo>
                  <a:cubicBezTo>
                    <a:pt x="35600" y="52797"/>
                    <a:pt x="39410" y="54702"/>
                    <a:pt x="43220" y="54702"/>
                  </a:cubicBezTo>
                  <a:cubicBezTo>
                    <a:pt x="48935" y="54702"/>
                    <a:pt x="55602" y="51844"/>
                    <a:pt x="58460" y="46129"/>
                  </a:cubicBezTo>
                  <a:cubicBezTo>
                    <a:pt x="64175" y="37557"/>
                    <a:pt x="62270" y="25174"/>
                    <a:pt x="53697" y="19459"/>
                  </a:cubicBezTo>
                  <a:lnTo>
                    <a:pt x="29885" y="3267"/>
                  </a:lnTo>
                  <a:cubicBezTo>
                    <a:pt x="21312" y="-2448"/>
                    <a:pt x="8930" y="-543"/>
                    <a:pt x="3215" y="8029"/>
                  </a:cubicBezTo>
                  <a:cubicBezTo>
                    <a:pt x="-2500" y="17554"/>
                    <a:pt x="-595" y="28984"/>
                    <a:pt x="8930" y="34699"/>
                  </a:cubicBezTo>
                  <a:close/>
                </a:path>
              </a:pathLst>
            </a:custGeom>
            <a:grpFill/>
            <a:ln w="9525" cap="flat">
              <a:noFill/>
              <a:prstDash val="solid"/>
              <a:miter/>
            </a:ln>
          </p:spPr>
          <p:txBody>
            <a:bodyPr rtlCol="0" anchor="ctr"/>
            <a:lstStyle/>
            <a:p>
              <a:endParaRPr lang="it-IT" sz="1013"/>
            </a:p>
          </p:txBody>
        </p:sp>
        <p:sp>
          <p:nvSpPr>
            <p:cNvPr id="1206" name="Figura a mano libera 1205">
              <a:extLst>
                <a:ext uri="{FF2B5EF4-FFF2-40B4-BE49-F238E27FC236}">
                  <a16:creationId xmlns:a16="http://schemas.microsoft.com/office/drawing/2014/main" id="{2CB99A5F-C657-1944-A18B-955CBCA50E50}"/>
                </a:ext>
              </a:extLst>
            </p:cNvPr>
            <p:cNvSpPr/>
            <p:nvPr/>
          </p:nvSpPr>
          <p:spPr>
            <a:xfrm>
              <a:off x="6209358" y="4083322"/>
              <a:ext cx="57150" cy="47625"/>
            </a:xfrm>
            <a:custGeom>
              <a:avLst/>
              <a:gdLst>
                <a:gd name="connsiteX0" fmla="*/ 30889 w 57150"/>
                <a:gd name="connsiteY0" fmla="*/ 3323 h 47625"/>
                <a:gd name="connsiteX1" fmla="*/ 8029 w 57150"/>
                <a:gd name="connsiteY1" fmla="*/ 19515 h 47625"/>
                <a:gd name="connsiteX2" fmla="*/ 3267 w 57150"/>
                <a:gd name="connsiteY2" fmla="*/ 46185 h 47625"/>
                <a:gd name="connsiteX3" fmla="*/ 18507 w 57150"/>
                <a:gd name="connsiteY3" fmla="*/ 53805 h 47625"/>
                <a:gd name="connsiteX4" fmla="*/ 29937 w 57150"/>
                <a:gd name="connsiteY4" fmla="*/ 49995 h 47625"/>
                <a:gd name="connsiteX5" fmla="*/ 52797 w 57150"/>
                <a:gd name="connsiteY5" fmla="*/ 33803 h 47625"/>
                <a:gd name="connsiteX6" fmla="*/ 57559 w 57150"/>
                <a:gd name="connsiteY6" fmla="*/ 7133 h 47625"/>
                <a:gd name="connsiteX7" fmla="*/ 30889 w 57150"/>
                <a:gd name="connsiteY7" fmla="*/ 33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30889" y="3323"/>
                  </a:moveTo>
                  <a:lnTo>
                    <a:pt x="8029" y="19515"/>
                  </a:lnTo>
                  <a:cubicBezTo>
                    <a:pt x="-543" y="25230"/>
                    <a:pt x="-2448" y="37613"/>
                    <a:pt x="3267" y="46185"/>
                  </a:cubicBezTo>
                  <a:cubicBezTo>
                    <a:pt x="7077" y="50948"/>
                    <a:pt x="12792" y="53805"/>
                    <a:pt x="18507" y="53805"/>
                  </a:cubicBezTo>
                  <a:cubicBezTo>
                    <a:pt x="22317" y="53805"/>
                    <a:pt x="26127" y="52853"/>
                    <a:pt x="29937" y="49995"/>
                  </a:cubicBezTo>
                  <a:lnTo>
                    <a:pt x="52797" y="33803"/>
                  </a:lnTo>
                  <a:cubicBezTo>
                    <a:pt x="61369" y="28088"/>
                    <a:pt x="63274" y="15705"/>
                    <a:pt x="57559" y="7133"/>
                  </a:cubicBezTo>
                  <a:cubicBezTo>
                    <a:pt x="50892" y="-487"/>
                    <a:pt x="39462" y="-2392"/>
                    <a:pt x="30889" y="3323"/>
                  </a:cubicBezTo>
                  <a:close/>
                </a:path>
              </a:pathLst>
            </a:custGeom>
            <a:grpFill/>
            <a:ln w="9525" cap="flat">
              <a:noFill/>
              <a:prstDash val="solid"/>
              <a:miter/>
            </a:ln>
          </p:spPr>
          <p:txBody>
            <a:bodyPr rtlCol="0" anchor="ctr"/>
            <a:lstStyle/>
            <a:p>
              <a:endParaRPr lang="it-IT" sz="1013"/>
            </a:p>
          </p:txBody>
        </p:sp>
        <p:sp>
          <p:nvSpPr>
            <p:cNvPr id="1207" name="Figura a mano libera 1206">
              <a:extLst>
                <a:ext uri="{FF2B5EF4-FFF2-40B4-BE49-F238E27FC236}">
                  <a16:creationId xmlns:a16="http://schemas.microsoft.com/office/drawing/2014/main" id="{8D1C5F73-1D9B-1C42-A584-604E48513854}"/>
                </a:ext>
              </a:extLst>
            </p:cNvPr>
            <p:cNvSpPr/>
            <p:nvPr/>
          </p:nvSpPr>
          <p:spPr>
            <a:xfrm>
              <a:off x="6278347" y="4107600"/>
              <a:ext cx="38100" cy="66675"/>
            </a:xfrm>
            <a:custGeom>
              <a:avLst/>
              <a:gdLst>
                <a:gd name="connsiteX0" fmla="*/ 19050 w 38100"/>
                <a:gd name="connsiteY0" fmla="*/ 0 h 66675"/>
                <a:gd name="connsiteX1" fmla="*/ 0 w 38100"/>
                <a:gd name="connsiteY1" fmla="*/ 19050 h 66675"/>
                <a:gd name="connsiteX2" fmla="*/ 0 w 38100"/>
                <a:gd name="connsiteY2" fmla="*/ 47625 h 66675"/>
                <a:gd name="connsiteX3" fmla="*/ 19050 w 38100"/>
                <a:gd name="connsiteY3" fmla="*/ 66675 h 66675"/>
                <a:gd name="connsiteX4" fmla="*/ 38100 w 38100"/>
                <a:gd name="connsiteY4" fmla="*/ 47625 h 66675"/>
                <a:gd name="connsiteX5" fmla="*/ 38100 w 38100"/>
                <a:gd name="connsiteY5" fmla="*/ 19050 h 66675"/>
                <a:gd name="connsiteX6" fmla="*/ 19050 w 38100"/>
                <a:gd name="connsiteY6"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0"/>
                  </a:moveTo>
                  <a:cubicBezTo>
                    <a:pt x="8572" y="0"/>
                    <a:pt x="0" y="8573"/>
                    <a:pt x="0" y="19050"/>
                  </a:cubicBezTo>
                  <a:lnTo>
                    <a:pt x="0" y="47625"/>
                  </a:lnTo>
                  <a:cubicBezTo>
                    <a:pt x="0" y="58102"/>
                    <a:pt x="8572" y="66675"/>
                    <a:pt x="19050" y="66675"/>
                  </a:cubicBezTo>
                  <a:cubicBezTo>
                    <a:pt x="29528" y="66675"/>
                    <a:pt x="38100" y="58102"/>
                    <a:pt x="38100" y="47625"/>
                  </a:cubicBezTo>
                  <a:lnTo>
                    <a:pt x="38100" y="19050"/>
                  </a:lnTo>
                  <a:cubicBezTo>
                    <a:pt x="38100" y="8573"/>
                    <a:pt x="29528" y="0"/>
                    <a:pt x="19050" y="0"/>
                  </a:cubicBezTo>
                  <a:close/>
                </a:path>
              </a:pathLst>
            </a:custGeom>
            <a:grpFill/>
            <a:ln w="9525" cap="flat">
              <a:noFill/>
              <a:prstDash val="solid"/>
              <a:miter/>
            </a:ln>
          </p:spPr>
          <p:txBody>
            <a:bodyPr rtlCol="0" anchor="ctr"/>
            <a:lstStyle/>
            <a:p>
              <a:endParaRPr lang="it-IT" sz="1013"/>
            </a:p>
          </p:txBody>
        </p:sp>
      </p:grpSp>
      <p:grpSp>
        <p:nvGrpSpPr>
          <p:cNvPr id="1208" name="Elemento grafico 1144" descr="Ragnatela">
            <a:extLst>
              <a:ext uri="{FF2B5EF4-FFF2-40B4-BE49-F238E27FC236}">
                <a16:creationId xmlns:a16="http://schemas.microsoft.com/office/drawing/2014/main" id="{5E6E5E4D-9256-114F-B0F7-42932F2D046F}"/>
              </a:ext>
            </a:extLst>
          </p:cNvPr>
          <p:cNvGrpSpPr/>
          <p:nvPr/>
        </p:nvGrpSpPr>
        <p:grpSpPr>
          <a:xfrm>
            <a:off x="1958683" y="3553457"/>
            <a:ext cx="262526" cy="262526"/>
            <a:chOff x="6238800" y="3571800"/>
            <a:chExt cx="914400" cy="914400"/>
          </a:xfrm>
          <a:solidFill>
            <a:schemeClr val="accent3"/>
          </a:solidFill>
        </p:grpSpPr>
        <p:sp>
          <p:nvSpPr>
            <p:cNvPr id="1209" name="Figura a mano libera 1208">
              <a:extLst>
                <a:ext uri="{FF2B5EF4-FFF2-40B4-BE49-F238E27FC236}">
                  <a16:creationId xmlns:a16="http://schemas.microsoft.com/office/drawing/2014/main" id="{3285B74D-86AA-CE49-9816-3738D4BB90D0}"/>
                </a:ext>
              </a:extLst>
            </p:cNvPr>
            <p:cNvSpPr/>
            <p:nvPr/>
          </p:nvSpPr>
          <p:spPr>
            <a:xfrm>
              <a:off x="6281377" y="3611233"/>
              <a:ext cx="733425" cy="733425"/>
            </a:xfrm>
            <a:custGeom>
              <a:avLst/>
              <a:gdLst>
                <a:gd name="connsiteX0" fmla="*/ 713423 w 733425"/>
                <a:gd name="connsiteY0" fmla="*/ 0 h 733425"/>
                <a:gd name="connsiteX1" fmla="*/ 28575 w 733425"/>
                <a:gd name="connsiteY1" fmla="*/ 0 h 733425"/>
                <a:gd name="connsiteX2" fmla="*/ 17907 w 733425"/>
                <a:gd name="connsiteY2" fmla="*/ 2096 h 733425"/>
                <a:gd name="connsiteX3" fmla="*/ 7430 w 733425"/>
                <a:gd name="connsiteY3" fmla="*/ 7430 h 733425"/>
                <a:gd name="connsiteX4" fmla="*/ 2096 w 733425"/>
                <a:gd name="connsiteY4" fmla="*/ 17717 h 733425"/>
                <a:gd name="connsiteX5" fmla="*/ 0 w 733425"/>
                <a:gd name="connsiteY5" fmla="*/ 28385 h 733425"/>
                <a:gd name="connsiteX6" fmla="*/ 0 w 733425"/>
                <a:gd name="connsiteY6" fmla="*/ 709898 h 733425"/>
                <a:gd name="connsiteX7" fmla="*/ 28575 w 733425"/>
                <a:gd name="connsiteY7" fmla="*/ 738473 h 733425"/>
                <a:gd name="connsiteX8" fmla="*/ 57150 w 733425"/>
                <a:gd name="connsiteY8" fmla="*/ 709898 h 733425"/>
                <a:gd name="connsiteX9" fmla="*/ 57150 w 733425"/>
                <a:gd name="connsiteY9" fmla="*/ 636842 h 733425"/>
                <a:gd name="connsiteX10" fmla="*/ 366998 w 733425"/>
                <a:gd name="connsiteY10" fmla="*/ 386429 h 733425"/>
                <a:gd name="connsiteX11" fmla="*/ 370713 w 733425"/>
                <a:gd name="connsiteY11" fmla="*/ 386429 h 733425"/>
                <a:gd name="connsiteX12" fmla="*/ 372428 w 733425"/>
                <a:gd name="connsiteY12" fmla="*/ 385953 h 733425"/>
                <a:gd name="connsiteX13" fmla="*/ 374333 w 733425"/>
                <a:gd name="connsiteY13" fmla="*/ 385382 h 733425"/>
                <a:gd name="connsiteX14" fmla="*/ 376142 w 733425"/>
                <a:gd name="connsiteY14" fmla="*/ 384429 h 733425"/>
                <a:gd name="connsiteX15" fmla="*/ 377571 w 733425"/>
                <a:gd name="connsiteY15" fmla="*/ 383667 h 733425"/>
                <a:gd name="connsiteX16" fmla="*/ 382905 w 733425"/>
                <a:gd name="connsiteY16" fmla="*/ 378333 h 733425"/>
                <a:gd name="connsiteX17" fmla="*/ 383667 w 733425"/>
                <a:gd name="connsiteY17" fmla="*/ 376904 h 733425"/>
                <a:gd name="connsiteX18" fmla="*/ 384620 w 733425"/>
                <a:gd name="connsiteY18" fmla="*/ 375095 h 733425"/>
                <a:gd name="connsiteX19" fmla="*/ 385191 w 733425"/>
                <a:gd name="connsiteY19" fmla="*/ 373190 h 733425"/>
                <a:gd name="connsiteX20" fmla="*/ 385191 w 733425"/>
                <a:gd name="connsiteY20" fmla="*/ 371475 h 733425"/>
                <a:gd name="connsiteX21" fmla="*/ 385191 w 733425"/>
                <a:gd name="connsiteY21" fmla="*/ 364046 h 733425"/>
                <a:gd name="connsiteX22" fmla="*/ 385191 w 733425"/>
                <a:gd name="connsiteY22" fmla="*/ 362426 h 733425"/>
                <a:gd name="connsiteX23" fmla="*/ 384620 w 733425"/>
                <a:gd name="connsiteY23" fmla="*/ 360521 h 733425"/>
                <a:gd name="connsiteX24" fmla="*/ 383667 w 733425"/>
                <a:gd name="connsiteY24" fmla="*/ 358712 h 733425"/>
                <a:gd name="connsiteX25" fmla="*/ 382905 w 733425"/>
                <a:gd name="connsiteY25" fmla="*/ 357188 h 733425"/>
                <a:gd name="connsiteX26" fmla="*/ 380429 w 733425"/>
                <a:gd name="connsiteY26" fmla="*/ 354330 h 733425"/>
                <a:gd name="connsiteX27" fmla="*/ 307848 w 733425"/>
                <a:gd name="connsiteY27" fmla="*/ 281654 h 733425"/>
                <a:gd name="connsiteX28" fmla="*/ 462248 w 733425"/>
                <a:gd name="connsiteY28" fmla="*/ 57150 h 733425"/>
                <a:gd name="connsiteX29" fmla="*/ 549783 w 733425"/>
                <a:gd name="connsiteY29" fmla="*/ 57150 h 733425"/>
                <a:gd name="connsiteX30" fmla="*/ 440246 w 733425"/>
                <a:gd name="connsiteY30" fmla="*/ 367570 h 733425"/>
                <a:gd name="connsiteX31" fmla="*/ 440246 w 733425"/>
                <a:gd name="connsiteY31" fmla="*/ 398717 h 733425"/>
                <a:gd name="connsiteX32" fmla="*/ 459296 w 733425"/>
                <a:gd name="connsiteY32" fmla="*/ 417767 h 733425"/>
                <a:gd name="connsiteX33" fmla="*/ 478346 w 733425"/>
                <a:gd name="connsiteY33" fmla="*/ 398717 h 733425"/>
                <a:gd name="connsiteX34" fmla="*/ 478346 w 733425"/>
                <a:gd name="connsiteY34" fmla="*/ 367570 h 733425"/>
                <a:gd name="connsiteX35" fmla="*/ 621221 w 733425"/>
                <a:gd name="connsiteY35" fmla="*/ 57150 h 733425"/>
                <a:gd name="connsiteX36" fmla="*/ 713042 w 733425"/>
                <a:gd name="connsiteY36" fmla="*/ 57150 h 733425"/>
                <a:gd name="connsiteX37" fmla="*/ 741617 w 733425"/>
                <a:gd name="connsiteY37" fmla="*/ 28575 h 733425"/>
                <a:gd name="connsiteX38" fmla="*/ 713042 w 733425"/>
                <a:gd name="connsiteY38" fmla="*/ 0 h 733425"/>
                <a:gd name="connsiteX39" fmla="*/ 93250 w 733425"/>
                <a:gd name="connsiteY39" fmla="*/ 120206 h 733425"/>
                <a:gd name="connsiteX40" fmla="*/ 57150 w 733425"/>
                <a:gd name="connsiteY40" fmla="*/ 137922 h 733425"/>
                <a:gd name="connsiteX41" fmla="*/ 57150 w 733425"/>
                <a:gd name="connsiteY41" fmla="*/ 84392 h 733425"/>
                <a:gd name="connsiteX42" fmla="*/ 83725 w 733425"/>
                <a:gd name="connsiteY42" fmla="*/ 57150 h 733425"/>
                <a:gd name="connsiteX43" fmla="*/ 138398 w 733425"/>
                <a:gd name="connsiteY43" fmla="*/ 57150 h 733425"/>
                <a:gd name="connsiteX44" fmla="*/ 120682 w 733425"/>
                <a:gd name="connsiteY44" fmla="*/ 93250 h 733425"/>
                <a:gd name="connsiteX45" fmla="*/ 56769 w 733425"/>
                <a:gd name="connsiteY45" fmla="*/ 190500 h 733425"/>
                <a:gd name="connsiteX46" fmla="*/ 125540 w 733425"/>
                <a:gd name="connsiteY46" fmla="*/ 152400 h 733425"/>
                <a:gd name="connsiteX47" fmla="*/ 168688 w 733425"/>
                <a:gd name="connsiteY47" fmla="*/ 195548 h 733425"/>
                <a:gd name="connsiteX48" fmla="*/ 56769 w 733425"/>
                <a:gd name="connsiteY48" fmla="*/ 257175 h 733425"/>
                <a:gd name="connsiteX49" fmla="*/ 56769 w 733425"/>
                <a:gd name="connsiteY49" fmla="*/ 323850 h 733425"/>
                <a:gd name="connsiteX50" fmla="*/ 203359 w 733425"/>
                <a:gd name="connsiteY50" fmla="*/ 230600 h 733425"/>
                <a:gd name="connsiteX51" fmla="*/ 245364 w 733425"/>
                <a:gd name="connsiteY51" fmla="*/ 272606 h 733425"/>
                <a:gd name="connsiteX52" fmla="*/ 57150 w 733425"/>
                <a:gd name="connsiteY52" fmla="*/ 384429 h 733425"/>
                <a:gd name="connsiteX53" fmla="*/ 152019 w 733425"/>
                <a:gd name="connsiteY53" fmla="*/ 125825 h 733425"/>
                <a:gd name="connsiteX54" fmla="*/ 190119 w 733425"/>
                <a:gd name="connsiteY54" fmla="*/ 57055 h 733425"/>
                <a:gd name="connsiteX55" fmla="*/ 256794 w 733425"/>
                <a:gd name="connsiteY55" fmla="*/ 57055 h 733425"/>
                <a:gd name="connsiteX56" fmla="*/ 195548 w 733425"/>
                <a:gd name="connsiteY56" fmla="*/ 168878 h 733425"/>
                <a:gd name="connsiteX57" fmla="*/ 56769 w 733425"/>
                <a:gd name="connsiteY57" fmla="*/ 549497 h 733425"/>
                <a:gd name="connsiteX58" fmla="*/ 56769 w 733425"/>
                <a:gd name="connsiteY58" fmla="*/ 462058 h 733425"/>
                <a:gd name="connsiteX59" fmla="*/ 281273 w 733425"/>
                <a:gd name="connsiteY59" fmla="*/ 308229 h 733425"/>
                <a:gd name="connsiteX60" fmla="*/ 324422 w 733425"/>
                <a:gd name="connsiteY60" fmla="*/ 351092 h 733425"/>
                <a:gd name="connsiteX61" fmla="*/ 57150 w 733425"/>
                <a:gd name="connsiteY61" fmla="*/ 549593 h 733425"/>
                <a:gd name="connsiteX62" fmla="*/ 272701 w 733425"/>
                <a:gd name="connsiteY62" fmla="*/ 245745 h 733425"/>
                <a:gd name="connsiteX63" fmla="*/ 230410 w 733425"/>
                <a:gd name="connsiteY63" fmla="*/ 203454 h 733425"/>
                <a:gd name="connsiteX64" fmla="*/ 324326 w 733425"/>
                <a:gd name="connsiteY64" fmla="*/ 57150 h 733425"/>
                <a:gd name="connsiteX65" fmla="*/ 384429 w 733425"/>
                <a:gd name="connsiteY65" fmla="*/ 57150 h 733425"/>
                <a:gd name="connsiteX66" fmla="*/ 272701 w 733425"/>
                <a:gd name="connsiteY66" fmla="*/ 24574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33425" h="733425">
                  <a:moveTo>
                    <a:pt x="713423" y="0"/>
                  </a:moveTo>
                  <a:lnTo>
                    <a:pt x="28575" y="0"/>
                  </a:lnTo>
                  <a:cubicBezTo>
                    <a:pt x="24916" y="-5"/>
                    <a:pt x="21292" y="707"/>
                    <a:pt x="17907" y="2096"/>
                  </a:cubicBezTo>
                  <a:cubicBezTo>
                    <a:pt x="13939" y="2724"/>
                    <a:pt x="10272" y="4591"/>
                    <a:pt x="7430" y="7430"/>
                  </a:cubicBezTo>
                  <a:cubicBezTo>
                    <a:pt x="4626" y="10221"/>
                    <a:pt x="2762" y="13817"/>
                    <a:pt x="2096" y="17717"/>
                  </a:cubicBezTo>
                  <a:cubicBezTo>
                    <a:pt x="721" y="21106"/>
                    <a:pt x="9" y="24727"/>
                    <a:pt x="0" y="28385"/>
                  </a:cubicBezTo>
                  <a:lnTo>
                    <a:pt x="0" y="709898"/>
                  </a:lnTo>
                  <a:cubicBezTo>
                    <a:pt x="0" y="725680"/>
                    <a:pt x="12794" y="738473"/>
                    <a:pt x="28575" y="738473"/>
                  </a:cubicBezTo>
                  <a:cubicBezTo>
                    <a:pt x="44357" y="738473"/>
                    <a:pt x="57150" y="725680"/>
                    <a:pt x="57150" y="709898"/>
                  </a:cubicBezTo>
                  <a:lnTo>
                    <a:pt x="57150" y="636842"/>
                  </a:lnTo>
                  <a:cubicBezTo>
                    <a:pt x="94679" y="536639"/>
                    <a:pt x="194596" y="386429"/>
                    <a:pt x="366998" y="386429"/>
                  </a:cubicBezTo>
                  <a:cubicBezTo>
                    <a:pt x="368233" y="386570"/>
                    <a:pt x="369479" y="386570"/>
                    <a:pt x="370713" y="386429"/>
                  </a:cubicBezTo>
                  <a:lnTo>
                    <a:pt x="372428" y="385953"/>
                  </a:lnTo>
                  <a:lnTo>
                    <a:pt x="374333" y="385382"/>
                  </a:lnTo>
                  <a:lnTo>
                    <a:pt x="376142" y="384429"/>
                  </a:lnTo>
                  <a:lnTo>
                    <a:pt x="377571" y="383667"/>
                  </a:lnTo>
                  <a:cubicBezTo>
                    <a:pt x="379667" y="382238"/>
                    <a:pt x="381476" y="380429"/>
                    <a:pt x="382905" y="378333"/>
                  </a:cubicBezTo>
                  <a:lnTo>
                    <a:pt x="383667" y="376904"/>
                  </a:lnTo>
                  <a:lnTo>
                    <a:pt x="384620" y="375095"/>
                  </a:lnTo>
                  <a:cubicBezTo>
                    <a:pt x="384620" y="374428"/>
                    <a:pt x="384620" y="373761"/>
                    <a:pt x="385191" y="373190"/>
                  </a:cubicBezTo>
                  <a:cubicBezTo>
                    <a:pt x="385234" y="372619"/>
                    <a:pt x="385234" y="372046"/>
                    <a:pt x="385191" y="371475"/>
                  </a:cubicBezTo>
                  <a:cubicBezTo>
                    <a:pt x="385679" y="369022"/>
                    <a:pt x="385679" y="366498"/>
                    <a:pt x="385191" y="364046"/>
                  </a:cubicBezTo>
                  <a:cubicBezTo>
                    <a:pt x="385233" y="363506"/>
                    <a:pt x="385233" y="362965"/>
                    <a:pt x="385191" y="362426"/>
                  </a:cubicBezTo>
                  <a:cubicBezTo>
                    <a:pt x="385058" y="361776"/>
                    <a:pt x="384866" y="361138"/>
                    <a:pt x="384620" y="360521"/>
                  </a:cubicBezTo>
                  <a:cubicBezTo>
                    <a:pt x="384620" y="359855"/>
                    <a:pt x="383953" y="359283"/>
                    <a:pt x="383667" y="358712"/>
                  </a:cubicBezTo>
                  <a:cubicBezTo>
                    <a:pt x="383381" y="358140"/>
                    <a:pt x="383667" y="357664"/>
                    <a:pt x="382905" y="357188"/>
                  </a:cubicBezTo>
                  <a:cubicBezTo>
                    <a:pt x="382183" y="356150"/>
                    <a:pt x="381353" y="355192"/>
                    <a:pt x="380429" y="354330"/>
                  </a:cubicBezTo>
                  <a:lnTo>
                    <a:pt x="307848" y="281654"/>
                  </a:lnTo>
                  <a:cubicBezTo>
                    <a:pt x="308855" y="182379"/>
                    <a:pt x="369905" y="93610"/>
                    <a:pt x="462248" y="57150"/>
                  </a:cubicBezTo>
                  <a:lnTo>
                    <a:pt x="549783" y="57150"/>
                  </a:lnTo>
                  <a:cubicBezTo>
                    <a:pt x="478727" y="116777"/>
                    <a:pt x="440246" y="222980"/>
                    <a:pt x="440246" y="367570"/>
                  </a:cubicBezTo>
                  <a:lnTo>
                    <a:pt x="440246" y="398717"/>
                  </a:lnTo>
                  <a:cubicBezTo>
                    <a:pt x="440246" y="409238"/>
                    <a:pt x="448774" y="417767"/>
                    <a:pt x="459296" y="417767"/>
                  </a:cubicBezTo>
                  <a:cubicBezTo>
                    <a:pt x="469817" y="417767"/>
                    <a:pt x="478346" y="409238"/>
                    <a:pt x="478346" y="398717"/>
                  </a:cubicBezTo>
                  <a:lnTo>
                    <a:pt x="478346" y="367570"/>
                  </a:lnTo>
                  <a:cubicBezTo>
                    <a:pt x="478346" y="266510"/>
                    <a:pt x="499301" y="108966"/>
                    <a:pt x="621221" y="57150"/>
                  </a:cubicBezTo>
                  <a:lnTo>
                    <a:pt x="713042" y="57150"/>
                  </a:lnTo>
                  <a:cubicBezTo>
                    <a:pt x="728824" y="57150"/>
                    <a:pt x="741617" y="44357"/>
                    <a:pt x="741617" y="28575"/>
                  </a:cubicBezTo>
                  <a:cubicBezTo>
                    <a:pt x="741617" y="12794"/>
                    <a:pt x="728824" y="0"/>
                    <a:pt x="713042" y="0"/>
                  </a:cubicBezTo>
                  <a:close/>
                  <a:moveTo>
                    <a:pt x="93250" y="120206"/>
                  </a:moveTo>
                  <a:cubicBezTo>
                    <a:pt x="80370" y="124201"/>
                    <a:pt x="68190" y="130179"/>
                    <a:pt x="57150" y="137922"/>
                  </a:cubicBezTo>
                  <a:lnTo>
                    <a:pt x="57150" y="84392"/>
                  </a:lnTo>
                  <a:close/>
                  <a:moveTo>
                    <a:pt x="83725" y="57150"/>
                  </a:moveTo>
                  <a:lnTo>
                    <a:pt x="138398" y="57150"/>
                  </a:lnTo>
                  <a:cubicBezTo>
                    <a:pt x="130618" y="68170"/>
                    <a:pt x="124638" y="80354"/>
                    <a:pt x="120682" y="93250"/>
                  </a:cubicBezTo>
                  <a:close/>
                  <a:moveTo>
                    <a:pt x="56769" y="190500"/>
                  </a:moveTo>
                  <a:cubicBezTo>
                    <a:pt x="72738" y="168038"/>
                    <a:pt x="98028" y="154027"/>
                    <a:pt x="125540" y="152400"/>
                  </a:cubicBezTo>
                  <a:lnTo>
                    <a:pt x="168688" y="195548"/>
                  </a:lnTo>
                  <a:cubicBezTo>
                    <a:pt x="125799" y="203725"/>
                    <a:pt x="86611" y="225302"/>
                    <a:pt x="56769" y="257175"/>
                  </a:cubicBezTo>
                  <a:close/>
                  <a:moveTo>
                    <a:pt x="56769" y="323850"/>
                  </a:moveTo>
                  <a:cubicBezTo>
                    <a:pt x="84457" y="267896"/>
                    <a:pt x="140944" y="231963"/>
                    <a:pt x="203359" y="230600"/>
                  </a:cubicBezTo>
                  <a:lnTo>
                    <a:pt x="245364" y="272606"/>
                  </a:lnTo>
                  <a:cubicBezTo>
                    <a:pt x="170121" y="282995"/>
                    <a:pt x="102257" y="323316"/>
                    <a:pt x="57150" y="384429"/>
                  </a:cubicBezTo>
                  <a:close/>
                  <a:moveTo>
                    <a:pt x="152019" y="125825"/>
                  </a:moveTo>
                  <a:cubicBezTo>
                    <a:pt x="153646" y="98314"/>
                    <a:pt x="167657" y="73023"/>
                    <a:pt x="190119" y="57055"/>
                  </a:cubicBezTo>
                  <a:lnTo>
                    <a:pt x="256794" y="57055"/>
                  </a:lnTo>
                  <a:cubicBezTo>
                    <a:pt x="225016" y="86875"/>
                    <a:pt x="203564" y="126043"/>
                    <a:pt x="195548" y="168878"/>
                  </a:cubicBezTo>
                  <a:close/>
                  <a:moveTo>
                    <a:pt x="56769" y="549497"/>
                  </a:moveTo>
                  <a:lnTo>
                    <a:pt x="56769" y="462058"/>
                  </a:lnTo>
                  <a:cubicBezTo>
                    <a:pt x="93410" y="369939"/>
                    <a:pt x="182139" y="309143"/>
                    <a:pt x="281273" y="308229"/>
                  </a:cubicBezTo>
                  <a:lnTo>
                    <a:pt x="324422" y="351092"/>
                  </a:lnTo>
                  <a:cubicBezTo>
                    <a:pt x="199454" y="368713"/>
                    <a:pt x="109823" y="459867"/>
                    <a:pt x="57150" y="549593"/>
                  </a:cubicBezTo>
                  <a:close/>
                  <a:moveTo>
                    <a:pt x="272701" y="245745"/>
                  </a:moveTo>
                  <a:lnTo>
                    <a:pt x="230410" y="203454"/>
                  </a:lnTo>
                  <a:cubicBezTo>
                    <a:pt x="231984" y="140988"/>
                    <a:pt x="268188" y="84590"/>
                    <a:pt x="324326" y="57150"/>
                  </a:cubicBezTo>
                  <a:lnTo>
                    <a:pt x="384429" y="57150"/>
                  </a:lnTo>
                  <a:cubicBezTo>
                    <a:pt x="323263" y="102363"/>
                    <a:pt x="282970" y="170379"/>
                    <a:pt x="272701" y="245745"/>
                  </a:cubicBezTo>
                  <a:close/>
                </a:path>
              </a:pathLst>
            </a:custGeom>
            <a:grpFill/>
            <a:ln w="9525" cap="flat">
              <a:noFill/>
              <a:prstDash val="solid"/>
              <a:miter/>
            </a:ln>
          </p:spPr>
          <p:txBody>
            <a:bodyPr rtlCol="0" anchor="ctr"/>
            <a:lstStyle/>
            <a:p>
              <a:endParaRPr lang="it-IT" sz="1013"/>
            </a:p>
          </p:txBody>
        </p:sp>
        <p:sp>
          <p:nvSpPr>
            <p:cNvPr id="1210" name="Figura a mano libera 1209">
              <a:extLst>
                <a:ext uri="{FF2B5EF4-FFF2-40B4-BE49-F238E27FC236}">
                  <a16:creationId xmlns:a16="http://schemas.microsoft.com/office/drawing/2014/main" id="{8AA89706-9D4A-1549-95E9-5C58072BE53E}"/>
                </a:ext>
              </a:extLst>
            </p:cNvPr>
            <p:cNvSpPr/>
            <p:nvPr/>
          </p:nvSpPr>
          <p:spPr>
            <a:xfrm>
              <a:off x="6597982" y="4047288"/>
              <a:ext cx="276225" cy="285750"/>
            </a:xfrm>
            <a:custGeom>
              <a:avLst/>
              <a:gdLst>
                <a:gd name="connsiteX0" fmla="*/ 267658 w 276225"/>
                <a:gd name="connsiteY0" fmla="*/ 78962 h 285750"/>
                <a:gd name="connsiteX1" fmla="*/ 232415 w 276225"/>
                <a:gd name="connsiteY1" fmla="*/ 114300 h 285750"/>
                <a:gd name="connsiteX2" fmla="*/ 184790 w 276225"/>
                <a:gd name="connsiteY2" fmla="*/ 114300 h 285750"/>
                <a:gd name="connsiteX3" fmla="*/ 233939 w 276225"/>
                <a:gd name="connsiteY3" fmla="*/ 63722 h 285750"/>
                <a:gd name="connsiteX4" fmla="*/ 236606 w 276225"/>
                <a:gd name="connsiteY4" fmla="*/ 57150 h 285750"/>
                <a:gd name="connsiteX5" fmla="*/ 236606 w 276225"/>
                <a:gd name="connsiteY5" fmla="*/ 9525 h 285750"/>
                <a:gd name="connsiteX6" fmla="*/ 227081 w 276225"/>
                <a:gd name="connsiteY6" fmla="*/ 0 h 285750"/>
                <a:gd name="connsiteX7" fmla="*/ 217556 w 276225"/>
                <a:gd name="connsiteY7" fmla="*/ 9525 h 285750"/>
                <a:gd name="connsiteX8" fmla="*/ 217556 w 276225"/>
                <a:gd name="connsiteY8" fmla="*/ 53245 h 285750"/>
                <a:gd name="connsiteX9" fmla="*/ 186600 w 276225"/>
                <a:gd name="connsiteY9" fmla="*/ 84773 h 285750"/>
                <a:gd name="connsiteX10" fmla="*/ 190315 w 276225"/>
                <a:gd name="connsiteY10" fmla="*/ 66675 h 285750"/>
                <a:gd name="connsiteX11" fmla="*/ 170693 w 276225"/>
                <a:gd name="connsiteY11" fmla="*/ 28575 h 285750"/>
                <a:gd name="connsiteX12" fmla="*/ 170693 w 276225"/>
                <a:gd name="connsiteY12" fmla="*/ 9525 h 285750"/>
                <a:gd name="connsiteX13" fmla="*/ 161168 w 276225"/>
                <a:gd name="connsiteY13" fmla="*/ 0 h 285750"/>
                <a:gd name="connsiteX14" fmla="*/ 151643 w 276225"/>
                <a:gd name="connsiteY14" fmla="*/ 9525 h 285750"/>
                <a:gd name="connsiteX15" fmla="*/ 151643 w 276225"/>
                <a:gd name="connsiteY15" fmla="*/ 19812 h 285750"/>
                <a:gd name="connsiteX16" fmla="*/ 142690 w 276225"/>
                <a:gd name="connsiteY16" fmla="*/ 18955 h 285750"/>
                <a:gd name="connsiteX17" fmla="*/ 132593 w 276225"/>
                <a:gd name="connsiteY17" fmla="*/ 20098 h 285750"/>
                <a:gd name="connsiteX18" fmla="*/ 132593 w 276225"/>
                <a:gd name="connsiteY18" fmla="*/ 9525 h 285750"/>
                <a:gd name="connsiteX19" fmla="*/ 123068 w 276225"/>
                <a:gd name="connsiteY19" fmla="*/ 0 h 285750"/>
                <a:gd name="connsiteX20" fmla="*/ 113543 w 276225"/>
                <a:gd name="connsiteY20" fmla="*/ 9525 h 285750"/>
                <a:gd name="connsiteX21" fmla="*/ 113543 w 276225"/>
                <a:gd name="connsiteY21" fmla="*/ 29337 h 285750"/>
                <a:gd name="connsiteX22" fmla="*/ 95065 w 276225"/>
                <a:gd name="connsiteY22" fmla="*/ 66770 h 285750"/>
                <a:gd name="connsiteX23" fmla="*/ 100304 w 276225"/>
                <a:gd name="connsiteY23" fmla="*/ 88202 h 285750"/>
                <a:gd name="connsiteX24" fmla="*/ 66490 w 276225"/>
                <a:gd name="connsiteY24" fmla="*/ 53340 h 285750"/>
                <a:gd name="connsiteX25" fmla="*/ 66490 w 276225"/>
                <a:gd name="connsiteY25" fmla="*/ 9525 h 285750"/>
                <a:gd name="connsiteX26" fmla="*/ 56965 w 276225"/>
                <a:gd name="connsiteY26" fmla="*/ 0 h 285750"/>
                <a:gd name="connsiteX27" fmla="*/ 47440 w 276225"/>
                <a:gd name="connsiteY27" fmla="*/ 9525 h 285750"/>
                <a:gd name="connsiteX28" fmla="*/ 47440 w 276225"/>
                <a:gd name="connsiteY28" fmla="*/ 57150 h 285750"/>
                <a:gd name="connsiteX29" fmla="*/ 50107 w 276225"/>
                <a:gd name="connsiteY29" fmla="*/ 63722 h 285750"/>
                <a:gd name="connsiteX30" fmla="*/ 99256 w 276225"/>
                <a:gd name="connsiteY30" fmla="*/ 114300 h 285750"/>
                <a:gd name="connsiteX31" fmla="*/ 51631 w 276225"/>
                <a:gd name="connsiteY31" fmla="*/ 114300 h 285750"/>
                <a:gd name="connsiteX32" fmla="*/ 16293 w 276225"/>
                <a:gd name="connsiteY32" fmla="*/ 78962 h 285750"/>
                <a:gd name="connsiteX33" fmla="*/ 2815 w 276225"/>
                <a:gd name="connsiteY33" fmla="*/ 78915 h 285750"/>
                <a:gd name="connsiteX34" fmla="*/ 2768 w 276225"/>
                <a:gd name="connsiteY34" fmla="*/ 92393 h 285750"/>
                <a:gd name="connsiteX35" fmla="*/ 40868 w 276225"/>
                <a:gd name="connsiteY35" fmla="*/ 130493 h 285750"/>
                <a:gd name="connsiteX36" fmla="*/ 47630 w 276225"/>
                <a:gd name="connsiteY36" fmla="*/ 133350 h 285750"/>
                <a:gd name="connsiteX37" fmla="*/ 78968 w 276225"/>
                <a:gd name="connsiteY37" fmla="*/ 133350 h 285750"/>
                <a:gd name="connsiteX38" fmla="*/ 69443 w 276225"/>
                <a:gd name="connsiteY38" fmla="*/ 152400 h 285750"/>
                <a:gd name="connsiteX39" fmla="*/ 61156 w 276225"/>
                <a:gd name="connsiteY39" fmla="*/ 153067 h 285750"/>
                <a:gd name="connsiteX40" fmla="*/ 14102 w 276225"/>
                <a:gd name="connsiteY40" fmla="*/ 181642 h 285750"/>
                <a:gd name="connsiteX41" fmla="*/ 9530 w 276225"/>
                <a:gd name="connsiteY41" fmla="*/ 189738 h 285750"/>
                <a:gd name="connsiteX42" fmla="*/ 9530 w 276225"/>
                <a:gd name="connsiteY42" fmla="*/ 226028 h 285750"/>
                <a:gd name="connsiteX43" fmla="*/ 19055 w 276225"/>
                <a:gd name="connsiteY43" fmla="*/ 235553 h 285750"/>
                <a:gd name="connsiteX44" fmla="*/ 28580 w 276225"/>
                <a:gd name="connsiteY44" fmla="*/ 226028 h 285750"/>
                <a:gd name="connsiteX45" fmla="*/ 28580 w 276225"/>
                <a:gd name="connsiteY45" fmla="*/ 195358 h 285750"/>
                <a:gd name="connsiteX46" fmla="*/ 66680 w 276225"/>
                <a:gd name="connsiteY46" fmla="*/ 172212 h 285750"/>
                <a:gd name="connsiteX47" fmla="*/ 77444 w 276225"/>
                <a:gd name="connsiteY47" fmla="*/ 217932 h 285750"/>
                <a:gd name="connsiteX48" fmla="*/ 42487 w 276225"/>
                <a:gd name="connsiteY48" fmla="*/ 238887 h 285750"/>
                <a:gd name="connsiteX49" fmla="*/ 37915 w 276225"/>
                <a:gd name="connsiteY49" fmla="*/ 246983 h 285750"/>
                <a:gd name="connsiteX50" fmla="*/ 37915 w 276225"/>
                <a:gd name="connsiteY50" fmla="*/ 283274 h 285750"/>
                <a:gd name="connsiteX51" fmla="*/ 47440 w 276225"/>
                <a:gd name="connsiteY51" fmla="*/ 292799 h 285750"/>
                <a:gd name="connsiteX52" fmla="*/ 56965 w 276225"/>
                <a:gd name="connsiteY52" fmla="*/ 283274 h 285750"/>
                <a:gd name="connsiteX53" fmla="*/ 56965 w 276225"/>
                <a:gd name="connsiteY53" fmla="*/ 252508 h 285750"/>
                <a:gd name="connsiteX54" fmla="*/ 85540 w 276225"/>
                <a:gd name="connsiteY54" fmla="*/ 234887 h 285750"/>
                <a:gd name="connsiteX55" fmla="*/ 142690 w 276225"/>
                <a:gd name="connsiteY55" fmla="*/ 276225 h 285750"/>
                <a:gd name="connsiteX56" fmla="*/ 198983 w 276225"/>
                <a:gd name="connsiteY56" fmla="*/ 235649 h 285750"/>
                <a:gd name="connsiteX57" fmla="*/ 226796 w 276225"/>
                <a:gd name="connsiteY57" fmla="*/ 252508 h 285750"/>
                <a:gd name="connsiteX58" fmla="*/ 226796 w 276225"/>
                <a:gd name="connsiteY58" fmla="*/ 283464 h 285750"/>
                <a:gd name="connsiteX59" fmla="*/ 236321 w 276225"/>
                <a:gd name="connsiteY59" fmla="*/ 292989 h 285750"/>
                <a:gd name="connsiteX60" fmla="*/ 245846 w 276225"/>
                <a:gd name="connsiteY60" fmla="*/ 283464 h 285750"/>
                <a:gd name="connsiteX61" fmla="*/ 245846 w 276225"/>
                <a:gd name="connsiteY61" fmla="*/ 247174 h 285750"/>
                <a:gd name="connsiteX62" fmla="*/ 240893 w 276225"/>
                <a:gd name="connsiteY62" fmla="*/ 238887 h 285750"/>
                <a:gd name="connsiteX63" fmla="*/ 207365 w 276225"/>
                <a:gd name="connsiteY63" fmla="*/ 218504 h 285750"/>
                <a:gd name="connsiteX64" fmla="*/ 218414 w 276225"/>
                <a:gd name="connsiteY64" fmla="*/ 172974 h 285750"/>
                <a:gd name="connsiteX65" fmla="*/ 254990 w 276225"/>
                <a:gd name="connsiteY65" fmla="*/ 195167 h 285750"/>
                <a:gd name="connsiteX66" fmla="*/ 254990 w 276225"/>
                <a:gd name="connsiteY66" fmla="*/ 226124 h 285750"/>
                <a:gd name="connsiteX67" fmla="*/ 264515 w 276225"/>
                <a:gd name="connsiteY67" fmla="*/ 235649 h 285750"/>
                <a:gd name="connsiteX68" fmla="*/ 274040 w 276225"/>
                <a:gd name="connsiteY68" fmla="*/ 226124 h 285750"/>
                <a:gd name="connsiteX69" fmla="*/ 274040 w 276225"/>
                <a:gd name="connsiteY69" fmla="*/ 190024 h 285750"/>
                <a:gd name="connsiteX70" fmla="*/ 269468 w 276225"/>
                <a:gd name="connsiteY70" fmla="*/ 181737 h 285750"/>
                <a:gd name="connsiteX71" fmla="*/ 222795 w 276225"/>
                <a:gd name="connsiteY71" fmla="*/ 153162 h 285750"/>
                <a:gd name="connsiteX72" fmla="*/ 216032 w 276225"/>
                <a:gd name="connsiteY72" fmla="*/ 152019 h 285750"/>
                <a:gd name="connsiteX73" fmla="*/ 206507 w 276225"/>
                <a:gd name="connsiteY73" fmla="*/ 132969 h 285750"/>
                <a:gd name="connsiteX74" fmla="*/ 236130 w 276225"/>
                <a:gd name="connsiteY74" fmla="*/ 132969 h 285750"/>
                <a:gd name="connsiteX75" fmla="*/ 242893 w 276225"/>
                <a:gd name="connsiteY75" fmla="*/ 130112 h 285750"/>
                <a:gd name="connsiteX76" fmla="*/ 280993 w 276225"/>
                <a:gd name="connsiteY76" fmla="*/ 92012 h 285750"/>
                <a:gd name="connsiteX77" fmla="*/ 280993 w 276225"/>
                <a:gd name="connsiteY77" fmla="*/ 78581 h 285750"/>
                <a:gd name="connsiteX78" fmla="*/ 267658 w 276225"/>
                <a:gd name="connsiteY78" fmla="*/ 7896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76225" h="285750">
                  <a:moveTo>
                    <a:pt x="267658" y="78962"/>
                  </a:moveTo>
                  <a:lnTo>
                    <a:pt x="232415" y="114300"/>
                  </a:lnTo>
                  <a:lnTo>
                    <a:pt x="184790" y="114300"/>
                  </a:lnTo>
                  <a:lnTo>
                    <a:pt x="233939" y="63722"/>
                  </a:lnTo>
                  <a:cubicBezTo>
                    <a:pt x="235642" y="61956"/>
                    <a:pt x="236597" y="59603"/>
                    <a:pt x="236606" y="57150"/>
                  </a:cubicBezTo>
                  <a:lnTo>
                    <a:pt x="236606" y="9525"/>
                  </a:lnTo>
                  <a:cubicBezTo>
                    <a:pt x="236606" y="4264"/>
                    <a:pt x="232342" y="0"/>
                    <a:pt x="227081" y="0"/>
                  </a:cubicBezTo>
                  <a:cubicBezTo>
                    <a:pt x="221821" y="0"/>
                    <a:pt x="217556" y="4264"/>
                    <a:pt x="217556" y="9525"/>
                  </a:cubicBezTo>
                  <a:lnTo>
                    <a:pt x="217556" y="53245"/>
                  </a:lnTo>
                  <a:lnTo>
                    <a:pt x="186600" y="84773"/>
                  </a:lnTo>
                  <a:cubicBezTo>
                    <a:pt x="189044" y="79052"/>
                    <a:pt x="190308" y="72896"/>
                    <a:pt x="190315" y="66675"/>
                  </a:cubicBezTo>
                  <a:cubicBezTo>
                    <a:pt x="190181" y="51584"/>
                    <a:pt x="182902" y="37449"/>
                    <a:pt x="170693" y="28575"/>
                  </a:cubicBezTo>
                  <a:lnTo>
                    <a:pt x="170693" y="9525"/>
                  </a:lnTo>
                  <a:cubicBezTo>
                    <a:pt x="170693" y="4264"/>
                    <a:pt x="166429" y="0"/>
                    <a:pt x="161168" y="0"/>
                  </a:cubicBezTo>
                  <a:cubicBezTo>
                    <a:pt x="155908" y="0"/>
                    <a:pt x="151643" y="4264"/>
                    <a:pt x="151643" y="9525"/>
                  </a:cubicBezTo>
                  <a:lnTo>
                    <a:pt x="151643" y="19812"/>
                  </a:lnTo>
                  <a:cubicBezTo>
                    <a:pt x="148694" y="19240"/>
                    <a:pt x="145695" y="18952"/>
                    <a:pt x="142690" y="18955"/>
                  </a:cubicBezTo>
                  <a:cubicBezTo>
                    <a:pt x="139291" y="18942"/>
                    <a:pt x="135903" y="19325"/>
                    <a:pt x="132593" y="20098"/>
                  </a:cubicBezTo>
                  <a:lnTo>
                    <a:pt x="132593" y="9525"/>
                  </a:lnTo>
                  <a:cubicBezTo>
                    <a:pt x="132593" y="4264"/>
                    <a:pt x="128329" y="0"/>
                    <a:pt x="123068" y="0"/>
                  </a:cubicBezTo>
                  <a:cubicBezTo>
                    <a:pt x="117808" y="0"/>
                    <a:pt x="113543" y="4264"/>
                    <a:pt x="113543" y="9525"/>
                  </a:cubicBezTo>
                  <a:lnTo>
                    <a:pt x="113543" y="29337"/>
                  </a:lnTo>
                  <a:cubicBezTo>
                    <a:pt x="101952" y="38307"/>
                    <a:pt x="95136" y="52114"/>
                    <a:pt x="95065" y="66770"/>
                  </a:cubicBezTo>
                  <a:cubicBezTo>
                    <a:pt x="95070" y="74230"/>
                    <a:pt x="96866" y="81581"/>
                    <a:pt x="100304" y="88202"/>
                  </a:cubicBezTo>
                  <a:lnTo>
                    <a:pt x="66490" y="53340"/>
                  </a:lnTo>
                  <a:lnTo>
                    <a:pt x="66490" y="9525"/>
                  </a:lnTo>
                  <a:cubicBezTo>
                    <a:pt x="66490" y="4264"/>
                    <a:pt x="62226" y="0"/>
                    <a:pt x="56965" y="0"/>
                  </a:cubicBezTo>
                  <a:cubicBezTo>
                    <a:pt x="51704" y="0"/>
                    <a:pt x="47440" y="4264"/>
                    <a:pt x="47440" y="9525"/>
                  </a:cubicBezTo>
                  <a:lnTo>
                    <a:pt x="47440" y="57150"/>
                  </a:lnTo>
                  <a:cubicBezTo>
                    <a:pt x="47449" y="59603"/>
                    <a:pt x="48405" y="61956"/>
                    <a:pt x="50107" y="63722"/>
                  </a:cubicBezTo>
                  <a:lnTo>
                    <a:pt x="99256" y="114300"/>
                  </a:lnTo>
                  <a:lnTo>
                    <a:pt x="51631" y="114300"/>
                  </a:lnTo>
                  <a:lnTo>
                    <a:pt x="16293" y="78962"/>
                  </a:lnTo>
                  <a:cubicBezTo>
                    <a:pt x="12584" y="75228"/>
                    <a:pt x="6550" y="75206"/>
                    <a:pt x="2815" y="78915"/>
                  </a:cubicBezTo>
                  <a:cubicBezTo>
                    <a:pt x="-919" y="82624"/>
                    <a:pt x="-941" y="88658"/>
                    <a:pt x="2768" y="92393"/>
                  </a:cubicBezTo>
                  <a:lnTo>
                    <a:pt x="40868" y="130493"/>
                  </a:lnTo>
                  <a:cubicBezTo>
                    <a:pt x="42650" y="132311"/>
                    <a:pt x="45085" y="133340"/>
                    <a:pt x="47630" y="133350"/>
                  </a:cubicBezTo>
                  <a:lnTo>
                    <a:pt x="78968" y="133350"/>
                  </a:lnTo>
                  <a:cubicBezTo>
                    <a:pt x="74646" y="139059"/>
                    <a:pt x="71417" y="145517"/>
                    <a:pt x="69443" y="152400"/>
                  </a:cubicBezTo>
                  <a:cubicBezTo>
                    <a:pt x="66724" y="151342"/>
                    <a:pt x="63671" y="151588"/>
                    <a:pt x="61156" y="153067"/>
                  </a:cubicBezTo>
                  <a:lnTo>
                    <a:pt x="14102" y="181642"/>
                  </a:lnTo>
                  <a:cubicBezTo>
                    <a:pt x="11275" y="183363"/>
                    <a:pt x="9544" y="186428"/>
                    <a:pt x="9530" y="189738"/>
                  </a:cubicBezTo>
                  <a:lnTo>
                    <a:pt x="9530" y="226028"/>
                  </a:lnTo>
                  <a:cubicBezTo>
                    <a:pt x="9530" y="231289"/>
                    <a:pt x="13795" y="235553"/>
                    <a:pt x="19055" y="235553"/>
                  </a:cubicBezTo>
                  <a:cubicBezTo>
                    <a:pt x="24316" y="235553"/>
                    <a:pt x="28580" y="231289"/>
                    <a:pt x="28580" y="226028"/>
                  </a:cubicBezTo>
                  <a:lnTo>
                    <a:pt x="28580" y="195358"/>
                  </a:lnTo>
                  <a:lnTo>
                    <a:pt x="66680" y="172212"/>
                  </a:lnTo>
                  <a:cubicBezTo>
                    <a:pt x="67319" y="187999"/>
                    <a:pt x="70971" y="203519"/>
                    <a:pt x="77444" y="217932"/>
                  </a:cubicBezTo>
                  <a:lnTo>
                    <a:pt x="42487" y="238887"/>
                  </a:lnTo>
                  <a:cubicBezTo>
                    <a:pt x="39660" y="240608"/>
                    <a:pt x="37928" y="243673"/>
                    <a:pt x="37915" y="246983"/>
                  </a:cubicBezTo>
                  <a:lnTo>
                    <a:pt x="37915" y="283274"/>
                  </a:lnTo>
                  <a:cubicBezTo>
                    <a:pt x="37915" y="288534"/>
                    <a:pt x="42179" y="292799"/>
                    <a:pt x="47440" y="292799"/>
                  </a:cubicBezTo>
                  <a:cubicBezTo>
                    <a:pt x="52701" y="292799"/>
                    <a:pt x="56965" y="288534"/>
                    <a:pt x="56965" y="283274"/>
                  </a:cubicBezTo>
                  <a:lnTo>
                    <a:pt x="56965" y="252508"/>
                  </a:lnTo>
                  <a:lnTo>
                    <a:pt x="85540" y="234887"/>
                  </a:lnTo>
                  <a:cubicBezTo>
                    <a:pt x="99542" y="258127"/>
                    <a:pt x="119735" y="276225"/>
                    <a:pt x="142690" y="276225"/>
                  </a:cubicBezTo>
                  <a:cubicBezTo>
                    <a:pt x="165645" y="276225"/>
                    <a:pt x="184981" y="258509"/>
                    <a:pt x="198983" y="235649"/>
                  </a:cubicBezTo>
                  <a:lnTo>
                    <a:pt x="226796" y="252508"/>
                  </a:lnTo>
                  <a:lnTo>
                    <a:pt x="226796" y="283464"/>
                  </a:lnTo>
                  <a:cubicBezTo>
                    <a:pt x="226796" y="288725"/>
                    <a:pt x="231060" y="292989"/>
                    <a:pt x="236321" y="292989"/>
                  </a:cubicBezTo>
                  <a:cubicBezTo>
                    <a:pt x="241581" y="292989"/>
                    <a:pt x="245846" y="288725"/>
                    <a:pt x="245846" y="283464"/>
                  </a:cubicBezTo>
                  <a:lnTo>
                    <a:pt x="245846" y="247174"/>
                  </a:lnTo>
                  <a:cubicBezTo>
                    <a:pt x="245821" y="243717"/>
                    <a:pt x="243924" y="240546"/>
                    <a:pt x="240893" y="238887"/>
                  </a:cubicBezTo>
                  <a:lnTo>
                    <a:pt x="207365" y="218504"/>
                  </a:lnTo>
                  <a:cubicBezTo>
                    <a:pt x="213936" y="204177"/>
                    <a:pt x="217687" y="188719"/>
                    <a:pt x="218414" y="172974"/>
                  </a:cubicBezTo>
                  <a:lnTo>
                    <a:pt x="254990" y="195167"/>
                  </a:lnTo>
                  <a:lnTo>
                    <a:pt x="254990" y="226124"/>
                  </a:lnTo>
                  <a:cubicBezTo>
                    <a:pt x="254990" y="231384"/>
                    <a:pt x="259254" y="235649"/>
                    <a:pt x="264515" y="235649"/>
                  </a:cubicBezTo>
                  <a:cubicBezTo>
                    <a:pt x="269775" y="235649"/>
                    <a:pt x="274040" y="231384"/>
                    <a:pt x="274040" y="226124"/>
                  </a:cubicBezTo>
                  <a:lnTo>
                    <a:pt x="274040" y="190024"/>
                  </a:lnTo>
                  <a:cubicBezTo>
                    <a:pt x="274093" y="186646"/>
                    <a:pt x="272354" y="183493"/>
                    <a:pt x="269468" y="181737"/>
                  </a:cubicBezTo>
                  <a:lnTo>
                    <a:pt x="222795" y="153162"/>
                  </a:lnTo>
                  <a:cubicBezTo>
                    <a:pt x="220761" y="151954"/>
                    <a:pt x="218351" y="151547"/>
                    <a:pt x="216032" y="152019"/>
                  </a:cubicBezTo>
                  <a:cubicBezTo>
                    <a:pt x="214015" y="145153"/>
                    <a:pt x="210790" y="138702"/>
                    <a:pt x="206507" y="132969"/>
                  </a:cubicBezTo>
                  <a:lnTo>
                    <a:pt x="236130" y="132969"/>
                  </a:lnTo>
                  <a:cubicBezTo>
                    <a:pt x="238675" y="132959"/>
                    <a:pt x="241111" y="131930"/>
                    <a:pt x="242893" y="130112"/>
                  </a:cubicBezTo>
                  <a:lnTo>
                    <a:pt x="280993" y="92012"/>
                  </a:lnTo>
                  <a:cubicBezTo>
                    <a:pt x="284686" y="88297"/>
                    <a:pt x="284686" y="82296"/>
                    <a:pt x="280993" y="78581"/>
                  </a:cubicBezTo>
                  <a:cubicBezTo>
                    <a:pt x="277186" y="75054"/>
                    <a:pt x="271257" y="75224"/>
                    <a:pt x="267658" y="78962"/>
                  </a:cubicBezTo>
                  <a:close/>
                </a:path>
              </a:pathLst>
            </a:custGeom>
            <a:grpFill/>
            <a:ln w="9525" cap="flat">
              <a:noFill/>
              <a:prstDash val="solid"/>
              <a:miter/>
            </a:ln>
          </p:spPr>
          <p:txBody>
            <a:bodyPr rtlCol="0" anchor="ctr"/>
            <a:lstStyle/>
            <a:p>
              <a:endParaRPr lang="it-IT" sz="1013"/>
            </a:p>
          </p:txBody>
        </p:sp>
      </p:grpSp>
      <p:grpSp>
        <p:nvGrpSpPr>
          <p:cNvPr id="1211" name="Elemento grafico 1146" descr="Cerimonia di osservazione della luna">
            <a:extLst>
              <a:ext uri="{FF2B5EF4-FFF2-40B4-BE49-F238E27FC236}">
                <a16:creationId xmlns:a16="http://schemas.microsoft.com/office/drawing/2014/main" id="{E4F40C55-6E19-614E-8FF3-E7D29080B6A1}"/>
              </a:ext>
            </a:extLst>
          </p:cNvPr>
          <p:cNvGrpSpPr/>
          <p:nvPr/>
        </p:nvGrpSpPr>
        <p:grpSpPr>
          <a:xfrm>
            <a:off x="2406646" y="3553457"/>
            <a:ext cx="262526" cy="262526"/>
            <a:chOff x="6388800" y="3721800"/>
            <a:chExt cx="914400" cy="914400"/>
          </a:xfrm>
          <a:solidFill>
            <a:schemeClr val="accent3"/>
          </a:solidFill>
        </p:grpSpPr>
        <p:sp>
          <p:nvSpPr>
            <p:cNvPr id="1212" name="Figura a mano libera 1211">
              <a:extLst>
                <a:ext uri="{FF2B5EF4-FFF2-40B4-BE49-F238E27FC236}">
                  <a16:creationId xmlns:a16="http://schemas.microsoft.com/office/drawing/2014/main" id="{83D535E8-165B-0544-AB3D-DCD929D46794}"/>
                </a:ext>
              </a:extLst>
            </p:cNvPr>
            <p:cNvSpPr/>
            <p:nvPr/>
          </p:nvSpPr>
          <p:spPr>
            <a:xfrm>
              <a:off x="6819806" y="3938424"/>
              <a:ext cx="381000" cy="590550"/>
            </a:xfrm>
            <a:custGeom>
              <a:avLst/>
              <a:gdLst>
                <a:gd name="connsiteX0" fmla="*/ 381000 w 381000"/>
                <a:gd name="connsiteY0" fmla="*/ 285820 h 590550"/>
                <a:gd name="connsiteX1" fmla="*/ 317754 w 381000"/>
                <a:gd name="connsiteY1" fmla="*/ 210858 h 590550"/>
                <a:gd name="connsiteX2" fmla="*/ 277276 w 381000"/>
                <a:gd name="connsiteY2" fmla="*/ 110987 h 590550"/>
                <a:gd name="connsiteX3" fmla="*/ 260604 w 381000"/>
                <a:gd name="connsiteY3" fmla="*/ 106083 h 590550"/>
                <a:gd name="connsiteX4" fmla="*/ 220364 w 381000"/>
                <a:gd name="connsiteY4" fmla="*/ 6116 h 590550"/>
                <a:gd name="connsiteX5" fmla="*/ 120396 w 381000"/>
                <a:gd name="connsiteY5" fmla="*/ 46355 h 590550"/>
                <a:gd name="connsiteX6" fmla="*/ 120396 w 381000"/>
                <a:gd name="connsiteY6" fmla="*/ 106083 h 590550"/>
                <a:gd name="connsiteX7" fmla="*/ 58343 w 381000"/>
                <a:gd name="connsiteY7" fmla="*/ 194187 h 590550"/>
                <a:gd name="connsiteX8" fmla="*/ 63246 w 381000"/>
                <a:gd name="connsiteY8" fmla="*/ 210858 h 590550"/>
                <a:gd name="connsiteX9" fmla="*/ 0 w 381000"/>
                <a:gd name="connsiteY9" fmla="*/ 285820 h 590550"/>
                <a:gd name="connsiteX10" fmla="*/ 16669 w 381000"/>
                <a:gd name="connsiteY10" fmla="*/ 335826 h 590550"/>
                <a:gd name="connsiteX11" fmla="*/ 7144 w 381000"/>
                <a:gd name="connsiteY11" fmla="*/ 335826 h 590550"/>
                <a:gd name="connsiteX12" fmla="*/ 7144 w 381000"/>
                <a:gd name="connsiteY12" fmla="*/ 412026 h 590550"/>
                <a:gd name="connsiteX13" fmla="*/ 35719 w 381000"/>
                <a:gd name="connsiteY13" fmla="*/ 412026 h 590550"/>
                <a:gd name="connsiteX14" fmla="*/ 35719 w 381000"/>
                <a:gd name="connsiteY14" fmla="*/ 593001 h 590550"/>
                <a:gd name="connsiteX15" fmla="*/ 340519 w 381000"/>
                <a:gd name="connsiteY15" fmla="*/ 593001 h 590550"/>
                <a:gd name="connsiteX16" fmla="*/ 340519 w 381000"/>
                <a:gd name="connsiteY16" fmla="*/ 412026 h 590550"/>
                <a:gd name="connsiteX17" fmla="*/ 369094 w 381000"/>
                <a:gd name="connsiteY17" fmla="*/ 412026 h 590550"/>
                <a:gd name="connsiteX18" fmla="*/ 369094 w 381000"/>
                <a:gd name="connsiteY18" fmla="*/ 335826 h 590550"/>
                <a:gd name="connsiteX19" fmla="*/ 359569 w 381000"/>
                <a:gd name="connsiteY19" fmla="*/ 335826 h 590550"/>
                <a:gd name="connsiteX20" fmla="*/ 381000 w 381000"/>
                <a:gd name="connsiteY20" fmla="*/ 285820 h 590550"/>
                <a:gd name="connsiteX21" fmla="*/ 152400 w 381000"/>
                <a:gd name="connsiteY21" fmla="*/ 285820 h 590550"/>
                <a:gd name="connsiteX22" fmla="*/ 190500 w 381000"/>
                <a:gd name="connsiteY22" fmla="*/ 247720 h 590550"/>
                <a:gd name="connsiteX23" fmla="*/ 228600 w 381000"/>
                <a:gd name="connsiteY23" fmla="*/ 285820 h 590550"/>
                <a:gd name="connsiteX24" fmla="*/ 190500 w 381000"/>
                <a:gd name="connsiteY24" fmla="*/ 323920 h 590550"/>
                <a:gd name="connsiteX25" fmla="*/ 152400 w 381000"/>
                <a:gd name="connsiteY25" fmla="*/ 285820 h 590550"/>
                <a:gd name="connsiteX26" fmla="*/ 304800 w 381000"/>
                <a:gd name="connsiteY26" fmla="*/ 247720 h 590550"/>
                <a:gd name="connsiteX27" fmla="*/ 342900 w 381000"/>
                <a:gd name="connsiteY27" fmla="*/ 285820 h 590550"/>
                <a:gd name="connsiteX28" fmla="*/ 304800 w 381000"/>
                <a:gd name="connsiteY28" fmla="*/ 323920 h 590550"/>
                <a:gd name="connsiteX29" fmla="*/ 266700 w 381000"/>
                <a:gd name="connsiteY29" fmla="*/ 285820 h 590550"/>
                <a:gd name="connsiteX30" fmla="*/ 304800 w 381000"/>
                <a:gd name="connsiteY30" fmla="*/ 247720 h 590550"/>
                <a:gd name="connsiteX31" fmla="*/ 247650 w 381000"/>
                <a:gd name="connsiteY31" fmla="*/ 142945 h 590550"/>
                <a:gd name="connsiteX32" fmla="*/ 285750 w 381000"/>
                <a:gd name="connsiteY32" fmla="*/ 181045 h 590550"/>
                <a:gd name="connsiteX33" fmla="*/ 247650 w 381000"/>
                <a:gd name="connsiteY33" fmla="*/ 219145 h 590550"/>
                <a:gd name="connsiteX34" fmla="*/ 209550 w 381000"/>
                <a:gd name="connsiteY34" fmla="*/ 181045 h 590550"/>
                <a:gd name="connsiteX35" fmla="*/ 247650 w 381000"/>
                <a:gd name="connsiteY35" fmla="*/ 142945 h 590550"/>
                <a:gd name="connsiteX36" fmla="*/ 190500 w 381000"/>
                <a:gd name="connsiteY36" fmla="*/ 38170 h 590550"/>
                <a:gd name="connsiteX37" fmla="*/ 228600 w 381000"/>
                <a:gd name="connsiteY37" fmla="*/ 76270 h 590550"/>
                <a:gd name="connsiteX38" fmla="*/ 190500 w 381000"/>
                <a:gd name="connsiteY38" fmla="*/ 114370 h 590550"/>
                <a:gd name="connsiteX39" fmla="*/ 152400 w 381000"/>
                <a:gd name="connsiteY39" fmla="*/ 76270 h 590550"/>
                <a:gd name="connsiteX40" fmla="*/ 190500 w 381000"/>
                <a:gd name="connsiteY40" fmla="*/ 38170 h 590550"/>
                <a:gd name="connsiteX41" fmla="*/ 133350 w 381000"/>
                <a:gd name="connsiteY41" fmla="*/ 142945 h 590550"/>
                <a:gd name="connsiteX42" fmla="*/ 171450 w 381000"/>
                <a:gd name="connsiteY42" fmla="*/ 181045 h 590550"/>
                <a:gd name="connsiteX43" fmla="*/ 133350 w 381000"/>
                <a:gd name="connsiteY43" fmla="*/ 219145 h 590550"/>
                <a:gd name="connsiteX44" fmla="*/ 95250 w 381000"/>
                <a:gd name="connsiteY44" fmla="*/ 181045 h 590550"/>
                <a:gd name="connsiteX45" fmla="*/ 133350 w 381000"/>
                <a:gd name="connsiteY45" fmla="*/ 142945 h 590550"/>
                <a:gd name="connsiteX46" fmla="*/ 76200 w 381000"/>
                <a:gd name="connsiteY46" fmla="*/ 247720 h 590550"/>
                <a:gd name="connsiteX47" fmla="*/ 114300 w 381000"/>
                <a:gd name="connsiteY47" fmla="*/ 285820 h 590550"/>
                <a:gd name="connsiteX48" fmla="*/ 76200 w 381000"/>
                <a:gd name="connsiteY48" fmla="*/ 323920 h 590550"/>
                <a:gd name="connsiteX49" fmla="*/ 38100 w 381000"/>
                <a:gd name="connsiteY49" fmla="*/ 285820 h 590550"/>
                <a:gd name="connsiteX50" fmla="*/ 76200 w 381000"/>
                <a:gd name="connsiteY50" fmla="*/ 247720 h 590550"/>
                <a:gd name="connsiteX51" fmla="*/ 216694 w 381000"/>
                <a:gd name="connsiteY51" fmla="*/ 497751 h 590550"/>
                <a:gd name="connsiteX52" fmla="*/ 159544 w 381000"/>
                <a:gd name="connsiteY52" fmla="*/ 497751 h 590550"/>
                <a:gd name="connsiteX53" fmla="*/ 159544 w 381000"/>
                <a:gd name="connsiteY53" fmla="*/ 440601 h 590550"/>
                <a:gd name="connsiteX54" fmla="*/ 216694 w 381000"/>
                <a:gd name="connsiteY54" fmla="*/ 44060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81000" h="590550">
                  <a:moveTo>
                    <a:pt x="381000" y="285820"/>
                  </a:moveTo>
                  <a:cubicBezTo>
                    <a:pt x="380938" y="248783"/>
                    <a:pt x="354252" y="217154"/>
                    <a:pt x="317754" y="210858"/>
                  </a:cubicBezTo>
                  <a:cubicBezTo>
                    <a:pt x="334156" y="172102"/>
                    <a:pt x="316032" y="127388"/>
                    <a:pt x="277276" y="110987"/>
                  </a:cubicBezTo>
                  <a:cubicBezTo>
                    <a:pt x="271924" y="108722"/>
                    <a:pt x="266330" y="107077"/>
                    <a:pt x="260604" y="106083"/>
                  </a:cubicBezTo>
                  <a:cubicBezTo>
                    <a:pt x="277098" y="67366"/>
                    <a:pt x="259082" y="22609"/>
                    <a:pt x="220364" y="6116"/>
                  </a:cubicBezTo>
                  <a:cubicBezTo>
                    <a:pt x="181647" y="-10378"/>
                    <a:pt x="136890" y="7638"/>
                    <a:pt x="120396" y="46355"/>
                  </a:cubicBezTo>
                  <a:cubicBezTo>
                    <a:pt x="112269" y="65435"/>
                    <a:pt x="112269" y="87004"/>
                    <a:pt x="120396" y="106083"/>
                  </a:cubicBezTo>
                  <a:cubicBezTo>
                    <a:pt x="78931" y="113277"/>
                    <a:pt x="51150" y="152723"/>
                    <a:pt x="58343" y="194187"/>
                  </a:cubicBezTo>
                  <a:cubicBezTo>
                    <a:pt x="59336" y="199913"/>
                    <a:pt x="60981" y="205506"/>
                    <a:pt x="63246" y="210858"/>
                  </a:cubicBezTo>
                  <a:cubicBezTo>
                    <a:pt x="26749" y="217154"/>
                    <a:pt x="63" y="248783"/>
                    <a:pt x="0" y="285820"/>
                  </a:cubicBezTo>
                  <a:cubicBezTo>
                    <a:pt x="-55" y="303862"/>
                    <a:pt x="5799" y="321427"/>
                    <a:pt x="16669" y="335826"/>
                  </a:cubicBezTo>
                  <a:lnTo>
                    <a:pt x="7144" y="335826"/>
                  </a:lnTo>
                  <a:lnTo>
                    <a:pt x="7144" y="412026"/>
                  </a:lnTo>
                  <a:lnTo>
                    <a:pt x="35719" y="412026"/>
                  </a:lnTo>
                  <a:lnTo>
                    <a:pt x="35719" y="593001"/>
                  </a:lnTo>
                  <a:lnTo>
                    <a:pt x="340519" y="593001"/>
                  </a:lnTo>
                  <a:lnTo>
                    <a:pt x="340519" y="412026"/>
                  </a:lnTo>
                  <a:lnTo>
                    <a:pt x="369094" y="412026"/>
                  </a:lnTo>
                  <a:lnTo>
                    <a:pt x="369094" y="335826"/>
                  </a:lnTo>
                  <a:lnTo>
                    <a:pt x="359569" y="335826"/>
                  </a:lnTo>
                  <a:cubicBezTo>
                    <a:pt x="371855" y="321865"/>
                    <a:pt x="379362" y="304345"/>
                    <a:pt x="381000" y="285820"/>
                  </a:cubicBezTo>
                  <a:close/>
                  <a:moveTo>
                    <a:pt x="152400" y="285820"/>
                  </a:moveTo>
                  <a:cubicBezTo>
                    <a:pt x="152400" y="264778"/>
                    <a:pt x="169459" y="247720"/>
                    <a:pt x="190500" y="247720"/>
                  </a:cubicBezTo>
                  <a:cubicBezTo>
                    <a:pt x="211542" y="247720"/>
                    <a:pt x="228600" y="264778"/>
                    <a:pt x="228600" y="285820"/>
                  </a:cubicBezTo>
                  <a:cubicBezTo>
                    <a:pt x="228600" y="306862"/>
                    <a:pt x="211542" y="323920"/>
                    <a:pt x="190500" y="323920"/>
                  </a:cubicBezTo>
                  <a:cubicBezTo>
                    <a:pt x="169459" y="323920"/>
                    <a:pt x="152400" y="306862"/>
                    <a:pt x="152400" y="285820"/>
                  </a:cubicBezTo>
                  <a:close/>
                  <a:moveTo>
                    <a:pt x="304800" y="247720"/>
                  </a:moveTo>
                  <a:cubicBezTo>
                    <a:pt x="325842" y="247720"/>
                    <a:pt x="342900" y="264778"/>
                    <a:pt x="342900" y="285820"/>
                  </a:cubicBezTo>
                  <a:cubicBezTo>
                    <a:pt x="342900" y="306862"/>
                    <a:pt x="325842" y="323920"/>
                    <a:pt x="304800" y="323920"/>
                  </a:cubicBezTo>
                  <a:cubicBezTo>
                    <a:pt x="283759" y="323920"/>
                    <a:pt x="266700" y="306862"/>
                    <a:pt x="266700" y="285820"/>
                  </a:cubicBezTo>
                  <a:cubicBezTo>
                    <a:pt x="266700" y="264778"/>
                    <a:pt x="283759" y="247720"/>
                    <a:pt x="304800" y="247720"/>
                  </a:cubicBezTo>
                  <a:close/>
                  <a:moveTo>
                    <a:pt x="247650" y="142945"/>
                  </a:moveTo>
                  <a:cubicBezTo>
                    <a:pt x="268692" y="142945"/>
                    <a:pt x="285750" y="160003"/>
                    <a:pt x="285750" y="181045"/>
                  </a:cubicBezTo>
                  <a:cubicBezTo>
                    <a:pt x="285750" y="202087"/>
                    <a:pt x="268692" y="219145"/>
                    <a:pt x="247650" y="219145"/>
                  </a:cubicBezTo>
                  <a:cubicBezTo>
                    <a:pt x="226609" y="219145"/>
                    <a:pt x="209550" y="202087"/>
                    <a:pt x="209550" y="181045"/>
                  </a:cubicBezTo>
                  <a:cubicBezTo>
                    <a:pt x="209550" y="160003"/>
                    <a:pt x="226609" y="142945"/>
                    <a:pt x="247650" y="142945"/>
                  </a:cubicBezTo>
                  <a:close/>
                  <a:moveTo>
                    <a:pt x="190500" y="38170"/>
                  </a:moveTo>
                  <a:cubicBezTo>
                    <a:pt x="211542" y="38170"/>
                    <a:pt x="228600" y="55228"/>
                    <a:pt x="228600" y="76270"/>
                  </a:cubicBezTo>
                  <a:cubicBezTo>
                    <a:pt x="228600" y="97312"/>
                    <a:pt x="211542" y="114370"/>
                    <a:pt x="190500" y="114370"/>
                  </a:cubicBezTo>
                  <a:cubicBezTo>
                    <a:pt x="169459" y="114370"/>
                    <a:pt x="152400" y="97312"/>
                    <a:pt x="152400" y="76270"/>
                  </a:cubicBezTo>
                  <a:cubicBezTo>
                    <a:pt x="152400" y="55228"/>
                    <a:pt x="169459" y="38170"/>
                    <a:pt x="190500" y="38170"/>
                  </a:cubicBezTo>
                  <a:close/>
                  <a:moveTo>
                    <a:pt x="133350" y="142945"/>
                  </a:moveTo>
                  <a:cubicBezTo>
                    <a:pt x="154392" y="142945"/>
                    <a:pt x="171450" y="160003"/>
                    <a:pt x="171450" y="181045"/>
                  </a:cubicBezTo>
                  <a:cubicBezTo>
                    <a:pt x="171450" y="202087"/>
                    <a:pt x="154392" y="219145"/>
                    <a:pt x="133350" y="219145"/>
                  </a:cubicBezTo>
                  <a:cubicBezTo>
                    <a:pt x="112309" y="219145"/>
                    <a:pt x="95250" y="202087"/>
                    <a:pt x="95250" y="181045"/>
                  </a:cubicBezTo>
                  <a:cubicBezTo>
                    <a:pt x="95250" y="160003"/>
                    <a:pt x="112309" y="142945"/>
                    <a:pt x="133350" y="142945"/>
                  </a:cubicBezTo>
                  <a:close/>
                  <a:moveTo>
                    <a:pt x="76200" y="247720"/>
                  </a:moveTo>
                  <a:cubicBezTo>
                    <a:pt x="97242" y="247720"/>
                    <a:pt x="114300" y="264778"/>
                    <a:pt x="114300" y="285820"/>
                  </a:cubicBezTo>
                  <a:cubicBezTo>
                    <a:pt x="114300" y="306862"/>
                    <a:pt x="97242" y="323920"/>
                    <a:pt x="76200" y="323920"/>
                  </a:cubicBezTo>
                  <a:cubicBezTo>
                    <a:pt x="55159" y="323920"/>
                    <a:pt x="38100" y="306862"/>
                    <a:pt x="38100" y="285820"/>
                  </a:cubicBezTo>
                  <a:cubicBezTo>
                    <a:pt x="38100" y="264778"/>
                    <a:pt x="55159" y="247720"/>
                    <a:pt x="76200" y="247720"/>
                  </a:cubicBezTo>
                  <a:close/>
                  <a:moveTo>
                    <a:pt x="216694" y="497751"/>
                  </a:moveTo>
                  <a:lnTo>
                    <a:pt x="159544" y="497751"/>
                  </a:lnTo>
                  <a:lnTo>
                    <a:pt x="159544" y="440601"/>
                  </a:lnTo>
                  <a:lnTo>
                    <a:pt x="216694" y="440601"/>
                  </a:lnTo>
                  <a:close/>
                </a:path>
              </a:pathLst>
            </a:custGeom>
            <a:grpFill/>
            <a:ln w="9525" cap="flat">
              <a:noFill/>
              <a:prstDash val="solid"/>
              <a:miter/>
            </a:ln>
          </p:spPr>
          <p:txBody>
            <a:bodyPr rtlCol="0" anchor="ctr"/>
            <a:lstStyle/>
            <a:p>
              <a:endParaRPr lang="it-IT" sz="1013"/>
            </a:p>
          </p:txBody>
        </p:sp>
        <p:sp>
          <p:nvSpPr>
            <p:cNvPr id="1213" name="Figura a mano libera 1212">
              <a:extLst>
                <a:ext uri="{FF2B5EF4-FFF2-40B4-BE49-F238E27FC236}">
                  <a16:creationId xmlns:a16="http://schemas.microsoft.com/office/drawing/2014/main" id="{71423160-FB15-854E-8027-20087DBF2B2B}"/>
                </a:ext>
              </a:extLst>
            </p:cNvPr>
            <p:cNvSpPr/>
            <p:nvPr/>
          </p:nvSpPr>
          <p:spPr>
            <a:xfrm>
              <a:off x="6627878" y="4257486"/>
              <a:ext cx="171450" cy="66675"/>
            </a:xfrm>
            <a:custGeom>
              <a:avLst/>
              <a:gdLst>
                <a:gd name="connsiteX0" fmla="*/ 5334 w 171450"/>
                <a:gd name="connsiteY0" fmla="*/ 0 h 66675"/>
                <a:gd name="connsiteX1" fmla="*/ 0 w 171450"/>
                <a:gd name="connsiteY1" fmla="*/ 40386 h 66675"/>
                <a:gd name="connsiteX2" fmla="*/ 110966 w 171450"/>
                <a:gd name="connsiteY2" fmla="*/ 66770 h 66675"/>
                <a:gd name="connsiteX3" fmla="*/ 172879 w 171450"/>
                <a:gd name="connsiteY3" fmla="*/ 58960 h 66675"/>
                <a:gd name="connsiteX4" fmla="*/ 172879 w 171450"/>
                <a:gd name="connsiteY4" fmla="*/ 19336 h 66675"/>
                <a:gd name="connsiteX5" fmla="*/ 110966 w 171450"/>
                <a:gd name="connsiteY5" fmla="*/ 28861 h 66675"/>
                <a:gd name="connsiteX6" fmla="*/ 5334 w 171450"/>
                <a:gd name="connsiteY6"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66675">
                  <a:moveTo>
                    <a:pt x="5334" y="0"/>
                  </a:moveTo>
                  <a:lnTo>
                    <a:pt x="0" y="40386"/>
                  </a:lnTo>
                  <a:cubicBezTo>
                    <a:pt x="34575" y="57300"/>
                    <a:pt x="72479" y="66312"/>
                    <a:pt x="110966" y="66770"/>
                  </a:cubicBezTo>
                  <a:cubicBezTo>
                    <a:pt x="131852" y="66805"/>
                    <a:pt x="152656" y="64179"/>
                    <a:pt x="172879" y="58960"/>
                  </a:cubicBezTo>
                  <a:lnTo>
                    <a:pt x="172879" y="19336"/>
                  </a:lnTo>
                  <a:cubicBezTo>
                    <a:pt x="152840" y="25615"/>
                    <a:pt x="131966" y="28826"/>
                    <a:pt x="110966" y="28861"/>
                  </a:cubicBezTo>
                  <a:cubicBezTo>
                    <a:pt x="72485" y="28670"/>
                    <a:pt x="5334" y="0"/>
                    <a:pt x="5334" y="0"/>
                  </a:cubicBezTo>
                  <a:close/>
                </a:path>
              </a:pathLst>
            </a:custGeom>
            <a:grpFill/>
            <a:ln w="9525" cap="flat">
              <a:noFill/>
              <a:prstDash val="solid"/>
              <a:miter/>
            </a:ln>
          </p:spPr>
          <p:txBody>
            <a:bodyPr rtlCol="0" anchor="ctr"/>
            <a:lstStyle/>
            <a:p>
              <a:endParaRPr lang="it-IT" sz="1013"/>
            </a:p>
          </p:txBody>
        </p:sp>
        <p:sp>
          <p:nvSpPr>
            <p:cNvPr id="1214" name="Figura a mano libera 1213">
              <a:extLst>
                <a:ext uri="{FF2B5EF4-FFF2-40B4-BE49-F238E27FC236}">
                  <a16:creationId xmlns:a16="http://schemas.microsoft.com/office/drawing/2014/main" id="{E5FF5DC8-5A20-C244-BB3B-1C706F46DD2B}"/>
                </a:ext>
              </a:extLst>
            </p:cNvPr>
            <p:cNvSpPr/>
            <p:nvPr/>
          </p:nvSpPr>
          <p:spPr>
            <a:xfrm>
              <a:off x="6491543" y="3828956"/>
              <a:ext cx="447675" cy="390525"/>
            </a:xfrm>
            <a:custGeom>
              <a:avLst/>
              <a:gdLst>
                <a:gd name="connsiteX0" fmla="*/ 247301 w 447675"/>
                <a:gd name="connsiteY0" fmla="*/ 0 h 390525"/>
                <a:gd name="connsiteX1" fmla="*/ 0 w 447675"/>
                <a:gd name="connsiteY1" fmla="*/ 247999 h 390525"/>
                <a:gd name="connsiteX2" fmla="*/ 50609 w 447675"/>
                <a:gd name="connsiteY2" fmla="*/ 397669 h 390525"/>
                <a:gd name="connsiteX3" fmla="*/ 61849 w 447675"/>
                <a:gd name="connsiteY3" fmla="*/ 344710 h 390525"/>
                <a:gd name="connsiteX4" fmla="*/ 152681 w 447675"/>
                <a:gd name="connsiteY4" fmla="*/ 62625 h 390525"/>
                <a:gd name="connsiteX5" fmla="*/ 425704 w 447675"/>
                <a:gd name="connsiteY5" fmla="*/ 137541 h 390525"/>
                <a:gd name="connsiteX6" fmla="*/ 450564 w 447675"/>
                <a:gd name="connsiteY6" fmla="*/ 106109 h 390525"/>
                <a:gd name="connsiteX7" fmla="*/ 247301 w 447675"/>
                <a:gd name="connsiteY7"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390525">
                  <a:moveTo>
                    <a:pt x="247301" y="0"/>
                  </a:moveTo>
                  <a:cubicBezTo>
                    <a:pt x="110527" y="192"/>
                    <a:pt x="-193" y="111225"/>
                    <a:pt x="0" y="247999"/>
                  </a:cubicBezTo>
                  <a:cubicBezTo>
                    <a:pt x="76" y="302076"/>
                    <a:pt x="17851" y="354642"/>
                    <a:pt x="50609" y="397669"/>
                  </a:cubicBezTo>
                  <a:cubicBezTo>
                    <a:pt x="53912" y="379000"/>
                    <a:pt x="57658" y="361347"/>
                    <a:pt x="61849" y="344710"/>
                  </a:cubicBezTo>
                  <a:cubicBezTo>
                    <a:pt x="9036" y="241731"/>
                    <a:pt x="49704" y="115437"/>
                    <a:pt x="152681" y="62625"/>
                  </a:cubicBezTo>
                  <a:cubicBezTo>
                    <a:pt x="249350" y="13048"/>
                    <a:pt x="367876" y="45571"/>
                    <a:pt x="425704" y="137541"/>
                  </a:cubicBezTo>
                  <a:cubicBezTo>
                    <a:pt x="431891" y="125561"/>
                    <a:pt x="440332" y="114889"/>
                    <a:pt x="450564" y="106109"/>
                  </a:cubicBezTo>
                  <a:cubicBezTo>
                    <a:pt x="404250" y="39614"/>
                    <a:pt x="328335" y="-16"/>
                    <a:pt x="247301" y="0"/>
                  </a:cubicBezTo>
                  <a:close/>
                </a:path>
              </a:pathLst>
            </a:custGeom>
            <a:grpFill/>
            <a:ln w="9525" cap="flat">
              <a:noFill/>
              <a:prstDash val="solid"/>
              <a:miter/>
            </a:ln>
          </p:spPr>
          <p:txBody>
            <a:bodyPr rtlCol="0" anchor="ctr"/>
            <a:lstStyle/>
            <a:p>
              <a:endParaRPr lang="it-IT" sz="1013"/>
            </a:p>
          </p:txBody>
        </p:sp>
        <p:sp>
          <p:nvSpPr>
            <p:cNvPr id="1215" name="Figura a mano libera 1214">
              <a:extLst>
                <a:ext uri="{FF2B5EF4-FFF2-40B4-BE49-F238E27FC236}">
                  <a16:creationId xmlns:a16="http://schemas.microsoft.com/office/drawing/2014/main" id="{FF2B64B6-60FB-D441-B08F-40C87211B73C}"/>
                </a:ext>
              </a:extLst>
            </p:cNvPr>
            <p:cNvSpPr/>
            <p:nvPr/>
          </p:nvSpPr>
          <p:spPr>
            <a:xfrm>
              <a:off x="6555081" y="3909769"/>
              <a:ext cx="295275" cy="619125"/>
            </a:xfrm>
            <a:custGeom>
              <a:avLst/>
              <a:gdLst>
                <a:gd name="connsiteX0" fmla="*/ 285395 w 295275"/>
                <a:gd name="connsiteY0" fmla="*/ 76445 h 619125"/>
                <a:gd name="connsiteX1" fmla="*/ 134424 w 295275"/>
                <a:gd name="connsiteY1" fmla="*/ 117879 h 619125"/>
                <a:gd name="connsiteX2" fmla="*/ 146139 w 295275"/>
                <a:gd name="connsiteY2" fmla="*/ 102829 h 619125"/>
                <a:gd name="connsiteX3" fmla="*/ 247200 w 295275"/>
                <a:gd name="connsiteY3" fmla="*/ 38154 h 619125"/>
                <a:gd name="connsiteX4" fmla="*/ 264821 w 295275"/>
                <a:gd name="connsiteY4" fmla="*/ 17676 h 619125"/>
                <a:gd name="connsiteX5" fmla="*/ 244342 w 295275"/>
                <a:gd name="connsiteY5" fmla="*/ 54 h 619125"/>
                <a:gd name="connsiteX6" fmla="*/ 118422 w 295275"/>
                <a:gd name="connsiteY6" fmla="*/ 76254 h 619125"/>
                <a:gd name="connsiteX7" fmla="*/ 4122 w 295275"/>
                <a:gd name="connsiteY7" fmla="*/ 619179 h 619125"/>
                <a:gd name="connsiteX8" fmla="*/ 42222 w 295275"/>
                <a:gd name="connsiteY8" fmla="*/ 619179 h 619125"/>
                <a:gd name="connsiteX9" fmla="*/ 53175 w 295275"/>
                <a:gd name="connsiteY9" fmla="*/ 322095 h 619125"/>
                <a:gd name="connsiteX10" fmla="*/ 59367 w 295275"/>
                <a:gd name="connsiteY10" fmla="*/ 317713 h 619125"/>
                <a:gd name="connsiteX11" fmla="*/ 253200 w 295275"/>
                <a:gd name="connsiteY11" fmla="*/ 228559 h 619125"/>
                <a:gd name="connsiteX12" fmla="*/ 273870 w 295275"/>
                <a:gd name="connsiteY12" fmla="*/ 211128 h 619125"/>
                <a:gd name="connsiteX13" fmla="*/ 256439 w 295275"/>
                <a:gd name="connsiteY13" fmla="*/ 190459 h 619125"/>
                <a:gd name="connsiteX14" fmla="*/ 68130 w 295275"/>
                <a:gd name="connsiteY14" fmla="*/ 258182 h 619125"/>
                <a:gd name="connsiteX15" fmla="*/ 86513 w 295275"/>
                <a:gd name="connsiteY15" fmla="*/ 204461 h 619125"/>
                <a:gd name="connsiteX16" fmla="*/ 87942 w 295275"/>
                <a:gd name="connsiteY16" fmla="*/ 203223 h 619125"/>
                <a:gd name="connsiteX17" fmla="*/ 281775 w 295275"/>
                <a:gd name="connsiteY17" fmla="*/ 114069 h 619125"/>
                <a:gd name="connsiteX18" fmla="*/ 302445 w 295275"/>
                <a:gd name="connsiteY18" fmla="*/ 96638 h 619125"/>
                <a:gd name="connsiteX19" fmla="*/ 285014 w 295275"/>
                <a:gd name="connsiteY19" fmla="*/ 75969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5275" h="619125">
                  <a:moveTo>
                    <a:pt x="285395" y="76445"/>
                  </a:moveTo>
                  <a:cubicBezTo>
                    <a:pt x="227102" y="71587"/>
                    <a:pt x="174238" y="93304"/>
                    <a:pt x="134424" y="117879"/>
                  </a:cubicBezTo>
                  <a:cubicBezTo>
                    <a:pt x="138329" y="112449"/>
                    <a:pt x="142234" y="107496"/>
                    <a:pt x="146139" y="102829"/>
                  </a:cubicBezTo>
                  <a:cubicBezTo>
                    <a:pt x="195574" y="43584"/>
                    <a:pt x="244818" y="38440"/>
                    <a:pt x="247200" y="38154"/>
                  </a:cubicBezTo>
                  <a:cubicBezTo>
                    <a:pt x="257721" y="37366"/>
                    <a:pt x="265610" y="28197"/>
                    <a:pt x="264821" y="17676"/>
                  </a:cubicBezTo>
                  <a:cubicBezTo>
                    <a:pt x="264032" y="7154"/>
                    <a:pt x="254864" y="-734"/>
                    <a:pt x="244342" y="54"/>
                  </a:cubicBezTo>
                  <a:cubicBezTo>
                    <a:pt x="241675" y="54"/>
                    <a:pt x="178620" y="5579"/>
                    <a:pt x="118422" y="76254"/>
                  </a:cubicBezTo>
                  <a:cubicBezTo>
                    <a:pt x="58224" y="146930"/>
                    <a:pt x="-18738" y="301044"/>
                    <a:pt x="4122" y="619179"/>
                  </a:cubicBezTo>
                  <a:lnTo>
                    <a:pt x="42222" y="619179"/>
                  </a:lnTo>
                  <a:cubicBezTo>
                    <a:pt x="32697" y="495354"/>
                    <a:pt x="38983" y="398485"/>
                    <a:pt x="53175" y="322095"/>
                  </a:cubicBezTo>
                  <a:cubicBezTo>
                    <a:pt x="55521" y="321080"/>
                    <a:pt x="57630" y="319588"/>
                    <a:pt x="59367" y="317713"/>
                  </a:cubicBezTo>
                  <a:cubicBezTo>
                    <a:pt x="60224" y="316761"/>
                    <a:pt x="149949" y="219891"/>
                    <a:pt x="253200" y="228559"/>
                  </a:cubicBezTo>
                  <a:cubicBezTo>
                    <a:pt x="263722" y="229453"/>
                    <a:pt x="272975" y="221650"/>
                    <a:pt x="273870" y="211128"/>
                  </a:cubicBezTo>
                  <a:cubicBezTo>
                    <a:pt x="274764" y="200607"/>
                    <a:pt x="266960" y="191353"/>
                    <a:pt x="256439" y="190459"/>
                  </a:cubicBezTo>
                  <a:cubicBezTo>
                    <a:pt x="177477" y="183792"/>
                    <a:pt x="108325" y="226083"/>
                    <a:pt x="68130" y="258182"/>
                  </a:cubicBezTo>
                  <a:cubicBezTo>
                    <a:pt x="73299" y="239961"/>
                    <a:pt x="79436" y="222029"/>
                    <a:pt x="86513" y="204461"/>
                  </a:cubicBezTo>
                  <a:lnTo>
                    <a:pt x="87942" y="203223"/>
                  </a:lnTo>
                  <a:cubicBezTo>
                    <a:pt x="88799" y="202270"/>
                    <a:pt x="178810" y="105496"/>
                    <a:pt x="281775" y="114069"/>
                  </a:cubicBezTo>
                  <a:cubicBezTo>
                    <a:pt x="292297" y="114963"/>
                    <a:pt x="301550" y="107159"/>
                    <a:pt x="302445" y="96638"/>
                  </a:cubicBezTo>
                  <a:cubicBezTo>
                    <a:pt x="303339" y="86117"/>
                    <a:pt x="295535" y="76863"/>
                    <a:pt x="285014" y="75969"/>
                  </a:cubicBezTo>
                  <a:close/>
                </a:path>
              </a:pathLst>
            </a:custGeom>
            <a:grpFill/>
            <a:ln w="9525" cap="flat">
              <a:noFill/>
              <a:prstDash val="solid"/>
              <a:miter/>
            </a:ln>
          </p:spPr>
          <p:txBody>
            <a:bodyPr rtlCol="0" anchor="ctr"/>
            <a:lstStyle/>
            <a:p>
              <a:endParaRPr lang="it-IT" sz="1013"/>
            </a:p>
          </p:txBody>
        </p:sp>
      </p:grpSp>
      <p:grpSp>
        <p:nvGrpSpPr>
          <p:cNvPr id="1216" name="Elemento grafico 1148" descr="Albero Tanabata">
            <a:extLst>
              <a:ext uri="{FF2B5EF4-FFF2-40B4-BE49-F238E27FC236}">
                <a16:creationId xmlns:a16="http://schemas.microsoft.com/office/drawing/2014/main" id="{D6FAF685-E7E6-954B-B691-481478B73294}"/>
              </a:ext>
            </a:extLst>
          </p:cNvPr>
          <p:cNvGrpSpPr/>
          <p:nvPr/>
        </p:nvGrpSpPr>
        <p:grpSpPr>
          <a:xfrm>
            <a:off x="2854608" y="3553457"/>
            <a:ext cx="262526" cy="262526"/>
            <a:chOff x="6538800" y="3871800"/>
            <a:chExt cx="914400" cy="914400"/>
          </a:xfrm>
          <a:solidFill>
            <a:schemeClr val="accent3"/>
          </a:solidFill>
        </p:grpSpPr>
        <p:sp>
          <p:nvSpPr>
            <p:cNvPr id="1217" name="Figura a mano libera 1216">
              <a:extLst>
                <a:ext uri="{FF2B5EF4-FFF2-40B4-BE49-F238E27FC236}">
                  <a16:creationId xmlns:a16="http://schemas.microsoft.com/office/drawing/2014/main" id="{BD662EB3-61BA-1045-A39E-5A0F03349141}"/>
                </a:ext>
              </a:extLst>
            </p:cNvPr>
            <p:cNvSpPr/>
            <p:nvPr/>
          </p:nvSpPr>
          <p:spPr>
            <a:xfrm>
              <a:off x="6624525" y="3908376"/>
              <a:ext cx="742950" cy="828675"/>
            </a:xfrm>
            <a:custGeom>
              <a:avLst/>
              <a:gdLst>
                <a:gd name="connsiteX0" fmla="*/ 719138 w 742950"/>
                <a:gd name="connsiteY0" fmla="*/ 683609 h 828675"/>
                <a:gd name="connsiteX1" fmla="*/ 496538 w 742950"/>
                <a:gd name="connsiteY1" fmla="*/ 378809 h 828675"/>
                <a:gd name="connsiteX2" fmla="*/ 491395 w 742950"/>
                <a:gd name="connsiteY2" fmla="*/ 356997 h 828675"/>
                <a:gd name="connsiteX3" fmla="*/ 387382 w 742950"/>
                <a:gd name="connsiteY3" fmla="*/ 400336 h 828675"/>
                <a:gd name="connsiteX4" fmla="*/ 309944 w 742950"/>
                <a:gd name="connsiteY4" fmla="*/ 252222 h 828675"/>
                <a:gd name="connsiteX5" fmla="*/ 399193 w 742950"/>
                <a:gd name="connsiteY5" fmla="*/ 212408 h 828675"/>
                <a:gd name="connsiteX6" fmla="*/ 514922 w 742950"/>
                <a:gd name="connsiteY6" fmla="*/ 254699 h 828675"/>
                <a:gd name="connsiteX7" fmla="*/ 657225 w 742950"/>
                <a:gd name="connsiteY7" fmla="*/ 230124 h 828675"/>
                <a:gd name="connsiteX8" fmla="*/ 526828 w 742950"/>
                <a:gd name="connsiteY8" fmla="*/ 169831 h 828675"/>
                <a:gd name="connsiteX9" fmla="*/ 462344 w 742950"/>
                <a:gd name="connsiteY9" fmla="*/ 170593 h 828675"/>
                <a:gd name="connsiteX10" fmla="*/ 506825 w 742950"/>
                <a:gd name="connsiteY10" fmla="*/ 131636 h 828675"/>
                <a:gd name="connsiteX11" fmla="*/ 565023 w 742950"/>
                <a:gd name="connsiteY11" fmla="*/ 0 h 828675"/>
                <a:gd name="connsiteX12" fmla="*/ 442341 w 742950"/>
                <a:gd name="connsiteY12" fmla="*/ 74771 h 828675"/>
                <a:gd name="connsiteX13" fmla="*/ 385191 w 742950"/>
                <a:gd name="connsiteY13" fmla="*/ 176689 h 828675"/>
                <a:gd name="connsiteX14" fmla="*/ 193358 w 742950"/>
                <a:gd name="connsiteY14" fmla="*/ 295751 h 828675"/>
                <a:gd name="connsiteX15" fmla="*/ 146114 w 742950"/>
                <a:gd name="connsiteY15" fmla="*/ 49149 h 828675"/>
                <a:gd name="connsiteX16" fmla="*/ 0 w 742950"/>
                <a:gd name="connsiteY16" fmla="*/ 49149 h 828675"/>
                <a:gd name="connsiteX17" fmla="*/ 54007 w 742950"/>
                <a:gd name="connsiteY17" fmla="*/ 444437 h 828675"/>
                <a:gd name="connsiteX18" fmla="*/ 3143 w 742950"/>
                <a:gd name="connsiteY18" fmla="*/ 830199 h 828675"/>
                <a:gd name="connsiteX19" fmla="*/ 149162 w 742950"/>
                <a:gd name="connsiteY19" fmla="*/ 830199 h 828675"/>
                <a:gd name="connsiteX20" fmla="*/ 200025 w 742950"/>
                <a:gd name="connsiteY20" fmla="*/ 444437 h 828675"/>
                <a:gd name="connsiteX21" fmla="*/ 197263 w 742950"/>
                <a:gd name="connsiteY21" fmla="*/ 348329 h 828675"/>
                <a:gd name="connsiteX22" fmla="*/ 276225 w 742950"/>
                <a:gd name="connsiteY22" fmla="*/ 274892 h 828675"/>
                <a:gd name="connsiteX23" fmla="*/ 349853 w 742950"/>
                <a:gd name="connsiteY23" fmla="*/ 415862 h 828675"/>
                <a:gd name="connsiteX24" fmla="*/ 273653 w 742950"/>
                <a:gd name="connsiteY24" fmla="*/ 447294 h 828675"/>
                <a:gd name="connsiteX25" fmla="*/ 277368 w 742950"/>
                <a:gd name="connsiteY25" fmla="*/ 463106 h 828675"/>
                <a:gd name="connsiteX26" fmla="*/ 530257 w 742950"/>
                <a:gd name="connsiteY26" fmla="*/ 815531 h 828675"/>
                <a:gd name="connsiteX27" fmla="*/ 540639 w 742950"/>
                <a:gd name="connsiteY27" fmla="*/ 823817 h 828675"/>
                <a:gd name="connsiteX28" fmla="*/ 742950 w 742950"/>
                <a:gd name="connsiteY28" fmla="*/ 700278 h 828675"/>
                <a:gd name="connsiteX29" fmla="*/ 124682 w 742950"/>
                <a:gd name="connsiteY29" fmla="*/ 201549 h 828675"/>
                <a:gd name="connsiteX30" fmla="*/ 152781 w 742950"/>
                <a:gd name="connsiteY30" fmla="*/ 200501 h 828675"/>
                <a:gd name="connsiteX31" fmla="*/ 158306 w 742950"/>
                <a:gd name="connsiteY31" fmla="*/ 238601 h 828675"/>
                <a:gd name="connsiteX32" fmla="*/ 124682 w 742950"/>
                <a:gd name="connsiteY32" fmla="*/ 240030 h 828675"/>
                <a:gd name="connsiteX33" fmla="*/ 69532 w 742950"/>
                <a:gd name="connsiteY33" fmla="*/ 236220 h 828675"/>
                <a:gd name="connsiteX34" fmla="*/ 63913 w 742950"/>
                <a:gd name="connsiteY34" fmla="*/ 196787 h 828675"/>
                <a:gd name="connsiteX35" fmla="*/ 124682 w 742950"/>
                <a:gd name="connsiteY35" fmla="*/ 201549 h 828675"/>
                <a:gd name="connsiteX36" fmla="*/ 148114 w 742950"/>
                <a:gd name="connsiteY36" fmla="*/ 714566 h 828675"/>
                <a:gd name="connsiteX37" fmla="*/ 115157 w 742950"/>
                <a:gd name="connsiteY37" fmla="*/ 715899 h 828675"/>
                <a:gd name="connsiteX38" fmla="*/ 60579 w 742950"/>
                <a:gd name="connsiteY38" fmla="*/ 712089 h 828675"/>
                <a:gd name="connsiteX39" fmla="*/ 66580 w 742950"/>
                <a:gd name="connsiteY39" fmla="*/ 674561 h 828675"/>
                <a:gd name="connsiteX40" fmla="*/ 115157 w 742950"/>
                <a:gd name="connsiteY40" fmla="*/ 677799 h 828675"/>
                <a:gd name="connsiteX41" fmla="*/ 154686 w 742950"/>
                <a:gd name="connsiteY41" fmla="*/ 675608 h 828675"/>
                <a:gd name="connsiteX42" fmla="*/ 148114 w 742950"/>
                <a:gd name="connsiteY42" fmla="*/ 714566 h 828675"/>
                <a:gd name="connsiteX43" fmla="*/ 171069 w 742950"/>
                <a:gd name="connsiteY43" fmla="*/ 476441 h 828675"/>
                <a:gd name="connsiteX44" fmla="*/ 134207 w 742950"/>
                <a:gd name="connsiteY44" fmla="*/ 478155 h 828675"/>
                <a:gd name="connsiteX45" fmla="*/ 82296 w 742950"/>
                <a:gd name="connsiteY45" fmla="*/ 474821 h 828675"/>
                <a:gd name="connsiteX46" fmla="*/ 82296 w 742950"/>
                <a:gd name="connsiteY46" fmla="*/ 444818 h 828675"/>
                <a:gd name="connsiteX47" fmla="*/ 82296 w 742950"/>
                <a:gd name="connsiteY47" fmla="*/ 436436 h 828675"/>
                <a:gd name="connsiteX48" fmla="*/ 134017 w 742950"/>
                <a:gd name="connsiteY48" fmla="*/ 440055 h 828675"/>
                <a:gd name="connsiteX49" fmla="*/ 171164 w 742950"/>
                <a:gd name="connsiteY49" fmla="*/ 438150 h 828675"/>
                <a:gd name="connsiteX50" fmla="*/ 171164 w 742950"/>
                <a:gd name="connsiteY50" fmla="*/ 444818 h 828675"/>
                <a:gd name="connsiteX51" fmla="*/ 171450 w 742950"/>
                <a:gd name="connsiteY51" fmla="*/ 476060 h 828675"/>
                <a:gd name="connsiteX52" fmla="*/ 543687 w 742950"/>
                <a:gd name="connsiteY52" fmla="*/ 777431 h 828675"/>
                <a:gd name="connsiteX53" fmla="*/ 319278 w 742950"/>
                <a:gd name="connsiteY53" fmla="*/ 469773 h 828675"/>
                <a:gd name="connsiteX54" fmla="*/ 379286 w 742950"/>
                <a:gd name="connsiteY54" fmla="*/ 444913 h 828675"/>
                <a:gd name="connsiteX55" fmla="*/ 379286 w 742950"/>
                <a:gd name="connsiteY55" fmla="*/ 444913 h 828675"/>
                <a:gd name="connsiteX56" fmla="*/ 379286 w 742950"/>
                <a:gd name="connsiteY56" fmla="*/ 444246 h 828675"/>
                <a:gd name="connsiteX57" fmla="*/ 464344 w 742950"/>
                <a:gd name="connsiteY57" fmla="*/ 409099 h 828675"/>
                <a:gd name="connsiteX58" fmla="*/ 673894 w 742950"/>
                <a:gd name="connsiteY58" fmla="*/ 6969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42950" h="828675">
                  <a:moveTo>
                    <a:pt x="719138" y="683609"/>
                  </a:moveTo>
                  <a:cubicBezTo>
                    <a:pt x="717328" y="682276"/>
                    <a:pt x="537210" y="551688"/>
                    <a:pt x="496538" y="378809"/>
                  </a:cubicBezTo>
                  <a:lnTo>
                    <a:pt x="491395" y="356997"/>
                  </a:lnTo>
                  <a:lnTo>
                    <a:pt x="387382" y="400336"/>
                  </a:lnTo>
                  <a:cubicBezTo>
                    <a:pt x="348640" y="358883"/>
                    <a:pt x="321876" y="307692"/>
                    <a:pt x="309944" y="252222"/>
                  </a:cubicBezTo>
                  <a:cubicBezTo>
                    <a:pt x="337834" y="235122"/>
                    <a:pt x="367836" y="221737"/>
                    <a:pt x="399193" y="212408"/>
                  </a:cubicBezTo>
                  <a:cubicBezTo>
                    <a:pt x="429292" y="228791"/>
                    <a:pt x="474155" y="249555"/>
                    <a:pt x="514922" y="254699"/>
                  </a:cubicBezTo>
                  <a:cubicBezTo>
                    <a:pt x="584073" y="263557"/>
                    <a:pt x="657225" y="230124"/>
                    <a:pt x="657225" y="230124"/>
                  </a:cubicBezTo>
                  <a:cubicBezTo>
                    <a:pt x="657225" y="230124"/>
                    <a:pt x="595979" y="178689"/>
                    <a:pt x="526828" y="169831"/>
                  </a:cubicBezTo>
                  <a:cubicBezTo>
                    <a:pt x="505377" y="167566"/>
                    <a:pt x="483735" y="167822"/>
                    <a:pt x="462344" y="170593"/>
                  </a:cubicBezTo>
                  <a:cubicBezTo>
                    <a:pt x="478610" y="159349"/>
                    <a:pt x="493535" y="146278"/>
                    <a:pt x="506825" y="131636"/>
                  </a:cubicBezTo>
                  <a:cubicBezTo>
                    <a:pt x="552450" y="79058"/>
                    <a:pt x="565023" y="0"/>
                    <a:pt x="565023" y="0"/>
                  </a:cubicBezTo>
                  <a:cubicBezTo>
                    <a:pt x="565023" y="0"/>
                    <a:pt x="488156" y="22193"/>
                    <a:pt x="442341" y="74771"/>
                  </a:cubicBezTo>
                  <a:cubicBezTo>
                    <a:pt x="417929" y="105446"/>
                    <a:pt x="398631" y="139861"/>
                    <a:pt x="385191" y="176689"/>
                  </a:cubicBezTo>
                  <a:cubicBezTo>
                    <a:pt x="323850" y="192024"/>
                    <a:pt x="238125" y="249174"/>
                    <a:pt x="193358" y="295751"/>
                  </a:cubicBezTo>
                  <a:cubicBezTo>
                    <a:pt x="186810" y="212052"/>
                    <a:pt x="170964" y="129342"/>
                    <a:pt x="146114" y="49149"/>
                  </a:cubicBezTo>
                  <a:lnTo>
                    <a:pt x="0" y="49149"/>
                  </a:lnTo>
                  <a:cubicBezTo>
                    <a:pt x="33338" y="150019"/>
                    <a:pt x="54007" y="289846"/>
                    <a:pt x="54007" y="444437"/>
                  </a:cubicBezTo>
                  <a:cubicBezTo>
                    <a:pt x="54007" y="594170"/>
                    <a:pt x="34957" y="730187"/>
                    <a:pt x="3143" y="830199"/>
                  </a:cubicBezTo>
                  <a:lnTo>
                    <a:pt x="149162" y="830199"/>
                  </a:lnTo>
                  <a:cubicBezTo>
                    <a:pt x="180975" y="730091"/>
                    <a:pt x="200025" y="594170"/>
                    <a:pt x="200025" y="444437"/>
                  </a:cubicBezTo>
                  <a:cubicBezTo>
                    <a:pt x="200025" y="411671"/>
                    <a:pt x="199073" y="379571"/>
                    <a:pt x="197263" y="348329"/>
                  </a:cubicBezTo>
                  <a:cubicBezTo>
                    <a:pt x="220979" y="321191"/>
                    <a:pt x="247440" y="296581"/>
                    <a:pt x="276225" y="274892"/>
                  </a:cubicBezTo>
                  <a:cubicBezTo>
                    <a:pt x="289706" y="326878"/>
                    <a:pt x="314890" y="375095"/>
                    <a:pt x="349853" y="415862"/>
                  </a:cubicBezTo>
                  <a:lnTo>
                    <a:pt x="273653" y="447294"/>
                  </a:lnTo>
                  <a:lnTo>
                    <a:pt x="277368" y="463106"/>
                  </a:lnTo>
                  <a:cubicBezTo>
                    <a:pt x="279178" y="470726"/>
                    <a:pt x="324041" y="652939"/>
                    <a:pt x="530257" y="815531"/>
                  </a:cubicBezTo>
                  <a:lnTo>
                    <a:pt x="540639" y="823817"/>
                  </a:lnTo>
                  <a:lnTo>
                    <a:pt x="742950" y="700278"/>
                  </a:lnTo>
                  <a:close/>
                  <a:moveTo>
                    <a:pt x="124682" y="201549"/>
                  </a:moveTo>
                  <a:cubicBezTo>
                    <a:pt x="134207" y="201549"/>
                    <a:pt x="143732" y="201549"/>
                    <a:pt x="152781" y="200501"/>
                  </a:cubicBezTo>
                  <a:cubicBezTo>
                    <a:pt x="154781" y="212884"/>
                    <a:pt x="156686" y="225457"/>
                    <a:pt x="158306" y="238601"/>
                  </a:cubicBezTo>
                  <a:cubicBezTo>
                    <a:pt x="147256" y="239554"/>
                    <a:pt x="136017" y="240030"/>
                    <a:pt x="124682" y="240030"/>
                  </a:cubicBezTo>
                  <a:cubicBezTo>
                    <a:pt x="106233" y="240040"/>
                    <a:pt x="87805" y="238767"/>
                    <a:pt x="69532" y="236220"/>
                  </a:cubicBezTo>
                  <a:cubicBezTo>
                    <a:pt x="67913" y="222790"/>
                    <a:pt x="66008" y="209645"/>
                    <a:pt x="63913" y="196787"/>
                  </a:cubicBezTo>
                  <a:cubicBezTo>
                    <a:pt x="83994" y="200122"/>
                    <a:pt x="104326" y="201716"/>
                    <a:pt x="124682" y="201549"/>
                  </a:cubicBezTo>
                  <a:close/>
                  <a:moveTo>
                    <a:pt x="148114" y="714566"/>
                  </a:moveTo>
                  <a:cubicBezTo>
                    <a:pt x="137255" y="715423"/>
                    <a:pt x="126302" y="715899"/>
                    <a:pt x="115157" y="715899"/>
                  </a:cubicBezTo>
                  <a:cubicBezTo>
                    <a:pt x="96896" y="715953"/>
                    <a:pt x="78656" y="714680"/>
                    <a:pt x="60579" y="712089"/>
                  </a:cubicBezTo>
                  <a:cubicBezTo>
                    <a:pt x="62770" y="699802"/>
                    <a:pt x="64770" y="687229"/>
                    <a:pt x="66580" y="674561"/>
                  </a:cubicBezTo>
                  <a:cubicBezTo>
                    <a:pt x="82682" y="676726"/>
                    <a:pt x="98910" y="677809"/>
                    <a:pt x="115157" y="677799"/>
                  </a:cubicBezTo>
                  <a:cubicBezTo>
                    <a:pt x="128366" y="677850"/>
                    <a:pt x="141564" y="677119"/>
                    <a:pt x="154686" y="675608"/>
                  </a:cubicBezTo>
                  <a:cubicBezTo>
                    <a:pt x="152400" y="688848"/>
                    <a:pt x="150495" y="701897"/>
                    <a:pt x="148114" y="714566"/>
                  </a:cubicBezTo>
                  <a:close/>
                  <a:moveTo>
                    <a:pt x="171069" y="476441"/>
                  </a:moveTo>
                  <a:cubicBezTo>
                    <a:pt x="159068" y="477584"/>
                    <a:pt x="146685" y="478155"/>
                    <a:pt x="134207" y="478155"/>
                  </a:cubicBezTo>
                  <a:cubicBezTo>
                    <a:pt x="116850" y="478171"/>
                    <a:pt x="99509" y="477058"/>
                    <a:pt x="82296" y="474821"/>
                  </a:cubicBezTo>
                  <a:cubicBezTo>
                    <a:pt x="82296" y="464851"/>
                    <a:pt x="82296" y="454850"/>
                    <a:pt x="82296" y="444818"/>
                  </a:cubicBezTo>
                  <a:cubicBezTo>
                    <a:pt x="82296" y="442055"/>
                    <a:pt x="82296" y="439198"/>
                    <a:pt x="82296" y="436436"/>
                  </a:cubicBezTo>
                  <a:cubicBezTo>
                    <a:pt x="99428" y="438879"/>
                    <a:pt x="116712" y="440088"/>
                    <a:pt x="134017" y="440055"/>
                  </a:cubicBezTo>
                  <a:cubicBezTo>
                    <a:pt x="146424" y="440055"/>
                    <a:pt x="158823" y="439420"/>
                    <a:pt x="171164" y="438150"/>
                  </a:cubicBezTo>
                  <a:cubicBezTo>
                    <a:pt x="171164" y="440341"/>
                    <a:pt x="171164" y="442627"/>
                    <a:pt x="171164" y="444818"/>
                  </a:cubicBezTo>
                  <a:cubicBezTo>
                    <a:pt x="171450" y="455009"/>
                    <a:pt x="171450" y="465582"/>
                    <a:pt x="171450" y="476060"/>
                  </a:cubicBezTo>
                  <a:close/>
                  <a:moveTo>
                    <a:pt x="543687" y="777431"/>
                  </a:moveTo>
                  <a:cubicBezTo>
                    <a:pt x="390525" y="652177"/>
                    <a:pt x="334328" y="515017"/>
                    <a:pt x="319278" y="469773"/>
                  </a:cubicBezTo>
                  <a:lnTo>
                    <a:pt x="379286" y="444913"/>
                  </a:lnTo>
                  <a:lnTo>
                    <a:pt x="379286" y="444913"/>
                  </a:lnTo>
                  <a:lnTo>
                    <a:pt x="379286" y="444246"/>
                  </a:lnTo>
                  <a:lnTo>
                    <a:pt x="464344" y="409099"/>
                  </a:lnTo>
                  <a:cubicBezTo>
                    <a:pt x="506159" y="549021"/>
                    <a:pt x="623888" y="656749"/>
                    <a:pt x="673894" y="696944"/>
                  </a:cubicBezTo>
                  <a:close/>
                </a:path>
              </a:pathLst>
            </a:custGeom>
            <a:grpFill/>
            <a:ln w="9525" cap="flat">
              <a:noFill/>
              <a:prstDash val="solid"/>
              <a:miter/>
            </a:ln>
          </p:spPr>
          <p:txBody>
            <a:bodyPr rtlCol="0" anchor="ctr"/>
            <a:lstStyle/>
            <a:p>
              <a:endParaRPr lang="it-IT" sz="1013"/>
            </a:p>
          </p:txBody>
        </p:sp>
        <p:sp>
          <p:nvSpPr>
            <p:cNvPr id="1218" name="Figura a mano libera 1217">
              <a:extLst>
                <a:ext uri="{FF2B5EF4-FFF2-40B4-BE49-F238E27FC236}">
                  <a16:creationId xmlns:a16="http://schemas.microsoft.com/office/drawing/2014/main" id="{66D7D9F0-5EFC-CE4B-A886-904DA73C7CF0}"/>
                </a:ext>
              </a:extLst>
            </p:cNvPr>
            <p:cNvSpPr/>
            <p:nvPr/>
          </p:nvSpPr>
          <p:spPr>
            <a:xfrm>
              <a:off x="7015907" y="4376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19" name="Elemento grafico 1150" descr="Fuochi d'artificio">
            <a:extLst>
              <a:ext uri="{FF2B5EF4-FFF2-40B4-BE49-F238E27FC236}">
                <a16:creationId xmlns:a16="http://schemas.microsoft.com/office/drawing/2014/main" id="{7786CE79-C48F-DA4D-B175-B3BE956546D1}"/>
              </a:ext>
            </a:extLst>
          </p:cNvPr>
          <p:cNvGrpSpPr/>
          <p:nvPr/>
        </p:nvGrpSpPr>
        <p:grpSpPr>
          <a:xfrm>
            <a:off x="3302570" y="3553457"/>
            <a:ext cx="262526" cy="262526"/>
            <a:chOff x="6688800" y="4021800"/>
            <a:chExt cx="914400" cy="914400"/>
          </a:xfrm>
          <a:solidFill>
            <a:schemeClr val="accent3"/>
          </a:solidFill>
        </p:grpSpPr>
        <p:sp>
          <p:nvSpPr>
            <p:cNvPr id="1220" name="Figura a mano libera 1219">
              <a:extLst>
                <a:ext uri="{FF2B5EF4-FFF2-40B4-BE49-F238E27FC236}">
                  <a16:creationId xmlns:a16="http://schemas.microsoft.com/office/drawing/2014/main" id="{983F6D8C-A6D6-3746-ACCB-F6D3A714910E}"/>
                </a:ext>
              </a:extLst>
            </p:cNvPr>
            <p:cNvSpPr/>
            <p:nvPr/>
          </p:nvSpPr>
          <p:spPr>
            <a:xfrm>
              <a:off x="6920166" y="4408373"/>
              <a:ext cx="152400" cy="85725"/>
            </a:xfrm>
            <a:custGeom>
              <a:avLst/>
              <a:gdLst>
                <a:gd name="connsiteX0" fmla="*/ 19046 w 152400"/>
                <a:gd name="connsiteY0" fmla="*/ 89677 h 85725"/>
                <a:gd name="connsiteX1" fmla="*/ 3997 w 152400"/>
                <a:gd name="connsiteY1" fmla="*/ 82248 h 85725"/>
                <a:gd name="connsiteX2" fmla="*/ 7377 w 152400"/>
                <a:gd name="connsiteY2" fmla="*/ 55520 h 85725"/>
                <a:gd name="connsiteX3" fmla="*/ 7426 w 152400"/>
                <a:gd name="connsiteY3" fmla="*/ 55483 h 85725"/>
                <a:gd name="connsiteX4" fmla="*/ 132870 w 152400"/>
                <a:gd name="connsiteY4" fmla="*/ 238 h 85725"/>
                <a:gd name="connsiteX5" fmla="*/ 154921 w 152400"/>
                <a:gd name="connsiteY5" fmla="*/ 16287 h 85725"/>
                <a:gd name="connsiteX6" fmla="*/ 138871 w 152400"/>
                <a:gd name="connsiteY6" fmla="*/ 38338 h 85725"/>
                <a:gd name="connsiteX7" fmla="*/ 30667 w 152400"/>
                <a:gd name="connsiteY7" fmla="*/ 85963 h 85725"/>
                <a:gd name="connsiteX8" fmla="*/ 19046 w 152400"/>
                <a:gd name="connsiteY8" fmla="*/ 8967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85725">
                  <a:moveTo>
                    <a:pt x="19046" y="89677"/>
                  </a:moveTo>
                  <a:cubicBezTo>
                    <a:pt x="13150" y="89663"/>
                    <a:pt x="7594" y="86920"/>
                    <a:pt x="3997" y="82248"/>
                  </a:cubicBezTo>
                  <a:cubicBezTo>
                    <a:pt x="-2451" y="73934"/>
                    <a:pt x="-937" y="61967"/>
                    <a:pt x="7377" y="55520"/>
                  </a:cubicBezTo>
                  <a:cubicBezTo>
                    <a:pt x="7394" y="55507"/>
                    <a:pt x="7410" y="55495"/>
                    <a:pt x="7426" y="55483"/>
                  </a:cubicBezTo>
                  <a:cubicBezTo>
                    <a:pt x="44016" y="26957"/>
                    <a:pt x="87124" y="7973"/>
                    <a:pt x="132870" y="238"/>
                  </a:cubicBezTo>
                  <a:cubicBezTo>
                    <a:pt x="143392" y="-1420"/>
                    <a:pt x="153263" y="5766"/>
                    <a:pt x="154921" y="16287"/>
                  </a:cubicBezTo>
                  <a:cubicBezTo>
                    <a:pt x="156578" y="26809"/>
                    <a:pt x="149392" y="36680"/>
                    <a:pt x="138871" y="38338"/>
                  </a:cubicBezTo>
                  <a:cubicBezTo>
                    <a:pt x="99412" y="44994"/>
                    <a:pt x="62227" y="61360"/>
                    <a:pt x="30667" y="85963"/>
                  </a:cubicBezTo>
                  <a:cubicBezTo>
                    <a:pt x="27306" y="88441"/>
                    <a:pt x="23222" y="89747"/>
                    <a:pt x="19046" y="89677"/>
                  </a:cubicBezTo>
                  <a:close/>
                </a:path>
              </a:pathLst>
            </a:custGeom>
            <a:grpFill/>
            <a:ln w="9525" cap="flat">
              <a:noFill/>
              <a:prstDash val="solid"/>
              <a:miter/>
            </a:ln>
          </p:spPr>
          <p:txBody>
            <a:bodyPr rtlCol="0" anchor="ctr"/>
            <a:lstStyle/>
            <a:p>
              <a:endParaRPr lang="it-IT" sz="1013"/>
            </a:p>
          </p:txBody>
        </p:sp>
        <p:sp>
          <p:nvSpPr>
            <p:cNvPr id="1221" name="Figura a mano libera 1220">
              <a:extLst>
                <a:ext uri="{FF2B5EF4-FFF2-40B4-BE49-F238E27FC236}">
                  <a16:creationId xmlns:a16="http://schemas.microsoft.com/office/drawing/2014/main" id="{B84AD5FF-BB43-E34D-AA27-2270B2D37CBB}"/>
                </a:ext>
              </a:extLst>
            </p:cNvPr>
            <p:cNvSpPr/>
            <p:nvPr/>
          </p:nvSpPr>
          <p:spPr>
            <a:xfrm>
              <a:off x="6820224" y="4544867"/>
              <a:ext cx="57150" cy="123825"/>
            </a:xfrm>
            <a:custGeom>
              <a:avLst/>
              <a:gdLst>
                <a:gd name="connsiteX0" fmla="*/ 19071 w 57150"/>
                <a:gd name="connsiteY0" fmla="*/ 130824 h 123825"/>
                <a:gd name="connsiteX1" fmla="*/ 18118 w 57150"/>
                <a:gd name="connsiteY1" fmla="*/ 130824 h 123825"/>
                <a:gd name="connsiteX2" fmla="*/ 21 w 57150"/>
                <a:gd name="connsiteY2" fmla="*/ 110917 h 123825"/>
                <a:gd name="connsiteX3" fmla="*/ 28596 w 57150"/>
                <a:gd name="connsiteY3" fmla="*/ 10047 h 123825"/>
                <a:gd name="connsiteX4" fmla="*/ 54456 w 57150"/>
                <a:gd name="connsiteY4" fmla="*/ 2284 h 123825"/>
                <a:gd name="connsiteX5" fmla="*/ 62219 w 57150"/>
                <a:gd name="connsiteY5" fmla="*/ 28145 h 123825"/>
                <a:gd name="connsiteX6" fmla="*/ 37644 w 57150"/>
                <a:gd name="connsiteY6" fmla="*/ 112727 h 123825"/>
                <a:gd name="connsiteX7" fmla="*/ 19071 w 57150"/>
                <a:gd name="connsiteY7" fmla="*/ 13082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123825">
                  <a:moveTo>
                    <a:pt x="19071" y="130824"/>
                  </a:moveTo>
                  <a:lnTo>
                    <a:pt x="18118" y="130824"/>
                  </a:lnTo>
                  <a:cubicBezTo>
                    <a:pt x="7630" y="130311"/>
                    <a:pt x="-464" y="121407"/>
                    <a:pt x="21" y="110917"/>
                  </a:cubicBezTo>
                  <a:cubicBezTo>
                    <a:pt x="1966" y="75594"/>
                    <a:pt x="11725" y="41143"/>
                    <a:pt x="28596" y="10047"/>
                  </a:cubicBezTo>
                  <a:cubicBezTo>
                    <a:pt x="33593" y="762"/>
                    <a:pt x="45171" y="-2713"/>
                    <a:pt x="54456" y="2284"/>
                  </a:cubicBezTo>
                  <a:cubicBezTo>
                    <a:pt x="63741" y="7282"/>
                    <a:pt x="67217" y="18860"/>
                    <a:pt x="62219" y="28145"/>
                  </a:cubicBezTo>
                  <a:cubicBezTo>
                    <a:pt x="47845" y="54162"/>
                    <a:pt x="39449" y="83057"/>
                    <a:pt x="37644" y="112727"/>
                  </a:cubicBezTo>
                  <a:cubicBezTo>
                    <a:pt x="37148" y="122693"/>
                    <a:pt x="29046" y="130587"/>
                    <a:pt x="19071" y="130824"/>
                  </a:cubicBezTo>
                  <a:close/>
                </a:path>
              </a:pathLst>
            </a:custGeom>
            <a:grpFill/>
            <a:ln w="9525" cap="flat">
              <a:noFill/>
              <a:prstDash val="solid"/>
              <a:miter/>
            </a:ln>
          </p:spPr>
          <p:txBody>
            <a:bodyPr rtlCol="0" anchor="ctr"/>
            <a:lstStyle/>
            <a:p>
              <a:endParaRPr lang="it-IT" sz="1013"/>
            </a:p>
          </p:txBody>
        </p:sp>
        <p:sp>
          <p:nvSpPr>
            <p:cNvPr id="1222" name="Figura a mano libera 1221">
              <a:extLst>
                <a:ext uri="{FF2B5EF4-FFF2-40B4-BE49-F238E27FC236}">
                  <a16:creationId xmlns:a16="http://schemas.microsoft.com/office/drawing/2014/main" id="{85FF8D94-BF30-4C4F-877C-9B25F91D9C6A}"/>
                </a:ext>
              </a:extLst>
            </p:cNvPr>
            <p:cNvSpPr/>
            <p:nvPr/>
          </p:nvSpPr>
          <p:spPr>
            <a:xfrm>
              <a:off x="6719340" y="4340884"/>
              <a:ext cx="323850" cy="85725"/>
            </a:xfrm>
            <a:custGeom>
              <a:avLst/>
              <a:gdLst>
                <a:gd name="connsiteX0" fmla="*/ 19086 w 323850"/>
                <a:gd name="connsiteY0" fmla="*/ 91444 h 85725"/>
                <a:gd name="connsiteX1" fmla="*/ 3846 w 323850"/>
                <a:gd name="connsiteY1" fmla="*/ 83824 h 85725"/>
                <a:gd name="connsiteX2" fmla="*/ 7560 w 323850"/>
                <a:gd name="connsiteY2" fmla="*/ 57154 h 85725"/>
                <a:gd name="connsiteX3" fmla="*/ 212253 w 323850"/>
                <a:gd name="connsiteY3" fmla="*/ 4 h 85725"/>
                <a:gd name="connsiteX4" fmla="*/ 311313 w 323850"/>
                <a:gd name="connsiteY4" fmla="*/ 11148 h 85725"/>
                <a:gd name="connsiteX5" fmla="*/ 327788 w 323850"/>
                <a:gd name="connsiteY5" fmla="*/ 32464 h 85725"/>
                <a:gd name="connsiteX6" fmla="*/ 306473 w 323850"/>
                <a:gd name="connsiteY6" fmla="*/ 48939 h 85725"/>
                <a:gd name="connsiteX7" fmla="*/ 302835 w 323850"/>
                <a:gd name="connsiteY7" fmla="*/ 48105 h 85725"/>
                <a:gd name="connsiteX8" fmla="*/ 212443 w 323850"/>
                <a:gd name="connsiteY8" fmla="*/ 38008 h 85725"/>
                <a:gd name="connsiteX9" fmla="*/ 30611 w 323850"/>
                <a:gd name="connsiteY9" fmla="*/ 87729 h 85725"/>
                <a:gd name="connsiteX10" fmla="*/ 19086 w 323850"/>
                <a:gd name="connsiteY10" fmla="*/ 9144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850" h="85725">
                  <a:moveTo>
                    <a:pt x="19086" y="91444"/>
                  </a:moveTo>
                  <a:cubicBezTo>
                    <a:pt x="13089" y="91444"/>
                    <a:pt x="7443" y="88620"/>
                    <a:pt x="3846" y="83824"/>
                  </a:cubicBezTo>
                  <a:cubicBezTo>
                    <a:pt x="-2488" y="75432"/>
                    <a:pt x="-825" y="63495"/>
                    <a:pt x="7560" y="57154"/>
                  </a:cubicBezTo>
                  <a:cubicBezTo>
                    <a:pt x="56138" y="20768"/>
                    <a:pt x="130719" y="4"/>
                    <a:pt x="212253" y="4"/>
                  </a:cubicBezTo>
                  <a:cubicBezTo>
                    <a:pt x="245593" y="-134"/>
                    <a:pt x="278836" y="3607"/>
                    <a:pt x="311313" y="11148"/>
                  </a:cubicBezTo>
                  <a:cubicBezTo>
                    <a:pt x="321748" y="12484"/>
                    <a:pt x="329124" y="22027"/>
                    <a:pt x="327788" y="32464"/>
                  </a:cubicBezTo>
                  <a:cubicBezTo>
                    <a:pt x="326452" y="42899"/>
                    <a:pt x="316908" y="50276"/>
                    <a:pt x="306473" y="48939"/>
                  </a:cubicBezTo>
                  <a:cubicBezTo>
                    <a:pt x="305236" y="48781"/>
                    <a:pt x="304017" y="48501"/>
                    <a:pt x="302835" y="48105"/>
                  </a:cubicBezTo>
                  <a:cubicBezTo>
                    <a:pt x="273190" y="41294"/>
                    <a:pt x="242861" y="37906"/>
                    <a:pt x="212443" y="38008"/>
                  </a:cubicBezTo>
                  <a:cubicBezTo>
                    <a:pt x="140053" y="38008"/>
                    <a:pt x="72140" y="56582"/>
                    <a:pt x="30611" y="87729"/>
                  </a:cubicBezTo>
                  <a:cubicBezTo>
                    <a:pt x="27275" y="90187"/>
                    <a:pt x="23229" y="91492"/>
                    <a:pt x="19086" y="91444"/>
                  </a:cubicBezTo>
                  <a:close/>
                </a:path>
              </a:pathLst>
            </a:custGeom>
            <a:grpFill/>
            <a:ln w="9525" cap="flat">
              <a:noFill/>
              <a:prstDash val="solid"/>
              <a:miter/>
            </a:ln>
          </p:spPr>
          <p:txBody>
            <a:bodyPr rtlCol="0" anchor="ctr"/>
            <a:lstStyle/>
            <a:p>
              <a:endParaRPr lang="it-IT" sz="1013"/>
            </a:p>
          </p:txBody>
        </p:sp>
        <p:sp>
          <p:nvSpPr>
            <p:cNvPr id="1223" name="Figura a mano libera 1222">
              <a:extLst>
                <a:ext uri="{FF2B5EF4-FFF2-40B4-BE49-F238E27FC236}">
                  <a16:creationId xmlns:a16="http://schemas.microsoft.com/office/drawing/2014/main" id="{6A285449-0AC0-5441-BB35-1CE98EA7CA21}"/>
                </a:ext>
              </a:extLst>
            </p:cNvPr>
            <p:cNvSpPr/>
            <p:nvPr/>
          </p:nvSpPr>
          <p:spPr>
            <a:xfrm>
              <a:off x="6832247" y="4171723"/>
              <a:ext cx="285750" cy="190500"/>
            </a:xfrm>
            <a:custGeom>
              <a:avLst/>
              <a:gdLst>
                <a:gd name="connsiteX0" fmla="*/ 272796 w 285750"/>
                <a:gd name="connsiteY0" fmla="*/ 194501 h 190500"/>
                <a:gd name="connsiteX1" fmla="*/ 255651 w 285750"/>
                <a:gd name="connsiteY1" fmla="*/ 184976 h 190500"/>
                <a:gd name="connsiteX2" fmla="*/ 176022 w 285750"/>
                <a:gd name="connsiteY2" fmla="*/ 102489 h 190500"/>
                <a:gd name="connsiteX3" fmla="*/ 20479 w 285750"/>
                <a:gd name="connsiteY3" fmla="*/ 40958 h 190500"/>
                <a:gd name="connsiteX4" fmla="*/ 0 w 285750"/>
                <a:gd name="connsiteY4" fmla="*/ 20479 h 190500"/>
                <a:gd name="connsiteX5" fmla="*/ 20479 w 285750"/>
                <a:gd name="connsiteY5" fmla="*/ 0 h 190500"/>
                <a:gd name="connsiteX6" fmla="*/ 20479 w 285750"/>
                <a:gd name="connsiteY6" fmla="*/ 0 h 190500"/>
                <a:gd name="connsiteX7" fmla="*/ 200406 w 285750"/>
                <a:gd name="connsiteY7" fmla="*/ 69628 h 190500"/>
                <a:gd name="connsiteX8" fmla="*/ 289846 w 285750"/>
                <a:gd name="connsiteY8" fmla="*/ 162592 h 190500"/>
                <a:gd name="connsiteX9" fmla="*/ 283696 w 285750"/>
                <a:gd name="connsiteY9" fmla="*/ 191031 h 190500"/>
                <a:gd name="connsiteX10" fmla="*/ 272701 w 285750"/>
                <a:gd name="connsiteY10" fmla="*/ 1943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190500">
                  <a:moveTo>
                    <a:pt x="272796" y="194501"/>
                  </a:moveTo>
                  <a:cubicBezTo>
                    <a:pt x="265843" y="194412"/>
                    <a:pt x="259400" y="190832"/>
                    <a:pt x="255651" y="184976"/>
                  </a:cubicBezTo>
                  <a:cubicBezTo>
                    <a:pt x="234022" y="153128"/>
                    <a:pt x="207088" y="125227"/>
                    <a:pt x="176022" y="102489"/>
                  </a:cubicBezTo>
                  <a:cubicBezTo>
                    <a:pt x="124492" y="64389"/>
                    <a:pt x="66294" y="41053"/>
                    <a:pt x="20479" y="40958"/>
                  </a:cubicBezTo>
                  <a:cubicBezTo>
                    <a:pt x="9169" y="40958"/>
                    <a:pt x="0" y="31789"/>
                    <a:pt x="0" y="20479"/>
                  </a:cubicBezTo>
                  <a:cubicBezTo>
                    <a:pt x="0" y="9169"/>
                    <a:pt x="9169" y="0"/>
                    <a:pt x="20479" y="0"/>
                  </a:cubicBezTo>
                  <a:lnTo>
                    <a:pt x="20479" y="0"/>
                  </a:lnTo>
                  <a:cubicBezTo>
                    <a:pt x="75533" y="0"/>
                    <a:pt x="141160" y="25432"/>
                    <a:pt x="200406" y="69628"/>
                  </a:cubicBezTo>
                  <a:cubicBezTo>
                    <a:pt x="235355" y="95228"/>
                    <a:pt x="265614" y="126680"/>
                    <a:pt x="289846" y="162592"/>
                  </a:cubicBezTo>
                  <a:cubicBezTo>
                    <a:pt x="296001" y="172143"/>
                    <a:pt x="293248" y="184876"/>
                    <a:pt x="283696" y="191031"/>
                  </a:cubicBezTo>
                  <a:cubicBezTo>
                    <a:pt x="280416" y="193144"/>
                    <a:pt x="276603" y="194281"/>
                    <a:pt x="272701" y="194310"/>
                  </a:cubicBezTo>
                  <a:close/>
                </a:path>
              </a:pathLst>
            </a:custGeom>
            <a:grpFill/>
            <a:ln w="9525" cap="flat">
              <a:noFill/>
              <a:prstDash val="solid"/>
              <a:miter/>
            </a:ln>
          </p:spPr>
          <p:txBody>
            <a:bodyPr rtlCol="0" anchor="ctr"/>
            <a:lstStyle/>
            <a:p>
              <a:endParaRPr lang="it-IT" sz="1013"/>
            </a:p>
          </p:txBody>
        </p:sp>
        <p:sp>
          <p:nvSpPr>
            <p:cNvPr id="1224" name="Figura a mano libera 1223">
              <a:extLst>
                <a:ext uri="{FF2B5EF4-FFF2-40B4-BE49-F238E27FC236}">
                  <a16:creationId xmlns:a16="http://schemas.microsoft.com/office/drawing/2014/main" id="{897B012F-DF17-0642-9402-C9D131B6F6F2}"/>
                </a:ext>
              </a:extLst>
            </p:cNvPr>
            <p:cNvSpPr/>
            <p:nvPr/>
          </p:nvSpPr>
          <p:spPr>
            <a:xfrm>
              <a:off x="7248243" y="4404173"/>
              <a:ext cx="228600" cy="180975"/>
            </a:xfrm>
            <a:custGeom>
              <a:avLst/>
              <a:gdLst>
                <a:gd name="connsiteX0" fmla="*/ 214273 w 228600"/>
                <a:gd name="connsiteY0" fmla="*/ 186174 h 180975"/>
                <a:gd name="connsiteX1" fmla="*/ 196461 w 228600"/>
                <a:gd name="connsiteY1" fmla="*/ 173887 h 180975"/>
                <a:gd name="connsiteX2" fmla="*/ 82161 w 228600"/>
                <a:gd name="connsiteY2" fmla="*/ 60254 h 180975"/>
                <a:gd name="connsiteX3" fmla="*/ 15486 w 228600"/>
                <a:gd name="connsiteY3" fmla="*/ 37774 h 180975"/>
                <a:gd name="connsiteX4" fmla="*/ 341 w 228600"/>
                <a:gd name="connsiteY4" fmla="*/ 15486 h 180975"/>
                <a:gd name="connsiteX5" fmla="*/ 22630 w 228600"/>
                <a:gd name="connsiteY5" fmla="*/ 341 h 180975"/>
                <a:gd name="connsiteX6" fmla="*/ 98830 w 228600"/>
                <a:gd name="connsiteY6" fmla="*/ 25963 h 180975"/>
                <a:gd name="connsiteX7" fmla="*/ 232084 w 228600"/>
                <a:gd name="connsiteY7" fmla="*/ 160552 h 180975"/>
                <a:gd name="connsiteX8" fmla="*/ 221040 w 228600"/>
                <a:gd name="connsiteY8" fmla="*/ 185124 h 180975"/>
                <a:gd name="connsiteX9" fmla="*/ 221036 w 228600"/>
                <a:gd name="connsiteY9" fmla="*/ 185126 h 180975"/>
                <a:gd name="connsiteX10" fmla="*/ 214273 w 228600"/>
                <a:gd name="connsiteY10" fmla="*/ 18617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80975">
                  <a:moveTo>
                    <a:pt x="214273" y="186174"/>
                  </a:moveTo>
                  <a:cubicBezTo>
                    <a:pt x="206359" y="186175"/>
                    <a:pt x="199270" y="181284"/>
                    <a:pt x="196461" y="173887"/>
                  </a:cubicBezTo>
                  <a:cubicBezTo>
                    <a:pt x="179507" y="129119"/>
                    <a:pt x="137025" y="86638"/>
                    <a:pt x="82161" y="60254"/>
                  </a:cubicBezTo>
                  <a:cubicBezTo>
                    <a:pt x="61021" y="49862"/>
                    <a:pt x="38602" y="42304"/>
                    <a:pt x="15486" y="37774"/>
                  </a:cubicBezTo>
                  <a:cubicBezTo>
                    <a:pt x="5149" y="35802"/>
                    <a:pt x="-1631" y="25823"/>
                    <a:pt x="341" y="15486"/>
                  </a:cubicBezTo>
                  <a:cubicBezTo>
                    <a:pt x="2314" y="5149"/>
                    <a:pt x="12293" y="-1631"/>
                    <a:pt x="22630" y="341"/>
                  </a:cubicBezTo>
                  <a:cubicBezTo>
                    <a:pt x="49039" y="5521"/>
                    <a:pt x="74656" y="14134"/>
                    <a:pt x="98830" y="25963"/>
                  </a:cubicBezTo>
                  <a:cubicBezTo>
                    <a:pt x="163123" y="57015"/>
                    <a:pt x="211511" y="105973"/>
                    <a:pt x="232084" y="160552"/>
                  </a:cubicBezTo>
                  <a:cubicBezTo>
                    <a:pt x="235820" y="170387"/>
                    <a:pt x="230876" y="181389"/>
                    <a:pt x="221040" y="185124"/>
                  </a:cubicBezTo>
                  <a:cubicBezTo>
                    <a:pt x="221038" y="185125"/>
                    <a:pt x="221037" y="185125"/>
                    <a:pt x="221036" y="185126"/>
                  </a:cubicBezTo>
                  <a:cubicBezTo>
                    <a:pt x="218866" y="185894"/>
                    <a:pt x="216573" y="186249"/>
                    <a:pt x="214273" y="186174"/>
                  </a:cubicBezTo>
                  <a:close/>
                </a:path>
              </a:pathLst>
            </a:custGeom>
            <a:grpFill/>
            <a:ln w="9525" cap="flat">
              <a:noFill/>
              <a:prstDash val="solid"/>
              <a:miter/>
            </a:ln>
          </p:spPr>
          <p:txBody>
            <a:bodyPr rtlCol="0" anchor="ctr"/>
            <a:lstStyle/>
            <a:p>
              <a:endParaRPr lang="it-IT" sz="1013"/>
            </a:p>
          </p:txBody>
        </p:sp>
        <p:sp>
          <p:nvSpPr>
            <p:cNvPr id="1225" name="Figura a mano libera 1224">
              <a:extLst>
                <a:ext uri="{FF2B5EF4-FFF2-40B4-BE49-F238E27FC236}">
                  <a16:creationId xmlns:a16="http://schemas.microsoft.com/office/drawing/2014/main" id="{397CC0F7-57F1-554A-B652-C35BDF6BD88C}"/>
                </a:ext>
              </a:extLst>
            </p:cNvPr>
            <p:cNvSpPr/>
            <p:nvPr/>
          </p:nvSpPr>
          <p:spPr>
            <a:xfrm>
              <a:off x="7193760" y="4453055"/>
              <a:ext cx="104775" cy="152400"/>
            </a:xfrm>
            <a:custGeom>
              <a:avLst/>
              <a:gdLst>
                <a:gd name="connsiteX0" fmla="*/ 92353 w 104775"/>
                <a:gd name="connsiteY0" fmla="*/ 159295 h 152400"/>
                <a:gd name="connsiteX1" fmla="*/ 92353 w 104775"/>
                <a:gd name="connsiteY1" fmla="*/ 159295 h 152400"/>
                <a:gd name="connsiteX2" fmla="*/ 73303 w 104775"/>
                <a:gd name="connsiteY2" fmla="*/ 140245 h 152400"/>
                <a:gd name="connsiteX3" fmla="*/ 38727 w 104775"/>
                <a:gd name="connsiteY3" fmla="*/ 60616 h 152400"/>
                <a:gd name="connsiteX4" fmla="*/ 9390 w 104775"/>
                <a:gd name="connsiteY4" fmla="*/ 35470 h 152400"/>
                <a:gd name="connsiteX5" fmla="*/ 2636 w 104775"/>
                <a:gd name="connsiteY5" fmla="*/ 9390 h 152400"/>
                <a:gd name="connsiteX6" fmla="*/ 28716 w 104775"/>
                <a:gd name="connsiteY6" fmla="*/ 2636 h 152400"/>
                <a:gd name="connsiteX7" fmla="*/ 29869 w 104775"/>
                <a:gd name="connsiteY7" fmla="*/ 3371 h 152400"/>
                <a:gd name="connsiteX8" fmla="*/ 66540 w 104775"/>
                <a:gd name="connsiteY8" fmla="*/ 34613 h 152400"/>
                <a:gd name="connsiteX9" fmla="*/ 111117 w 104775"/>
                <a:gd name="connsiteY9" fmla="*/ 140722 h 152400"/>
                <a:gd name="connsiteX10" fmla="*/ 92353 w 104775"/>
                <a:gd name="connsiteY10" fmla="*/ 15929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75" h="152400">
                  <a:moveTo>
                    <a:pt x="92353" y="159295"/>
                  </a:moveTo>
                  <a:lnTo>
                    <a:pt x="92353" y="159295"/>
                  </a:lnTo>
                  <a:cubicBezTo>
                    <a:pt x="81831" y="159295"/>
                    <a:pt x="73303" y="150767"/>
                    <a:pt x="73303" y="140245"/>
                  </a:cubicBezTo>
                  <a:cubicBezTo>
                    <a:pt x="72018" y="110341"/>
                    <a:pt x="59700" y="81972"/>
                    <a:pt x="38727" y="60616"/>
                  </a:cubicBezTo>
                  <a:cubicBezTo>
                    <a:pt x="30116" y="50961"/>
                    <a:pt x="20249" y="42503"/>
                    <a:pt x="9390" y="35470"/>
                  </a:cubicBezTo>
                  <a:cubicBezTo>
                    <a:pt x="323" y="30133"/>
                    <a:pt x="-2701" y="18457"/>
                    <a:pt x="2636" y="9390"/>
                  </a:cubicBezTo>
                  <a:cubicBezTo>
                    <a:pt x="7973" y="323"/>
                    <a:pt x="19649" y="-2701"/>
                    <a:pt x="28716" y="2636"/>
                  </a:cubicBezTo>
                  <a:cubicBezTo>
                    <a:pt x="29109" y="2867"/>
                    <a:pt x="29493" y="3112"/>
                    <a:pt x="29869" y="3371"/>
                  </a:cubicBezTo>
                  <a:cubicBezTo>
                    <a:pt x="43421" y="12117"/>
                    <a:pt x="55752" y="22623"/>
                    <a:pt x="66540" y="34613"/>
                  </a:cubicBezTo>
                  <a:cubicBezTo>
                    <a:pt x="94281" y="63074"/>
                    <a:pt x="110209" y="100988"/>
                    <a:pt x="111117" y="140722"/>
                  </a:cubicBezTo>
                  <a:cubicBezTo>
                    <a:pt x="110863" y="150946"/>
                    <a:pt x="102580" y="159145"/>
                    <a:pt x="92353" y="159295"/>
                  </a:cubicBezTo>
                  <a:close/>
                </a:path>
              </a:pathLst>
            </a:custGeom>
            <a:grpFill/>
            <a:ln w="9525" cap="flat">
              <a:noFill/>
              <a:prstDash val="solid"/>
              <a:miter/>
            </a:ln>
          </p:spPr>
          <p:txBody>
            <a:bodyPr rtlCol="0" anchor="ctr"/>
            <a:lstStyle/>
            <a:p>
              <a:endParaRPr lang="it-IT" sz="1013"/>
            </a:p>
          </p:txBody>
        </p:sp>
        <p:sp>
          <p:nvSpPr>
            <p:cNvPr id="1226" name="Figura a mano libera 1225">
              <a:extLst>
                <a:ext uri="{FF2B5EF4-FFF2-40B4-BE49-F238E27FC236}">
                  <a16:creationId xmlns:a16="http://schemas.microsoft.com/office/drawing/2014/main" id="{F2C1F242-6AD0-5F4E-B5F3-F51662D1A994}"/>
                </a:ext>
              </a:extLst>
            </p:cNvPr>
            <p:cNvSpPr/>
            <p:nvPr/>
          </p:nvSpPr>
          <p:spPr>
            <a:xfrm>
              <a:off x="7192112" y="4326966"/>
              <a:ext cx="104775" cy="57150"/>
            </a:xfrm>
            <a:custGeom>
              <a:avLst/>
              <a:gdLst>
                <a:gd name="connsiteX0" fmla="*/ 19134 w 104775"/>
                <a:gd name="connsiteY0" fmla="*/ 64975 h 57150"/>
                <a:gd name="connsiteX1" fmla="*/ 0 w 104775"/>
                <a:gd name="connsiteY1" fmla="*/ 46010 h 57150"/>
                <a:gd name="connsiteX2" fmla="*/ 10180 w 104775"/>
                <a:gd name="connsiteY2" fmla="*/ 29066 h 57150"/>
                <a:gd name="connsiteX3" fmla="*/ 88190 w 104775"/>
                <a:gd name="connsiteY3" fmla="*/ 491 h 57150"/>
                <a:gd name="connsiteX4" fmla="*/ 111098 w 104775"/>
                <a:gd name="connsiteY4" fmla="*/ 14826 h 57150"/>
                <a:gd name="connsiteX5" fmla="*/ 96763 w 104775"/>
                <a:gd name="connsiteY5" fmla="*/ 37734 h 57150"/>
                <a:gd name="connsiteX6" fmla="*/ 28088 w 104775"/>
                <a:gd name="connsiteY6" fmla="*/ 62594 h 57150"/>
                <a:gd name="connsiteX7" fmla="*/ 19134 w 104775"/>
                <a:gd name="connsiteY7" fmla="*/ 6497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57150">
                  <a:moveTo>
                    <a:pt x="19134" y="64975"/>
                  </a:moveTo>
                  <a:cubicBezTo>
                    <a:pt x="8613" y="65022"/>
                    <a:pt x="47" y="56530"/>
                    <a:pt x="0" y="46010"/>
                  </a:cubicBezTo>
                  <a:cubicBezTo>
                    <a:pt x="-31" y="38905"/>
                    <a:pt x="3893" y="32374"/>
                    <a:pt x="10180" y="29066"/>
                  </a:cubicBezTo>
                  <a:cubicBezTo>
                    <a:pt x="34828" y="16185"/>
                    <a:pt x="61054" y="6578"/>
                    <a:pt x="88190" y="491"/>
                  </a:cubicBezTo>
                  <a:cubicBezTo>
                    <a:pt x="98474" y="-1876"/>
                    <a:pt x="108731" y="4542"/>
                    <a:pt x="111098" y="14826"/>
                  </a:cubicBezTo>
                  <a:cubicBezTo>
                    <a:pt x="113465" y="25110"/>
                    <a:pt x="107047" y="35367"/>
                    <a:pt x="96763" y="37734"/>
                  </a:cubicBezTo>
                  <a:cubicBezTo>
                    <a:pt x="72898" y="43034"/>
                    <a:pt x="49816" y="51391"/>
                    <a:pt x="28088" y="62594"/>
                  </a:cubicBezTo>
                  <a:cubicBezTo>
                    <a:pt x="25344" y="64112"/>
                    <a:pt x="22269" y="64931"/>
                    <a:pt x="19134" y="64975"/>
                  </a:cubicBezTo>
                  <a:close/>
                </a:path>
              </a:pathLst>
            </a:custGeom>
            <a:grpFill/>
            <a:ln w="9525" cap="flat">
              <a:noFill/>
              <a:prstDash val="solid"/>
              <a:miter/>
            </a:ln>
          </p:spPr>
          <p:txBody>
            <a:bodyPr rtlCol="0" anchor="ctr"/>
            <a:lstStyle/>
            <a:p>
              <a:endParaRPr lang="it-IT" sz="1013"/>
            </a:p>
          </p:txBody>
        </p:sp>
        <p:sp>
          <p:nvSpPr>
            <p:cNvPr id="1227" name="Figura a mano libera 1226">
              <a:extLst>
                <a:ext uri="{FF2B5EF4-FFF2-40B4-BE49-F238E27FC236}">
                  <a16:creationId xmlns:a16="http://schemas.microsoft.com/office/drawing/2014/main" id="{B391BAAF-1077-5444-A4A2-02CCF7517C62}"/>
                </a:ext>
              </a:extLst>
            </p:cNvPr>
            <p:cNvSpPr/>
            <p:nvPr/>
          </p:nvSpPr>
          <p:spPr>
            <a:xfrm>
              <a:off x="7387119" y="4318354"/>
              <a:ext cx="180975" cy="76200"/>
            </a:xfrm>
            <a:custGeom>
              <a:avLst/>
              <a:gdLst>
                <a:gd name="connsiteX0" fmla="*/ 161789 w 180975"/>
                <a:gd name="connsiteY0" fmla="*/ 80255 h 76200"/>
                <a:gd name="connsiteX1" fmla="*/ 151026 w 180975"/>
                <a:gd name="connsiteY1" fmla="*/ 76921 h 76200"/>
                <a:gd name="connsiteX2" fmla="*/ 17676 w 180975"/>
                <a:gd name="connsiteY2" fmla="*/ 38154 h 76200"/>
                <a:gd name="connsiteX3" fmla="*/ 54 w 180975"/>
                <a:gd name="connsiteY3" fmla="*/ 17676 h 76200"/>
                <a:gd name="connsiteX4" fmla="*/ 20533 w 180975"/>
                <a:gd name="connsiteY4" fmla="*/ 54 h 76200"/>
                <a:gd name="connsiteX5" fmla="*/ 172933 w 180975"/>
                <a:gd name="connsiteY5" fmla="*/ 45393 h 76200"/>
                <a:gd name="connsiteX6" fmla="*/ 177883 w 180975"/>
                <a:gd name="connsiteY6" fmla="*/ 71876 h 76200"/>
                <a:gd name="connsiteX7" fmla="*/ 162170 w 180975"/>
                <a:gd name="connsiteY7" fmla="*/ 8016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76200">
                  <a:moveTo>
                    <a:pt x="161789" y="80255"/>
                  </a:moveTo>
                  <a:cubicBezTo>
                    <a:pt x="157947" y="80254"/>
                    <a:pt x="154196" y="79092"/>
                    <a:pt x="151026" y="76921"/>
                  </a:cubicBezTo>
                  <a:cubicBezTo>
                    <a:pt x="121498" y="56633"/>
                    <a:pt x="71587" y="42155"/>
                    <a:pt x="17676" y="38154"/>
                  </a:cubicBezTo>
                  <a:cubicBezTo>
                    <a:pt x="7154" y="37366"/>
                    <a:pt x="-734" y="28197"/>
                    <a:pt x="54" y="17676"/>
                  </a:cubicBezTo>
                  <a:cubicBezTo>
                    <a:pt x="843" y="7154"/>
                    <a:pt x="10012" y="-734"/>
                    <a:pt x="20533" y="54"/>
                  </a:cubicBezTo>
                  <a:cubicBezTo>
                    <a:pt x="81969" y="4626"/>
                    <a:pt x="137500" y="21105"/>
                    <a:pt x="172933" y="45393"/>
                  </a:cubicBezTo>
                  <a:cubicBezTo>
                    <a:pt x="181613" y="51339"/>
                    <a:pt x="183830" y="63196"/>
                    <a:pt x="177883" y="71876"/>
                  </a:cubicBezTo>
                  <a:cubicBezTo>
                    <a:pt x="174332" y="77059"/>
                    <a:pt x="168454" y="80159"/>
                    <a:pt x="162170" y="80160"/>
                  </a:cubicBezTo>
                  <a:close/>
                </a:path>
              </a:pathLst>
            </a:custGeom>
            <a:grpFill/>
            <a:ln w="9525" cap="flat">
              <a:noFill/>
              <a:prstDash val="solid"/>
              <a:miter/>
            </a:ln>
          </p:spPr>
          <p:txBody>
            <a:bodyPr rtlCol="0" anchor="ctr"/>
            <a:lstStyle/>
            <a:p>
              <a:endParaRPr lang="it-IT" sz="1013"/>
            </a:p>
          </p:txBody>
        </p:sp>
        <p:sp>
          <p:nvSpPr>
            <p:cNvPr id="1228" name="Figura a mano libera 1227">
              <a:extLst>
                <a:ext uri="{FF2B5EF4-FFF2-40B4-BE49-F238E27FC236}">
                  <a16:creationId xmlns:a16="http://schemas.microsoft.com/office/drawing/2014/main" id="{F7E8989E-5E42-6C4E-813D-9727EEF5DBAC}"/>
                </a:ext>
              </a:extLst>
            </p:cNvPr>
            <p:cNvSpPr/>
            <p:nvPr/>
          </p:nvSpPr>
          <p:spPr>
            <a:xfrm>
              <a:off x="7156958" y="4131833"/>
              <a:ext cx="228600" cy="209550"/>
            </a:xfrm>
            <a:custGeom>
              <a:avLst/>
              <a:gdLst>
                <a:gd name="connsiteX0" fmla="*/ 19046 w 228600"/>
                <a:gd name="connsiteY0" fmla="*/ 210578 h 209550"/>
                <a:gd name="connsiteX1" fmla="*/ 0 w 228600"/>
                <a:gd name="connsiteY1" fmla="*/ 191525 h 209550"/>
                <a:gd name="connsiteX2" fmla="*/ 1806 w 228600"/>
                <a:gd name="connsiteY2" fmla="*/ 183432 h 209550"/>
                <a:gd name="connsiteX3" fmla="*/ 56765 w 228600"/>
                <a:gd name="connsiteY3" fmla="*/ 100088 h 209550"/>
                <a:gd name="connsiteX4" fmla="*/ 214975 w 228600"/>
                <a:gd name="connsiteY4" fmla="*/ 171 h 209550"/>
                <a:gd name="connsiteX5" fmla="*/ 236388 w 228600"/>
                <a:gd name="connsiteY5" fmla="*/ 16521 h 209550"/>
                <a:gd name="connsiteX6" fmla="*/ 221833 w 228600"/>
                <a:gd name="connsiteY6" fmla="*/ 37604 h 209550"/>
                <a:gd name="connsiteX7" fmla="*/ 85435 w 228600"/>
                <a:gd name="connsiteY7" fmla="*/ 125234 h 209550"/>
                <a:gd name="connsiteX8" fmla="*/ 36667 w 228600"/>
                <a:gd name="connsiteY8" fmla="*/ 199529 h 209550"/>
                <a:gd name="connsiteX9" fmla="*/ 19046 w 228600"/>
                <a:gd name="connsiteY9" fmla="*/ 21057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19046" y="210578"/>
                  </a:moveTo>
                  <a:cubicBezTo>
                    <a:pt x="8525" y="210577"/>
                    <a:pt x="-2" y="202046"/>
                    <a:pt x="0" y="191525"/>
                  </a:cubicBezTo>
                  <a:cubicBezTo>
                    <a:pt x="0" y="188727"/>
                    <a:pt x="617" y="185964"/>
                    <a:pt x="1806" y="183432"/>
                  </a:cubicBezTo>
                  <a:cubicBezTo>
                    <a:pt x="16067" y="153177"/>
                    <a:pt x="34573" y="125113"/>
                    <a:pt x="56765" y="100088"/>
                  </a:cubicBezTo>
                  <a:cubicBezTo>
                    <a:pt x="103723" y="46367"/>
                    <a:pt x="161540" y="9982"/>
                    <a:pt x="214975" y="171"/>
                  </a:cubicBezTo>
                  <a:cubicBezTo>
                    <a:pt x="225403" y="-1227"/>
                    <a:pt x="234990" y="6093"/>
                    <a:pt x="236388" y="16521"/>
                  </a:cubicBezTo>
                  <a:cubicBezTo>
                    <a:pt x="237693" y="26249"/>
                    <a:pt x="231392" y="35376"/>
                    <a:pt x="221833" y="37604"/>
                  </a:cubicBezTo>
                  <a:cubicBezTo>
                    <a:pt x="177256" y="45796"/>
                    <a:pt x="126583" y="78562"/>
                    <a:pt x="85435" y="125234"/>
                  </a:cubicBezTo>
                  <a:cubicBezTo>
                    <a:pt x="65782" y="147594"/>
                    <a:pt x="49365" y="172603"/>
                    <a:pt x="36667" y="199529"/>
                  </a:cubicBezTo>
                  <a:cubicBezTo>
                    <a:pt x="33499" y="206377"/>
                    <a:pt x="26590" y="210710"/>
                    <a:pt x="19046" y="210578"/>
                  </a:cubicBezTo>
                  <a:close/>
                </a:path>
              </a:pathLst>
            </a:custGeom>
            <a:grpFill/>
            <a:ln w="9525" cap="flat">
              <a:noFill/>
              <a:prstDash val="solid"/>
              <a:miter/>
            </a:ln>
          </p:spPr>
          <p:txBody>
            <a:bodyPr rtlCol="0" anchor="ctr"/>
            <a:lstStyle/>
            <a:p>
              <a:endParaRPr lang="it-IT" sz="1013"/>
            </a:p>
          </p:txBody>
        </p:sp>
        <p:sp>
          <p:nvSpPr>
            <p:cNvPr id="1229" name="Figura a mano libera 1228">
              <a:extLst>
                <a:ext uri="{FF2B5EF4-FFF2-40B4-BE49-F238E27FC236}">
                  <a16:creationId xmlns:a16="http://schemas.microsoft.com/office/drawing/2014/main" id="{9D5ED476-7CF2-1D40-84D5-0DDA5E48E827}"/>
                </a:ext>
              </a:extLst>
            </p:cNvPr>
            <p:cNvSpPr/>
            <p:nvPr/>
          </p:nvSpPr>
          <p:spPr>
            <a:xfrm>
              <a:off x="7053069" y="4488598"/>
              <a:ext cx="76200" cy="333375"/>
            </a:xfrm>
            <a:custGeom>
              <a:avLst/>
              <a:gdLst>
                <a:gd name="connsiteX0" fmla="*/ 23399 w 76200"/>
                <a:gd name="connsiteY0" fmla="*/ 335969 h 333375"/>
                <a:gd name="connsiteX1" fmla="*/ 4349 w 76200"/>
                <a:gd name="connsiteY1" fmla="*/ 319586 h 333375"/>
                <a:gd name="connsiteX2" fmla="*/ 5015 w 76200"/>
                <a:gd name="connsiteY2" fmla="*/ 168710 h 333375"/>
                <a:gd name="connsiteX3" fmla="*/ 43973 w 76200"/>
                <a:gd name="connsiteY3" fmla="*/ 11452 h 333375"/>
                <a:gd name="connsiteX4" fmla="*/ 69071 w 76200"/>
                <a:gd name="connsiteY4" fmla="*/ 1593 h 333375"/>
                <a:gd name="connsiteX5" fmla="*/ 78929 w 76200"/>
                <a:gd name="connsiteY5" fmla="*/ 26692 h 333375"/>
                <a:gd name="connsiteX6" fmla="*/ 42925 w 76200"/>
                <a:gd name="connsiteY6" fmla="*/ 173186 h 333375"/>
                <a:gd name="connsiteX7" fmla="*/ 42258 w 76200"/>
                <a:gd name="connsiteY7" fmla="*/ 314252 h 333375"/>
                <a:gd name="connsiteX8" fmla="*/ 26256 w 76200"/>
                <a:gd name="connsiteY8" fmla="*/ 335778 h 333375"/>
                <a:gd name="connsiteX9" fmla="*/ 23399 w 76200"/>
                <a:gd name="connsiteY9" fmla="*/ 33596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 h="333375">
                  <a:moveTo>
                    <a:pt x="23399" y="335969"/>
                  </a:moveTo>
                  <a:cubicBezTo>
                    <a:pt x="13836" y="336063"/>
                    <a:pt x="5687" y="329053"/>
                    <a:pt x="4349" y="319586"/>
                  </a:cubicBezTo>
                  <a:cubicBezTo>
                    <a:pt x="-1665" y="269459"/>
                    <a:pt x="-1441" y="218781"/>
                    <a:pt x="5015" y="168710"/>
                  </a:cubicBezTo>
                  <a:cubicBezTo>
                    <a:pt x="10618" y="114732"/>
                    <a:pt x="23730" y="61802"/>
                    <a:pt x="43973" y="11452"/>
                  </a:cubicBezTo>
                  <a:cubicBezTo>
                    <a:pt x="48181" y="1799"/>
                    <a:pt x="59418" y="-2615"/>
                    <a:pt x="69071" y="1593"/>
                  </a:cubicBezTo>
                  <a:cubicBezTo>
                    <a:pt x="78724" y="5802"/>
                    <a:pt x="83137" y="17039"/>
                    <a:pt x="78929" y="26692"/>
                  </a:cubicBezTo>
                  <a:cubicBezTo>
                    <a:pt x="60156" y="73605"/>
                    <a:pt x="48037" y="122915"/>
                    <a:pt x="42925" y="173186"/>
                  </a:cubicBezTo>
                  <a:cubicBezTo>
                    <a:pt x="36811" y="219996"/>
                    <a:pt x="36587" y="267387"/>
                    <a:pt x="42258" y="314252"/>
                  </a:cubicBezTo>
                  <a:cubicBezTo>
                    <a:pt x="43735" y="324602"/>
                    <a:pt x="36594" y="334210"/>
                    <a:pt x="26256" y="335778"/>
                  </a:cubicBezTo>
                  <a:cubicBezTo>
                    <a:pt x="25314" y="335951"/>
                    <a:pt x="24355" y="336014"/>
                    <a:pt x="23399" y="335969"/>
                  </a:cubicBezTo>
                  <a:close/>
                </a:path>
              </a:pathLst>
            </a:custGeom>
            <a:grpFill/>
            <a:ln w="9525" cap="flat">
              <a:noFill/>
              <a:prstDash val="solid"/>
              <a:miter/>
            </a:ln>
          </p:spPr>
          <p:txBody>
            <a:bodyPr rtlCol="0" anchor="ctr"/>
            <a:lstStyle/>
            <a:p>
              <a:endParaRPr lang="it-IT" sz="1013"/>
            </a:p>
          </p:txBody>
        </p:sp>
        <p:sp>
          <p:nvSpPr>
            <p:cNvPr id="1230" name="Figura a mano libera 1229">
              <a:extLst>
                <a:ext uri="{FF2B5EF4-FFF2-40B4-BE49-F238E27FC236}">
                  <a16:creationId xmlns:a16="http://schemas.microsoft.com/office/drawing/2014/main" id="{854DEF19-81A9-7340-918D-F132F58B262B}"/>
                </a:ext>
              </a:extLst>
            </p:cNvPr>
            <p:cNvSpPr/>
            <p:nvPr/>
          </p:nvSpPr>
          <p:spPr>
            <a:xfrm>
              <a:off x="6982000" y="4473741"/>
              <a:ext cx="85725" cy="114300"/>
            </a:xfrm>
            <a:custGeom>
              <a:avLst/>
              <a:gdLst>
                <a:gd name="connsiteX0" fmla="*/ 19125 w 85725"/>
                <a:gd name="connsiteY0" fmla="*/ 123274 h 114300"/>
                <a:gd name="connsiteX1" fmla="*/ 15124 w 85725"/>
                <a:gd name="connsiteY1" fmla="*/ 123274 h 114300"/>
                <a:gd name="connsiteX2" fmla="*/ 414 w 85725"/>
                <a:gd name="connsiteY2" fmla="*/ 100704 h 114300"/>
                <a:gd name="connsiteX3" fmla="*/ 456 w 85725"/>
                <a:gd name="connsiteY3" fmla="*/ 100509 h 114300"/>
                <a:gd name="connsiteX4" fmla="*/ 33888 w 85725"/>
                <a:gd name="connsiteY4" fmla="*/ 28786 h 114300"/>
                <a:gd name="connsiteX5" fmla="*/ 52938 w 85725"/>
                <a:gd name="connsiteY5" fmla="*/ 6021 h 114300"/>
                <a:gd name="connsiteX6" fmla="*/ 79894 w 85725"/>
                <a:gd name="connsiteY6" fmla="*/ 5164 h 114300"/>
                <a:gd name="connsiteX7" fmla="*/ 80751 w 85725"/>
                <a:gd name="connsiteY7" fmla="*/ 32119 h 114300"/>
                <a:gd name="connsiteX8" fmla="*/ 65130 w 85725"/>
                <a:gd name="connsiteY8" fmla="*/ 51169 h 114300"/>
                <a:gd name="connsiteX9" fmla="*/ 38079 w 85725"/>
                <a:gd name="connsiteY9" fmla="*/ 108319 h 114300"/>
                <a:gd name="connsiteX10" fmla="*/ 19125 w 85725"/>
                <a:gd name="connsiteY10" fmla="*/ 12327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 h="114300">
                  <a:moveTo>
                    <a:pt x="19125" y="123274"/>
                  </a:moveTo>
                  <a:cubicBezTo>
                    <a:pt x="17798" y="123460"/>
                    <a:pt x="16451" y="123460"/>
                    <a:pt x="15124" y="123274"/>
                  </a:cubicBezTo>
                  <a:cubicBezTo>
                    <a:pt x="4830" y="121103"/>
                    <a:pt x="-1757" y="110999"/>
                    <a:pt x="414" y="100704"/>
                  </a:cubicBezTo>
                  <a:cubicBezTo>
                    <a:pt x="427" y="100638"/>
                    <a:pt x="441" y="100574"/>
                    <a:pt x="456" y="100509"/>
                  </a:cubicBezTo>
                  <a:cubicBezTo>
                    <a:pt x="6686" y="74604"/>
                    <a:pt x="18055" y="50214"/>
                    <a:pt x="33888" y="28786"/>
                  </a:cubicBezTo>
                  <a:cubicBezTo>
                    <a:pt x="39743" y="20796"/>
                    <a:pt x="46106" y="13192"/>
                    <a:pt x="52938" y="6021"/>
                  </a:cubicBezTo>
                  <a:cubicBezTo>
                    <a:pt x="60145" y="-1659"/>
                    <a:pt x="72214" y="-2043"/>
                    <a:pt x="79894" y="5164"/>
                  </a:cubicBezTo>
                  <a:cubicBezTo>
                    <a:pt x="87574" y="12370"/>
                    <a:pt x="87958" y="24439"/>
                    <a:pt x="80751" y="32119"/>
                  </a:cubicBezTo>
                  <a:cubicBezTo>
                    <a:pt x="75171" y="38153"/>
                    <a:pt x="69954" y="44514"/>
                    <a:pt x="65130" y="51169"/>
                  </a:cubicBezTo>
                  <a:cubicBezTo>
                    <a:pt x="52417" y="68240"/>
                    <a:pt x="43223" y="87665"/>
                    <a:pt x="38079" y="108319"/>
                  </a:cubicBezTo>
                  <a:cubicBezTo>
                    <a:pt x="36130" y="117182"/>
                    <a:pt x="28198" y="123440"/>
                    <a:pt x="19125" y="123274"/>
                  </a:cubicBezTo>
                  <a:close/>
                </a:path>
              </a:pathLst>
            </a:custGeom>
            <a:grpFill/>
            <a:ln w="9525" cap="flat">
              <a:noFill/>
              <a:prstDash val="solid"/>
              <a:miter/>
            </a:ln>
          </p:spPr>
          <p:txBody>
            <a:bodyPr rtlCol="0" anchor="ctr"/>
            <a:lstStyle/>
            <a:p>
              <a:endParaRPr lang="it-IT" sz="1013"/>
            </a:p>
          </p:txBody>
        </p:sp>
        <p:sp>
          <p:nvSpPr>
            <p:cNvPr id="1231" name="Figura a mano libera 1230">
              <a:extLst>
                <a:ext uri="{FF2B5EF4-FFF2-40B4-BE49-F238E27FC236}">
                  <a16:creationId xmlns:a16="http://schemas.microsoft.com/office/drawing/2014/main" id="{11983AA1-4301-3A42-8892-B9F82944011F}"/>
                </a:ext>
              </a:extLst>
            </p:cNvPr>
            <p:cNvSpPr/>
            <p:nvPr/>
          </p:nvSpPr>
          <p:spPr>
            <a:xfrm>
              <a:off x="7074047" y="4117773"/>
              <a:ext cx="57150" cy="104775"/>
            </a:xfrm>
            <a:custGeom>
              <a:avLst/>
              <a:gdLst>
                <a:gd name="connsiteX0" fmla="*/ 40997 w 57150"/>
                <a:gd name="connsiteY0" fmla="*/ 109291 h 104775"/>
                <a:gd name="connsiteX1" fmla="*/ 21947 w 57150"/>
                <a:gd name="connsiteY1" fmla="*/ 93670 h 104775"/>
                <a:gd name="connsiteX2" fmla="*/ 2135 w 57150"/>
                <a:gd name="connsiteY2" fmla="*/ 27852 h 104775"/>
                <a:gd name="connsiteX3" fmla="*/ 10326 w 57150"/>
                <a:gd name="connsiteY3" fmla="*/ 2135 h 104775"/>
                <a:gd name="connsiteX4" fmla="*/ 36044 w 57150"/>
                <a:gd name="connsiteY4" fmla="*/ 10326 h 104775"/>
                <a:gd name="connsiteX5" fmla="*/ 59761 w 57150"/>
                <a:gd name="connsiteY5" fmla="*/ 86526 h 104775"/>
                <a:gd name="connsiteX6" fmla="*/ 44521 w 57150"/>
                <a:gd name="connsiteY6" fmla="*/ 108719 h 104775"/>
                <a:gd name="connsiteX7" fmla="*/ 40997 w 57150"/>
                <a:gd name="connsiteY7" fmla="*/ 10929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104775">
                  <a:moveTo>
                    <a:pt x="40997" y="109291"/>
                  </a:moveTo>
                  <a:cubicBezTo>
                    <a:pt x="31681" y="109443"/>
                    <a:pt x="23622" y="102835"/>
                    <a:pt x="21947" y="93670"/>
                  </a:cubicBezTo>
                  <a:cubicBezTo>
                    <a:pt x="18310" y="70945"/>
                    <a:pt x="11646" y="48809"/>
                    <a:pt x="2135" y="27852"/>
                  </a:cubicBezTo>
                  <a:cubicBezTo>
                    <a:pt x="-2705" y="18488"/>
                    <a:pt x="962" y="6974"/>
                    <a:pt x="10326" y="2135"/>
                  </a:cubicBezTo>
                  <a:cubicBezTo>
                    <a:pt x="19690" y="-2705"/>
                    <a:pt x="31204" y="962"/>
                    <a:pt x="36044" y="10326"/>
                  </a:cubicBezTo>
                  <a:cubicBezTo>
                    <a:pt x="47391" y="34524"/>
                    <a:pt x="55371" y="60163"/>
                    <a:pt x="59761" y="86526"/>
                  </a:cubicBezTo>
                  <a:cubicBezTo>
                    <a:pt x="61674" y="96862"/>
                    <a:pt x="54854" y="106793"/>
                    <a:pt x="44521" y="108719"/>
                  </a:cubicBezTo>
                  <a:cubicBezTo>
                    <a:pt x="43373" y="109052"/>
                    <a:pt x="42190" y="109243"/>
                    <a:pt x="40997" y="109291"/>
                  </a:cubicBezTo>
                  <a:close/>
                </a:path>
              </a:pathLst>
            </a:custGeom>
            <a:grpFill/>
            <a:ln w="9525" cap="flat">
              <a:noFill/>
              <a:prstDash val="solid"/>
              <a:miter/>
            </a:ln>
          </p:spPr>
          <p:txBody>
            <a:bodyPr rtlCol="0" anchor="ctr"/>
            <a:lstStyle/>
            <a:p>
              <a:endParaRPr lang="it-IT" sz="1013"/>
            </a:p>
          </p:txBody>
        </p:sp>
        <p:sp>
          <p:nvSpPr>
            <p:cNvPr id="1232" name="Figura a mano libera 1231">
              <a:extLst>
                <a:ext uri="{FF2B5EF4-FFF2-40B4-BE49-F238E27FC236}">
                  <a16:creationId xmlns:a16="http://schemas.microsoft.com/office/drawing/2014/main" id="{AF38480A-CE92-204A-85E2-8EB3CF041B68}"/>
                </a:ext>
              </a:extLst>
            </p:cNvPr>
            <p:cNvSpPr/>
            <p:nvPr/>
          </p:nvSpPr>
          <p:spPr>
            <a:xfrm>
              <a:off x="7168154" y="4516918"/>
              <a:ext cx="76200" cy="228600"/>
            </a:xfrm>
            <a:custGeom>
              <a:avLst/>
              <a:gdLst>
                <a:gd name="connsiteX0" fmla="*/ 62428 w 76200"/>
                <a:gd name="connsiteY0" fmla="*/ 228782 h 228600"/>
                <a:gd name="connsiteX1" fmla="*/ 43378 w 76200"/>
                <a:gd name="connsiteY1" fmla="*/ 212114 h 228600"/>
                <a:gd name="connsiteX2" fmla="*/ 1087 w 76200"/>
                <a:gd name="connsiteY2" fmla="*/ 25424 h 228600"/>
                <a:gd name="connsiteX3" fmla="*/ 12755 w 76200"/>
                <a:gd name="connsiteY3" fmla="*/ 1087 h 228600"/>
                <a:gd name="connsiteX4" fmla="*/ 37092 w 76200"/>
                <a:gd name="connsiteY4" fmla="*/ 12755 h 228600"/>
                <a:gd name="connsiteX5" fmla="*/ 81192 w 76200"/>
                <a:gd name="connsiteY5" fmla="*/ 207446 h 228600"/>
                <a:gd name="connsiteX6" fmla="*/ 64739 w 76200"/>
                <a:gd name="connsiteY6" fmla="*/ 228779 h 228600"/>
                <a:gd name="connsiteX7" fmla="*/ 64714 w 76200"/>
                <a:gd name="connsiteY7" fmla="*/ 22878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228600">
                  <a:moveTo>
                    <a:pt x="62428" y="228782"/>
                  </a:moveTo>
                  <a:cubicBezTo>
                    <a:pt x="52771" y="228857"/>
                    <a:pt x="44585" y="221696"/>
                    <a:pt x="43378" y="212114"/>
                  </a:cubicBezTo>
                  <a:cubicBezTo>
                    <a:pt x="36039" y="148544"/>
                    <a:pt x="21859" y="85951"/>
                    <a:pt x="1087" y="25424"/>
                  </a:cubicBezTo>
                  <a:cubicBezTo>
                    <a:pt x="-2411" y="15481"/>
                    <a:pt x="2813" y="4586"/>
                    <a:pt x="12755" y="1087"/>
                  </a:cubicBezTo>
                  <a:cubicBezTo>
                    <a:pt x="22697" y="-2411"/>
                    <a:pt x="33593" y="2813"/>
                    <a:pt x="37092" y="12755"/>
                  </a:cubicBezTo>
                  <a:cubicBezTo>
                    <a:pt x="58713" y="75888"/>
                    <a:pt x="73498" y="141159"/>
                    <a:pt x="81192" y="207446"/>
                  </a:cubicBezTo>
                  <a:cubicBezTo>
                    <a:pt x="82540" y="217881"/>
                    <a:pt x="75174" y="227432"/>
                    <a:pt x="64739" y="228779"/>
                  </a:cubicBezTo>
                  <a:cubicBezTo>
                    <a:pt x="64730" y="228780"/>
                    <a:pt x="64723" y="228781"/>
                    <a:pt x="64714" y="228782"/>
                  </a:cubicBezTo>
                  <a:close/>
                </a:path>
              </a:pathLst>
            </a:custGeom>
            <a:grpFill/>
            <a:ln w="9525" cap="flat">
              <a:noFill/>
              <a:prstDash val="solid"/>
              <a:miter/>
            </a:ln>
          </p:spPr>
          <p:txBody>
            <a:bodyPr rtlCol="0" anchor="ctr"/>
            <a:lstStyle/>
            <a:p>
              <a:endParaRPr lang="it-IT" sz="1013"/>
            </a:p>
          </p:txBody>
        </p:sp>
        <p:sp>
          <p:nvSpPr>
            <p:cNvPr id="1233" name="Figura a mano libera 1232">
              <a:extLst>
                <a:ext uri="{FF2B5EF4-FFF2-40B4-BE49-F238E27FC236}">
                  <a16:creationId xmlns:a16="http://schemas.microsoft.com/office/drawing/2014/main" id="{DAFEB2EB-D615-BA48-8BCC-74A4ADD0E1B1}"/>
                </a:ext>
              </a:extLst>
            </p:cNvPr>
            <p:cNvSpPr/>
            <p:nvPr/>
          </p:nvSpPr>
          <p:spPr>
            <a:xfrm>
              <a:off x="6755475" y="44694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4" name="Figura a mano libera 1233">
              <a:extLst>
                <a:ext uri="{FF2B5EF4-FFF2-40B4-BE49-F238E27FC236}">
                  <a16:creationId xmlns:a16="http://schemas.microsoft.com/office/drawing/2014/main" id="{62EAED51-4F2A-A84B-A98D-118B838E3387}"/>
                </a:ext>
              </a:extLst>
            </p:cNvPr>
            <p:cNvSpPr/>
            <p:nvPr/>
          </p:nvSpPr>
          <p:spPr>
            <a:xfrm>
              <a:off x="6955500" y="46314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5" name="Figura a mano libera 1234">
              <a:extLst>
                <a:ext uri="{FF2B5EF4-FFF2-40B4-BE49-F238E27FC236}">
                  <a16:creationId xmlns:a16="http://schemas.microsoft.com/office/drawing/2014/main" id="{44EEFD5A-ED45-5742-A53C-CC73D522CD25}"/>
                </a:ext>
              </a:extLst>
            </p:cNvPr>
            <p:cNvSpPr/>
            <p:nvPr/>
          </p:nvSpPr>
          <p:spPr>
            <a:xfrm>
              <a:off x="7346025" y="45837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6" name="Figura a mano libera 1235">
              <a:extLst>
                <a:ext uri="{FF2B5EF4-FFF2-40B4-BE49-F238E27FC236}">
                  <a16:creationId xmlns:a16="http://schemas.microsoft.com/office/drawing/2014/main" id="{6AC6435D-80A9-FE4A-A827-E865B350B0B9}"/>
                </a:ext>
              </a:extLst>
            </p:cNvPr>
            <p:cNvSpPr/>
            <p:nvPr/>
          </p:nvSpPr>
          <p:spPr>
            <a:xfrm>
              <a:off x="7222200" y="48028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7" name="Figura a mano libera 1236">
              <a:extLst>
                <a:ext uri="{FF2B5EF4-FFF2-40B4-BE49-F238E27FC236}">
                  <a16:creationId xmlns:a16="http://schemas.microsoft.com/office/drawing/2014/main" id="{35F7D1D2-8FA3-AC44-8C25-5523D823C531}"/>
                </a:ext>
              </a:extLst>
            </p:cNvPr>
            <p:cNvSpPr/>
            <p:nvPr/>
          </p:nvSpPr>
          <p:spPr>
            <a:xfrm>
              <a:off x="7184100" y="4145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8" name="Figura a mano libera 1237">
              <a:extLst>
                <a:ext uri="{FF2B5EF4-FFF2-40B4-BE49-F238E27FC236}">
                  <a16:creationId xmlns:a16="http://schemas.microsoft.com/office/drawing/2014/main" id="{7BEF2403-8545-BE4C-ADD9-7208AABB5139}"/>
                </a:ext>
              </a:extLst>
            </p:cNvPr>
            <p:cNvSpPr/>
            <p:nvPr/>
          </p:nvSpPr>
          <p:spPr>
            <a:xfrm>
              <a:off x="6965025" y="4117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9" name="Figura a mano libera 1238">
              <a:extLst>
                <a:ext uri="{FF2B5EF4-FFF2-40B4-BE49-F238E27FC236}">
                  <a16:creationId xmlns:a16="http://schemas.microsoft.com/office/drawing/2014/main" id="{B09D662E-8AC6-364C-8B33-924B116E61B7}"/>
                </a:ext>
              </a:extLst>
            </p:cNvPr>
            <p:cNvSpPr/>
            <p:nvPr/>
          </p:nvSpPr>
          <p:spPr>
            <a:xfrm>
              <a:off x="7326975" y="4317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0" name="Figura a mano libera 1239">
              <a:extLst>
                <a:ext uri="{FF2B5EF4-FFF2-40B4-BE49-F238E27FC236}">
                  <a16:creationId xmlns:a16="http://schemas.microsoft.com/office/drawing/2014/main" id="{86FD467B-E8BE-1E49-AA23-55B3469E5519}"/>
                </a:ext>
              </a:extLst>
            </p:cNvPr>
            <p:cNvSpPr/>
            <p:nvPr/>
          </p:nvSpPr>
          <p:spPr>
            <a:xfrm>
              <a:off x="6879300" y="44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1" name="Figura a mano libera 1240">
              <a:extLst>
                <a:ext uri="{FF2B5EF4-FFF2-40B4-BE49-F238E27FC236}">
                  <a16:creationId xmlns:a16="http://schemas.microsoft.com/office/drawing/2014/main" id="{590E790C-226D-D340-B55B-1C1840919E30}"/>
                </a:ext>
              </a:extLst>
            </p:cNvPr>
            <p:cNvSpPr/>
            <p:nvPr/>
          </p:nvSpPr>
          <p:spPr>
            <a:xfrm>
              <a:off x="7107900" y="4250019"/>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2" name="Figura a mano libera 1241">
              <a:extLst>
                <a:ext uri="{FF2B5EF4-FFF2-40B4-BE49-F238E27FC236}">
                  <a16:creationId xmlns:a16="http://schemas.microsoft.com/office/drawing/2014/main" id="{6E397C67-2B1A-894A-82D4-3DE332E3992A}"/>
                </a:ext>
              </a:extLst>
            </p:cNvPr>
            <p:cNvSpPr/>
            <p:nvPr/>
          </p:nvSpPr>
          <p:spPr>
            <a:xfrm>
              <a:off x="6784032" y="4726650"/>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813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828 w 85725"/>
                <a:gd name="connsiteY13" fmla="*/ 48482 h 85725"/>
                <a:gd name="connsiteX14" fmla="*/ 19068 w 85725"/>
                <a:gd name="connsiteY14" fmla="*/ 57150 h 85725"/>
                <a:gd name="connsiteX15" fmla="*/ 20973 w 85725"/>
                <a:gd name="connsiteY15" fmla="*/ 60388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0 h 85725"/>
                <a:gd name="connsiteX21" fmla="*/ 50881 w 85725"/>
                <a:gd name="connsiteY21" fmla="*/ 80200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075 w 85725"/>
                <a:gd name="connsiteY26" fmla="*/ 57150 h 85725"/>
                <a:gd name="connsiteX27" fmla="*/ 92601 w 85725"/>
                <a:gd name="connsiteY27" fmla="*/ 42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30"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7" y="190"/>
                    <a:pt x="42432" y="1869"/>
                    <a:pt x="41261" y="4381"/>
                  </a:cubicBezTo>
                  <a:lnTo>
                    <a:pt x="34117" y="25813"/>
                  </a:lnTo>
                  <a:cubicBezTo>
                    <a:pt x="33434" y="28528"/>
                    <a:pt x="30911" y="30370"/>
                    <a:pt x="28116" y="30194"/>
                  </a:cubicBezTo>
                  <a:lnTo>
                    <a:pt x="6304" y="30194"/>
                  </a:lnTo>
                  <a:cubicBezTo>
                    <a:pt x="3542" y="30126"/>
                    <a:pt x="1080" y="31924"/>
                    <a:pt x="303" y="34576"/>
                  </a:cubicBezTo>
                  <a:cubicBezTo>
                    <a:pt x="-487" y="37144"/>
                    <a:pt x="296" y="39936"/>
                    <a:pt x="2304" y="41719"/>
                  </a:cubicBezTo>
                  <a:lnTo>
                    <a:pt x="9828" y="48482"/>
                  </a:lnTo>
                  <a:lnTo>
                    <a:pt x="19068" y="57150"/>
                  </a:lnTo>
                  <a:cubicBezTo>
                    <a:pt x="19912" y="58092"/>
                    <a:pt x="20559" y="59193"/>
                    <a:pt x="20973" y="60388"/>
                  </a:cubicBezTo>
                  <a:cubicBezTo>
                    <a:pt x="21443" y="61516"/>
                    <a:pt x="21443" y="62785"/>
                    <a:pt x="20973" y="63913"/>
                  </a:cubicBezTo>
                  <a:lnTo>
                    <a:pt x="14210" y="86582"/>
                  </a:lnTo>
                  <a:cubicBezTo>
                    <a:pt x="13316" y="89249"/>
                    <a:pt x="14334" y="92184"/>
                    <a:pt x="16686" y="93726"/>
                  </a:cubicBezTo>
                  <a:cubicBezTo>
                    <a:pt x="18937" y="95332"/>
                    <a:pt x="21960" y="95332"/>
                    <a:pt x="24211" y="93726"/>
                  </a:cubicBezTo>
                  <a:lnTo>
                    <a:pt x="43261" y="80200"/>
                  </a:lnTo>
                  <a:cubicBezTo>
                    <a:pt x="45575" y="78685"/>
                    <a:pt x="48568" y="78685"/>
                    <a:pt x="50881" y="80200"/>
                  </a:cubicBezTo>
                  <a:lnTo>
                    <a:pt x="69931" y="93726"/>
                  </a:lnTo>
                  <a:cubicBezTo>
                    <a:pt x="72182" y="95332"/>
                    <a:pt x="75205" y="95332"/>
                    <a:pt x="77456" y="93726"/>
                  </a:cubicBezTo>
                  <a:cubicBezTo>
                    <a:pt x="79746" y="92136"/>
                    <a:pt x="80715" y="89228"/>
                    <a:pt x="79837" y="86582"/>
                  </a:cubicBezTo>
                  <a:lnTo>
                    <a:pt x="73074" y="63913"/>
                  </a:lnTo>
                  <a:cubicBezTo>
                    <a:pt x="72295" y="61462"/>
                    <a:pt x="73087" y="58783"/>
                    <a:pt x="75075" y="57150"/>
                  </a:cubicBezTo>
                  <a:lnTo>
                    <a:pt x="92601" y="42100"/>
                  </a:lnTo>
                  <a:close/>
                </a:path>
              </a:pathLst>
            </a:custGeom>
            <a:grpFill/>
            <a:ln w="9525" cap="flat">
              <a:noFill/>
              <a:prstDash val="solid"/>
              <a:miter/>
            </a:ln>
          </p:spPr>
          <p:txBody>
            <a:bodyPr rtlCol="0" anchor="ctr"/>
            <a:lstStyle/>
            <a:p>
              <a:endParaRPr lang="it-IT" sz="1013"/>
            </a:p>
          </p:txBody>
        </p:sp>
        <p:sp>
          <p:nvSpPr>
            <p:cNvPr id="1243" name="Figura a mano libera 1242">
              <a:extLst>
                <a:ext uri="{FF2B5EF4-FFF2-40B4-BE49-F238E27FC236}">
                  <a16:creationId xmlns:a16="http://schemas.microsoft.com/office/drawing/2014/main" id="{A5A47D65-90A0-784B-AF4D-893068EB7B6B}"/>
                </a:ext>
              </a:extLst>
            </p:cNvPr>
            <p:cNvSpPr/>
            <p:nvPr/>
          </p:nvSpPr>
          <p:spPr>
            <a:xfrm>
              <a:off x="6707832" y="4212300"/>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813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543 w 85725"/>
                <a:gd name="connsiteY13" fmla="*/ 48578 h 85725"/>
                <a:gd name="connsiteX14" fmla="*/ 19068 w 85725"/>
                <a:gd name="connsiteY14" fmla="*/ 57150 h 85725"/>
                <a:gd name="connsiteX15" fmla="*/ 20973 w 85725"/>
                <a:gd name="connsiteY15" fmla="*/ 60389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1 h 85725"/>
                <a:gd name="connsiteX21" fmla="*/ 50881 w 85725"/>
                <a:gd name="connsiteY21" fmla="*/ 80201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456 w 85725"/>
                <a:gd name="connsiteY26" fmla="*/ 57150 h 85725"/>
                <a:gd name="connsiteX27" fmla="*/ 92982 w 85725"/>
                <a:gd name="connsiteY27" fmla="*/ 4210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30"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7" y="191"/>
                    <a:pt x="42433" y="1869"/>
                    <a:pt x="41261" y="4381"/>
                  </a:cubicBezTo>
                  <a:lnTo>
                    <a:pt x="34117" y="25813"/>
                  </a:lnTo>
                  <a:cubicBezTo>
                    <a:pt x="33434" y="28528"/>
                    <a:pt x="30911" y="30370"/>
                    <a:pt x="28116" y="30194"/>
                  </a:cubicBezTo>
                  <a:lnTo>
                    <a:pt x="6304" y="30194"/>
                  </a:lnTo>
                  <a:cubicBezTo>
                    <a:pt x="3542" y="30126"/>
                    <a:pt x="1080" y="31924"/>
                    <a:pt x="303" y="34576"/>
                  </a:cubicBezTo>
                  <a:cubicBezTo>
                    <a:pt x="-486" y="37144"/>
                    <a:pt x="295" y="39935"/>
                    <a:pt x="2304" y="41719"/>
                  </a:cubicBezTo>
                  <a:lnTo>
                    <a:pt x="9543" y="48578"/>
                  </a:lnTo>
                  <a:lnTo>
                    <a:pt x="19068" y="57150"/>
                  </a:lnTo>
                  <a:cubicBezTo>
                    <a:pt x="19911" y="58092"/>
                    <a:pt x="20559" y="59193"/>
                    <a:pt x="20973" y="60389"/>
                  </a:cubicBezTo>
                  <a:cubicBezTo>
                    <a:pt x="21444" y="61516"/>
                    <a:pt x="21444" y="62785"/>
                    <a:pt x="20973" y="63913"/>
                  </a:cubicBezTo>
                  <a:lnTo>
                    <a:pt x="14210" y="86582"/>
                  </a:lnTo>
                  <a:cubicBezTo>
                    <a:pt x="13317" y="89249"/>
                    <a:pt x="14334" y="92184"/>
                    <a:pt x="16686" y="93726"/>
                  </a:cubicBezTo>
                  <a:cubicBezTo>
                    <a:pt x="18937" y="95333"/>
                    <a:pt x="21960" y="95333"/>
                    <a:pt x="24211" y="93726"/>
                  </a:cubicBezTo>
                  <a:lnTo>
                    <a:pt x="43261" y="80201"/>
                  </a:lnTo>
                  <a:cubicBezTo>
                    <a:pt x="45575" y="78685"/>
                    <a:pt x="48567" y="78685"/>
                    <a:pt x="50881" y="80201"/>
                  </a:cubicBezTo>
                  <a:lnTo>
                    <a:pt x="69931" y="93726"/>
                  </a:lnTo>
                  <a:cubicBezTo>
                    <a:pt x="72182" y="95333"/>
                    <a:pt x="75205" y="95333"/>
                    <a:pt x="77456" y="93726"/>
                  </a:cubicBezTo>
                  <a:cubicBezTo>
                    <a:pt x="79746" y="92136"/>
                    <a:pt x="80715" y="89228"/>
                    <a:pt x="79837" y="86582"/>
                  </a:cubicBezTo>
                  <a:lnTo>
                    <a:pt x="73074" y="63913"/>
                  </a:lnTo>
                  <a:cubicBezTo>
                    <a:pt x="72379" y="61383"/>
                    <a:pt x="73328" y="58686"/>
                    <a:pt x="75456" y="57150"/>
                  </a:cubicBezTo>
                  <a:lnTo>
                    <a:pt x="92982" y="42101"/>
                  </a:lnTo>
                  <a:close/>
                </a:path>
              </a:pathLst>
            </a:custGeom>
            <a:grpFill/>
            <a:ln w="9525" cap="flat">
              <a:noFill/>
              <a:prstDash val="solid"/>
              <a:miter/>
            </a:ln>
          </p:spPr>
          <p:txBody>
            <a:bodyPr rtlCol="0" anchor="ctr"/>
            <a:lstStyle/>
            <a:p>
              <a:endParaRPr lang="it-IT" sz="1013"/>
            </a:p>
          </p:txBody>
        </p:sp>
        <p:sp>
          <p:nvSpPr>
            <p:cNvPr id="1244" name="Figura a mano libera 1243">
              <a:extLst>
                <a:ext uri="{FF2B5EF4-FFF2-40B4-BE49-F238E27FC236}">
                  <a16:creationId xmlns:a16="http://schemas.microsoft.com/office/drawing/2014/main" id="{F49355D2-B9E1-1243-8929-015A823AF8FD}"/>
                </a:ext>
              </a:extLst>
            </p:cNvPr>
            <p:cNvSpPr/>
            <p:nvPr/>
          </p:nvSpPr>
          <p:spPr>
            <a:xfrm>
              <a:off x="7365057" y="4649593"/>
              <a:ext cx="85725" cy="85725"/>
            </a:xfrm>
            <a:custGeom>
              <a:avLst/>
              <a:gdLst>
                <a:gd name="connsiteX0" fmla="*/ 92982 w 85725"/>
                <a:gd name="connsiteY0" fmla="*/ 42196 h 85725"/>
                <a:gd name="connsiteX1" fmla="*/ 94982 w 85725"/>
                <a:gd name="connsiteY1" fmla="*/ 35052 h 85725"/>
                <a:gd name="connsiteX2" fmla="*/ 88981 w 85725"/>
                <a:gd name="connsiteY2" fmla="*/ 30670 h 85725"/>
                <a:gd name="connsiteX3" fmla="*/ 67169 w 85725"/>
                <a:gd name="connsiteY3" fmla="*/ 30670 h 85725"/>
                <a:gd name="connsiteX4" fmla="*/ 61168 w 85725"/>
                <a:gd name="connsiteY4" fmla="*/ 26289 h 85725"/>
                <a:gd name="connsiteX5" fmla="*/ 54024 w 85725"/>
                <a:gd name="connsiteY5" fmla="*/ 4763 h 85725"/>
                <a:gd name="connsiteX6" fmla="*/ 47643 w 85725"/>
                <a:gd name="connsiteY6" fmla="*/ 0 h 85725"/>
                <a:gd name="connsiteX7" fmla="*/ 41261 w 85725"/>
                <a:gd name="connsiteY7" fmla="*/ 4381 h 85725"/>
                <a:gd name="connsiteX8" fmla="*/ 34117 w 85725"/>
                <a:gd name="connsiteY8" fmla="*/ 25908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543 w 85725"/>
                <a:gd name="connsiteY13" fmla="*/ 48482 h 85725"/>
                <a:gd name="connsiteX14" fmla="*/ 19068 w 85725"/>
                <a:gd name="connsiteY14" fmla="*/ 57245 h 85725"/>
                <a:gd name="connsiteX15" fmla="*/ 20973 w 85725"/>
                <a:gd name="connsiteY15" fmla="*/ 60484 h 85725"/>
                <a:gd name="connsiteX16" fmla="*/ 20973 w 85725"/>
                <a:gd name="connsiteY16" fmla="*/ 64008 h 85725"/>
                <a:gd name="connsiteX17" fmla="*/ 14591 w 85725"/>
                <a:gd name="connsiteY17" fmla="*/ 86582 h 85725"/>
                <a:gd name="connsiteX18" fmla="*/ 17067 w 85725"/>
                <a:gd name="connsiteY18" fmla="*/ 93726 h 85725"/>
                <a:gd name="connsiteX19" fmla="*/ 24592 w 85725"/>
                <a:gd name="connsiteY19" fmla="*/ 93726 h 85725"/>
                <a:gd name="connsiteX20" fmla="*/ 43642 w 85725"/>
                <a:gd name="connsiteY20" fmla="*/ 80200 h 85725"/>
                <a:gd name="connsiteX21" fmla="*/ 51262 w 85725"/>
                <a:gd name="connsiteY21" fmla="*/ 80200 h 85725"/>
                <a:gd name="connsiteX22" fmla="*/ 70312 w 85725"/>
                <a:gd name="connsiteY22" fmla="*/ 93726 h 85725"/>
                <a:gd name="connsiteX23" fmla="*/ 77837 w 85725"/>
                <a:gd name="connsiteY23" fmla="*/ 93726 h 85725"/>
                <a:gd name="connsiteX24" fmla="*/ 80218 w 85725"/>
                <a:gd name="connsiteY24" fmla="*/ 86582 h 85725"/>
                <a:gd name="connsiteX25" fmla="*/ 73455 w 85725"/>
                <a:gd name="connsiteY25" fmla="*/ 63913 h 85725"/>
                <a:gd name="connsiteX26" fmla="*/ 75456 w 85725"/>
                <a:gd name="connsiteY26" fmla="*/ 57150 h 85725"/>
                <a:gd name="connsiteX27" fmla="*/ 92982 w 85725"/>
                <a:gd name="connsiteY27" fmla="*/ 42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196"/>
                  </a:moveTo>
                  <a:cubicBezTo>
                    <a:pt x="94929" y="40375"/>
                    <a:pt x="95701" y="37620"/>
                    <a:pt x="94982" y="35052"/>
                  </a:cubicBezTo>
                  <a:cubicBezTo>
                    <a:pt x="94014" y="32540"/>
                    <a:pt x="91668" y="30827"/>
                    <a:pt x="88981" y="30670"/>
                  </a:cubicBezTo>
                  <a:lnTo>
                    <a:pt x="67169" y="30670"/>
                  </a:lnTo>
                  <a:cubicBezTo>
                    <a:pt x="64437" y="30645"/>
                    <a:pt x="62024" y="28884"/>
                    <a:pt x="61168" y="26289"/>
                  </a:cubicBezTo>
                  <a:lnTo>
                    <a:pt x="54024" y="4763"/>
                  </a:lnTo>
                  <a:cubicBezTo>
                    <a:pt x="53019" y="2058"/>
                    <a:pt x="50521" y="194"/>
                    <a:pt x="47643" y="0"/>
                  </a:cubicBezTo>
                  <a:cubicBezTo>
                    <a:pt x="44876" y="190"/>
                    <a:pt x="42432" y="1869"/>
                    <a:pt x="41261" y="4381"/>
                  </a:cubicBezTo>
                  <a:lnTo>
                    <a:pt x="34117" y="25908"/>
                  </a:lnTo>
                  <a:cubicBezTo>
                    <a:pt x="33365" y="28564"/>
                    <a:pt x="30873" y="30344"/>
                    <a:pt x="28116" y="30194"/>
                  </a:cubicBezTo>
                  <a:lnTo>
                    <a:pt x="6304" y="30194"/>
                  </a:lnTo>
                  <a:cubicBezTo>
                    <a:pt x="3542" y="30127"/>
                    <a:pt x="1080" y="31924"/>
                    <a:pt x="303" y="34576"/>
                  </a:cubicBezTo>
                  <a:cubicBezTo>
                    <a:pt x="-486" y="37144"/>
                    <a:pt x="296" y="39935"/>
                    <a:pt x="2304" y="41719"/>
                  </a:cubicBezTo>
                  <a:lnTo>
                    <a:pt x="9543" y="48482"/>
                  </a:lnTo>
                  <a:lnTo>
                    <a:pt x="19068" y="57245"/>
                  </a:lnTo>
                  <a:cubicBezTo>
                    <a:pt x="19911" y="58187"/>
                    <a:pt x="20559" y="59288"/>
                    <a:pt x="20973" y="60484"/>
                  </a:cubicBezTo>
                  <a:cubicBezTo>
                    <a:pt x="21443" y="61612"/>
                    <a:pt x="21443" y="62880"/>
                    <a:pt x="20973" y="64008"/>
                  </a:cubicBezTo>
                  <a:lnTo>
                    <a:pt x="14591" y="86582"/>
                  </a:lnTo>
                  <a:cubicBezTo>
                    <a:pt x="13697" y="89249"/>
                    <a:pt x="14715" y="92184"/>
                    <a:pt x="17067" y="93726"/>
                  </a:cubicBezTo>
                  <a:cubicBezTo>
                    <a:pt x="19318" y="95332"/>
                    <a:pt x="22341" y="95332"/>
                    <a:pt x="24592" y="93726"/>
                  </a:cubicBezTo>
                  <a:lnTo>
                    <a:pt x="43642" y="80200"/>
                  </a:lnTo>
                  <a:cubicBezTo>
                    <a:pt x="45956" y="78685"/>
                    <a:pt x="48948" y="78685"/>
                    <a:pt x="51262" y="80200"/>
                  </a:cubicBezTo>
                  <a:lnTo>
                    <a:pt x="70312" y="93726"/>
                  </a:lnTo>
                  <a:cubicBezTo>
                    <a:pt x="72563" y="95332"/>
                    <a:pt x="75586" y="95332"/>
                    <a:pt x="77837" y="93726"/>
                  </a:cubicBezTo>
                  <a:cubicBezTo>
                    <a:pt x="80127" y="92136"/>
                    <a:pt x="81096" y="89228"/>
                    <a:pt x="80218" y="86582"/>
                  </a:cubicBezTo>
                  <a:lnTo>
                    <a:pt x="73455" y="63913"/>
                  </a:lnTo>
                  <a:cubicBezTo>
                    <a:pt x="72676" y="61462"/>
                    <a:pt x="73468" y="58783"/>
                    <a:pt x="75456" y="57150"/>
                  </a:cubicBezTo>
                  <a:lnTo>
                    <a:pt x="92982" y="42100"/>
                  </a:lnTo>
                  <a:close/>
                </a:path>
              </a:pathLst>
            </a:custGeom>
            <a:grpFill/>
            <a:ln w="9525" cap="flat">
              <a:noFill/>
              <a:prstDash val="solid"/>
              <a:miter/>
            </a:ln>
          </p:spPr>
          <p:txBody>
            <a:bodyPr rtlCol="0" anchor="ctr"/>
            <a:lstStyle/>
            <a:p>
              <a:endParaRPr lang="it-IT" sz="1013"/>
            </a:p>
          </p:txBody>
        </p:sp>
        <p:sp>
          <p:nvSpPr>
            <p:cNvPr id="1245" name="Figura a mano libera 1244">
              <a:extLst>
                <a:ext uri="{FF2B5EF4-FFF2-40B4-BE49-F238E27FC236}">
                  <a16:creationId xmlns:a16="http://schemas.microsoft.com/office/drawing/2014/main" id="{F1AA8EF3-5988-2241-A602-B1D5C55BD893}"/>
                </a:ext>
              </a:extLst>
            </p:cNvPr>
            <p:cNvSpPr/>
            <p:nvPr/>
          </p:nvSpPr>
          <p:spPr>
            <a:xfrm>
              <a:off x="7422207" y="4183725"/>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908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828 w 85725"/>
                <a:gd name="connsiteY13" fmla="*/ 48482 h 85725"/>
                <a:gd name="connsiteX14" fmla="*/ 19068 w 85725"/>
                <a:gd name="connsiteY14" fmla="*/ 57150 h 85725"/>
                <a:gd name="connsiteX15" fmla="*/ 20973 w 85725"/>
                <a:gd name="connsiteY15" fmla="*/ 60389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1 h 85725"/>
                <a:gd name="connsiteX21" fmla="*/ 50881 w 85725"/>
                <a:gd name="connsiteY21" fmla="*/ 80201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075 w 85725"/>
                <a:gd name="connsiteY26" fmla="*/ 57150 h 85725"/>
                <a:gd name="connsiteX27" fmla="*/ 92601 w 85725"/>
                <a:gd name="connsiteY27" fmla="*/ 4210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29"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6" y="191"/>
                    <a:pt x="42432" y="1869"/>
                    <a:pt x="41261" y="4381"/>
                  </a:cubicBezTo>
                  <a:lnTo>
                    <a:pt x="34117" y="25908"/>
                  </a:lnTo>
                  <a:cubicBezTo>
                    <a:pt x="33365" y="28564"/>
                    <a:pt x="30873" y="30344"/>
                    <a:pt x="28116" y="30194"/>
                  </a:cubicBezTo>
                  <a:lnTo>
                    <a:pt x="6304" y="30194"/>
                  </a:lnTo>
                  <a:cubicBezTo>
                    <a:pt x="3542" y="30126"/>
                    <a:pt x="1080" y="31924"/>
                    <a:pt x="303" y="34576"/>
                  </a:cubicBezTo>
                  <a:cubicBezTo>
                    <a:pt x="-486" y="37144"/>
                    <a:pt x="296" y="39935"/>
                    <a:pt x="2304" y="41719"/>
                  </a:cubicBezTo>
                  <a:lnTo>
                    <a:pt x="9828" y="48482"/>
                  </a:lnTo>
                  <a:lnTo>
                    <a:pt x="19068" y="57150"/>
                  </a:lnTo>
                  <a:cubicBezTo>
                    <a:pt x="19911" y="58092"/>
                    <a:pt x="20559" y="59193"/>
                    <a:pt x="20973" y="60389"/>
                  </a:cubicBezTo>
                  <a:cubicBezTo>
                    <a:pt x="21443" y="61516"/>
                    <a:pt x="21443" y="62785"/>
                    <a:pt x="20973" y="63913"/>
                  </a:cubicBezTo>
                  <a:lnTo>
                    <a:pt x="14210" y="86582"/>
                  </a:lnTo>
                  <a:cubicBezTo>
                    <a:pt x="13316" y="89249"/>
                    <a:pt x="14334" y="92184"/>
                    <a:pt x="16686" y="93726"/>
                  </a:cubicBezTo>
                  <a:cubicBezTo>
                    <a:pt x="18937" y="95333"/>
                    <a:pt x="21960" y="95333"/>
                    <a:pt x="24211" y="93726"/>
                  </a:cubicBezTo>
                  <a:lnTo>
                    <a:pt x="43261" y="80201"/>
                  </a:lnTo>
                  <a:cubicBezTo>
                    <a:pt x="45575" y="78685"/>
                    <a:pt x="48567" y="78685"/>
                    <a:pt x="50881" y="80201"/>
                  </a:cubicBezTo>
                  <a:lnTo>
                    <a:pt x="69931" y="93726"/>
                  </a:lnTo>
                  <a:cubicBezTo>
                    <a:pt x="72182" y="95333"/>
                    <a:pt x="75205" y="95333"/>
                    <a:pt x="77456" y="93726"/>
                  </a:cubicBezTo>
                  <a:cubicBezTo>
                    <a:pt x="79746" y="92136"/>
                    <a:pt x="80715" y="89228"/>
                    <a:pt x="79837" y="86582"/>
                  </a:cubicBezTo>
                  <a:lnTo>
                    <a:pt x="73074" y="63913"/>
                  </a:lnTo>
                  <a:cubicBezTo>
                    <a:pt x="72295" y="61462"/>
                    <a:pt x="73087" y="58783"/>
                    <a:pt x="75075" y="57150"/>
                  </a:cubicBezTo>
                  <a:lnTo>
                    <a:pt x="92601" y="42101"/>
                  </a:lnTo>
                  <a:close/>
                </a:path>
              </a:pathLst>
            </a:custGeom>
            <a:grpFill/>
            <a:ln w="9525" cap="flat">
              <a:noFill/>
              <a:prstDash val="solid"/>
              <a:miter/>
            </a:ln>
          </p:spPr>
          <p:txBody>
            <a:bodyPr rtlCol="0" anchor="ctr"/>
            <a:lstStyle/>
            <a:p>
              <a:endParaRPr lang="it-IT" sz="1013"/>
            </a:p>
          </p:txBody>
        </p:sp>
        <p:sp>
          <p:nvSpPr>
            <p:cNvPr id="1246" name="Figura a mano libera 1245">
              <a:extLst>
                <a:ext uri="{FF2B5EF4-FFF2-40B4-BE49-F238E27FC236}">
                  <a16:creationId xmlns:a16="http://schemas.microsoft.com/office/drawing/2014/main" id="{888778D0-1D14-814C-874E-AC745739A02C}"/>
                </a:ext>
              </a:extLst>
            </p:cNvPr>
            <p:cNvSpPr/>
            <p:nvPr/>
          </p:nvSpPr>
          <p:spPr>
            <a:xfrm>
              <a:off x="7546050" y="44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47" name="Elemento grafico 1152" descr="Teschio">
            <a:extLst>
              <a:ext uri="{FF2B5EF4-FFF2-40B4-BE49-F238E27FC236}">
                <a16:creationId xmlns:a16="http://schemas.microsoft.com/office/drawing/2014/main" id="{746416FB-6C20-1445-88D1-3C824770B2C2}"/>
              </a:ext>
            </a:extLst>
          </p:cNvPr>
          <p:cNvGrpSpPr/>
          <p:nvPr/>
        </p:nvGrpSpPr>
        <p:grpSpPr>
          <a:xfrm>
            <a:off x="3750532" y="3553457"/>
            <a:ext cx="262526" cy="262526"/>
            <a:chOff x="6838800" y="4171800"/>
            <a:chExt cx="914400" cy="914400"/>
          </a:xfrm>
          <a:solidFill>
            <a:schemeClr val="accent3"/>
          </a:solidFill>
        </p:grpSpPr>
        <p:sp>
          <p:nvSpPr>
            <p:cNvPr id="1248" name="Figura a mano libera 1247">
              <a:extLst>
                <a:ext uri="{FF2B5EF4-FFF2-40B4-BE49-F238E27FC236}">
                  <a16:creationId xmlns:a16="http://schemas.microsoft.com/office/drawing/2014/main" id="{0FBD227C-D932-164E-85EB-1FF863509221}"/>
                </a:ext>
              </a:extLst>
            </p:cNvPr>
            <p:cNvSpPr/>
            <p:nvPr/>
          </p:nvSpPr>
          <p:spPr>
            <a:xfrm>
              <a:off x="7115025" y="45718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249" name="Figura a mano libera 1248">
              <a:extLst>
                <a:ext uri="{FF2B5EF4-FFF2-40B4-BE49-F238E27FC236}">
                  <a16:creationId xmlns:a16="http://schemas.microsoft.com/office/drawing/2014/main" id="{4C4A808C-76D5-F747-A69C-05779A909668}"/>
                </a:ext>
              </a:extLst>
            </p:cNvPr>
            <p:cNvSpPr/>
            <p:nvPr/>
          </p:nvSpPr>
          <p:spPr>
            <a:xfrm>
              <a:off x="7324575" y="45718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250" name="Figura a mano libera 1249">
              <a:extLst>
                <a:ext uri="{FF2B5EF4-FFF2-40B4-BE49-F238E27FC236}">
                  <a16:creationId xmlns:a16="http://schemas.microsoft.com/office/drawing/2014/main" id="{1560DBD9-6581-4945-B081-1EC87151A0E9}"/>
                </a:ext>
              </a:extLst>
            </p:cNvPr>
            <p:cNvSpPr/>
            <p:nvPr/>
          </p:nvSpPr>
          <p:spPr>
            <a:xfrm>
              <a:off x="7253865" y="4733211"/>
              <a:ext cx="76200" cy="76200"/>
            </a:xfrm>
            <a:custGeom>
              <a:avLst/>
              <a:gdLst>
                <a:gd name="connsiteX0" fmla="*/ 81473 w 76200"/>
                <a:gd name="connsiteY0" fmla="*/ 47046 h 76200"/>
                <a:gd name="connsiteX1" fmla="*/ 74746 w 76200"/>
                <a:gd name="connsiteY1" fmla="*/ 73967 h 76200"/>
                <a:gd name="connsiteX2" fmla="*/ 64709 w 76200"/>
                <a:gd name="connsiteY2" fmla="*/ 76764 h 76200"/>
                <a:gd name="connsiteX3" fmla="*/ 19561 w 76200"/>
                <a:gd name="connsiteY3" fmla="*/ 76764 h 76200"/>
                <a:gd name="connsiteX4" fmla="*/ 0 w 76200"/>
                <a:gd name="connsiteY4" fmla="*/ 57082 h 76200"/>
                <a:gd name="connsiteX5" fmla="*/ 2797 w 76200"/>
                <a:gd name="connsiteY5" fmla="*/ 47046 h 76200"/>
                <a:gd name="connsiteX6" fmla="*/ 25371 w 76200"/>
                <a:gd name="connsiteY6" fmla="*/ 9517 h 76200"/>
                <a:gd name="connsiteX7" fmla="*/ 52147 w 76200"/>
                <a:gd name="connsiteY7" fmla="*/ 2765 h 76200"/>
                <a:gd name="connsiteX8" fmla="*/ 58899 w 76200"/>
                <a:gd name="connsiteY8" fmla="*/ 951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76200">
                  <a:moveTo>
                    <a:pt x="81473" y="47046"/>
                  </a:moveTo>
                  <a:cubicBezTo>
                    <a:pt x="87049" y="56337"/>
                    <a:pt x="84037" y="68390"/>
                    <a:pt x="74746" y="73967"/>
                  </a:cubicBezTo>
                  <a:cubicBezTo>
                    <a:pt x="71713" y="75786"/>
                    <a:pt x="68246" y="76753"/>
                    <a:pt x="64709" y="76764"/>
                  </a:cubicBezTo>
                  <a:lnTo>
                    <a:pt x="19561" y="76764"/>
                  </a:lnTo>
                  <a:cubicBezTo>
                    <a:pt x="8724" y="76730"/>
                    <a:pt x="-33" y="67919"/>
                    <a:pt x="0" y="57082"/>
                  </a:cubicBezTo>
                  <a:cubicBezTo>
                    <a:pt x="11" y="53546"/>
                    <a:pt x="977" y="50078"/>
                    <a:pt x="2797" y="47046"/>
                  </a:cubicBezTo>
                  <a:lnTo>
                    <a:pt x="25371" y="9517"/>
                  </a:lnTo>
                  <a:cubicBezTo>
                    <a:pt x="30900" y="259"/>
                    <a:pt x="42888" y="-2764"/>
                    <a:pt x="52147" y="2765"/>
                  </a:cubicBezTo>
                  <a:cubicBezTo>
                    <a:pt x="54922" y="4422"/>
                    <a:pt x="57242" y="6743"/>
                    <a:pt x="58899" y="9517"/>
                  </a:cubicBezTo>
                  <a:close/>
                </a:path>
              </a:pathLst>
            </a:custGeom>
            <a:grpFill/>
            <a:ln w="9525" cap="flat">
              <a:noFill/>
              <a:prstDash val="solid"/>
              <a:miter/>
            </a:ln>
          </p:spPr>
          <p:txBody>
            <a:bodyPr rtlCol="0" anchor="ctr"/>
            <a:lstStyle/>
            <a:p>
              <a:endParaRPr lang="it-IT" sz="1013"/>
            </a:p>
          </p:txBody>
        </p:sp>
        <p:sp>
          <p:nvSpPr>
            <p:cNvPr id="1251" name="Figura a mano libera 1250">
              <a:extLst>
                <a:ext uri="{FF2B5EF4-FFF2-40B4-BE49-F238E27FC236}">
                  <a16:creationId xmlns:a16="http://schemas.microsoft.com/office/drawing/2014/main" id="{7EB14A77-9544-3D44-909E-BBDF2F26941F}"/>
                </a:ext>
              </a:extLst>
            </p:cNvPr>
            <p:cNvSpPr/>
            <p:nvPr/>
          </p:nvSpPr>
          <p:spPr>
            <a:xfrm>
              <a:off x="7000725" y="4257525"/>
              <a:ext cx="590550" cy="742950"/>
            </a:xfrm>
            <a:custGeom>
              <a:avLst/>
              <a:gdLst>
                <a:gd name="connsiteX0" fmla="*/ 295275 w 590550"/>
                <a:gd name="connsiteY0" fmla="*/ 0 h 742950"/>
                <a:gd name="connsiteX1" fmla="*/ 0 w 590550"/>
                <a:gd name="connsiteY1" fmla="*/ 319088 h 742950"/>
                <a:gd name="connsiteX2" fmla="*/ 66675 w 590550"/>
                <a:gd name="connsiteY2" fmla="*/ 505206 h 742950"/>
                <a:gd name="connsiteX3" fmla="*/ 66675 w 590550"/>
                <a:gd name="connsiteY3" fmla="*/ 552831 h 742950"/>
                <a:gd name="connsiteX4" fmla="*/ 142875 w 590550"/>
                <a:gd name="connsiteY4" fmla="*/ 638556 h 742950"/>
                <a:gd name="connsiteX5" fmla="*/ 142875 w 590550"/>
                <a:gd name="connsiteY5" fmla="*/ 714756 h 742950"/>
                <a:gd name="connsiteX6" fmla="*/ 171450 w 590550"/>
                <a:gd name="connsiteY6" fmla="*/ 743331 h 742950"/>
                <a:gd name="connsiteX7" fmla="*/ 419100 w 590550"/>
                <a:gd name="connsiteY7" fmla="*/ 743331 h 742950"/>
                <a:gd name="connsiteX8" fmla="*/ 447675 w 590550"/>
                <a:gd name="connsiteY8" fmla="*/ 714756 h 742950"/>
                <a:gd name="connsiteX9" fmla="*/ 447675 w 590550"/>
                <a:gd name="connsiteY9" fmla="*/ 638175 h 742950"/>
                <a:gd name="connsiteX10" fmla="*/ 523875 w 590550"/>
                <a:gd name="connsiteY10" fmla="*/ 552450 h 742950"/>
                <a:gd name="connsiteX11" fmla="*/ 523875 w 590550"/>
                <a:gd name="connsiteY11" fmla="*/ 504825 h 742950"/>
                <a:gd name="connsiteX12" fmla="*/ 590550 w 590550"/>
                <a:gd name="connsiteY12" fmla="*/ 318707 h 742950"/>
                <a:gd name="connsiteX13" fmla="*/ 295275 w 590550"/>
                <a:gd name="connsiteY13" fmla="*/ 0 h 742950"/>
                <a:gd name="connsiteX14" fmla="*/ 473107 w 590550"/>
                <a:gd name="connsiteY14" fmla="*/ 477298 h 742950"/>
                <a:gd name="connsiteX15" fmla="*/ 466725 w 590550"/>
                <a:gd name="connsiteY15" fmla="*/ 495300 h 742950"/>
                <a:gd name="connsiteX16" fmla="*/ 466725 w 590550"/>
                <a:gd name="connsiteY16" fmla="*/ 552450 h 742950"/>
                <a:gd name="connsiteX17" fmla="*/ 439500 w 590550"/>
                <a:gd name="connsiteY17" fmla="*/ 581025 h 742950"/>
                <a:gd name="connsiteX18" fmla="*/ 438150 w 590550"/>
                <a:gd name="connsiteY18" fmla="*/ 581025 h 742950"/>
                <a:gd name="connsiteX19" fmla="*/ 419100 w 590550"/>
                <a:gd name="connsiteY19" fmla="*/ 581025 h 742950"/>
                <a:gd name="connsiteX20" fmla="*/ 390525 w 590550"/>
                <a:gd name="connsiteY20" fmla="*/ 609600 h 742950"/>
                <a:gd name="connsiteX21" fmla="*/ 390525 w 590550"/>
                <a:gd name="connsiteY21" fmla="*/ 685800 h 742950"/>
                <a:gd name="connsiteX22" fmla="*/ 352425 w 590550"/>
                <a:gd name="connsiteY22" fmla="*/ 685800 h 742950"/>
                <a:gd name="connsiteX23" fmla="*/ 352425 w 590550"/>
                <a:gd name="connsiteY23" fmla="*/ 628650 h 742950"/>
                <a:gd name="connsiteX24" fmla="*/ 314325 w 590550"/>
                <a:gd name="connsiteY24" fmla="*/ 628650 h 742950"/>
                <a:gd name="connsiteX25" fmla="*/ 314325 w 590550"/>
                <a:gd name="connsiteY25" fmla="*/ 685800 h 742950"/>
                <a:gd name="connsiteX26" fmla="*/ 276225 w 590550"/>
                <a:gd name="connsiteY26" fmla="*/ 685800 h 742950"/>
                <a:gd name="connsiteX27" fmla="*/ 276225 w 590550"/>
                <a:gd name="connsiteY27" fmla="*/ 628650 h 742950"/>
                <a:gd name="connsiteX28" fmla="*/ 238125 w 590550"/>
                <a:gd name="connsiteY28" fmla="*/ 628650 h 742950"/>
                <a:gd name="connsiteX29" fmla="*/ 238125 w 590550"/>
                <a:gd name="connsiteY29" fmla="*/ 685800 h 742950"/>
                <a:gd name="connsiteX30" fmla="*/ 200025 w 590550"/>
                <a:gd name="connsiteY30" fmla="*/ 685800 h 742950"/>
                <a:gd name="connsiteX31" fmla="*/ 200025 w 590550"/>
                <a:gd name="connsiteY31" fmla="*/ 609600 h 742950"/>
                <a:gd name="connsiteX32" fmla="*/ 171450 w 590550"/>
                <a:gd name="connsiteY32" fmla="*/ 581025 h 742950"/>
                <a:gd name="connsiteX33" fmla="*/ 152400 w 590550"/>
                <a:gd name="connsiteY33" fmla="*/ 581025 h 742950"/>
                <a:gd name="connsiteX34" fmla="*/ 123825 w 590550"/>
                <a:gd name="connsiteY34" fmla="*/ 553800 h 742950"/>
                <a:gd name="connsiteX35" fmla="*/ 123825 w 590550"/>
                <a:gd name="connsiteY35" fmla="*/ 552450 h 742950"/>
                <a:gd name="connsiteX36" fmla="*/ 123825 w 590550"/>
                <a:gd name="connsiteY36" fmla="*/ 495300 h 742950"/>
                <a:gd name="connsiteX37" fmla="*/ 117443 w 590550"/>
                <a:gd name="connsiteY37" fmla="*/ 477298 h 742950"/>
                <a:gd name="connsiteX38" fmla="*/ 57150 w 590550"/>
                <a:gd name="connsiteY38" fmla="*/ 319088 h 742950"/>
                <a:gd name="connsiteX39" fmla="*/ 295275 w 590550"/>
                <a:gd name="connsiteY39" fmla="*/ 57150 h 742950"/>
                <a:gd name="connsiteX40" fmla="*/ 533400 w 590550"/>
                <a:gd name="connsiteY40" fmla="*/ 319088 h 742950"/>
                <a:gd name="connsiteX41" fmla="*/ 473107 w 590550"/>
                <a:gd name="connsiteY41" fmla="*/ 4772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90550" h="742950">
                  <a:moveTo>
                    <a:pt x="295275" y="0"/>
                  </a:moveTo>
                  <a:cubicBezTo>
                    <a:pt x="132493" y="0"/>
                    <a:pt x="0" y="142875"/>
                    <a:pt x="0" y="319088"/>
                  </a:cubicBezTo>
                  <a:cubicBezTo>
                    <a:pt x="0" y="388906"/>
                    <a:pt x="20003" y="445103"/>
                    <a:pt x="66675" y="505206"/>
                  </a:cubicBezTo>
                  <a:lnTo>
                    <a:pt x="66675" y="552831"/>
                  </a:lnTo>
                  <a:cubicBezTo>
                    <a:pt x="65955" y="596860"/>
                    <a:pt x="99066" y="634109"/>
                    <a:pt x="142875" y="638556"/>
                  </a:cubicBezTo>
                  <a:lnTo>
                    <a:pt x="142875" y="714756"/>
                  </a:lnTo>
                  <a:cubicBezTo>
                    <a:pt x="142875" y="730538"/>
                    <a:pt x="155668" y="743331"/>
                    <a:pt x="171450" y="743331"/>
                  </a:cubicBezTo>
                  <a:lnTo>
                    <a:pt x="419100" y="743331"/>
                  </a:lnTo>
                  <a:cubicBezTo>
                    <a:pt x="434882" y="743331"/>
                    <a:pt x="447675" y="730538"/>
                    <a:pt x="447675" y="714756"/>
                  </a:cubicBezTo>
                  <a:lnTo>
                    <a:pt x="447675" y="638175"/>
                  </a:lnTo>
                  <a:cubicBezTo>
                    <a:pt x="491484" y="633728"/>
                    <a:pt x="524595" y="596479"/>
                    <a:pt x="523875" y="552450"/>
                  </a:cubicBezTo>
                  <a:lnTo>
                    <a:pt x="523875" y="504825"/>
                  </a:lnTo>
                  <a:cubicBezTo>
                    <a:pt x="570548" y="444722"/>
                    <a:pt x="590550" y="388525"/>
                    <a:pt x="590550" y="318707"/>
                  </a:cubicBezTo>
                  <a:cubicBezTo>
                    <a:pt x="590550" y="142875"/>
                    <a:pt x="458057" y="0"/>
                    <a:pt x="295275" y="0"/>
                  </a:cubicBezTo>
                  <a:close/>
                  <a:moveTo>
                    <a:pt x="473107" y="477298"/>
                  </a:moveTo>
                  <a:cubicBezTo>
                    <a:pt x="468978" y="482389"/>
                    <a:pt x="466724" y="488745"/>
                    <a:pt x="466725" y="495300"/>
                  </a:cubicBezTo>
                  <a:lnTo>
                    <a:pt x="466725" y="552450"/>
                  </a:lnTo>
                  <a:cubicBezTo>
                    <a:pt x="467097" y="567859"/>
                    <a:pt x="454908" y="580653"/>
                    <a:pt x="439500" y="581025"/>
                  </a:cubicBezTo>
                  <a:cubicBezTo>
                    <a:pt x="439050" y="581035"/>
                    <a:pt x="438600" y="581035"/>
                    <a:pt x="438150" y="581025"/>
                  </a:cubicBezTo>
                  <a:lnTo>
                    <a:pt x="419100" y="581025"/>
                  </a:lnTo>
                  <a:cubicBezTo>
                    <a:pt x="403318" y="581025"/>
                    <a:pt x="390525" y="593818"/>
                    <a:pt x="390525" y="609600"/>
                  </a:cubicBezTo>
                  <a:lnTo>
                    <a:pt x="390525" y="685800"/>
                  </a:lnTo>
                  <a:lnTo>
                    <a:pt x="352425" y="685800"/>
                  </a:lnTo>
                  <a:lnTo>
                    <a:pt x="352425" y="628650"/>
                  </a:lnTo>
                  <a:lnTo>
                    <a:pt x="314325" y="628650"/>
                  </a:lnTo>
                  <a:lnTo>
                    <a:pt x="314325" y="685800"/>
                  </a:lnTo>
                  <a:lnTo>
                    <a:pt x="276225" y="685800"/>
                  </a:lnTo>
                  <a:lnTo>
                    <a:pt x="276225" y="628650"/>
                  </a:lnTo>
                  <a:lnTo>
                    <a:pt x="238125" y="628650"/>
                  </a:lnTo>
                  <a:lnTo>
                    <a:pt x="238125" y="685800"/>
                  </a:lnTo>
                  <a:lnTo>
                    <a:pt x="200025" y="685800"/>
                  </a:lnTo>
                  <a:lnTo>
                    <a:pt x="200025" y="609600"/>
                  </a:lnTo>
                  <a:cubicBezTo>
                    <a:pt x="200025" y="593818"/>
                    <a:pt x="187232" y="581025"/>
                    <a:pt x="171450" y="581025"/>
                  </a:cubicBezTo>
                  <a:lnTo>
                    <a:pt x="152400" y="581025"/>
                  </a:lnTo>
                  <a:cubicBezTo>
                    <a:pt x="136991" y="581397"/>
                    <a:pt x="124197" y="569208"/>
                    <a:pt x="123825" y="553800"/>
                  </a:cubicBezTo>
                  <a:cubicBezTo>
                    <a:pt x="123815" y="553350"/>
                    <a:pt x="123815" y="552900"/>
                    <a:pt x="123825" y="552450"/>
                  </a:cubicBezTo>
                  <a:lnTo>
                    <a:pt x="123825" y="495300"/>
                  </a:lnTo>
                  <a:cubicBezTo>
                    <a:pt x="123826" y="488745"/>
                    <a:pt x="121572" y="482389"/>
                    <a:pt x="117443" y="477298"/>
                  </a:cubicBezTo>
                  <a:cubicBezTo>
                    <a:pt x="74581" y="424434"/>
                    <a:pt x="57150" y="378619"/>
                    <a:pt x="57150" y="319088"/>
                  </a:cubicBezTo>
                  <a:cubicBezTo>
                    <a:pt x="57150" y="174689"/>
                    <a:pt x="163925" y="57150"/>
                    <a:pt x="295275" y="57150"/>
                  </a:cubicBezTo>
                  <a:cubicBezTo>
                    <a:pt x="426625" y="57150"/>
                    <a:pt x="533400" y="174689"/>
                    <a:pt x="533400" y="319088"/>
                  </a:cubicBezTo>
                  <a:cubicBezTo>
                    <a:pt x="533400" y="378619"/>
                    <a:pt x="515969" y="424434"/>
                    <a:pt x="473107" y="477298"/>
                  </a:cubicBezTo>
                  <a:close/>
                </a:path>
              </a:pathLst>
            </a:custGeom>
            <a:grpFill/>
            <a:ln w="9525" cap="flat">
              <a:noFill/>
              <a:prstDash val="solid"/>
              <a:miter/>
            </a:ln>
          </p:spPr>
          <p:txBody>
            <a:bodyPr rtlCol="0" anchor="ctr"/>
            <a:lstStyle/>
            <a:p>
              <a:endParaRPr lang="it-IT" sz="1013"/>
            </a:p>
          </p:txBody>
        </p:sp>
      </p:grpSp>
      <p:grpSp>
        <p:nvGrpSpPr>
          <p:cNvPr id="1252" name="Elemento grafico 1154" descr="Lapide">
            <a:extLst>
              <a:ext uri="{FF2B5EF4-FFF2-40B4-BE49-F238E27FC236}">
                <a16:creationId xmlns:a16="http://schemas.microsoft.com/office/drawing/2014/main" id="{64AE59C2-573C-DF42-886B-B5CD61690A54}"/>
              </a:ext>
            </a:extLst>
          </p:cNvPr>
          <p:cNvGrpSpPr/>
          <p:nvPr/>
        </p:nvGrpSpPr>
        <p:grpSpPr>
          <a:xfrm>
            <a:off x="4198495" y="3553457"/>
            <a:ext cx="262526" cy="262526"/>
            <a:chOff x="6988800" y="4321800"/>
            <a:chExt cx="914400" cy="914400"/>
          </a:xfrm>
          <a:solidFill>
            <a:schemeClr val="accent3"/>
          </a:solidFill>
        </p:grpSpPr>
        <p:sp>
          <p:nvSpPr>
            <p:cNvPr id="1253" name="Figura a mano libera 1252">
              <a:extLst>
                <a:ext uri="{FF2B5EF4-FFF2-40B4-BE49-F238E27FC236}">
                  <a16:creationId xmlns:a16="http://schemas.microsoft.com/office/drawing/2014/main" id="{88ADB773-F76F-B446-B90F-7786F21EDBA4}"/>
                </a:ext>
              </a:extLst>
            </p:cNvPr>
            <p:cNvSpPr/>
            <p:nvPr/>
          </p:nvSpPr>
          <p:spPr>
            <a:xfrm>
              <a:off x="7217400" y="4398000"/>
              <a:ext cx="457200" cy="619125"/>
            </a:xfrm>
            <a:custGeom>
              <a:avLst/>
              <a:gdLst>
                <a:gd name="connsiteX0" fmla="*/ 428625 w 457200"/>
                <a:gd name="connsiteY0" fmla="*/ 200025 h 619125"/>
                <a:gd name="connsiteX1" fmla="*/ 228600 w 457200"/>
                <a:gd name="connsiteY1" fmla="*/ 0 h 619125"/>
                <a:gd name="connsiteX2" fmla="*/ 28575 w 457200"/>
                <a:gd name="connsiteY2" fmla="*/ 200025 h 619125"/>
                <a:gd name="connsiteX3" fmla="*/ 0 w 457200"/>
                <a:gd name="connsiteY3" fmla="*/ 200025 h 619125"/>
                <a:gd name="connsiteX4" fmla="*/ 0 w 457200"/>
                <a:gd name="connsiteY4" fmla="*/ 619125 h 619125"/>
                <a:gd name="connsiteX5" fmla="*/ 457200 w 457200"/>
                <a:gd name="connsiteY5" fmla="*/ 619125 h 619125"/>
                <a:gd name="connsiteX6" fmla="*/ 457200 w 457200"/>
                <a:gd name="connsiteY6" fmla="*/ 200025 h 619125"/>
                <a:gd name="connsiteX7" fmla="*/ 304800 w 457200"/>
                <a:gd name="connsiteY7" fmla="*/ 295275 h 619125"/>
                <a:gd name="connsiteX8" fmla="*/ 152400 w 457200"/>
                <a:gd name="connsiteY8" fmla="*/ 295275 h 619125"/>
                <a:gd name="connsiteX9" fmla="*/ 133350 w 457200"/>
                <a:gd name="connsiteY9" fmla="*/ 276225 h 619125"/>
                <a:gd name="connsiteX10" fmla="*/ 152400 w 457200"/>
                <a:gd name="connsiteY10" fmla="*/ 257175 h 619125"/>
                <a:gd name="connsiteX11" fmla="*/ 304800 w 457200"/>
                <a:gd name="connsiteY11" fmla="*/ 257175 h 619125"/>
                <a:gd name="connsiteX12" fmla="*/ 323850 w 457200"/>
                <a:gd name="connsiteY12" fmla="*/ 276225 h 619125"/>
                <a:gd name="connsiteX13" fmla="*/ 304800 w 457200"/>
                <a:gd name="connsiteY13" fmla="*/ 295275 h 619125"/>
                <a:gd name="connsiteX14" fmla="*/ 333375 w 457200"/>
                <a:gd name="connsiteY14" fmla="*/ 219075 h 619125"/>
                <a:gd name="connsiteX15" fmla="*/ 123825 w 457200"/>
                <a:gd name="connsiteY15" fmla="*/ 219075 h 619125"/>
                <a:gd name="connsiteX16" fmla="*/ 104775 w 457200"/>
                <a:gd name="connsiteY16" fmla="*/ 200025 h 619125"/>
                <a:gd name="connsiteX17" fmla="*/ 123825 w 457200"/>
                <a:gd name="connsiteY17" fmla="*/ 180975 h 619125"/>
                <a:gd name="connsiteX18" fmla="*/ 333375 w 457200"/>
                <a:gd name="connsiteY18" fmla="*/ 180975 h 619125"/>
                <a:gd name="connsiteX19" fmla="*/ 352425 w 457200"/>
                <a:gd name="connsiteY19" fmla="*/ 200025 h 619125"/>
                <a:gd name="connsiteX20" fmla="*/ 333375 w 457200"/>
                <a:gd name="connsiteY20" fmla="*/ 21907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619125">
                  <a:moveTo>
                    <a:pt x="428625" y="200025"/>
                  </a:moveTo>
                  <a:cubicBezTo>
                    <a:pt x="428625" y="89554"/>
                    <a:pt x="339071" y="0"/>
                    <a:pt x="228600" y="0"/>
                  </a:cubicBezTo>
                  <a:cubicBezTo>
                    <a:pt x="118129" y="0"/>
                    <a:pt x="28575" y="89554"/>
                    <a:pt x="28575" y="200025"/>
                  </a:cubicBezTo>
                  <a:lnTo>
                    <a:pt x="0" y="200025"/>
                  </a:lnTo>
                  <a:lnTo>
                    <a:pt x="0" y="619125"/>
                  </a:lnTo>
                  <a:lnTo>
                    <a:pt x="457200" y="619125"/>
                  </a:lnTo>
                  <a:lnTo>
                    <a:pt x="457200" y="200025"/>
                  </a:lnTo>
                  <a:close/>
                  <a:moveTo>
                    <a:pt x="304800" y="295275"/>
                  </a:moveTo>
                  <a:lnTo>
                    <a:pt x="152400" y="295275"/>
                  </a:lnTo>
                  <a:cubicBezTo>
                    <a:pt x="141879" y="295275"/>
                    <a:pt x="133350" y="286746"/>
                    <a:pt x="133350" y="276225"/>
                  </a:cubicBezTo>
                  <a:cubicBezTo>
                    <a:pt x="133350" y="265704"/>
                    <a:pt x="141879" y="257175"/>
                    <a:pt x="152400" y="257175"/>
                  </a:cubicBezTo>
                  <a:lnTo>
                    <a:pt x="304800" y="257175"/>
                  </a:lnTo>
                  <a:cubicBezTo>
                    <a:pt x="315321" y="257175"/>
                    <a:pt x="323850" y="265704"/>
                    <a:pt x="323850" y="276225"/>
                  </a:cubicBezTo>
                  <a:cubicBezTo>
                    <a:pt x="323850" y="286746"/>
                    <a:pt x="315321" y="295275"/>
                    <a:pt x="304800" y="295275"/>
                  </a:cubicBezTo>
                  <a:close/>
                  <a:moveTo>
                    <a:pt x="333375" y="219075"/>
                  </a:moveTo>
                  <a:lnTo>
                    <a:pt x="123825" y="219075"/>
                  </a:lnTo>
                  <a:cubicBezTo>
                    <a:pt x="113304" y="219075"/>
                    <a:pt x="104775" y="210546"/>
                    <a:pt x="104775" y="200025"/>
                  </a:cubicBezTo>
                  <a:cubicBezTo>
                    <a:pt x="104775" y="189504"/>
                    <a:pt x="113304" y="180975"/>
                    <a:pt x="123825" y="180975"/>
                  </a:cubicBezTo>
                  <a:lnTo>
                    <a:pt x="333375" y="180975"/>
                  </a:lnTo>
                  <a:cubicBezTo>
                    <a:pt x="343896" y="180975"/>
                    <a:pt x="352425" y="189504"/>
                    <a:pt x="352425" y="200025"/>
                  </a:cubicBezTo>
                  <a:cubicBezTo>
                    <a:pt x="352425" y="210546"/>
                    <a:pt x="343896" y="219075"/>
                    <a:pt x="333375" y="219075"/>
                  </a:cubicBezTo>
                  <a:close/>
                </a:path>
              </a:pathLst>
            </a:custGeom>
            <a:grpFill/>
            <a:ln w="9525" cap="flat">
              <a:noFill/>
              <a:prstDash val="solid"/>
              <a:miter/>
            </a:ln>
          </p:spPr>
          <p:txBody>
            <a:bodyPr rtlCol="0" anchor="ctr"/>
            <a:lstStyle/>
            <a:p>
              <a:endParaRPr lang="it-IT" sz="1013"/>
            </a:p>
          </p:txBody>
        </p:sp>
        <p:sp>
          <p:nvSpPr>
            <p:cNvPr id="1254" name="Figura a mano libera 1253">
              <a:extLst>
                <a:ext uri="{FF2B5EF4-FFF2-40B4-BE49-F238E27FC236}">
                  <a16:creationId xmlns:a16="http://schemas.microsoft.com/office/drawing/2014/main" id="{8C7A1BAA-6A5D-7B45-8B89-BFF4CF8CE4A8}"/>
                </a:ext>
              </a:extLst>
            </p:cNvPr>
            <p:cNvSpPr/>
            <p:nvPr/>
          </p:nvSpPr>
          <p:spPr>
            <a:xfrm>
              <a:off x="7179300" y="5055225"/>
              <a:ext cx="533400" cy="104775"/>
            </a:xfrm>
            <a:custGeom>
              <a:avLst/>
              <a:gdLst>
                <a:gd name="connsiteX0" fmla="*/ 38100 w 533400"/>
                <a:gd name="connsiteY0" fmla="*/ 0 h 104775"/>
                <a:gd name="connsiteX1" fmla="*/ 495300 w 533400"/>
                <a:gd name="connsiteY1" fmla="*/ 0 h 104775"/>
                <a:gd name="connsiteX2" fmla="*/ 533400 w 533400"/>
                <a:gd name="connsiteY2" fmla="*/ 38100 h 104775"/>
                <a:gd name="connsiteX3" fmla="*/ 533400 w 533400"/>
                <a:gd name="connsiteY3" fmla="*/ 104775 h 104775"/>
                <a:gd name="connsiteX4" fmla="*/ 533400 w 533400"/>
                <a:gd name="connsiteY4" fmla="*/ 104775 h 104775"/>
                <a:gd name="connsiteX5" fmla="*/ 0 w 533400"/>
                <a:gd name="connsiteY5" fmla="*/ 104775 h 104775"/>
                <a:gd name="connsiteX6" fmla="*/ 0 w 533400"/>
                <a:gd name="connsiteY6" fmla="*/ 104775 h 104775"/>
                <a:gd name="connsiteX7" fmla="*/ 0 w 533400"/>
                <a:gd name="connsiteY7" fmla="*/ 38100 h 104775"/>
                <a:gd name="connsiteX8" fmla="*/ 38100 w 533400"/>
                <a:gd name="connsiteY8"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104775">
                  <a:moveTo>
                    <a:pt x="38100" y="0"/>
                  </a:moveTo>
                  <a:lnTo>
                    <a:pt x="495300" y="0"/>
                  </a:lnTo>
                  <a:cubicBezTo>
                    <a:pt x="516342" y="0"/>
                    <a:pt x="533400" y="17058"/>
                    <a:pt x="533400" y="38100"/>
                  </a:cubicBezTo>
                  <a:lnTo>
                    <a:pt x="533400" y="104775"/>
                  </a:lnTo>
                  <a:lnTo>
                    <a:pt x="533400" y="104775"/>
                  </a:lnTo>
                  <a:lnTo>
                    <a:pt x="0" y="104775"/>
                  </a:lnTo>
                  <a:lnTo>
                    <a:pt x="0" y="104775"/>
                  </a:lnTo>
                  <a:lnTo>
                    <a:pt x="0" y="38100"/>
                  </a:lnTo>
                  <a:cubicBezTo>
                    <a:pt x="0" y="17058"/>
                    <a:pt x="17058" y="0"/>
                    <a:pt x="38100" y="0"/>
                  </a:cubicBezTo>
                  <a:close/>
                </a:path>
              </a:pathLst>
            </a:custGeom>
            <a:grpFill/>
            <a:ln w="9525" cap="flat">
              <a:noFill/>
              <a:prstDash val="solid"/>
              <a:miter/>
            </a:ln>
          </p:spPr>
          <p:txBody>
            <a:bodyPr rtlCol="0" anchor="ctr"/>
            <a:lstStyle/>
            <a:p>
              <a:endParaRPr lang="it-IT" sz="1013"/>
            </a:p>
          </p:txBody>
        </p:sp>
      </p:grpSp>
      <p:grpSp>
        <p:nvGrpSpPr>
          <p:cNvPr id="1255" name="Elemento grafico 1156" descr="Cereali">
            <a:extLst>
              <a:ext uri="{FF2B5EF4-FFF2-40B4-BE49-F238E27FC236}">
                <a16:creationId xmlns:a16="http://schemas.microsoft.com/office/drawing/2014/main" id="{B7C5B3A5-C64F-A742-92FF-4168BBCECA31}"/>
              </a:ext>
            </a:extLst>
          </p:cNvPr>
          <p:cNvGrpSpPr/>
          <p:nvPr/>
        </p:nvGrpSpPr>
        <p:grpSpPr>
          <a:xfrm>
            <a:off x="4646457" y="3553457"/>
            <a:ext cx="262526" cy="262526"/>
            <a:chOff x="7138800" y="4471800"/>
            <a:chExt cx="914400" cy="914400"/>
          </a:xfrm>
          <a:solidFill>
            <a:schemeClr val="accent3"/>
          </a:solidFill>
        </p:grpSpPr>
        <p:sp>
          <p:nvSpPr>
            <p:cNvPr id="1256" name="Figura a mano libera 1255">
              <a:extLst>
                <a:ext uri="{FF2B5EF4-FFF2-40B4-BE49-F238E27FC236}">
                  <a16:creationId xmlns:a16="http://schemas.microsoft.com/office/drawing/2014/main" id="{3EEF943E-0296-554D-B960-D4CD5D1BD9D4}"/>
                </a:ext>
              </a:extLst>
            </p:cNvPr>
            <p:cNvSpPr/>
            <p:nvPr/>
          </p:nvSpPr>
          <p:spPr>
            <a:xfrm>
              <a:off x="7208333" y="4799550"/>
              <a:ext cx="542925" cy="485775"/>
            </a:xfrm>
            <a:custGeom>
              <a:avLst/>
              <a:gdLst>
                <a:gd name="connsiteX0" fmla="*/ 245650 w 542925"/>
                <a:gd name="connsiteY0" fmla="*/ 333761 h 485775"/>
                <a:gd name="connsiteX1" fmla="*/ 0 w 542925"/>
                <a:gd name="connsiteY1" fmla="*/ 486161 h 485775"/>
                <a:gd name="connsiteX2" fmla="*/ 0 w 542925"/>
                <a:gd name="connsiteY2" fmla="*/ 438536 h 485775"/>
                <a:gd name="connsiteX3" fmla="*/ 211646 w 542925"/>
                <a:gd name="connsiteY3" fmla="*/ 301186 h 485775"/>
                <a:gd name="connsiteX4" fmla="*/ 211646 w 542925"/>
                <a:gd name="connsiteY4" fmla="*/ 301186 h 485775"/>
                <a:gd name="connsiteX5" fmla="*/ 212122 w 542925"/>
                <a:gd name="connsiteY5" fmla="*/ 301186 h 485775"/>
                <a:gd name="connsiteX6" fmla="*/ 504825 w 542925"/>
                <a:gd name="connsiteY6" fmla="*/ 7244 h 485775"/>
                <a:gd name="connsiteX7" fmla="*/ 538497 w 542925"/>
                <a:gd name="connsiteY7" fmla="*/ 6709 h 485775"/>
                <a:gd name="connsiteX8" fmla="*/ 539032 w 542925"/>
                <a:gd name="connsiteY8" fmla="*/ 40380 h 485775"/>
                <a:gd name="connsiteX9" fmla="*/ 538448 w 542925"/>
                <a:gd name="connsiteY9" fmla="*/ 40963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925" h="485775">
                  <a:moveTo>
                    <a:pt x="245650" y="333761"/>
                  </a:moveTo>
                  <a:cubicBezTo>
                    <a:pt x="102775" y="483971"/>
                    <a:pt x="4191" y="486161"/>
                    <a:pt x="0" y="486161"/>
                  </a:cubicBezTo>
                  <a:lnTo>
                    <a:pt x="0" y="438536"/>
                  </a:lnTo>
                  <a:cubicBezTo>
                    <a:pt x="857" y="438536"/>
                    <a:pt x="85725" y="434631"/>
                    <a:pt x="211646" y="301186"/>
                  </a:cubicBezTo>
                  <a:lnTo>
                    <a:pt x="211646" y="301186"/>
                  </a:lnTo>
                  <a:lnTo>
                    <a:pt x="212122" y="301186"/>
                  </a:lnTo>
                  <a:lnTo>
                    <a:pt x="504825" y="7244"/>
                  </a:lnTo>
                  <a:cubicBezTo>
                    <a:pt x="513976" y="-2202"/>
                    <a:pt x="529051" y="-2442"/>
                    <a:pt x="538497" y="6709"/>
                  </a:cubicBezTo>
                  <a:cubicBezTo>
                    <a:pt x="547943" y="15859"/>
                    <a:pt x="548183" y="30934"/>
                    <a:pt x="539032" y="40380"/>
                  </a:cubicBezTo>
                  <a:cubicBezTo>
                    <a:pt x="538841" y="40578"/>
                    <a:pt x="538646" y="40772"/>
                    <a:pt x="538448" y="40963"/>
                  </a:cubicBezTo>
                  <a:close/>
                </a:path>
              </a:pathLst>
            </a:custGeom>
            <a:grpFill/>
            <a:ln w="9525" cap="flat">
              <a:noFill/>
              <a:prstDash val="solid"/>
              <a:miter/>
            </a:ln>
          </p:spPr>
          <p:txBody>
            <a:bodyPr rtlCol="0" anchor="ctr"/>
            <a:lstStyle/>
            <a:p>
              <a:endParaRPr lang="it-IT" sz="1013"/>
            </a:p>
          </p:txBody>
        </p:sp>
        <p:sp>
          <p:nvSpPr>
            <p:cNvPr id="1257" name="Figura a mano libera 1256">
              <a:extLst>
                <a:ext uri="{FF2B5EF4-FFF2-40B4-BE49-F238E27FC236}">
                  <a16:creationId xmlns:a16="http://schemas.microsoft.com/office/drawing/2014/main" id="{63C68F27-0B48-E349-A803-64295B6CEF0C}"/>
                </a:ext>
              </a:extLst>
            </p:cNvPr>
            <p:cNvSpPr/>
            <p:nvPr/>
          </p:nvSpPr>
          <p:spPr>
            <a:xfrm>
              <a:off x="7762486" y="4607987"/>
              <a:ext cx="180975" cy="180975"/>
            </a:xfrm>
            <a:custGeom>
              <a:avLst/>
              <a:gdLst>
                <a:gd name="connsiteX0" fmla="*/ 139266 w 180975"/>
                <a:gd name="connsiteY0" fmla="*/ 144991 h 180975"/>
                <a:gd name="connsiteX1" fmla="*/ 182986 w 180975"/>
                <a:gd name="connsiteY1" fmla="*/ 115 h 180975"/>
                <a:gd name="connsiteX2" fmla="*/ 38206 w 180975"/>
                <a:gd name="connsiteY2" fmla="*/ 43930 h 180975"/>
                <a:gd name="connsiteX3" fmla="*/ 1154 w 180975"/>
                <a:gd name="connsiteY3" fmla="*/ 181948 h 180975"/>
                <a:gd name="connsiteX4" fmla="*/ 139266 w 180975"/>
                <a:gd name="connsiteY4" fmla="*/ 144991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39266" y="144991"/>
                  </a:moveTo>
                  <a:cubicBezTo>
                    <a:pt x="187558" y="96604"/>
                    <a:pt x="182986" y="115"/>
                    <a:pt x="182986" y="115"/>
                  </a:cubicBezTo>
                  <a:cubicBezTo>
                    <a:pt x="182986" y="115"/>
                    <a:pt x="86593" y="-4457"/>
                    <a:pt x="38206" y="43930"/>
                  </a:cubicBezTo>
                  <a:cubicBezTo>
                    <a:pt x="-10181" y="92317"/>
                    <a:pt x="1154" y="181948"/>
                    <a:pt x="1154" y="181948"/>
                  </a:cubicBezTo>
                  <a:cubicBezTo>
                    <a:pt x="1154" y="181948"/>
                    <a:pt x="90689" y="193283"/>
                    <a:pt x="139266" y="144991"/>
                  </a:cubicBezTo>
                  <a:close/>
                </a:path>
              </a:pathLst>
            </a:custGeom>
            <a:grpFill/>
            <a:ln w="9525" cap="flat">
              <a:noFill/>
              <a:prstDash val="solid"/>
              <a:miter/>
            </a:ln>
          </p:spPr>
          <p:txBody>
            <a:bodyPr rtlCol="0" anchor="ctr"/>
            <a:lstStyle/>
            <a:p>
              <a:endParaRPr lang="it-IT" sz="1013"/>
            </a:p>
          </p:txBody>
        </p:sp>
        <p:sp>
          <p:nvSpPr>
            <p:cNvPr id="1258" name="Figura a mano libera 1257">
              <a:extLst>
                <a:ext uri="{FF2B5EF4-FFF2-40B4-BE49-F238E27FC236}">
                  <a16:creationId xmlns:a16="http://schemas.microsoft.com/office/drawing/2014/main" id="{0100A09E-FD9A-8D4F-AF79-4E083D63E4DD}"/>
                </a:ext>
              </a:extLst>
            </p:cNvPr>
            <p:cNvSpPr/>
            <p:nvPr/>
          </p:nvSpPr>
          <p:spPr>
            <a:xfrm>
              <a:off x="7582094" y="4970891"/>
              <a:ext cx="247650" cy="142875"/>
            </a:xfrm>
            <a:custGeom>
              <a:avLst/>
              <a:gdLst>
                <a:gd name="connsiteX0" fmla="*/ 134684 w 247650"/>
                <a:gd name="connsiteY0" fmla="*/ 19 h 142875"/>
                <a:gd name="connsiteX1" fmla="*/ 0 w 247650"/>
                <a:gd name="connsiteY1" fmla="*/ 68789 h 142875"/>
                <a:gd name="connsiteX2" fmla="*/ 131921 w 247650"/>
                <a:gd name="connsiteY2" fmla="*/ 142894 h 142875"/>
                <a:gd name="connsiteX3" fmla="*/ 257080 w 247650"/>
                <a:gd name="connsiteY3" fmla="*/ 73933 h 142875"/>
                <a:gd name="connsiteX4" fmla="*/ 134684 w 247650"/>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42875">
                  <a:moveTo>
                    <a:pt x="134684" y="19"/>
                  </a:moveTo>
                  <a:cubicBezTo>
                    <a:pt x="66294" y="-1315"/>
                    <a:pt x="0" y="68789"/>
                    <a:pt x="0" y="68789"/>
                  </a:cubicBezTo>
                  <a:cubicBezTo>
                    <a:pt x="0" y="68789"/>
                    <a:pt x="63532" y="141560"/>
                    <a:pt x="131921" y="142894"/>
                  </a:cubicBezTo>
                  <a:cubicBezTo>
                    <a:pt x="200311" y="144227"/>
                    <a:pt x="257080" y="73933"/>
                    <a:pt x="257080" y="73933"/>
                  </a:cubicBezTo>
                  <a:cubicBezTo>
                    <a:pt x="257080" y="73933"/>
                    <a:pt x="203073" y="1352"/>
                    <a:pt x="134684" y="19"/>
                  </a:cubicBezTo>
                  <a:close/>
                </a:path>
              </a:pathLst>
            </a:custGeom>
            <a:grpFill/>
            <a:ln w="9525" cap="flat">
              <a:noFill/>
              <a:prstDash val="solid"/>
              <a:miter/>
            </a:ln>
          </p:spPr>
          <p:txBody>
            <a:bodyPr rtlCol="0" anchor="ctr"/>
            <a:lstStyle/>
            <a:p>
              <a:endParaRPr lang="it-IT" sz="1013"/>
            </a:p>
          </p:txBody>
        </p:sp>
        <p:sp>
          <p:nvSpPr>
            <p:cNvPr id="1259" name="Figura a mano libera 1258">
              <a:extLst>
                <a:ext uri="{FF2B5EF4-FFF2-40B4-BE49-F238E27FC236}">
                  <a16:creationId xmlns:a16="http://schemas.microsoft.com/office/drawing/2014/main" id="{563F0CF9-529D-1245-B84E-0D6913F5D34E}"/>
                </a:ext>
              </a:extLst>
            </p:cNvPr>
            <p:cNvSpPr/>
            <p:nvPr/>
          </p:nvSpPr>
          <p:spPr>
            <a:xfrm>
              <a:off x="7447315" y="5105575"/>
              <a:ext cx="257175" cy="142875"/>
            </a:xfrm>
            <a:custGeom>
              <a:avLst/>
              <a:gdLst>
                <a:gd name="connsiteX0" fmla="*/ 134779 w 257175"/>
                <a:gd name="connsiteY0" fmla="*/ 19 h 142875"/>
                <a:gd name="connsiteX1" fmla="*/ 0 w 257175"/>
                <a:gd name="connsiteY1" fmla="*/ 68884 h 142875"/>
                <a:gd name="connsiteX2" fmla="*/ 131921 w 257175"/>
                <a:gd name="connsiteY2" fmla="*/ 142894 h 142875"/>
                <a:gd name="connsiteX3" fmla="*/ 257175 w 257175"/>
                <a:gd name="connsiteY3" fmla="*/ 73933 h 142875"/>
                <a:gd name="connsiteX4" fmla="*/ 134779 w 257175"/>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42875">
                  <a:moveTo>
                    <a:pt x="134779" y="19"/>
                  </a:moveTo>
                  <a:cubicBezTo>
                    <a:pt x="66389" y="-1315"/>
                    <a:pt x="0" y="68884"/>
                    <a:pt x="0" y="68884"/>
                  </a:cubicBezTo>
                  <a:cubicBezTo>
                    <a:pt x="0" y="68884"/>
                    <a:pt x="63627" y="141560"/>
                    <a:pt x="131921" y="142894"/>
                  </a:cubicBezTo>
                  <a:cubicBezTo>
                    <a:pt x="200216" y="144227"/>
                    <a:pt x="257175" y="73933"/>
                    <a:pt x="257175" y="73933"/>
                  </a:cubicBezTo>
                  <a:cubicBezTo>
                    <a:pt x="257175" y="73933"/>
                    <a:pt x="203168" y="1352"/>
                    <a:pt x="134779" y="19"/>
                  </a:cubicBezTo>
                  <a:close/>
                </a:path>
              </a:pathLst>
            </a:custGeom>
            <a:grpFill/>
            <a:ln w="9525" cap="flat">
              <a:noFill/>
              <a:prstDash val="solid"/>
              <a:miter/>
            </a:ln>
          </p:spPr>
          <p:txBody>
            <a:bodyPr rtlCol="0" anchor="ctr"/>
            <a:lstStyle/>
            <a:p>
              <a:endParaRPr lang="it-IT" sz="1013"/>
            </a:p>
          </p:txBody>
        </p:sp>
        <p:sp>
          <p:nvSpPr>
            <p:cNvPr id="1260" name="Figura a mano libera 1259">
              <a:extLst>
                <a:ext uri="{FF2B5EF4-FFF2-40B4-BE49-F238E27FC236}">
                  <a16:creationId xmlns:a16="http://schemas.microsoft.com/office/drawing/2014/main" id="{C99AF35F-C636-804F-AE8A-5265AB070242}"/>
                </a:ext>
              </a:extLst>
            </p:cNvPr>
            <p:cNvSpPr/>
            <p:nvPr/>
          </p:nvSpPr>
          <p:spPr>
            <a:xfrm>
              <a:off x="7716777" y="4836208"/>
              <a:ext cx="247650" cy="142875"/>
            </a:xfrm>
            <a:custGeom>
              <a:avLst/>
              <a:gdLst>
                <a:gd name="connsiteX0" fmla="*/ 134684 w 247650"/>
                <a:gd name="connsiteY0" fmla="*/ 19 h 142875"/>
                <a:gd name="connsiteX1" fmla="*/ 0 w 247650"/>
                <a:gd name="connsiteY1" fmla="*/ 68789 h 142875"/>
                <a:gd name="connsiteX2" fmla="*/ 131921 w 247650"/>
                <a:gd name="connsiteY2" fmla="*/ 142894 h 142875"/>
                <a:gd name="connsiteX3" fmla="*/ 257080 w 247650"/>
                <a:gd name="connsiteY3" fmla="*/ 73742 h 142875"/>
                <a:gd name="connsiteX4" fmla="*/ 134684 w 247650"/>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42875">
                  <a:moveTo>
                    <a:pt x="134684" y="19"/>
                  </a:moveTo>
                  <a:cubicBezTo>
                    <a:pt x="66389" y="-1315"/>
                    <a:pt x="0" y="68789"/>
                    <a:pt x="0" y="68789"/>
                  </a:cubicBezTo>
                  <a:cubicBezTo>
                    <a:pt x="0" y="68789"/>
                    <a:pt x="63532" y="141465"/>
                    <a:pt x="131921" y="142894"/>
                  </a:cubicBezTo>
                  <a:cubicBezTo>
                    <a:pt x="200311" y="144323"/>
                    <a:pt x="257080" y="73742"/>
                    <a:pt x="257080" y="73742"/>
                  </a:cubicBezTo>
                  <a:cubicBezTo>
                    <a:pt x="257080" y="73742"/>
                    <a:pt x="203073" y="1352"/>
                    <a:pt x="134684" y="19"/>
                  </a:cubicBezTo>
                  <a:close/>
                </a:path>
              </a:pathLst>
            </a:custGeom>
            <a:grpFill/>
            <a:ln w="9525" cap="flat">
              <a:noFill/>
              <a:prstDash val="solid"/>
              <a:miter/>
            </a:ln>
          </p:spPr>
          <p:txBody>
            <a:bodyPr rtlCol="0" anchor="ctr"/>
            <a:lstStyle/>
            <a:p>
              <a:endParaRPr lang="it-IT" sz="1013"/>
            </a:p>
          </p:txBody>
        </p:sp>
        <p:sp>
          <p:nvSpPr>
            <p:cNvPr id="1261" name="Figura a mano libera 1260">
              <a:extLst>
                <a:ext uri="{FF2B5EF4-FFF2-40B4-BE49-F238E27FC236}">
                  <a16:creationId xmlns:a16="http://schemas.microsoft.com/office/drawing/2014/main" id="{62F8A93A-31C4-9642-ADB7-F9CD2D53A00D}"/>
                </a:ext>
              </a:extLst>
            </p:cNvPr>
            <p:cNvSpPr/>
            <p:nvPr/>
          </p:nvSpPr>
          <p:spPr>
            <a:xfrm>
              <a:off x="7439673" y="4714211"/>
              <a:ext cx="133350" cy="257175"/>
            </a:xfrm>
            <a:custGeom>
              <a:avLst/>
              <a:gdLst>
                <a:gd name="connsiteX0" fmla="*/ 74031 w 133350"/>
                <a:gd name="connsiteY0" fmla="*/ 257175 h 257175"/>
                <a:gd name="connsiteX1" fmla="*/ 142801 w 133350"/>
                <a:gd name="connsiteY1" fmla="*/ 122396 h 257175"/>
                <a:gd name="connsiteX2" fmla="*/ 68982 w 133350"/>
                <a:gd name="connsiteY2" fmla="*/ 0 h 257175"/>
                <a:gd name="connsiteX3" fmla="*/ 21 w 133350"/>
                <a:gd name="connsiteY3" fmla="*/ 125254 h 257175"/>
                <a:gd name="connsiteX4" fmla="*/ 74031 w 133350"/>
                <a:gd name="connsiteY4" fmla="*/ 257175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57175">
                  <a:moveTo>
                    <a:pt x="74031" y="257175"/>
                  </a:moveTo>
                  <a:cubicBezTo>
                    <a:pt x="74031" y="257175"/>
                    <a:pt x="144230" y="190500"/>
                    <a:pt x="142801" y="122396"/>
                  </a:cubicBezTo>
                  <a:cubicBezTo>
                    <a:pt x="141372" y="54292"/>
                    <a:pt x="68982" y="0"/>
                    <a:pt x="68982" y="0"/>
                  </a:cubicBezTo>
                  <a:cubicBezTo>
                    <a:pt x="68982" y="0"/>
                    <a:pt x="-1407" y="57150"/>
                    <a:pt x="21" y="125254"/>
                  </a:cubicBezTo>
                  <a:cubicBezTo>
                    <a:pt x="1450" y="193358"/>
                    <a:pt x="74031" y="257175"/>
                    <a:pt x="74031" y="257175"/>
                  </a:cubicBezTo>
                  <a:close/>
                </a:path>
              </a:pathLst>
            </a:custGeom>
            <a:grpFill/>
            <a:ln w="9525" cap="flat">
              <a:noFill/>
              <a:prstDash val="solid"/>
              <a:miter/>
            </a:ln>
          </p:spPr>
          <p:txBody>
            <a:bodyPr rtlCol="0" anchor="ctr"/>
            <a:lstStyle/>
            <a:p>
              <a:endParaRPr lang="it-IT" sz="1013"/>
            </a:p>
          </p:txBody>
        </p:sp>
        <p:sp>
          <p:nvSpPr>
            <p:cNvPr id="1262" name="Figura a mano libera 1261">
              <a:extLst>
                <a:ext uri="{FF2B5EF4-FFF2-40B4-BE49-F238E27FC236}">
                  <a16:creationId xmlns:a16="http://schemas.microsoft.com/office/drawing/2014/main" id="{F5E08772-8BF4-9C42-AB66-3A2D06D23BB7}"/>
                </a:ext>
              </a:extLst>
            </p:cNvPr>
            <p:cNvSpPr/>
            <p:nvPr/>
          </p:nvSpPr>
          <p:spPr>
            <a:xfrm>
              <a:off x="7304897" y="4848990"/>
              <a:ext cx="142875" cy="247650"/>
            </a:xfrm>
            <a:custGeom>
              <a:avLst/>
              <a:gdLst>
                <a:gd name="connsiteX0" fmla="*/ 74123 w 142875"/>
                <a:gd name="connsiteY0" fmla="*/ 257080 h 247650"/>
                <a:gd name="connsiteX1" fmla="*/ 142894 w 142875"/>
                <a:gd name="connsiteY1" fmla="*/ 122396 h 247650"/>
                <a:gd name="connsiteX2" fmla="*/ 69075 w 142875"/>
                <a:gd name="connsiteY2" fmla="*/ 0 h 247650"/>
                <a:gd name="connsiteX3" fmla="*/ 19 w 142875"/>
                <a:gd name="connsiteY3" fmla="*/ 125159 h 247650"/>
                <a:gd name="connsiteX4" fmla="*/ 74123 w 142875"/>
                <a:gd name="connsiteY4" fmla="*/ 25708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47650">
                  <a:moveTo>
                    <a:pt x="74123" y="257080"/>
                  </a:moveTo>
                  <a:cubicBezTo>
                    <a:pt x="74123" y="257080"/>
                    <a:pt x="144227" y="190405"/>
                    <a:pt x="142894" y="122396"/>
                  </a:cubicBezTo>
                  <a:cubicBezTo>
                    <a:pt x="141560" y="54388"/>
                    <a:pt x="69075" y="0"/>
                    <a:pt x="69075" y="0"/>
                  </a:cubicBezTo>
                  <a:cubicBezTo>
                    <a:pt x="69075" y="0"/>
                    <a:pt x="-1315" y="57150"/>
                    <a:pt x="19" y="125159"/>
                  </a:cubicBezTo>
                  <a:cubicBezTo>
                    <a:pt x="1352" y="193167"/>
                    <a:pt x="74123" y="257080"/>
                    <a:pt x="74123" y="257080"/>
                  </a:cubicBezTo>
                  <a:close/>
                </a:path>
              </a:pathLst>
            </a:custGeom>
            <a:grpFill/>
            <a:ln w="9525" cap="flat">
              <a:noFill/>
              <a:prstDash val="solid"/>
              <a:miter/>
            </a:ln>
          </p:spPr>
          <p:txBody>
            <a:bodyPr rtlCol="0" anchor="ctr"/>
            <a:lstStyle/>
            <a:p>
              <a:endParaRPr lang="it-IT" sz="1013"/>
            </a:p>
          </p:txBody>
        </p:sp>
        <p:sp>
          <p:nvSpPr>
            <p:cNvPr id="1263" name="Figura a mano libera 1262">
              <a:extLst>
                <a:ext uri="{FF2B5EF4-FFF2-40B4-BE49-F238E27FC236}">
                  <a16:creationId xmlns:a16="http://schemas.microsoft.com/office/drawing/2014/main" id="{F2963910-271E-574C-AF33-8E204D8FA7F9}"/>
                </a:ext>
              </a:extLst>
            </p:cNvPr>
            <p:cNvSpPr/>
            <p:nvPr/>
          </p:nvSpPr>
          <p:spPr>
            <a:xfrm>
              <a:off x="7574645" y="4579528"/>
              <a:ext cx="133350" cy="257175"/>
            </a:xfrm>
            <a:custGeom>
              <a:avLst/>
              <a:gdLst>
                <a:gd name="connsiteX0" fmla="*/ 73742 w 133350"/>
                <a:gd name="connsiteY0" fmla="*/ 257175 h 257175"/>
                <a:gd name="connsiteX1" fmla="*/ 142608 w 133350"/>
                <a:gd name="connsiteY1" fmla="*/ 122396 h 257175"/>
                <a:gd name="connsiteX2" fmla="*/ 68980 w 133350"/>
                <a:gd name="connsiteY2" fmla="*/ 0 h 257175"/>
                <a:gd name="connsiteX3" fmla="*/ 19 w 133350"/>
                <a:gd name="connsiteY3" fmla="*/ 125254 h 257175"/>
                <a:gd name="connsiteX4" fmla="*/ 73742 w 133350"/>
                <a:gd name="connsiteY4" fmla="*/ 257175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57175">
                  <a:moveTo>
                    <a:pt x="73742" y="257175"/>
                  </a:moveTo>
                  <a:cubicBezTo>
                    <a:pt x="73742" y="257175"/>
                    <a:pt x="143941" y="190500"/>
                    <a:pt x="142608" y="122396"/>
                  </a:cubicBezTo>
                  <a:cubicBezTo>
                    <a:pt x="141275" y="54293"/>
                    <a:pt x="68980" y="0"/>
                    <a:pt x="68980" y="0"/>
                  </a:cubicBezTo>
                  <a:cubicBezTo>
                    <a:pt x="68980" y="0"/>
                    <a:pt x="-1315" y="57150"/>
                    <a:pt x="19" y="125254"/>
                  </a:cubicBezTo>
                  <a:cubicBezTo>
                    <a:pt x="1352" y="193358"/>
                    <a:pt x="73742" y="257175"/>
                    <a:pt x="73742" y="257175"/>
                  </a:cubicBezTo>
                  <a:close/>
                </a:path>
              </a:pathLst>
            </a:custGeom>
            <a:grpFill/>
            <a:ln w="9525" cap="flat">
              <a:noFill/>
              <a:prstDash val="solid"/>
              <a:miter/>
            </a:ln>
          </p:spPr>
          <p:txBody>
            <a:bodyPr rtlCol="0" anchor="ctr"/>
            <a:lstStyle/>
            <a:p>
              <a:endParaRPr lang="it-IT" sz="1013"/>
            </a:p>
          </p:txBody>
        </p:sp>
      </p:grpSp>
      <p:grpSp>
        <p:nvGrpSpPr>
          <p:cNvPr id="1264" name="Elemento grafico 1158" descr="Ghianda">
            <a:extLst>
              <a:ext uri="{FF2B5EF4-FFF2-40B4-BE49-F238E27FC236}">
                <a16:creationId xmlns:a16="http://schemas.microsoft.com/office/drawing/2014/main" id="{C908706B-E4B2-BB4B-95BA-1A6558F94C25}"/>
              </a:ext>
            </a:extLst>
          </p:cNvPr>
          <p:cNvGrpSpPr/>
          <p:nvPr/>
        </p:nvGrpSpPr>
        <p:grpSpPr>
          <a:xfrm>
            <a:off x="5094419" y="3553457"/>
            <a:ext cx="262526" cy="262526"/>
            <a:chOff x="7288800" y="4621800"/>
            <a:chExt cx="914400" cy="914400"/>
          </a:xfrm>
          <a:solidFill>
            <a:schemeClr val="accent3"/>
          </a:solidFill>
        </p:grpSpPr>
        <p:sp>
          <p:nvSpPr>
            <p:cNvPr id="1265" name="Figura a mano libera 1264">
              <a:extLst>
                <a:ext uri="{FF2B5EF4-FFF2-40B4-BE49-F238E27FC236}">
                  <a16:creationId xmlns:a16="http://schemas.microsoft.com/office/drawing/2014/main" id="{EF5C4782-59C4-3244-80AB-F0BD0BB1610D}"/>
                </a:ext>
              </a:extLst>
            </p:cNvPr>
            <p:cNvSpPr/>
            <p:nvPr/>
          </p:nvSpPr>
          <p:spPr>
            <a:xfrm>
              <a:off x="7436414" y="4917075"/>
              <a:ext cx="466725" cy="466725"/>
            </a:xfrm>
            <a:custGeom>
              <a:avLst/>
              <a:gdLst>
                <a:gd name="connsiteX0" fmla="*/ 145089 w 466725"/>
                <a:gd name="connsiteY0" fmla="*/ 0 h 466725"/>
                <a:gd name="connsiteX1" fmla="*/ 74032 w 466725"/>
                <a:gd name="connsiteY1" fmla="*/ 70485 h 466725"/>
                <a:gd name="connsiteX2" fmla="*/ 36409 w 466725"/>
                <a:gd name="connsiteY2" fmla="*/ 377762 h 466725"/>
                <a:gd name="connsiteX3" fmla="*/ 39723 w 466725"/>
                <a:gd name="connsiteY3" fmla="*/ 424521 h 466725"/>
                <a:gd name="connsiteX4" fmla="*/ 82129 w 466725"/>
                <a:gd name="connsiteY4" fmla="*/ 425387 h 466725"/>
                <a:gd name="connsiteX5" fmla="*/ 397311 w 466725"/>
                <a:gd name="connsiteY5" fmla="*/ 393383 h 466725"/>
                <a:gd name="connsiteX6" fmla="*/ 468367 w 466725"/>
                <a:gd name="connsiteY6" fmla="*/ 322421 h 466725"/>
                <a:gd name="connsiteX7" fmla="*/ 323207 w 466725"/>
                <a:gd name="connsiteY7" fmla="*/ 144209 h 466725"/>
                <a:gd name="connsiteX8" fmla="*/ 145089 w 466725"/>
                <a:gd name="connsiteY8" fmla="*/ 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466725">
                  <a:moveTo>
                    <a:pt x="145089" y="0"/>
                  </a:moveTo>
                  <a:lnTo>
                    <a:pt x="74032" y="70485"/>
                  </a:lnTo>
                  <a:cubicBezTo>
                    <a:pt x="-6073" y="150590"/>
                    <a:pt x="-25123" y="286226"/>
                    <a:pt x="36409" y="377762"/>
                  </a:cubicBezTo>
                  <a:cubicBezTo>
                    <a:pt x="24412" y="391589"/>
                    <a:pt x="25896" y="412524"/>
                    <a:pt x="39723" y="424521"/>
                  </a:cubicBezTo>
                  <a:cubicBezTo>
                    <a:pt x="51800" y="434999"/>
                    <a:pt x="69635" y="435363"/>
                    <a:pt x="82129" y="425387"/>
                  </a:cubicBezTo>
                  <a:cubicBezTo>
                    <a:pt x="173569" y="493586"/>
                    <a:pt x="314824" y="475869"/>
                    <a:pt x="397311" y="393383"/>
                  </a:cubicBezTo>
                  <a:lnTo>
                    <a:pt x="468367" y="322421"/>
                  </a:lnTo>
                  <a:cubicBezTo>
                    <a:pt x="444269" y="280988"/>
                    <a:pt x="396930" y="217646"/>
                    <a:pt x="323207" y="144209"/>
                  </a:cubicBezTo>
                  <a:cubicBezTo>
                    <a:pt x="249483" y="70771"/>
                    <a:pt x="186523" y="23527"/>
                    <a:pt x="145089" y="0"/>
                  </a:cubicBezTo>
                  <a:close/>
                </a:path>
              </a:pathLst>
            </a:custGeom>
            <a:grpFill/>
            <a:ln w="9525" cap="flat">
              <a:noFill/>
              <a:prstDash val="solid"/>
              <a:miter/>
            </a:ln>
          </p:spPr>
          <p:txBody>
            <a:bodyPr rtlCol="0" anchor="ctr"/>
            <a:lstStyle/>
            <a:p>
              <a:endParaRPr lang="it-IT" sz="1013"/>
            </a:p>
          </p:txBody>
        </p:sp>
        <p:sp>
          <p:nvSpPr>
            <p:cNvPr id="1266" name="Figura a mano libera 1265">
              <a:extLst>
                <a:ext uri="{FF2B5EF4-FFF2-40B4-BE49-F238E27FC236}">
                  <a16:creationId xmlns:a16="http://schemas.microsoft.com/office/drawing/2014/main" id="{ED269B5A-592F-BE4C-8735-91ABE03A9D69}"/>
                </a:ext>
              </a:extLst>
            </p:cNvPr>
            <p:cNvSpPr/>
            <p:nvPr/>
          </p:nvSpPr>
          <p:spPr>
            <a:xfrm>
              <a:off x="7576836" y="4762436"/>
              <a:ext cx="476250" cy="476250"/>
            </a:xfrm>
            <a:custGeom>
              <a:avLst/>
              <a:gdLst>
                <a:gd name="connsiteX0" fmla="*/ 475202 w 476250"/>
                <a:gd name="connsiteY0" fmla="*/ 334280 h 476250"/>
                <a:gd name="connsiteX1" fmla="*/ 474154 w 476250"/>
                <a:gd name="connsiteY1" fmla="*/ 331232 h 476250"/>
                <a:gd name="connsiteX2" fmla="*/ 423958 w 476250"/>
                <a:gd name="connsiteY2" fmla="*/ 161211 h 476250"/>
                <a:gd name="connsiteX3" fmla="*/ 423958 w 476250"/>
                <a:gd name="connsiteY3" fmla="*/ 161211 h 476250"/>
                <a:gd name="connsiteX4" fmla="*/ 413766 w 476250"/>
                <a:gd name="connsiteY4" fmla="*/ 130541 h 476250"/>
                <a:gd name="connsiteX5" fmla="*/ 407289 w 476250"/>
                <a:gd name="connsiteY5" fmla="*/ 123397 h 476250"/>
                <a:gd name="connsiteX6" fmla="*/ 467582 w 476250"/>
                <a:gd name="connsiteY6" fmla="*/ 91964 h 476250"/>
                <a:gd name="connsiteX7" fmla="*/ 467582 w 476250"/>
                <a:gd name="connsiteY7" fmla="*/ 34814 h 476250"/>
                <a:gd name="connsiteX8" fmla="*/ 366522 w 476250"/>
                <a:gd name="connsiteY8" fmla="*/ 83011 h 476250"/>
                <a:gd name="connsiteX9" fmla="*/ 351663 w 476250"/>
                <a:gd name="connsiteY9" fmla="*/ 68152 h 476250"/>
                <a:gd name="connsiteX10" fmla="*/ 320993 w 476250"/>
                <a:gd name="connsiteY10" fmla="*/ 58055 h 476250"/>
                <a:gd name="connsiteX11" fmla="*/ 320993 w 476250"/>
                <a:gd name="connsiteY11" fmla="*/ 58055 h 476250"/>
                <a:gd name="connsiteX12" fmla="*/ 150971 w 476250"/>
                <a:gd name="connsiteY12" fmla="*/ 7859 h 476250"/>
                <a:gd name="connsiteX13" fmla="*/ 147923 w 476250"/>
                <a:gd name="connsiteY13" fmla="*/ 6811 h 476250"/>
                <a:gd name="connsiteX14" fmla="*/ 6776 w 476250"/>
                <a:gd name="connsiteY14" fmla="*/ 71939 h 476250"/>
                <a:gd name="connsiteX15" fmla="*/ 0 w 476250"/>
                <a:gd name="connsiteY15" fmla="*/ 108919 h 476250"/>
                <a:gd name="connsiteX16" fmla="*/ 209550 w 476250"/>
                <a:gd name="connsiteY16" fmla="*/ 272273 h 476250"/>
                <a:gd name="connsiteX17" fmla="*/ 372904 w 476250"/>
                <a:gd name="connsiteY17" fmla="*/ 481823 h 476250"/>
                <a:gd name="connsiteX18" fmla="*/ 481881 w 476250"/>
                <a:gd name="connsiteY18" fmla="*/ 371159 h 476250"/>
                <a:gd name="connsiteX19" fmla="*/ 475202 w 476250"/>
                <a:gd name="connsiteY19" fmla="*/ 33428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6250" h="476250">
                  <a:moveTo>
                    <a:pt x="475202" y="334280"/>
                  </a:moveTo>
                  <a:cubicBezTo>
                    <a:pt x="475202" y="333328"/>
                    <a:pt x="474535" y="332280"/>
                    <a:pt x="474154" y="331232"/>
                  </a:cubicBezTo>
                  <a:cubicBezTo>
                    <a:pt x="454152" y="283607"/>
                    <a:pt x="412337" y="216932"/>
                    <a:pt x="423958" y="161211"/>
                  </a:cubicBezTo>
                  <a:lnTo>
                    <a:pt x="423958" y="161211"/>
                  </a:lnTo>
                  <a:cubicBezTo>
                    <a:pt x="425825" y="149933"/>
                    <a:pt x="422012" y="138459"/>
                    <a:pt x="413766" y="130541"/>
                  </a:cubicBezTo>
                  <a:lnTo>
                    <a:pt x="407289" y="123397"/>
                  </a:lnTo>
                  <a:cubicBezTo>
                    <a:pt x="433959" y="103490"/>
                    <a:pt x="454914" y="91869"/>
                    <a:pt x="467582" y="91964"/>
                  </a:cubicBezTo>
                  <a:lnTo>
                    <a:pt x="467582" y="34814"/>
                  </a:lnTo>
                  <a:cubicBezTo>
                    <a:pt x="441579" y="34814"/>
                    <a:pt x="406146" y="53198"/>
                    <a:pt x="366522" y="83011"/>
                  </a:cubicBezTo>
                  <a:lnTo>
                    <a:pt x="351663" y="68152"/>
                  </a:lnTo>
                  <a:cubicBezTo>
                    <a:pt x="343763" y="59882"/>
                    <a:pt x="332260" y="56095"/>
                    <a:pt x="320993" y="58055"/>
                  </a:cubicBezTo>
                  <a:lnTo>
                    <a:pt x="320993" y="58055"/>
                  </a:lnTo>
                  <a:cubicBezTo>
                    <a:pt x="265367" y="69676"/>
                    <a:pt x="198406" y="27861"/>
                    <a:pt x="150971" y="7859"/>
                  </a:cubicBezTo>
                  <a:lnTo>
                    <a:pt x="147923" y="6811"/>
                  </a:lnTo>
                  <a:cubicBezTo>
                    <a:pt x="90962" y="-14181"/>
                    <a:pt x="27768" y="14978"/>
                    <a:pt x="6776" y="71939"/>
                  </a:cubicBezTo>
                  <a:cubicBezTo>
                    <a:pt x="2411" y="83785"/>
                    <a:pt x="118" y="96294"/>
                    <a:pt x="0" y="108919"/>
                  </a:cubicBezTo>
                  <a:cubicBezTo>
                    <a:pt x="80772" y="145114"/>
                    <a:pt x="193072" y="255604"/>
                    <a:pt x="209550" y="272273"/>
                  </a:cubicBezTo>
                  <a:cubicBezTo>
                    <a:pt x="226028" y="288941"/>
                    <a:pt x="336804" y="401241"/>
                    <a:pt x="372904" y="481823"/>
                  </a:cubicBezTo>
                  <a:cubicBezTo>
                    <a:pt x="433556" y="481357"/>
                    <a:pt x="482346" y="431812"/>
                    <a:pt x="481881" y="371159"/>
                  </a:cubicBezTo>
                  <a:cubicBezTo>
                    <a:pt x="481784" y="358575"/>
                    <a:pt x="479525" y="346100"/>
                    <a:pt x="475202" y="334280"/>
                  </a:cubicBezTo>
                  <a:close/>
                </a:path>
              </a:pathLst>
            </a:custGeom>
            <a:grpFill/>
            <a:ln w="9525" cap="flat">
              <a:noFill/>
              <a:prstDash val="solid"/>
              <a:miter/>
            </a:ln>
          </p:spPr>
          <p:txBody>
            <a:bodyPr rtlCol="0" anchor="ctr"/>
            <a:lstStyle/>
            <a:p>
              <a:endParaRPr lang="it-IT" sz="1013"/>
            </a:p>
          </p:txBody>
        </p:sp>
      </p:grpSp>
      <p:grpSp>
        <p:nvGrpSpPr>
          <p:cNvPr id="1267" name="Elemento grafico 1160" descr="Cesta del raccolto">
            <a:extLst>
              <a:ext uri="{FF2B5EF4-FFF2-40B4-BE49-F238E27FC236}">
                <a16:creationId xmlns:a16="http://schemas.microsoft.com/office/drawing/2014/main" id="{A5B29C93-1952-4E48-B48A-3A18DBA0C3F3}"/>
              </a:ext>
            </a:extLst>
          </p:cNvPr>
          <p:cNvGrpSpPr/>
          <p:nvPr/>
        </p:nvGrpSpPr>
        <p:grpSpPr>
          <a:xfrm>
            <a:off x="5542381" y="3553457"/>
            <a:ext cx="262526" cy="262526"/>
            <a:chOff x="7438800" y="4771800"/>
            <a:chExt cx="914400" cy="914400"/>
          </a:xfrm>
          <a:solidFill>
            <a:schemeClr val="accent3"/>
          </a:solidFill>
        </p:grpSpPr>
        <p:sp>
          <p:nvSpPr>
            <p:cNvPr id="1268" name="Figura a mano libera 1267">
              <a:extLst>
                <a:ext uri="{FF2B5EF4-FFF2-40B4-BE49-F238E27FC236}">
                  <a16:creationId xmlns:a16="http://schemas.microsoft.com/office/drawing/2014/main" id="{70D0B609-606C-D346-81A1-ABBC6F58DDAA}"/>
                </a:ext>
              </a:extLst>
            </p:cNvPr>
            <p:cNvSpPr/>
            <p:nvPr/>
          </p:nvSpPr>
          <p:spPr>
            <a:xfrm>
              <a:off x="7460039" y="4889624"/>
              <a:ext cx="600075" cy="561975"/>
            </a:xfrm>
            <a:custGeom>
              <a:avLst/>
              <a:gdLst>
                <a:gd name="connsiteX0" fmla="*/ 607887 w 600075"/>
                <a:gd name="connsiteY0" fmla="*/ 299847 h 561975"/>
                <a:gd name="connsiteX1" fmla="*/ 598362 w 600075"/>
                <a:gd name="connsiteY1" fmla="*/ 263557 h 561975"/>
                <a:gd name="connsiteX2" fmla="*/ 426436 w 600075"/>
                <a:gd name="connsiteY2" fmla="*/ 99441 h 561975"/>
                <a:gd name="connsiteX3" fmla="*/ 426436 w 600075"/>
                <a:gd name="connsiteY3" fmla="*/ 99441 h 561975"/>
                <a:gd name="connsiteX4" fmla="*/ 411958 w 600075"/>
                <a:gd name="connsiteY4" fmla="*/ 100298 h 561975"/>
                <a:gd name="connsiteX5" fmla="*/ 341854 w 600075"/>
                <a:gd name="connsiteY5" fmla="*/ 130683 h 561975"/>
                <a:gd name="connsiteX6" fmla="*/ 308421 w 600075"/>
                <a:gd name="connsiteY6" fmla="*/ 143637 h 561975"/>
                <a:gd name="connsiteX7" fmla="*/ 291181 w 600075"/>
                <a:gd name="connsiteY7" fmla="*/ 143637 h 561975"/>
                <a:gd name="connsiteX8" fmla="*/ 291181 w 600075"/>
                <a:gd name="connsiteY8" fmla="*/ 143637 h 561975"/>
                <a:gd name="connsiteX9" fmla="*/ 238793 w 600075"/>
                <a:gd name="connsiteY9" fmla="*/ 141827 h 561975"/>
                <a:gd name="connsiteX10" fmla="*/ 181643 w 600075"/>
                <a:gd name="connsiteY10" fmla="*/ 130112 h 561975"/>
                <a:gd name="connsiteX11" fmla="*/ 178786 w 600075"/>
                <a:gd name="connsiteY11" fmla="*/ 129826 h 561975"/>
                <a:gd name="connsiteX12" fmla="*/ 168023 w 600075"/>
                <a:gd name="connsiteY12" fmla="*/ 125921 h 561975"/>
                <a:gd name="connsiteX13" fmla="*/ 152211 w 600075"/>
                <a:gd name="connsiteY13" fmla="*/ 119253 h 561975"/>
                <a:gd name="connsiteX14" fmla="*/ 152211 w 600075"/>
                <a:gd name="connsiteY14" fmla="*/ 119253 h 561975"/>
                <a:gd name="connsiteX15" fmla="*/ 133161 w 600075"/>
                <a:gd name="connsiteY15" fmla="*/ 109728 h 561975"/>
                <a:gd name="connsiteX16" fmla="*/ 41245 w 600075"/>
                <a:gd name="connsiteY16" fmla="*/ 13526 h 561975"/>
                <a:gd name="connsiteX17" fmla="*/ 20957 w 600075"/>
                <a:gd name="connsiteY17" fmla="*/ 0 h 561975"/>
                <a:gd name="connsiteX18" fmla="*/ 2 w 600075"/>
                <a:gd name="connsiteY18" fmla="*/ 20955 h 561975"/>
                <a:gd name="connsiteX19" fmla="*/ 378811 w 600075"/>
                <a:gd name="connsiteY19" fmla="*/ 566071 h 561975"/>
                <a:gd name="connsiteX20" fmla="*/ 383288 w 600075"/>
                <a:gd name="connsiteY20" fmla="*/ 567976 h 561975"/>
                <a:gd name="connsiteX21" fmla="*/ 397861 w 600075"/>
                <a:gd name="connsiteY21" fmla="*/ 536258 h 561975"/>
                <a:gd name="connsiteX22" fmla="*/ 395384 w 600075"/>
                <a:gd name="connsiteY22" fmla="*/ 531971 h 561975"/>
                <a:gd name="connsiteX23" fmla="*/ 356141 w 600075"/>
                <a:gd name="connsiteY23" fmla="*/ 489014 h 561975"/>
                <a:gd name="connsiteX24" fmla="*/ 384716 w 600075"/>
                <a:gd name="connsiteY24" fmla="*/ 483489 h 561975"/>
                <a:gd name="connsiteX25" fmla="*/ 390812 w 600075"/>
                <a:gd name="connsiteY25" fmla="*/ 471202 h 561975"/>
                <a:gd name="connsiteX26" fmla="*/ 382526 w 600075"/>
                <a:gd name="connsiteY26" fmla="*/ 450914 h 561975"/>
                <a:gd name="connsiteX27" fmla="*/ 382526 w 600075"/>
                <a:gd name="connsiteY27" fmla="*/ 448247 h 561975"/>
                <a:gd name="connsiteX28" fmla="*/ 380525 w 600075"/>
                <a:gd name="connsiteY28" fmla="*/ 446723 h 561975"/>
                <a:gd name="connsiteX29" fmla="*/ 372905 w 600075"/>
                <a:gd name="connsiteY29" fmla="*/ 447675 h 561975"/>
                <a:gd name="connsiteX30" fmla="*/ 360142 w 600075"/>
                <a:gd name="connsiteY30" fmla="*/ 444818 h 561975"/>
                <a:gd name="connsiteX31" fmla="*/ 356713 w 600075"/>
                <a:gd name="connsiteY31" fmla="*/ 449485 h 561975"/>
                <a:gd name="connsiteX32" fmla="*/ 343378 w 600075"/>
                <a:gd name="connsiteY32" fmla="*/ 458153 h 561975"/>
                <a:gd name="connsiteX33" fmla="*/ 342235 w 600075"/>
                <a:gd name="connsiteY33" fmla="*/ 469487 h 561975"/>
                <a:gd name="connsiteX34" fmla="*/ 330519 w 600075"/>
                <a:gd name="connsiteY34" fmla="*/ 451295 h 561975"/>
                <a:gd name="connsiteX35" fmla="*/ 350236 w 600075"/>
                <a:gd name="connsiteY35" fmla="*/ 443579 h 561975"/>
                <a:gd name="connsiteX36" fmla="*/ 352522 w 600075"/>
                <a:gd name="connsiteY36" fmla="*/ 440531 h 561975"/>
                <a:gd name="connsiteX37" fmla="*/ 350236 w 600075"/>
                <a:gd name="connsiteY37" fmla="*/ 438912 h 561975"/>
                <a:gd name="connsiteX38" fmla="*/ 340711 w 600075"/>
                <a:gd name="connsiteY38" fmla="*/ 404051 h 561975"/>
                <a:gd name="connsiteX39" fmla="*/ 313469 w 600075"/>
                <a:gd name="connsiteY39" fmla="*/ 410147 h 561975"/>
                <a:gd name="connsiteX40" fmla="*/ 312612 w 600075"/>
                <a:gd name="connsiteY40" fmla="*/ 411290 h 561975"/>
                <a:gd name="connsiteX41" fmla="*/ 300896 w 600075"/>
                <a:gd name="connsiteY41" fmla="*/ 359569 h 561975"/>
                <a:gd name="connsiteX42" fmla="*/ 327947 w 600075"/>
                <a:gd name="connsiteY42" fmla="*/ 203359 h 561975"/>
                <a:gd name="connsiteX43" fmla="*/ 415387 w 600075"/>
                <a:gd name="connsiteY43" fmla="*/ 136684 h 561975"/>
                <a:gd name="connsiteX44" fmla="*/ 426436 w 600075"/>
                <a:gd name="connsiteY44" fmla="*/ 135827 h 561975"/>
                <a:gd name="connsiteX45" fmla="*/ 426436 w 600075"/>
                <a:gd name="connsiteY45" fmla="*/ 135827 h 561975"/>
                <a:gd name="connsiteX46" fmla="*/ 558833 w 600075"/>
                <a:gd name="connsiteY46" fmla="*/ 260318 h 561975"/>
                <a:gd name="connsiteX47" fmla="*/ 571025 w 600075"/>
                <a:gd name="connsiteY47" fmla="*/ 299847 h 561975"/>
                <a:gd name="connsiteX48" fmla="*/ 572359 w 600075"/>
                <a:gd name="connsiteY48" fmla="*/ 308324 h 561975"/>
                <a:gd name="connsiteX49" fmla="*/ 595790 w 600075"/>
                <a:gd name="connsiteY49" fmla="*/ 304419 h 561975"/>
                <a:gd name="connsiteX50" fmla="*/ 608840 w 600075"/>
                <a:gd name="connsiteY50" fmla="*/ 305657 h 561975"/>
                <a:gd name="connsiteX51" fmla="*/ 133542 w 600075"/>
                <a:gd name="connsiteY51" fmla="*/ 151352 h 561975"/>
                <a:gd name="connsiteX52" fmla="*/ 121160 w 600075"/>
                <a:gd name="connsiteY52" fmla="*/ 156591 h 561975"/>
                <a:gd name="connsiteX53" fmla="*/ 115887 w 600075"/>
                <a:gd name="connsiteY53" fmla="*/ 144195 h 561975"/>
                <a:gd name="connsiteX54" fmla="*/ 115921 w 600075"/>
                <a:gd name="connsiteY54" fmla="*/ 144113 h 561975"/>
                <a:gd name="connsiteX55" fmla="*/ 124589 w 600075"/>
                <a:gd name="connsiteY55" fmla="*/ 126206 h 561975"/>
                <a:gd name="connsiteX56" fmla="*/ 141448 w 600075"/>
                <a:gd name="connsiteY56" fmla="*/ 135065 h 561975"/>
                <a:gd name="connsiteX57" fmla="*/ 133542 w 600075"/>
                <a:gd name="connsiteY57" fmla="*/ 151352 h 561975"/>
                <a:gd name="connsiteX58" fmla="*/ 185930 w 600075"/>
                <a:gd name="connsiteY58" fmla="*/ 183928 h 561975"/>
                <a:gd name="connsiteX59" fmla="*/ 176976 w 600075"/>
                <a:gd name="connsiteY59" fmla="*/ 190024 h 561975"/>
                <a:gd name="connsiteX60" fmla="*/ 173547 w 600075"/>
                <a:gd name="connsiteY60" fmla="*/ 189357 h 561975"/>
                <a:gd name="connsiteX61" fmla="*/ 168118 w 600075"/>
                <a:gd name="connsiteY61" fmla="*/ 177451 h 561975"/>
                <a:gd name="connsiteX62" fmla="*/ 181072 w 600075"/>
                <a:gd name="connsiteY62" fmla="*/ 150781 h 561975"/>
                <a:gd name="connsiteX63" fmla="*/ 200122 w 600075"/>
                <a:gd name="connsiteY63" fmla="*/ 155924 h 561975"/>
                <a:gd name="connsiteX64" fmla="*/ 185930 w 600075"/>
                <a:gd name="connsiteY64" fmla="*/ 183928 h 561975"/>
                <a:gd name="connsiteX65" fmla="*/ 249557 w 600075"/>
                <a:gd name="connsiteY65" fmla="*/ 202121 h 561975"/>
                <a:gd name="connsiteX66" fmla="*/ 240603 w 600075"/>
                <a:gd name="connsiteY66" fmla="*/ 208217 h 561975"/>
                <a:gd name="connsiteX67" fmla="*/ 237174 w 600075"/>
                <a:gd name="connsiteY67" fmla="*/ 207550 h 561975"/>
                <a:gd name="connsiteX68" fmla="*/ 231745 w 600075"/>
                <a:gd name="connsiteY68" fmla="*/ 195262 h 561975"/>
                <a:gd name="connsiteX69" fmla="*/ 248985 w 600075"/>
                <a:gd name="connsiteY69" fmla="*/ 162116 h 561975"/>
                <a:gd name="connsiteX70" fmla="*/ 271655 w 600075"/>
                <a:gd name="connsiteY70" fmla="*/ 162973 h 561975"/>
                <a:gd name="connsiteX71" fmla="*/ 249557 w 600075"/>
                <a:gd name="connsiteY71" fmla="*/ 202121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00075" h="561975">
                  <a:moveTo>
                    <a:pt x="607887" y="299847"/>
                  </a:moveTo>
                  <a:cubicBezTo>
                    <a:pt x="605381" y="287585"/>
                    <a:pt x="602201" y="275470"/>
                    <a:pt x="598362" y="263557"/>
                  </a:cubicBezTo>
                  <a:cubicBezTo>
                    <a:pt x="567882" y="171641"/>
                    <a:pt x="499588" y="99441"/>
                    <a:pt x="426436" y="99441"/>
                  </a:cubicBezTo>
                  <a:lnTo>
                    <a:pt x="426436" y="99441"/>
                  </a:lnTo>
                  <a:cubicBezTo>
                    <a:pt x="421597" y="99444"/>
                    <a:pt x="416763" y="99730"/>
                    <a:pt x="411958" y="100298"/>
                  </a:cubicBezTo>
                  <a:cubicBezTo>
                    <a:pt x="386137" y="103409"/>
                    <a:pt x="361778" y="113967"/>
                    <a:pt x="341854" y="130683"/>
                  </a:cubicBezTo>
                  <a:cubicBezTo>
                    <a:pt x="332427" y="138542"/>
                    <a:pt x="320683" y="143092"/>
                    <a:pt x="308421" y="143637"/>
                  </a:cubicBezTo>
                  <a:cubicBezTo>
                    <a:pt x="302801" y="143637"/>
                    <a:pt x="297086" y="143637"/>
                    <a:pt x="291181" y="143637"/>
                  </a:cubicBezTo>
                  <a:lnTo>
                    <a:pt x="291181" y="143637"/>
                  </a:lnTo>
                  <a:cubicBezTo>
                    <a:pt x="265654" y="143637"/>
                    <a:pt x="245080" y="142304"/>
                    <a:pt x="238793" y="141827"/>
                  </a:cubicBezTo>
                  <a:cubicBezTo>
                    <a:pt x="219357" y="140131"/>
                    <a:pt x="200180" y="136200"/>
                    <a:pt x="181643" y="130112"/>
                  </a:cubicBezTo>
                  <a:lnTo>
                    <a:pt x="178786" y="129826"/>
                  </a:lnTo>
                  <a:cubicBezTo>
                    <a:pt x="175166" y="128588"/>
                    <a:pt x="171547" y="127349"/>
                    <a:pt x="168023" y="125921"/>
                  </a:cubicBezTo>
                  <a:cubicBezTo>
                    <a:pt x="162689" y="123825"/>
                    <a:pt x="157355" y="121634"/>
                    <a:pt x="152211" y="119253"/>
                  </a:cubicBezTo>
                  <a:lnTo>
                    <a:pt x="152211" y="119253"/>
                  </a:lnTo>
                  <a:cubicBezTo>
                    <a:pt x="145829" y="116300"/>
                    <a:pt x="139638" y="112967"/>
                    <a:pt x="133161" y="109728"/>
                  </a:cubicBezTo>
                  <a:cubicBezTo>
                    <a:pt x="93568" y="87604"/>
                    <a:pt x="61542" y="54086"/>
                    <a:pt x="41245" y="13526"/>
                  </a:cubicBezTo>
                  <a:cubicBezTo>
                    <a:pt x="37747" y="5406"/>
                    <a:pt x="29797" y="106"/>
                    <a:pt x="20957" y="0"/>
                  </a:cubicBezTo>
                  <a:cubicBezTo>
                    <a:pt x="9469" y="204"/>
                    <a:pt x="205" y="9467"/>
                    <a:pt x="2" y="20955"/>
                  </a:cubicBezTo>
                  <a:cubicBezTo>
                    <a:pt x="-570" y="268415"/>
                    <a:pt x="154211" y="475964"/>
                    <a:pt x="378811" y="566071"/>
                  </a:cubicBezTo>
                  <a:cubicBezTo>
                    <a:pt x="380232" y="566860"/>
                    <a:pt x="381733" y="567500"/>
                    <a:pt x="383288" y="567976"/>
                  </a:cubicBezTo>
                  <a:cubicBezTo>
                    <a:pt x="385184" y="556278"/>
                    <a:pt x="390221" y="545316"/>
                    <a:pt x="397861" y="536258"/>
                  </a:cubicBezTo>
                  <a:lnTo>
                    <a:pt x="395384" y="531971"/>
                  </a:lnTo>
                  <a:cubicBezTo>
                    <a:pt x="380605" y="519301"/>
                    <a:pt x="367427" y="504875"/>
                    <a:pt x="356141" y="489014"/>
                  </a:cubicBezTo>
                  <a:cubicBezTo>
                    <a:pt x="365845" y="493649"/>
                    <a:pt x="377439" y="491408"/>
                    <a:pt x="384716" y="483489"/>
                  </a:cubicBezTo>
                  <a:cubicBezTo>
                    <a:pt x="387852" y="480040"/>
                    <a:pt x="389963" y="475785"/>
                    <a:pt x="390812" y="471202"/>
                  </a:cubicBezTo>
                  <a:cubicBezTo>
                    <a:pt x="385823" y="465578"/>
                    <a:pt x="382900" y="458422"/>
                    <a:pt x="382526" y="450914"/>
                  </a:cubicBezTo>
                  <a:cubicBezTo>
                    <a:pt x="382526" y="449961"/>
                    <a:pt x="382526" y="449104"/>
                    <a:pt x="382526" y="448247"/>
                  </a:cubicBezTo>
                  <a:lnTo>
                    <a:pt x="380525" y="446723"/>
                  </a:lnTo>
                  <a:cubicBezTo>
                    <a:pt x="378029" y="447326"/>
                    <a:pt x="375473" y="447646"/>
                    <a:pt x="372905" y="447675"/>
                  </a:cubicBezTo>
                  <a:cubicBezTo>
                    <a:pt x="368502" y="447590"/>
                    <a:pt x="364161" y="446618"/>
                    <a:pt x="360142" y="444818"/>
                  </a:cubicBezTo>
                  <a:cubicBezTo>
                    <a:pt x="359171" y="446493"/>
                    <a:pt x="358022" y="448058"/>
                    <a:pt x="356713" y="449485"/>
                  </a:cubicBezTo>
                  <a:cubicBezTo>
                    <a:pt x="353032" y="453407"/>
                    <a:pt x="348457" y="456382"/>
                    <a:pt x="343378" y="458153"/>
                  </a:cubicBezTo>
                  <a:cubicBezTo>
                    <a:pt x="342100" y="461786"/>
                    <a:pt x="341708" y="465672"/>
                    <a:pt x="342235" y="469487"/>
                  </a:cubicBezTo>
                  <a:cubicBezTo>
                    <a:pt x="335472" y="459962"/>
                    <a:pt x="331186" y="452438"/>
                    <a:pt x="330519" y="451295"/>
                  </a:cubicBezTo>
                  <a:cubicBezTo>
                    <a:pt x="337926" y="451874"/>
                    <a:pt x="345189" y="449031"/>
                    <a:pt x="350236" y="443579"/>
                  </a:cubicBezTo>
                  <a:cubicBezTo>
                    <a:pt x="351081" y="442628"/>
                    <a:pt x="351845" y="441609"/>
                    <a:pt x="352522" y="440531"/>
                  </a:cubicBezTo>
                  <a:lnTo>
                    <a:pt x="350236" y="438912"/>
                  </a:lnTo>
                  <a:cubicBezTo>
                    <a:pt x="340492" y="430170"/>
                    <a:pt x="336766" y="416533"/>
                    <a:pt x="340711" y="404051"/>
                  </a:cubicBezTo>
                  <a:cubicBezTo>
                    <a:pt x="331248" y="400199"/>
                    <a:pt x="320388" y="402628"/>
                    <a:pt x="313469" y="410147"/>
                  </a:cubicBezTo>
                  <a:cubicBezTo>
                    <a:pt x="313153" y="410504"/>
                    <a:pt x="312867" y="410887"/>
                    <a:pt x="312612" y="411290"/>
                  </a:cubicBezTo>
                  <a:cubicBezTo>
                    <a:pt x="306911" y="394506"/>
                    <a:pt x="302985" y="377171"/>
                    <a:pt x="300896" y="359569"/>
                  </a:cubicBezTo>
                  <a:cubicBezTo>
                    <a:pt x="293612" y="305955"/>
                    <a:pt x="303059" y="251401"/>
                    <a:pt x="327947" y="203359"/>
                  </a:cubicBezTo>
                  <a:cubicBezTo>
                    <a:pt x="349760" y="164116"/>
                    <a:pt x="380811" y="140303"/>
                    <a:pt x="415387" y="136684"/>
                  </a:cubicBezTo>
                  <a:cubicBezTo>
                    <a:pt x="419050" y="136184"/>
                    <a:pt x="422739" y="135898"/>
                    <a:pt x="426436" y="135827"/>
                  </a:cubicBezTo>
                  <a:lnTo>
                    <a:pt x="426436" y="135827"/>
                  </a:lnTo>
                  <a:cubicBezTo>
                    <a:pt x="480633" y="135827"/>
                    <a:pt x="531211" y="189929"/>
                    <a:pt x="558833" y="260318"/>
                  </a:cubicBezTo>
                  <a:cubicBezTo>
                    <a:pt x="571692" y="293465"/>
                    <a:pt x="571025" y="299847"/>
                    <a:pt x="571025" y="299847"/>
                  </a:cubicBezTo>
                  <a:lnTo>
                    <a:pt x="572359" y="308324"/>
                  </a:lnTo>
                  <a:cubicBezTo>
                    <a:pt x="579881" y="305662"/>
                    <a:pt x="587811" y="304340"/>
                    <a:pt x="595790" y="304419"/>
                  </a:cubicBezTo>
                  <a:cubicBezTo>
                    <a:pt x="600169" y="304430"/>
                    <a:pt x="604537" y="304845"/>
                    <a:pt x="608840" y="305657"/>
                  </a:cubicBezTo>
                  <a:close/>
                  <a:moveTo>
                    <a:pt x="133542" y="151352"/>
                  </a:moveTo>
                  <a:cubicBezTo>
                    <a:pt x="131562" y="156211"/>
                    <a:pt x="126026" y="158553"/>
                    <a:pt x="121160" y="156591"/>
                  </a:cubicBezTo>
                  <a:cubicBezTo>
                    <a:pt x="116281" y="154624"/>
                    <a:pt x="113921" y="149074"/>
                    <a:pt x="115887" y="144195"/>
                  </a:cubicBezTo>
                  <a:cubicBezTo>
                    <a:pt x="115898" y="144168"/>
                    <a:pt x="115909" y="144141"/>
                    <a:pt x="115921" y="144113"/>
                  </a:cubicBezTo>
                  <a:cubicBezTo>
                    <a:pt x="118445" y="137974"/>
                    <a:pt x="121340" y="131995"/>
                    <a:pt x="124589" y="126206"/>
                  </a:cubicBezTo>
                  <a:cubicBezTo>
                    <a:pt x="130113" y="129318"/>
                    <a:pt x="135733" y="132271"/>
                    <a:pt x="141448" y="135065"/>
                  </a:cubicBezTo>
                  <a:cubicBezTo>
                    <a:pt x="138509" y="140341"/>
                    <a:pt x="135870" y="145779"/>
                    <a:pt x="133542" y="151352"/>
                  </a:cubicBezTo>
                  <a:close/>
                  <a:moveTo>
                    <a:pt x="185930" y="183928"/>
                  </a:moveTo>
                  <a:cubicBezTo>
                    <a:pt x="184504" y="187624"/>
                    <a:pt x="180938" y="190051"/>
                    <a:pt x="176976" y="190024"/>
                  </a:cubicBezTo>
                  <a:cubicBezTo>
                    <a:pt x="175800" y="190034"/>
                    <a:pt x="174634" y="189808"/>
                    <a:pt x="173547" y="189357"/>
                  </a:cubicBezTo>
                  <a:cubicBezTo>
                    <a:pt x="168866" y="187456"/>
                    <a:pt x="166483" y="182231"/>
                    <a:pt x="168118" y="177451"/>
                  </a:cubicBezTo>
                  <a:cubicBezTo>
                    <a:pt x="171685" y="168215"/>
                    <a:pt x="176018" y="159294"/>
                    <a:pt x="181072" y="150781"/>
                  </a:cubicBezTo>
                  <a:cubicBezTo>
                    <a:pt x="187454" y="152686"/>
                    <a:pt x="193931" y="154400"/>
                    <a:pt x="200122" y="155924"/>
                  </a:cubicBezTo>
                  <a:cubicBezTo>
                    <a:pt x="194439" y="164745"/>
                    <a:pt x="189683" y="174129"/>
                    <a:pt x="185930" y="183928"/>
                  </a:cubicBezTo>
                  <a:close/>
                  <a:moveTo>
                    <a:pt x="249557" y="202121"/>
                  </a:moveTo>
                  <a:cubicBezTo>
                    <a:pt x="248131" y="205817"/>
                    <a:pt x="244565" y="208244"/>
                    <a:pt x="240603" y="208217"/>
                  </a:cubicBezTo>
                  <a:cubicBezTo>
                    <a:pt x="239427" y="208227"/>
                    <a:pt x="238261" y="208000"/>
                    <a:pt x="237174" y="207550"/>
                  </a:cubicBezTo>
                  <a:cubicBezTo>
                    <a:pt x="232293" y="205645"/>
                    <a:pt x="229867" y="200155"/>
                    <a:pt x="231745" y="195262"/>
                  </a:cubicBezTo>
                  <a:cubicBezTo>
                    <a:pt x="236275" y="183622"/>
                    <a:pt x="242055" y="172507"/>
                    <a:pt x="248985" y="162116"/>
                  </a:cubicBezTo>
                  <a:cubicBezTo>
                    <a:pt x="254986" y="162116"/>
                    <a:pt x="262796" y="162782"/>
                    <a:pt x="271655" y="162973"/>
                  </a:cubicBezTo>
                  <a:cubicBezTo>
                    <a:pt x="262269" y="174774"/>
                    <a:pt x="254811" y="187987"/>
                    <a:pt x="249557" y="202121"/>
                  </a:cubicBezTo>
                  <a:close/>
                </a:path>
              </a:pathLst>
            </a:custGeom>
            <a:grpFill/>
            <a:ln w="9525" cap="flat">
              <a:noFill/>
              <a:prstDash val="solid"/>
              <a:miter/>
            </a:ln>
          </p:spPr>
          <p:txBody>
            <a:bodyPr rtlCol="0" anchor="ctr"/>
            <a:lstStyle/>
            <a:p>
              <a:endParaRPr lang="it-IT" sz="1013"/>
            </a:p>
          </p:txBody>
        </p:sp>
        <p:sp>
          <p:nvSpPr>
            <p:cNvPr id="1269" name="Figura a mano libera 1268">
              <a:extLst>
                <a:ext uri="{FF2B5EF4-FFF2-40B4-BE49-F238E27FC236}">
                  <a16:creationId xmlns:a16="http://schemas.microsoft.com/office/drawing/2014/main" id="{F4FC82D5-6800-5B4B-A647-78B06CB2D59A}"/>
                </a:ext>
              </a:extLst>
            </p:cNvPr>
            <p:cNvSpPr/>
            <p:nvPr/>
          </p:nvSpPr>
          <p:spPr>
            <a:xfrm>
              <a:off x="7921718" y="5130797"/>
              <a:ext cx="409575" cy="333375"/>
            </a:xfrm>
            <a:custGeom>
              <a:avLst/>
              <a:gdLst>
                <a:gd name="connsiteX0" fmla="*/ 336233 w 409575"/>
                <a:gd name="connsiteY0" fmla="*/ 91821 h 333375"/>
                <a:gd name="connsiteX1" fmla="*/ 336233 w 409575"/>
                <a:gd name="connsiteY1" fmla="*/ 91821 h 333375"/>
                <a:gd name="connsiteX2" fmla="*/ 316230 w 409575"/>
                <a:gd name="connsiteY2" fmla="*/ 95155 h 333375"/>
                <a:gd name="connsiteX3" fmla="*/ 315373 w 409575"/>
                <a:gd name="connsiteY3" fmla="*/ 95155 h 333375"/>
                <a:gd name="connsiteX4" fmla="*/ 313372 w 409575"/>
                <a:gd name="connsiteY4" fmla="*/ 95822 h 333375"/>
                <a:gd name="connsiteX5" fmla="*/ 311087 w 409575"/>
                <a:gd name="connsiteY5" fmla="*/ 93821 h 333375"/>
                <a:gd name="connsiteX6" fmla="*/ 272987 w 409575"/>
                <a:gd name="connsiteY6" fmla="*/ 81820 h 333375"/>
                <a:gd name="connsiteX7" fmla="*/ 240983 w 409575"/>
                <a:gd name="connsiteY7" fmla="*/ 90392 h 333375"/>
                <a:gd name="connsiteX8" fmla="*/ 240983 w 409575"/>
                <a:gd name="connsiteY8" fmla="*/ 90392 h 333375"/>
                <a:gd name="connsiteX9" fmla="*/ 230410 w 409575"/>
                <a:gd name="connsiteY9" fmla="*/ 80867 h 333375"/>
                <a:gd name="connsiteX10" fmla="*/ 229743 w 409575"/>
                <a:gd name="connsiteY10" fmla="*/ 80105 h 333375"/>
                <a:gd name="connsiteX11" fmla="*/ 224790 w 409575"/>
                <a:gd name="connsiteY11" fmla="*/ 69628 h 333375"/>
                <a:gd name="connsiteX12" fmla="*/ 255556 w 409575"/>
                <a:gd name="connsiteY12" fmla="*/ 20765 h 333375"/>
                <a:gd name="connsiteX13" fmla="*/ 255921 w 409575"/>
                <a:gd name="connsiteY13" fmla="*/ 18367 h 333375"/>
                <a:gd name="connsiteX14" fmla="*/ 255556 w 409575"/>
                <a:gd name="connsiteY14" fmla="*/ 18002 h 333375"/>
                <a:gd name="connsiteX15" fmla="*/ 238697 w 409575"/>
                <a:gd name="connsiteY15" fmla="*/ 572 h 333375"/>
                <a:gd name="connsiteX16" fmla="*/ 237363 w 409575"/>
                <a:gd name="connsiteY16" fmla="*/ 0 h 333375"/>
                <a:gd name="connsiteX17" fmla="*/ 177165 w 409575"/>
                <a:gd name="connsiteY17" fmla="*/ 78486 h 333375"/>
                <a:gd name="connsiteX18" fmla="*/ 170688 w 409575"/>
                <a:gd name="connsiteY18" fmla="*/ 91726 h 333375"/>
                <a:gd name="connsiteX19" fmla="*/ 169926 w 409575"/>
                <a:gd name="connsiteY19" fmla="*/ 91250 h 333375"/>
                <a:gd name="connsiteX20" fmla="*/ 136493 w 409575"/>
                <a:gd name="connsiteY20" fmla="*/ 81725 h 333375"/>
                <a:gd name="connsiteX21" fmla="*/ 99155 w 409575"/>
                <a:gd name="connsiteY21" fmla="*/ 93726 h 333375"/>
                <a:gd name="connsiteX22" fmla="*/ 96869 w 409575"/>
                <a:gd name="connsiteY22" fmla="*/ 95726 h 333375"/>
                <a:gd name="connsiteX23" fmla="*/ 94012 w 409575"/>
                <a:gd name="connsiteY23" fmla="*/ 94774 h 333375"/>
                <a:gd name="connsiteX24" fmla="*/ 73533 w 409575"/>
                <a:gd name="connsiteY24" fmla="*/ 91345 h 333375"/>
                <a:gd name="connsiteX25" fmla="*/ 73533 w 409575"/>
                <a:gd name="connsiteY25" fmla="*/ 91345 h 333375"/>
                <a:gd name="connsiteX26" fmla="*/ 0 w 409575"/>
                <a:gd name="connsiteY26" fmla="*/ 201644 h 333375"/>
                <a:gd name="connsiteX27" fmla="*/ 5429 w 409575"/>
                <a:gd name="connsiteY27" fmla="*/ 236315 h 333375"/>
                <a:gd name="connsiteX28" fmla="*/ 6382 w 409575"/>
                <a:gd name="connsiteY28" fmla="*/ 236982 h 333375"/>
                <a:gd name="connsiteX29" fmla="*/ 15907 w 409575"/>
                <a:gd name="connsiteY29" fmla="*/ 244221 h 333375"/>
                <a:gd name="connsiteX30" fmla="*/ 16573 w 409575"/>
                <a:gd name="connsiteY30" fmla="*/ 243650 h 333375"/>
                <a:gd name="connsiteX31" fmla="*/ 40957 w 409575"/>
                <a:gd name="connsiteY31" fmla="*/ 230219 h 333375"/>
                <a:gd name="connsiteX32" fmla="*/ 39243 w 409575"/>
                <a:gd name="connsiteY32" fmla="*/ 207455 h 333375"/>
                <a:gd name="connsiteX33" fmla="*/ 77343 w 409575"/>
                <a:gd name="connsiteY33" fmla="*/ 107633 h 333375"/>
                <a:gd name="connsiteX34" fmla="*/ 89821 w 409575"/>
                <a:gd name="connsiteY34" fmla="*/ 110109 h 333375"/>
                <a:gd name="connsiteX35" fmla="*/ 92678 w 409575"/>
                <a:gd name="connsiteY35" fmla="*/ 111062 h 333375"/>
                <a:gd name="connsiteX36" fmla="*/ 95536 w 409575"/>
                <a:gd name="connsiteY36" fmla="*/ 112109 h 333375"/>
                <a:gd name="connsiteX37" fmla="*/ 55150 w 409575"/>
                <a:gd name="connsiteY37" fmla="*/ 207359 h 333375"/>
                <a:gd name="connsiteX38" fmla="*/ 56674 w 409575"/>
                <a:gd name="connsiteY38" fmla="*/ 226409 h 333375"/>
                <a:gd name="connsiteX39" fmla="*/ 65342 w 409575"/>
                <a:gd name="connsiteY39" fmla="*/ 226409 h 333375"/>
                <a:gd name="connsiteX40" fmla="*/ 68104 w 409575"/>
                <a:gd name="connsiteY40" fmla="*/ 226409 h 333375"/>
                <a:gd name="connsiteX41" fmla="*/ 85058 w 409575"/>
                <a:gd name="connsiteY41" fmla="*/ 227552 h 333375"/>
                <a:gd name="connsiteX42" fmla="*/ 86011 w 409575"/>
                <a:gd name="connsiteY42" fmla="*/ 244412 h 333375"/>
                <a:gd name="connsiteX43" fmla="*/ 77915 w 409575"/>
                <a:gd name="connsiteY43" fmla="*/ 281845 h 333375"/>
                <a:gd name="connsiteX44" fmla="*/ 111728 w 409575"/>
                <a:gd name="connsiteY44" fmla="*/ 300895 h 333375"/>
                <a:gd name="connsiteX45" fmla="*/ 124682 w 409575"/>
                <a:gd name="connsiteY45" fmla="*/ 330994 h 333375"/>
                <a:gd name="connsiteX46" fmla="*/ 137541 w 409575"/>
                <a:gd name="connsiteY46" fmla="*/ 332613 h 333375"/>
                <a:gd name="connsiteX47" fmla="*/ 167449 w 409575"/>
                <a:gd name="connsiteY47" fmla="*/ 323564 h 333375"/>
                <a:gd name="connsiteX48" fmla="*/ 171260 w 409575"/>
                <a:gd name="connsiteY48" fmla="*/ 320802 h 333375"/>
                <a:gd name="connsiteX49" fmla="*/ 174403 w 409575"/>
                <a:gd name="connsiteY49" fmla="*/ 324326 h 333375"/>
                <a:gd name="connsiteX50" fmla="*/ 188309 w 409575"/>
                <a:gd name="connsiteY50" fmla="*/ 334994 h 333375"/>
                <a:gd name="connsiteX51" fmla="*/ 204978 w 409575"/>
                <a:gd name="connsiteY51" fmla="*/ 338042 h 333375"/>
                <a:gd name="connsiteX52" fmla="*/ 239078 w 409575"/>
                <a:gd name="connsiteY52" fmla="*/ 324612 h 333375"/>
                <a:gd name="connsiteX53" fmla="*/ 242126 w 409575"/>
                <a:gd name="connsiteY53" fmla="*/ 321088 h 333375"/>
                <a:gd name="connsiteX54" fmla="*/ 245935 w 409575"/>
                <a:gd name="connsiteY54" fmla="*/ 323850 h 333375"/>
                <a:gd name="connsiteX55" fmla="*/ 274510 w 409575"/>
                <a:gd name="connsiteY55" fmla="*/ 332613 h 333375"/>
                <a:gd name="connsiteX56" fmla="*/ 317183 w 409575"/>
                <a:gd name="connsiteY56" fmla="*/ 312325 h 333375"/>
                <a:gd name="connsiteX57" fmla="*/ 319278 w 409575"/>
                <a:gd name="connsiteY57" fmla="*/ 309848 h 333375"/>
                <a:gd name="connsiteX58" fmla="*/ 322326 w 409575"/>
                <a:gd name="connsiteY58" fmla="*/ 310610 h 333375"/>
                <a:gd name="connsiteX59" fmla="*/ 324612 w 409575"/>
                <a:gd name="connsiteY59" fmla="*/ 310610 h 333375"/>
                <a:gd name="connsiteX60" fmla="*/ 324612 w 409575"/>
                <a:gd name="connsiteY60" fmla="*/ 310610 h 333375"/>
                <a:gd name="connsiteX61" fmla="*/ 330613 w 409575"/>
                <a:gd name="connsiteY61" fmla="*/ 311563 h 333375"/>
                <a:gd name="connsiteX62" fmla="*/ 336899 w 409575"/>
                <a:gd name="connsiteY62" fmla="*/ 311563 h 333375"/>
                <a:gd name="connsiteX63" fmla="*/ 336899 w 409575"/>
                <a:gd name="connsiteY63" fmla="*/ 311563 h 333375"/>
                <a:gd name="connsiteX64" fmla="*/ 410432 w 409575"/>
                <a:gd name="connsiteY64" fmla="*/ 201263 h 333375"/>
                <a:gd name="connsiteX65" fmla="*/ 336233 w 409575"/>
                <a:gd name="connsiteY65" fmla="*/ 91821 h 333375"/>
                <a:gd name="connsiteX66" fmla="*/ 161639 w 409575"/>
                <a:gd name="connsiteY66" fmla="*/ 307753 h 333375"/>
                <a:gd name="connsiteX67" fmla="*/ 157829 w 409575"/>
                <a:gd name="connsiteY67" fmla="*/ 310515 h 333375"/>
                <a:gd name="connsiteX68" fmla="*/ 154210 w 409575"/>
                <a:gd name="connsiteY68" fmla="*/ 312611 h 333375"/>
                <a:gd name="connsiteX69" fmla="*/ 124777 w 409575"/>
                <a:gd name="connsiteY69" fmla="*/ 206121 h 333375"/>
                <a:gd name="connsiteX70" fmla="*/ 153353 w 409575"/>
                <a:gd name="connsiteY70" fmla="*/ 100108 h 333375"/>
                <a:gd name="connsiteX71" fmla="*/ 160115 w 409575"/>
                <a:gd name="connsiteY71" fmla="*/ 103823 h 333375"/>
                <a:gd name="connsiteX72" fmla="*/ 163639 w 409575"/>
                <a:gd name="connsiteY72" fmla="*/ 106585 h 333375"/>
                <a:gd name="connsiteX73" fmla="*/ 166497 w 409575"/>
                <a:gd name="connsiteY73" fmla="*/ 108871 h 333375"/>
                <a:gd name="connsiteX74" fmla="*/ 140018 w 409575"/>
                <a:gd name="connsiteY74" fmla="*/ 206121 h 333375"/>
                <a:gd name="connsiteX75" fmla="*/ 166783 w 409575"/>
                <a:gd name="connsiteY75" fmla="*/ 303847 h 333375"/>
                <a:gd name="connsiteX76" fmla="*/ 256889 w 409575"/>
                <a:gd name="connsiteY76" fmla="*/ 314611 h 333375"/>
                <a:gd name="connsiteX77" fmla="*/ 249460 w 409575"/>
                <a:gd name="connsiteY77" fmla="*/ 310706 h 333375"/>
                <a:gd name="connsiteX78" fmla="*/ 245650 w 409575"/>
                <a:gd name="connsiteY78" fmla="*/ 308039 h 333375"/>
                <a:gd name="connsiteX79" fmla="*/ 243268 w 409575"/>
                <a:gd name="connsiteY79" fmla="*/ 306419 h 333375"/>
                <a:gd name="connsiteX80" fmla="*/ 271843 w 409575"/>
                <a:gd name="connsiteY80" fmla="*/ 206026 h 333375"/>
                <a:gd name="connsiteX81" fmla="*/ 243268 w 409575"/>
                <a:gd name="connsiteY81" fmla="*/ 105442 h 333375"/>
                <a:gd name="connsiteX82" fmla="*/ 246316 w 409575"/>
                <a:gd name="connsiteY82" fmla="*/ 103156 h 333375"/>
                <a:gd name="connsiteX83" fmla="*/ 257842 w 409575"/>
                <a:gd name="connsiteY83" fmla="*/ 98584 h 333375"/>
                <a:gd name="connsiteX84" fmla="*/ 287941 w 409575"/>
                <a:gd name="connsiteY84" fmla="*/ 206026 h 333375"/>
                <a:gd name="connsiteX85" fmla="*/ 257175 w 409575"/>
                <a:gd name="connsiteY85" fmla="*/ 314706 h 333375"/>
                <a:gd name="connsiteX86" fmla="*/ 338899 w 409575"/>
                <a:gd name="connsiteY86" fmla="*/ 296513 h 333375"/>
                <a:gd name="connsiteX87" fmla="*/ 336233 w 409575"/>
                <a:gd name="connsiteY87" fmla="*/ 296513 h 333375"/>
                <a:gd name="connsiteX88" fmla="*/ 327851 w 409575"/>
                <a:gd name="connsiteY88" fmla="*/ 295180 h 333375"/>
                <a:gd name="connsiteX89" fmla="*/ 324707 w 409575"/>
                <a:gd name="connsiteY89" fmla="*/ 294418 h 333375"/>
                <a:gd name="connsiteX90" fmla="*/ 321183 w 409575"/>
                <a:gd name="connsiteY90" fmla="*/ 293561 h 333375"/>
                <a:gd name="connsiteX91" fmla="*/ 351091 w 409575"/>
                <a:gd name="connsiteY91" fmla="*/ 207264 h 333375"/>
                <a:gd name="connsiteX92" fmla="*/ 313849 w 409575"/>
                <a:gd name="connsiteY92" fmla="*/ 113348 h 333375"/>
                <a:gd name="connsiteX93" fmla="*/ 320993 w 409575"/>
                <a:gd name="connsiteY93" fmla="*/ 110871 h 333375"/>
                <a:gd name="connsiteX94" fmla="*/ 323850 w 409575"/>
                <a:gd name="connsiteY94" fmla="*/ 109823 h 333375"/>
                <a:gd name="connsiteX95" fmla="*/ 330708 w 409575"/>
                <a:gd name="connsiteY95" fmla="*/ 108109 h 333375"/>
                <a:gd name="connsiteX96" fmla="*/ 366903 w 409575"/>
                <a:gd name="connsiteY96" fmla="*/ 207264 h 333375"/>
                <a:gd name="connsiteX97" fmla="*/ 339185 w 409575"/>
                <a:gd name="connsiteY97" fmla="*/ 29660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09575" h="333375">
                  <a:moveTo>
                    <a:pt x="336233" y="91821"/>
                  </a:moveTo>
                  <a:lnTo>
                    <a:pt x="336233" y="91821"/>
                  </a:lnTo>
                  <a:cubicBezTo>
                    <a:pt x="329423" y="91772"/>
                    <a:pt x="322656" y="92900"/>
                    <a:pt x="316230" y="95155"/>
                  </a:cubicBezTo>
                  <a:lnTo>
                    <a:pt x="315373" y="95155"/>
                  </a:lnTo>
                  <a:lnTo>
                    <a:pt x="313372" y="95822"/>
                  </a:lnTo>
                  <a:lnTo>
                    <a:pt x="311087" y="93821"/>
                  </a:lnTo>
                  <a:cubicBezTo>
                    <a:pt x="300368" y="85133"/>
                    <a:pt x="286749" y="80842"/>
                    <a:pt x="272987" y="81820"/>
                  </a:cubicBezTo>
                  <a:cubicBezTo>
                    <a:pt x="261652" y="80934"/>
                    <a:pt x="250357" y="83960"/>
                    <a:pt x="240983" y="90392"/>
                  </a:cubicBezTo>
                  <a:lnTo>
                    <a:pt x="240983" y="90392"/>
                  </a:lnTo>
                  <a:cubicBezTo>
                    <a:pt x="237077" y="86487"/>
                    <a:pt x="231458" y="82391"/>
                    <a:pt x="230410" y="80867"/>
                  </a:cubicBezTo>
                  <a:lnTo>
                    <a:pt x="229743" y="80105"/>
                  </a:lnTo>
                  <a:cubicBezTo>
                    <a:pt x="227447" y="76955"/>
                    <a:pt x="225766" y="73401"/>
                    <a:pt x="224790" y="69628"/>
                  </a:cubicBezTo>
                  <a:cubicBezTo>
                    <a:pt x="222980" y="60103"/>
                    <a:pt x="234315" y="31528"/>
                    <a:pt x="255556" y="20765"/>
                  </a:cubicBezTo>
                  <a:cubicBezTo>
                    <a:pt x="256319" y="20203"/>
                    <a:pt x="256482" y="19130"/>
                    <a:pt x="255921" y="18367"/>
                  </a:cubicBezTo>
                  <a:cubicBezTo>
                    <a:pt x="255819" y="18228"/>
                    <a:pt x="255695" y="18105"/>
                    <a:pt x="255556" y="18002"/>
                  </a:cubicBezTo>
                  <a:lnTo>
                    <a:pt x="238697" y="572"/>
                  </a:lnTo>
                  <a:cubicBezTo>
                    <a:pt x="238345" y="212"/>
                    <a:pt x="237866" y="8"/>
                    <a:pt x="237363" y="0"/>
                  </a:cubicBezTo>
                  <a:cubicBezTo>
                    <a:pt x="231458" y="0"/>
                    <a:pt x="194120" y="5239"/>
                    <a:pt x="177165" y="78486"/>
                  </a:cubicBezTo>
                  <a:cubicBezTo>
                    <a:pt x="175537" y="83140"/>
                    <a:pt x="173364" y="87584"/>
                    <a:pt x="170688" y="91726"/>
                  </a:cubicBezTo>
                  <a:lnTo>
                    <a:pt x="169926" y="91250"/>
                  </a:lnTo>
                  <a:cubicBezTo>
                    <a:pt x="160261" y="84216"/>
                    <a:pt x="148414" y="80842"/>
                    <a:pt x="136493" y="81725"/>
                  </a:cubicBezTo>
                  <a:cubicBezTo>
                    <a:pt x="122976" y="80848"/>
                    <a:pt x="109630" y="85137"/>
                    <a:pt x="99155" y="93726"/>
                  </a:cubicBezTo>
                  <a:lnTo>
                    <a:pt x="96869" y="95726"/>
                  </a:lnTo>
                  <a:lnTo>
                    <a:pt x="94012" y="94774"/>
                  </a:lnTo>
                  <a:cubicBezTo>
                    <a:pt x="87429" y="92481"/>
                    <a:pt x="80504" y="91321"/>
                    <a:pt x="73533" y="91345"/>
                  </a:cubicBezTo>
                  <a:lnTo>
                    <a:pt x="73533" y="91345"/>
                  </a:lnTo>
                  <a:cubicBezTo>
                    <a:pt x="28861" y="91345"/>
                    <a:pt x="0" y="134588"/>
                    <a:pt x="0" y="201644"/>
                  </a:cubicBezTo>
                  <a:cubicBezTo>
                    <a:pt x="14" y="213411"/>
                    <a:pt x="1846" y="225106"/>
                    <a:pt x="5429" y="236315"/>
                  </a:cubicBezTo>
                  <a:lnTo>
                    <a:pt x="6382" y="236982"/>
                  </a:lnTo>
                  <a:cubicBezTo>
                    <a:pt x="9745" y="239137"/>
                    <a:pt x="12930" y="241557"/>
                    <a:pt x="15907" y="244221"/>
                  </a:cubicBezTo>
                  <a:lnTo>
                    <a:pt x="16573" y="243650"/>
                  </a:lnTo>
                  <a:cubicBezTo>
                    <a:pt x="23437" y="237185"/>
                    <a:pt x="31826" y="232564"/>
                    <a:pt x="40957" y="230219"/>
                  </a:cubicBezTo>
                  <a:cubicBezTo>
                    <a:pt x="39808" y="222686"/>
                    <a:pt x="39234" y="215075"/>
                    <a:pt x="39243" y="207455"/>
                  </a:cubicBezTo>
                  <a:cubicBezTo>
                    <a:pt x="38867" y="170560"/>
                    <a:pt x="52480" y="134893"/>
                    <a:pt x="77343" y="107633"/>
                  </a:cubicBezTo>
                  <a:cubicBezTo>
                    <a:pt x="81598" y="107868"/>
                    <a:pt x="85798" y="108701"/>
                    <a:pt x="89821" y="110109"/>
                  </a:cubicBezTo>
                  <a:lnTo>
                    <a:pt x="92678" y="111062"/>
                  </a:lnTo>
                  <a:lnTo>
                    <a:pt x="95536" y="112109"/>
                  </a:lnTo>
                  <a:cubicBezTo>
                    <a:pt x="69081" y="136629"/>
                    <a:pt x="54382" y="171297"/>
                    <a:pt x="55150" y="207359"/>
                  </a:cubicBezTo>
                  <a:cubicBezTo>
                    <a:pt x="55198" y="213737"/>
                    <a:pt x="55708" y="220105"/>
                    <a:pt x="56674" y="226409"/>
                  </a:cubicBezTo>
                  <a:cubicBezTo>
                    <a:pt x="59561" y="226252"/>
                    <a:pt x="62454" y="226252"/>
                    <a:pt x="65342" y="226409"/>
                  </a:cubicBezTo>
                  <a:lnTo>
                    <a:pt x="68104" y="226409"/>
                  </a:lnTo>
                  <a:lnTo>
                    <a:pt x="85058" y="227552"/>
                  </a:lnTo>
                  <a:lnTo>
                    <a:pt x="86011" y="244412"/>
                  </a:lnTo>
                  <a:cubicBezTo>
                    <a:pt x="86543" y="257375"/>
                    <a:pt x="83756" y="270260"/>
                    <a:pt x="77915" y="281845"/>
                  </a:cubicBezTo>
                  <a:cubicBezTo>
                    <a:pt x="91063" y="284056"/>
                    <a:pt x="103024" y="290794"/>
                    <a:pt x="111728" y="300895"/>
                  </a:cubicBezTo>
                  <a:cubicBezTo>
                    <a:pt x="118725" y="309550"/>
                    <a:pt x="123207" y="319963"/>
                    <a:pt x="124682" y="330994"/>
                  </a:cubicBezTo>
                  <a:cubicBezTo>
                    <a:pt x="128886" y="332059"/>
                    <a:pt x="133204" y="332603"/>
                    <a:pt x="137541" y="332613"/>
                  </a:cubicBezTo>
                  <a:cubicBezTo>
                    <a:pt x="148208" y="332778"/>
                    <a:pt x="158663" y="329615"/>
                    <a:pt x="167449" y="323564"/>
                  </a:cubicBezTo>
                  <a:lnTo>
                    <a:pt x="171260" y="320802"/>
                  </a:lnTo>
                  <a:lnTo>
                    <a:pt x="174403" y="324326"/>
                  </a:lnTo>
                  <a:cubicBezTo>
                    <a:pt x="178181" y="328878"/>
                    <a:pt x="182934" y="332524"/>
                    <a:pt x="188309" y="334994"/>
                  </a:cubicBezTo>
                  <a:cubicBezTo>
                    <a:pt x="193593" y="337161"/>
                    <a:pt x="199270" y="338199"/>
                    <a:pt x="204978" y="338042"/>
                  </a:cubicBezTo>
                  <a:cubicBezTo>
                    <a:pt x="217773" y="338841"/>
                    <a:pt x="230264" y="333922"/>
                    <a:pt x="239078" y="324612"/>
                  </a:cubicBezTo>
                  <a:lnTo>
                    <a:pt x="242126" y="321088"/>
                  </a:lnTo>
                  <a:lnTo>
                    <a:pt x="245935" y="323850"/>
                  </a:lnTo>
                  <a:cubicBezTo>
                    <a:pt x="254300" y="329707"/>
                    <a:pt x="264301" y="332774"/>
                    <a:pt x="274510" y="332613"/>
                  </a:cubicBezTo>
                  <a:cubicBezTo>
                    <a:pt x="291039" y="332514"/>
                    <a:pt x="306672" y="325082"/>
                    <a:pt x="317183" y="312325"/>
                  </a:cubicBezTo>
                  <a:lnTo>
                    <a:pt x="319278" y="309848"/>
                  </a:lnTo>
                  <a:lnTo>
                    <a:pt x="322326" y="310610"/>
                  </a:lnTo>
                  <a:lnTo>
                    <a:pt x="324612" y="310610"/>
                  </a:lnTo>
                  <a:lnTo>
                    <a:pt x="324612" y="310610"/>
                  </a:lnTo>
                  <a:cubicBezTo>
                    <a:pt x="326612" y="310610"/>
                    <a:pt x="328612" y="311372"/>
                    <a:pt x="330613" y="311563"/>
                  </a:cubicBezTo>
                  <a:cubicBezTo>
                    <a:pt x="332706" y="311705"/>
                    <a:pt x="334807" y="311705"/>
                    <a:pt x="336899" y="311563"/>
                  </a:cubicBezTo>
                  <a:lnTo>
                    <a:pt x="336899" y="311563"/>
                  </a:lnTo>
                  <a:cubicBezTo>
                    <a:pt x="358807" y="311563"/>
                    <a:pt x="410432" y="264986"/>
                    <a:pt x="410432" y="201263"/>
                  </a:cubicBezTo>
                  <a:cubicBezTo>
                    <a:pt x="410051" y="134112"/>
                    <a:pt x="381857" y="91821"/>
                    <a:pt x="336233" y="91821"/>
                  </a:cubicBezTo>
                  <a:close/>
                  <a:moveTo>
                    <a:pt x="161639" y="307753"/>
                  </a:moveTo>
                  <a:lnTo>
                    <a:pt x="157829" y="310515"/>
                  </a:lnTo>
                  <a:lnTo>
                    <a:pt x="154210" y="312611"/>
                  </a:lnTo>
                  <a:cubicBezTo>
                    <a:pt x="133967" y="280858"/>
                    <a:pt x="123715" y="243763"/>
                    <a:pt x="124777" y="206121"/>
                  </a:cubicBezTo>
                  <a:cubicBezTo>
                    <a:pt x="123692" y="168745"/>
                    <a:pt x="133629" y="131876"/>
                    <a:pt x="153353" y="100108"/>
                  </a:cubicBezTo>
                  <a:cubicBezTo>
                    <a:pt x="155823" y="100902"/>
                    <a:pt x="158120" y="102163"/>
                    <a:pt x="160115" y="103823"/>
                  </a:cubicBezTo>
                  <a:lnTo>
                    <a:pt x="163639" y="106585"/>
                  </a:lnTo>
                  <a:lnTo>
                    <a:pt x="166497" y="108871"/>
                  </a:lnTo>
                  <a:cubicBezTo>
                    <a:pt x="148197" y="137933"/>
                    <a:pt x="138977" y="171792"/>
                    <a:pt x="140018" y="206121"/>
                  </a:cubicBezTo>
                  <a:cubicBezTo>
                    <a:pt x="139059" y="240629"/>
                    <a:pt x="148376" y="274643"/>
                    <a:pt x="166783" y="303847"/>
                  </a:cubicBezTo>
                  <a:close/>
                  <a:moveTo>
                    <a:pt x="256889" y="314611"/>
                  </a:moveTo>
                  <a:cubicBezTo>
                    <a:pt x="254246" y="313654"/>
                    <a:pt x="251747" y="312340"/>
                    <a:pt x="249460" y="310706"/>
                  </a:cubicBezTo>
                  <a:lnTo>
                    <a:pt x="245650" y="308039"/>
                  </a:lnTo>
                  <a:lnTo>
                    <a:pt x="243268" y="306419"/>
                  </a:lnTo>
                  <a:cubicBezTo>
                    <a:pt x="261080" y="283083"/>
                    <a:pt x="271843" y="245745"/>
                    <a:pt x="271843" y="206026"/>
                  </a:cubicBezTo>
                  <a:cubicBezTo>
                    <a:pt x="271843" y="166307"/>
                    <a:pt x="260890" y="128778"/>
                    <a:pt x="243268" y="105442"/>
                  </a:cubicBezTo>
                  <a:lnTo>
                    <a:pt x="246316" y="103156"/>
                  </a:lnTo>
                  <a:cubicBezTo>
                    <a:pt x="249681" y="100629"/>
                    <a:pt x="253660" y="99050"/>
                    <a:pt x="257842" y="98584"/>
                  </a:cubicBezTo>
                  <a:cubicBezTo>
                    <a:pt x="278548" y="130513"/>
                    <a:pt x="289047" y="167987"/>
                    <a:pt x="287941" y="206026"/>
                  </a:cubicBezTo>
                  <a:cubicBezTo>
                    <a:pt x="288036" y="249079"/>
                    <a:pt x="276606" y="288703"/>
                    <a:pt x="257175" y="314706"/>
                  </a:cubicBezTo>
                  <a:close/>
                  <a:moveTo>
                    <a:pt x="338899" y="296513"/>
                  </a:moveTo>
                  <a:lnTo>
                    <a:pt x="336233" y="296513"/>
                  </a:lnTo>
                  <a:cubicBezTo>
                    <a:pt x="333387" y="296488"/>
                    <a:pt x="330562" y="296039"/>
                    <a:pt x="327851" y="295180"/>
                  </a:cubicBezTo>
                  <a:lnTo>
                    <a:pt x="324707" y="294418"/>
                  </a:lnTo>
                  <a:lnTo>
                    <a:pt x="321183" y="293561"/>
                  </a:lnTo>
                  <a:cubicBezTo>
                    <a:pt x="340949" y="269184"/>
                    <a:pt x="351533" y="238644"/>
                    <a:pt x="351091" y="207264"/>
                  </a:cubicBezTo>
                  <a:cubicBezTo>
                    <a:pt x="351944" y="172201"/>
                    <a:pt x="338499" y="138297"/>
                    <a:pt x="313849" y="113348"/>
                  </a:cubicBezTo>
                  <a:lnTo>
                    <a:pt x="320993" y="110871"/>
                  </a:lnTo>
                  <a:lnTo>
                    <a:pt x="323850" y="109823"/>
                  </a:lnTo>
                  <a:cubicBezTo>
                    <a:pt x="326085" y="109062"/>
                    <a:pt x="328378" y="108489"/>
                    <a:pt x="330708" y="108109"/>
                  </a:cubicBezTo>
                  <a:cubicBezTo>
                    <a:pt x="354533" y="135599"/>
                    <a:pt x="367415" y="170890"/>
                    <a:pt x="366903" y="207264"/>
                  </a:cubicBezTo>
                  <a:cubicBezTo>
                    <a:pt x="367207" y="239207"/>
                    <a:pt x="357516" y="270446"/>
                    <a:pt x="339185" y="296609"/>
                  </a:cubicBezTo>
                  <a:close/>
                </a:path>
              </a:pathLst>
            </a:custGeom>
            <a:grpFill/>
            <a:ln w="9525" cap="flat">
              <a:noFill/>
              <a:prstDash val="solid"/>
              <a:miter/>
            </a:ln>
          </p:spPr>
          <p:txBody>
            <a:bodyPr rtlCol="0" anchor="ctr"/>
            <a:lstStyle/>
            <a:p>
              <a:endParaRPr lang="it-IT" sz="1013"/>
            </a:p>
          </p:txBody>
        </p:sp>
        <p:sp>
          <p:nvSpPr>
            <p:cNvPr id="1270" name="Figura a mano libera 1269">
              <a:extLst>
                <a:ext uri="{FF2B5EF4-FFF2-40B4-BE49-F238E27FC236}">
                  <a16:creationId xmlns:a16="http://schemas.microsoft.com/office/drawing/2014/main" id="{2D579C21-0F01-E04F-957C-DF5BBC138BC5}"/>
                </a:ext>
              </a:extLst>
            </p:cNvPr>
            <p:cNvSpPr/>
            <p:nvPr/>
          </p:nvSpPr>
          <p:spPr>
            <a:xfrm>
              <a:off x="7859043" y="5266275"/>
              <a:ext cx="47625" cy="47625"/>
            </a:xfrm>
            <a:custGeom>
              <a:avLst/>
              <a:gdLst>
                <a:gd name="connsiteX0" fmla="*/ 40100 w 47625"/>
                <a:gd name="connsiteY0" fmla="*/ 6444 h 47625"/>
                <a:gd name="connsiteX1" fmla="*/ 5239 w 47625"/>
                <a:gd name="connsiteY1" fmla="*/ 7968 h 47625"/>
                <a:gd name="connsiteX2" fmla="*/ 0 w 47625"/>
                <a:gd name="connsiteY2" fmla="*/ 16922 h 47625"/>
                <a:gd name="connsiteX3" fmla="*/ 7239 w 47625"/>
                <a:gd name="connsiteY3" fmla="*/ 35972 h 47625"/>
                <a:gd name="connsiteX4" fmla="*/ 7239 w 47625"/>
                <a:gd name="connsiteY4" fmla="*/ 42639 h 47625"/>
                <a:gd name="connsiteX5" fmla="*/ 17431 w 47625"/>
                <a:gd name="connsiteY5" fmla="*/ 48069 h 47625"/>
                <a:gd name="connsiteX6" fmla="*/ 23432 w 47625"/>
                <a:gd name="connsiteY6" fmla="*/ 48926 h 47625"/>
                <a:gd name="connsiteX7" fmla="*/ 48431 w 47625"/>
                <a:gd name="connsiteY7" fmla="*/ 24784 h 47625"/>
                <a:gd name="connsiteX8" fmla="*/ 40481 w 47625"/>
                <a:gd name="connsiteY8" fmla="*/ 62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40100" y="6444"/>
                  </a:moveTo>
                  <a:cubicBezTo>
                    <a:pt x="30034" y="-2711"/>
                    <a:pt x="14468" y="-2030"/>
                    <a:pt x="5239" y="7968"/>
                  </a:cubicBezTo>
                  <a:cubicBezTo>
                    <a:pt x="2856" y="10532"/>
                    <a:pt x="1067" y="13589"/>
                    <a:pt x="0" y="16922"/>
                  </a:cubicBezTo>
                  <a:cubicBezTo>
                    <a:pt x="4360" y="22351"/>
                    <a:pt x="6893" y="29018"/>
                    <a:pt x="7239" y="35972"/>
                  </a:cubicBezTo>
                  <a:cubicBezTo>
                    <a:pt x="7479" y="38188"/>
                    <a:pt x="7479" y="40423"/>
                    <a:pt x="7239" y="42639"/>
                  </a:cubicBezTo>
                  <a:cubicBezTo>
                    <a:pt x="10135" y="45265"/>
                    <a:pt x="13637" y="47130"/>
                    <a:pt x="17431" y="48069"/>
                  </a:cubicBezTo>
                  <a:lnTo>
                    <a:pt x="23432" y="48926"/>
                  </a:lnTo>
                  <a:cubicBezTo>
                    <a:pt x="37002" y="49163"/>
                    <a:pt x="48195" y="38354"/>
                    <a:pt x="48431" y="24784"/>
                  </a:cubicBezTo>
                  <a:cubicBezTo>
                    <a:pt x="48554" y="17754"/>
                    <a:pt x="45660" y="11009"/>
                    <a:pt x="40481" y="6254"/>
                  </a:cubicBezTo>
                  <a:close/>
                </a:path>
              </a:pathLst>
            </a:custGeom>
            <a:grpFill/>
            <a:ln w="9525" cap="flat">
              <a:noFill/>
              <a:prstDash val="solid"/>
              <a:miter/>
            </a:ln>
          </p:spPr>
          <p:txBody>
            <a:bodyPr rtlCol="0" anchor="ctr"/>
            <a:lstStyle/>
            <a:p>
              <a:endParaRPr lang="it-IT" sz="1013"/>
            </a:p>
          </p:txBody>
        </p:sp>
        <p:sp>
          <p:nvSpPr>
            <p:cNvPr id="1271" name="Figura a mano libera 1270">
              <a:extLst>
                <a:ext uri="{FF2B5EF4-FFF2-40B4-BE49-F238E27FC236}">
                  <a16:creationId xmlns:a16="http://schemas.microsoft.com/office/drawing/2014/main" id="{9DEDD2FE-0A16-0B4B-B627-298AD1136C0B}"/>
                </a:ext>
              </a:extLst>
            </p:cNvPr>
            <p:cNvSpPr/>
            <p:nvPr/>
          </p:nvSpPr>
          <p:spPr>
            <a:xfrm>
              <a:off x="7816798" y="5232396"/>
              <a:ext cx="47625" cy="47625"/>
            </a:xfrm>
            <a:custGeom>
              <a:avLst/>
              <a:gdLst>
                <a:gd name="connsiteX0" fmla="*/ 18718 w 47625"/>
                <a:gd name="connsiteY0" fmla="*/ 48992 h 47625"/>
                <a:gd name="connsiteX1" fmla="*/ 19766 w 47625"/>
                <a:gd name="connsiteY1" fmla="*/ 48992 h 47625"/>
                <a:gd name="connsiteX2" fmla="*/ 23957 w 47625"/>
                <a:gd name="connsiteY2" fmla="*/ 49563 h 47625"/>
                <a:gd name="connsiteX3" fmla="*/ 25481 w 47625"/>
                <a:gd name="connsiteY3" fmla="*/ 49563 h 47625"/>
                <a:gd name="connsiteX4" fmla="*/ 49728 w 47625"/>
                <a:gd name="connsiteY4" fmla="*/ 24665 h 47625"/>
                <a:gd name="connsiteX5" fmla="*/ 41674 w 47625"/>
                <a:gd name="connsiteY5" fmla="*/ 6796 h 47625"/>
                <a:gd name="connsiteX6" fmla="*/ 6796 w 47625"/>
                <a:gd name="connsiteY6" fmla="*/ 7666 h 47625"/>
                <a:gd name="connsiteX7" fmla="*/ 7666 w 47625"/>
                <a:gd name="connsiteY7" fmla="*/ 42543 h 47625"/>
                <a:gd name="connsiteX8" fmla="*/ 18718 w 47625"/>
                <a:gd name="connsiteY8" fmla="*/ 4861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18718" y="48992"/>
                  </a:moveTo>
                  <a:lnTo>
                    <a:pt x="19766" y="48992"/>
                  </a:lnTo>
                  <a:cubicBezTo>
                    <a:pt x="21147" y="49282"/>
                    <a:pt x="22548" y="49473"/>
                    <a:pt x="23957" y="49563"/>
                  </a:cubicBezTo>
                  <a:lnTo>
                    <a:pt x="25481" y="49563"/>
                  </a:lnTo>
                  <a:cubicBezTo>
                    <a:pt x="39052" y="49383"/>
                    <a:pt x="49908" y="38236"/>
                    <a:pt x="49728" y="24665"/>
                  </a:cubicBezTo>
                  <a:cubicBezTo>
                    <a:pt x="49637" y="17850"/>
                    <a:pt x="46720" y="11377"/>
                    <a:pt x="41674" y="6796"/>
                  </a:cubicBezTo>
                  <a:cubicBezTo>
                    <a:pt x="31802" y="-2595"/>
                    <a:pt x="16188" y="-2205"/>
                    <a:pt x="6796" y="7666"/>
                  </a:cubicBezTo>
                  <a:cubicBezTo>
                    <a:pt x="-2595" y="17537"/>
                    <a:pt x="-2205" y="33153"/>
                    <a:pt x="7666" y="42543"/>
                  </a:cubicBezTo>
                  <a:cubicBezTo>
                    <a:pt x="10762" y="45489"/>
                    <a:pt x="14571" y="47580"/>
                    <a:pt x="18718" y="48611"/>
                  </a:cubicBezTo>
                  <a:close/>
                </a:path>
              </a:pathLst>
            </a:custGeom>
            <a:grpFill/>
            <a:ln w="9525" cap="flat">
              <a:noFill/>
              <a:prstDash val="solid"/>
              <a:miter/>
            </a:ln>
          </p:spPr>
          <p:txBody>
            <a:bodyPr rtlCol="0" anchor="ctr"/>
            <a:lstStyle/>
            <a:p>
              <a:endParaRPr lang="it-IT" sz="1013"/>
            </a:p>
          </p:txBody>
        </p:sp>
        <p:sp>
          <p:nvSpPr>
            <p:cNvPr id="1272" name="Figura a mano libera 1271">
              <a:extLst>
                <a:ext uri="{FF2B5EF4-FFF2-40B4-BE49-F238E27FC236}">
                  <a16:creationId xmlns:a16="http://schemas.microsoft.com/office/drawing/2014/main" id="{00F78677-16FC-BB4E-B700-3D34E782D6EA}"/>
                </a:ext>
              </a:extLst>
            </p:cNvPr>
            <p:cNvSpPr/>
            <p:nvPr/>
          </p:nvSpPr>
          <p:spPr>
            <a:xfrm>
              <a:off x="7808200" y="5283007"/>
              <a:ext cx="47625" cy="38100"/>
            </a:xfrm>
            <a:custGeom>
              <a:avLst/>
              <a:gdLst>
                <a:gd name="connsiteX0" fmla="*/ 1122 w 47625"/>
                <a:gd name="connsiteY0" fmla="*/ 27718 h 38100"/>
                <a:gd name="connsiteX1" fmla="*/ 1122 w 47625"/>
                <a:gd name="connsiteY1" fmla="*/ 28289 h 38100"/>
                <a:gd name="connsiteX2" fmla="*/ 3218 w 47625"/>
                <a:gd name="connsiteY2" fmla="*/ 33052 h 38100"/>
                <a:gd name="connsiteX3" fmla="*/ 3789 w 47625"/>
                <a:gd name="connsiteY3" fmla="*/ 34004 h 38100"/>
                <a:gd name="connsiteX4" fmla="*/ 7790 w 47625"/>
                <a:gd name="connsiteY4" fmla="*/ 38957 h 38100"/>
                <a:gd name="connsiteX5" fmla="*/ 42621 w 47625"/>
                <a:gd name="connsiteY5" fmla="*/ 36951 h 38100"/>
                <a:gd name="connsiteX6" fmla="*/ 44270 w 47625"/>
                <a:gd name="connsiteY6" fmla="*/ 6191 h 38100"/>
                <a:gd name="connsiteX7" fmla="*/ 33412 w 47625"/>
                <a:gd name="connsiteY7" fmla="*/ 8192 h 38100"/>
                <a:gd name="connsiteX8" fmla="*/ 11600 w 47625"/>
                <a:gd name="connsiteY8" fmla="*/ 0 h 38100"/>
                <a:gd name="connsiteX9" fmla="*/ 6361 w 47625"/>
                <a:gd name="connsiteY9" fmla="*/ 4191 h 38100"/>
                <a:gd name="connsiteX10" fmla="*/ 455 w 47625"/>
                <a:gd name="connsiteY10" fmla="*/ 15621 h 38100"/>
                <a:gd name="connsiteX11" fmla="*/ 455 w 47625"/>
                <a:gd name="connsiteY11" fmla="*/ 15621 h 38100"/>
                <a:gd name="connsiteX12" fmla="*/ 1122 w 47625"/>
                <a:gd name="connsiteY12" fmla="*/ 2771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 h="38100">
                  <a:moveTo>
                    <a:pt x="1122" y="27718"/>
                  </a:moveTo>
                  <a:cubicBezTo>
                    <a:pt x="1081" y="27906"/>
                    <a:pt x="1081" y="28101"/>
                    <a:pt x="1122" y="28289"/>
                  </a:cubicBezTo>
                  <a:cubicBezTo>
                    <a:pt x="1641" y="29950"/>
                    <a:pt x="2344" y="31548"/>
                    <a:pt x="3218" y="33052"/>
                  </a:cubicBezTo>
                  <a:lnTo>
                    <a:pt x="3789" y="34004"/>
                  </a:lnTo>
                  <a:cubicBezTo>
                    <a:pt x="4879" y="35838"/>
                    <a:pt x="6226" y="37507"/>
                    <a:pt x="7790" y="38957"/>
                  </a:cubicBezTo>
                  <a:cubicBezTo>
                    <a:pt x="17961" y="48021"/>
                    <a:pt x="33556" y="47124"/>
                    <a:pt x="42621" y="36951"/>
                  </a:cubicBezTo>
                  <a:cubicBezTo>
                    <a:pt x="50291" y="28344"/>
                    <a:pt x="50976" y="15571"/>
                    <a:pt x="44270" y="6191"/>
                  </a:cubicBezTo>
                  <a:cubicBezTo>
                    <a:pt x="40791" y="7470"/>
                    <a:pt x="37119" y="8146"/>
                    <a:pt x="33412" y="8192"/>
                  </a:cubicBezTo>
                  <a:cubicBezTo>
                    <a:pt x="25393" y="8173"/>
                    <a:pt x="17649" y="5265"/>
                    <a:pt x="11600" y="0"/>
                  </a:cubicBezTo>
                  <a:cubicBezTo>
                    <a:pt x="9650" y="1122"/>
                    <a:pt x="7884" y="2536"/>
                    <a:pt x="6361" y="4191"/>
                  </a:cubicBezTo>
                  <a:cubicBezTo>
                    <a:pt x="3441" y="7430"/>
                    <a:pt x="1408" y="11366"/>
                    <a:pt x="455" y="15621"/>
                  </a:cubicBezTo>
                  <a:lnTo>
                    <a:pt x="455" y="15621"/>
                  </a:lnTo>
                  <a:cubicBezTo>
                    <a:pt x="-328" y="19646"/>
                    <a:pt x="-98" y="23803"/>
                    <a:pt x="1122" y="27718"/>
                  </a:cubicBezTo>
                  <a:close/>
                </a:path>
              </a:pathLst>
            </a:custGeom>
            <a:grpFill/>
            <a:ln w="9525" cap="flat">
              <a:noFill/>
              <a:prstDash val="solid"/>
              <a:miter/>
            </a:ln>
          </p:spPr>
          <p:txBody>
            <a:bodyPr rtlCol="0" anchor="ctr"/>
            <a:lstStyle/>
            <a:p>
              <a:endParaRPr lang="it-IT" sz="1013"/>
            </a:p>
          </p:txBody>
        </p:sp>
        <p:sp>
          <p:nvSpPr>
            <p:cNvPr id="1273" name="Figura a mano libera 1272">
              <a:extLst>
                <a:ext uri="{FF2B5EF4-FFF2-40B4-BE49-F238E27FC236}">
                  <a16:creationId xmlns:a16="http://schemas.microsoft.com/office/drawing/2014/main" id="{393D6B88-94B0-E546-8B00-0ED152266EC9}"/>
                </a:ext>
              </a:extLst>
            </p:cNvPr>
            <p:cNvSpPr/>
            <p:nvPr/>
          </p:nvSpPr>
          <p:spPr>
            <a:xfrm>
              <a:off x="7779226" y="5205759"/>
              <a:ext cx="28575" cy="76200"/>
            </a:xfrm>
            <a:custGeom>
              <a:avLst/>
              <a:gdLst>
                <a:gd name="connsiteX0" fmla="*/ 2474 w 28575"/>
                <a:gd name="connsiteY0" fmla="*/ 0 h 76200"/>
                <a:gd name="connsiteX1" fmla="*/ 26858 w 28575"/>
                <a:gd name="connsiteY1" fmla="*/ 79153 h 76200"/>
                <a:gd name="connsiteX2" fmla="*/ 36383 w 28575"/>
                <a:gd name="connsiteY2" fmla="*/ 68866 h 76200"/>
                <a:gd name="connsiteX3" fmla="*/ 16285 w 28575"/>
                <a:gd name="connsiteY3" fmla="*/ 4191 h 76200"/>
              </a:gdLst>
              <a:ahLst/>
              <a:cxnLst>
                <a:cxn ang="0">
                  <a:pos x="connsiteX0" y="connsiteY0"/>
                </a:cxn>
                <a:cxn ang="0">
                  <a:pos x="connsiteX1" y="connsiteY1"/>
                </a:cxn>
                <a:cxn ang="0">
                  <a:pos x="connsiteX2" y="connsiteY2"/>
                </a:cxn>
                <a:cxn ang="0">
                  <a:pos x="connsiteX3" y="connsiteY3"/>
                </a:cxn>
              </a:cxnLst>
              <a:rect l="l" t="t" r="r" b="b"/>
              <a:pathLst>
                <a:path w="28575" h="76200">
                  <a:moveTo>
                    <a:pt x="2474" y="0"/>
                  </a:moveTo>
                  <a:cubicBezTo>
                    <a:pt x="-9432" y="44101"/>
                    <a:pt x="25429" y="77819"/>
                    <a:pt x="26858" y="79153"/>
                  </a:cubicBezTo>
                  <a:lnTo>
                    <a:pt x="36383" y="68866"/>
                  </a:lnTo>
                  <a:cubicBezTo>
                    <a:pt x="36383" y="68866"/>
                    <a:pt x="6570" y="39719"/>
                    <a:pt x="16285" y="4191"/>
                  </a:cubicBezTo>
                  <a:close/>
                </a:path>
              </a:pathLst>
            </a:custGeom>
            <a:grpFill/>
            <a:ln w="9525" cap="flat">
              <a:noFill/>
              <a:prstDash val="solid"/>
              <a:miter/>
            </a:ln>
          </p:spPr>
          <p:txBody>
            <a:bodyPr rtlCol="0" anchor="ctr"/>
            <a:lstStyle/>
            <a:p>
              <a:endParaRPr lang="it-IT" sz="1013"/>
            </a:p>
          </p:txBody>
        </p:sp>
        <p:sp>
          <p:nvSpPr>
            <p:cNvPr id="1274" name="Figura a mano libera 1273">
              <a:extLst>
                <a:ext uri="{FF2B5EF4-FFF2-40B4-BE49-F238E27FC236}">
                  <a16:creationId xmlns:a16="http://schemas.microsoft.com/office/drawing/2014/main" id="{1A5A445B-A115-CE46-894E-9A64615C7C33}"/>
                </a:ext>
              </a:extLst>
            </p:cNvPr>
            <p:cNvSpPr/>
            <p:nvPr/>
          </p:nvSpPr>
          <p:spPr>
            <a:xfrm>
              <a:off x="7851297" y="5318059"/>
              <a:ext cx="47625" cy="38100"/>
            </a:xfrm>
            <a:custGeom>
              <a:avLst/>
              <a:gdLst>
                <a:gd name="connsiteX0" fmla="*/ 42227 w 47625"/>
                <a:gd name="connsiteY0" fmla="*/ 4191 h 38100"/>
                <a:gd name="connsiteX1" fmla="*/ 11842 w 47625"/>
                <a:gd name="connsiteY1" fmla="*/ 0 h 38100"/>
                <a:gd name="connsiteX2" fmla="*/ 11842 w 47625"/>
                <a:gd name="connsiteY2" fmla="*/ 0 h 38100"/>
                <a:gd name="connsiteX3" fmla="*/ 6413 w 47625"/>
                <a:gd name="connsiteY3" fmla="*/ 8382 h 38100"/>
                <a:gd name="connsiteX4" fmla="*/ 1460 w 47625"/>
                <a:gd name="connsiteY4" fmla="*/ 12764 h 38100"/>
                <a:gd name="connsiteX5" fmla="*/ 16098 w 47625"/>
                <a:gd name="connsiteY5" fmla="*/ 43986 h 38100"/>
                <a:gd name="connsiteX6" fmla="*/ 18319 w 47625"/>
                <a:gd name="connsiteY6" fmla="*/ 44672 h 38100"/>
                <a:gd name="connsiteX7" fmla="*/ 19367 w 47625"/>
                <a:gd name="connsiteY7" fmla="*/ 44672 h 38100"/>
                <a:gd name="connsiteX8" fmla="*/ 23558 w 47625"/>
                <a:gd name="connsiteY8" fmla="*/ 45149 h 38100"/>
                <a:gd name="connsiteX9" fmla="*/ 24606 w 47625"/>
                <a:gd name="connsiteY9" fmla="*/ 45149 h 38100"/>
                <a:gd name="connsiteX10" fmla="*/ 25177 w 47625"/>
                <a:gd name="connsiteY10" fmla="*/ 45149 h 38100"/>
                <a:gd name="connsiteX11" fmla="*/ 49239 w 47625"/>
                <a:gd name="connsiteY11" fmla="*/ 20259 h 38100"/>
                <a:gd name="connsiteX12" fmla="*/ 42417 w 47625"/>
                <a:gd name="connsiteY12" fmla="*/ 3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 h="38100">
                  <a:moveTo>
                    <a:pt x="42227" y="4191"/>
                  </a:moveTo>
                  <a:cubicBezTo>
                    <a:pt x="32048" y="8072"/>
                    <a:pt x="20591" y="6492"/>
                    <a:pt x="11842" y="0"/>
                  </a:cubicBezTo>
                  <a:lnTo>
                    <a:pt x="11842" y="0"/>
                  </a:lnTo>
                  <a:cubicBezTo>
                    <a:pt x="10475" y="3058"/>
                    <a:pt x="8644" y="5885"/>
                    <a:pt x="6413" y="8382"/>
                  </a:cubicBezTo>
                  <a:cubicBezTo>
                    <a:pt x="4878" y="9968"/>
                    <a:pt x="3221" y="11433"/>
                    <a:pt x="1460" y="12764"/>
                  </a:cubicBezTo>
                  <a:cubicBezTo>
                    <a:pt x="-3120" y="25428"/>
                    <a:pt x="3434" y="39407"/>
                    <a:pt x="16098" y="43986"/>
                  </a:cubicBezTo>
                  <a:cubicBezTo>
                    <a:pt x="16827" y="44250"/>
                    <a:pt x="17569" y="44479"/>
                    <a:pt x="18319" y="44672"/>
                  </a:cubicBezTo>
                  <a:lnTo>
                    <a:pt x="19367" y="44672"/>
                  </a:lnTo>
                  <a:cubicBezTo>
                    <a:pt x="20744" y="44971"/>
                    <a:pt x="22148" y="45131"/>
                    <a:pt x="23558" y="45149"/>
                  </a:cubicBezTo>
                  <a:lnTo>
                    <a:pt x="24606" y="45149"/>
                  </a:lnTo>
                  <a:lnTo>
                    <a:pt x="25177" y="45149"/>
                  </a:lnTo>
                  <a:cubicBezTo>
                    <a:pt x="38695" y="44920"/>
                    <a:pt x="49468" y="33777"/>
                    <a:pt x="49239" y="20259"/>
                  </a:cubicBezTo>
                  <a:cubicBezTo>
                    <a:pt x="49134" y="14081"/>
                    <a:pt x="46698" y="8171"/>
                    <a:pt x="42417" y="3715"/>
                  </a:cubicBezTo>
                  <a:close/>
                </a:path>
              </a:pathLst>
            </a:custGeom>
            <a:grpFill/>
            <a:ln w="9525" cap="flat">
              <a:noFill/>
              <a:prstDash val="solid"/>
              <a:miter/>
            </a:ln>
          </p:spPr>
          <p:txBody>
            <a:bodyPr rtlCol="0" anchor="ctr"/>
            <a:lstStyle/>
            <a:p>
              <a:endParaRPr lang="it-IT" sz="1013"/>
            </a:p>
          </p:txBody>
        </p:sp>
        <p:sp>
          <p:nvSpPr>
            <p:cNvPr id="1275" name="Figura a mano libera 1274">
              <a:extLst>
                <a:ext uri="{FF2B5EF4-FFF2-40B4-BE49-F238E27FC236}">
                  <a16:creationId xmlns:a16="http://schemas.microsoft.com/office/drawing/2014/main" id="{243FE28D-659A-3E46-9470-B631BFDB41C0}"/>
                </a:ext>
              </a:extLst>
            </p:cNvPr>
            <p:cNvSpPr/>
            <p:nvPr/>
          </p:nvSpPr>
          <p:spPr>
            <a:xfrm>
              <a:off x="7842089" y="5367303"/>
              <a:ext cx="47625" cy="38100"/>
            </a:xfrm>
            <a:custGeom>
              <a:avLst/>
              <a:gdLst>
                <a:gd name="connsiteX0" fmla="*/ 8001 w 47625"/>
                <a:gd name="connsiteY0" fmla="*/ 36100 h 38100"/>
                <a:gd name="connsiteX1" fmla="*/ 42802 w 47625"/>
                <a:gd name="connsiteY1" fmla="*/ 33621 h 38100"/>
                <a:gd name="connsiteX2" fmla="*/ 44387 w 47625"/>
                <a:gd name="connsiteY2" fmla="*/ 3334 h 38100"/>
                <a:gd name="connsiteX3" fmla="*/ 33528 w 47625"/>
                <a:gd name="connsiteY3" fmla="*/ 5239 h 38100"/>
                <a:gd name="connsiteX4" fmla="*/ 15811 w 47625"/>
                <a:gd name="connsiteY4" fmla="*/ 0 h 38100"/>
                <a:gd name="connsiteX5" fmla="*/ 8763 w 47625"/>
                <a:gd name="connsiteY5" fmla="*/ 11811 h 38100"/>
                <a:gd name="connsiteX6" fmla="*/ 0 w 47625"/>
                <a:gd name="connsiteY6" fmla="*/ 18383 h 38100"/>
                <a:gd name="connsiteX7" fmla="*/ 8001 w 47625"/>
                <a:gd name="connsiteY7" fmla="*/ 36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38100">
                  <a:moveTo>
                    <a:pt x="8001" y="36100"/>
                  </a:moveTo>
                  <a:cubicBezTo>
                    <a:pt x="18295" y="45026"/>
                    <a:pt x="33876" y="43916"/>
                    <a:pt x="42802" y="33621"/>
                  </a:cubicBezTo>
                  <a:cubicBezTo>
                    <a:pt x="50206" y="25081"/>
                    <a:pt x="50860" y="12601"/>
                    <a:pt x="44387" y="3334"/>
                  </a:cubicBezTo>
                  <a:cubicBezTo>
                    <a:pt x="40890" y="4536"/>
                    <a:pt x="37226" y="5179"/>
                    <a:pt x="33528" y="5239"/>
                  </a:cubicBezTo>
                  <a:cubicBezTo>
                    <a:pt x="27243" y="5217"/>
                    <a:pt x="21097" y="3399"/>
                    <a:pt x="15811" y="0"/>
                  </a:cubicBezTo>
                  <a:cubicBezTo>
                    <a:pt x="14287" y="4374"/>
                    <a:pt x="11888" y="8392"/>
                    <a:pt x="8763" y="11811"/>
                  </a:cubicBezTo>
                  <a:cubicBezTo>
                    <a:pt x="6253" y="14502"/>
                    <a:pt x="3286" y="16728"/>
                    <a:pt x="0" y="18383"/>
                  </a:cubicBezTo>
                  <a:cubicBezTo>
                    <a:pt x="119" y="25137"/>
                    <a:pt x="3013" y="31545"/>
                    <a:pt x="8001" y="36100"/>
                  </a:cubicBezTo>
                  <a:close/>
                </a:path>
              </a:pathLst>
            </a:custGeom>
            <a:grpFill/>
            <a:ln w="9525" cap="flat">
              <a:noFill/>
              <a:prstDash val="solid"/>
              <a:miter/>
            </a:ln>
          </p:spPr>
          <p:txBody>
            <a:bodyPr rtlCol="0" anchor="ctr"/>
            <a:lstStyle/>
            <a:p>
              <a:endParaRPr lang="it-IT" sz="1013"/>
            </a:p>
          </p:txBody>
        </p:sp>
        <p:sp>
          <p:nvSpPr>
            <p:cNvPr id="1276" name="Figura a mano libera 1275">
              <a:extLst>
                <a:ext uri="{FF2B5EF4-FFF2-40B4-BE49-F238E27FC236}">
                  <a16:creationId xmlns:a16="http://schemas.microsoft.com/office/drawing/2014/main" id="{66AFDE60-0EE0-6D4A-95B3-74E23C0117F7}"/>
                </a:ext>
              </a:extLst>
            </p:cNvPr>
            <p:cNvSpPr/>
            <p:nvPr/>
          </p:nvSpPr>
          <p:spPr>
            <a:xfrm>
              <a:off x="7860998" y="5376203"/>
              <a:ext cx="161925" cy="200025"/>
            </a:xfrm>
            <a:custGeom>
              <a:avLst/>
              <a:gdLst>
                <a:gd name="connsiteX0" fmla="*/ 91199 w 161925"/>
                <a:gd name="connsiteY0" fmla="*/ 64633 h 200025"/>
                <a:gd name="connsiteX1" fmla="*/ 87389 w 161925"/>
                <a:gd name="connsiteY1" fmla="*/ 47488 h 200025"/>
                <a:gd name="connsiteX2" fmla="*/ 115107 w 161925"/>
                <a:gd name="connsiteY2" fmla="*/ 35772 h 200025"/>
                <a:gd name="connsiteX3" fmla="*/ 127108 w 161925"/>
                <a:gd name="connsiteY3" fmla="*/ 53 h 200025"/>
                <a:gd name="connsiteX4" fmla="*/ 91390 w 161925"/>
                <a:gd name="connsiteY4" fmla="*/ 12055 h 200025"/>
                <a:gd name="connsiteX5" fmla="*/ 80722 w 161925"/>
                <a:gd name="connsiteY5" fmla="*/ 33772 h 200025"/>
                <a:gd name="connsiteX6" fmla="*/ 56719 w 161925"/>
                <a:gd name="connsiteY6" fmla="*/ 7959 h 200025"/>
                <a:gd name="connsiteX7" fmla="*/ 48813 w 161925"/>
                <a:gd name="connsiteY7" fmla="*/ 21008 h 200025"/>
                <a:gd name="connsiteX8" fmla="*/ 75864 w 161925"/>
                <a:gd name="connsiteY8" fmla="*/ 64633 h 200025"/>
                <a:gd name="connsiteX9" fmla="*/ 9760 w 161925"/>
                <a:gd name="connsiteY9" fmla="*/ 68252 h 200025"/>
                <a:gd name="connsiteX10" fmla="*/ 84055 w 161925"/>
                <a:gd name="connsiteY10" fmla="*/ 196745 h 200025"/>
                <a:gd name="connsiteX11" fmla="*/ 157779 w 161925"/>
                <a:gd name="connsiteY11" fmla="*/ 68443 h 200025"/>
                <a:gd name="connsiteX12" fmla="*/ 91199 w 161925"/>
                <a:gd name="connsiteY12" fmla="*/ 6463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925" h="200025">
                  <a:moveTo>
                    <a:pt x="91199" y="64633"/>
                  </a:moveTo>
                  <a:cubicBezTo>
                    <a:pt x="90558" y="58796"/>
                    <a:pt x="89281" y="53047"/>
                    <a:pt x="87389" y="47488"/>
                  </a:cubicBezTo>
                  <a:cubicBezTo>
                    <a:pt x="97709" y="46921"/>
                    <a:pt x="107510" y="42779"/>
                    <a:pt x="115107" y="35772"/>
                  </a:cubicBezTo>
                  <a:cubicBezTo>
                    <a:pt x="123440" y="25789"/>
                    <a:pt x="127723" y="13042"/>
                    <a:pt x="127108" y="53"/>
                  </a:cubicBezTo>
                  <a:cubicBezTo>
                    <a:pt x="114123" y="-533"/>
                    <a:pt x="101386" y="3746"/>
                    <a:pt x="91390" y="12055"/>
                  </a:cubicBezTo>
                  <a:cubicBezTo>
                    <a:pt x="85813" y="18113"/>
                    <a:pt x="82108" y="25656"/>
                    <a:pt x="80722" y="33772"/>
                  </a:cubicBezTo>
                  <a:cubicBezTo>
                    <a:pt x="74992" y="23305"/>
                    <a:pt x="66742" y="14432"/>
                    <a:pt x="56719" y="7959"/>
                  </a:cubicBezTo>
                  <a:lnTo>
                    <a:pt x="48813" y="21008"/>
                  </a:lnTo>
                  <a:cubicBezTo>
                    <a:pt x="63736" y="30933"/>
                    <a:pt x="73608" y="46853"/>
                    <a:pt x="75864" y="64633"/>
                  </a:cubicBezTo>
                  <a:cubicBezTo>
                    <a:pt x="57290" y="60061"/>
                    <a:pt x="32239" y="43487"/>
                    <a:pt x="9760" y="68252"/>
                  </a:cubicBezTo>
                  <a:cubicBezTo>
                    <a:pt x="-14909" y="95494"/>
                    <a:pt x="6236" y="235321"/>
                    <a:pt x="84055" y="196745"/>
                  </a:cubicBezTo>
                  <a:cubicBezTo>
                    <a:pt x="161589" y="235511"/>
                    <a:pt x="182449" y="95780"/>
                    <a:pt x="157779" y="68443"/>
                  </a:cubicBezTo>
                  <a:cubicBezTo>
                    <a:pt x="134824" y="43297"/>
                    <a:pt x="110059" y="60251"/>
                    <a:pt x="91199" y="64633"/>
                  </a:cubicBezTo>
                  <a:close/>
                </a:path>
              </a:pathLst>
            </a:custGeom>
            <a:grpFill/>
            <a:ln w="9525" cap="flat">
              <a:noFill/>
              <a:prstDash val="solid"/>
              <a:miter/>
            </a:ln>
          </p:spPr>
          <p:txBody>
            <a:bodyPr rtlCol="0" anchor="ctr"/>
            <a:lstStyle/>
            <a:p>
              <a:endParaRPr lang="it-IT" sz="1013"/>
            </a:p>
          </p:txBody>
        </p:sp>
      </p:grpSp>
      <p:sp>
        <p:nvSpPr>
          <p:cNvPr id="1277" name="Elemento grafico 1162" descr="Tacchino">
            <a:extLst>
              <a:ext uri="{FF2B5EF4-FFF2-40B4-BE49-F238E27FC236}">
                <a16:creationId xmlns:a16="http://schemas.microsoft.com/office/drawing/2014/main" id="{94D3F898-49A5-7F49-B0A8-804C0D5DA967}"/>
              </a:ext>
            </a:extLst>
          </p:cNvPr>
          <p:cNvSpPr/>
          <p:nvPr/>
        </p:nvSpPr>
        <p:spPr>
          <a:xfrm>
            <a:off x="5990344" y="3572601"/>
            <a:ext cx="235179" cy="224240"/>
          </a:xfrm>
          <a:custGeom>
            <a:avLst/>
            <a:gdLst>
              <a:gd name="connsiteX0" fmla="*/ 775860 w 819150"/>
              <a:gd name="connsiteY0" fmla="*/ 126251 h 781050"/>
              <a:gd name="connsiteX1" fmla="*/ 775860 w 819150"/>
              <a:gd name="connsiteY1" fmla="*/ 211976 h 781050"/>
              <a:gd name="connsiteX2" fmla="*/ 756810 w 819150"/>
              <a:gd name="connsiteY2" fmla="*/ 231026 h 781050"/>
              <a:gd name="connsiteX3" fmla="*/ 737760 w 819150"/>
              <a:gd name="connsiteY3" fmla="*/ 211976 h 781050"/>
              <a:gd name="connsiteX4" fmla="*/ 737760 w 819150"/>
              <a:gd name="connsiteY4" fmla="*/ 361709 h 781050"/>
              <a:gd name="connsiteX5" fmla="*/ 737760 w 819150"/>
              <a:gd name="connsiteY5" fmla="*/ 361709 h 781050"/>
              <a:gd name="connsiteX6" fmla="*/ 737760 w 819150"/>
              <a:gd name="connsiteY6" fmla="*/ 366472 h 781050"/>
              <a:gd name="connsiteX7" fmla="*/ 528210 w 819150"/>
              <a:gd name="connsiteY7" fmla="*/ 645459 h 781050"/>
              <a:gd name="connsiteX8" fmla="*/ 528210 w 819150"/>
              <a:gd name="connsiteY8" fmla="*/ 672129 h 781050"/>
              <a:gd name="connsiteX9" fmla="*/ 575835 w 819150"/>
              <a:gd name="connsiteY9" fmla="*/ 672129 h 781050"/>
              <a:gd name="connsiteX10" fmla="*/ 594885 w 819150"/>
              <a:gd name="connsiteY10" fmla="*/ 691179 h 781050"/>
              <a:gd name="connsiteX11" fmla="*/ 575835 w 819150"/>
              <a:gd name="connsiteY11" fmla="*/ 710229 h 781050"/>
              <a:gd name="connsiteX12" fmla="*/ 554594 w 819150"/>
              <a:gd name="connsiteY12" fmla="*/ 710229 h 781050"/>
              <a:gd name="connsiteX13" fmla="*/ 560309 w 819150"/>
              <a:gd name="connsiteY13" fmla="*/ 715944 h 781050"/>
              <a:gd name="connsiteX14" fmla="*/ 560990 w 819150"/>
              <a:gd name="connsiteY14" fmla="*/ 741933 h 781050"/>
              <a:gd name="connsiteX15" fmla="*/ 560309 w 819150"/>
              <a:gd name="connsiteY15" fmla="*/ 742614 h 781050"/>
              <a:gd name="connsiteX16" fmla="*/ 546974 w 819150"/>
              <a:gd name="connsiteY16" fmla="*/ 748329 h 781050"/>
              <a:gd name="connsiteX17" fmla="*/ 534592 w 819150"/>
              <a:gd name="connsiteY17" fmla="*/ 743566 h 781050"/>
              <a:gd name="connsiteX18" fmla="*/ 513560 w 819150"/>
              <a:gd name="connsiteY18" fmla="*/ 693959 h 781050"/>
              <a:gd name="connsiteX19" fmla="*/ 499349 w 819150"/>
              <a:gd name="connsiteY19" fmla="*/ 691179 h 781050"/>
              <a:gd name="connsiteX20" fmla="*/ 471060 w 819150"/>
              <a:gd name="connsiteY20" fmla="*/ 691179 h 781050"/>
              <a:gd name="connsiteX21" fmla="*/ 490110 w 819150"/>
              <a:gd name="connsiteY21" fmla="*/ 672129 h 781050"/>
              <a:gd name="connsiteX22" fmla="*/ 490110 w 819150"/>
              <a:gd name="connsiteY22" fmla="*/ 653841 h 781050"/>
              <a:gd name="connsiteX23" fmla="*/ 452010 w 819150"/>
              <a:gd name="connsiteY23" fmla="*/ 656984 h 781050"/>
              <a:gd name="connsiteX24" fmla="*/ 452010 w 819150"/>
              <a:gd name="connsiteY24" fmla="*/ 710610 h 781050"/>
              <a:gd name="connsiteX25" fmla="*/ 499635 w 819150"/>
              <a:gd name="connsiteY25" fmla="*/ 710610 h 781050"/>
              <a:gd name="connsiteX26" fmla="*/ 518685 w 819150"/>
              <a:gd name="connsiteY26" fmla="*/ 729660 h 781050"/>
              <a:gd name="connsiteX27" fmla="*/ 499635 w 819150"/>
              <a:gd name="connsiteY27" fmla="*/ 748710 h 781050"/>
              <a:gd name="connsiteX28" fmla="*/ 478585 w 819150"/>
              <a:gd name="connsiteY28" fmla="*/ 748710 h 781050"/>
              <a:gd name="connsiteX29" fmla="*/ 484300 w 819150"/>
              <a:gd name="connsiteY29" fmla="*/ 754425 h 781050"/>
              <a:gd name="connsiteX30" fmla="*/ 488110 w 819150"/>
              <a:gd name="connsiteY30" fmla="*/ 781095 h 781050"/>
              <a:gd name="connsiteX31" fmla="*/ 461440 w 819150"/>
              <a:gd name="connsiteY31" fmla="*/ 784905 h 781050"/>
              <a:gd name="connsiteX32" fmla="*/ 457630 w 819150"/>
              <a:gd name="connsiteY32" fmla="*/ 781095 h 781050"/>
              <a:gd name="connsiteX33" fmla="*/ 425245 w 819150"/>
              <a:gd name="connsiteY33" fmla="*/ 748710 h 781050"/>
              <a:gd name="connsiteX34" fmla="*/ 413910 w 819150"/>
              <a:gd name="connsiteY34" fmla="*/ 748710 h 781050"/>
              <a:gd name="connsiteX35" fmla="*/ 394860 w 819150"/>
              <a:gd name="connsiteY35" fmla="*/ 729660 h 781050"/>
              <a:gd name="connsiteX36" fmla="*/ 413910 w 819150"/>
              <a:gd name="connsiteY36" fmla="*/ 710610 h 781050"/>
              <a:gd name="connsiteX37" fmla="*/ 413910 w 819150"/>
              <a:gd name="connsiteY37" fmla="*/ 654984 h 781050"/>
              <a:gd name="connsiteX38" fmla="*/ 197597 w 819150"/>
              <a:gd name="connsiteY38" fmla="*/ 515062 h 781050"/>
              <a:gd name="connsiteX39" fmla="*/ 157878 w 819150"/>
              <a:gd name="connsiteY39" fmla="*/ 523634 h 781050"/>
              <a:gd name="connsiteX40" fmla="*/ 74630 w 819150"/>
              <a:gd name="connsiteY40" fmla="*/ 512585 h 781050"/>
              <a:gd name="connsiteX41" fmla="*/ 57866 w 819150"/>
              <a:gd name="connsiteY41" fmla="*/ 470866 h 781050"/>
              <a:gd name="connsiteX42" fmla="*/ 39387 w 819150"/>
              <a:gd name="connsiteY42" fmla="*/ 458483 h 781050"/>
              <a:gd name="connsiteX43" fmla="*/ 25862 w 819150"/>
              <a:gd name="connsiteY43" fmla="*/ 398476 h 781050"/>
              <a:gd name="connsiteX44" fmla="*/ 17765 w 819150"/>
              <a:gd name="connsiteY44" fmla="*/ 391808 h 781050"/>
              <a:gd name="connsiteX45" fmla="*/ 11955 w 819150"/>
              <a:gd name="connsiteY45" fmla="*/ 317132 h 781050"/>
              <a:gd name="connsiteX46" fmla="*/ 15003 w 819150"/>
              <a:gd name="connsiteY46" fmla="*/ 242932 h 781050"/>
              <a:gd name="connsiteX47" fmla="*/ 41197 w 819150"/>
              <a:gd name="connsiteY47" fmla="*/ 167399 h 781050"/>
              <a:gd name="connsiteX48" fmla="*/ 90727 w 819150"/>
              <a:gd name="connsiteY48" fmla="*/ 102534 h 781050"/>
              <a:gd name="connsiteX49" fmla="*/ 155592 w 819150"/>
              <a:gd name="connsiteY49" fmla="*/ 53004 h 781050"/>
              <a:gd name="connsiteX50" fmla="*/ 166260 w 819150"/>
              <a:gd name="connsiteY50" fmla="*/ 38716 h 781050"/>
              <a:gd name="connsiteX51" fmla="*/ 231316 w 819150"/>
              <a:gd name="connsiteY51" fmla="*/ 26905 h 781050"/>
              <a:gd name="connsiteX52" fmla="*/ 305516 w 819150"/>
              <a:gd name="connsiteY52" fmla="*/ 23857 h 781050"/>
              <a:gd name="connsiteX53" fmla="*/ 380192 w 819150"/>
              <a:gd name="connsiteY53" fmla="*/ 29763 h 781050"/>
              <a:gd name="connsiteX54" fmla="*/ 386573 w 819150"/>
              <a:gd name="connsiteY54" fmla="*/ 37478 h 781050"/>
              <a:gd name="connsiteX55" fmla="*/ 458963 w 819150"/>
              <a:gd name="connsiteY55" fmla="*/ 69577 h 781050"/>
              <a:gd name="connsiteX56" fmla="*/ 500873 w 819150"/>
              <a:gd name="connsiteY56" fmla="*/ 86532 h 781050"/>
              <a:gd name="connsiteX57" fmla="*/ 512208 w 819150"/>
              <a:gd name="connsiteY57" fmla="*/ 169685 h 781050"/>
              <a:gd name="connsiteX58" fmla="*/ 493730 w 819150"/>
              <a:gd name="connsiteY58" fmla="*/ 241218 h 781050"/>
              <a:gd name="connsiteX59" fmla="*/ 490110 w 819150"/>
              <a:gd name="connsiteY59" fmla="*/ 253219 h 781050"/>
              <a:gd name="connsiteX60" fmla="*/ 490110 w 819150"/>
              <a:gd name="connsiteY60" fmla="*/ 254172 h 781050"/>
              <a:gd name="connsiteX61" fmla="*/ 490110 w 819150"/>
              <a:gd name="connsiteY61" fmla="*/ 254172 h 781050"/>
              <a:gd name="connsiteX62" fmla="*/ 490110 w 819150"/>
              <a:gd name="connsiteY62" fmla="*/ 256839 h 781050"/>
              <a:gd name="connsiteX63" fmla="*/ 528210 w 819150"/>
              <a:gd name="connsiteY63" fmla="*/ 294939 h 781050"/>
              <a:gd name="connsiteX64" fmla="*/ 530306 w 819150"/>
              <a:gd name="connsiteY64" fmla="*/ 294939 h 781050"/>
              <a:gd name="connsiteX65" fmla="*/ 530306 w 819150"/>
              <a:gd name="connsiteY65" fmla="*/ 294939 h 781050"/>
              <a:gd name="connsiteX66" fmla="*/ 585360 w 819150"/>
              <a:gd name="connsiteY66" fmla="*/ 294939 h 781050"/>
              <a:gd name="connsiteX67" fmla="*/ 642510 w 819150"/>
              <a:gd name="connsiteY67" fmla="*/ 237789 h 781050"/>
              <a:gd name="connsiteX68" fmla="*/ 642510 w 819150"/>
              <a:gd name="connsiteY68" fmla="*/ 75959 h 781050"/>
              <a:gd name="connsiteX69" fmla="*/ 718950 w 819150"/>
              <a:gd name="connsiteY69" fmla="*/ 0 h 781050"/>
              <a:gd name="connsiteX70" fmla="*/ 791957 w 819150"/>
              <a:gd name="connsiteY70" fmla="*/ 55195 h 781050"/>
              <a:gd name="connsiteX71" fmla="*/ 828533 w 819150"/>
              <a:gd name="connsiteY71" fmla="*/ 95009 h 781050"/>
              <a:gd name="connsiteX72" fmla="*/ 792434 w 819150"/>
              <a:gd name="connsiteY72" fmla="*/ 95009 h 781050"/>
              <a:gd name="connsiteX73" fmla="*/ 775860 w 819150"/>
              <a:gd name="connsiteY73" fmla="*/ 126251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19150" h="781050">
                <a:moveTo>
                  <a:pt x="775860" y="126251"/>
                </a:moveTo>
                <a:lnTo>
                  <a:pt x="775860" y="211976"/>
                </a:lnTo>
                <a:cubicBezTo>
                  <a:pt x="775860" y="222497"/>
                  <a:pt x="767331" y="231026"/>
                  <a:pt x="756810" y="231026"/>
                </a:cubicBezTo>
                <a:cubicBezTo>
                  <a:pt x="746289" y="231026"/>
                  <a:pt x="737760" y="222497"/>
                  <a:pt x="737760" y="211976"/>
                </a:cubicBezTo>
                <a:lnTo>
                  <a:pt x="737760" y="361709"/>
                </a:lnTo>
                <a:lnTo>
                  <a:pt x="737760" y="361709"/>
                </a:lnTo>
                <a:cubicBezTo>
                  <a:pt x="737760" y="363328"/>
                  <a:pt x="737760" y="364852"/>
                  <a:pt x="737760" y="366472"/>
                </a:cubicBezTo>
                <a:cubicBezTo>
                  <a:pt x="737753" y="495730"/>
                  <a:pt x="652347" y="609436"/>
                  <a:pt x="528210" y="645459"/>
                </a:cubicBezTo>
                <a:lnTo>
                  <a:pt x="528210" y="672129"/>
                </a:lnTo>
                <a:lnTo>
                  <a:pt x="575835" y="672129"/>
                </a:lnTo>
                <a:cubicBezTo>
                  <a:pt x="586356" y="672129"/>
                  <a:pt x="594885" y="680658"/>
                  <a:pt x="594885" y="691179"/>
                </a:cubicBezTo>
                <a:cubicBezTo>
                  <a:pt x="594885" y="701700"/>
                  <a:pt x="586356" y="710229"/>
                  <a:pt x="575835" y="710229"/>
                </a:cubicBezTo>
                <a:lnTo>
                  <a:pt x="554594" y="710229"/>
                </a:lnTo>
                <a:lnTo>
                  <a:pt x="560309" y="715944"/>
                </a:lnTo>
                <a:cubicBezTo>
                  <a:pt x="567674" y="722932"/>
                  <a:pt x="567979" y="734568"/>
                  <a:pt x="560990" y="741933"/>
                </a:cubicBezTo>
                <a:cubicBezTo>
                  <a:pt x="560769" y="742165"/>
                  <a:pt x="560543" y="742393"/>
                  <a:pt x="560309" y="742614"/>
                </a:cubicBezTo>
                <a:cubicBezTo>
                  <a:pt x="556792" y="746203"/>
                  <a:pt x="551999" y="748257"/>
                  <a:pt x="546974" y="748329"/>
                </a:cubicBezTo>
                <a:cubicBezTo>
                  <a:pt x="542420" y="748227"/>
                  <a:pt x="538041" y="746543"/>
                  <a:pt x="534592" y="743566"/>
                </a:cubicBezTo>
                <a:cubicBezTo>
                  <a:pt x="542482" y="724060"/>
                  <a:pt x="533066" y="701850"/>
                  <a:pt x="513560" y="693959"/>
                </a:cubicBezTo>
                <a:cubicBezTo>
                  <a:pt x="509044" y="692132"/>
                  <a:pt x="504220" y="691188"/>
                  <a:pt x="499349" y="691179"/>
                </a:cubicBezTo>
                <a:lnTo>
                  <a:pt x="471060" y="691179"/>
                </a:lnTo>
                <a:cubicBezTo>
                  <a:pt x="471060" y="680658"/>
                  <a:pt x="479589" y="672129"/>
                  <a:pt x="490110" y="672129"/>
                </a:cubicBezTo>
                <a:lnTo>
                  <a:pt x="490110" y="653841"/>
                </a:lnTo>
                <a:cubicBezTo>
                  <a:pt x="477493" y="655724"/>
                  <a:pt x="464765" y="656774"/>
                  <a:pt x="452010" y="656984"/>
                </a:cubicBezTo>
                <a:lnTo>
                  <a:pt x="452010" y="710610"/>
                </a:lnTo>
                <a:lnTo>
                  <a:pt x="499635" y="710610"/>
                </a:lnTo>
                <a:cubicBezTo>
                  <a:pt x="510156" y="710610"/>
                  <a:pt x="518685" y="719139"/>
                  <a:pt x="518685" y="729660"/>
                </a:cubicBezTo>
                <a:cubicBezTo>
                  <a:pt x="518685" y="740181"/>
                  <a:pt x="510156" y="748710"/>
                  <a:pt x="499635" y="748710"/>
                </a:cubicBezTo>
                <a:lnTo>
                  <a:pt x="478585" y="748710"/>
                </a:lnTo>
                <a:lnTo>
                  <a:pt x="484300" y="754425"/>
                </a:lnTo>
                <a:cubicBezTo>
                  <a:pt x="492717" y="760737"/>
                  <a:pt x="494422" y="772678"/>
                  <a:pt x="488110" y="781095"/>
                </a:cubicBezTo>
                <a:cubicBezTo>
                  <a:pt x="481798" y="789512"/>
                  <a:pt x="469857" y="791218"/>
                  <a:pt x="461440" y="784905"/>
                </a:cubicBezTo>
                <a:cubicBezTo>
                  <a:pt x="459996" y="783822"/>
                  <a:pt x="458713" y="782539"/>
                  <a:pt x="457630" y="781095"/>
                </a:cubicBezTo>
                <a:lnTo>
                  <a:pt x="425245" y="748710"/>
                </a:lnTo>
                <a:lnTo>
                  <a:pt x="413910" y="748710"/>
                </a:lnTo>
                <a:cubicBezTo>
                  <a:pt x="403389" y="748710"/>
                  <a:pt x="394860" y="740181"/>
                  <a:pt x="394860" y="729660"/>
                </a:cubicBezTo>
                <a:cubicBezTo>
                  <a:pt x="394860" y="719139"/>
                  <a:pt x="403389" y="710610"/>
                  <a:pt x="413910" y="710610"/>
                </a:cubicBezTo>
                <a:lnTo>
                  <a:pt x="413910" y="654984"/>
                </a:lnTo>
                <a:cubicBezTo>
                  <a:pt x="323942" y="644597"/>
                  <a:pt x="243959" y="592861"/>
                  <a:pt x="197597" y="515062"/>
                </a:cubicBezTo>
                <a:lnTo>
                  <a:pt x="157878" y="523634"/>
                </a:lnTo>
                <a:cubicBezTo>
                  <a:pt x="137114" y="528111"/>
                  <a:pt x="98442" y="536493"/>
                  <a:pt x="74630" y="512585"/>
                </a:cubicBezTo>
                <a:cubicBezTo>
                  <a:pt x="63576" y="501553"/>
                  <a:pt x="57519" y="486478"/>
                  <a:pt x="57866" y="470866"/>
                </a:cubicBezTo>
                <a:cubicBezTo>
                  <a:pt x="50931" y="468031"/>
                  <a:pt x="44645" y="463819"/>
                  <a:pt x="39387" y="458483"/>
                </a:cubicBezTo>
                <a:cubicBezTo>
                  <a:pt x="23771" y="442715"/>
                  <a:pt x="18520" y="419418"/>
                  <a:pt x="25862" y="398476"/>
                </a:cubicBezTo>
                <a:cubicBezTo>
                  <a:pt x="22934" y="396547"/>
                  <a:pt x="20220" y="394311"/>
                  <a:pt x="17765" y="391808"/>
                </a:cubicBezTo>
                <a:cubicBezTo>
                  <a:pt x="-2174" y="371688"/>
                  <a:pt x="-4633" y="340095"/>
                  <a:pt x="11955" y="317132"/>
                </a:cubicBezTo>
                <a:cubicBezTo>
                  <a:pt x="-5069" y="294905"/>
                  <a:pt x="-3786" y="263689"/>
                  <a:pt x="15003" y="242932"/>
                </a:cubicBezTo>
                <a:cubicBezTo>
                  <a:pt x="2168" y="214799"/>
                  <a:pt x="13700" y="181546"/>
                  <a:pt x="41197" y="167399"/>
                </a:cubicBezTo>
                <a:cubicBezTo>
                  <a:pt x="37133" y="135855"/>
                  <a:pt x="59227" y="106921"/>
                  <a:pt x="90727" y="102534"/>
                </a:cubicBezTo>
                <a:cubicBezTo>
                  <a:pt x="95065" y="71005"/>
                  <a:pt x="124034" y="48885"/>
                  <a:pt x="155592" y="53004"/>
                </a:cubicBezTo>
                <a:cubicBezTo>
                  <a:pt x="158326" y="47679"/>
                  <a:pt x="161932" y="42850"/>
                  <a:pt x="166260" y="38716"/>
                </a:cubicBezTo>
                <a:cubicBezTo>
                  <a:pt x="183305" y="21493"/>
                  <a:pt x="209305" y="16773"/>
                  <a:pt x="231316" y="26905"/>
                </a:cubicBezTo>
                <a:cubicBezTo>
                  <a:pt x="252073" y="8116"/>
                  <a:pt x="283288" y="6834"/>
                  <a:pt x="305516" y="23857"/>
                </a:cubicBezTo>
                <a:cubicBezTo>
                  <a:pt x="328513" y="7335"/>
                  <a:pt x="360078" y="9831"/>
                  <a:pt x="380192" y="29763"/>
                </a:cubicBezTo>
                <a:cubicBezTo>
                  <a:pt x="382522" y="32159"/>
                  <a:pt x="384656" y="34740"/>
                  <a:pt x="386573" y="37478"/>
                </a:cubicBezTo>
                <a:cubicBezTo>
                  <a:pt x="415398" y="27279"/>
                  <a:pt x="447170" y="41367"/>
                  <a:pt x="458963" y="69577"/>
                </a:cubicBezTo>
                <a:cubicBezTo>
                  <a:pt x="474682" y="69159"/>
                  <a:pt x="489866" y="75302"/>
                  <a:pt x="500873" y="86532"/>
                </a:cubicBezTo>
                <a:cubicBezTo>
                  <a:pt x="524686" y="110344"/>
                  <a:pt x="516494" y="149111"/>
                  <a:pt x="512208" y="169685"/>
                </a:cubicBezTo>
                <a:lnTo>
                  <a:pt x="493730" y="241218"/>
                </a:lnTo>
                <a:cubicBezTo>
                  <a:pt x="491868" y="244991"/>
                  <a:pt x="490645" y="249046"/>
                  <a:pt x="490110" y="253219"/>
                </a:cubicBezTo>
                <a:lnTo>
                  <a:pt x="490110" y="254172"/>
                </a:lnTo>
                <a:lnTo>
                  <a:pt x="490110" y="254172"/>
                </a:lnTo>
                <a:cubicBezTo>
                  <a:pt x="490110" y="255124"/>
                  <a:pt x="490110" y="255982"/>
                  <a:pt x="490110" y="256839"/>
                </a:cubicBezTo>
                <a:cubicBezTo>
                  <a:pt x="490110" y="277881"/>
                  <a:pt x="507168" y="294939"/>
                  <a:pt x="528210" y="294939"/>
                </a:cubicBezTo>
                <a:lnTo>
                  <a:pt x="530306" y="294939"/>
                </a:lnTo>
                <a:lnTo>
                  <a:pt x="530306" y="294939"/>
                </a:lnTo>
                <a:lnTo>
                  <a:pt x="585360" y="294939"/>
                </a:lnTo>
                <a:cubicBezTo>
                  <a:pt x="616923" y="294939"/>
                  <a:pt x="642510" y="269352"/>
                  <a:pt x="642510" y="237789"/>
                </a:cubicBezTo>
                <a:lnTo>
                  <a:pt x="642510" y="75959"/>
                </a:lnTo>
                <a:cubicBezTo>
                  <a:pt x="642643" y="33875"/>
                  <a:pt x="676867" y="-133"/>
                  <a:pt x="718950" y="0"/>
                </a:cubicBezTo>
                <a:cubicBezTo>
                  <a:pt x="752855" y="108"/>
                  <a:pt x="782611" y="22603"/>
                  <a:pt x="791957" y="55195"/>
                </a:cubicBezTo>
                <a:cubicBezTo>
                  <a:pt x="806160" y="66468"/>
                  <a:pt x="818503" y="79903"/>
                  <a:pt x="828533" y="95009"/>
                </a:cubicBezTo>
                <a:lnTo>
                  <a:pt x="792434" y="95009"/>
                </a:lnTo>
                <a:cubicBezTo>
                  <a:pt x="789436" y="106579"/>
                  <a:pt x="783758" y="117281"/>
                  <a:pt x="775860" y="126251"/>
                </a:cubicBezTo>
                <a:close/>
              </a:path>
            </a:pathLst>
          </a:custGeom>
          <a:solidFill>
            <a:schemeClr val="accent3"/>
          </a:solidFill>
          <a:ln w="9525" cap="flat">
            <a:noFill/>
            <a:prstDash val="solid"/>
            <a:miter/>
          </a:ln>
        </p:spPr>
        <p:txBody>
          <a:bodyPr rtlCol="0" anchor="ctr"/>
          <a:lstStyle/>
          <a:p>
            <a:endParaRPr lang="it-IT" sz="1013"/>
          </a:p>
        </p:txBody>
      </p:sp>
      <p:sp>
        <p:nvSpPr>
          <p:cNvPr id="1278" name="Elemento grafico 1164" descr="Zucca">
            <a:extLst>
              <a:ext uri="{FF2B5EF4-FFF2-40B4-BE49-F238E27FC236}">
                <a16:creationId xmlns:a16="http://schemas.microsoft.com/office/drawing/2014/main" id="{D3E6BF95-453D-5845-8BD3-B03C06B7C530}"/>
              </a:ext>
            </a:extLst>
          </p:cNvPr>
          <p:cNvSpPr/>
          <p:nvPr/>
        </p:nvSpPr>
        <p:spPr>
          <a:xfrm>
            <a:off x="6410960" y="3597212"/>
            <a:ext cx="213302" cy="175017"/>
          </a:xfrm>
          <a:custGeom>
            <a:avLst/>
            <a:gdLst>
              <a:gd name="connsiteX0" fmla="*/ 609600 w 742950"/>
              <a:gd name="connsiteY0" fmla="*/ 166024 h 609600"/>
              <a:gd name="connsiteX1" fmla="*/ 568071 w 742950"/>
              <a:gd name="connsiteY1" fmla="*/ 174025 h 609600"/>
              <a:gd name="connsiteX2" fmla="*/ 495300 w 742950"/>
              <a:gd name="connsiteY2" fmla="*/ 148498 h 609600"/>
              <a:gd name="connsiteX3" fmla="*/ 437293 w 742950"/>
              <a:gd name="connsiteY3" fmla="*/ 164023 h 609600"/>
              <a:gd name="connsiteX4" fmla="*/ 437293 w 742950"/>
              <a:gd name="connsiteY4" fmla="*/ 164023 h 609600"/>
              <a:gd name="connsiteX5" fmla="*/ 418243 w 742950"/>
              <a:gd name="connsiteY5" fmla="*/ 146974 h 609600"/>
              <a:gd name="connsiteX6" fmla="*/ 407384 w 742950"/>
              <a:gd name="connsiteY6" fmla="*/ 125923 h 609600"/>
              <a:gd name="connsiteX7" fmla="*/ 463201 w 742950"/>
              <a:gd name="connsiteY7" fmla="*/ 37246 h 609600"/>
              <a:gd name="connsiteX8" fmla="*/ 464757 w 742950"/>
              <a:gd name="connsiteY8" fmla="*/ 33081 h 609600"/>
              <a:gd name="connsiteX9" fmla="*/ 464153 w 742950"/>
              <a:gd name="connsiteY9" fmla="*/ 32197 h 609600"/>
              <a:gd name="connsiteX10" fmla="*/ 433007 w 742950"/>
              <a:gd name="connsiteY10" fmla="*/ 955 h 609600"/>
              <a:gd name="connsiteX11" fmla="*/ 430530 w 742950"/>
              <a:gd name="connsiteY11" fmla="*/ 3 h 609600"/>
              <a:gd name="connsiteX12" fmla="*/ 321278 w 742950"/>
              <a:gd name="connsiteY12" fmla="*/ 142307 h 609600"/>
              <a:gd name="connsiteX13" fmla="*/ 309563 w 742950"/>
              <a:gd name="connsiteY13" fmla="*/ 166500 h 609600"/>
              <a:gd name="connsiteX14" fmla="*/ 247650 w 742950"/>
              <a:gd name="connsiteY14" fmla="*/ 148498 h 609600"/>
              <a:gd name="connsiteX15" fmla="*/ 175641 w 742950"/>
              <a:gd name="connsiteY15" fmla="*/ 174025 h 609600"/>
              <a:gd name="connsiteX16" fmla="*/ 133350 w 742950"/>
              <a:gd name="connsiteY16" fmla="*/ 166024 h 609600"/>
              <a:gd name="connsiteX17" fmla="*/ 0 w 742950"/>
              <a:gd name="connsiteY17" fmla="*/ 366049 h 609600"/>
              <a:gd name="connsiteX18" fmla="*/ 133350 w 742950"/>
              <a:gd name="connsiteY18" fmla="*/ 566074 h 609600"/>
              <a:gd name="connsiteX19" fmla="*/ 167831 w 742950"/>
              <a:gd name="connsiteY19" fmla="*/ 561216 h 609600"/>
              <a:gd name="connsiteX20" fmla="*/ 247650 w 742950"/>
              <a:gd name="connsiteY20" fmla="*/ 602745 h 609600"/>
              <a:gd name="connsiteX21" fmla="*/ 301752 w 742950"/>
              <a:gd name="connsiteY21" fmla="*/ 586172 h 609600"/>
              <a:gd name="connsiteX22" fmla="*/ 308800 w 742950"/>
              <a:gd name="connsiteY22" fmla="*/ 581314 h 609600"/>
              <a:gd name="connsiteX23" fmla="*/ 369951 w 742950"/>
              <a:gd name="connsiteY23" fmla="*/ 612556 h 609600"/>
              <a:gd name="connsiteX24" fmla="*/ 437388 w 742950"/>
              <a:gd name="connsiteY24" fmla="*/ 581790 h 609600"/>
              <a:gd name="connsiteX25" fmla="*/ 495300 w 742950"/>
              <a:gd name="connsiteY25" fmla="*/ 602745 h 609600"/>
              <a:gd name="connsiteX26" fmla="*/ 577501 w 742950"/>
              <a:gd name="connsiteY26" fmla="*/ 561978 h 609600"/>
              <a:gd name="connsiteX27" fmla="*/ 609600 w 742950"/>
              <a:gd name="connsiteY27" fmla="*/ 566645 h 609600"/>
              <a:gd name="connsiteX28" fmla="*/ 742950 w 742950"/>
              <a:gd name="connsiteY28" fmla="*/ 366620 h 609600"/>
              <a:gd name="connsiteX29" fmla="*/ 609600 w 742950"/>
              <a:gd name="connsiteY29" fmla="*/ 166024 h 609600"/>
              <a:gd name="connsiteX30" fmla="*/ 98012 w 742950"/>
              <a:gd name="connsiteY30" fmla="*/ 375574 h 609600"/>
              <a:gd name="connsiteX31" fmla="*/ 156972 w 742950"/>
              <a:gd name="connsiteY31" fmla="*/ 534451 h 609600"/>
              <a:gd name="connsiteX32" fmla="*/ 155353 w 742950"/>
              <a:gd name="connsiteY32" fmla="*/ 534451 h 609600"/>
              <a:gd name="connsiteX33" fmla="*/ 133826 w 742950"/>
              <a:gd name="connsiteY33" fmla="*/ 537118 h 609600"/>
              <a:gd name="connsiteX34" fmla="*/ 114776 w 742950"/>
              <a:gd name="connsiteY34" fmla="*/ 527593 h 609600"/>
              <a:gd name="connsiteX35" fmla="*/ 69056 w 742950"/>
              <a:gd name="connsiteY35" fmla="*/ 375193 h 609600"/>
              <a:gd name="connsiteX36" fmla="*/ 138017 w 742950"/>
              <a:gd name="connsiteY36" fmla="*/ 194218 h 609600"/>
              <a:gd name="connsiteX37" fmla="*/ 171450 w 742950"/>
              <a:gd name="connsiteY37" fmla="*/ 202885 h 609600"/>
              <a:gd name="connsiteX38" fmla="*/ 98012 w 742950"/>
              <a:gd name="connsiteY38" fmla="*/ 375764 h 609600"/>
              <a:gd name="connsiteX39" fmla="*/ 278987 w 742950"/>
              <a:gd name="connsiteY39" fmla="*/ 566074 h 609600"/>
              <a:gd name="connsiteX40" fmla="*/ 225457 w 742950"/>
              <a:gd name="connsiteY40" fmla="*/ 373383 h 609600"/>
              <a:gd name="connsiteX41" fmla="*/ 278225 w 742950"/>
              <a:gd name="connsiteY41" fmla="*/ 181073 h 609600"/>
              <a:gd name="connsiteX42" fmla="*/ 301943 w 742950"/>
              <a:gd name="connsiteY42" fmla="*/ 196885 h 609600"/>
              <a:gd name="connsiteX43" fmla="*/ 254318 w 742950"/>
              <a:gd name="connsiteY43" fmla="*/ 373383 h 609600"/>
              <a:gd name="connsiteX44" fmla="*/ 302800 w 742950"/>
              <a:gd name="connsiteY44" fmla="*/ 550739 h 609600"/>
              <a:gd name="connsiteX45" fmla="*/ 466725 w 742950"/>
              <a:gd name="connsiteY45" fmla="*/ 571503 h 609600"/>
              <a:gd name="connsiteX46" fmla="*/ 438150 w 742950"/>
              <a:gd name="connsiteY46" fmla="*/ 552453 h 609600"/>
              <a:gd name="connsiteX47" fmla="*/ 490538 w 742950"/>
              <a:gd name="connsiteY47" fmla="*/ 373383 h 609600"/>
              <a:gd name="connsiteX48" fmla="*/ 438150 w 742950"/>
              <a:gd name="connsiteY48" fmla="*/ 190503 h 609600"/>
              <a:gd name="connsiteX49" fmla="*/ 464534 w 742950"/>
              <a:gd name="connsiteY49" fmla="*/ 178025 h 609600"/>
              <a:gd name="connsiteX50" fmla="*/ 519113 w 742950"/>
              <a:gd name="connsiteY50" fmla="*/ 373002 h 609600"/>
              <a:gd name="connsiteX51" fmla="*/ 466725 w 742950"/>
              <a:gd name="connsiteY51" fmla="*/ 571503 h 609600"/>
              <a:gd name="connsiteX52" fmla="*/ 615506 w 742950"/>
              <a:gd name="connsiteY52" fmla="*/ 537689 h 609600"/>
              <a:gd name="connsiteX53" fmla="*/ 583883 w 742950"/>
              <a:gd name="connsiteY53" fmla="*/ 532260 h 609600"/>
              <a:gd name="connsiteX54" fmla="*/ 638175 w 742950"/>
              <a:gd name="connsiteY54" fmla="*/ 375764 h 609600"/>
              <a:gd name="connsiteX55" fmla="*/ 570452 w 742950"/>
              <a:gd name="connsiteY55" fmla="*/ 205553 h 609600"/>
              <a:gd name="connsiteX56" fmla="*/ 601123 w 742950"/>
              <a:gd name="connsiteY56" fmla="*/ 196028 h 609600"/>
              <a:gd name="connsiteX57" fmla="*/ 666750 w 742950"/>
              <a:gd name="connsiteY57" fmla="*/ 375764 h 609600"/>
              <a:gd name="connsiteX58" fmla="*/ 616077 w 742950"/>
              <a:gd name="connsiteY58" fmla="*/ 53768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42950" h="609600">
                <a:moveTo>
                  <a:pt x="609600" y="166024"/>
                </a:moveTo>
                <a:cubicBezTo>
                  <a:pt x="595353" y="165786"/>
                  <a:pt x="581211" y="168510"/>
                  <a:pt x="568071" y="174025"/>
                </a:cubicBezTo>
                <a:cubicBezTo>
                  <a:pt x="548398" y="155801"/>
                  <a:pt x="522046" y="146557"/>
                  <a:pt x="495300" y="148498"/>
                </a:cubicBezTo>
                <a:cubicBezTo>
                  <a:pt x="473393" y="149164"/>
                  <a:pt x="453866" y="151355"/>
                  <a:pt x="437293" y="164023"/>
                </a:cubicBezTo>
                <a:lnTo>
                  <a:pt x="437293" y="164023"/>
                </a:lnTo>
                <a:cubicBezTo>
                  <a:pt x="430244" y="156880"/>
                  <a:pt x="420719" y="149450"/>
                  <a:pt x="418243" y="146974"/>
                </a:cubicBezTo>
                <a:cubicBezTo>
                  <a:pt x="413516" y="140586"/>
                  <a:pt x="409848" y="133479"/>
                  <a:pt x="407384" y="125923"/>
                </a:cubicBezTo>
                <a:cubicBezTo>
                  <a:pt x="404146" y="107921"/>
                  <a:pt x="424529" y="56677"/>
                  <a:pt x="463201" y="37246"/>
                </a:cubicBezTo>
                <a:cubicBezTo>
                  <a:pt x="464780" y="36526"/>
                  <a:pt x="465477" y="34662"/>
                  <a:pt x="464757" y="33081"/>
                </a:cubicBezTo>
                <a:cubicBezTo>
                  <a:pt x="464608" y="32755"/>
                  <a:pt x="464404" y="32456"/>
                  <a:pt x="464153" y="32197"/>
                </a:cubicBezTo>
                <a:lnTo>
                  <a:pt x="433007" y="955"/>
                </a:lnTo>
                <a:cubicBezTo>
                  <a:pt x="432348" y="309"/>
                  <a:pt x="431452" y="-36"/>
                  <a:pt x="430530" y="3"/>
                </a:cubicBezTo>
                <a:cubicBezTo>
                  <a:pt x="419767" y="574"/>
                  <a:pt x="352235" y="9528"/>
                  <a:pt x="321278" y="142307"/>
                </a:cubicBezTo>
                <a:cubicBezTo>
                  <a:pt x="318384" y="150823"/>
                  <a:pt x="314449" y="158949"/>
                  <a:pt x="309563" y="166500"/>
                </a:cubicBezTo>
                <a:cubicBezTo>
                  <a:pt x="309563" y="166500"/>
                  <a:pt x="270891" y="148498"/>
                  <a:pt x="247650" y="148498"/>
                </a:cubicBezTo>
                <a:cubicBezTo>
                  <a:pt x="198977" y="148498"/>
                  <a:pt x="175641" y="174025"/>
                  <a:pt x="175641" y="174025"/>
                </a:cubicBezTo>
                <a:cubicBezTo>
                  <a:pt x="175641" y="174025"/>
                  <a:pt x="163163" y="165833"/>
                  <a:pt x="133350" y="166024"/>
                </a:cubicBezTo>
                <a:cubicBezTo>
                  <a:pt x="52388" y="166500"/>
                  <a:pt x="0" y="244605"/>
                  <a:pt x="0" y="366049"/>
                </a:cubicBezTo>
                <a:cubicBezTo>
                  <a:pt x="0" y="483111"/>
                  <a:pt x="101156" y="566074"/>
                  <a:pt x="133350" y="566074"/>
                </a:cubicBezTo>
                <a:cubicBezTo>
                  <a:pt x="144933" y="565173"/>
                  <a:pt x="156449" y="563550"/>
                  <a:pt x="167831" y="561216"/>
                </a:cubicBezTo>
                <a:cubicBezTo>
                  <a:pt x="167831" y="561216"/>
                  <a:pt x="191453" y="596363"/>
                  <a:pt x="247650" y="602745"/>
                </a:cubicBezTo>
                <a:cubicBezTo>
                  <a:pt x="267121" y="604167"/>
                  <a:pt x="286419" y="598256"/>
                  <a:pt x="301752" y="586172"/>
                </a:cubicBezTo>
                <a:lnTo>
                  <a:pt x="308800" y="581314"/>
                </a:lnTo>
                <a:cubicBezTo>
                  <a:pt x="308800" y="581314"/>
                  <a:pt x="325660" y="608746"/>
                  <a:pt x="369951" y="612556"/>
                </a:cubicBezTo>
                <a:cubicBezTo>
                  <a:pt x="405384" y="615604"/>
                  <a:pt x="437388" y="581790"/>
                  <a:pt x="437388" y="581790"/>
                </a:cubicBezTo>
                <a:cubicBezTo>
                  <a:pt x="452805" y="596738"/>
                  <a:pt x="473887" y="604366"/>
                  <a:pt x="495300" y="602745"/>
                </a:cubicBezTo>
                <a:cubicBezTo>
                  <a:pt x="527192" y="601232"/>
                  <a:pt x="556996" y="586452"/>
                  <a:pt x="577501" y="561978"/>
                </a:cubicBezTo>
                <a:cubicBezTo>
                  <a:pt x="587977" y="564802"/>
                  <a:pt x="598753" y="566369"/>
                  <a:pt x="609600" y="566645"/>
                </a:cubicBezTo>
                <a:cubicBezTo>
                  <a:pt x="649415" y="566645"/>
                  <a:pt x="742950" y="482063"/>
                  <a:pt x="742950" y="366620"/>
                </a:cubicBezTo>
                <a:cubicBezTo>
                  <a:pt x="742950" y="242700"/>
                  <a:pt x="691801" y="169548"/>
                  <a:pt x="609600" y="166024"/>
                </a:cubicBezTo>
                <a:close/>
                <a:moveTo>
                  <a:pt x="98012" y="375574"/>
                </a:moveTo>
                <a:cubicBezTo>
                  <a:pt x="97519" y="433971"/>
                  <a:pt x="118501" y="490513"/>
                  <a:pt x="156972" y="534451"/>
                </a:cubicBezTo>
                <a:lnTo>
                  <a:pt x="155353" y="534451"/>
                </a:lnTo>
                <a:cubicBezTo>
                  <a:pt x="148304" y="536169"/>
                  <a:pt x="141080" y="537064"/>
                  <a:pt x="133826" y="537118"/>
                </a:cubicBezTo>
                <a:cubicBezTo>
                  <a:pt x="126917" y="535213"/>
                  <a:pt x="120446" y="531977"/>
                  <a:pt x="114776" y="527593"/>
                </a:cubicBezTo>
                <a:cubicBezTo>
                  <a:pt x="84662" y="482497"/>
                  <a:pt x="68738" y="429419"/>
                  <a:pt x="69056" y="375193"/>
                </a:cubicBezTo>
                <a:cubicBezTo>
                  <a:pt x="68376" y="308325"/>
                  <a:pt x="93011" y="243675"/>
                  <a:pt x="138017" y="194218"/>
                </a:cubicBezTo>
                <a:cubicBezTo>
                  <a:pt x="149339" y="196375"/>
                  <a:pt x="160507" y="199271"/>
                  <a:pt x="171450" y="202885"/>
                </a:cubicBezTo>
                <a:cubicBezTo>
                  <a:pt x="126492" y="240509"/>
                  <a:pt x="98012" y="306613"/>
                  <a:pt x="98012" y="375764"/>
                </a:cubicBezTo>
                <a:close/>
                <a:moveTo>
                  <a:pt x="278987" y="566074"/>
                </a:moveTo>
                <a:cubicBezTo>
                  <a:pt x="242967" y="508336"/>
                  <a:pt x="224379" y="441427"/>
                  <a:pt x="225457" y="373383"/>
                </a:cubicBezTo>
                <a:cubicBezTo>
                  <a:pt x="226790" y="298802"/>
                  <a:pt x="244507" y="228698"/>
                  <a:pt x="278225" y="181073"/>
                </a:cubicBezTo>
                <a:cubicBezTo>
                  <a:pt x="286472" y="185813"/>
                  <a:pt x="294396" y="191095"/>
                  <a:pt x="301943" y="196885"/>
                </a:cubicBezTo>
                <a:cubicBezTo>
                  <a:pt x="271748" y="239652"/>
                  <a:pt x="256127" y="304231"/>
                  <a:pt x="254318" y="373383"/>
                </a:cubicBezTo>
                <a:cubicBezTo>
                  <a:pt x="251931" y="436072"/>
                  <a:pt x="268854" y="497981"/>
                  <a:pt x="302800" y="550739"/>
                </a:cubicBezTo>
                <a:close/>
                <a:moveTo>
                  <a:pt x="466725" y="571503"/>
                </a:moveTo>
                <a:lnTo>
                  <a:pt x="438150" y="552453"/>
                </a:lnTo>
                <a:cubicBezTo>
                  <a:pt x="438150" y="552453"/>
                  <a:pt x="493109" y="495303"/>
                  <a:pt x="490538" y="373383"/>
                </a:cubicBezTo>
                <a:cubicBezTo>
                  <a:pt x="489014" y="301469"/>
                  <a:pt x="470725" y="233175"/>
                  <a:pt x="438150" y="190503"/>
                </a:cubicBezTo>
                <a:cubicBezTo>
                  <a:pt x="446343" y="185177"/>
                  <a:pt x="455219" y="180979"/>
                  <a:pt x="464534" y="178025"/>
                </a:cubicBezTo>
                <a:cubicBezTo>
                  <a:pt x="499015" y="225650"/>
                  <a:pt x="515874" y="296612"/>
                  <a:pt x="519113" y="373002"/>
                </a:cubicBezTo>
                <a:cubicBezTo>
                  <a:pt x="522810" y="443016"/>
                  <a:pt x="504490" y="512431"/>
                  <a:pt x="466725" y="571503"/>
                </a:cubicBezTo>
                <a:close/>
                <a:moveTo>
                  <a:pt x="615506" y="537689"/>
                </a:moveTo>
                <a:cubicBezTo>
                  <a:pt x="604876" y="536441"/>
                  <a:pt x="594320" y="534629"/>
                  <a:pt x="583883" y="532260"/>
                </a:cubicBezTo>
                <a:cubicBezTo>
                  <a:pt x="619780" y="488080"/>
                  <a:pt x="638999" y="432684"/>
                  <a:pt x="638175" y="375764"/>
                </a:cubicBezTo>
                <a:cubicBezTo>
                  <a:pt x="638175" y="307851"/>
                  <a:pt x="611981" y="243272"/>
                  <a:pt x="570452" y="205553"/>
                </a:cubicBezTo>
                <a:cubicBezTo>
                  <a:pt x="570452" y="205553"/>
                  <a:pt x="596932" y="196599"/>
                  <a:pt x="601123" y="196028"/>
                </a:cubicBezTo>
                <a:cubicBezTo>
                  <a:pt x="641699" y="239747"/>
                  <a:pt x="666750" y="306422"/>
                  <a:pt x="666750" y="375764"/>
                </a:cubicBezTo>
                <a:cubicBezTo>
                  <a:pt x="667156" y="433703"/>
                  <a:pt x="649438" y="490318"/>
                  <a:pt x="616077" y="537689"/>
                </a:cubicBezTo>
                <a:close/>
              </a:path>
            </a:pathLst>
          </a:custGeom>
          <a:solidFill>
            <a:schemeClr val="accent3"/>
          </a:solidFill>
          <a:ln w="9525" cap="flat">
            <a:noFill/>
            <a:prstDash val="solid"/>
            <a:miter/>
          </a:ln>
        </p:spPr>
        <p:txBody>
          <a:bodyPr rtlCol="0" anchor="ctr"/>
          <a:lstStyle/>
          <a:p>
            <a:endParaRPr lang="it-IT" sz="1013"/>
          </a:p>
        </p:txBody>
      </p:sp>
      <p:grpSp>
        <p:nvGrpSpPr>
          <p:cNvPr id="1279" name="Elemento grafico 1166" descr="Mais">
            <a:extLst>
              <a:ext uri="{FF2B5EF4-FFF2-40B4-BE49-F238E27FC236}">
                <a16:creationId xmlns:a16="http://schemas.microsoft.com/office/drawing/2014/main" id="{9E0AF245-2865-944F-8C0F-7B8787F637DA}"/>
              </a:ext>
            </a:extLst>
          </p:cNvPr>
          <p:cNvGrpSpPr/>
          <p:nvPr/>
        </p:nvGrpSpPr>
        <p:grpSpPr>
          <a:xfrm>
            <a:off x="6809698" y="3553457"/>
            <a:ext cx="262526" cy="262526"/>
            <a:chOff x="7888800" y="5221800"/>
            <a:chExt cx="914400" cy="914400"/>
          </a:xfrm>
          <a:solidFill>
            <a:schemeClr val="accent3"/>
          </a:solidFill>
        </p:grpSpPr>
        <p:sp>
          <p:nvSpPr>
            <p:cNvPr id="1280" name="Figura a mano libera 1279">
              <a:extLst>
                <a:ext uri="{FF2B5EF4-FFF2-40B4-BE49-F238E27FC236}">
                  <a16:creationId xmlns:a16="http://schemas.microsoft.com/office/drawing/2014/main" id="{2A8798C4-1403-954C-A5BE-4C0C5BCB55DF}"/>
                </a:ext>
              </a:extLst>
            </p:cNvPr>
            <p:cNvSpPr/>
            <p:nvPr/>
          </p:nvSpPr>
          <p:spPr>
            <a:xfrm>
              <a:off x="8339047" y="5735864"/>
              <a:ext cx="9525" cy="9525"/>
            </a:xfrm>
            <a:custGeom>
              <a:avLst/>
              <a:gdLst>
                <a:gd name="connsiteX0" fmla="*/ 6953 w 9525"/>
                <a:gd name="connsiteY0" fmla="*/ 13144 h 9525"/>
                <a:gd name="connsiteX1" fmla="*/ 13906 w 9525"/>
                <a:gd name="connsiteY1" fmla="*/ 0 h 9525"/>
                <a:gd name="connsiteX2" fmla="*/ 0 w 9525"/>
                <a:gd name="connsiteY2" fmla="*/ 0 h 9525"/>
                <a:gd name="connsiteX3" fmla="*/ 6953 w 9525"/>
                <a:gd name="connsiteY3" fmla="*/ 13144 h 9525"/>
              </a:gdLst>
              <a:ahLst/>
              <a:cxnLst>
                <a:cxn ang="0">
                  <a:pos x="connsiteX0" y="connsiteY0"/>
                </a:cxn>
                <a:cxn ang="0">
                  <a:pos x="connsiteX1" y="connsiteY1"/>
                </a:cxn>
                <a:cxn ang="0">
                  <a:pos x="connsiteX2" y="connsiteY2"/>
                </a:cxn>
                <a:cxn ang="0">
                  <a:pos x="connsiteX3" y="connsiteY3"/>
                </a:cxn>
              </a:cxnLst>
              <a:rect l="l" t="t" r="r" b="b"/>
              <a:pathLst>
                <a:path w="9525" h="9525">
                  <a:moveTo>
                    <a:pt x="6953" y="13144"/>
                  </a:moveTo>
                  <a:cubicBezTo>
                    <a:pt x="9144" y="8668"/>
                    <a:pt x="11525" y="4286"/>
                    <a:pt x="13906" y="0"/>
                  </a:cubicBezTo>
                  <a:lnTo>
                    <a:pt x="0" y="0"/>
                  </a:lnTo>
                  <a:cubicBezTo>
                    <a:pt x="2381" y="4286"/>
                    <a:pt x="4763" y="8668"/>
                    <a:pt x="6953" y="13144"/>
                  </a:cubicBezTo>
                  <a:close/>
                </a:path>
              </a:pathLst>
            </a:custGeom>
            <a:grpFill/>
            <a:ln w="9525" cap="flat">
              <a:noFill/>
              <a:prstDash val="solid"/>
              <a:miter/>
            </a:ln>
          </p:spPr>
          <p:txBody>
            <a:bodyPr rtlCol="0" anchor="ctr"/>
            <a:lstStyle/>
            <a:p>
              <a:endParaRPr lang="it-IT" sz="1013"/>
            </a:p>
          </p:txBody>
        </p:sp>
        <p:sp>
          <p:nvSpPr>
            <p:cNvPr id="1281" name="Figura a mano libera 1280">
              <a:extLst>
                <a:ext uri="{FF2B5EF4-FFF2-40B4-BE49-F238E27FC236}">
                  <a16:creationId xmlns:a16="http://schemas.microsoft.com/office/drawing/2014/main" id="{41F2F34C-7CE9-2947-A4F6-1E7841357A6A}"/>
                </a:ext>
              </a:extLst>
            </p:cNvPr>
            <p:cNvSpPr/>
            <p:nvPr/>
          </p:nvSpPr>
          <p:spPr>
            <a:xfrm>
              <a:off x="8384603" y="55000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2" name="Figura a mano libera 1281">
              <a:extLst>
                <a:ext uri="{FF2B5EF4-FFF2-40B4-BE49-F238E27FC236}">
                  <a16:creationId xmlns:a16="http://schemas.microsoft.com/office/drawing/2014/main" id="{5B499F85-BC28-2F40-8264-4FC182C38ECD}"/>
                </a:ext>
              </a:extLst>
            </p:cNvPr>
            <p:cNvSpPr/>
            <p:nvPr/>
          </p:nvSpPr>
          <p:spPr>
            <a:xfrm>
              <a:off x="8384603" y="55381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3" name="Figura a mano libera 1282">
              <a:extLst>
                <a:ext uri="{FF2B5EF4-FFF2-40B4-BE49-F238E27FC236}">
                  <a16:creationId xmlns:a16="http://schemas.microsoft.com/office/drawing/2014/main" id="{47B4DFC6-C7A1-E244-AD4F-7A2981CBD29D}"/>
                </a:ext>
              </a:extLst>
            </p:cNvPr>
            <p:cNvSpPr/>
            <p:nvPr/>
          </p:nvSpPr>
          <p:spPr>
            <a:xfrm>
              <a:off x="8384603" y="55762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4" name="Figura a mano libera 1283">
              <a:extLst>
                <a:ext uri="{FF2B5EF4-FFF2-40B4-BE49-F238E27FC236}">
                  <a16:creationId xmlns:a16="http://schemas.microsoft.com/office/drawing/2014/main" id="{0535700A-93D9-3346-8BA5-F9E6F6FB427F}"/>
                </a:ext>
              </a:extLst>
            </p:cNvPr>
            <p:cNvSpPr/>
            <p:nvPr/>
          </p:nvSpPr>
          <p:spPr>
            <a:xfrm>
              <a:off x="8384603" y="54619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5" name="Figura a mano libera 1284">
              <a:extLst>
                <a:ext uri="{FF2B5EF4-FFF2-40B4-BE49-F238E27FC236}">
                  <a16:creationId xmlns:a16="http://schemas.microsoft.com/office/drawing/2014/main" id="{86363A95-AC06-5747-975F-BB6067F40736}"/>
                </a:ext>
              </a:extLst>
            </p:cNvPr>
            <p:cNvSpPr/>
            <p:nvPr/>
          </p:nvSpPr>
          <p:spPr>
            <a:xfrm>
              <a:off x="8385258" y="5653187"/>
              <a:ext cx="28575" cy="19050"/>
            </a:xfrm>
            <a:custGeom>
              <a:avLst/>
              <a:gdLst>
                <a:gd name="connsiteX0" fmla="*/ 80 w 28575"/>
                <a:gd name="connsiteY0" fmla="*/ 14383 h 19050"/>
                <a:gd name="connsiteX1" fmla="*/ 9129 w 28575"/>
                <a:gd name="connsiteY1" fmla="*/ 22574 h 19050"/>
                <a:gd name="connsiteX2" fmla="*/ 30179 w 28575"/>
                <a:gd name="connsiteY2" fmla="*/ 0 h 19050"/>
                <a:gd name="connsiteX3" fmla="*/ 8272 w 28575"/>
                <a:gd name="connsiteY3" fmla="*/ 3715 h 19050"/>
                <a:gd name="connsiteX4" fmla="*/ 80 w 28575"/>
                <a:gd name="connsiteY4" fmla="*/ 14383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80" y="14383"/>
                  </a:moveTo>
                  <a:cubicBezTo>
                    <a:pt x="721" y="18941"/>
                    <a:pt x="4529" y="22388"/>
                    <a:pt x="9129" y="22574"/>
                  </a:cubicBezTo>
                  <a:cubicBezTo>
                    <a:pt x="15796" y="14764"/>
                    <a:pt x="22845" y="7144"/>
                    <a:pt x="30179" y="0"/>
                  </a:cubicBezTo>
                  <a:cubicBezTo>
                    <a:pt x="23131" y="1429"/>
                    <a:pt x="15796" y="2667"/>
                    <a:pt x="8272" y="3715"/>
                  </a:cubicBezTo>
                  <a:cubicBezTo>
                    <a:pt x="3068" y="4406"/>
                    <a:pt x="-595" y="9177"/>
                    <a:pt x="80" y="14383"/>
                  </a:cubicBezTo>
                  <a:close/>
                </a:path>
              </a:pathLst>
            </a:custGeom>
            <a:grpFill/>
            <a:ln w="9525" cap="flat">
              <a:noFill/>
              <a:prstDash val="solid"/>
              <a:miter/>
            </a:ln>
          </p:spPr>
          <p:txBody>
            <a:bodyPr rtlCol="0" anchor="ctr"/>
            <a:lstStyle/>
            <a:p>
              <a:endParaRPr lang="it-IT" sz="1013"/>
            </a:p>
          </p:txBody>
        </p:sp>
        <p:sp>
          <p:nvSpPr>
            <p:cNvPr id="1286" name="Figura a mano libera 1285">
              <a:extLst>
                <a:ext uri="{FF2B5EF4-FFF2-40B4-BE49-F238E27FC236}">
                  <a16:creationId xmlns:a16="http://schemas.microsoft.com/office/drawing/2014/main" id="{70AC590F-3DBB-6048-825D-8E8FF5A755AD}"/>
                </a:ext>
              </a:extLst>
            </p:cNvPr>
            <p:cNvSpPr/>
            <p:nvPr/>
          </p:nvSpPr>
          <p:spPr>
            <a:xfrm>
              <a:off x="8323902" y="5697383"/>
              <a:ext cx="38100" cy="19050"/>
            </a:xfrm>
            <a:custGeom>
              <a:avLst/>
              <a:gdLst>
                <a:gd name="connsiteX0" fmla="*/ 41720 w 38100"/>
                <a:gd name="connsiteY0" fmla="*/ 16954 h 19050"/>
                <a:gd name="connsiteX1" fmla="*/ 44482 w 38100"/>
                <a:gd name="connsiteY1" fmla="*/ 12764 h 19050"/>
                <a:gd name="connsiteX2" fmla="*/ 45053 w 38100"/>
                <a:gd name="connsiteY2" fmla="*/ 9525 h 19050"/>
                <a:gd name="connsiteX3" fmla="*/ 35528 w 38100"/>
                <a:gd name="connsiteY3" fmla="*/ 0 h 19050"/>
                <a:gd name="connsiteX4" fmla="*/ 9525 w 38100"/>
                <a:gd name="connsiteY4" fmla="*/ 0 h 19050"/>
                <a:gd name="connsiteX5" fmla="*/ 0 w 38100"/>
                <a:gd name="connsiteY5" fmla="*/ 9525 h 19050"/>
                <a:gd name="connsiteX6" fmla="*/ 667 w 38100"/>
                <a:gd name="connsiteY6" fmla="*/ 13335 h 19050"/>
                <a:gd name="connsiteX7" fmla="*/ 2857 w 38100"/>
                <a:gd name="connsiteY7" fmla="*/ 16573 h 19050"/>
                <a:gd name="connsiteX8" fmla="*/ 9239 w 38100"/>
                <a:gd name="connsiteY8" fmla="*/ 19431 h 19050"/>
                <a:gd name="connsiteX9" fmla="*/ 22098 w 38100"/>
                <a:gd name="connsiteY9" fmla="*/ 19717 h 19050"/>
                <a:gd name="connsiteX10" fmla="*/ 35814 w 38100"/>
                <a:gd name="connsiteY10" fmla="*/ 19717 h 19050"/>
                <a:gd name="connsiteX11" fmla="*/ 41720 w 38100"/>
                <a:gd name="connsiteY11" fmla="*/ 16954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19050">
                  <a:moveTo>
                    <a:pt x="41720" y="16954"/>
                  </a:moveTo>
                  <a:cubicBezTo>
                    <a:pt x="42577" y="15526"/>
                    <a:pt x="43529" y="14192"/>
                    <a:pt x="44482" y="12764"/>
                  </a:cubicBezTo>
                  <a:cubicBezTo>
                    <a:pt x="44872" y="11729"/>
                    <a:pt x="45067" y="10631"/>
                    <a:pt x="45053" y="9525"/>
                  </a:cubicBezTo>
                  <a:cubicBezTo>
                    <a:pt x="45053" y="4264"/>
                    <a:pt x="40789" y="0"/>
                    <a:pt x="35528" y="0"/>
                  </a:cubicBezTo>
                  <a:cubicBezTo>
                    <a:pt x="26956" y="0"/>
                    <a:pt x="18098" y="0"/>
                    <a:pt x="9525" y="0"/>
                  </a:cubicBezTo>
                  <a:cubicBezTo>
                    <a:pt x="4264" y="0"/>
                    <a:pt x="0" y="4264"/>
                    <a:pt x="0" y="9525"/>
                  </a:cubicBezTo>
                  <a:cubicBezTo>
                    <a:pt x="20" y="10822"/>
                    <a:pt x="245" y="12108"/>
                    <a:pt x="667" y="13335"/>
                  </a:cubicBezTo>
                  <a:lnTo>
                    <a:pt x="2857" y="16573"/>
                  </a:lnTo>
                  <a:cubicBezTo>
                    <a:pt x="4545" y="18300"/>
                    <a:pt x="6827" y="19322"/>
                    <a:pt x="9239" y="19431"/>
                  </a:cubicBezTo>
                  <a:lnTo>
                    <a:pt x="22098" y="19717"/>
                  </a:lnTo>
                  <a:lnTo>
                    <a:pt x="35814" y="19717"/>
                  </a:lnTo>
                  <a:cubicBezTo>
                    <a:pt x="38046" y="19520"/>
                    <a:pt x="40137" y="18541"/>
                    <a:pt x="41720" y="16954"/>
                  </a:cubicBezTo>
                  <a:close/>
                </a:path>
              </a:pathLst>
            </a:custGeom>
            <a:grpFill/>
            <a:ln w="9525" cap="flat">
              <a:noFill/>
              <a:prstDash val="solid"/>
              <a:miter/>
            </a:ln>
          </p:spPr>
          <p:txBody>
            <a:bodyPr rtlCol="0" anchor="ctr"/>
            <a:lstStyle/>
            <a:p>
              <a:endParaRPr lang="it-IT" sz="1013"/>
            </a:p>
          </p:txBody>
        </p:sp>
        <p:sp>
          <p:nvSpPr>
            <p:cNvPr id="1287" name="Figura a mano libera 1286">
              <a:extLst>
                <a:ext uri="{FF2B5EF4-FFF2-40B4-BE49-F238E27FC236}">
                  <a16:creationId xmlns:a16="http://schemas.microsoft.com/office/drawing/2014/main" id="{232D09A2-728C-AC41-92CD-7D8FF41FD6F0}"/>
                </a:ext>
              </a:extLst>
            </p:cNvPr>
            <p:cNvSpPr/>
            <p:nvPr/>
          </p:nvSpPr>
          <p:spPr>
            <a:xfrm>
              <a:off x="8384603" y="56143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8" name="Figura a mano libera 1287">
              <a:extLst>
                <a:ext uri="{FF2B5EF4-FFF2-40B4-BE49-F238E27FC236}">
                  <a16:creationId xmlns:a16="http://schemas.microsoft.com/office/drawing/2014/main" id="{67DA2A22-2480-804F-817D-CB51F8C90E8A}"/>
                </a:ext>
              </a:extLst>
            </p:cNvPr>
            <p:cNvSpPr/>
            <p:nvPr/>
          </p:nvSpPr>
          <p:spPr>
            <a:xfrm>
              <a:off x="8261208" y="54618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89" name="Figura a mano libera 1288">
              <a:extLst>
                <a:ext uri="{FF2B5EF4-FFF2-40B4-BE49-F238E27FC236}">
                  <a16:creationId xmlns:a16="http://schemas.microsoft.com/office/drawing/2014/main" id="{CD33CDB7-D0E8-C740-8B0F-AC3394B2258B}"/>
                </a:ext>
              </a:extLst>
            </p:cNvPr>
            <p:cNvSpPr/>
            <p:nvPr/>
          </p:nvSpPr>
          <p:spPr>
            <a:xfrm>
              <a:off x="8261208" y="55380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0" name="Figura a mano libera 1289">
              <a:extLst>
                <a:ext uri="{FF2B5EF4-FFF2-40B4-BE49-F238E27FC236}">
                  <a16:creationId xmlns:a16="http://schemas.microsoft.com/office/drawing/2014/main" id="{C9B48D1C-E477-3549-A03B-9E09F1A91EDD}"/>
                </a:ext>
              </a:extLst>
            </p:cNvPr>
            <p:cNvSpPr/>
            <p:nvPr/>
          </p:nvSpPr>
          <p:spPr>
            <a:xfrm>
              <a:off x="8261208" y="56142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1" name="Figura a mano libera 1290">
              <a:extLst>
                <a:ext uri="{FF2B5EF4-FFF2-40B4-BE49-F238E27FC236}">
                  <a16:creationId xmlns:a16="http://schemas.microsoft.com/office/drawing/2014/main" id="{57D2DEFD-2637-6348-988D-18C2AE04569E}"/>
                </a:ext>
              </a:extLst>
            </p:cNvPr>
            <p:cNvSpPr/>
            <p:nvPr/>
          </p:nvSpPr>
          <p:spPr>
            <a:xfrm>
              <a:off x="8261208" y="55761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2" name="Figura a mano libera 1291">
              <a:extLst>
                <a:ext uri="{FF2B5EF4-FFF2-40B4-BE49-F238E27FC236}">
                  <a16:creationId xmlns:a16="http://schemas.microsoft.com/office/drawing/2014/main" id="{0E99EEEB-2DDB-E24C-BA13-829620A9F990}"/>
                </a:ext>
              </a:extLst>
            </p:cNvPr>
            <p:cNvSpPr/>
            <p:nvPr/>
          </p:nvSpPr>
          <p:spPr>
            <a:xfrm>
              <a:off x="8261208" y="54999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3" name="Figura a mano libera 1292">
              <a:extLst>
                <a:ext uri="{FF2B5EF4-FFF2-40B4-BE49-F238E27FC236}">
                  <a16:creationId xmlns:a16="http://schemas.microsoft.com/office/drawing/2014/main" id="{D0E2D2A2-41B0-9D49-974F-A9D6919CA802}"/>
                </a:ext>
              </a:extLst>
            </p:cNvPr>
            <p:cNvSpPr/>
            <p:nvPr/>
          </p:nvSpPr>
          <p:spPr>
            <a:xfrm>
              <a:off x="8181884" y="5297883"/>
              <a:ext cx="323850" cy="323850"/>
            </a:xfrm>
            <a:custGeom>
              <a:avLst/>
              <a:gdLst>
                <a:gd name="connsiteX0" fmla="*/ 64103 w 323850"/>
                <a:gd name="connsiteY0" fmla="*/ 319395 h 323850"/>
                <a:gd name="connsiteX1" fmla="*/ 58579 w 323850"/>
                <a:gd name="connsiteY1" fmla="*/ 307203 h 323850"/>
                <a:gd name="connsiteX2" fmla="*/ 37624 w 323850"/>
                <a:gd name="connsiteY2" fmla="*/ 297678 h 323850"/>
                <a:gd name="connsiteX3" fmla="*/ 39910 w 323850"/>
                <a:gd name="connsiteY3" fmla="*/ 282057 h 323850"/>
                <a:gd name="connsiteX4" fmla="*/ 51911 w 323850"/>
                <a:gd name="connsiteY4" fmla="*/ 287105 h 323850"/>
                <a:gd name="connsiteX5" fmla="*/ 55245 w 323850"/>
                <a:gd name="connsiteY5" fmla="*/ 287677 h 323850"/>
                <a:gd name="connsiteX6" fmla="*/ 64605 w 323850"/>
                <a:gd name="connsiteY6" fmla="*/ 277990 h 323850"/>
                <a:gd name="connsiteX7" fmla="*/ 58579 w 323850"/>
                <a:gd name="connsiteY7" fmla="*/ 269293 h 323850"/>
                <a:gd name="connsiteX8" fmla="*/ 43244 w 323850"/>
                <a:gd name="connsiteY8" fmla="*/ 262531 h 323850"/>
                <a:gd name="connsiteX9" fmla="*/ 46387 w 323850"/>
                <a:gd name="connsiteY9" fmla="*/ 246719 h 323850"/>
                <a:gd name="connsiteX10" fmla="*/ 51911 w 323850"/>
                <a:gd name="connsiteY10" fmla="*/ 249005 h 323850"/>
                <a:gd name="connsiteX11" fmla="*/ 55245 w 323850"/>
                <a:gd name="connsiteY11" fmla="*/ 249577 h 323850"/>
                <a:gd name="connsiteX12" fmla="*/ 64605 w 323850"/>
                <a:gd name="connsiteY12" fmla="*/ 239890 h 323850"/>
                <a:gd name="connsiteX13" fmla="*/ 58579 w 323850"/>
                <a:gd name="connsiteY13" fmla="*/ 231193 h 323850"/>
                <a:gd name="connsiteX14" fmla="*/ 50673 w 323850"/>
                <a:gd name="connsiteY14" fmla="*/ 227860 h 323850"/>
                <a:gd name="connsiteX15" fmla="*/ 54864 w 323850"/>
                <a:gd name="connsiteY15" fmla="*/ 211477 h 323850"/>
                <a:gd name="connsiteX16" fmla="*/ 54864 w 323850"/>
                <a:gd name="connsiteY16" fmla="*/ 211477 h 323850"/>
                <a:gd name="connsiteX17" fmla="*/ 63722 w 323850"/>
                <a:gd name="connsiteY17" fmla="*/ 205285 h 323850"/>
                <a:gd name="connsiteX18" fmla="*/ 59436 w 323850"/>
                <a:gd name="connsiteY18" fmla="*/ 193855 h 323850"/>
                <a:gd name="connsiteX19" fmla="*/ 80010 w 323850"/>
                <a:gd name="connsiteY19" fmla="*/ 138420 h 323850"/>
                <a:gd name="connsiteX20" fmla="*/ 86963 w 323850"/>
                <a:gd name="connsiteY20" fmla="*/ 144897 h 323850"/>
                <a:gd name="connsiteX21" fmla="*/ 113919 w 323850"/>
                <a:gd name="connsiteY21" fmla="*/ 149469 h 323850"/>
                <a:gd name="connsiteX22" fmla="*/ 115157 w 323850"/>
                <a:gd name="connsiteY22" fmla="*/ 149469 h 323850"/>
                <a:gd name="connsiteX23" fmla="*/ 125301 w 323850"/>
                <a:gd name="connsiteY23" fmla="*/ 140563 h 323850"/>
                <a:gd name="connsiteX24" fmla="*/ 116396 w 323850"/>
                <a:gd name="connsiteY24" fmla="*/ 130419 h 323850"/>
                <a:gd name="connsiteX25" fmla="*/ 90964 w 323850"/>
                <a:gd name="connsiteY25" fmla="*/ 126037 h 323850"/>
                <a:gd name="connsiteX26" fmla="*/ 85153 w 323850"/>
                <a:gd name="connsiteY26" fmla="*/ 126799 h 323850"/>
                <a:gd name="connsiteX27" fmla="*/ 94678 w 323850"/>
                <a:gd name="connsiteY27" fmla="*/ 107749 h 323850"/>
                <a:gd name="connsiteX28" fmla="*/ 113728 w 323850"/>
                <a:gd name="connsiteY28" fmla="*/ 110797 h 323850"/>
                <a:gd name="connsiteX29" fmla="*/ 114967 w 323850"/>
                <a:gd name="connsiteY29" fmla="*/ 110797 h 323850"/>
                <a:gd name="connsiteX30" fmla="*/ 125111 w 323850"/>
                <a:gd name="connsiteY30" fmla="*/ 101892 h 323850"/>
                <a:gd name="connsiteX31" fmla="*/ 116205 w 323850"/>
                <a:gd name="connsiteY31" fmla="*/ 91747 h 323850"/>
                <a:gd name="connsiteX32" fmla="*/ 104680 w 323850"/>
                <a:gd name="connsiteY32" fmla="*/ 90033 h 323850"/>
                <a:gd name="connsiteX33" fmla="*/ 116872 w 323850"/>
                <a:gd name="connsiteY33" fmla="*/ 72221 h 323850"/>
                <a:gd name="connsiteX34" fmla="*/ 124365 w 323850"/>
                <a:gd name="connsiteY34" fmla="*/ 63210 h 323850"/>
                <a:gd name="connsiteX35" fmla="*/ 124301 w 323850"/>
                <a:gd name="connsiteY35" fmla="*/ 62696 h 323850"/>
                <a:gd name="connsiteX36" fmla="*/ 138303 w 323850"/>
                <a:gd name="connsiteY36" fmla="*/ 46980 h 323850"/>
                <a:gd name="connsiteX37" fmla="*/ 188786 w 323850"/>
                <a:gd name="connsiteY37" fmla="*/ 46980 h 323850"/>
                <a:gd name="connsiteX38" fmla="*/ 202978 w 323850"/>
                <a:gd name="connsiteY38" fmla="*/ 62791 h 323850"/>
                <a:gd name="connsiteX39" fmla="*/ 202978 w 323850"/>
                <a:gd name="connsiteY39" fmla="*/ 64220 h 323850"/>
                <a:gd name="connsiteX40" fmla="*/ 210312 w 323850"/>
                <a:gd name="connsiteY40" fmla="*/ 72126 h 323850"/>
                <a:gd name="connsiteX41" fmla="*/ 222504 w 323850"/>
                <a:gd name="connsiteY41" fmla="*/ 89938 h 323850"/>
                <a:gd name="connsiteX42" fmla="*/ 211741 w 323850"/>
                <a:gd name="connsiteY42" fmla="*/ 92319 h 323850"/>
                <a:gd name="connsiteX43" fmla="*/ 202835 w 323850"/>
                <a:gd name="connsiteY43" fmla="*/ 102463 h 323850"/>
                <a:gd name="connsiteX44" fmla="*/ 212979 w 323850"/>
                <a:gd name="connsiteY44" fmla="*/ 111369 h 323850"/>
                <a:gd name="connsiteX45" fmla="*/ 214217 w 323850"/>
                <a:gd name="connsiteY45" fmla="*/ 111369 h 323850"/>
                <a:gd name="connsiteX46" fmla="*/ 233267 w 323850"/>
                <a:gd name="connsiteY46" fmla="*/ 108321 h 323850"/>
                <a:gd name="connsiteX47" fmla="*/ 242792 w 323850"/>
                <a:gd name="connsiteY47" fmla="*/ 126895 h 323850"/>
                <a:gd name="connsiteX48" fmla="*/ 237268 w 323850"/>
                <a:gd name="connsiteY48" fmla="*/ 126228 h 323850"/>
                <a:gd name="connsiteX49" fmla="*/ 211741 w 323850"/>
                <a:gd name="connsiteY49" fmla="*/ 130609 h 323850"/>
                <a:gd name="connsiteX50" fmla="*/ 202835 w 323850"/>
                <a:gd name="connsiteY50" fmla="*/ 140754 h 323850"/>
                <a:gd name="connsiteX51" fmla="*/ 212979 w 323850"/>
                <a:gd name="connsiteY51" fmla="*/ 149659 h 323850"/>
                <a:gd name="connsiteX52" fmla="*/ 214217 w 323850"/>
                <a:gd name="connsiteY52" fmla="*/ 149659 h 323850"/>
                <a:gd name="connsiteX53" fmla="*/ 241173 w 323850"/>
                <a:gd name="connsiteY53" fmla="*/ 144992 h 323850"/>
                <a:gd name="connsiteX54" fmla="*/ 248031 w 323850"/>
                <a:gd name="connsiteY54" fmla="*/ 138801 h 323850"/>
                <a:gd name="connsiteX55" fmla="*/ 268891 w 323850"/>
                <a:gd name="connsiteY55" fmla="*/ 193665 h 323850"/>
                <a:gd name="connsiteX56" fmla="*/ 264795 w 323850"/>
                <a:gd name="connsiteY56" fmla="*/ 205095 h 323850"/>
                <a:gd name="connsiteX57" fmla="*/ 273653 w 323850"/>
                <a:gd name="connsiteY57" fmla="*/ 211286 h 323850"/>
                <a:gd name="connsiteX58" fmla="*/ 273653 w 323850"/>
                <a:gd name="connsiteY58" fmla="*/ 211286 h 323850"/>
                <a:gd name="connsiteX59" fmla="*/ 277844 w 323850"/>
                <a:gd name="connsiteY59" fmla="*/ 227764 h 323850"/>
                <a:gd name="connsiteX60" fmla="*/ 270129 w 323850"/>
                <a:gd name="connsiteY60" fmla="*/ 231003 h 323850"/>
                <a:gd name="connsiteX61" fmla="*/ 264424 w 323850"/>
                <a:gd name="connsiteY61" fmla="*/ 243205 h 323850"/>
                <a:gd name="connsiteX62" fmla="*/ 273463 w 323850"/>
                <a:gd name="connsiteY62" fmla="*/ 249481 h 323850"/>
                <a:gd name="connsiteX63" fmla="*/ 276797 w 323850"/>
                <a:gd name="connsiteY63" fmla="*/ 248815 h 323850"/>
                <a:gd name="connsiteX64" fmla="*/ 282131 w 323850"/>
                <a:gd name="connsiteY64" fmla="*/ 246624 h 323850"/>
                <a:gd name="connsiteX65" fmla="*/ 285274 w 323850"/>
                <a:gd name="connsiteY65" fmla="*/ 262340 h 323850"/>
                <a:gd name="connsiteX66" fmla="*/ 270129 w 323850"/>
                <a:gd name="connsiteY66" fmla="*/ 269103 h 323850"/>
                <a:gd name="connsiteX67" fmla="*/ 264424 w 323850"/>
                <a:gd name="connsiteY67" fmla="*/ 281305 h 323850"/>
                <a:gd name="connsiteX68" fmla="*/ 273463 w 323850"/>
                <a:gd name="connsiteY68" fmla="*/ 287581 h 323850"/>
                <a:gd name="connsiteX69" fmla="*/ 276797 w 323850"/>
                <a:gd name="connsiteY69" fmla="*/ 286915 h 323850"/>
                <a:gd name="connsiteX70" fmla="*/ 288608 w 323850"/>
                <a:gd name="connsiteY70" fmla="*/ 281962 h 323850"/>
                <a:gd name="connsiteX71" fmla="*/ 290894 w 323850"/>
                <a:gd name="connsiteY71" fmla="*/ 297583 h 323850"/>
                <a:gd name="connsiteX72" fmla="*/ 270129 w 323850"/>
                <a:gd name="connsiteY72" fmla="*/ 307108 h 323850"/>
                <a:gd name="connsiteX73" fmla="*/ 264772 w 323850"/>
                <a:gd name="connsiteY73" fmla="*/ 319467 h 323850"/>
                <a:gd name="connsiteX74" fmla="*/ 270129 w 323850"/>
                <a:gd name="connsiteY74" fmla="*/ 324824 h 323850"/>
                <a:gd name="connsiteX75" fmla="*/ 328708 w 323850"/>
                <a:gd name="connsiteY75" fmla="*/ 290725 h 323850"/>
                <a:gd name="connsiteX76" fmla="*/ 216218 w 323850"/>
                <a:gd name="connsiteY76" fmla="*/ 20596 h 323850"/>
                <a:gd name="connsiteX77" fmla="*/ 112014 w 323850"/>
                <a:gd name="connsiteY77" fmla="*/ 20596 h 323850"/>
                <a:gd name="connsiteX78" fmla="*/ 0 w 323850"/>
                <a:gd name="connsiteY78" fmla="*/ 290725 h 323850"/>
                <a:gd name="connsiteX79" fmla="*/ 58483 w 323850"/>
                <a:gd name="connsiteY79" fmla="*/ 324919 h 323850"/>
                <a:gd name="connsiteX80" fmla="*/ 64103 w 323850"/>
                <a:gd name="connsiteY80" fmla="*/ 319395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23850" h="323850">
                  <a:moveTo>
                    <a:pt x="64103" y="319395"/>
                  </a:moveTo>
                  <a:cubicBezTo>
                    <a:pt x="65909" y="314504"/>
                    <a:pt x="63447" y="309070"/>
                    <a:pt x="58579" y="307203"/>
                  </a:cubicBezTo>
                  <a:cubicBezTo>
                    <a:pt x="51374" y="304536"/>
                    <a:pt x="44370" y="301353"/>
                    <a:pt x="37624" y="297678"/>
                  </a:cubicBezTo>
                  <a:cubicBezTo>
                    <a:pt x="38291" y="292439"/>
                    <a:pt x="39148" y="287296"/>
                    <a:pt x="39910" y="282057"/>
                  </a:cubicBezTo>
                  <a:cubicBezTo>
                    <a:pt x="43720" y="283867"/>
                    <a:pt x="47720" y="285486"/>
                    <a:pt x="51911" y="287105"/>
                  </a:cubicBezTo>
                  <a:cubicBezTo>
                    <a:pt x="52980" y="287493"/>
                    <a:pt x="54109" y="287686"/>
                    <a:pt x="55245" y="287677"/>
                  </a:cubicBezTo>
                  <a:cubicBezTo>
                    <a:pt x="60505" y="287586"/>
                    <a:pt x="64696" y="283249"/>
                    <a:pt x="64605" y="277990"/>
                  </a:cubicBezTo>
                  <a:cubicBezTo>
                    <a:pt x="64539" y="274139"/>
                    <a:pt x="62161" y="270708"/>
                    <a:pt x="58579" y="269293"/>
                  </a:cubicBezTo>
                  <a:cubicBezTo>
                    <a:pt x="53348" y="267319"/>
                    <a:pt x="48229" y="265061"/>
                    <a:pt x="43244" y="262531"/>
                  </a:cubicBezTo>
                  <a:cubicBezTo>
                    <a:pt x="44196" y="257197"/>
                    <a:pt x="45339" y="251958"/>
                    <a:pt x="46387" y="246719"/>
                  </a:cubicBezTo>
                  <a:lnTo>
                    <a:pt x="51911" y="249005"/>
                  </a:lnTo>
                  <a:cubicBezTo>
                    <a:pt x="52980" y="249393"/>
                    <a:pt x="54109" y="249586"/>
                    <a:pt x="55245" y="249577"/>
                  </a:cubicBezTo>
                  <a:cubicBezTo>
                    <a:pt x="60505" y="249486"/>
                    <a:pt x="64696" y="245149"/>
                    <a:pt x="64605" y="239890"/>
                  </a:cubicBezTo>
                  <a:cubicBezTo>
                    <a:pt x="64539" y="236039"/>
                    <a:pt x="62161" y="232608"/>
                    <a:pt x="58579" y="231193"/>
                  </a:cubicBezTo>
                  <a:cubicBezTo>
                    <a:pt x="55817" y="230146"/>
                    <a:pt x="53245" y="229003"/>
                    <a:pt x="50673" y="227860"/>
                  </a:cubicBezTo>
                  <a:cubicBezTo>
                    <a:pt x="52006" y="222335"/>
                    <a:pt x="53435" y="216811"/>
                    <a:pt x="54864" y="211477"/>
                  </a:cubicBezTo>
                  <a:lnTo>
                    <a:pt x="54864" y="211477"/>
                  </a:lnTo>
                  <a:cubicBezTo>
                    <a:pt x="58815" y="211450"/>
                    <a:pt x="62339" y="208987"/>
                    <a:pt x="63722" y="205285"/>
                  </a:cubicBezTo>
                  <a:cubicBezTo>
                    <a:pt x="65243" y="200940"/>
                    <a:pt x="63439" y="196129"/>
                    <a:pt x="59436" y="193855"/>
                  </a:cubicBezTo>
                  <a:cubicBezTo>
                    <a:pt x="65203" y="174990"/>
                    <a:pt x="72073" y="156480"/>
                    <a:pt x="80010" y="138420"/>
                  </a:cubicBezTo>
                  <a:cubicBezTo>
                    <a:pt x="81008" y="141663"/>
                    <a:pt x="83657" y="144131"/>
                    <a:pt x="86963" y="144897"/>
                  </a:cubicBezTo>
                  <a:cubicBezTo>
                    <a:pt x="95536" y="146707"/>
                    <a:pt x="104680" y="148326"/>
                    <a:pt x="113919" y="149469"/>
                  </a:cubicBezTo>
                  <a:lnTo>
                    <a:pt x="115157" y="149469"/>
                  </a:lnTo>
                  <a:cubicBezTo>
                    <a:pt x="120418" y="149811"/>
                    <a:pt x="124959" y="145824"/>
                    <a:pt x="125301" y="140563"/>
                  </a:cubicBezTo>
                  <a:cubicBezTo>
                    <a:pt x="125643" y="135302"/>
                    <a:pt x="121656" y="130761"/>
                    <a:pt x="116396" y="130419"/>
                  </a:cubicBezTo>
                  <a:cubicBezTo>
                    <a:pt x="107632" y="129276"/>
                    <a:pt x="99060" y="127847"/>
                    <a:pt x="90964" y="126037"/>
                  </a:cubicBezTo>
                  <a:cubicBezTo>
                    <a:pt x="88995" y="125674"/>
                    <a:pt x="86962" y="125941"/>
                    <a:pt x="85153" y="126799"/>
                  </a:cubicBezTo>
                  <a:cubicBezTo>
                    <a:pt x="88201" y="120418"/>
                    <a:pt x="91345" y="114131"/>
                    <a:pt x="94678" y="107749"/>
                  </a:cubicBezTo>
                  <a:cubicBezTo>
                    <a:pt x="100965" y="108892"/>
                    <a:pt x="107347" y="109940"/>
                    <a:pt x="113728" y="110797"/>
                  </a:cubicBezTo>
                  <a:lnTo>
                    <a:pt x="114967" y="110797"/>
                  </a:lnTo>
                  <a:cubicBezTo>
                    <a:pt x="120227" y="111139"/>
                    <a:pt x="124769" y="107152"/>
                    <a:pt x="125111" y="101892"/>
                  </a:cubicBezTo>
                  <a:cubicBezTo>
                    <a:pt x="125453" y="96631"/>
                    <a:pt x="121466" y="92089"/>
                    <a:pt x="116205" y="91747"/>
                  </a:cubicBezTo>
                  <a:cubicBezTo>
                    <a:pt x="112300" y="91271"/>
                    <a:pt x="108490" y="90604"/>
                    <a:pt x="104680" y="90033"/>
                  </a:cubicBezTo>
                  <a:cubicBezTo>
                    <a:pt x="108585" y="83746"/>
                    <a:pt x="112681" y="77936"/>
                    <a:pt x="116872" y="72221"/>
                  </a:cubicBezTo>
                  <a:cubicBezTo>
                    <a:pt x="121429" y="71802"/>
                    <a:pt x="124784" y="67768"/>
                    <a:pt x="124365" y="63210"/>
                  </a:cubicBezTo>
                  <a:cubicBezTo>
                    <a:pt x="124349" y="63038"/>
                    <a:pt x="124328" y="62867"/>
                    <a:pt x="124301" y="62696"/>
                  </a:cubicBezTo>
                  <a:cubicBezTo>
                    <a:pt x="128873" y="57172"/>
                    <a:pt x="133826" y="51838"/>
                    <a:pt x="138303" y="46980"/>
                  </a:cubicBezTo>
                  <a:cubicBezTo>
                    <a:pt x="152716" y="34233"/>
                    <a:pt x="174372" y="34233"/>
                    <a:pt x="188786" y="46980"/>
                  </a:cubicBezTo>
                  <a:cubicBezTo>
                    <a:pt x="193643" y="51838"/>
                    <a:pt x="198311" y="57172"/>
                    <a:pt x="202978" y="62791"/>
                  </a:cubicBezTo>
                  <a:cubicBezTo>
                    <a:pt x="202931" y="63267"/>
                    <a:pt x="202931" y="63745"/>
                    <a:pt x="202978" y="64220"/>
                  </a:cubicBezTo>
                  <a:cubicBezTo>
                    <a:pt x="203552" y="68119"/>
                    <a:pt x="206468" y="71262"/>
                    <a:pt x="210312" y="72126"/>
                  </a:cubicBezTo>
                  <a:cubicBezTo>
                    <a:pt x="214503" y="77746"/>
                    <a:pt x="218599" y="83651"/>
                    <a:pt x="222504" y="89938"/>
                  </a:cubicBezTo>
                  <a:lnTo>
                    <a:pt x="211741" y="92319"/>
                  </a:lnTo>
                  <a:cubicBezTo>
                    <a:pt x="206480" y="92661"/>
                    <a:pt x="202493" y="97202"/>
                    <a:pt x="202835" y="102463"/>
                  </a:cubicBezTo>
                  <a:cubicBezTo>
                    <a:pt x="203177" y="107724"/>
                    <a:pt x="207718" y="111711"/>
                    <a:pt x="212979" y="111369"/>
                  </a:cubicBezTo>
                  <a:lnTo>
                    <a:pt x="214217" y="111369"/>
                  </a:lnTo>
                  <a:cubicBezTo>
                    <a:pt x="220694" y="110512"/>
                    <a:pt x="227076" y="109464"/>
                    <a:pt x="233267" y="108321"/>
                  </a:cubicBezTo>
                  <a:cubicBezTo>
                    <a:pt x="236601" y="114226"/>
                    <a:pt x="239744" y="120513"/>
                    <a:pt x="242792" y="126895"/>
                  </a:cubicBezTo>
                  <a:cubicBezTo>
                    <a:pt x="241078" y="126057"/>
                    <a:pt x="239132" y="125822"/>
                    <a:pt x="237268" y="126228"/>
                  </a:cubicBezTo>
                  <a:cubicBezTo>
                    <a:pt x="229076" y="127942"/>
                    <a:pt x="220504" y="129466"/>
                    <a:pt x="211741" y="130609"/>
                  </a:cubicBezTo>
                  <a:cubicBezTo>
                    <a:pt x="206480" y="130951"/>
                    <a:pt x="202493" y="135493"/>
                    <a:pt x="202835" y="140754"/>
                  </a:cubicBezTo>
                  <a:cubicBezTo>
                    <a:pt x="203177" y="146014"/>
                    <a:pt x="207718" y="150001"/>
                    <a:pt x="212979" y="149659"/>
                  </a:cubicBezTo>
                  <a:lnTo>
                    <a:pt x="214217" y="149659"/>
                  </a:lnTo>
                  <a:cubicBezTo>
                    <a:pt x="223742" y="148421"/>
                    <a:pt x="232600" y="146897"/>
                    <a:pt x="241173" y="144992"/>
                  </a:cubicBezTo>
                  <a:cubicBezTo>
                    <a:pt x="244374" y="144249"/>
                    <a:pt x="246966" y="141910"/>
                    <a:pt x="248031" y="138801"/>
                  </a:cubicBezTo>
                  <a:cubicBezTo>
                    <a:pt x="256051" y="156665"/>
                    <a:pt x="263017" y="174984"/>
                    <a:pt x="268891" y="193665"/>
                  </a:cubicBezTo>
                  <a:cubicBezTo>
                    <a:pt x="264960" y="195999"/>
                    <a:pt x="263241" y="200795"/>
                    <a:pt x="264795" y="205095"/>
                  </a:cubicBezTo>
                  <a:cubicBezTo>
                    <a:pt x="266178" y="208796"/>
                    <a:pt x="269702" y="211259"/>
                    <a:pt x="273653" y="211286"/>
                  </a:cubicBezTo>
                  <a:lnTo>
                    <a:pt x="273653" y="211286"/>
                  </a:lnTo>
                  <a:cubicBezTo>
                    <a:pt x="275177" y="216715"/>
                    <a:pt x="276511" y="222240"/>
                    <a:pt x="277844" y="227764"/>
                  </a:cubicBezTo>
                  <a:cubicBezTo>
                    <a:pt x="275272" y="228812"/>
                    <a:pt x="272891" y="229955"/>
                    <a:pt x="270129" y="231003"/>
                  </a:cubicBezTo>
                  <a:cubicBezTo>
                    <a:pt x="265184" y="232797"/>
                    <a:pt x="262630" y="238260"/>
                    <a:pt x="264424" y="243205"/>
                  </a:cubicBezTo>
                  <a:cubicBezTo>
                    <a:pt x="265802" y="247002"/>
                    <a:pt x="269424" y="249518"/>
                    <a:pt x="273463" y="249481"/>
                  </a:cubicBezTo>
                  <a:cubicBezTo>
                    <a:pt x="274605" y="249460"/>
                    <a:pt x="275734" y="249235"/>
                    <a:pt x="276797" y="248815"/>
                  </a:cubicBezTo>
                  <a:cubicBezTo>
                    <a:pt x="278701" y="248148"/>
                    <a:pt x="280321" y="247291"/>
                    <a:pt x="282131" y="246624"/>
                  </a:cubicBezTo>
                  <a:cubicBezTo>
                    <a:pt x="283273" y="251894"/>
                    <a:pt x="284321" y="257133"/>
                    <a:pt x="285274" y="262340"/>
                  </a:cubicBezTo>
                  <a:cubicBezTo>
                    <a:pt x="280354" y="264872"/>
                    <a:pt x="275298" y="267129"/>
                    <a:pt x="270129" y="269103"/>
                  </a:cubicBezTo>
                  <a:cubicBezTo>
                    <a:pt x="265184" y="270897"/>
                    <a:pt x="262630" y="276360"/>
                    <a:pt x="264424" y="281305"/>
                  </a:cubicBezTo>
                  <a:cubicBezTo>
                    <a:pt x="265802" y="285102"/>
                    <a:pt x="269424" y="287618"/>
                    <a:pt x="273463" y="287581"/>
                  </a:cubicBezTo>
                  <a:cubicBezTo>
                    <a:pt x="274605" y="287560"/>
                    <a:pt x="275734" y="287335"/>
                    <a:pt x="276797" y="286915"/>
                  </a:cubicBezTo>
                  <a:cubicBezTo>
                    <a:pt x="280988" y="285391"/>
                    <a:pt x="284893" y="283676"/>
                    <a:pt x="288608" y="281962"/>
                  </a:cubicBezTo>
                  <a:cubicBezTo>
                    <a:pt x="289465" y="287105"/>
                    <a:pt x="290227" y="292344"/>
                    <a:pt x="290894" y="297583"/>
                  </a:cubicBezTo>
                  <a:cubicBezTo>
                    <a:pt x="284222" y="301276"/>
                    <a:pt x="277280" y="304461"/>
                    <a:pt x="270129" y="307108"/>
                  </a:cubicBezTo>
                  <a:cubicBezTo>
                    <a:pt x="265237" y="309041"/>
                    <a:pt x="262839" y="314574"/>
                    <a:pt x="264772" y="319467"/>
                  </a:cubicBezTo>
                  <a:cubicBezTo>
                    <a:pt x="265740" y="321916"/>
                    <a:pt x="267679" y="323856"/>
                    <a:pt x="270129" y="324824"/>
                  </a:cubicBezTo>
                  <a:cubicBezTo>
                    <a:pt x="288438" y="311484"/>
                    <a:pt x="308067" y="300058"/>
                    <a:pt x="328708" y="290725"/>
                  </a:cubicBezTo>
                  <a:cubicBezTo>
                    <a:pt x="312706" y="175567"/>
                    <a:pt x="272701" y="76984"/>
                    <a:pt x="216218" y="20596"/>
                  </a:cubicBezTo>
                  <a:cubicBezTo>
                    <a:pt x="186911" y="-6865"/>
                    <a:pt x="141321" y="-6865"/>
                    <a:pt x="112014" y="20596"/>
                  </a:cubicBezTo>
                  <a:cubicBezTo>
                    <a:pt x="55531" y="76984"/>
                    <a:pt x="15526" y="175567"/>
                    <a:pt x="0" y="290725"/>
                  </a:cubicBezTo>
                  <a:cubicBezTo>
                    <a:pt x="20594" y="300129"/>
                    <a:pt x="40188" y="311585"/>
                    <a:pt x="58483" y="324919"/>
                  </a:cubicBezTo>
                  <a:cubicBezTo>
                    <a:pt x="61126" y="324072"/>
                    <a:pt x="63211" y="322022"/>
                    <a:pt x="64103" y="319395"/>
                  </a:cubicBezTo>
                  <a:close/>
                </a:path>
              </a:pathLst>
            </a:custGeom>
            <a:grpFill/>
            <a:ln w="9525" cap="flat">
              <a:noFill/>
              <a:prstDash val="solid"/>
              <a:miter/>
            </a:ln>
          </p:spPr>
          <p:txBody>
            <a:bodyPr rtlCol="0" anchor="ctr"/>
            <a:lstStyle/>
            <a:p>
              <a:endParaRPr lang="it-IT" sz="1013"/>
            </a:p>
          </p:txBody>
        </p:sp>
        <p:sp>
          <p:nvSpPr>
            <p:cNvPr id="1294" name="Figura a mano libera 1293">
              <a:extLst>
                <a:ext uri="{FF2B5EF4-FFF2-40B4-BE49-F238E27FC236}">
                  <a16:creationId xmlns:a16="http://schemas.microsoft.com/office/drawing/2014/main" id="{D80D8D95-31EE-7E4C-8AC7-C9767406D960}"/>
                </a:ext>
              </a:extLst>
            </p:cNvPr>
            <p:cNvSpPr/>
            <p:nvPr/>
          </p:nvSpPr>
          <p:spPr>
            <a:xfrm>
              <a:off x="8323616" y="5659933"/>
              <a:ext cx="38100" cy="19050"/>
            </a:xfrm>
            <a:custGeom>
              <a:avLst/>
              <a:gdLst>
                <a:gd name="connsiteX0" fmla="*/ 35528 w 38100"/>
                <a:gd name="connsiteY0" fmla="*/ 17 h 19050"/>
                <a:gd name="connsiteX1" fmla="*/ 9525 w 38100"/>
                <a:gd name="connsiteY1" fmla="*/ 17 h 19050"/>
                <a:gd name="connsiteX2" fmla="*/ 0 w 38100"/>
                <a:gd name="connsiteY2" fmla="*/ 9542 h 19050"/>
                <a:gd name="connsiteX3" fmla="*/ 9525 w 38100"/>
                <a:gd name="connsiteY3" fmla="*/ 19067 h 19050"/>
                <a:gd name="connsiteX4" fmla="*/ 22384 w 38100"/>
                <a:gd name="connsiteY4" fmla="*/ 19067 h 19050"/>
                <a:gd name="connsiteX5" fmla="*/ 36100 w 38100"/>
                <a:gd name="connsiteY5" fmla="*/ 19067 h 19050"/>
                <a:gd name="connsiteX6" fmla="*/ 45625 w 38100"/>
                <a:gd name="connsiteY6" fmla="*/ 9542 h 19050"/>
                <a:gd name="connsiteX7" fmla="*/ 36117 w 38100"/>
                <a:gd name="connsiteY7" fmla="*/ 0 h 19050"/>
                <a:gd name="connsiteX8" fmla="*/ 3552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528" y="17"/>
                  </a:moveTo>
                  <a:cubicBezTo>
                    <a:pt x="26956" y="17"/>
                    <a:pt x="18097" y="17"/>
                    <a:pt x="9525" y="17"/>
                  </a:cubicBezTo>
                  <a:cubicBezTo>
                    <a:pt x="4264" y="17"/>
                    <a:pt x="0" y="4281"/>
                    <a:pt x="0" y="9542"/>
                  </a:cubicBezTo>
                  <a:cubicBezTo>
                    <a:pt x="0" y="14803"/>
                    <a:pt x="4264" y="19067"/>
                    <a:pt x="9525" y="19067"/>
                  </a:cubicBezTo>
                  <a:lnTo>
                    <a:pt x="22384" y="19067"/>
                  </a:lnTo>
                  <a:lnTo>
                    <a:pt x="36100" y="19067"/>
                  </a:lnTo>
                  <a:cubicBezTo>
                    <a:pt x="41360" y="19067"/>
                    <a:pt x="45625" y="14803"/>
                    <a:pt x="45625" y="9542"/>
                  </a:cubicBezTo>
                  <a:cubicBezTo>
                    <a:pt x="45634" y="4281"/>
                    <a:pt x="41378" y="10"/>
                    <a:pt x="36117" y="0"/>
                  </a:cubicBezTo>
                  <a:cubicBezTo>
                    <a:pt x="35921" y="0"/>
                    <a:pt x="35724" y="6"/>
                    <a:pt x="35528" y="17"/>
                  </a:cubicBezTo>
                  <a:close/>
                </a:path>
              </a:pathLst>
            </a:custGeom>
            <a:grpFill/>
            <a:ln w="9525" cap="flat">
              <a:noFill/>
              <a:prstDash val="solid"/>
              <a:miter/>
            </a:ln>
          </p:spPr>
          <p:txBody>
            <a:bodyPr rtlCol="0" anchor="ctr"/>
            <a:lstStyle/>
            <a:p>
              <a:endParaRPr lang="it-IT" sz="1013"/>
            </a:p>
          </p:txBody>
        </p:sp>
        <p:sp>
          <p:nvSpPr>
            <p:cNvPr id="1295" name="Figura a mano libera 1294">
              <a:extLst>
                <a:ext uri="{FF2B5EF4-FFF2-40B4-BE49-F238E27FC236}">
                  <a16:creationId xmlns:a16="http://schemas.microsoft.com/office/drawing/2014/main" id="{6315DE7B-7F16-5943-AC65-0CB385B9CFAF}"/>
                </a:ext>
              </a:extLst>
            </p:cNvPr>
            <p:cNvSpPr/>
            <p:nvPr/>
          </p:nvSpPr>
          <p:spPr>
            <a:xfrm>
              <a:off x="8276468" y="5653187"/>
              <a:ext cx="28575" cy="19050"/>
            </a:xfrm>
            <a:custGeom>
              <a:avLst/>
              <a:gdLst>
                <a:gd name="connsiteX0" fmla="*/ 0 w 28575"/>
                <a:gd name="connsiteY0" fmla="*/ 0 h 19050"/>
                <a:gd name="connsiteX1" fmla="*/ 21145 w 28575"/>
                <a:gd name="connsiteY1" fmla="*/ 22669 h 19050"/>
                <a:gd name="connsiteX2" fmla="*/ 31194 w 28575"/>
                <a:gd name="connsiteY2" fmla="*/ 13668 h 19050"/>
                <a:gd name="connsiteX3" fmla="*/ 22193 w 28575"/>
                <a:gd name="connsiteY3" fmla="*/ 3619 h 19050"/>
                <a:gd name="connsiteX4" fmla="*/ 0 w 28575"/>
                <a:gd name="connsiteY4" fmla="*/ 0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0" y="0"/>
                  </a:moveTo>
                  <a:cubicBezTo>
                    <a:pt x="7334" y="7239"/>
                    <a:pt x="14383" y="14764"/>
                    <a:pt x="21145" y="22669"/>
                  </a:cubicBezTo>
                  <a:cubicBezTo>
                    <a:pt x="26406" y="22959"/>
                    <a:pt x="30905" y="18929"/>
                    <a:pt x="31194" y="13668"/>
                  </a:cubicBezTo>
                  <a:cubicBezTo>
                    <a:pt x="31484" y="8408"/>
                    <a:pt x="27454" y="3909"/>
                    <a:pt x="22193" y="3619"/>
                  </a:cubicBezTo>
                  <a:cubicBezTo>
                    <a:pt x="14573" y="2762"/>
                    <a:pt x="7144" y="1429"/>
                    <a:pt x="0" y="0"/>
                  </a:cubicBezTo>
                  <a:close/>
                </a:path>
              </a:pathLst>
            </a:custGeom>
            <a:grpFill/>
            <a:ln w="9525" cap="flat">
              <a:noFill/>
              <a:prstDash val="solid"/>
              <a:miter/>
            </a:ln>
          </p:spPr>
          <p:txBody>
            <a:bodyPr rtlCol="0" anchor="ctr"/>
            <a:lstStyle/>
            <a:p>
              <a:endParaRPr lang="it-IT" sz="1013"/>
            </a:p>
          </p:txBody>
        </p:sp>
        <p:sp>
          <p:nvSpPr>
            <p:cNvPr id="1296" name="Figura a mano libera 1295">
              <a:extLst>
                <a:ext uri="{FF2B5EF4-FFF2-40B4-BE49-F238E27FC236}">
                  <a16:creationId xmlns:a16="http://schemas.microsoft.com/office/drawing/2014/main" id="{AADF8756-BD06-E94A-9F68-CA107AD065CF}"/>
                </a:ext>
              </a:extLst>
            </p:cNvPr>
            <p:cNvSpPr/>
            <p:nvPr/>
          </p:nvSpPr>
          <p:spPr>
            <a:xfrm>
              <a:off x="8323277" y="56218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297" name="Figura a mano libera 1296">
              <a:extLst>
                <a:ext uri="{FF2B5EF4-FFF2-40B4-BE49-F238E27FC236}">
                  <a16:creationId xmlns:a16="http://schemas.microsoft.com/office/drawing/2014/main" id="{2E7CC651-5FE2-E342-A6E8-6BF0356C6196}"/>
                </a:ext>
              </a:extLst>
            </p:cNvPr>
            <p:cNvSpPr/>
            <p:nvPr/>
          </p:nvSpPr>
          <p:spPr>
            <a:xfrm>
              <a:off x="8323277" y="54313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298" name="Figura a mano libera 1297">
              <a:extLst>
                <a:ext uri="{FF2B5EF4-FFF2-40B4-BE49-F238E27FC236}">
                  <a16:creationId xmlns:a16="http://schemas.microsoft.com/office/drawing/2014/main" id="{59132193-527C-3A47-95F2-6EBA12FD673F}"/>
                </a:ext>
              </a:extLst>
            </p:cNvPr>
            <p:cNvSpPr/>
            <p:nvPr/>
          </p:nvSpPr>
          <p:spPr>
            <a:xfrm>
              <a:off x="8323277" y="5393233"/>
              <a:ext cx="38100" cy="19050"/>
            </a:xfrm>
            <a:custGeom>
              <a:avLst/>
              <a:gdLst>
                <a:gd name="connsiteX0" fmla="*/ 35868 w 38100"/>
                <a:gd name="connsiteY0" fmla="*/ 17 h 19050"/>
                <a:gd name="connsiteX1" fmla="*/ 9864 w 38100"/>
                <a:gd name="connsiteY1" fmla="*/ 17 h 19050"/>
                <a:gd name="connsiteX2" fmla="*/ 6 w 38100"/>
                <a:gd name="connsiteY2" fmla="*/ 9209 h 19050"/>
                <a:gd name="connsiteX3" fmla="*/ 9198 w 38100"/>
                <a:gd name="connsiteY3" fmla="*/ 19067 h 19050"/>
                <a:gd name="connsiteX4" fmla="*/ 22723 w 38100"/>
                <a:gd name="connsiteY4" fmla="*/ 19067 h 19050"/>
                <a:gd name="connsiteX5" fmla="*/ 36439 w 38100"/>
                <a:gd name="connsiteY5" fmla="*/ 19067 h 19050"/>
                <a:gd name="connsiteX6" fmla="*/ 45964 w 38100"/>
                <a:gd name="connsiteY6" fmla="*/ 9542 h 19050"/>
                <a:gd name="connsiteX7" fmla="*/ 36456 w 38100"/>
                <a:gd name="connsiteY7" fmla="*/ 0 h 19050"/>
                <a:gd name="connsiteX8" fmla="*/ 3586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868" y="17"/>
                  </a:moveTo>
                  <a:cubicBezTo>
                    <a:pt x="27295" y="17"/>
                    <a:pt x="18437" y="17"/>
                    <a:pt x="9864" y="17"/>
                  </a:cubicBezTo>
                  <a:cubicBezTo>
                    <a:pt x="4604" y="-167"/>
                    <a:pt x="190" y="3948"/>
                    <a:pt x="6" y="9209"/>
                  </a:cubicBezTo>
                  <a:cubicBezTo>
                    <a:pt x="-178" y="14469"/>
                    <a:pt x="3937" y="18883"/>
                    <a:pt x="9198" y="19067"/>
                  </a:cubicBezTo>
                  <a:lnTo>
                    <a:pt x="22723" y="19067"/>
                  </a:lnTo>
                  <a:lnTo>
                    <a:pt x="36439" y="19067"/>
                  </a:lnTo>
                  <a:cubicBezTo>
                    <a:pt x="41700" y="19067"/>
                    <a:pt x="45964" y="14803"/>
                    <a:pt x="45964" y="9542"/>
                  </a:cubicBezTo>
                  <a:cubicBezTo>
                    <a:pt x="45974" y="4281"/>
                    <a:pt x="41717" y="10"/>
                    <a:pt x="36456" y="0"/>
                  </a:cubicBezTo>
                  <a:cubicBezTo>
                    <a:pt x="36260" y="0"/>
                    <a:pt x="36064" y="6"/>
                    <a:pt x="35868" y="17"/>
                  </a:cubicBezTo>
                  <a:close/>
                </a:path>
              </a:pathLst>
            </a:custGeom>
            <a:grpFill/>
            <a:ln w="9525" cap="flat">
              <a:noFill/>
              <a:prstDash val="solid"/>
              <a:miter/>
            </a:ln>
          </p:spPr>
          <p:txBody>
            <a:bodyPr rtlCol="0" anchor="ctr"/>
            <a:lstStyle/>
            <a:p>
              <a:endParaRPr lang="it-IT" sz="1013"/>
            </a:p>
          </p:txBody>
        </p:sp>
        <p:sp>
          <p:nvSpPr>
            <p:cNvPr id="1299" name="Figura a mano libera 1298">
              <a:extLst>
                <a:ext uri="{FF2B5EF4-FFF2-40B4-BE49-F238E27FC236}">
                  <a16:creationId xmlns:a16="http://schemas.microsoft.com/office/drawing/2014/main" id="{82EB0BEE-6674-3B42-8E66-8808AA65FD95}"/>
                </a:ext>
              </a:extLst>
            </p:cNvPr>
            <p:cNvSpPr/>
            <p:nvPr/>
          </p:nvSpPr>
          <p:spPr>
            <a:xfrm>
              <a:off x="8323902" y="5355145"/>
              <a:ext cx="38100" cy="19050"/>
            </a:xfrm>
            <a:custGeom>
              <a:avLst/>
              <a:gdLst>
                <a:gd name="connsiteX0" fmla="*/ 35528 w 38100"/>
                <a:gd name="connsiteY0" fmla="*/ 5 h 19050"/>
                <a:gd name="connsiteX1" fmla="*/ 35528 w 38100"/>
                <a:gd name="connsiteY1" fmla="*/ 5 h 19050"/>
                <a:gd name="connsiteX2" fmla="*/ 9525 w 38100"/>
                <a:gd name="connsiteY2" fmla="*/ 5 h 19050"/>
                <a:gd name="connsiteX3" fmla="*/ 0 w 38100"/>
                <a:gd name="connsiteY3" fmla="*/ 9530 h 19050"/>
                <a:gd name="connsiteX4" fmla="*/ 9525 w 38100"/>
                <a:gd name="connsiteY4" fmla="*/ 19055 h 19050"/>
                <a:gd name="connsiteX5" fmla="*/ 22098 w 38100"/>
                <a:gd name="connsiteY5" fmla="*/ 19055 h 19050"/>
                <a:gd name="connsiteX6" fmla="*/ 35814 w 38100"/>
                <a:gd name="connsiteY6" fmla="*/ 19055 h 19050"/>
                <a:gd name="connsiteX7" fmla="*/ 45339 w 38100"/>
                <a:gd name="connsiteY7" fmla="*/ 9530 h 19050"/>
                <a:gd name="connsiteX8" fmla="*/ 35818 w 38100"/>
                <a:gd name="connsiteY8" fmla="*/ 0 h 19050"/>
                <a:gd name="connsiteX9" fmla="*/ 35528 w 38100"/>
                <a:gd name="connsiteY9" fmla="*/ 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 h="19050">
                  <a:moveTo>
                    <a:pt x="35528" y="5"/>
                  </a:moveTo>
                  <a:lnTo>
                    <a:pt x="35528" y="5"/>
                  </a:lnTo>
                  <a:cubicBezTo>
                    <a:pt x="26956" y="5"/>
                    <a:pt x="18098" y="5"/>
                    <a:pt x="9525" y="5"/>
                  </a:cubicBezTo>
                  <a:cubicBezTo>
                    <a:pt x="4264" y="5"/>
                    <a:pt x="0" y="4269"/>
                    <a:pt x="0" y="9530"/>
                  </a:cubicBezTo>
                  <a:cubicBezTo>
                    <a:pt x="0" y="14790"/>
                    <a:pt x="4264" y="19055"/>
                    <a:pt x="9525" y="19055"/>
                  </a:cubicBezTo>
                  <a:lnTo>
                    <a:pt x="22098" y="19055"/>
                  </a:lnTo>
                  <a:lnTo>
                    <a:pt x="35814" y="19055"/>
                  </a:lnTo>
                  <a:cubicBezTo>
                    <a:pt x="41075" y="19055"/>
                    <a:pt x="45339" y="14790"/>
                    <a:pt x="45339" y="9530"/>
                  </a:cubicBezTo>
                  <a:cubicBezTo>
                    <a:pt x="45341" y="4269"/>
                    <a:pt x="41078" y="3"/>
                    <a:pt x="35818" y="0"/>
                  </a:cubicBezTo>
                  <a:cubicBezTo>
                    <a:pt x="35722" y="0"/>
                    <a:pt x="35624" y="2"/>
                    <a:pt x="35528" y="5"/>
                  </a:cubicBezTo>
                  <a:close/>
                </a:path>
              </a:pathLst>
            </a:custGeom>
            <a:grpFill/>
            <a:ln w="9525" cap="flat">
              <a:noFill/>
              <a:prstDash val="solid"/>
              <a:miter/>
            </a:ln>
          </p:spPr>
          <p:txBody>
            <a:bodyPr rtlCol="0" anchor="ctr"/>
            <a:lstStyle/>
            <a:p>
              <a:endParaRPr lang="it-IT" sz="1013"/>
            </a:p>
          </p:txBody>
        </p:sp>
        <p:sp>
          <p:nvSpPr>
            <p:cNvPr id="1300" name="Figura a mano libera 1299">
              <a:extLst>
                <a:ext uri="{FF2B5EF4-FFF2-40B4-BE49-F238E27FC236}">
                  <a16:creationId xmlns:a16="http://schemas.microsoft.com/office/drawing/2014/main" id="{8231C3DE-0B0B-7644-9DED-E15E3649AEA9}"/>
                </a:ext>
              </a:extLst>
            </p:cNvPr>
            <p:cNvSpPr/>
            <p:nvPr/>
          </p:nvSpPr>
          <p:spPr>
            <a:xfrm>
              <a:off x="8323616" y="5469433"/>
              <a:ext cx="38100" cy="19050"/>
            </a:xfrm>
            <a:custGeom>
              <a:avLst/>
              <a:gdLst>
                <a:gd name="connsiteX0" fmla="*/ 35528 w 38100"/>
                <a:gd name="connsiteY0" fmla="*/ 17 h 19050"/>
                <a:gd name="connsiteX1" fmla="*/ 9525 w 38100"/>
                <a:gd name="connsiteY1" fmla="*/ 17 h 19050"/>
                <a:gd name="connsiteX2" fmla="*/ 0 w 38100"/>
                <a:gd name="connsiteY2" fmla="*/ 9542 h 19050"/>
                <a:gd name="connsiteX3" fmla="*/ 9525 w 38100"/>
                <a:gd name="connsiteY3" fmla="*/ 19067 h 19050"/>
                <a:gd name="connsiteX4" fmla="*/ 22384 w 38100"/>
                <a:gd name="connsiteY4" fmla="*/ 19067 h 19050"/>
                <a:gd name="connsiteX5" fmla="*/ 36100 w 38100"/>
                <a:gd name="connsiteY5" fmla="*/ 19067 h 19050"/>
                <a:gd name="connsiteX6" fmla="*/ 45625 w 38100"/>
                <a:gd name="connsiteY6" fmla="*/ 9542 h 19050"/>
                <a:gd name="connsiteX7" fmla="*/ 36117 w 38100"/>
                <a:gd name="connsiteY7" fmla="*/ 0 h 19050"/>
                <a:gd name="connsiteX8" fmla="*/ 3552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528" y="17"/>
                  </a:moveTo>
                  <a:cubicBezTo>
                    <a:pt x="26956" y="17"/>
                    <a:pt x="18097" y="17"/>
                    <a:pt x="9525" y="17"/>
                  </a:cubicBezTo>
                  <a:cubicBezTo>
                    <a:pt x="4264" y="17"/>
                    <a:pt x="0" y="4281"/>
                    <a:pt x="0" y="9542"/>
                  </a:cubicBezTo>
                  <a:cubicBezTo>
                    <a:pt x="0" y="14803"/>
                    <a:pt x="4264" y="19067"/>
                    <a:pt x="9525" y="19067"/>
                  </a:cubicBezTo>
                  <a:lnTo>
                    <a:pt x="22384" y="19067"/>
                  </a:lnTo>
                  <a:lnTo>
                    <a:pt x="36100" y="19067"/>
                  </a:lnTo>
                  <a:cubicBezTo>
                    <a:pt x="41360" y="19067"/>
                    <a:pt x="45625" y="14803"/>
                    <a:pt x="45625" y="9542"/>
                  </a:cubicBezTo>
                  <a:cubicBezTo>
                    <a:pt x="45634" y="4281"/>
                    <a:pt x="41378" y="10"/>
                    <a:pt x="36117" y="0"/>
                  </a:cubicBezTo>
                  <a:cubicBezTo>
                    <a:pt x="35921" y="0"/>
                    <a:pt x="35724" y="6"/>
                    <a:pt x="35528" y="17"/>
                  </a:cubicBezTo>
                  <a:close/>
                </a:path>
              </a:pathLst>
            </a:custGeom>
            <a:grpFill/>
            <a:ln w="9525" cap="flat">
              <a:noFill/>
              <a:prstDash val="solid"/>
              <a:miter/>
            </a:ln>
          </p:spPr>
          <p:txBody>
            <a:bodyPr rtlCol="0" anchor="ctr"/>
            <a:lstStyle/>
            <a:p>
              <a:endParaRPr lang="it-IT" sz="1013"/>
            </a:p>
          </p:txBody>
        </p:sp>
        <p:sp>
          <p:nvSpPr>
            <p:cNvPr id="1301" name="Figura a mano libera 1300">
              <a:extLst>
                <a:ext uri="{FF2B5EF4-FFF2-40B4-BE49-F238E27FC236}">
                  <a16:creationId xmlns:a16="http://schemas.microsoft.com/office/drawing/2014/main" id="{A5F001DF-7EE5-3B42-8C89-77A9FFD62F88}"/>
                </a:ext>
              </a:extLst>
            </p:cNvPr>
            <p:cNvSpPr/>
            <p:nvPr/>
          </p:nvSpPr>
          <p:spPr>
            <a:xfrm>
              <a:off x="8323277" y="55075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302" name="Figura a mano libera 1301">
              <a:extLst>
                <a:ext uri="{FF2B5EF4-FFF2-40B4-BE49-F238E27FC236}">
                  <a16:creationId xmlns:a16="http://schemas.microsoft.com/office/drawing/2014/main" id="{80597128-6F66-1B4B-A263-356CDA6494F0}"/>
                </a:ext>
              </a:extLst>
            </p:cNvPr>
            <p:cNvSpPr/>
            <p:nvPr/>
          </p:nvSpPr>
          <p:spPr>
            <a:xfrm>
              <a:off x="8323277" y="5583733"/>
              <a:ext cx="38100" cy="19050"/>
            </a:xfrm>
            <a:custGeom>
              <a:avLst/>
              <a:gdLst>
                <a:gd name="connsiteX0" fmla="*/ 35868 w 38100"/>
                <a:gd name="connsiteY0" fmla="*/ 17 h 19050"/>
                <a:gd name="connsiteX1" fmla="*/ 9864 w 38100"/>
                <a:gd name="connsiteY1" fmla="*/ 17 h 19050"/>
                <a:gd name="connsiteX2" fmla="*/ 6 w 38100"/>
                <a:gd name="connsiteY2" fmla="*/ 9209 h 19050"/>
                <a:gd name="connsiteX3" fmla="*/ 9198 w 38100"/>
                <a:gd name="connsiteY3" fmla="*/ 19067 h 19050"/>
                <a:gd name="connsiteX4" fmla="*/ 22723 w 38100"/>
                <a:gd name="connsiteY4" fmla="*/ 19067 h 19050"/>
                <a:gd name="connsiteX5" fmla="*/ 36439 w 38100"/>
                <a:gd name="connsiteY5" fmla="*/ 19067 h 19050"/>
                <a:gd name="connsiteX6" fmla="*/ 45964 w 38100"/>
                <a:gd name="connsiteY6" fmla="*/ 9542 h 19050"/>
                <a:gd name="connsiteX7" fmla="*/ 36456 w 38100"/>
                <a:gd name="connsiteY7" fmla="*/ 0 h 19050"/>
                <a:gd name="connsiteX8" fmla="*/ 3586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868" y="17"/>
                  </a:moveTo>
                  <a:cubicBezTo>
                    <a:pt x="27295" y="17"/>
                    <a:pt x="18437" y="17"/>
                    <a:pt x="9864" y="17"/>
                  </a:cubicBezTo>
                  <a:cubicBezTo>
                    <a:pt x="4604" y="-167"/>
                    <a:pt x="190" y="3948"/>
                    <a:pt x="6" y="9209"/>
                  </a:cubicBezTo>
                  <a:cubicBezTo>
                    <a:pt x="-178" y="14469"/>
                    <a:pt x="3937" y="18883"/>
                    <a:pt x="9198" y="19067"/>
                  </a:cubicBezTo>
                  <a:lnTo>
                    <a:pt x="22723" y="19067"/>
                  </a:lnTo>
                  <a:lnTo>
                    <a:pt x="36439" y="19067"/>
                  </a:lnTo>
                  <a:cubicBezTo>
                    <a:pt x="41700" y="19067"/>
                    <a:pt x="45964" y="14803"/>
                    <a:pt x="45964" y="9542"/>
                  </a:cubicBezTo>
                  <a:cubicBezTo>
                    <a:pt x="45974" y="4281"/>
                    <a:pt x="41717" y="10"/>
                    <a:pt x="36456" y="0"/>
                  </a:cubicBezTo>
                  <a:cubicBezTo>
                    <a:pt x="36260" y="0"/>
                    <a:pt x="36064" y="6"/>
                    <a:pt x="35868" y="17"/>
                  </a:cubicBezTo>
                  <a:close/>
                </a:path>
              </a:pathLst>
            </a:custGeom>
            <a:grpFill/>
            <a:ln w="9525" cap="flat">
              <a:noFill/>
              <a:prstDash val="solid"/>
              <a:miter/>
            </a:ln>
          </p:spPr>
          <p:txBody>
            <a:bodyPr rtlCol="0" anchor="ctr"/>
            <a:lstStyle/>
            <a:p>
              <a:endParaRPr lang="it-IT" sz="1013"/>
            </a:p>
          </p:txBody>
        </p:sp>
        <p:sp>
          <p:nvSpPr>
            <p:cNvPr id="1303" name="Figura a mano libera 1302">
              <a:extLst>
                <a:ext uri="{FF2B5EF4-FFF2-40B4-BE49-F238E27FC236}">
                  <a16:creationId xmlns:a16="http://schemas.microsoft.com/office/drawing/2014/main" id="{18C025EB-8D86-CB46-90BD-FA5BDCC40BC7}"/>
                </a:ext>
              </a:extLst>
            </p:cNvPr>
            <p:cNvSpPr/>
            <p:nvPr/>
          </p:nvSpPr>
          <p:spPr>
            <a:xfrm>
              <a:off x="8323277" y="55456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304" name="Figura a mano libera 1303">
              <a:extLst>
                <a:ext uri="{FF2B5EF4-FFF2-40B4-BE49-F238E27FC236}">
                  <a16:creationId xmlns:a16="http://schemas.microsoft.com/office/drawing/2014/main" id="{7EB8D405-C1DA-B441-979B-E7AE0DEFC586}"/>
                </a:ext>
              </a:extLst>
            </p:cNvPr>
            <p:cNvSpPr/>
            <p:nvPr/>
          </p:nvSpPr>
          <p:spPr>
            <a:xfrm>
              <a:off x="7965000" y="5595556"/>
              <a:ext cx="762000" cy="447675"/>
            </a:xfrm>
            <a:custGeom>
              <a:avLst/>
              <a:gdLst>
                <a:gd name="connsiteX0" fmla="*/ 623316 w 762000"/>
                <a:gd name="connsiteY0" fmla="*/ 7244 h 447675"/>
                <a:gd name="connsiteX1" fmla="*/ 381000 w 762000"/>
                <a:gd name="connsiteY1" fmla="*/ 287279 h 447675"/>
                <a:gd name="connsiteX2" fmla="*/ 138684 w 762000"/>
                <a:gd name="connsiteY2" fmla="*/ 7244 h 447675"/>
                <a:gd name="connsiteX3" fmla="*/ 0 w 762000"/>
                <a:gd name="connsiteY3" fmla="*/ 29914 h 447675"/>
                <a:gd name="connsiteX4" fmla="*/ 150305 w 762000"/>
                <a:gd name="connsiteY4" fmla="*/ 211937 h 447675"/>
                <a:gd name="connsiteX5" fmla="*/ 288989 w 762000"/>
                <a:gd name="connsiteY5" fmla="*/ 393959 h 447675"/>
                <a:gd name="connsiteX6" fmla="*/ 314611 w 762000"/>
                <a:gd name="connsiteY6" fmla="*/ 396150 h 447675"/>
                <a:gd name="connsiteX7" fmla="*/ 321183 w 762000"/>
                <a:gd name="connsiteY7" fmla="*/ 396150 h 447675"/>
                <a:gd name="connsiteX8" fmla="*/ 386854 w 762000"/>
                <a:gd name="connsiteY8" fmla="*/ 450113 h 447675"/>
                <a:gd name="connsiteX9" fmla="*/ 440817 w 762000"/>
                <a:gd name="connsiteY9" fmla="*/ 396150 h 447675"/>
                <a:gd name="connsiteX10" fmla="*/ 447675 w 762000"/>
                <a:gd name="connsiteY10" fmla="*/ 396150 h 447675"/>
                <a:gd name="connsiteX11" fmla="*/ 473297 w 762000"/>
                <a:gd name="connsiteY11" fmla="*/ 393959 h 447675"/>
                <a:gd name="connsiteX12" fmla="*/ 611981 w 762000"/>
                <a:gd name="connsiteY12" fmla="*/ 211937 h 447675"/>
                <a:gd name="connsiteX13" fmla="*/ 762000 w 762000"/>
                <a:gd name="connsiteY13" fmla="*/ 29914 h 447675"/>
                <a:gd name="connsiteX14" fmla="*/ 623316 w 762000"/>
                <a:gd name="connsiteY14" fmla="*/ 7244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0" h="447675">
                  <a:moveTo>
                    <a:pt x="623316" y="7244"/>
                  </a:moveTo>
                  <a:cubicBezTo>
                    <a:pt x="491395" y="35819"/>
                    <a:pt x="398526" y="141261"/>
                    <a:pt x="381000" y="287279"/>
                  </a:cubicBezTo>
                  <a:cubicBezTo>
                    <a:pt x="363379" y="141833"/>
                    <a:pt x="270320" y="35819"/>
                    <a:pt x="138684" y="7244"/>
                  </a:cubicBezTo>
                  <a:cubicBezTo>
                    <a:pt x="86678" y="-4757"/>
                    <a:pt x="34671" y="-4757"/>
                    <a:pt x="0" y="29914"/>
                  </a:cubicBezTo>
                  <a:cubicBezTo>
                    <a:pt x="0" y="29914"/>
                    <a:pt x="150305" y="34676"/>
                    <a:pt x="150305" y="211937"/>
                  </a:cubicBezTo>
                  <a:cubicBezTo>
                    <a:pt x="150305" y="314521"/>
                    <a:pt x="216980" y="382339"/>
                    <a:pt x="288989" y="393959"/>
                  </a:cubicBezTo>
                  <a:cubicBezTo>
                    <a:pt x="297448" y="395442"/>
                    <a:pt x="306022" y="396175"/>
                    <a:pt x="314611" y="396150"/>
                  </a:cubicBezTo>
                  <a:lnTo>
                    <a:pt x="321183" y="396150"/>
                  </a:lnTo>
                  <a:cubicBezTo>
                    <a:pt x="324416" y="429186"/>
                    <a:pt x="353818" y="453346"/>
                    <a:pt x="386854" y="450113"/>
                  </a:cubicBezTo>
                  <a:cubicBezTo>
                    <a:pt x="415419" y="447317"/>
                    <a:pt x="438021" y="424716"/>
                    <a:pt x="440817" y="396150"/>
                  </a:cubicBezTo>
                  <a:lnTo>
                    <a:pt x="447675" y="396150"/>
                  </a:lnTo>
                  <a:cubicBezTo>
                    <a:pt x="456264" y="396175"/>
                    <a:pt x="464837" y="395442"/>
                    <a:pt x="473297" y="393959"/>
                  </a:cubicBezTo>
                  <a:cubicBezTo>
                    <a:pt x="545783" y="382339"/>
                    <a:pt x="611981" y="314521"/>
                    <a:pt x="611981" y="211937"/>
                  </a:cubicBezTo>
                  <a:cubicBezTo>
                    <a:pt x="611696" y="34676"/>
                    <a:pt x="762000" y="29914"/>
                    <a:pt x="762000" y="29914"/>
                  </a:cubicBezTo>
                  <a:cubicBezTo>
                    <a:pt x="727329" y="-4757"/>
                    <a:pt x="675323" y="-4757"/>
                    <a:pt x="623316" y="7244"/>
                  </a:cubicBezTo>
                  <a:close/>
                </a:path>
              </a:pathLst>
            </a:custGeom>
            <a:grpFill/>
            <a:ln w="9525" cap="flat">
              <a:noFill/>
              <a:prstDash val="solid"/>
              <a:miter/>
            </a:ln>
          </p:spPr>
          <p:txBody>
            <a:bodyPr rtlCol="0" anchor="ctr"/>
            <a:lstStyle/>
            <a:p>
              <a:endParaRPr lang="it-IT" sz="1013"/>
            </a:p>
          </p:txBody>
        </p:sp>
      </p:grpSp>
      <p:grpSp>
        <p:nvGrpSpPr>
          <p:cNvPr id="1305" name="Elemento grafico 1168" descr="Tacchino cotto">
            <a:extLst>
              <a:ext uri="{FF2B5EF4-FFF2-40B4-BE49-F238E27FC236}">
                <a16:creationId xmlns:a16="http://schemas.microsoft.com/office/drawing/2014/main" id="{3D168312-3046-F440-9DF5-28563F5012BF}"/>
              </a:ext>
            </a:extLst>
          </p:cNvPr>
          <p:cNvGrpSpPr/>
          <p:nvPr/>
        </p:nvGrpSpPr>
        <p:grpSpPr>
          <a:xfrm>
            <a:off x="7257661" y="3553457"/>
            <a:ext cx="262526" cy="262526"/>
            <a:chOff x="8038800" y="5371800"/>
            <a:chExt cx="914400" cy="914400"/>
          </a:xfrm>
          <a:solidFill>
            <a:schemeClr val="accent3"/>
          </a:solidFill>
        </p:grpSpPr>
        <p:sp>
          <p:nvSpPr>
            <p:cNvPr id="1306" name="Figura a mano libera 1305">
              <a:extLst>
                <a:ext uri="{FF2B5EF4-FFF2-40B4-BE49-F238E27FC236}">
                  <a16:creationId xmlns:a16="http://schemas.microsoft.com/office/drawing/2014/main" id="{54528F69-4A52-ED40-9719-2C9E83962EC9}"/>
                </a:ext>
              </a:extLst>
            </p:cNvPr>
            <p:cNvSpPr/>
            <p:nvPr/>
          </p:nvSpPr>
          <p:spPr>
            <a:xfrm>
              <a:off x="8057850" y="6095700"/>
              <a:ext cx="876300" cy="57150"/>
            </a:xfrm>
            <a:custGeom>
              <a:avLst/>
              <a:gdLst>
                <a:gd name="connsiteX0" fmla="*/ 876300 w 876300"/>
                <a:gd name="connsiteY0" fmla="*/ 0 h 57150"/>
                <a:gd name="connsiteX1" fmla="*/ 876300 w 876300"/>
                <a:gd name="connsiteY1" fmla="*/ 19050 h 57150"/>
                <a:gd name="connsiteX2" fmla="*/ 838200 w 876300"/>
                <a:gd name="connsiteY2" fmla="*/ 57150 h 57150"/>
                <a:gd name="connsiteX3" fmla="*/ 38100 w 876300"/>
                <a:gd name="connsiteY3" fmla="*/ 57150 h 57150"/>
                <a:gd name="connsiteX4" fmla="*/ 0 w 876300"/>
                <a:gd name="connsiteY4" fmla="*/ 19050 h 57150"/>
                <a:gd name="connsiteX5" fmla="*/ 0 w 876300"/>
                <a:gd name="connsiteY5"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300" h="57150">
                  <a:moveTo>
                    <a:pt x="876300" y="0"/>
                  </a:moveTo>
                  <a:lnTo>
                    <a:pt x="876300" y="19050"/>
                  </a:lnTo>
                  <a:cubicBezTo>
                    <a:pt x="876300" y="40092"/>
                    <a:pt x="859242" y="57150"/>
                    <a:pt x="838200" y="57150"/>
                  </a:cubicBezTo>
                  <a:lnTo>
                    <a:pt x="38100" y="57150"/>
                  </a:lnTo>
                  <a:cubicBezTo>
                    <a:pt x="17058" y="57150"/>
                    <a:pt x="0" y="40092"/>
                    <a:pt x="0" y="19050"/>
                  </a:cubicBezTo>
                  <a:lnTo>
                    <a:pt x="0" y="0"/>
                  </a:lnTo>
                  <a:close/>
                </a:path>
              </a:pathLst>
            </a:custGeom>
            <a:grpFill/>
            <a:ln w="9525" cap="flat">
              <a:noFill/>
              <a:prstDash val="solid"/>
              <a:miter/>
            </a:ln>
          </p:spPr>
          <p:txBody>
            <a:bodyPr rtlCol="0" anchor="ctr"/>
            <a:lstStyle/>
            <a:p>
              <a:endParaRPr lang="it-IT" sz="1013"/>
            </a:p>
          </p:txBody>
        </p:sp>
        <p:sp>
          <p:nvSpPr>
            <p:cNvPr id="1307" name="Figura a mano libera 1306">
              <a:extLst>
                <a:ext uri="{FF2B5EF4-FFF2-40B4-BE49-F238E27FC236}">
                  <a16:creationId xmlns:a16="http://schemas.microsoft.com/office/drawing/2014/main" id="{0C4D4663-61CF-E04B-AEA0-50C01A259A16}"/>
                </a:ext>
              </a:extLst>
            </p:cNvPr>
            <p:cNvSpPr/>
            <p:nvPr/>
          </p:nvSpPr>
          <p:spPr>
            <a:xfrm>
              <a:off x="8459086" y="5524864"/>
              <a:ext cx="57150" cy="171450"/>
            </a:xfrm>
            <a:custGeom>
              <a:avLst/>
              <a:gdLst>
                <a:gd name="connsiteX0" fmla="*/ 19007 w 57150"/>
                <a:gd name="connsiteY0" fmla="*/ 99254 h 171450"/>
                <a:gd name="connsiteX1" fmla="*/ 19007 w 57150"/>
                <a:gd name="connsiteY1" fmla="*/ 139640 h 171450"/>
                <a:gd name="connsiteX2" fmla="*/ 19087 w 57150"/>
                <a:gd name="connsiteY2" fmla="*/ 166580 h 171450"/>
                <a:gd name="connsiteX3" fmla="*/ 32532 w 57150"/>
                <a:gd name="connsiteY3" fmla="*/ 172120 h 171450"/>
                <a:gd name="connsiteX4" fmla="*/ 46439 w 57150"/>
                <a:gd name="connsiteY4" fmla="*/ 166595 h 171450"/>
                <a:gd name="connsiteX5" fmla="*/ 46444 w 57150"/>
                <a:gd name="connsiteY5" fmla="*/ 72303 h 171450"/>
                <a:gd name="connsiteX6" fmla="*/ 46439 w 57150"/>
                <a:gd name="connsiteY6" fmla="*/ 72298 h 171450"/>
                <a:gd name="connsiteX7" fmla="*/ 46439 w 57150"/>
                <a:gd name="connsiteY7" fmla="*/ 72298 h 171450"/>
                <a:gd name="connsiteX8" fmla="*/ 46368 w 57150"/>
                <a:gd name="connsiteY8" fmla="*/ 31887 h 171450"/>
                <a:gd name="connsiteX9" fmla="*/ 46439 w 57150"/>
                <a:gd name="connsiteY9" fmla="*/ 31817 h 171450"/>
                <a:gd name="connsiteX10" fmla="*/ 45066 w 57150"/>
                <a:gd name="connsiteY10" fmla="*/ 4910 h 171450"/>
                <a:gd name="connsiteX11" fmla="*/ 19483 w 57150"/>
                <a:gd name="connsiteY11" fmla="*/ 4956 h 171450"/>
                <a:gd name="connsiteX12" fmla="*/ 19483 w 57150"/>
                <a:gd name="connsiteY12" fmla="*/ 9915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007" y="99254"/>
                  </a:moveTo>
                  <a:cubicBezTo>
                    <a:pt x="30149" y="110410"/>
                    <a:pt x="30149" y="128483"/>
                    <a:pt x="19007" y="139640"/>
                  </a:cubicBezTo>
                  <a:cubicBezTo>
                    <a:pt x="11590" y="147101"/>
                    <a:pt x="11625" y="159163"/>
                    <a:pt x="19087" y="166580"/>
                  </a:cubicBezTo>
                  <a:cubicBezTo>
                    <a:pt x="22660" y="170132"/>
                    <a:pt x="27495" y="172124"/>
                    <a:pt x="32532" y="172120"/>
                  </a:cubicBezTo>
                  <a:cubicBezTo>
                    <a:pt x="37727" y="172252"/>
                    <a:pt x="42751" y="170257"/>
                    <a:pt x="46439" y="166595"/>
                  </a:cubicBezTo>
                  <a:cubicBezTo>
                    <a:pt x="72478" y="140559"/>
                    <a:pt x="72480" y="98342"/>
                    <a:pt x="46444" y="72303"/>
                  </a:cubicBezTo>
                  <a:cubicBezTo>
                    <a:pt x="46442" y="72301"/>
                    <a:pt x="46441" y="72300"/>
                    <a:pt x="46439" y="72298"/>
                  </a:cubicBezTo>
                  <a:lnTo>
                    <a:pt x="46439" y="72298"/>
                  </a:lnTo>
                  <a:cubicBezTo>
                    <a:pt x="35260" y="61158"/>
                    <a:pt x="35229" y="43066"/>
                    <a:pt x="46368" y="31887"/>
                  </a:cubicBezTo>
                  <a:cubicBezTo>
                    <a:pt x="46392" y="31863"/>
                    <a:pt x="46415" y="31840"/>
                    <a:pt x="46439" y="31817"/>
                  </a:cubicBezTo>
                  <a:cubicBezTo>
                    <a:pt x="53489" y="24008"/>
                    <a:pt x="52875" y="11962"/>
                    <a:pt x="45066" y="4910"/>
                  </a:cubicBezTo>
                  <a:cubicBezTo>
                    <a:pt x="37795" y="-1654"/>
                    <a:pt x="26731" y="-1634"/>
                    <a:pt x="19483" y="4956"/>
                  </a:cubicBezTo>
                  <a:cubicBezTo>
                    <a:pt x="-6494" y="30984"/>
                    <a:pt x="-6494" y="73130"/>
                    <a:pt x="19483" y="99158"/>
                  </a:cubicBezTo>
                  <a:close/>
                </a:path>
              </a:pathLst>
            </a:custGeom>
            <a:grpFill/>
            <a:ln w="9525" cap="flat">
              <a:noFill/>
              <a:prstDash val="solid"/>
              <a:miter/>
            </a:ln>
          </p:spPr>
          <p:txBody>
            <a:bodyPr rtlCol="0" anchor="ctr"/>
            <a:lstStyle/>
            <a:p>
              <a:endParaRPr lang="it-IT" sz="1013"/>
            </a:p>
          </p:txBody>
        </p:sp>
        <p:sp>
          <p:nvSpPr>
            <p:cNvPr id="1308" name="Figura a mano libera 1307">
              <a:extLst>
                <a:ext uri="{FF2B5EF4-FFF2-40B4-BE49-F238E27FC236}">
                  <a16:creationId xmlns:a16="http://schemas.microsoft.com/office/drawing/2014/main" id="{F02737A4-B160-EE44-B423-7E802A549D6D}"/>
                </a:ext>
              </a:extLst>
            </p:cNvPr>
            <p:cNvSpPr/>
            <p:nvPr/>
          </p:nvSpPr>
          <p:spPr>
            <a:xfrm>
              <a:off x="8562670" y="5580053"/>
              <a:ext cx="57150" cy="171450"/>
            </a:xfrm>
            <a:custGeom>
              <a:avLst/>
              <a:gdLst>
                <a:gd name="connsiteX0" fmla="*/ 19531 w 57150"/>
                <a:gd name="connsiteY0" fmla="*/ 99785 h 171450"/>
                <a:gd name="connsiteX1" fmla="*/ 19601 w 57150"/>
                <a:gd name="connsiteY1" fmla="*/ 140196 h 171450"/>
                <a:gd name="connsiteX2" fmla="*/ 19531 w 57150"/>
                <a:gd name="connsiteY2" fmla="*/ 140266 h 171450"/>
                <a:gd name="connsiteX3" fmla="*/ 18254 w 57150"/>
                <a:gd name="connsiteY3" fmla="*/ 167176 h 171450"/>
                <a:gd name="connsiteX4" fmla="*/ 45164 w 57150"/>
                <a:gd name="connsiteY4" fmla="*/ 168455 h 171450"/>
                <a:gd name="connsiteX5" fmla="*/ 46487 w 57150"/>
                <a:gd name="connsiteY5" fmla="*/ 167127 h 171450"/>
                <a:gd name="connsiteX6" fmla="*/ 46487 w 57150"/>
                <a:gd name="connsiteY6" fmla="*/ 72925 h 171450"/>
                <a:gd name="connsiteX7" fmla="*/ 46487 w 57150"/>
                <a:gd name="connsiteY7" fmla="*/ 72925 h 171450"/>
                <a:gd name="connsiteX8" fmla="*/ 46487 w 57150"/>
                <a:gd name="connsiteY8" fmla="*/ 32539 h 171450"/>
                <a:gd name="connsiteX9" fmla="*/ 46487 w 57150"/>
                <a:gd name="connsiteY9" fmla="*/ 5583 h 171450"/>
                <a:gd name="connsiteX10" fmla="*/ 19531 w 57150"/>
                <a:gd name="connsiteY10" fmla="*/ 5583 h 171450"/>
                <a:gd name="connsiteX11" fmla="*/ 19526 w 57150"/>
                <a:gd name="connsiteY11" fmla="*/ 99876 h 171450"/>
                <a:gd name="connsiteX12" fmla="*/ 19531 w 57150"/>
                <a:gd name="connsiteY12" fmla="*/ 9988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531" y="99785"/>
                  </a:moveTo>
                  <a:cubicBezTo>
                    <a:pt x="30709" y="110925"/>
                    <a:pt x="30741" y="129017"/>
                    <a:pt x="19601" y="140196"/>
                  </a:cubicBezTo>
                  <a:cubicBezTo>
                    <a:pt x="19578" y="140220"/>
                    <a:pt x="19555" y="140243"/>
                    <a:pt x="19531" y="140266"/>
                  </a:cubicBezTo>
                  <a:cubicBezTo>
                    <a:pt x="11747" y="147344"/>
                    <a:pt x="11176" y="159393"/>
                    <a:pt x="18254" y="167176"/>
                  </a:cubicBezTo>
                  <a:cubicBezTo>
                    <a:pt x="25332" y="174960"/>
                    <a:pt x="37380" y="175533"/>
                    <a:pt x="45164" y="168455"/>
                  </a:cubicBezTo>
                  <a:cubicBezTo>
                    <a:pt x="45627" y="168034"/>
                    <a:pt x="46068" y="167591"/>
                    <a:pt x="46487" y="167127"/>
                  </a:cubicBezTo>
                  <a:cubicBezTo>
                    <a:pt x="72464" y="141099"/>
                    <a:pt x="72464" y="98953"/>
                    <a:pt x="46487" y="72925"/>
                  </a:cubicBezTo>
                  <a:lnTo>
                    <a:pt x="46487" y="72925"/>
                  </a:lnTo>
                  <a:cubicBezTo>
                    <a:pt x="35344" y="61768"/>
                    <a:pt x="35344" y="43695"/>
                    <a:pt x="46487" y="32539"/>
                  </a:cubicBezTo>
                  <a:cubicBezTo>
                    <a:pt x="53930" y="25095"/>
                    <a:pt x="53930" y="13027"/>
                    <a:pt x="46487" y="5583"/>
                  </a:cubicBezTo>
                  <a:cubicBezTo>
                    <a:pt x="39043" y="-1861"/>
                    <a:pt x="26975" y="-1861"/>
                    <a:pt x="19531" y="5583"/>
                  </a:cubicBezTo>
                  <a:cubicBezTo>
                    <a:pt x="-6509" y="31619"/>
                    <a:pt x="-6510" y="73836"/>
                    <a:pt x="19526" y="99876"/>
                  </a:cubicBezTo>
                  <a:cubicBezTo>
                    <a:pt x="19528" y="99877"/>
                    <a:pt x="19529" y="99878"/>
                    <a:pt x="19531" y="99880"/>
                  </a:cubicBezTo>
                  <a:close/>
                </a:path>
              </a:pathLst>
            </a:custGeom>
            <a:grpFill/>
            <a:ln w="9525" cap="flat">
              <a:noFill/>
              <a:prstDash val="solid"/>
              <a:miter/>
            </a:ln>
          </p:spPr>
          <p:txBody>
            <a:bodyPr rtlCol="0" anchor="ctr"/>
            <a:lstStyle/>
            <a:p>
              <a:endParaRPr lang="it-IT" sz="1013"/>
            </a:p>
          </p:txBody>
        </p:sp>
        <p:sp>
          <p:nvSpPr>
            <p:cNvPr id="1309" name="Figura a mano libera 1308">
              <a:extLst>
                <a:ext uri="{FF2B5EF4-FFF2-40B4-BE49-F238E27FC236}">
                  <a16:creationId xmlns:a16="http://schemas.microsoft.com/office/drawing/2014/main" id="{D378CC56-2316-1144-96A2-DB0BDB5396BC}"/>
                </a:ext>
              </a:extLst>
            </p:cNvPr>
            <p:cNvSpPr/>
            <p:nvPr/>
          </p:nvSpPr>
          <p:spPr>
            <a:xfrm>
              <a:off x="8363788" y="5579958"/>
              <a:ext cx="57150" cy="171450"/>
            </a:xfrm>
            <a:custGeom>
              <a:avLst/>
              <a:gdLst>
                <a:gd name="connsiteX0" fmla="*/ 19055 w 57150"/>
                <a:gd name="connsiteY0" fmla="*/ 99880 h 171450"/>
                <a:gd name="connsiteX1" fmla="*/ 19125 w 57150"/>
                <a:gd name="connsiteY1" fmla="*/ 140291 h 171450"/>
                <a:gd name="connsiteX2" fmla="*/ 19055 w 57150"/>
                <a:gd name="connsiteY2" fmla="*/ 140362 h 171450"/>
                <a:gd name="connsiteX3" fmla="*/ 19340 w 57150"/>
                <a:gd name="connsiteY3" fmla="*/ 167508 h 171450"/>
                <a:gd name="connsiteX4" fmla="*/ 46487 w 57150"/>
                <a:gd name="connsiteY4" fmla="*/ 167222 h 171450"/>
                <a:gd name="connsiteX5" fmla="*/ 46491 w 57150"/>
                <a:gd name="connsiteY5" fmla="*/ 72929 h 171450"/>
                <a:gd name="connsiteX6" fmla="*/ 46487 w 57150"/>
                <a:gd name="connsiteY6" fmla="*/ 72925 h 171450"/>
                <a:gd name="connsiteX7" fmla="*/ 46487 w 57150"/>
                <a:gd name="connsiteY7" fmla="*/ 72925 h 171450"/>
                <a:gd name="connsiteX8" fmla="*/ 46487 w 57150"/>
                <a:gd name="connsiteY8" fmla="*/ 32539 h 171450"/>
                <a:gd name="connsiteX9" fmla="*/ 46487 w 57150"/>
                <a:gd name="connsiteY9" fmla="*/ 5583 h 171450"/>
                <a:gd name="connsiteX10" fmla="*/ 19531 w 57150"/>
                <a:gd name="connsiteY10" fmla="*/ 5583 h 171450"/>
                <a:gd name="connsiteX11" fmla="*/ 19526 w 57150"/>
                <a:gd name="connsiteY11" fmla="*/ 99876 h 171450"/>
                <a:gd name="connsiteX12" fmla="*/ 19531 w 57150"/>
                <a:gd name="connsiteY12" fmla="*/ 9988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055" y="99880"/>
                  </a:moveTo>
                  <a:cubicBezTo>
                    <a:pt x="30233" y="111020"/>
                    <a:pt x="30265" y="129113"/>
                    <a:pt x="19125" y="140291"/>
                  </a:cubicBezTo>
                  <a:cubicBezTo>
                    <a:pt x="19101" y="140315"/>
                    <a:pt x="19078" y="140338"/>
                    <a:pt x="19055" y="140362"/>
                  </a:cubicBezTo>
                  <a:cubicBezTo>
                    <a:pt x="11638" y="147937"/>
                    <a:pt x="11765" y="160091"/>
                    <a:pt x="19340" y="167508"/>
                  </a:cubicBezTo>
                  <a:cubicBezTo>
                    <a:pt x="26916" y="174925"/>
                    <a:pt x="39070" y="174797"/>
                    <a:pt x="46487" y="167222"/>
                  </a:cubicBezTo>
                  <a:cubicBezTo>
                    <a:pt x="72526" y="141185"/>
                    <a:pt x="72528" y="98969"/>
                    <a:pt x="46491" y="72929"/>
                  </a:cubicBezTo>
                  <a:cubicBezTo>
                    <a:pt x="46490" y="72927"/>
                    <a:pt x="46489" y="72926"/>
                    <a:pt x="46487" y="72925"/>
                  </a:cubicBezTo>
                  <a:lnTo>
                    <a:pt x="46487" y="72925"/>
                  </a:lnTo>
                  <a:cubicBezTo>
                    <a:pt x="35344" y="61768"/>
                    <a:pt x="35344" y="43695"/>
                    <a:pt x="46487" y="32539"/>
                  </a:cubicBezTo>
                  <a:cubicBezTo>
                    <a:pt x="53930" y="25095"/>
                    <a:pt x="53930" y="13027"/>
                    <a:pt x="46487" y="5583"/>
                  </a:cubicBezTo>
                  <a:cubicBezTo>
                    <a:pt x="39043" y="-1861"/>
                    <a:pt x="26975" y="-1861"/>
                    <a:pt x="19531" y="5583"/>
                  </a:cubicBezTo>
                  <a:cubicBezTo>
                    <a:pt x="-6509" y="31619"/>
                    <a:pt x="-6510" y="73836"/>
                    <a:pt x="19526" y="99876"/>
                  </a:cubicBezTo>
                  <a:cubicBezTo>
                    <a:pt x="19528" y="99877"/>
                    <a:pt x="19529" y="99878"/>
                    <a:pt x="19531" y="99880"/>
                  </a:cubicBezTo>
                  <a:close/>
                </a:path>
              </a:pathLst>
            </a:custGeom>
            <a:grpFill/>
            <a:ln w="9525" cap="flat">
              <a:noFill/>
              <a:prstDash val="solid"/>
              <a:miter/>
            </a:ln>
          </p:spPr>
          <p:txBody>
            <a:bodyPr rtlCol="0" anchor="ctr"/>
            <a:lstStyle/>
            <a:p>
              <a:endParaRPr lang="it-IT" sz="1013"/>
            </a:p>
          </p:txBody>
        </p:sp>
        <p:sp>
          <p:nvSpPr>
            <p:cNvPr id="1310" name="Figura a mano libera 1309">
              <a:extLst>
                <a:ext uri="{FF2B5EF4-FFF2-40B4-BE49-F238E27FC236}">
                  <a16:creationId xmlns:a16="http://schemas.microsoft.com/office/drawing/2014/main" id="{E43205D2-151E-544F-8EF9-6C281FF0E25C}"/>
                </a:ext>
              </a:extLst>
            </p:cNvPr>
            <p:cNvSpPr/>
            <p:nvPr/>
          </p:nvSpPr>
          <p:spPr>
            <a:xfrm>
              <a:off x="8134050" y="5714451"/>
              <a:ext cx="800100" cy="342900"/>
            </a:xfrm>
            <a:custGeom>
              <a:avLst/>
              <a:gdLst>
                <a:gd name="connsiteX0" fmla="*/ 795528 w 800100"/>
                <a:gd name="connsiteY0" fmla="*/ 127884 h 342900"/>
                <a:gd name="connsiteX1" fmla="*/ 756018 w 800100"/>
                <a:gd name="connsiteY1" fmla="*/ 119395 h 342900"/>
                <a:gd name="connsiteX2" fmla="*/ 755999 w 800100"/>
                <a:gd name="connsiteY2" fmla="*/ 119407 h 342900"/>
                <a:gd name="connsiteX3" fmla="*/ 764639 w 800100"/>
                <a:gd name="connsiteY3" fmla="*/ 79931 h 342900"/>
                <a:gd name="connsiteX4" fmla="*/ 725162 w 800100"/>
                <a:gd name="connsiteY4" fmla="*/ 71290 h 342900"/>
                <a:gd name="connsiteX5" fmla="*/ 716523 w 800100"/>
                <a:gd name="connsiteY5" fmla="*/ 110767 h 342900"/>
                <a:gd name="connsiteX6" fmla="*/ 716566 w 800100"/>
                <a:gd name="connsiteY6" fmla="*/ 110834 h 342900"/>
                <a:gd name="connsiteX7" fmla="*/ 723138 w 800100"/>
                <a:gd name="connsiteY7" fmla="*/ 117978 h 342900"/>
                <a:gd name="connsiteX8" fmla="*/ 681419 w 800100"/>
                <a:gd name="connsiteY8" fmla="*/ 142553 h 342900"/>
                <a:gd name="connsiteX9" fmla="*/ 581025 w 800100"/>
                <a:gd name="connsiteY9" fmla="*/ 135980 h 342900"/>
                <a:gd name="connsiteX10" fmla="*/ 509969 w 800100"/>
                <a:gd name="connsiteY10" fmla="*/ 182843 h 342900"/>
                <a:gd name="connsiteX11" fmla="*/ 488251 w 800100"/>
                <a:gd name="connsiteY11" fmla="*/ 215990 h 342900"/>
                <a:gd name="connsiteX12" fmla="*/ 481108 w 800100"/>
                <a:gd name="connsiteY12" fmla="*/ 247423 h 342900"/>
                <a:gd name="connsiteX13" fmla="*/ 466725 w 800100"/>
                <a:gd name="connsiteY13" fmla="*/ 261806 h 342900"/>
                <a:gd name="connsiteX14" fmla="*/ 466725 w 800100"/>
                <a:gd name="connsiteY14" fmla="*/ 261806 h 342900"/>
                <a:gd name="connsiteX15" fmla="*/ 452438 w 800100"/>
                <a:gd name="connsiteY15" fmla="*/ 247518 h 342900"/>
                <a:gd name="connsiteX16" fmla="*/ 461963 w 800100"/>
                <a:gd name="connsiteY16" fmla="*/ 204560 h 342900"/>
                <a:gd name="connsiteX17" fmla="*/ 488442 w 800100"/>
                <a:gd name="connsiteY17" fmla="*/ 163889 h 342900"/>
                <a:gd name="connsiteX18" fmla="*/ 577977 w 800100"/>
                <a:gd name="connsiteY18" fmla="*/ 106739 h 342900"/>
                <a:gd name="connsiteX19" fmla="*/ 580835 w 800100"/>
                <a:gd name="connsiteY19" fmla="*/ 106167 h 342900"/>
                <a:gd name="connsiteX20" fmla="*/ 619887 w 800100"/>
                <a:gd name="connsiteY20" fmla="*/ 83212 h 342900"/>
                <a:gd name="connsiteX21" fmla="*/ 623602 w 800100"/>
                <a:gd name="connsiteY21" fmla="*/ 92165 h 342900"/>
                <a:gd name="connsiteX22" fmla="*/ 663118 w 800100"/>
                <a:gd name="connsiteY22" fmla="*/ 100624 h 342900"/>
                <a:gd name="connsiteX23" fmla="*/ 671575 w 800100"/>
                <a:gd name="connsiteY23" fmla="*/ 61107 h 342900"/>
                <a:gd name="connsiteX24" fmla="*/ 632079 w 800100"/>
                <a:gd name="connsiteY24" fmla="*/ 52637 h 342900"/>
                <a:gd name="connsiteX25" fmla="*/ 640719 w 800100"/>
                <a:gd name="connsiteY25" fmla="*/ 13160 h 342900"/>
                <a:gd name="connsiteX26" fmla="*/ 601242 w 800100"/>
                <a:gd name="connsiteY26" fmla="*/ 4520 h 342900"/>
                <a:gd name="connsiteX27" fmla="*/ 592603 w 800100"/>
                <a:gd name="connsiteY27" fmla="*/ 43997 h 342900"/>
                <a:gd name="connsiteX28" fmla="*/ 592646 w 800100"/>
                <a:gd name="connsiteY28" fmla="*/ 44064 h 342900"/>
                <a:gd name="connsiteX29" fmla="*/ 599218 w 800100"/>
                <a:gd name="connsiteY29" fmla="*/ 51208 h 342900"/>
                <a:gd name="connsiteX30" fmla="*/ 557498 w 800100"/>
                <a:gd name="connsiteY30" fmla="*/ 75782 h 342900"/>
                <a:gd name="connsiteX31" fmla="*/ 419672 w 800100"/>
                <a:gd name="connsiteY31" fmla="*/ 87403 h 342900"/>
                <a:gd name="connsiteX32" fmla="*/ 400050 w 800100"/>
                <a:gd name="connsiteY32" fmla="*/ 101976 h 342900"/>
                <a:gd name="connsiteX33" fmla="*/ 282226 w 800100"/>
                <a:gd name="connsiteY33" fmla="*/ 70734 h 342900"/>
                <a:gd name="connsiteX34" fmla="*/ 0 w 800100"/>
                <a:gd name="connsiteY34" fmla="*/ 343149 h 342900"/>
                <a:gd name="connsiteX35" fmla="*/ 733425 w 800100"/>
                <a:gd name="connsiteY35" fmla="*/ 343149 h 342900"/>
                <a:gd name="connsiteX36" fmla="*/ 687705 w 800100"/>
                <a:gd name="connsiteY36" fmla="*/ 244756 h 342900"/>
                <a:gd name="connsiteX37" fmla="*/ 702755 w 800100"/>
                <a:gd name="connsiteY37" fmla="*/ 174176 h 342900"/>
                <a:gd name="connsiteX38" fmla="*/ 743807 w 800100"/>
                <a:gd name="connsiteY38" fmla="*/ 149982 h 342900"/>
                <a:gd name="connsiteX39" fmla="*/ 747522 w 800100"/>
                <a:gd name="connsiteY39" fmla="*/ 158936 h 342900"/>
                <a:gd name="connsiteX40" fmla="*/ 786013 w 800100"/>
                <a:gd name="connsiteY40" fmla="*/ 171244 h 342900"/>
                <a:gd name="connsiteX41" fmla="*/ 798322 w 800100"/>
                <a:gd name="connsiteY41" fmla="*/ 132753 h 342900"/>
                <a:gd name="connsiteX42" fmla="*/ 795147 w 800100"/>
                <a:gd name="connsiteY42" fmla="*/ 12788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0100" h="342900">
                  <a:moveTo>
                    <a:pt x="795528" y="127884"/>
                  </a:moveTo>
                  <a:cubicBezTo>
                    <a:pt x="786962" y="114629"/>
                    <a:pt x="769273" y="110829"/>
                    <a:pt x="756018" y="119395"/>
                  </a:cubicBezTo>
                  <a:cubicBezTo>
                    <a:pt x="756013" y="119398"/>
                    <a:pt x="756006" y="119403"/>
                    <a:pt x="755999" y="119407"/>
                  </a:cubicBezTo>
                  <a:cubicBezTo>
                    <a:pt x="769287" y="110892"/>
                    <a:pt x="773155" y="93217"/>
                    <a:pt x="764639" y="79931"/>
                  </a:cubicBezTo>
                  <a:cubicBezTo>
                    <a:pt x="756124" y="66643"/>
                    <a:pt x="738449" y="62775"/>
                    <a:pt x="725162" y="71290"/>
                  </a:cubicBezTo>
                  <a:cubicBezTo>
                    <a:pt x="711876" y="79806"/>
                    <a:pt x="708008" y="97480"/>
                    <a:pt x="716523" y="110767"/>
                  </a:cubicBezTo>
                  <a:cubicBezTo>
                    <a:pt x="716537" y="110790"/>
                    <a:pt x="716551" y="110812"/>
                    <a:pt x="716566" y="110834"/>
                  </a:cubicBezTo>
                  <a:cubicBezTo>
                    <a:pt x="718347" y="113562"/>
                    <a:pt x="720568" y="115976"/>
                    <a:pt x="723138" y="117978"/>
                  </a:cubicBezTo>
                  <a:lnTo>
                    <a:pt x="681419" y="142553"/>
                  </a:lnTo>
                  <a:cubicBezTo>
                    <a:pt x="657797" y="124646"/>
                    <a:pt x="619792" y="122360"/>
                    <a:pt x="581025" y="135980"/>
                  </a:cubicBezTo>
                  <a:cubicBezTo>
                    <a:pt x="553759" y="145343"/>
                    <a:pt x="529311" y="161467"/>
                    <a:pt x="509969" y="182843"/>
                  </a:cubicBezTo>
                  <a:cubicBezTo>
                    <a:pt x="501011" y="192666"/>
                    <a:pt x="493680" y="203856"/>
                    <a:pt x="488251" y="215990"/>
                  </a:cubicBezTo>
                  <a:cubicBezTo>
                    <a:pt x="483695" y="225852"/>
                    <a:pt x="481261" y="236561"/>
                    <a:pt x="481108" y="247423"/>
                  </a:cubicBezTo>
                  <a:cubicBezTo>
                    <a:pt x="481108" y="255366"/>
                    <a:pt x="474669" y="261806"/>
                    <a:pt x="466725" y="261806"/>
                  </a:cubicBezTo>
                  <a:lnTo>
                    <a:pt x="466725" y="261806"/>
                  </a:lnTo>
                  <a:cubicBezTo>
                    <a:pt x="458835" y="261806"/>
                    <a:pt x="452438" y="255409"/>
                    <a:pt x="452438" y="247518"/>
                  </a:cubicBezTo>
                  <a:cubicBezTo>
                    <a:pt x="452557" y="232689"/>
                    <a:pt x="455802" y="218051"/>
                    <a:pt x="461963" y="204560"/>
                  </a:cubicBezTo>
                  <a:cubicBezTo>
                    <a:pt x="468623" y="189710"/>
                    <a:pt x="477557" y="175988"/>
                    <a:pt x="488442" y="163889"/>
                  </a:cubicBezTo>
                  <a:cubicBezTo>
                    <a:pt x="512613" y="137143"/>
                    <a:pt x="543541" y="117402"/>
                    <a:pt x="577977" y="106739"/>
                  </a:cubicBezTo>
                  <a:lnTo>
                    <a:pt x="580835" y="106167"/>
                  </a:lnTo>
                  <a:lnTo>
                    <a:pt x="619887" y="83212"/>
                  </a:lnTo>
                  <a:cubicBezTo>
                    <a:pt x="620637" y="86376"/>
                    <a:pt x="621891" y="89399"/>
                    <a:pt x="623602" y="92165"/>
                  </a:cubicBezTo>
                  <a:cubicBezTo>
                    <a:pt x="632178" y="105413"/>
                    <a:pt x="649871" y="109200"/>
                    <a:pt x="663118" y="100624"/>
                  </a:cubicBezTo>
                  <a:cubicBezTo>
                    <a:pt x="676366" y="92046"/>
                    <a:pt x="680153" y="74355"/>
                    <a:pt x="671575" y="61107"/>
                  </a:cubicBezTo>
                  <a:cubicBezTo>
                    <a:pt x="663004" y="47867"/>
                    <a:pt x="645326" y="44076"/>
                    <a:pt x="632079" y="52637"/>
                  </a:cubicBezTo>
                  <a:cubicBezTo>
                    <a:pt x="645366" y="44121"/>
                    <a:pt x="649235" y="26447"/>
                    <a:pt x="640719" y="13160"/>
                  </a:cubicBezTo>
                  <a:cubicBezTo>
                    <a:pt x="632204" y="-127"/>
                    <a:pt x="614529" y="-3995"/>
                    <a:pt x="601242" y="4520"/>
                  </a:cubicBezTo>
                  <a:cubicBezTo>
                    <a:pt x="587955" y="13036"/>
                    <a:pt x="584087" y="30710"/>
                    <a:pt x="592603" y="43997"/>
                  </a:cubicBezTo>
                  <a:cubicBezTo>
                    <a:pt x="592617" y="44019"/>
                    <a:pt x="592631" y="44041"/>
                    <a:pt x="592646" y="44064"/>
                  </a:cubicBezTo>
                  <a:cubicBezTo>
                    <a:pt x="594428" y="46792"/>
                    <a:pt x="596648" y="49206"/>
                    <a:pt x="599218" y="51208"/>
                  </a:cubicBezTo>
                  <a:lnTo>
                    <a:pt x="557498" y="75782"/>
                  </a:lnTo>
                  <a:cubicBezTo>
                    <a:pt x="526161" y="52065"/>
                    <a:pt x="469678" y="55589"/>
                    <a:pt x="419672" y="87403"/>
                  </a:cubicBezTo>
                  <a:cubicBezTo>
                    <a:pt x="412825" y="91834"/>
                    <a:pt x="406271" y="96702"/>
                    <a:pt x="400050" y="101976"/>
                  </a:cubicBezTo>
                  <a:cubicBezTo>
                    <a:pt x="364087" y="81673"/>
                    <a:pt x="323524" y="70917"/>
                    <a:pt x="282226" y="70734"/>
                  </a:cubicBezTo>
                  <a:cubicBezTo>
                    <a:pt x="146780" y="70734"/>
                    <a:pt x="32957" y="186368"/>
                    <a:pt x="0" y="343149"/>
                  </a:cubicBezTo>
                  <a:lnTo>
                    <a:pt x="733425" y="343149"/>
                  </a:lnTo>
                  <a:cubicBezTo>
                    <a:pt x="722766" y="308412"/>
                    <a:pt x="707381" y="275304"/>
                    <a:pt x="687705" y="244756"/>
                  </a:cubicBezTo>
                  <a:cubicBezTo>
                    <a:pt x="702186" y="224288"/>
                    <a:pt x="707627" y="198771"/>
                    <a:pt x="702755" y="174176"/>
                  </a:cubicBezTo>
                  <a:lnTo>
                    <a:pt x="743807" y="149982"/>
                  </a:lnTo>
                  <a:cubicBezTo>
                    <a:pt x="744557" y="153146"/>
                    <a:pt x="745811" y="156170"/>
                    <a:pt x="747522" y="158936"/>
                  </a:cubicBezTo>
                  <a:cubicBezTo>
                    <a:pt x="754752" y="172963"/>
                    <a:pt x="771985" y="178474"/>
                    <a:pt x="786013" y="171244"/>
                  </a:cubicBezTo>
                  <a:cubicBezTo>
                    <a:pt x="800041" y="164014"/>
                    <a:pt x="805552" y="146781"/>
                    <a:pt x="798322" y="132753"/>
                  </a:cubicBezTo>
                  <a:cubicBezTo>
                    <a:pt x="797432" y="131027"/>
                    <a:pt x="796368" y="129395"/>
                    <a:pt x="795147" y="127884"/>
                  </a:cubicBezTo>
                  <a:close/>
                </a:path>
              </a:pathLst>
            </a:custGeom>
            <a:grpFill/>
            <a:ln w="9525" cap="flat">
              <a:noFill/>
              <a:prstDash val="solid"/>
              <a:miter/>
            </a:ln>
          </p:spPr>
          <p:txBody>
            <a:bodyPr rtlCol="0" anchor="ctr"/>
            <a:lstStyle/>
            <a:p>
              <a:endParaRPr lang="it-IT" sz="1013"/>
            </a:p>
          </p:txBody>
        </p:sp>
      </p:grpSp>
      <p:grpSp>
        <p:nvGrpSpPr>
          <p:cNvPr id="1311" name="Elemento grafico 1170" descr="Candela da preghiera">
            <a:extLst>
              <a:ext uri="{FF2B5EF4-FFF2-40B4-BE49-F238E27FC236}">
                <a16:creationId xmlns:a16="http://schemas.microsoft.com/office/drawing/2014/main" id="{33A2EAC8-4218-4A44-8FC1-0725786980A3}"/>
              </a:ext>
            </a:extLst>
          </p:cNvPr>
          <p:cNvGrpSpPr/>
          <p:nvPr/>
        </p:nvGrpSpPr>
        <p:grpSpPr>
          <a:xfrm>
            <a:off x="7705623" y="3553457"/>
            <a:ext cx="262526" cy="262526"/>
            <a:chOff x="8188800" y="5521800"/>
            <a:chExt cx="914400" cy="914400"/>
          </a:xfrm>
          <a:solidFill>
            <a:schemeClr val="accent3"/>
          </a:solidFill>
        </p:grpSpPr>
        <p:sp>
          <p:nvSpPr>
            <p:cNvPr id="1312" name="Figura a mano libera 1311">
              <a:extLst>
                <a:ext uri="{FF2B5EF4-FFF2-40B4-BE49-F238E27FC236}">
                  <a16:creationId xmlns:a16="http://schemas.microsoft.com/office/drawing/2014/main" id="{4A84B7B5-6B84-7248-A68E-424F032E01CD}"/>
                </a:ext>
              </a:extLst>
            </p:cNvPr>
            <p:cNvSpPr/>
            <p:nvPr/>
          </p:nvSpPr>
          <p:spPr>
            <a:xfrm>
              <a:off x="8605900" y="5598000"/>
              <a:ext cx="76200" cy="114300"/>
            </a:xfrm>
            <a:custGeom>
              <a:avLst/>
              <a:gdLst>
                <a:gd name="connsiteX0" fmla="*/ 0 w 76200"/>
                <a:gd name="connsiteY0" fmla="*/ 78200 h 114300"/>
                <a:gd name="connsiteX1" fmla="*/ 10477 w 76200"/>
                <a:gd name="connsiteY1" fmla="*/ 54673 h 114300"/>
                <a:gd name="connsiteX2" fmla="*/ 13049 w 76200"/>
                <a:gd name="connsiteY2" fmla="*/ 52102 h 114300"/>
                <a:gd name="connsiteX3" fmla="*/ 39148 w 76200"/>
                <a:gd name="connsiteY3" fmla="*/ 0 h 114300"/>
                <a:gd name="connsiteX4" fmla="*/ 78200 w 76200"/>
                <a:gd name="connsiteY4" fmla="*/ 78200 h 114300"/>
                <a:gd name="connsiteX5" fmla="*/ 37169 w 76200"/>
                <a:gd name="connsiteY5" fmla="*/ 115370 h 114300"/>
                <a:gd name="connsiteX6" fmla="*/ 0 w 76200"/>
                <a:gd name="connsiteY6" fmla="*/ 782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14300">
                  <a:moveTo>
                    <a:pt x="0" y="78200"/>
                  </a:moveTo>
                  <a:cubicBezTo>
                    <a:pt x="454" y="69331"/>
                    <a:pt x="4188" y="60946"/>
                    <a:pt x="10477" y="54673"/>
                  </a:cubicBezTo>
                  <a:lnTo>
                    <a:pt x="13049" y="52102"/>
                  </a:lnTo>
                  <a:cubicBezTo>
                    <a:pt x="44291" y="26098"/>
                    <a:pt x="16954" y="0"/>
                    <a:pt x="39148" y="0"/>
                  </a:cubicBezTo>
                  <a:cubicBezTo>
                    <a:pt x="61341" y="0"/>
                    <a:pt x="78200" y="56007"/>
                    <a:pt x="78200" y="78200"/>
                  </a:cubicBezTo>
                  <a:cubicBezTo>
                    <a:pt x="77134" y="99794"/>
                    <a:pt x="58764" y="116436"/>
                    <a:pt x="37169" y="115370"/>
                  </a:cubicBezTo>
                  <a:cubicBezTo>
                    <a:pt x="17067" y="114377"/>
                    <a:pt x="992" y="98303"/>
                    <a:pt x="0" y="78200"/>
                  </a:cubicBezTo>
                  <a:close/>
                </a:path>
              </a:pathLst>
            </a:custGeom>
            <a:grpFill/>
            <a:ln w="9525" cap="flat">
              <a:noFill/>
              <a:prstDash val="solid"/>
              <a:miter/>
            </a:ln>
          </p:spPr>
          <p:txBody>
            <a:bodyPr rtlCol="0" anchor="ctr"/>
            <a:lstStyle/>
            <a:p>
              <a:endParaRPr lang="it-IT" sz="1013"/>
            </a:p>
          </p:txBody>
        </p:sp>
        <p:sp>
          <p:nvSpPr>
            <p:cNvPr id="1313" name="Figura a mano libera 1312">
              <a:extLst>
                <a:ext uri="{FF2B5EF4-FFF2-40B4-BE49-F238E27FC236}">
                  <a16:creationId xmlns:a16="http://schemas.microsoft.com/office/drawing/2014/main" id="{9E4B538C-12E4-B14D-942A-D4249D980FEB}"/>
                </a:ext>
              </a:extLst>
            </p:cNvPr>
            <p:cNvSpPr/>
            <p:nvPr/>
          </p:nvSpPr>
          <p:spPr>
            <a:xfrm>
              <a:off x="8386812" y="5693250"/>
              <a:ext cx="76200" cy="114300"/>
            </a:xfrm>
            <a:custGeom>
              <a:avLst/>
              <a:gdLst>
                <a:gd name="connsiteX0" fmla="*/ 39160 w 76200"/>
                <a:gd name="connsiteY0" fmla="*/ 117253 h 114300"/>
                <a:gd name="connsiteX1" fmla="*/ 78213 w 76200"/>
                <a:gd name="connsiteY1" fmla="*/ 80130 h 114300"/>
                <a:gd name="connsiteX2" fmla="*/ 78213 w 76200"/>
                <a:gd name="connsiteY2" fmla="*/ 78200 h 114300"/>
                <a:gd name="connsiteX3" fmla="*/ 39160 w 76200"/>
                <a:gd name="connsiteY3" fmla="*/ 0 h 114300"/>
                <a:gd name="connsiteX4" fmla="*/ 13062 w 76200"/>
                <a:gd name="connsiteY4" fmla="*/ 52102 h 114300"/>
                <a:gd name="connsiteX5" fmla="*/ 10490 w 76200"/>
                <a:gd name="connsiteY5" fmla="*/ 54673 h 114300"/>
                <a:gd name="connsiteX6" fmla="*/ 13 w 76200"/>
                <a:gd name="connsiteY6" fmla="*/ 78200 h 114300"/>
                <a:gd name="connsiteX7" fmla="*/ 37133 w 76200"/>
                <a:gd name="connsiteY7" fmla="*/ 117256 h 114300"/>
                <a:gd name="connsiteX8" fmla="*/ 39160 w 76200"/>
                <a:gd name="connsiteY8" fmla="*/ 11725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14300">
                  <a:moveTo>
                    <a:pt x="39160" y="117253"/>
                  </a:moveTo>
                  <a:cubicBezTo>
                    <a:pt x="60195" y="117785"/>
                    <a:pt x="77680" y="101165"/>
                    <a:pt x="78213" y="80130"/>
                  </a:cubicBezTo>
                  <a:cubicBezTo>
                    <a:pt x="78229" y="79487"/>
                    <a:pt x="78229" y="78843"/>
                    <a:pt x="78213" y="78200"/>
                  </a:cubicBezTo>
                  <a:cubicBezTo>
                    <a:pt x="78213" y="56007"/>
                    <a:pt x="61258" y="0"/>
                    <a:pt x="39160" y="0"/>
                  </a:cubicBezTo>
                  <a:cubicBezTo>
                    <a:pt x="17062" y="0"/>
                    <a:pt x="44304" y="26098"/>
                    <a:pt x="13062" y="52102"/>
                  </a:cubicBezTo>
                  <a:lnTo>
                    <a:pt x="10490" y="54673"/>
                  </a:lnTo>
                  <a:cubicBezTo>
                    <a:pt x="4201" y="60946"/>
                    <a:pt x="467" y="69331"/>
                    <a:pt x="13" y="78200"/>
                  </a:cubicBezTo>
                  <a:cubicBezTo>
                    <a:pt x="-522" y="99235"/>
                    <a:pt x="16097" y="116721"/>
                    <a:pt x="37133" y="117256"/>
                  </a:cubicBezTo>
                  <a:cubicBezTo>
                    <a:pt x="37809" y="117273"/>
                    <a:pt x="38485" y="117272"/>
                    <a:pt x="39160" y="117253"/>
                  </a:cubicBezTo>
                  <a:close/>
                </a:path>
              </a:pathLst>
            </a:custGeom>
            <a:grpFill/>
            <a:ln w="9525" cap="flat">
              <a:noFill/>
              <a:prstDash val="solid"/>
              <a:miter/>
            </a:ln>
          </p:spPr>
          <p:txBody>
            <a:bodyPr rtlCol="0" anchor="ctr"/>
            <a:lstStyle/>
            <a:p>
              <a:endParaRPr lang="it-IT" sz="1013"/>
            </a:p>
          </p:txBody>
        </p:sp>
        <p:sp>
          <p:nvSpPr>
            <p:cNvPr id="1314" name="Figura a mano libera 1313">
              <a:extLst>
                <a:ext uri="{FF2B5EF4-FFF2-40B4-BE49-F238E27FC236}">
                  <a16:creationId xmlns:a16="http://schemas.microsoft.com/office/drawing/2014/main" id="{6E635CE4-FD95-4647-9390-1265110C2143}"/>
                </a:ext>
              </a:extLst>
            </p:cNvPr>
            <p:cNvSpPr/>
            <p:nvPr/>
          </p:nvSpPr>
          <p:spPr>
            <a:xfrm>
              <a:off x="8824962" y="5693250"/>
              <a:ext cx="76200" cy="114300"/>
            </a:xfrm>
            <a:custGeom>
              <a:avLst/>
              <a:gdLst>
                <a:gd name="connsiteX0" fmla="*/ 39160 w 76200"/>
                <a:gd name="connsiteY0" fmla="*/ 117253 h 114300"/>
                <a:gd name="connsiteX1" fmla="*/ 78213 w 76200"/>
                <a:gd name="connsiteY1" fmla="*/ 80130 h 114300"/>
                <a:gd name="connsiteX2" fmla="*/ 78213 w 76200"/>
                <a:gd name="connsiteY2" fmla="*/ 78200 h 114300"/>
                <a:gd name="connsiteX3" fmla="*/ 39160 w 76200"/>
                <a:gd name="connsiteY3" fmla="*/ 0 h 114300"/>
                <a:gd name="connsiteX4" fmla="*/ 13062 w 76200"/>
                <a:gd name="connsiteY4" fmla="*/ 52102 h 114300"/>
                <a:gd name="connsiteX5" fmla="*/ 10490 w 76200"/>
                <a:gd name="connsiteY5" fmla="*/ 54673 h 114300"/>
                <a:gd name="connsiteX6" fmla="*/ 13 w 76200"/>
                <a:gd name="connsiteY6" fmla="*/ 78200 h 114300"/>
                <a:gd name="connsiteX7" fmla="*/ 37133 w 76200"/>
                <a:gd name="connsiteY7" fmla="*/ 117256 h 114300"/>
                <a:gd name="connsiteX8" fmla="*/ 39160 w 76200"/>
                <a:gd name="connsiteY8" fmla="*/ 11725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14300">
                  <a:moveTo>
                    <a:pt x="39160" y="117253"/>
                  </a:moveTo>
                  <a:cubicBezTo>
                    <a:pt x="60195" y="117785"/>
                    <a:pt x="77680" y="101165"/>
                    <a:pt x="78213" y="80130"/>
                  </a:cubicBezTo>
                  <a:cubicBezTo>
                    <a:pt x="78229" y="79487"/>
                    <a:pt x="78229" y="78843"/>
                    <a:pt x="78213" y="78200"/>
                  </a:cubicBezTo>
                  <a:cubicBezTo>
                    <a:pt x="78213" y="56007"/>
                    <a:pt x="61258" y="0"/>
                    <a:pt x="39160" y="0"/>
                  </a:cubicBezTo>
                  <a:cubicBezTo>
                    <a:pt x="17062" y="0"/>
                    <a:pt x="44304" y="26098"/>
                    <a:pt x="13062" y="52102"/>
                  </a:cubicBezTo>
                  <a:lnTo>
                    <a:pt x="10490" y="54673"/>
                  </a:lnTo>
                  <a:cubicBezTo>
                    <a:pt x="4201" y="60946"/>
                    <a:pt x="467" y="69331"/>
                    <a:pt x="13" y="78200"/>
                  </a:cubicBezTo>
                  <a:cubicBezTo>
                    <a:pt x="-522" y="99235"/>
                    <a:pt x="16097" y="116721"/>
                    <a:pt x="37133" y="117256"/>
                  </a:cubicBezTo>
                  <a:cubicBezTo>
                    <a:pt x="37809" y="117273"/>
                    <a:pt x="38485" y="117272"/>
                    <a:pt x="39160" y="117253"/>
                  </a:cubicBezTo>
                  <a:close/>
                </a:path>
              </a:pathLst>
            </a:custGeom>
            <a:grpFill/>
            <a:ln w="9525" cap="flat">
              <a:noFill/>
              <a:prstDash val="solid"/>
              <a:miter/>
            </a:ln>
          </p:spPr>
          <p:txBody>
            <a:bodyPr rtlCol="0" anchor="ctr"/>
            <a:lstStyle/>
            <a:p>
              <a:endParaRPr lang="it-IT" sz="1013"/>
            </a:p>
          </p:txBody>
        </p:sp>
        <p:sp>
          <p:nvSpPr>
            <p:cNvPr id="1315" name="Figura a mano libera 1314">
              <a:extLst>
                <a:ext uri="{FF2B5EF4-FFF2-40B4-BE49-F238E27FC236}">
                  <a16:creationId xmlns:a16="http://schemas.microsoft.com/office/drawing/2014/main" id="{5B6B876D-A9EE-6340-812C-90EC30C7F789}"/>
                </a:ext>
              </a:extLst>
            </p:cNvPr>
            <p:cNvSpPr/>
            <p:nvPr/>
          </p:nvSpPr>
          <p:spPr>
            <a:xfrm>
              <a:off x="8350725" y="5731731"/>
              <a:ext cx="590550" cy="619125"/>
            </a:xfrm>
            <a:custGeom>
              <a:avLst/>
              <a:gdLst>
                <a:gd name="connsiteX0" fmla="*/ 571500 w 590550"/>
                <a:gd name="connsiteY0" fmla="*/ 294894 h 619125"/>
                <a:gd name="connsiteX1" fmla="*/ 550640 w 590550"/>
                <a:gd name="connsiteY1" fmla="*/ 294894 h 619125"/>
                <a:gd name="connsiteX2" fmla="*/ 550640 w 590550"/>
                <a:gd name="connsiteY2" fmla="*/ 110776 h 619125"/>
                <a:gd name="connsiteX3" fmla="*/ 513683 w 590550"/>
                <a:gd name="connsiteY3" fmla="*/ 95250 h 619125"/>
                <a:gd name="connsiteX4" fmla="*/ 476821 w 590550"/>
                <a:gd name="connsiteY4" fmla="*/ 110776 h 619125"/>
                <a:gd name="connsiteX5" fmla="*/ 476821 w 590550"/>
                <a:gd name="connsiteY5" fmla="*/ 294894 h 619125"/>
                <a:gd name="connsiteX6" fmla="*/ 457200 w 590550"/>
                <a:gd name="connsiteY6" fmla="*/ 294894 h 619125"/>
                <a:gd name="connsiteX7" fmla="*/ 438150 w 590550"/>
                <a:gd name="connsiteY7" fmla="*/ 313944 h 619125"/>
                <a:gd name="connsiteX8" fmla="*/ 457200 w 590550"/>
                <a:gd name="connsiteY8" fmla="*/ 332994 h 619125"/>
                <a:gd name="connsiteX9" fmla="*/ 495300 w 590550"/>
                <a:gd name="connsiteY9" fmla="*/ 332994 h 619125"/>
                <a:gd name="connsiteX10" fmla="*/ 495300 w 590550"/>
                <a:gd name="connsiteY10" fmla="*/ 342519 h 619125"/>
                <a:gd name="connsiteX11" fmla="*/ 428625 w 590550"/>
                <a:gd name="connsiteY11" fmla="*/ 409194 h 619125"/>
                <a:gd name="connsiteX12" fmla="*/ 314325 w 590550"/>
                <a:gd name="connsiteY12" fmla="*/ 409194 h 619125"/>
                <a:gd name="connsiteX13" fmla="*/ 314325 w 590550"/>
                <a:gd name="connsiteY13" fmla="*/ 237744 h 619125"/>
                <a:gd name="connsiteX14" fmla="*/ 352425 w 590550"/>
                <a:gd name="connsiteY14" fmla="*/ 237744 h 619125"/>
                <a:gd name="connsiteX15" fmla="*/ 371475 w 590550"/>
                <a:gd name="connsiteY15" fmla="*/ 218694 h 619125"/>
                <a:gd name="connsiteX16" fmla="*/ 352425 w 590550"/>
                <a:gd name="connsiteY16" fmla="*/ 199644 h 619125"/>
                <a:gd name="connsiteX17" fmla="*/ 331565 w 590550"/>
                <a:gd name="connsiteY17" fmla="*/ 199644 h 619125"/>
                <a:gd name="connsiteX18" fmla="*/ 331565 w 590550"/>
                <a:gd name="connsiteY18" fmla="*/ 15526 h 619125"/>
                <a:gd name="connsiteX19" fmla="*/ 294608 w 590550"/>
                <a:gd name="connsiteY19" fmla="*/ 0 h 619125"/>
                <a:gd name="connsiteX20" fmla="*/ 257747 w 590550"/>
                <a:gd name="connsiteY20" fmla="*/ 15526 h 619125"/>
                <a:gd name="connsiteX21" fmla="*/ 257747 w 590550"/>
                <a:gd name="connsiteY21" fmla="*/ 199644 h 619125"/>
                <a:gd name="connsiteX22" fmla="*/ 238125 w 590550"/>
                <a:gd name="connsiteY22" fmla="*/ 199644 h 619125"/>
                <a:gd name="connsiteX23" fmla="*/ 219075 w 590550"/>
                <a:gd name="connsiteY23" fmla="*/ 218694 h 619125"/>
                <a:gd name="connsiteX24" fmla="*/ 238125 w 590550"/>
                <a:gd name="connsiteY24" fmla="*/ 237744 h 619125"/>
                <a:gd name="connsiteX25" fmla="*/ 276225 w 590550"/>
                <a:gd name="connsiteY25" fmla="*/ 237744 h 619125"/>
                <a:gd name="connsiteX26" fmla="*/ 276225 w 590550"/>
                <a:gd name="connsiteY26" fmla="*/ 409194 h 619125"/>
                <a:gd name="connsiteX27" fmla="*/ 161925 w 590550"/>
                <a:gd name="connsiteY27" fmla="*/ 409194 h 619125"/>
                <a:gd name="connsiteX28" fmla="*/ 95250 w 590550"/>
                <a:gd name="connsiteY28" fmla="*/ 342519 h 619125"/>
                <a:gd name="connsiteX29" fmla="*/ 95250 w 590550"/>
                <a:gd name="connsiteY29" fmla="*/ 332994 h 619125"/>
                <a:gd name="connsiteX30" fmla="*/ 133350 w 590550"/>
                <a:gd name="connsiteY30" fmla="*/ 332994 h 619125"/>
                <a:gd name="connsiteX31" fmla="*/ 152400 w 590550"/>
                <a:gd name="connsiteY31" fmla="*/ 313944 h 619125"/>
                <a:gd name="connsiteX32" fmla="*/ 133350 w 590550"/>
                <a:gd name="connsiteY32" fmla="*/ 294894 h 619125"/>
                <a:gd name="connsiteX33" fmla="*/ 112490 w 590550"/>
                <a:gd name="connsiteY33" fmla="*/ 294894 h 619125"/>
                <a:gd name="connsiteX34" fmla="*/ 112490 w 590550"/>
                <a:gd name="connsiteY34" fmla="*/ 110776 h 619125"/>
                <a:gd name="connsiteX35" fmla="*/ 75533 w 590550"/>
                <a:gd name="connsiteY35" fmla="*/ 95250 h 619125"/>
                <a:gd name="connsiteX36" fmla="*/ 38671 w 590550"/>
                <a:gd name="connsiteY36" fmla="*/ 110776 h 619125"/>
                <a:gd name="connsiteX37" fmla="*/ 38671 w 590550"/>
                <a:gd name="connsiteY37" fmla="*/ 294894 h 619125"/>
                <a:gd name="connsiteX38" fmla="*/ 19050 w 590550"/>
                <a:gd name="connsiteY38" fmla="*/ 294894 h 619125"/>
                <a:gd name="connsiteX39" fmla="*/ 0 w 590550"/>
                <a:gd name="connsiteY39" fmla="*/ 313944 h 619125"/>
                <a:gd name="connsiteX40" fmla="*/ 19050 w 590550"/>
                <a:gd name="connsiteY40" fmla="*/ 332994 h 619125"/>
                <a:gd name="connsiteX41" fmla="*/ 57150 w 590550"/>
                <a:gd name="connsiteY41" fmla="*/ 332994 h 619125"/>
                <a:gd name="connsiteX42" fmla="*/ 57150 w 590550"/>
                <a:gd name="connsiteY42" fmla="*/ 342519 h 619125"/>
                <a:gd name="connsiteX43" fmla="*/ 161925 w 590550"/>
                <a:gd name="connsiteY43" fmla="*/ 447294 h 619125"/>
                <a:gd name="connsiteX44" fmla="*/ 276225 w 590550"/>
                <a:gd name="connsiteY44" fmla="*/ 447294 h 619125"/>
                <a:gd name="connsiteX45" fmla="*/ 276225 w 590550"/>
                <a:gd name="connsiteY45" fmla="*/ 571119 h 619125"/>
                <a:gd name="connsiteX46" fmla="*/ 171450 w 590550"/>
                <a:gd name="connsiteY46" fmla="*/ 571119 h 619125"/>
                <a:gd name="connsiteX47" fmla="*/ 133350 w 590550"/>
                <a:gd name="connsiteY47" fmla="*/ 599694 h 619125"/>
                <a:gd name="connsiteX48" fmla="*/ 133350 w 590550"/>
                <a:gd name="connsiteY48" fmla="*/ 628269 h 619125"/>
                <a:gd name="connsiteX49" fmla="*/ 457200 w 590550"/>
                <a:gd name="connsiteY49" fmla="*/ 628269 h 619125"/>
                <a:gd name="connsiteX50" fmla="*/ 457200 w 590550"/>
                <a:gd name="connsiteY50" fmla="*/ 599694 h 619125"/>
                <a:gd name="connsiteX51" fmla="*/ 419100 w 590550"/>
                <a:gd name="connsiteY51" fmla="*/ 571119 h 619125"/>
                <a:gd name="connsiteX52" fmla="*/ 314325 w 590550"/>
                <a:gd name="connsiteY52" fmla="*/ 571119 h 619125"/>
                <a:gd name="connsiteX53" fmla="*/ 314325 w 590550"/>
                <a:gd name="connsiteY53" fmla="*/ 447294 h 619125"/>
                <a:gd name="connsiteX54" fmla="*/ 428625 w 590550"/>
                <a:gd name="connsiteY54" fmla="*/ 447294 h 619125"/>
                <a:gd name="connsiteX55" fmla="*/ 533400 w 590550"/>
                <a:gd name="connsiteY55" fmla="*/ 342519 h 619125"/>
                <a:gd name="connsiteX56" fmla="*/ 533400 w 590550"/>
                <a:gd name="connsiteY56" fmla="*/ 332994 h 619125"/>
                <a:gd name="connsiteX57" fmla="*/ 571500 w 590550"/>
                <a:gd name="connsiteY57" fmla="*/ 332994 h 619125"/>
                <a:gd name="connsiteX58" fmla="*/ 590550 w 590550"/>
                <a:gd name="connsiteY58" fmla="*/ 313944 h 619125"/>
                <a:gd name="connsiteX59" fmla="*/ 571500 w 590550"/>
                <a:gd name="connsiteY59" fmla="*/ 29489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90550" h="619125">
                  <a:moveTo>
                    <a:pt x="571500" y="294894"/>
                  </a:moveTo>
                  <a:lnTo>
                    <a:pt x="550640" y="294894"/>
                  </a:lnTo>
                  <a:lnTo>
                    <a:pt x="550640" y="110776"/>
                  </a:lnTo>
                  <a:cubicBezTo>
                    <a:pt x="550640" y="104775"/>
                    <a:pt x="534638" y="95250"/>
                    <a:pt x="513683" y="95250"/>
                  </a:cubicBezTo>
                  <a:cubicBezTo>
                    <a:pt x="492728" y="95250"/>
                    <a:pt x="476821" y="104775"/>
                    <a:pt x="476821" y="110776"/>
                  </a:cubicBezTo>
                  <a:lnTo>
                    <a:pt x="476821" y="294894"/>
                  </a:lnTo>
                  <a:lnTo>
                    <a:pt x="457200" y="294894"/>
                  </a:lnTo>
                  <a:cubicBezTo>
                    <a:pt x="446679" y="294894"/>
                    <a:pt x="438150" y="303423"/>
                    <a:pt x="438150" y="313944"/>
                  </a:cubicBezTo>
                  <a:cubicBezTo>
                    <a:pt x="438150" y="324465"/>
                    <a:pt x="446679" y="332994"/>
                    <a:pt x="457200" y="332994"/>
                  </a:cubicBezTo>
                  <a:lnTo>
                    <a:pt x="495300" y="332994"/>
                  </a:lnTo>
                  <a:lnTo>
                    <a:pt x="495300" y="342519"/>
                  </a:lnTo>
                  <a:cubicBezTo>
                    <a:pt x="495300" y="379343"/>
                    <a:pt x="465449" y="409194"/>
                    <a:pt x="428625" y="409194"/>
                  </a:cubicBezTo>
                  <a:lnTo>
                    <a:pt x="314325" y="409194"/>
                  </a:lnTo>
                  <a:lnTo>
                    <a:pt x="314325" y="237744"/>
                  </a:lnTo>
                  <a:lnTo>
                    <a:pt x="352425" y="237744"/>
                  </a:lnTo>
                  <a:cubicBezTo>
                    <a:pt x="362946" y="237744"/>
                    <a:pt x="371475" y="229215"/>
                    <a:pt x="371475" y="218694"/>
                  </a:cubicBezTo>
                  <a:cubicBezTo>
                    <a:pt x="371475" y="208173"/>
                    <a:pt x="362946" y="199644"/>
                    <a:pt x="352425" y="199644"/>
                  </a:cubicBezTo>
                  <a:lnTo>
                    <a:pt x="331565" y="199644"/>
                  </a:lnTo>
                  <a:lnTo>
                    <a:pt x="331565" y="15526"/>
                  </a:lnTo>
                  <a:cubicBezTo>
                    <a:pt x="331565" y="9525"/>
                    <a:pt x="315563" y="0"/>
                    <a:pt x="294608" y="0"/>
                  </a:cubicBezTo>
                  <a:cubicBezTo>
                    <a:pt x="273653" y="0"/>
                    <a:pt x="257747" y="9525"/>
                    <a:pt x="257747" y="15526"/>
                  </a:cubicBezTo>
                  <a:lnTo>
                    <a:pt x="257747" y="199644"/>
                  </a:lnTo>
                  <a:lnTo>
                    <a:pt x="238125" y="199644"/>
                  </a:lnTo>
                  <a:cubicBezTo>
                    <a:pt x="227604" y="199644"/>
                    <a:pt x="219075" y="208173"/>
                    <a:pt x="219075" y="218694"/>
                  </a:cubicBezTo>
                  <a:cubicBezTo>
                    <a:pt x="219075" y="229215"/>
                    <a:pt x="227604" y="237744"/>
                    <a:pt x="238125" y="237744"/>
                  </a:cubicBezTo>
                  <a:lnTo>
                    <a:pt x="276225" y="237744"/>
                  </a:lnTo>
                  <a:lnTo>
                    <a:pt x="276225" y="409194"/>
                  </a:lnTo>
                  <a:lnTo>
                    <a:pt x="161925" y="409194"/>
                  </a:lnTo>
                  <a:cubicBezTo>
                    <a:pt x="125101" y="409194"/>
                    <a:pt x="95250" y="379343"/>
                    <a:pt x="95250" y="342519"/>
                  </a:cubicBezTo>
                  <a:lnTo>
                    <a:pt x="95250" y="332994"/>
                  </a:lnTo>
                  <a:lnTo>
                    <a:pt x="133350" y="332994"/>
                  </a:lnTo>
                  <a:cubicBezTo>
                    <a:pt x="143871" y="332994"/>
                    <a:pt x="152400" y="324465"/>
                    <a:pt x="152400" y="313944"/>
                  </a:cubicBezTo>
                  <a:cubicBezTo>
                    <a:pt x="152400" y="303423"/>
                    <a:pt x="143871" y="294894"/>
                    <a:pt x="133350" y="294894"/>
                  </a:cubicBezTo>
                  <a:lnTo>
                    <a:pt x="112490" y="294894"/>
                  </a:lnTo>
                  <a:lnTo>
                    <a:pt x="112490" y="110776"/>
                  </a:lnTo>
                  <a:cubicBezTo>
                    <a:pt x="112490" y="104775"/>
                    <a:pt x="96488" y="95250"/>
                    <a:pt x="75533" y="95250"/>
                  </a:cubicBezTo>
                  <a:cubicBezTo>
                    <a:pt x="54578" y="95250"/>
                    <a:pt x="38671" y="104775"/>
                    <a:pt x="38671" y="110776"/>
                  </a:cubicBezTo>
                  <a:lnTo>
                    <a:pt x="38671" y="294894"/>
                  </a:lnTo>
                  <a:lnTo>
                    <a:pt x="19050" y="294894"/>
                  </a:lnTo>
                  <a:cubicBezTo>
                    <a:pt x="8529" y="294894"/>
                    <a:pt x="0" y="303423"/>
                    <a:pt x="0" y="313944"/>
                  </a:cubicBezTo>
                  <a:cubicBezTo>
                    <a:pt x="0" y="324465"/>
                    <a:pt x="8529" y="332994"/>
                    <a:pt x="19050" y="332994"/>
                  </a:cubicBezTo>
                  <a:lnTo>
                    <a:pt x="57150" y="332994"/>
                  </a:lnTo>
                  <a:lnTo>
                    <a:pt x="57150" y="342519"/>
                  </a:lnTo>
                  <a:cubicBezTo>
                    <a:pt x="57150" y="400384"/>
                    <a:pt x="104060" y="447294"/>
                    <a:pt x="161925" y="447294"/>
                  </a:cubicBezTo>
                  <a:lnTo>
                    <a:pt x="276225" y="447294"/>
                  </a:lnTo>
                  <a:lnTo>
                    <a:pt x="276225" y="571119"/>
                  </a:lnTo>
                  <a:lnTo>
                    <a:pt x="171450" y="571119"/>
                  </a:lnTo>
                  <a:cubicBezTo>
                    <a:pt x="150495" y="571119"/>
                    <a:pt x="133350" y="578739"/>
                    <a:pt x="133350" y="599694"/>
                  </a:cubicBezTo>
                  <a:lnTo>
                    <a:pt x="133350" y="628269"/>
                  </a:lnTo>
                  <a:lnTo>
                    <a:pt x="457200" y="628269"/>
                  </a:lnTo>
                  <a:lnTo>
                    <a:pt x="457200" y="599694"/>
                  </a:lnTo>
                  <a:cubicBezTo>
                    <a:pt x="457200" y="578739"/>
                    <a:pt x="440055" y="571119"/>
                    <a:pt x="419100" y="571119"/>
                  </a:cubicBezTo>
                  <a:lnTo>
                    <a:pt x="314325" y="571119"/>
                  </a:lnTo>
                  <a:lnTo>
                    <a:pt x="314325" y="447294"/>
                  </a:lnTo>
                  <a:lnTo>
                    <a:pt x="428625" y="447294"/>
                  </a:lnTo>
                  <a:cubicBezTo>
                    <a:pt x="486490" y="447294"/>
                    <a:pt x="533400" y="400384"/>
                    <a:pt x="533400" y="342519"/>
                  </a:cubicBezTo>
                  <a:lnTo>
                    <a:pt x="533400" y="332994"/>
                  </a:lnTo>
                  <a:lnTo>
                    <a:pt x="571500" y="332994"/>
                  </a:lnTo>
                  <a:cubicBezTo>
                    <a:pt x="582021" y="332994"/>
                    <a:pt x="590550" y="324465"/>
                    <a:pt x="590550" y="313944"/>
                  </a:cubicBezTo>
                  <a:cubicBezTo>
                    <a:pt x="590550" y="303423"/>
                    <a:pt x="582021" y="294894"/>
                    <a:pt x="571500" y="294894"/>
                  </a:cubicBezTo>
                  <a:close/>
                </a:path>
              </a:pathLst>
            </a:custGeom>
            <a:grpFill/>
            <a:ln w="9525" cap="flat">
              <a:noFill/>
              <a:prstDash val="solid"/>
              <a:miter/>
            </a:ln>
          </p:spPr>
          <p:txBody>
            <a:bodyPr rtlCol="0" anchor="ctr"/>
            <a:lstStyle/>
            <a:p>
              <a:endParaRPr lang="it-IT" sz="1013"/>
            </a:p>
          </p:txBody>
        </p:sp>
      </p:grpSp>
      <p:grpSp>
        <p:nvGrpSpPr>
          <p:cNvPr id="1316" name="Elemento grafico 1172" descr="Campane">
            <a:extLst>
              <a:ext uri="{FF2B5EF4-FFF2-40B4-BE49-F238E27FC236}">
                <a16:creationId xmlns:a16="http://schemas.microsoft.com/office/drawing/2014/main" id="{36D6EAFC-02B8-3C43-8468-997969057423}"/>
              </a:ext>
            </a:extLst>
          </p:cNvPr>
          <p:cNvGrpSpPr/>
          <p:nvPr/>
        </p:nvGrpSpPr>
        <p:grpSpPr>
          <a:xfrm>
            <a:off x="8153585" y="3553457"/>
            <a:ext cx="262526" cy="262526"/>
            <a:chOff x="8338800" y="5671800"/>
            <a:chExt cx="914400" cy="914400"/>
          </a:xfrm>
          <a:solidFill>
            <a:schemeClr val="accent3"/>
          </a:solidFill>
        </p:grpSpPr>
        <p:sp>
          <p:nvSpPr>
            <p:cNvPr id="1317" name="Figura a mano libera 1316">
              <a:extLst>
                <a:ext uri="{FF2B5EF4-FFF2-40B4-BE49-F238E27FC236}">
                  <a16:creationId xmlns:a16="http://schemas.microsoft.com/office/drawing/2014/main" id="{43D95D3C-376D-5D4E-B8F3-00F3CE449757}"/>
                </a:ext>
              </a:extLst>
            </p:cNvPr>
            <p:cNvSpPr/>
            <p:nvPr/>
          </p:nvSpPr>
          <p:spPr>
            <a:xfrm>
              <a:off x="8779046" y="5962698"/>
              <a:ext cx="381000" cy="447675"/>
            </a:xfrm>
            <a:custGeom>
              <a:avLst/>
              <a:gdLst>
                <a:gd name="connsiteX0" fmla="*/ 387001 w 381000"/>
                <a:gd name="connsiteY0" fmla="*/ 258313 h 447675"/>
                <a:gd name="connsiteX1" fmla="*/ 213074 w 381000"/>
                <a:gd name="connsiteY1" fmla="*/ 62384 h 447675"/>
                <a:gd name="connsiteX2" fmla="*/ 73819 w 381000"/>
                <a:gd name="connsiteY2" fmla="*/ 7425 h 447675"/>
                <a:gd name="connsiteX3" fmla="*/ 83344 w 381000"/>
                <a:gd name="connsiteY3" fmla="*/ 41619 h 447675"/>
                <a:gd name="connsiteX4" fmla="*/ 75628 w 381000"/>
                <a:gd name="connsiteY4" fmla="*/ 110961 h 447675"/>
                <a:gd name="connsiteX5" fmla="*/ 59912 w 381000"/>
                <a:gd name="connsiteY5" fmla="*/ 289555 h 447675"/>
                <a:gd name="connsiteX6" fmla="*/ 64770 w 381000"/>
                <a:gd name="connsiteY6" fmla="*/ 356230 h 447675"/>
                <a:gd name="connsiteX7" fmla="*/ 144399 w 381000"/>
                <a:gd name="connsiteY7" fmla="*/ 307748 h 447675"/>
                <a:gd name="connsiteX8" fmla="*/ 177931 w 381000"/>
                <a:gd name="connsiteY8" fmla="*/ 349925 h 447675"/>
                <a:gd name="connsiteX9" fmla="*/ 220107 w 381000"/>
                <a:gd name="connsiteY9" fmla="*/ 316393 h 447675"/>
                <a:gd name="connsiteX10" fmla="*/ 205930 w 381000"/>
                <a:gd name="connsiteY10" fmla="*/ 282221 h 447675"/>
                <a:gd name="connsiteX11" fmla="*/ 351473 w 381000"/>
                <a:gd name="connsiteY11" fmla="*/ 272696 h 447675"/>
                <a:gd name="connsiteX12" fmla="*/ 211265 w 381000"/>
                <a:gd name="connsiteY12" fmla="*/ 382329 h 447675"/>
                <a:gd name="connsiteX13" fmla="*/ 35052 w 381000"/>
                <a:gd name="connsiteY13" fmla="*/ 404427 h 447675"/>
                <a:gd name="connsiteX14" fmla="*/ 35052 w 381000"/>
                <a:gd name="connsiteY14" fmla="*/ 403379 h 447675"/>
                <a:gd name="connsiteX15" fmla="*/ 0 w 381000"/>
                <a:gd name="connsiteY15" fmla="*/ 418619 h 447675"/>
                <a:gd name="connsiteX16" fmla="*/ 0 w 381000"/>
                <a:gd name="connsiteY16" fmla="*/ 418619 h 447675"/>
                <a:gd name="connsiteX17" fmla="*/ 227362 w 381000"/>
                <a:gd name="connsiteY17" fmla="*/ 419762 h 447675"/>
                <a:gd name="connsiteX18" fmla="*/ 387001 w 381000"/>
                <a:gd name="connsiteY18" fmla="*/ 25831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447675">
                  <a:moveTo>
                    <a:pt x="387001" y="258313"/>
                  </a:moveTo>
                  <a:cubicBezTo>
                    <a:pt x="365188" y="205545"/>
                    <a:pt x="274987" y="211926"/>
                    <a:pt x="213074" y="62384"/>
                  </a:cubicBezTo>
                  <a:cubicBezTo>
                    <a:pt x="213074" y="62384"/>
                    <a:pt x="176498" y="-25627"/>
                    <a:pt x="73819" y="7425"/>
                  </a:cubicBezTo>
                  <a:cubicBezTo>
                    <a:pt x="78533" y="18337"/>
                    <a:pt x="81738" y="29841"/>
                    <a:pt x="83344" y="41619"/>
                  </a:cubicBezTo>
                  <a:cubicBezTo>
                    <a:pt x="86463" y="65017"/>
                    <a:pt x="83814" y="88821"/>
                    <a:pt x="75628" y="110961"/>
                  </a:cubicBezTo>
                  <a:cubicBezTo>
                    <a:pt x="40195" y="196686"/>
                    <a:pt x="51149" y="248121"/>
                    <a:pt x="59912" y="289555"/>
                  </a:cubicBezTo>
                  <a:cubicBezTo>
                    <a:pt x="66081" y="311213"/>
                    <a:pt x="67734" y="333907"/>
                    <a:pt x="64770" y="356230"/>
                  </a:cubicBezTo>
                  <a:cubicBezTo>
                    <a:pt x="89384" y="337096"/>
                    <a:pt x="116100" y="320830"/>
                    <a:pt x="144399" y="307748"/>
                  </a:cubicBezTo>
                  <a:cubicBezTo>
                    <a:pt x="142012" y="328654"/>
                    <a:pt x="157024" y="347538"/>
                    <a:pt x="177931" y="349925"/>
                  </a:cubicBezTo>
                  <a:cubicBezTo>
                    <a:pt x="198837" y="352312"/>
                    <a:pt x="217720" y="337299"/>
                    <a:pt x="220107" y="316393"/>
                  </a:cubicBezTo>
                  <a:cubicBezTo>
                    <a:pt x="221600" y="303318"/>
                    <a:pt x="216240" y="290399"/>
                    <a:pt x="205930" y="282221"/>
                  </a:cubicBezTo>
                  <a:cubicBezTo>
                    <a:pt x="280321" y="256122"/>
                    <a:pt x="342614" y="251169"/>
                    <a:pt x="351473" y="272696"/>
                  </a:cubicBezTo>
                  <a:cubicBezTo>
                    <a:pt x="360998" y="297080"/>
                    <a:pt x="298799" y="346134"/>
                    <a:pt x="211265" y="382329"/>
                  </a:cubicBezTo>
                  <a:cubicBezTo>
                    <a:pt x="123730" y="418524"/>
                    <a:pt x="45529" y="428430"/>
                    <a:pt x="35052" y="404427"/>
                  </a:cubicBezTo>
                  <a:cubicBezTo>
                    <a:pt x="35052" y="404427"/>
                    <a:pt x="35052" y="403760"/>
                    <a:pt x="35052" y="403379"/>
                  </a:cubicBezTo>
                  <a:cubicBezTo>
                    <a:pt x="24384" y="410533"/>
                    <a:pt x="12508" y="415697"/>
                    <a:pt x="0" y="418619"/>
                  </a:cubicBezTo>
                  <a:cubicBezTo>
                    <a:pt x="0" y="418619"/>
                    <a:pt x="0" y="418619"/>
                    <a:pt x="0" y="418619"/>
                  </a:cubicBezTo>
                  <a:cubicBezTo>
                    <a:pt x="17812" y="461672"/>
                    <a:pt x="118872" y="464720"/>
                    <a:pt x="227362" y="419762"/>
                  </a:cubicBezTo>
                  <a:cubicBezTo>
                    <a:pt x="335852" y="374804"/>
                    <a:pt x="404908" y="301366"/>
                    <a:pt x="387001" y="258313"/>
                  </a:cubicBezTo>
                  <a:close/>
                </a:path>
              </a:pathLst>
            </a:custGeom>
            <a:grpFill/>
            <a:ln w="9525" cap="flat">
              <a:noFill/>
              <a:prstDash val="solid"/>
              <a:miter/>
            </a:ln>
          </p:spPr>
          <p:txBody>
            <a:bodyPr rtlCol="0" anchor="ctr"/>
            <a:lstStyle/>
            <a:p>
              <a:endParaRPr lang="it-IT" sz="1013"/>
            </a:p>
          </p:txBody>
        </p:sp>
        <p:sp>
          <p:nvSpPr>
            <p:cNvPr id="1318" name="Figura a mano libera 1317">
              <a:extLst>
                <a:ext uri="{FF2B5EF4-FFF2-40B4-BE49-F238E27FC236}">
                  <a16:creationId xmlns:a16="http://schemas.microsoft.com/office/drawing/2014/main" id="{F9AD0DA3-4101-E24F-867B-AE56A8ECBD34}"/>
                </a:ext>
              </a:extLst>
            </p:cNvPr>
            <p:cNvSpPr/>
            <p:nvPr/>
          </p:nvSpPr>
          <p:spPr>
            <a:xfrm>
              <a:off x="8423143" y="5843027"/>
              <a:ext cx="409575" cy="514350"/>
            </a:xfrm>
            <a:custGeom>
              <a:avLst/>
              <a:gdLst>
                <a:gd name="connsiteX0" fmla="*/ 384859 w 409575"/>
                <a:gd name="connsiteY0" fmla="*/ 110713 h 514350"/>
                <a:gd name="connsiteX1" fmla="*/ 378865 w 409575"/>
                <a:gd name="connsiteY1" fmla="*/ 16610 h 514350"/>
                <a:gd name="connsiteX2" fmla="*/ 360379 w 409575"/>
                <a:gd name="connsiteY2" fmla="*/ 5080 h 514350"/>
                <a:gd name="connsiteX3" fmla="*/ 273282 w 409575"/>
                <a:gd name="connsiteY3" fmla="*/ 41206 h 514350"/>
                <a:gd name="connsiteX4" fmla="*/ 268368 w 409575"/>
                <a:gd name="connsiteY4" fmla="*/ 62230 h 514350"/>
                <a:gd name="connsiteX5" fmla="*/ 176737 w 409575"/>
                <a:gd name="connsiteY5" fmla="*/ 124619 h 514350"/>
                <a:gd name="connsiteX6" fmla="*/ 2811 w 409575"/>
                <a:gd name="connsiteY6" fmla="*/ 320548 h 514350"/>
                <a:gd name="connsiteX7" fmla="*/ 162640 w 409575"/>
                <a:gd name="connsiteY7" fmla="*/ 482473 h 514350"/>
                <a:gd name="connsiteX8" fmla="*/ 390002 w 409575"/>
                <a:gd name="connsiteY8" fmla="*/ 481330 h 514350"/>
                <a:gd name="connsiteX9" fmla="*/ 405528 w 409575"/>
                <a:gd name="connsiteY9" fmla="*/ 219298 h 514350"/>
                <a:gd name="connsiteX10" fmla="*/ 384859 w 409575"/>
                <a:gd name="connsiteY10" fmla="*/ 110713 h 514350"/>
                <a:gd name="connsiteX11" fmla="*/ 354760 w 409575"/>
                <a:gd name="connsiteY11" fmla="*/ 466948 h 514350"/>
                <a:gd name="connsiteX12" fmla="*/ 178166 w 409575"/>
                <a:gd name="connsiteY12" fmla="*/ 445040 h 514350"/>
                <a:gd name="connsiteX13" fmla="*/ 37958 w 409575"/>
                <a:gd name="connsiteY13" fmla="*/ 335407 h 514350"/>
                <a:gd name="connsiteX14" fmla="*/ 183500 w 409575"/>
                <a:gd name="connsiteY14" fmla="*/ 344932 h 514350"/>
                <a:gd name="connsiteX15" fmla="*/ 177328 w 409575"/>
                <a:gd name="connsiteY15" fmla="*/ 398459 h 514350"/>
                <a:gd name="connsiteX16" fmla="*/ 230856 w 409575"/>
                <a:gd name="connsiteY16" fmla="*/ 404631 h 514350"/>
                <a:gd name="connsiteX17" fmla="*/ 245032 w 409575"/>
                <a:gd name="connsiteY17" fmla="*/ 370459 h 514350"/>
                <a:gd name="connsiteX18" fmla="*/ 354760 w 409575"/>
                <a:gd name="connsiteY18" fmla="*/ 466948 h 514350"/>
                <a:gd name="connsiteX19" fmla="*/ 361237 w 409575"/>
                <a:gd name="connsiteY19" fmla="*/ 77851 h 514350"/>
                <a:gd name="connsiteX20" fmla="*/ 354760 w 409575"/>
                <a:gd name="connsiteY20" fmla="*/ 87376 h 514350"/>
                <a:gd name="connsiteX21" fmla="*/ 331233 w 409575"/>
                <a:gd name="connsiteY21" fmla="*/ 75661 h 514350"/>
                <a:gd name="connsiteX22" fmla="*/ 306182 w 409575"/>
                <a:gd name="connsiteY22" fmla="*/ 66898 h 514350"/>
                <a:gd name="connsiteX23" fmla="*/ 308278 w 409575"/>
                <a:gd name="connsiteY23" fmla="*/ 55563 h 514350"/>
                <a:gd name="connsiteX24" fmla="*/ 344914 w 409575"/>
                <a:gd name="connsiteY24" fmla="*/ 38507 h 514350"/>
                <a:gd name="connsiteX25" fmla="*/ 361969 w 409575"/>
                <a:gd name="connsiteY25" fmla="*/ 75144 h 514350"/>
                <a:gd name="connsiteX26" fmla="*/ 361046 w 409575"/>
                <a:gd name="connsiteY26" fmla="*/ 7737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9575" h="514350">
                  <a:moveTo>
                    <a:pt x="384859" y="110713"/>
                  </a:moveTo>
                  <a:cubicBezTo>
                    <a:pt x="409189" y="83072"/>
                    <a:pt x="406506" y="40941"/>
                    <a:pt x="378865" y="16610"/>
                  </a:cubicBezTo>
                  <a:cubicBezTo>
                    <a:pt x="373377" y="11779"/>
                    <a:pt x="367132" y="7885"/>
                    <a:pt x="360379" y="5080"/>
                  </a:cubicBezTo>
                  <a:cubicBezTo>
                    <a:pt x="326352" y="-8995"/>
                    <a:pt x="287357" y="7179"/>
                    <a:pt x="273282" y="41206"/>
                  </a:cubicBezTo>
                  <a:cubicBezTo>
                    <a:pt x="270512" y="47901"/>
                    <a:pt x="268853" y="55002"/>
                    <a:pt x="268368" y="62230"/>
                  </a:cubicBezTo>
                  <a:cubicBezTo>
                    <a:pt x="201693" y="64421"/>
                    <a:pt x="176737" y="124619"/>
                    <a:pt x="176737" y="124619"/>
                  </a:cubicBezTo>
                  <a:cubicBezTo>
                    <a:pt x="114825" y="274162"/>
                    <a:pt x="24337" y="267494"/>
                    <a:pt x="2811" y="320548"/>
                  </a:cubicBezTo>
                  <a:cubicBezTo>
                    <a:pt x="-15096" y="363601"/>
                    <a:pt x="54246" y="437230"/>
                    <a:pt x="162640" y="482473"/>
                  </a:cubicBezTo>
                  <a:cubicBezTo>
                    <a:pt x="271035" y="527717"/>
                    <a:pt x="372190" y="524383"/>
                    <a:pt x="390002" y="481330"/>
                  </a:cubicBezTo>
                  <a:cubicBezTo>
                    <a:pt x="411814" y="428848"/>
                    <a:pt x="343615" y="369221"/>
                    <a:pt x="405528" y="219298"/>
                  </a:cubicBezTo>
                  <a:cubicBezTo>
                    <a:pt x="405528" y="219298"/>
                    <a:pt x="430007" y="159481"/>
                    <a:pt x="384859" y="110713"/>
                  </a:cubicBezTo>
                  <a:close/>
                  <a:moveTo>
                    <a:pt x="354760" y="466948"/>
                  </a:moveTo>
                  <a:cubicBezTo>
                    <a:pt x="344282" y="490951"/>
                    <a:pt x="265606" y="481330"/>
                    <a:pt x="178166" y="445040"/>
                  </a:cubicBezTo>
                  <a:cubicBezTo>
                    <a:pt x="90727" y="408750"/>
                    <a:pt x="27862" y="359315"/>
                    <a:pt x="37958" y="335407"/>
                  </a:cubicBezTo>
                  <a:cubicBezTo>
                    <a:pt x="46816" y="314071"/>
                    <a:pt x="109110" y="319024"/>
                    <a:pt x="183500" y="344932"/>
                  </a:cubicBezTo>
                  <a:cubicBezTo>
                    <a:pt x="167015" y="358009"/>
                    <a:pt x="164251" y="381974"/>
                    <a:pt x="177328" y="398459"/>
                  </a:cubicBezTo>
                  <a:cubicBezTo>
                    <a:pt x="190405" y="414945"/>
                    <a:pt x="214370" y="417708"/>
                    <a:pt x="230856" y="404631"/>
                  </a:cubicBezTo>
                  <a:cubicBezTo>
                    <a:pt x="241164" y="396453"/>
                    <a:pt x="246524" y="383533"/>
                    <a:pt x="245032" y="370459"/>
                  </a:cubicBezTo>
                  <a:cubicBezTo>
                    <a:pt x="315707" y="404749"/>
                    <a:pt x="363332" y="445326"/>
                    <a:pt x="354760" y="466948"/>
                  </a:cubicBezTo>
                  <a:close/>
                  <a:moveTo>
                    <a:pt x="361237" y="77851"/>
                  </a:moveTo>
                  <a:cubicBezTo>
                    <a:pt x="359747" y="81433"/>
                    <a:pt x="357543" y="84674"/>
                    <a:pt x="354760" y="87376"/>
                  </a:cubicBezTo>
                  <a:cubicBezTo>
                    <a:pt x="347212" y="82906"/>
                    <a:pt x="339349" y="78991"/>
                    <a:pt x="331233" y="75661"/>
                  </a:cubicBezTo>
                  <a:cubicBezTo>
                    <a:pt x="323090" y="72177"/>
                    <a:pt x="314720" y="69249"/>
                    <a:pt x="306182" y="66898"/>
                  </a:cubicBezTo>
                  <a:cubicBezTo>
                    <a:pt x="306081" y="63014"/>
                    <a:pt x="306796" y="59154"/>
                    <a:pt x="308278" y="55563"/>
                  </a:cubicBezTo>
                  <a:cubicBezTo>
                    <a:pt x="313685" y="40736"/>
                    <a:pt x="330087" y="33100"/>
                    <a:pt x="344914" y="38507"/>
                  </a:cubicBezTo>
                  <a:cubicBezTo>
                    <a:pt x="359739" y="43914"/>
                    <a:pt x="367375" y="60317"/>
                    <a:pt x="361969" y="75144"/>
                  </a:cubicBezTo>
                  <a:cubicBezTo>
                    <a:pt x="361693" y="75900"/>
                    <a:pt x="361385" y="76645"/>
                    <a:pt x="361046" y="77375"/>
                  </a:cubicBezTo>
                  <a:close/>
                </a:path>
              </a:pathLst>
            </a:custGeom>
            <a:grpFill/>
            <a:ln w="9525" cap="flat">
              <a:noFill/>
              <a:prstDash val="solid"/>
              <a:miter/>
            </a:ln>
          </p:spPr>
          <p:txBody>
            <a:bodyPr rtlCol="0" anchor="ctr"/>
            <a:lstStyle/>
            <a:p>
              <a:endParaRPr lang="it-IT" sz="1013"/>
            </a:p>
          </p:txBody>
        </p:sp>
      </p:grpSp>
      <p:sp>
        <p:nvSpPr>
          <p:cNvPr id="1319" name="Elemento grafico 1174" descr="Arco">
            <a:extLst>
              <a:ext uri="{FF2B5EF4-FFF2-40B4-BE49-F238E27FC236}">
                <a16:creationId xmlns:a16="http://schemas.microsoft.com/office/drawing/2014/main" id="{9754EEF3-C9C6-2947-9AD5-515230CEEFFE}"/>
              </a:ext>
            </a:extLst>
          </p:cNvPr>
          <p:cNvSpPr/>
          <p:nvPr/>
        </p:nvSpPr>
        <p:spPr>
          <a:xfrm>
            <a:off x="8601551" y="3599946"/>
            <a:ext cx="202364" cy="169548"/>
          </a:xfrm>
          <a:custGeom>
            <a:avLst/>
            <a:gdLst>
              <a:gd name="connsiteX0" fmla="*/ 645605 w 704850"/>
              <a:gd name="connsiteY0" fmla="*/ 330422 h 590550"/>
              <a:gd name="connsiteX1" fmla="*/ 714280 w 704850"/>
              <a:gd name="connsiteY1" fmla="*/ 169355 h 590550"/>
              <a:gd name="connsiteX2" fmla="*/ 645605 w 704850"/>
              <a:gd name="connsiteY2" fmla="*/ 8192 h 590550"/>
              <a:gd name="connsiteX3" fmla="*/ 623221 w 704850"/>
              <a:gd name="connsiteY3" fmla="*/ 0 h 590550"/>
              <a:gd name="connsiteX4" fmla="*/ 385096 w 704850"/>
              <a:gd name="connsiteY4" fmla="*/ 93440 h 590550"/>
              <a:gd name="connsiteX5" fmla="*/ 357283 w 704850"/>
              <a:gd name="connsiteY5" fmla="*/ 88202 h 590550"/>
              <a:gd name="connsiteX6" fmla="*/ 357283 w 704850"/>
              <a:gd name="connsiteY6" fmla="*/ 88202 h 590550"/>
              <a:gd name="connsiteX7" fmla="*/ 329184 w 704850"/>
              <a:gd name="connsiteY7" fmla="*/ 93631 h 590550"/>
              <a:gd name="connsiteX8" fmla="*/ 91059 w 704850"/>
              <a:gd name="connsiteY8" fmla="*/ 191 h 590550"/>
              <a:gd name="connsiteX9" fmla="*/ 68675 w 704850"/>
              <a:gd name="connsiteY9" fmla="*/ 8382 h 590550"/>
              <a:gd name="connsiteX10" fmla="*/ 0 w 704850"/>
              <a:gd name="connsiteY10" fmla="*/ 169545 h 590550"/>
              <a:gd name="connsiteX11" fmla="*/ 68675 w 704850"/>
              <a:gd name="connsiteY11" fmla="*/ 330613 h 590550"/>
              <a:gd name="connsiteX12" fmla="*/ 91059 w 704850"/>
              <a:gd name="connsiteY12" fmla="*/ 338804 h 590550"/>
              <a:gd name="connsiteX13" fmla="*/ 141161 w 704850"/>
              <a:gd name="connsiteY13" fmla="*/ 334423 h 590550"/>
              <a:gd name="connsiteX14" fmla="*/ 65913 w 704850"/>
              <a:gd name="connsiteY14" fmla="*/ 515398 h 590550"/>
              <a:gd name="connsiteX15" fmla="*/ 188024 w 704850"/>
              <a:gd name="connsiteY15" fmla="*/ 486823 h 590550"/>
              <a:gd name="connsiteX16" fmla="*/ 247269 w 704850"/>
              <a:gd name="connsiteY16" fmla="*/ 595503 h 590550"/>
              <a:gd name="connsiteX17" fmla="*/ 357283 w 704850"/>
              <a:gd name="connsiteY17" fmla="*/ 335852 h 590550"/>
              <a:gd name="connsiteX18" fmla="*/ 467011 w 704850"/>
              <a:gd name="connsiteY18" fmla="*/ 595503 h 590550"/>
              <a:gd name="connsiteX19" fmla="*/ 526256 w 704850"/>
              <a:gd name="connsiteY19" fmla="*/ 486823 h 590550"/>
              <a:gd name="connsiteX20" fmla="*/ 648367 w 704850"/>
              <a:gd name="connsiteY20" fmla="*/ 515398 h 590550"/>
              <a:gd name="connsiteX21" fmla="*/ 573119 w 704850"/>
              <a:gd name="connsiteY21" fmla="*/ 334423 h 590550"/>
              <a:gd name="connsiteX22" fmla="*/ 623221 w 704850"/>
              <a:gd name="connsiteY22" fmla="*/ 338804 h 590550"/>
              <a:gd name="connsiteX23" fmla="*/ 645605 w 704850"/>
              <a:gd name="connsiteY23" fmla="*/ 330422 h 590550"/>
              <a:gd name="connsiteX24" fmla="*/ 92583 w 704850"/>
              <a:gd name="connsiteY24" fmla="*/ 300514 h 590550"/>
              <a:gd name="connsiteX25" fmla="*/ 38386 w 704850"/>
              <a:gd name="connsiteY25" fmla="*/ 169355 h 590550"/>
              <a:gd name="connsiteX26" fmla="*/ 92583 w 704850"/>
              <a:gd name="connsiteY26" fmla="*/ 38100 h 590550"/>
              <a:gd name="connsiteX27" fmla="*/ 296990 w 704850"/>
              <a:gd name="connsiteY27" fmla="*/ 115919 h 590550"/>
              <a:gd name="connsiteX28" fmla="*/ 266605 w 704850"/>
              <a:gd name="connsiteY28" fmla="*/ 197549 h 590550"/>
              <a:gd name="connsiteX29" fmla="*/ 273939 w 704850"/>
              <a:gd name="connsiteY29" fmla="*/ 240602 h 590550"/>
              <a:gd name="connsiteX30" fmla="*/ 92583 w 704850"/>
              <a:gd name="connsiteY30" fmla="*/ 300514 h 590550"/>
              <a:gd name="connsiteX31" fmla="*/ 242983 w 704850"/>
              <a:gd name="connsiteY31" fmla="*/ 507302 h 590550"/>
              <a:gd name="connsiteX32" fmla="*/ 207836 w 704850"/>
              <a:gd name="connsiteY32" fmla="*/ 442817 h 590550"/>
              <a:gd name="connsiteX33" fmla="*/ 129921 w 704850"/>
              <a:gd name="connsiteY33" fmla="*/ 461105 h 590550"/>
              <a:gd name="connsiteX34" fmla="*/ 187071 w 704850"/>
              <a:gd name="connsiteY34" fmla="*/ 323564 h 590550"/>
              <a:gd name="connsiteX35" fmla="*/ 292513 w 704850"/>
              <a:gd name="connsiteY35" fmla="*/ 274034 h 590550"/>
              <a:gd name="connsiteX36" fmla="*/ 329184 w 704850"/>
              <a:gd name="connsiteY36" fmla="*/ 301657 h 590550"/>
              <a:gd name="connsiteX37" fmla="*/ 357283 w 704850"/>
              <a:gd name="connsiteY37" fmla="*/ 269177 h 590550"/>
              <a:gd name="connsiteX38" fmla="*/ 357283 w 704850"/>
              <a:gd name="connsiteY38" fmla="*/ 269177 h 590550"/>
              <a:gd name="connsiteX39" fmla="*/ 304895 w 704850"/>
              <a:gd name="connsiteY39" fmla="*/ 197739 h 590550"/>
              <a:gd name="connsiteX40" fmla="*/ 357283 w 704850"/>
              <a:gd name="connsiteY40" fmla="*/ 126302 h 590550"/>
              <a:gd name="connsiteX41" fmla="*/ 357283 w 704850"/>
              <a:gd name="connsiteY41" fmla="*/ 126302 h 590550"/>
              <a:gd name="connsiteX42" fmla="*/ 409670 w 704850"/>
              <a:gd name="connsiteY42" fmla="*/ 197739 h 590550"/>
              <a:gd name="connsiteX43" fmla="*/ 357283 w 704850"/>
              <a:gd name="connsiteY43" fmla="*/ 269177 h 590550"/>
              <a:gd name="connsiteX44" fmla="*/ 584454 w 704850"/>
              <a:gd name="connsiteY44" fmla="*/ 461582 h 590550"/>
              <a:gd name="connsiteX45" fmla="*/ 506540 w 704850"/>
              <a:gd name="connsiteY45" fmla="*/ 443294 h 590550"/>
              <a:gd name="connsiteX46" fmla="*/ 471583 w 704850"/>
              <a:gd name="connsiteY46" fmla="*/ 507302 h 590550"/>
              <a:gd name="connsiteX47" fmla="*/ 385858 w 704850"/>
              <a:gd name="connsiteY47" fmla="*/ 301657 h 590550"/>
              <a:gd name="connsiteX48" fmla="*/ 422529 w 704850"/>
              <a:gd name="connsiteY48" fmla="*/ 274034 h 590550"/>
              <a:gd name="connsiteX49" fmla="*/ 527971 w 704850"/>
              <a:gd name="connsiteY49" fmla="*/ 323850 h 590550"/>
              <a:gd name="connsiteX50" fmla="*/ 440627 w 704850"/>
              <a:gd name="connsiteY50" fmla="*/ 240602 h 590550"/>
              <a:gd name="connsiteX51" fmla="*/ 447961 w 704850"/>
              <a:gd name="connsiteY51" fmla="*/ 197644 h 590550"/>
              <a:gd name="connsiteX52" fmla="*/ 417576 w 704850"/>
              <a:gd name="connsiteY52" fmla="*/ 116015 h 590550"/>
              <a:gd name="connsiteX53" fmla="*/ 621983 w 704850"/>
              <a:gd name="connsiteY53" fmla="*/ 38195 h 590550"/>
              <a:gd name="connsiteX54" fmla="*/ 676180 w 704850"/>
              <a:gd name="connsiteY54" fmla="*/ 169450 h 590550"/>
              <a:gd name="connsiteX55" fmla="*/ 621983 w 704850"/>
              <a:gd name="connsiteY55" fmla="*/ 300609 h 590550"/>
              <a:gd name="connsiteX56" fmla="*/ 440627 w 704850"/>
              <a:gd name="connsiteY56" fmla="*/ 240602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04850" h="590550">
                <a:moveTo>
                  <a:pt x="645605" y="330422"/>
                </a:moveTo>
                <a:cubicBezTo>
                  <a:pt x="688658" y="293561"/>
                  <a:pt x="714280" y="233363"/>
                  <a:pt x="714280" y="169355"/>
                </a:cubicBezTo>
                <a:cubicBezTo>
                  <a:pt x="714280" y="105347"/>
                  <a:pt x="688658" y="45053"/>
                  <a:pt x="645605" y="8192"/>
                </a:cubicBezTo>
                <a:cubicBezTo>
                  <a:pt x="639354" y="2887"/>
                  <a:pt x="631419" y="-17"/>
                  <a:pt x="623221" y="0"/>
                </a:cubicBezTo>
                <a:cubicBezTo>
                  <a:pt x="535225" y="1665"/>
                  <a:pt x="450741" y="34817"/>
                  <a:pt x="385096" y="93440"/>
                </a:cubicBezTo>
                <a:cubicBezTo>
                  <a:pt x="376237" y="89960"/>
                  <a:pt x="366801" y="88183"/>
                  <a:pt x="357283" y="88202"/>
                </a:cubicBezTo>
                <a:lnTo>
                  <a:pt x="357283" y="88202"/>
                </a:lnTo>
                <a:cubicBezTo>
                  <a:pt x="347657" y="88206"/>
                  <a:pt x="338119" y="90049"/>
                  <a:pt x="329184" y="93631"/>
                </a:cubicBezTo>
                <a:cubicBezTo>
                  <a:pt x="263539" y="35007"/>
                  <a:pt x="179055" y="1856"/>
                  <a:pt x="91059" y="191"/>
                </a:cubicBezTo>
                <a:cubicBezTo>
                  <a:pt x="82861" y="173"/>
                  <a:pt x="74926" y="3078"/>
                  <a:pt x="68675" y="8382"/>
                </a:cubicBezTo>
                <a:cubicBezTo>
                  <a:pt x="25622" y="45244"/>
                  <a:pt x="0" y="105442"/>
                  <a:pt x="0" y="169545"/>
                </a:cubicBezTo>
                <a:cubicBezTo>
                  <a:pt x="0" y="233648"/>
                  <a:pt x="25622" y="293370"/>
                  <a:pt x="68675" y="330613"/>
                </a:cubicBezTo>
                <a:cubicBezTo>
                  <a:pt x="74908" y="335947"/>
                  <a:pt x="82855" y="338856"/>
                  <a:pt x="91059" y="338804"/>
                </a:cubicBezTo>
                <a:cubicBezTo>
                  <a:pt x="107849" y="338672"/>
                  <a:pt x="124602" y="337207"/>
                  <a:pt x="141161" y="334423"/>
                </a:cubicBezTo>
                <a:lnTo>
                  <a:pt x="65913" y="515398"/>
                </a:lnTo>
                <a:lnTo>
                  <a:pt x="188024" y="486823"/>
                </a:lnTo>
                <a:lnTo>
                  <a:pt x="247269" y="595503"/>
                </a:lnTo>
                <a:lnTo>
                  <a:pt x="357283" y="335852"/>
                </a:lnTo>
                <a:lnTo>
                  <a:pt x="467011" y="595503"/>
                </a:lnTo>
                <a:lnTo>
                  <a:pt x="526256" y="486823"/>
                </a:lnTo>
                <a:lnTo>
                  <a:pt x="648367" y="515398"/>
                </a:lnTo>
                <a:lnTo>
                  <a:pt x="573119" y="334423"/>
                </a:lnTo>
                <a:cubicBezTo>
                  <a:pt x="589678" y="337207"/>
                  <a:pt x="606431" y="338672"/>
                  <a:pt x="623221" y="338804"/>
                </a:cubicBezTo>
                <a:cubicBezTo>
                  <a:pt x="631452" y="338820"/>
                  <a:pt x="639408" y="335840"/>
                  <a:pt x="645605" y="330422"/>
                </a:cubicBezTo>
                <a:close/>
                <a:moveTo>
                  <a:pt x="92583" y="300514"/>
                </a:moveTo>
                <a:cubicBezTo>
                  <a:pt x="58579" y="270701"/>
                  <a:pt x="38386" y="221742"/>
                  <a:pt x="38386" y="169355"/>
                </a:cubicBezTo>
                <a:cubicBezTo>
                  <a:pt x="38386" y="116967"/>
                  <a:pt x="58579" y="68009"/>
                  <a:pt x="92583" y="38100"/>
                </a:cubicBezTo>
                <a:cubicBezTo>
                  <a:pt x="167510" y="40418"/>
                  <a:pt x="239491" y="67822"/>
                  <a:pt x="296990" y="115919"/>
                </a:cubicBezTo>
                <a:cubicBezTo>
                  <a:pt x="277020" y="138378"/>
                  <a:pt x="266182" y="167499"/>
                  <a:pt x="266605" y="197549"/>
                </a:cubicBezTo>
                <a:cubicBezTo>
                  <a:pt x="266586" y="212212"/>
                  <a:pt x="269066" y="226771"/>
                  <a:pt x="273939" y="240602"/>
                </a:cubicBezTo>
                <a:cubicBezTo>
                  <a:pt x="220706" y="277995"/>
                  <a:pt x="157616" y="298836"/>
                  <a:pt x="92583" y="300514"/>
                </a:cubicBezTo>
                <a:close/>
                <a:moveTo>
                  <a:pt x="242983" y="507302"/>
                </a:moveTo>
                <a:lnTo>
                  <a:pt x="207836" y="442817"/>
                </a:lnTo>
                <a:lnTo>
                  <a:pt x="129921" y="461105"/>
                </a:lnTo>
                <a:lnTo>
                  <a:pt x="187071" y="323564"/>
                </a:lnTo>
                <a:cubicBezTo>
                  <a:pt x="224617" y="312735"/>
                  <a:pt x="260207" y="296018"/>
                  <a:pt x="292513" y="274034"/>
                </a:cubicBezTo>
                <a:cubicBezTo>
                  <a:pt x="302134" y="286266"/>
                  <a:pt x="314772" y="295786"/>
                  <a:pt x="329184" y="301657"/>
                </a:cubicBezTo>
                <a:close/>
                <a:moveTo>
                  <a:pt x="357283" y="269177"/>
                </a:moveTo>
                <a:lnTo>
                  <a:pt x="357283" y="269177"/>
                </a:lnTo>
                <a:cubicBezTo>
                  <a:pt x="328708" y="269177"/>
                  <a:pt x="304895" y="237077"/>
                  <a:pt x="304895" y="197739"/>
                </a:cubicBezTo>
                <a:cubicBezTo>
                  <a:pt x="304895" y="158401"/>
                  <a:pt x="328708" y="126302"/>
                  <a:pt x="357283" y="126302"/>
                </a:cubicBezTo>
                <a:lnTo>
                  <a:pt x="357283" y="126302"/>
                </a:lnTo>
                <a:cubicBezTo>
                  <a:pt x="385858" y="126302"/>
                  <a:pt x="409670" y="158306"/>
                  <a:pt x="409670" y="197739"/>
                </a:cubicBezTo>
                <a:cubicBezTo>
                  <a:pt x="409670" y="237173"/>
                  <a:pt x="386334" y="269177"/>
                  <a:pt x="357283" y="269177"/>
                </a:cubicBezTo>
                <a:close/>
                <a:moveTo>
                  <a:pt x="584454" y="461582"/>
                </a:moveTo>
                <a:lnTo>
                  <a:pt x="506540" y="443294"/>
                </a:lnTo>
                <a:lnTo>
                  <a:pt x="471583" y="507302"/>
                </a:lnTo>
                <a:lnTo>
                  <a:pt x="385858" y="301657"/>
                </a:lnTo>
                <a:cubicBezTo>
                  <a:pt x="400270" y="295786"/>
                  <a:pt x="412908" y="286266"/>
                  <a:pt x="422529" y="274034"/>
                </a:cubicBezTo>
                <a:cubicBezTo>
                  <a:pt x="454817" y="296118"/>
                  <a:pt x="490407" y="312933"/>
                  <a:pt x="527971" y="323850"/>
                </a:cubicBezTo>
                <a:close/>
                <a:moveTo>
                  <a:pt x="440627" y="240602"/>
                </a:moveTo>
                <a:cubicBezTo>
                  <a:pt x="445489" y="226802"/>
                  <a:pt x="447968" y="212275"/>
                  <a:pt x="447961" y="197644"/>
                </a:cubicBezTo>
                <a:cubicBezTo>
                  <a:pt x="448384" y="167594"/>
                  <a:pt x="437545" y="138474"/>
                  <a:pt x="417576" y="116015"/>
                </a:cubicBezTo>
                <a:cubicBezTo>
                  <a:pt x="475075" y="67917"/>
                  <a:pt x="547055" y="40513"/>
                  <a:pt x="621983" y="38195"/>
                </a:cubicBezTo>
                <a:cubicBezTo>
                  <a:pt x="655987" y="68104"/>
                  <a:pt x="676180" y="116967"/>
                  <a:pt x="676180" y="169450"/>
                </a:cubicBezTo>
                <a:cubicBezTo>
                  <a:pt x="676180" y="221933"/>
                  <a:pt x="655987" y="270796"/>
                  <a:pt x="621983" y="300609"/>
                </a:cubicBezTo>
                <a:cubicBezTo>
                  <a:pt x="556940" y="298904"/>
                  <a:pt x="493849" y="278028"/>
                  <a:pt x="440627" y="240602"/>
                </a:cubicBezTo>
                <a:close/>
              </a:path>
            </a:pathLst>
          </a:custGeom>
          <a:solidFill>
            <a:schemeClr val="accent3"/>
          </a:solidFill>
          <a:ln w="9525" cap="flat">
            <a:noFill/>
            <a:prstDash val="solid"/>
            <a:miter/>
          </a:ln>
        </p:spPr>
        <p:txBody>
          <a:bodyPr rtlCol="0" anchor="ctr"/>
          <a:lstStyle/>
          <a:p>
            <a:endParaRPr lang="it-IT" sz="1013"/>
          </a:p>
        </p:txBody>
      </p:sp>
      <p:sp>
        <p:nvSpPr>
          <p:cNvPr id="1330" name="Elemento grafico 1320" descr="Calze">
            <a:extLst>
              <a:ext uri="{FF2B5EF4-FFF2-40B4-BE49-F238E27FC236}">
                <a16:creationId xmlns:a16="http://schemas.microsoft.com/office/drawing/2014/main" id="{012FCF1E-CD3F-7746-925E-CC4A2857DF9C}"/>
              </a:ext>
            </a:extLst>
          </p:cNvPr>
          <p:cNvSpPr/>
          <p:nvPr/>
        </p:nvSpPr>
        <p:spPr>
          <a:xfrm>
            <a:off x="239757" y="3930999"/>
            <a:ext cx="134771" cy="219003"/>
          </a:xfrm>
          <a:custGeom>
            <a:avLst/>
            <a:gdLst>
              <a:gd name="connsiteX0" fmla="*/ 456827 w 457200"/>
              <a:gd name="connsiteY0" fmla="*/ 208598 h 742950"/>
              <a:gd name="connsiteX1" fmla="*/ 425871 w 457200"/>
              <a:gd name="connsiteY1" fmla="*/ 177641 h 742950"/>
              <a:gd name="connsiteX2" fmla="*/ 200604 w 457200"/>
              <a:gd name="connsiteY2" fmla="*/ 84296 h 742950"/>
              <a:gd name="connsiteX3" fmla="*/ 202509 w 457200"/>
              <a:gd name="connsiteY3" fmla="*/ 66675 h 742950"/>
              <a:gd name="connsiteX4" fmla="*/ 150122 w 457200"/>
              <a:gd name="connsiteY4" fmla="*/ 0 h 742950"/>
              <a:gd name="connsiteX5" fmla="*/ 97734 w 457200"/>
              <a:gd name="connsiteY5" fmla="*/ 66675 h 742950"/>
              <a:gd name="connsiteX6" fmla="*/ 97734 w 457200"/>
              <a:gd name="connsiteY6" fmla="*/ 71247 h 742950"/>
              <a:gd name="connsiteX7" fmla="*/ 78684 w 457200"/>
              <a:gd name="connsiteY7" fmla="*/ 95536 h 742950"/>
              <a:gd name="connsiteX8" fmla="*/ 53157 w 457200"/>
              <a:gd name="connsiteY8" fmla="*/ 157163 h 742950"/>
              <a:gd name="connsiteX9" fmla="*/ 84018 w 457200"/>
              <a:gd name="connsiteY9" fmla="*/ 231838 h 742950"/>
              <a:gd name="connsiteX10" fmla="*/ 93543 w 457200"/>
              <a:gd name="connsiteY10" fmla="*/ 235649 h 742950"/>
              <a:gd name="connsiteX11" fmla="*/ 5913 w 457200"/>
              <a:gd name="connsiteY11" fmla="*/ 447104 h 742950"/>
              <a:gd name="connsiteX12" fmla="*/ 8 w 457200"/>
              <a:gd name="connsiteY12" fmla="*/ 485204 h 742950"/>
              <a:gd name="connsiteX13" fmla="*/ 33155 w 457200"/>
              <a:gd name="connsiteY13" fmla="*/ 563785 h 742950"/>
              <a:gd name="connsiteX14" fmla="*/ 33155 w 457200"/>
              <a:gd name="connsiteY14" fmla="*/ 563785 h 742950"/>
              <a:gd name="connsiteX15" fmla="*/ 178887 w 457200"/>
              <a:gd name="connsiteY15" fmla="*/ 712375 h 742950"/>
              <a:gd name="connsiteX16" fmla="*/ 340510 w 457200"/>
              <a:gd name="connsiteY16" fmla="*/ 709761 h 742950"/>
              <a:gd name="connsiteX17" fmla="*/ 363768 w 457200"/>
              <a:gd name="connsiteY17" fmla="*/ 585978 h 742950"/>
              <a:gd name="connsiteX18" fmla="*/ 340146 w 457200"/>
              <a:gd name="connsiteY18" fmla="*/ 551307 h 742950"/>
              <a:gd name="connsiteX19" fmla="*/ 284901 w 457200"/>
              <a:gd name="connsiteY19" fmla="*/ 469583 h 742950"/>
              <a:gd name="connsiteX20" fmla="*/ 339479 w 457200"/>
              <a:gd name="connsiteY20" fmla="*/ 337757 h 742950"/>
              <a:gd name="connsiteX21" fmla="*/ 356624 w 457200"/>
              <a:gd name="connsiteY21" fmla="*/ 344805 h 742950"/>
              <a:gd name="connsiteX22" fmla="*/ 431300 w 457200"/>
              <a:gd name="connsiteY22" fmla="*/ 313944 h 742950"/>
              <a:gd name="connsiteX23" fmla="*/ 456827 w 457200"/>
              <a:gd name="connsiteY23" fmla="*/ 252317 h 742950"/>
              <a:gd name="connsiteX24" fmla="*/ 456827 w 457200"/>
              <a:gd name="connsiteY24" fmla="*/ 208598 h 742950"/>
              <a:gd name="connsiteX25" fmla="*/ 150122 w 457200"/>
              <a:gd name="connsiteY25" fmla="*/ 38100 h 742950"/>
              <a:gd name="connsiteX26" fmla="*/ 164409 w 457200"/>
              <a:gd name="connsiteY26" fmla="*/ 66675 h 742950"/>
              <a:gd name="connsiteX27" fmla="*/ 164409 w 457200"/>
              <a:gd name="connsiteY27" fmla="*/ 69247 h 742950"/>
              <a:gd name="connsiteX28" fmla="*/ 153265 w 457200"/>
              <a:gd name="connsiteY28" fmla="*/ 64675 h 742950"/>
              <a:gd name="connsiteX29" fmla="*/ 136406 w 457200"/>
              <a:gd name="connsiteY29" fmla="*/ 60484 h 742950"/>
              <a:gd name="connsiteX30" fmla="*/ 150122 w 457200"/>
              <a:gd name="connsiteY30" fmla="*/ 38100 h 742950"/>
              <a:gd name="connsiteX31" fmla="*/ 421680 w 457200"/>
              <a:gd name="connsiteY31" fmla="*/ 238125 h 742950"/>
              <a:gd name="connsiteX32" fmla="*/ 396153 w 457200"/>
              <a:gd name="connsiteY32" fmla="*/ 299371 h 742950"/>
              <a:gd name="connsiteX33" fmla="*/ 371265 w 457200"/>
              <a:gd name="connsiteY33" fmla="*/ 309686 h 742950"/>
              <a:gd name="connsiteX34" fmla="*/ 371197 w 457200"/>
              <a:gd name="connsiteY34" fmla="*/ 309658 h 742950"/>
              <a:gd name="connsiteX35" fmla="*/ 98401 w 457200"/>
              <a:gd name="connsiteY35" fmla="*/ 196691 h 742950"/>
              <a:gd name="connsiteX36" fmla="*/ 88086 w 457200"/>
              <a:gd name="connsiteY36" fmla="*/ 171803 h 742950"/>
              <a:gd name="connsiteX37" fmla="*/ 88114 w 457200"/>
              <a:gd name="connsiteY37" fmla="*/ 171736 h 742950"/>
              <a:gd name="connsiteX38" fmla="*/ 113641 w 457200"/>
              <a:gd name="connsiteY38" fmla="*/ 110204 h 742950"/>
              <a:gd name="connsiteX39" fmla="*/ 123928 w 457200"/>
              <a:gd name="connsiteY39" fmla="*/ 99917 h 742950"/>
              <a:gd name="connsiteX40" fmla="*/ 131358 w 457200"/>
              <a:gd name="connsiteY40" fmla="*/ 98393 h 742950"/>
              <a:gd name="connsiteX41" fmla="*/ 138501 w 457200"/>
              <a:gd name="connsiteY41" fmla="*/ 99822 h 742950"/>
              <a:gd name="connsiteX42" fmla="*/ 411393 w 457200"/>
              <a:gd name="connsiteY42" fmla="*/ 212884 h 742950"/>
              <a:gd name="connsiteX43" fmla="*/ 421680 w 457200"/>
              <a:gd name="connsiteY43" fmla="*/ 223171 h 742950"/>
              <a:gd name="connsiteX44" fmla="*/ 421680 w 457200"/>
              <a:gd name="connsiteY44" fmla="*/ 2377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7200" h="742950">
                <a:moveTo>
                  <a:pt x="456827" y="208598"/>
                </a:moveTo>
                <a:cubicBezTo>
                  <a:pt x="451026" y="194579"/>
                  <a:pt x="439890" y="183442"/>
                  <a:pt x="425871" y="177641"/>
                </a:cubicBezTo>
                <a:lnTo>
                  <a:pt x="200604" y="84296"/>
                </a:lnTo>
                <a:cubicBezTo>
                  <a:pt x="201865" y="78507"/>
                  <a:pt x="202504" y="72600"/>
                  <a:pt x="202509" y="66675"/>
                </a:cubicBezTo>
                <a:cubicBezTo>
                  <a:pt x="202509" y="29242"/>
                  <a:pt x="179459" y="0"/>
                  <a:pt x="150122" y="0"/>
                </a:cubicBezTo>
                <a:cubicBezTo>
                  <a:pt x="120785" y="0"/>
                  <a:pt x="97734" y="29242"/>
                  <a:pt x="97734" y="66675"/>
                </a:cubicBezTo>
                <a:cubicBezTo>
                  <a:pt x="97734" y="68199"/>
                  <a:pt x="97734" y="69723"/>
                  <a:pt x="97734" y="71247"/>
                </a:cubicBezTo>
                <a:cubicBezTo>
                  <a:pt x="89234" y="77399"/>
                  <a:pt x="82633" y="85815"/>
                  <a:pt x="78684" y="95536"/>
                </a:cubicBezTo>
                <a:lnTo>
                  <a:pt x="53157" y="157163"/>
                </a:lnTo>
                <a:cubicBezTo>
                  <a:pt x="41067" y="186306"/>
                  <a:pt x="54881" y="219733"/>
                  <a:pt x="84018" y="231838"/>
                </a:cubicBezTo>
                <a:lnTo>
                  <a:pt x="93543" y="235649"/>
                </a:lnTo>
                <a:lnTo>
                  <a:pt x="5913" y="447104"/>
                </a:lnTo>
                <a:cubicBezTo>
                  <a:pt x="1853" y="459390"/>
                  <a:pt x="-143" y="472265"/>
                  <a:pt x="8" y="485204"/>
                </a:cubicBezTo>
                <a:cubicBezTo>
                  <a:pt x="505" y="514693"/>
                  <a:pt x="12381" y="542849"/>
                  <a:pt x="33155" y="563785"/>
                </a:cubicBezTo>
                <a:cubicBezTo>
                  <a:pt x="33155" y="563785"/>
                  <a:pt x="33155" y="563785"/>
                  <a:pt x="33155" y="563785"/>
                </a:cubicBezTo>
                <a:lnTo>
                  <a:pt x="178887" y="712375"/>
                </a:lnTo>
                <a:cubicBezTo>
                  <a:pt x="224240" y="756284"/>
                  <a:pt x="296601" y="755114"/>
                  <a:pt x="340510" y="709761"/>
                </a:cubicBezTo>
                <a:cubicBezTo>
                  <a:pt x="372348" y="676878"/>
                  <a:pt x="381498" y="628174"/>
                  <a:pt x="363768" y="585978"/>
                </a:cubicBezTo>
                <a:cubicBezTo>
                  <a:pt x="358203" y="573006"/>
                  <a:pt x="350182" y="561233"/>
                  <a:pt x="340146" y="551307"/>
                </a:cubicBezTo>
                <a:cubicBezTo>
                  <a:pt x="340146" y="551307"/>
                  <a:pt x="279567" y="482346"/>
                  <a:pt x="284901" y="469583"/>
                </a:cubicBezTo>
                <a:lnTo>
                  <a:pt x="339479" y="337757"/>
                </a:lnTo>
                <a:lnTo>
                  <a:pt x="356624" y="344805"/>
                </a:lnTo>
                <a:cubicBezTo>
                  <a:pt x="385768" y="356895"/>
                  <a:pt x="419195" y="343081"/>
                  <a:pt x="431300" y="313944"/>
                </a:cubicBezTo>
                <a:lnTo>
                  <a:pt x="456827" y="252317"/>
                </a:lnTo>
                <a:cubicBezTo>
                  <a:pt x="462621" y="238320"/>
                  <a:pt x="462621" y="222595"/>
                  <a:pt x="456827" y="208598"/>
                </a:cubicBezTo>
                <a:close/>
                <a:moveTo>
                  <a:pt x="150122" y="38100"/>
                </a:moveTo>
                <a:cubicBezTo>
                  <a:pt x="155837" y="38100"/>
                  <a:pt x="164409" y="49435"/>
                  <a:pt x="164409" y="66675"/>
                </a:cubicBezTo>
                <a:cubicBezTo>
                  <a:pt x="164457" y="67531"/>
                  <a:pt x="164457" y="68390"/>
                  <a:pt x="164409" y="69247"/>
                </a:cubicBezTo>
                <a:lnTo>
                  <a:pt x="153265" y="64675"/>
                </a:lnTo>
                <a:cubicBezTo>
                  <a:pt x="147885" y="62445"/>
                  <a:pt x="142203" y="61032"/>
                  <a:pt x="136406" y="60484"/>
                </a:cubicBezTo>
                <a:cubicBezTo>
                  <a:pt x="137930" y="46768"/>
                  <a:pt x="144693" y="38100"/>
                  <a:pt x="150122" y="38100"/>
                </a:cubicBezTo>
                <a:close/>
                <a:moveTo>
                  <a:pt x="421680" y="238125"/>
                </a:moveTo>
                <a:lnTo>
                  <a:pt x="396153" y="299371"/>
                </a:lnTo>
                <a:cubicBezTo>
                  <a:pt x="392128" y="309092"/>
                  <a:pt x="380986" y="313710"/>
                  <a:pt x="371265" y="309686"/>
                </a:cubicBezTo>
                <a:cubicBezTo>
                  <a:pt x="371242" y="309677"/>
                  <a:pt x="371220" y="309667"/>
                  <a:pt x="371197" y="309658"/>
                </a:cubicBezTo>
                <a:lnTo>
                  <a:pt x="98401" y="196691"/>
                </a:lnTo>
                <a:cubicBezTo>
                  <a:pt x="88680" y="192667"/>
                  <a:pt x="84062" y="181525"/>
                  <a:pt x="88086" y="171803"/>
                </a:cubicBezTo>
                <a:cubicBezTo>
                  <a:pt x="88095" y="171781"/>
                  <a:pt x="88105" y="171759"/>
                  <a:pt x="88114" y="171736"/>
                </a:cubicBezTo>
                <a:lnTo>
                  <a:pt x="113641" y="110204"/>
                </a:lnTo>
                <a:cubicBezTo>
                  <a:pt x="115575" y="105549"/>
                  <a:pt x="119273" y="101850"/>
                  <a:pt x="123928" y="99917"/>
                </a:cubicBezTo>
                <a:cubicBezTo>
                  <a:pt x="126278" y="98916"/>
                  <a:pt x="128804" y="98398"/>
                  <a:pt x="131358" y="98393"/>
                </a:cubicBezTo>
                <a:cubicBezTo>
                  <a:pt x="133808" y="98406"/>
                  <a:pt x="136234" y="98890"/>
                  <a:pt x="138501" y="99822"/>
                </a:cubicBezTo>
                <a:lnTo>
                  <a:pt x="411393" y="212884"/>
                </a:lnTo>
                <a:cubicBezTo>
                  <a:pt x="416084" y="214762"/>
                  <a:pt x="419801" y="218480"/>
                  <a:pt x="421680" y="223171"/>
                </a:cubicBezTo>
                <a:cubicBezTo>
                  <a:pt x="423611" y="227836"/>
                  <a:pt x="423611" y="233079"/>
                  <a:pt x="421680" y="237744"/>
                </a:cubicBezTo>
                <a:close/>
              </a:path>
            </a:pathLst>
          </a:custGeom>
          <a:solidFill>
            <a:schemeClr val="accent3"/>
          </a:solidFill>
          <a:ln w="9525" cap="flat">
            <a:noFill/>
            <a:prstDash val="solid"/>
            <a:miter/>
          </a:ln>
        </p:spPr>
        <p:txBody>
          <a:bodyPr rtlCol="0" anchor="ctr"/>
          <a:lstStyle/>
          <a:p>
            <a:endParaRPr lang="it-IT" sz="1013"/>
          </a:p>
        </p:txBody>
      </p:sp>
      <p:sp>
        <p:nvSpPr>
          <p:cNvPr id="1331" name="Elemento grafico 1322" descr="Corona feste">
            <a:extLst>
              <a:ext uri="{FF2B5EF4-FFF2-40B4-BE49-F238E27FC236}">
                <a16:creationId xmlns:a16="http://schemas.microsoft.com/office/drawing/2014/main" id="{BD06B168-58F4-1946-91E7-A77E42845939}"/>
              </a:ext>
            </a:extLst>
          </p:cNvPr>
          <p:cNvSpPr/>
          <p:nvPr/>
        </p:nvSpPr>
        <p:spPr>
          <a:xfrm>
            <a:off x="633868" y="3935211"/>
            <a:ext cx="190925" cy="210579"/>
          </a:xfrm>
          <a:custGeom>
            <a:avLst/>
            <a:gdLst>
              <a:gd name="connsiteX0" fmla="*/ 650939 w 647700"/>
              <a:gd name="connsiteY0" fmla="*/ 366090 h 714375"/>
              <a:gd name="connsiteX1" fmla="*/ 623697 w 647700"/>
              <a:gd name="connsiteY1" fmla="*/ 311131 h 714375"/>
              <a:gd name="connsiteX2" fmla="*/ 618077 w 647700"/>
              <a:gd name="connsiteY2" fmla="*/ 250266 h 714375"/>
              <a:gd name="connsiteX3" fmla="*/ 573119 w 647700"/>
              <a:gd name="connsiteY3" fmla="*/ 209404 h 714375"/>
              <a:gd name="connsiteX4" fmla="*/ 545878 w 647700"/>
              <a:gd name="connsiteY4" fmla="*/ 154730 h 714375"/>
              <a:gd name="connsiteX5" fmla="*/ 515017 w 647700"/>
              <a:gd name="connsiteY5" fmla="*/ 142824 h 714375"/>
              <a:gd name="connsiteX6" fmla="*/ 518922 w 647700"/>
              <a:gd name="connsiteY6" fmla="*/ 103676 h 714375"/>
              <a:gd name="connsiteX7" fmla="*/ 490347 w 647700"/>
              <a:gd name="connsiteY7" fmla="*/ 9569 h 714375"/>
              <a:gd name="connsiteX8" fmla="*/ 364712 w 647700"/>
              <a:gd name="connsiteY8" fmla="*/ 53003 h 714375"/>
              <a:gd name="connsiteX9" fmla="*/ 294799 w 647700"/>
              <a:gd name="connsiteY9" fmla="*/ 53003 h 714375"/>
              <a:gd name="connsiteX10" fmla="*/ 169259 w 647700"/>
              <a:gd name="connsiteY10" fmla="*/ 9569 h 714375"/>
              <a:gd name="connsiteX11" fmla="*/ 140684 w 647700"/>
              <a:gd name="connsiteY11" fmla="*/ 103676 h 714375"/>
              <a:gd name="connsiteX12" fmla="*/ 144494 w 647700"/>
              <a:gd name="connsiteY12" fmla="*/ 139681 h 714375"/>
              <a:gd name="connsiteX13" fmla="*/ 105728 w 647700"/>
              <a:gd name="connsiteY13" fmla="*/ 154730 h 714375"/>
              <a:gd name="connsiteX14" fmla="*/ 77819 w 647700"/>
              <a:gd name="connsiteY14" fmla="*/ 209404 h 714375"/>
              <a:gd name="connsiteX15" fmla="*/ 32671 w 647700"/>
              <a:gd name="connsiteY15" fmla="*/ 250552 h 714375"/>
              <a:gd name="connsiteX16" fmla="*/ 27242 w 647700"/>
              <a:gd name="connsiteY16" fmla="*/ 311131 h 714375"/>
              <a:gd name="connsiteX17" fmla="*/ 0 w 647700"/>
              <a:gd name="connsiteY17" fmla="*/ 365804 h 714375"/>
              <a:gd name="connsiteX18" fmla="*/ 16669 w 647700"/>
              <a:gd name="connsiteY18" fmla="*/ 424574 h 714375"/>
              <a:gd name="connsiteX19" fmla="*/ 11144 w 647700"/>
              <a:gd name="connsiteY19" fmla="*/ 485724 h 714375"/>
              <a:gd name="connsiteX20" fmla="*/ 48006 w 647700"/>
              <a:gd name="connsiteY20" fmla="*/ 534492 h 714375"/>
              <a:gd name="connsiteX21" fmla="*/ 64675 w 647700"/>
              <a:gd name="connsiteY21" fmla="*/ 593261 h 714375"/>
              <a:gd name="connsiteX22" fmla="*/ 116586 w 647700"/>
              <a:gd name="connsiteY22" fmla="*/ 625456 h 714375"/>
              <a:gd name="connsiteX23" fmla="*/ 153353 w 647700"/>
              <a:gd name="connsiteY23" fmla="*/ 674224 h 714375"/>
              <a:gd name="connsiteX24" fmla="*/ 213455 w 647700"/>
              <a:gd name="connsiteY24" fmla="*/ 685463 h 714375"/>
              <a:gd name="connsiteX25" fmla="*/ 265367 w 647700"/>
              <a:gd name="connsiteY25" fmla="*/ 717658 h 714375"/>
              <a:gd name="connsiteX26" fmla="*/ 325469 w 647700"/>
              <a:gd name="connsiteY26" fmla="*/ 706323 h 714375"/>
              <a:gd name="connsiteX27" fmla="*/ 385572 w 647700"/>
              <a:gd name="connsiteY27" fmla="*/ 717563 h 714375"/>
              <a:gd name="connsiteX28" fmla="*/ 437483 w 647700"/>
              <a:gd name="connsiteY28" fmla="*/ 685368 h 714375"/>
              <a:gd name="connsiteX29" fmla="*/ 497586 w 647700"/>
              <a:gd name="connsiteY29" fmla="*/ 674129 h 714375"/>
              <a:gd name="connsiteX30" fmla="*/ 534353 w 647700"/>
              <a:gd name="connsiteY30" fmla="*/ 625456 h 714375"/>
              <a:gd name="connsiteX31" fmla="*/ 586359 w 647700"/>
              <a:gd name="connsiteY31" fmla="*/ 593357 h 714375"/>
              <a:gd name="connsiteX32" fmla="*/ 603028 w 647700"/>
              <a:gd name="connsiteY32" fmla="*/ 534587 h 714375"/>
              <a:gd name="connsiteX33" fmla="*/ 639794 w 647700"/>
              <a:gd name="connsiteY33" fmla="*/ 485724 h 714375"/>
              <a:gd name="connsiteX34" fmla="*/ 634175 w 647700"/>
              <a:gd name="connsiteY34" fmla="*/ 424859 h 714375"/>
              <a:gd name="connsiteX35" fmla="*/ 464534 w 647700"/>
              <a:gd name="connsiteY35" fmla="*/ 37859 h 714375"/>
              <a:gd name="connsiteX36" fmla="*/ 464534 w 647700"/>
              <a:gd name="connsiteY36" fmla="*/ 37859 h 714375"/>
              <a:gd name="connsiteX37" fmla="*/ 480727 w 647700"/>
              <a:gd name="connsiteY37" fmla="*/ 103676 h 714375"/>
              <a:gd name="connsiteX38" fmla="*/ 464534 w 647700"/>
              <a:gd name="connsiteY38" fmla="*/ 169494 h 714375"/>
              <a:gd name="connsiteX39" fmla="*/ 464534 w 647700"/>
              <a:gd name="connsiteY39" fmla="*/ 169494 h 714375"/>
              <a:gd name="connsiteX40" fmla="*/ 393668 w 647700"/>
              <a:gd name="connsiteY40" fmla="*/ 128537 h 714375"/>
              <a:gd name="connsiteX41" fmla="*/ 390144 w 647700"/>
              <a:gd name="connsiteY41" fmla="*/ 81674 h 714375"/>
              <a:gd name="connsiteX42" fmla="*/ 464534 w 647700"/>
              <a:gd name="connsiteY42" fmla="*/ 37859 h 714375"/>
              <a:gd name="connsiteX43" fmla="*/ 373094 w 647700"/>
              <a:gd name="connsiteY43" fmla="*/ 160731 h 714375"/>
              <a:gd name="connsiteX44" fmla="*/ 466058 w 647700"/>
              <a:gd name="connsiteY44" fmla="*/ 207404 h 714375"/>
              <a:gd name="connsiteX45" fmla="*/ 486918 w 647700"/>
              <a:gd name="connsiteY45" fmla="*/ 201022 h 714375"/>
              <a:gd name="connsiteX46" fmla="*/ 498824 w 647700"/>
              <a:gd name="connsiteY46" fmla="*/ 208166 h 714375"/>
              <a:gd name="connsiteX47" fmla="*/ 404908 w 647700"/>
              <a:gd name="connsiteY47" fmla="*/ 295319 h 714375"/>
              <a:gd name="connsiteX48" fmla="*/ 358235 w 647700"/>
              <a:gd name="connsiteY48" fmla="*/ 169875 h 714375"/>
              <a:gd name="connsiteX49" fmla="*/ 373094 w 647700"/>
              <a:gd name="connsiteY49" fmla="*/ 160731 h 714375"/>
              <a:gd name="connsiteX50" fmla="*/ 330232 w 647700"/>
              <a:gd name="connsiteY50" fmla="*/ 81102 h 714375"/>
              <a:gd name="connsiteX51" fmla="*/ 358807 w 647700"/>
              <a:gd name="connsiteY51" fmla="*/ 109677 h 714375"/>
              <a:gd name="connsiteX52" fmla="*/ 330232 w 647700"/>
              <a:gd name="connsiteY52" fmla="*/ 138252 h 714375"/>
              <a:gd name="connsiteX53" fmla="*/ 301657 w 647700"/>
              <a:gd name="connsiteY53" fmla="*/ 109677 h 714375"/>
              <a:gd name="connsiteX54" fmla="*/ 329756 w 647700"/>
              <a:gd name="connsiteY54" fmla="*/ 81102 h 714375"/>
              <a:gd name="connsiteX55" fmla="*/ 194977 w 647700"/>
              <a:gd name="connsiteY55" fmla="*/ 37859 h 714375"/>
              <a:gd name="connsiteX56" fmla="*/ 194977 w 647700"/>
              <a:gd name="connsiteY56" fmla="*/ 37859 h 714375"/>
              <a:gd name="connsiteX57" fmla="*/ 269272 w 647700"/>
              <a:gd name="connsiteY57" fmla="*/ 81674 h 714375"/>
              <a:gd name="connsiteX58" fmla="*/ 262985 w 647700"/>
              <a:gd name="connsiteY58" fmla="*/ 109677 h 714375"/>
              <a:gd name="connsiteX59" fmla="*/ 265748 w 647700"/>
              <a:gd name="connsiteY59" fmla="*/ 128727 h 714375"/>
              <a:gd name="connsiteX60" fmla="*/ 194977 w 647700"/>
              <a:gd name="connsiteY60" fmla="*/ 169685 h 714375"/>
              <a:gd name="connsiteX61" fmla="*/ 194977 w 647700"/>
              <a:gd name="connsiteY61" fmla="*/ 169685 h 714375"/>
              <a:gd name="connsiteX62" fmla="*/ 178784 w 647700"/>
              <a:gd name="connsiteY62" fmla="*/ 103867 h 714375"/>
              <a:gd name="connsiteX63" fmla="*/ 194977 w 647700"/>
              <a:gd name="connsiteY63" fmla="*/ 37859 h 714375"/>
              <a:gd name="connsiteX64" fmla="*/ 173069 w 647700"/>
              <a:gd name="connsiteY64" fmla="*/ 201022 h 714375"/>
              <a:gd name="connsiteX65" fmla="*/ 193929 w 647700"/>
              <a:gd name="connsiteY65" fmla="*/ 207404 h 714375"/>
              <a:gd name="connsiteX66" fmla="*/ 286798 w 647700"/>
              <a:gd name="connsiteY66" fmla="*/ 160731 h 714375"/>
              <a:gd name="connsiteX67" fmla="*/ 301276 w 647700"/>
              <a:gd name="connsiteY67" fmla="*/ 170256 h 714375"/>
              <a:gd name="connsiteX68" fmla="*/ 255080 w 647700"/>
              <a:gd name="connsiteY68" fmla="*/ 295319 h 714375"/>
              <a:gd name="connsiteX69" fmla="*/ 161258 w 647700"/>
              <a:gd name="connsiteY69" fmla="*/ 208166 h 714375"/>
              <a:gd name="connsiteX70" fmla="*/ 92107 w 647700"/>
              <a:gd name="connsiteY70" fmla="*/ 491534 h 714375"/>
              <a:gd name="connsiteX71" fmla="*/ 77819 w 647700"/>
              <a:gd name="connsiteY71" fmla="*/ 477247 h 714375"/>
              <a:gd name="connsiteX72" fmla="*/ 92107 w 647700"/>
              <a:gd name="connsiteY72" fmla="*/ 462959 h 714375"/>
              <a:gd name="connsiteX73" fmla="*/ 106394 w 647700"/>
              <a:gd name="connsiteY73" fmla="*/ 477247 h 714375"/>
              <a:gd name="connsiteX74" fmla="*/ 92107 w 647700"/>
              <a:gd name="connsiteY74" fmla="*/ 491534 h 714375"/>
              <a:gd name="connsiteX75" fmla="*/ 82582 w 647700"/>
              <a:gd name="connsiteY75" fmla="*/ 396284 h 714375"/>
              <a:gd name="connsiteX76" fmla="*/ 58769 w 647700"/>
              <a:gd name="connsiteY76" fmla="*/ 372472 h 714375"/>
              <a:gd name="connsiteX77" fmla="*/ 82582 w 647700"/>
              <a:gd name="connsiteY77" fmla="*/ 348659 h 714375"/>
              <a:gd name="connsiteX78" fmla="*/ 106394 w 647700"/>
              <a:gd name="connsiteY78" fmla="*/ 372472 h 714375"/>
              <a:gd name="connsiteX79" fmla="*/ 82582 w 647700"/>
              <a:gd name="connsiteY79" fmla="*/ 396284 h 714375"/>
              <a:gd name="connsiteX80" fmla="*/ 101632 w 647700"/>
              <a:gd name="connsiteY80" fmla="*/ 281984 h 714375"/>
              <a:gd name="connsiteX81" fmla="*/ 87344 w 647700"/>
              <a:gd name="connsiteY81" fmla="*/ 267697 h 714375"/>
              <a:gd name="connsiteX82" fmla="*/ 101632 w 647700"/>
              <a:gd name="connsiteY82" fmla="*/ 253409 h 714375"/>
              <a:gd name="connsiteX83" fmla="*/ 115919 w 647700"/>
              <a:gd name="connsiteY83" fmla="*/ 267697 h 714375"/>
              <a:gd name="connsiteX84" fmla="*/ 101632 w 647700"/>
              <a:gd name="connsiteY84" fmla="*/ 281984 h 714375"/>
              <a:gd name="connsiteX85" fmla="*/ 139732 w 647700"/>
              <a:gd name="connsiteY85" fmla="*/ 596309 h 714375"/>
              <a:gd name="connsiteX86" fmla="*/ 115919 w 647700"/>
              <a:gd name="connsiteY86" fmla="*/ 572497 h 714375"/>
              <a:gd name="connsiteX87" fmla="*/ 139732 w 647700"/>
              <a:gd name="connsiteY87" fmla="*/ 548684 h 714375"/>
              <a:gd name="connsiteX88" fmla="*/ 163544 w 647700"/>
              <a:gd name="connsiteY88" fmla="*/ 572497 h 714375"/>
              <a:gd name="connsiteX89" fmla="*/ 139732 w 647700"/>
              <a:gd name="connsiteY89" fmla="*/ 596309 h 714375"/>
              <a:gd name="connsiteX90" fmla="*/ 225457 w 647700"/>
              <a:gd name="connsiteY90" fmla="*/ 643934 h 714375"/>
              <a:gd name="connsiteX91" fmla="*/ 211169 w 647700"/>
              <a:gd name="connsiteY91" fmla="*/ 629647 h 714375"/>
              <a:gd name="connsiteX92" fmla="*/ 225457 w 647700"/>
              <a:gd name="connsiteY92" fmla="*/ 615359 h 714375"/>
              <a:gd name="connsiteX93" fmla="*/ 239744 w 647700"/>
              <a:gd name="connsiteY93" fmla="*/ 629647 h 714375"/>
              <a:gd name="connsiteX94" fmla="*/ 225457 w 647700"/>
              <a:gd name="connsiteY94" fmla="*/ 643934 h 714375"/>
              <a:gd name="connsiteX95" fmla="*/ 339757 w 647700"/>
              <a:gd name="connsiteY95" fmla="*/ 672509 h 714375"/>
              <a:gd name="connsiteX96" fmla="*/ 315944 w 647700"/>
              <a:gd name="connsiteY96" fmla="*/ 648697 h 714375"/>
              <a:gd name="connsiteX97" fmla="*/ 339757 w 647700"/>
              <a:gd name="connsiteY97" fmla="*/ 624884 h 714375"/>
              <a:gd name="connsiteX98" fmla="*/ 363569 w 647700"/>
              <a:gd name="connsiteY98" fmla="*/ 648697 h 714375"/>
              <a:gd name="connsiteX99" fmla="*/ 339757 w 647700"/>
              <a:gd name="connsiteY99" fmla="*/ 672509 h 714375"/>
              <a:gd name="connsiteX100" fmla="*/ 325469 w 647700"/>
              <a:gd name="connsiteY100" fmla="*/ 577259 h 714375"/>
              <a:gd name="connsiteX101" fmla="*/ 144871 w 647700"/>
              <a:gd name="connsiteY101" fmla="*/ 395908 h 714375"/>
              <a:gd name="connsiteX102" fmla="*/ 185071 w 647700"/>
              <a:gd name="connsiteY102" fmla="*/ 282556 h 714375"/>
              <a:gd name="connsiteX103" fmla="*/ 270796 w 647700"/>
              <a:gd name="connsiteY103" fmla="*/ 362375 h 714375"/>
              <a:gd name="connsiteX104" fmla="*/ 329470 w 647700"/>
              <a:gd name="connsiteY104" fmla="*/ 203117 h 714375"/>
              <a:gd name="connsiteX105" fmla="*/ 388144 w 647700"/>
              <a:gd name="connsiteY105" fmla="*/ 362375 h 714375"/>
              <a:gd name="connsiteX106" fmla="*/ 469202 w 647700"/>
              <a:gd name="connsiteY106" fmla="*/ 287128 h 714375"/>
              <a:gd name="connsiteX107" fmla="*/ 434010 w 647700"/>
              <a:gd name="connsiteY107" fmla="*/ 540634 h 714375"/>
              <a:gd name="connsiteX108" fmla="*/ 325469 w 647700"/>
              <a:gd name="connsiteY108" fmla="*/ 577259 h 714375"/>
              <a:gd name="connsiteX109" fmla="*/ 443484 w 647700"/>
              <a:gd name="connsiteY109" fmla="*/ 633266 h 714375"/>
              <a:gd name="connsiteX110" fmla="*/ 429197 w 647700"/>
              <a:gd name="connsiteY110" fmla="*/ 618979 h 714375"/>
              <a:gd name="connsiteX111" fmla="*/ 443484 w 647700"/>
              <a:gd name="connsiteY111" fmla="*/ 604691 h 714375"/>
              <a:gd name="connsiteX112" fmla="*/ 457772 w 647700"/>
              <a:gd name="connsiteY112" fmla="*/ 618979 h 714375"/>
              <a:gd name="connsiteX113" fmla="*/ 443484 w 647700"/>
              <a:gd name="connsiteY113" fmla="*/ 633266 h 714375"/>
              <a:gd name="connsiteX114" fmla="*/ 511207 w 647700"/>
              <a:gd name="connsiteY114" fmla="*/ 586784 h 714375"/>
              <a:gd name="connsiteX115" fmla="*/ 487394 w 647700"/>
              <a:gd name="connsiteY115" fmla="*/ 562972 h 714375"/>
              <a:gd name="connsiteX116" fmla="*/ 511207 w 647700"/>
              <a:gd name="connsiteY116" fmla="*/ 539159 h 714375"/>
              <a:gd name="connsiteX117" fmla="*/ 535019 w 647700"/>
              <a:gd name="connsiteY117" fmla="*/ 562972 h 714375"/>
              <a:gd name="connsiteX118" fmla="*/ 511207 w 647700"/>
              <a:gd name="connsiteY118" fmla="*/ 586784 h 714375"/>
              <a:gd name="connsiteX119" fmla="*/ 539782 w 647700"/>
              <a:gd name="connsiteY119" fmla="*/ 272459 h 714375"/>
              <a:gd name="connsiteX120" fmla="*/ 525494 w 647700"/>
              <a:gd name="connsiteY120" fmla="*/ 258172 h 714375"/>
              <a:gd name="connsiteX121" fmla="*/ 539782 w 647700"/>
              <a:gd name="connsiteY121" fmla="*/ 243884 h 714375"/>
              <a:gd name="connsiteX122" fmla="*/ 554069 w 647700"/>
              <a:gd name="connsiteY122" fmla="*/ 258172 h 714375"/>
              <a:gd name="connsiteX123" fmla="*/ 539782 w 647700"/>
              <a:gd name="connsiteY123" fmla="*/ 272459 h 714375"/>
              <a:gd name="connsiteX124" fmla="*/ 568357 w 647700"/>
              <a:gd name="connsiteY124" fmla="*/ 482009 h 714375"/>
              <a:gd name="connsiteX125" fmla="*/ 554069 w 647700"/>
              <a:gd name="connsiteY125" fmla="*/ 467722 h 714375"/>
              <a:gd name="connsiteX126" fmla="*/ 568357 w 647700"/>
              <a:gd name="connsiteY126" fmla="*/ 453434 h 714375"/>
              <a:gd name="connsiteX127" fmla="*/ 582644 w 647700"/>
              <a:gd name="connsiteY127" fmla="*/ 467722 h 714375"/>
              <a:gd name="connsiteX128" fmla="*/ 568357 w 647700"/>
              <a:gd name="connsiteY128" fmla="*/ 482009 h 714375"/>
              <a:gd name="connsiteX129" fmla="*/ 587407 w 647700"/>
              <a:gd name="connsiteY129" fmla="*/ 396284 h 714375"/>
              <a:gd name="connsiteX130" fmla="*/ 563594 w 647700"/>
              <a:gd name="connsiteY130" fmla="*/ 372472 h 714375"/>
              <a:gd name="connsiteX131" fmla="*/ 587407 w 647700"/>
              <a:gd name="connsiteY131" fmla="*/ 348659 h 714375"/>
              <a:gd name="connsiteX132" fmla="*/ 611219 w 647700"/>
              <a:gd name="connsiteY132" fmla="*/ 372472 h 714375"/>
              <a:gd name="connsiteX133" fmla="*/ 587407 w 647700"/>
              <a:gd name="connsiteY133" fmla="*/ 396284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47700" h="714375">
                <a:moveTo>
                  <a:pt x="650939" y="366090"/>
                </a:moveTo>
                <a:lnTo>
                  <a:pt x="623697" y="311131"/>
                </a:lnTo>
                <a:lnTo>
                  <a:pt x="618077" y="250266"/>
                </a:lnTo>
                <a:lnTo>
                  <a:pt x="573119" y="209404"/>
                </a:lnTo>
                <a:lnTo>
                  <a:pt x="545878" y="154730"/>
                </a:lnTo>
                <a:lnTo>
                  <a:pt x="515017" y="142824"/>
                </a:lnTo>
                <a:cubicBezTo>
                  <a:pt x="517480" y="129917"/>
                  <a:pt x="518788" y="116816"/>
                  <a:pt x="518922" y="103676"/>
                </a:cubicBezTo>
                <a:cubicBezTo>
                  <a:pt x="518922" y="97009"/>
                  <a:pt x="518160" y="37001"/>
                  <a:pt x="490347" y="9569"/>
                </a:cubicBezTo>
                <a:cubicBezTo>
                  <a:pt x="463963" y="-16815"/>
                  <a:pt x="410242" y="15856"/>
                  <a:pt x="364712" y="53003"/>
                </a:cubicBezTo>
                <a:cubicBezTo>
                  <a:pt x="343314" y="39671"/>
                  <a:pt x="316197" y="39671"/>
                  <a:pt x="294799" y="53003"/>
                </a:cubicBezTo>
                <a:cubicBezTo>
                  <a:pt x="249269" y="15856"/>
                  <a:pt x="195643" y="-16815"/>
                  <a:pt x="169259" y="9569"/>
                </a:cubicBezTo>
                <a:cubicBezTo>
                  <a:pt x="141446" y="37382"/>
                  <a:pt x="140684" y="97009"/>
                  <a:pt x="140684" y="103676"/>
                </a:cubicBezTo>
                <a:cubicBezTo>
                  <a:pt x="140995" y="115760"/>
                  <a:pt x="142269" y="127799"/>
                  <a:pt x="144494" y="139681"/>
                </a:cubicBezTo>
                <a:lnTo>
                  <a:pt x="105728" y="154730"/>
                </a:lnTo>
                <a:lnTo>
                  <a:pt x="77819" y="209404"/>
                </a:lnTo>
                <a:lnTo>
                  <a:pt x="32671" y="250552"/>
                </a:lnTo>
                <a:lnTo>
                  <a:pt x="27242" y="311131"/>
                </a:lnTo>
                <a:lnTo>
                  <a:pt x="0" y="365804"/>
                </a:lnTo>
                <a:lnTo>
                  <a:pt x="16669" y="424574"/>
                </a:lnTo>
                <a:lnTo>
                  <a:pt x="11144" y="485724"/>
                </a:lnTo>
                <a:lnTo>
                  <a:pt x="48006" y="534492"/>
                </a:lnTo>
                <a:lnTo>
                  <a:pt x="64675" y="593261"/>
                </a:lnTo>
                <a:lnTo>
                  <a:pt x="116586" y="625456"/>
                </a:lnTo>
                <a:lnTo>
                  <a:pt x="153353" y="674224"/>
                </a:lnTo>
                <a:lnTo>
                  <a:pt x="213455" y="685463"/>
                </a:lnTo>
                <a:lnTo>
                  <a:pt x="265367" y="717658"/>
                </a:lnTo>
                <a:lnTo>
                  <a:pt x="325469" y="706323"/>
                </a:lnTo>
                <a:lnTo>
                  <a:pt x="385572" y="717563"/>
                </a:lnTo>
                <a:lnTo>
                  <a:pt x="437483" y="685368"/>
                </a:lnTo>
                <a:lnTo>
                  <a:pt x="497586" y="674129"/>
                </a:lnTo>
                <a:lnTo>
                  <a:pt x="534353" y="625456"/>
                </a:lnTo>
                <a:lnTo>
                  <a:pt x="586359" y="593357"/>
                </a:lnTo>
                <a:lnTo>
                  <a:pt x="603028" y="534587"/>
                </a:lnTo>
                <a:lnTo>
                  <a:pt x="639794" y="485724"/>
                </a:lnTo>
                <a:lnTo>
                  <a:pt x="634175" y="424859"/>
                </a:lnTo>
                <a:close/>
                <a:moveTo>
                  <a:pt x="464534" y="37859"/>
                </a:moveTo>
                <a:lnTo>
                  <a:pt x="464534" y="37859"/>
                </a:lnTo>
                <a:cubicBezTo>
                  <a:pt x="476250" y="51479"/>
                  <a:pt x="480727" y="85484"/>
                  <a:pt x="480727" y="103676"/>
                </a:cubicBezTo>
                <a:cubicBezTo>
                  <a:pt x="480727" y="121869"/>
                  <a:pt x="476250" y="155873"/>
                  <a:pt x="464534" y="169494"/>
                </a:cubicBezTo>
                <a:lnTo>
                  <a:pt x="464534" y="169494"/>
                </a:lnTo>
                <a:cubicBezTo>
                  <a:pt x="453676" y="169494"/>
                  <a:pt x="423577" y="151778"/>
                  <a:pt x="393668" y="128537"/>
                </a:cubicBezTo>
                <a:cubicBezTo>
                  <a:pt x="398318" y="113017"/>
                  <a:pt x="397063" y="96324"/>
                  <a:pt x="390144" y="81674"/>
                </a:cubicBezTo>
                <a:cubicBezTo>
                  <a:pt x="421196" y="57004"/>
                  <a:pt x="453200" y="37859"/>
                  <a:pt x="464534" y="37859"/>
                </a:cubicBezTo>
                <a:close/>
                <a:moveTo>
                  <a:pt x="373094" y="160731"/>
                </a:moveTo>
                <a:cubicBezTo>
                  <a:pt x="405098" y="185877"/>
                  <a:pt x="439769" y="207404"/>
                  <a:pt x="466058" y="207404"/>
                </a:cubicBezTo>
                <a:cubicBezTo>
                  <a:pt x="473514" y="207556"/>
                  <a:pt x="480824" y="205320"/>
                  <a:pt x="486918" y="201022"/>
                </a:cubicBezTo>
                <a:lnTo>
                  <a:pt x="498824" y="208166"/>
                </a:lnTo>
                <a:lnTo>
                  <a:pt x="404908" y="295319"/>
                </a:lnTo>
                <a:lnTo>
                  <a:pt x="358235" y="169875"/>
                </a:lnTo>
                <a:cubicBezTo>
                  <a:pt x="363571" y="167499"/>
                  <a:pt x="368568" y="164424"/>
                  <a:pt x="373094" y="160731"/>
                </a:cubicBezTo>
                <a:close/>
                <a:moveTo>
                  <a:pt x="330232" y="81102"/>
                </a:moveTo>
                <a:cubicBezTo>
                  <a:pt x="346014" y="81102"/>
                  <a:pt x="358807" y="93895"/>
                  <a:pt x="358807" y="109677"/>
                </a:cubicBezTo>
                <a:cubicBezTo>
                  <a:pt x="358807" y="125459"/>
                  <a:pt x="346014" y="138252"/>
                  <a:pt x="330232" y="138252"/>
                </a:cubicBezTo>
                <a:cubicBezTo>
                  <a:pt x="314450" y="138252"/>
                  <a:pt x="301657" y="125459"/>
                  <a:pt x="301657" y="109677"/>
                </a:cubicBezTo>
                <a:cubicBezTo>
                  <a:pt x="301655" y="94080"/>
                  <a:pt x="314160" y="81362"/>
                  <a:pt x="329756" y="81102"/>
                </a:cubicBezTo>
                <a:close/>
                <a:moveTo>
                  <a:pt x="194977" y="37859"/>
                </a:moveTo>
                <a:lnTo>
                  <a:pt x="194977" y="37859"/>
                </a:lnTo>
                <a:cubicBezTo>
                  <a:pt x="206216" y="37859"/>
                  <a:pt x="238315" y="56909"/>
                  <a:pt x="269272" y="81674"/>
                </a:cubicBezTo>
                <a:cubicBezTo>
                  <a:pt x="265133" y="90429"/>
                  <a:pt x="262986" y="99993"/>
                  <a:pt x="262985" y="109677"/>
                </a:cubicBezTo>
                <a:cubicBezTo>
                  <a:pt x="263003" y="116126"/>
                  <a:pt x="263933" y="122539"/>
                  <a:pt x="265748" y="128727"/>
                </a:cubicBezTo>
                <a:cubicBezTo>
                  <a:pt x="235934" y="151968"/>
                  <a:pt x="205835" y="169685"/>
                  <a:pt x="194977" y="169685"/>
                </a:cubicBezTo>
                <a:lnTo>
                  <a:pt x="194977" y="169685"/>
                </a:lnTo>
                <a:cubicBezTo>
                  <a:pt x="183356" y="156064"/>
                  <a:pt x="178880" y="122060"/>
                  <a:pt x="178784" y="103867"/>
                </a:cubicBezTo>
                <a:cubicBezTo>
                  <a:pt x="178689" y="85674"/>
                  <a:pt x="183261" y="51479"/>
                  <a:pt x="194977" y="37859"/>
                </a:cubicBezTo>
                <a:close/>
                <a:moveTo>
                  <a:pt x="173069" y="201022"/>
                </a:moveTo>
                <a:cubicBezTo>
                  <a:pt x="179163" y="205320"/>
                  <a:pt x="186473" y="207556"/>
                  <a:pt x="193929" y="207404"/>
                </a:cubicBezTo>
                <a:cubicBezTo>
                  <a:pt x="220028" y="207404"/>
                  <a:pt x="254889" y="185877"/>
                  <a:pt x="286798" y="160731"/>
                </a:cubicBezTo>
                <a:cubicBezTo>
                  <a:pt x="291203" y="164503"/>
                  <a:pt x="296067" y="167703"/>
                  <a:pt x="301276" y="170256"/>
                </a:cubicBezTo>
                <a:lnTo>
                  <a:pt x="255080" y="295319"/>
                </a:lnTo>
                <a:lnTo>
                  <a:pt x="161258" y="208166"/>
                </a:lnTo>
                <a:close/>
                <a:moveTo>
                  <a:pt x="92107" y="491534"/>
                </a:moveTo>
                <a:cubicBezTo>
                  <a:pt x="84216" y="491534"/>
                  <a:pt x="77819" y="485137"/>
                  <a:pt x="77819" y="477247"/>
                </a:cubicBezTo>
                <a:cubicBezTo>
                  <a:pt x="77819" y="469356"/>
                  <a:pt x="84216" y="462959"/>
                  <a:pt x="92107" y="462959"/>
                </a:cubicBezTo>
                <a:cubicBezTo>
                  <a:pt x="99997" y="462959"/>
                  <a:pt x="106394" y="469356"/>
                  <a:pt x="106394" y="477247"/>
                </a:cubicBezTo>
                <a:cubicBezTo>
                  <a:pt x="106394" y="485137"/>
                  <a:pt x="99997" y="491534"/>
                  <a:pt x="92107" y="491534"/>
                </a:cubicBezTo>
                <a:close/>
                <a:moveTo>
                  <a:pt x="82582" y="396284"/>
                </a:moveTo>
                <a:cubicBezTo>
                  <a:pt x="69431" y="396284"/>
                  <a:pt x="58769" y="385623"/>
                  <a:pt x="58769" y="372472"/>
                </a:cubicBezTo>
                <a:cubicBezTo>
                  <a:pt x="58769" y="359321"/>
                  <a:pt x="69431" y="348659"/>
                  <a:pt x="82582" y="348659"/>
                </a:cubicBezTo>
                <a:cubicBezTo>
                  <a:pt x="95733" y="348659"/>
                  <a:pt x="106394" y="359321"/>
                  <a:pt x="106394" y="372472"/>
                </a:cubicBezTo>
                <a:cubicBezTo>
                  <a:pt x="106394" y="385623"/>
                  <a:pt x="95733" y="396284"/>
                  <a:pt x="82582" y="396284"/>
                </a:cubicBezTo>
                <a:close/>
                <a:moveTo>
                  <a:pt x="101632" y="281984"/>
                </a:moveTo>
                <a:cubicBezTo>
                  <a:pt x="93741" y="281984"/>
                  <a:pt x="87344" y="275587"/>
                  <a:pt x="87344" y="267697"/>
                </a:cubicBezTo>
                <a:cubicBezTo>
                  <a:pt x="87344" y="259806"/>
                  <a:pt x="93741" y="253409"/>
                  <a:pt x="101632" y="253409"/>
                </a:cubicBezTo>
                <a:cubicBezTo>
                  <a:pt x="109522" y="253409"/>
                  <a:pt x="115919" y="259806"/>
                  <a:pt x="115919" y="267697"/>
                </a:cubicBezTo>
                <a:cubicBezTo>
                  <a:pt x="115919" y="275587"/>
                  <a:pt x="109522" y="281984"/>
                  <a:pt x="101632" y="281984"/>
                </a:cubicBezTo>
                <a:close/>
                <a:moveTo>
                  <a:pt x="139732" y="596309"/>
                </a:moveTo>
                <a:cubicBezTo>
                  <a:pt x="126581" y="596309"/>
                  <a:pt x="115919" y="585648"/>
                  <a:pt x="115919" y="572497"/>
                </a:cubicBezTo>
                <a:cubicBezTo>
                  <a:pt x="115919" y="559346"/>
                  <a:pt x="126581" y="548684"/>
                  <a:pt x="139732" y="548684"/>
                </a:cubicBezTo>
                <a:cubicBezTo>
                  <a:pt x="152883" y="548684"/>
                  <a:pt x="163544" y="559346"/>
                  <a:pt x="163544" y="572497"/>
                </a:cubicBezTo>
                <a:cubicBezTo>
                  <a:pt x="163544" y="585648"/>
                  <a:pt x="152883" y="596309"/>
                  <a:pt x="139732" y="596309"/>
                </a:cubicBezTo>
                <a:close/>
                <a:moveTo>
                  <a:pt x="225457" y="643934"/>
                </a:moveTo>
                <a:cubicBezTo>
                  <a:pt x="217566" y="643934"/>
                  <a:pt x="211169" y="637537"/>
                  <a:pt x="211169" y="629647"/>
                </a:cubicBezTo>
                <a:cubicBezTo>
                  <a:pt x="211169" y="621756"/>
                  <a:pt x="217566" y="615359"/>
                  <a:pt x="225457" y="615359"/>
                </a:cubicBezTo>
                <a:cubicBezTo>
                  <a:pt x="233347" y="615359"/>
                  <a:pt x="239744" y="621756"/>
                  <a:pt x="239744" y="629647"/>
                </a:cubicBezTo>
                <a:cubicBezTo>
                  <a:pt x="239744" y="637537"/>
                  <a:pt x="233347" y="643934"/>
                  <a:pt x="225457" y="643934"/>
                </a:cubicBezTo>
                <a:close/>
                <a:moveTo>
                  <a:pt x="339757" y="672509"/>
                </a:moveTo>
                <a:cubicBezTo>
                  <a:pt x="326606" y="672509"/>
                  <a:pt x="315944" y="661848"/>
                  <a:pt x="315944" y="648697"/>
                </a:cubicBezTo>
                <a:cubicBezTo>
                  <a:pt x="315944" y="635546"/>
                  <a:pt x="326606" y="624884"/>
                  <a:pt x="339757" y="624884"/>
                </a:cubicBezTo>
                <a:cubicBezTo>
                  <a:pt x="352908" y="624884"/>
                  <a:pt x="363569" y="635546"/>
                  <a:pt x="363569" y="648697"/>
                </a:cubicBezTo>
                <a:cubicBezTo>
                  <a:pt x="363569" y="661848"/>
                  <a:pt x="352908" y="672509"/>
                  <a:pt x="339757" y="672509"/>
                </a:cubicBezTo>
                <a:close/>
                <a:moveTo>
                  <a:pt x="325469" y="577259"/>
                </a:moveTo>
                <a:cubicBezTo>
                  <a:pt x="225520" y="577052"/>
                  <a:pt x="144664" y="495858"/>
                  <a:pt x="144871" y="395908"/>
                </a:cubicBezTo>
                <a:cubicBezTo>
                  <a:pt x="144957" y="354646"/>
                  <a:pt x="159141" y="314652"/>
                  <a:pt x="185071" y="282556"/>
                </a:cubicBezTo>
                <a:lnTo>
                  <a:pt x="270796" y="362375"/>
                </a:lnTo>
                <a:lnTo>
                  <a:pt x="329470" y="203117"/>
                </a:lnTo>
                <a:lnTo>
                  <a:pt x="388144" y="362375"/>
                </a:lnTo>
                <a:lnTo>
                  <a:pt x="469202" y="287128"/>
                </a:lnTo>
                <a:cubicBezTo>
                  <a:pt x="529487" y="366849"/>
                  <a:pt x="513732" y="480348"/>
                  <a:pt x="434010" y="540634"/>
                </a:cubicBezTo>
                <a:cubicBezTo>
                  <a:pt x="402750" y="564273"/>
                  <a:pt x="364661" y="577126"/>
                  <a:pt x="325469" y="577259"/>
                </a:cubicBezTo>
                <a:close/>
                <a:moveTo>
                  <a:pt x="443484" y="633266"/>
                </a:moveTo>
                <a:cubicBezTo>
                  <a:pt x="435594" y="633266"/>
                  <a:pt x="429197" y="626869"/>
                  <a:pt x="429197" y="618979"/>
                </a:cubicBezTo>
                <a:cubicBezTo>
                  <a:pt x="429197" y="611088"/>
                  <a:pt x="435594" y="604691"/>
                  <a:pt x="443484" y="604691"/>
                </a:cubicBezTo>
                <a:cubicBezTo>
                  <a:pt x="451375" y="604691"/>
                  <a:pt x="457772" y="611088"/>
                  <a:pt x="457772" y="618979"/>
                </a:cubicBezTo>
                <a:cubicBezTo>
                  <a:pt x="457772" y="626869"/>
                  <a:pt x="451375" y="633266"/>
                  <a:pt x="443484" y="633266"/>
                </a:cubicBezTo>
                <a:close/>
                <a:moveTo>
                  <a:pt x="511207" y="586784"/>
                </a:moveTo>
                <a:cubicBezTo>
                  <a:pt x="498056" y="586784"/>
                  <a:pt x="487394" y="576123"/>
                  <a:pt x="487394" y="562972"/>
                </a:cubicBezTo>
                <a:cubicBezTo>
                  <a:pt x="487394" y="549821"/>
                  <a:pt x="498056" y="539159"/>
                  <a:pt x="511207" y="539159"/>
                </a:cubicBezTo>
                <a:cubicBezTo>
                  <a:pt x="524358" y="539159"/>
                  <a:pt x="535019" y="549821"/>
                  <a:pt x="535019" y="562972"/>
                </a:cubicBezTo>
                <a:cubicBezTo>
                  <a:pt x="535019" y="576123"/>
                  <a:pt x="524358" y="586784"/>
                  <a:pt x="511207" y="586784"/>
                </a:cubicBezTo>
                <a:close/>
                <a:moveTo>
                  <a:pt x="539782" y="272459"/>
                </a:moveTo>
                <a:cubicBezTo>
                  <a:pt x="531891" y="272459"/>
                  <a:pt x="525494" y="266062"/>
                  <a:pt x="525494" y="258172"/>
                </a:cubicBezTo>
                <a:cubicBezTo>
                  <a:pt x="525494" y="250281"/>
                  <a:pt x="531891" y="243884"/>
                  <a:pt x="539782" y="243884"/>
                </a:cubicBezTo>
                <a:cubicBezTo>
                  <a:pt x="547672" y="243884"/>
                  <a:pt x="554069" y="250281"/>
                  <a:pt x="554069" y="258172"/>
                </a:cubicBezTo>
                <a:cubicBezTo>
                  <a:pt x="554069" y="266062"/>
                  <a:pt x="547672" y="272459"/>
                  <a:pt x="539782" y="272459"/>
                </a:cubicBezTo>
                <a:close/>
                <a:moveTo>
                  <a:pt x="568357" y="482009"/>
                </a:moveTo>
                <a:cubicBezTo>
                  <a:pt x="560466" y="482009"/>
                  <a:pt x="554069" y="475612"/>
                  <a:pt x="554069" y="467722"/>
                </a:cubicBezTo>
                <a:cubicBezTo>
                  <a:pt x="554069" y="459831"/>
                  <a:pt x="560466" y="453434"/>
                  <a:pt x="568357" y="453434"/>
                </a:cubicBezTo>
                <a:cubicBezTo>
                  <a:pt x="576247" y="453434"/>
                  <a:pt x="582644" y="459831"/>
                  <a:pt x="582644" y="467722"/>
                </a:cubicBezTo>
                <a:cubicBezTo>
                  <a:pt x="582644" y="475612"/>
                  <a:pt x="576247" y="482009"/>
                  <a:pt x="568357" y="482009"/>
                </a:cubicBezTo>
                <a:close/>
                <a:moveTo>
                  <a:pt x="587407" y="396284"/>
                </a:moveTo>
                <a:cubicBezTo>
                  <a:pt x="574256" y="396284"/>
                  <a:pt x="563594" y="385623"/>
                  <a:pt x="563594" y="372472"/>
                </a:cubicBezTo>
                <a:cubicBezTo>
                  <a:pt x="563594" y="359321"/>
                  <a:pt x="574256" y="348659"/>
                  <a:pt x="587407" y="348659"/>
                </a:cubicBezTo>
                <a:cubicBezTo>
                  <a:pt x="600558" y="348659"/>
                  <a:pt x="611219" y="359321"/>
                  <a:pt x="611219" y="372472"/>
                </a:cubicBezTo>
                <a:cubicBezTo>
                  <a:pt x="611219" y="385623"/>
                  <a:pt x="600558" y="396284"/>
                  <a:pt x="587407" y="396284"/>
                </a:cubicBezTo>
                <a:close/>
              </a:path>
            </a:pathLst>
          </a:custGeom>
          <a:solidFill>
            <a:schemeClr val="accent3"/>
          </a:solidFill>
          <a:ln w="9525" cap="flat">
            <a:noFill/>
            <a:prstDash val="solid"/>
            <a:miter/>
          </a:ln>
        </p:spPr>
        <p:txBody>
          <a:bodyPr rtlCol="0" anchor="ctr"/>
          <a:lstStyle/>
          <a:p>
            <a:endParaRPr lang="it-IT" sz="1013"/>
          </a:p>
        </p:txBody>
      </p:sp>
      <p:sp>
        <p:nvSpPr>
          <p:cNvPr id="1332" name="Elemento grafico 1324" descr="Albero feste">
            <a:extLst>
              <a:ext uri="{FF2B5EF4-FFF2-40B4-BE49-F238E27FC236}">
                <a16:creationId xmlns:a16="http://schemas.microsoft.com/office/drawing/2014/main" id="{BA2283B7-A84B-0D4F-BD71-E354D0DE4777}"/>
              </a:ext>
            </a:extLst>
          </p:cNvPr>
          <p:cNvSpPr/>
          <p:nvPr/>
        </p:nvSpPr>
        <p:spPr>
          <a:xfrm>
            <a:off x="1084133" y="3919769"/>
            <a:ext cx="171272" cy="241465"/>
          </a:xfrm>
          <a:custGeom>
            <a:avLst/>
            <a:gdLst>
              <a:gd name="connsiteX0" fmla="*/ 414338 w 581025"/>
              <a:gd name="connsiteY0" fmla="*/ 441674 h 819150"/>
              <a:gd name="connsiteX1" fmla="*/ 519113 w 581025"/>
              <a:gd name="connsiteY1" fmla="*/ 441674 h 819150"/>
              <a:gd name="connsiteX2" fmla="*/ 385763 w 581025"/>
              <a:gd name="connsiteY2" fmla="*/ 279749 h 819150"/>
              <a:gd name="connsiteX3" fmla="*/ 500063 w 581025"/>
              <a:gd name="connsiteY3" fmla="*/ 279749 h 819150"/>
              <a:gd name="connsiteX4" fmla="*/ 290513 w 581025"/>
              <a:gd name="connsiteY4" fmla="*/ 0 h 819150"/>
              <a:gd name="connsiteX5" fmla="*/ 80963 w 581025"/>
              <a:gd name="connsiteY5" fmla="*/ 279749 h 819150"/>
              <a:gd name="connsiteX6" fmla="*/ 195263 w 581025"/>
              <a:gd name="connsiteY6" fmla="*/ 279749 h 819150"/>
              <a:gd name="connsiteX7" fmla="*/ 61913 w 581025"/>
              <a:gd name="connsiteY7" fmla="*/ 441674 h 819150"/>
              <a:gd name="connsiteX8" fmla="*/ 166688 w 581025"/>
              <a:gd name="connsiteY8" fmla="*/ 441674 h 819150"/>
              <a:gd name="connsiteX9" fmla="*/ 0 w 581025"/>
              <a:gd name="connsiteY9" fmla="*/ 670274 h 819150"/>
              <a:gd name="connsiteX10" fmla="*/ 242888 w 581025"/>
              <a:gd name="connsiteY10" fmla="*/ 670274 h 819150"/>
              <a:gd name="connsiteX11" fmla="*/ 242888 w 581025"/>
              <a:gd name="connsiteY11" fmla="*/ 822674 h 819150"/>
              <a:gd name="connsiteX12" fmla="*/ 328613 w 581025"/>
              <a:gd name="connsiteY12" fmla="*/ 822674 h 819150"/>
              <a:gd name="connsiteX13" fmla="*/ 328613 w 581025"/>
              <a:gd name="connsiteY13" fmla="*/ 670274 h 819150"/>
              <a:gd name="connsiteX14" fmla="*/ 581025 w 581025"/>
              <a:gd name="connsiteY14" fmla="*/ 670274 h 819150"/>
              <a:gd name="connsiteX15" fmla="*/ 414338 w 581025"/>
              <a:gd name="connsiteY15" fmla="*/ 441674 h 819150"/>
              <a:gd name="connsiteX16" fmla="*/ 264605 w 581025"/>
              <a:gd name="connsiteY16" fmla="*/ 156686 h 819150"/>
              <a:gd name="connsiteX17" fmla="*/ 285369 w 581025"/>
              <a:gd name="connsiteY17" fmla="*/ 177451 h 819150"/>
              <a:gd name="connsiteX18" fmla="*/ 264605 w 581025"/>
              <a:gd name="connsiteY18" fmla="*/ 198215 h 819150"/>
              <a:gd name="connsiteX19" fmla="*/ 243840 w 581025"/>
              <a:gd name="connsiteY19" fmla="*/ 177451 h 819150"/>
              <a:gd name="connsiteX20" fmla="*/ 264605 w 581025"/>
              <a:gd name="connsiteY20" fmla="*/ 156686 h 819150"/>
              <a:gd name="connsiteX21" fmla="*/ 376238 w 581025"/>
              <a:gd name="connsiteY21" fmla="*/ 186023 h 819150"/>
              <a:gd name="connsiteX22" fmla="*/ 401669 w 581025"/>
              <a:gd name="connsiteY22" fmla="*/ 220694 h 819150"/>
              <a:gd name="connsiteX23" fmla="*/ 210312 w 581025"/>
              <a:gd name="connsiteY23" fmla="*/ 313944 h 819150"/>
              <a:gd name="connsiteX24" fmla="*/ 222980 w 581025"/>
              <a:gd name="connsiteY24" fmla="*/ 270224 h 819150"/>
              <a:gd name="connsiteX25" fmla="*/ 376238 w 581025"/>
              <a:gd name="connsiteY25" fmla="*/ 186023 h 819150"/>
              <a:gd name="connsiteX26" fmla="*/ 246126 w 581025"/>
              <a:gd name="connsiteY26" fmla="*/ 605123 h 819150"/>
              <a:gd name="connsiteX27" fmla="*/ 119063 w 581025"/>
              <a:gd name="connsiteY27" fmla="*/ 585216 h 819150"/>
              <a:gd name="connsiteX28" fmla="*/ 145923 w 581025"/>
              <a:gd name="connsiteY28" fmla="*/ 550545 h 819150"/>
              <a:gd name="connsiteX29" fmla="*/ 403098 w 581025"/>
              <a:gd name="connsiteY29" fmla="*/ 521970 h 819150"/>
              <a:gd name="connsiteX30" fmla="*/ 187452 w 581025"/>
              <a:gd name="connsiteY30" fmla="*/ 358616 h 819150"/>
              <a:gd name="connsiteX31" fmla="*/ 209074 w 581025"/>
              <a:gd name="connsiteY31" fmla="*/ 315659 h 819150"/>
              <a:gd name="connsiteX32" fmla="*/ 393001 w 581025"/>
              <a:gd name="connsiteY32" fmla="*/ 475774 h 819150"/>
              <a:gd name="connsiteX33" fmla="*/ 395192 w 581025"/>
              <a:gd name="connsiteY33" fmla="*/ 482346 h 819150"/>
              <a:gd name="connsiteX34" fmla="*/ 435674 w 581025"/>
              <a:gd name="connsiteY34" fmla="*/ 550831 h 819150"/>
              <a:gd name="connsiteX35" fmla="*/ 245650 w 581025"/>
              <a:gd name="connsiteY35" fmla="*/ 604838 h 819150"/>
              <a:gd name="connsiteX36" fmla="*/ 197168 w 581025"/>
              <a:gd name="connsiteY36" fmla="*/ 493871 h 819150"/>
              <a:gd name="connsiteX37" fmla="*/ 217932 w 581025"/>
              <a:gd name="connsiteY37" fmla="*/ 473107 h 819150"/>
              <a:gd name="connsiteX38" fmla="*/ 238697 w 581025"/>
              <a:gd name="connsiteY38" fmla="*/ 493871 h 819150"/>
              <a:gd name="connsiteX39" fmla="*/ 217932 w 581025"/>
              <a:gd name="connsiteY39" fmla="*/ 514636 h 819150"/>
              <a:gd name="connsiteX40" fmla="*/ 197168 w 581025"/>
              <a:gd name="connsiteY40" fmla="*/ 493871 h 819150"/>
              <a:gd name="connsiteX41" fmla="*/ 330518 w 581025"/>
              <a:gd name="connsiteY41" fmla="*/ 356521 h 819150"/>
              <a:gd name="connsiteX42" fmla="*/ 351282 w 581025"/>
              <a:gd name="connsiteY42" fmla="*/ 335756 h 819150"/>
              <a:gd name="connsiteX43" fmla="*/ 372047 w 581025"/>
              <a:gd name="connsiteY43" fmla="*/ 356521 h 819150"/>
              <a:gd name="connsiteX44" fmla="*/ 351282 w 581025"/>
              <a:gd name="connsiteY44" fmla="*/ 377285 h 819150"/>
              <a:gd name="connsiteX45" fmla="*/ 330422 w 581025"/>
              <a:gd name="connsiteY45" fmla="*/ 356616 h 819150"/>
              <a:gd name="connsiteX46" fmla="*/ 330422 w 581025"/>
              <a:gd name="connsiteY46" fmla="*/ 356521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81025" h="819150">
                <a:moveTo>
                  <a:pt x="414338" y="441674"/>
                </a:moveTo>
                <a:lnTo>
                  <a:pt x="519113" y="441674"/>
                </a:lnTo>
                <a:cubicBezTo>
                  <a:pt x="394621" y="348329"/>
                  <a:pt x="385763" y="279749"/>
                  <a:pt x="385763" y="279749"/>
                </a:cubicBezTo>
                <a:lnTo>
                  <a:pt x="500063" y="279749"/>
                </a:lnTo>
                <a:cubicBezTo>
                  <a:pt x="351282" y="127349"/>
                  <a:pt x="290513" y="0"/>
                  <a:pt x="290513" y="0"/>
                </a:cubicBezTo>
                <a:cubicBezTo>
                  <a:pt x="241256" y="107034"/>
                  <a:pt x="169831" y="202387"/>
                  <a:pt x="80963" y="279749"/>
                </a:cubicBezTo>
                <a:lnTo>
                  <a:pt x="195263" y="279749"/>
                </a:lnTo>
                <a:cubicBezTo>
                  <a:pt x="195263" y="279749"/>
                  <a:pt x="178975" y="325850"/>
                  <a:pt x="61913" y="441674"/>
                </a:cubicBezTo>
                <a:lnTo>
                  <a:pt x="166688" y="441674"/>
                </a:lnTo>
                <a:cubicBezTo>
                  <a:pt x="166688" y="441674"/>
                  <a:pt x="166688" y="494633"/>
                  <a:pt x="0" y="670274"/>
                </a:cubicBezTo>
                <a:lnTo>
                  <a:pt x="242888" y="670274"/>
                </a:lnTo>
                <a:lnTo>
                  <a:pt x="242888" y="822674"/>
                </a:lnTo>
                <a:lnTo>
                  <a:pt x="328613" y="822674"/>
                </a:lnTo>
                <a:lnTo>
                  <a:pt x="328613" y="670274"/>
                </a:lnTo>
                <a:lnTo>
                  <a:pt x="581025" y="670274"/>
                </a:lnTo>
                <a:cubicBezTo>
                  <a:pt x="447485" y="542925"/>
                  <a:pt x="414338" y="441674"/>
                  <a:pt x="414338" y="441674"/>
                </a:cubicBezTo>
                <a:close/>
                <a:moveTo>
                  <a:pt x="264605" y="156686"/>
                </a:moveTo>
                <a:cubicBezTo>
                  <a:pt x="276073" y="156686"/>
                  <a:pt x="285369" y="165983"/>
                  <a:pt x="285369" y="177451"/>
                </a:cubicBezTo>
                <a:cubicBezTo>
                  <a:pt x="285369" y="188919"/>
                  <a:pt x="276073" y="198215"/>
                  <a:pt x="264605" y="198215"/>
                </a:cubicBezTo>
                <a:cubicBezTo>
                  <a:pt x="253136" y="198215"/>
                  <a:pt x="243840" y="188919"/>
                  <a:pt x="243840" y="177451"/>
                </a:cubicBezTo>
                <a:cubicBezTo>
                  <a:pt x="243892" y="166005"/>
                  <a:pt x="253158" y="156739"/>
                  <a:pt x="264605" y="156686"/>
                </a:cubicBezTo>
                <a:close/>
                <a:moveTo>
                  <a:pt x="376238" y="186023"/>
                </a:moveTo>
                <a:lnTo>
                  <a:pt x="401669" y="220694"/>
                </a:lnTo>
                <a:cubicBezTo>
                  <a:pt x="347985" y="269248"/>
                  <a:pt x="281632" y="301582"/>
                  <a:pt x="210312" y="313944"/>
                </a:cubicBezTo>
                <a:cubicBezTo>
                  <a:pt x="216520" y="300021"/>
                  <a:pt x="220784" y="285310"/>
                  <a:pt x="222980" y="270224"/>
                </a:cubicBezTo>
                <a:cubicBezTo>
                  <a:pt x="339757" y="238030"/>
                  <a:pt x="376238" y="186023"/>
                  <a:pt x="376238" y="186023"/>
                </a:cubicBezTo>
                <a:close/>
                <a:moveTo>
                  <a:pt x="246126" y="605123"/>
                </a:moveTo>
                <a:cubicBezTo>
                  <a:pt x="203020" y="604816"/>
                  <a:pt x="160197" y="598107"/>
                  <a:pt x="119063" y="585216"/>
                </a:cubicBezTo>
                <a:lnTo>
                  <a:pt x="145923" y="550545"/>
                </a:lnTo>
                <a:cubicBezTo>
                  <a:pt x="207359" y="567404"/>
                  <a:pt x="305562" y="578453"/>
                  <a:pt x="403098" y="521970"/>
                </a:cubicBezTo>
                <a:cubicBezTo>
                  <a:pt x="291751" y="491014"/>
                  <a:pt x="222980" y="412337"/>
                  <a:pt x="187452" y="358616"/>
                </a:cubicBezTo>
                <a:cubicBezTo>
                  <a:pt x="192881" y="348520"/>
                  <a:pt x="201930" y="331470"/>
                  <a:pt x="209074" y="315659"/>
                </a:cubicBezTo>
                <a:cubicBezTo>
                  <a:pt x="233363" y="358235"/>
                  <a:pt x="290513" y="439484"/>
                  <a:pt x="393001" y="475774"/>
                </a:cubicBezTo>
                <a:lnTo>
                  <a:pt x="395192" y="482346"/>
                </a:lnTo>
                <a:cubicBezTo>
                  <a:pt x="401003" y="500063"/>
                  <a:pt x="426149" y="537020"/>
                  <a:pt x="435674" y="550831"/>
                </a:cubicBezTo>
                <a:cubicBezTo>
                  <a:pt x="378748" y="586517"/>
                  <a:pt x="312835" y="605250"/>
                  <a:pt x="245650" y="604838"/>
                </a:cubicBezTo>
                <a:close/>
                <a:moveTo>
                  <a:pt x="197168" y="493871"/>
                </a:moveTo>
                <a:cubicBezTo>
                  <a:pt x="197168" y="482403"/>
                  <a:pt x="206464" y="473107"/>
                  <a:pt x="217932" y="473107"/>
                </a:cubicBezTo>
                <a:cubicBezTo>
                  <a:pt x="229400" y="473107"/>
                  <a:pt x="238697" y="482403"/>
                  <a:pt x="238697" y="493871"/>
                </a:cubicBezTo>
                <a:cubicBezTo>
                  <a:pt x="238697" y="505339"/>
                  <a:pt x="229400" y="514636"/>
                  <a:pt x="217932" y="514636"/>
                </a:cubicBezTo>
                <a:cubicBezTo>
                  <a:pt x="206464" y="514636"/>
                  <a:pt x="197168" y="505339"/>
                  <a:pt x="197168" y="493871"/>
                </a:cubicBezTo>
                <a:close/>
                <a:moveTo>
                  <a:pt x="330518" y="356521"/>
                </a:moveTo>
                <a:cubicBezTo>
                  <a:pt x="330518" y="345053"/>
                  <a:pt x="339814" y="335756"/>
                  <a:pt x="351282" y="335756"/>
                </a:cubicBezTo>
                <a:cubicBezTo>
                  <a:pt x="362750" y="335756"/>
                  <a:pt x="372047" y="345053"/>
                  <a:pt x="372047" y="356521"/>
                </a:cubicBezTo>
                <a:cubicBezTo>
                  <a:pt x="372047" y="367989"/>
                  <a:pt x="362750" y="377285"/>
                  <a:pt x="351282" y="377285"/>
                </a:cubicBezTo>
                <a:cubicBezTo>
                  <a:pt x="339814" y="377338"/>
                  <a:pt x="330475" y="368084"/>
                  <a:pt x="330422" y="356616"/>
                </a:cubicBezTo>
                <a:cubicBezTo>
                  <a:pt x="330422" y="356585"/>
                  <a:pt x="330422" y="356552"/>
                  <a:pt x="330422" y="356521"/>
                </a:cubicBezTo>
                <a:close/>
              </a:path>
            </a:pathLst>
          </a:custGeom>
          <a:solidFill>
            <a:schemeClr val="accent3"/>
          </a:solidFill>
          <a:ln w="9525" cap="flat">
            <a:noFill/>
            <a:prstDash val="solid"/>
            <a:miter/>
          </a:ln>
        </p:spPr>
        <p:txBody>
          <a:bodyPr rtlCol="0" anchor="ctr"/>
          <a:lstStyle/>
          <a:p>
            <a:endParaRPr lang="it-IT" sz="1013"/>
          </a:p>
        </p:txBody>
      </p:sp>
      <p:sp>
        <p:nvSpPr>
          <p:cNvPr id="1333" name="Elemento grafico 1326" descr="Bastoncino di zucchero">
            <a:extLst>
              <a:ext uri="{FF2B5EF4-FFF2-40B4-BE49-F238E27FC236}">
                <a16:creationId xmlns:a16="http://schemas.microsoft.com/office/drawing/2014/main" id="{B5551303-6401-5144-AFF3-A1EE53597F71}"/>
              </a:ext>
            </a:extLst>
          </p:cNvPr>
          <p:cNvSpPr/>
          <p:nvPr/>
        </p:nvSpPr>
        <p:spPr>
          <a:xfrm>
            <a:off x="1514745" y="3936615"/>
            <a:ext cx="188118" cy="207772"/>
          </a:xfrm>
          <a:custGeom>
            <a:avLst/>
            <a:gdLst>
              <a:gd name="connsiteX0" fmla="*/ 640139 w 638175"/>
              <a:gd name="connsiteY0" fmla="*/ 143103 h 704850"/>
              <a:gd name="connsiteX1" fmla="*/ 551461 w 638175"/>
              <a:gd name="connsiteY1" fmla="*/ 25088 h 704850"/>
              <a:gd name="connsiteX2" fmla="*/ 296404 w 638175"/>
              <a:gd name="connsiteY2" fmla="*/ 93298 h 704850"/>
              <a:gd name="connsiteX3" fmla="*/ 296191 w 638175"/>
              <a:gd name="connsiteY3" fmla="*/ 93668 h 704850"/>
              <a:gd name="connsiteX4" fmla="*/ 296191 w 638175"/>
              <a:gd name="connsiteY4" fmla="*/ 94430 h 704850"/>
              <a:gd name="connsiteX5" fmla="*/ 11108 w 638175"/>
              <a:gd name="connsiteY5" fmla="*/ 585444 h 704850"/>
              <a:gd name="connsiteX6" fmla="*/ 2726 w 638175"/>
              <a:gd name="connsiteY6" fmla="*/ 647737 h 704850"/>
              <a:gd name="connsiteX7" fmla="*/ 81593 w 638175"/>
              <a:gd name="connsiteY7" fmla="*/ 708507 h 704850"/>
              <a:gd name="connsiteX8" fmla="*/ 152935 w 638175"/>
              <a:gd name="connsiteY8" fmla="*/ 667264 h 704850"/>
              <a:gd name="connsiteX9" fmla="*/ 423826 w 638175"/>
              <a:gd name="connsiteY9" fmla="*/ 199586 h 704850"/>
              <a:gd name="connsiteX10" fmla="*/ 427636 w 638175"/>
              <a:gd name="connsiteY10" fmla="*/ 192347 h 704850"/>
              <a:gd name="connsiteX11" fmla="*/ 437637 w 638175"/>
              <a:gd name="connsiteY11" fmla="*/ 175012 h 704850"/>
              <a:gd name="connsiteX12" fmla="*/ 457830 w 638175"/>
              <a:gd name="connsiteY12" fmla="*/ 163772 h 704850"/>
              <a:gd name="connsiteX13" fmla="*/ 469260 w 638175"/>
              <a:gd name="connsiteY13" fmla="*/ 166820 h 704850"/>
              <a:gd name="connsiteX14" fmla="*/ 476023 w 638175"/>
              <a:gd name="connsiteY14" fmla="*/ 172916 h 704850"/>
              <a:gd name="connsiteX15" fmla="*/ 476594 w 638175"/>
              <a:gd name="connsiteY15" fmla="*/ 173678 h 704850"/>
              <a:gd name="connsiteX16" fmla="*/ 477547 w 638175"/>
              <a:gd name="connsiteY16" fmla="*/ 198062 h 704850"/>
              <a:gd name="connsiteX17" fmla="*/ 507408 w 638175"/>
              <a:gd name="connsiteY17" fmla="*/ 310029 h 704850"/>
              <a:gd name="connsiteX18" fmla="*/ 619374 w 638175"/>
              <a:gd name="connsiteY18" fmla="*/ 280168 h 704850"/>
              <a:gd name="connsiteX19" fmla="*/ 640139 w 638175"/>
              <a:gd name="connsiteY19" fmla="*/ 143103 h 704850"/>
              <a:gd name="connsiteX20" fmla="*/ 169604 w 638175"/>
              <a:gd name="connsiteY20" fmla="*/ 581253 h 704850"/>
              <a:gd name="connsiteX21" fmla="*/ 32253 w 638175"/>
              <a:gd name="connsiteY21" fmla="*/ 606970 h 704850"/>
              <a:gd name="connsiteX22" fmla="*/ 35777 w 638175"/>
              <a:gd name="connsiteY22" fmla="*/ 599446 h 704850"/>
              <a:gd name="connsiteX23" fmla="*/ 69115 w 638175"/>
              <a:gd name="connsiteY23" fmla="*/ 542296 h 704850"/>
              <a:gd name="connsiteX24" fmla="*/ 207418 w 638175"/>
              <a:gd name="connsiteY24" fmla="*/ 516197 h 704850"/>
              <a:gd name="connsiteX25" fmla="*/ 265711 w 638175"/>
              <a:gd name="connsiteY25" fmla="*/ 414851 h 704850"/>
              <a:gd name="connsiteX26" fmla="*/ 127789 w 638175"/>
              <a:gd name="connsiteY26" fmla="*/ 440950 h 704850"/>
              <a:gd name="connsiteX27" fmla="*/ 165889 w 638175"/>
              <a:gd name="connsiteY27" fmla="*/ 375608 h 704850"/>
              <a:gd name="connsiteX28" fmla="*/ 303811 w 638175"/>
              <a:gd name="connsiteY28" fmla="*/ 349510 h 704850"/>
              <a:gd name="connsiteX29" fmla="*/ 399061 w 638175"/>
              <a:gd name="connsiteY29" fmla="*/ 185013 h 704850"/>
              <a:gd name="connsiteX30" fmla="*/ 364199 w 638175"/>
              <a:gd name="connsiteY30" fmla="*/ 245116 h 704850"/>
              <a:gd name="connsiteX31" fmla="*/ 226087 w 638175"/>
              <a:gd name="connsiteY31" fmla="*/ 271214 h 704850"/>
              <a:gd name="connsiteX32" fmla="*/ 264187 w 638175"/>
              <a:gd name="connsiteY32" fmla="*/ 205873 h 704850"/>
              <a:gd name="connsiteX33" fmla="*/ 402490 w 638175"/>
              <a:gd name="connsiteY33" fmla="*/ 179774 h 704850"/>
              <a:gd name="connsiteX34" fmla="*/ 457735 w 638175"/>
              <a:gd name="connsiteY34" fmla="*/ 135197 h 704850"/>
              <a:gd name="connsiteX35" fmla="*/ 420492 w 638175"/>
              <a:gd name="connsiteY35" fmla="*/ 151104 h 704850"/>
              <a:gd name="connsiteX36" fmla="*/ 387155 w 638175"/>
              <a:gd name="connsiteY36" fmla="*/ 68903 h 704850"/>
              <a:gd name="connsiteX37" fmla="*/ 370486 w 638175"/>
              <a:gd name="connsiteY37" fmla="*/ 55187 h 704850"/>
              <a:gd name="connsiteX38" fmla="*/ 430303 w 638175"/>
              <a:gd name="connsiteY38" fmla="*/ 31184 h 704850"/>
              <a:gd name="connsiteX39" fmla="*/ 476785 w 638175"/>
              <a:gd name="connsiteY39" fmla="*/ 138817 h 704850"/>
              <a:gd name="connsiteX40" fmla="*/ 457735 w 638175"/>
              <a:gd name="connsiteY40" fmla="*/ 135197 h 704850"/>
              <a:gd name="connsiteX41" fmla="*/ 496406 w 638175"/>
              <a:gd name="connsiteY41" fmla="*/ 250450 h 704850"/>
              <a:gd name="connsiteX42" fmla="*/ 498883 w 638175"/>
              <a:gd name="connsiteY42" fmla="*/ 219779 h 704850"/>
              <a:gd name="connsiteX43" fmla="*/ 502312 w 638175"/>
              <a:gd name="connsiteY43" fmla="*/ 212445 h 704850"/>
              <a:gd name="connsiteX44" fmla="*/ 508598 w 638175"/>
              <a:gd name="connsiteY44" fmla="*/ 179203 h 704850"/>
              <a:gd name="connsiteX45" fmla="*/ 513075 w 638175"/>
              <a:gd name="connsiteY45" fmla="*/ 176536 h 704850"/>
              <a:gd name="connsiteX46" fmla="*/ 593942 w 638175"/>
              <a:gd name="connsiteY46" fmla="*/ 105955 h 704850"/>
              <a:gd name="connsiteX47" fmla="*/ 612421 w 638175"/>
              <a:gd name="connsiteY47" fmla="*/ 150056 h 704850"/>
              <a:gd name="connsiteX48" fmla="*/ 616040 w 638175"/>
              <a:gd name="connsiteY48" fmla="*/ 169106 h 704850"/>
              <a:gd name="connsiteX49" fmla="*/ 496406 w 638175"/>
              <a:gd name="connsiteY49" fmla="*/ 2504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38175" h="704850">
                <a:moveTo>
                  <a:pt x="640139" y="143103"/>
                </a:moveTo>
                <a:cubicBezTo>
                  <a:pt x="627711" y="93412"/>
                  <a:pt x="595731" y="50851"/>
                  <a:pt x="551461" y="25088"/>
                </a:cubicBezTo>
                <a:cubicBezTo>
                  <a:pt x="462194" y="-26508"/>
                  <a:pt x="348001" y="4030"/>
                  <a:pt x="296404" y="93298"/>
                </a:cubicBezTo>
                <a:cubicBezTo>
                  <a:pt x="296333" y="93421"/>
                  <a:pt x="296262" y="93544"/>
                  <a:pt x="296191" y="93668"/>
                </a:cubicBezTo>
                <a:lnTo>
                  <a:pt x="296191" y="94430"/>
                </a:lnTo>
                <a:lnTo>
                  <a:pt x="11108" y="585444"/>
                </a:lnTo>
                <a:cubicBezTo>
                  <a:pt x="182" y="604282"/>
                  <a:pt x="-2832" y="626681"/>
                  <a:pt x="2726" y="647737"/>
                </a:cubicBezTo>
                <a:cubicBezTo>
                  <a:pt x="12100" y="683596"/>
                  <a:pt x="44529" y="708584"/>
                  <a:pt x="81593" y="708507"/>
                </a:cubicBezTo>
                <a:cubicBezTo>
                  <a:pt x="111024" y="708454"/>
                  <a:pt x="138203" y="692742"/>
                  <a:pt x="152935" y="667264"/>
                </a:cubicBezTo>
                <a:lnTo>
                  <a:pt x="423826" y="199586"/>
                </a:lnTo>
                <a:lnTo>
                  <a:pt x="427636" y="192347"/>
                </a:lnTo>
                <a:lnTo>
                  <a:pt x="437637" y="175012"/>
                </a:lnTo>
                <a:cubicBezTo>
                  <a:pt x="441795" y="167842"/>
                  <a:pt x="449546" y="163528"/>
                  <a:pt x="457830" y="163772"/>
                </a:cubicBezTo>
                <a:cubicBezTo>
                  <a:pt x="461838" y="163789"/>
                  <a:pt x="465775" y="164839"/>
                  <a:pt x="469260" y="166820"/>
                </a:cubicBezTo>
                <a:cubicBezTo>
                  <a:pt x="471903" y="168374"/>
                  <a:pt x="474204" y="170447"/>
                  <a:pt x="476023" y="172916"/>
                </a:cubicBezTo>
                <a:lnTo>
                  <a:pt x="476594" y="173678"/>
                </a:lnTo>
                <a:cubicBezTo>
                  <a:pt x="481564" y="180950"/>
                  <a:pt x="481934" y="190424"/>
                  <a:pt x="477547" y="198062"/>
                </a:cubicBezTo>
                <a:cubicBezTo>
                  <a:pt x="454874" y="237227"/>
                  <a:pt x="468243" y="287356"/>
                  <a:pt x="507408" y="310029"/>
                </a:cubicBezTo>
                <a:cubicBezTo>
                  <a:pt x="546573" y="332701"/>
                  <a:pt x="596701" y="319333"/>
                  <a:pt x="619374" y="280168"/>
                </a:cubicBezTo>
                <a:cubicBezTo>
                  <a:pt x="644678" y="239216"/>
                  <a:pt x="652178" y="189713"/>
                  <a:pt x="640139" y="143103"/>
                </a:cubicBezTo>
                <a:close/>
                <a:moveTo>
                  <a:pt x="169604" y="581253"/>
                </a:moveTo>
                <a:lnTo>
                  <a:pt x="32253" y="606970"/>
                </a:lnTo>
                <a:cubicBezTo>
                  <a:pt x="33212" y="604366"/>
                  <a:pt x="34392" y="601849"/>
                  <a:pt x="35777" y="599446"/>
                </a:cubicBezTo>
                <a:lnTo>
                  <a:pt x="69115" y="542296"/>
                </a:lnTo>
                <a:lnTo>
                  <a:pt x="207418" y="516197"/>
                </a:lnTo>
                <a:close/>
                <a:moveTo>
                  <a:pt x="265711" y="414851"/>
                </a:moveTo>
                <a:lnTo>
                  <a:pt x="127789" y="440950"/>
                </a:lnTo>
                <a:lnTo>
                  <a:pt x="165889" y="375608"/>
                </a:lnTo>
                <a:lnTo>
                  <a:pt x="303811" y="349510"/>
                </a:lnTo>
                <a:close/>
                <a:moveTo>
                  <a:pt x="399061" y="185013"/>
                </a:moveTo>
                <a:lnTo>
                  <a:pt x="364199" y="245116"/>
                </a:lnTo>
                <a:lnTo>
                  <a:pt x="226087" y="271214"/>
                </a:lnTo>
                <a:lnTo>
                  <a:pt x="264187" y="205873"/>
                </a:lnTo>
                <a:lnTo>
                  <a:pt x="402490" y="179774"/>
                </a:lnTo>
                <a:close/>
                <a:moveTo>
                  <a:pt x="457735" y="135197"/>
                </a:moveTo>
                <a:cubicBezTo>
                  <a:pt x="443659" y="135138"/>
                  <a:pt x="430183" y="140894"/>
                  <a:pt x="420492" y="151104"/>
                </a:cubicBezTo>
                <a:cubicBezTo>
                  <a:pt x="414491" y="108241"/>
                  <a:pt x="400490" y="83286"/>
                  <a:pt x="387155" y="68903"/>
                </a:cubicBezTo>
                <a:cubicBezTo>
                  <a:pt x="382288" y="63552"/>
                  <a:pt x="376674" y="58932"/>
                  <a:pt x="370486" y="55187"/>
                </a:cubicBezTo>
                <a:cubicBezTo>
                  <a:pt x="388570" y="43173"/>
                  <a:pt x="408931" y="35004"/>
                  <a:pt x="430303" y="31184"/>
                </a:cubicBezTo>
                <a:cubicBezTo>
                  <a:pt x="454306" y="57378"/>
                  <a:pt x="469832" y="93382"/>
                  <a:pt x="476785" y="138817"/>
                </a:cubicBezTo>
                <a:cubicBezTo>
                  <a:pt x="470731" y="136381"/>
                  <a:pt x="464261" y="135151"/>
                  <a:pt x="457735" y="135197"/>
                </a:cubicBezTo>
                <a:close/>
                <a:moveTo>
                  <a:pt x="496406" y="250450"/>
                </a:moveTo>
                <a:cubicBezTo>
                  <a:pt x="494138" y="240209"/>
                  <a:pt x="495001" y="229523"/>
                  <a:pt x="498883" y="219779"/>
                </a:cubicBezTo>
                <a:cubicBezTo>
                  <a:pt x="499810" y="217239"/>
                  <a:pt x="500957" y="214785"/>
                  <a:pt x="502312" y="212445"/>
                </a:cubicBezTo>
                <a:cubicBezTo>
                  <a:pt x="508082" y="202385"/>
                  <a:pt x="510297" y="190675"/>
                  <a:pt x="508598" y="179203"/>
                </a:cubicBezTo>
                <a:cubicBezTo>
                  <a:pt x="510122" y="178345"/>
                  <a:pt x="511646" y="177488"/>
                  <a:pt x="513075" y="176536"/>
                </a:cubicBezTo>
                <a:cubicBezTo>
                  <a:pt x="559271" y="148913"/>
                  <a:pt x="582322" y="124148"/>
                  <a:pt x="593942" y="105955"/>
                </a:cubicBezTo>
                <a:cubicBezTo>
                  <a:pt x="602271" y="119649"/>
                  <a:pt x="608499" y="134515"/>
                  <a:pt x="612421" y="150056"/>
                </a:cubicBezTo>
                <a:cubicBezTo>
                  <a:pt x="614025" y="156325"/>
                  <a:pt x="615234" y="162686"/>
                  <a:pt x="616040" y="169106"/>
                </a:cubicBezTo>
                <a:cubicBezTo>
                  <a:pt x="581020" y="202754"/>
                  <a:pt x="540575" y="230255"/>
                  <a:pt x="496406" y="250450"/>
                </a:cubicBezTo>
                <a:close/>
              </a:path>
            </a:pathLst>
          </a:custGeom>
          <a:solidFill>
            <a:schemeClr val="accent3"/>
          </a:solidFill>
          <a:ln w="9525" cap="flat">
            <a:noFill/>
            <a:prstDash val="solid"/>
            <a:miter/>
          </a:ln>
        </p:spPr>
        <p:txBody>
          <a:bodyPr rtlCol="0" anchor="ctr"/>
          <a:lstStyle/>
          <a:p>
            <a:endParaRPr lang="it-IT" sz="1013"/>
          </a:p>
        </p:txBody>
      </p:sp>
      <p:sp>
        <p:nvSpPr>
          <p:cNvPr id="1334" name="Elemento grafico 1328" descr="Biscotto di pan di zenzero">
            <a:extLst>
              <a:ext uri="{FF2B5EF4-FFF2-40B4-BE49-F238E27FC236}">
                <a16:creationId xmlns:a16="http://schemas.microsoft.com/office/drawing/2014/main" id="{D03F3ED2-E9D6-2C4C-B29E-E6A373D8EC8B}"/>
              </a:ext>
            </a:extLst>
          </p:cNvPr>
          <p:cNvSpPr/>
          <p:nvPr/>
        </p:nvSpPr>
        <p:spPr>
          <a:xfrm>
            <a:off x="1962202" y="3940826"/>
            <a:ext cx="185310" cy="199349"/>
          </a:xfrm>
          <a:custGeom>
            <a:avLst/>
            <a:gdLst>
              <a:gd name="connsiteX0" fmla="*/ 566379 w 628650"/>
              <a:gd name="connsiteY0" fmla="*/ 335324 h 676275"/>
              <a:gd name="connsiteX1" fmla="*/ 594192 w 628650"/>
              <a:gd name="connsiteY1" fmla="*/ 323228 h 676275"/>
              <a:gd name="connsiteX2" fmla="*/ 596002 w 628650"/>
              <a:gd name="connsiteY2" fmla="*/ 322466 h 676275"/>
              <a:gd name="connsiteX3" fmla="*/ 631279 w 628650"/>
              <a:gd name="connsiteY3" fmla="*/ 227797 h 676275"/>
              <a:gd name="connsiteX4" fmla="*/ 539423 w 628650"/>
              <a:gd name="connsiteY4" fmla="*/ 191306 h 676275"/>
              <a:gd name="connsiteX5" fmla="*/ 539423 w 628650"/>
              <a:gd name="connsiteY5" fmla="*/ 191306 h 676275"/>
              <a:gd name="connsiteX6" fmla="*/ 510848 w 628650"/>
              <a:gd name="connsiteY6" fmla="*/ 203784 h 676275"/>
              <a:gd name="connsiteX7" fmla="*/ 421694 w 628650"/>
              <a:gd name="connsiteY7" fmla="*/ 242456 h 676275"/>
              <a:gd name="connsiteX8" fmla="*/ 418820 w 628650"/>
              <a:gd name="connsiteY8" fmla="*/ 40420 h 676275"/>
              <a:gd name="connsiteX9" fmla="*/ 216785 w 628650"/>
              <a:gd name="connsiteY9" fmla="*/ 43295 h 676275"/>
              <a:gd name="connsiteX10" fmla="*/ 216050 w 628650"/>
              <a:gd name="connsiteY10" fmla="*/ 241694 h 676275"/>
              <a:gd name="connsiteX11" fmla="*/ 128705 w 628650"/>
              <a:gd name="connsiteY11" fmla="*/ 203594 h 676275"/>
              <a:gd name="connsiteX12" fmla="*/ 100130 w 628650"/>
              <a:gd name="connsiteY12" fmla="*/ 191116 h 676275"/>
              <a:gd name="connsiteX13" fmla="*/ 100130 w 628650"/>
              <a:gd name="connsiteY13" fmla="*/ 191116 h 676275"/>
              <a:gd name="connsiteX14" fmla="*/ 6023 w 628650"/>
              <a:gd name="connsiteY14" fmla="*/ 227882 h 676275"/>
              <a:gd name="connsiteX15" fmla="*/ 42790 w 628650"/>
              <a:gd name="connsiteY15" fmla="*/ 321989 h 676275"/>
              <a:gd name="connsiteX16" fmla="*/ 44600 w 628650"/>
              <a:gd name="connsiteY16" fmla="*/ 322751 h 676275"/>
              <a:gd name="connsiteX17" fmla="*/ 72413 w 628650"/>
              <a:gd name="connsiteY17" fmla="*/ 335324 h 676275"/>
              <a:gd name="connsiteX18" fmla="*/ 183188 w 628650"/>
              <a:gd name="connsiteY18" fmla="*/ 382949 h 676275"/>
              <a:gd name="connsiteX19" fmla="*/ 173092 w 628650"/>
              <a:gd name="connsiteY19" fmla="*/ 455244 h 676275"/>
              <a:gd name="connsiteX20" fmla="*/ 130610 w 628650"/>
              <a:gd name="connsiteY20" fmla="*/ 502012 h 676275"/>
              <a:gd name="connsiteX21" fmla="*/ 84509 w 628650"/>
              <a:gd name="connsiteY21" fmla="*/ 529158 h 676275"/>
              <a:gd name="connsiteX22" fmla="*/ 49934 w 628650"/>
              <a:gd name="connsiteY22" fmla="*/ 545160 h 676275"/>
              <a:gd name="connsiteX23" fmla="*/ 20406 w 628650"/>
              <a:gd name="connsiteY23" fmla="*/ 591452 h 676275"/>
              <a:gd name="connsiteX24" fmla="*/ 107560 w 628650"/>
              <a:gd name="connsiteY24" fmla="*/ 673271 h 676275"/>
              <a:gd name="connsiteX25" fmla="*/ 137468 w 628650"/>
              <a:gd name="connsiteY25" fmla="*/ 677653 h 676275"/>
              <a:gd name="connsiteX26" fmla="*/ 137468 w 628650"/>
              <a:gd name="connsiteY26" fmla="*/ 677653 h 676275"/>
              <a:gd name="connsiteX27" fmla="*/ 243482 w 628650"/>
              <a:gd name="connsiteY27" fmla="*/ 613835 h 676275"/>
              <a:gd name="connsiteX28" fmla="*/ 319682 w 628650"/>
              <a:gd name="connsiteY28" fmla="*/ 521633 h 676275"/>
              <a:gd name="connsiteX29" fmla="*/ 395882 w 628650"/>
              <a:gd name="connsiteY29" fmla="*/ 613835 h 676275"/>
              <a:gd name="connsiteX30" fmla="*/ 501895 w 628650"/>
              <a:gd name="connsiteY30" fmla="*/ 677653 h 676275"/>
              <a:gd name="connsiteX31" fmla="*/ 501895 w 628650"/>
              <a:gd name="connsiteY31" fmla="*/ 677653 h 676275"/>
              <a:gd name="connsiteX32" fmla="*/ 531803 w 628650"/>
              <a:gd name="connsiteY32" fmla="*/ 673271 h 676275"/>
              <a:gd name="connsiteX33" fmla="*/ 618957 w 628650"/>
              <a:gd name="connsiteY33" fmla="*/ 591452 h 676275"/>
              <a:gd name="connsiteX34" fmla="*/ 589430 w 628650"/>
              <a:gd name="connsiteY34" fmla="*/ 545160 h 676275"/>
              <a:gd name="connsiteX35" fmla="*/ 554854 w 628650"/>
              <a:gd name="connsiteY35" fmla="*/ 529158 h 676275"/>
              <a:gd name="connsiteX36" fmla="*/ 507896 w 628650"/>
              <a:gd name="connsiteY36" fmla="*/ 502012 h 676275"/>
              <a:gd name="connsiteX37" fmla="*/ 462652 w 628650"/>
              <a:gd name="connsiteY37" fmla="*/ 451434 h 676275"/>
              <a:gd name="connsiteX38" fmla="*/ 453984 w 628650"/>
              <a:gd name="connsiteY38" fmla="*/ 383521 h 676275"/>
              <a:gd name="connsiteX39" fmla="*/ 522374 w 628650"/>
              <a:gd name="connsiteY39" fmla="*/ 229406 h 676275"/>
              <a:gd name="connsiteX40" fmla="*/ 550949 w 628650"/>
              <a:gd name="connsiteY40" fmla="*/ 217214 h 676275"/>
              <a:gd name="connsiteX41" fmla="*/ 574571 w 628650"/>
              <a:gd name="connsiteY41" fmla="*/ 278174 h 676275"/>
              <a:gd name="connsiteX42" fmla="*/ 594478 w 628650"/>
              <a:gd name="connsiteY42" fmla="*/ 290462 h 676275"/>
              <a:gd name="connsiteX43" fmla="*/ 563426 w 628650"/>
              <a:gd name="connsiteY43" fmla="*/ 305606 h 676275"/>
              <a:gd name="connsiteX44" fmla="*/ 555521 w 628650"/>
              <a:gd name="connsiteY44" fmla="*/ 299510 h 676275"/>
              <a:gd name="connsiteX45" fmla="*/ 522659 w 628650"/>
              <a:gd name="connsiteY45" fmla="*/ 229978 h 676275"/>
              <a:gd name="connsiteX46" fmla="*/ 83557 w 628650"/>
              <a:gd name="connsiteY46" fmla="*/ 299034 h 676275"/>
              <a:gd name="connsiteX47" fmla="*/ 75651 w 628650"/>
              <a:gd name="connsiteY47" fmla="*/ 305130 h 676275"/>
              <a:gd name="connsiteX48" fmla="*/ 44600 w 628650"/>
              <a:gd name="connsiteY48" fmla="*/ 289985 h 676275"/>
              <a:gd name="connsiteX49" fmla="*/ 64602 w 628650"/>
              <a:gd name="connsiteY49" fmla="*/ 278174 h 676275"/>
              <a:gd name="connsiteX50" fmla="*/ 88224 w 628650"/>
              <a:gd name="connsiteY50" fmla="*/ 217691 h 676275"/>
              <a:gd name="connsiteX51" fmla="*/ 116799 w 628650"/>
              <a:gd name="connsiteY51" fmla="*/ 229883 h 676275"/>
              <a:gd name="connsiteX52" fmla="*/ 116799 w 628650"/>
              <a:gd name="connsiteY52" fmla="*/ 229883 h 676275"/>
              <a:gd name="connsiteX53" fmla="*/ 83557 w 628650"/>
              <a:gd name="connsiteY53" fmla="*/ 299034 h 676275"/>
              <a:gd name="connsiteX54" fmla="*/ 158614 w 628650"/>
              <a:gd name="connsiteY54" fmla="*/ 645649 h 676275"/>
              <a:gd name="connsiteX55" fmla="*/ 130039 w 628650"/>
              <a:gd name="connsiteY55" fmla="*/ 595928 h 676275"/>
              <a:gd name="connsiteX56" fmla="*/ 82414 w 628650"/>
              <a:gd name="connsiteY56" fmla="*/ 561257 h 676275"/>
              <a:gd name="connsiteX57" fmla="*/ 95558 w 628650"/>
              <a:gd name="connsiteY57" fmla="*/ 555352 h 676275"/>
              <a:gd name="connsiteX58" fmla="*/ 114608 w 628650"/>
              <a:gd name="connsiteY58" fmla="*/ 546398 h 676275"/>
              <a:gd name="connsiteX59" fmla="*/ 183474 w 628650"/>
              <a:gd name="connsiteY59" fmla="*/ 632123 h 676275"/>
              <a:gd name="connsiteX60" fmla="*/ 158614 w 628650"/>
              <a:gd name="connsiteY60" fmla="*/ 645649 h 676275"/>
              <a:gd name="connsiteX61" fmla="*/ 366449 w 628650"/>
              <a:gd name="connsiteY61" fmla="*/ 85007 h 676275"/>
              <a:gd name="connsiteX62" fmla="*/ 385499 w 628650"/>
              <a:gd name="connsiteY62" fmla="*/ 104057 h 676275"/>
              <a:gd name="connsiteX63" fmla="*/ 366449 w 628650"/>
              <a:gd name="connsiteY63" fmla="*/ 123107 h 676275"/>
              <a:gd name="connsiteX64" fmla="*/ 347399 w 628650"/>
              <a:gd name="connsiteY64" fmla="*/ 104057 h 676275"/>
              <a:gd name="connsiteX65" fmla="*/ 366449 w 628650"/>
              <a:gd name="connsiteY65" fmla="*/ 85007 h 676275"/>
              <a:gd name="connsiteX66" fmla="*/ 271199 w 628650"/>
              <a:gd name="connsiteY66" fmla="*/ 85007 h 676275"/>
              <a:gd name="connsiteX67" fmla="*/ 290249 w 628650"/>
              <a:gd name="connsiteY67" fmla="*/ 104057 h 676275"/>
              <a:gd name="connsiteX68" fmla="*/ 271199 w 628650"/>
              <a:gd name="connsiteY68" fmla="*/ 123107 h 676275"/>
              <a:gd name="connsiteX69" fmla="*/ 252149 w 628650"/>
              <a:gd name="connsiteY69" fmla="*/ 104057 h 676275"/>
              <a:gd name="connsiteX70" fmla="*/ 271199 w 628650"/>
              <a:gd name="connsiteY70" fmla="*/ 85007 h 676275"/>
              <a:gd name="connsiteX71" fmla="*/ 317396 w 628650"/>
              <a:gd name="connsiteY71" fmla="*/ 469246 h 676275"/>
              <a:gd name="connsiteX72" fmla="*/ 298346 w 628650"/>
              <a:gd name="connsiteY72" fmla="*/ 450196 h 676275"/>
              <a:gd name="connsiteX73" fmla="*/ 317396 w 628650"/>
              <a:gd name="connsiteY73" fmla="*/ 431146 h 676275"/>
              <a:gd name="connsiteX74" fmla="*/ 336446 w 628650"/>
              <a:gd name="connsiteY74" fmla="*/ 450196 h 676275"/>
              <a:gd name="connsiteX75" fmla="*/ 317396 w 628650"/>
              <a:gd name="connsiteY75" fmla="*/ 469246 h 676275"/>
              <a:gd name="connsiteX76" fmla="*/ 317396 w 628650"/>
              <a:gd name="connsiteY76" fmla="*/ 392474 h 676275"/>
              <a:gd name="connsiteX77" fmla="*/ 298346 w 628650"/>
              <a:gd name="connsiteY77" fmla="*/ 373424 h 676275"/>
              <a:gd name="connsiteX78" fmla="*/ 317396 w 628650"/>
              <a:gd name="connsiteY78" fmla="*/ 354374 h 676275"/>
              <a:gd name="connsiteX79" fmla="*/ 336446 w 628650"/>
              <a:gd name="connsiteY79" fmla="*/ 373424 h 676275"/>
              <a:gd name="connsiteX80" fmla="*/ 317396 w 628650"/>
              <a:gd name="connsiteY80" fmla="*/ 392474 h 676275"/>
              <a:gd name="connsiteX81" fmla="*/ 317396 w 628650"/>
              <a:gd name="connsiteY81" fmla="*/ 315512 h 676275"/>
              <a:gd name="connsiteX82" fmla="*/ 298346 w 628650"/>
              <a:gd name="connsiteY82" fmla="*/ 296462 h 676275"/>
              <a:gd name="connsiteX83" fmla="*/ 317396 w 628650"/>
              <a:gd name="connsiteY83" fmla="*/ 277412 h 676275"/>
              <a:gd name="connsiteX84" fmla="*/ 336446 w 628650"/>
              <a:gd name="connsiteY84" fmla="*/ 296462 h 676275"/>
              <a:gd name="connsiteX85" fmla="*/ 317396 w 628650"/>
              <a:gd name="connsiteY85" fmla="*/ 315417 h 676275"/>
              <a:gd name="connsiteX86" fmla="*/ 392548 w 628650"/>
              <a:gd name="connsiteY86" fmla="*/ 175876 h 676275"/>
              <a:gd name="connsiteX87" fmla="*/ 275313 w 628650"/>
              <a:gd name="connsiteY87" fmla="*/ 206755 h 676275"/>
              <a:gd name="connsiteX88" fmla="*/ 244434 w 628650"/>
              <a:gd name="connsiteY88" fmla="*/ 175876 h 676275"/>
              <a:gd name="connsiteX89" fmla="*/ 247836 w 628650"/>
              <a:gd name="connsiteY89" fmla="*/ 162842 h 676275"/>
              <a:gd name="connsiteX90" fmla="*/ 247863 w 628650"/>
              <a:gd name="connsiteY90" fmla="*/ 162827 h 676275"/>
              <a:gd name="connsiteX91" fmla="*/ 260897 w 628650"/>
              <a:gd name="connsiteY91" fmla="*/ 166229 h 676275"/>
              <a:gd name="connsiteX92" fmla="*/ 260912 w 628650"/>
              <a:gd name="connsiteY92" fmla="*/ 166256 h 676275"/>
              <a:gd name="connsiteX93" fmla="*/ 352076 w 628650"/>
              <a:gd name="connsiteY93" fmla="*/ 190344 h 676275"/>
              <a:gd name="connsiteX94" fmla="*/ 376165 w 628650"/>
              <a:gd name="connsiteY94" fmla="*/ 166256 h 676275"/>
              <a:gd name="connsiteX95" fmla="*/ 388767 w 628650"/>
              <a:gd name="connsiteY95" fmla="*/ 161499 h 676275"/>
              <a:gd name="connsiteX96" fmla="*/ 393524 w 628650"/>
              <a:gd name="connsiteY96" fmla="*/ 174101 h 676275"/>
              <a:gd name="connsiteX97" fmla="*/ 392548 w 628650"/>
              <a:gd name="connsiteY97" fmla="*/ 175781 h 676275"/>
              <a:gd name="connsiteX98" fmla="*/ 487131 w 628650"/>
              <a:gd name="connsiteY98" fmla="*/ 576974 h 676275"/>
              <a:gd name="connsiteX99" fmla="*/ 523136 w 628650"/>
              <a:gd name="connsiteY99" fmla="*/ 546494 h 676275"/>
              <a:gd name="connsiteX100" fmla="*/ 542186 w 628650"/>
              <a:gd name="connsiteY100" fmla="*/ 555447 h 676275"/>
              <a:gd name="connsiteX101" fmla="*/ 555330 w 628650"/>
              <a:gd name="connsiteY101" fmla="*/ 561353 h 676275"/>
              <a:gd name="connsiteX102" fmla="*/ 479130 w 628650"/>
              <a:gd name="connsiteY102" fmla="*/ 645744 h 676275"/>
              <a:gd name="connsiteX103" fmla="*/ 453508 w 628650"/>
              <a:gd name="connsiteY103" fmla="*/ 632123 h 676275"/>
              <a:gd name="connsiteX104" fmla="*/ 487512 w 628650"/>
              <a:gd name="connsiteY104" fmla="*/ 576878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28650" h="676275">
                <a:moveTo>
                  <a:pt x="566379" y="335324"/>
                </a:moveTo>
                <a:lnTo>
                  <a:pt x="594192" y="323228"/>
                </a:lnTo>
                <a:lnTo>
                  <a:pt x="596002" y="322466"/>
                </a:lnTo>
                <a:cubicBezTo>
                  <a:pt x="631885" y="306065"/>
                  <a:pt x="647679" y="263680"/>
                  <a:pt x="631279" y="227797"/>
                </a:cubicBezTo>
                <a:cubicBezTo>
                  <a:pt x="615373" y="192997"/>
                  <a:pt x="574873" y="176908"/>
                  <a:pt x="539423" y="191306"/>
                </a:cubicBezTo>
                <a:lnTo>
                  <a:pt x="539423" y="191306"/>
                </a:lnTo>
                <a:lnTo>
                  <a:pt x="510848" y="203784"/>
                </a:lnTo>
                <a:lnTo>
                  <a:pt x="421694" y="242456"/>
                </a:lnTo>
                <a:cubicBezTo>
                  <a:pt x="476691" y="185871"/>
                  <a:pt x="475404" y="95417"/>
                  <a:pt x="418820" y="40420"/>
                </a:cubicBezTo>
                <a:cubicBezTo>
                  <a:pt x="362235" y="-14576"/>
                  <a:pt x="271781" y="-13290"/>
                  <a:pt x="216785" y="43295"/>
                </a:cubicBezTo>
                <a:cubicBezTo>
                  <a:pt x="163177" y="98449"/>
                  <a:pt x="162852" y="186143"/>
                  <a:pt x="216050" y="241694"/>
                </a:cubicBezTo>
                <a:lnTo>
                  <a:pt x="128705" y="203594"/>
                </a:lnTo>
                <a:lnTo>
                  <a:pt x="100130" y="191116"/>
                </a:lnTo>
                <a:lnTo>
                  <a:pt x="100130" y="191116"/>
                </a:lnTo>
                <a:cubicBezTo>
                  <a:pt x="63991" y="175282"/>
                  <a:pt x="21858" y="191743"/>
                  <a:pt x="6023" y="227882"/>
                </a:cubicBezTo>
                <a:cubicBezTo>
                  <a:pt x="-9811" y="264022"/>
                  <a:pt x="6650" y="306155"/>
                  <a:pt x="42790" y="321989"/>
                </a:cubicBezTo>
                <a:lnTo>
                  <a:pt x="44600" y="322751"/>
                </a:lnTo>
                <a:lnTo>
                  <a:pt x="72413" y="335324"/>
                </a:lnTo>
                <a:lnTo>
                  <a:pt x="183188" y="382949"/>
                </a:lnTo>
                <a:cubicBezTo>
                  <a:pt x="186274" y="407516"/>
                  <a:pt x="182790" y="432462"/>
                  <a:pt x="173092" y="455244"/>
                </a:cubicBezTo>
                <a:cubicBezTo>
                  <a:pt x="161008" y="472601"/>
                  <a:pt x="146729" y="488321"/>
                  <a:pt x="130610" y="502012"/>
                </a:cubicBezTo>
                <a:cubicBezTo>
                  <a:pt x="116899" y="513616"/>
                  <a:pt x="101309" y="522797"/>
                  <a:pt x="84509" y="529158"/>
                </a:cubicBezTo>
                <a:cubicBezTo>
                  <a:pt x="75556" y="533159"/>
                  <a:pt x="64507" y="538016"/>
                  <a:pt x="49934" y="545160"/>
                </a:cubicBezTo>
                <a:cubicBezTo>
                  <a:pt x="29169" y="555352"/>
                  <a:pt x="18692" y="571830"/>
                  <a:pt x="20406" y="591452"/>
                </a:cubicBezTo>
                <a:cubicBezTo>
                  <a:pt x="23264" y="624503"/>
                  <a:pt x="60697" y="659651"/>
                  <a:pt x="107560" y="673271"/>
                </a:cubicBezTo>
                <a:cubicBezTo>
                  <a:pt x="117272" y="676143"/>
                  <a:pt x="127341" y="677618"/>
                  <a:pt x="137468" y="677653"/>
                </a:cubicBezTo>
                <a:lnTo>
                  <a:pt x="137468" y="677653"/>
                </a:lnTo>
                <a:cubicBezTo>
                  <a:pt x="186998" y="677653"/>
                  <a:pt x="219669" y="640791"/>
                  <a:pt x="243482" y="613835"/>
                </a:cubicBezTo>
                <a:cubicBezTo>
                  <a:pt x="247196" y="609644"/>
                  <a:pt x="283391" y="565639"/>
                  <a:pt x="319682" y="521633"/>
                </a:cubicBezTo>
                <a:cubicBezTo>
                  <a:pt x="355686" y="565639"/>
                  <a:pt x="391881" y="609644"/>
                  <a:pt x="395882" y="613835"/>
                </a:cubicBezTo>
                <a:cubicBezTo>
                  <a:pt x="419694" y="640791"/>
                  <a:pt x="452365" y="677653"/>
                  <a:pt x="501895" y="677653"/>
                </a:cubicBezTo>
                <a:lnTo>
                  <a:pt x="501895" y="677653"/>
                </a:lnTo>
                <a:cubicBezTo>
                  <a:pt x="512022" y="677618"/>
                  <a:pt x="522092" y="676143"/>
                  <a:pt x="531803" y="673271"/>
                </a:cubicBezTo>
                <a:cubicBezTo>
                  <a:pt x="578666" y="659651"/>
                  <a:pt x="616100" y="624503"/>
                  <a:pt x="618957" y="591452"/>
                </a:cubicBezTo>
                <a:cubicBezTo>
                  <a:pt x="620672" y="571830"/>
                  <a:pt x="610194" y="555352"/>
                  <a:pt x="589430" y="545160"/>
                </a:cubicBezTo>
                <a:cubicBezTo>
                  <a:pt x="574856" y="538016"/>
                  <a:pt x="563807" y="533159"/>
                  <a:pt x="554854" y="529158"/>
                </a:cubicBezTo>
                <a:cubicBezTo>
                  <a:pt x="537753" y="522885"/>
                  <a:pt x="521866" y="513701"/>
                  <a:pt x="507896" y="502012"/>
                </a:cubicBezTo>
                <a:cubicBezTo>
                  <a:pt x="490581" y="487292"/>
                  <a:pt x="475359" y="470276"/>
                  <a:pt x="462652" y="451434"/>
                </a:cubicBezTo>
                <a:cubicBezTo>
                  <a:pt x="454116" y="429881"/>
                  <a:pt x="451136" y="406528"/>
                  <a:pt x="453984" y="383521"/>
                </a:cubicBezTo>
                <a:close/>
                <a:moveTo>
                  <a:pt x="522374" y="229406"/>
                </a:moveTo>
                <a:lnTo>
                  <a:pt x="550949" y="217214"/>
                </a:lnTo>
                <a:cubicBezTo>
                  <a:pt x="549263" y="240052"/>
                  <a:pt x="557937" y="262436"/>
                  <a:pt x="574571" y="278174"/>
                </a:cubicBezTo>
                <a:cubicBezTo>
                  <a:pt x="580430" y="283411"/>
                  <a:pt x="587170" y="287571"/>
                  <a:pt x="594478" y="290462"/>
                </a:cubicBezTo>
                <a:cubicBezTo>
                  <a:pt x="592859" y="291700"/>
                  <a:pt x="563426" y="305606"/>
                  <a:pt x="563426" y="305606"/>
                </a:cubicBezTo>
                <a:cubicBezTo>
                  <a:pt x="560649" y="303765"/>
                  <a:pt x="558007" y="301729"/>
                  <a:pt x="555521" y="299510"/>
                </a:cubicBezTo>
                <a:cubicBezTo>
                  <a:pt x="535806" y="281588"/>
                  <a:pt x="523991" y="256588"/>
                  <a:pt x="522659" y="229978"/>
                </a:cubicBezTo>
                <a:close/>
                <a:moveTo>
                  <a:pt x="83557" y="299034"/>
                </a:moveTo>
                <a:cubicBezTo>
                  <a:pt x="81071" y="301253"/>
                  <a:pt x="78429" y="303289"/>
                  <a:pt x="75651" y="305130"/>
                </a:cubicBezTo>
                <a:cubicBezTo>
                  <a:pt x="75651" y="305130"/>
                  <a:pt x="46219" y="291224"/>
                  <a:pt x="44600" y="289985"/>
                </a:cubicBezTo>
                <a:cubicBezTo>
                  <a:pt x="51889" y="287213"/>
                  <a:pt x="58654" y="283219"/>
                  <a:pt x="64602" y="278174"/>
                </a:cubicBezTo>
                <a:cubicBezTo>
                  <a:pt x="81102" y="262545"/>
                  <a:pt x="89764" y="240366"/>
                  <a:pt x="88224" y="217691"/>
                </a:cubicBezTo>
                <a:lnTo>
                  <a:pt x="116799" y="229883"/>
                </a:lnTo>
                <a:lnTo>
                  <a:pt x="116799" y="229883"/>
                </a:lnTo>
                <a:cubicBezTo>
                  <a:pt x="115219" y="256401"/>
                  <a:pt x="103280" y="281238"/>
                  <a:pt x="83557" y="299034"/>
                </a:cubicBezTo>
                <a:close/>
                <a:moveTo>
                  <a:pt x="158614" y="645649"/>
                </a:moveTo>
                <a:cubicBezTo>
                  <a:pt x="152730" y="627233"/>
                  <a:pt x="142989" y="610283"/>
                  <a:pt x="130039" y="595928"/>
                </a:cubicBezTo>
                <a:cubicBezTo>
                  <a:pt x="116862" y="581059"/>
                  <a:pt x="100612" y="569229"/>
                  <a:pt x="82414" y="561257"/>
                </a:cubicBezTo>
                <a:lnTo>
                  <a:pt x="95558" y="555352"/>
                </a:lnTo>
                <a:cubicBezTo>
                  <a:pt x="102797" y="552113"/>
                  <a:pt x="109084" y="549351"/>
                  <a:pt x="114608" y="546398"/>
                </a:cubicBezTo>
                <a:cubicBezTo>
                  <a:pt x="146474" y="566502"/>
                  <a:pt x="170712" y="596673"/>
                  <a:pt x="183474" y="632123"/>
                </a:cubicBezTo>
                <a:cubicBezTo>
                  <a:pt x="175933" y="637886"/>
                  <a:pt x="167548" y="642449"/>
                  <a:pt x="158614" y="645649"/>
                </a:cubicBezTo>
                <a:close/>
                <a:moveTo>
                  <a:pt x="366449" y="85007"/>
                </a:moveTo>
                <a:cubicBezTo>
                  <a:pt x="376971" y="85007"/>
                  <a:pt x="385499" y="93536"/>
                  <a:pt x="385499" y="104057"/>
                </a:cubicBezTo>
                <a:cubicBezTo>
                  <a:pt x="385499" y="114579"/>
                  <a:pt x="376971" y="123107"/>
                  <a:pt x="366449" y="123107"/>
                </a:cubicBezTo>
                <a:cubicBezTo>
                  <a:pt x="355928" y="123107"/>
                  <a:pt x="347399" y="114579"/>
                  <a:pt x="347399" y="104057"/>
                </a:cubicBezTo>
                <a:cubicBezTo>
                  <a:pt x="347399" y="93536"/>
                  <a:pt x="355928" y="85007"/>
                  <a:pt x="366449" y="85007"/>
                </a:cubicBezTo>
                <a:close/>
                <a:moveTo>
                  <a:pt x="271199" y="85007"/>
                </a:moveTo>
                <a:cubicBezTo>
                  <a:pt x="281721" y="85007"/>
                  <a:pt x="290249" y="93536"/>
                  <a:pt x="290249" y="104057"/>
                </a:cubicBezTo>
                <a:cubicBezTo>
                  <a:pt x="290249" y="114579"/>
                  <a:pt x="281721" y="123107"/>
                  <a:pt x="271199" y="123107"/>
                </a:cubicBezTo>
                <a:cubicBezTo>
                  <a:pt x="260678" y="123107"/>
                  <a:pt x="252149" y="114579"/>
                  <a:pt x="252149" y="104057"/>
                </a:cubicBezTo>
                <a:cubicBezTo>
                  <a:pt x="252149" y="93536"/>
                  <a:pt x="260678" y="85007"/>
                  <a:pt x="271199" y="85007"/>
                </a:cubicBezTo>
                <a:close/>
                <a:moveTo>
                  <a:pt x="317396" y="469246"/>
                </a:moveTo>
                <a:cubicBezTo>
                  <a:pt x="306874" y="469246"/>
                  <a:pt x="298346" y="460717"/>
                  <a:pt x="298346" y="450196"/>
                </a:cubicBezTo>
                <a:cubicBezTo>
                  <a:pt x="298346" y="439675"/>
                  <a:pt x="306874" y="431146"/>
                  <a:pt x="317396" y="431146"/>
                </a:cubicBezTo>
                <a:cubicBezTo>
                  <a:pt x="327917" y="431146"/>
                  <a:pt x="336446" y="439675"/>
                  <a:pt x="336446" y="450196"/>
                </a:cubicBezTo>
                <a:cubicBezTo>
                  <a:pt x="336446" y="460717"/>
                  <a:pt x="327917" y="469246"/>
                  <a:pt x="317396" y="469246"/>
                </a:cubicBezTo>
                <a:close/>
                <a:moveTo>
                  <a:pt x="317396" y="392474"/>
                </a:moveTo>
                <a:cubicBezTo>
                  <a:pt x="306874" y="392474"/>
                  <a:pt x="298346" y="383946"/>
                  <a:pt x="298346" y="373424"/>
                </a:cubicBezTo>
                <a:cubicBezTo>
                  <a:pt x="298346" y="362903"/>
                  <a:pt x="306874" y="354374"/>
                  <a:pt x="317396" y="354374"/>
                </a:cubicBezTo>
                <a:cubicBezTo>
                  <a:pt x="327917" y="354374"/>
                  <a:pt x="336446" y="362903"/>
                  <a:pt x="336446" y="373424"/>
                </a:cubicBezTo>
                <a:cubicBezTo>
                  <a:pt x="336446" y="383946"/>
                  <a:pt x="327917" y="392474"/>
                  <a:pt x="317396" y="392474"/>
                </a:cubicBezTo>
                <a:close/>
                <a:moveTo>
                  <a:pt x="317396" y="315512"/>
                </a:moveTo>
                <a:cubicBezTo>
                  <a:pt x="306874" y="315512"/>
                  <a:pt x="298346" y="306984"/>
                  <a:pt x="298346" y="296462"/>
                </a:cubicBezTo>
                <a:cubicBezTo>
                  <a:pt x="298346" y="285941"/>
                  <a:pt x="306874" y="277412"/>
                  <a:pt x="317396" y="277412"/>
                </a:cubicBezTo>
                <a:cubicBezTo>
                  <a:pt x="327917" y="277412"/>
                  <a:pt x="336446" y="285941"/>
                  <a:pt x="336446" y="296462"/>
                </a:cubicBezTo>
                <a:cubicBezTo>
                  <a:pt x="336393" y="306947"/>
                  <a:pt x="327880" y="315417"/>
                  <a:pt x="317396" y="315417"/>
                </a:cubicBezTo>
                <a:close/>
                <a:moveTo>
                  <a:pt x="392548" y="175876"/>
                </a:moveTo>
                <a:cubicBezTo>
                  <a:pt x="368701" y="216776"/>
                  <a:pt x="316214" y="230601"/>
                  <a:pt x="275313" y="206755"/>
                </a:cubicBezTo>
                <a:cubicBezTo>
                  <a:pt x="262527" y="199300"/>
                  <a:pt x="251888" y="188662"/>
                  <a:pt x="244434" y="175876"/>
                </a:cubicBezTo>
                <a:cubicBezTo>
                  <a:pt x="241775" y="171337"/>
                  <a:pt x="243298" y="165502"/>
                  <a:pt x="247836" y="162842"/>
                </a:cubicBezTo>
                <a:cubicBezTo>
                  <a:pt x="247845" y="162837"/>
                  <a:pt x="247855" y="162831"/>
                  <a:pt x="247863" y="162827"/>
                </a:cubicBezTo>
                <a:cubicBezTo>
                  <a:pt x="252402" y="160167"/>
                  <a:pt x="258237" y="161690"/>
                  <a:pt x="260897" y="166229"/>
                </a:cubicBezTo>
                <a:cubicBezTo>
                  <a:pt x="260902" y="166238"/>
                  <a:pt x="260908" y="166247"/>
                  <a:pt x="260912" y="166256"/>
                </a:cubicBezTo>
                <a:cubicBezTo>
                  <a:pt x="279435" y="198082"/>
                  <a:pt x="320250" y="208867"/>
                  <a:pt x="352076" y="190344"/>
                </a:cubicBezTo>
                <a:cubicBezTo>
                  <a:pt x="362056" y="184536"/>
                  <a:pt x="370356" y="176236"/>
                  <a:pt x="376165" y="166256"/>
                </a:cubicBezTo>
                <a:cubicBezTo>
                  <a:pt x="378331" y="161462"/>
                  <a:pt x="383973" y="159332"/>
                  <a:pt x="388767" y="161499"/>
                </a:cubicBezTo>
                <a:cubicBezTo>
                  <a:pt x="393561" y="163665"/>
                  <a:pt x="395691" y="169308"/>
                  <a:pt x="393524" y="174101"/>
                </a:cubicBezTo>
                <a:cubicBezTo>
                  <a:pt x="393257" y="174693"/>
                  <a:pt x="392930" y="175256"/>
                  <a:pt x="392548" y="175781"/>
                </a:cubicBezTo>
                <a:close/>
                <a:moveTo>
                  <a:pt x="487131" y="576974"/>
                </a:moveTo>
                <a:cubicBezTo>
                  <a:pt x="497632" y="565164"/>
                  <a:pt x="509755" y="554901"/>
                  <a:pt x="523136" y="546494"/>
                </a:cubicBezTo>
                <a:cubicBezTo>
                  <a:pt x="529136" y="549446"/>
                  <a:pt x="535328" y="552209"/>
                  <a:pt x="542186" y="555447"/>
                </a:cubicBezTo>
                <a:lnTo>
                  <a:pt x="555330" y="561353"/>
                </a:lnTo>
                <a:cubicBezTo>
                  <a:pt x="519159" y="577469"/>
                  <a:pt x="491483" y="608120"/>
                  <a:pt x="479130" y="645744"/>
                </a:cubicBezTo>
                <a:cubicBezTo>
                  <a:pt x="469923" y="642587"/>
                  <a:pt x="461275" y="637989"/>
                  <a:pt x="453508" y="632123"/>
                </a:cubicBezTo>
                <a:cubicBezTo>
                  <a:pt x="461174" y="611689"/>
                  <a:pt x="472722" y="592929"/>
                  <a:pt x="487512" y="576878"/>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782505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192" name="Elemento grafico 2" descr="Letto">
            <a:extLst>
              <a:ext uri="{FF2B5EF4-FFF2-40B4-BE49-F238E27FC236}">
                <a16:creationId xmlns:a16="http://schemas.microsoft.com/office/drawing/2014/main" id="{12231F5D-7A69-F846-A497-E8E3DE3D5456}"/>
              </a:ext>
            </a:extLst>
          </p:cNvPr>
          <p:cNvSpPr/>
          <p:nvPr/>
        </p:nvSpPr>
        <p:spPr>
          <a:xfrm>
            <a:off x="244475" y="924000"/>
            <a:ext cx="248661" cy="135633"/>
          </a:xfrm>
          <a:custGeom>
            <a:avLst/>
            <a:gdLst>
              <a:gd name="connsiteX0" fmla="*/ 809625 w 838200"/>
              <a:gd name="connsiteY0" fmla="*/ 142875 h 457200"/>
              <a:gd name="connsiteX1" fmla="*/ 781050 w 838200"/>
              <a:gd name="connsiteY1" fmla="*/ 171450 h 457200"/>
              <a:gd name="connsiteX2" fmla="*/ 781050 w 838200"/>
              <a:gd name="connsiteY2" fmla="*/ 304800 h 457200"/>
              <a:gd name="connsiteX3" fmla="*/ 704850 w 838200"/>
              <a:gd name="connsiteY3" fmla="*/ 228600 h 457200"/>
              <a:gd name="connsiteX4" fmla="*/ 272415 w 838200"/>
              <a:gd name="connsiteY4" fmla="*/ 228600 h 457200"/>
              <a:gd name="connsiteX5" fmla="*/ 276225 w 838200"/>
              <a:gd name="connsiteY5" fmla="*/ 209550 h 457200"/>
              <a:gd name="connsiteX6" fmla="*/ 219075 w 838200"/>
              <a:gd name="connsiteY6" fmla="*/ 152400 h 457200"/>
              <a:gd name="connsiteX7" fmla="*/ 114300 w 838200"/>
              <a:gd name="connsiteY7" fmla="*/ 152400 h 457200"/>
              <a:gd name="connsiteX8" fmla="*/ 57150 w 838200"/>
              <a:gd name="connsiteY8" fmla="*/ 209550 h 457200"/>
              <a:gd name="connsiteX9" fmla="*/ 57150 w 838200"/>
              <a:gd name="connsiteY9" fmla="*/ 28575 h 457200"/>
              <a:gd name="connsiteX10" fmla="*/ 28575 w 838200"/>
              <a:gd name="connsiteY10" fmla="*/ 0 h 457200"/>
              <a:gd name="connsiteX11" fmla="*/ 0 w 838200"/>
              <a:gd name="connsiteY11" fmla="*/ 28575 h 457200"/>
              <a:gd name="connsiteX12" fmla="*/ 0 w 838200"/>
              <a:gd name="connsiteY12" fmla="*/ 457200 h 457200"/>
              <a:gd name="connsiteX13" fmla="*/ 57150 w 838200"/>
              <a:gd name="connsiteY13" fmla="*/ 457200 h 457200"/>
              <a:gd name="connsiteX14" fmla="*/ 57150 w 838200"/>
              <a:gd name="connsiteY14" fmla="*/ 361950 h 457200"/>
              <a:gd name="connsiteX15" fmla="*/ 781050 w 838200"/>
              <a:gd name="connsiteY15" fmla="*/ 361950 h 457200"/>
              <a:gd name="connsiteX16" fmla="*/ 781050 w 838200"/>
              <a:gd name="connsiteY16" fmla="*/ 457200 h 457200"/>
              <a:gd name="connsiteX17" fmla="*/ 838200 w 838200"/>
              <a:gd name="connsiteY17" fmla="*/ 457200 h 457200"/>
              <a:gd name="connsiteX18" fmla="*/ 838200 w 838200"/>
              <a:gd name="connsiteY18" fmla="*/ 171450 h 457200"/>
              <a:gd name="connsiteX19" fmla="*/ 809625 w 838200"/>
              <a:gd name="connsiteY19" fmla="*/ 142875 h 457200"/>
              <a:gd name="connsiteX20" fmla="*/ 114300 w 838200"/>
              <a:gd name="connsiteY20" fmla="*/ 190500 h 457200"/>
              <a:gd name="connsiteX21" fmla="*/ 219075 w 838200"/>
              <a:gd name="connsiteY21" fmla="*/ 190500 h 457200"/>
              <a:gd name="connsiteX22" fmla="*/ 238125 w 838200"/>
              <a:gd name="connsiteY22" fmla="*/ 209550 h 457200"/>
              <a:gd name="connsiteX23" fmla="*/ 219075 w 838200"/>
              <a:gd name="connsiteY23" fmla="*/ 228600 h 457200"/>
              <a:gd name="connsiteX24" fmla="*/ 114300 w 838200"/>
              <a:gd name="connsiteY24" fmla="*/ 228600 h 457200"/>
              <a:gd name="connsiteX25" fmla="*/ 95250 w 838200"/>
              <a:gd name="connsiteY25" fmla="*/ 209550 h 457200"/>
              <a:gd name="connsiteX26" fmla="*/ 114300 w 838200"/>
              <a:gd name="connsiteY26" fmla="*/ 190500 h 457200"/>
              <a:gd name="connsiteX27" fmla="*/ 57150 w 838200"/>
              <a:gd name="connsiteY27" fmla="*/ 304800 h 457200"/>
              <a:gd name="connsiteX28" fmla="*/ 57150 w 838200"/>
              <a:gd name="connsiteY28" fmla="*/ 266700 h 457200"/>
              <a:gd name="connsiteX29" fmla="*/ 704850 w 838200"/>
              <a:gd name="connsiteY29" fmla="*/ 266700 h 457200"/>
              <a:gd name="connsiteX30" fmla="*/ 742950 w 838200"/>
              <a:gd name="connsiteY30" fmla="*/ 304800 h 457200"/>
              <a:gd name="connsiteX31" fmla="*/ 57150 w 838200"/>
              <a:gd name="connsiteY31" fmla="*/ 3048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8200" h="457200">
                <a:moveTo>
                  <a:pt x="809625" y="142875"/>
                </a:moveTo>
                <a:cubicBezTo>
                  <a:pt x="793433" y="142875"/>
                  <a:pt x="781050" y="155258"/>
                  <a:pt x="781050" y="171450"/>
                </a:cubicBezTo>
                <a:lnTo>
                  <a:pt x="781050" y="304800"/>
                </a:lnTo>
                <a:cubicBezTo>
                  <a:pt x="781050" y="262890"/>
                  <a:pt x="746760" y="228600"/>
                  <a:pt x="704850" y="228600"/>
                </a:cubicBezTo>
                <a:lnTo>
                  <a:pt x="272415" y="228600"/>
                </a:lnTo>
                <a:cubicBezTo>
                  <a:pt x="274320" y="222885"/>
                  <a:pt x="276225" y="216218"/>
                  <a:pt x="276225" y="209550"/>
                </a:cubicBezTo>
                <a:cubicBezTo>
                  <a:pt x="276225" y="178118"/>
                  <a:pt x="250508" y="152400"/>
                  <a:pt x="219075" y="152400"/>
                </a:cubicBezTo>
                <a:lnTo>
                  <a:pt x="114300" y="152400"/>
                </a:lnTo>
                <a:cubicBezTo>
                  <a:pt x="82868" y="152400"/>
                  <a:pt x="57150" y="178118"/>
                  <a:pt x="57150" y="209550"/>
                </a:cubicBezTo>
                <a:lnTo>
                  <a:pt x="57150" y="28575"/>
                </a:lnTo>
                <a:cubicBezTo>
                  <a:pt x="57150" y="12382"/>
                  <a:pt x="44768" y="0"/>
                  <a:pt x="28575" y="0"/>
                </a:cubicBezTo>
                <a:cubicBezTo>
                  <a:pt x="12383" y="0"/>
                  <a:pt x="0" y="12382"/>
                  <a:pt x="0" y="28575"/>
                </a:cubicBezTo>
                <a:lnTo>
                  <a:pt x="0" y="457200"/>
                </a:lnTo>
                <a:lnTo>
                  <a:pt x="57150" y="457200"/>
                </a:lnTo>
                <a:lnTo>
                  <a:pt x="57150" y="361950"/>
                </a:lnTo>
                <a:lnTo>
                  <a:pt x="781050" y="361950"/>
                </a:lnTo>
                <a:lnTo>
                  <a:pt x="781050" y="457200"/>
                </a:lnTo>
                <a:lnTo>
                  <a:pt x="838200" y="457200"/>
                </a:lnTo>
                <a:lnTo>
                  <a:pt x="838200" y="171450"/>
                </a:lnTo>
                <a:cubicBezTo>
                  <a:pt x="838200" y="155258"/>
                  <a:pt x="825818" y="142875"/>
                  <a:pt x="809625" y="142875"/>
                </a:cubicBezTo>
                <a:close/>
                <a:moveTo>
                  <a:pt x="114300" y="190500"/>
                </a:moveTo>
                <a:lnTo>
                  <a:pt x="219075" y="190500"/>
                </a:lnTo>
                <a:cubicBezTo>
                  <a:pt x="229553" y="190500"/>
                  <a:pt x="238125" y="199073"/>
                  <a:pt x="238125" y="209550"/>
                </a:cubicBezTo>
                <a:cubicBezTo>
                  <a:pt x="238125" y="220027"/>
                  <a:pt x="229553" y="228600"/>
                  <a:pt x="219075" y="228600"/>
                </a:cubicBezTo>
                <a:lnTo>
                  <a:pt x="114300" y="228600"/>
                </a:lnTo>
                <a:cubicBezTo>
                  <a:pt x="103823" y="228600"/>
                  <a:pt x="95250" y="220027"/>
                  <a:pt x="95250" y="209550"/>
                </a:cubicBezTo>
                <a:cubicBezTo>
                  <a:pt x="95250" y="199073"/>
                  <a:pt x="103823" y="190500"/>
                  <a:pt x="114300" y="190500"/>
                </a:cubicBezTo>
                <a:close/>
                <a:moveTo>
                  <a:pt x="57150" y="304800"/>
                </a:moveTo>
                <a:lnTo>
                  <a:pt x="57150" y="266700"/>
                </a:lnTo>
                <a:lnTo>
                  <a:pt x="704850" y="266700"/>
                </a:lnTo>
                <a:cubicBezTo>
                  <a:pt x="725805" y="266700"/>
                  <a:pt x="742950" y="283845"/>
                  <a:pt x="742950" y="304800"/>
                </a:cubicBezTo>
                <a:lnTo>
                  <a:pt x="57150" y="304800"/>
                </a:lnTo>
                <a:close/>
              </a:path>
            </a:pathLst>
          </a:custGeom>
          <a:solidFill>
            <a:schemeClr val="accent3"/>
          </a:solidFill>
          <a:ln w="9525" cap="flat">
            <a:noFill/>
            <a:prstDash val="solid"/>
            <a:miter/>
          </a:ln>
        </p:spPr>
        <p:txBody>
          <a:bodyPr rtlCol="0" anchor="ctr"/>
          <a:lstStyle/>
          <a:p>
            <a:endParaRPr lang="it-IT" sz="1013"/>
          </a:p>
        </p:txBody>
      </p:sp>
      <p:grpSp>
        <p:nvGrpSpPr>
          <p:cNvPr id="193" name="Elemento grafico 4" descr="Dormire">
            <a:extLst>
              <a:ext uri="{FF2B5EF4-FFF2-40B4-BE49-F238E27FC236}">
                <a16:creationId xmlns:a16="http://schemas.microsoft.com/office/drawing/2014/main" id="{744ECCB5-31D7-5C42-B63A-AF28B2CEE82F}"/>
              </a:ext>
            </a:extLst>
          </p:cNvPr>
          <p:cNvGrpSpPr/>
          <p:nvPr/>
        </p:nvGrpSpPr>
        <p:grpSpPr>
          <a:xfrm>
            <a:off x="678588" y="856184"/>
            <a:ext cx="271267" cy="271267"/>
            <a:chOff x="5788800" y="3121800"/>
            <a:chExt cx="914400" cy="914400"/>
          </a:xfrm>
          <a:solidFill>
            <a:schemeClr val="accent3"/>
          </a:solidFill>
        </p:grpSpPr>
        <p:sp>
          <p:nvSpPr>
            <p:cNvPr id="194" name="Figura a mano libera 193">
              <a:extLst>
                <a:ext uri="{FF2B5EF4-FFF2-40B4-BE49-F238E27FC236}">
                  <a16:creationId xmlns:a16="http://schemas.microsoft.com/office/drawing/2014/main" id="{A20682A9-B91F-3947-B9B1-36D52EA625B1}"/>
                </a:ext>
              </a:extLst>
            </p:cNvPr>
            <p:cNvSpPr/>
            <p:nvPr/>
          </p:nvSpPr>
          <p:spPr>
            <a:xfrm>
              <a:off x="5922150" y="34742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890ED810-7030-D142-853F-7B491199C3B9}"/>
                </a:ext>
              </a:extLst>
            </p:cNvPr>
            <p:cNvSpPr/>
            <p:nvPr/>
          </p:nvSpPr>
          <p:spPr>
            <a:xfrm>
              <a:off x="6045975" y="3493275"/>
              <a:ext cx="114300" cy="95250"/>
            </a:xfrm>
            <a:custGeom>
              <a:avLst/>
              <a:gdLst>
                <a:gd name="connsiteX0" fmla="*/ 0 w 114300"/>
                <a:gd name="connsiteY0" fmla="*/ 95250 h 95250"/>
                <a:gd name="connsiteX1" fmla="*/ 114300 w 114300"/>
                <a:gd name="connsiteY1" fmla="*/ 95250 h 95250"/>
                <a:gd name="connsiteX2" fmla="*/ 114300 w 114300"/>
                <a:gd name="connsiteY2" fmla="*/ 0 h 95250"/>
                <a:gd name="connsiteX3" fmla="*/ 95250 w 114300"/>
                <a:gd name="connsiteY3" fmla="*/ 0 h 95250"/>
                <a:gd name="connsiteX4" fmla="*/ 0 w 114300"/>
                <a:gd name="connsiteY4" fmla="*/ 952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95250">
                  <a:moveTo>
                    <a:pt x="0" y="95250"/>
                  </a:moveTo>
                  <a:lnTo>
                    <a:pt x="114300" y="95250"/>
                  </a:lnTo>
                  <a:lnTo>
                    <a:pt x="114300" y="0"/>
                  </a:lnTo>
                  <a:lnTo>
                    <a:pt x="95250" y="0"/>
                  </a:lnTo>
                  <a:cubicBezTo>
                    <a:pt x="42863" y="0"/>
                    <a:pt x="0" y="42863"/>
                    <a:pt x="0" y="95250"/>
                  </a:cubicBezTo>
                  <a:close/>
                </a:path>
              </a:pathLst>
            </a:custGeom>
            <a:grpFill/>
            <a:ln w="9525" cap="flat">
              <a:noFill/>
              <a:prstDash val="solid"/>
              <a:miter/>
            </a:ln>
          </p:spPr>
          <p:txBody>
            <a:bodyPr rtlCol="0" anchor="ctr"/>
            <a:lstStyle/>
            <a:p>
              <a:endParaRPr lang="it-IT" sz="1013"/>
            </a:p>
          </p:txBody>
        </p:sp>
        <p:sp>
          <p:nvSpPr>
            <p:cNvPr id="196" name="Figura a mano libera 195">
              <a:extLst>
                <a:ext uri="{FF2B5EF4-FFF2-40B4-BE49-F238E27FC236}">
                  <a16:creationId xmlns:a16="http://schemas.microsoft.com/office/drawing/2014/main" id="{3CA83EFD-B6AA-6049-A7E7-198617046B48}"/>
                </a:ext>
              </a:extLst>
            </p:cNvPr>
            <p:cNvSpPr/>
            <p:nvPr/>
          </p:nvSpPr>
          <p:spPr>
            <a:xfrm>
              <a:off x="6188850" y="3493275"/>
              <a:ext cx="476250" cy="314325"/>
            </a:xfrm>
            <a:custGeom>
              <a:avLst/>
              <a:gdLst>
                <a:gd name="connsiteX0" fmla="*/ 438150 w 476250"/>
                <a:gd name="connsiteY0" fmla="*/ 0 h 314325"/>
                <a:gd name="connsiteX1" fmla="*/ 0 w 476250"/>
                <a:gd name="connsiteY1" fmla="*/ 0 h 314325"/>
                <a:gd name="connsiteX2" fmla="*/ 0 w 476250"/>
                <a:gd name="connsiteY2" fmla="*/ 228600 h 314325"/>
                <a:gd name="connsiteX3" fmla="*/ 38100 w 476250"/>
                <a:gd name="connsiteY3" fmla="*/ 266700 h 314325"/>
                <a:gd name="connsiteX4" fmla="*/ 419100 w 476250"/>
                <a:gd name="connsiteY4" fmla="*/ 266700 h 314325"/>
                <a:gd name="connsiteX5" fmla="*/ 419100 w 476250"/>
                <a:gd name="connsiteY5" fmla="*/ 314325 h 314325"/>
                <a:gd name="connsiteX6" fmla="*/ 476250 w 476250"/>
                <a:gd name="connsiteY6" fmla="*/ 314325 h 314325"/>
                <a:gd name="connsiteX7" fmla="*/ 476250 w 476250"/>
                <a:gd name="connsiteY7" fmla="*/ 38100 h 314325"/>
                <a:gd name="connsiteX8" fmla="*/ 438150 w 476250"/>
                <a:gd name="connsiteY8"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0" h="314325">
                  <a:moveTo>
                    <a:pt x="438150" y="0"/>
                  </a:moveTo>
                  <a:lnTo>
                    <a:pt x="0" y="0"/>
                  </a:lnTo>
                  <a:lnTo>
                    <a:pt x="0" y="228600"/>
                  </a:lnTo>
                  <a:cubicBezTo>
                    <a:pt x="0" y="249555"/>
                    <a:pt x="17145" y="266700"/>
                    <a:pt x="38100" y="266700"/>
                  </a:cubicBezTo>
                  <a:lnTo>
                    <a:pt x="419100" y="266700"/>
                  </a:lnTo>
                  <a:lnTo>
                    <a:pt x="419100" y="314325"/>
                  </a:lnTo>
                  <a:lnTo>
                    <a:pt x="476250" y="314325"/>
                  </a:lnTo>
                  <a:lnTo>
                    <a:pt x="476250" y="38100"/>
                  </a:lnTo>
                  <a:cubicBezTo>
                    <a:pt x="476250" y="17145"/>
                    <a:pt x="459105" y="0"/>
                    <a:pt x="438150" y="0"/>
                  </a:cubicBezTo>
                  <a:close/>
                </a:path>
              </a:pathLst>
            </a:custGeom>
            <a:grpFill/>
            <a:ln w="9525" cap="flat">
              <a:noFill/>
              <a:prstDash val="solid"/>
              <a:miter/>
            </a:ln>
          </p:spPr>
          <p:txBody>
            <a:bodyPr rtlCol="0" anchor="ctr"/>
            <a:lstStyle/>
            <a:p>
              <a:endParaRPr lang="it-IT" sz="1013"/>
            </a:p>
          </p:txBody>
        </p:sp>
        <p:sp>
          <p:nvSpPr>
            <p:cNvPr id="197" name="Figura a mano libera 196">
              <a:extLst>
                <a:ext uri="{FF2B5EF4-FFF2-40B4-BE49-F238E27FC236}">
                  <a16:creationId xmlns:a16="http://schemas.microsoft.com/office/drawing/2014/main" id="{F0745C43-71A2-4449-95AF-FBFF3FC4EC14}"/>
                </a:ext>
              </a:extLst>
            </p:cNvPr>
            <p:cNvSpPr/>
            <p:nvPr/>
          </p:nvSpPr>
          <p:spPr>
            <a:xfrm>
              <a:off x="5826900" y="3350400"/>
              <a:ext cx="333375" cy="457200"/>
            </a:xfrm>
            <a:custGeom>
              <a:avLst/>
              <a:gdLst>
                <a:gd name="connsiteX0" fmla="*/ 57150 w 333375"/>
                <a:gd name="connsiteY0" fmla="*/ 28575 h 457200"/>
                <a:gd name="connsiteX1" fmla="*/ 28575 w 333375"/>
                <a:gd name="connsiteY1" fmla="*/ 0 h 457200"/>
                <a:gd name="connsiteX2" fmla="*/ 0 w 333375"/>
                <a:gd name="connsiteY2" fmla="*/ 28575 h 457200"/>
                <a:gd name="connsiteX3" fmla="*/ 0 w 333375"/>
                <a:gd name="connsiteY3" fmla="*/ 457200 h 457200"/>
                <a:gd name="connsiteX4" fmla="*/ 57150 w 333375"/>
                <a:gd name="connsiteY4" fmla="*/ 457200 h 457200"/>
                <a:gd name="connsiteX5" fmla="*/ 57150 w 333375"/>
                <a:gd name="connsiteY5" fmla="*/ 361950 h 457200"/>
                <a:gd name="connsiteX6" fmla="*/ 333375 w 333375"/>
                <a:gd name="connsiteY6" fmla="*/ 361950 h 457200"/>
                <a:gd name="connsiteX7" fmla="*/ 333375 w 333375"/>
                <a:gd name="connsiteY7" fmla="*/ 266700 h 457200"/>
                <a:gd name="connsiteX8" fmla="*/ 57150 w 333375"/>
                <a:gd name="connsiteY8" fmla="*/ 266700 h 457200"/>
                <a:gd name="connsiteX9" fmla="*/ 57150 w 333375"/>
                <a:gd name="connsiteY9" fmla="*/ 285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3375" h="457200">
                  <a:moveTo>
                    <a:pt x="57150" y="28575"/>
                  </a:moveTo>
                  <a:cubicBezTo>
                    <a:pt x="57150" y="12382"/>
                    <a:pt x="44768" y="0"/>
                    <a:pt x="28575" y="0"/>
                  </a:cubicBezTo>
                  <a:cubicBezTo>
                    <a:pt x="12383" y="0"/>
                    <a:pt x="0" y="12382"/>
                    <a:pt x="0" y="28575"/>
                  </a:cubicBezTo>
                  <a:lnTo>
                    <a:pt x="0" y="457200"/>
                  </a:lnTo>
                  <a:lnTo>
                    <a:pt x="57150" y="457200"/>
                  </a:lnTo>
                  <a:lnTo>
                    <a:pt x="57150" y="361950"/>
                  </a:lnTo>
                  <a:lnTo>
                    <a:pt x="333375" y="361950"/>
                  </a:lnTo>
                  <a:lnTo>
                    <a:pt x="333375" y="266700"/>
                  </a:lnTo>
                  <a:lnTo>
                    <a:pt x="57150" y="266700"/>
                  </a:lnTo>
                  <a:lnTo>
                    <a:pt x="57150" y="28575"/>
                  </a:lnTo>
                  <a:close/>
                </a:path>
              </a:pathLst>
            </a:custGeom>
            <a:grpFill/>
            <a:ln w="9525" cap="flat">
              <a:noFill/>
              <a:prstDash val="solid"/>
              <a:miter/>
            </a:ln>
          </p:spPr>
          <p:txBody>
            <a:bodyPr rtlCol="0" anchor="ctr"/>
            <a:lstStyle/>
            <a:p>
              <a:endParaRPr lang="it-IT" sz="1013"/>
            </a:p>
          </p:txBody>
        </p:sp>
      </p:grpSp>
      <p:grpSp>
        <p:nvGrpSpPr>
          <p:cNvPr id="198" name="Elemento grafico 6" descr="Divano">
            <a:extLst>
              <a:ext uri="{FF2B5EF4-FFF2-40B4-BE49-F238E27FC236}">
                <a16:creationId xmlns:a16="http://schemas.microsoft.com/office/drawing/2014/main" id="{12EB42D6-447E-2546-B0EF-A51120E9763D}"/>
              </a:ext>
            </a:extLst>
          </p:cNvPr>
          <p:cNvGrpSpPr/>
          <p:nvPr/>
        </p:nvGrpSpPr>
        <p:grpSpPr>
          <a:xfrm>
            <a:off x="1135306" y="856184"/>
            <a:ext cx="271267" cy="271267"/>
            <a:chOff x="5938800" y="3271800"/>
            <a:chExt cx="914400" cy="914400"/>
          </a:xfrm>
          <a:solidFill>
            <a:schemeClr val="accent3"/>
          </a:solidFill>
        </p:grpSpPr>
        <p:sp>
          <p:nvSpPr>
            <p:cNvPr id="199" name="Figura a mano libera 198">
              <a:extLst>
                <a:ext uri="{FF2B5EF4-FFF2-40B4-BE49-F238E27FC236}">
                  <a16:creationId xmlns:a16="http://schemas.microsoft.com/office/drawing/2014/main" id="{2ECE68CB-F3E3-E64B-9AFF-85E2EAEE482C}"/>
                </a:ext>
              </a:extLst>
            </p:cNvPr>
            <p:cNvSpPr/>
            <p:nvPr/>
          </p:nvSpPr>
          <p:spPr>
            <a:xfrm>
              <a:off x="5976900" y="3652800"/>
              <a:ext cx="838200" cy="266700"/>
            </a:xfrm>
            <a:custGeom>
              <a:avLst/>
              <a:gdLst>
                <a:gd name="connsiteX0" fmla="*/ 819150 w 838200"/>
                <a:gd name="connsiteY0" fmla="*/ 0 h 266700"/>
                <a:gd name="connsiteX1" fmla="*/ 800100 w 838200"/>
                <a:gd name="connsiteY1" fmla="*/ 0 h 266700"/>
                <a:gd name="connsiteX2" fmla="*/ 782955 w 838200"/>
                <a:gd name="connsiteY2" fmla="*/ 11430 h 266700"/>
                <a:gd name="connsiteX3" fmla="*/ 752475 w 838200"/>
                <a:gd name="connsiteY3" fmla="*/ 152400 h 266700"/>
                <a:gd name="connsiteX4" fmla="*/ 419100 w 838200"/>
                <a:gd name="connsiteY4" fmla="*/ 152400 h 266700"/>
                <a:gd name="connsiteX5" fmla="*/ 85725 w 838200"/>
                <a:gd name="connsiteY5" fmla="*/ 152400 h 266700"/>
                <a:gd name="connsiteX6" fmla="*/ 55245 w 838200"/>
                <a:gd name="connsiteY6" fmla="*/ 11430 h 266700"/>
                <a:gd name="connsiteX7" fmla="*/ 38100 w 838200"/>
                <a:gd name="connsiteY7" fmla="*/ 0 h 266700"/>
                <a:gd name="connsiteX8" fmla="*/ 19050 w 838200"/>
                <a:gd name="connsiteY8" fmla="*/ 0 h 266700"/>
                <a:gd name="connsiteX9" fmla="*/ 0 w 838200"/>
                <a:gd name="connsiteY9" fmla="*/ 19050 h 266700"/>
                <a:gd name="connsiteX10" fmla="*/ 0 w 838200"/>
                <a:gd name="connsiteY10" fmla="*/ 190500 h 266700"/>
                <a:gd name="connsiteX11" fmla="*/ 38100 w 838200"/>
                <a:gd name="connsiteY11" fmla="*/ 228600 h 266700"/>
                <a:gd name="connsiteX12" fmla="*/ 57150 w 838200"/>
                <a:gd name="connsiteY12" fmla="*/ 228600 h 266700"/>
                <a:gd name="connsiteX13" fmla="*/ 57150 w 838200"/>
                <a:gd name="connsiteY13" fmla="*/ 266700 h 266700"/>
                <a:gd name="connsiteX14" fmla="*/ 114300 w 838200"/>
                <a:gd name="connsiteY14" fmla="*/ 266700 h 266700"/>
                <a:gd name="connsiteX15" fmla="*/ 114300 w 838200"/>
                <a:gd name="connsiteY15" fmla="*/ 228600 h 266700"/>
                <a:gd name="connsiteX16" fmla="*/ 419100 w 838200"/>
                <a:gd name="connsiteY16" fmla="*/ 228600 h 266700"/>
                <a:gd name="connsiteX17" fmla="*/ 723900 w 838200"/>
                <a:gd name="connsiteY17" fmla="*/ 228600 h 266700"/>
                <a:gd name="connsiteX18" fmla="*/ 723900 w 838200"/>
                <a:gd name="connsiteY18" fmla="*/ 266700 h 266700"/>
                <a:gd name="connsiteX19" fmla="*/ 781050 w 838200"/>
                <a:gd name="connsiteY19" fmla="*/ 266700 h 266700"/>
                <a:gd name="connsiteX20" fmla="*/ 781050 w 838200"/>
                <a:gd name="connsiteY20" fmla="*/ 228600 h 266700"/>
                <a:gd name="connsiteX21" fmla="*/ 800100 w 838200"/>
                <a:gd name="connsiteY21" fmla="*/ 228600 h 266700"/>
                <a:gd name="connsiteX22" fmla="*/ 838200 w 838200"/>
                <a:gd name="connsiteY22" fmla="*/ 190500 h 266700"/>
                <a:gd name="connsiteX23" fmla="*/ 838200 w 838200"/>
                <a:gd name="connsiteY23" fmla="*/ 19050 h 266700"/>
                <a:gd name="connsiteX24" fmla="*/ 819150 w 838200"/>
                <a:gd name="connsiteY24"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8200" h="266700">
                  <a:moveTo>
                    <a:pt x="819150" y="0"/>
                  </a:moveTo>
                  <a:lnTo>
                    <a:pt x="800100" y="0"/>
                  </a:lnTo>
                  <a:cubicBezTo>
                    <a:pt x="792480" y="0"/>
                    <a:pt x="785813" y="4763"/>
                    <a:pt x="782955" y="11430"/>
                  </a:cubicBezTo>
                  <a:lnTo>
                    <a:pt x="752475" y="152400"/>
                  </a:lnTo>
                  <a:lnTo>
                    <a:pt x="419100" y="152400"/>
                  </a:lnTo>
                  <a:lnTo>
                    <a:pt x="85725" y="152400"/>
                  </a:lnTo>
                  <a:lnTo>
                    <a:pt x="55245" y="11430"/>
                  </a:lnTo>
                  <a:cubicBezTo>
                    <a:pt x="52388" y="4763"/>
                    <a:pt x="45720" y="0"/>
                    <a:pt x="38100" y="0"/>
                  </a:cubicBezTo>
                  <a:lnTo>
                    <a:pt x="19050" y="0"/>
                  </a:lnTo>
                  <a:cubicBezTo>
                    <a:pt x="8573" y="0"/>
                    <a:pt x="0" y="8573"/>
                    <a:pt x="0" y="19050"/>
                  </a:cubicBezTo>
                  <a:lnTo>
                    <a:pt x="0" y="190500"/>
                  </a:lnTo>
                  <a:cubicBezTo>
                    <a:pt x="0" y="211455"/>
                    <a:pt x="17145" y="228600"/>
                    <a:pt x="38100" y="228600"/>
                  </a:cubicBezTo>
                  <a:lnTo>
                    <a:pt x="57150" y="228600"/>
                  </a:lnTo>
                  <a:lnTo>
                    <a:pt x="57150" y="266700"/>
                  </a:lnTo>
                  <a:lnTo>
                    <a:pt x="114300" y="266700"/>
                  </a:lnTo>
                  <a:lnTo>
                    <a:pt x="114300" y="228600"/>
                  </a:lnTo>
                  <a:lnTo>
                    <a:pt x="419100" y="228600"/>
                  </a:lnTo>
                  <a:lnTo>
                    <a:pt x="723900" y="228600"/>
                  </a:lnTo>
                  <a:lnTo>
                    <a:pt x="723900" y="266700"/>
                  </a:lnTo>
                  <a:lnTo>
                    <a:pt x="781050" y="266700"/>
                  </a:lnTo>
                  <a:lnTo>
                    <a:pt x="781050" y="228600"/>
                  </a:lnTo>
                  <a:lnTo>
                    <a:pt x="800100" y="228600"/>
                  </a:lnTo>
                  <a:cubicBezTo>
                    <a:pt x="821055" y="228600"/>
                    <a:pt x="838200" y="211455"/>
                    <a:pt x="838200" y="190500"/>
                  </a:cubicBezTo>
                  <a:lnTo>
                    <a:pt x="838200" y="19050"/>
                  </a:lnTo>
                  <a:cubicBezTo>
                    <a:pt x="838200" y="8573"/>
                    <a:pt x="829628" y="0"/>
                    <a:pt x="819150" y="0"/>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3B11BCE5-D168-B644-9DC2-FF4D1D700DD7}"/>
                </a:ext>
              </a:extLst>
            </p:cNvPr>
            <p:cNvSpPr/>
            <p:nvPr/>
          </p:nvSpPr>
          <p:spPr>
            <a:xfrm>
              <a:off x="6015000" y="3548025"/>
              <a:ext cx="752475" cy="219075"/>
            </a:xfrm>
            <a:custGeom>
              <a:avLst/>
              <a:gdLst>
                <a:gd name="connsiteX0" fmla="*/ 52388 w 752475"/>
                <a:gd name="connsiteY0" fmla="*/ 101918 h 219075"/>
                <a:gd name="connsiteX1" fmla="*/ 54293 w 752475"/>
                <a:gd name="connsiteY1" fmla="*/ 108585 h 219075"/>
                <a:gd name="connsiteX2" fmla="*/ 78105 w 752475"/>
                <a:gd name="connsiteY2" fmla="*/ 219075 h 219075"/>
                <a:gd name="connsiteX3" fmla="*/ 682943 w 752475"/>
                <a:gd name="connsiteY3" fmla="*/ 219075 h 219075"/>
                <a:gd name="connsiteX4" fmla="*/ 706755 w 752475"/>
                <a:gd name="connsiteY4" fmla="*/ 108585 h 219075"/>
                <a:gd name="connsiteX5" fmla="*/ 708660 w 752475"/>
                <a:gd name="connsiteY5" fmla="*/ 101918 h 219075"/>
                <a:gd name="connsiteX6" fmla="*/ 761048 w 752475"/>
                <a:gd name="connsiteY6" fmla="*/ 66675 h 219075"/>
                <a:gd name="connsiteX7" fmla="*/ 761048 w 752475"/>
                <a:gd name="connsiteY7" fmla="*/ 38100 h 219075"/>
                <a:gd name="connsiteX8" fmla="*/ 722948 w 752475"/>
                <a:gd name="connsiteY8" fmla="*/ 0 h 219075"/>
                <a:gd name="connsiteX9" fmla="*/ 38100 w 752475"/>
                <a:gd name="connsiteY9" fmla="*/ 0 h 219075"/>
                <a:gd name="connsiteX10" fmla="*/ 0 w 752475"/>
                <a:gd name="connsiteY10" fmla="*/ 38100 h 219075"/>
                <a:gd name="connsiteX11" fmla="*/ 0 w 752475"/>
                <a:gd name="connsiteY11" fmla="*/ 66675 h 219075"/>
                <a:gd name="connsiteX12" fmla="*/ 52388 w 752475"/>
                <a:gd name="connsiteY12" fmla="*/ 10191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19075">
                  <a:moveTo>
                    <a:pt x="52388" y="101918"/>
                  </a:moveTo>
                  <a:lnTo>
                    <a:pt x="54293" y="108585"/>
                  </a:lnTo>
                  <a:lnTo>
                    <a:pt x="78105" y="219075"/>
                  </a:lnTo>
                  <a:lnTo>
                    <a:pt x="682943" y="219075"/>
                  </a:lnTo>
                  <a:lnTo>
                    <a:pt x="706755" y="108585"/>
                  </a:lnTo>
                  <a:lnTo>
                    <a:pt x="708660" y="101918"/>
                  </a:lnTo>
                  <a:cubicBezTo>
                    <a:pt x="717233" y="80963"/>
                    <a:pt x="738188" y="66675"/>
                    <a:pt x="761048" y="66675"/>
                  </a:cubicBezTo>
                  <a:lnTo>
                    <a:pt x="761048" y="38100"/>
                  </a:lnTo>
                  <a:cubicBezTo>
                    <a:pt x="761048" y="17145"/>
                    <a:pt x="743903" y="0"/>
                    <a:pt x="722948" y="0"/>
                  </a:cubicBezTo>
                  <a:lnTo>
                    <a:pt x="38100" y="0"/>
                  </a:lnTo>
                  <a:cubicBezTo>
                    <a:pt x="17145" y="0"/>
                    <a:pt x="0" y="17145"/>
                    <a:pt x="0" y="38100"/>
                  </a:cubicBezTo>
                  <a:lnTo>
                    <a:pt x="0" y="66675"/>
                  </a:lnTo>
                  <a:cubicBezTo>
                    <a:pt x="22860" y="66675"/>
                    <a:pt x="43815" y="80010"/>
                    <a:pt x="52388" y="101918"/>
                  </a:cubicBezTo>
                  <a:close/>
                </a:path>
              </a:pathLst>
            </a:custGeom>
            <a:grpFill/>
            <a:ln w="9525" cap="flat">
              <a:noFill/>
              <a:prstDash val="solid"/>
              <a:miter/>
            </a:ln>
          </p:spPr>
          <p:txBody>
            <a:bodyPr rtlCol="0" anchor="ctr"/>
            <a:lstStyle/>
            <a:p>
              <a:endParaRPr lang="it-IT" sz="1013"/>
            </a:p>
          </p:txBody>
        </p:sp>
      </p:grpSp>
      <p:sp>
        <p:nvSpPr>
          <p:cNvPr id="201" name="Elemento grafico 8" descr="Lampada">
            <a:extLst>
              <a:ext uri="{FF2B5EF4-FFF2-40B4-BE49-F238E27FC236}">
                <a16:creationId xmlns:a16="http://schemas.microsoft.com/office/drawing/2014/main" id="{F2735243-FE73-6F4F-BCBE-4DC693E6FDFA}"/>
              </a:ext>
            </a:extLst>
          </p:cNvPr>
          <p:cNvSpPr/>
          <p:nvPr/>
        </p:nvSpPr>
        <p:spPr>
          <a:xfrm>
            <a:off x="1592025" y="867486"/>
            <a:ext cx="146936" cy="248661"/>
          </a:xfrm>
          <a:custGeom>
            <a:avLst/>
            <a:gdLst>
              <a:gd name="connsiteX0" fmla="*/ 333375 w 495300"/>
              <a:gd name="connsiteY0" fmla="*/ 781050 h 838200"/>
              <a:gd name="connsiteX1" fmla="*/ 276225 w 495300"/>
              <a:gd name="connsiteY1" fmla="*/ 781050 h 838200"/>
              <a:gd name="connsiteX2" fmla="*/ 276225 w 495300"/>
              <a:gd name="connsiteY2" fmla="*/ 314325 h 838200"/>
              <a:gd name="connsiteX3" fmla="*/ 314325 w 495300"/>
              <a:gd name="connsiteY3" fmla="*/ 314325 h 838200"/>
              <a:gd name="connsiteX4" fmla="*/ 314325 w 495300"/>
              <a:gd name="connsiteY4" fmla="*/ 419100 h 838200"/>
              <a:gd name="connsiteX5" fmla="*/ 333375 w 495300"/>
              <a:gd name="connsiteY5" fmla="*/ 419100 h 838200"/>
              <a:gd name="connsiteX6" fmla="*/ 333375 w 495300"/>
              <a:gd name="connsiteY6" fmla="*/ 314325 h 838200"/>
              <a:gd name="connsiteX7" fmla="*/ 495300 w 495300"/>
              <a:gd name="connsiteY7" fmla="*/ 314325 h 838200"/>
              <a:gd name="connsiteX8" fmla="*/ 361950 w 495300"/>
              <a:gd name="connsiteY8" fmla="*/ 0 h 838200"/>
              <a:gd name="connsiteX9" fmla="*/ 247650 w 495300"/>
              <a:gd name="connsiteY9" fmla="*/ 0 h 838200"/>
              <a:gd name="connsiteX10" fmla="*/ 133350 w 495300"/>
              <a:gd name="connsiteY10" fmla="*/ 0 h 838200"/>
              <a:gd name="connsiteX11" fmla="*/ 0 w 495300"/>
              <a:gd name="connsiteY11" fmla="*/ 314325 h 838200"/>
              <a:gd name="connsiteX12" fmla="*/ 219075 w 495300"/>
              <a:gd name="connsiteY12" fmla="*/ 314325 h 838200"/>
              <a:gd name="connsiteX13" fmla="*/ 219075 w 495300"/>
              <a:gd name="connsiteY13" fmla="*/ 781050 h 838200"/>
              <a:gd name="connsiteX14" fmla="*/ 161925 w 495300"/>
              <a:gd name="connsiteY14" fmla="*/ 781050 h 838200"/>
              <a:gd name="connsiteX15" fmla="*/ 123825 w 495300"/>
              <a:gd name="connsiteY15" fmla="*/ 819150 h 838200"/>
              <a:gd name="connsiteX16" fmla="*/ 123825 w 495300"/>
              <a:gd name="connsiteY16" fmla="*/ 838200 h 838200"/>
              <a:gd name="connsiteX17" fmla="*/ 371475 w 495300"/>
              <a:gd name="connsiteY17" fmla="*/ 838200 h 838200"/>
              <a:gd name="connsiteX18" fmla="*/ 371475 w 495300"/>
              <a:gd name="connsiteY18" fmla="*/ 819150 h 838200"/>
              <a:gd name="connsiteX19" fmla="*/ 333375 w 495300"/>
              <a:gd name="connsiteY19" fmla="*/ 78105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5300" h="838200">
                <a:moveTo>
                  <a:pt x="333375" y="781050"/>
                </a:moveTo>
                <a:lnTo>
                  <a:pt x="276225" y="781050"/>
                </a:lnTo>
                <a:lnTo>
                  <a:pt x="276225" y="314325"/>
                </a:lnTo>
                <a:lnTo>
                  <a:pt x="314325" y="314325"/>
                </a:lnTo>
                <a:lnTo>
                  <a:pt x="314325" y="419100"/>
                </a:lnTo>
                <a:lnTo>
                  <a:pt x="333375" y="419100"/>
                </a:lnTo>
                <a:lnTo>
                  <a:pt x="333375" y="314325"/>
                </a:lnTo>
                <a:lnTo>
                  <a:pt x="495300" y="314325"/>
                </a:lnTo>
                <a:lnTo>
                  <a:pt x="361950" y="0"/>
                </a:lnTo>
                <a:lnTo>
                  <a:pt x="247650" y="0"/>
                </a:lnTo>
                <a:lnTo>
                  <a:pt x="133350" y="0"/>
                </a:lnTo>
                <a:lnTo>
                  <a:pt x="0" y="314325"/>
                </a:lnTo>
                <a:lnTo>
                  <a:pt x="219075" y="314325"/>
                </a:lnTo>
                <a:lnTo>
                  <a:pt x="219075" y="781050"/>
                </a:lnTo>
                <a:lnTo>
                  <a:pt x="161925" y="781050"/>
                </a:lnTo>
                <a:cubicBezTo>
                  <a:pt x="140970" y="781050"/>
                  <a:pt x="123825" y="798195"/>
                  <a:pt x="123825" y="819150"/>
                </a:cubicBezTo>
                <a:lnTo>
                  <a:pt x="123825" y="838200"/>
                </a:lnTo>
                <a:lnTo>
                  <a:pt x="371475" y="838200"/>
                </a:lnTo>
                <a:lnTo>
                  <a:pt x="371475" y="819150"/>
                </a:lnTo>
                <a:cubicBezTo>
                  <a:pt x="371475" y="798195"/>
                  <a:pt x="354330" y="781050"/>
                  <a:pt x="333375" y="781050"/>
                </a:cubicBezTo>
                <a:close/>
              </a:path>
            </a:pathLst>
          </a:custGeom>
          <a:solidFill>
            <a:schemeClr val="accent3"/>
          </a:solidFill>
          <a:ln w="9525" cap="flat">
            <a:noFill/>
            <a:prstDash val="solid"/>
            <a:miter/>
          </a:ln>
        </p:spPr>
        <p:txBody>
          <a:bodyPr rtlCol="0" anchor="ctr"/>
          <a:lstStyle/>
          <a:p>
            <a:endParaRPr lang="it-IT" sz="1013"/>
          </a:p>
        </p:txBody>
      </p:sp>
      <p:sp>
        <p:nvSpPr>
          <p:cNvPr id="202" name="Elemento grafico 10" descr="Paperella di gomma">
            <a:extLst>
              <a:ext uri="{FF2B5EF4-FFF2-40B4-BE49-F238E27FC236}">
                <a16:creationId xmlns:a16="http://schemas.microsoft.com/office/drawing/2014/main" id="{D7266D7F-A7C7-CF4A-BBB8-38B68C2632F6}"/>
              </a:ext>
            </a:extLst>
          </p:cNvPr>
          <p:cNvSpPr/>
          <p:nvPr/>
        </p:nvSpPr>
        <p:spPr>
          <a:xfrm>
            <a:off x="1924412" y="904221"/>
            <a:ext cx="226056" cy="175193"/>
          </a:xfrm>
          <a:custGeom>
            <a:avLst/>
            <a:gdLst>
              <a:gd name="connsiteX0" fmla="*/ 684917 w 762000"/>
              <a:gd name="connsiteY0" fmla="*/ 191452 h 590550"/>
              <a:gd name="connsiteX1" fmla="*/ 685869 w 762000"/>
              <a:gd name="connsiteY1" fmla="*/ 171450 h 590550"/>
              <a:gd name="connsiteX2" fmla="*/ 514419 w 762000"/>
              <a:gd name="connsiteY2" fmla="*/ 0 h 590550"/>
              <a:gd name="connsiteX3" fmla="*/ 342969 w 762000"/>
              <a:gd name="connsiteY3" fmla="*/ 171450 h 590550"/>
              <a:gd name="connsiteX4" fmla="*/ 383927 w 762000"/>
              <a:gd name="connsiteY4" fmla="*/ 281940 h 590550"/>
              <a:gd name="connsiteX5" fmla="*/ 49599 w 762000"/>
              <a:gd name="connsiteY5" fmla="*/ 247650 h 590550"/>
              <a:gd name="connsiteX6" fmla="*/ 21024 w 762000"/>
              <a:gd name="connsiteY6" fmla="*/ 259080 h 590550"/>
              <a:gd name="connsiteX7" fmla="*/ 37217 w 762000"/>
              <a:gd name="connsiteY7" fmla="*/ 490538 h 590550"/>
              <a:gd name="connsiteX8" fmla="*/ 366782 w 762000"/>
              <a:gd name="connsiteY8" fmla="*/ 590550 h 590550"/>
              <a:gd name="connsiteX9" fmla="*/ 646817 w 762000"/>
              <a:gd name="connsiteY9" fmla="*/ 470535 h 590550"/>
              <a:gd name="connsiteX10" fmla="*/ 591572 w 762000"/>
              <a:gd name="connsiteY10" fmla="*/ 324803 h 590550"/>
              <a:gd name="connsiteX11" fmla="*/ 647769 w 762000"/>
              <a:gd name="connsiteY11" fmla="*/ 275273 h 590550"/>
              <a:gd name="connsiteX12" fmla="*/ 743019 w 762000"/>
              <a:gd name="connsiteY12" fmla="*/ 229552 h 590550"/>
              <a:gd name="connsiteX13" fmla="*/ 762069 w 762000"/>
              <a:gd name="connsiteY13" fmla="*/ 200977 h 590550"/>
              <a:gd name="connsiteX14" fmla="*/ 684917 w 762000"/>
              <a:gd name="connsiteY14" fmla="*/ 191452 h 590550"/>
              <a:gd name="connsiteX15" fmla="*/ 599192 w 762000"/>
              <a:gd name="connsiteY15" fmla="*/ 171450 h 590550"/>
              <a:gd name="connsiteX16" fmla="*/ 570617 w 762000"/>
              <a:gd name="connsiteY16" fmla="*/ 142875 h 590550"/>
              <a:gd name="connsiteX17" fmla="*/ 599192 w 762000"/>
              <a:gd name="connsiteY17" fmla="*/ 114300 h 590550"/>
              <a:gd name="connsiteX18" fmla="*/ 627767 w 762000"/>
              <a:gd name="connsiteY18" fmla="*/ 142875 h 590550"/>
              <a:gd name="connsiteX19" fmla="*/ 599192 w 762000"/>
              <a:gd name="connsiteY19" fmla="*/ 1714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590550">
                <a:moveTo>
                  <a:pt x="684917" y="191452"/>
                </a:moveTo>
                <a:cubicBezTo>
                  <a:pt x="685869" y="184785"/>
                  <a:pt x="685869" y="178118"/>
                  <a:pt x="685869" y="171450"/>
                </a:cubicBezTo>
                <a:cubicBezTo>
                  <a:pt x="685869" y="77153"/>
                  <a:pt x="608717" y="0"/>
                  <a:pt x="514419" y="0"/>
                </a:cubicBezTo>
                <a:cubicBezTo>
                  <a:pt x="420122" y="0"/>
                  <a:pt x="342969" y="77153"/>
                  <a:pt x="342969" y="171450"/>
                </a:cubicBezTo>
                <a:cubicBezTo>
                  <a:pt x="342969" y="213360"/>
                  <a:pt x="358209" y="252413"/>
                  <a:pt x="383927" y="281940"/>
                </a:cubicBezTo>
                <a:cubicBezTo>
                  <a:pt x="295344" y="293370"/>
                  <a:pt x="224859" y="359093"/>
                  <a:pt x="49599" y="247650"/>
                </a:cubicBezTo>
                <a:cubicBezTo>
                  <a:pt x="39122" y="240983"/>
                  <a:pt x="23882" y="246698"/>
                  <a:pt x="21024" y="259080"/>
                </a:cubicBezTo>
                <a:cubicBezTo>
                  <a:pt x="-7551" y="360998"/>
                  <a:pt x="-11361" y="419100"/>
                  <a:pt x="37217" y="490538"/>
                </a:cubicBezTo>
                <a:cubicBezTo>
                  <a:pt x="105797" y="589598"/>
                  <a:pt x="179139" y="590550"/>
                  <a:pt x="366782" y="590550"/>
                </a:cubicBezTo>
                <a:cubicBezTo>
                  <a:pt x="554424" y="590550"/>
                  <a:pt x="646817" y="592455"/>
                  <a:pt x="646817" y="470535"/>
                </a:cubicBezTo>
                <a:cubicBezTo>
                  <a:pt x="646817" y="406718"/>
                  <a:pt x="632529" y="357188"/>
                  <a:pt x="591572" y="324803"/>
                </a:cubicBezTo>
                <a:cubicBezTo>
                  <a:pt x="614432" y="313373"/>
                  <a:pt x="638244" y="290513"/>
                  <a:pt x="647769" y="275273"/>
                </a:cubicBezTo>
                <a:cubicBezTo>
                  <a:pt x="692537" y="270510"/>
                  <a:pt x="724922" y="249555"/>
                  <a:pt x="743019" y="229552"/>
                </a:cubicBezTo>
                <a:cubicBezTo>
                  <a:pt x="752544" y="220027"/>
                  <a:pt x="758259" y="208598"/>
                  <a:pt x="762069" y="200977"/>
                </a:cubicBezTo>
                <a:lnTo>
                  <a:pt x="684917" y="191452"/>
                </a:lnTo>
                <a:close/>
                <a:moveTo>
                  <a:pt x="599192" y="171450"/>
                </a:moveTo>
                <a:cubicBezTo>
                  <a:pt x="582999" y="171450"/>
                  <a:pt x="570617" y="159068"/>
                  <a:pt x="570617" y="142875"/>
                </a:cubicBezTo>
                <a:cubicBezTo>
                  <a:pt x="570617" y="126682"/>
                  <a:pt x="582999" y="114300"/>
                  <a:pt x="599192" y="114300"/>
                </a:cubicBezTo>
                <a:cubicBezTo>
                  <a:pt x="615384" y="114300"/>
                  <a:pt x="627767" y="126682"/>
                  <a:pt x="627767" y="142875"/>
                </a:cubicBezTo>
                <a:cubicBezTo>
                  <a:pt x="627767" y="159068"/>
                  <a:pt x="615384" y="171450"/>
                  <a:pt x="599192" y="171450"/>
                </a:cubicBezTo>
                <a:close/>
              </a:path>
            </a:pathLst>
          </a:custGeom>
          <a:solidFill>
            <a:schemeClr val="accent3"/>
          </a:solidFill>
          <a:ln w="9525" cap="flat">
            <a:noFill/>
            <a:prstDash val="solid"/>
            <a:miter/>
          </a:ln>
        </p:spPr>
        <p:txBody>
          <a:bodyPr rtlCol="0" anchor="ctr"/>
          <a:lstStyle/>
          <a:p>
            <a:endParaRPr lang="it-IT" sz="1013"/>
          </a:p>
        </p:txBody>
      </p:sp>
      <p:grpSp>
        <p:nvGrpSpPr>
          <p:cNvPr id="203" name="Elemento grafico 12" descr="Sonaglio">
            <a:extLst>
              <a:ext uri="{FF2B5EF4-FFF2-40B4-BE49-F238E27FC236}">
                <a16:creationId xmlns:a16="http://schemas.microsoft.com/office/drawing/2014/main" id="{4AF92A2E-F2C9-1144-9AAF-C656D566748A}"/>
              </a:ext>
            </a:extLst>
          </p:cNvPr>
          <p:cNvGrpSpPr/>
          <p:nvPr/>
        </p:nvGrpSpPr>
        <p:grpSpPr>
          <a:xfrm>
            <a:off x="2335920" y="856184"/>
            <a:ext cx="271267" cy="271267"/>
            <a:chOff x="6388800" y="3721800"/>
            <a:chExt cx="914400" cy="914400"/>
          </a:xfrm>
          <a:solidFill>
            <a:schemeClr val="accent3"/>
          </a:solidFill>
        </p:grpSpPr>
        <p:sp>
          <p:nvSpPr>
            <p:cNvPr id="204" name="Figura a mano libera 203">
              <a:extLst>
                <a:ext uri="{FF2B5EF4-FFF2-40B4-BE49-F238E27FC236}">
                  <a16:creationId xmlns:a16="http://schemas.microsoft.com/office/drawing/2014/main" id="{3C001F02-B2AE-1C4D-B45B-4BC8C2587065}"/>
                </a:ext>
              </a:extLst>
            </p:cNvPr>
            <p:cNvSpPr/>
            <p:nvPr/>
          </p:nvSpPr>
          <p:spPr>
            <a:xfrm>
              <a:off x="6883148" y="3836895"/>
              <a:ext cx="304800" cy="304800"/>
            </a:xfrm>
            <a:custGeom>
              <a:avLst/>
              <a:gdLst>
                <a:gd name="connsiteX0" fmla="*/ 249555 w 304800"/>
                <a:gd name="connsiteY0" fmla="*/ 55403 h 304800"/>
                <a:gd name="connsiteX1" fmla="*/ 0 w 304800"/>
                <a:gd name="connsiteY1" fmla="*/ 38258 h 304800"/>
                <a:gd name="connsiteX2" fmla="*/ 94297 w 304800"/>
                <a:gd name="connsiteY2" fmla="*/ 210660 h 304800"/>
                <a:gd name="connsiteX3" fmla="*/ 266700 w 304800"/>
                <a:gd name="connsiteY3" fmla="*/ 304958 h 304800"/>
                <a:gd name="connsiteX4" fmla="*/ 249555 w 304800"/>
                <a:gd name="connsiteY4" fmla="*/ 55403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249555" y="55403"/>
                  </a:moveTo>
                  <a:cubicBezTo>
                    <a:pt x="181927" y="-12225"/>
                    <a:pt x="75247" y="-17940"/>
                    <a:pt x="0" y="38258"/>
                  </a:cubicBezTo>
                  <a:cubicBezTo>
                    <a:pt x="14288" y="101123"/>
                    <a:pt x="45720" y="161130"/>
                    <a:pt x="94297" y="210660"/>
                  </a:cubicBezTo>
                  <a:cubicBezTo>
                    <a:pt x="142875" y="259238"/>
                    <a:pt x="202882" y="290670"/>
                    <a:pt x="266700" y="304958"/>
                  </a:cubicBezTo>
                  <a:cubicBezTo>
                    <a:pt x="322898" y="230663"/>
                    <a:pt x="317182" y="123983"/>
                    <a:pt x="249555" y="55403"/>
                  </a:cubicBez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29261BBF-04E8-4E4F-A049-E083ED41E642}"/>
                </a:ext>
              </a:extLst>
            </p:cNvPr>
            <p:cNvSpPr/>
            <p:nvPr/>
          </p:nvSpPr>
          <p:spPr>
            <a:xfrm>
              <a:off x="6504053" y="3924682"/>
              <a:ext cx="590550" cy="590550"/>
            </a:xfrm>
            <a:custGeom>
              <a:avLst/>
              <a:gdLst>
                <a:gd name="connsiteX0" fmla="*/ 333375 w 590550"/>
                <a:gd name="connsiteY0" fmla="*/ 0 h 590550"/>
                <a:gd name="connsiteX1" fmla="*/ 340995 w 590550"/>
                <a:gd name="connsiteY1" fmla="*/ 215265 h 590550"/>
                <a:gd name="connsiteX2" fmla="*/ 188595 w 590550"/>
                <a:gd name="connsiteY2" fmla="*/ 367665 h 590550"/>
                <a:gd name="connsiteX3" fmla="*/ 36195 w 590550"/>
                <a:gd name="connsiteY3" fmla="*/ 385763 h 590550"/>
                <a:gd name="connsiteX4" fmla="*/ 0 w 590550"/>
                <a:gd name="connsiteY4" fmla="*/ 473393 h 590550"/>
                <a:gd name="connsiteX5" fmla="*/ 36195 w 590550"/>
                <a:gd name="connsiteY5" fmla="*/ 561023 h 590550"/>
                <a:gd name="connsiteX6" fmla="*/ 123825 w 590550"/>
                <a:gd name="connsiteY6" fmla="*/ 597218 h 590550"/>
                <a:gd name="connsiteX7" fmla="*/ 211455 w 590550"/>
                <a:gd name="connsiteY7" fmla="*/ 561023 h 590550"/>
                <a:gd name="connsiteX8" fmla="*/ 247650 w 590550"/>
                <a:gd name="connsiteY8" fmla="*/ 473393 h 590550"/>
                <a:gd name="connsiteX9" fmla="*/ 229553 w 590550"/>
                <a:gd name="connsiteY9" fmla="*/ 408622 h 590550"/>
                <a:gd name="connsiteX10" fmla="*/ 381953 w 590550"/>
                <a:gd name="connsiteY10" fmla="*/ 256223 h 590550"/>
                <a:gd name="connsiteX11" fmla="*/ 597218 w 590550"/>
                <a:gd name="connsiteY11" fmla="*/ 263843 h 590550"/>
                <a:gd name="connsiteX12" fmla="*/ 434340 w 590550"/>
                <a:gd name="connsiteY12" fmla="*/ 163830 h 590550"/>
                <a:gd name="connsiteX13" fmla="*/ 333375 w 590550"/>
                <a:gd name="connsiteY13" fmla="*/ 0 h 590550"/>
                <a:gd name="connsiteX14" fmla="*/ 170498 w 590550"/>
                <a:gd name="connsiteY14" fmla="*/ 520065 h 590550"/>
                <a:gd name="connsiteX15" fmla="*/ 76200 w 590550"/>
                <a:gd name="connsiteY15" fmla="*/ 520065 h 590550"/>
                <a:gd name="connsiteX16" fmla="*/ 57150 w 590550"/>
                <a:gd name="connsiteY16" fmla="*/ 472440 h 590550"/>
                <a:gd name="connsiteX17" fmla="*/ 76200 w 590550"/>
                <a:gd name="connsiteY17" fmla="*/ 425768 h 590550"/>
                <a:gd name="connsiteX18" fmla="*/ 122873 w 590550"/>
                <a:gd name="connsiteY18" fmla="*/ 406718 h 590550"/>
                <a:gd name="connsiteX19" fmla="*/ 170498 w 590550"/>
                <a:gd name="connsiteY19" fmla="*/ 425768 h 590550"/>
                <a:gd name="connsiteX20" fmla="*/ 190500 w 590550"/>
                <a:gd name="connsiteY20" fmla="*/ 472440 h 590550"/>
                <a:gd name="connsiteX21" fmla="*/ 170498 w 590550"/>
                <a:gd name="connsiteY21" fmla="*/ 52006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0550" h="590550">
                  <a:moveTo>
                    <a:pt x="333375" y="0"/>
                  </a:moveTo>
                  <a:cubicBezTo>
                    <a:pt x="291465" y="65723"/>
                    <a:pt x="293370" y="151448"/>
                    <a:pt x="340995" y="215265"/>
                  </a:cubicBezTo>
                  <a:lnTo>
                    <a:pt x="188595" y="367665"/>
                  </a:lnTo>
                  <a:cubicBezTo>
                    <a:pt x="140970" y="338138"/>
                    <a:pt x="77153" y="343853"/>
                    <a:pt x="36195" y="385763"/>
                  </a:cubicBezTo>
                  <a:cubicBezTo>
                    <a:pt x="12382" y="409575"/>
                    <a:pt x="0" y="440055"/>
                    <a:pt x="0" y="473393"/>
                  </a:cubicBezTo>
                  <a:cubicBezTo>
                    <a:pt x="0" y="506730"/>
                    <a:pt x="13335" y="537210"/>
                    <a:pt x="36195" y="561023"/>
                  </a:cubicBezTo>
                  <a:cubicBezTo>
                    <a:pt x="60007" y="584835"/>
                    <a:pt x="92392" y="597218"/>
                    <a:pt x="123825" y="597218"/>
                  </a:cubicBezTo>
                  <a:cubicBezTo>
                    <a:pt x="155258" y="597218"/>
                    <a:pt x="187642" y="584835"/>
                    <a:pt x="211455" y="561023"/>
                  </a:cubicBezTo>
                  <a:cubicBezTo>
                    <a:pt x="235267" y="537210"/>
                    <a:pt x="247650" y="506730"/>
                    <a:pt x="247650" y="473393"/>
                  </a:cubicBezTo>
                  <a:cubicBezTo>
                    <a:pt x="247650" y="450533"/>
                    <a:pt x="240983" y="427672"/>
                    <a:pt x="229553" y="408622"/>
                  </a:cubicBezTo>
                  <a:lnTo>
                    <a:pt x="381953" y="256223"/>
                  </a:lnTo>
                  <a:cubicBezTo>
                    <a:pt x="445770" y="302895"/>
                    <a:pt x="531495" y="305753"/>
                    <a:pt x="597218" y="263843"/>
                  </a:cubicBezTo>
                  <a:cubicBezTo>
                    <a:pt x="537210" y="244793"/>
                    <a:pt x="481012" y="211455"/>
                    <a:pt x="434340" y="163830"/>
                  </a:cubicBezTo>
                  <a:cubicBezTo>
                    <a:pt x="385762" y="115253"/>
                    <a:pt x="352425" y="60008"/>
                    <a:pt x="333375" y="0"/>
                  </a:cubicBezTo>
                  <a:close/>
                  <a:moveTo>
                    <a:pt x="170498" y="520065"/>
                  </a:moveTo>
                  <a:cubicBezTo>
                    <a:pt x="144780" y="545783"/>
                    <a:pt x="101917" y="545783"/>
                    <a:pt x="76200" y="520065"/>
                  </a:cubicBezTo>
                  <a:cubicBezTo>
                    <a:pt x="63817" y="507683"/>
                    <a:pt x="57150" y="490538"/>
                    <a:pt x="57150" y="472440"/>
                  </a:cubicBezTo>
                  <a:cubicBezTo>
                    <a:pt x="57150" y="454343"/>
                    <a:pt x="63817" y="438150"/>
                    <a:pt x="76200" y="425768"/>
                  </a:cubicBezTo>
                  <a:cubicBezTo>
                    <a:pt x="89535" y="412433"/>
                    <a:pt x="106680" y="406718"/>
                    <a:pt x="122873" y="406718"/>
                  </a:cubicBezTo>
                  <a:cubicBezTo>
                    <a:pt x="140017" y="406718"/>
                    <a:pt x="157163" y="413385"/>
                    <a:pt x="170498" y="425768"/>
                  </a:cubicBezTo>
                  <a:cubicBezTo>
                    <a:pt x="182880" y="438150"/>
                    <a:pt x="190500" y="455295"/>
                    <a:pt x="190500" y="472440"/>
                  </a:cubicBezTo>
                  <a:cubicBezTo>
                    <a:pt x="190500" y="490538"/>
                    <a:pt x="182880" y="507683"/>
                    <a:pt x="170498" y="520065"/>
                  </a:cubicBezTo>
                  <a:close/>
                </a:path>
              </a:pathLst>
            </a:custGeom>
            <a:grpFill/>
            <a:ln w="9525" cap="flat">
              <a:noFill/>
              <a:prstDash val="solid"/>
              <a:miter/>
            </a:ln>
          </p:spPr>
          <p:txBody>
            <a:bodyPr rtlCol="0" anchor="ctr"/>
            <a:lstStyle/>
            <a:p>
              <a:endParaRPr lang="it-IT" sz="1013"/>
            </a:p>
          </p:txBody>
        </p:sp>
      </p:grpSp>
      <p:grpSp>
        <p:nvGrpSpPr>
          <p:cNvPr id="206" name="Elemento grafico 14" descr="Culla">
            <a:extLst>
              <a:ext uri="{FF2B5EF4-FFF2-40B4-BE49-F238E27FC236}">
                <a16:creationId xmlns:a16="http://schemas.microsoft.com/office/drawing/2014/main" id="{B56A5DF6-0C30-624E-A263-6E3521C99359}"/>
              </a:ext>
            </a:extLst>
          </p:cNvPr>
          <p:cNvGrpSpPr/>
          <p:nvPr/>
        </p:nvGrpSpPr>
        <p:grpSpPr>
          <a:xfrm>
            <a:off x="2792639" y="856184"/>
            <a:ext cx="271267" cy="271267"/>
            <a:chOff x="6538800" y="3871800"/>
            <a:chExt cx="914400" cy="914400"/>
          </a:xfrm>
          <a:solidFill>
            <a:schemeClr val="accent3"/>
          </a:solidFill>
        </p:grpSpPr>
        <p:sp>
          <p:nvSpPr>
            <p:cNvPr id="207" name="Figura a mano libera 206">
              <a:extLst>
                <a:ext uri="{FF2B5EF4-FFF2-40B4-BE49-F238E27FC236}">
                  <a16:creationId xmlns:a16="http://schemas.microsoft.com/office/drawing/2014/main" id="{51F96052-00F9-9C47-B9BA-4D6EDEB609F3}"/>
                </a:ext>
              </a:extLst>
            </p:cNvPr>
            <p:cNvSpPr/>
            <p:nvPr/>
          </p:nvSpPr>
          <p:spPr>
            <a:xfrm>
              <a:off x="7167450" y="415755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208" name="Figura a mano libera 207">
              <a:extLst>
                <a:ext uri="{FF2B5EF4-FFF2-40B4-BE49-F238E27FC236}">
                  <a16:creationId xmlns:a16="http://schemas.microsoft.com/office/drawing/2014/main" id="{E2BE796A-1336-574B-AF4B-39C4AAAFAA48}"/>
                </a:ext>
              </a:extLst>
            </p:cNvPr>
            <p:cNvSpPr/>
            <p:nvPr/>
          </p:nvSpPr>
          <p:spPr>
            <a:xfrm>
              <a:off x="6615000" y="4138500"/>
              <a:ext cx="762000" cy="533400"/>
            </a:xfrm>
            <a:custGeom>
              <a:avLst/>
              <a:gdLst>
                <a:gd name="connsiteX0" fmla="*/ 723900 w 762000"/>
                <a:gd name="connsiteY0" fmla="*/ 0 h 533400"/>
                <a:gd name="connsiteX1" fmla="*/ 685800 w 762000"/>
                <a:gd name="connsiteY1" fmla="*/ 38100 h 533400"/>
                <a:gd name="connsiteX2" fmla="*/ 685800 w 762000"/>
                <a:gd name="connsiteY2" fmla="*/ 152400 h 533400"/>
                <a:gd name="connsiteX3" fmla="*/ 76200 w 762000"/>
                <a:gd name="connsiteY3" fmla="*/ 152400 h 533400"/>
                <a:gd name="connsiteX4" fmla="*/ 76200 w 762000"/>
                <a:gd name="connsiteY4" fmla="*/ 38100 h 533400"/>
                <a:gd name="connsiteX5" fmla="*/ 38100 w 762000"/>
                <a:gd name="connsiteY5" fmla="*/ 0 h 533400"/>
                <a:gd name="connsiteX6" fmla="*/ 0 w 762000"/>
                <a:gd name="connsiteY6" fmla="*/ 38100 h 533400"/>
                <a:gd name="connsiteX7" fmla="*/ 0 w 762000"/>
                <a:gd name="connsiteY7" fmla="*/ 495300 h 533400"/>
                <a:gd name="connsiteX8" fmla="*/ 38100 w 762000"/>
                <a:gd name="connsiteY8" fmla="*/ 533400 h 533400"/>
                <a:gd name="connsiteX9" fmla="*/ 76200 w 762000"/>
                <a:gd name="connsiteY9" fmla="*/ 495300 h 533400"/>
                <a:gd name="connsiteX10" fmla="*/ 76200 w 762000"/>
                <a:gd name="connsiteY10" fmla="*/ 454342 h 533400"/>
                <a:gd name="connsiteX11" fmla="*/ 381000 w 762000"/>
                <a:gd name="connsiteY11" fmla="*/ 428625 h 533400"/>
                <a:gd name="connsiteX12" fmla="*/ 685800 w 762000"/>
                <a:gd name="connsiteY12" fmla="*/ 454342 h 533400"/>
                <a:gd name="connsiteX13" fmla="*/ 685800 w 762000"/>
                <a:gd name="connsiteY13" fmla="*/ 495300 h 533400"/>
                <a:gd name="connsiteX14" fmla="*/ 723900 w 762000"/>
                <a:gd name="connsiteY14" fmla="*/ 533400 h 533400"/>
                <a:gd name="connsiteX15" fmla="*/ 762000 w 762000"/>
                <a:gd name="connsiteY15" fmla="*/ 495300 h 533400"/>
                <a:gd name="connsiteX16" fmla="*/ 762000 w 762000"/>
                <a:gd name="connsiteY16" fmla="*/ 38100 h 533400"/>
                <a:gd name="connsiteX17" fmla="*/ 723900 w 762000"/>
                <a:gd name="connsiteY17" fmla="*/ 0 h 533400"/>
                <a:gd name="connsiteX18" fmla="*/ 295275 w 762000"/>
                <a:gd name="connsiteY18" fmla="*/ 209550 h 533400"/>
                <a:gd name="connsiteX19" fmla="*/ 352425 w 762000"/>
                <a:gd name="connsiteY19" fmla="*/ 209550 h 533400"/>
                <a:gd name="connsiteX20" fmla="*/ 352425 w 762000"/>
                <a:gd name="connsiteY20" fmla="*/ 371475 h 533400"/>
                <a:gd name="connsiteX21" fmla="*/ 295275 w 762000"/>
                <a:gd name="connsiteY21" fmla="*/ 373380 h 533400"/>
                <a:gd name="connsiteX22" fmla="*/ 295275 w 762000"/>
                <a:gd name="connsiteY22" fmla="*/ 209550 h 533400"/>
                <a:gd name="connsiteX23" fmla="*/ 238125 w 762000"/>
                <a:gd name="connsiteY23" fmla="*/ 376238 h 533400"/>
                <a:gd name="connsiteX24" fmla="*/ 180975 w 762000"/>
                <a:gd name="connsiteY24" fmla="*/ 381000 h 533400"/>
                <a:gd name="connsiteX25" fmla="*/ 180975 w 762000"/>
                <a:gd name="connsiteY25" fmla="*/ 209550 h 533400"/>
                <a:gd name="connsiteX26" fmla="*/ 238125 w 762000"/>
                <a:gd name="connsiteY26" fmla="*/ 209550 h 533400"/>
                <a:gd name="connsiteX27" fmla="*/ 238125 w 762000"/>
                <a:gd name="connsiteY27" fmla="*/ 376238 h 533400"/>
                <a:gd name="connsiteX28" fmla="*/ 409575 w 762000"/>
                <a:gd name="connsiteY28" fmla="*/ 209550 h 533400"/>
                <a:gd name="connsiteX29" fmla="*/ 466725 w 762000"/>
                <a:gd name="connsiteY29" fmla="*/ 209550 h 533400"/>
                <a:gd name="connsiteX30" fmla="*/ 466725 w 762000"/>
                <a:gd name="connsiteY30" fmla="*/ 373380 h 533400"/>
                <a:gd name="connsiteX31" fmla="*/ 409575 w 762000"/>
                <a:gd name="connsiteY31" fmla="*/ 371475 h 533400"/>
                <a:gd name="connsiteX32" fmla="*/ 409575 w 762000"/>
                <a:gd name="connsiteY32" fmla="*/ 209550 h 533400"/>
                <a:gd name="connsiteX33" fmla="*/ 523875 w 762000"/>
                <a:gd name="connsiteY33" fmla="*/ 209550 h 533400"/>
                <a:gd name="connsiteX34" fmla="*/ 581025 w 762000"/>
                <a:gd name="connsiteY34" fmla="*/ 209550 h 533400"/>
                <a:gd name="connsiteX35" fmla="*/ 581025 w 762000"/>
                <a:gd name="connsiteY35" fmla="*/ 381953 h 533400"/>
                <a:gd name="connsiteX36" fmla="*/ 523875 w 762000"/>
                <a:gd name="connsiteY36" fmla="*/ 377190 h 533400"/>
                <a:gd name="connsiteX37" fmla="*/ 523875 w 762000"/>
                <a:gd name="connsiteY37" fmla="*/ 209550 h 533400"/>
                <a:gd name="connsiteX38" fmla="*/ 76200 w 762000"/>
                <a:gd name="connsiteY38" fmla="*/ 209550 h 533400"/>
                <a:gd name="connsiteX39" fmla="*/ 123825 w 762000"/>
                <a:gd name="connsiteY39" fmla="*/ 209550 h 533400"/>
                <a:gd name="connsiteX40" fmla="*/ 123825 w 762000"/>
                <a:gd name="connsiteY40" fmla="*/ 388620 h 533400"/>
                <a:gd name="connsiteX41" fmla="*/ 76200 w 762000"/>
                <a:gd name="connsiteY41" fmla="*/ 396240 h 533400"/>
                <a:gd name="connsiteX42" fmla="*/ 76200 w 762000"/>
                <a:gd name="connsiteY42" fmla="*/ 209550 h 533400"/>
                <a:gd name="connsiteX43" fmla="*/ 638175 w 762000"/>
                <a:gd name="connsiteY43" fmla="*/ 388620 h 533400"/>
                <a:gd name="connsiteX44" fmla="*/ 638175 w 762000"/>
                <a:gd name="connsiteY44" fmla="*/ 209550 h 533400"/>
                <a:gd name="connsiteX45" fmla="*/ 685800 w 762000"/>
                <a:gd name="connsiteY45" fmla="*/ 209550 h 533400"/>
                <a:gd name="connsiteX46" fmla="*/ 685800 w 762000"/>
                <a:gd name="connsiteY46" fmla="*/ 396240 h 533400"/>
                <a:gd name="connsiteX47" fmla="*/ 638175 w 762000"/>
                <a:gd name="connsiteY47" fmla="*/ 38862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62000" h="533400">
                  <a:moveTo>
                    <a:pt x="723900" y="0"/>
                  </a:moveTo>
                  <a:cubicBezTo>
                    <a:pt x="702945" y="0"/>
                    <a:pt x="685800" y="17145"/>
                    <a:pt x="685800" y="38100"/>
                  </a:cubicBezTo>
                  <a:lnTo>
                    <a:pt x="685800" y="152400"/>
                  </a:lnTo>
                  <a:lnTo>
                    <a:pt x="76200" y="152400"/>
                  </a:lnTo>
                  <a:lnTo>
                    <a:pt x="76200" y="38100"/>
                  </a:lnTo>
                  <a:cubicBezTo>
                    <a:pt x="76200" y="17145"/>
                    <a:pt x="59055" y="0"/>
                    <a:pt x="38100" y="0"/>
                  </a:cubicBezTo>
                  <a:cubicBezTo>
                    <a:pt x="17145" y="0"/>
                    <a:pt x="0" y="17145"/>
                    <a:pt x="0" y="38100"/>
                  </a:cubicBezTo>
                  <a:lnTo>
                    <a:pt x="0" y="495300"/>
                  </a:lnTo>
                  <a:cubicBezTo>
                    <a:pt x="0" y="516255"/>
                    <a:pt x="17145" y="533400"/>
                    <a:pt x="38100" y="533400"/>
                  </a:cubicBezTo>
                  <a:cubicBezTo>
                    <a:pt x="59055" y="533400"/>
                    <a:pt x="76200" y="516255"/>
                    <a:pt x="76200" y="495300"/>
                  </a:cubicBezTo>
                  <a:lnTo>
                    <a:pt x="76200" y="454342"/>
                  </a:lnTo>
                  <a:cubicBezTo>
                    <a:pt x="168593" y="438150"/>
                    <a:pt x="273368" y="428625"/>
                    <a:pt x="381000" y="428625"/>
                  </a:cubicBezTo>
                  <a:cubicBezTo>
                    <a:pt x="489585" y="428625"/>
                    <a:pt x="593408" y="437198"/>
                    <a:pt x="685800" y="454342"/>
                  </a:cubicBezTo>
                  <a:lnTo>
                    <a:pt x="685800" y="495300"/>
                  </a:lnTo>
                  <a:cubicBezTo>
                    <a:pt x="685800" y="516255"/>
                    <a:pt x="702945" y="533400"/>
                    <a:pt x="723900" y="533400"/>
                  </a:cubicBezTo>
                  <a:cubicBezTo>
                    <a:pt x="744855" y="533400"/>
                    <a:pt x="762000" y="516255"/>
                    <a:pt x="762000" y="495300"/>
                  </a:cubicBezTo>
                  <a:lnTo>
                    <a:pt x="762000" y="38100"/>
                  </a:lnTo>
                  <a:cubicBezTo>
                    <a:pt x="762000" y="17145"/>
                    <a:pt x="744855" y="0"/>
                    <a:pt x="723900" y="0"/>
                  </a:cubicBezTo>
                  <a:close/>
                  <a:moveTo>
                    <a:pt x="295275" y="209550"/>
                  </a:moveTo>
                  <a:lnTo>
                    <a:pt x="352425" y="209550"/>
                  </a:lnTo>
                  <a:lnTo>
                    <a:pt x="352425" y="371475"/>
                  </a:lnTo>
                  <a:cubicBezTo>
                    <a:pt x="333375" y="371475"/>
                    <a:pt x="314325" y="372428"/>
                    <a:pt x="295275" y="373380"/>
                  </a:cubicBezTo>
                  <a:lnTo>
                    <a:pt x="295275" y="209550"/>
                  </a:lnTo>
                  <a:close/>
                  <a:moveTo>
                    <a:pt x="238125" y="376238"/>
                  </a:moveTo>
                  <a:cubicBezTo>
                    <a:pt x="219075" y="377190"/>
                    <a:pt x="200025" y="379095"/>
                    <a:pt x="180975" y="381000"/>
                  </a:cubicBezTo>
                  <a:lnTo>
                    <a:pt x="180975" y="209550"/>
                  </a:lnTo>
                  <a:lnTo>
                    <a:pt x="238125" y="209550"/>
                  </a:lnTo>
                  <a:lnTo>
                    <a:pt x="238125" y="376238"/>
                  </a:lnTo>
                  <a:close/>
                  <a:moveTo>
                    <a:pt x="409575" y="209550"/>
                  </a:moveTo>
                  <a:lnTo>
                    <a:pt x="466725" y="209550"/>
                  </a:lnTo>
                  <a:lnTo>
                    <a:pt x="466725" y="373380"/>
                  </a:lnTo>
                  <a:cubicBezTo>
                    <a:pt x="447675" y="372428"/>
                    <a:pt x="428625" y="372428"/>
                    <a:pt x="409575" y="371475"/>
                  </a:cubicBezTo>
                  <a:lnTo>
                    <a:pt x="409575" y="209550"/>
                  </a:lnTo>
                  <a:close/>
                  <a:moveTo>
                    <a:pt x="523875" y="209550"/>
                  </a:moveTo>
                  <a:lnTo>
                    <a:pt x="581025" y="209550"/>
                  </a:lnTo>
                  <a:lnTo>
                    <a:pt x="581025" y="381953"/>
                  </a:lnTo>
                  <a:cubicBezTo>
                    <a:pt x="561975" y="380048"/>
                    <a:pt x="542925" y="378142"/>
                    <a:pt x="523875" y="377190"/>
                  </a:cubicBezTo>
                  <a:lnTo>
                    <a:pt x="523875" y="209550"/>
                  </a:lnTo>
                  <a:close/>
                  <a:moveTo>
                    <a:pt x="76200" y="209550"/>
                  </a:moveTo>
                  <a:lnTo>
                    <a:pt x="123825" y="209550"/>
                  </a:lnTo>
                  <a:lnTo>
                    <a:pt x="123825" y="388620"/>
                  </a:lnTo>
                  <a:cubicBezTo>
                    <a:pt x="107632" y="390525"/>
                    <a:pt x="91440" y="393383"/>
                    <a:pt x="76200" y="396240"/>
                  </a:cubicBezTo>
                  <a:lnTo>
                    <a:pt x="76200" y="209550"/>
                  </a:lnTo>
                  <a:close/>
                  <a:moveTo>
                    <a:pt x="638175" y="388620"/>
                  </a:moveTo>
                  <a:lnTo>
                    <a:pt x="638175" y="209550"/>
                  </a:lnTo>
                  <a:lnTo>
                    <a:pt x="685800" y="209550"/>
                  </a:lnTo>
                  <a:lnTo>
                    <a:pt x="685800" y="396240"/>
                  </a:lnTo>
                  <a:cubicBezTo>
                    <a:pt x="670560" y="393383"/>
                    <a:pt x="654368" y="390525"/>
                    <a:pt x="638175" y="388620"/>
                  </a:cubicBezTo>
                  <a:close/>
                </a:path>
              </a:pathLst>
            </a:custGeom>
            <a:grpFill/>
            <a:ln w="9525" cap="flat">
              <a:noFill/>
              <a:prstDash val="solid"/>
              <a:miter/>
            </a:ln>
          </p:spPr>
          <p:txBody>
            <a:bodyPr rtlCol="0" anchor="ctr"/>
            <a:lstStyle/>
            <a:p>
              <a:endParaRPr lang="it-IT" sz="1013"/>
            </a:p>
          </p:txBody>
        </p:sp>
        <p:sp>
          <p:nvSpPr>
            <p:cNvPr id="222" name="Figura a mano libera 221">
              <a:extLst>
                <a:ext uri="{FF2B5EF4-FFF2-40B4-BE49-F238E27FC236}">
                  <a16:creationId xmlns:a16="http://schemas.microsoft.com/office/drawing/2014/main" id="{1B995CBB-2FF6-F145-9682-C374B1B6DB66}"/>
                </a:ext>
              </a:extLst>
            </p:cNvPr>
            <p:cNvSpPr/>
            <p:nvPr/>
          </p:nvSpPr>
          <p:spPr>
            <a:xfrm>
              <a:off x="7036005" y="4176600"/>
              <a:ext cx="85725" cy="76200"/>
            </a:xfrm>
            <a:custGeom>
              <a:avLst/>
              <a:gdLst>
                <a:gd name="connsiteX0" fmla="*/ 0 w 85725"/>
                <a:gd name="connsiteY0" fmla="*/ 76200 h 76200"/>
                <a:gd name="connsiteX1" fmla="*/ 93345 w 85725"/>
                <a:gd name="connsiteY1" fmla="*/ 76200 h 76200"/>
                <a:gd name="connsiteX2" fmla="*/ 46672 w 85725"/>
                <a:gd name="connsiteY2" fmla="*/ 0 h 76200"/>
              </a:gdLst>
              <a:ahLst/>
              <a:cxnLst>
                <a:cxn ang="0">
                  <a:pos x="connsiteX0" y="connsiteY0"/>
                </a:cxn>
                <a:cxn ang="0">
                  <a:pos x="connsiteX1" y="connsiteY1"/>
                </a:cxn>
                <a:cxn ang="0">
                  <a:pos x="connsiteX2" y="connsiteY2"/>
                </a:cxn>
              </a:cxnLst>
              <a:rect l="l" t="t" r="r" b="b"/>
              <a:pathLst>
                <a:path w="85725" h="76200">
                  <a:moveTo>
                    <a:pt x="0" y="76200"/>
                  </a:moveTo>
                  <a:lnTo>
                    <a:pt x="93345" y="76200"/>
                  </a:lnTo>
                  <a:lnTo>
                    <a:pt x="46672" y="0"/>
                  </a:lnTo>
                  <a:close/>
                </a:path>
              </a:pathLst>
            </a:custGeom>
            <a:grpFill/>
            <a:ln w="9525" cap="flat">
              <a:noFill/>
              <a:prstDash val="solid"/>
              <a:miter/>
            </a:ln>
          </p:spPr>
          <p:txBody>
            <a:bodyPr rtlCol="0" anchor="ctr"/>
            <a:lstStyle/>
            <a:p>
              <a:endParaRPr lang="it-IT" sz="1013"/>
            </a:p>
          </p:txBody>
        </p:sp>
        <p:sp>
          <p:nvSpPr>
            <p:cNvPr id="223" name="Figura a mano libera 222">
              <a:extLst>
                <a:ext uri="{FF2B5EF4-FFF2-40B4-BE49-F238E27FC236}">
                  <a16:creationId xmlns:a16="http://schemas.microsoft.com/office/drawing/2014/main" id="{00A4A7AD-2DF2-1140-8A8C-AE94BF7B9E74}"/>
                </a:ext>
              </a:extLst>
            </p:cNvPr>
            <p:cNvSpPr/>
            <p:nvPr/>
          </p:nvSpPr>
          <p:spPr>
            <a:xfrm>
              <a:off x="6947277" y="3986100"/>
              <a:ext cx="400050" cy="171450"/>
            </a:xfrm>
            <a:custGeom>
              <a:avLst/>
              <a:gdLst>
                <a:gd name="connsiteX0" fmla="*/ 10623 w 400050"/>
                <a:gd name="connsiteY0" fmla="*/ 150495 h 171450"/>
                <a:gd name="connsiteX1" fmla="*/ 18243 w 400050"/>
                <a:gd name="connsiteY1" fmla="*/ 152400 h 171450"/>
                <a:gd name="connsiteX2" fmla="*/ 35388 w 400050"/>
                <a:gd name="connsiteY2" fmla="*/ 140970 h 171450"/>
                <a:gd name="connsiteX3" fmla="*/ 114445 w 400050"/>
                <a:gd name="connsiteY3" fmla="*/ 86678 h 171450"/>
                <a:gd name="connsiteX4" fmla="*/ 114445 w 400050"/>
                <a:gd name="connsiteY4" fmla="*/ 152400 h 171450"/>
                <a:gd name="connsiteX5" fmla="*/ 133495 w 400050"/>
                <a:gd name="connsiteY5" fmla="*/ 171450 h 171450"/>
                <a:gd name="connsiteX6" fmla="*/ 152545 w 400050"/>
                <a:gd name="connsiteY6" fmla="*/ 152400 h 171450"/>
                <a:gd name="connsiteX7" fmla="*/ 152545 w 400050"/>
                <a:gd name="connsiteY7" fmla="*/ 87630 h 171450"/>
                <a:gd name="connsiteX8" fmla="*/ 230650 w 400050"/>
                <a:gd name="connsiteY8" fmla="*/ 140018 h 171450"/>
                <a:gd name="connsiteX9" fmla="*/ 256368 w 400050"/>
                <a:gd name="connsiteY9" fmla="*/ 148590 h 171450"/>
                <a:gd name="connsiteX10" fmla="*/ 264940 w 400050"/>
                <a:gd name="connsiteY10" fmla="*/ 122873 h 171450"/>
                <a:gd name="connsiteX11" fmla="*/ 152545 w 400050"/>
                <a:gd name="connsiteY11" fmla="*/ 48578 h 171450"/>
                <a:gd name="connsiteX12" fmla="*/ 152545 w 400050"/>
                <a:gd name="connsiteY12" fmla="*/ 38100 h 171450"/>
                <a:gd name="connsiteX13" fmla="*/ 238270 w 400050"/>
                <a:gd name="connsiteY13" fmla="*/ 38100 h 171450"/>
                <a:gd name="connsiteX14" fmla="*/ 364000 w 400050"/>
                <a:gd name="connsiteY14" fmla="*/ 120968 h 171450"/>
                <a:gd name="connsiteX15" fmla="*/ 388765 w 400050"/>
                <a:gd name="connsiteY15" fmla="*/ 131445 h 171450"/>
                <a:gd name="connsiteX16" fmla="*/ 399243 w 400050"/>
                <a:gd name="connsiteY16" fmla="*/ 106680 h 171450"/>
                <a:gd name="connsiteX17" fmla="*/ 239223 w 400050"/>
                <a:gd name="connsiteY17" fmla="*/ 0 h 171450"/>
                <a:gd name="connsiteX18" fmla="*/ 115398 w 400050"/>
                <a:gd name="connsiteY18" fmla="*/ 0 h 171450"/>
                <a:gd name="connsiteX19" fmla="*/ 115398 w 400050"/>
                <a:gd name="connsiteY19" fmla="*/ 48578 h 171450"/>
                <a:gd name="connsiteX20" fmla="*/ 2050 w 400050"/>
                <a:gd name="connsiteY20" fmla="*/ 124778 h 171450"/>
                <a:gd name="connsiteX21" fmla="*/ 10623 w 400050"/>
                <a:gd name="connsiteY21" fmla="*/ 15049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0050" h="171450">
                  <a:moveTo>
                    <a:pt x="10623" y="150495"/>
                  </a:moveTo>
                  <a:cubicBezTo>
                    <a:pt x="13480" y="151448"/>
                    <a:pt x="16338" y="152400"/>
                    <a:pt x="18243" y="152400"/>
                  </a:cubicBezTo>
                  <a:cubicBezTo>
                    <a:pt x="25863" y="152400"/>
                    <a:pt x="32530" y="148590"/>
                    <a:pt x="35388" y="140970"/>
                  </a:cubicBezTo>
                  <a:cubicBezTo>
                    <a:pt x="48723" y="112395"/>
                    <a:pt x="79203" y="92393"/>
                    <a:pt x="114445" y="86678"/>
                  </a:cubicBezTo>
                  <a:lnTo>
                    <a:pt x="114445" y="152400"/>
                  </a:lnTo>
                  <a:cubicBezTo>
                    <a:pt x="114445" y="162878"/>
                    <a:pt x="123018" y="171450"/>
                    <a:pt x="133495" y="171450"/>
                  </a:cubicBezTo>
                  <a:cubicBezTo>
                    <a:pt x="143973" y="171450"/>
                    <a:pt x="152545" y="162878"/>
                    <a:pt x="152545" y="152400"/>
                  </a:cubicBezTo>
                  <a:lnTo>
                    <a:pt x="152545" y="87630"/>
                  </a:lnTo>
                  <a:cubicBezTo>
                    <a:pt x="187788" y="93345"/>
                    <a:pt x="217315" y="112395"/>
                    <a:pt x="230650" y="140018"/>
                  </a:cubicBezTo>
                  <a:cubicBezTo>
                    <a:pt x="235413" y="149543"/>
                    <a:pt x="246843" y="153353"/>
                    <a:pt x="256368" y="148590"/>
                  </a:cubicBezTo>
                  <a:cubicBezTo>
                    <a:pt x="265893" y="143828"/>
                    <a:pt x="269703" y="132398"/>
                    <a:pt x="264940" y="122873"/>
                  </a:cubicBezTo>
                  <a:cubicBezTo>
                    <a:pt x="244938" y="82868"/>
                    <a:pt x="202075" y="54293"/>
                    <a:pt x="152545" y="48578"/>
                  </a:cubicBezTo>
                  <a:lnTo>
                    <a:pt x="152545" y="38100"/>
                  </a:lnTo>
                  <a:lnTo>
                    <a:pt x="238270" y="38100"/>
                  </a:lnTo>
                  <a:cubicBezTo>
                    <a:pt x="292563" y="38100"/>
                    <a:pt x="343998" y="72390"/>
                    <a:pt x="364000" y="120968"/>
                  </a:cubicBezTo>
                  <a:cubicBezTo>
                    <a:pt x="367810" y="130493"/>
                    <a:pt x="379240" y="135255"/>
                    <a:pt x="388765" y="131445"/>
                  </a:cubicBezTo>
                  <a:cubicBezTo>
                    <a:pt x="398290" y="127635"/>
                    <a:pt x="403053" y="116205"/>
                    <a:pt x="399243" y="106680"/>
                  </a:cubicBezTo>
                  <a:cubicBezTo>
                    <a:pt x="374478" y="43815"/>
                    <a:pt x="308755" y="0"/>
                    <a:pt x="239223" y="0"/>
                  </a:cubicBezTo>
                  <a:lnTo>
                    <a:pt x="115398" y="0"/>
                  </a:lnTo>
                  <a:lnTo>
                    <a:pt x="115398" y="48578"/>
                  </a:lnTo>
                  <a:cubicBezTo>
                    <a:pt x="64915" y="54293"/>
                    <a:pt x="21100" y="82868"/>
                    <a:pt x="2050" y="124778"/>
                  </a:cubicBezTo>
                  <a:cubicBezTo>
                    <a:pt x="-2712" y="135255"/>
                    <a:pt x="1098" y="146685"/>
                    <a:pt x="10623" y="150495"/>
                  </a:cubicBez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8DD2C53-75BD-6946-866B-2D912DAE8B1A}"/>
                </a:ext>
              </a:extLst>
            </p:cNvPr>
            <p:cNvSpPr/>
            <p:nvPr/>
          </p:nvSpPr>
          <p:spPr>
            <a:xfrm>
              <a:off x="6910275" y="4157550"/>
              <a:ext cx="85725" cy="85725"/>
            </a:xfrm>
            <a:custGeom>
              <a:avLst/>
              <a:gdLst>
                <a:gd name="connsiteX0" fmla="*/ 85725 w 85725"/>
                <a:gd name="connsiteY0" fmla="*/ 42863 h 85725"/>
                <a:gd name="connsiteX1" fmla="*/ 42863 w 85725"/>
                <a:gd name="connsiteY1" fmla="*/ 85725 h 85725"/>
                <a:gd name="connsiteX2" fmla="*/ 0 w 85725"/>
                <a:gd name="connsiteY2" fmla="*/ 42863 h 85725"/>
                <a:gd name="connsiteX3" fmla="*/ 42863 w 85725"/>
                <a:gd name="connsiteY3" fmla="*/ 0 h 85725"/>
                <a:gd name="connsiteX4" fmla="*/ 85725 w 85725"/>
                <a:gd name="connsiteY4" fmla="*/ 4286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5725" y="42863"/>
                  </a:moveTo>
                  <a:cubicBezTo>
                    <a:pt x="85725" y="66535"/>
                    <a:pt x="66535" y="85725"/>
                    <a:pt x="42863" y="85725"/>
                  </a:cubicBezTo>
                  <a:cubicBezTo>
                    <a:pt x="19190" y="85725"/>
                    <a:pt x="0" y="66535"/>
                    <a:pt x="0" y="42863"/>
                  </a:cubicBezTo>
                  <a:cubicBezTo>
                    <a:pt x="0" y="19190"/>
                    <a:pt x="19190" y="0"/>
                    <a:pt x="42863" y="0"/>
                  </a:cubicBezTo>
                  <a:cubicBezTo>
                    <a:pt x="66535" y="0"/>
                    <a:pt x="85725" y="19190"/>
                    <a:pt x="85725" y="42863"/>
                  </a:cubicBezTo>
                  <a:close/>
                </a:path>
              </a:pathLst>
            </a:custGeom>
            <a:grpFill/>
            <a:ln w="9525" cap="flat">
              <a:noFill/>
              <a:prstDash val="solid"/>
              <a:miter/>
            </a:ln>
          </p:spPr>
          <p:txBody>
            <a:bodyPr rtlCol="0" anchor="ctr"/>
            <a:lstStyle/>
            <a:p>
              <a:endParaRPr lang="it-IT" sz="1013"/>
            </a:p>
          </p:txBody>
        </p:sp>
      </p:grpSp>
      <p:grpSp>
        <p:nvGrpSpPr>
          <p:cNvPr id="225" name="Elemento grafico 16" descr="Tavolo e sedie">
            <a:extLst>
              <a:ext uri="{FF2B5EF4-FFF2-40B4-BE49-F238E27FC236}">
                <a16:creationId xmlns:a16="http://schemas.microsoft.com/office/drawing/2014/main" id="{54040829-4103-5F4B-A0CE-C7A8AB8CA254}"/>
              </a:ext>
            </a:extLst>
          </p:cNvPr>
          <p:cNvGrpSpPr/>
          <p:nvPr/>
        </p:nvGrpSpPr>
        <p:grpSpPr>
          <a:xfrm>
            <a:off x="3249357" y="856184"/>
            <a:ext cx="271267" cy="271267"/>
            <a:chOff x="6688800" y="4021800"/>
            <a:chExt cx="914400" cy="914400"/>
          </a:xfrm>
          <a:solidFill>
            <a:schemeClr val="accent3"/>
          </a:solidFill>
        </p:grpSpPr>
        <p:sp>
          <p:nvSpPr>
            <p:cNvPr id="226" name="Figura a mano libera 225">
              <a:extLst>
                <a:ext uri="{FF2B5EF4-FFF2-40B4-BE49-F238E27FC236}">
                  <a16:creationId xmlns:a16="http://schemas.microsoft.com/office/drawing/2014/main" id="{95383AB3-2BED-CE44-BCCE-C6BEA4DA7590}"/>
                </a:ext>
              </a:extLst>
            </p:cNvPr>
            <p:cNvSpPr/>
            <p:nvPr/>
          </p:nvSpPr>
          <p:spPr>
            <a:xfrm>
              <a:off x="6907875" y="4383750"/>
              <a:ext cx="495300" cy="352425"/>
            </a:xfrm>
            <a:custGeom>
              <a:avLst/>
              <a:gdLst>
                <a:gd name="connsiteX0" fmla="*/ 266700 w 495300"/>
                <a:gd name="connsiteY0" fmla="*/ 57150 h 352425"/>
                <a:gd name="connsiteX1" fmla="*/ 466725 w 495300"/>
                <a:gd name="connsiteY1" fmla="*/ 57150 h 352425"/>
                <a:gd name="connsiteX2" fmla="*/ 495300 w 495300"/>
                <a:gd name="connsiteY2" fmla="*/ 28575 h 352425"/>
                <a:gd name="connsiteX3" fmla="*/ 466725 w 495300"/>
                <a:gd name="connsiteY3" fmla="*/ 0 h 352425"/>
                <a:gd name="connsiteX4" fmla="*/ 28575 w 495300"/>
                <a:gd name="connsiteY4" fmla="*/ 0 h 352425"/>
                <a:gd name="connsiteX5" fmla="*/ 0 w 495300"/>
                <a:gd name="connsiteY5" fmla="*/ 28575 h 352425"/>
                <a:gd name="connsiteX6" fmla="*/ 28575 w 495300"/>
                <a:gd name="connsiteY6" fmla="*/ 57150 h 352425"/>
                <a:gd name="connsiteX7" fmla="*/ 209550 w 495300"/>
                <a:gd name="connsiteY7" fmla="*/ 57150 h 352425"/>
                <a:gd name="connsiteX8" fmla="*/ 209550 w 495300"/>
                <a:gd name="connsiteY8" fmla="*/ 295275 h 352425"/>
                <a:gd name="connsiteX9" fmla="*/ 152400 w 495300"/>
                <a:gd name="connsiteY9" fmla="*/ 295275 h 352425"/>
                <a:gd name="connsiteX10" fmla="*/ 152400 w 495300"/>
                <a:gd name="connsiteY10" fmla="*/ 352425 h 352425"/>
                <a:gd name="connsiteX11" fmla="*/ 323850 w 495300"/>
                <a:gd name="connsiteY11" fmla="*/ 352425 h 352425"/>
                <a:gd name="connsiteX12" fmla="*/ 323850 w 495300"/>
                <a:gd name="connsiteY12" fmla="*/ 295275 h 352425"/>
                <a:gd name="connsiteX13" fmla="*/ 266700 w 495300"/>
                <a:gd name="connsiteY13" fmla="*/ 295275 h 352425"/>
                <a:gd name="connsiteX14" fmla="*/ 266700 w 495300"/>
                <a:gd name="connsiteY14" fmla="*/ 571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5300" h="352425">
                  <a:moveTo>
                    <a:pt x="266700" y="57150"/>
                  </a:moveTo>
                  <a:lnTo>
                    <a:pt x="466725" y="57150"/>
                  </a:lnTo>
                  <a:cubicBezTo>
                    <a:pt x="482917" y="57150"/>
                    <a:pt x="495300" y="44768"/>
                    <a:pt x="495300" y="28575"/>
                  </a:cubicBezTo>
                  <a:cubicBezTo>
                    <a:pt x="495300" y="12382"/>
                    <a:pt x="482917" y="0"/>
                    <a:pt x="466725" y="0"/>
                  </a:cubicBezTo>
                  <a:lnTo>
                    <a:pt x="28575" y="0"/>
                  </a:lnTo>
                  <a:cubicBezTo>
                    <a:pt x="12382" y="0"/>
                    <a:pt x="0" y="12382"/>
                    <a:pt x="0" y="28575"/>
                  </a:cubicBezTo>
                  <a:cubicBezTo>
                    <a:pt x="0" y="44768"/>
                    <a:pt x="12382" y="57150"/>
                    <a:pt x="28575" y="57150"/>
                  </a:cubicBezTo>
                  <a:lnTo>
                    <a:pt x="209550" y="57150"/>
                  </a:lnTo>
                  <a:lnTo>
                    <a:pt x="209550" y="295275"/>
                  </a:lnTo>
                  <a:lnTo>
                    <a:pt x="152400" y="295275"/>
                  </a:lnTo>
                  <a:lnTo>
                    <a:pt x="152400" y="352425"/>
                  </a:lnTo>
                  <a:lnTo>
                    <a:pt x="323850" y="352425"/>
                  </a:lnTo>
                  <a:lnTo>
                    <a:pt x="323850" y="295275"/>
                  </a:lnTo>
                  <a:lnTo>
                    <a:pt x="266700" y="295275"/>
                  </a:lnTo>
                  <a:lnTo>
                    <a:pt x="266700" y="57150"/>
                  </a:ln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2C043955-98EB-524D-8EE5-C92044D25C25}"/>
                </a:ext>
              </a:extLst>
            </p:cNvPr>
            <p:cNvSpPr/>
            <p:nvPr/>
          </p:nvSpPr>
          <p:spPr>
            <a:xfrm>
              <a:off x="6765000" y="4231350"/>
              <a:ext cx="285750" cy="504825"/>
            </a:xfrm>
            <a:custGeom>
              <a:avLst/>
              <a:gdLst>
                <a:gd name="connsiteX0" fmla="*/ 258127 w 285750"/>
                <a:gd name="connsiteY0" fmla="*/ 285750 h 504825"/>
                <a:gd name="connsiteX1" fmla="*/ 82868 w 285750"/>
                <a:gd name="connsiteY1" fmla="*/ 285750 h 504825"/>
                <a:gd name="connsiteX2" fmla="*/ 57150 w 285750"/>
                <a:gd name="connsiteY2" fmla="*/ 25718 h 504825"/>
                <a:gd name="connsiteX3" fmla="*/ 57150 w 285750"/>
                <a:gd name="connsiteY3" fmla="*/ 25718 h 504825"/>
                <a:gd name="connsiteX4" fmla="*/ 28575 w 285750"/>
                <a:gd name="connsiteY4" fmla="*/ 0 h 504825"/>
                <a:gd name="connsiteX5" fmla="*/ 0 w 285750"/>
                <a:gd name="connsiteY5" fmla="*/ 28575 h 504825"/>
                <a:gd name="connsiteX6" fmla="*/ 0 w 285750"/>
                <a:gd name="connsiteY6" fmla="*/ 31432 h 504825"/>
                <a:gd name="connsiteX7" fmla="*/ 0 w 285750"/>
                <a:gd name="connsiteY7" fmla="*/ 31432 h 504825"/>
                <a:gd name="connsiteX8" fmla="*/ 28575 w 285750"/>
                <a:gd name="connsiteY8" fmla="*/ 313373 h 504825"/>
                <a:gd name="connsiteX9" fmla="*/ 953 w 285750"/>
                <a:gd name="connsiteY9" fmla="*/ 504825 h 504825"/>
                <a:gd name="connsiteX10" fmla="*/ 59055 w 285750"/>
                <a:gd name="connsiteY10" fmla="*/ 504825 h 504825"/>
                <a:gd name="connsiteX11" fmla="*/ 68580 w 285750"/>
                <a:gd name="connsiteY11" fmla="*/ 438150 h 504825"/>
                <a:gd name="connsiteX12" fmla="*/ 200025 w 285750"/>
                <a:gd name="connsiteY12" fmla="*/ 438150 h 504825"/>
                <a:gd name="connsiteX13" fmla="*/ 200025 w 285750"/>
                <a:gd name="connsiteY13" fmla="*/ 504825 h 504825"/>
                <a:gd name="connsiteX14" fmla="*/ 257175 w 285750"/>
                <a:gd name="connsiteY14" fmla="*/ 504825 h 504825"/>
                <a:gd name="connsiteX15" fmla="*/ 257175 w 285750"/>
                <a:gd name="connsiteY15" fmla="*/ 342900 h 504825"/>
                <a:gd name="connsiteX16" fmla="*/ 258127 w 285750"/>
                <a:gd name="connsiteY16" fmla="*/ 342900 h 504825"/>
                <a:gd name="connsiteX17" fmla="*/ 286703 w 285750"/>
                <a:gd name="connsiteY17" fmla="*/ 314325 h 504825"/>
                <a:gd name="connsiteX18" fmla="*/ 258127 w 285750"/>
                <a:gd name="connsiteY18" fmla="*/ 285750 h 504825"/>
                <a:gd name="connsiteX19" fmla="*/ 200025 w 285750"/>
                <a:gd name="connsiteY19" fmla="*/ 400050 h 504825"/>
                <a:gd name="connsiteX20" fmla="*/ 73343 w 285750"/>
                <a:gd name="connsiteY20" fmla="*/ 400050 h 504825"/>
                <a:gd name="connsiteX21" fmla="*/ 81915 w 285750"/>
                <a:gd name="connsiteY21" fmla="*/ 342900 h 504825"/>
                <a:gd name="connsiteX22" fmla="*/ 200025 w 285750"/>
                <a:gd name="connsiteY22" fmla="*/ 342900 h 504825"/>
                <a:gd name="connsiteX23" fmla="*/ 200025 w 285750"/>
                <a:gd name="connsiteY23" fmla="*/ 4000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0" h="504825">
                  <a:moveTo>
                    <a:pt x="258127" y="285750"/>
                  </a:moveTo>
                  <a:lnTo>
                    <a:pt x="82868" y="285750"/>
                  </a:lnTo>
                  <a:lnTo>
                    <a:pt x="57150" y="25718"/>
                  </a:lnTo>
                  <a:lnTo>
                    <a:pt x="57150" y="25718"/>
                  </a:lnTo>
                  <a:cubicBezTo>
                    <a:pt x="55245" y="11430"/>
                    <a:pt x="43815" y="0"/>
                    <a:pt x="28575" y="0"/>
                  </a:cubicBezTo>
                  <a:cubicBezTo>
                    <a:pt x="12383" y="0"/>
                    <a:pt x="0" y="12382"/>
                    <a:pt x="0" y="28575"/>
                  </a:cubicBezTo>
                  <a:cubicBezTo>
                    <a:pt x="0" y="29528"/>
                    <a:pt x="0" y="30480"/>
                    <a:pt x="0" y="31432"/>
                  </a:cubicBezTo>
                  <a:lnTo>
                    <a:pt x="0" y="31432"/>
                  </a:lnTo>
                  <a:lnTo>
                    <a:pt x="28575" y="313373"/>
                  </a:lnTo>
                  <a:lnTo>
                    <a:pt x="953" y="504825"/>
                  </a:lnTo>
                  <a:lnTo>
                    <a:pt x="59055" y="504825"/>
                  </a:lnTo>
                  <a:lnTo>
                    <a:pt x="68580" y="438150"/>
                  </a:lnTo>
                  <a:lnTo>
                    <a:pt x="200025" y="438150"/>
                  </a:lnTo>
                  <a:lnTo>
                    <a:pt x="200025" y="504825"/>
                  </a:lnTo>
                  <a:lnTo>
                    <a:pt x="257175" y="504825"/>
                  </a:lnTo>
                  <a:lnTo>
                    <a:pt x="257175" y="342900"/>
                  </a:lnTo>
                  <a:lnTo>
                    <a:pt x="258127" y="342900"/>
                  </a:lnTo>
                  <a:cubicBezTo>
                    <a:pt x="274320" y="342900"/>
                    <a:pt x="286703" y="330518"/>
                    <a:pt x="286703" y="314325"/>
                  </a:cubicBezTo>
                  <a:cubicBezTo>
                    <a:pt x="286703" y="298133"/>
                    <a:pt x="273368" y="285750"/>
                    <a:pt x="258127" y="285750"/>
                  </a:cubicBezTo>
                  <a:close/>
                  <a:moveTo>
                    <a:pt x="200025" y="400050"/>
                  </a:moveTo>
                  <a:lnTo>
                    <a:pt x="73343" y="400050"/>
                  </a:lnTo>
                  <a:lnTo>
                    <a:pt x="81915" y="342900"/>
                  </a:lnTo>
                  <a:lnTo>
                    <a:pt x="200025" y="342900"/>
                  </a:lnTo>
                  <a:lnTo>
                    <a:pt x="200025" y="400050"/>
                  </a:ln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AD831D19-9AF7-8F4B-8326-5EED9B8E6443}"/>
                </a:ext>
              </a:extLst>
            </p:cNvPr>
            <p:cNvSpPr/>
            <p:nvPr/>
          </p:nvSpPr>
          <p:spPr>
            <a:xfrm>
              <a:off x="7240298" y="4231350"/>
              <a:ext cx="285750" cy="504825"/>
            </a:xfrm>
            <a:custGeom>
              <a:avLst/>
              <a:gdLst>
                <a:gd name="connsiteX0" fmla="*/ 286703 w 285750"/>
                <a:gd name="connsiteY0" fmla="*/ 31432 h 504825"/>
                <a:gd name="connsiteX1" fmla="*/ 286703 w 285750"/>
                <a:gd name="connsiteY1" fmla="*/ 28575 h 504825"/>
                <a:gd name="connsiteX2" fmla="*/ 258127 w 285750"/>
                <a:gd name="connsiteY2" fmla="*/ 0 h 504825"/>
                <a:gd name="connsiteX3" fmla="*/ 229552 w 285750"/>
                <a:gd name="connsiteY3" fmla="*/ 25718 h 504825"/>
                <a:gd name="connsiteX4" fmla="*/ 229552 w 285750"/>
                <a:gd name="connsiteY4" fmla="*/ 25718 h 504825"/>
                <a:gd name="connsiteX5" fmla="*/ 203835 w 285750"/>
                <a:gd name="connsiteY5" fmla="*/ 285750 h 504825"/>
                <a:gd name="connsiteX6" fmla="*/ 28575 w 285750"/>
                <a:gd name="connsiteY6" fmla="*/ 285750 h 504825"/>
                <a:gd name="connsiteX7" fmla="*/ 0 w 285750"/>
                <a:gd name="connsiteY7" fmla="*/ 314325 h 504825"/>
                <a:gd name="connsiteX8" fmla="*/ 28575 w 285750"/>
                <a:gd name="connsiteY8" fmla="*/ 342900 h 504825"/>
                <a:gd name="connsiteX9" fmla="*/ 29527 w 285750"/>
                <a:gd name="connsiteY9" fmla="*/ 342900 h 504825"/>
                <a:gd name="connsiteX10" fmla="*/ 29527 w 285750"/>
                <a:gd name="connsiteY10" fmla="*/ 504825 h 504825"/>
                <a:gd name="connsiteX11" fmla="*/ 86677 w 285750"/>
                <a:gd name="connsiteY11" fmla="*/ 504825 h 504825"/>
                <a:gd name="connsiteX12" fmla="*/ 86677 w 285750"/>
                <a:gd name="connsiteY12" fmla="*/ 438150 h 504825"/>
                <a:gd name="connsiteX13" fmla="*/ 218123 w 285750"/>
                <a:gd name="connsiteY13" fmla="*/ 438150 h 504825"/>
                <a:gd name="connsiteX14" fmla="*/ 227648 w 285750"/>
                <a:gd name="connsiteY14" fmla="*/ 504825 h 504825"/>
                <a:gd name="connsiteX15" fmla="*/ 285750 w 285750"/>
                <a:gd name="connsiteY15" fmla="*/ 504825 h 504825"/>
                <a:gd name="connsiteX16" fmla="*/ 258127 w 285750"/>
                <a:gd name="connsiteY16" fmla="*/ 313373 h 504825"/>
                <a:gd name="connsiteX17" fmla="*/ 286703 w 285750"/>
                <a:gd name="connsiteY17" fmla="*/ 31432 h 504825"/>
                <a:gd name="connsiteX18" fmla="*/ 286703 w 285750"/>
                <a:gd name="connsiteY18" fmla="*/ 31432 h 504825"/>
                <a:gd name="connsiteX19" fmla="*/ 86677 w 285750"/>
                <a:gd name="connsiteY19" fmla="*/ 400050 h 504825"/>
                <a:gd name="connsiteX20" fmla="*/ 86677 w 285750"/>
                <a:gd name="connsiteY20" fmla="*/ 342900 h 504825"/>
                <a:gd name="connsiteX21" fmla="*/ 204788 w 285750"/>
                <a:gd name="connsiteY21" fmla="*/ 342900 h 504825"/>
                <a:gd name="connsiteX22" fmla="*/ 213360 w 285750"/>
                <a:gd name="connsiteY22" fmla="*/ 400050 h 504825"/>
                <a:gd name="connsiteX23" fmla="*/ 86677 w 285750"/>
                <a:gd name="connsiteY23" fmla="*/ 4000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0" h="504825">
                  <a:moveTo>
                    <a:pt x="286703" y="31432"/>
                  </a:moveTo>
                  <a:cubicBezTo>
                    <a:pt x="286703" y="30480"/>
                    <a:pt x="286703" y="29528"/>
                    <a:pt x="286703" y="28575"/>
                  </a:cubicBezTo>
                  <a:cubicBezTo>
                    <a:pt x="286703" y="12382"/>
                    <a:pt x="274320" y="0"/>
                    <a:pt x="258127" y="0"/>
                  </a:cubicBezTo>
                  <a:cubicBezTo>
                    <a:pt x="243840" y="0"/>
                    <a:pt x="231457" y="11430"/>
                    <a:pt x="229552" y="25718"/>
                  </a:cubicBezTo>
                  <a:lnTo>
                    <a:pt x="229552" y="25718"/>
                  </a:lnTo>
                  <a:lnTo>
                    <a:pt x="203835" y="285750"/>
                  </a:lnTo>
                  <a:lnTo>
                    <a:pt x="28575" y="285750"/>
                  </a:lnTo>
                  <a:cubicBezTo>
                    <a:pt x="12382" y="285750"/>
                    <a:pt x="0" y="298133"/>
                    <a:pt x="0" y="314325"/>
                  </a:cubicBezTo>
                  <a:cubicBezTo>
                    <a:pt x="0" y="330518"/>
                    <a:pt x="12382" y="342900"/>
                    <a:pt x="28575" y="342900"/>
                  </a:cubicBezTo>
                  <a:lnTo>
                    <a:pt x="29527" y="342900"/>
                  </a:lnTo>
                  <a:lnTo>
                    <a:pt x="29527" y="504825"/>
                  </a:lnTo>
                  <a:lnTo>
                    <a:pt x="86677" y="504825"/>
                  </a:lnTo>
                  <a:lnTo>
                    <a:pt x="86677" y="438150"/>
                  </a:lnTo>
                  <a:lnTo>
                    <a:pt x="218123" y="438150"/>
                  </a:lnTo>
                  <a:lnTo>
                    <a:pt x="227648" y="504825"/>
                  </a:lnTo>
                  <a:lnTo>
                    <a:pt x="285750" y="504825"/>
                  </a:lnTo>
                  <a:lnTo>
                    <a:pt x="258127" y="313373"/>
                  </a:lnTo>
                  <a:lnTo>
                    <a:pt x="286703" y="31432"/>
                  </a:lnTo>
                  <a:lnTo>
                    <a:pt x="286703" y="31432"/>
                  </a:lnTo>
                  <a:close/>
                  <a:moveTo>
                    <a:pt x="86677" y="400050"/>
                  </a:moveTo>
                  <a:lnTo>
                    <a:pt x="86677" y="342900"/>
                  </a:lnTo>
                  <a:lnTo>
                    <a:pt x="204788" y="342900"/>
                  </a:lnTo>
                  <a:lnTo>
                    <a:pt x="213360" y="400050"/>
                  </a:lnTo>
                  <a:lnTo>
                    <a:pt x="86677" y="400050"/>
                  </a:lnTo>
                  <a:close/>
                </a:path>
              </a:pathLst>
            </a:custGeom>
            <a:grpFill/>
            <a:ln w="9525" cap="flat">
              <a:noFill/>
              <a:prstDash val="solid"/>
              <a:miter/>
            </a:ln>
          </p:spPr>
          <p:txBody>
            <a:bodyPr rtlCol="0" anchor="ctr"/>
            <a:lstStyle/>
            <a:p>
              <a:endParaRPr lang="it-IT" sz="1013"/>
            </a:p>
          </p:txBody>
        </p:sp>
      </p:grpSp>
      <p:grpSp>
        <p:nvGrpSpPr>
          <p:cNvPr id="229" name="Elemento grafico 18" descr="Passeggino">
            <a:extLst>
              <a:ext uri="{FF2B5EF4-FFF2-40B4-BE49-F238E27FC236}">
                <a16:creationId xmlns:a16="http://schemas.microsoft.com/office/drawing/2014/main" id="{87539455-230B-CC42-B048-3DD4B4157ED5}"/>
              </a:ext>
            </a:extLst>
          </p:cNvPr>
          <p:cNvGrpSpPr/>
          <p:nvPr/>
        </p:nvGrpSpPr>
        <p:grpSpPr>
          <a:xfrm>
            <a:off x="3706076" y="856184"/>
            <a:ext cx="271267" cy="271267"/>
            <a:chOff x="6838800" y="4171800"/>
            <a:chExt cx="914400" cy="914400"/>
          </a:xfrm>
          <a:solidFill>
            <a:schemeClr val="accent3"/>
          </a:solidFill>
        </p:grpSpPr>
        <p:sp>
          <p:nvSpPr>
            <p:cNvPr id="230" name="Figura a mano libera 229">
              <a:extLst>
                <a:ext uri="{FF2B5EF4-FFF2-40B4-BE49-F238E27FC236}">
                  <a16:creationId xmlns:a16="http://schemas.microsoft.com/office/drawing/2014/main" id="{94CED928-2757-3A40-8132-63A38B1FA5A3}"/>
                </a:ext>
              </a:extLst>
            </p:cNvPr>
            <p:cNvSpPr/>
            <p:nvPr/>
          </p:nvSpPr>
          <p:spPr>
            <a:xfrm>
              <a:off x="7134075" y="4795688"/>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14300 h 152400"/>
                <a:gd name="connsiteX6" fmla="*/ 38100 w 152400"/>
                <a:gd name="connsiteY6" fmla="*/ 76200 h 152400"/>
                <a:gd name="connsiteX7" fmla="*/ 76200 w 152400"/>
                <a:gd name="connsiteY7" fmla="*/ 38100 h 152400"/>
                <a:gd name="connsiteX8" fmla="*/ 114300 w 152400"/>
                <a:gd name="connsiteY8" fmla="*/ 76200 h 152400"/>
                <a:gd name="connsiteX9" fmla="*/ 76200 w 152400"/>
                <a:gd name="connsiteY9" fmla="*/ 1143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290" y="0"/>
                    <a:pt x="0" y="34290"/>
                    <a:pt x="0" y="76200"/>
                  </a:cubicBezTo>
                  <a:cubicBezTo>
                    <a:pt x="0" y="118110"/>
                    <a:pt x="34290" y="152400"/>
                    <a:pt x="76200" y="152400"/>
                  </a:cubicBezTo>
                  <a:cubicBezTo>
                    <a:pt x="118110" y="152400"/>
                    <a:pt x="152400" y="118110"/>
                    <a:pt x="152400" y="76200"/>
                  </a:cubicBezTo>
                  <a:cubicBezTo>
                    <a:pt x="152400" y="34290"/>
                    <a:pt x="118110" y="0"/>
                    <a:pt x="76200" y="0"/>
                  </a:cubicBez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72282117-FC42-DA46-BA8F-E4FE64E38A9D}"/>
                </a:ext>
              </a:extLst>
            </p:cNvPr>
            <p:cNvSpPr/>
            <p:nvPr/>
          </p:nvSpPr>
          <p:spPr>
            <a:xfrm>
              <a:off x="7353150" y="4795688"/>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14300 h 152400"/>
                <a:gd name="connsiteX6" fmla="*/ 38100 w 152400"/>
                <a:gd name="connsiteY6" fmla="*/ 76200 h 152400"/>
                <a:gd name="connsiteX7" fmla="*/ 76200 w 152400"/>
                <a:gd name="connsiteY7" fmla="*/ 38100 h 152400"/>
                <a:gd name="connsiteX8" fmla="*/ 114300 w 152400"/>
                <a:gd name="connsiteY8" fmla="*/ 76200 h 152400"/>
                <a:gd name="connsiteX9" fmla="*/ 76200 w 152400"/>
                <a:gd name="connsiteY9" fmla="*/ 1143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290" y="0"/>
                    <a:pt x="0" y="34290"/>
                    <a:pt x="0" y="76200"/>
                  </a:cubicBezTo>
                  <a:cubicBezTo>
                    <a:pt x="0" y="118110"/>
                    <a:pt x="34290" y="152400"/>
                    <a:pt x="76200" y="152400"/>
                  </a:cubicBezTo>
                  <a:cubicBezTo>
                    <a:pt x="118110" y="152400"/>
                    <a:pt x="152400" y="118110"/>
                    <a:pt x="152400" y="76200"/>
                  </a:cubicBezTo>
                  <a:cubicBezTo>
                    <a:pt x="152400" y="34290"/>
                    <a:pt x="118110" y="0"/>
                    <a:pt x="76200" y="0"/>
                  </a:cubicBez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B86B0A3D-7353-1E41-8187-4F9EE99A0D8D}"/>
                </a:ext>
              </a:extLst>
            </p:cNvPr>
            <p:cNvSpPr/>
            <p:nvPr/>
          </p:nvSpPr>
          <p:spPr>
            <a:xfrm>
              <a:off x="7000725" y="4424213"/>
              <a:ext cx="590550" cy="352425"/>
            </a:xfrm>
            <a:custGeom>
              <a:avLst/>
              <a:gdLst>
                <a:gd name="connsiteX0" fmla="*/ 106680 w 590550"/>
                <a:gd name="connsiteY0" fmla="*/ 0 h 352425"/>
                <a:gd name="connsiteX1" fmla="*/ 28575 w 590550"/>
                <a:gd name="connsiteY1" fmla="*/ 953 h 352425"/>
                <a:gd name="connsiteX2" fmla="*/ 0 w 590550"/>
                <a:gd name="connsiteY2" fmla="*/ 29528 h 352425"/>
                <a:gd name="connsiteX3" fmla="*/ 28575 w 590550"/>
                <a:gd name="connsiteY3" fmla="*/ 58102 h 352425"/>
                <a:gd name="connsiteX4" fmla="*/ 83820 w 590550"/>
                <a:gd name="connsiteY4" fmla="*/ 57150 h 352425"/>
                <a:gd name="connsiteX5" fmla="*/ 171450 w 590550"/>
                <a:gd name="connsiteY5" fmla="*/ 142875 h 352425"/>
                <a:gd name="connsiteX6" fmla="*/ 57150 w 590550"/>
                <a:gd name="connsiteY6" fmla="*/ 142875 h 352425"/>
                <a:gd name="connsiteX7" fmla="*/ 57150 w 590550"/>
                <a:gd name="connsiteY7" fmla="*/ 276225 h 352425"/>
                <a:gd name="connsiteX8" fmla="*/ 133350 w 590550"/>
                <a:gd name="connsiteY8" fmla="*/ 352425 h 352425"/>
                <a:gd name="connsiteX9" fmla="*/ 514350 w 590550"/>
                <a:gd name="connsiteY9" fmla="*/ 352425 h 352425"/>
                <a:gd name="connsiteX10" fmla="*/ 590550 w 590550"/>
                <a:gd name="connsiteY10" fmla="*/ 276225 h 352425"/>
                <a:gd name="connsiteX11" fmla="*/ 590550 w 590550"/>
                <a:gd name="connsiteY11" fmla="*/ 142875 h 352425"/>
                <a:gd name="connsiteX12" fmla="*/ 253365 w 590550"/>
                <a:gd name="connsiteY12" fmla="*/ 142875 h 352425"/>
                <a:gd name="connsiteX13" fmla="*/ 106680 w 590550"/>
                <a:gd name="connsiteY13"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0" h="352425">
                  <a:moveTo>
                    <a:pt x="106680" y="0"/>
                  </a:moveTo>
                  <a:lnTo>
                    <a:pt x="28575" y="953"/>
                  </a:lnTo>
                  <a:cubicBezTo>
                    <a:pt x="12382" y="953"/>
                    <a:pt x="0" y="14288"/>
                    <a:pt x="0" y="29528"/>
                  </a:cubicBezTo>
                  <a:cubicBezTo>
                    <a:pt x="0" y="45720"/>
                    <a:pt x="12382" y="58102"/>
                    <a:pt x="28575" y="58102"/>
                  </a:cubicBezTo>
                  <a:lnTo>
                    <a:pt x="83820" y="57150"/>
                  </a:lnTo>
                  <a:lnTo>
                    <a:pt x="171450" y="142875"/>
                  </a:lnTo>
                  <a:lnTo>
                    <a:pt x="57150" y="142875"/>
                  </a:lnTo>
                  <a:lnTo>
                    <a:pt x="57150" y="276225"/>
                  </a:lnTo>
                  <a:cubicBezTo>
                    <a:pt x="57150" y="318135"/>
                    <a:pt x="91440" y="352425"/>
                    <a:pt x="133350" y="352425"/>
                  </a:cubicBezTo>
                  <a:lnTo>
                    <a:pt x="514350" y="352425"/>
                  </a:lnTo>
                  <a:cubicBezTo>
                    <a:pt x="556260" y="352425"/>
                    <a:pt x="590550" y="318135"/>
                    <a:pt x="590550" y="276225"/>
                  </a:cubicBezTo>
                  <a:lnTo>
                    <a:pt x="590550" y="142875"/>
                  </a:lnTo>
                  <a:lnTo>
                    <a:pt x="253365" y="142875"/>
                  </a:lnTo>
                  <a:lnTo>
                    <a:pt x="106680" y="0"/>
                  </a:lnTo>
                  <a:close/>
                </a:path>
              </a:pathLst>
            </a:custGeom>
            <a:grpFill/>
            <a:ln w="9525" cap="flat">
              <a:noFill/>
              <a:prstDash val="solid"/>
              <a:miter/>
            </a:ln>
          </p:spPr>
          <p:txBody>
            <a:bodyPr rtlCol="0" anchor="ctr"/>
            <a:lstStyle/>
            <a:p>
              <a:endParaRPr lang="it-IT" sz="1013"/>
            </a:p>
          </p:txBody>
        </p:sp>
        <p:sp>
          <p:nvSpPr>
            <p:cNvPr id="241" name="Figura a mano libera 240">
              <a:extLst>
                <a:ext uri="{FF2B5EF4-FFF2-40B4-BE49-F238E27FC236}">
                  <a16:creationId xmlns:a16="http://schemas.microsoft.com/office/drawing/2014/main" id="{18CDFAC4-535C-B34D-ADCB-94B1C083D088}"/>
                </a:ext>
              </a:extLst>
            </p:cNvPr>
            <p:cNvSpPr/>
            <p:nvPr/>
          </p:nvSpPr>
          <p:spPr>
            <a:xfrm>
              <a:off x="7334100" y="4309913"/>
              <a:ext cx="257175" cy="219075"/>
            </a:xfrm>
            <a:custGeom>
              <a:avLst/>
              <a:gdLst>
                <a:gd name="connsiteX0" fmla="*/ 257175 w 257175"/>
                <a:gd name="connsiteY0" fmla="*/ 219075 h 219075"/>
                <a:gd name="connsiteX1" fmla="*/ 38100 w 257175"/>
                <a:gd name="connsiteY1" fmla="*/ 0 h 219075"/>
                <a:gd name="connsiteX2" fmla="*/ 0 w 257175"/>
                <a:gd name="connsiteY2" fmla="*/ 3810 h 219075"/>
                <a:gd name="connsiteX3" fmla="*/ 0 w 257175"/>
                <a:gd name="connsiteY3" fmla="*/ 219075 h 219075"/>
                <a:gd name="connsiteX4" fmla="*/ 0 w 257175"/>
                <a:gd name="connsiteY4" fmla="*/ 219075 h 219075"/>
                <a:gd name="connsiteX5" fmla="*/ 257175 w 257175"/>
                <a:gd name="connsiteY5"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75" h="219075">
                  <a:moveTo>
                    <a:pt x="257175" y="219075"/>
                  </a:moveTo>
                  <a:cubicBezTo>
                    <a:pt x="257175" y="98107"/>
                    <a:pt x="159067" y="0"/>
                    <a:pt x="38100" y="0"/>
                  </a:cubicBezTo>
                  <a:cubicBezTo>
                    <a:pt x="24765" y="0"/>
                    <a:pt x="12382" y="953"/>
                    <a:pt x="0" y="3810"/>
                  </a:cubicBezTo>
                  <a:lnTo>
                    <a:pt x="0" y="219075"/>
                  </a:lnTo>
                  <a:lnTo>
                    <a:pt x="0" y="219075"/>
                  </a:lnTo>
                  <a:lnTo>
                    <a:pt x="257175" y="219075"/>
                  </a:lnTo>
                  <a:close/>
                </a:path>
              </a:pathLst>
            </a:custGeom>
            <a:grpFill/>
            <a:ln w="9525" cap="flat">
              <a:noFill/>
              <a:prstDash val="solid"/>
              <a:miter/>
            </a:ln>
          </p:spPr>
          <p:txBody>
            <a:bodyPr rtlCol="0" anchor="ctr"/>
            <a:lstStyle/>
            <a:p>
              <a:endParaRPr lang="it-IT" sz="1013"/>
            </a:p>
          </p:txBody>
        </p:sp>
      </p:grpSp>
      <p:grpSp>
        <p:nvGrpSpPr>
          <p:cNvPr id="242" name="Elemento grafico 20" descr="Secchio e straccio">
            <a:extLst>
              <a:ext uri="{FF2B5EF4-FFF2-40B4-BE49-F238E27FC236}">
                <a16:creationId xmlns:a16="http://schemas.microsoft.com/office/drawing/2014/main" id="{DDCBE9C9-A8D3-9942-9CF2-B2DFEE0138E3}"/>
              </a:ext>
            </a:extLst>
          </p:cNvPr>
          <p:cNvGrpSpPr/>
          <p:nvPr/>
        </p:nvGrpSpPr>
        <p:grpSpPr>
          <a:xfrm>
            <a:off x="4162794" y="856184"/>
            <a:ext cx="271267" cy="271267"/>
            <a:chOff x="6988800" y="4321800"/>
            <a:chExt cx="914400" cy="914400"/>
          </a:xfrm>
          <a:solidFill>
            <a:schemeClr val="accent3"/>
          </a:solidFill>
        </p:grpSpPr>
        <p:sp>
          <p:nvSpPr>
            <p:cNvPr id="243" name="Figura a mano libera 242">
              <a:extLst>
                <a:ext uri="{FF2B5EF4-FFF2-40B4-BE49-F238E27FC236}">
                  <a16:creationId xmlns:a16="http://schemas.microsoft.com/office/drawing/2014/main" id="{B70A72BE-C34E-1942-8307-04006047F976}"/>
                </a:ext>
              </a:extLst>
            </p:cNvPr>
            <p:cNvSpPr/>
            <p:nvPr/>
          </p:nvSpPr>
          <p:spPr>
            <a:xfrm>
              <a:off x="7450763" y="4359900"/>
              <a:ext cx="371475" cy="819150"/>
            </a:xfrm>
            <a:custGeom>
              <a:avLst/>
              <a:gdLst>
                <a:gd name="connsiteX0" fmla="*/ 338138 w 371475"/>
                <a:gd name="connsiteY0" fmla="*/ 625793 h 819150"/>
                <a:gd name="connsiteX1" fmla="*/ 373380 w 371475"/>
                <a:gd name="connsiteY1" fmla="*/ 632460 h 819150"/>
                <a:gd name="connsiteX2" fmla="*/ 376238 w 371475"/>
                <a:gd name="connsiteY2" fmla="*/ 617220 h 819150"/>
                <a:gd name="connsiteX3" fmla="*/ 345758 w 371475"/>
                <a:gd name="connsiteY3" fmla="*/ 572453 h 819150"/>
                <a:gd name="connsiteX4" fmla="*/ 290513 w 371475"/>
                <a:gd name="connsiteY4" fmla="*/ 562928 h 819150"/>
                <a:gd name="connsiteX5" fmla="*/ 260033 w 371475"/>
                <a:gd name="connsiteY5" fmla="*/ 518160 h 819150"/>
                <a:gd name="connsiteX6" fmla="*/ 357188 w 371475"/>
                <a:gd name="connsiteY6" fmla="*/ 0 h 819150"/>
                <a:gd name="connsiteX7" fmla="*/ 299085 w 371475"/>
                <a:gd name="connsiteY7" fmla="*/ 0 h 819150"/>
                <a:gd name="connsiteX8" fmla="*/ 203835 w 371475"/>
                <a:gd name="connsiteY8" fmla="*/ 506730 h 819150"/>
                <a:gd name="connsiteX9" fmla="*/ 159067 w 371475"/>
                <a:gd name="connsiteY9" fmla="*/ 537210 h 819150"/>
                <a:gd name="connsiteX10" fmla="*/ 103823 w 371475"/>
                <a:gd name="connsiteY10" fmla="*/ 526733 h 819150"/>
                <a:gd name="connsiteX11" fmla="*/ 59055 w 371475"/>
                <a:gd name="connsiteY11" fmla="*/ 557213 h 819150"/>
                <a:gd name="connsiteX12" fmla="*/ 56198 w 371475"/>
                <a:gd name="connsiteY12" fmla="*/ 572453 h 819150"/>
                <a:gd name="connsiteX13" fmla="*/ 101918 w 371475"/>
                <a:gd name="connsiteY13" fmla="*/ 581025 h 819150"/>
                <a:gd name="connsiteX14" fmla="*/ 0 w 371475"/>
                <a:gd name="connsiteY14" fmla="*/ 826770 h 819150"/>
                <a:gd name="connsiteX15" fmla="*/ 53340 w 371475"/>
                <a:gd name="connsiteY15" fmla="*/ 826770 h 819150"/>
                <a:gd name="connsiteX16" fmla="*/ 106680 w 371475"/>
                <a:gd name="connsiteY16" fmla="*/ 760095 h 819150"/>
                <a:gd name="connsiteX17" fmla="*/ 93345 w 371475"/>
                <a:gd name="connsiteY17" fmla="*/ 826770 h 819150"/>
                <a:gd name="connsiteX18" fmla="*/ 146685 w 371475"/>
                <a:gd name="connsiteY18" fmla="*/ 826770 h 819150"/>
                <a:gd name="connsiteX19" fmla="*/ 213360 w 371475"/>
                <a:gd name="connsiteY19" fmla="*/ 760095 h 819150"/>
                <a:gd name="connsiteX20" fmla="*/ 213360 w 371475"/>
                <a:gd name="connsiteY20" fmla="*/ 826770 h 819150"/>
                <a:gd name="connsiteX21" fmla="*/ 253365 w 371475"/>
                <a:gd name="connsiteY21" fmla="*/ 826770 h 819150"/>
                <a:gd name="connsiteX22" fmla="*/ 298133 w 371475"/>
                <a:gd name="connsiteY22" fmla="*/ 727710 h 819150"/>
                <a:gd name="connsiteX23" fmla="*/ 306705 w 371475"/>
                <a:gd name="connsiteY23" fmla="*/ 826770 h 819150"/>
                <a:gd name="connsiteX24" fmla="*/ 373380 w 371475"/>
                <a:gd name="connsiteY24" fmla="*/ 826770 h 819150"/>
                <a:gd name="connsiteX25" fmla="*/ 338138 w 371475"/>
                <a:gd name="connsiteY25" fmla="*/ 625793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71475" h="819150">
                  <a:moveTo>
                    <a:pt x="338138" y="625793"/>
                  </a:moveTo>
                  <a:lnTo>
                    <a:pt x="373380" y="632460"/>
                  </a:lnTo>
                  <a:lnTo>
                    <a:pt x="376238" y="617220"/>
                  </a:lnTo>
                  <a:cubicBezTo>
                    <a:pt x="380048" y="596265"/>
                    <a:pt x="366713" y="576263"/>
                    <a:pt x="345758" y="572453"/>
                  </a:cubicBezTo>
                  <a:lnTo>
                    <a:pt x="290513" y="562928"/>
                  </a:lnTo>
                  <a:lnTo>
                    <a:pt x="260033" y="518160"/>
                  </a:lnTo>
                  <a:lnTo>
                    <a:pt x="357188" y="0"/>
                  </a:lnTo>
                  <a:lnTo>
                    <a:pt x="299085" y="0"/>
                  </a:lnTo>
                  <a:lnTo>
                    <a:pt x="203835" y="506730"/>
                  </a:lnTo>
                  <a:lnTo>
                    <a:pt x="159067" y="537210"/>
                  </a:lnTo>
                  <a:lnTo>
                    <a:pt x="103823" y="526733"/>
                  </a:lnTo>
                  <a:cubicBezTo>
                    <a:pt x="82868" y="522923"/>
                    <a:pt x="62865" y="536258"/>
                    <a:pt x="59055" y="557213"/>
                  </a:cubicBezTo>
                  <a:lnTo>
                    <a:pt x="56198" y="572453"/>
                  </a:lnTo>
                  <a:lnTo>
                    <a:pt x="101918" y="581025"/>
                  </a:lnTo>
                  <a:cubicBezTo>
                    <a:pt x="100013" y="624840"/>
                    <a:pt x="83820" y="718185"/>
                    <a:pt x="0" y="826770"/>
                  </a:cubicBezTo>
                  <a:lnTo>
                    <a:pt x="53340" y="826770"/>
                  </a:lnTo>
                  <a:cubicBezTo>
                    <a:pt x="53340" y="826770"/>
                    <a:pt x="84773" y="765810"/>
                    <a:pt x="106680" y="760095"/>
                  </a:cubicBezTo>
                  <a:cubicBezTo>
                    <a:pt x="126682" y="755333"/>
                    <a:pt x="78105" y="806768"/>
                    <a:pt x="93345" y="826770"/>
                  </a:cubicBezTo>
                  <a:lnTo>
                    <a:pt x="146685" y="826770"/>
                  </a:lnTo>
                  <a:cubicBezTo>
                    <a:pt x="164783" y="826770"/>
                    <a:pt x="193358" y="748665"/>
                    <a:pt x="213360" y="760095"/>
                  </a:cubicBezTo>
                  <a:cubicBezTo>
                    <a:pt x="227648" y="768668"/>
                    <a:pt x="189548" y="821055"/>
                    <a:pt x="213360" y="826770"/>
                  </a:cubicBezTo>
                  <a:lnTo>
                    <a:pt x="253365" y="826770"/>
                  </a:lnTo>
                  <a:cubicBezTo>
                    <a:pt x="284798" y="822008"/>
                    <a:pt x="276225" y="742950"/>
                    <a:pt x="298133" y="727710"/>
                  </a:cubicBezTo>
                  <a:cubicBezTo>
                    <a:pt x="312420" y="717233"/>
                    <a:pt x="306705" y="826770"/>
                    <a:pt x="306705" y="826770"/>
                  </a:cubicBezTo>
                  <a:lnTo>
                    <a:pt x="373380" y="826770"/>
                  </a:lnTo>
                  <a:cubicBezTo>
                    <a:pt x="340995" y="747713"/>
                    <a:pt x="337185" y="666750"/>
                    <a:pt x="338138" y="625793"/>
                  </a:cubicBezTo>
                  <a:close/>
                </a:path>
              </a:pathLst>
            </a:custGeom>
            <a:grpFill/>
            <a:ln w="9525" cap="flat">
              <a:noFill/>
              <a:prstDash val="solid"/>
              <a:miter/>
            </a:ln>
          </p:spPr>
          <p:txBody>
            <a:bodyPr rtlCol="0" anchor="ctr"/>
            <a:lstStyle/>
            <a:p>
              <a:endParaRPr lang="it-IT" sz="1013"/>
            </a:p>
          </p:txBody>
        </p:sp>
        <p:sp>
          <p:nvSpPr>
            <p:cNvPr id="244" name="Figura a mano libera 243">
              <a:extLst>
                <a:ext uri="{FF2B5EF4-FFF2-40B4-BE49-F238E27FC236}">
                  <a16:creationId xmlns:a16="http://schemas.microsoft.com/office/drawing/2014/main" id="{564C778B-0EA9-B842-8BBB-0C479F30D50F}"/>
                </a:ext>
              </a:extLst>
            </p:cNvPr>
            <p:cNvSpPr/>
            <p:nvPr/>
          </p:nvSpPr>
          <p:spPr>
            <a:xfrm>
              <a:off x="7064266" y="4798050"/>
              <a:ext cx="409575" cy="400050"/>
            </a:xfrm>
            <a:custGeom>
              <a:avLst/>
              <a:gdLst>
                <a:gd name="connsiteX0" fmla="*/ 414119 w 409575"/>
                <a:gd name="connsiteY0" fmla="*/ 85725 h 400050"/>
                <a:gd name="connsiteX1" fmla="*/ 415072 w 409575"/>
                <a:gd name="connsiteY1" fmla="*/ 76200 h 400050"/>
                <a:gd name="connsiteX2" fmla="*/ 224572 w 409575"/>
                <a:gd name="connsiteY2" fmla="*/ 0 h 400050"/>
                <a:gd name="connsiteX3" fmla="*/ 34072 w 409575"/>
                <a:gd name="connsiteY3" fmla="*/ 76200 h 400050"/>
                <a:gd name="connsiteX4" fmla="*/ 35024 w 409575"/>
                <a:gd name="connsiteY4" fmla="*/ 86677 h 400050"/>
                <a:gd name="connsiteX5" fmla="*/ 41692 w 409575"/>
                <a:gd name="connsiteY5" fmla="*/ 117157 h 400050"/>
                <a:gd name="connsiteX6" fmla="*/ 35977 w 409575"/>
                <a:gd name="connsiteY6" fmla="*/ 90488 h 400050"/>
                <a:gd name="connsiteX7" fmla="*/ 25499 w 409575"/>
                <a:gd name="connsiteY7" fmla="*/ 276225 h 400050"/>
                <a:gd name="connsiteX8" fmla="*/ 82649 w 409575"/>
                <a:gd name="connsiteY8" fmla="*/ 303848 h 400050"/>
                <a:gd name="connsiteX9" fmla="*/ 100747 w 409575"/>
                <a:gd name="connsiteY9" fmla="*/ 304800 h 400050"/>
                <a:gd name="connsiteX10" fmla="*/ 100747 w 409575"/>
                <a:gd name="connsiteY10" fmla="*/ 304800 h 400050"/>
                <a:gd name="connsiteX11" fmla="*/ 311249 w 409575"/>
                <a:gd name="connsiteY11" fmla="*/ 202883 h 400050"/>
                <a:gd name="connsiteX12" fmla="*/ 316964 w 409575"/>
                <a:gd name="connsiteY12" fmla="*/ 197167 h 400050"/>
                <a:gd name="connsiteX13" fmla="*/ 316964 w 409575"/>
                <a:gd name="connsiteY13" fmla="*/ 197167 h 400050"/>
                <a:gd name="connsiteX14" fmla="*/ 316964 w 409575"/>
                <a:gd name="connsiteY14" fmla="*/ 197167 h 400050"/>
                <a:gd name="connsiteX15" fmla="*/ 331252 w 409575"/>
                <a:gd name="connsiteY15" fmla="*/ 182880 h 400050"/>
                <a:gd name="connsiteX16" fmla="*/ 335062 w 409575"/>
                <a:gd name="connsiteY16" fmla="*/ 183833 h 400050"/>
                <a:gd name="connsiteX17" fmla="*/ 354112 w 409575"/>
                <a:gd name="connsiteY17" fmla="*/ 164783 h 400050"/>
                <a:gd name="connsiteX18" fmla="*/ 335062 w 409575"/>
                <a:gd name="connsiteY18" fmla="*/ 145733 h 400050"/>
                <a:gd name="connsiteX19" fmla="*/ 316012 w 409575"/>
                <a:gd name="connsiteY19" fmla="*/ 164783 h 400050"/>
                <a:gd name="connsiteX20" fmla="*/ 316964 w 409575"/>
                <a:gd name="connsiteY20" fmla="*/ 170498 h 400050"/>
                <a:gd name="connsiteX21" fmla="*/ 302677 w 409575"/>
                <a:gd name="connsiteY21" fmla="*/ 184785 h 400050"/>
                <a:gd name="connsiteX22" fmla="*/ 296962 w 409575"/>
                <a:gd name="connsiteY22" fmla="*/ 164783 h 400050"/>
                <a:gd name="connsiteX23" fmla="*/ 335062 w 409575"/>
                <a:gd name="connsiteY23" fmla="*/ 126682 h 400050"/>
                <a:gd name="connsiteX24" fmla="*/ 373162 w 409575"/>
                <a:gd name="connsiteY24" fmla="*/ 164783 h 400050"/>
                <a:gd name="connsiteX25" fmla="*/ 338872 w 409575"/>
                <a:gd name="connsiteY25" fmla="*/ 202883 h 400050"/>
                <a:gd name="connsiteX26" fmla="*/ 323632 w 409575"/>
                <a:gd name="connsiteY26" fmla="*/ 218123 h 400050"/>
                <a:gd name="connsiteX27" fmla="*/ 101699 w 409575"/>
                <a:gd name="connsiteY27" fmla="*/ 323850 h 400050"/>
                <a:gd name="connsiteX28" fmla="*/ 87412 w 409575"/>
                <a:gd name="connsiteY28" fmla="*/ 322898 h 400050"/>
                <a:gd name="connsiteX29" fmla="*/ 92174 w 409575"/>
                <a:gd name="connsiteY29" fmla="*/ 345758 h 400050"/>
                <a:gd name="connsiteX30" fmla="*/ 92174 w 409575"/>
                <a:gd name="connsiteY30" fmla="*/ 345758 h 400050"/>
                <a:gd name="connsiteX31" fmla="*/ 225524 w 409575"/>
                <a:gd name="connsiteY31" fmla="*/ 400050 h 400050"/>
                <a:gd name="connsiteX32" fmla="*/ 358874 w 409575"/>
                <a:gd name="connsiteY32" fmla="*/ 345758 h 400050"/>
                <a:gd name="connsiteX33" fmla="*/ 358874 w 409575"/>
                <a:gd name="connsiteY33" fmla="*/ 345758 h 400050"/>
                <a:gd name="connsiteX34" fmla="*/ 414119 w 409575"/>
                <a:gd name="connsiteY34" fmla="*/ 85725 h 400050"/>
                <a:gd name="connsiteX35" fmla="*/ 414119 w 409575"/>
                <a:gd name="connsiteY35" fmla="*/ 85725 h 400050"/>
                <a:gd name="connsiteX36" fmla="*/ 38834 w 409575"/>
                <a:gd name="connsiteY36" fmla="*/ 262890 h 400050"/>
                <a:gd name="connsiteX37" fmla="*/ 42644 w 409575"/>
                <a:gd name="connsiteY37" fmla="*/ 119063 h 400050"/>
                <a:gd name="connsiteX38" fmla="*/ 77887 w 409575"/>
                <a:gd name="connsiteY38" fmla="*/ 283845 h 400050"/>
                <a:gd name="connsiteX39" fmla="*/ 38834 w 409575"/>
                <a:gd name="connsiteY39" fmla="*/ 262890 h 400050"/>
                <a:gd name="connsiteX40" fmla="*/ 225524 w 409575"/>
                <a:gd name="connsiteY40" fmla="*/ 114300 h 400050"/>
                <a:gd name="connsiteX41" fmla="*/ 73124 w 409575"/>
                <a:gd name="connsiteY41" fmla="*/ 76200 h 400050"/>
                <a:gd name="connsiteX42" fmla="*/ 225524 w 409575"/>
                <a:gd name="connsiteY42" fmla="*/ 38100 h 400050"/>
                <a:gd name="connsiteX43" fmla="*/ 377924 w 409575"/>
                <a:gd name="connsiteY43" fmla="*/ 76200 h 400050"/>
                <a:gd name="connsiteX44" fmla="*/ 225524 w 409575"/>
                <a:gd name="connsiteY44" fmla="*/ 11430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09575" h="400050">
                  <a:moveTo>
                    <a:pt x="414119" y="85725"/>
                  </a:moveTo>
                  <a:cubicBezTo>
                    <a:pt x="414119" y="85725"/>
                    <a:pt x="415072" y="79057"/>
                    <a:pt x="415072" y="76200"/>
                  </a:cubicBezTo>
                  <a:cubicBezTo>
                    <a:pt x="415072" y="23813"/>
                    <a:pt x="316012" y="0"/>
                    <a:pt x="224572" y="0"/>
                  </a:cubicBezTo>
                  <a:cubicBezTo>
                    <a:pt x="133132" y="0"/>
                    <a:pt x="34072" y="23813"/>
                    <a:pt x="34072" y="76200"/>
                  </a:cubicBezTo>
                  <a:cubicBezTo>
                    <a:pt x="34072" y="79057"/>
                    <a:pt x="35024" y="85725"/>
                    <a:pt x="35024" y="86677"/>
                  </a:cubicBezTo>
                  <a:lnTo>
                    <a:pt x="41692" y="117157"/>
                  </a:lnTo>
                  <a:lnTo>
                    <a:pt x="35977" y="90488"/>
                  </a:lnTo>
                  <a:cubicBezTo>
                    <a:pt x="-5933" y="163830"/>
                    <a:pt x="-13553" y="235267"/>
                    <a:pt x="25499" y="276225"/>
                  </a:cubicBezTo>
                  <a:cubicBezTo>
                    <a:pt x="39787" y="291465"/>
                    <a:pt x="59789" y="300038"/>
                    <a:pt x="82649" y="303848"/>
                  </a:cubicBezTo>
                  <a:cubicBezTo>
                    <a:pt x="88364" y="304800"/>
                    <a:pt x="95032" y="304800"/>
                    <a:pt x="100747" y="304800"/>
                  </a:cubicBezTo>
                  <a:lnTo>
                    <a:pt x="100747" y="304800"/>
                  </a:lnTo>
                  <a:cubicBezTo>
                    <a:pt x="163612" y="304800"/>
                    <a:pt x="244574" y="265748"/>
                    <a:pt x="311249" y="202883"/>
                  </a:cubicBezTo>
                  <a:cubicBezTo>
                    <a:pt x="313154" y="200977"/>
                    <a:pt x="315059" y="199073"/>
                    <a:pt x="316964" y="197167"/>
                  </a:cubicBezTo>
                  <a:cubicBezTo>
                    <a:pt x="316964" y="197167"/>
                    <a:pt x="316964" y="197167"/>
                    <a:pt x="316964" y="197167"/>
                  </a:cubicBezTo>
                  <a:lnTo>
                    <a:pt x="316964" y="197167"/>
                  </a:lnTo>
                  <a:cubicBezTo>
                    <a:pt x="321727" y="192405"/>
                    <a:pt x="326489" y="187642"/>
                    <a:pt x="331252" y="182880"/>
                  </a:cubicBezTo>
                  <a:cubicBezTo>
                    <a:pt x="332204" y="182880"/>
                    <a:pt x="334109" y="183833"/>
                    <a:pt x="335062" y="183833"/>
                  </a:cubicBezTo>
                  <a:cubicBezTo>
                    <a:pt x="345539" y="183833"/>
                    <a:pt x="354112" y="175260"/>
                    <a:pt x="354112" y="164783"/>
                  </a:cubicBezTo>
                  <a:cubicBezTo>
                    <a:pt x="354112" y="154305"/>
                    <a:pt x="345539" y="145733"/>
                    <a:pt x="335062" y="145733"/>
                  </a:cubicBezTo>
                  <a:cubicBezTo>
                    <a:pt x="324584" y="145733"/>
                    <a:pt x="316012" y="154305"/>
                    <a:pt x="316012" y="164783"/>
                  </a:cubicBezTo>
                  <a:cubicBezTo>
                    <a:pt x="316012" y="166688"/>
                    <a:pt x="316012" y="168592"/>
                    <a:pt x="316964" y="170498"/>
                  </a:cubicBezTo>
                  <a:cubicBezTo>
                    <a:pt x="312202" y="175260"/>
                    <a:pt x="307439" y="180023"/>
                    <a:pt x="302677" y="184785"/>
                  </a:cubicBezTo>
                  <a:cubicBezTo>
                    <a:pt x="298867" y="179070"/>
                    <a:pt x="296962" y="172402"/>
                    <a:pt x="296962" y="164783"/>
                  </a:cubicBezTo>
                  <a:cubicBezTo>
                    <a:pt x="296962" y="143827"/>
                    <a:pt x="314107" y="126682"/>
                    <a:pt x="335062" y="126682"/>
                  </a:cubicBezTo>
                  <a:cubicBezTo>
                    <a:pt x="356017" y="126682"/>
                    <a:pt x="373162" y="143827"/>
                    <a:pt x="373162" y="164783"/>
                  </a:cubicBezTo>
                  <a:cubicBezTo>
                    <a:pt x="373162" y="184785"/>
                    <a:pt x="357922" y="200977"/>
                    <a:pt x="338872" y="202883"/>
                  </a:cubicBezTo>
                  <a:cubicBezTo>
                    <a:pt x="333157" y="208598"/>
                    <a:pt x="328394" y="214313"/>
                    <a:pt x="323632" y="218123"/>
                  </a:cubicBezTo>
                  <a:cubicBezTo>
                    <a:pt x="255052" y="282892"/>
                    <a:pt x="169327" y="323850"/>
                    <a:pt x="101699" y="323850"/>
                  </a:cubicBezTo>
                  <a:cubicBezTo>
                    <a:pt x="96937" y="323850"/>
                    <a:pt x="92174" y="323850"/>
                    <a:pt x="87412" y="322898"/>
                  </a:cubicBezTo>
                  <a:lnTo>
                    <a:pt x="92174" y="345758"/>
                  </a:lnTo>
                  <a:lnTo>
                    <a:pt x="92174" y="345758"/>
                  </a:lnTo>
                  <a:cubicBezTo>
                    <a:pt x="95984" y="376238"/>
                    <a:pt x="154087" y="400050"/>
                    <a:pt x="225524" y="400050"/>
                  </a:cubicBezTo>
                  <a:cubicBezTo>
                    <a:pt x="296962" y="400050"/>
                    <a:pt x="355064" y="376238"/>
                    <a:pt x="358874" y="345758"/>
                  </a:cubicBezTo>
                  <a:lnTo>
                    <a:pt x="358874" y="345758"/>
                  </a:lnTo>
                  <a:lnTo>
                    <a:pt x="414119" y="85725"/>
                  </a:lnTo>
                  <a:cubicBezTo>
                    <a:pt x="414119" y="85725"/>
                    <a:pt x="414119" y="85725"/>
                    <a:pt x="414119" y="85725"/>
                  </a:cubicBezTo>
                  <a:close/>
                  <a:moveTo>
                    <a:pt x="38834" y="262890"/>
                  </a:moveTo>
                  <a:cubicBezTo>
                    <a:pt x="10259" y="232410"/>
                    <a:pt x="13117" y="177165"/>
                    <a:pt x="42644" y="119063"/>
                  </a:cubicBezTo>
                  <a:lnTo>
                    <a:pt x="77887" y="283845"/>
                  </a:lnTo>
                  <a:cubicBezTo>
                    <a:pt x="62647" y="280035"/>
                    <a:pt x="49312" y="273367"/>
                    <a:pt x="38834" y="262890"/>
                  </a:cubicBezTo>
                  <a:close/>
                  <a:moveTo>
                    <a:pt x="225524" y="114300"/>
                  </a:moveTo>
                  <a:cubicBezTo>
                    <a:pt x="125512" y="114300"/>
                    <a:pt x="73124" y="85725"/>
                    <a:pt x="73124" y="76200"/>
                  </a:cubicBezTo>
                  <a:cubicBezTo>
                    <a:pt x="73124" y="66675"/>
                    <a:pt x="125512" y="38100"/>
                    <a:pt x="225524" y="38100"/>
                  </a:cubicBezTo>
                  <a:cubicBezTo>
                    <a:pt x="325537" y="38100"/>
                    <a:pt x="377924" y="66675"/>
                    <a:pt x="377924" y="76200"/>
                  </a:cubicBezTo>
                  <a:cubicBezTo>
                    <a:pt x="377924" y="85725"/>
                    <a:pt x="325537" y="114300"/>
                    <a:pt x="225524" y="114300"/>
                  </a:cubicBezTo>
                  <a:close/>
                </a:path>
              </a:pathLst>
            </a:custGeom>
            <a:grpFill/>
            <a:ln w="9525" cap="flat">
              <a:noFill/>
              <a:prstDash val="solid"/>
              <a:miter/>
            </a:ln>
          </p:spPr>
          <p:txBody>
            <a:bodyPr rtlCol="0" anchor="ctr"/>
            <a:lstStyle/>
            <a:p>
              <a:endParaRPr lang="it-IT" sz="1013"/>
            </a:p>
          </p:txBody>
        </p:sp>
      </p:grpSp>
      <p:sp>
        <p:nvSpPr>
          <p:cNvPr id="245" name="Elemento grafico 22" descr="Riciclare">
            <a:extLst>
              <a:ext uri="{FF2B5EF4-FFF2-40B4-BE49-F238E27FC236}">
                <a16:creationId xmlns:a16="http://schemas.microsoft.com/office/drawing/2014/main" id="{AE8EFB4B-FF1F-C34C-BA16-D45F53E81F39}"/>
              </a:ext>
            </a:extLst>
          </p:cNvPr>
          <p:cNvSpPr/>
          <p:nvPr/>
        </p:nvSpPr>
        <p:spPr>
          <a:xfrm>
            <a:off x="4619513" y="895743"/>
            <a:ext cx="214753" cy="192147"/>
          </a:xfrm>
          <a:custGeom>
            <a:avLst/>
            <a:gdLst>
              <a:gd name="connsiteX0" fmla="*/ 685800 w 723900"/>
              <a:gd name="connsiteY0" fmla="*/ 0 h 647700"/>
              <a:gd name="connsiteX1" fmla="*/ 38100 w 723900"/>
              <a:gd name="connsiteY1" fmla="*/ 0 h 647700"/>
              <a:gd name="connsiteX2" fmla="*/ 0 w 723900"/>
              <a:gd name="connsiteY2" fmla="*/ 38100 h 647700"/>
              <a:gd name="connsiteX3" fmla="*/ 38100 w 723900"/>
              <a:gd name="connsiteY3" fmla="*/ 76200 h 647700"/>
              <a:gd name="connsiteX4" fmla="*/ 52388 w 723900"/>
              <a:gd name="connsiteY4" fmla="*/ 76200 h 647700"/>
              <a:gd name="connsiteX5" fmla="*/ 142875 w 723900"/>
              <a:gd name="connsiteY5" fmla="*/ 617220 h 647700"/>
              <a:gd name="connsiteX6" fmla="*/ 180023 w 723900"/>
              <a:gd name="connsiteY6" fmla="*/ 647700 h 647700"/>
              <a:gd name="connsiteX7" fmla="*/ 541973 w 723900"/>
              <a:gd name="connsiteY7" fmla="*/ 647700 h 647700"/>
              <a:gd name="connsiteX8" fmla="*/ 579120 w 723900"/>
              <a:gd name="connsiteY8" fmla="*/ 617220 h 647700"/>
              <a:gd name="connsiteX9" fmla="*/ 671513 w 723900"/>
              <a:gd name="connsiteY9" fmla="*/ 76200 h 647700"/>
              <a:gd name="connsiteX10" fmla="*/ 685800 w 723900"/>
              <a:gd name="connsiteY10" fmla="*/ 76200 h 647700"/>
              <a:gd name="connsiteX11" fmla="*/ 723900 w 723900"/>
              <a:gd name="connsiteY11" fmla="*/ 38100 h 647700"/>
              <a:gd name="connsiteX12" fmla="*/ 685800 w 723900"/>
              <a:gd name="connsiteY12" fmla="*/ 0 h 647700"/>
              <a:gd name="connsiteX13" fmla="*/ 209550 w 723900"/>
              <a:gd name="connsiteY13" fmla="*/ 428625 h 647700"/>
              <a:gd name="connsiteX14" fmla="*/ 227648 w 723900"/>
              <a:gd name="connsiteY14" fmla="*/ 438150 h 647700"/>
              <a:gd name="connsiteX15" fmla="*/ 284798 w 723900"/>
              <a:gd name="connsiteY15" fmla="*/ 438150 h 647700"/>
              <a:gd name="connsiteX16" fmla="*/ 284798 w 723900"/>
              <a:gd name="connsiteY16" fmla="*/ 476250 h 647700"/>
              <a:gd name="connsiteX17" fmla="*/ 227648 w 723900"/>
              <a:gd name="connsiteY17" fmla="*/ 476250 h 647700"/>
              <a:gd name="connsiteX18" fmla="*/ 176213 w 723900"/>
              <a:gd name="connsiteY18" fmla="*/ 446723 h 647700"/>
              <a:gd name="connsiteX19" fmla="*/ 178118 w 723900"/>
              <a:gd name="connsiteY19" fmla="*/ 389573 h 647700"/>
              <a:gd name="connsiteX20" fmla="*/ 226695 w 723900"/>
              <a:gd name="connsiteY20" fmla="*/ 305753 h 647700"/>
              <a:gd name="connsiteX21" fmla="*/ 194310 w 723900"/>
              <a:gd name="connsiteY21" fmla="*/ 287655 h 647700"/>
              <a:gd name="connsiteX22" fmla="*/ 272415 w 723900"/>
              <a:gd name="connsiteY22" fmla="*/ 266700 h 647700"/>
              <a:gd name="connsiteX23" fmla="*/ 293370 w 723900"/>
              <a:gd name="connsiteY23" fmla="*/ 344805 h 647700"/>
              <a:gd name="connsiteX24" fmla="*/ 259080 w 723900"/>
              <a:gd name="connsiteY24" fmla="*/ 324803 h 647700"/>
              <a:gd name="connsiteX25" fmla="*/ 211455 w 723900"/>
              <a:gd name="connsiteY25" fmla="*/ 409575 h 647700"/>
              <a:gd name="connsiteX26" fmla="*/ 209550 w 723900"/>
              <a:gd name="connsiteY26" fmla="*/ 428625 h 647700"/>
              <a:gd name="connsiteX27" fmla="*/ 285750 w 723900"/>
              <a:gd name="connsiteY27" fmla="*/ 212408 h 647700"/>
              <a:gd name="connsiteX28" fmla="*/ 314325 w 723900"/>
              <a:gd name="connsiteY28" fmla="*/ 162878 h 647700"/>
              <a:gd name="connsiteX29" fmla="*/ 364808 w 723900"/>
              <a:gd name="connsiteY29" fmla="*/ 133350 h 647700"/>
              <a:gd name="connsiteX30" fmla="*/ 413385 w 723900"/>
              <a:gd name="connsiteY30" fmla="*/ 163830 h 647700"/>
              <a:gd name="connsiteX31" fmla="*/ 461963 w 723900"/>
              <a:gd name="connsiteY31" fmla="*/ 247650 h 647700"/>
              <a:gd name="connsiteX32" fmla="*/ 494348 w 723900"/>
              <a:gd name="connsiteY32" fmla="*/ 229552 h 647700"/>
              <a:gd name="connsiteX33" fmla="*/ 473393 w 723900"/>
              <a:gd name="connsiteY33" fmla="*/ 307658 h 647700"/>
              <a:gd name="connsiteX34" fmla="*/ 395288 w 723900"/>
              <a:gd name="connsiteY34" fmla="*/ 286703 h 647700"/>
              <a:gd name="connsiteX35" fmla="*/ 428625 w 723900"/>
              <a:gd name="connsiteY35" fmla="*/ 266700 h 647700"/>
              <a:gd name="connsiteX36" fmla="*/ 380048 w 723900"/>
              <a:gd name="connsiteY36" fmla="*/ 181927 h 647700"/>
              <a:gd name="connsiteX37" fmla="*/ 364808 w 723900"/>
              <a:gd name="connsiteY37" fmla="*/ 170498 h 647700"/>
              <a:gd name="connsiteX38" fmla="*/ 347663 w 723900"/>
              <a:gd name="connsiteY38" fmla="*/ 180975 h 647700"/>
              <a:gd name="connsiteX39" fmla="*/ 319088 w 723900"/>
              <a:gd name="connsiteY39" fmla="*/ 230505 h 647700"/>
              <a:gd name="connsiteX40" fmla="*/ 285750 w 723900"/>
              <a:gd name="connsiteY40" fmla="*/ 212408 h 647700"/>
              <a:gd name="connsiteX41" fmla="*/ 546735 w 723900"/>
              <a:gd name="connsiteY41" fmla="*/ 450533 h 647700"/>
              <a:gd name="connsiteX42" fmla="*/ 498158 w 723900"/>
              <a:gd name="connsiteY42" fmla="*/ 477203 h 647700"/>
              <a:gd name="connsiteX43" fmla="*/ 496253 w 723900"/>
              <a:gd name="connsiteY43" fmla="*/ 477203 h 647700"/>
              <a:gd name="connsiteX44" fmla="*/ 399098 w 723900"/>
              <a:gd name="connsiteY44" fmla="*/ 477203 h 647700"/>
              <a:gd name="connsiteX45" fmla="*/ 399098 w 723900"/>
              <a:gd name="connsiteY45" fmla="*/ 514350 h 647700"/>
              <a:gd name="connsiteX46" fmla="*/ 341948 w 723900"/>
              <a:gd name="connsiteY46" fmla="*/ 457200 h 647700"/>
              <a:gd name="connsiteX47" fmla="*/ 399098 w 723900"/>
              <a:gd name="connsiteY47" fmla="*/ 400050 h 647700"/>
              <a:gd name="connsiteX48" fmla="*/ 399098 w 723900"/>
              <a:gd name="connsiteY48" fmla="*/ 439103 h 647700"/>
              <a:gd name="connsiteX49" fmla="*/ 496253 w 723900"/>
              <a:gd name="connsiteY49" fmla="*/ 439103 h 647700"/>
              <a:gd name="connsiteX50" fmla="*/ 513398 w 723900"/>
              <a:gd name="connsiteY50" fmla="*/ 431483 h 647700"/>
              <a:gd name="connsiteX51" fmla="*/ 512445 w 723900"/>
              <a:gd name="connsiteY51" fmla="*/ 411480 h 647700"/>
              <a:gd name="connsiteX52" fmla="*/ 483870 w 723900"/>
              <a:gd name="connsiteY52" fmla="*/ 361950 h 647700"/>
              <a:gd name="connsiteX53" fmla="*/ 517208 w 723900"/>
              <a:gd name="connsiteY53" fmla="*/ 342900 h 647700"/>
              <a:gd name="connsiteX54" fmla="*/ 545783 w 723900"/>
              <a:gd name="connsiteY54" fmla="*/ 392430 h 647700"/>
              <a:gd name="connsiteX55" fmla="*/ 551498 w 723900"/>
              <a:gd name="connsiteY55" fmla="*/ 405765 h 647700"/>
              <a:gd name="connsiteX56" fmla="*/ 555308 w 723900"/>
              <a:gd name="connsiteY56" fmla="*/ 407670 h 647700"/>
              <a:gd name="connsiteX57" fmla="*/ 552450 w 723900"/>
              <a:gd name="connsiteY57" fmla="*/ 408623 h 647700"/>
              <a:gd name="connsiteX58" fmla="*/ 546735 w 723900"/>
              <a:gd name="connsiteY58" fmla="*/ 45053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23900" h="647700">
                <a:moveTo>
                  <a:pt x="685800" y="0"/>
                </a:moveTo>
                <a:lnTo>
                  <a:pt x="38100" y="0"/>
                </a:lnTo>
                <a:cubicBezTo>
                  <a:pt x="17145" y="0"/>
                  <a:pt x="0" y="17145"/>
                  <a:pt x="0" y="38100"/>
                </a:cubicBezTo>
                <a:cubicBezTo>
                  <a:pt x="0" y="59055"/>
                  <a:pt x="17145" y="76200"/>
                  <a:pt x="38100" y="76200"/>
                </a:cubicBezTo>
                <a:lnTo>
                  <a:pt x="52388" y="76200"/>
                </a:lnTo>
                <a:lnTo>
                  <a:pt x="142875" y="617220"/>
                </a:lnTo>
                <a:cubicBezTo>
                  <a:pt x="146685" y="635318"/>
                  <a:pt x="161925" y="647700"/>
                  <a:pt x="180023" y="647700"/>
                </a:cubicBezTo>
                <a:lnTo>
                  <a:pt x="541973" y="647700"/>
                </a:lnTo>
                <a:cubicBezTo>
                  <a:pt x="560070" y="647700"/>
                  <a:pt x="576263" y="634365"/>
                  <a:pt x="579120" y="617220"/>
                </a:cubicBezTo>
                <a:lnTo>
                  <a:pt x="671513" y="76200"/>
                </a:lnTo>
                <a:lnTo>
                  <a:pt x="685800" y="76200"/>
                </a:lnTo>
                <a:cubicBezTo>
                  <a:pt x="706755" y="76200"/>
                  <a:pt x="723900" y="59055"/>
                  <a:pt x="723900" y="38100"/>
                </a:cubicBezTo>
                <a:cubicBezTo>
                  <a:pt x="723900" y="17145"/>
                  <a:pt x="706755" y="0"/>
                  <a:pt x="685800" y="0"/>
                </a:cubicBezTo>
                <a:close/>
                <a:moveTo>
                  <a:pt x="209550" y="428625"/>
                </a:moveTo>
                <a:cubicBezTo>
                  <a:pt x="213360" y="434340"/>
                  <a:pt x="220027" y="438150"/>
                  <a:pt x="227648" y="438150"/>
                </a:cubicBezTo>
                <a:lnTo>
                  <a:pt x="284798" y="438150"/>
                </a:lnTo>
                <a:lnTo>
                  <a:pt x="284798" y="476250"/>
                </a:lnTo>
                <a:lnTo>
                  <a:pt x="227648" y="476250"/>
                </a:lnTo>
                <a:cubicBezTo>
                  <a:pt x="206693" y="476250"/>
                  <a:pt x="186690" y="464820"/>
                  <a:pt x="176213" y="446723"/>
                </a:cubicBezTo>
                <a:cubicBezTo>
                  <a:pt x="166688" y="428625"/>
                  <a:pt x="166688" y="408623"/>
                  <a:pt x="178118" y="389573"/>
                </a:cubicBezTo>
                <a:lnTo>
                  <a:pt x="226695" y="305753"/>
                </a:lnTo>
                <a:lnTo>
                  <a:pt x="194310" y="287655"/>
                </a:lnTo>
                <a:lnTo>
                  <a:pt x="272415" y="266700"/>
                </a:lnTo>
                <a:lnTo>
                  <a:pt x="293370" y="344805"/>
                </a:lnTo>
                <a:lnTo>
                  <a:pt x="259080" y="324803"/>
                </a:lnTo>
                <a:lnTo>
                  <a:pt x="211455" y="409575"/>
                </a:lnTo>
                <a:cubicBezTo>
                  <a:pt x="206693" y="416243"/>
                  <a:pt x="205740" y="422910"/>
                  <a:pt x="209550" y="428625"/>
                </a:cubicBezTo>
                <a:close/>
                <a:moveTo>
                  <a:pt x="285750" y="212408"/>
                </a:moveTo>
                <a:lnTo>
                  <a:pt x="314325" y="162878"/>
                </a:lnTo>
                <a:cubicBezTo>
                  <a:pt x="324803" y="144780"/>
                  <a:pt x="343853" y="132398"/>
                  <a:pt x="364808" y="133350"/>
                </a:cubicBezTo>
                <a:cubicBezTo>
                  <a:pt x="384810" y="133350"/>
                  <a:pt x="402908" y="144780"/>
                  <a:pt x="413385" y="163830"/>
                </a:cubicBezTo>
                <a:lnTo>
                  <a:pt x="461963" y="247650"/>
                </a:lnTo>
                <a:lnTo>
                  <a:pt x="494348" y="229552"/>
                </a:lnTo>
                <a:lnTo>
                  <a:pt x="473393" y="307658"/>
                </a:lnTo>
                <a:lnTo>
                  <a:pt x="395288" y="286703"/>
                </a:lnTo>
                <a:lnTo>
                  <a:pt x="428625" y="266700"/>
                </a:lnTo>
                <a:lnTo>
                  <a:pt x="380048" y="181927"/>
                </a:lnTo>
                <a:cubicBezTo>
                  <a:pt x="376238" y="174308"/>
                  <a:pt x="370523" y="171450"/>
                  <a:pt x="364808" y="170498"/>
                </a:cubicBezTo>
                <a:cubicBezTo>
                  <a:pt x="358140" y="170498"/>
                  <a:pt x="351473" y="174308"/>
                  <a:pt x="347663" y="180975"/>
                </a:cubicBezTo>
                <a:lnTo>
                  <a:pt x="319088" y="230505"/>
                </a:lnTo>
                <a:lnTo>
                  <a:pt x="285750" y="212408"/>
                </a:lnTo>
                <a:close/>
                <a:moveTo>
                  <a:pt x="546735" y="450533"/>
                </a:moveTo>
                <a:cubicBezTo>
                  <a:pt x="536258" y="467678"/>
                  <a:pt x="519113" y="477203"/>
                  <a:pt x="498158" y="477203"/>
                </a:cubicBezTo>
                <a:cubicBezTo>
                  <a:pt x="497205" y="477203"/>
                  <a:pt x="497205" y="477203"/>
                  <a:pt x="496253" y="477203"/>
                </a:cubicBezTo>
                <a:lnTo>
                  <a:pt x="399098" y="477203"/>
                </a:lnTo>
                <a:lnTo>
                  <a:pt x="399098" y="514350"/>
                </a:lnTo>
                <a:lnTo>
                  <a:pt x="341948" y="457200"/>
                </a:lnTo>
                <a:lnTo>
                  <a:pt x="399098" y="400050"/>
                </a:lnTo>
                <a:lnTo>
                  <a:pt x="399098" y="439103"/>
                </a:lnTo>
                <a:lnTo>
                  <a:pt x="496253" y="439103"/>
                </a:lnTo>
                <a:cubicBezTo>
                  <a:pt x="504825" y="439103"/>
                  <a:pt x="510540" y="436245"/>
                  <a:pt x="513398" y="431483"/>
                </a:cubicBezTo>
                <a:cubicBezTo>
                  <a:pt x="517208" y="425768"/>
                  <a:pt x="516255" y="418148"/>
                  <a:pt x="512445" y="411480"/>
                </a:cubicBezTo>
                <a:lnTo>
                  <a:pt x="483870" y="361950"/>
                </a:lnTo>
                <a:lnTo>
                  <a:pt x="517208" y="342900"/>
                </a:lnTo>
                <a:lnTo>
                  <a:pt x="545783" y="392430"/>
                </a:lnTo>
                <a:cubicBezTo>
                  <a:pt x="548640" y="397193"/>
                  <a:pt x="550545" y="401003"/>
                  <a:pt x="551498" y="405765"/>
                </a:cubicBezTo>
                <a:lnTo>
                  <a:pt x="555308" y="407670"/>
                </a:lnTo>
                <a:lnTo>
                  <a:pt x="552450" y="408623"/>
                </a:lnTo>
                <a:cubicBezTo>
                  <a:pt x="556260" y="422910"/>
                  <a:pt x="554355" y="438150"/>
                  <a:pt x="546735" y="450533"/>
                </a:cubicBezTo>
                <a:close/>
              </a:path>
            </a:pathLst>
          </a:custGeom>
          <a:solidFill>
            <a:schemeClr val="accent3"/>
          </a:solidFill>
          <a:ln w="9525" cap="flat">
            <a:noFill/>
            <a:prstDash val="solid"/>
            <a:miter/>
          </a:ln>
        </p:spPr>
        <p:txBody>
          <a:bodyPr rtlCol="0" anchor="ctr"/>
          <a:lstStyle/>
          <a:p>
            <a:endParaRPr lang="it-IT" sz="1013"/>
          </a:p>
        </p:txBody>
      </p:sp>
      <p:grpSp>
        <p:nvGrpSpPr>
          <p:cNvPr id="246" name="Elemento grafico 24" descr="Rifiuti">
            <a:extLst>
              <a:ext uri="{FF2B5EF4-FFF2-40B4-BE49-F238E27FC236}">
                <a16:creationId xmlns:a16="http://schemas.microsoft.com/office/drawing/2014/main" id="{FBEBF118-641A-904C-B689-066873E56517}"/>
              </a:ext>
            </a:extLst>
          </p:cNvPr>
          <p:cNvGrpSpPr/>
          <p:nvPr/>
        </p:nvGrpSpPr>
        <p:grpSpPr>
          <a:xfrm>
            <a:off x="5019717" y="856184"/>
            <a:ext cx="271267" cy="271267"/>
            <a:chOff x="7288800" y="4621800"/>
            <a:chExt cx="914400" cy="914400"/>
          </a:xfrm>
          <a:solidFill>
            <a:schemeClr val="accent3"/>
          </a:solidFill>
        </p:grpSpPr>
        <p:sp>
          <p:nvSpPr>
            <p:cNvPr id="247" name="Figura a mano libera 246">
              <a:extLst>
                <a:ext uri="{FF2B5EF4-FFF2-40B4-BE49-F238E27FC236}">
                  <a16:creationId xmlns:a16="http://schemas.microsoft.com/office/drawing/2014/main" id="{1A1C16A6-3057-874F-A076-43E283972846}"/>
                </a:ext>
              </a:extLst>
            </p:cNvPr>
            <p:cNvSpPr/>
            <p:nvPr/>
          </p:nvSpPr>
          <p:spPr>
            <a:xfrm>
              <a:off x="7422150" y="4698000"/>
              <a:ext cx="647700" cy="190500"/>
            </a:xfrm>
            <a:custGeom>
              <a:avLst/>
              <a:gdLst>
                <a:gd name="connsiteX0" fmla="*/ 609600 w 647700"/>
                <a:gd name="connsiteY0" fmla="*/ 114300 h 190500"/>
                <a:gd name="connsiteX1" fmla="*/ 447675 w 647700"/>
                <a:gd name="connsiteY1" fmla="*/ 114300 h 190500"/>
                <a:gd name="connsiteX2" fmla="*/ 447675 w 647700"/>
                <a:gd name="connsiteY2" fmla="*/ 66675 h 190500"/>
                <a:gd name="connsiteX3" fmla="*/ 381000 w 647700"/>
                <a:gd name="connsiteY3" fmla="*/ 0 h 190500"/>
                <a:gd name="connsiteX4" fmla="*/ 266700 w 647700"/>
                <a:gd name="connsiteY4" fmla="*/ 0 h 190500"/>
                <a:gd name="connsiteX5" fmla="*/ 200025 w 647700"/>
                <a:gd name="connsiteY5" fmla="*/ 66675 h 190500"/>
                <a:gd name="connsiteX6" fmla="*/ 200025 w 647700"/>
                <a:gd name="connsiteY6" fmla="*/ 114300 h 190500"/>
                <a:gd name="connsiteX7" fmla="*/ 38100 w 647700"/>
                <a:gd name="connsiteY7" fmla="*/ 114300 h 190500"/>
                <a:gd name="connsiteX8" fmla="*/ 0 w 647700"/>
                <a:gd name="connsiteY8" fmla="*/ 152400 h 190500"/>
                <a:gd name="connsiteX9" fmla="*/ 0 w 647700"/>
                <a:gd name="connsiteY9" fmla="*/ 190500 h 190500"/>
                <a:gd name="connsiteX10" fmla="*/ 647700 w 647700"/>
                <a:gd name="connsiteY10" fmla="*/ 190500 h 190500"/>
                <a:gd name="connsiteX11" fmla="*/ 647700 w 647700"/>
                <a:gd name="connsiteY11" fmla="*/ 152400 h 190500"/>
                <a:gd name="connsiteX12" fmla="*/ 609600 w 647700"/>
                <a:gd name="connsiteY12" fmla="*/ 114300 h 190500"/>
                <a:gd name="connsiteX13" fmla="*/ 257175 w 647700"/>
                <a:gd name="connsiteY13" fmla="*/ 66675 h 190500"/>
                <a:gd name="connsiteX14" fmla="*/ 266700 w 647700"/>
                <a:gd name="connsiteY14" fmla="*/ 57150 h 190500"/>
                <a:gd name="connsiteX15" fmla="*/ 381000 w 647700"/>
                <a:gd name="connsiteY15" fmla="*/ 57150 h 190500"/>
                <a:gd name="connsiteX16" fmla="*/ 390525 w 647700"/>
                <a:gd name="connsiteY16" fmla="*/ 66675 h 190500"/>
                <a:gd name="connsiteX17" fmla="*/ 390525 w 647700"/>
                <a:gd name="connsiteY17" fmla="*/ 114300 h 190500"/>
                <a:gd name="connsiteX18" fmla="*/ 257175 w 647700"/>
                <a:gd name="connsiteY18" fmla="*/ 114300 h 190500"/>
                <a:gd name="connsiteX19" fmla="*/ 257175 w 647700"/>
                <a:gd name="connsiteY19" fmla="*/ 6667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700" h="190500">
                  <a:moveTo>
                    <a:pt x="609600" y="114300"/>
                  </a:moveTo>
                  <a:lnTo>
                    <a:pt x="447675" y="114300"/>
                  </a:lnTo>
                  <a:lnTo>
                    <a:pt x="447675" y="66675"/>
                  </a:lnTo>
                  <a:cubicBezTo>
                    <a:pt x="447675" y="29528"/>
                    <a:pt x="418148" y="0"/>
                    <a:pt x="381000" y="0"/>
                  </a:cubicBezTo>
                  <a:lnTo>
                    <a:pt x="266700" y="0"/>
                  </a:lnTo>
                  <a:cubicBezTo>
                    <a:pt x="229552" y="0"/>
                    <a:pt x="200025" y="29528"/>
                    <a:pt x="200025" y="66675"/>
                  </a:cubicBezTo>
                  <a:lnTo>
                    <a:pt x="200025" y="114300"/>
                  </a:lnTo>
                  <a:lnTo>
                    <a:pt x="38100" y="114300"/>
                  </a:lnTo>
                  <a:cubicBezTo>
                    <a:pt x="17145" y="114300"/>
                    <a:pt x="0" y="131445"/>
                    <a:pt x="0" y="152400"/>
                  </a:cubicBezTo>
                  <a:lnTo>
                    <a:pt x="0" y="190500"/>
                  </a:lnTo>
                  <a:lnTo>
                    <a:pt x="647700" y="190500"/>
                  </a:lnTo>
                  <a:lnTo>
                    <a:pt x="647700" y="152400"/>
                  </a:lnTo>
                  <a:cubicBezTo>
                    <a:pt x="647700" y="131445"/>
                    <a:pt x="630555" y="114300"/>
                    <a:pt x="609600" y="114300"/>
                  </a:cubicBezTo>
                  <a:close/>
                  <a:moveTo>
                    <a:pt x="257175" y="66675"/>
                  </a:moveTo>
                  <a:cubicBezTo>
                    <a:pt x="257175" y="60960"/>
                    <a:pt x="260985" y="57150"/>
                    <a:pt x="266700" y="57150"/>
                  </a:cubicBezTo>
                  <a:lnTo>
                    <a:pt x="381000" y="57150"/>
                  </a:lnTo>
                  <a:cubicBezTo>
                    <a:pt x="386715" y="57150"/>
                    <a:pt x="390525" y="60960"/>
                    <a:pt x="390525" y="66675"/>
                  </a:cubicBezTo>
                  <a:lnTo>
                    <a:pt x="390525" y="114300"/>
                  </a:lnTo>
                  <a:lnTo>
                    <a:pt x="257175" y="114300"/>
                  </a:lnTo>
                  <a:lnTo>
                    <a:pt x="257175" y="66675"/>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E35D0650-F8E2-9448-A59F-03A433FF0553}"/>
                </a:ext>
              </a:extLst>
            </p:cNvPr>
            <p:cNvSpPr/>
            <p:nvPr/>
          </p:nvSpPr>
          <p:spPr>
            <a:xfrm>
              <a:off x="7479300" y="4926600"/>
              <a:ext cx="533400" cy="533400"/>
            </a:xfrm>
            <a:custGeom>
              <a:avLst/>
              <a:gdLst>
                <a:gd name="connsiteX0" fmla="*/ 0 w 533400"/>
                <a:gd name="connsiteY0" fmla="*/ 495300 h 533400"/>
                <a:gd name="connsiteX1" fmla="*/ 38100 w 533400"/>
                <a:gd name="connsiteY1" fmla="*/ 533400 h 533400"/>
                <a:gd name="connsiteX2" fmla="*/ 495300 w 533400"/>
                <a:gd name="connsiteY2" fmla="*/ 533400 h 533400"/>
                <a:gd name="connsiteX3" fmla="*/ 533400 w 533400"/>
                <a:gd name="connsiteY3" fmla="*/ 495300 h 533400"/>
                <a:gd name="connsiteX4" fmla="*/ 533400 w 533400"/>
                <a:gd name="connsiteY4" fmla="*/ 0 h 533400"/>
                <a:gd name="connsiteX5" fmla="*/ 0 w 533400"/>
                <a:gd name="connsiteY5" fmla="*/ 0 h 533400"/>
                <a:gd name="connsiteX6" fmla="*/ 0 w 533400"/>
                <a:gd name="connsiteY6" fmla="*/ 495300 h 533400"/>
                <a:gd name="connsiteX7" fmla="*/ 390525 w 533400"/>
                <a:gd name="connsiteY7" fmla="*/ 57150 h 533400"/>
                <a:gd name="connsiteX8" fmla="*/ 447675 w 533400"/>
                <a:gd name="connsiteY8" fmla="*/ 57150 h 533400"/>
                <a:gd name="connsiteX9" fmla="*/ 447675 w 533400"/>
                <a:gd name="connsiteY9" fmla="*/ 476250 h 533400"/>
                <a:gd name="connsiteX10" fmla="*/ 390525 w 533400"/>
                <a:gd name="connsiteY10" fmla="*/ 476250 h 533400"/>
                <a:gd name="connsiteX11" fmla="*/ 390525 w 533400"/>
                <a:gd name="connsiteY11" fmla="*/ 57150 h 533400"/>
                <a:gd name="connsiteX12" fmla="*/ 238125 w 533400"/>
                <a:gd name="connsiteY12" fmla="*/ 57150 h 533400"/>
                <a:gd name="connsiteX13" fmla="*/ 295275 w 533400"/>
                <a:gd name="connsiteY13" fmla="*/ 57150 h 533400"/>
                <a:gd name="connsiteX14" fmla="*/ 295275 w 533400"/>
                <a:gd name="connsiteY14" fmla="*/ 476250 h 533400"/>
                <a:gd name="connsiteX15" fmla="*/ 238125 w 533400"/>
                <a:gd name="connsiteY15" fmla="*/ 476250 h 533400"/>
                <a:gd name="connsiteX16" fmla="*/ 238125 w 533400"/>
                <a:gd name="connsiteY16" fmla="*/ 57150 h 533400"/>
                <a:gd name="connsiteX17" fmla="*/ 85725 w 533400"/>
                <a:gd name="connsiteY17" fmla="*/ 57150 h 533400"/>
                <a:gd name="connsiteX18" fmla="*/ 142875 w 533400"/>
                <a:gd name="connsiteY18" fmla="*/ 57150 h 533400"/>
                <a:gd name="connsiteX19" fmla="*/ 142875 w 533400"/>
                <a:gd name="connsiteY19" fmla="*/ 476250 h 533400"/>
                <a:gd name="connsiteX20" fmla="*/ 85725 w 533400"/>
                <a:gd name="connsiteY20" fmla="*/ 476250 h 533400"/>
                <a:gd name="connsiteX21" fmla="*/ 85725 w 533400"/>
                <a:gd name="connsiteY21" fmla="*/ 571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3400" h="533400">
                  <a:moveTo>
                    <a:pt x="0" y="495300"/>
                  </a:moveTo>
                  <a:cubicBezTo>
                    <a:pt x="0" y="516255"/>
                    <a:pt x="17145" y="533400"/>
                    <a:pt x="38100" y="533400"/>
                  </a:cubicBezTo>
                  <a:lnTo>
                    <a:pt x="495300" y="533400"/>
                  </a:lnTo>
                  <a:cubicBezTo>
                    <a:pt x="516255" y="533400"/>
                    <a:pt x="533400" y="516255"/>
                    <a:pt x="533400" y="495300"/>
                  </a:cubicBezTo>
                  <a:lnTo>
                    <a:pt x="533400" y="0"/>
                  </a:lnTo>
                  <a:lnTo>
                    <a:pt x="0" y="0"/>
                  </a:lnTo>
                  <a:lnTo>
                    <a:pt x="0" y="495300"/>
                  </a:lnTo>
                  <a:close/>
                  <a:moveTo>
                    <a:pt x="390525" y="57150"/>
                  </a:moveTo>
                  <a:lnTo>
                    <a:pt x="447675" y="57150"/>
                  </a:lnTo>
                  <a:lnTo>
                    <a:pt x="447675" y="476250"/>
                  </a:lnTo>
                  <a:lnTo>
                    <a:pt x="390525" y="476250"/>
                  </a:lnTo>
                  <a:lnTo>
                    <a:pt x="390525" y="57150"/>
                  </a:lnTo>
                  <a:close/>
                  <a:moveTo>
                    <a:pt x="238125" y="57150"/>
                  </a:moveTo>
                  <a:lnTo>
                    <a:pt x="295275" y="57150"/>
                  </a:lnTo>
                  <a:lnTo>
                    <a:pt x="295275" y="476250"/>
                  </a:lnTo>
                  <a:lnTo>
                    <a:pt x="238125" y="476250"/>
                  </a:lnTo>
                  <a:lnTo>
                    <a:pt x="238125" y="57150"/>
                  </a:lnTo>
                  <a:close/>
                  <a:moveTo>
                    <a:pt x="85725" y="57150"/>
                  </a:moveTo>
                  <a:lnTo>
                    <a:pt x="142875" y="57150"/>
                  </a:lnTo>
                  <a:lnTo>
                    <a:pt x="142875" y="476250"/>
                  </a:lnTo>
                  <a:lnTo>
                    <a:pt x="85725" y="476250"/>
                  </a:lnTo>
                  <a:lnTo>
                    <a:pt x="85725" y="57150"/>
                  </a:lnTo>
                  <a:close/>
                </a:path>
              </a:pathLst>
            </a:custGeom>
            <a:grpFill/>
            <a:ln w="9525" cap="flat">
              <a:noFill/>
              <a:prstDash val="solid"/>
              <a:miter/>
            </a:ln>
          </p:spPr>
          <p:txBody>
            <a:bodyPr rtlCol="0" anchor="ctr"/>
            <a:lstStyle/>
            <a:p>
              <a:endParaRPr lang="it-IT" sz="1013"/>
            </a:p>
          </p:txBody>
        </p:sp>
      </p:grpSp>
      <p:grpSp>
        <p:nvGrpSpPr>
          <p:cNvPr id="249" name="Elemento grafico 26" descr="Bilancia">
            <a:extLst>
              <a:ext uri="{FF2B5EF4-FFF2-40B4-BE49-F238E27FC236}">
                <a16:creationId xmlns:a16="http://schemas.microsoft.com/office/drawing/2014/main" id="{C586C5BA-1BA4-B84D-AB25-C92579249E6B}"/>
              </a:ext>
            </a:extLst>
          </p:cNvPr>
          <p:cNvGrpSpPr/>
          <p:nvPr/>
        </p:nvGrpSpPr>
        <p:grpSpPr>
          <a:xfrm>
            <a:off x="5476436" y="856184"/>
            <a:ext cx="271267" cy="271267"/>
            <a:chOff x="7438800" y="4771800"/>
            <a:chExt cx="914400" cy="914400"/>
          </a:xfrm>
          <a:solidFill>
            <a:schemeClr val="accent3"/>
          </a:solidFill>
        </p:grpSpPr>
        <p:sp>
          <p:nvSpPr>
            <p:cNvPr id="250" name="Figura a mano libera 249">
              <a:extLst>
                <a:ext uri="{FF2B5EF4-FFF2-40B4-BE49-F238E27FC236}">
                  <a16:creationId xmlns:a16="http://schemas.microsoft.com/office/drawing/2014/main" id="{DFDC8606-02E4-7D40-AF4B-0BA8DD1BE196}"/>
                </a:ext>
              </a:extLst>
            </p:cNvPr>
            <p:cNvSpPr/>
            <p:nvPr/>
          </p:nvSpPr>
          <p:spPr>
            <a:xfrm>
              <a:off x="7867685" y="4959443"/>
              <a:ext cx="57150" cy="95250"/>
            </a:xfrm>
            <a:custGeom>
              <a:avLst/>
              <a:gdLst>
                <a:gd name="connsiteX0" fmla="*/ 59748 w 57150"/>
                <a:gd name="connsiteY0" fmla="*/ 0 h 95250"/>
                <a:gd name="connsiteX1" fmla="*/ 2598 w 57150"/>
                <a:gd name="connsiteY1" fmla="*/ 58102 h 95250"/>
                <a:gd name="connsiteX2" fmla="*/ 16885 w 57150"/>
                <a:gd name="connsiteY2" fmla="*/ 96202 h 95250"/>
                <a:gd name="connsiteX3" fmla="*/ 54985 w 57150"/>
                <a:gd name="connsiteY3" fmla="*/ 81915 h 95250"/>
                <a:gd name="connsiteX4" fmla="*/ 59748 w 57150"/>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59748" y="0"/>
                  </a:moveTo>
                  <a:cubicBezTo>
                    <a:pt x="59748" y="0"/>
                    <a:pt x="5455" y="51435"/>
                    <a:pt x="2598" y="58102"/>
                  </a:cubicBezTo>
                  <a:cubicBezTo>
                    <a:pt x="-4070" y="72390"/>
                    <a:pt x="2598" y="89535"/>
                    <a:pt x="16885" y="96202"/>
                  </a:cubicBezTo>
                  <a:cubicBezTo>
                    <a:pt x="31173" y="102870"/>
                    <a:pt x="48318" y="96202"/>
                    <a:pt x="54985" y="81915"/>
                  </a:cubicBezTo>
                  <a:cubicBezTo>
                    <a:pt x="56890" y="74295"/>
                    <a:pt x="59748" y="0"/>
                    <a:pt x="59748" y="0"/>
                  </a:cubicBez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E4B88773-ED18-8B48-A2DA-2F2E2473CE5A}"/>
                </a:ext>
              </a:extLst>
            </p:cNvPr>
            <p:cNvSpPr/>
            <p:nvPr/>
          </p:nvSpPr>
          <p:spPr>
            <a:xfrm>
              <a:off x="7743600" y="4876575"/>
              <a:ext cx="304800" cy="304800"/>
            </a:xfrm>
            <a:custGeom>
              <a:avLst/>
              <a:gdLst>
                <a:gd name="connsiteX0" fmla="*/ 152400 w 304800"/>
                <a:gd name="connsiteY0" fmla="*/ 0 h 304800"/>
                <a:gd name="connsiteX1" fmla="*/ 0 w 304800"/>
                <a:gd name="connsiteY1" fmla="*/ 152400 h 304800"/>
                <a:gd name="connsiteX2" fmla="*/ 152400 w 304800"/>
                <a:gd name="connsiteY2" fmla="*/ 304800 h 304800"/>
                <a:gd name="connsiteX3" fmla="*/ 304800 w 304800"/>
                <a:gd name="connsiteY3" fmla="*/ 152400 h 304800"/>
                <a:gd name="connsiteX4" fmla="*/ 152400 w 304800"/>
                <a:gd name="connsiteY4" fmla="*/ 0 h 304800"/>
                <a:gd name="connsiteX5" fmla="*/ 152400 w 304800"/>
                <a:gd name="connsiteY5" fmla="*/ 38100 h 304800"/>
                <a:gd name="connsiteX6" fmla="*/ 266700 w 304800"/>
                <a:gd name="connsiteY6" fmla="*/ 152400 h 304800"/>
                <a:gd name="connsiteX7" fmla="*/ 152400 w 304800"/>
                <a:gd name="connsiteY7" fmla="*/ 266700 h 304800"/>
                <a:gd name="connsiteX8" fmla="*/ 38100 w 304800"/>
                <a:gd name="connsiteY8" fmla="*/ 152400 h 304800"/>
                <a:gd name="connsiteX9" fmla="*/ 152400 w 304800"/>
                <a:gd name="connsiteY9" fmla="*/ 381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04800">
                  <a:moveTo>
                    <a:pt x="152400" y="0"/>
                  </a:moveTo>
                  <a:cubicBezTo>
                    <a:pt x="68580" y="0"/>
                    <a:pt x="0" y="68580"/>
                    <a:pt x="0" y="152400"/>
                  </a:cubicBezTo>
                  <a:cubicBezTo>
                    <a:pt x="0" y="236220"/>
                    <a:pt x="68580" y="304800"/>
                    <a:pt x="152400" y="304800"/>
                  </a:cubicBezTo>
                  <a:cubicBezTo>
                    <a:pt x="236220" y="304800"/>
                    <a:pt x="304800" y="236220"/>
                    <a:pt x="304800" y="152400"/>
                  </a:cubicBezTo>
                  <a:cubicBezTo>
                    <a:pt x="304800" y="68580"/>
                    <a:pt x="236220" y="0"/>
                    <a:pt x="152400" y="0"/>
                  </a:cubicBezTo>
                  <a:close/>
                  <a:moveTo>
                    <a:pt x="152400" y="38100"/>
                  </a:moveTo>
                  <a:cubicBezTo>
                    <a:pt x="215265" y="38100"/>
                    <a:pt x="266700" y="89535"/>
                    <a:pt x="266700" y="152400"/>
                  </a:cubicBezTo>
                  <a:cubicBezTo>
                    <a:pt x="266700" y="215265"/>
                    <a:pt x="215265" y="266700"/>
                    <a:pt x="152400" y="266700"/>
                  </a:cubicBezTo>
                  <a:cubicBezTo>
                    <a:pt x="89535" y="266700"/>
                    <a:pt x="38100" y="215265"/>
                    <a:pt x="38100" y="152400"/>
                  </a:cubicBezTo>
                  <a:cubicBezTo>
                    <a:pt x="38100" y="89535"/>
                    <a:pt x="89535" y="38100"/>
                    <a:pt x="152400" y="38100"/>
                  </a:cubicBezTo>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5BD62837-860B-5C4E-99DA-BF664B75564B}"/>
                </a:ext>
              </a:extLst>
            </p:cNvPr>
            <p:cNvSpPr/>
            <p:nvPr/>
          </p:nvSpPr>
          <p:spPr>
            <a:xfrm>
              <a:off x="7572150" y="4933725"/>
              <a:ext cx="304800" cy="647700"/>
            </a:xfrm>
            <a:custGeom>
              <a:avLst/>
              <a:gdLst>
                <a:gd name="connsiteX0" fmla="*/ 305753 w 304800"/>
                <a:gd name="connsiteY0" fmla="*/ 284798 h 647700"/>
                <a:gd name="connsiteX1" fmla="*/ 155258 w 304800"/>
                <a:gd name="connsiteY1" fmla="*/ 181927 h 647700"/>
                <a:gd name="connsiteX2" fmla="*/ 160020 w 304800"/>
                <a:gd name="connsiteY2" fmla="*/ 0 h 647700"/>
                <a:gd name="connsiteX3" fmla="*/ 38100 w 304800"/>
                <a:gd name="connsiteY3" fmla="*/ 0 h 647700"/>
                <a:gd name="connsiteX4" fmla="*/ 0 w 304800"/>
                <a:gd name="connsiteY4" fmla="*/ 38100 h 647700"/>
                <a:gd name="connsiteX5" fmla="*/ 0 w 304800"/>
                <a:gd name="connsiteY5" fmla="*/ 609600 h 647700"/>
                <a:gd name="connsiteX6" fmla="*/ 38100 w 304800"/>
                <a:gd name="connsiteY6" fmla="*/ 647700 h 647700"/>
                <a:gd name="connsiteX7" fmla="*/ 304800 w 304800"/>
                <a:gd name="connsiteY7" fmla="*/ 647700 h 647700"/>
                <a:gd name="connsiteX8" fmla="*/ 304800 w 304800"/>
                <a:gd name="connsiteY8" fmla="*/ 290513 h 647700"/>
                <a:gd name="connsiteX9" fmla="*/ 305753 w 304800"/>
                <a:gd name="connsiteY9" fmla="*/ 284798 h 647700"/>
                <a:gd name="connsiteX10" fmla="*/ 305753 w 304800"/>
                <a:gd name="connsiteY10" fmla="*/ 28479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647700">
                  <a:moveTo>
                    <a:pt x="305753" y="284798"/>
                  </a:moveTo>
                  <a:cubicBezTo>
                    <a:pt x="240983" y="278130"/>
                    <a:pt x="184785" y="240030"/>
                    <a:pt x="155258" y="181927"/>
                  </a:cubicBezTo>
                  <a:cubicBezTo>
                    <a:pt x="125730" y="124778"/>
                    <a:pt x="127635" y="56197"/>
                    <a:pt x="160020" y="0"/>
                  </a:cubicBezTo>
                  <a:lnTo>
                    <a:pt x="38100" y="0"/>
                  </a:lnTo>
                  <a:cubicBezTo>
                    <a:pt x="17145" y="0"/>
                    <a:pt x="0" y="17145"/>
                    <a:pt x="0" y="38100"/>
                  </a:cubicBezTo>
                  <a:lnTo>
                    <a:pt x="0" y="609600"/>
                  </a:lnTo>
                  <a:cubicBezTo>
                    <a:pt x="0" y="630555"/>
                    <a:pt x="17145" y="647700"/>
                    <a:pt x="38100" y="647700"/>
                  </a:cubicBezTo>
                  <a:lnTo>
                    <a:pt x="304800" y="647700"/>
                  </a:lnTo>
                  <a:lnTo>
                    <a:pt x="304800" y="290513"/>
                  </a:lnTo>
                  <a:cubicBezTo>
                    <a:pt x="304800" y="288608"/>
                    <a:pt x="304800" y="286703"/>
                    <a:pt x="305753" y="284798"/>
                  </a:cubicBezTo>
                  <a:lnTo>
                    <a:pt x="305753" y="284798"/>
                  </a:ln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72AA123A-391E-9D43-A66E-2D27D079276F}"/>
                </a:ext>
              </a:extLst>
            </p:cNvPr>
            <p:cNvSpPr/>
            <p:nvPr/>
          </p:nvSpPr>
          <p:spPr>
            <a:xfrm>
              <a:off x="7915050" y="4933725"/>
              <a:ext cx="304800" cy="647700"/>
            </a:xfrm>
            <a:custGeom>
              <a:avLst/>
              <a:gdLst>
                <a:gd name="connsiteX0" fmla="*/ 266700 w 304800"/>
                <a:gd name="connsiteY0" fmla="*/ 0 h 647700"/>
                <a:gd name="connsiteX1" fmla="*/ 145733 w 304800"/>
                <a:gd name="connsiteY1" fmla="*/ 0 h 647700"/>
                <a:gd name="connsiteX2" fmla="*/ 150495 w 304800"/>
                <a:gd name="connsiteY2" fmla="*/ 181927 h 647700"/>
                <a:gd name="connsiteX3" fmla="*/ 0 w 304800"/>
                <a:gd name="connsiteY3" fmla="*/ 284798 h 647700"/>
                <a:gd name="connsiteX4" fmla="*/ 952 w 304800"/>
                <a:gd name="connsiteY4" fmla="*/ 290513 h 647700"/>
                <a:gd name="connsiteX5" fmla="*/ 952 w 304800"/>
                <a:gd name="connsiteY5" fmla="*/ 647700 h 647700"/>
                <a:gd name="connsiteX6" fmla="*/ 267653 w 304800"/>
                <a:gd name="connsiteY6" fmla="*/ 647700 h 647700"/>
                <a:gd name="connsiteX7" fmla="*/ 305753 w 304800"/>
                <a:gd name="connsiteY7" fmla="*/ 609600 h 647700"/>
                <a:gd name="connsiteX8" fmla="*/ 305753 w 304800"/>
                <a:gd name="connsiteY8" fmla="*/ 38100 h 647700"/>
                <a:gd name="connsiteX9" fmla="*/ 266700 w 304800"/>
                <a:gd name="connsiteY9"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647700">
                  <a:moveTo>
                    <a:pt x="266700" y="0"/>
                  </a:moveTo>
                  <a:lnTo>
                    <a:pt x="145733" y="0"/>
                  </a:lnTo>
                  <a:cubicBezTo>
                    <a:pt x="178117" y="56197"/>
                    <a:pt x="180023" y="124778"/>
                    <a:pt x="150495" y="181927"/>
                  </a:cubicBezTo>
                  <a:cubicBezTo>
                    <a:pt x="120968" y="239077"/>
                    <a:pt x="63818" y="278130"/>
                    <a:pt x="0" y="284798"/>
                  </a:cubicBezTo>
                  <a:cubicBezTo>
                    <a:pt x="0" y="286703"/>
                    <a:pt x="952" y="288608"/>
                    <a:pt x="952" y="290513"/>
                  </a:cubicBezTo>
                  <a:lnTo>
                    <a:pt x="952" y="647700"/>
                  </a:lnTo>
                  <a:lnTo>
                    <a:pt x="267653" y="647700"/>
                  </a:lnTo>
                  <a:cubicBezTo>
                    <a:pt x="288608" y="647700"/>
                    <a:pt x="305753" y="630555"/>
                    <a:pt x="305753" y="609600"/>
                  </a:cubicBezTo>
                  <a:lnTo>
                    <a:pt x="305753" y="38100"/>
                  </a:lnTo>
                  <a:cubicBezTo>
                    <a:pt x="304800" y="17145"/>
                    <a:pt x="287655" y="0"/>
                    <a:pt x="266700" y="0"/>
                  </a:cubicBezTo>
                  <a:close/>
                </a:path>
              </a:pathLst>
            </a:custGeom>
            <a:grpFill/>
            <a:ln w="9525" cap="flat">
              <a:noFill/>
              <a:prstDash val="solid"/>
              <a:miter/>
            </a:ln>
          </p:spPr>
          <p:txBody>
            <a:bodyPr rtlCol="0" anchor="ctr"/>
            <a:lstStyle/>
            <a:p>
              <a:endParaRPr lang="it-IT" sz="1013"/>
            </a:p>
          </p:txBody>
        </p:sp>
      </p:grpSp>
      <p:grpSp>
        <p:nvGrpSpPr>
          <p:cNvPr id="254" name="Elemento grafico 28" descr="Vasca da bagno">
            <a:extLst>
              <a:ext uri="{FF2B5EF4-FFF2-40B4-BE49-F238E27FC236}">
                <a16:creationId xmlns:a16="http://schemas.microsoft.com/office/drawing/2014/main" id="{1831F815-0B0C-134E-9B80-87EC55EB3AB3}"/>
              </a:ext>
            </a:extLst>
          </p:cNvPr>
          <p:cNvGrpSpPr/>
          <p:nvPr/>
        </p:nvGrpSpPr>
        <p:grpSpPr>
          <a:xfrm>
            <a:off x="5933154" y="856184"/>
            <a:ext cx="271267" cy="271267"/>
            <a:chOff x="7588800" y="4921800"/>
            <a:chExt cx="914400" cy="914400"/>
          </a:xfrm>
          <a:solidFill>
            <a:schemeClr val="accent3"/>
          </a:solidFill>
        </p:grpSpPr>
        <p:sp>
          <p:nvSpPr>
            <p:cNvPr id="255" name="Figura a mano libera 254">
              <a:extLst>
                <a:ext uri="{FF2B5EF4-FFF2-40B4-BE49-F238E27FC236}">
                  <a16:creationId xmlns:a16="http://schemas.microsoft.com/office/drawing/2014/main" id="{9948BAA9-A358-7244-B5C5-22B93C30DC88}"/>
                </a:ext>
              </a:extLst>
            </p:cNvPr>
            <p:cNvSpPr/>
            <p:nvPr/>
          </p:nvSpPr>
          <p:spPr>
            <a:xfrm>
              <a:off x="7729770" y="5379000"/>
              <a:ext cx="628650" cy="190500"/>
            </a:xfrm>
            <a:custGeom>
              <a:avLst/>
              <a:gdLst>
                <a:gd name="connsiteX0" fmla="*/ 0 w 628650"/>
                <a:gd name="connsiteY0" fmla="*/ 0 h 190500"/>
                <a:gd name="connsiteX1" fmla="*/ 87630 w 628650"/>
                <a:gd name="connsiteY1" fmla="*/ 132398 h 190500"/>
                <a:gd name="connsiteX2" fmla="*/ 87630 w 628650"/>
                <a:gd name="connsiteY2" fmla="*/ 171450 h 190500"/>
                <a:gd name="connsiteX3" fmla="*/ 106680 w 628650"/>
                <a:gd name="connsiteY3" fmla="*/ 190500 h 190500"/>
                <a:gd name="connsiteX4" fmla="*/ 125730 w 628650"/>
                <a:gd name="connsiteY4" fmla="*/ 171450 h 190500"/>
                <a:gd name="connsiteX5" fmla="*/ 125730 w 628650"/>
                <a:gd name="connsiteY5" fmla="*/ 146685 h 190500"/>
                <a:gd name="connsiteX6" fmla="*/ 506730 w 628650"/>
                <a:gd name="connsiteY6" fmla="*/ 146685 h 190500"/>
                <a:gd name="connsiteX7" fmla="*/ 506730 w 628650"/>
                <a:gd name="connsiteY7" fmla="*/ 171450 h 190500"/>
                <a:gd name="connsiteX8" fmla="*/ 525780 w 628650"/>
                <a:gd name="connsiteY8" fmla="*/ 190500 h 190500"/>
                <a:gd name="connsiteX9" fmla="*/ 544830 w 628650"/>
                <a:gd name="connsiteY9" fmla="*/ 171450 h 190500"/>
                <a:gd name="connsiteX10" fmla="*/ 544830 w 628650"/>
                <a:gd name="connsiteY10" fmla="*/ 132398 h 190500"/>
                <a:gd name="connsiteX11" fmla="*/ 632460 w 628650"/>
                <a:gd name="connsiteY11" fmla="*/ 0 h 190500"/>
                <a:gd name="connsiteX12" fmla="*/ 0 w 628650"/>
                <a:gd name="connsiteY12"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8650" h="190500">
                  <a:moveTo>
                    <a:pt x="0" y="0"/>
                  </a:moveTo>
                  <a:cubicBezTo>
                    <a:pt x="12383" y="59055"/>
                    <a:pt x="40958" y="106680"/>
                    <a:pt x="87630" y="132398"/>
                  </a:cubicBezTo>
                  <a:lnTo>
                    <a:pt x="87630" y="171450"/>
                  </a:lnTo>
                  <a:cubicBezTo>
                    <a:pt x="87630" y="181927"/>
                    <a:pt x="96202" y="190500"/>
                    <a:pt x="106680" y="190500"/>
                  </a:cubicBezTo>
                  <a:cubicBezTo>
                    <a:pt x="117158" y="190500"/>
                    <a:pt x="125730" y="181927"/>
                    <a:pt x="125730" y="171450"/>
                  </a:cubicBezTo>
                  <a:lnTo>
                    <a:pt x="125730" y="146685"/>
                  </a:lnTo>
                  <a:lnTo>
                    <a:pt x="506730" y="146685"/>
                  </a:lnTo>
                  <a:lnTo>
                    <a:pt x="506730" y="171450"/>
                  </a:lnTo>
                  <a:cubicBezTo>
                    <a:pt x="506730" y="181927"/>
                    <a:pt x="515303" y="190500"/>
                    <a:pt x="525780" y="190500"/>
                  </a:cubicBezTo>
                  <a:cubicBezTo>
                    <a:pt x="536258" y="190500"/>
                    <a:pt x="544830" y="181927"/>
                    <a:pt x="544830" y="171450"/>
                  </a:cubicBezTo>
                  <a:lnTo>
                    <a:pt x="544830" y="132398"/>
                  </a:lnTo>
                  <a:cubicBezTo>
                    <a:pt x="591503" y="106680"/>
                    <a:pt x="620078" y="59055"/>
                    <a:pt x="632460" y="0"/>
                  </a:cubicBezTo>
                  <a:lnTo>
                    <a:pt x="0" y="0"/>
                  </a:lnTo>
                  <a:close/>
                </a:path>
              </a:pathLst>
            </a:custGeom>
            <a:grpFill/>
            <a:ln w="9525" cap="flat">
              <a:noFill/>
              <a:prstDash val="solid"/>
              <a:miter/>
            </a:ln>
          </p:spPr>
          <p:txBody>
            <a:bodyPr rtlCol="0" anchor="ctr"/>
            <a:lstStyle/>
            <a:p>
              <a:endParaRPr lang="it-IT" sz="1013"/>
            </a:p>
          </p:txBody>
        </p:sp>
        <p:sp>
          <p:nvSpPr>
            <p:cNvPr id="256" name="Figura a mano libera 255">
              <a:extLst>
                <a:ext uri="{FF2B5EF4-FFF2-40B4-BE49-F238E27FC236}">
                  <a16:creationId xmlns:a16="http://schemas.microsoft.com/office/drawing/2014/main" id="{9C2F1BF6-770B-7943-A4F5-FF4FFA31D67C}"/>
                </a:ext>
              </a:extLst>
            </p:cNvPr>
            <p:cNvSpPr/>
            <p:nvPr/>
          </p:nvSpPr>
          <p:spPr>
            <a:xfrm>
              <a:off x="7665000" y="5189173"/>
              <a:ext cx="762000" cy="152400"/>
            </a:xfrm>
            <a:custGeom>
              <a:avLst/>
              <a:gdLst>
                <a:gd name="connsiteX0" fmla="*/ 742950 w 762000"/>
                <a:gd name="connsiteY0" fmla="*/ 113627 h 152400"/>
                <a:gd name="connsiteX1" fmla="*/ 152400 w 762000"/>
                <a:gd name="connsiteY1" fmla="*/ 113627 h 152400"/>
                <a:gd name="connsiteX2" fmla="*/ 152400 w 762000"/>
                <a:gd name="connsiteY2" fmla="*/ 75527 h 152400"/>
                <a:gd name="connsiteX3" fmla="*/ 183833 w 762000"/>
                <a:gd name="connsiteY3" fmla="*/ 38379 h 152400"/>
                <a:gd name="connsiteX4" fmla="*/ 225743 w 762000"/>
                <a:gd name="connsiteY4" fmla="*/ 63144 h 152400"/>
                <a:gd name="connsiteX5" fmla="*/ 240030 w 762000"/>
                <a:gd name="connsiteY5" fmla="*/ 76479 h 152400"/>
                <a:gd name="connsiteX6" fmla="*/ 258127 w 762000"/>
                <a:gd name="connsiteY6" fmla="*/ 69812 h 152400"/>
                <a:gd name="connsiteX7" fmla="*/ 260985 w 762000"/>
                <a:gd name="connsiteY7" fmla="*/ 50762 h 152400"/>
                <a:gd name="connsiteX8" fmla="*/ 176213 w 762000"/>
                <a:gd name="connsiteY8" fmla="*/ 1232 h 152400"/>
                <a:gd name="connsiteX9" fmla="*/ 113348 w 762000"/>
                <a:gd name="connsiteY9" fmla="*/ 76479 h 152400"/>
                <a:gd name="connsiteX10" fmla="*/ 113348 w 762000"/>
                <a:gd name="connsiteY10" fmla="*/ 114579 h 152400"/>
                <a:gd name="connsiteX11" fmla="*/ 19050 w 762000"/>
                <a:gd name="connsiteY11" fmla="*/ 114579 h 152400"/>
                <a:gd name="connsiteX12" fmla="*/ 0 w 762000"/>
                <a:gd name="connsiteY12" fmla="*/ 133629 h 152400"/>
                <a:gd name="connsiteX13" fmla="*/ 19050 w 762000"/>
                <a:gd name="connsiteY13" fmla="*/ 152679 h 152400"/>
                <a:gd name="connsiteX14" fmla="*/ 742950 w 762000"/>
                <a:gd name="connsiteY14" fmla="*/ 152679 h 152400"/>
                <a:gd name="connsiteX15" fmla="*/ 762000 w 762000"/>
                <a:gd name="connsiteY15" fmla="*/ 133629 h 152400"/>
                <a:gd name="connsiteX16" fmla="*/ 742950 w 762000"/>
                <a:gd name="connsiteY16" fmla="*/ 113627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2000" h="152400">
                  <a:moveTo>
                    <a:pt x="742950" y="113627"/>
                  </a:moveTo>
                  <a:lnTo>
                    <a:pt x="152400" y="113627"/>
                  </a:lnTo>
                  <a:lnTo>
                    <a:pt x="152400" y="75527"/>
                  </a:lnTo>
                  <a:cubicBezTo>
                    <a:pt x="152400" y="57429"/>
                    <a:pt x="165735" y="41237"/>
                    <a:pt x="183833" y="38379"/>
                  </a:cubicBezTo>
                  <a:cubicBezTo>
                    <a:pt x="201930" y="35522"/>
                    <a:pt x="220028" y="45999"/>
                    <a:pt x="225743" y="63144"/>
                  </a:cubicBezTo>
                  <a:cubicBezTo>
                    <a:pt x="227648" y="69812"/>
                    <a:pt x="233363" y="74574"/>
                    <a:pt x="240030" y="76479"/>
                  </a:cubicBezTo>
                  <a:cubicBezTo>
                    <a:pt x="246698" y="77432"/>
                    <a:pt x="254318" y="75527"/>
                    <a:pt x="258127" y="69812"/>
                  </a:cubicBezTo>
                  <a:cubicBezTo>
                    <a:pt x="262890" y="64097"/>
                    <a:pt x="263843" y="57429"/>
                    <a:pt x="260985" y="50762"/>
                  </a:cubicBezTo>
                  <a:cubicBezTo>
                    <a:pt x="248602" y="15519"/>
                    <a:pt x="212408" y="-5436"/>
                    <a:pt x="176213" y="1232"/>
                  </a:cubicBezTo>
                  <a:cubicBezTo>
                    <a:pt x="140018" y="7899"/>
                    <a:pt x="113348" y="39332"/>
                    <a:pt x="113348" y="76479"/>
                  </a:cubicBezTo>
                  <a:lnTo>
                    <a:pt x="113348" y="114579"/>
                  </a:lnTo>
                  <a:lnTo>
                    <a:pt x="19050" y="114579"/>
                  </a:lnTo>
                  <a:cubicBezTo>
                    <a:pt x="8572" y="114579"/>
                    <a:pt x="0" y="123152"/>
                    <a:pt x="0" y="133629"/>
                  </a:cubicBezTo>
                  <a:cubicBezTo>
                    <a:pt x="0" y="144107"/>
                    <a:pt x="8572" y="152679"/>
                    <a:pt x="19050" y="152679"/>
                  </a:cubicBezTo>
                  <a:lnTo>
                    <a:pt x="742950" y="152679"/>
                  </a:lnTo>
                  <a:cubicBezTo>
                    <a:pt x="753428" y="152679"/>
                    <a:pt x="762000" y="144107"/>
                    <a:pt x="762000" y="133629"/>
                  </a:cubicBezTo>
                  <a:cubicBezTo>
                    <a:pt x="762000" y="123152"/>
                    <a:pt x="753428" y="113627"/>
                    <a:pt x="742950" y="113627"/>
                  </a:cubicBezTo>
                  <a:close/>
                </a:path>
              </a:pathLst>
            </a:custGeom>
            <a:grpFill/>
            <a:ln w="9525" cap="flat">
              <a:noFill/>
              <a:prstDash val="solid"/>
              <a:miter/>
            </a:ln>
          </p:spPr>
          <p:txBody>
            <a:bodyPr rtlCol="0" anchor="ctr"/>
            <a:lstStyle/>
            <a:p>
              <a:endParaRPr lang="it-IT" sz="1013"/>
            </a:p>
          </p:txBody>
        </p:sp>
      </p:grpSp>
      <p:grpSp>
        <p:nvGrpSpPr>
          <p:cNvPr id="257" name="Elemento grafico 30" descr="Sveglia">
            <a:extLst>
              <a:ext uri="{FF2B5EF4-FFF2-40B4-BE49-F238E27FC236}">
                <a16:creationId xmlns:a16="http://schemas.microsoft.com/office/drawing/2014/main" id="{B6AF88B2-D158-0E45-8176-CA6CA2717869}"/>
              </a:ext>
            </a:extLst>
          </p:cNvPr>
          <p:cNvGrpSpPr/>
          <p:nvPr/>
        </p:nvGrpSpPr>
        <p:grpSpPr>
          <a:xfrm>
            <a:off x="6389873" y="856184"/>
            <a:ext cx="271267" cy="271267"/>
            <a:chOff x="7738800" y="5071800"/>
            <a:chExt cx="914400" cy="914400"/>
          </a:xfrm>
          <a:solidFill>
            <a:schemeClr val="accent3"/>
          </a:solidFill>
        </p:grpSpPr>
        <p:sp>
          <p:nvSpPr>
            <p:cNvPr id="258" name="Figura a mano libera 257">
              <a:extLst>
                <a:ext uri="{FF2B5EF4-FFF2-40B4-BE49-F238E27FC236}">
                  <a16:creationId xmlns:a16="http://schemas.microsoft.com/office/drawing/2014/main" id="{60806EE8-6B67-204E-854D-E7B7E1148A24}"/>
                </a:ext>
              </a:extLst>
            </p:cNvPr>
            <p:cNvSpPr/>
            <p:nvPr/>
          </p:nvSpPr>
          <p:spPr>
            <a:xfrm>
              <a:off x="7929300" y="5224200"/>
              <a:ext cx="533400" cy="628650"/>
            </a:xfrm>
            <a:custGeom>
              <a:avLst/>
              <a:gdLst>
                <a:gd name="connsiteX0" fmla="*/ 57150 w 533400"/>
                <a:gd name="connsiteY0" fmla="*/ 342900 h 628650"/>
                <a:gd name="connsiteX1" fmla="*/ 266700 w 533400"/>
                <a:gd name="connsiteY1" fmla="*/ 133350 h 628650"/>
                <a:gd name="connsiteX2" fmla="*/ 476250 w 533400"/>
                <a:gd name="connsiteY2" fmla="*/ 342900 h 628650"/>
                <a:gd name="connsiteX3" fmla="*/ 266700 w 533400"/>
                <a:gd name="connsiteY3" fmla="*/ 552450 h 628650"/>
                <a:gd name="connsiteX4" fmla="*/ 57150 w 533400"/>
                <a:gd name="connsiteY4" fmla="*/ 342900 h 628650"/>
                <a:gd name="connsiteX5" fmla="*/ 285750 w 533400"/>
                <a:gd name="connsiteY5" fmla="*/ 77153 h 628650"/>
                <a:gd name="connsiteX6" fmla="*/ 285750 w 533400"/>
                <a:gd name="connsiteY6" fmla="*/ 38100 h 628650"/>
                <a:gd name="connsiteX7" fmla="*/ 323850 w 533400"/>
                <a:gd name="connsiteY7" fmla="*/ 38100 h 628650"/>
                <a:gd name="connsiteX8" fmla="*/ 342900 w 533400"/>
                <a:gd name="connsiteY8" fmla="*/ 19050 h 628650"/>
                <a:gd name="connsiteX9" fmla="*/ 323850 w 533400"/>
                <a:gd name="connsiteY9" fmla="*/ 0 h 628650"/>
                <a:gd name="connsiteX10" fmla="*/ 209550 w 533400"/>
                <a:gd name="connsiteY10" fmla="*/ 0 h 628650"/>
                <a:gd name="connsiteX11" fmla="*/ 190500 w 533400"/>
                <a:gd name="connsiteY11" fmla="*/ 19050 h 628650"/>
                <a:gd name="connsiteX12" fmla="*/ 209550 w 533400"/>
                <a:gd name="connsiteY12" fmla="*/ 38100 h 628650"/>
                <a:gd name="connsiteX13" fmla="*/ 247650 w 533400"/>
                <a:gd name="connsiteY13" fmla="*/ 38100 h 628650"/>
                <a:gd name="connsiteX14" fmla="*/ 247650 w 533400"/>
                <a:gd name="connsiteY14" fmla="*/ 77153 h 628650"/>
                <a:gd name="connsiteX15" fmla="*/ 0 w 533400"/>
                <a:gd name="connsiteY15" fmla="*/ 342900 h 628650"/>
                <a:gd name="connsiteX16" fmla="*/ 76200 w 533400"/>
                <a:gd name="connsiteY16" fmla="*/ 529590 h 628650"/>
                <a:gd name="connsiteX17" fmla="*/ 40005 w 533400"/>
                <a:gd name="connsiteY17" fmla="*/ 601028 h 628650"/>
                <a:gd name="connsiteX18" fmla="*/ 48578 w 533400"/>
                <a:gd name="connsiteY18" fmla="*/ 626745 h 628650"/>
                <a:gd name="connsiteX19" fmla="*/ 57150 w 533400"/>
                <a:gd name="connsiteY19" fmla="*/ 628650 h 628650"/>
                <a:gd name="connsiteX20" fmla="*/ 74295 w 533400"/>
                <a:gd name="connsiteY20" fmla="*/ 618173 h 628650"/>
                <a:gd name="connsiteX21" fmla="*/ 105728 w 533400"/>
                <a:gd name="connsiteY21" fmla="*/ 555308 h 628650"/>
                <a:gd name="connsiteX22" fmla="*/ 266700 w 533400"/>
                <a:gd name="connsiteY22" fmla="*/ 609600 h 628650"/>
                <a:gd name="connsiteX23" fmla="*/ 427673 w 533400"/>
                <a:gd name="connsiteY23" fmla="*/ 555308 h 628650"/>
                <a:gd name="connsiteX24" fmla="*/ 459105 w 533400"/>
                <a:gd name="connsiteY24" fmla="*/ 618173 h 628650"/>
                <a:gd name="connsiteX25" fmla="*/ 476250 w 533400"/>
                <a:gd name="connsiteY25" fmla="*/ 628650 h 628650"/>
                <a:gd name="connsiteX26" fmla="*/ 484823 w 533400"/>
                <a:gd name="connsiteY26" fmla="*/ 626745 h 628650"/>
                <a:gd name="connsiteX27" fmla="*/ 493395 w 533400"/>
                <a:gd name="connsiteY27" fmla="*/ 601028 h 628650"/>
                <a:gd name="connsiteX28" fmla="*/ 457200 w 533400"/>
                <a:gd name="connsiteY28" fmla="*/ 529590 h 628650"/>
                <a:gd name="connsiteX29" fmla="*/ 533400 w 533400"/>
                <a:gd name="connsiteY29" fmla="*/ 342900 h 628650"/>
                <a:gd name="connsiteX30" fmla="*/ 285750 w 533400"/>
                <a:gd name="connsiteY30" fmla="*/ 77153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3400" h="628650">
                  <a:moveTo>
                    <a:pt x="57150" y="342900"/>
                  </a:moveTo>
                  <a:cubicBezTo>
                    <a:pt x="57150" y="227648"/>
                    <a:pt x="151448" y="133350"/>
                    <a:pt x="266700" y="133350"/>
                  </a:cubicBezTo>
                  <a:cubicBezTo>
                    <a:pt x="381953" y="133350"/>
                    <a:pt x="476250" y="227648"/>
                    <a:pt x="476250" y="342900"/>
                  </a:cubicBezTo>
                  <a:cubicBezTo>
                    <a:pt x="476250" y="458153"/>
                    <a:pt x="381953" y="552450"/>
                    <a:pt x="266700" y="552450"/>
                  </a:cubicBezTo>
                  <a:cubicBezTo>
                    <a:pt x="151448" y="552450"/>
                    <a:pt x="57150" y="458153"/>
                    <a:pt x="57150" y="342900"/>
                  </a:cubicBezTo>
                  <a:close/>
                  <a:moveTo>
                    <a:pt x="285750" y="77153"/>
                  </a:moveTo>
                  <a:lnTo>
                    <a:pt x="285750" y="38100"/>
                  </a:lnTo>
                  <a:lnTo>
                    <a:pt x="323850" y="38100"/>
                  </a:lnTo>
                  <a:cubicBezTo>
                    <a:pt x="334328" y="38100"/>
                    <a:pt x="342900" y="29528"/>
                    <a:pt x="342900" y="19050"/>
                  </a:cubicBezTo>
                  <a:cubicBezTo>
                    <a:pt x="342900" y="8572"/>
                    <a:pt x="334328" y="0"/>
                    <a:pt x="323850" y="0"/>
                  </a:cubicBezTo>
                  <a:lnTo>
                    <a:pt x="209550" y="0"/>
                  </a:lnTo>
                  <a:cubicBezTo>
                    <a:pt x="199073" y="0"/>
                    <a:pt x="190500" y="8572"/>
                    <a:pt x="190500" y="19050"/>
                  </a:cubicBezTo>
                  <a:cubicBezTo>
                    <a:pt x="190500" y="29528"/>
                    <a:pt x="199073" y="38100"/>
                    <a:pt x="209550" y="38100"/>
                  </a:cubicBezTo>
                  <a:lnTo>
                    <a:pt x="247650" y="38100"/>
                  </a:lnTo>
                  <a:lnTo>
                    <a:pt x="247650" y="77153"/>
                  </a:lnTo>
                  <a:cubicBezTo>
                    <a:pt x="109538" y="86678"/>
                    <a:pt x="0" y="201930"/>
                    <a:pt x="0" y="342900"/>
                  </a:cubicBezTo>
                  <a:cubicBezTo>
                    <a:pt x="0" y="415290"/>
                    <a:pt x="28575" y="481013"/>
                    <a:pt x="76200" y="529590"/>
                  </a:cubicBezTo>
                  <a:lnTo>
                    <a:pt x="40005" y="601028"/>
                  </a:lnTo>
                  <a:cubicBezTo>
                    <a:pt x="35243" y="610553"/>
                    <a:pt x="39053" y="621983"/>
                    <a:pt x="48578" y="626745"/>
                  </a:cubicBezTo>
                  <a:cubicBezTo>
                    <a:pt x="51435" y="627698"/>
                    <a:pt x="54293" y="628650"/>
                    <a:pt x="57150" y="628650"/>
                  </a:cubicBezTo>
                  <a:cubicBezTo>
                    <a:pt x="63818" y="628650"/>
                    <a:pt x="70485" y="624840"/>
                    <a:pt x="74295" y="618173"/>
                  </a:cubicBezTo>
                  <a:lnTo>
                    <a:pt x="105728" y="555308"/>
                  </a:lnTo>
                  <a:cubicBezTo>
                    <a:pt x="150495" y="589598"/>
                    <a:pt x="205740" y="609600"/>
                    <a:pt x="266700" y="609600"/>
                  </a:cubicBezTo>
                  <a:cubicBezTo>
                    <a:pt x="327660" y="609600"/>
                    <a:pt x="382905" y="589598"/>
                    <a:pt x="427673" y="555308"/>
                  </a:cubicBezTo>
                  <a:lnTo>
                    <a:pt x="459105" y="618173"/>
                  </a:lnTo>
                  <a:cubicBezTo>
                    <a:pt x="462915" y="624840"/>
                    <a:pt x="469583" y="628650"/>
                    <a:pt x="476250" y="628650"/>
                  </a:cubicBezTo>
                  <a:cubicBezTo>
                    <a:pt x="479108" y="628650"/>
                    <a:pt x="481965" y="627698"/>
                    <a:pt x="484823" y="626745"/>
                  </a:cubicBezTo>
                  <a:cubicBezTo>
                    <a:pt x="494348" y="621983"/>
                    <a:pt x="498158" y="610553"/>
                    <a:pt x="493395" y="601028"/>
                  </a:cubicBezTo>
                  <a:lnTo>
                    <a:pt x="457200" y="529590"/>
                  </a:lnTo>
                  <a:cubicBezTo>
                    <a:pt x="503873" y="481965"/>
                    <a:pt x="533400" y="415290"/>
                    <a:pt x="533400" y="342900"/>
                  </a:cubicBezTo>
                  <a:cubicBezTo>
                    <a:pt x="533400" y="201930"/>
                    <a:pt x="423863" y="86678"/>
                    <a:pt x="285750" y="77153"/>
                  </a:cubicBezTo>
                  <a:close/>
                </a:path>
              </a:pathLst>
            </a:custGeom>
            <a:grpFill/>
            <a:ln w="9525" cap="flat">
              <a:noFill/>
              <a:prstDash val="solid"/>
              <a:miter/>
            </a:ln>
          </p:spPr>
          <p:txBody>
            <a:bodyPr rtlCol="0" anchor="ctr"/>
            <a:lstStyle/>
            <a:p>
              <a:endParaRPr lang="it-IT" sz="1013"/>
            </a:p>
          </p:txBody>
        </p:sp>
        <p:sp>
          <p:nvSpPr>
            <p:cNvPr id="259" name="Figura a mano libera 258">
              <a:extLst>
                <a:ext uri="{FF2B5EF4-FFF2-40B4-BE49-F238E27FC236}">
                  <a16:creationId xmlns:a16="http://schemas.microsoft.com/office/drawing/2014/main" id="{9F2F8CA6-7241-2942-9611-26E7631B51BD}"/>
                </a:ext>
              </a:extLst>
            </p:cNvPr>
            <p:cNvSpPr/>
            <p:nvPr/>
          </p:nvSpPr>
          <p:spPr>
            <a:xfrm>
              <a:off x="8043600" y="5414700"/>
              <a:ext cx="171450" cy="171450"/>
            </a:xfrm>
            <a:custGeom>
              <a:avLst/>
              <a:gdLst>
                <a:gd name="connsiteX0" fmla="*/ 133350 w 171450"/>
                <a:gd name="connsiteY0" fmla="*/ 133350 h 171450"/>
                <a:gd name="connsiteX1" fmla="*/ 0 w 171450"/>
                <a:gd name="connsiteY1" fmla="*/ 133350 h 171450"/>
                <a:gd name="connsiteX2" fmla="*/ 0 w 171450"/>
                <a:gd name="connsiteY2" fmla="*/ 171450 h 171450"/>
                <a:gd name="connsiteX3" fmla="*/ 152400 w 171450"/>
                <a:gd name="connsiteY3" fmla="*/ 171450 h 171450"/>
                <a:gd name="connsiteX4" fmla="*/ 171450 w 171450"/>
                <a:gd name="connsiteY4" fmla="*/ 152400 h 171450"/>
                <a:gd name="connsiteX5" fmla="*/ 171450 w 171450"/>
                <a:gd name="connsiteY5" fmla="*/ 0 h 171450"/>
                <a:gd name="connsiteX6" fmla="*/ 133350 w 171450"/>
                <a:gd name="connsiteY6" fmla="*/ 0 h 171450"/>
                <a:gd name="connsiteX7" fmla="*/ 133350 w 171450"/>
                <a:gd name="connsiteY7" fmla="*/ 1333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50" h="171450">
                  <a:moveTo>
                    <a:pt x="133350" y="133350"/>
                  </a:moveTo>
                  <a:lnTo>
                    <a:pt x="0" y="133350"/>
                  </a:lnTo>
                  <a:lnTo>
                    <a:pt x="0" y="171450"/>
                  </a:lnTo>
                  <a:lnTo>
                    <a:pt x="152400" y="171450"/>
                  </a:lnTo>
                  <a:cubicBezTo>
                    <a:pt x="162877" y="171450"/>
                    <a:pt x="171450" y="162877"/>
                    <a:pt x="171450" y="152400"/>
                  </a:cubicBezTo>
                  <a:lnTo>
                    <a:pt x="171450" y="0"/>
                  </a:lnTo>
                  <a:lnTo>
                    <a:pt x="133350" y="0"/>
                  </a:lnTo>
                  <a:lnTo>
                    <a:pt x="133350" y="133350"/>
                  </a:lnTo>
                  <a:close/>
                </a:path>
              </a:pathLst>
            </a:custGeom>
            <a:grpFill/>
            <a:ln w="9525" cap="flat">
              <a:noFill/>
              <a:prstDash val="solid"/>
              <a:miter/>
            </a:ln>
          </p:spPr>
          <p:txBody>
            <a:bodyPr rtlCol="0" anchor="ctr"/>
            <a:lstStyle/>
            <a:p>
              <a:endParaRPr lang="it-IT" sz="1013"/>
            </a:p>
          </p:txBody>
        </p:sp>
        <p:sp>
          <p:nvSpPr>
            <p:cNvPr id="260" name="Figura a mano libera 259">
              <a:extLst>
                <a:ext uri="{FF2B5EF4-FFF2-40B4-BE49-F238E27FC236}">
                  <a16:creationId xmlns:a16="http://schemas.microsoft.com/office/drawing/2014/main" id="{F68AD8AA-C9CE-D944-9FC9-4F90B6DC528D}"/>
                </a:ext>
              </a:extLst>
            </p:cNvPr>
            <p:cNvSpPr/>
            <p:nvPr/>
          </p:nvSpPr>
          <p:spPr>
            <a:xfrm>
              <a:off x="8319825" y="5211818"/>
              <a:ext cx="190500" cy="190500"/>
            </a:xfrm>
            <a:custGeom>
              <a:avLst/>
              <a:gdLst>
                <a:gd name="connsiteX0" fmla="*/ 182880 w 190500"/>
                <a:gd name="connsiteY0" fmla="*/ 90488 h 190500"/>
                <a:gd name="connsiteX1" fmla="*/ 103823 w 190500"/>
                <a:gd name="connsiteY1" fmla="*/ 11430 h 190500"/>
                <a:gd name="connsiteX2" fmla="*/ 49530 w 190500"/>
                <a:gd name="connsiteY2" fmla="*/ 11430 h 190500"/>
                <a:gd name="connsiteX3" fmla="*/ 0 w 190500"/>
                <a:gd name="connsiteY3" fmla="*/ 60008 h 190500"/>
                <a:gd name="connsiteX4" fmla="*/ 133350 w 190500"/>
                <a:gd name="connsiteY4" fmla="*/ 193358 h 190500"/>
                <a:gd name="connsiteX5" fmla="*/ 182880 w 190500"/>
                <a:gd name="connsiteY5" fmla="*/ 143828 h 190500"/>
                <a:gd name="connsiteX6" fmla="*/ 182880 w 190500"/>
                <a:gd name="connsiteY6" fmla="*/ 9048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82880" y="90488"/>
                  </a:moveTo>
                  <a:lnTo>
                    <a:pt x="103823" y="11430"/>
                  </a:lnTo>
                  <a:cubicBezTo>
                    <a:pt x="88583" y="-3810"/>
                    <a:pt x="64770" y="-3810"/>
                    <a:pt x="49530" y="11430"/>
                  </a:cubicBezTo>
                  <a:lnTo>
                    <a:pt x="0" y="60008"/>
                  </a:lnTo>
                  <a:lnTo>
                    <a:pt x="133350" y="193358"/>
                  </a:lnTo>
                  <a:lnTo>
                    <a:pt x="182880" y="143828"/>
                  </a:lnTo>
                  <a:cubicBezTo>
                    <a:pt x="197167" y="129540"/>
                    <a:pt x="197167" y="104775"/>
                    <a:pt x="182880" y="90488"/>
                  </a:cubicBezTo>
                  <a:close/>
                </a:path>
              </a:pathLst>
            </a:custGeom>
            <a:grpFill/>
            <a:ln w="9525" cap="flat">
              <a:noFill/>
              <a:prstDash val="solid"/>
              <a:miter/>
            </a:ln>
          </p:spPr>
          <p:txBody>
            <a:bodyPr rtlCol="0" anchor="ctr"/>
            <a:lstStyle/>
            <a:p>
              <a:endParaRPr lang="it-IT" sz="1013"/>
            </a:p>
          </p:txBody>
        </p:sp>
        <p:sp>
          <p:nvSpPr>
            <p:cNvPr id="312" name="Figura a mano libera 311">
              <a:extLst>
                <a:ext uri="{FF2B5EF4-FFF2-40B4-BE49-F238E27FC236}">
                  <a16:creationId xmlns:a16="http://schemas.microsoft.com/office/drawing/2014/main" id="{C9824309-C98D-1748-B90A-A8226E4258EC}"/>
                </a:ext>
              </a:extLst>
            </p:cNvPr>
            <p:cNvSpPr/>
            <p:nvPr/>
          </p:nvSpPr>
          <p:spPr>
            <a:xfrm>
              <a:off x="7877865" y="5210865"/>
              <a:ext cx="190500" cy="190500"/>
            </a:xfrm>
            <a:custGeom>
              <a:avLst/>
              <a:gdLst>
                <a:gd name="connsiteX0" fmla="*/ 194310 w 190500"/>
                <a:gd name="connsiteY0" fmla="*/ 60960 h 190500"/>
                <a:gd name="connsiteX1" fmla="*/ 144780 w 190500"/>
                <a:gd name="connsiteY1" fmla="*/ 11430 h 190500"/>
                <a:gd name="connsiteX2" fmla="*/ 90488 w 190500"/>
                <a:gd name="connsiteY2" fmla="*/ 11430 h 190500"/>
                <a:gd name="connsiteX3" fmla="*/ 11430 w 190500"/>
                <a:gd name="connsiteY3" fmla="*/ 90488 h 190500"/>
                <a:gd name="connsiteX4" fmla="*/ 11430 w 190500"/>
                <a:gd name="connsiteY4" fmla="*/ 144780 h 190500"/>
                <a:gd name="connsiteX5" fmla="*/ 60960 w 190500"/>
                <a:gd name="connsiteY5" fmla="*/ 194310 h 190500"/>
                <a:gd name="connsiteX6" fmla="*/ 194310 w 190500"/>
                <a:gd name="connsiteY6" fmla="*/ 6096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94310" y="60960"/>
                  </a:moveTo>
                  <a:lnTo>
                    <a:pt x="144780" y="11430"/>
                  </a:lnTo>
                  <a:cubicBezTo>
                    <a:pt x="129540" y="-3810"/>
                    <a:pt x="105728" y="-3810"/>
                    <a:pt x="90488" y="11430"/>
                  </a:cubicBezTo>
                  <a:lnTo>
                    <a:pt x="11430" y="90488"/>
                  </a:lnTo>
                  <a:cubicBezTo>
                    <a:pt x="-3810" y="105728"/>
                    <a:pt x="-3810" y="129540"/>
                    <a:pt x="11430" y="144780"/>
                  </a:cubicBezTo>
                  <a:lnTo>
                    <a:pt x="60960" y="194310"/>
                  </a:lnTo>
                  <a:lnTo>
                    <a:pt x="194310" y="60960"/>
                  </a:lnTo>
                  <a:close/>
                </a:path>
              </a:pathLst>
            </a:custGeom>
            <a:grpFill/>
            <a:ln w="9525" cap="flat">
              <a:noFill/>
              <a:prstDash val="solid"/>
              <a:miter/>
            </a:ln>
          </p:spPr>
          <p:txBody>
            <a:bodyPr rtlCol="0" anchor="ctr"/>
            <a:lstStyle/>
            <a:p>
              <a:endParaRPr lang="it-IT" sz="1013"/>
            </a:p>
          </p:txBody>
        </p:sp>
      </p:grpSp>
      <p:grpSp>
        <p:nvGrpSpPr>
          <p:cNvPr id="313" name="Elemento grafico 32" descr="Candela">
            <a:extLst>
              <a:ext uri="{FF2B5EF4-FFF2-40B4-BE49-F238E27FC236}">
                <a16:creationId xmlns:a16="http://schemas.microsoft.com/office/drawing/2014/main" id="{2671AC15-946E-EE49-A24E-7A631D6A6905}"/>
              </a:ext>
            </a:extLst>
          </p:cNvPr>
          <p:cNvGrpSpPr/>
          <p:nvPr/>
        </p:nvGrpSpPr>
        <p:grpSpPr>
          <a:xfrm>
            <a:off x="6846591" y="856184"/>
            <a:ext cx="271267" cy="271267"/>
            <a:chOff x="7888800" y="5221800"/>
            <a:chExt cx="914400" cy="914400"/>
          </a:xfrm>
          <a:solidFill>
            <a:schemeClr val="accent3"/>
          </a:solidFill>
        </p:grpSpPr>
        <p:sp>
          <p:nvSpPr>
            <p:cNvPr id="314" name="Figura a mano libera 313">
              <a:extLst>
                <a:ext uri="{FF2B5EF4-FFF2-40B4-BE49-F238E27FC236}">
                  <a16:creationId xmlns:a16="http://schemas.microsoft.com/office/drawing/2014/main" id="{64A95EFC-B397-5C4A-87F9-8FFDA3321736}"/>
                </a:ext>
              </a:extLst>
            </p:cNvPr>
            <p:cNvSpPr/>
            <p:nvPr/>
          </p:nvSpPr>
          <p:spPr>
            <a:xfrm>
              <a:off x="8050725" y="5542793"/>
              <a:ext cx="590550" cy="495300"/>
            </a:xfrm>
            <a:custGeom>
              <a:avLst/>
              <a:gdLst>
                <a:gd name="connsiteX0" fmla="*/ 358140 w 590550"/>
                <a:gd name="connsiteY0" fmla="*/ 342900 h 495300"/>
                <a:gd name="connsiteX1" fmla="*/ 358140 w 590550"/>
                <a:gd name="connsiteY1" fmla="*/ 26670 h 495300"/>
                <a:gd name="connsiteX2" fmla="*/ 294323 w 590550"/>
                <a:gd name="connsiteY2" fmla="*/ 0 h 495300"/>
                <a:gd name="connsiteX3" fmla="*/ 230505 w 590550"/>
                <a:gd name="connsiteY3" fmla="*/ 26670 h 495300"/>
                <a:gd name="connsiteX4" fmla="*/ 230505 w 590550"/>
                <a:gd name="connsiteY4" fmla="*/ 342900 h 495300"/>
                <a:gd name="connsiteX5" fmla="*/ 0 w 590550"/>
                <a:gd name="connsiteY5" fmla="*/ 342900 h 495300"/>
                <a:gd name="connsiteX6" fmla="*/ 0 w 590550"/>
                <a:gd name="connsiteY6" fmla="*/ 400050 h 495300"/>
                <a:gd name="connsiteX7" fmla="*/ 104775 w 590550"/>
                <a:gd name="connsiteY7" fmla="*/ 504825 h 495300"/>
                <a:gd name="connsiteX8" fmla="*/ 485775 w 590550"/>
                <a:gd name="connsiteY8" fmla="*/ 504825 h 495300"/>
                <a:gd name="connsiteX9" fmla="*/ 590550 w 590550"/>
                <a:gd name="connsiteY9" fmla="*/ 400050 h 495300"/>
                <a:gd name="connsiteX10" fmla="*/ 590550 w 590550"/>
                <a:gd name="connsiteY10" fmla="*/ 342900 h 495300"/>
                <a:gd name="connsiteX11" fmla="*/ 358140 w 590550"/>
                <a:gd name="connsiteY11" fmla="*/ 342900 h 495300"/>
                <a:gd name="connsiteX12" fmla="*/ 485775 w 590550"/>
                <a:gd name="connsiteY12" fmla="*/ 447675 h 495300"/>
                <a:gd name="connsiteX13" fmla="*/ 104775 w 590550"/>
                <a:gd name="connsiteY13" fmla="*/ 447675 h 495300"/>
                <a:gd name="connsiteX14" fmla="*/ 57150 w 590550"/>
                <a:gd name="connsiteY14" fmla="*/ 400050 h 495300"/>
                <a:gd name="connsiteX15" fmla="*/ 533400 w 590550"/>
                <a:gd name="connsiteY15" fmla="*/ 400050 h 495300"/>
                <a:gd name="connsiteX16" fmla="*/ 485775 w 590550"/>
                <a:gd name="connsiteY16" fmla="*/ 44767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495300">
                  <a:moveTo>
                    <a:pt x="358140" y="342900"/>
                  </a:moveTo>
                  <a:lnTo>
                    <a:pt x="358140" y="26670"/>
                  </a:lnTo>
                  <a:cubicBezTo>
                    <a:pt x="358140" y="16193"/>
                    <a:pt x="330518" y="0"/>
                    <a:pt x="294323" y="0"/>
                  </a:cubicBezTo>
                  <a:cubicBezTo>
                    <a:pt x="258127" y="0"/>
                    <a:pt x="230505" y="16193"/>
                    <a:pt x="230505" y="26670"/>
                  </a:cubicBezTo>
                  <a:lnTo>
                    <a:pt x="230505" y="342900"/>
                  </a:lnTo>
                  <a:lnTo>
                    <a:pt x="0" y="342900"/>
                  </a:lnTo>
                  <a:lnTo>
                    <a:pt x="0" y="400050"/>
                  </a:lnTo>
                  <a:cubicBezTo>
                    <a:pt x="0" y="458153"/>
                    <a:pt x="46672" y="504825"/>
                    <a:pt x="104775" y="504825"/>
                  </a:cubicBezTo>
                  <a:lnTo>
                    <a:pt x="485775" y="504825"/>
                  </a:lnTo>
                  <a:cubicBezTo>
                    <a:pt x="543878" y="504825"/>
                    <a:pt x="590550" y="458153"/>
                    <a:pt x="590550" y="400050"/>
                  </a:cubicBezTo>
                  <a:lnTo>
                    <a:pt x="590550" y="342900"/>
                  </a:lnTo>
                  <a:lnTo>
                    <a:pt x="358140" y="342900"/>
                  </a:lnTo>
                  <a:close/>
                  <a:moveTo>
                    <a:pt x="485775" y="447675"/>
                  </a:moveTo>
                  <a:lnTo>
                    <a:pt x="104775" y="447675"/>
                  </a:lnTo>
                  <a:cubicBezTo>
                    <a:pt x="78105" y="447675"/>
                    <a:pt x="57150" y="426720"/>
                    <a:pt x="57150" y="400050"/>
                  </a:cubicBezTo>
                  <a:lnTo>
                    <a:pt x="533400" y="400050"/>
                  </a:lnTo>
                  <a:cubicBezTo>
                    <a:pt x="533400" y="425768"/>
                    <a:pt x="512445" y="447675"/>
                    <a:pt x="485775" y="447675"/>
                  </a:cubicBez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6D1F885A-DD35-9E44-90DB-32084E8D5F06}"/>
                </a:ext>
              </a:extLst>
            </p:cNvPr>
            <p:cNvSpPr/>
            <p:nvPr/>
          </p:nvSpPr>
          <p:spPr>
            <a:xfrm>
              <a:off x="8275515" y="5310383"/>
              <a:ext cx="133350" cy="200025"/>
            </a:xfrm>
            <a:custGeom>
              <a:avLst/>
              <a:gdLst>
                <a:gd name="connsiteX0" fmla="*/ 68580 w 133350"/>
                <a:gd name="connsiteY0" fmla="*/ 203835 h 200025"/>
                <a:gd name="connsiteX1" fmla="*/ 136208 w 133350"/>
                <a:gd name="connsiteY1" fmla="*/ 136208 h 200025"/>
                <a:gd name="connsiteX2" fmla="*/ 68580 w 133350"/>
                <a:gd name="connsiteY2" fmla="*/ 0 h 200025"/>
                <a:gd name="connsiteX3" fmla="*/ 22860 w 133350"/>
                <a:gd name="connsiteY3" fmla="*/ 90487 h 200025"/>
                <a:gd name="connsiteX4" fmla="*/ 18098 w 133350"/>
                <a:gd name="connsiteY4" fmla="*/ 95250 h 200025"/>
                <a:gd name="connsiteX5" fmla="*/ 0 w 133350"/>
                <a:gd name="connsiteY5" fmla="*/ 136208 h 200025"/>
                <a:gd name="connsiteX6" fmla="*/ 68580 w 133350"/>
                <a:gd name="connsiteY6" fmla="*/ 20383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0025">
                  <a:moveTo>
                    <a:pt x="68580" y="203835"/>
                  </a:moveTo>
                  <a:cubicBezTo>
                    <a:pt x="106680" y="203835"/>
                    <a:pt x="136208" y="174308"/>
                    <a:pt x="136208" y="136208"/>
                  </a:cubicBezTo>
                  <a:cubicBezTo>
                    <a:pt x="136208" y="98108"/>
                    <a:pt x="106680" y="0"/>
                    <a:pt x="68580" y="0"/>
                  </a:cubicBezTo>
                  <a:cubicBezTo>
                    <a:pt x="30480" y="0"/>
                    <a:pt x="78105" y="45720"/>
                    <a:pt x="22860" y="90487"/>
                  </a:cubicBezTo>
                  <a:cubicBezTo>
                    <a:pt x="20955" y="92393"/>
                    <a:pt x="20955" y="92393"/>
                    <a:pt x="18098" y="95250"/>
                  </a:cubicBezTo>
                  <a:cubicBezTo>
                    <a:pt x="8573" y="106680"/>
                    <a:pt x="0" y="118110"/>
                    <a:pt x="0" y="136208"/>
                  </a:cubicBezTo>
                  <a:cubicBezTo>
                    <a:pt x="953" y="174308"/>
                    <a:pt x="30480" y="203835"/>
                    <a:pt x="68580" y="203835"/>
                  </a:cubicBezTo>
                  <a:close/>
                </a:path>
              </a:pathLst>
            </a:custGeom>
            <a:grpFill/>
            <a:ln w="9525" cap="flat">
              <a:noFill/>
              <a:prstDash val="solid"/>
              <a:miter/>
            </a:ln>
          </p:spPr>
          <p:txBody>
            <a:bodyPr rtlCol="0" anchor="ctr"/>
            <a:lstStyle/>
            <a:p>
              <a:endParaRPr lang="it-IT" sz="1013"/>
            </a:p>
          </p:txBody>
        </p:sp>
      </p:grpSp>
      <p:sp>
        <p:nvSpPr>
          <p:cNvPr id="320" name="Elemento grafico 34" descr="Pettine">
            <a:extLst>
              <a:ext uri="{FF2B5EF4-FFF2-40B4-BE49-F238E27FC236}">
                <a16:creationId xmlns:a16="http://schemas.microsoft.com/office/drawing/2014/main" id="{3CD3A453-A303-9441-8A19-05EA3453C1C2}"/>
              </a:ext>
            </a:extLst>
          </p:cNvPr>
          <p:cNvSpPr/>
          <p:nvPr/>
        </p:nvSpPr>
        <p:spPr>
          <a:xfrm>
            <a:off x="7303310" y="880202"/>
            <a:ext cx="226056" cy="223230"/>
          </a:xfrm>
          <a:custGeom>
            <a:avLst/>
            <a:gdLst>
              <a:gd name="connsiteX0" fmla="*/ 698421 w 762000"/>
              <a:gd name="connsiteY0" fmla="*/ 301228 h 752475"/>
              <a:gd name="connsiteX1" fmla="*/ 701278 w 762000"/>
              <a:gd name="connsiteY1" fmla="*/ 304086 h 752475"/>
              <a:gd name="connsiteX2" fmla="*/ 720328 w 762000"/>
              <a:gd name="connsiteY2" fmla="*/ 304086 h 752475"/>
              <a:gd name="connsiteX3" fmla="*/ 720328 w 762000"/>
              <a:gd name="connsiteY3" fmla="*/ 285036 h 752475"/>
              <a:gd name="connsiteX4" fmla="*/ 717471 w 762000"/>
              <a:gd name="connsiteY4" fmla="*/ 282178 h 752475"/>
              <a:gd name="connsiteX5" fmla="*/ 578406 w 762000"/>
              <a:gd name="connsiteY5" fmla="*/ 143113 h 752475"/>
              <a:gd name="connsiteX6" fmla="*/ 597456 w 762000"/>
              <a:gd name="connsiteY6" fmla="*/ 124063 h 752475"/>
              <a:gd name="connsiteX7" fmla="*/ 736521 w 762000"/>
              <a:gd name="connsiteY7" fmla="*/ 262176 h 752475"/>
              <a:gd name="connsiteX8" fmla="*/ 739378 w 762000"/>
              <a:gd name="connsiteY8" fmla="*/ 265033 h 752475"/>
              <a:gd name="connsiteX9" fmla="*/ 758428 w 762000"/>
              <a:gd name="connsiteY9" fmla="*/ 265033 h 752475"/>
              <a:gd name="connsiteX10" fmla="*/ 758428 w 762000"/>
              <a:gd name="connsiteY10" fmla="*/ 245983 h 752475"/>
              <a:gd name="connsiteX11" fmla="*/ 628888 w 762000"/>
              <a:gd name="connsiteY11" fmla="*/ 92631 h 752475"/>
              <a:gd name="connsiteX12" fmla="*/ 559356 w 762000"/>
              <a:gd name="connsiteY12" fmla="*/ 10716 h 752475"/>
              <a:gd name="connsiteX13" fmla="*/ 508873 w 762000"/>
              <a:gd name="connsiteY13" fmla="*/ 10716 h 752475"/>
              <a:gd name="connsiteX14" fmla="*/ 10716 w 762000"/>
              <a:gd name="connsiteY14" fmla="*/ 508873 h 752475"/>
              <a:gd name="connsiteX15" fmla="*/ 10716 w 762000"/>
              <a:gd name="connsiteY15" fmla="*/ 559356 h 752475"/>
              <a:gd name="connsiteX16" fmla="*/ 92631 w 762000"/>
              <a:gd name="connsiteY16" fmla="*/ 628888 h 752475"/>
              <a:gd name="connsiteX17" fmla="*/ 246936 w 762000"/>
              <a:gd name="connsiteY17" fmla="*/ 757476 h 752475"/>
              <a:gd name="connsiteX18" fmla="*/ 265986 w 762000"/>
              <a:gd name="connsiteY18" fmla="*/ 757476 h 752475"/>
              <a:gd name="connsiteX19" fmla="*/ 265986 w 762000"/>
              <a:gd name="connsiteY19" fmla="*/ 738426 h 752475"/>
              <a:gd name="connsiteX20" fmla="*/ 263128 w 762000"/>
              <a:gd name="connsiteY20" fmla="*/ 735568 h 752475"/>
              <a:gd name="connsiteX21" fmla="*/ 124063 w 762000"/>
              <a:gd name="connsiteY21" fmla="*/ 597456 h 752475"/>
              <a:gd name="connsiteX22" fmla="*/ 143113 w 762000"/>
              <a:gd name="connsiteY22" fmla="*/ 578406 h 752475"/>
              <a:gd name="connsiteX23" fmla="*/ 281226 w 762000"/>
              <a:gd name="connsiteY23" fmla="*/ 717471 h 752475"/>
              <a:gd name="connsiteX24" fmla="*/ 284083 w 762000"/>
              <a:gd name="connsiteY24" fmla="*/ 720328 h 752475"/>
              <a:gd name="connsiteX25" fmla="*/ 303133 w 762000"/>
              <a:gd name="connsiteY25" fmla="*/ 720328 h 752475"/>
              <a:gd name="connsiteX26" fmla="*/ 303133 w 762000"/>
              <a:gd name="connsiteY26" fmla="*/ 701278 h 752475"/>
              <a:gd name="connsiteX27" fmla="*/ 300276 w 762000"/>
              <a:gd name="connsiteY27" fmla="*/ 698421 h 752475"/>
              <a:gd name="connsiteX28" fmla="*/ 162163 w 762000"/>
              <a:gd name="connsiteY28" fmla="*/ 559356 h 752475"/>
              <a:gd name="connsiteX29" fmla="*/ 181213 w 762000"/>
              <a:gd name="connsiteY29" fmla="*/ 540306 h 752475"/>
              <a:gd name="connsiteX30" fmla="*/ 319326 w 762000"/>
              <a:gd name="connsiteY30" fmla="*/ 679371 h 752475"/>
              <a:gd name="connsiteX31" fmla="*/ 322183 w 762000"/>
              <a:gd name="connsiteY31" fmla="*/ 682228 h 752475"/>
              <a:gd name="connsiteX32" fmla="*/ 341233 w 762000"/>
              <a:gd name="connsiteY32" fmla="*/ 682228 h 752475"/>
              <a:gd name="connsiteX33" fmla="*/ 341233 w 762000"/>
              <a:gd name="connsiteY33" fmla="*/ 663178 h 752475"/>
              <a:gd name="connsiteX34" fmla="*/ 338376 w 762000"/>
              <a:gd name="connsiteY34" fmla="*/ 660321 h 752475"/>
              <a:gd name="connsiteX35" fmla="*/ 200263 w 762000"/>
              <a:gd name="connsiteY35" fmla="*/ 522208 h 752475"/>
              <a:gd name="connsiteX36" fmla="*/ 219313 w 762000"/>
              <a:gd name="connsiteY36" fmla="*/ 503158 h 752475"/>
              <a:gd name="connsiteX37" fmla="*/ 357426 w 762000"/>
              <a:gd name="connsiteY37" fmla="*/ 642223 h 752475"/>
              <a:gd name="connsiteX38" fmla="*/ 360283 w 762000"/>
              <a:gd name="connsiteY38" fmla="*/ 645081 h 752475"/>
              <a:gd name="connsiteX39" fmla="*/ 379333 w 762000"/>
              <a:gd name="connsiteY39" fmla="*/ 645081 h 752475"/>
              <a:gd name="connsiteX40" fmla="*/ 379333 w 762000"/>
              <a:gd name="connsiteY40" fmla="*/ 626031 h 752475"/>
              <a:gd name="connsiteX41" fmla="*/ 376476 w 762000"/>
              <a:gd name="connsiteY41" fmla="*/ 623173 h 752475"/>
              <a:gd name="connsiteX42" fmla="*/ 237411 w 762000"/>
              <a:gd name="connsiteY42" fmla="*/ 484108 h 752475"/>
              <a:gd name="connsiteX43" fmla="*/ 256461 w 762000"/>
              <a:gd name="connsiteY43" fmla="*/ 465058 h 752475"/>
              <a:gd name="connsiteX44" fmla="*/ 395526 w 762000"/>
              <a:gd name="connsiteY44" fmla="*/ 604123 h 752475"/>
              <a:gd name="connsiteX45" fmla="*/ 398383 w 762000"/>
              <a:gd name="connsiteY45" fmla="*/ 606981 h 752475"/>
              <a:gd name="connsiteX46" fmla="*/ 417433 w 762000"/>
              <a:gd name="connsiteY46" fmla="*/ 606981 h 752475"/>
              <a:gd name="connsiteX47" fmla="*/ 417433 w 762000"/>
              <a:gd name="connsiteY47" fmla="*/ 587931 h 752475"/>
              <a:gd name="connsiteX48" fmla="*/ 414576 w 762000"/>
              <a:gd name="connsiteY48" fmla="*/ 585073 h 752475"/>
              <a:gd name="connsiteX49" fmla="*/ 275511 w 762000"/>
              <a:gd name="connsiteY49" fmla="*/ 446008 h 752475"/>
              <a:gd name="connsiteX50" fmla="*/ 294561 w 762000"/>
              <a:gd name="connsiteY50" fmla="*/ 426958 h 752475"/>
              <a:gd name="connsiteX51" fmla="*/ 433626 w 762000"/>
              <a:gd name="connsiteY51" fmla="*/ 566023 h 752475"/>
              <a:gd name="connsiteX52" fmla="*/ 436483 w 762000"/>
              <a:gd name="connsiteY52" fmla="*/ 568881 h 752475"/>
              <a:gd name="connsiteX53" fmla="*/ 455533 w 762000"/>
              <a:gd name="connsiteY53" fmla="*/ 568881 h 752475"/>
              <a:gd name="connsiteX54" fmla="*/ 455533 w 762000"/>
              <a:gd name="connsiteY54" fmla="*/ 549831 h 752475"/>
              <a:gd name="connsiteX55" fmla="*/ 452676 w 762000"/>
              <a:gd name="connsiteY55" fmla="*/ 546973 h 752475"/>
              <a:gd name="connsiteX56" fmla="*/ 313611 w 762000"/>
              <a:gd name="connsiteY56" fmla="*/ 407908 h 752475"/>
              <a:gd name="connsiteX57" fmla="*/ 332661 w 762000"/>
              <a:gd name="connsiteY57" fmla="*/ 388858 h 752475"/>
              <a:gd name="connsiteX58" fmla="*/ 471726 w 762000"/>
              <a:gd name="connsiteY58" fmla="*/ 527923 h 752475"/>
              <a:gd name="connsiteX59" fmla="*/ 474583 w 762000"/>
              <a:gd name="connsiteY59" fmla="*/ 530781 h 752475"/>
              <a:gd name="connsiteX60" fmla="*/ 487918 w 762000"/>
              <a:gd name="connsiteY60" fmla="*/ 534591 h 752475"/>
              <a:gd name="connsiteX61" fmla="*/ 497443 w 762000"/>
              <a:gd name="connsiteY61" fmla="*/ 525066 h 752475"/>
              <a:gd name="connsiteX62" fmla="*/ 493633 w 762000"/>
              <a:gd name="connsiteY62" fmla="*/ 511731 h 752475"/>
              <a:gd name="connsiteX63" fmla="*/ 490776 w 762000"/>
              <a:gd name="connsiteY63" fmla="*/ 508873 h 752475"/>
              <a:gd name="connsiteX64" fmla="*/ 351711 w 762000"/>
              <a:gd name="connsiteY64" fmla="*/ 370761 h 752475"/>
              <a:gd name="connsiteX65" fmla="*/ 370761 w 762000"/>
              <a:gd name="connsiteY65" fmla="*/ 351711 h 752475"/>
              <a:gd name="connsiteX66" fmla="*/ 509826 w 762000"/>
              <a:gd name="connsiteY66" fmla="*/ 490776 h 752475"/>
              <a:gd name="connsiteX67" fmla="*/ 512683 w 762000"/>
              <a:gd name="connsiteY67" fmla="*/ 493633 h 752475"/>
              <a:gd name="connsiteX68" fmla="*/ 531733 w 762000"/>
              <a:gd name="connsiteY68" fmla="*/ 493633 h 752475"/>
              <a:gd name="connsiteX69" fmla="*/ 531733 w 762000"/>
              <a:gd name="connsiteY69" fmla="*/ 474583 h 752475"/>
              <a:gd name="connsiteX70" fmla="*/ 528876 w 762000"/>
              <a:gd name="connsiteY70" fmla="*/ 471726 h 752475"/>
              <a:gd name="connsiteX71" fmla="*/ 388858 w 762000"/>
              <a:gd name="connsiteY71" fmla="*/ 332661 h 752475"/>
              <a:gd name="connsiteX72" fmla="*/ 407908 w 762000"/>
              <a:gd name="connsiteY72" fmla="*/ 313611 h 752475"/>
              <a:gd name="connsiteX73" fmla="*/ 546973 w 762000"/>
              <a:gd name="connsiteY73" fmla="*/ 452676 h 752475"/>
              <a:gd name="connsiteX74" fmla="*/ 549831 w 762000"/>
              <a:gd name="connsiteY74" fmla="*/ 455533 h 752475"/>
              <a:gd name="connsiteX75" fmla="*/ 568881 w 762000"/>
              <a:gd name="connsiteY75" fmla="*/ 455533 h 752475"/>
              <a:gd name="connsiteX76" fmla="*/ 568881 w 762000"/>
              <a:gd name="connsiteY76" fmla="*/ 436483 h 752475"/>
              <a:gd name="connsiteX77" fmla="*/ 566023 w 762000"/>
              <a:gd name="connsiteY77" fmla="*/ 433626 h 752475"/>
              <a:gd name="connsiteX78" fmla="*/ 426958 w 762000"/>
              <a:gd name="connsiteY78" fmla="*/ 294561 h 752475"/>
              <a:gd name="connsiteX79" fmla="*/ 446008 w 762000"/>
              <a:gd name="connsiteY79" fmla="*/ 275511 h 752475"/>
              <a:gd name="connsiteX80" fmla="*/ 585073 w 762000"/>
              <a:gd name="connsiteY80" fmla="*/ 414576 h 752475"/>
              <a:gd name="connsiteX81" fmla="*/ 587931 w 762000"/>
              <a:gd name="connsiteY81" fmla="*/ 417433 h 752475"/>
              <a:gd name="connsiteX82" fmla="*/ 606981 w 762000"/>
              <a:gd name="connsiteY82" fmla="*/ 417433 h 752475"/>
              <a:gd name="connsiteX83" fmla="*/ 606981 w 762000"/>
              <a:gd name="connsiteY83" fmla="*/ 398383 h 752475"/>
              <a:gd name="connsiteX84" fmla="*/ 604123 w 762000"/>
              <a:gd name="connsiteY84" fmla="*/ 395526 h 752475"/>
              <a:gd name="connsiteX85" fmla="*/ 465058 w 762000"/>
              <a:gd name="connsiteY85" fmla="*/ 257413 h 752475"/>
              <a:gd name="connsiteX86" fmla="*/ 484108 w 762000"/>
              <a:gd name="connsiteY86" fmla="*/ 238363 h 752475"/>
              <a:gd name="connsiteX87" fmla="*/ 623173 w 762000"/>
              <a:gd name="connsiteY87" fmla="*/ 377428 h 752475"/>
              <a:gd name="connsiteX88" fmla="*/ 626031 w 762000"/>
              <a:gd name="connsiteY88" fmla="*/ 380286 h 752475"/>
              <a:gd name="connsiteX89" fmla="*/ 645081 w 762000"/>
              <a:gd name="connsiteY89" fmla="*/ 380286 h 752475"/>
              <a:gd name="connsiteX90" fmla="*/ 645081 w 762000"/>
              <a:gd name="connsiteY90" fmla="*/ 361236 h 752475"/>
              <a:gd name="connsiteX91" fmla="*/ 642223 w 762000"/>
              <a:gd name="connsiteY91" fmla="*/ 358378 h 752475"/>
              <a:gd name="connsiteX92" fmla="*/ 503158 w 762000"/>
              <a:gd name="connsiteY92" fmla="*/ 219313 h 752475"/>
              <a:gd name="connsiteX93" fmla="*/ 522208 w 762000"/>
              <a:gd name="connsiteY93" fmla="*/ 200263 h 752475"/>
              <a:gd name="connsiteX94" fmla="*/ 661273 w 762000"/>
              <a:gd name="connsiteY94" fmla="*/ 339328 h 752475"/>
              <a:gd name="connsiteX95" fmla="*/ 664131 w 762000"/>
              <a:gd name="connsiteY95" fmla="*/ 342186 h 752475"/>
              <a:gd name="connsiteX96" fmla="*/ 683181 w 762000"/>
              <a:gd name="connsiteY96" fmla="*/ 342186 h 752475"/>
              <a:gd name="connsiteX97" fmla="*/ 683181 w 762000"/>
              <a:gd name="connsiteY97" fmla="*/ 323136 h 752475"/>
              <a:gd name="connsiteX98" fmla="*/ 680323 w 762000"/>
              <a:gd name="connsiteY98" fmla="*/ 320278 h 752475"/>
              <a:gd name="connsiteX99" fmla="*/ 540306 w 762000"/>
              <a:gd name="connsiteY99" fmla="*/ 181213 h 752475"/>
              <a:gd name="connsiteX100" fmla="*/ 559356 w 762000"/>
              <a:gd name="connsiteY100" fmla="*/ 162163 h 752475"/>
              <a:gd name="connsiteX101" fmla="*/ 698421 w 762000"/>
              <a:gd name="connsiteY101" fmla="*/ 30122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762000" h="752475">
                <a:moveTo>
                  <a:pt x="698421" y="301228"/>
                </a:moveTo>
                <a:lnTo>
                  <a:pt x="701278" y="304086"/>
                </a:lnTo>
                <a:cubicBezTo>
                  <a:pt x="706993" y="309801"/>
                  <a:pt x="714613" y="309801"/>
                  <a:pt x="720328" y="304086"/>
                </a:cubicBezTo>
                <a:cubicBezTo>
                  <a:pt x="726043" y="298371"/>
                  <a:pt x="726043" y="290751"/>
                  <a:pt x="720328" y="285036"/>
                </a:cubicBezTo>
                <a:lnTo>
                  <a:pt x="717471" y="282178"/>
                </a:lnTo>
                <a:lnTo>
                  <a:pt x="578406" y="143113"/>
                </a:lnTo>
                <a:lnTo>
                  <a:pt x="597456" y="124063"/>
                </a:lnTo>
                <a:lnTo>
                  <a:pt x="736521" y="262176"/>
                </a:lnTo>
                <a:lnTo>
                  <a:pt x="739378" y="265033"/>
                </a:lnTo>
                <a:cubicBezTo>
                  <a:pt x="745093" y="270748"/>
                  <a:pt x="752713" y="270748"/>
                  <a:pt x="758428" y="265033"/>
                </a:cubicBezTo>
                <a:cubicBezTo>
                  <a:pt x="764143" y="259318"/>
                  <a:pt x="764143" y="251698"/>
                  <a:pt x="758428" y="245983"/>
                </a:cubicBezTo>
                <a:cubicBezTo>
                  <a:pt x="757476" y="245983"/>
                  <a:pt x="628888" y="92631"/>
                  <a:pt x="628888" y="92631"/>
                </a:cubicBezTo>
                <a:lnTo>
                  <a:pt x="559356" y="10716"/>
                </a:lnTo>
                <a:cubicBezTo>
                  <a:pt x="545068" y="-3572"/>
                  <a:pt x="523161" y="-3572"/>
                  <a:pt x="508873" y="10716"/>
                </a:cubicBezTo>
                <a:lnTo>
                  <a:pt x="10716" y="508873"/>
                </a:lnTo>
                <a:cubicBezTo>
                  <a:pt x="-3572" y="523161"/>
                  <a:pt x="-3572" y="545068"/>
                  <a:pt x="10716" y="559356"/>
                </a:cubicBezTo>
                <a:lnTo>
                  <a:pt x="92631" y="628888"/>
                </a:lnTo>
                <a:cubicBezTo>
                  <a:pt x="92631" y="628888"/>
                  <a:pt x="245983" y="757476"/>
                  <a:pt x="246936" y="757476"/>
                </a:cubicBezTo>
                <a:cubicBezTo>
                  <a:pt x="252651" y="763191"/>
                  <a:pt x="260271" y="763191"/>
                  <a:pt x="265986" y="757476"/>
                </a:cubicBezTo>
                <a:cubicBezTo>
                  <a:pt x="271701" y="751761"/>
                  <a:pt x="271701" y="744141"/>
                  <a:pt x="265986" y="738426"/>
                </a:cubicBezTo>
                <a:lnTo>
                  <a:pt x="263128" y="735568"/>
                </a:lnTo>
                <a:lnTo>
                  <a:pt x="124063" y="597456"/>
                </a:lnTo>
                <a:lnTo>
                  <a:pt x="143113" y="578406"/>
                </a:lnTo>
                <a:lnTo>
                  <a:pt x="281226" y="717471"/>
                </a:lnTo>
                <a:lnTo>
                  <a:pt x="284083" y="720328"/>
                </a:lnTo>
                <a:cubicBezTo>
                  <a:pt x="289798" y="726043"/>
                  <a:pt x="297418" y="726043"/>
                  <a:pt x="303133" y="720328"/>
                </a:cubicBezTo>
                <a:cubicBezTo>
                  <a:pt x="308848" y="714613"/>
                  <a:pt x="308848" y="706993"/>
                  <a:pt x="303133" y="701278"/>
                </a:cubicBezTo>
                <a:lnTo>
                  <a:pt x="300276" y="698421"/>
                </a:lnTo>
                <a:lnTo>
                  <a:pt x="162163" y="559356"/>
                </a:lnTo>
                <a:lnTo>
                  <a:pt x="181213" y="540306"/>
                </a:lnTo>
                <a:lnTo>
                  <a:pt x="319326" y="679371"/>
                </a:lnTo>
                <a:lnTo>
                  <a:pt x="322183" y="682228"/>
                </a:lnTo>
                <a:cubicBezTo>
                  <a:pt x="327898" y="687943"/>
                  <a:pt x="335518" y="687943"/>
                  <a:pt x="341233" y="682228"/>
                </a:cubicBezTo>
                <a:cubicBezTo>
                  <a:pt x="346948" y="676513"/>
                  <a:pt x="346948" y="668893"/>
                  <a:pt x="341233" y="663178"/>
                </a:cubicBezTo>
                <a:lnTo>
                  <a:pt x="338376" y="660321"/>
                </a:lnTo>
                <a:lnTo>
                  <a:pt x="200263" y="522208"/>
                </a:lnTo>
                <a:lnTo>
                  <a:pt x="219313" y="503158"/>
                </a:lnTo>
                <a:lnTo>
                  <a:pt x="357426" y="642223"/>
                </a:lnTo>
                <a:lnTo>
                  <a:pt x="360283" y="645081"/>
                </a:lnTo>
                <a:cubicBezTo>
                  <a:pt x="365998" y="650796"/>
                  <a:pt x="373618" y="650796"/>
                  <a:pt x="379333" y="645081"/>
                </a:cubicBezTo>
                <a:cubicBezTo>
                  <a:pt x="385048" y="639366"/>
                  <a:pt x="385048" y="631746"/>
                  <a:pt x="379333" y="626031"/>
                </a:cubicBezTo>
                <a:lnTo>
                  <a:pt x="376476" y="623173"/>
                </a:lnTo>
                <a:lnTo>
                  <a:pt x="237411" y="484108"/>
                </a:lnTo>
                <a:lnTo>
                  <a:pt x="256461" y="465058"/>
                </a:lnTo>
                <a:lnTo>
                  <a:pt x="395526" y="604123"/>
                </a:lnTo>
                <a:lnTo>
                  <a:pt x="398383" y="606981"/>
                </a:lnTo>
                <a:cubicBezTo>
                  <a:pt x="404098" y="612696"/>
                  <a:pt x="411718" y="612696"/>
                  <a:pt x="417433" y="606981"/>
                </a:cubicBezTo>
                <a:cubicBezTo>
                  <a:pt x="423148" y="601266"/>
                  <a:pt x="423148" y="593646"/>
                  <a:pt x="417433" y="587931"/>
                </a:cubicBezTo>
                <a:lnTo>
                  <a:pt x="414576" y="585073"/>
                </a:lnTo>
                <a:lnTo>
                  <a:pt x="275511" y="446008"/>
                </a:lnTo>
                <a:lnTo>
                  <a:pt x="294561" y="426958"/>
                </a:lnTo>
                <a:lnTo>
                  <a:pt x="433626" y="566023"/>
                </a:lnTo>
                <a:lnTo>
                  <a:pt x="436483" y="568881"/>
                </a:lnTo>
                <a:cubicBezTo>
                  <a:pt x="442198" y="574596"/>
                  <a:pt x="449818" y="574596"/>
                  <a:pt x="455533" y="568881"/>
                </a:cubicBezTo>
                <a:cubicBezTo>
                  <a:pt x="461248" y="563166"/>
                  <a:pt x="461248" y="555546"/>
                  <a:pt x="455533" y="549831"/>
                </a:cubicBezTo>
                <a:lnTo>
                  <a:pt x="452676" y="546973"/>
                </a:lnTo>
                <a:lnTo>
                  <a:pt x="313611" y="407908"/>
                </a:lnTo>
                <a:lnTo>
                  <a:pt x="332661" y="388858"/>
                </a:lnTo>
                <a:lnTo>
                  <a:pt x="471726" y="527923"/>
                </a:lnTo>
                <a:lnTo>
                  <a:pt x="474583" y="530781"/>
                </a:lnTo>
                <a:cubicBezTo>
                  <a:pt x="478393" y="534591"/>
                  <a:pt x="483156" y="535543"/>
                  <a:pt x="487918" y="534591"/>
                </a:cubicBezTo>
                <a:cubicBezTo>
                  <a:pt x="492681" y="533638"/>
                  <a:pt x="496491" y="529828"/>
                  <a:pt x="497443" y="525066"/>
                </a:cubicBezTo>
                <a:cubicBezTo>
                  <a:pt x="498396" y="520303"/>
                  <a:pt x="497443" y="515541"/>
                  <a:pt x="493633" y="511731"/>
                </a:cubicBezTo>
                <a:lnTo>
                  <a:pt x="490776" y="508873"/>
                </a:lnTo>
                <a:lnTo>
                  <a:pt x="351711" y="370761"/>
                </a:lnTo>
                <a:lnTo>
                  <a:pt x="370761" y="351711"/>
                </a:lnTo>
                <a:lnTo>
                  <a:pt x="509826" y="490776"/>
                </a:lnTo>
                <a:lnTo>
                  <a:pt x="512683" y="493633"/>
                </a:lnTo>
                <a:cubicBezTo>
                  <a:pt x="518398" y="499348"/>
                  <a:pt x="526018" y="499348"/>
                  <a:pt x="531733" y="493633"/>
                </a:cubicBezTo>
                <a:cubicBezTo>
                  <a:pt x="537448" y="487918"/>
                  <a:pt x="537448" y="480298"/>
                  <a:pt x="531733" y="474583"/>
                </a:cubicBezTo>
                <a:lnTo>
                  <a:pt x="528876" y="471726"/>
                </a:lnTo>
                <a:lnTo>
                  <a:pt x="388858" y="332661"/>
                </a:lnTo>
                <a:lnTo>
                  <a:pt x="407908" y="313611"/>
                </a:lnTo>
                <a:lnTo>
                  <a:pt x="546973" y="452676"/>
                </a:lnTo>
                <a:lnTo>
                  <a:pt x="549831" y="455533"/>
                </a:lnTo>
                <a:cubicBezTo>
                  <a:pt x="555546" y="461248"/>
                  <a:pt x="563166" y="461248"/>
                  <a:pt x="568881" y="455533"/>
                </a:cubicBezTo>
                <a:cubicBezTo>
                  <a:pt x="574596" y="449818"/>
                  <a:pt x="574596" y="442198"/>
                  <a:pt x="568881" y="436483"/>
                </a:cubicBezTo>
                <a:lnTo>
                  <a:pt x="566023" y="433626"/>
                </a:lnTo>
                <a:lnTo>
                  <a:pt x="426958" y="294561"/>
                </a:lnTo>
                <a:lnTo>
                  <a:pt x="446008" y="275511"/>
                </a:lnTo>
                <a:lnTo>
                  <a:pt x="585073" y="414576"/>
                </a:lnTo>
                <a:lnTo>
                  <a:pt x="587931" y="417433"/>
                </a:lnTo>
                <a:cubicBezTo>
                  <a:pt x="593646" y="423148"/>
                  <a:pt x="601266" y="423148"/>
                  <a:pt x="606981" y="417433"/>
                </a:cubicBezTo>
                <a:cubicBezTo>
                  <a:pt x="612696" y="411718"/>
                  <a:pt x="612696" y="404098"/>
                  <a:pt x="606981" y="398383"/>
                </a:cubicBezTo>
                <a:lnTo>
                  <a:pt x="604123" y="395526"/>
                </a:lnTo>
                <a:lnTo>
                  <a:pt x="465058" y="257413"/>
                </a:lnTo>
                <a:lnTo>
                  <a:pt x="484108" y="238363"/>
                </a:lnTo>
                <a:lnTo>
                  <a:pt x="623173" y="377428"/>
                </a:lnTo>
                <a:lnTo>
                  <a:pt x="626031" y="380286"/>
                </a:lnTo>
                <a:cubicBezTo>
                  <a:pt x="631746" y="386001"/>
                  <a:pt x="639366" y="386001"/>
                  <a:pt x="645081" y="380286"/>
                </a:cubicBezTo>
                <a:cubicBezTo>
                  <a:pt x="650796" y="374571"/>
                  <a:pt x="650796" y="366951"/>
                  <a:pt x="645081" y="361236"/>
                </a:cubicBezTo>
                <a:lnTo>
                  <a:pt x="642223" y="358378"/>
                </a:lnTo>
                <a:lnTo>
                  <a:pt x="503158" y="219313"/>
                </a:lnTo>
                <a:lnTo>
                  <a:pt x="522208" y="200263"/>
                </a:lnTo>
                <a:lnTo>
                  <a:pt x="661273" y="339328"/>
                </a:lnTo>
                <a:lnTo>
                  <a:pt x="664131" y="342186"/>
                </a:lnTo>
                <a:cubicBezTo>
                  <a:pt x="669846" y="347901"/>
                  <a:pt x="677466" y="347901"/>
                  <a:pt x="683181" y="342186"/>
                </a:cubicBezTo>
                <a:cubicBezTo>
                  <a:pt x="688896" y="336471"/>
                  <a:pt x="688896" y="328851"/>
                  <a:pt x="683181" y="323136"/>
                </a:cubicBezTo>
                <a:lnTo>
                  <a:pt x="680323" y="320278"/>
                </a:lnTo>
                <a:lnTo>
                  <a:pt x="540306" y="181213"/>
                </a:lnTo>
                <a:lnTo>
                  <a:pt x="559356" y="162163"/>
                </a:lnTo>
                <a:lnTo>
                  <a:pt x="698421" y="301228"/>
                </a:lnTo>
                <a:close/>
              </a:path>
            </a:pathLst>
          </a:custGeom>
          <a:solidFill>
            <a:schemeClr val="accent3"/>
          </a:solidFill>
          <a:ln w="9525" cap="flat">
            <a:noFill/>
            <a:prstDash val="solid"/>
            <a:miter/>
          </a:ln>
        </p:spPr>
        <p:txBody>
          <a:bodyPr rtlCol="0" anchor="ctr"/>
          <a:lstStyle/>
          <a:p>
            <a:endParaRPr lang="it-IT" sz="1013"/>
          </a:p>
        </p:txBody>
      </p:sp>
      <p:grpSp>
        <p:nvGrpSpPr>
          <p:cNvPr id="321" name="Elemento grafico 36" descr="Doccia">
            <a:extLst>
              <a:ext uri="{FF2B5EF4-FFF2-40B4-BE49-F238E27FC236}">
                <a16:creationId xmlns:a16="http://schemas.microsoft.com/office/drawing/2014/main" id="{3C782F26-75AD-2E44-A3FC-C6A59815692E}"/>
              </a:ext>
            </a:extLst>
          </p:cNvPr>
          <p:cNvGrpSpPr/>
          <p:nvPr/>
        </p:nvGrpSpPr>
        <p:grpSpPr>
          <a:xfrm>
            <a:off x="7714818" y="856184"/>
            <a:ext cx="271267" cy="271267"/>
            <a:chOff x="8188800" y="5521800"/>
            <a:chExt cx="914400" cy="914400"/>
          </a:xfrm>
          <a:solidFill>
            <a:schemeClr val="accent3"/>
          </a:solidFill>
        </p:grpSpPr>
        <p:sp>
          <p:nvSpPr>
            <p:cNvPr id="322" name="Figura a mano libera 321">
              <a:extLst>
                <a:ext uri="{FF2B5EF4-FFF2-40B4-BE49-F238E27FC236}">
                  <a16:creationId xmlns:a16="http://schemas.microsoft.com/office/drawing/2014/main" id="{56AFEA90-438C-8747-AE10-FD759E01B284}"/>
                </a:ext>
              </a:extLst>
            </p:cNvPr>
            <p:cNvSpPr/>
            <p:nvPr/>
          </p:nvSpPr>
          <p:spPr>
            <a:xfrm>
              <a:off x="8318340" y="5598022"/>
              <a:ext cx="561975" cy="752475"/>
            </a:xfrm>
            <a:custGeom>
              <a:avLst/>
              <a:gdLst>
                <a:gd name="connsiteX0" fmla="*/ 375285 w 561975"/>
                <a:gd name="connsiteY0" fmla="*/ 187621 h 752475"/>
                <a:gd name="connsiteX1" fmla="*/ 266700 w 561975"/>
                <a:gd name="connsiteY1" fmla="*/ 333353 h 752475"/>
                <a:gd name="connsiteX2" fmla="*/ 571500 w 561975"/>
                <a:gd name="connsiteY2" fmla="*/ 333353 h 752475"/>
                <a:gd name="connsiteX3" fmla="*/ 453390 w 561975"/>
                <a:gd name="connsiteY3" fmla="*/ 184763 h 752475"/>
                <a:gd name="connsiteX4" fmla="*/ 206692 w 561975"/>
                <a:gd name="connsiteY4" fmla="*/ 931 h 752475"/>
                <a:gd name="connsiteX5" fmla="*/ 0 w 561975"/>
                <a:gd name="connsiteY5" fmla="*/ 228578 h 752475"/>
                <a:gd name="connsiteX6" fmla="*/ 0 w 561975"/>
                <a:gd name="connsiteY6" fmla="*/ 761978 h 752475"/>
                <a:gd name="connsiteX7" fmla="*/ 76200 w 561975"/>
                <a:gd name="connsiteY7" fmla="*/ 761978 h 752475"/>
                <a:gd name="connsiteX8" fmla="*/ 76200 w 561975"/>
                <a:gd name="connsiteY8" fmla="*/ 228578 h 752475"/>
                <a:gd name="connsiteX9" fmla="*/ 207645 w 561975"/>
                <a:gd name="connsiteY9" fmla="*/ 79036 h 752475"/>
                <a:gd name="connsiteX10" fmla="*/ 375285 w 561975"/>
                <a:gd name="connsiteY10" fmla="*/ 18762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1975" h="752475">
                  <a:moveTo>
                    <a:pt x="375285" y="187621"/>
                  </a:moveTo>
                  <a:cubicBezTo>
                    <a:pt x="310515" y="206671"/>
                    <a:pt x="266700" y="266678"/>
                    <a:pt x="266700" y="333353"/>
                  </a:cubicBezTo>
                  <a:lnTo>
                    <a:pt x="571500" y="333353"/>
                  </a:lnTo>
                  <a:cubicBezTo>
                    <a:pt x="571500" y="261916"/>
                    <a:pt x="521970" y="200956"/>
                    <a:pt x="453390" y="184763"/>
                  </a:cubicBezTo>
                  <a:cubicBezTo>
                    <a:pt x="430530" y="69511"/>
                    <a:pt x="323850" y="-9547"/>
                    <a:pt x="206692" y="931"/>
                  </a:cubicBezTo>
                  <a:cubicBezTo>
                    <a:pt x="89535" y="12361"/>
                    <a:pt x="0" y="111421"/>
                    <a:pt x="0" y="228578"/>
                  </a:cubicBezTo>
                  <a:lnTo>
                    <a:pt x="0" y="761978"/>
                  </a:lnTo>
                  <a:lnTo>
                    <a:pt x="76200" y="761978"/>
                  </a:lnTo>
                  <a:lnTo>
                    <a:pt x="76200" y="228578"/>
                  </a:lnTo>
                  <a:cubicBezTo>
                    <a:pt x="77153" y="153331"/>
                    <a:pt x="132398" y="89513"/>
                    <a:pt x="207645" y="79036"/>
                  </a:cubicBezTo>
                  <a:cubicBezTo>
                    <a:pt x="282893" y="68558"/>
                    <a:pt x="354330" y="114278"/>
                    <a:pt x="375285" y="187621"/>
                  </a:cubicBezTo>
                  <a:close/>
                </a:path>
              </a:pathLst>
            </a:custGeom>
            <a:grpFill/>
            <a:ln w="9525" cap="flat">
              <a:noFill/>
              <a:prstDash val="solid"/>
              <a:miter/>
            </a:ln>
          </p:spPr>
          <p:txBody>
            <a:bodyPr rtlCol="0" anchor="ctr"/>
            <a:lstStyle/>
            <a:p>
              <a:endParaRPr lang="it-IT" sz="1013"/>
            </a:p>
          </p:txBody>
        </p:sp>
        <p:sp>
          <p:nvSpPr>
            <p:cNvPr id="323" name="Figura a mano libera 322">
              <a:extLst>
                <a:ext uri="{FF2B5EF4-FFF2-40B4-BE49-F238E27FC236}">
                  <a16:creationId xmlns:a16="http://schemas.microsoft.com/office/drawing/2014/main" id="{2F54F91C-6E57-0F44-B794-715457034023}"/>
                </a:ext>
              </a:extLst>
            </p:cNvPr>
            <p:cNvSpPr/>
            <p:nvPr/>
          </p:nvSpPr>
          <p:spPr>
            <a:xfrm>
              <a:off x="8546940" y="5969475"/>
              <a:ext cx="381000" cy="57150"/>
            </a:xfrm>
            <a:custGeom>
              <a:avLst/>
              <a:gdLst>
                <a:gd name="connsiteX0" fmla="*/ 352425 w 381000"/>
                <a:gd name="connsiteY0" fmla="*/ 0 h 57150"/>
                <a:gd name="connsiteX1" fmla="*/ 28575 w 381000"/>
                <a:gd name="connsiteY1" fmla="*/ 0 h 57150"/>
                <a:gd name="connsiteX2" fmla="*/ 0 w 381000"/>
                <a:gd name="connsiteY2" fmla="*/ 28575 h 57150"/>
                <a:gd name="connsiteX3" fmla="*/ 28575 w 381000"/>
                <a:gd name="connsiteY3" fmla="*/ 57150 h 57150"/>
                <a:gd name="connsiteX4" fmla="*/ 352425 w 381000"/>
                <a:gd name="connsiteY4" fmla="*/ 57150 h 57150"/>
                <a:gd name="connsiteX5" fmla="*/ 381000 w 381000"/>
                <a:gd name="connsiteY5" fmla="*/ 28575 h 57150"/>
                <a:gd name="connsiteX6" fmla="*/ 352425 w 3810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0" h="57150">
                  <a:moveTo>
                    <a:pt x="352425" y="0"/>
                  </a:moveTo>
                  <a:lnTo>
                    <a:pt x="28575" y="0"/>
                  </a:lnTo>
                  <a:cubicBezTo>
                    <a:pt x="12383" y="0"/>
                    <a:pt x="0" y="12382"/>
                    <a:pt x="0" y="28575"/>
                  </a:cubicBezTo>
                  <a:cubicBezTo>
                    <a:pt x="0" y="44768"/>
                    <a:pt x="12383" y="57150"/>
                    <a:pt x="28575" y="57150"/>
                  </a:cubicBezTo>
                  <a:lnTo>
                    <a:pt x="352425" y="57150"/>
                  </a:lnTo>
                  <a:cubicBezTo>
                    <a:pt x="368618" y="57150"/>
                    <a:pt x="381000" y="44768"/>
                    <a:pt x="381000" y="28575"/>
                  </a:cubicBezTo>
                  <a:cubicBezTo>
                    <a:pt x="381000" y="12382"/>
                    <a:pt x="368618" y="0"/>
                    <a:pt x="352425" y="0"/>
                  </a:cubicBezTo>
                  <a:close/>
                </a:path>
              </a:pathLst>
            </a:custGeom>
            <a:grpFill/>
            <a:ln w="9525" cap="flat">
              <a:noFill/>
              <a:prstDash val="solid"/>
              <a:miter/>
            </a:ln>
          </p:spPr>
          <p:txBody>
            <a:bodyPr rtlCol="0" anchor="ctr"/>
            <a:lstStyle/>
            <a:p>
              <a:endParaRPr lang="it-IT" sz="1013"/>
            </a:p>
          </p:txBody>
        </p:sp>
        <p:sp>
          <p:nvSpPr>
            <p:cNvPr id="324" name="Figura a mano libera 323">
              <a:extLst>
                <a:ext uri="{FF2B5EF4-FFF2-40B4-BE49-F238E27FC236}">
                  <a16:creationId xmlns:a16="http://schemas.microsoft.com/office/drawing/2014/main" id="{2BCDFF98-0BAB-9E4D-A43E-857745F1749A}"/>
                </a:ext>
              </a:extLst>
            </p:cNvPr>
            <p:cNvSpPr/>
            <p:nvPr/>
          </p:nvSpPr>
          <p:spPr>
            <a:xfrm>
              <a:off x="8726963" y="6066630"/>
              <a:ext cx="38100" cy="285750"/>
            </a:xfrm>
            <a:custGeom>
              <a:avLst/>
              <a:gdLst>
                <a:gd name="connsiteX0" fmla="*/ 19050 w 38100"/>
                <a:gd name="connsiteY0" fmla="*/ 295275 h 285750"/>
                <a:gd name="connsiteX1" fmla="*/ 0 w 38100"/>
                <a:gd name="connsiteY1" fmla="*/ 276225 h 285750"/>
                <a:gd name="connsiteX2" fmla="*/ 0 w 38100"/>
                <a:gd name="connsiteY2" fmla="*/ 19050 h 285750"/>
                <a:gd name="connsiteX3" fmla="*/ 19050 w 38100"/>
                <a:gd name="connsiteY3" fmla="*/ 0 h 285750"/>
                <a:gd name="connsiteX4" fmla="*/ 38100 w 38100"/>
                <a:gd name="connsiteY4" fmla="*/ 19050 h 285750"/>
                <a:gd name="connsiteX5" fmla="*/ 38100 w 38100"/>
                <a:gd name="connsiteY5" fmla="*/ 276225 h 285750"/>
                <a:gd name="connsiteX6" fmla="*/ 19050 w 38100"/>
                <a:gd name="connsiteY6" fmla="*/ 29527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285750">
                  <a:moveTo>
                    <a:pt x="19050" y="295275"/>
                  </a:moveTo>
                  <a:cubicBezTo>
                    <a:pt x="8573" y="295275"/>
                    <a:pt x="0" y="286703"/>
                    <a:pt x="0" y="276225"/>
                  </a:cubicBezTo>
                  <a:lnTo>
                    <a:pt x="0" y="19050"/>
                  </a:lnTo>
                  <a:cubicBezTo>
                    <a:pt x="0" y="8572"/>
                    <a:pt x="8573" y="0"/>
                    <a:pt x="19050" y="0"/>
                  </a:cubicBezTo>
                  <a:cubicBezTo>
                    <a:pt x="29527" y="0"/>
                    <a:pt x="38100" y="8572"/>
                    <a:pt x="38100" y="19050"/>
                  </a:cubicBezTo>
                  <a:lnTo>
                    <a:pt x="38100" y="276225"/>
                  </a:lnTo>
                  <a:cubicBezTo>
                    <a:pt x="38100" y="286703"/>
                    <a:pt x="29527" y="295275"/>
                    <a:pt x="19050" y="295275"/>
                  </a:cubicBezTo>
                  <a:close/>
                </a:path>
              </a:pathLst>
            </a:custGeom>
            <a:grpFill/>
            <a:ln w="9525" cap="flat">
              <a:noFill/>
              <a:prstDash val="solid"/>
              <a:miter/>
            </a:ln>
          </p:spPr>
          <p:txBody>
            <a:bodyPr rtlCol="0" anchor="ctr"/>
            <a:lstStyle/>
            <a:p>
              <a:endParaRPr lang="it-IT" sz="1013"/>
            </a:p>
          </p:txBody>
        </p:sp>
        <p:sp>
          <p:nvSpPr>
            <p:cNvPr id="325" name="Figura a mano libera 324">
              <a:extLst>
                <a:ext uri="{FF2B5EF4-FFF2-40B4-BE49-F238E27FC236}">
                  <a16:creationId xmlns:a16="http://schemas.microsoft.com/office/drawing/2014/main" id="{6D56D891-E777-8345-88B7-95CA5AC560D4}"/>
                </a:ext>
              </a:extLst>
            </p:cNvPr>
            <p:cNvSpPr/>
            <p:nvPr/>
          </p:nvSpPr>
          <p:spPr>
            <a:xfrm>
              <a:off x="8802870" y="6067290"/>
              <a:ext cx="76200" cy="285750"/>
            </a:xfrm>
            <a:custGeom>
              <a:avLst/>
              <a:gdLst>
                <a:gd name="connsiteX0" fmla="*/ 57443 w 76200"/>
                <a:gd name="connsiteY0" fmla="*/ 292710 h 285750"/>
                <a:gd name="connsiteX1" fmla="*/ 38393 w 76200"/>
                <a:gd name="connsiteY1" fmla="*/ 276518 h 285750"/>
                <a:gd name="connsiteX2" fmla="*/ 293 w 76200"/>
                <a:gd name="connsiteY2" fmla="*/ 22200 h 285750"/>
                <a:gd name="connsiteX3" fmla="*/ 16485 w 76200"/>
                <a:gd name="connsiteY3" fmla="*/ 293 h 285750"/>
                <a:gd name="connsiteX4" fmla="*/ 38393 w 76200"/>
                <a:gd name="connsiteY4" fmla="*/ 16485 h 285750"/>
                <a:gd name="connsiteX5" fmla="*/ 76493 w 76200"/>
                <a:gd name="connsiteY5" fmla="*/ 270803 h 285750"/>
                <a:gd name="connsiteX6" fmla="*/ 72683 w 76200"/>
                <a:gd name="connsiteY6" fmla="*/ 285090 h 285750"/>
                <a:gd name="connsiteX7" fmla="*/ 60300 w 76200"/>
                <a:gd name="connsiteY7" fmla="*/ 292710 h 285750"/>
                <a:gd name="connsiteX8" fmla="*/ 57443 w 76200"/>
                <a:gd name="connsiteY8" fmla="*/ 2927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285750">
                  <a:moveTo>
                    <a:pt x="57443" y="292710"/>
                  </a:moveTo>
                  <a:cubicBezTo>
                    <a:pt x="47918" y="292710"/>
                    <a:pt x="39345" y="286043"/>
                    <a:pt x="38393" y="276518"/>
                  </a:cubicBezTo>
                  <a:lnTo>
                    <a:pt x="293" y="22200"/>
                  </a:lnTo>
                  <a:cubicBezTo>
                    <a:pt x="-1612" y="11723"/>
                    <a:pt x="6008" y="2198"/>
                    <a:pt x="16485" y="293"/>
                  </a:cubicBezTo>
                  <a:cubicBezTo>
                    <a:pt x="26963" y="-1612"/>
                    <a:pt x="36488" y="6008"/>
                    <a:pt x="38393" y="16485"/>
                  </a:cubicBezTo>
                  <a:lnTo>
                    <a:pt x="76493" y="270803"/>
                  </a:lnTo>
                  <a:cubicBezTo>
                    <a:pt x="77445" y="275565"/>
                    <a:pt x="75540" y="281280"/>
                    <a:pt x="72683" y="285090"/>
                  </a:cubicBezTo>
                  <a:cubicBezTo>
                    <a:pt x="69825" y="288900"/>
                    <a:pt x="65063" y="291758"/>
                    <a:pt x="60300" y="292710"/>
                  </a:cubicBezTo>
                  <a:lnTo>
                    <a:pt x="57443" y="292710"/>
                  </a:lnTo>
                  <a:close/>
                </a:path>
              </a:pathLst>
            </a:custGeom>
            <a:grpFill/>
            <a:ln w="9525" cap="flat">
              <a:noFill/>
              <a:prstDash val="solid"/>
              <a:miter/>
            </a:ln>
          </p:spPr>
          <p:txBody>
            <a:bodyPr rtlCol="0" anchor="ctr"/>
            <a:lstStyle/>
            <a:p>
              <a:endParaRPr lang="it-IT" sz="1013"/>
            </a:p>
          </p:txBody>
        </p:sp>
        <p:sp>
          <p:nvSpPr>
            <p:cNvPr id="326" name="Figura a mano libera 325">
              <a:extLst>
                <a:ext uri="{FF2B5EF4-FFF2-40B4-BE49-F238E27FC236}">
                  <a16:creationId xmlns:a16="http://schemas.microsoft.com/office/drawing/2014/main" id="{8909A50D-E5DD-0C41-844E-13DE75A41C62}"/>
                </a:ext>
              </a:extLst>
            </p:cNvPr>
            <p:cNvSpPr/>
            <p:nvPr/>
          </p:nvSpPr>
          <p:spPr>
            <a:xfrm>
              <a:off x="8879582" y="6067711"/>
              <a:ext cx="104775" cy="276225"/>
            </a:xfrm>
            <a:custGeom>
              <a:avLst/>
              <a:gdLst>
                <a:gd name="connsiteX0" fmla="*/ 94078 w 104775"/>
                <a:gd name="connsiteY0" fmla="*/ 282764 h 276225"/>
                <a:gd name="connsiteX1" fmla="*/ 75981 w 104775"/>
                <a:gd name="connsiteY1" fmla="*/ 269429 h 276225"/>
                <a:gd name="connsiteX2" fmla="*/ 733 w 104775"/>
                <a:gd name="connsiteY2" fmla="*/ 23684 h 276225"/>
                <a:gd name="connsiteX3" fmla="*/ 14068 w 104775"/>
                <a:gd name="connsiteY3" fmla="*/ 824 h 276225"/>
                <a:gd name="connsiteX4" fmla="*/ 37881 w 104775"/>
                <a:gd name="connsiteY4" fmla="*/ 12254 h 276225"/>
                <a:gd name="connsiteX5" fmla="*/ 113128 w 104775"/>
                <a:gd name="connsiteY5" fmla="*/ 257999 h 276225"/>
                <a:gd name="connsiteX6" fmla="*/ 110271 w 104775"/>
                <a:gd name="connsiteY6" fmla="*/ 275144 h 276225"/>
                <a:gd name="connsiteX7" fmla="*/ 94078 w 104775"/>
                <a:gd name="connsiteY7" fmla="*/ 28276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276225">
                  <a:moveTo>
                    <a:pt x="94078" y="282764"/>
                  </a:moveTo>
                  <a:cubicBezTo>
                    <a:pt x="85506" y="282764"/>
                    <a:pt x="77886" y="277049"/>
                    <a:pt x="75981" y="269429"/>
                  </a:cubicBezTo>
                  <a:lnTo>
                    <a:pt x="733" y="23684"/>
                  </a:lnTo>
                  <a:cubicBezTo>
                    <a:pt x="-2124" y="14159"/>
                    <a:pt x="3591" y="3681"/>
                    <a:pt x="14068" y="824"/>
                  </a:cubicBezTo>
                  <a:cubicBezTo>
                    <a:pt x="23593" y="-2034"/>
                    <a:pt x="34071" y="2729"/>
                    <a:pt x="37881" y="12254"/>
                  </a:cubicBezTo>
                  <a:lnTo>
                    <a:pt x="113128" y="257999"/>
                  </a:lnTo>
                  <a:cubicBezTo>
                    <a:pt x="115033" y="263714"/>
                    <a:pt x="114081" y="270381"/>
                    <a:pt x="110271" y="275144"/>
                  </a:cubicBezTo>
                  <a:cubicBezTo>
                    <a:pt x="105508" y="279906"/>
                    <a:pt x="99793" y="282764"/>
                    <a:pt x="94078" y="282764"/>
                  </a:cubicBezTo>
                  <a:close/>
                </a:path>
              </a:pathLst>
            </a:custGeom>
            <a:grpFill/>
            <a:ln w="9525" cap="flat">
              <a:noFill/>
              <a:prstDash val="solid"/>
              <a:miter/>
            </a:ln>
          </p:spPr>
          <p:txBody>
            <a:bodyPr rtlCol="0" anchor="ctr"/>
            <a:lstStyle/>
            <a:p>
              <a:endParaRPr lang="it-IT" sz="1013"/>
            </a:p>
          </p:txBody>
        </p:sp>
        <p:sp>
          <p:nvSpPr>
            <p:cNvPr id="327" name="Figura a mano libera 326">
              <a:extLst>
                <a:ext uri="{FF2B5EF4-FFF2-40B4-BE49-F238E27FC236}">
                  <a16:creationId xmlns:a16="http://schemas.microsoft.com/office/drawing/2014/main" id="{352B3BB4-D520-A14F-8475-77904094FBB3}"/>
                </a:ext>
              </a:extLst>
            </p:cNvPr>
            <p:cNvSpPr/>
            <p:nvPr/>
          </p:nvSpPr>
          <p:spPr>
            <a:xfrm>
              <a:off x="8611620" y="6067290"/>
              <a:ext cx="76200" cy="285750"/>
            </a:xfrm>
            <a:custGeom>
              <a:avLst/>
              <a:gdLst>
                <a:gd name="connsiteX0" fmla="*/ 19140 w 76200"/>
                <a:gd name="connsiteY0" fmla="*/ 292710 h 285750"/>
                <a:gd name="connsiteX1" fmla="*/ 16283 w 76200"/>
                <a:gd name="connsiteY1" fmla="*/ 292710 h 285750"/>
                <a:gd name="connsiteX2" fmla="*/ 90 w 76200"/>
                <a:gd name="connsiteY2" fmla="*/ 270803 h 285750"/>
                <a:gd name="connsiteX3" fmla="*/ 38190 w 76200"/>
                <a:gd name="connsiteY3" fmla="*/ 16485 h 285750"/>
                <a:gd name="connsiteX4" fmla="*/ 60098 w 76200"/>
                <a:gd name="connsiteY4" fmla="*/ 293 h 285750"/>
                <a:gd name="connsiteX5" fmla="*/ 76290 w 76200"/>
                <a:gd name="connsiteY5" fmla="*/ 22200 h 285750"/>
                <a:gd name="connsiteX6" fmla="*/ 38190 w 76200"/>
                <a:gd name="connsiteY6" fmla="*/ 276518 h 285750"/>
                <a:gd name="connsiteX7" fmla="*/ 19140 w 76200"/>
                <a:gd name="connsiteY7" fmla="*/ 2927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285750">
                  <a:moveTo>
                    <a:pt x="19140" y="292710"/>
                  </a:moveTo>
                  <a:lnTo>
                    <a:pt x="16283" y="292710"/>
                  </a:lnTo>
                  <a:cubicBezTo>
                    <a:pt x="5805" y="290805"/>
                    <a:pt x="-862" y="281280"/>
                    <a:pt x="90" y="270803"/>
                  </a:cubicBezTo>
                  <a:lnTo>
                    <a:pt x="38190" y="16485"/>
                  </a:lnTo>
                  <a:cubicBezTo>
                    <a:pt x="40095" y="6008"/>
                    <a:pt x="49620" y="-1612"/>
                    <a:pt x="60098" y="293"/>
                  </a:cubicBezTo>
                  <a:cubicBezTo>
                    <a:pt x="70575" y="2198"/>
                    <a:pt x="78195" y="11723"/>
                    <a:pt x="76290" y="22200"/>
                  </a:cubicBezTo>
                  <a:lnTo>
                    <a:pt x="38190" y="276518"/>
                  </a:lnTo>
                  <a:cubicBezTo>
                    <a:pt x="37238" y="286043"/>
                    <a:pt x="28665" y="292710"/>
                    <a:pt x="19140" y="292710"/>
                  </a:cubicBezTo>
                  <a:close/>
                </a:path>
              </a:pathLst>
            </a:custGeom>
            <a:grpFill/>
            <a:ln w="9525" cap="flat">
              <a:noFill/>
              <a:prstDash val="solid"/>
              <a:miter/>
            </a:ln>
          </p:spPr>
          <p:txBody>
            <a:bodyPr rtlCol="0" anchor="ctr"/>
            <a:lstStyle/>
            <a:p>
              <a:endParaRPr lang="it-IT" sz="1013"/>
            </a:p>
          </p:txBody>
        </p:sp>
        <p:sp>
          <p:nvSpPr>
            <p:cNvPr id="328" name="Figura a mano libera 327">
              <a:extLst>
                <a:ext uri="{FF2B5EF4-FFF2-40B4-BE49-F238E27FC236}">
                  <a16:creationId xmlns:a16="http://schemas.microsoft.com/office/drawing/2014/main" id="{7BE7F46A-775D-7945-B396-EC88BB0F5BA7}"/>
                </a:ext>
              </a:extLst>
            </p:cNvPr>
            <p:cNvSpPr/>
            <p:nvPr/>
          </p:nvSpPr>
          <p:spPr>
            <a:xfrm>
              <a:off x="8498363" y="6067711"/>
              <a:ext cx="104775" cy="276225"/>
            </a:xfrm>
            <a:custGeom>
              <a:avLst/>
              <a:gdLst>
                <a:gd name="connsiteX0" fmla="*/ 19050 w 104775"/>
                <a:gd name="connsiteY0" fmla="*/ 282764 h 276225"/>
                <a:gd name="connsiteX1" fmla="*/ 3810 w 104775"/>
                <a:gd name="connsiteY1" fmla="*/ 275144 h 276225"/>
                <a:gd name="connsiteX2" fmla="*/ 952 w 104775"/>
                <a:gd name="connsiteY2" fmla="*/ 257999 h 276225"/>
                <a:gd name="connsiteX3" fmla="*/ 76200 w 104775"/>
                <a:gd name="connsiteY3" fmla="*/ 12254 h 276225"/>
                <a:gd name="connsiteX4" fmla="*/ 100013 w 104775"/>
                <a:gd name="connsiteY4" fmla="*/ 824 h 276225"/>
                <a:gd name="connsiteX5" fmla="*/ 113348 w 104775"/>
                <a:gd name="connsiteY5" fmla="*/ 23684 h 276225"/>
                <a:gd name="connsiteX6" fmla="*/ 38100 w 104775"/>
                <a:gd name="connsiteY6" fmla="*/ 269429 h 276225"/>
                <a:gd name="connsiteX7" fmla="*/ 19050 w 104775"/>
                <a:gd name="connsiteY7" fmla="*/ 28276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276225">
                  <a:moveTo>
                    <a:pt x="19050" y="282764"/>
                  </a:moveTo>
                  <a:cubicBezTo>
                    <a:pt x="13335" y="282764"/>
                    <a:pt x="7620" y="279906"/>
                    <a:pt x="3810" y="275144"/>
                  </a:cubicBezTo>
                  <a:cubicBezTo>
                    <a:pt x="0" y="270381"/>
                    <a:pt x="-952" y="263714"/>
                    <a:pt x="952" y="257999"/>
                  </a:cubicBezTo>
                  <a:lnTo>
                    <a:pt x="76200" y="12254"/>
                  </a:lnTo>
                  <a:cubicBezTo>
                    <a:pt x="80010" y="2729"/>
                    <a:pt x="89535" y="-2034"/>
                    <a:pt x="100013" y="824"/>
                  </a:cubicBezTo>
                  <a:cubicBezTo>
                    <a:pt x="109538" y="3681"/>
                    <a:pt x="115252" y="14159"/>
                    <a:pt x="113348" y="23684"/>
                  </a:cubicBezTo>
                  <a:lnTo>
                    <a:pt x="38100" y="269429"/>
                  </a:lnTo>
                  <a:cubicBezTo>
                    <a:pt x="35243" y="277049"/>
                    <a:pt x="27623" y="282764"/>
                    <a:pt x="19050" y="282764"/>
                  </a:cubicBezTo>
                  <a:close/>
                </a:path>
              </a:pathLst>
            </a:custGeom>
            <a:grpFill/>
            <a:ln w="9525" cap="flat">
              <a:noFill/>
              <a:prstDash val="solid"/>
              <a:miter/>
            </a:ln>
          </p:spPr>
          <p:txBody>
            <a:bodyPr rtlCol="0" anchor="ctr"/>
            <a:lstStyle/>
            <a:p>
              <a:endParaRPr lang="it-IT" sz="1013"/>
            </a:p>
          </p:txBody>
        </p:sp>
      </p:grpSp>
      <p:grpSp>
        <p:nvGrpSpPr>
          <p:cNvPr id="329" name="Elemento grafico 38" descr="Bolle">
            <a:extLst>
              <a:ext uri="{FF2B5EF4-FFF2-40B4-BE49-F238E27FC236}">
                <a16:creationId xmlns:a16="http://schemas.microsoft.com/office/drawing/2014/main" id="{79BDE61B-BAF8-224D-8626-0717277B35F1}"/>
              </a:ext>
            </a:extLst>
          </p:cNvPr>
          <p:cNvGrpSpPr/>
          <p:nvPr/>
        </p:nvGrpSpPr>
        <p:grpSpPr>
          <a:xfrm>
            <a:off x="8171536" y="856184"/>
            <a:ext cx="271267" cy="271267"/>
            <a:chOff x="8338800" y="5671800"/>
            <a:chExt cx="914400" cy="914400"/>
          </a:xfrm>
          <a:solidFill>
            <a:schemeClr val="accent3"/>
          </a:solidFill>
        </p:grpSpPr>
        <p:sp>
          <p:nvSpPr>
            <p:cNvPr id="330" name="Figura a mano libera 329">
              <a:extLst>
                <a:ext uri="{FF2B5EF4-FFF2-40B4-BE49-F238E27FC236}">
                  <a16:creationId xmlns:a16="http://schemas.microsoft.com/office/drawing/2014/main" id="{F58B589C-A140-AF46-B981-623B92284ED2}"/>
                </a:ext>
              </a:extLst>
            </p:cNvPr>
            <p:cNvSpPr/>
            <p:nvPr/>
          </p:nvSpPr>
          <p:spPr>
            <a:xfrm>
              <a:off x="8703131" y="5948025"/>
              <a:ext cx="276225" cy="266700"/>
            </a:xfrm>
            <a:custGeom>
              <a:avLst/>
              <a:gdLst>
                <a:gd name="connsiteX0" fmla="*/ 142875 w 276225"/>
                <a:gd name="connsiteY0" fmla="*/ 0 h 266700"/>
                <a:gd name="connsiteX1" fmla="*/ 0 w 276225"/>
                <a:gd name="connsiteY1" fmla="*/ 142875 h 266700"/>
                <a:gd name="connsiteX2" fmla="*/ 0 w 276225"/>
                <a:gd name="connsiteY2" fmla="*/ 152400 h 266700"/>
                <a:gd name="connsiteX3" fmla="*/ 190228 w 276225"/>
                <a:gd name="connsiteY3" fmla="*/ 218080 h 266700"/>
                <a:gd name="connsiteX4" fmla="*/ 204311 w 276225"/>
                <a:gd name="connsiteY4" fmla="*/ 271653 h 266700"/>
                <a:gd name="connsiteX5" fmla="*/ 271208 w 276225"/>
                <a:gd name="connsiteY5" fmla="*/ 80993 h 266700"/>
                <a:gd name="connsiteX6" fmla="*/ 142875 w 276225"/>
                <a:gd name="connsiteY6" fmla="*/ 0 h 266700"/>
                <a:gd name="connsiteX7" fmla="*/ 238125 w 276225"/>
                <a:gd name="connsiteY7" fmla="*/ 133350 h 266700"/>
                <a:gd name="connsiteX8" fmla="*/ 228600 w 276225"/>
                <a:gd name="connsiteY8" fmla="*/ 123825 h 266700"/>
                <a:gd name="connsiteX9" fmla="*/ 161925 w 276225"/>
                <a:gd name="connsiteY9" fmla="*/ 57150 h 266700"/>
                <a:gd name="connsiteX10" fmla="*/ 152400 w 276225"/>
                <a:gd name="connsiteY10" fmla="*/ 47625 h 266700"/>
                <a:gd name="connsiteX11" fmla="*/ 161925 w 276225"/>
                <a:gd name="connsiteY11" fmla="*/ 38100 h 266700"/>
                <a:gd name="connsiteX12" fmla="*/ 247650 w 276225"/>
                <a:gd name="connsiteY12" fmla="*/ 123825 h 266700"/>
                <a:gd name="connsiteX13" fmla="*/ 238125 w 276225"/>
                <a:gd name="connsiteY13" fmla="*/ 13335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225" h="266700">
                  <a:moveTo>
                    <a:pt x="142875" y="0"/>
                  </a:moveTo>
                  <a:cubicBezTo>
                    <a:pt x="63967" y="0"/>
                    <a:pt x="0" y="63967"/>
                    <a:pt x="0" y="142875"/>
                  </a:cubicBezTo>
                  <a:cubicBezTo>
                    <a:pt x="0" y="146018"/>
                    <a:pt x="0" y="149066"/>
                    <a:pt x="0" y="152400"/>
                  </a:cubicBezTo>
                  <a:cubicBezTo>
                    <a:pt x="70667" y="118007"/>
                    <a:pt x="155835" y="147413"/>
                    <a:pt x="190228" y="218080"/>
                  </a:cubicBezTo>
                  <a:cubicBezTo>
                    <a:pt x="198387" y="234843"/>
                    <a:pt x="203171" y="253045"/>
                    <a:pt x="204311" y="271653"/>
                  </a:cubicBezTo>
                  <a:cubicBezTo>
                    <a:pt x="275433" y="237476"/>
                    <a:pt x="305385" y="152115"/>
                    <a:pt x="271208" y="80993"/>
                  </a:cubicBezTo>
                  <a:cubicBezTo>
                    <a:pt x="247489" y="31631"/>
                    <a:pt x="197640" y="171"/>
                    <a:pt x="142875" y="0"/>
                  </a:cubicBezTo>
                  <a:close/>
                  <a:moveTo>
                    <a:pt x="238125" y="133350"/>
                  </a:moveTo>
                  <a:cubicBezTo>
                    <a:pt x="232864" y="133350"/>
                    <a:pt x="228600" y="129086"/>
                    <a:pt x="228600" y="123825"/>
                  </a:cubicBezTo>
                  <a:cubicBezTo>
                    <a:pt x="228600" y="87001"/>
                    <a:pt x="198749" y="57150"/>
                    <a:pt x="161925" y="57150"/>
                  </a:cubicBezTo>
                  <a:cubicBezTo>
                    <a:pt x="156664" y="57150"/>
                    <a:pt x="152400" y="52886"/>
                    <a:pt x="152400" y="47625"/>
                  </a:cubicBezTo>
                  <a:cubicBezTo>
                    <a:pt x="152400" y="42364"/>
                    <a:pt x="156664" y="38100"/>
                    <a:pt x="161925" y="38100"/>
                  </a:cubicBezTo>
                  <a:cubicBezTo>
                    <a:pt x="209270" y="38100"/>
                    <a:pt x="247650" y="76480"/>
                    <a:pt x="247650" y="123825"/>
                  </a:cubicBezTo>
                  <a:cubicBezTo>
                    <a:pt x="247650" y="129086"/>
                    <a:pt x="243386" y="133350"/>
                    <a:pt x="238125" y="1333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1F19DCFA-7045-3746-A81A-7BB641247A07}"/>
                </a:ext>
              </a:extLst>
            </p:cNvPr>
            <p:cNvSpPr/>
            <p:nvPr/>
          </p:nvSpPr>
          <p:spPr>
            <a:xfrm>
              <a:off x="8641219" y="6105188"/>
              <a:ext cx="247650" cy="247650"/>
            </a:xfrm>
            <a:custGeom>
              <a:avLst/>
              <a:gdLst>
                <a:gd name="connsiteX0" fmla="*/ 123825 w 247650"/>
                <a:gd name="connsiteY0" fmla="*/ 0 h 247650"/>
                <a:gd name="connsiteX1" fmla="*/ 0 w 247650"/>
                <a:gd name="connsiteY1" fmla="*/ 123825 h 247650"/>
                <a:gd name="connsiteX2" fmla="*/ 123825 w 247650"/>
                <a:gd name="connsiteY2" fmla="*/ 247650 h 247650"/>
                <a:gd name="connsiteX3" fmla="*/ 247650 w 247650"/>
                <a:gd name="connsiteY3" fmla="*/ 123825 h 247650"/>
                <a:gd name="connsiteX4" fmla="*/ 123825 w 247650"/>
                <a:gd name="connsiteY4" fmla="*/ 0 h 247650"/>
                <a:gd name="connsiteX5" fmla="*/ 200025 w 247650"/>
                <a:gd name="connsiteY5" fmla="*/ 114300 h 247650"/>
                <a:gd name="connsiteX6" fmla="*/ 190500 w 247650"/>
                <a:gd name="connsiteY6" fmla="*/ 104775 h 247650"/>
                <a:gd name="connsiteX7" fmla="*/ 142875 w 247650"/>
                <a:gd name="connsiteY7" fmla="*/ 57150 h 247650"/>
                <a:gd name="connsiteX8" fmla="*/ 133350 w 247650"/>
                <a:gd name="connsiteY8" fmla="*/ 47625 h 247650"/>
                <a:gd name="connsiteX9" fmla="*/ 142875 w 247650"/>
                <a:gd name="connsiteY9" fmla="*/ 38100 h 247650"/>
                <a:gd name="connsiteX10" fmla="*/ 209550 w 247650"/>
                <a:gd name="connsiteY10" fmla="*/ 104775 h 247650"/>
                <a:gd name="connsiteX11" fmla="*/ 200025 w 247650"/>
                <a:gd name="connsiteY11"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650" h="247650">
                  <a:moveTo>
                    <a:pt x="123825" y="0"/>
                  </a:moveTo>
                  <a:cubicBezTo>
                    <a:pt x="55438" y="0"/>
                    <a:pt x="0" y="55438"/>
                    <a:pt x="0" y="123825"/>
                  </a:cubicBezTo>
                  <a:cubicBezTo>
                    <a:pt x="0" y="192212"/>
                    <a:pt x="55438" y="247650"/>
                    <a:pt x="123825" y="247650"/>
                  </a:cubicBezTo>
                  <a:cubicBezTo>
                    <a:pt x="192212" y="247650"/>
                    <a:pt x="247650" y="192212"/>
                    <a:pt x="247650" y="123825"/>
                  </a:cubicBezTo>
                  <a:cubicBezTo>
                    <a:pt x="247650" y="55438"/>
                    <a:pt x="192212" y="0"/>
                    <a:pt x="123825" y="0"/>
                  </a:cubicBezTo>
                  <a:close/>
                  <a:moveTo>
                    <a:pt x="200025" y="114300"/>
                  </a:moveTo>
                  <a:cubicBezTo>
                    <a:pt x="194764" y="114300"/>
                    <a:pt x="190500" y="110036"/>
                    <a:pt x="190500" y="104775"/>
                  </a:cubicBezTo>
                  <a:cubicBezTo>
                    <a:pt x="190500" y="78473"/>
                    <a:pt x="169177" y="57150"/>
                    <a:pt x="142875" y="57150"/>
                  </a:cubicBezTo>
                  <a:cubicBezTo>
                    <a:pt x="137614" y="57150"/>
                    <a:pt x="133350" y="52886"/>
                    <a:pt x="133350" y="47625"/>
                  </a:cubicBezTo>
                  <a:cubicBezTo>
                    <a:pt x="133350" y="42364"/>
                    <a:pt x="137614" y="38100"/>
                    <a:pt x="142875" y="38100"/>
                  </a:cubicBezTo>
                  <a:cubicBezTo>
                    <a:pt x="179699" y="38100"/>
                    <a:pt x="209550" y="67951"/>
                    <a:pt x="209550" y="104775"/>
                  </a:cubicBezTo>
                  <a:cubicBezTo>
                    <a:pt x="209550" y="110036"/>
                    <a:pt x="205286" y="114300"/>
                    <a:pt x="200025" y="114300"/>
                  </a:cubicBez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5DB4FB48-EF81-6842-81B2-DD47E19C4BB8}"/>
                </a:ext>
              </a:extLst>
            </p:cNvPr>
            <p:cNvSpPr/>
            <p:nvPr/>
          </p:nvSpPr>
          <p:spPr>
            <a:xfrm>
              <a:off x="8488819" y="5952788"/>
              <a:ext cx="171450" cy="171450"/>
            </a:xfrm>
            <a:custGeom>
              <a:avLst/>
              <a:gdLst>
                <a:gd name="connsiteX0" fmla="*/ 85725 w 171450"/>
                <a:gd name="connsiteY0" fmla="*/ 0 h 171450"/>
                <a:gd name="connsiteX1" fmla="*/ 0 w 171450"/>
                <a:gd name="connsiteY1" fmla="*/ 85725 h 171450"/>
                <a:gd name="connsiteX2" fmla="*/ 85725 w 171450"/>
                <a:gd name="connsiteY2" fmla="*/ 171450 h 171450"/>
                <a:gd name="connsiteX3" fmla="*/ 171450 w 171450"/>
                <a:gd name="connsiteY3" fmla="*/ 85725 h 171450"/>
                <a:gd name="connsiteX4" fmla="*/ 85725 w 171450"/>
                <a:gd name="connsiteY4" fmla="*/ 0 h 171450"/>
                <a:gd name="connsiteX5" fmla="*/ 128588 w 171450"/>
                <a:gd name="connsiteY5" fmla="*/ 80963 h 171450"/>
                <a:gd name="connsiteX6" fmla="*/ 119063 w 171450"/>
                <a:gd name="connsiteY6" fmla="*/ 71438 h 171450"/>
                <a:gd name="connsiteX7" fmla="*/ 100013 w 171450"/>
                <a:gd name="connsiteY7" fmla="*/ 52388 h 171450"/>
                <a:gd name="connsiteX8" fmla="*/ 90488 w 171450"/>
                <a:gd name="connsiteY8" fmla="*/ 42863 h 171450"/>
                <a:gd name="connsiteX9" fmla="*/ 100013 w 171450"/>
                <a:gd name="connsiteY9" fmla="*/ 33338 h 171450"/>
                <a:gd name="connsiteX10" fmla="*/ 138113 w 171450"/>
                <a:gd name="connsiteY10" fmla="*/ 71438 h 171450"/>
                <a:gd name="connsiteX11" fmla="*/ 128588 w 171450"/>
                <a:gd name="connsiteY11" fmla="*/ 809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450" h="171450">
                  <a:moveTo>
                    <a:pt x="85725" y="0"/>
                  </a:moveTo>
                  <a:cubicBezTo>
                    <a:pt x="38380" y="0"/>
                    <a:pt x="0" y="38380"/>
                    <a:pt x="0" y="85725"/>
                  </a:cubicBezTo>
                  <a:cubicBezTo>
                    <a:pt x="0" y="133070"/>
                    <a:pt x="38380" y="171450"/>
                    <a:pt x="85725" y="171450"/>
                  </a:cubicBezTo>
                  <a:cubicBezTo>
                    <a:pt x="133070" y="171450"/>
                    <a:pt x="171450" y="133070"/>
                    <a:pt x="171450" y="85725"/>
                  </a:cubicBezTo>
                  <a:cubicBezTo>
                    <a:pt x="171450" y="38380"/>
                    <a:pt x="133070" y="0"/>
                    <a:pt x="85725" y="0"/>
                  </a:cubicBezTo>
                  <a:close/>
                  <a:moveTo>
                    <a:pt x="128588" y="80963"/>
                  </a:moveTo>
                  <a:cubicBezTo>
                    <a:pt x="123327" y="80963"/>
                    <a:pt x="119063" y="76698"/>
                    <a:pt x="119063" y="71438"/>
                  </a:cubicBezTo>
                  <a:cubicBezTo>
                    <a:pt x="119063" y="60916"/>
                    <a:pt x="110534" y="52388"/>
                    <a:pt x="100013" y="52388"/>
                  </a:cubicBezTo>
                  <a:cubicBezTo>
                    <a:pt x="94752" y="52388"/>
                    <a:pt x="90488" y="48123"/>
                    <a:pt x="90488" y="42863"/>
                  </a:cubicBezTo>
                  <a:cubicBezTo>
                    <a:pt x="90488" y="37602"/>
                    <a:pt x="94752" y="33338"/>
                    <a:pt x="100013" y="33338"/>
                  </a:cubicBezTo>
                  <a:cubicBezTo>
                    <a:pt x="121054" y="33338"/>
                    <a:pt x="138113" y="50396"/>
                    <a:pt x="138113" y="71438"/>
                  </a:cubicBezTo>
                  <a:cubicBezTo>
                    <a:pt x="138113" y="76698"/>
                    <a:pt x="133848" y="80963"/>
                    <a:pt x="128588" y="80963"/>
                  </a:cubicBezTo>
                  <a:close/>
                </a:path>
              </a:pathLst>
            </a:custGeom>
            <a:grpFill/>
            <a:ln w="9525" cap="flat">
              <a:noFill/>
              <a:prstDash val="solid"/>
              <a:miter/>
            </a:ln>
          </p:spPr>
          <p:txBody>
            <a:bodyPr rtlCol="0" anchor="ctr"/>
            <a:lstStyle/>
            <a:p>
              <a:endParaRPr lang="it-IT" sz="1013"/>
            </a:p>
          </p:txBody>
        </p:sp>
        <p:sp>
          <p:nvSpPr>
            <p:cNvPr id="333" name="Figura a mano libera 332">
              <a:extLst>
                <a:ext uri="{FF2B5EF4-FFF2-40B4-BE49-F238E27FC236}">
                  <a16:creationId xmlns:a16="http://schemas.microsoft.com/office/drawing/2014/main" id="{F20A3257-E961-A749-BF9A-9A6A39DF3133}"/>
                </a:ext>
              </a:extLst>
            </p:cNvPr>
            <p:cNvSpPr/>
            <p:nvPr/>
          </p:nvSpPr>
          <p:spPr>
            <a:xfrm>
              <a:off x="8946019" y="6314738"/>
              <a:ext cx="190500" cy="190500"/>
            </a:xfrm>
            <a:custGeom>
              <a:avLst/>
              <a:gdLst>
                <a:gd name="connsiteX0" fmla="*/ 95250 w 190500"/>
                <a:gd name="connsiteY0" fmla="*/ 0 h 190500"/>
                <a:gd name="connsiteX1" fmla="*/ 0 w 190500"/>
                <a:gd name="connsiteY1" fmla="*/ 95250 h 190500"/>
                <a:gd name="connsiteX2" fmla="*/ 95250 w 190500"/>
                <a:gd name="connsiteY2" fmla="*/ 190500 h 190500"/>
                <a:gd name="connsiteX3" fmla="*/ 190500 w 190500"/>
                <a:gd name="connsiteY3" fmla="*/ 95250 h 190500"/>
                <a:gd name="connsiteX4" fmla="*/ 95250 w 190500"/>
                <a:gd name="connsiteY4" fmla="*/ 0 h 190500"/>
                <a:gd name="connsiteX5" fmla="*/ 142875 w 190500"/>
                <a:gd name="connsiteY5" fmla="*/ 92107 h 190500"/>
                <a:gd name="connsiteX6" fmla="*/ 131731 w 190500"/>
                <a:gd name="connsiteY6" fmla="*/ 80963 h 190500"/>
                <a:gd name="connsiteX7" fmla="*/ 109538 w 190500"/>
                <a:gd name="connsiteY7" fmla="*/ 58769 h 190500"/>
                <a:gd name="connsiteX8" fmla="*/ 98393 w 190500"/>
                <a:gd name="connsiteY8" fmla="*/ 47625 h 190500"/>
                <a:gd name="connsiteX9" fmla="*/ 109538 w 190500"/>
                <a:gd name="connsiteY9" fmla="*/ 36481 h 190500"/>
                <a:gd name="connsiteX10" fmla="*/ 154019 w 190500"/>
                <a:gd name="connsiteY10" fmla="*/ 80963 h 190500"/>
                <a:gd name="connsiteX11" fmla="*/ 142875 w 190500"/>
                <a:gd name="connsiteY11" fmla="*/ 9210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0" h="190500">
                  <a:moveTo>
                    <a:pt x="95250" y="0"/>
                  </a:moveTo>
                  <a:cubicBezTo>
                    <a:pt x="42644" y="0"/>
                    <a:pt x="0" y="42644"/>
                    <a:pt x="0" y="95250"/>
                  </a:cubicBezTo>
                  <a:cubicBezTo>
                    <a:pt x="0" y="147856"/>
                    <a:pt x="42644" y="190500"/>
                    <a:pt x="95250" y="190500"/>
                  </a:cubicBezTo>
                  <a:cubicBezTo>
                    <a:pt x="147856" y="190500"/>
                    <a:pt x="190500" y="147856"/>
                    <a:pt x="190500" y="95250"/>
                  </a:cubicBezTo>
                  <a:cubicBezTo>
                    <a:pt x="190500" y="42644"/>
                    <a:pt x="147856" y="0"/>
                    <a:pt x="95250" y="0"/>
                  </a:cubicBezTo>
                  <a:close/>
                  <a:moveTo>
                    <a:pt x="142875" y="92107"/>
                  </a:moveTo>
                  <a:cubicBezTo>
                    <a:pt x="136742" y="92055"/>
                    <a:pt x="131782" y="87096"/>
                    <a:pt x="131731" y="80963"/>
                  </a:cubicBezTo>
                  <a:cubicBezTo>
                    <a:pt x="131731" y="68706"/>
                    <a:pt x="121794" y="58769"/>
                    <a:pt x="109538" y="58769"/>
                  </a:cubicBezTo>
                  <a:cubicBezTo>
                    <a:pt x="103382" y="58769"/>
                    <a:pt x="98393" y="53780"/>
                    <a:pt x="98393" y="47625"/>
                  </a:cubicBezTo>
                  <a:cubicBezTo>
                    <a:pt x="98393" y="41470"/>
                    <a:pt x="103382" y="36481"/>
                    <a:pt x="109538" y="36481"/>
                  </a:cubicBezTo>
                  <a:cubicBezTo>
                    <a:pt x="134082" y="36533"/>
                    <a:pt x="153967" y="56418"/>
                    <a:pt x="154019" y="80963"/>
                  </a:cubicBezTo>
                  <a:cubicBezTo>
                    <a:pt x="153968" y="87096"/>
                    <a:pt x="149008" y="92055"/>
                    <a:pt x="142875" y="92107"/>
                  </a:cubicBezTo>
                  <a:close/>
                </a:path>
              </a:pathLst>
            </a:custGeom>
            <a:grpFill/>
            <a:ln w="9525" cap="flat">
              <a:noFill/>
              <a:prstDash val="solid"/>
              <a:miter/>
            </a:ln>
          </p:spPr>
          <p:txBody>
            <a:bodyPr rtlCol="0" anchor="ctr"/>
            <a:lstStyle/>
            <a:p>
              <a:endParaRPr lang="it-IT" sz="1013"/>
            </a:p>
          </p:txBody>
        </p:sp>
        <p:sp>
          <p:nvSpPr>
            <p:cNvPr id="334" name="Figura a mano libera 333">
              <a:extLst>
                <a:ext uri="{FF2B5EF4-FFF2-40B4-BE49-F238E27FC236}">
                  <a16:creationId xmlns:a16="http://schemas.microsoft.com/office/drawing/2014/main" id="{1391E52A-0B7F-264B-BE9E-2859824913F1}"/>
                </a:ext>
              </a:extLst>
            </p:cNvPr>
            <p:cNvSpPr/>
            <p:nvPr/>
          </p:nvSpPr>
          <p:spPr>
            <a:xfrm>
              <a:off x="8953448" y="5817342"/>
              <a:ext cx="133350" cy="133350"/>
            </a:xfrm>
            <a:custGeom>
              <a:avLst/>
              <a:gdLst>
                <a:gd name="connsiteX0" fmla="*/ 137541 w 133350"/>
                <a:gd name="connsiteY0" fmla="*/ 68771 h 133350"/>
                <a:gd name="connsiteX1" fmla="*/ 68771 w 133350"/>
                <a:gd name="connsiteY1" fmla="*/ 137541 h 133350"/>
                <a:gd name="connsiteX2" fmla="*/ 0 w 133350"/>
                <a:gd name="connsiteY2" fmla="*/ 68771 h 133350"/>
                <a:gd name="connsiteX3" fmla="*/ 68771 w 133350"/>
                <a:gd name="connsiteY3" fmla="*/ 0 h 133350"/>
                <a:gd name="connsiteX4" fmla="*/ 137541 w 133350"/>
                <a:gd name="connsiteY4" fmla="*/ 68771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7541" y="68771"/>
                  </a:moveTo>
                  <a:cubicBezTo>
                    <a:pt x="137541" y="106751"/>
                    <a:pt x="106751" y="137541"/>
                    <a:pt x="68771" y="137541"/>
                  </a:cubicBezTo>
                  <a:cubicBezTo>
                    <a:pt x="30790" y="137541"/>
                    <a:pt x="0" y="106751"/>
                    <a:pt x="0" y="68771"/>
                  </a:cubicBezTo>
                  <a:cubicBezTo>
                    <a:pt x="0" y="30790"/>
                    <a:pt x="30790" y="0"/>
                    <a:pt x="68771" y="0"/>
                  </a:cubicBezTo>
                  <a:cubicBezTo>
                    <a:pt x="106751" y="0"/>
                    <a:pt x="137541" y="30790"/>
                    <a:pt x="137541" y="68771"/>
                  </a:cubicBez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5CBF5C93-DAA2-D845-98F3-68B165752D83}"/>
                </a:ext>
              </a:extLst>
            </p:cNvPr>
            <p:cNvSpPr/>
            <p:nvPr/>
          </p:nvSpPr>
          <p:spPr>
            <a:xfrm>
              <a:off x="8460244" y="630521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67715CFA-873C-9F49-BFB4-35292700C54B}"/>
                </a:ext>
              </a:extLst>
            </p:cNvPr>
            <p:cNvSpPr/>
            <p:nvPr/>
          </p:nvSpPr>
          <p:spPr>
            <a:xfrm>
              <a:off x="8605786" y="5750667"/>
              <a:ext cx="114300" cy="114300"/>
            </a:xfrm>
            <a:custGeom>
              <a:avLst/>
              <a:gdLst>
                <a:gd name="connsiteX0" fmla="*/ 118491 w 114300"/>
                <a:gd name="connsiteY0" fmla="*/ 59246 h 114300"/>
                <a:gd name="connsiteX1" fmla="*/ 59246 w 114300"/>
                <a:gd name="connsiteY1" fmla="*/ 118491 h 114300"/>
                <a:gd name="connsiteX2" fmla="*/ 0 w 114300"/>
                <a:gd name="connsiteY2" fmla="*/ 59245 h 114300"/>
                <a:gd name="connsiteX3" fmla="*/ 59246 w 114300"/>
                <a:gd name="connsiteY3" fmla="*/ 0 h 114300"/>
                <a:gd name="connsiteX4" fmla="*/ 118491 w 114300"/>
                <a:gd name="connsiteY4" fmla="*/ 5924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8491" y="59246"/>
                  </a:moveTo>
                  <a:cubicBezTo>
                    <a:pt x="118491" y="91966"/>
                    <a:pt x="91966" y="118491"/>
                    <a:pt x="59246" y="118491"/>
                  </a:cubicBezTo>
                  <a:cubicBezTo>
                    <a:pt x="26525" y="118491"/>
                    <a:pt x="0" y="91966"/>
                    <a:pt x="0" y="59245"/>
                  </a:cubicBezTo>
                  <a:cubicBezTo>
                    <a:pt x="0" y="26525"/>
                    <a:pt x="26525" y="0"/>
                    <a:pt x="59246" y="0"/>
                  </a:cubicBezTo>
                  <a:cubicBezTo>
                    <a:pt x="91966" y="0"/>
                    <a:pt x="118491" y="26525"/>
                    <a:pt x="118491" y="59246"/>
                  </a:cubicBezTo>
                  <a:close/>
                </a:path>
              </a:pathLst>
            </a:custGeom>
            <a:grpFill/>
            <a:ln w="9525" cap="flat">
              <a:noFill/>
              <a:prstDash val="solid"/>
              <a:miter/>
            </a:ln>
          </p:spPr>
          <p:txBody>
            <a:bodyPr rtlCol="0" anchor="ctr"/>
            <a:lstStyle/>
            <a:p>
              <a:endParaRPr lang="it-IT" sz="1013"/>
            </a:p>
          </p:txBody>
        </p:sp>
        <p:sp>
          <p:nvSpPr>
            <p:cNvPr id="337" name="Figura a mano libera 336">
              <a:extLst>
                <a:ext uri="{FF2B5EF4-FFF2-40B4-BE49-F238E27FC236}">
                  <a16:creationId xmlns:a16="http://schemas.microsoft.com/office/drawing/2014/main" id="{6AF094D2-C09E-254A-A285-27B0A440FC75}"/>
                </a:ext>
              </a:extLst>
            </p:cNvPr>
            <p:cNvSpPr/>
            <p:nvPr/>
          </p:nvSpPr>
          <p:spPr>
            <a:xfrm>
              <a:off x="8474531" y="5828963"/>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338" name="Figura a mano libera 337">
              <a:extLst>
                <a:ext uri="{FF2B5EF4-FFF2-40B4-BE49-F238E27FC236}">
                  <a16:creationId xmlns:a16="http://schemas.microsoft.com/office/drawing/2014/main" id="{222245CD-E7FC-9E43-A464-5C213C043EC9}"/>
                </a:ext>
              </a:extLst>
            </p:cNvPr>
            <p:cNvSpPr/>
            <p:nvPr/>
          </p:nvSpPr>
          <p:spPr>
            <a:xfrm>
              <a:off x="9046031" y="6200438"/>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339" name="Figura a mano libera 338">
              <a:extLst>
                <a:ext uri="{FF2B5EF4-FFF2-40B4-BE49-F238E27FC236}">
                  <a16:creationId xmlns:a16="http://schemas.microsoft.com/office/drawing/2014/main" id="{80FF9CDE-A851-1544-B1EA-DC8B747F17D6}"/>
                </a:ext>
              </a:extLst>
            </p:cNvPr>
            <p:cNvSpPr/>
            <p:nvPr/>
          </p:nvSpPr>
          <p:spPr>
            <a:xfrm>
              <a:off x="8665031" y="6409988"/>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340" name="Elemento grafico 40" descr="Asciugamano">
            <a:extLst>
              <a:ext uri="{FF2B5EF4-FFF2-40B4-BE49-F238E27FC236}">
                <a16:creationId xmlns:a16="http://schemas.microsoft.com/office/drawing/2014/main" id="{5B6031D0-F513-2B41-B21B-E63E9997122A}"/>
              </a:ext>
            </a:extLst>
          </p:cNvPr>
          <p:cNvGrpSpPr/>
          <p:nvPr/>
        </p:nvGrpSpPr>
        <p:grpSpPr>
          <a:xfrm>
            <a:off x="8628259" y="856184"/>
            <a:ext cx="271267" cy="271267"/>
            <a:chOff x="8488800" y="5821800"/>
            <a:chExt cx="914400" cy="914400"/>
          </a:xfrm>
          <a:solidFill>
            <a:schemeClr val="accent3"/>
          </a:solidFill>
        </p:grpSpPr>
        <p:sp>
          <p:nvSpPr>
            <p:cNvPr id="341" name="Figura a mano libera 340">
              <a:extLst>
                <a:ext uri="{FF2B5EF4-FFF2-40B4-BE49-F238E27FC236}">
                  <a16:creationId xmlns:a16="http://schemas.microsoft.com/office/drawing/2014/main" id="{46307F80-F680-C343-BE27-E61CB3A8BB46}"/>
                </a:ext>
              </a:extLst>
            </p:cNvPr>
            <p:cNvSpPr/>
            <p:nvPr/>
          </p:nvSpPr>
          <p:spPr>
            <a:xfrm>
              <a:off x="9257467" y="6021825"/>
              <a:ext cx="38100" cy="57150"/>
            </a:xfrm>
            <a:custGeom>
              <a:avLst/>
              <a:gdLst>
                <a:gd name="connsiteX0" fmla="*/ 12383 w 38100"/>
                <a:gd name="connsiteY0" fmla="*/ 0 h 57150"/>
                <a:gd name="connsiteX1" fmla="*/ 0 w 38100"/>
                <a:gd name="connsiteY1" fmla="*/ 0 h 57150"/>
                <a:gd name="connsiteX2" fmla="*/ 2858 w 38100"/>
                <a:gd name="connsiteY2" fmla="*/ 28575 h 57150"/>
                <a:gd name="connsiteX3" fmla="*/ 2858 w 38100"/>
                <a:gd name="connsiteY3" fmla="*/ 57150 h 57150"/>
                <a:gd name="connsiteX4" fmla="*/ 12383 w 38100"/>
                <a:gd name="connsiteY4" fmla="*/ 57150 h 57150"/>
                <a:gd name="connsiteX5" fmla="*/ 40958 w 38100"/>
                <a:gd name="connsiteY5" fmla="*/ 28575 h 57150"/>
                <a:gd name="connsiteX6" fmla="*/ 12383 w 381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57150">
                  <a:moveTo>
                    <a:pt x="12383" y="0"/>
                  </a:moveTo>
                  <a:lnTo>
                    <a:pt x="0" y="0"/>
                  </a:lnTo>
                  <a:cubicBezTo>
                    <a:pt x="1905" y="9525"/>
                    <a:pt x="2858" y="19050"/>
                    <a:pt x="2858" y="28575"/>
                  </a:cubicBezTo>
                  <a:lnTo>
                    <a:pt x="2858" y="57150"/>
                  </a:lnTo>
                  <a:lnTo>
                    <a:pt x="12383" y="57150"/>
                  </a:lnTo>
                  <a:cubicBezTo>
                    <a:pt x="28575" y="57150"/>
                    <a:pt x="40958" y="44768"/>
                    <a:pt x="40958" y="28575"/>
                  </a:cubicBezTo>
                  <a:cubicBezTo>
                    <a:pt x="40958" y="12382"/>
                    <a:pt x="28575" y="0"/>
                    <a:pt x="12383" y="0"/>
                  </a:cubicBez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C2E1009B-290F-264F-924C-67ECB27D1058}"/>
                </a:ext>
              </a:extLst>
            </p:cNvPr>
            <p:cNvSpPr/>
            <p:nvPr/>
          </p:nvSpPr>
          <p:spPr>
            <a:xfrm>
              <a:off x="8712638" y="5945625"/>
              <a:ext cx="504825" cy="571500"/>
            </a:xfrm>
            <a:custGeom>
              <a:avLst/>
              <a:gdLst>
                <a:gd name="connsiteX0" fmla="*/ 404813 w 504825"/>
                <a:gd name="connsiteY0" fmla="*/ 0 h 571500"/>
                <a:gd name="connsiteX1" fmla="*/ 223838 w 504825"/>
                <a:gd name="connsiteY1" fmla="*/ 0 h 571500"/>
                <a:gd name="connsiteX2" fmla="*/ 80963 w 504825"/>
                <a:gd name="connsiteY2" fmla="*/ 0 h 571500"/>
                <a:gd name="connsiteX3" fmla="*/ 0 w 504825"/>
                <a:gd name="connsiteY3" fmla="*/ 38100 h 571500"/>
                <a:gd name="connsiteX4" fmla="*/ 40005 w 504825"/>
                <a:gd name="connsiteY4" fmla="*/ 38100 h 571500"/>
                <a:gd name="connsiteX5" fmla="*/ 107632 w 504825"/>
                <a:gd name="connsiteY5" fmla="*/ 93345 h 571500"/>
                <a:gd name="connsiteX6" fmla="*/ 109538 w 504825"/>
                <a:gd name="connsiteY6" fmla="*/ 104775 h 571500"/>
                <a:gd name="connsiteX7" fmla="*/ 109538 w 504825"/>
                <a:gd name="connsiteY7" fmla="*/ 104775 h 571500"/>
                <a:gd name="connsiteX8" fmla="*/ 109538 w 504825"/>
                <a:gd name="connsiteY8" fmla="*/ 552450 h 571500"/>
                <a:gd name="connsiteX9" fmla="*/ 128588 w 504825"/>
                <a:gd name="connsiteY9" fmla="*/ 571500 h 571500"/>
                <a:gd name="connsiteX10" fmla="*/ 490538 w 504825"/>
                <a:gd name="connsiteY10" fmla="*/ 571500 h 571500"/>
                <a:gd name="connsiteX11" fmla="*/ 509588 w 504825"/>
                <a:gd name="connsiteY11" fmla="*/ 552450 h 571500"/>
                <a:gd name="connsiteX12" fmla="*/ 509588 w 504825"/>
                <a:gd name="connsiteY12" fmla="*/ 104775 h 571500"/>
                <a:gd name="connsiteX13" fmla="*/ 404813 w 504825"/>
                <a:gd name="connsiteY13"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25" h="571500">
                  <a:moveTo>
                    <a:pt x="404813" y="0"/>
                  </a:moveTo>
                  <a:lnTo>
                    <a:pt x="223838" y="0"/>
                  </a:lnTo>
                  <a:lnTo>
                    <a:pt x="80963" y="0"/>
                  </a:lnTo>
                  <a:cubicBezTo>
                    <a:pt x="48578" y="0"/>
                    <a:pt x="19050" y="15240"/>
                    <a:pt x="0" y="38100"/>
                  </a:cubicBezTo>
                  <a:lnTo>
                    <a:pt x="40005" y="38100"/>
                  </a:lnTo>
                  <a:cubicBezTo>
                    <a:pt x="73343" y="38100"/>
                    <a:pt x="102870" y="60960"/>
                    <a:pt x="107632" y="93345"/>
                  </a:cubicBezTo>
                  <a:cubicBezTo>
                    <a:pt x="109538" y="97155"/>
                    <a:pt x="109538" y="100965"/>
                    <a:pt x="109538" y="104775"/>
                  </a:cubicBezTo>
                  <a:lnTo>
                    <a:pt x="109538" y="104775"/>
                  </a:lnTo>
                  <a:lnTo>
                    <a:pt x="109538" y="552450"/>
                  </a:lnTo>
                  <a:cubicBezTo>
                    <a:pt x="109538" y="562928"/>
                    <a:pt x="118110" y="571500"/>
                    <a:pt x="128588" y="571500"/>
                  </a:cubicBezTo>
                  <a:lnTo>
                    <a:pt x="490538" y="571500"/>
                  </a:lnTo>
                  <a:cubicBezTo>
                    <a:pt x="501015" y="571500"/>
                    <a:pt x="509588" y="562928"/>
                    <a:pt x="509588" y="552450"/>
                  </a:cubicBezTo>
                  <a:lnTo>
                    <a:pt x="509588" y="104775"/>
                  </a:lnTo>
                  <a:cubicBezTo>
                    <a:pt x="509588" y="46672"/>
                    <a:pt x="462915" y="0"/>
                    <a:pt x="404813" y="0"/>
                  </a:cubicBezTo>
                  <a:close/>
                </a:path>
              </a:pathLst>
            </a:custGeom>
            <a:grpFill/>
            <a:ln w="9525" cap="flat">
              <a:noFill/>
              <a:prstDash val="solid"/>
              <a:miter/>
            </a:ln>
          </p:spPr>
          <p:txBody>
            <a:bodyPr rtlCol="0" anchor="ctr"/>
            <a:lstStyle/>
            <a:p>
              <a:endParaRPr lang="it-IT" sz="1013"/>
            </a:p>
          </p:txBody>
        </p:sp>
        <p:sp>
          <p:nvSpPr>
            <p:cNvPr id="343" name="Figura a mano libera 342">
              <a:extLst>
                <a:ext uri="{FF2B5EF4-FFF2-40B4-BE49-F238E27FC236}">
                  <a16:creationId xmlns:a16="http://schemas.microsoft.com/office/drawing/2014/main" id="{D8D269DC-BF37-3D4D-A753-14BF2721CE7C}"/>
                </a:ext>
              </a:extLst>
            </p:cNvPr>
            <p:cNvSpPr/>
            <p:nvPr/>
          </p:nvSpPr>
          <p:spPr>
            <a:xfrm>
              <a:off x="8707875" y="6110407"/>
              <a:ext cx="438150" cy="495300"/>
            </a:xfrm>
            <a:custGeom>
              <a:avLst/>
              <a:gdLst>
                <a:gd name="connsiteX0" fmla="*/ 133350 w 438150"/>
                <a:gd name="connsiteY0" fmla="*/ 444818 h 495300"/>
                <a:gd name="connsiteX1" fmla="*/ 76200 w 438150"/>
                <a:gd name="connsiteY1" fmla="*/ 387668 h 495300"/>
                <a:gd name="connsiteX2" fmla="*/ 76200 w 438150"/>
                <a:gd name="connsiteY2" fmla="*/ 0 h 495300"/>
                <a:gd name="connsiteX3" fmla="*/ 47625 w 438150"/>
                <a:gd name="connsiteY3" fmla="*/ 6668 h 495300"/>
                <a:gd name="connsiteX4" fmla="*/ 0 w 438150"/>
                <a:gd name="connsiteY4" fmla="*/ 6668 h 495300"/>
                <a:gd name="connsiteX5" fmla="*/ 0 w 438150"/>
                <a:gd name="connsiteY5" fmla="*/ 482918 h 495300"/>
                <a:gd name="connsiteX6" fmla="*/ 19050 w 438150"/>
                <a:gd name="connsiteY6" fmla="*/ 501968 h 495300"/>
                <a:gd name="connsiteX7" fmla="*/ 419100 w 438150"/>
                <a:gd name="connsiteY7" fmla="*/ 501968 h 495300"/>
                <a:gd name="connsiteX8" fmla="*/ 438150 w 438150"/>
                <a:gd name="connsiteY8" fmla="*/ 482918 h 495300"/>
                <a:gd name="connsiteX9" fmla="*/ 438150 w 438150"/>
                <a:gd name="connsiteY9" fmla="*/ 444818 h 495300"/>
                <a:gd name="connsiteX10" fmla="*/ 133350 w 438150"/>
                <a:gd name="connsiteY10" fmla="*/ 44481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495300">
                  <a:moveTo>
                    <a:pt x="133350" y="444818"/>
                  </a:moveTo>
                  <a:cubicBezTo>
                    <a:pt x="101918" y="444818"/>
                    <a:pt x="76200" y="419100"/>
                    <a:pt x="76200" y="387668"/>
                  </a:cubicBezTo>
                  <a:lnTo>
                    <a:pt x="76200" y="0"/>
                  </a:lnTo>
                  <a:cubicBezTo>
                    <a:pt x="67628" y="3810"/>
                    <a:pt x="58103" y="6668"/>
                    <a:pt x="47625" y="6668"/>
                  </a:cubicBezTo>
                  <a:lnTo>
                    <a:pt x="0" y="6668"/>
                  </a:lnTo>
                  <a:lnTo>
                    <a:pt x="0" y="482918"/>
                  </a:lnTo>
                  <a:cubicBezTo>
                    <a:pt x="0" y="493395"/>
                    <a:pt x="8572" y="501968"/>
                    <a:pt x="19050" y="501968"/>
                  </a:cubicBezTo>
                  <a:lnTo>
                    <a:pt x="419100" y="501968"/>
                  </a:lnTo>
                  <a:cubicBezTo>
                    <a:pt x="429578" y="501968"/>
                    <a:pt x="438150" y="493395"/>
                    <a:pt x="438150" y="482918"/>
                  </a:cubicBezTo>
                  <a:lnTo>
                    <a:pt x="438150" y="444818"/>
                  </a:lnTo>
                  <a:lnTo>
                    <a:pt x="133350" y="444818"/>
                  </a:lnTo>
                  <a:close/>
                </a:path>
              </a:pathLst>
            </a:custGeom>
            <a:grpFill/>
            <a:ln w="9525" cap="flat">
              <a:noFill/>
              <a:prstDash val="solid"/>
              <a:miter/>
            </a:ln>
          </p:spPr>
          <p:txBody>
            <a:bodyPr rtlCol="0" anchor="ctr"/>
            <a:lstStyle/>
            <a:p>
              <a:endParaRPr lang="it-IT" sz="1013"/>
            </a:p>
          </p:txBody>
        </p:sp>
        <p:sp>
          <p:nvSpPr>
            <p:cNvPr id="344" name="Figura a mano libera 343">
              <a:extLst>
                <a:ext uri="{FF2B5EF4-FFF2-40B4-BE49-F238E27FC236}">
                  <a16:creationId xmlns:a16="http://schemas.microsoft.com/office/drawing/2014/main" id="{95765E8A-5551-3A42-B0ED-9C3582536F74}"/>
                </a:ext>
              </a:extLst>
            </p:cNvPr>
            <p:cNvSpPr/>
            <p:nvPr/>
          </p:nvSpPr>
          <p:spPr>
            <a:xfrm>
              <a:off x="8593575" y="6021825"/>
              <a:ext cx="190500" cy="57150"/>
            </a:xfrm>
            <a:custGeom>
              <a:avLst/>
              <a:gdLst>
                <a:gd name="connsiteX0" fmla="*/ 161925 w 190500"/>
                <a:gd name="connsiteY0" fmla="*/ 0 h 57150"/>
                <a:gd name="connsiteX1" fmla="*/ 28575 w 190500"/>
                <a:gd name="connsiteY1" fmla="*/ 0 h 57150"/>
                <a:gd name="connsiteX2" fmla="*/ 0 w 190500"/>
                <a:gd name="connsiteY2" fmla="*/ 28575 h 57150"/>
                <a:gd name="connsiteX3" fmla="*/ 28575 w 190500"/>
                <a:gd name="connsiteY3" fmla="*/ 57150 h 57150"/>
                <a:gd name="connsiteX4" fmla="*/ 161925 w 190500"/>
                <a:gd name="connsiteY4" fmla="*/ 57150 h 57150"/>
                <a:gd name="connsiteX5" fmla="*/ 190500 w 190500"/>
                <a:gd name="connsiteY5" fmla="*/ 28575 h 57150"/>
                <a:gd name="connsiteX6" fmla="*/ 161925 w 1905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57150">
                  <a:moveTo>
                    <a:pt x="161925" y="0"/>
                  </a:moveTo>
                  <a:lnTo>
                    <a:pt x="28575" y="0"/>
                  </a:lnTo>
                  <a:cubicBezTo>
                    <a:pt x="12383" y="0"/>
                    <a:pt x="0" y="12382"/>
                    <a:pt x="0" y="28575"/>
                  </a:cubicBezTo>
                  <a:cubicBezTo>
                    <a:pt x="0" y="44768"/>
                    <a:pt x="12383" y="57150"/>
                    <a:pt x="28575" y="57150"/>
                  </a:cubicBezTo>
                  <a:lnTo>
                    <a:pt x="161925" y="57150"/>
                  </a:lnTo>
                  <a:cubicBezTo>
                    <a:pt x="178118" y="57150"/>
                    <a:pt x="190500" y="44768"/>
                    <a:pt x="190500" y="28575"/>
                  </a:cubicBezTo>
                  <a:cubicBezTo>
                    <a:pt x="190500" y="12382"/>
                    <a:pt x="178118" y="0"/>
                    <a:pt x="161925" y="0"/>
                  </a:cubicBezTo>
                  <a:close/>
                </a:path>
              </a:pathLst>
            </a:custGeom>
            <a:grpFill/>
            <a:ln w="9525" cap="flat">
              <a:noFill/>
              <a:prstDash val="solid"/>
              <a:miter/>
            </a:ln>
          </p:spPr>
          <p:txBody>
            <a:bodyPr rtlCol="0" anchor="ctr"/>
            <a:lstStyle/>
            <a:p>
              <a:endParaRPr lang="it-IT" sz="1013"/>
            </a:p>
          </p:txBody>
        </p:sp>
      </p:grpSp>
      <p:grpSp>
        <p:nvGrpSpPr>
          <p:cNvPr id="397" name="Elemento grafico 345" descr="Gabinetto">
            <a:extLst>
              <a:ext uri="{FF2B5EF4-FFF2-40B4-BE49-F238E27FC236}">
                <a16:creationId xmlns:a16="http://schemas.microsoft.com/office/drawing/2014/main" id="{D5867794-5BCA-8448-BE1A-1B76ED2ED440}"/>
              </a:ext>
            </a:extLst>
          </p:cNvPr>
          <p:cNvGrpSpPr/>
          <p:nvPr/>
        </p:nvGrpSpPr>
        <p:grpSpPr>
          <a:xfrm>
            <a:off x="227082" y="1233624"/>
            <a:ext cx="240369" cy="240369"/>
            <a:chOff x="5638800" y="2971800"/>
            <a:chExt cx="914400" cy="914400"/>
          </a:xfrm>
          <a:solidFill>
            <a:schemeClr val="accent3"/>
          </a:solidFill>
        </p:grpSpPr>
        <p:sp>
          <p:nvSpPr>
            <p:cNvPr id="398" name="Figura a mano libera 397">
              <a:extLst>
                <a:ext uri="{FF2B5EF4-FFF2-40B4-BE49-F238E27FC236}">
                  <a16:creationId xmlns:a16="http://schemas.microsoft.com/office/drawing/2014/main" id="{C17050AF-FB27-2C47-AEB5-1129EDE1ECF7}"/>
                </a:ext>
              </a:extLst>
            </p:cNvPr>
            <p:cNvSpPr/>
            <p:nvPr/>
          </p:nvSpPr>
          <p:spPr>
            <a:xfrm>
              <a:off x="5905500" y="3495675"/>
              <a:ext cx="381000" cy="323850"/>
            </a:xfrm>
            <a:custGeom>
              <a:avLst/>
              <a:gdLst>
                <a:gd name="connsiteX0" fmla="*/ 381000 w 381000"/>
                <a:gd name="connsiteY0" fmla="*/ 0 h 323850"/>
                <a:gd name="connsiteX1" fmla="*/ 0 w 381000"/>
                <a:gd name="connsiteY1" fmla="*/ 0 h 323850"/>
                <a:gd name="connsiteX2" fmla="*/ 104775 w 381000"/>
                <a:gd name="connsiteY2" fmla="*/ 152971 h 323850"/>
                <a:gd name="connsiteX3" fmla="*/ 104775 w 381000"/>
                <a:gd name="connsiteY3" fmla="*/ 323850 h 323850"/>
                <a:gd name="connsiteX4" fmla="*/ 276225 w 381000"/>
                <a:gd name="connsiteY4" fmla="*/ 323850 h 323850"/>
                <a:gd name="connsiteX5" fmla="*/ 276225 w 381000"/>
                <a:gd name="connsiteY5" fmla="*/ 152971 h 323850"/>
                <a:gd name="connsiteX6" fmla="*/ 381000 w 381000"/>
                <a:gd name="connsiteY6"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0" h="323850">
                  <a:moveTo>
                    <a:pt x="381000" y="0"/>
                  </a:moveTo>
                  <a:lnTo>
                    <a:pt x="0" y="0"/>
                  </a:lnTo>
                  <a:cubicBezTo>
                    <a:pt x="0" y="66675"/>
                    <a:pt x="42672" y="124682"/>
                    <a:pt x="104775" y="152971"/>
                  </a:cubicBezTo>
                  <a:lnTo>
                    <a:pt x="104775" y="323850"/>
                  </a:lnTo>
                  <a:lnTo>
                    <a:pt x="276225" y="323850"/>
                  </a:lnTo>
                  <a:lnTo>
                    <a:pt x="276225" y="152971"/>
                  </a:lnTo>
                  <a:cubicBezTo>
                    <a:pt x="338328" y="124682"/>
                    <a:pt x="381000" y="66675"/>
                    <a:pt x="381000" y="0"/>
                  </a:cubicBezTo>
                  <a:close/>
                </a:path>
              </a:pathLst>
            </a:custGeom>
            <a:grpFill/>
            <a:ln w="9525" cap="flat">
              <a:noFill/>
              <a:prstDash val="solid"/>
              <a:miter/>
            </a:ln>
          </p:spPr>
          <p:txBody>
            <a:bodyPr rtlCol="0" anchor="ctr"/>
            <a:lstStyle/>
            <a:p>
              <a:endParaRPr lang="it-IT" sz="1013"/>
            </a:p>
          </p:txBody>
        </p:sp>
        <p:sp>
          <p:nvSpPr>
            <p:cNvPr id="399" name="Figura a mano libera 398">
              <a:extLst>
                <a:ext uri="{FF2B5EF4-FFF2-40B4-BE49-F238E27FC236}">
                  <a16:creationId xmlns:a16="http://schemas.microsoft.com/office/drawing/2014/main" id="{E3E4B44E-FAD0-8649-BCAB-A40344FF1EC6}"/>
                </a:ext>
              </a:extLst>
            </p:cNvPr>
            <p:cNvSpPr/>
            <p:nvPr/>
          </p:nvSpPr>
          <p:spPr>
            <a:xfrm>
              <a:off x="5857875" y="3095625"/>
              <a:ext cx="123825" cy="323850"/>
            </a:xfrm>
            <a:custGeom>
              <a:avLst/>
              <a:gdLst>
                <a:gd name="connsiteX0" fmla="*/ 29432 w 123825"/>
                <a:gd name="connsiteY0" fmla="*/ 57150 h 323850"/>
                <a:gd name="connsiteX1" fmla="*/ 47625 w 123825"/>
                <a:gd name="connsiteY1" fmla="*/ 257175 h 323850"/>
                <a:gd name="connsiteX2" fmla="*/ 117443 w 123825"/>
                <a:gd name="connsiteY2" fmla="*/ 323850 h 323850"/>
                <a:gd name="connsiteX3" fmla="*/ 76200 w 123825"/>
                <a:gd name="connsiteY3" fmla="*/ 171450 h 323850"/>
                <a:gd name="connsiteX4" fmla="*/ 131159 w 123825"/>
                <a:gd name="connsiteY4" fmla="*/ 0 h 323850"/>
                <a:gd name="connsiteX5" fmla="*/ 19050 w 123825"/>
                <a:gd name="connsiteY5" fmla="*/ 0 h 323850"/>
                <a:gd name="connsiteX6" fmla="*/ 0 w 123825"/>
                <a:gd name="connsiteY6" fmla="*/ 19050 h 323850"/>
                <a:gd name="connsiteX7" fmla="*/ 0 w 123825"/>
                <a:gd name="connsiteY7" fmla="*/ 38100 h 323850"/>
                <a:gd name="connsiteX8" fmla="*/ 19050 w 123825"/>
                <a:gd name="connsiteY8" fmla="*/ 571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323850">
                  <a:moveTo>
                    <a:pt x="29432" y="57150"/>
                  </a:moveTo>
                  <a:lnTo>
                    <a:pt x="47625" y="257175"/>
                  </a:lnTo>
                  <a:cubicBezTo>
                    <a:pt x="51149" y="284512"/>
                    <a:pt x="65627" y="320802"/>
                    <a:pt x="117443" y="323850"/>
                  </a:cubicBezTo>
                  <a:cubicBezTo>
                    <a:pt x="89656" y="277931"/>
                    <a:pt x="75363" y="225115"/>
                    <a:pt x="76200" y="171450"/>
                  </a:cubicBezTo>
                  <a:cubicBezTo>
                    <a:pt x="76200" y="103251"/>
                    <a:pt x="97536" y="41910"/>
                    <a:pt x="131159" y="0"/>
                  </a:cubicBezTo>
                  <a:lnTo>
                    <a:pt x="19050" y="0"/>
                  </a:lnTo>
                  <a:cubicBezTo>
                    <a:pt x="8529" y="0"/>
                    <a:pt x="0" y="8529"/>
                    <a:pt x="0" y="19050"/>
                  </a:cubicBezTo>
                  <a:lnTo>
                    <a:pt x="0" y="38100"/>
                  </a:lnTo>
                  <a:cubicBezTo>
                    <a:pt x="0" y="48621"/>
                    <a:pt x="8529" y="57150"/>
                    <a:pt x="19050" y="57150"/>
                  </a:cubicBezTo>
                  <a:close/>
                </a:path>
              </a:pathLst>
            </a:custGeom>
            <a:grpFill/>
            <a:ln w="9525" cap="flat">
              <a:noFill/>
              <a:prstDash val="solid"/>
              <a:miter/>
            </a:ln>
          </p:spPr>
          <p:txBody>
            <a:bodyPr rtlCol="0" anchor="ctr"/>
            <a:lstStyle/>
            <a:p>
              <a:endParaRPr lang="it-IT" sz="1013"/>
            </a:p>
          </p:txBody>
        </p:sp>
        <p:sp>
          <p:nvSpPr>
            <p:cNvPr id="400" name="Figura a mano libera 399">
              <a:extLst>
                <a:ext uri="{FF2B5EF4-FFF2-40B4-BE49-F238E27FC236}">
                  <a16:creationId xmlns:a16="http://schemas.microsoft.com/office/drawing/2014/main" id="{3824045C-E445-8045-B507-C756E7A61E4C}"/>
                </a:ext>
              </a:extLst>
            </p:cNvPr>
            <p:cNvSpPr/>
            <p:nvPr/>
          </p:nvSpPr>
          <p:spPr>
            <a:xfrm>
              <a:off x="6202966" y="3095625"/>
              <a:ext cx="123825" cy="323850"/>
            </a:xfrm>
            <a:custGeom>
              <a:avLst/>
              <a:gdLst>
                <a:gd name="connsiteX0" fmla="*/ 112109 w 123825"/>
                <a:gd name="connsiteY0" fmla="*/ 0 h 323850"/>
                <a:gd name="connsiteX1" fmla="*/ 0 w 123825"/>
                <a:gd name="connsiteY1" fmla="*/ 0 h 323850"/>
                <a:gd name="connsiteX2" fmla="*/ 54959 w 123825"/>
                <a:gd name="connsiteY2" fmla="*/ 171450 h 323850"/>
                <a:gd name="connsiteX3" fmla="*/ 13716 w 123825"/>
                <a:gd name="connsiteY3" fmla="*/ 323850 h 323850"/>
                <a:gd name="connsiteX4" fmla="*/ 83534 w 123825"/>
                <a:gd name="connsiteY4" fmla="*/ 257175 h 323850"/>
                <a:gd name="connsiteX5" fmla="*/ 101727 w 123825"/>
                <a:gd name="connsiteY5" fmla="*/ 57150 h 323850"/>
                <a:gd name="connsiteX6" fmla="*/ 112109 w 123825"/>
                <a:gd name="connsiteY6" fmla="*/ 57150 h 323850"/>
                <a:gd name="connsiteX7" fmla="*/ 131159 w 123825"/>
                <a:gd name="connsiteY7" fmla="*/ 38100 h 323850"/>
                <a:gd name="connsiteX8" fmla="*/ 131159 w 123825"/>
                <a:gd name="connsiteY8" fmla="*/ 19050 h 323850"/>
                <a:gd name="connsiteX9" fmla="*/ 112109 w 123825"/>
                <a:gd name="connsiteY9"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323850">
                  <a:moveTo>
                    <a:pt x="112109" y="0"/>
                  </a:moveTo>
                  <a:lnTo>
                    <a:pt x="0" y="0"/>
                  </a:lnTo>
                  <a:cubicBezTo>
                    <a:pt x="33623" y="41910"/>
                    <a:pt x="54959" y="103251"/>
                    <a:pt x="54959" y="171450"/>
                  </a:cubicBezTo>
                  <a:cubicBezTo>
                    <a:pt x="55796" y="225115"/>
                    <a:pt x="41503" y="277931"/>
                    <a:pt x="13716" y="323850"/>
                  </a:cubicBezTo>
                  <a:cubicBezTo>
                    <a:pt x="65532" y="321088"/>
                    <a:pt x="80391" y="284798"/>
                    <a:pt x="83534" y="257175"/>
                  </a:cubicBezTo>
                  <a:lnTo>
                    <a:pt x="101727" y="57150"/>
                  </a:lnTo>
                  <a:lnTo>
                    <a:pt x="112109" y="57150"/>
                  </a:lnTo>
                  <a:cubicBezTo>
                    <a:pt x="122631" y="57150"/>
                    <a:pt x="131159" y="48621"/>
                    <a:pt x="131159" y="38100"/>
                  </a:cubicBezTo>
                  <a:lnTo>
                    <a:pt x="131159" y="19050"/>
                  </a:lnTo>
                  <a:cubicBezTo>
                    <a:pt x="131159" y="8529"/>
                    <a:pt x="122631" y="0"/>
                    <a:pt x="112109" y="0"/>
                  </a:cubicBezTo>
                  <a:close/>
                </a:path>
              </a:pathLst>
            </a:custGeom>
            <a:grpFill/>
            <a:ln w="9525" cap="flat">
              <a:noFill/>
              <a:prstDash val="solid"/>
              <a:miter/>
            </a:ln>
          </p:spPr>
          <p:txBody>
            <a:bodyPr rtlCol="0" anchor="ctr"/>
            <a:lstStyle/>
            <a:p>
              <a:endParaRPr lang="it-IT" sz="1013"/>
            </a:p>
          </p:txBody>
        </p:sp>
        <p:sp>
          <p:nvSpPr>
            <p:cNvPr id="413" name="Figura a mano libera 412">
              <a:extLst>
                <a:ext uri="{FF2B5EF4-FFF2-40B4-BE49-F238E27FC236}">
                  <a16:creationId xmlns:a16="http://schemas.microsoft.com/office/drawing/2014/main" id="{E8487AF3-6B38-7540-B4F3-454285E021FF}"/>
                </a:ext>
              </a:extLst>
            </p:cNvPr>
            <p:cNvSpPr/>
            <p:nvPr/>
          </p:nvSpPr>
          <p:spPr>
            <a:xfrm>
              <a:off x="5876925" y="3076575"/>
              <a:ext cx="438150" cy="381000"/>
            </a:xfrm>
            <a:custGeom>
              <a:avLst/>
              <a:gdLst>
                <a:gd name="connsiteX0" fmla="*/ 419100 w 438150"/>
                <a:gd name="connsiteY0" fmla="*/ 342900 h 381000"/>
                <a:gd name="connsiteX1" fmla="*/ 293084 w 438150"/>
                <a:gd name="connsiteY1" fmla="*/ 342900 h 381000"/>
                <a:gd name="connsiteX2" fmla="*/ 342900 w 438150"/>
                <a:gd name="connsiteY2" fmla="*/ 190500 h 381000"/>
                <a:gd name="connsiteX3" fmla="*/ 219075 w 438150"/>
                <a:gd name="connsiteY3" fmla="*/ 0 h 381000"/>
                <a:gd name="connsiteX4" fmla="*/ 95250 w 438150"/>
                <a:gd name="connsiteY4" fmla="*/ 190500 h 381000"/>
                <a:gd name="connsiteX5" fmla="*/ 145066 w 438150"/>
                <a:gd name="connsiteY5" fmla="*/ 342900 h 381000"/>
                <a:gd name="connsiteX6" fmla="*/ 19050 w 438150"/>
                <a:gd name="connsiteY6" fmla="*/ 342900 h 381000"/>
                <a:gd name="connsiteX7" fmla="*/ 0 w 438150"/>
                <a:gd name="connsiteY7" fmla="*/ 361950 h 381000"/>
                <a:gd name="connsiteX8" fmla="*/ 19050 w 438150"/>
                <a:gd name="connsiteY8" fmla="*/ 381000 h 381000"/>
                <a:gd name="connsiteX9" fmla="*/ 419100 w 438150"/>
                <a:gd name="connsiteY9" fmla="*/ 381000 h 381000"/>
                <a:gd name="connsiteX10" fmla="*/ 438150 w 438150"/>
                <a:gd name="connsiteY10" fmla="*/ 361950 h 381000"/>
                <a:gd name="connsiteX11" fmla="*/ 419100 w 438150"/>
                <a:gd name="connsiteY11" fmla="*/ 3429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8150" h="381000">
                  <a:moveTo>
                    <a:pt x="419100" y="342900"/>
                  </a:moveTo>
                  <a:lnTo>
                    <a:pt x="293084" y="342900"/>
                  </a:lnTo>
                  <a:cubicBezTo>
                    <a:pt x="323279" y="308134"/>
                    <a:pt x="342900" y="252889"/>
                    <a:pt x="342900" y="190500"/>
                  </a:cubicBezTo>
                  <a:cubicBezTo>
                    <a:pt x="342900" y="85725"/>
                    <a:pt x="287369" y="0"/>
                    <a:pt x="219075" y="0"/>
                  </a:cubicBezTo>
                  <a:cubicBezTo>
                    <a:pt x="150781" y="0"/>
                    <a:pt x="95250" y="85725"/>
                    <a:pt x="95250" y="190500"/>
                  </a:cubicBezTo>
                  <a:cubicBezTo>
                    <a:pt x="95250" y="252889"/>
                    <a:pt x="114872" y="308134"/>
                    <a:pt x="145066" y="342900"/>
                  </a:cubicBezTo>
                  <a:lnTo>
                    <a:pt x="19050" y="342900"/>
                  </a:lnTo>
                  <a:cubicBezTo>
                    <a:pt x="8529" y="342900"/>
                    <a:pt x="0" y="351429"/>
                    <a:pt x="0" y="361950"/>
                  </a:cubicBezTo>
                  <a:cubicBezTo>
                    <a:pt x="0" y="372471"/>
                    <a:pt x="8529" y="381000"/>
                    <a:pt x="19050" y="381000"/>
                  </a:cubicBezTo>
                  <a:lnTo>
                    <a:pt x="419100" y="381000"/>
                  </a:lnTo>
                  <a:cubicBezTo>
                    <a:pt x="429621" y="381000"/>
                    <a:pt x="438150" y="372471"/>
                    <a:pt x="438150" y="361950"/>
                  </a:cubicBezTo>
                  <a:cubicBezTo>
                    <a:pt x="438150" y="351429"/>
                    <a:pt x="429621" y="342900"/>
                    <a:pt x="419100" y="342900"/>
                  </a:cubicBezTo>
                  <a:close/>
                </a:path>
              </a:pathLst>
            </a:custGeom>
            <a:grpFill/>
            <a:ln w="9525" cap="flat">
              <a:noFill/>
              <a:prstDash val="solid"/>
              <a:miter/>
            </a:ln>
          </p:spPr>
          <p:txBody>
            <a:bodyPr rtlCol="0" anchor="ctr"/>
            <a:lstStyle/>
            <a:p>
              <a:endParaRPr lang="it-IT" sz="1013"/>
            </a:p>
          </p:txBody>
        </p:sp>
      </p:grpSp>
      <p:grpSp>
        <p:nvGrpSpPr>
          <p:cNvPr id="414" name="Elemento grafico 347" descr="Lavandino">
            <a:extLst>
              <a:ext uri="{FF2B5EF4-FFF2-40B4-BE49-F238E27FC236}">
                <a16:creationId xmlns:a16="http://schemas.microsoft.com/office/drawing/2014/main" id="{057F8FE2-A85A-0E40-AA7B-79FA7C81EDCB}"/>
              </a:ext>
            </a:extLst>
          </p:cNvPr>
          <p:cNvGrpSpPr/>
          <p:nvPr/>
        </p:nvGrpSpPr>
        <p:grpSpPr>
          <a:xfrm>
            <a:off x="720306" y="1233624"/>
            <a:ext cx="240369" cy="240369"/>
            <a:chOff x="5788800" y="3121800"/>
            <a:chExt cx="914400" cy="914400"/>
          </a:xfrm>
          <a:solidFill>
            <a:schemeClr val="accent3"/>
          </a:solidFill>
        </p:grpSpPr>
        <p:sp>
          <p:nvSpPr>
            <p:cNvPr id="415" name="Figura a mano libera 414">
              <a:extLst>
                <a:ext uri="{FF2B5EF4-FFF2-40B4-BE49-F238E27FC236}">
                  <a16:creationId xmlns:a16="http://schemas.microsoft.com/office/drawing/2014/main" id="{0D52DAF9-9BDB-4C4E-B261-235D9269A901}"/>
                </a:ext>
              </a:extLst>
            </p:cNvPr>
            <p:cNvSpPr/>
            <p:nvPr/>
          </p:nvSpPr>
          <p:spPr>
            <a:xfrm>
              <a:off x="5979300" y="3626625"/>
              <a:ext cx="533400" cy="247650"/>
            </a:xfrm>
            <a:custGeom>
              <a:avLst/>
              <a:gdLst>
                <a:gd name="connsiteX0" fmla="*/ 152400 w 533400"/>
                <a:gd name="connsiteY0" fmla="*/ 172402 h 247650"/>
                <a:gd name="connsiteX1" fmla="*/ 152400 w 533400"/>
                <a:gd name="connsiteY1" fmla="*/ 247650 h 247650"/>
                <a:gd name="connsiteX2" fmla="*/ 381000 w 533400"/>
                <a:gd name="connsiteY2" fmla="*/ 247650 h 247650"/>
                <a:gd name="connsiteX3" fmla="*/ 381000 w 533400"/>
                <a:gd name="connsiteY3" fmla="*/ 172402 h 247650"/>
                <a:gd name="connsiteX4" fmla="*/ 533400 w 533400"/>
                <a:gd name="connsiteY4" fmla="*/ 0 h 247650"/>
                <a:gd name="connsiteX5" fmla="*/ 0 w 533400"/>
                <a:gd name="connsiteY5" fmla="*/ 0 h 247650"/>
                <a:gd name="connsiteX6" fmla="*/ 152400 w 533400"/>
                <a:gd name="connsiteY6" fmla="*/ 172402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47650">
                  <a:moveTo>
                    <a:pt x="152400" y="172402"/>
                  </a:moveTo>
                  <a:lnTo>
                    <a:pt x="152400" y="247650"/>
                  </a:lnTo>
                  <a:lnTo>
                    <a:pt x="381000" y="247650"/>
                  </a:lnTo>
                  <a:lnTo>
                    <a:pt x="381000" y="172402"/>
                  </a:lnTo>
                  <a:cubicBezTo>
                    <a:pt x="471488" y="141923"/>
                    <a:pt x="533400" y="76200"/>
                    <a:pt x="533400" y="0"/>
                  </a:cubicBezTo>
                  <a:lnTo>
                    <a:pt x="0" y="0"/>
                  </a:lnTo>
                  <a:cubicBezTo>
                    <a:pt x="0" y="75248"/>
                    <a:pt x="61913" y="140970"/>
                    <a:pt x="152400" y="172402"/>
                  </a:cubicBezTo>
                  <a:close/>
                </a:path>
              </a:pathLst>
            </a:custGeom>
            <a:grpFill/>
            <a:ln w="9525" cap="flat">
              <a:noFill/>
              <a:prstDash val="solid"/>
              <a:miter/>
            </a:ln>
          </p:spPr>
          <p:txBody>
            <a:bodyPr rtlCol="0" anchor="ctr"/>
            <a:lstStyle/>
            <a:p>
              <a:endParaRPr lang="it-IT" sz="1013"/>
            </a:p>
          </p:txBody>
        </p:sp>
        <p:sp>
          <p:nvSpPr>
            <p:cNvPr id="416" name="Figura a mano libera 415">
              <a:extLst>
                <a:ext uri="{FF2B5EF4-FFF2-40B4-BE49-F238E27FC236}">
                  <a16:creationId xmlns:a16="http://schemas.microsoft.com/office/drawing/2014/main" id="{BD7DAC22-A872-DC45-A456-401039A40DF1}"/>
                </a:ext>
              </a:extLst>
            </p:cNvPr>
            <p:cNvSpPr/>
            <p:nvPr/>
          </p:nvSpPr>
          <p:spPr>
            <a:xfrm>
              <a:off x="5922150" y="3283725"/>
              <a:ext cx="647700" cy="304800"/>
            </a:xfrm>
            <a:custGeom>
              <a:avLst/>
              <a:gdLst>
                <a:gd name="connsiteX0" fmla="*/ 628650 w 647700"/>
                <a:gd name="connsiteY0" fmla="*/ 247650 h 304800"/>
                <a:gd name="connsiteX1" fmla="*/ 504825 w 647700"/>
                <a:gd name="connsiteY1" fmla="*/ 247650 h 304800"/>
                <a:gd name="connsiteX2" fmla="*/ 504825 w 647700"/>
                <a:gd name="connsiteY2" fmla="*/ 209550 h 304800"/>
                <a:gd name="connsiteX3" fmla="*/ 523875 w 647700"/>
                <a:gd name="connsiteY3" fmla="*/ 190500 h 304800"/>
                <a:gd name="connsiteX4" fmla="*/ 504825 w 647700"/>
                <a:gd name="connsiteY4" fmla="*/ 171450 h 304800"/>
                <a:gd name="connsiteX5" fmla="*/ 466725 w 647700"/>
                <a:gd name="connsiteY5" fmla="*/ 171450 h 304800"/>
                <a:gd name="connsiteX6" fmla="*/ 447675 w 647700"/>
                <a:gd name="connsiteY6" fmla="*/ 190500 h 304800"/>
                <a:gd name="connsiteX7" fmla="*/ 466725 w 647700"/>
                <a:gd name="connsiteY7" fmla="*/ 209550 h 304800"/>
                <a:gd name="connsiteX8" fmla="*/ 466725 w 647700"/>
                <a:gd name="connsiteY8" fmla="*/ 247650 h 304800"/>
                <a:gd name="connsiteX9" fmla="*/ 352425 w 647700"/>
                <a:gd name="connsiteY9" fmla="*/ 247650 h 304800"/>
                <a:gd name="connsiteX10" fmla="*/ 352425 w 647700"/>
                <a:gd name="connsiteY10" fmla="*/ 104775 h 304800"/>
                <a:gd name="connsiteX11" fmla="*/ 390525 w 647700"/>
                <a:gd name="connsiteY11" fmla="*/ 57150 h 304800"/>
                <a:gd name="connsiteX12" fmla="*/ 425768 w 647700"/>
                <a:gd name="connsiteY12" fmla="*/ 85725 h 304800"/>
                <a:gd name="connsiteX13" fmla="*/ 452438 w 647700"/>
                <a:gd name="connsiteY13" fmla="*/ 104775 h 304800"/>
                <a:gd name="connsiteX14" fmla="*/ 476250 w 647700"/>
                <a:gd name="connsiteY14" fmla="*/ 92393 h 304800"/>
                <a:gd name="connsiteX15" fmla="*/ 480060 w 647700"/>
                <a:gd name="connsiteY15" fmla="*/ 66675 h 304800"/>
                <a:gd name="connsiteX16" fmla="*/ 391478 w 647700"/>
                <a:gd name="connsiteY16" fmla="*/ 0 h 304800"/>
                <a:gd name="connsiteX17" fmla="*/ 296228 w 647700"/>
                <a:gd name="connsiteY17" fmla="*/ 104775 h 304800"/>
                <a:gd name="connsiteX18" fmla="*/ 296228 w 647700"/>
                <a:gd name="connsiteY18" fmla="*/ 247650 h 304800"/>
                <a:gd name="connsiteX19" fmla="*/ 180975 w 647700"/>
                <a:gd name="connsiteY19" fmla="*/ 247650 h 304800"/>
                <a:gd name="connsiteX20" fmla="*/ 180975 w 647700"/>
                <a:gd name="connsiteY20" fmla="*/ 209550 h 304800"/>
                <a:gd name="connsiteX21" fmla="*/ 200025 w 647700"/>
                <a:gd name="connsiteY21" fmla="*/ 190500 h 304800"/>
                <a:gd name="connsiteX22" fmla="*/ 180975 w 647700"/>
                <a:gd name="connsiteY22" fmla="*/ 171450 h 304800"/>
                <a:gd name="connsiteX23" fmla="*/ 142875 w 647700"/>
                <a:gd name="connsiteY23" fmla="*/ 171450 h 304800"/>
                <a:gd name="connsiteX24" fmla="*/ 123825 w 647700"/>
                <a:gd name="connsiteY24" fmla="*/ 190500 h 304800"/>
                <a:gd name="connsiteX25" fmla="*/ 142875 w 647700"/>
                <a:gd name="connsiteY25" fmla="*/ 209550 h 304800"/>
                <a:gd name="connsiteX26" fmla="*/ 142875 w 647700"/>
                <a:gd name="connsiteY26" fmla="*/ 247650 h 304800"/>
                <a:gd name="connsiteX27" fmla="*/ 19050 w 647700"/>
                <a:gd name="connsiteY27" fmla="*/ 247650 h 304800"/>
                <a:gd name="connsiteX28" fmla="*/ 0 w 647700"/>
                <a:gd name="connsiteY28" fmla="*/ 266700 h 304800"/>
                <a:gd name="connsiteX29" fmla="*/ 0 w 647700"/>
                <a:gd name="connsiteY29" fmla="*/ 285750 h 304800"/>
                <a:gd name="connsiteX30" fmla="*/ 19050 w 647700"/>
                <a:gd name="connsiteY30" fmla="*/ 304800 h 304800"/>
                <a:gd name="connsiteX31" fmla="*/ 628650 w 647700"/>
                <a:gd name="connsiteY31" fmla="*/ 304800 h 304800"/>
                <a:gd name="connsiteX32" fmla="*/ 647700 w 647700"/>
                <a:gd name="connsiteY32" fmla="*/ 285750 h 304800"/>
                <a:gd name="connsiteX33" fmla="*/ 647700 w 647700"/>
                <a:gd name="connsiteY33" fmla="*/ 266700 h 304800"/>
                <a:gd name="connsiteX34" fmla="*/ 628650 w 647700"/>
                <a:gd name="connsiteY34" fmla="*/ 2476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7700" h="304800">
                  <a:moveTo>
                    <a:pt x="628650" y="247650"/>
                  </a:moveTo>
                  <a:lnTo>
                    <a:pt x="504825" y="247650"/>
                  </a:lnTo>
                  <a:lnTo>
                    <a:pt x="504825" y="209550"/>
                  </a:lnTo>
                  <a:cubicBezTo>
                    <a:pt x="515303" y="209550"/>
                    <a:pt x="523875" y="200977"/>
                    <a:pt x="523875" y="190500"/>
                  </a:cubicBezTo>
                  <a:cubicBezTo>
                    <a:pt x="523875" y="180023"/>
                    <a:pt x="515303" y="171450"/>
                    <a:pt x="504825" y="171450"/>
                  </a:cubicBezTo>
                  <a:lnTo>
                    <a:pt x="466725" y="171450"/>
                  </a:lnTo>
                  <a:cubicBezTo>
                    <a:pt x="456248" y="171450"/>
                    <a:pt x="447675" y="180023"/>
                    <a:pt x="447675" y="190500"/>
                  </a:cubicBezTo>
                  <a:cubicBezTo>
                    <a:pt x="447675" y="200977"/>
                    <a:pt x="456248" y="209550"/>
                    <a:pt x="466725" y="209550"/>
                  </a:cubicBezTo>
                  <a:lnTo>
                    <a:pt x="466725" y="247650"/>
                  </a:lnTo>
                  <a:lnTo>
                    <a:pt x="352425" y="247650"/>
                  </a:lnTo>
                  <a:lnTo>
                    <a:pt x="352425" y="104775"/>
                  </a:lnTo>
                  <a:cubicBezTo>
                    <a:pt x="352425" y="78105"/>
                    <a:pt x="369570" y="57150"/>
                    <a:pt x="390525" y="57150"/>
                  </a:cubicBezTo>
                  <a:cubicBezTo>
                    <a:pt x="406718" y="58103"/>
                    <a:pt x="421005" y="69532"/>
                    <a:pt x="425768" y="85725"/>
                  </a:cubicBezTo>
                  <a:cubicBezTo>
                    <a:pt x="429578" y="97155"/>
                    <a:pt x="441008" y="104775"/>
                    <a:pt x="452438" y="104775"/>
                  </a:cubicBezTo>
                  <a:cubicBezTo>
                    <a:pt x="461963" y="104775"/>
                    <a:pt x="470535" y="100013"/>
                    <a:pt x="476250" y="92393"/>
                  </a:cubicBezTo>
                  <a:cubicBezTo>
                    <a:pt x="481965" y="84773"/>
                    <a:pt x="482917" y="75248"/>
                    <a:pt x="480060" y="66675"/>
                  </a:cubicBezTo>
                  <a:cubicBezTo>
                    <a:pt x="467678" y="27622"/>
                    <a:pt x="432435" y="953"/>
                    <a:pt x="391478" y="0"/>
                  </a:cubicBezTo>
                  <a:cubicBezTo>
                    <a:pt x="339090" y="0"/>
                    <a:pt x="296228" y="46672"/>
                    <a:pt x="296228" y="104775"/>
                  </a:cubicBezTo>
                  <a:lnTo>
                    <a:pt x="296228" y="247650"/>
                  </a:lnTo>
                  <a:lnTo>
                    <a:pt x="180975" y="247650"/>
                  </a:lnTo>
                  <a:lnTo>
                    <a:pt x="180975" y="209550"/>
                  </a:lnTo>
                  <a:cubicBezTo>
                    <a:pt x="191452" y="209550"/>
                    <a:pt x="200025" y="200977"/>
                    <a:pt x="200025" y="190500"/>
                  </a:cubicBezTo>
                  <a:cubicBezTo>
                    <a:pt x="200025" y="180023"/>
                    <a:pt x="191452" y="171450"/>
                    <a:pt x="180975" y="171450"/>
                  </a:cubicBezTo>
                  <a:lnTo>
                    <a:pt x="142875" y="171450"/>
                  </a:lnTo>
                  <a:cubicBezTo>
                    <a:pt x="132398" y="171450"/>
                    <a:pt x="123825" y="180023"/>
                    <a:pt x="123825" y="190500"/>
                  </a:cubicBezTo>
                  <a:cubicBezTo>
                    <a:pt x="123825" y="200977"/>
                    <a:pt x="132398" y="209550"/>
                    <a:pt x="142875" y="209550"/>
                  </a:cubicBezTo>
                  <a:lnTo>
                    <a:pt x="142875" y="247650"/>
                  </a:lnTo>
                  <a:lnTo>
                    <a:pt x="19050" y="247650"/>
                  </a:lnTo>
                  <a:cubicBezTo>
                    <a:pt x="8572" y="247650"/>
                    <a:pt x="0" y="256223"/>
                    <a:pt x="0" y="266700"/>
                  </a:cubicBezTo>
                  <a:lnTo>
                    <a:pt x="0" y="285750"/>
                  </a:lnTo>
                  <a:cubicBezTo>
                    <a:pt x="0" y="296228"/>
                    <a:pt x="8572" y="304800"/>
                    <a:pt x="19050" y="304800"/>
                  </a:cubicBezTo>
                  <a:lnTo>
                    <a:pt x="628650" y="304800"/>
                  </a:lnTo>
                  <a:cubicBezTo>
                    <a:pt x="639128" y="304800"/>
                    <a:pt x="647700" y="296228"/>
                    <a:pt x="647700" y="285750"/>
                  </a:cubicBezTo>
                  <a:lnTo>
                    <a:pt x="647700" y="266700"/>
                  </a:lnTo>
                  <a:cubicBezTo>
                    <a:pt x="647700" y="256223"/>
                    <a:pt x="639128" y="247650"/>
                    <a:pt x="628650" y="247650"/>
                  </a:cubicBezTo>
                  <a:close/>
                </a:path>
              </a:pathLst>
            </a:custGeom>
            <a:grpFill/>
            <a:ln w="9525" cap="flat">
              <a:noFill/>
              <a:prstDash val="solid"/>
              <a:miter/>
            </a:ln>
          </p:spPr>
          <p:txBody>
            <a:bodyPr rtlCol="0" anchor="ctr"/>
            <a:lstStyle/>
            <a:p>
              <a:endParaRPr lang="it-IT" sz="1013"/>
            </a:p>
          </p:txBody>
        </p:sp>
      </p:grpSp>
      <p:grpSp>
        <p:nvGrpSpPr>
          <p:cNvPr id="417" name="Elemento grafico 349" descr="Sapone">
            <a:extLst>
              <a:ext uri="{FF2B5EF4-FFF2-40B4-BE49-F238E27FC236}">
                <a16:creationId xmlns:a16="http://schemas.microsoft.com/office/drawing/2014/main" id="{6FA4C51F-3768-E94A-A7D6-2FAABC4DF439}"/>
              </a:ext>
            </a:extLst>
          </p:cNvPr>
          <p:cNvGrpSpPr/>
          <p:nvPr/>
        </p:nvGrpSpPr>
        <p:grpSpPr>
          <a:xfrm>
            <a:off x="1213530" y="1233624"/>
            <a:ext cx="240369" cy="240369"/>
            <a:chOff x="5938800" y="3271800"/>
            <a:chExt cx="914400" cy="914400"/>
          </a:xfrm>
          <a:solidFill>
            <a:schemeClr val="accent3"/>
          </a:solidFill>
        </p:grpSpPr>
        <p:sp>
          <p:nvSpPr>
            <p:cNvPr id="418" name="Figura a mano libera 417">
              <a:extLst>
                <a:ext uri="{FF2B5EF4-FFF2-40B4-BE49-F238E27FC236}">
                  <a16:creationId xmlns:a16="http://schemas.microsoft.com/office/drawing/2014/main" id="{90DA547F-B1BD-FC48-A565-C6DD8310922D}"/>
                </a:ext>
              </a:extLst>
            </p:cNvPr>
            <p:cNvSpPr/>
            <p:nvPr/>
          </p:nvSpPr>
          <p:spPr>
            <a:xfrm>
              <a:off x="6321800" y="33861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419" name="Figura a mano libera 418">
              <a:extLst>
                <a:ext uri="{FF2B5EF4-FFF2-40B4-BE49-F238E27FC236}">
                  <a16:creationId xmlns:a16="http://schemas.microsoft.com/office/drawing/2014/main" id="{ED2EEC61-C8BB-104A-9BC1-4562CE5536FC}"/>
                </a:ext>
              </a:extLst>
            </p:cNvPr>
            <p:cNvSpPr/>
            <p:nvPr/>
          </p:nvSpPr>
          <p:spPr>
            <a:xfrm>
              <a:off x="6025776" y="3519095"/>
              <a:ext cx="762000" cy="542925"/>
            </a:xfrm>
            <a:custGeom>
              <a:avLst/>
              <a:gdLst>
                <a:gd name="connsiteX0" fmla="*/ 766845 w 762000"/>
                <a:gd name="connsiteY0" fmla="*/ 443362 h 542925"/>
                <a:gd name="connsiteX1" fmla="*/ 737698 w 762000"/>
                <a:gd name="connsiteY1" fmla="*/ 410596 h 542925"/>
                <a:gd name="connsiteX2" fmla="*/ 735793 w 762000"/>
                <a:gd name="connsiteY2" fmla="*/ 394785 h 542925"/>
                <a:gd name="connsiteX3" fmla="*/ 722649 w 762000"/>
                <a:gd name="connsiteY3" fmla="*/ 368591 h 542925"/>
                <a:gd name="connsiteX4" fmla="*/ 722649 w 762000"/>
                <a:gd name="connsiteY4" fmla="*/ 143230 h 542925"/>
                <a:gd name="connsiteX5" fmla="*/ 655974 w 762000"/>
                <a:gd name="connsiteY5" fmla="*/ 76555 h 542925"/>
                <a:gd name="connsiteX6" fmla="*/ 352793 w 762000"/>
                <a:gd name="connsiteY6" fmla="*/ 76555 h 542925"/>
                <a:gd name="connsiteX7" fmla="*/ 352793 w 762000"/>
                <a:gd name="connsiteY7" fmla="*/ 71792 h 542925"/>
                <a:gd name="connsiteX8" fmla="*/ 310013 w 762000"/>
                <a:gd name="connsiteY8" fmla="*/ 29228 h 542925"/>
                <a:gd name="connsiteX9" fmla="*/ 276593 w 762000"/>
                <a:gd name="connsiteY9" fmla="*/ 45503 h 542925"/>
                <a:gd name="connsiteX10" fmla="*/ 253161 w 762000"/>
                <a:gd name="connsiteY10" fmla="*/ 38455 h 542925"/>
                <a:gd name="connsiteX11" fmla="*/ 243636 w 762000"/>
                <a:gd name="connsiteY11" fmla="*/ 39693 h 542925"/>
                <a:gd name="connsiteX12" fmla="*/ 198087 w 762000"/>
                <a:gd name="connsiteY12" fmla="*/ 106 h 542925"/>
                <a:gd name="connsiteX13" fmla="*/ 170199 w 762000"/>
                <a:gd name="connsiteY13" fmla="*/ 13213 h 542925"/>
                <a:gd name="connsiteX14" fmla="*/ 70862 w 762000"/>
                <a:gd name="connsiteY14" fmla="*/ 30873 h 542925"/>
                <a:gd name="connsiteX15" fmla="*/ 58851 w 762000"/>
                <a:gd name="connsiteY15" fmla="*/ 60838 h 542925"/>
                <a:gd name="connsiteX16" fmla="*/ 3146 w 762000"/>
                <a:gd name="connsiteY16" fmla="*/ 84397 h 542925"/>
                <a:gd name="connsiteX17" fmla="*/ 26705 w 762000"/>
                <a:gd name="connsiteY17" fmla="*/ 140103 h 542925"/>
                <a:gd name="connsiteX18" fmla="*/ 43611 w 762000"/>
                <a:gd name="connsiteY18" fmla="*/ 143230 h 542925"/>
                <a:gd name="connsiteX19" fmla="*/ 49231 w 762000"/>
                <a:gd name="connsiteY19" fmla="*/ 142658 h 542925"/>
                <a:gd name="connsiteX20" fmla="*/ 48374 w 762000"/>
                <a:gd name="connsiteY20" fmla="*/ 152755 h 542925"/>
                <a:gd name="connsiteX21" fmla="*/ 62947 w 762000"/>
                <a:gd name="connsiteY21" fmla="*/ 194379 h 542925"/>
                <a:gd name="connsiteX22" fmla="*/ 31255 w 762000"/>
                <a:gd name="connsiteY22" fmla="*/ 261196 h 542925"/>
                <a:gd name="connsiteX23" fmla="*/ 74949 w 762000"/>
                <a:gd name="connsiteY23" fmla="*/ 295630 h 542925"/>
                <a:gd name="connsiteX24" fmla="*/ 74949 w 762000"/>
                <a:gd name="connsiteY24" fmla="*/ 409930 h 542925"/>
                <a:gd name="connsiteX25" fmla="*/ 141624 w 762000"/>
                <a:gd name="connsiteY25" fmla="*/ 476605 h 542925"/>
                <a:gd name="connsiteX26" fmla="*/ 412515 w 762000"/>
                <a:gd name="connsiteY26" fmla="*/ 476605 h 542925"/>
                <a:gd name="connsiteX27" fmla="*/ 413467 w 762000"/>
                <a:gd name="connsiteY27" fmla="*/ 482986 h 542925"/>
                <a:gd name="connsiteX28" fmla="*/ 471189 w 762000"/>
                <a:gd name="connsiteY28" fmla="*/ 517562 h 542925"/>
                <a:gd name="connsiteX29" fmla="*/ 482333 w 762000"/>
                <a:gd name="connsiteY29" fmla="*/ 513085 h 542925"/>
                <a:gd name="connsiteX30" fmla="*/ 610063 w 762000"/>
                <a:gd name="connsiteY30" fmla="*/ 523658 h 542925"/>
                <a:gd name="connsiteX31" fmla="*/ 694421 w 762000"/>
                <a:gd name="connsiteY31" fmla="*/ 501232 h 542925"/>
                <a:gd name="connsiteX32" fmla="*/ 697026 w 762000"/>
                <a:gd name="connsiteY32" fmla="*/ 496226 h 542925"/>
                <a:gd name="connsiteX33" fmla="*/ 761994 w 762000"/>
                <a:gd name="connsiteY33" fmla="*/ 478463 h 542925"/>
                <a:gd name="connsiteX34" fmla="*/ 766845 w 762000"/>
                <a:gd name="connsiteY34" fmla="*/ 443362 h 542925"/>
                <a:gd name="connsiteX35" fmla="*/ 551199 w 762000"/>
                <a:gd name="connsiteY35" fmla="*/ 333730 h 542925"/>
                <a:gd name="connsiteX36" fmla="*/ 541674 w 762000"/>
                <a:gd name="connsiteY36" fmla="*/ 343255 h 542925"/>
                <a:gd name="connsiteX37" fmla="*/ 255924 w 762000"/>
                <a:gd name="connsiteY37" fmla="*/ 343255 h 542925"/>
                <a:gd name="connsiteX38" fmla="*/ 246399 w 762000"/>
                <a:gd name="connsiteY38" fmla="*/ 333730 h 542925"/>
                <a:gd name="connsiteX39" fmla="*/ 246399 w 762000"/>
                <a:gd name="connsiteY39" fmla="*/ 219430 h 542925"/>
                <a:gd name="connsiteX40" fmla="*/ 255924 w 762000"/>
                <a:gd name="connsiteY40" fmla="*/ 209905 h 542925"/>
                <a:gd name="connsiteX41" fmla="*/ 541674 w 762000"/>
                <a:gd name="connsiteY41" fmla="*/ 209905 h 542925"/>
                <a:gd name="connsiteX42" fmla="*/ 551199 w 762000"/>
                <a:gd name="connsiteY42" fmla="*/ 219430 h 542925"/>
                <a:gd name="connsiteX43" fmla="*/ 132099 w 762000"/>
                <a:gd name="connsiteY43" fmla="*/ 409930 h 542925"/>
                <a:gd name="connsiteX44" fmla="*/ 132099 w 762000"/>
                <a:gd name="connsiteY44" fmla="*/ 257530 h 542925"/>
                <a:gd name="connsiteX45" fmla="*/ 132099 w 762000"/>
                <a:gd name="connsiteY45" fmla="*/ 257530 h 542925"/>
                <a:gd name="connsiteX46" fmla="*/ 162674 w 762000"/>
                <a:gd name="connsiteY46" fmla="*/ 224478 h 542925"/>
                <a:gd name="connsiteX47" fmla="*/ 156483 w 762000"/>
                <a:gd name="connsiteY47" fmla="*/ 205428 h 542925"/>
                <a:gd name="connsiteX48" fmla="*/ 181724 w 762000"/>
                <a:gd name="connsiteY48" fmla="*/ 152755 h 542925"/>
                <a:gd name="connsiteX49" fmla="*/ 224110 w 762000"/>
                <a:gd name="connsiteY49" fmla="*/ 133705 h 542925"/>
                <a:gd name="connsiteX50" fmla="*/ 253733 w 762000"/>
                <a:gd name="connsiteY50" fmla="*/ 133705 h 542925"/>
                <a:gd name="connsiteX51" fmla="*/ 305941 w 762000"/>
                <a:gd name="connsiteY51" fmla="*/ 147028 h 542925"/>
                <a:gd name="connsiteX52" fmla="*/ 319265 w 762000"/>
                <a:gd name="connsiteY52" fmla="*/ 133705 h 542925"/>
                <a:gd name="connsiteX53" fmla="*/ 655974 w 762000"/>
                <a:gd name="connsiteY53" fmla="*/ 133705 h 542925"/>
                <a:gd name="connsiteX54" fmla="*/ 665499 w 762000"/>
                <a:gd name="connsiteY54" fmla="*/ 143230 h 542925"/>
                <a:gd name="connsiteX55" fmla="*/ 665499 w 762000"/>
                <a:gd name="connsiteY55" fmla="*/ 343255 h 542925"/>
                <a:gd name="connsiteX56" fmla="*/ 653402 w 762000"/>
                <a:gd name="connsiteY56" fmla="*/ 345064 h 542925"/>
                <a:gd name="connsiteX57" fmla="*/ 612730 w 762000"/>
                <a:gd name="connsiteY57" fmla="*/ 374497 h 542925"/>
                <a:gd name="connsiteX58" fmla="*/ 562248 w 762000"/>
                <a:gd name="connsiteY58" fmla="*/ 353161 h 542925"/>
                <a:gd name="connsiteX59" fmla="*/ 570249 w 762000"/>
                <a:gd name="connsiteY59" fmla="*/ 333730 h 542925"/>
                <a:gd name="connsiteX60" fmla="*/ 570249 w 762000"/>
                <a:gd name="connsiteY60" fmla="*/ 219430 h 542925"/>
                <a:gd name="connsiteX61" fmla="*/ 541674 w 762000"/>
                <a:gd name="connsiteY61" fmla="*/ 190855 h 542925"/>
                <a:gd name="connsiteX62" fmla="*/ 255924 w 762000"/>
                <a:gd name="connsiteY62" fmla="*/ 190855 h 542925"/>
                <a:gd name="connsiteX63" fmla="*/ 227349 w 762000"/>
                <a:gd name="connsiteY63" fmla="*/ 219430 h 542925"/>
                <a:gd name="connsiteX64" fmla="*/ 227349 w 762000"/>
                <a:gd name="connsiteY64" fmla="*/ 333730 h 542925"/>
                <a:gd name="connsiteX65" fmla="*/ 255924 w 762000"/>
                <a:gd name="connsiteY65" fmla="*/ 362305 h 542925"/>
                <a:gd name="connsiteX66" fmla="*/ 511384 w 762000"/>
                <a:gd name="connsiteY66" fmla="*/ 362305 h 542925"/>
                <a:gd name="connsiteX67" fmla="*/ 461378 w 762000"/>
                <a:gd name="connsiteY67" fmla="*/ 419455 h 542925"/>
                <a:gd name="connsiteX68" fmla="*/ 141624 w 762000"/>
                <a:gd name="connsiteY68" fmla="*/ 419455 h 542925"/>
                <a:gd name="connsiteX69" fmla="*/ 132099 w 762000"/>
                <a:gd name="connsiteY69" fmla="*/ 40993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2000" h="542925">
                  <a:moveTo>
                    <a:pt x="766845" y="443362"/>
                  </a:moveTo>
                  <a:cubicBezTo>
                    <a:pt x="763035" y="428351"/>
                    <a:pt x="752164" y="416129"/>
                    <a:pt x="737698" y="410596"/>
                  </a:cubicBezTo>
                  <a:cubicBezTo>
                    <a:pt x="737723" y="405267"/>
                    <a:pt x="737083" y="399956"/>
                    <a:pt x="735793" y="394785"/>
                  </a:cubicBezTo>
                  <a:cubicBezTo>
                    <a:pt x="733367" y="385202"/>
                    <a:pt x="728882" y="376263"/>
                    <a:pt x="722649" y="368591"/>
                  </a:cubicBezTo>
                  <a:lnTo>
                    <a:pt x="722649" y="143230"/>
                  </a:lnTo>
                  <a:cubicBezTo>
                    <a:pt x="722649" y="106406"/>
                    <a:pt x="692797" y="76555"/>
                    <a:pt x="655974" y="76555"/>
                  </a:cubicBezTo>
                  <a:lnTo>
                    <a:pt x="352793" y="76555"/>
                  </a:lnTo>
                  <a:cubicBezTo>
                    <a:pt x="352887" y="74969"/>
                    <a:pt x="352887" y="73378"/>
                    <a:pt x="352793" y="71792"/>
                  </a:cubicBezTo>
                  <a:cubicBezTo>
                    <a:pt x="352734" y="48225"/>
                    <a:pt x="333581" y="29169"/>
                    <a:pt x="310013" y="29228"/>
                  </a:cubicBezTo>
                  <a:cubicBezTo>
                    <a:pt x="296972" y="29260"/>
                    <a:pt x="284660" y="35256"/>
                    <a:pt x="276593" y="45503"/>
                  </a:cubicBezTo>
                  <a:cubicBezTo>
                    <a:pt x="269623" y="40946"/>
                    <a:pt x="261487" y="38499"/>
                    <a:pt x="253161" y="38455"/>
                  </a:cubicBezTo>
                  <a:cubicBezTo>
                    <a:pt x="249949" y="38502"/>
                    <a:pt x="246754" y="38918"/>
                    <a:pt x="243636" y="39693"/>
                  </a:cubicBezTo>
                  <a:cubicBezTo>
                    <a:pt x="241989" y="16183"/>
                    <a:pt x="221596" y="-1540"/>
                    <a:pt x="198087" y="106"/>
                  </a:cubicBezTo>
                  <a:cubicBezTo>
                    <a:pt x="187483" y="849"/>
                    <a:pt x="177538" y="5523"/>
                    <a:pt x="170199" y="13213"/>
                  </a:cubicBezTo>
                  <a:cubicBezTo>
                    <a:pt x="137892" y="-9341"/>
                    <a:pt x="93418" y="-1435"/>
                    <a:pt x="70862" y="30873"/>
                  </a:cubicBezTo>
                  <a:cubicBezTo>
                    <a:pt x="64622" y="39812"/>
                    <a:pt x="60512" y="50063"/>
                    <a:pt x="58851" y="60838"/>
                  </a:cubicBezTo>
                  <a:cubicBezTo>
                    <a:pt x="36963" y="51962"/>
                    <a:pt x="12024" y="62509"/>
                    <a:pt x="3146" y="84397"/>
                  </a:cubicBezTo>
                  <a:cubicBezTo>
                    <a:pt x="-5730" y="106286"/>
                    <a:pt x="4818" y="131226"/>
                    <a:pt x="26705" y="140103"/>
                  </a:cubicBezTo>
                  <a:cubicBezTo>
                    <a:pt x="32071" y="142278"/>
                    <a:pt x="37823" y="143342"/>
                    <a:pt x="43611" y="143230"/>
                  </a:cubicBezTo>
                  <a:cubicBezTo>
                    <a:pt x="45496" y="143181"/>
                    <a:pt x="47375" y="142990"/>
                    <a:pt x="49231" y="142658"/>
                  </a:cubicBezTo>
                  <a:cubicBezTo>
                    <a:pt x="48658" y="145993"/>
                    <a:pt x="48371" y="149370"/>
                    <a:pt x="48374" y="152755"/>
                  </a:cubicBezTo>
                  <a:cubicBezTo>
                    <a:pt x="48369" y="167880"/>
                    <a:pt x="53509" y="182559"/>
                    <a:pt x="62947" y="194379"/>
                  </a:cubicBezTo>
                  <a:cubicBezTo>
                    <a:pt x="35745" y="204078"/>
                    <a:pt x="21555" y="233993"/>
                    <a:pt x="31255" y="261196"/>
                  </a:cubicBezTo>
                  <a:cubicBezTo>
                    <a:pt x="37998" y="280111"/>
                    <a:pt x="54980" y="293494"/>
                    <a:pt x="74949" y="295630"/>
                  </a:cubicBezTo>
                  <a:lnTo>
                    <a:pt x="74949" y="409930"/>
                  </a:lnTo>
                  <a:cubicBezTo>
                    <a:pt x="74949" y="446753"/>
                    <a:pt x="104800" y="476605"/>
                    <a:pt x="141624" y="476605"/>
                  </a:cubicBezTo>
                  <a:lnTo>
                    <a:pt x="412515" y="476605"/>
                  </a:lnTo>
                  <a:cubicBezTo>
                    <a:pt x="412651" y="478755"/>
                    <a:pt x="412970" y="480890"/>
                    <a:pt x="413467" y="482986"/>
                  </a:cubicBezTo>
                  <a:cubicBezTo>
                    <a:pt x="419881" y="508456"/>
                    <a:pt x="445705" y="523926"/>
                    <a:pt x="471189" y="517562"/>
                  </a:cubicBezTo>
                  <a:cubicBezTo>
                    <a:pt x="475057" y="516485"/>
                    <a:pt x="478794" y="514984"/>
                    <a:pt x="482333" y="513085"/>
                  </a:cubicBezTo>
                  <a:cubicBezTo>
                    <a:pt x="515817" y="549012"/>
                    <a:pt x="571128" y="553589"/>
                    <a:pt x="610063" y="523658"/>
                  </a:cubicBezTo>
                  <a:cubicBezTo>
                    <a:pt x="639551" y="540760"/>
                    <a:pt x="677319" y="530720"/>
                    <a:pt x="694421" y="501232"/>
                  </a:cubicBezTo>
                  <a:cubicBezTo>
                    <a:pt x="695365" y="499604"/>
                    <a:pt x="696235" y="497934"/>
                    <a:pt x="697026" y="496226"/>
                  </a:cubicBezTo>
                  <a:cubicBezTo>
                    <a:pt x="719872" y="509261"/>
                    <a:pt x="748959" y="501309"/>
                    <a:pt x="761994" y="478463"/>
                  </a:cubicBezTo>
                  <a:cubicBezTo>
                    <a:pt x="768065" y="467823"/>
                    <a:pt x="769802" y="455251"/>
                    <a:pt x="766845" y="443362"/>
                  </a:cubicBezTo>
                  <a:close/>
                  <a:moveTo>
                    <a:pt x="551199" y="333730"/>
                  </a:moveTo>
                  <a:cubicBezTo>
                    <a:pt x="551199" y="338990"/>
                    <a:pt x="546934" y="343255"/>
                    <a:pt x="541674" y="343255"/>
                  </a:cubicBezTo>
                  <a:lnTo>
                    <a:pt x="255924" y="343255"/>
                  </a:lnTo>
                  <a:cubicBezTo>
                    <a:pt x="250663" y="343255"/>
                    <a:pt x="246399" y="338990"/>
                    <a:pt x="246399" y="333730"/>
                  </a:cubicBezTo>
                  <a:lnTo>
                    <a:pt x="246399" y="219430"/>
                  </a:lnTo>
                  <a:cubicBezTo>
                    <a:pt x="246399" y="214169"/>
                    <a:pt x="250663" y="209905"/>
                    <a:pt x="255924" y="209905"/>
                  </a:cubicBezTo>
                  <a:lnTo>
                    <a:pt x="541674" y="209905"/>
                  </a:lnTo>
                  <a:cubicBezTo>
                    <a:pt x="546934" y="209905"/>
                    <a:pt x="551199" y="214169"/>
                    <a:pt x="551199" y="219430"/>
                  </a:cubicBezTo>
                  <a:close/>
                  <a:moveTo>
                    <a:pt x="132099" y="409930"/>
                  </a:moveTo>
                  <a:lnTo>
                    <a:pt x="132099" y="257530"/>
                  </a:lnTo>
                  <a:lnTo>
                    <a:pt x="132099" y="257530"/>
                  </a:lnTo>
                  <a:cubicBezTo>
                    <a:pt x="149336" y="256142"/>
                    <a:pt x="162630" y="241770"/>
                    <a:pt x="162674" y="224478"/>
                  </a:cubicBezTo>
                  <a:cubicBezTo>
                    <a:pt x="162600" y="217646"/>
                    <a:pt x="160439" y="210999"/>
                    <a:pt x="156483" y="205428"/>
                  </a:cubicBezTo>
                  <a:cubicBezTo>
                    <a:pt x="172548" y="192685"/>
                    <a:pt x="181857" y="173260"/>
                    <a:pt x="181724" y="152755"/>
                  </a:cubicBezTo>
                  <a:cubicBezTo>
                    <a:pt x="197913" y="152695"/>
                    <a:pt x="213317" y="145772"/>
                    <a:pt x="224110" y="133705"/>
                  </a:cubicBezTo>
                  <a:lnTo>
                    <a:pt x="253733" y="133705"/>
                  </a:lnTo>
                  <a:cubicBezTo>
                    <a:pt x="264470" y="151801"/>
                    <a:pt x="287845" y="157766"/>
                    <a:pt x="305941" y="147028"/>
                  </a:cubicBezTo>
                  <a:cubicBezTo>
                    <a:pt x="311428" y="143772"/>
                    <a:pt x="316009" y="139191"/>
                    <a:pt x="319265" y="133705"/>
                  </a:cubicBezTo>
                  <a:lnTo>
                    <a:pt x="655974" y="133705"/>
                  </a:lnTo>
                  <a:cubicBezTo>
                    <a:pt x="661234" y="133705"/>
                    <a:pt x="665499" y="137969"/>
                    <a:pt x="665499" y="143230"/>
                  </a:cubicBezTo>
                  <a:lnTo>
                    <a:pt x="665499" y="343255"/>
                  </a:lnTo>
                  <a:cubicBezTo>
                    <a:pt x="661425" y="343537"/>
                    <a:pt x="657380" y="344142"/>
                    <a:pt x="653402" y="345064"/>
                  </a:cubicBezTo>
                  <a:cubicBezTo>
                    <a:pt x="636566" y="349284"/>
                    <a:pt x="622002" y="359824"/>
                    <a:pt x="612730" y="374497"/>
                  </a:cubicBezTo>
                  <a:cubicBezTo>
                    <a:pt x="598333" y="362631"/>
                    <a:pt x="580791" y="355217"/>
                    <a:pt x="562248" y="353161"/>
                  </a:cubicBezTo>
                  <a:cubicBezTo>
                    <a:pt x="567285" y="347935"/>
                    <a:pt x="570147" y="340988"/>
                    <a:pt x="570249" y="333730"/>
                  </a:cubicBezTo>
                  <a:lnTo>
                    <a:pt x="570249" y="219430"/>
                  </a:lnTo>
                  <a:cubicBezTo>
                    <a:pt x="570249" y="203648"/>
                    <a:pt x="557456" y="190855"/>
                    <a:pt x="541674" y="190855"/>
                  </a:cubicBezTo>
                  <a:lnTo>
                    <a:pt x="255924" y="190855"/>
                  </a:lnTo>
                  <a:cubicBezTo>
                    <a:pt x="240142" y="190855"/>
                    <a:pt x="227349" y="203648"/>
                    <a:pt x="227349" y="219430"/>
                  </a:cubicBezTo>
                  <a:lnTo>
                    <a:pt x="227349" y="333730"/>
                  </a:lnTo>
                  <a:cubicBezTo>
                    <a:pt x="227349" y="349512"/>
                    <a:pt x="240142" y="362305"/>
                    <a:pt x="255924" y="362305"/>
                  </a:cubicBezTo>
                  <a:lnTo>
                    <a:pt x="511384" y="362305"/>
                  </a:lnTo>
                  <a:cubicBezTo>
                    <a:pt x="487513" y="373599"/>
                    <a:pt x="469404" y="394296"/>
                    <a:pt x="461378" y="419455"/>
                  </a:cubicBezTo>
                  <a:lnTo>
                    <a:pt x="141624" y="419455"/>
                  </a:lnTo>
                  <a:cubicBezTo>
                    <a:pt x="136363" y="419455"/>
                    <a:pt x="132099" y="415190"/>
                    <a:pt x="132099" y="409930"/>
                  </a:cubicBez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39481B47-7A30-3043-AB35-648F6DDCB901}"/>
                </a:ext>
              </a:extLst>
            </p:cNvPr>
            <p:cNvSpPr/>
            <p:nvPr/>
          </p:nvSpPr>
          <p:spPr>
            <a:xfrm>
              <a:off x="6512300" y="3538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C96CEDF9-2366-E240-B3F7-1419D94BDED0}"/>
                </a:ext>
              </a:extLst>
            </p:cNvPr>
            <p:cNvSpPr/>
            <p:nvPr/>
          </p:nvSpPr>
          <p:spPr>
            <a:xfrm>
              <a:off x="6169400" y="34432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22" name="Figura a mano libera 421">
              <a:extLst>
                <a:ext uri="{FF2B5EF4-FFF2-40B4-BE49-F238E27FC236}">
                  <a16:creationId xmlns:a16="http://schemas.microsoft.com/office/drawing/2014/main" id="{281D62FF-3BE6-034C-BE22-3BB468076307}"/>
                </a:ext>
              </a:extLst>
            </p:cNvPr>
            <p:cNvSpPr/>
            <p:nvPr/>
          </p:nvSpPr>
          <p:spPr>
            <a:xfrm>
              <a:off x="6702800" y="348135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23" name="Figura a mano libera 422">
              <a:extLst>
                <a:ext uri="{FF2B5EF4-FFF2-40B4-BE49-F238E27FC236}">
                  <a16:creationId xmlns:a16="http://schemas.microsoft.com/office/drawing/2014/main" id="{E28986C9-9780-FF4B-B443-E1503EA4045E}"/>
                </a:ext>
              </a:extLst>
            </p:cNvPr>
            <p:cNvSpPr/>
            <p:nvPr/>
          </p:nvSpPr>
          <p:spPr>
            <a:xfrm>
              <a:off x="6617075" y="3386100"/>
              <a:ext cx="47625" cy="47625"/>
            </a:xfrm>
            <a:custGeom>
              <a:avLst/>
              <a:gdLst>
                <a:gd name="connsiteX0" fmla="*/ 47625 w 47625"/>
                <a:gd name="connsiteY0" fmla="*/ 23813 h 47625"/>
                <a:gd name="connsiteX1" fmla="*/ 23812 w 47625"/>
                <a:gd name="connsiteY1" fmla="*/ 47625 h 47625"/>
                <a:gd name="connsiteX2" fmla="*/ 0 w 47625"/>
                <a:gd name="connsiteY2" fmla="*/ 23813 h 47625"/>
                <a:gd name="connsiteX3" fmla="*/ 23812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2" y="47625"/>
                  </a:cubicBezTo>
                  <a:cubicBezTo>
                    <a:pt x="10661" y="47625"/>
                    <a:pt x="0" y="36964"/>
                    <a:pt x="0" y="23813"/>
                  </a:cubicBezTo>
                  <a:cubicBezTo>
                    <a:pt x="0" y="10661"/>
                    <a:pt x="10661" y="0"/>
                    <a:pt x="23812"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424" name="Figura a mano libera 423">
              <a:extLst>
                <a:ext uri="{FF2B5EF4-FFF2-40B4-BE49-F238E27FC236}">
                  <a16:creationId xmlns:a16="http://schemas.microsoft.com/office/drawing/2014/main" id="{9507A7C3-D8CA-E749-8E6D-3EB25F225FEE}"/>
                </a:ext>
              </a:extLst>
            </p:cNvPr>
            <p:cNvSpPr/>
            <p:nvPr/>
          </p:nvSpPr>
          <p:spPr>
            <a:xfrm>
              <a:off x="5997950" y="38433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425" name="Elemento grafico 351" descr="Spazzolino da denti">
            <a:extLst>
              <a:ext uri="{FF2B5EF4-FFF2-40B4-BE49-F238E27FC236}">
                <a16:creationId xmlns:a16="http://schemas.microsoft.com/office/drawing/2014/main" id="{0498EA3C-04CF-5940-AF94-A9E817160AE7}"/>
              </a:ext>
            </a:extLst>
          </p:cNvPr>
          <p:cNvGrpSpPr/>
          <p:nvPr/>
        </p:nvGrpSpPr>
        <p:grpSpPr>
          <a:xfrm>
            <a:off x="1706754" y="1233624"/>
            <a:ext cx="240369" cy="240369"/>
            <a:chOff x="6088800" y="3421800"/>
            <a:chExt cx="914400" cy="914400"/>
          </a:xfrm>
          <a:solidFill>
            <a:schemeClr val="accent3"/>
          </a:solidFill>
        </p:grpSpPr>
        <p:sp>
          <p:nvSpPr>
            <p:cNvPr id="426" name="Figura a mano libera 425">
              <a:extLst>
                <a:ext uri="{FF2B5EF4-FFF2-40B4-BE49-F238E27FC236}">
                  <a16:creationId xmlns:a16="http://schemas.microsoft.com/office/drawing/2014/main" id="{48C383D1-0979-5E48-B491-D8DE3508691B}"/>
                </a:ext>
              </a:extLst>
            </p:cNvPr>
            <p:cNvSpPr/>
            <p:nvPr/>
          </p:nvSpPr>
          <p:spPr>
            <a:xfrm>
              <a:off x="6241914" y="3585382"/>
              <a:ext cx="600075" cy="666750"/>
            </a:xfrm>
            <a:custGeom>
              <a:avLst/>
              <a:gdLst>
                <a:gd name="connsiteX0" fmla="*/ 5001 w 600075"/>
                <a:gd name="connsiteY0" fmla="*/ 628898 h 666750"/>
                <a:gd name="connsiteX1" fmla="*/ 408861 w 600075"/>
                <a:gd name="connsiteY1" fmla="*/ 230753 h 666750"/>
                <a:gd name="connsiteX2" fmla="*/ 395526 w 600075"/>
                <a:gd name="connsiteY2" fmla="*/ 217418 h 666750"/>
                <a:gd name="connsiteX3" fmla="*/ 395526 w 600075"/>
                <a:gd name="connsiteY3" fmla="*/ 190748 h 666750"/>
                <a:gd name="connsiteX4" fmla="*/ 355521 w 600075"/>
                <a:gd name="connsiteY4" fmla="*/ 150743 h 666750"/>
                <a:gd name="connsiteX5" fmla="*/ 356473 w 600075"/>
                <a:gd name="connsiteY5" fmla="*/ 138360 h 666750"/>
                <a:gd name="connsiteX6" fmla="*/ 368856 w 600075"/>
                <a:gd name="connsiteY6" fmla="*/ 137408 h 666750"/>
                <a:gd name="connsiteX7" fmla="*/ 408861 w 600075"/>
                <a:gd name="connsiteY7" fmla="*/ 177413 h 666750"/>
                <a:gd name="connsiteX8" fmla="*/ 422196 w 600075"/>
                <a:gd name="connsiteY8" fmla="*/ 164078 h 666750"/>
                <a:gd name="connsiteX9" fmla="*/ 382191 w 600075"/>
                <a:gd name="connsiteY9" fmla="*/ 124073 h 666750"/>
                <a:gd name="connsiteX10" fmla="*/ 383143 w 600075"/>
                <a:gd name="connsiteY10" fmla="*/ 111690 h 666750"/>
                <a:gd name="connsiteX11" fmla="*/ 395526 w 600075"/>
                <a:gd name="connsiteY11" fmla="*/ 110738 h 666750"/>
                <a:gd name="connsiteX12" fmla="*/ 436483 w 600075"/>
                <a:gd name="connsiteY12" fmla="*/ 150743 h 666750"/>
                <a:gd name="connsiteX13" fmla="*/ 449818 w 600075"/>
                <a:gd name="connsiteY13" fmla="*/ 137408 h 666750"/>
                <a:gd name="connsiteX14" fmla="*/ 408861 w 600075"/>
                <a:gd name="connsiteY14" fmla="*/ 97403 h 666750"/>
                <a:gd name="connsiteX15" fmla="*/ 408861 w 600075"/>
                <a:gd name="connsiteY15" fmla="*/ 84068 h 666750"/>
                <a:gd name="connsiteX16" fmla="*/ 422196 w 600075"/>
                <a:gd name="connsiteY16" fmla="*/ 84068 h 666750"/>
                <a:gd name="connsiteX17" fmla="*/ 462201 w 600075"/>
                <a:gd name="connsiteY17" fmla="*/ 124073 h 666750"/>
                <a:gd name="connsiteX18" fmla="*/ 475536 w 600075"/>
                <a:gd name="connsiteY18" fmla="*/ 110738 h 666750"/>
                <a:gd name="connsiteX19" fmla="*/ 435531 w 600075"/>
                <a:gd name="connsiteY19" fmla="*/ 70733 h 666750"/>
                <a:gd name="connsiteX20" fmla="*/ 436483 w 600075"/>
                <a:gd name="connsiteY20" fmla="*/ 58350 h 666750"/>
                <a:gd name="connsiteX21" fmla="*/ 448866 w 600075"/>
                <a:gd name="connsiteY21" fmla="*/ 57398 h 666750"/>
                <a:gd name="connsiteX22" fmla="*/ 488871 w 600075"/>
                <a:gd name="connsiteY22" fmla="*/ 97403 h 666750"/>
                <a:gd name="connsiteX23" fmla="*/ 503158 w 600075"/>
                <a:gd name="connsiteY23" fmla="*/ 84068 h 666750"/>
                <a:gd name="connsiteX24" fmla="*/ 463153 w 600075"/>
                <a:gd name="connsiteY24" fmla="*/ 44063 h 666750"/>
                <a:gd name="connsiteX25" fmla="*/ 464106 w 600075"/>
                <a:gd name="connsiteY25" fmla="*/ 31680 h 666750"/>
                <a:gd name="connsiteX26" fmla="*/ 476488 w 600075"/>
                <a:gd name="connsiteY26" fmla="*/ 30728 h 666750"/>
                <a:gd name="connsiteX27" fmla="*/ 516493 w 600075"/>
                <a:gd name="connsiteY27" fmla="*/ 70733 h 666750"/>
                <a:gd name="connsiteX28" fmla="*/ 529828 w 600075"/>
                <a:gd name="connsiteY28" fmla="*/ 57398 h 666750"/>
                <a:gd name="connsiteX29" fmla="*/ 489823 w 600075"/>
                <a:gd name="connsiteY29" fmla="*/ 17393 h 666750"/>
                <a:gd name="connsiteX30" fmla="*/ 486966 w 600075"/>
                <a:gd name="connsiteY30" fmla="*/ 7868 h 666750"/>
                <a:gd name="connsiteX31" fmla="*/ 494586 w 600075"/>
                <a:gd name="connsiteY31" fmla="*/ 248 h 666750"/>
                <a:gd name="connsiteX32" fmla="*/ 504111 w 600075"/>
                <a:gd name="connsiteY32" fmla="*/ 4058 h 666750"/>
                <a:gd name="connsiteX33" fmla="*/ 544116 w 600075"/>
                <a:gd name="connsiteY33" fmla="*/ 44063 h 666750"/>
                <a:gd name="connsiteX34" fmla="*/ 557451 w 600075"/>
                <a:gd name="connsiteY34" fmla="*/ 38348 h 666750"/>
                <a:gd name="connsiteX35" fmla="*/ 570786 w 600075"/>
                <a:gd name="connsiteY35" fmla="*/ 44063 h 666750"/>
                <a:gd name="connsiteX36" fmla="*/ 597456 w 600075"/>
                <a:gd name="connsiteY36" fmla="*/ 70733 h 666750"/>
                <a:gd name="connsiteX37" fmla="*/ 608886 w 600075"/>
                <a:gd name="connsiteY37" fmla="*/ 97403 h 666750"/>
                <a:gd name="connsiteX38" fmla="*/ 597456 w 600075"/>
                <a:gd name="connsiteY38" fmla="*/ 124073 h 666750"/>
                <a:gd name="connsiteX39" fmla="*/ 45006 w 600075"/>
                <a:gd name="connsiteY39" fmla="*/ 668903 h 666750"/>
                <a:gd name="connsiteX40" fmla="*/ 31671 w 600075"/>
                <a:gd name="connsiteY40" fmla="*/ 674618 h 666750"/>
                <a:gd name="connsiteX41" fmla="*/ 18336 w 600075"/>
                <a:gd name="connsiteY41" fmla="*/ 668903 h 666750"/>
                <a:gd name="connsiteX42" fmla="*/ 5001 w 600075"/>
                <a:gd name="connsiteY42" fmla="*/ 655568 h 666750"/>
                <a:gd name="connsiteX43" fmla="*/ 5001 w 600075"/>
                <a:gd name="connsiteY43" fmla="*/ 62889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00075" h="666750">
                  <a:moveTo>
                    <a:pt x="5001" y="628898"/>
                  </a:moveTo>
                  <a:lnTo>
                    <a:pt x="408861" y="230753"/>
                  </a:lnTo>
                  <a:lnTo>
                    <a:pt x="395526" y="217418"/>
                  </a:lnTo>
                  <a:cubicBezTo>
                    <a:pt x="387906" y="209798"/>
                    <a:pt x="387906" y="198368"/>
                    <a:pt x="395526" y="190748"/>
                  </a:cubicBezTo>
                  <a:lnTo>
                    <a:pt x="355521" y="150743"/>
                  </a:lnTo>
                  <a:cubicBezTo>
                    <a:pt x="352663" y="146933"/>
                    <a:pt x="352663" y="141218"/>
                    <a:pt x="356473" y="138360"/>
                  </a:cubicBezTo>
                  <a:cubicBezTo>
                    <a:pt x="360283" y="134550"/>
                    <a:pt x="365046" y="134550"/>
                    <a:pt x="368856" y="137408"/>
                  </a:cubicBezTo>
                  <a:lnTo>
                    <a:pt x="408861" y="177413"/>
                  </a:lnTo>
                  <a:lnTo>
                    <a:pt x="422196" y="164078"/>
                  </a:lnTo>
                  <a:lnTo>
                    <a:pt x="382191" y="124073"/>
                  </a:lnTo>
                  <a:cubicBezTo>
                    <a:pt x="379333" y="120263"/>
                    <a:pt x="379333" y="114548"/>
                    <a:pt x="383143" y="111690"/>
                  </a:cubicBezTo>
                  <a:cubicBezTo>
                    <a:pt x="386953" y="107880"/>
                    <a:pt x="391716" y="107880"/>
                    <a:pt x="395526" y="110738"/>
                  </a:cubicBezTo>
                  <a:lnTo>
                    <a:pt x="436483" y="150743"/>
                  </a:lnTo>
                  <a:lnTo>
                    <a:pt x="449818" y="137408"/>
                  </a:lnTo>
                  <a:lnTo>
                    <a:pt x="408861" y="97403"/>
                  </a:lnTo>
                  <a:cubicBezTo>
                    <a:pt x="405051" y="93593"/>
                    <a:pt x="405051" y="87878"/>
                    <a:pt x="408861" y="84068"/>
                  </a:cubicBezTo>
                  <a:cubicBezTo>
                    <a:pt x="412671" y="80258"/>
                    <a:pt x="418386" y="80258"/>
                    <a:pt x="422196" y="84068"/>
                  </a:cubicBezTo>
                  <a:lnTo>
                    <a:pt x="462201" y="124073"/>
                  </a:lnTo>
                  <a:lnTo>
                    <a:pt x="475536" y="110738"/>
                  </a:lnTo>
                  <a:lnTo>
                    <a:pt x="435531" y="70733"/>
                  </a:lnTo>
                  <a:cubicBezTo>
                    <a:pt x="432673" y="66923"/>
                    <a:pt x="432673" y="61208"/>
                    <a:pt x="436483" y="58350"/>
                  </a:cubicBezTo>
                  <a:cubicBezTo>
                    <a:pt x="440293" y="54540"/>
                    <a:pt x="445056" y="54540"/>
                    <a:pt x="448866" y="57398"/>
                  </a:cubicBezTo>
                  <a:lnTo>
                    <a:pt x="488871" y="97403"/>
                  </a:lnTo>
                  <a:lnTo>
                    <a:pt x="503158" y="84068"/>
                  </a:lnTo>
                  <a:lnTo>
                    <a:pt x="463153" y="44063"/>
                  </a:lnTo>
                  <a:cubicBezTo>
                    <a:pt x="460296" y="40253"/>
                    <a:pt x="460296" y="34538"/>
                    <a:pt x="464106" y="31680"/>
                  </a:cubicBezTo>
                  <a:cubicBezTo>
                    <a:pt x="467916" y="27870"/>
                    <a:pt x="472678" y="27870"/>
                    <a:pt x="476488" y="30728"/>
                  </a:cubicBezTo>
                  <a:lnTo>
                    <a:pt x="516493" y="70733"/>
                  </a:lnTo>
                  <a:lnTo>
                    <a:pt x="529828" y="57398"/>
                  </a:lnTo>
                  <a:lnTo>
                    <a:pt x="489823" y="17393"/>
                  </a:lnTo>
                  <a:cubicBezTo>
                    <a:pt x="486966" y="15488"/>
                    <a:pt x="486013" y="11678"/>
                    <a:pt x="486966" y="7868"/>
                  </a:cubicBezTo>
                  <a:cubicBezTo>
                    <a:pt x="487918" y="4058"/>
                    <a:pt x="490776" y="1200"/>
                    <a:pt x="494586" y="248"/>
                  </a:cubicBezTo>
                  <a:cubicBezTo>
                    <a:pt x="498396" y="-705"/>
                    <a:pt x="502206" y="1200"/>
                    <a:pt x="504111" y="4058"/>
                  </a:cubicBezTo>
                  <a:lnTo>
                    <a:pt x="544116" y="44063"/>
                  </a:lnTo>
                  <a:cubicBezTo>
                    <a:pt x="547926" y="40253"/>
                    <a:pt x="552688" y="38348"/>
                    <a:pt x="557451" y="38348"/>
                  </a:cubicBezTo>
                  <a:cubicBezTo>
                    <a:pt x="562213" y="38348"/>
                    <a:pt x="566976" y="40253"/>
                    <a:pt x="570786" y="44063"/>
                  </a:cubicBezTo>
                  <a:lnTo>
                    <a:pt x="597456" y="70733"/>
                  </a:lnTo>
                  <a:cubicBezTo>
                    <a:pt x="604123" y="77400"/>
                    <a:pt x="608886" y="86925"/>
                    <a:pt x="608886" y="97403"/>
                  </a:cubicBezTo>
                  <a:cubicBezTo>
                    <a:pt x="608886" y="107880"/>
                    <a:pt x="605076" y="117405"/>
                    <a:pt x="597456" y="124073"/>
                  </a:cubicBezTo>
                  <a:lnTo>
                    <a:pt x="45006" y="668903"/>
                  </a:lnTo>
                  <a:cubicBezTo>
                    <a:pt x="41196" y="672713"/>
                    <a:pt x="36433" y="674618"/>
                    <a:pt x="31671" y="674618"/>
                  </a:cubicBezTo>
                  <a:cubicBezTo>
                    <a:pt x="26908" y="674618"/>
                    <a:pt x="22146" y="672713"/>
                    <a:pt x="18336" y="668903"/>
                  </a:cubicBezTo>
                  <a:lnTo>
                    <a:pt x="5001" y="655568"/>
                  </a:lnTo>
                  <a:cubicBezTo>
                    <a:pt x="-1667" y="647948"/>
                    <a:pt x="-1667" y="636518"/>
                    <a:pt x="5001" y="628898"/>
                  </a:cubicBezTo>
                  <a:close/>
                </a:path>
              </a:pathLst>
            </a:custGeom>
            <a:grpFill/>
            <a:ln w="9525" cap="flat">
              <a:noFill/>
              <a:prstDash val="solid"/>
              <a:miter/>
            </a:ln>
          </p:spPr>
          <p:txBody>
            <a:bodyPr rtlCol="0" anchor="ctr"/>
            <a:lstStyle/>
            <a:p>
              <a:endParaRPr lang="it-IT" sz="1013"/>
            </a:p>
          </p:txBody>
        </p:sp>
        <p:sp>
          <p:nvSpPr>
            <p:cNvPr id="427" name="Figura a mano libera 426">
              <a:extLst>
                <a:ext uri="{FF2B5EF4-FFF2-40B4-BE49-F238E27FC236}">
                  <a16:creationId xmlns:a16="http://schemas.microsoft.com/office/drawing/2014/main" id="{B4F8554C-A81E-EC4C-9C86-B389D1E867F6}"/>
                </a:ext>
              </a:extLst>
            </p:cNvPr>
            <p:cNvSpPr/>
            <p:nvPr/>
          </p:nvSpPr>
          <p:spPr>
            <a:xfrm>
              <a:off x="6526990" y="3497473"/>
              <a:ext cx="171450" cy="228600"/>
            </a:xfrm>
            <a:custGeom>
              <a:avLst/>
              <a:gdLst>
                <a:gd name="connsiteX0" fmla="*/ 69492 w 171450"/>
                <a:gd name="connsiteY0" fmla="*/ 184360 h 228600"/>
                <a:gd name="connsiteX1" fmla="*/ 51395 w 171450"/>
                <a:gd name="connsiteY1" fmla="*/ 205315 h 228600"/>
                <a:gd name="connsiteX2" fmla="*/ 42822 w 171450"/>
                <a:gd name="connsiteY2" fmla="*/ 228175 h 228600"/>
                <a:gd name="connsiteX3" fmla="*/ 13295 w 171450"/>
                <a:gd name="connsiteY3" fmla="*/ 135782 h 228600"/>
                <a:gd name="connsiteX4" fmla="*/ 129500 w 171450"/>
                <a:gd name="connsiteY4" fmla="*/ 4337 h 228600"/>
                <a:gd name="connsiteX5" fmla="*/ 163790 w 171450"/>
                <a:gd name="connsiteY5" fmla="*/ 97682 h 228600"/>
                <a:gd name="connsiteX6" fmla="*/ 69492 w 171450"/>
                <a:gd name="connsiteY6" fmla="*/ 18436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28600">
                  <a:moveTo>
                    <a:pt x="69492" y="184360"/>
                  </a:moveTo>
                  <a:cubicBezTo>
                    <a:pt x="62825" y="190075"/>
                    <a:pt x="56157" y="197695"/>
                    <a:pt x="51395" y="205315"/>
                  </a:cubicBezTo>
                  <a:cubicBezTo>
                    <a:pt x="46632" y="211982"/>
                    <a:pt x="43775" y="220555"/>
                    <a:pt x="42822" y="228175"/>
                  </a:cubicBezTo>
                  <a:cubicBezTo>
                    <a:pt x="41870" y="243415"/>
                    <a:pt x="-28615" y="173882"/>
                    <a:pt x="13295" y="135782"/>
                  </a:cubicBezTo>
                  <a:cubicBezTo>
                    <a:pt x="45680" y="106255"/>
                    <a:pt x="144740" y="32912"/>
                    <a:pt x="129500" y="4337"/>
                  </a:cubicBezTo>
                  <a:cubicBezTo>
                    <a:pt x="118070" y="-17570"/>
                    <a:pt x="218082" y="48152"/>
                    <a:pt x="163790" y="97682"/>
                  </a:cubicBezTo>
                  <a:lnTo>
                    <a:pt x="69492" y="184360"/>
                  </a:lnTo>
                  <a:close/>
                </a:path>
              </a:pathLst>
            </a:custGeom>
            <a:grpFill/>
            <a:ln w="9525" cap="flat">
              <a:noFill/>
              <a:prstDash val="solid"/>
              <a:miter/>
            </a:ln>
          </p:spPr>
          <p:txBody>
            <a:bodyPr rtlCol="0" anchor="ctr"/>
            <a:lstStyle/>
            <a:p>
              <a:endParaRPr lang="it-IT" sz="1013"/>
            </a:p>
          </p:txBody>
        </p:sp>
      </p:grpSp>
      <p:grpSp>
        <p:nvGrpSpPr>
          <p:cNvPr id="428" name="Elemento grafico 353" descr="Cassetta postale">
            <a:extLst>
              <a:ext uri="{FF2B5EF4-FFF2-40B4-BE49-F238E27FC236}">
                <a16:creationId xmlns:a16="http://schemas.microsoft.com/office/drawing/2014/main" id="{48359310-51D0-DF46-A89D-88219BECEC35}"/>
              </a:ext>
            </a:extLst>
          </p:cNvPr>
          <p:cNvGrpSpPr/>
          <p:nvPr/>
        </p:nvGrpSpPr>
        <p:grpSpPr>
          <a:xfrm>
            <a:off x="2199978" y="1233624"/>
            <a:ext cx="240369" cy="240369"/>
            <a:chOff x="6238800" y="3571800"/>
            <a:chExt cx="914400" cy="914400"/>
          </a:xfrm>
          <a:solidFill>
            <a:schemeClr val="accent3"/>
          </a:solidFill>
        </p:grpSpPr>
        <p:sp>
          <p:nvSpPr>
            <p:cNvPr id="429" name="Figura a mano libera 428">
              <a:extLst>
                <a:ext uri="{FF2B5EF4-FFF2-40B4-BE49-F238E27FC236}">
                  <a16:creationId xmlns:a16="http://schemas.microsoft.com/office/drawing/2014/main" id="{A480B1E9-1116-634A-803F-F41837309BA9}"/>
                </a:ext>
              </a:extLst>
            </p:cNvPr>
            <p:cNvSpPr/>
            <p:nvPr/>
          </p:nvSpPr>
          <p:spPr>
            <a:xfrm>
              <a:off x="6772200" y="3705150"/>
              <a:ext cx="114300" cy="228600"/>
            </a:xfrm>
            <a:custGeom>
              <a:avLst/>
              <a:gdLst>
                <a:gd name="connsiteX0" fmla="*/ 57150 w 114300"/>
                <a:gd name="connsiteY0" fmla="*/ 57150 h 228600"/>
                <a:gd name="connsiteX1" fmla="*/ 114300 w 114300"/>
                <a:gd name="connsiteY1" fmla="*/ 57150 h 228600"/>
                <a:gd name="connsiteX2" fmla="*/ 114300 w 114300"/>
                <a:gd name="connsiteY2" fmla="*/ 0 h 228600"/>
                <a:gd name="connsiteX3" fmla="*/ 0 w 114300"/>
                <a:gd name="connsiteY3" fmla="*/ 0 h 228600"/>
                <a:gd name="connsiteX4" fmla="*/ 0 w 114300"/>
                <a:gd name="connsiteY4" fmla="*/ 228600 h 228600"/>
                <a:gd name="connsiteX5" fmla="*/ 57150 w 114300"/>
                <a:gd name="connsiteY5"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57150" y="57150"/>
                  </a:moveTo>
                  <a:lnTo>
                    <a:pt x="114300" y="57150"/>
                  </a:lnTo>
                  <a:lnTo>
                    <a:pt x="114300" y="0"/>
                  </a:lnTo>
                  <a:lnTo>
                    <a:pt x="0" y="0"/>
                  </a:lnTo>
                  <a:lnTo>
                    <a:pt x="0" y="228600"/>
                  </a:lnTo>
                  <a:lnTo>
                    <a:pt x="57150" y="228600"/>
                  </a:ln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FA116160-CBBB-4248-90B2-3F12986CB82D}"/>
                </a:ext>
              </a:extLst>
            </p:cNvPr>
            <p:cNvSpPr/>
            <p:nvPr/>
          </p:nvSpPr>
          <p:spPr>
            <a:xfrm>
              <a:off x="6334050" y="3800400"/>
              <a:ext cx="723900" cy="552450"/>
            </a:xfrm>
            <a:custGeom>
              <a:avLst/>
              <a:gdLst>
                <a:gd name="connsiteX0" fmla="*/ 285750 w 723900"/>
                <a:gd name="connsiteY0" fmla="*/ 400050 h 552450"/>
                <a:gd name="connsiteX1" fmla="*/ 57150 w 723900"/>
                <a:gd name="connsiteY1" fmla="*/ 400050 h 552450"/>
                <a:gd name="connsiteX2" fmla="*/ 57150 w 723900"/>
                <a:gd name="connsiteY2" fmla="*/ 171450 h 552450"/>
                <a:gd name="connsiteX3" fmla="*/ 171450 w 723900"/>
                <a:gd name="connsiteY3" fmla="*/ 57150 h 552450"/>
                <a:gd name="connsiteX4" fmla="*/ 285750 w 723900"/>
                <a:gd name="connsiteY4" fmla="*/ 171450 h 552450"/>
                <a:gd name="connsiteX5" fmla="*/ 285750 w 723900"/>
                <a:gd name="connsiteY5" fmla="*/ 400050 h 552450"/>
                <a:gd name="connsiteX6" fmla="*/ 552450 w 723900"/>
                <a:gd name="connsiteY6" fmla="*/ 0 h 552450"/>
                <a:gd name="connsiteX7" fmla="*/ 533400 w 723900"/>
                <a:gd name="connsiteY7" fmla="*/ 0 h 552450"/>
                <a:gd name="connsiteX8" fmla="*/ 533400 w 723900"/>
                <a:gd name="connsiteY8" fmla="*/ 171450 h 552450"/>
                <a:gd name="connsiteX9" fmla="*/ 400050 w 723900"/>
                <a:gd name="connsiteY9" fmla="*/ 171450 h 552450"/>
                <a:gd name="connsiteX10" fmla="*/ 400050 w 723900"/>
                <a:gd name="connsiteY10" fmla="*/ 0 h 552450"/>
                <a:gd name="connsiteX11" fmla="*/ 171450 w 723900"/>
                <a:gd name="connsiteY11" fmla="*/ 0 h 552450"/>
                <a:gd name="connsiteX12" fmla="*/ 0 w 723900"/>
                <a:gd name="connsiteY12" fmla="*/ 171450 h 552450"/>
                <a:gd name="connsiteX13" fmla="*/ 0 w 723900"/>
                <a:gd name="connsiteY13" fmla="*/ 457200 h 552450"/>
                <a:gd name="connsiteX14" fmla="*/ 323850 w 723900"/>
                <a:gd name="connsiteY14" fmla="*/ 457200 h 552450"/>
                <a:gd name="connsiteX15" fmla="*/ 323850 w 723900"/>
                <a:gd name="connsiteY15" fmla="*/ 552450 h 552450"/>
                <a:gd name="connsiteX16" fmla="*/ 400050 w 723900"/>
                <a:gd name="connsiteY16" fmla="*/ 552450 h 552450"/>
                <a:gd name="connsiteX17" fmla="*/ 400050 w 723900"/>
                <a:gd name="connsiteY17" fmla="*/ 457200 h 552450"/>
                <a:gd name="connsiteX18" fmla="*/ 723900 w 723900"/>
                <a:gd name="connsiteY18" fmla="*/ 457200 h 552450"/>
                <a:gd name="connsiteX19" fmla="*/ 723900 w 723900"/>
                <a:gd name="connsiteY19" fmla="*/ 171450 h 552450"/>
                <a:gd name="connsiteX20" fmla="*/ 552450 w 723900"/>
                <a:gd name="connsiteY20" fmla="*/ 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3900" h="552450">
                  <a:moveTo>
                    <a:pt x="285750" y="400050"/>
                  </a:moveTo>
                  <a:lnTo>
                    <a:pt x="57150" y="400050"/>
                  </a:lnTo>
                  <a:lnTo>
                    <a:pt x="57150" y="171450"/>
                  </a:lnTo>
                  <a:cubicBezTo>
                    <a:pt x="57150" y="108585"/>
                    <a:pt x="108585" y="57150"/>
                    <a:pt x="171450" y="57150"/>
                  </a:cubicBezTo>
                  <a:cubicBezTo>
                    <a:pt x="234315" y="57150"/>
                    <a:pt x="285750" y="108585"/>
                    <a:pt x="285750" y="171450"/>
                  </a:cubicBezTo>
                  <a:lnTo>
                    <a:pt x="285750" y="400050"/>
                  </a:lnTo>
                  <a:close/>
                  <a:moveTo>
                    <a:pt x="552450" y="0"/>
                  </a:moveTo>
                  <a:lnTo>
                    <a:pt x="533400" y="0"/>
                  </a:lnTo>
                  <a:lnTo>
                    <a:pt x="533400" y="171450"/>
                  </a:lnTo>
                  <a:lnTo>
                    <a:pt x="400050" y="171450"/>
                  </a:lnTo>
                  <a:lnTo>
                    <a:pt x="400050" y="0"/>
                  </a:lnTo>
                  <a:lnTo>
                    <a:pt x="171450" y="0"/>
                  </a:lnTo>
                  <a:cubicBezTo>
                    <a:pt x="77153" y="0"/>
                    <a:pt x="0" y="77152"/>
                    <a:pt x="0" y="171450"/>
                  </a:cubicBezTo>
                  <a:lnTo>
                    <a:pt x="0" y="457200"/>
                  </a:lnTo>
                  <a:lnTo>
                    <a:pt x="323850" y="457200"/>
                  </a:lnTo>
                  <a:lnTo>
                    <a:pt x="323850" y="552450"/>
                  </a:lnTo>
                  <a:lnTo>
                    <a:pt x="400050" y="552450"/>
                  </a:lnTo>
                  <a:lnTo>
                    <a:pt x="400050" y="457200"/>
                  </a:lnTo>
                  <a:lnTo>
                    <a:pt x="723900" y="457200"/>
                  </a:lnTo>
                  <a:lnTo>
                    <a:pt x="723900" y="171450"/>
                  </a:lnTo>
                  <a:cubicBezTo>
                    <a:pt x="723900" y="77152"/>
                    <a:pt x="646748" y="0"/>
                    <a:pt x="552450" y="0"/>
                  </a:cubicBezTo>
                  <a:close/>
                </a:path>
              </a:pathLst>
            </a:custGeom>
            <a:grpFill/>
            <a:ln w="9525" cap="flat">
              <a:noFill/>
              <a:prstDash val="solid"/>
              <a:miter/>
            </a:ln>
          </p:spPr>
          <p:txBody>
            <a:bodyPr rtlCol="0" anchor="ctr"/>
            <a:lstStyle/>
            <a:p>
              <a:endParaRPr lang="it-IT" sz="1013"/>
            </a:p>
          </p:txBody>
        </p:sp>
      </p:grpSp>
      <p:sp>
        <p:nvSpPr>
          <p:cNvPr id="431" name="Elemento grafico 355" descr="Staccionata">
            <a:extLst>
              <a:ext uri="{FF2B5EF4-FFF2-40B4-BE49-F238E27FC236}">
                <a16:creationId xmlns:a16="http://schemas.microsoft.com/office/drawing/2014/main" id="{4ECBC765-6F8F-E04A-AB07-6B05168F16A0}"/>
              </a:ext>
            </a:extLst>
          </p:cNvPr>
          <p:cNvSpPr/>
          <p:nvPr/>
        </p:nvSpPr>
        <p:spPr>
          <a:xfrm>
            <a:off x="2688996" y="1283701"/>
            <a:ext cx="200307" cy="140216"/>
          </a:xfrm>
          <a:custGeom>
            <a:avLst/>
            <a:gdLst>
              <a:gd name="connsiteX0" fmla="*/ 638175 w 762000"/>
              <a:gd name="connsiteY0" fmla="*/ 381000 h 533400"/>
              <a:gd name="connsiteX1" fmla="*/ 581025 w 762000"/>
              <a:gd name="connsiteY1" fmla="*/ 381000 h 533400"/>
              <a:gd name="connsiteX2" fmla="*/ 581025 w 762000"/>
              <a:gd name="connsiteY2" fmla="*/ 190500 h 533400"/>
              <a:gd name="connsiteX3" fmla="*/ 638175 w 762000"/>
              <a:gd name="connsiteY3" fmla="*/ 190500 h 533400"/>
              <a:gd name="connsiteX4" fmla="*/ 638175 w 762000"/>
              <a:gd name="connsiteY4" fmla="*/ 381000 h 533400"/>
              <a:gd name="connsiteX5" fmla="*/ 428625 w 762000"/>
              <a:gd name="connsiteY5" fmla="*/ 381000 h 533400"/>
              <a:gd name="connsiteX6" fmla="*/ 428625 w 762000"/>
              <a:gd name="connsiteY6" fmla="*/ 190500 h 533400"/>
              <a:gd name="connsiteX7" fmla="*/ 485775 w 762000"/>
              <a:gd name="connsiteY7" fmla="*/ 190500 h 533400"/>
              <a:gd name="connsiteX8" fmla="*/ 485775 w 762000"/>
              <a:gd name="connsiteY8" fmla="*/ 381000 h 533400"/>
              <a:gd name="connsiteX9" fmla="*/ 428625 w 762000"/>
              <a:gd name="connsiteY9" fmla="*/ 381000 h 533400"/>
              <a:gd name="connsiteX10" fmla="*/ 276225 w 762000"/>
              <a:gd name="connsiteY10" fmla="*/ 381000 h 533400"/>
              <a:gd name="connsiteX11" fmla="*/ 276225 w 762000"/>
              <a:gd name="connsiteY11" fmla="*/ 190500 h 533400"/>
              <a:gd name="connsiteX12" fmla="*/ 333375 w 762000"/>
              <a:gd name="connsiteY12" fmla="*/ 190500 h 533400"/>
              <a:gd name="connsiteX13" fmla="*/ 333375 w 762000"/>
              <a:gd name="connsiteY13" fmla="*/ 381000 h 533400"/>
              <a:gd name="connsiteX14" fmla="*/ 276225 w 762000"/>
              <a:gd name="connsiteY14" fmla="*/ 381000 h 533400"/>
              <a:gd name="connsiteX15" fmla="*/ 123825 w 762000"/>
              <a:gd name="connsiteY15" fmla="*/ 381000 h 533400"/>
              <a:gd name="connsiteX16" fmla="*/ 123825 w 762000"/>
              <a:gd name="connsiteY16" fmla="*/ 190500 h 533400"/>
              <a:gd name="connsiteX17" fmla="*/ 180975 w 762000"/>
              <a:gd name="connsiteY17" fmla="*/ 190500 h 533400"/>
              <a:gd name="connsiteX18" fmla="*/ 180975 w 762000"/>
              <a:gd name="connsiteY18" fmla="*/ 381000 h 533400"/>
              <a:gd name="connsiteX19" fmla="*/ 123825 w 762000"/>
              <a:gd name="connsiteY19" fmla="*/ 381000 h 533400"/>
              <a:gd name="connsiteX20" fmla="*/ 762000 w 762000"/>
              <a:gd name="connsiteY20" fmla="*/ 190500 h 533400"/>
              <a:gd name="connsiteX21" fmla="*/ 762000 w 762000"/>
              <a:gd name="connsiteY21" fmla="*/ 133350 h 533400"/>
              <a:gd name="connsiteX22" fmla="*/ 733425 w 762000"/>
              <a:gd name="connsiteY22" fmla="*/ 133350 h 533400"/>
              <a:gd name="connsiteX23" fmla="*/ 733425 w 762000"/>
              <a:gd name="connsiteY23" fmla="*/ 57150 h 533400"/>
              <a:gd name="connsiteX24" fmla="*/ 685800 w 762000"/>
              <a:gd name="connsiteY24" fmla="*/ 0 h 533400"/>
              <a:gd name="connsiteX25" fmla="*/ 638175 w 762000"/>
              <a:gd name="connsiteY25" fmla="*/ 57150 h 533400"/>
              <a:gd name="connsiteX26" fmla="*/ 638175 w 762000"/>
              <a:gd name="connsiteY26" fmla="*/ 133350 h 533400"/>
              <a:gd name="connsiteX27" fmla="*/ 581025 w 762000"/>
              <a:gd name="connsiteY27" fmla="*/ 133350 h 533400"/>
              <a:gd name="connsiteX28" fmla="*/ 581025 w 762000"/>
              <a:gd name="connsiteY28" fmla="*/ 57150 h 533400"/>
              <a:gd name="connsiteX29" fmla="*/ 533400 w 762000"/>
              <a:gd name="connsiteY29" fmla="*/ 0 h 533400"/>
              <a:gd name="connsiteX30" fmla="*/ 485775 w 762000"/>
              <a:gd name="connsiteY30" fmla="*/ 57150 h 533400"/>
              <a:gd name="connsiteX31" fmla="*/ 485775 w 762000"/>
              <a:gd name="connsiteY31" fmla="*/ 133350 h 533400"/>
              <a:gd name="connsiteX32" fmla="*/ 428625 w 762000"/>
              <a:gd name="connsiteY32" fmla="*/ 133350 h 533400"/>
              <a:gd name="connsiteX33" fmla="*/ 428625 w 762000"/>
              <a:gd name="connsiteY33" fmla="*/ 57150 h 533400"/>
              <a:gd name="connsiteX34" fmla="*/ 381000 w 762000"/>
              <a:gd name="connsiteY34" fmla="*/ 0 h 533400"/>
              <a:gd name="connsiteX35" fmla="*/ 333375 w 762000"/>
              <a:gd name="connsiteY35" fmla="*/ 57150 h 533400"/>
              <a:gd name="connsiteX36" fmla="*/ 333375 w 762000"/>
              <a:gd name="connsiteY36" fmla="*/ 133350 h 533400"/>
              <a:gd name="connsiteX37" fmla="*/ 276225 w 762000"/>
              <a:gd name="connsiteY37" fmla="*/ 133350 h 533400"/>
              <a:gd name="connsiteX38" fmla="*/ 276225 w 762000"/>
              <a:gd name="connsiteY38" fmla="*/ 57150 h 533400"/>
              <a:gd name="connsiteX39" fmla="*/ 228600 w 762000"/>
              <a:gd name="connsiteY39" fmla="*/ 0 h 533400"/>
              <a:gd name="connsiteX40" fmla="*/ 180975 w 762000"/>
              <a:gd name="connsiteY40" fmla="*/ 57150 h 533400"/>
              <a:gd name="connsiteX41" fmla="*/ 180975 w 762000"/>
              <a:gd name="connsiteY41" fmla="*/ 133350 h 533400"/>
              <a:gd name="connsiteX42" fmla="*/ 123825 w 762000"/>
              <a:gd name="connsiteY42" fmla="*/ 133350 h 533400"/>
              <a:gd name="connsiteX43" fmla="*/ 123825 w 762000"/>
              <a:gd name="connsiteY43" fmla="*/ 57150 h 533400"/>
              <a:gd name="connsiteX44" fmla="*/ 76200 w 762000"/>
              <a:gd name="connsiteY44" fmla="*/ 0 h 533400"/>
              <a:gd name="connsiteX45" fmla="*/ 28575 w 762000"/>
              <a:gd name="connsiteY45" fmla="*/ 57150 h 533400"/>
              <a:gd name="connsiteX46" fmla="*/ 28575 w 762000"/>
              <a:gd name="connsiteY46" fmla="*/ 133350 h 533400"/>
              <a:gd name="connsiteX47" fmla="*/ 0 w 762000"/>
              <a:gd name="connsiteY47" fmla="*/ 133350 h 533400"/>
              <a:gd name="connsiteX48" fmla="*/ 0 w 762000"/>
              <a:gd name="connsiteY48" fmla="*/ 190500 h 533400"/>
              <a:gd name="connsiteX49" fmla="*/ 28575 w 762000"/>
              <a:gd name="connsiteY49" fmla="*/ 190500 h 533400"/>
              <a:gd name="connsiteX50" fmla="*/ 28575 w 762000"/>
              <a:gd name="connsiteY50" fmla="*/ 381000 h 533400"/>
              <a:gd name="connsiteX51" fmla="*/ 0 w 762000"/>
              <a:gd name="connsiteY51" fmla="*/ 381000 h 533400"/>
              <a:gd name="connsiteX52" fmla="*/ 0 w 762000"/>
              <a:gd name="connsiteY52" fmla="*/ 438150 h 533400"/>
              <a:gd name="connsiteX53" fmla="*/ 28575 w 762000"/>
              <a:gd name="connsiteY53" fmla="*/ 438150 h 533400"/>
              <a:gd name="connsiteX54" fmla="*/ 28575 w 762000"/>
              <a:gd name="connsiteY54" fmla="*/ 533400 h 533400"/>
              <a:gd name="connsiteX55" fmla="*/ 123825 w 762000"/>
              <a:gd name="connsiteY55" fmla="*/ 533400 h 533400"/>
              <a:gd name="connsiteX56" fmla="*/ 123825 w 762000"/>
              <a:gd name="connsiteY56" fmla="*/ 438150 h 533400"/>
              <a:gd name="connsiteX57" fmla="*/ 180975 w 762000"/>
              <a:gd name="connsiteY57" fmla="*/ 438150 h 533400"/>
              <a:gd name="connsiteX58" fmla="*/ 180975 w 762000"/>
              <a:gd name="connsiteY58" fmla="*/ 533400 h 533400"/>
              <a:gd name="connsiteX59" fmla="*/ 276225 w 762000"/>
              <a:gd name="connsiteY59" fmla="*/ 533400 h 533400"/>
              <a:gd name="connsiteX60" fmla="*/ 276225 w 762000"/>
              <a:gd name="connsiteY60" fmla="*/ 438150 h 533400"/>
              <a:gd name="connsiteX61" fmla="*/ 333375 w 762000"/>
              <a:gd name="connsiteY61" fmla="*/ 438150 h 533400"/>
              <a:gd name="connsiteX62" fmla="*/ 333375 w 762000"/>
              <a:gd name="connsiteY62" fmla="*/ 533400 h 533400"/>
              <a:gd name="connsiteX63" fmla="*/ 428625 w 762000"/>
              <a:gd name="connsiteY63" fmla="*/ 533400 h 533400"/>
              <a:gd name="connsiteX64" fmla="*/ 428625 w 762000"/>
              <a:gd name="connsiteY64" fmla="*/ 438150 h 533400"/>
              <a:gd name="connsiteX65" fmla="*/ 485775 w 762000"/>
              <a:gd name="connsiteY65" fmla="*/ 438150 h 533400"/>
              <a:gd name="connsiteX66" fmla="*/ 485775 w 762000"/>
              <a:gd name="connsiteY66" fmla="*/ 533400 h 533400"/>
              <a:gd name="connsiteX67" fmla="*/ 581025 w 762000"/>
              <a:gd name="connsiteY67" fmla="*/ 533400 h 533400"/>
              <a:gd name="connsiteX68" fmla="*/ 581025 w 762000"/>
              <a:gd name="connsiteY68" fmla="*/ 438150 h 533400"/>
              <a:gd name="connsiteX69" fmla="*/ 638175 w 762000"/>
              <a:gd name="connsiteY69" fmla="*/ 438150 h 533400"/>
              <a:gd name="connsiteX70" fmla="*/ 638175 w 762000"/>
              <a:gd name="connsiteY70" fmla="*/ 533400 h 533400"/>
              <a:gd name="connsiteX71" fmla="*/ 733425 w 762000"/>
              <a:gd name="connsiteY71" fmla="*/ 533400 h 533400"/>
              <a:gd name="connsiteX72" fmla="*/ 733425 w 762000"/>
              <a:gd name="connsiteY72" fmla="*/ 438150 h 533400"/>
              <a:gd name="connsiteX73" fmla="*/ 762000 w 762000"/>
              <a:gd name="connsiteY73" fmla="*/ 438150 h 533400"/>
              <a:gd name="connsiteX74" fmla="*/ 762000 w 762000"/>
              <a:gd name="connsiteY74" fmla="*/ 381000 h 533400"/>
              <a:gd name="connsiteX75" fmla="*/ 733425 w 762000"/>
              <a:gd name="connsiteY75" fmla="*/ 381000 h 533400"/>
              <a:gd name="connsiteX76" fmla="*/ 733425 w 762000"/>
              <a:gd name="connsiteY76" fmla="*/ 190500 h 533400"/>
              <a:gd name="connsiteX77" fmla="*/ 762000 w 762000"/>
              <a:gd name="connsiteY77" fmla="*/ 1905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62000" h="533400">
                <a:moveTo>
                  <a:pt x="638175" y="381000"/>
                </a:moveTo>
                <a:lnTo>
                  <a:pt x="581025" y="381000"/>
                </a:lnTo>
                <a:lnTo>
                  <a:pt x="581025" y="190500"/>
                </a:lnTo>
                <a:lnTo>
                  <a:pt x="638175" y="190500"/>
                </a:lnTo>
                <a:lnTo>
                  <a:pt x="638175" y="381000"/>
                </a:lnTo>
                <a:close/>
                <a:moveTo>
                  <a:pt x="428625" y="381000"/>
                </a:moveTo>
                <a:lnTo>
                  <a:pt x="428625" y="190500"/>
                </a:lnTo>
                <a:lnTo>
                  <a:pt x="485775" y="190500"/>
                </a:lnTo>
                <a:lnTo>
                  <a:pt x="485775" y="381000"/>
                </a:lnTo>
                <a:lnTo>
                  <a:pt x="428625" y="381000"/>
                </a:lnTo>
                <a:close/>
                <a:moveTo>
                  <a:pt x="276225" y="381000"/>
                </a:moveTo>
                <a:lnTo>
                  <a:pt x="276225" y="190500"/>
                </a:lnTo>
                <a:lnTo>
                  <a:pt x="333375" y="190500"/>
                </a:lnTo>
                <a:lnTo>
                  <a:pt x="333375" y="381000"/>
                </a:lnTo>
                <a:lnTo>
                  <a:pt x="276225" y="381000"/>
                </a:lnTo>
                <a:close/>
                <a:moveTo>
                  <a:pt x="123825" y="381000"/>
                </a:moveTo>
                <a:lnTo>
                  <a:pt x="123825" y="190500"/>
                </a:lnTo>
                <a:lnTo>
                  <a:pt x="180975" y="190500"/>
                </a:lnTo>
                <a:lnTo>
                  <a:pt x="180975" y="381000"/>
                </a:lnTo>
                <a:lnTo>
                  <a:pt x="123825" y="381000"/>
                </a:lnTo>
                <a:close/>
                <a:moveTo>
                  <a:pt x="762000" y="190500"/>
                </a:moveTo>
                <a:lnTo>
                  <a:pt x="762000" y="133350"/>
                </a:lnTo>
                <a:lnTo>
                  <a:pt x="733425" y="133350"/>
                </a:lnTo>
                <a:lnTo>
                  <a:pt x="733425" y="57150"/>
                </a:lnTo>
                <a:lnTo>
                  <a:pt x="685800" y="0"/>
                </a:lnTo>
                <a:lnTo>
                  <a:pt x="638175" y="57150"/>
                </a:lnTo>
                <a:lnTo>
                  <a:pt x="638175" y="133350"/>
                </a:lnTo>
                <a:lnTo>
                  <a:pt x="581025" y="133350"/>
                </a:lnTo>
                <a:lnTo>
                  <a:pt x="581025" y="57150"/>
                </a:lnTo>
                <a:lnTo>
                  <a:pt x="533400" y="0"/>
                </a:lnTo>
                <a:lnTo>
                  <a:pt x="485775" y="57150"/>
                </a:lnTo>
                <a:lnTo>
                  <a:pt x="485775" y="133350"/>
                </a:lnTo>
                <a:lnTo>
                  <a:pt x="428625" y="133350"/>
                </a:lnTo>
                <a:lnTo>
                  <a:pt x="428625" y="57150"/>
                </a:lnTo>
                <a:lnTo>
                  <a:pt x="381000" y="0"/>
                </a:lnTo>
                <a:lnTo>
                  <a:pt x="333375" y="57150"/>
                </a:lnTo>
                <a:lnTo>
                  <a:pt x="333375" y="133350"/>
                </a:lnTo>
                <a:lnTo>
                  <a:pt x="276225" y="133350"/>
                </a:lnTo>
                <a:lnTo>
                  <a:pt x="276225" y="57150"/>
                </a:lnTo>
                <a:lnTo>
                  <a:pt x="228600" y="0"/>
                </a:lnTo>
                <a:lnTo>
                  <a:pt x="180975" y="57150"/>
                </a:lnTo>
                <a:lnTo>
                  <a:pt x="180975" y="133350"/>
                </a:lnTo>
                <a:lnTo>
                  <a:pt x="123825" y="133350"/>
                </a:lnTo>
                <a:lnTo>
                  <a:pt x="123825" y="57150"/>
                </a:lnTo>
                <a:lnTo>
                  <a:pt x="76200" y="0"/>
                </a:lnTo>
                <a:lnTo>
                  <a:pt x="28575" y="57150"/>
                </a:lnTo>
                <a:lnTo>
                  <a:pt x="28575" y="133350"/>
                </a:lnTo>
                <a:lnTo>
                  <a:pt x="0" y="133350"/>
                </a:lnTo>
                <a:lnTo>
                  <a:pt x="0" y="190500"/>
                </a:lnTo>
                <a:lnTo>
                  <a:pt x="28575" y="190500"/>
                </a:lnTo>
                <a:lnTo>
                  <a:pt x="28575" y="381000"/>
                </a:lnTo>
                <a:lnTo>
                  <a:pt x="0" y="381000"/>
                </a:lnTo>
                <a:lnTo>
                  <a:pt x="0" y="438150"/>
                </a:lnTo>
                <a:lnTo>
                  <a:pt x="28575" y="438150"/>
                </a:lnTo>
                <a:lnTo>
                  <a:pt x="28575" y="533400"/>
                </a:lnTo>
                <a:lnTo>
                  <a:pt x="123825" y="533400"/>
                </a:lnTo>
                <a:lnTo>
                  <a:pt x="123825" y="438150"/>
                </a:lnTo>
                <a:lnTo>
                  <a:pt x="180975" y="438150"/>
                </a:lnTo>
                <a:lnTo>
                  <a:pt x="180975" y="533400"/>
                </a:lnTo>
                <a:lnTo>
                  <a:pt x="276225" y="533400"/>
                </a:lnTo>
                <a:lnTo>
                  <a:pt x="276225" y="438150"/>
                </a:lnTo>
                <a:lnTo>
                  <a:pt x="333375" y="438150"/>
                </a:lnTo>
                <a:lnTo>
                  <a:pt x="333375" y="533400"/>
                </a:lnTo>
                <a:lnTo>
                  <a:pt x="428625" y="533400"/>
                </a:lnTo>
                <a:lnTo>
                  <a:pt x="428625" y="438150"/>
                </a:lnTo>
                <a:lnTo>
                  <a:pt x="485775" y="438150"/>
                </a:lnTo>
                <a:lnTo>
                  <a:pt x="485775" y="533400"/>
                </a:lnTo>
                <a:lnTo>
                  <a:pt x="581025" y="533400"/>
                </a:lnTo>
                <a:lnTo>
                  <a:pt x="581025" y="438150"/>
                </a:lnTo>
                <a:lnTo>
                  <a:pt x="638175" y="438150"/>
                </a:lnTo>
                <a:lnTo>
                  <a:pt x="638175" y="533400"/>
                </a:lnTo>
                <a:lnTo>
                  <a:pt x="733425" y="533400"/>
                </a:lnTo>
                <a:lnTo>
                  <a:pt x="733425" y="438150"/>
                </a:lnTo>
                <a:lnTo>
                  <a:pt x="762000" y="438150"/>
                </a:lnTo>
                <a:lnTo>
                  <a:pt x="762000" y="381000"/>
                </a:lnTo>
                <a:lnTo>
                  <a:pt x="733425" y="381000"/>
                </a:lnTo>
                <a:lnTo>
                  <a:pt x="733425" y="190500"/>
                </a:lnTo>
                <a:lnTo>
                  <a:pt x="762000" y="190500"/>
                </a:lnTo>
                <a:close/>
              </a:path>
            </a:pathLst>
          </a:custGeom>
          <a:solidFill>
            <a:schemeClr val="accent3"/>
          </a:solidFill>
          <a:ln w="9525" cap="flat">
            <a:noFill/>
            <a:prstDash val="solid"/>
            <a:miter/>
          </a:ln>
        </p:spPr>
        <p:txBody>
          <a:bodyPr rtlCol="0" anchor="ctr"/>
          <a:lstStyle/>
          <a:p>
            <a:endParaRPr lang="it-IT" sz="1013"/>
          </a:p>
        </p:txBody>
      </p:sp>
      <p:grpSp>
        <p:nvGrpSpPr>
          <p:cNvPr id="432" name="Elemento grafico 357" descr="Colla">
            <a:extLst>
              <a:ext uri="{FF2B5EF4-FFF2-40B4-BE49-F238E27FC236}">
                <a16:creationId xmlns:a16="http://schemas.microsoft.com/office/drawing/2014/main" id="{42B1DF3D-AC32-5343-ABF9-B8CA818B987A}"/>
              </a:ext>
            </a:extLst>
          </p:cNvPr>
          <p:cNvGrpSpPr/>
          <p:nvPr/>
        </p:nvGrpSpPr>
        <p:grpSpPr>
          <a:xfrm>
            <a:off x="3137951" y="1233624"/>
            <a:ext cx="240369" cy="240369"/>
            <a:chOff x="6538800" y="3871800"/>
            <a:chExt cx="914400" cy="914400"/>
          </a:xfrm>
          <a:solidFill>
            <a:schemeClr val="accent3"/>
          </a:solidFill>
        </p:grpSpPr>
        <p:sp>
          <p:nvSpPr>
            <p:cNvPr id="433" name="Figura a mano libera 432">
              <a:extLst>
                <a:ext uri="{FF2B5EF4-FFF2-40B4-BE49-F238E27FC236}">
                  <a16:creationId xmlns:a16="http://schemas.microsoft.com/office/drawing/2014/main" id="{754BC665-3058-4E4C-A17A-278BA6AECA08}"/>
                </a:ext>
              </a:extLst>
            </p:cNvPr>
            <p:cNvSpPr/>
            <p:nvPr/>
          </p:nvSpPr>
          <p:spPr>
            <a:xfrm>
              <a:off x="6900750" y="3909900"/>
              <a:ext cx="190500" cy="209550"/>
            </a:xfrm>
            <a:custGeom>
              <a:avLst/>
              <a:gdLst>
                <a:gd name="connsiteX0" fmla="*/ 190500 w 190500"/>
                <a:gd name="connsiteY0" fmla="*/ 209550 h 209550"/>
                <a:gd name="connsiteX1" fmla="*/ 190500 w 190500"/>
                <a:gd name="connsiteY1" fmla="*/ 152400 h 209550"/>
                <a:gd name="connsiteX2" fmla="*/ 149543 w 190500"/>
                <a:gd name="connsiteY2" fmla="*/ 152400 h 209550"/>
                <a:gd name="connsiteX3" fmla="*/ 149543 w 190500"/>
                <a:gd name="connsiteY3" fmla="*/ 104775 h 209550"/>
                <a:gd name="connsiteX4" fmla="*/ 95250 w 190500"/>
                <a:gd name="connsiteY4" fmla="*/ 0 h 209550"/>
                <a:gd name="connsiteX5" fmla="*/ 40957 w 190500"/>
                <a:gd name="connsiteY5" fmla="*/ 104775 h 209550"/>
                <a:gd name="connsiteX6" fmla="*/ 40957 w 190500"/>
                <a:gd name="connsiteY6" fmla="*/ 152400 h 209550"/>
                <a:gd name="connsiteX7" fmla="*/ 0 w 190500"/>
                <a:gd name="connsiteY7" fmla="*/ 152400 h 209550"/>
                <a:gd name="connsiteX8" fmla="*/ 0 w 190500"/>
                <a:gd name="connsiteY8" fmla="*/ 209550 h 209550"/>
                <a:gd name="connsiteX9" fmla="*/ 190500 w 1905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09550">
                  <a:moveTo>
                    <a:pt x="190500" y="209550"/>
                  </a:moveTo>
                  <a:lnTo>
                    <a:pt x="190500" y="152400"/>
                  </a:lnTo>
                  <a:lnTo>
                    <a:pt x="149543" y="152400"/>
                  </a:lnTo>
                  <a:lnTo>
                    <a:pt x="149543" y="104775"/>
                  </a:lnTo>
                  <a:cubicBezTo>
                    <a:pt x="149543" y="46672"/>
                    <a:pt x="125730" y="0"/>
                    <a:pt x="95250" y="0"/>
                  </a:cubicBezTo>
                  <a:cubicBezTo>
                    <a:pt x="64770" y="0"/>
                    <a:pt x="40957" y="46672"/>
                    <a:pt x="40957" y="104775"/>
                  </a:cubicBezTo>
                  <a:lnTo>
                    <a:pt x="40957" y="152400"/>
                  </a:lnTo>
                  <a:lnTo>
                    <a:pt x="0" y="152400"/>
                  </a:lnTo>
                  <a:lnTo>
                    <a:pt x="0" y="209550"/>
                  </a:lnTo>
                  <a:lnTo>
                    <a:pt x="190500" y="209550"/>
                  </a:lnTo>
                  <a:close/>
                </a:path>
              </a:pathLst>
            </a:custGeom>
            <a:grpFill/>
            <a:ln w="9525" cap="flat">
              <a:noFill/>
              <a:prstDash val="solid"/>
              <a:miter/>
            </a:ln>
          </p:spPr>
          <p:txBody>
            <a:bodyPr rtlCol="0" anchor="ctr"/>
            <a:lstStyle/>
            <a:p>
              <a:endParaRPr lang="it-IT" sz="1013"/>
            </a:p>
          </p:txBody>
        </p:sp>
        <p:sp>
          <p:nvSpPr>
            <p:cNvPr id="434" name="Figura a mano libera 433">
              <a:extLst>
                <a:ext uri="{FF2B5EF4-FFF2-40B4-BE49-F238E27FC236}">
                  <a16:creationId xmlns:a16="http://schemas.microsoft.com/office/drawing/2014/main" id="{AC0EED36-83B2-874F-87B4-A1222DB977A7}"/>
                </a:ext>
              </a:extLst>
            </p:cNvPr>
            <p:cNvSpPr/>
            <p:nvPr/>
          </p:nvSpPr>
          <p:spPr>
            <a:xfrm>
              <a:off x="6767400" y="4157550"/>
              <a:ext cx="457200" cy="590550"/>
            </a:xfrm>
            <a:custGeom>
              <a:avLst/>
              <a:gdLst>
                <a:gd name="connsiteX0" fmla="*/ 352425 w 457200"/>
                <a:gd name="connsiteY0" fmla="*/ 428625 h 590550"/>
                <a:gd name="connsiteX1" fmla="*/ 104775 w 457200"/>
                <a:gd name="connsiteY1" fmla="*/ 428625 h 590550"/>
                <a:gd name="connsiteX2" fmla="*/ 104775 w 457200"/>
                <a:gd name="connsiteY2" fmla="*/ 142875 h 590550"/>
                <a:gd name="connsiteX3" fmla="*/ 352425 w 457200"/>
                <a:gd name="connsiteY3" fmla="*/ 142875 h 590550"/>
                <a:gd name="connsiteX4" fmla="*/ 352425 w 457200"/>
                <a:gd name="connsiteY4" fmla="*/ 428625 h 590550"/>
                <a:gd name="connsiteX5" fmla="*/ 428625 w 457200"/>
                <a:gd name="connsiteY5" fmla="*/ 48577 h 590550"/>
                <a:gd name="connsiteX6" fmla="*/ 352425 w 457200"/>
                <a:gd name="connsiteY6" fmla="*/ 29527 h 590550"/>
                <a:gd name="connsiteX7" fmla="*/ 352425 w 457200"/>
                <a:gd name="connsiteY7" fmla="*/ 0 h 590550"/>
                <a:gd name="connsiteX8" fmla="*/ 104775 w 457200"/>
                <a:gd name="connsiteY8" fmla="*/ 0 h 590550"/>
                <a:gd name="connsiteX9" fmla="*/ 104775 w 457200"/>
                <a:gd name="connsiteY9" fmla="*/ 29527 h 590550"/>
                <a:gd name="connsiteX10" fmla="*/ 28575 w 457200"/>
                <a:gd name="connsiteY10" fmla="*/ 48577 h 590550"/>
                <a:gd name="connsiteX11" fmla="*/ 0 w 457200"/>
                <a:gd name="connsiteY11" fmla="*/ 85725 h 590550"/>
                <a:gd name="connsiteX12" fmla="*/ 0 w 457200"/>
                <a:gd name="connsiteY12" fmla="*/ 552450 h 590550"/>
                <a:gd name="connsiteX13" fmla="*/ 38100 w 457200"/>
                <a:gd name="connsiteY13" fmla="*/ 590550 h 590550"/>
                <a:gd name="connsiteX14" fmla="*/ 419100 w 457200"/>
                <a:gd name="connsiteY14" fmla="*/ 590550 h 590550"/>
                <a:gd name="connsiteX15" fmla="*/ 457200 w 457200"/>
                <a:gd name="connsiteY15" fmla="*/ 552450 h 590550"/>
                <a:gd name="connsiteX16" fmla="*/ 457200 w 457200"/>
                <a:gd name="connsiteY16" fmla="*/ 85725 h 590550"/>
                <a:gd name="connsiteX17" fmla="*/ 428625 w 457200"/>
                <a:gd name="connsiteY17" fmla="*/ 4857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590550">
                  <a:moveTo>
                    <a:pt x="352425" y="428625"/>
                  </a:moveTo>
                  <a:lnTo>
                    <a:pt x="104775" y="428625"/>
                  </a:lnTo>
                  <a:lnTo>
                    <a:pt x="104775" y="142875"/>
                  </a:lnTo>
                  <a:lnTo>
                    <a:pt x="352425" y="142875"/>
                  </a:lnTo>
                  <a:lnTo>
                    <a:pt x="352425" y="428625"/>
                  </a:lnTo>
                  <a:close/>
                  <a:moveTo>
                    <a:pt x="428625" y="48577"/>
                  </a:moveTo>
                  <a:lnTo>
                    <a:pt x="352425" y="29527"/>
                  </a:lnTo>
                  <a:lnTo>
                    <a:pt x="352425" y="0"/>
                  </a:lnTo>
                  <a:lnTo>
                    <a:pt x="104775" y="0"/>
                  </a:lnTo>
                  <a:lnTo>
                    <a:pt x="104775" y="29527"/>
                  </a:lnTo>
                  <a:lnTo>
                    <a:pt x="28575" y="48577"/>
                  </a:lnTo>
                  <a:cubicBezTo>
                    <a:pt x="12382" y="52388"/>
                    <a:pt x="0" y="67627"/>
                    <a:pt x="0" y="85725"/>
                  </a:cubicBezTo>
                  <a:lnTo>
                    <a:pt x="0" y="552450"/>
                  </a:lnTo>
                  <a:cubicBezTo>
                    <a:pt x="0" y="573405"/>
                    <a:pt x="17145" y="590550"/>
                    <a:pt x="38100" y="590550"/>
                  </a:cubicBezTo>
                  <a:lnTo>
                    <a:pt x="419100" y="590550"/>
                  </a:lnTo>
                  <a:cubicBezTo>
                    <a:pt x="440055" y="590550"/>
                    <a:pt x="457200" y="573405"/>
                    <a:pt x="457200" y="552450"/>
                  </a:cubicBezTo>
                  <a:lnTo>
                    <a:pt x="457200" y="85725"/>
                  </a:lnTo>
                  <a:cubicBezTo>
                    <a:pt x="457200" y="67627"/>
                    <a:pt x="444817" y="53340"/>
                    <a:pt x="428625" y="48577"/>
                  </a:cubicBezTo>
                  <a:close/>
                </a:path>
              </a:pathLst>
            </a:custGeom>
            <a:grpFill/>
            <a:ln w="9525" cap="flat">
              <a:noFill/>
              <a:prstDash val="solid"/>
              <a:miter/>
            </a:ln>
          </p:spPr>
          <p:txBody>
            <a:bodyPr rtlCol="0" anchor="ctr"/>
            <a:lstStyle/>
            <a:p>
              <a:endParaRPr lang="it-IT" sz="1013"/>
            </a:p>
          </p:txBody>
        </p:sp>
      </p:grpSp>
      <p:grpSp>
        <p:nvGrpSpPr>
          <p:cNvPr id="435" name="Elemento grafico 359" descr="Dentifricio">
            <a:extLst>
              <a:ext uri="{FF2B5EF4-FFF2-40B4-BE49-F238E27FC236}">
                <a16:creationId xmlns:a16="http://schemas.microsoft.com/office/drawing/2014/main" id="{F9218F1F-9DE0-9249-894D-20A4EF5C5B06}"/>
              </a:ext>
            </a:extLst>
          </p:cNvPr>
          <p:cNvGrpSpPr/>
          <p:nvPr/>
        </p:nvGrpSpPr>
        <p:grpSpPr>
          <a:xfrm>
            <a:off x="3631175" y="1233624"/>
            <a:ext cx="240369" cy="240369"/>
            <a:chOff x="6688800" y="4021800"/>
            <a:chExt cx="914400" cy="914400"/>
          </a:xfrm>
          <a:solidFill>
            <a:schemeClr val="accent3"/>
          </a:solidFill>
        </p:grpSpPr>
        <p:sp>
          <p:nvSpPr>
            <p:cNvPr id="436" name="Figura a mano libera 435">
              <a:extLst>
                <a:ext uri="{FF2B5EF4-FFF2-40B4-BE49-F238E27FC236}">
                  <a16:creationId xmlns:a16="http://schemas.microsoft.com/office/drawing/2014/main" id="{5C91B50A-E16C-A94F-8EF6-ED7F9E929349}"/>
                </a:ext>
              </a:extLst>
            </p:cNvPr>
            <p:cNvSpPr/>
            <p:nvPr/>
          </p:nvSpPr>
          <p:spPr>
            <a:xfrm>
              <a:off x="6764286" y="4598301"/>
              <a:ext cx="257175" cy="257175"/>
            </a:xfrm>
            <a:custGeom>
              <a:avLst/>
              <a:gdLst>
                <a:gd name="connsiteX0" fmla="*/ 51197 w 257175"/>
                <a:gd name="connsiteY0" fmla="*/ 6429 h 257175"/>
                <a:gd name="connsiteX1" fmla="*/ 256937 w 257175"/>
                <a:gd name="connsiteY1" fmla="*/ 212169 h 257175"/>
                <a:gd name="connsiteX2" fmla="*/ 256937 w 257175"/>
                <a:gd name="connsiteY2" fmla="*/ 241697 h 257175"/>
                <a:gd name="connsiteX3" fmla="*/ 242649 w 257175"/>
                <a:gd name="connsiteY3" fmla="*/ 255984 h 257175"/>
                <a:gd name="connsiteX4" fmla="*/ 213122 w 257175"/>
                <a:gd name="connsiteY4" fmla="*/ 255984 h 257175"/>
                <a:gd name="connsiteX5" fmla="*/ 6429 w 257175"/>
                <a:gd name="connsiteY5" fmla="*/ 50244 h 257175"/>
                <a:gd name="connsiteX6" fmla="*/ 6429 w 257175"/>
                <a:gd name="connsiteY6" fmla="*/ 20717 h 257175"/>
                <a:gd name="connsiteX7" fmla="*/ 20717 w 257175"/>
                <a:gd name="connsiteY7" fmla="*/ 6429 h 257175"/>
                <a:gd name="connsiteX8" fmla="*/ 51197 w 257175"/>
                <a:gd name="connsiteY8" fmla="*/ 642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257175">
                  <a:moveTo>
                    <a:pt x="51197" y="6429"/>
                  </a:moveTo>
                  <a:lnTo>
                    <a:pt x="256937" y="212169"/>
                  </a:lnTo>
                  <a:cubicBezTo>
                    <a:pt x="265509" y="220742"/>
                    <a:pt x="265509" y="233124"/>
                    <a:pt x="256937" y="241697"/>
                  </a:cubicBezTo>
                  <a:lnTo>
                    <a:pt x="242649" y="255984"/>
                  </a:lnTo>
                  <a:cubicBezTo>
                    <a:pt x="234077" y="264557"/>
                    <a:pt x="221694" y="264557"/>
                    <a:pt x="213122" y="255984"/>
                  </a:cubicBezTo>
                  <a:lnTo>
                    <a:pt x="6429" y="50244"/>
                  </a:lnTo>
                  <a:cubicBezTo>
                    <a:pt x="-2143" y="41672"/>
                    <a:pt x="-2143" y="29289"/>
                    <a:pt x="6429" y="20717"/>
                  </a:cubicBezTo>
                  <a:lnTo>
                    <a:pt x="20717" y="6429"/>
                  </a:lnTo>
                  <a:cubicBezTo>
                    <a:pt x="29289" y="-2143"/>
                    <a:pt x="42624" y="-2143"/>
                    <a:pt x="51197" y="6429"/>
                  </a:cubicBezTo>
                  <a:close/>
                </a:path>
              </a:pathLst>
            </a:custGeom>
            <a:grpFill/>
            <a:ln w="9525" cap="flat">
              <a:noFill/>
              <a:prstDash val="solid"/>
              <a:miter/>
            </a:ln>
          </p:spPr>
          <p:txBody>
            <a:bodyPr rtlCol="0" anchor="ctr"/>
            <a:lstStyle/>
            <a:p>
              <a:endParaRPr lang="it-IT" sz="1013"/>
            </a:p>
          </p:txBody>
        </p:sp>
        <p:sp>
          <p:nvSpPr>
            <p:cNvPr id="437" name="Figura a mano libera 436">
              <a:extLst>
                <a:ext uri="{FF2B5EF4-FFF2-40B4-BE49-F238E27FC236}">
                  <a16:creationId xmlns:a16="http://schemas.microsoft.com/office/drawing/2014/main" id="{8CE137C4-8499-5C42-AABB-06D96844D5D6}"/>
                </a:ext>
              </a:extLst>
            </p:cNvPr>
            <p:cNvSpPr/>
            <p:nvPr/>
          </p:nvSpPr>
          <p:spPr>
            <a:xfrm>
              <a:off x="6845963" y="4140863"/>
              <a:ext cx="638175" cy="638175"/>
            </a:xfrm>
            <a:custGeom>
              <a:avLst/>
              <a:gdLst>
                <a:gd name="connsiteX0" fmla="*/ 255270 w 638175"/>
                <a:gd name="connsiteY0" fmla="*/ 382905 h 638175"/>
                <a:gd name="connsiteX1" fmla="*/ 284798 w 638175"/>
                <a:gd name="connsiteY1" fmla="*/ 265748 h 638175"/>
                <a:gd name="connsiteX2" fmla="*/ 401955 w 638175"/>
                <a:gd name="connsiteY2" fmla="*/ 236220 h 638175"/>
                <a:gd name="connsiteX3" fmla="*/ 372428 w 638175"/>
                <a:gd name="connsiteY3" fmla="*/ 353378 h 638175"/>
                <a:gd name="connsiteX4" fmla="*/ 255270 w 638175"/>
                <a:gd name="connsiteY4" fmla="*/ 382905 h 638175"/>
                <a:gd name="connsiteX5" fmla="*/ 488633 w 638175"/>
                <a:gd name="connsiteY5" fmla="*/ 0 h 638175"/>
                <a:gd name="connsiteX6" fmla="*/ 0 w 638175"/>
                <a:gd name="connsiteY6" fmla="*/ 436245 h 638175"/>
                <a:gd name="connsiteX7" fmla="*/ 201930 w 638175"/>
                <a:gd name="connsiteY7" fmla="*/ 638175 h 638175"/>
                <a:gd name="connsiteX8" fmla="*/ 638175 w 638175"/>
                <a:gd name="connsiteY8" fmla="*/ 149543 h 638175"/>
                <a:gd name="connsiteX9" fmla="*/ 488633 w 638175"/>
                <a:gd name="connsiteY9" fmla="*/ 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8175" h="638175">
                  <a:moveTo>
                    <a:pt x="255270" y="382905"/>
                  </a:moveTo>
                  <a:cubicBezTo>
                    <a:pt x="231458" y="359093"/>
                    <a:pt x="243840" y="305753"/>
                    <a:pt x="284798" y="265748"/>
                  </a:cubicBezTo>
                  <a:cubicBezTo>
                    <a:pt x="325755" y="225743"/>
                    <a:pt x="378143" y="212408"/>
                    <a:pt x="401955" y="236220"/>
                  </a:cubicBezTo>
                  <a:cubicBezTo>
                    <a:pt x="426720" y="260033"/>
                    <a:pt x="413385" y="313373"/>
                    <a:pt x="372428" y="353378"/>
                  </a:cubicBezTo>
                  <a:cubicBezTo>
                    <a:pt x="331470" y="393383"/>
                    <a:pt x="280035" y="406718"/>
                    <a:pt x="255270" y="382905"/>
                  </a:cubicBezTo>
                  <a:close/>
                  <a:moveTo>
                    <a:pt x="488633" y="0"/>
                  </a:moveTo>
                  <a:lnTo>
                    <a:pt x="0" y="436245"/>
                  </a:lnTo>
                  <a:lnTo>
                    <a:pt x="201930" y="638175"/>
                  </a:lnTo>
                  <a:lnTo>
                    <a:pt x="638175" y="149543"/>
                  </a:lnTo>
                  <a:lnTo>
                    <a:pt x="488633" y="0"/>
                  </a:lnTo>
                  <a:close/>
                </a:path>
              </a:pathLst>
            </a:custGeom>
            <a:grpFill/>
            <a:ln w="9525" cap="flat">
              <a:noFill/>
              <a:prstDash val="solid"/>
              <a:miter/>
            </a:ln>
          </p:spPr>
          <p:txBody>
            <a:bodyPr rtlCol="0" anchor="ctr"/>
            <a:lstStyle/>
            <a:p>
              <a:endParaRPr lang="it-IT" sz="1013"/>
            </a:p>
          </p:txBody>
        </p:sp>
        <p:sp>
          <p:nvSpPr>
            <p:cNvPr id="438" name="Figura a mano libera 437">
              <a:extLst>
                <a:ext uri="{FF2B5EF4-FFF2-40B4-BE49-F238E27FC236}">
                  <a16:creationId xmlns:a16="http://schemas.microsoft.com/office/drawing/2014/main" id="{834D186F-8ECE-E24D-A58C-535FB775D839}"/>
                </a:ext>
              </a:extLst>
            </p:cNvPr>
            <p:cNvSpPr/>
            <p:nvPr/>
          </p:nvSpPr>
          <p:spPr>
            <a:xfrm>
              <a:off x="7403175" y="4097501"/>
              <a:ext cx="114300" cy="123825"/>
            </a:xfrm>
            <a:custGeom>
              <a:avLst/>
              <a:gdLst>
                <a:gd name="connsiteX0" fmla="*/ 119063 w 114300"/>
                <a:gd name="connsiteY0" fmla="*/ 66221 h 123825"/>
                <a:gd name="connsiteX1" fmla="*/ 117158 w 114300"/>
                <a:gd name="connsiteY1" fmla="*/ 38599 h 123825"/>
                <a:gd name="connsiteX2" fmla="*/ 85725 w 114300"/>
                <a:gd name="connsiteY2" fmla="*/ 6214 h 123825"/>
                <a:gd name="connsiteX3" fmla="*/ 58102 w 114300"/>
                <a:gd name="connsiteY3" fmla="*/ 5261 h 123825"/>
                <a:gd name="connsiteX4" fmla="*/ 0 w 114300"/>
                <a:gd name="connsiteY4" fmla="*/ 52886 h 123825"/>
                <a:gd name="connsiteX5" fmla="*/ 71438 w 114300"/>
                <a:gd name="connsiteY5" fmla="*/ 124324 h 123825"/>
                <a:gd name="connsiteX6" fmla="*/ 119063 w 114300"/>
                <a:gd name="connsiteY6" fmla="*/ 662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123825">
                  <a:moveTo>
                    <a:pt x="119063" y="66221"/>
                  </a:moveTo>
                  <a:cubicBezTo>
                    <a:pt x="125730" y="57649"/>
                    <a:pt x="124777" y="46219"/>
                    <a:pt x="117158" y="38599"/>
                  </a:cubicBezTo>
                  <a:lnTo>
                    <a:pt x="85725" y="6214"/>
                  </a:lnTo>
                  <a:cubicBezTo>
                    <a:pt x="78105" y="-1406"/>
                    <a:pt x="65723" y="-2359"/>
                    <a:pt x="58102" y="5261"/>
                  </a:cubicBezTo>
                  <a:lnTo>
                    <a:pt x="0" y="52886"/>
                  </a:lnTo>
                  <a:lnTo>
                    <a:pt x="71438" y="124324"/>
                  </a:lnTo>
                  <a:lnTo>
                    <a:pt x="119063" y="66221"/>
                  </a:lnTo>
                  <a:close/>
                </a:path>
              </a:pathLst>
            </a:custGeom>
            <a:grpFill/>
            <a:ln w="9525" cap="flat">
              <a:noFill/>
              <a:prstDash val="solid"/>
              <a:miter/>
            </a:ln>
          </p:spPr>
          <p:txBody>
            <a:bodyPr rtlCol="0" anchor="ctr"/>
            <a:lstStyle/>
            <a:p>
              <a:endParaRPr lang="it-IT" sz="1013"/>
            </a:p>
          </p:txBody>
        </p:sp>
      </p:grpSp>
      <p:grpSp>
        <p:nvGrpSpPr>
          <p:cNvPr id="439" name="Elemento grafico 393" descr="Annaffiatoio">
            <a:extLst>
              <a:ext uri="{FF2B5EF4-FFF2-40B4-BE49-F238E27FC236}">
                <a16:creationId xmlns:a16="http://schemas.microsoft.com/office/drawing/2014/main" id="{EAF2E4C9-EDA0-B948-85D4-229EB2835DB2}"/>
              </a:ext>
            </a:extLst>
          </p:cNvPr>
          <p:cNvGrpSpPr/>
          <p:nvPr/>
        </p:nvGrpSpPr>
        <p:grpSpPr>
          <a:xfrm>
            <a:off x="4124399" y="1233624"/>
            <a:ext cx="240369" cy="240369"/>
            <a:chOff x="6838800" y="4171800"/>
            <a:chExt cx="914400" cy="914400"/>
          </a:xfrm>
          <a:solidFill>
            <a:schemeClr val="accent3"/>
          </a:solidFill>
        </p:grpSpPr>
        <p:sp>
          <p:nvSpPr>
            <p:cNvPr id="440" name="Figura a mano libera 439">
              <a:extLst>
                <a:ext uri="{FF2B5EF4-FFF2-40B4-BE49-F238E27FC236}">
                  <a16:creationId xmlns:a16="http://schemas.microsoft.com/office/drawing/2014/main" id="{34539F7E-A68B-584E-B458-1D764F658FE1}"/>
                </a:ext>
              </a:extLst>
            </p:cNvPr>
            <p:cNvSpPr/>
            <p:nvPr/>
          </p:nvSpPr>
          <p:spPr>
            <a:xfrm>
              <a:off x="7536983" y="4807117"/>
              <a:ext cx="47625" cy="66675"/>
            </a:xfrm>
            <a:custGeom>
              <a:avLst/>
              <a:gdLst>
                <a:gd name="connsiteX0" fmla="*/ 23813 w 47625"/>
                <a:gd name="connsiteY0" fmla="*/ 0 h 66675"/>
                <a:gd name="connsiteX1" fmla="*/ 47625 w 47625"/>
                <a:gd name="connsiteY1" fmla="*/ 51435 h 66675"/>
                <a:gd name="connsiteX2" fmla="*/ 23813 w 47625"/>
                <a:gd name="connsiteY2" fmla="*/ 75248 h 66675"/>
                <a:gd name="connsiteX3" fmla="*/ 0 w 47625"/>
                <a:gd name="connsiteY3" fmla="*/ 51435 h 66675"/>
                <a:gd name="connsiteX4" fmla="*/ 23813 w 47625"/>
                <a:gd name="connsiteY4" fmla="*/ 0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66675">
                  <a:moveTo>
                    <a:pt x="23813" y="0"/>
                  </a:moveTo>
                  <a:cubicBezTo>
                    <a:pt x="23813" y="0"/>
                    <a:pt x="47625" y="35243"/>
                    <a:pt x="47625" y="51435"/>
                  </a:cubicBezTo>
                  <a:cubicBezTo>
                    <a:pt x="47625" y="64770"/>
                    <a:pt x="37147" y="75248"/>
                    <a:pt x="23813" y="75248"/>
                  </a:cubicBezTo>
                  <a:cubicBezTo>
                    <a:pt x="10477" y="75248"/>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1" name="Figura a mano libera 440">
              <a:extLst>
                <a:ext uri="{FF2B5EF4-FFF2-40B4-BE49-F238E27FC236}">
                  <a16:creationId xmlns:a16="http://schemas.microsoft.com/office/drawing/2014/main" id="{FF827B9B-29F4-F647-A3AB-2A72E5788242}"/>
                </a:ext>
              </a:extLst>
            </p:cNvPr>
            <p:cNvSpPr/>
            <p:nvPr/>
          </p:nvSpPr>
          <p:spPr>
            <a:xfrm>
              <a:off x="7446495" y="4873792"/>
              <a:ext cx="47625" cy="66675"/>
            </a:xfrm>
            <a:custGeom>
              <a:avLst/>
              <a:gdLst>
                <a:gd name="connsiteX0" fmla="*/ 23813 w 47625"/>
                <a:gd name="connsiteY0" fmla="*/ 0 h 66675"/>
                <a:gd name="connsiteX1" fmla="*/ 47625 w 47625"/>
                <a:gd name="connsiteY1" fmla="*/ 51435 h 66675"/>
                <a:gd name="connsiteX2" fmla="*/ 23813 w 47625"/>
                <a:gd name="connsiteY2" fmla="*/ 75248 h 66675"/>
                <a:gd name="connsiteX3" fmla="*/ 0 w 47625"/>
                <a:gd name="connsiteY3" fmla="*/ 51435 h 66675"/>
                <a:gd name="connsiteX4" fmla="*/ 23813 w 47625"/>
                <a:gd name="connsiteY4" fmla="*/ 0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66675">
                  <a:moveTo>
                    <a:pt x="23813" y="0"/>
                  </a:moveTo>
                  <a:cubicBezTo>
                    <a:pt x="23813" y="0"/>
                    <a:pt x="47625" y="35243"/>
                    <a:pt x="47625" y="51435"/>
                  </a:cubicBezTo>
                  <a:cubicBezTo>
                    <a:pt x="47625" y="64770"/>
                    <a:pt x="37147" y="75248"/>
                    <a:pt x="23813" y="75248"/>
                  </a:cubicBezTo>
                  <a:cubicBezTo>
                    <a:pt x="10478" y="75248"/>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2" name="Figura a mano libera 441">
              <a:extLst>
                <a:ext uri="{FF2B5EF4-FFF2-40B4-BE49-F238E27FC236}">
                  <a16:creationId xmlns:a16="http://schemas.microsoft.com/office/drawing/2014/main" id="{FBC88BE7-EBF7-4C42-B4E7-F1685BE3EC5E}"/>
                </a:ext>
              </a:extLst>
            </p:cNvPr>
            <p:cNvSpPr/>
            <p:nvPr/>
          </p:nvSpPr>
          <p:spPr>
            <a:xfrm>
              <a:off x="7617945" y="4892842"/>
              <a:ext cx="47625" cy="76200"/>
            </a:xfrm>
            <a:custGeom>
              <a:avLst/>
              <a:gdLst>
                <a:gd name="connsiteX0" fmla="*/ 23813 w 47625"/>
                <a:gd name="connsiteY0" fmla="*/ 0 h 76200"/>
                <a:gd name="connsiteX1" fmla="*/ 47625 w 47625"/>
                <a:gd name="connsiteY1" fmla="*/ 51435 h 76200"/>
                <a:gd name="connsiteX2" fmla="*/ 23813 w 47625"/>
                <a:gd name="connsiteY2" fmla="*/ 76200 h 76200"/>
                <a:gd name="connsiteX3" fmla="*/ 0 w 47625"/>
                <a:gd name="connsiteY3" fmla="*/ 51435 h 76200"/>
                <a:gd name="connsiteX4" fmla="*/ 23813 w 47625"/>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76200">
                  <a:moveTo>
                    <a:pt x="23813" y="0"/>
                  </a:moveTo>
                  <a:cubicBezTo>
                    <a:pt x="23813" y="0"/>
                    <a:pt x="47625" y="35243"/>
                    <a:pt x="47625" y="51435"/>
                  </a:cubicBezTo>
                  <a:cubicBezTo>
                    <a:pt x="47625" y="64770"/>
                    <a:pt x="37147" y="76200"/>
                    <a:pt x="23813" y="76200"/>
                  </a:cubicBezTo>
                  <a:cubicBezTo>
                    <a:pt x="10477" y="76200"/>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3" name="Figura a mano libera 442">
              <a:extLst>
                <a:ext uri="{FF2B5EF4-FFF2-40B4-BE49-F238E27FC236}">
                  <a16:creationId xmlns:a16="http://schemas.microsoft.com/office/drawing/2014/main" id="{9642F68F-6C5D-B54F-B029-3599E908471C}"/>
                </a:ext>
              </a:extLst>
            </p:cNvPr>
            <p:cNvSpPr/>
            <p:nvPr/>
          </p:nvSpPr>
          <p:spPr>
            <a:xfrm>
              <a:off x="6926430" y="4288823"/>
              <a:ext cx="628650" cy="514350"/>
            </a:xfrm>
            <a:custGeom>
              <a:avLst/>
              <a:gdLst>
                <a:gd name="connsiteX0" fmla="*/ 116205 w 628650"/>
                <a:gd name="connsiteY0" fmla="*/ 193492 h 514350"/>
                <a:gd name="connsiteX1" fmla="*/ 217170 w 628650"/>
                <a:gd name="connsiteY1" fmla="*/ 44902 h 514350"/>
                <a:gd name="connsiteX2" fmla="*/ 388620 w 628650"/>
                <a:gd name="connsiteY2" fmla="*/ 95384 h 514350"/>
                <a:gd name="connsiteX3" fmla="*/ 393383 w 628650"/>
                <a:gd name="connsiteY3" fmla="*/ 274454 h 514350"/>
                <a:gd name="connsiteX4" fmla="*/ 228600 w 628650"/>
                <a:gd name="connsiteY4" fmla="*/ 108719 h 514350"/>
                <a:gd name="connsiteX5" fmla="*/ 215265 w 628650"/>
                <a:gd name="connsiteY5" fmla="*/ 103004 h 514350"/>
                <a:gd name="connsiteX6" fmla="*/ 201930 w 628650"/>
                <a:gd name="connsiteY6" fmla="*/ 108719 h 514350"/>
                <a:gd name="connsiteX7" fmla="*/ 116205 w 628650"/>
                <a:gd name="connsiteY7" fmla="*/ 193492 h 514350"/>
                <a:gd name="connsiteX8" fmla="*/ 116205 w 628650"/>
                <a:gd name="connsiteY8" fmla="*/ 193492 h 514350"/>
                <a:gd name="connsiteX9" fmla="*/ 81915 w 628650"/>
                <a:gd name="connsiteY9" fmla="*/ 227782 h 514350"/>
                <a:gd name="connsiteX10" fmla="*/ 5715 w 628650"/>
                <a:gd name="connsiteY10" fmla="*/ 303982 h 514350"/>
                <a:gd name="connsiteX11" fmla="*/ 0 w 628650"/>
                <a:gd name="connsiteY11" fmla="*/ 317317 h 514350"/>
                <a:gd name="connsiteX12" fmla="*/ 5715 w 628650"/>
                <a:gd name="connsiteY12" fmla="*/ 330652 h 514350"/>
                <a:gd name="connsiteX13" fmla="*/ 187643 w 628650"/>
                <a:gd name="connsiteY13" fmla="*/ 512579 h 514350"/>
                <a:gd name="connsiteX14" fmla="*/ 200978 w 628650"/>
                <a:gd name="connsiteY14" fmla="*/ 518294 h 514350"/>
                <a:gd name="connsiteX15" fmla="*/ 214313 w 628650"/>
                <a:gd name="connsiteY15" fmla="*/ 512579 h 514350"/>
                <a:gd name="connsiteX16" fmla="*/ 247650 w 628650"/>
                <a:gd name="connsiteY16" fmla="*/ 479242 h 514350"/>
                <a:gd name="connsiteX17" fmla="*/ 594360 w 628650"/>
                <a:gd name="connsiteY17" fmla="*/ 439237 h 514350"/>
                <a:gd name="connsiteX18" fmla="*/ 594360 w 628650"/>
                <a:gd name="connsiteY18" fmla="*/ 457334 h 514350"/>
                <a:gd name="connsiteX19" fmla="*/ 613410 w 628650"/>
                <a:gd name="connsiteY19" fmla="*/ 476384 h 514350"/>
                <a:gd name="connsiteX20" fmla="*/ 632460 w 628650"/>
                <a:gd name="connsiteY20" fmla="*/ 457334 h 514350"/>
                <a:gd name="connsiteX21" fmla="*/ 632460 w 628650"/>
                <a:gd name="connsiteY21" fmla="*/ 375419 h 514350"/>
                <a:gd name="connsiteX22" fmla="*/ 613410 w 628650"/>
                <a:gd name="connsiteY22" fmla="*/ 356369 h 514350"/>
                <a:gd name="connsiteX23" fmla="*/ 594360 w 628650"/>
                <a:gd name="connsiteY23" fmla="*/ 375419 h 514350"/>
                <a:gd name="connsiteX24" fmla="*/ 593408 w 628650"/>
                <a:gd name="connsiteY24" fmla="*/ 397327 h 514350"/>
                <a:gd name="connsiteX25" fmla="*/ 329565 w 628650"/>
                <a:gd name="connsiteY25" fmla="*/ 397327 h 514350"/>
                <a:gd name="connsiteX26" fmla="*/ 410528 w 628650"/>
                <a:gd name="connsiteY26" fmla="*/ 316364 h 514350"/>
                <a:gd name="connsiteX27" fmla="*/ 413385 w 628650"/>
                <a:gd name="connsiteY27" fmla="*/ 312554 h 514350"/>
                <a:gd name="connsiteX28" fmla="*/ 397193 w 628650"/>
                <a:gd name="connsiteY28" fmla="*/ 50617 h 514350"/>
                <a:gd name="connsiteX29" fmla="*/ 134303 w 628650"/>
                <a:gd name="connsiteY29" fmla="*/ 54427 h 514350"/>
                <a:gd name="connsiteX30" fmla="*/ 81915 w 628650"/>
                <a:gd name="connsiteY30" fmla="*/ 227782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28650" h="514350">
                  <a:moveTo>
                    <a:pt x="116205" y="193492"/>
                  </a:moveTo>
                  <a:cubicBezTo>
                    <a:pt x="114300" y="126817"/>
                    <a:pt x="155258" y="67762"/>
                    <a:pt x="217170" y="44902"/>
                  </a:cubicBezTo>
                  <a:cubicBezTo>
                    <a:pt x="279083" y="22994"/>
                    <a:pt x="348615" y="42997"/>
                    <a:pt x="388620" y="95384"/>
                  </a:cubicBezTo>
                  <a:cubicBezTo>
                    <a:pt x="428625" y="147772"/>
                    <a:pt x="431483" y="220162"/>
                    <a:pt x="393383" y="274454"/>
                  </a:cubicBezTo>
                  <a:lnTo>
                    <a:pt x="228600" y="108719"/>
                  </a:lnTo>
                  <a:cubicBezTo>
                    <a:pt x="224790" y="104909"/>
                    <a:pt x="220028" y="103004"/>
                    <a:pt x="215265" y="103004"/>
                  </a:cubicBezTo>
                  <a:cubicBezTo>
                    <a:pt x="210503" y="103004"/>
                    <a:pt x="205740" y="104909"/>
                    <a:pt x="201930" y="108719"/>
                  </a:cubicBezTo>
                  <a:lnTo>
                    <a:pt x="116205" y="193492"/>
                  </a:lnTo>
                  <a:lnTo>
                    <a:pt x="116205" y="193492"/>
                  </a:lnTo>
                  <a:close/>
                  <a:moveTo>
                    <a:pt x="81915" y="227782"/>
                  </a:moveTo>
                  <a:lnTo>
                    <a:pt x="5715" y="303982"/>
                  </a:lnTo>
                  <a:cubicBezTo>
                    <a:pt x="1905" y="307792"/>
                    <a:pt x="0" y="312554"/>
                    <a:pt x="0" y="317317"/>
                  </a:cubicBezTo>
                  <a:cubicBezTo>
                    <a:pt x="0" y="322079"/>
                    <a:pt x="1905" y="326842"/>
                    <a:pt x="5715" y="330652"/>
                  </a:cubicBezTo>
                  <a:lnTo>
                    <a:pt x="187643" y="512579"/>
                  </a:lnTo>
                  <a:cubicBezTo>
                    <a:pt x="191453" y="516389"/>
                    <a:pt x="196215" y="518294"/>
                    <a:pt x="200978" y="518294"/>
                  </a:cubicBezTo>
                  <a:cubicBezTo>
                    <a:pt x="205740" y="518294"/>
                    <a:pt x="210503" y="516389"/>
                    <a:pt x="214313" y="512579"/>
                  </a:cubicBezTo>
                  <a:lnTo>
                    <a:pt x="247650" y="479242"/>
                  </a:lnTo>
                  <a:lnTo>
                    <a:pt x="594360" y="439237"/>
                  </a:lnTo>
                  <a:lnTo>
                    <a:pt x="594360" y="457334"/>
                  </a:lnTo>
                  <a:cubicBezTo>
                    <a:pt x="594360" y="467812"/>
                    <a:pt x="602933" y="476384"/>
                    <a:pt x="613410" y="476384"/>
                  </a:cubicBezTo>
                  <a:cubicBezTo>
                    <a:pt x="623888" y="476384"/>
                    <a:pt x="632460" y="467812"/>
                    <a:pt x="632460" y="457334"/>
                  </a:cubicBezTo>
                  <a:lnTo>
                    <a:pt x="632460" y="375419"/>
                  </a:lnTo>
                  <a:cubicBezTo>
                    <a:pt x="632460" y="364942"/>
                    <a:pt x="623888" y="356369"/>
                    <a:pt x="613410" y="356369"/>
                  </a:cubicBezTo>
                  <a:cubicBezTo>
                    <a:pt x="602933" y="356369"/>
                    <a:pt x="594360" y="364942"/>
                    <a:pt x="594360" y="375419"/>
                  </a:cubicBezTo>
                  <a:lnTo>
                    <a:pt x="593408" y="397327"/>
                  </a:lnTo>
                  <a:lnTo>
                    <a:pt x="329565" y="397327"/>
                  </a:lnTo>
                  <a:lnTo>
                    <a:pt x="410528" y="316364"/>
                  </a:lnTo>
                  <a:cubicBezTo>
                    <a:pt x="411480" y="315412"/>
                    <a:pt x="412433" y="313507"/>
                    <a:pt x="413385" y="312554"/>
                  </a:cubicBezTo>
                  <a:cubicBezTo>
                    <a:pt x="479108" y="234449"/>
                    <a:pt x="471488" y="119197"/>
                    <a:pt x="397193" y="50617"/>
                  </a:cubicBezTo>
                  <a:cubicBezTo>
                    <a:pt x="322898" y="-17963"/>
                    <a:pt x="206693" y="-17011"/>
                    <a:pt x="134303" y="54427"/>
                  </a:cubicBezTo>
                  <a:cubicBezTo>
                    <a:pt x="88583" y="100147"/>
                    <a:pt x="69533" y="164917"/>
                    <a:pt x="81915" y="227782"/>
                  </a:cubicBezTo>
                  <a:close/>
                </a:path>
              </a:pathLst>
            </a:custGeom>
            <a:grpFill/>
            <a:ln w="9525" cap="flat">
              <a:noFill/>
              <a:prstDash val="solid"/>
              <a:miter/>
            </a:ln>
          </p:spPr>
          <p:txBody>
            <a:bodyPr rtlCol="0" anchor="ctr"/>
            <a:lstStyle/>
            <a:p>
              <a:endParaRPr lang="it-IT" sz="1013"/>
            </a:p>
          </p:txBody>
        </p:sp>
      </p:grpSp>
      <p:sp>
        <p:nvSpPr>
          <p:cNvPr id="519" name="Elemento grafico 395" descr="Carriola">
            <a:extLst>
              <a:ext uri="{FF2B5EF4-FFF2-40B4-BE49-F238E27FC236}">
                <a16:creationId xmlns:a16="http://schemas.microsoft.com/office/drawing/2014/main" id="{8A0B758B-E6CC-1440-971D-D1E36D75C941}"/>
              </a:ext>
            </a:extLst>
          </p:cNvPr>
          <p:cNvSpPr/>
          <p:nvPr/>
        </p:nvSpPr>
        <p:spPr>
          <a:xfrm>
            <a:off x="4612626" y="1287457"/>
            <a:ext cx="192796" cy="132704"/>
          </a:xfrm>
          <a:custGeom>
            <a:avLst/>
            <a:gdLst>
              <a:gd name="connsiteX0" fmla="*/ 667703 w 733425"/>
              <a:gd name="connsiteY0" fmla="*/ 400050 h 504825"/>
              <a:gd name="connsiteX1" fmla="*/ 620078 w 733425"/>
              <a:gd name="connsiteY1" fmla="*/ 447675 h 504825"/>
              <a:gd name="connsiteX2" fmla="*/ 572453 w 733425"/>
              <a:gd name="connsiteY2" fmla="*/ 400050 h 504825"/>
              <a:gd name="connsiteX3" fmla="*/ 620078 w 733425"/>
              <a:gd name="connsiteY3" fmla="*/ 352425 h 504825"/>
              <a:gd name="connsiteX4" fmla="*/ 667703 w 733425"/>
              <a:gd name="connsiteY4" fmla="*/ 400050 h 504825"/>
              <a:gd name="connsiteX5" fmla="*/ 334328 w 733425"/>
              <a:gd name="connsiteY5" fmla="*/ 435293 h 504825"/>
              <a:gd name="connsiteX6" fmla="*/ 293370 w 733425"/>
              <a:gd name="connsiteY6" fmla="*/ 342900 h 504825"/>
              <a:gd name="connsiteX7" fmla="*/ 376238 w 733425"/>
              <a:gd name="connsiteY7" fmla="*/ 342900 h 504825"/>
              <a:gd name="connsiteX8" fmla="*/ 334328 w 733425"/>
              <a:gd name="connsiteY8" fmla="*/ 435293 h 504825"/>
              <a:gd name="connsiteX9" fmla="*/ 722948 w 733425"/>
              <a:gd name="connsiteY9" fmla="*/ 114300 h 504825"/>
              <a:gd name="connsiteX10" fmla="*/ 193358 w 733425"/>
              <a:gd name="connsiteY10" fmla="*/ 114300 h 504825"/>
              <a:gd name="connsiteX11" fmla="*/ 150495 w 733425"/>
              <a:gd name="connsiteY11" fmla="*/ 17145 h 504825"/>
              <a:gd name="connsiteX12" fmla="*/ 123825 w 733425"/>
              <a:gd name="connsiteY12" fmla="*/ 0 h 504825"/>
              <a:gd name="connsiteX13" fmla="*/ 28575 w 733425"/>
              <a:gd name="connsiteY13" fmla="*/ 0 h 504825"/>
              <a:gd name="connsiteX14" fmla="*/ 0 w 733425"/>
              <a:gd name="connsiteY14" fmla="*/ 28575 h 504825"/>
              <a:gd name="connsiteX15" fmla="*/ 28575 w 733425"/>
              <a:gd name="connsiteY15" fmla="*/ 57150 h 504825"/>
              <a:gd name="connsiteX16" fmla="*/ 104775 w 733425"/>
              <a:gd name="connsiteY16" fmla="*/ 57150 h 504825"/>
              <a:gd name="connsiteX17" fmla="*/ 290513 w 733425"/>
              <a:gd name="connsiteY17" fmla="*/ 479107 h 504825"/>
              <a:gd name="connsiteX18" fmla="*/ 333375 w 733425"/>
              <a:gd name="connsiteY18" fmla="*/ 506730 h 504825"/>
              <a:gd name="connsiteX19" fmla="*/ 334328 w 733425"/>
              <a:gd name="connsiteY19" fmla="*/ 506730 h 504825"/>
              <a:gd name="connsiteX20" fmla="*/ 377190 w 733425"/>
              <a:gd name="connsiteY20" fmla="*/ 480060 h 504825"/>
              <a:gd name="connsiteX21" fmla="*/ 377190 w 733425"/>
              <a:gd name="connsiteY21" fmla="*/ 479107 h 504825"/>
              <a:gd name="connsiteX22" fmla="*/ 438150 w 733425"/>
              <a:gd name="connsiteY22" fmla="*/ 342900 h 504825"/>
              <a:gd name="connsiteX23" fmla="*/ 531495 w 733425"/>
              <a:gd name="connsiteY23" fmla="*/ 342900 h 504825"/>
              <a:gd name="connsiteX24" fmla="*/ 541973 w 733425"/>
              <a:gd name="connsiteY24" fmla="*/ 471488 h 504825"/>
              <a:gd name="connsiteX25" fmla="*/ 668655 w 733425"/>
              <a:gd name="connsiteY25" fmla="*/ 492443 h 504825"/>
              <a:gd name="connsiteX26" fmla="*/ 720090 w 733425"/>
              <a:gd name="connsiteY26" fmla="*/ 374333 h 504825"/>
              <a:gd name="connsiteX27" fmla="*/ 619125 w 733425"/>
              <a:gd name="connsiteY27" fmla="*/ 295275 h 504825"/>
              <a:gd name="connsiteX28" fmla="*/ 619125 w 733425"/>
              <a:gd name="connsiteY28" fmla="*/ 295275 h 504825"/>
              <a:gd name="connsiteX29" fmla="*/ 737235 w 733425"/>
              <a:gd name="connsiteY29" fmla="*/ 144780 h 504825"/>
              <a:gd name="connsiteX30" fmla="*/ 739140 w 733425"/>
              <a:gd name="connsiteY30" fmla="*/ 124778 h 504825"/>
              <a:gd name="connsiteX31" fmla="*/ 722948 w 733425"/>
              <a:gd name="connsiteY31" fmla="*/ 11430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3425" h="504825">
                <a:moveTo>
                  <a:pt x="667703" y="400050"/>
                </a:moveTo>
                <a:cubicBezTo>
                  <a:pt x="667703" y="426720"/>
                  <a:pt x="646748" y="447675"/>
                  <a:pt x="620078" y="447675"/>
                </a:cubicBezTo>
                <a:cubicBezTo>
                  <a:pt x="593408" y="447675"/>
                  <a:pt x="572453" y="426720"/>
                  <a:pt x="572453" y="400050"/>
                </a:cubicBezTo>
                <a:cubicBezTo>
                  <a:pt x="572453" y="373380"/>
                  <a:pt x="593408" y="352425"/>
                  <a:pt x="620078" y="352425"/>
                </a:cubicBezTo>
                <a:cubicBezTo>
                  <a:pt x="646748" y="352425"/>
                  <a:pt x="667703" y="374333"/>
                  <a:pt x="667703" y="400050"/>
                </a:cubicBezTo>
                <a:close/>
                <a:moveTo>
                  <a:pt x="334328" y="435293"/>
                </a:moveTo>
                <a:lnTo>
                  <a:pt x="293370" y="342900"/>
                </a:lnTo>
                <a:lnTo>
                  <a:pt x="376238" y="342900"/>
                </a:lnTo>
                <a:lnTo>
                  <a:pt x="334328" y="435293"/>
                </a:lnTo>
                <a:close/>
                <a:moveTo>
                  <a:pt x="722948" y="114300"/>
                </a:moveTo>
                <a:lnTo>
                  <a:pt x="193358" y="114300"/>
                </a:lnTo>
                <a:lnTo>
                  <a:pt x="150495" y="17145"/>
                </a:lnTo>
                <a:cubicBezTo>
                  <a:pt x="145733" y="6668"/>
                  <a:pt x="135255" y="0"/>
                  <a:pt x="123825" y="0"/>
                </a:cubicBezTo>
                <a:lnTo>
                  <a:pt x="28575" y="0"/>
                </a:lnTo>
                <a:cubicBezTo>
                  <a:pt x="12383" y="0"/>
                  <a:pt x="0" y="12383"/>
                  <a:pt x="0" y="28575"/>
                </a:cubicBezTo>
                <a:cubicBezTo>
                  <a:pt x="0" y="44768"/>
                  <a:pt x="12383" y="57150"/>
                  <a:pt x="28575" y="57150"/>
                </a:cubicBezTo>
                <a:lnTo>
                  <a:pt x="104775" y="57150"/>
                </a:lnTo>
                <a:lnTo>
                  <a:pt x="290513" y="479107"/>
                </a:lnTo>
                <a:cubicBezTo>
                  <a:pt x="298133" y="495300"/>
                  <a:pt x="315278" y="506730"/>
                  <a:pt x="333375" y="506730"/>
                </a:cubicBezTo>
                <a:lnTo>
                  <a:pt x="334328" y="506730"/>
                </a:lnTo>
                <a:cubicBezTo>
                  <a:pt x="352425" y="506730"/>
                  <a:pt x="368618" y="496253"/>
                  <a:pt x="377190" y="480060"/>
                </a:cubicBezTo>
                <a:lnTo>
                  <a:pt x="377190" y="479107"/>
                </a:lnTo>
                <a:lnTo>
                  <a:pt x="438150" y="342900"/>
                </a:lnTo>
                <a:lnTo>
                  <a:pt x="531495" y="342900"/>
                </a:lnTo>
                <a:cubicBezTo>
                  <a:pt x="505778" y="382905"/>
                  <a:pt x="509588" y="436245"/>
                  <a:pt x="541973" y="471488"/>
                </a:cubicBezTo>
                <a:cubicBezTo>
                  <a:pt x="574358" y="506730"/>
                  <a:pt x="626745" y="515303"/>
                  <a:pt x="668655" y="492443"/>
                </a:cubicBezTo>
                <a:cubicBezTo>
                  <a:pt x="710565" y="469582"/>
                  <a:pt x="732473" y="421005"/>
                  <a:pt x="720090" y="374333"/>
                </a:cubicBezTo>
                <a:cubicBezTo>
                  <a:pt x="708660" y="327660"/>
                  <a:pt x="666750" y="295275"/>
                  <a:pt x="619125" y="295275"/>
                </a:cubicBezTo>
                <a:lnTo>
                  <a:pt x="619125" y="295275"/>
                </a:lnTo>
                <a:lnTo>
                  <a:pt x="737235" y="144780"/>
                </a:lnTo>
                <a:cubicBezTo>
                  <a:pt x="741998" y="139065"/>
                  <a:pt x="742950" y="131445"/>
                  <a:pt x="739140" y="124778"/>
                </a:cubicBezTo>
                <a:cubicBezTo>
                  <a:pt x="737235" y="119063"/>
                  <a:pt x="730568" y="114300"/>
                  <a:pt x="722948" y="114300"/>
                </a:cubicBezTo>
                <a:close/>
              </a:path>
            </a:pathLst>
          </a:custGeom>
          <a:solidFill>
            <a:schemeClr val="accent3"/>
          </a:solidFill>
          <a:ln w="9525" cap="flat">
            <a:noFill/>
            <a:prstDash val="solid"/>
            <a:miter/>
          </a:ln>
        </p:spPr>
        <p:txBody>
          <a:bodyPr rtlCol="0" anchor="ctr"/>
          <a:lstStyle/>
          <a:p>
            <a:endParaRPr lang="it-IT" sz="1013"/>
          </a:p>
        </p:txBody>
      </p:sp>
      <p:sp>
        <p:nvSpPr>
          <p:cNvPr id="572" name="Elemento grafico 520" descr="Finestra del browser">
            <a:extLst>
              <a:ext uri="{FF2B5EF4-FFF2-40B4-BE49-F238E27FC236}">
                <a16:creationId xmlns:a16="http://schemas.microsoft.com/office/drawing/2014/main" id="{51197716-F661-A549-85A2-194210565E9A}"/>
              </a:ext>
            </a:extLst>
          </p:cNvPr>
          <p:cNvSpPr/>
          <p:nvPr/>
        </p:nvSpPr>
        <p:spPr>
          <a:xfrm>
            <a:off x="225163" y="1971265"/>
            <a:ext cx="182097" cy="141125"/>
          </a:xfrm>
          <a:custGeom>
            <a:avLst/>
            <a:gdLst>
              <a:gd name="connsiteX0" fmla="*/ 0 w 762000"/>
              <a:gd name="connsiteY0" fmla="*/ 0 h 590550"/>
              <a:gd name="connsiteX1" fmla="*/ 0 w 762000"/>
              <a:gd name="connsiteY1" fmla="*/ 590550 h 590550"/>
              <a:gd name="connsiteX2" fmla="*/ 762000 w 762000"/>
              <a:gd name="connsiteY2" fmla="*/ 590550 h 590550"/>
              <a:gd name="connsiteX3" fmla="*/ 762000 w 762000"/>
              <a:gd name="connsiteY3" fmla="*/ 0 h 590550"/>
              <a:gd name="connsiteX4" fmla="*/ 657225 w 762000"/>
              <a:gd name="connsiteY4" fmla="*/ 57150 h 590550"/>
              <a:gd name="connsiteX5" fmla="*/ 676275 w 762000"/>
              <a:gd name="connsiteY5" fmla="*/ 76200 h 590550"/>
              <a:gd name="connsiteX6" fmla="*/ 657225 w 762000"/>
              <a:gd name="connsiteY6" fmla="*/ 95250 h 590550"/>
              <a:gd name="connsiteX7" fmla="*/ 638175 w 762000"/>
              <a:gd name="connsiteY7" fmla="*/ 76200 h 590550"/>
              <a:gd name="connsiteX8" fmla="*/ 657225 w 762000"/>
              <a:gd name="connsiteY8" fmla="*/ 57150 h 590550"/>
              <a:gd name="connsiteX9" fmla="*/ 590550 w 762000"/>
              <a:gd name="connsiteY9" fmla="*/ 57150 h 590550"/>
              <a:gd name="connsiteX10" fmla="*/ 609600 w 762000"/>
              <a:gd name="connsiteY10" fmla="*/ 76200 h 590550"/>
              <a:gd name="connsiteX11" fmla="*/ 590550 w 762000"/>
              <a:gd name="connsiteY11" fmla="*/ 95250 h 590550"/>
              <a:gd name="connsiteX12" fmla="*/ 571500 w 762000"/>
              <a:gd name="connsiteY12" fmla="*/ 76200 h 590550"/>
              <a:gd name="connsiteX13" fmla="*/ 590550 w 762000"/>
              <a:gd name="connsiteY13" fmla="*/ 57150 h 590550"/>
              <a:gd name="connsiteX14" fmla="*/ 523875 w 762000"/>
              <a:gd name="connsiteY14" fmla="*/ 57150 h 590550"/>
              <a:gd name="connsiteX15" fmla="*/ 542925 w 762000"/>
              <a:gd name="connsiteY15" fmla="*/ 76200 h 590550"/>
              <a:gd name="connsiteX16" fmla="*/ 523875 w 762000"/>
              <a:gd name="connsiteY16" fmla="*/ 95250 h 590550"/>
              <a:gd name="connsiteX17" fmla="*/ 504825 w 762000"/>
              <a:gd name="connsiteY17" fmla="*/ 76200 h 590550"/>
              <a:gd name="connsiteX18" fmla="*/ 523875 w 762000"/>
              <a:gd name="connsiteY18" fmla="*/ 57150 h 590550"/>
              <a:gd name="connsiteX19" fmla="*/ 704850 w 762000"/>
              <a:gd name="connsiteY19" fmla="*/ 533400 h 590550"/>
              <a:gd name="connsiteX20" fmla="*/ 57150 w 762000"/>
              <a:gd name="connsiteY20" fmla="*/ 533400 h 590550"/>
              <a:gd name="connsiteX21" fmla="*/ 57150 w 762000"/>
              <a:gd name="connsiteY21" fmla="*/ 152400 h 590550"/>
              <a:gd name="connsiteX22" fmla="*/ 704850 w 762000"/>
              <a:gd name="connsiteY22" fmla="*/ 1524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90550">
                <a:moveTo>
                  <a:pt x="0" y="0"/>
                </a:moveTo>
                <a:lnTo>
                  <a:pt x="0" y="590550"/>
                </a:lnTo>
                <a:lnTo>
                  <a:pt x="762000" y="590550"/>
                </a:lnTo>
                <a:lnTo>
                  <a:pt x="762000" y="0"/>
                </a:lnTo>
                <a:close/>
                <a:moveTo>
                  <a:pt x="657225" y="57150"/>
                </a:moveTo>
                <a:cubicBezTo>
                  <a:pt x="667746" y="57150"/>
                  <a:pt x="676275" y="65679"/>
                  <a:pt x="676275" y="76200"/>
                </a:cubicBezTo>
                <a:cubicBezTo>
                  <a:pt x="676275" y="86721"/>
                  <a:pt x="667746" y="95250"/>
                  <a:pt x="657225" y="95250"/>
                </a:cubicBezTo>
                <a:cubicBezTo>
                  <a:pt x="646704" y="95250"/>
                  <a:pt x="638175" y="86721"/>
                  <a:pt x="638175" y="76200"/>
                </a:cubicBezTo>
                <a:cubicBezTo>
                  <a:pt x="638175" y="65679"/>
                  <a:pt x="646704" y="57150"/>
                  <a:pt x="657225" y="57150"/>
                </a:cubicBezTo>
                <a:close/>
                <a:moveTo>
                  <a:pt x="590550" y="57150"/>
                </a:moveTo>
                <a:cubicBezTo>
                  <a:pt x="601071" y="57150"/>
                  <a:pt x="609600" y="65679"/>
                  <a:pt x="609600" y="76200"/>
                </a:cubicBezTo>
                <a:cubicBezTo>
                  <a:pt x="609600" y="86721"/>
                  <a:pt x="601071" y="95250"/>
                  <a:pt x="590550" y="95250"/>
                </a:cubicBezTo>
                <a:cubicBezTo>
                  <a:pt x="580029" y="95250"/>
                  <a:pt x="571500" y="86721"/>
                  <a:pt x="571500" y="76200"/>
                </a:cubicBezTo>
                <a:cubicBezTo>
                  <a:pt x="571500" y="65679"/>
                  <a:pt x="580029" y="57150"/>
                  <a:pt x="590550" y="57150"/>
                </a:cubicBezTo>
                <a:close/>
                <a:moveTo>
                  <a:pt x="523875" y="57150"/>
                </a:moveTo>
                <a:cubicBezTo>
                  <a:pt x="534396" y="57150"/>
                  <a:pt x="542925" y="65679"/>
                  <a:pt x="542925" y="76200"/>
                </a:cubicBezTo>
                <a:cubicBezTo>
                  <a:pt x="542925" y="86721"/>
                  <a:pt x="534396" y="95250"/>
                  <a:pt x="523875" y="95250"/>
                </a:cubicBezTo>
                <a:cubicBezTo>
                  <a:pt x="513354" y="95250"/>
                  <a:pt x="504825" y="86721"/>
                  <a:pt x="504825" y="76200"/>
                </a:cubicBezTo>
                <a:cubicBezTo>
                  <a:pt x="504825" y="65679"/>
                  <a:pt x="513354" y="57150"/>
                  <a:pt x="523875" y="57150"/>
                </a:cubicBezTo>
                <a:close/>
                <a:moveTo>
                  <a:pt x="704850" y="533400"/>
                </a:moveTo>
                <a:lnTo>
                  <a:pt x="57150" y="533400"/>
                </a:lnTo>
                <a:lnTo>
                  <a:pt x="57150" y="152400"/>
                </a:lnTo>
                <a:lnTo>
                  <a:pt x="704850" y="152400"/>
                </a:lnTo>
                <a:close/>
              </a:path>
            </a:pathLst>
          </a:custGeom>
          <a:solidFill>
            <a:schemeClr val="accent3"/>
          </a:solidFill>
          <a:ln w="9525" cap="flat">
            <a:noFill/>
            <a:prstDash val="solid"/>
            <a:miter/>
          </a:ln>
        </p:spPr>
        <p:txBody>
          <a:bodyPr rtlCol="0" anchor="ctr"/>
          <a:lstStyle/>
          <a:p>
            <a:endParaRPr lang="it-IT" sz="1013"/>
          </a:p>
        </p:txBody>
      </p:sp>
      <p:grpSp>
        <p:nvGrpSpPr>
          <p:cNvPr id="573" name="Elemento grafico 522" descr="Web design">
            <a:extLst>
              <a:ext uri="{FF2B5EF4-FFF2-40B4-BE49-F238E27FC236}">
                <a16:creationId xmlns:a16="http://schemas.microsoft.com/office/drawing/2014/main" id="{DBA17CD3-1C7A-594A-ADB3-F9A889EF4111}"/>
              </a:ext>
            </a:extLst>
          </p:cNvPr>
          <p:cNvGrpSpPr/>
          <p:nvPr/>
        </p:nvGrpSpPr>
        <p:grpSpPr>
          <a:xfrm>
            <a:off x="644520" y="1932569"/>
            <a:ext cx="218517" cy="218517"/>
            <a:chOff x="5788800" y="3121800"/>
            <a:chExt cx="914400" cy="914400"/>
          </a:xfrm>
          <a:solidFill>
            <a:schemeClr val="accent3"/>
          </a:solidFill>
        </p:grpSpPr>
        <p:sp>
          <p:nvSpPr>
            <p:cNvPr id="574" name="Figura a mano libera 573">
              <a:extLst>
                <a:ext uri="{FF2B5EF4-FFF2-40B4-BE49-F238E27FC236}">
                  <a16:creationId xmlns:a16="http://schemas.microsoft.com/office/drawing/2014/main" id="{FA332A50-B408-2249-9909-10C40833B5F4}"/>
                </a:ext>
              </a:extLst>
            </p:cNvPr>
            <p:cNvSpPr/>
            <p:nvPr/>
          </p:nvSpPr>
          <p:spPr>
            <a:xfrm>
              <a:off x="6009494" y="3517945"/>
              <a:ext cx="133350" cy="209550"/>
            </a:xfrm>
            <a:custGeom>
              <a:avLst/>
              <a:gdLst>
                <a:gd name="connsiteX0" fmla="*/ 108776 w 133350"/>
                <a:gd name="connsiteY0" fmla="*/ 217361 h 209550"/>
                <a:gd name="connsiteX1" fmla="*/ 0 w 133350"/>
                <a:gd name="connsiteY1" fmla="*/ 108680 h 209550"/>
                <a:gd name="connsiteX2" fmla="*/ 108776 w 133350"/>
                <a:gd name="connsiteY2" fmla="*/ 0 h 209550"/>
                <a:gd name="connsiteX3" fmla="*/ 135636 w 133350"/>
                <a:gd name="connsiteY3" fmla="*/ 26860 h 209550"/>
                <a:gd name="connsiteX4" fmla="*/ 53912 w 133350"/>
                <a:gd name="connsiteY4" fmla="*/ 108680 h 209550"/>
                <a:gd name="connsiteX5" fmla="*/ 135636 w 133350"/>
                <a:gd name="connsiteY5" fmla="*/ 190500 h 209550"/>
                <a:gd name="connsiteX6" fmla="*/ 108776 w 133350"/>
                <a:gd name="connsiteY6" fmla="*/ 2173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9550">
                  <a:moveTo>
                    <a:pt x="108776" y="217361"/>
                  </a:moveTo>
                  <a:lnTo>
                    <a:pt x="0" y="108680"/>
                  </a:lnTo>
                  <a:lnTo>
                    <a:pt x="108776" y="0"/>
                  </a:lnTo>
                  <a:lnTo>
                    <a:pt x="135636" y="26860"/>
                  </a:lnTo>
                  <a:lnTo>
                    <a:pt x="53912" y="108680"/>
                  </a:lnTo>
                  <a:lnTo>
                    <a:pt x="135636" y="190500"/>
                  </a:lnTo>
                  <a:lnTo>
                    <a:pt x="108776" y="217361"/>
                  </a:lnTo>
                  <a:close/>
                </a:path>
              </a:pathLst>
            </a:custGeom>
            <a:grpFill/>
            <a:ln w="9525" cap="flat">
              <a:noFill/>
              <a:prstDash val="solid"/>
              <a:miter/>
            </a:ln>
          </p:spPr>
          <p:txBody>
            <a:bodyPr rtlCol="0" anchor="ctr"/>
            <a:lstStyle/>
            <a:p>
              <a:endParaRPr lang="it-IT" sz="1013"/>
            </a:p>
          </p:txBody>
        </p:sp>
        <p:sp>
          <p:nvSpPr>
            <p:cNvPr id="575" name="Figura a mano libera 574">
              <a:extLst>
                <a:ext uri="{FF2B5EF4-FFF2-40B4-BE49-F238E27FC236}">
                  <a16:creationId xmlns:a16="http://schemas.microsoft.com/office/drawing/2014/main" id="{C39A9C1E-126E-364D-86E7-C9C1FABA8F19}"/>
                </a:ext>
              </a:extLst>
            </p:cNvPr>
            <p:cNvSpPr/>
            <p:nvPr/>
          </p:nvSpPr>
          <p:spPr>
            <a:xfrm>
              <a:off x="6346870" y="3517945"/>
              <a:ext cx="133350" cy="209550"/>
            </a:xfrm>
            <a:custGeom>
              <a:avLst/>
              <a:gdLst>
                <a:gd name="connsiteX0" fmla="*/ 26860 w 133350"/>
                <a:gd name="connsiteY0" fmla="*/ 217361 h 209550"/>
                <a:gd name="connsiteX1" fmla="*/ 0 w 133350"/>
                <a:gd name="connsiteY1" fmla="*/ 190500 h 209550"/>
                <a:gd name="connsiteX2" fmla="*/ 81724 w 133350"/>
                <a:gd name="connsiteY2" fmla="*/ 108680 h 209550"/>
                <a:gd name="connsiteX3" fmla="*/ 0 w 133350"/>
                <a:gd name="connsiteY3" fmla="*/ 26860 h 209550"/>
                <a:gd name="connsiteX4" fmla="*/ 26860 w 133350"/>
                <a:gd name="connsiteY4" fmla="*/ 0 h 209550"/>
                <a:gd name="connsiteX5" fmla="*/ 135636 w 133350"/>
                <a:gd name="connsiteY5" fmla="*/ 108680 h 209550"/>
                <a:gd name="connsiteX6" fmla="*/ 26860 w 133350"/>
                <a:gd name="connsiteY6" fmla="*/ 2173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9550">
                  <a:moveTo>
                    <a:pt x="26860" y="217361"/>
                  </a:moveTo>
                  <a:lnTo>
                    <a:pt x="0" y="190500"/>
                  </a:lnTo>
                  <a:lnTo>
                    <a:pt x="81724" y="108680"/>
                  </a:lnTo>
                  <a:lnTo>
                    <a:pt x="0" y="26860"/>
                  </a:lnTo>
                  <a:lnTo>
                    <a:pt x="26860" y="0"/>
                  </a:lnTo>
                  <a:lnTo>
                    <a:pt x="135636" y="108680"/>
                  </a:lnTo>
                  <a:lnTo>
                    <a:pt x="26860" y="217361"/>
                  </a:lnTo>
                  <a:close/>
                </a:path>
              </a:pathLst>
            </a:custGeom>
            <a:grpFill/>
            <a:ln w="9525" cap="flat">
              <a:noFill/>
              <a:prstDash val="solid"/>
              <a:miter/>
            </a:ln>
          </p:spPr>
          <p:txBody>
            <a:bodyPr rtlCol="0" anchor="ctr"/>
            <a:lstStyle/>
            <a:p>
              <a:endParaRPr lang="it-IT" sz="1013"/>
            </a:p>
          </p:txBody>
        </p:sp>
        <p:sp>
          <p:nvSpPr>
            <p:cNvPr id="576" name="Figura a mano libera 575">
              <a:extLst>
                <a:ext uri="{FF2B5EF4-FFF2-40B4-BE49-F238E27FC236}">
                  <a16:creationId xmlns:a16="http://schemas.microsoft.com/office/drawing/2014/main" id="{20965851-0297-E543-B1F4-44D6A15ABEAF}"/>
                </a:ext>
              </a:extLst>
            </p:cNvPr>
            <p:cNvSpPr/>
            <p:nvPr/>
          </p:nvSpPr>
          <p:spPr>
            <a:xfrm>
              <a:off x="6182195" y="3514571"/>
              <a:ext cx="123825" cy="228600"/>
            </a:xfrm>
            <a:custGeom>
              <a:avLst/>
              <a:gdLst>
                <a:gd name="connsiteX0" fmla="*/ 0 w 123825"/>
                <a:gd name="connsiteY0" fmla="*/ 219895 h 228600"/>
                <a:gd name="connsiteX1" fmla="*/ 91129 w 123825"/>
                <a:gd name="connsiteY1" fmla="*/ 0 h 228600"/>
                <a:gd name="connsiteX2" fmla="*/ 126326 w 123825"/>
                <a:gd name="connsiteY2" fmla="*/ 14586 h 228600"/>
                <a:gd name="connsiteX3" fmla="*/ 35197 w 123825"/>
                <a:gd name="connsiteY3" fmla="*/ 234481 h 228600"/>
              </a:gdLst>
              <a:ahLst/>
              <a:cxnLst>
                <a:cxn ang="0">
                  <a:pos x="connsiteX0" y="connsiteY0"/>
                </a:cxn>
                <a:cxn ang="0">
                  <a:pos x="connsiteX1" y="connsiteY1"/>
                </a:cxn>
                <a:cxn ang="0">
                  <a:pos x="connsiteX2" y="connsiteY2"/>
                </a:cxn>
                <a:cxn ang="0">
                  <a:pos x="connsiteX3" y="connsiteY3"/>
                </a:cxn>
              </a:cxnLst>
              <a:rect l="l" t="t" r="r" b="b"/>
              <a:pathLst>
                <a:path w="123825" h="228600">
                  <a:moveTo>
                    <a:pt x="0" y="219895"/>
                  </a:moveTo>
                  <a:lnTo>
                    <a:pt x="91129" y="0"/>
                  </a:lnTo>
                  <a:lnTo>
                    <a:pt x="126326" y="14586"/>
                  </a:lnTo>
                  <a:lnTo>
                    <a:pt x="35197" y="234481"/>
                  </a:lnTo>
                  <a:close/>
                </a:path>
              </a:pathLst>
            </a:custGeom>
            <a:grpFill/>
            <a:ln w="9525" cap="flat">
              <a:noFill/>
              <a:prstDash val="solid"/>
              <a:miter/>
            </a:ln>
          </p:spPr>
          <p:txBody>
            <a:bodyPr rtlCol="0" anchor="ctr"/>
            <a:lstStyle/>
            <a:p>
              <a:endParaRPr lang="it-IT" sz="1013"/>
            </a:p>
          </p:txBody>
        </p:sp>
        <p:sp>
          <p:nvSpPr>
            <p:cNvPr id="577" name="Figura a mano libera 576">
              <a:extLst>
                <a:ext uri="{FF2B5EF4-FFF2-40B4-BE49-F238E27FC236}">
                  <a16:creationId xmlns:a16="http://schemas.microsoft.com/office/drawing/2014/main" id="{C2C0F05E-390D-E541-9D1E-90BD29C15E96}"/>
                </a:ext>
              </a:extLst>
            </p:cNvPr>
            <p:cNvSpPr/>
            <p:nvPr/>
          </p:nvSpPr>
          <p:spPr>
            <a:xfrm>
              <a:off x="5865000" y="3283725"/>
              <a:ext cx="762000" cy="590550"/>
            </a:xfrm>
            <a:custGeom>
              <a:avLst/>
              <a:gdLst>
                <a:gd name="connsiteX0" fmla="*/ 0 w 762000"/>
                <a:gd name="connsiteY0" fmla="*/ 0 h 590550"/>
                <a:gd name="connsiteX1" fmla="*/ 0 w 762000"/>
                <a:gd name="connsiteY1" fmla="*/ 590550 h 590550"/>
                <a:gd name="connsiteX2" fmla="*/ 762000 w 762000"/>
                <a:gd name="connsiteY2" fmla="*/ 590550 h 590550"/>
                <a:gd name="connsiteX3" fmla="*/ 762000 w 762000"/>
                <a:gd name="connsiteY3" fmla="*/ 0 h 590550"/>
                <a:gd name="connsiteX4" fmla="*/ 657225 w 762000"/>
                <a:gd name="connsiteY4" fmla="*/ 57150 h 590550"/>
                <a:gd name="connsiteX5" fmla="*/ 676275 w 762000"/>
                <a:gd name="connsiteY5" fmla="*/ 76200 h 590550"/>
                <a:gd name="connsiteX6" fmla="*/ 657225 w 762000"/>
                <a:gd name="connsiteY6" fmla="*/ 95250 h 590550"/>
                <a:gd name="connsiteX7" fmla="*/ 638175 w 762000"/>
                <a:gd name="connsiteY7" fmla="*/ 76200 h 590550"/>
                <a:gd name="connsiteX8" fmla="*/ 657225 w 762000"/>
                <a:gd name="connsiteY8" fmla="*/ 57150 h 590550"/>
                <a:gd name="connsiteX9" fmla="*/ 590550 w 762000"/>
                <a:gd name="connsiteY9" fmla="*/ 57150 h 590550"/>
                <a:gd name="connsiteX10" fmla="*/ 609600 w 762000"/>
                <a:gd name="connsiteY10" fmla="*/ 76200 h 590550"/>
                <a:gd name="connsiteX11" fmla="*/ 590550 w 762000"/>
                <a:gd name="connsiteY11" fmla="*/ 95250 h 590550"/>
                <a:gd name="connsiteX12" fmla="*/ 571500 w 762000"/>
                <a:gd name="connsiteY12" fmla="*/ 76200 h 590550"/>
                <a:gd name="connsiteX13" fmla="*/ 590550 w 762000"/>
                <a:gd name="connsiteY13" fmla="*/ 57150 h 590550"/>
                <a:gd name="connsiteX14" fmla="*/ 523875 w 762000"/>
                <a:gd name="connsiteY14" fmla="*/ 57150 h 590550"/>
                <a:gd name="connsiteX15" fmla="*/ 542925 w 762000"/>
                <a:gd name="connsiteY15" fmla="*/ 76200 h 590550"/>
                <a:gd name="connsiteX16" fmla="*/ 523875 w 762000"/>
                <a:gd name="connsiteY16" fmla="*/ 95250 h 590550"/>
                <a:gd name="connsiteX17" fmla="*/ 504825 w 762000"/>
                <a:gd name="connsiteY17" fmla="*/ 76200 h 590550"/>
                <a:gd name="connsiteX18" fmla="*/ 523875 w 762000"/>
                <a:gd name="connsiteY18" fmla="*/ 57150 h 590550"/>
                <a:gd name="connsiteX19" fmla="*/ 704850 w 762000"/>
                <a:gd name="connsiteY19" fmla="*/ 533400 h 590550"/>
                <a:gd name="connsiteX20" fmla="*/ 57150 w 762000"/>
                <a:gd name="connsiteY20" fmla="*/ 533400 h 590550"/>
                <a:gd name="connsiteX21" fmla="*/ 57150 w 762000"/>
                <a:gd name="connsiteY21" fmla="*/ 152400 h 590550"/>
                <a:gd name="connsiteX22" fmla="*/ 704850 w 762000"/>
                <a:gd name="connsiteY22" fmla="*/ 1524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90550">
                  <a:moveTo>
                    <a:pt x="0" y="0"/>
                  </a:moveTo>
                  <a:lnTo>
                    <a:pt x="0" y="590550"/>
                  </a:lnTo>
                  <a:lnTo>
                    <a:pt x="762000" y="590550"/>
                  </a:lnTo>
                  <a:lnTo>
                    <a:pt x="762000" y="0"/>
                  </a:lnTo>
                  <a:close/>
                  <a:moveTo>
                    <a:pt x="657225" y="57150"/>
                  </a:moveTo>
                  <a:cubicBezTo>
                    <a:pt x="667746" y="57150"/>
                    <a:pt x="676275" y="65679"/>
                    <a:pt x="676275" y="76200"/>
                  </a:cubicBezTo>
                  <a:cubicBezTo>
                    <a:pt x="676275" y="86721"/>
                    <a:pt x="667746" y="95250"/>
                    <a:pt x="657225" y="95250"/>
                  </a:cubicBezTo>
                  <a:cubicBezTo>
                    <a:pt x="646704" y="95250"/>
                    <a:pt x="638175" y="86721"/>
                    <a:pt x="638175" y="76200"/>
                  </a:cubicBezTo>
                  <a:cubicBezTo>
                    <a:pt x="638175" y="65679"/>
                    <a:pt x="646704" y="57150"/>
                    <a:pt x="657225" y="57150"/>
                  </a:cubicBezTo>
                  <a:close/>
                  <a:moveTo>
                    <a:pt x="590550" y="57150"/>
                  </a:moveTo>
                  <a:cubicBezTo>
                    <a:pt x="601071" y="57150"/>
                    <a:pt x="609600" y="65679"/>
                    <a:pt x="609600" y="76200"/>
                  </a:cubicBezTo>
                  <a:cubicBezTo>
                    <a:pt x="609600" y="86721"/>
                    <a:pt x="601071" y="95250"/>
                    <a:pt x="590550" y="95250"/>
                  </a:cubicBezTo>
                  <a:cubicBezTo>
                    <a:pt x="580029" y="95250"/>
                    <a:pt x="571500" y="86721"/>
                    <a:pt x="571500" y="76200"/>
                  </a:cubicBezTo>
                  <a:cubicBezTo>
                    <a:pt x="571500" y="65679"/>
                    <a:pt x="580029" y="57150"/>
                    <a:pt x="590550" y="57150"/>
                  </a:cubicBezTo>
                  <a:close/>
                  <a:moveTo>
                    <a:pt x="523875" y="57150"/>
                  </a:moveTo>
                  <a:cubicBezTo>
                    <a:pt x="534396" y="57150"/>
                    <a:pt x="542925" y="65679"/>
                    <a:pt x="542925" y="76200"/>
                  </a:cubicBezTo>
                  <a:cubicBezTo>
                    <a:pt x="542925" y="86721"/>
                    <a:pt x="534396" y="95250"/>
                    <a:pt x="523875" y="95250"/>
                  </a:cubicBezTo>
                  <a:cubicBezTo>
                    <a:pt x="513354" y="95250"/>
                    <a:pt x="504825" y="86721"/>
                    <a:pt x="504825" y="76200"/>
                  </a:cubicBezTo>
                  <a:cubicBezTo>
                    <a:pt x="504825" y="65679"/>
                    <a:pt x="513354" y="57150"/>
                    <a:pt x="523875" y="57150"/>
                  </a:cubicBezTo>
                  <a:close/>
                  <a:moveTo>
                    <a:pt x="704850" y="533400"/>
                  </a:moveTo>
                  <a:lnTo>
                    <a:pt x="57150" y="533400"/>
                  </a:lnTo>
                  <a:lnTo>
                    <a:pt x="57150" y="152400"/>
                  </a:lnTo>
                  <a:lnTo>
                    <a:pt x="704850" y="152400"/>
                  </a:lnTo>
                  <a:close/>
                </a:path>
              </a:pathLst>
            </a:custGeom>
            <a:grpFill/>
            <a:ln w="9525" cap="flat">
              <a:noFill/>
              <a:prstDash val="solid"/>
              <a:miter/>
            </a:ln>
          </p:spPr>
          <p:txBody>
            <a:bodyPr rtlCol="0" anchor="ctr"/>
            <a:lstStyle/>
            <a:p>
              <a:endParaRPr lang="it-IT" sz="1013"/>
            </a:p>
          </p:txBody>
        </p:sp>
      </p:grpSp>
      <p:sp>
        <p:nvSpPr>
          <p:cNvPr id="578" name="Elemento grafico 536" descr="Cursore">
            <a:extLst>
              <a:ext uri="{FF2B5EF4-FFF2-40B4-BE49-F238E27FC236}">
                <a16:creationId xmlns:a16="http://schemas.microsoft.com/office/drawing/2014/main" id="{BBB188BA-F0F7-394B-928B-394079FF4283}"/>
              </a:ext>
            </a:extLst>
          </p:cNvPr>
          <p:cNvSpPr/>
          <p:nvPr/>
        </p:nvSpPr>
        <p:spPr>
          <a:xfrm>
            <a:off x="1100298" y="1978093"/>
            <a:ext cx="125192" cy="127469"/>
          </a:xfrm>
          <a:custGeom>
            <a:avLst/>
            <a:gdLst>
              <a:gd name="connsiteX0" fmla="*/ 533045 w 523875"/>
              <a:gd name="connsiteY0" fmla="*/ 448628 h 533400"/>
              <a:gd name="connsiteX1" fmla="*/ 340640 w 523875"/>
              <a:gd name="connsiteY1" fmla="*/ 256318 h 533400"/>
              <a:gd name="connsiteX2" fmla="*/ 510185 w 523875"/>
              <a:gd name="connsiteY2" fmla="*/ 195263 h 533400"/>
              <a:gd name="connsiteX3" fmla="*/ 520531 w 523875"/>
              <a:gd name="connsiteY3" fmla="*/ 174082 h 533400"/>
              <a:gd name="connsiteX4" fmla="*/ 510185 w 523875"/>
              <a:gd name="connsiteY4" fmla="*/ 163735 h 533400"/>
              <a:gd name="connsiteX5" fmla="*/ 21648 w 523875"/>
              <a:gd name="connsiteY5" fmla="*/ 857 h 533400"/>
              <a:gd name="connsiteX6" fmla="*/ 16218 w 523875"/>
              <a:gd name="connsiteY6" fmla="*/ 0 h 533400"/>
              <a:gd name="connsiteX7" fmla="*/ 16218 w 523875"/>
              <a:gd name="connsiteY7" fmla="*/ 0 h 533400"/>
              <a:gd name="connsiteX8" fmla="*/ 4 w 523875"/>
              <a:gd name="connsiteY8" fmla="*/ 16925 h 533400"/>
              <a:gd name="connsiteX9" fmla="*/ 883 w 523875"/>
              <a:gd name="connsiteY9" fmla="*/ 21908 h 533400"/>
              <a:gd name="connsiteX10" fmla="*/ 163380 w 523875"/>
              <a:gd name="connsiteY10" fmla="*/ 510921 h 533400"/>
              <a:gd name="connsiteX11" fmla="*/ 184650 w 523875"/>
              <a:gd name="connsiteY11" fmla="*/ 521083 h 533400"/>
              <a:gd name="connsiteX12" fmla="*/ 194812 w 523875"/>
              <a:gd name="connsiteY12" fmla="*/ 510921 h 533400"/>
              <a:gd name="connsiteX13" fmla="*/ 255963 w 523875"/>
              <a:gd name="connsiteY13" fmla="*/ 341186 h 533400"/>
              <a:gd name="connsiteX14" fmla="*/ 448177 w 523875"/>
              <a:gd name="connsiteY14"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3875" h="533400">
                <a:moveTo>
                  <a:pt x="533045" y="448628"/>
                </a:moveTo>
                <a:lnTo>
                  <a:pt x="340640" y="256318"/>
                </a:lnTo>
                <a:lnTo>
                  <a:pt x="510185" y="195263"/>
                </a:lnTo>
                <a:cubicBezTo>
                  <a:pt x="518891" y="192271"/>
                  <a:pt x="523524" y="182788"/>
                  <a:pt x="520531" y="174082"/>
                </a:cubicBezTo>
                <a:cubicBezTo>
                  <a:pt x="518861" y="169222"/>
                  <a:pt x="515044" y="165405"/>
                  <a:pt x="510185" y="163735"/>
                </a:cubicBezTo>
                <a:lnTo>
                  <a:pt x="21648" y="857"/>
                </a:lnTo>
                <a:cubicBezTo>
                  <a:pt x="19896" y="280"/>
                  <a:pt x="18062" y="-9"/>
                  <a:pt x="16218" y="0"/>
                </a:cubicBezTo>
                <a:lnTo>
                  <a:pt x="16218" y="0"/>
                </a:lnTo>
                <a:cubicBezTo>
                  <a:pt x="7067" y="196"/>
                  <a:pt x="-192" y="7774"/>
                  <a:pt x="4" y="16925"/>
                </a:cubicBezTo>
                <a:cubicBezTo>
                  <a:pt x="40" y="18622"/>
                  <a:pt x="336" y="20302"/>
                  <a:pt x="883" y="21908"/>
                </a:cubicBezTo>
                <a:lnTo>
                  <a:pt x="163380" y="510921"/>
                </a:lnTo>
                <a:cubicBezTo>
                  <a:pt x="166447" y="519601"/>
                  <a:pt x="175970" y="524151"/>
                  <a:pt x="184650" y="521083"/>
                </a:cubicBezTo>
                <a:cubicBezTo>
                  <a:pt x="189399" y="519405"/>
                  <a:pt x="193134" y="515670"/>
                  <a:pt x="194812" y="510921"/>
                </a:cubicBezTo>
                <a:lnTo>
                  <a:pt x="255963" y="341186"/>
                </a:lnTo>
                <a:lnTo>
                  <a:pt x="448177" y="533400"/>
                </a:lnTo>
                <a:close/>
              </a:path>
            </a:pathLst>
          </a:custGeom>
          <a:solidFill>
            <a:schemeClr val="accent3"/>
          </a:solidFill>
          <a:ln w="9525" cap="flat">
            <a:noFill/>
            <a:prstDash val="solid"/>
            <a:miter/>
          </a:ln>
        </p:spPr>
        <p:txBody>
          <a:bodyPr rtlCol="0" anchor="ctr"/>
          <a:lstStyle/>
          <a:p>
            <a:endParaRPr lang="it-IT" sz="1013"/>
          </a:p>
        </p:txBody>
      </p:sp>
      <p:sp>
        <p:nvSpPr>
          <p:cNvPr id="579" name="Elemento grafico 538" descr="Ingrandisci">
            <a:extLst>
              <a:ext uri="{FF2B5EF4-FFF2-40B4-BE49-F238E27FC236}">
                <a16:creationId xmlns:a16="http://schemas.microsoft.com/office/drawing/2014/main" id="{CA1DB2CF-3A80-C34F-A5A2-9DC16C8F7532}"/>
              </a:ext>
            </a:extLst>
          </p:cNvPr>
          <p:cNvSpPr/>
          <p:nvPr/>
        </p:nvSpPr>
        <p:spPr>
          <a:xfrm>
            <a:off x="1462750" y="1943950"/>
            <a:ext cx="195755" cy="195755"/>
          </a:xfrm>
          <a:custGeom>
            <a:avLst/>
            <a:gdLst>
              <a:gd name="connsiteX0" fmla="*/ 790575 w 819150"/>
              <a:gd name="connsiteY0" fmla="*/ 0 h 819150"/>
              <a:gd name="connsiteX1" fmla="*/ 601980 w 819150"/>
              <a:gd name="connsiteY1" fmla="*/ 0 h 819150"/>
              <a:gd name="connsiteX2" fmla="*/ 573405 w 819150"/>
              <a:gd name="connsiteY2" fmla="*/ 28575 h 819150"/>
              <a:gd name="connsiteX3" fmla="*/ 601980 w 819150"/>
              <a:gd name="connsiteY3" fmla="*/ 57150 h 819150"/>
              <a:gd name="connsiteX4" fmla="*/ 721614 w 819150"/>
              <a:gd name="connsiteY4" fmla="*/ 57150 h 819150"/>
              <a:gd name="connsiteX5" fmla="*/ 57150 w 819150"/>
              <a:gd name="connsiteY5" fmla="*/ 721614 h 819150"/>
              <a:gd name="connsiteX6" fmla="*/ 57150 w 819150"/>
              <a:gd name="connsiteY6" fmla="*/ 601980 h 819150"/>
              <a:gd name="connsiteX7" fmla="*/ 28575 w 819150"/>
              <a:gd name="connsiteY7" fmla="*/ 573405 h 819150"/>
              <a:gd name="connsiteX8" fmla="*/ 0 w 819150"/>
              <a:gd name="connsiteY8" fmla="*/ 601980 h 819150"/>
              <a:gd name="connsiteX9" fmla="*/ 0 w 819150"/>
              <a:gd name="connsiteY9" fmla="*/ 790575 h 819150"/>
              <a:gd name="connsiteX10" fmla="*/ 28575 w 819150"/>
              <a:gd name="connsiteY10" fmla="*/ 819150 h 819150"/>
              <a:gd name="connsiteX11" fmla="*/ 217170 w 819150"/>
              <a:gd name="connsiteY11" fmla="*/ 819150 h 819150"/>
              <a:gd name="connsiteX12" fmla="*/ 245745 w 819150"/>
              <a:gd name="connsiteY12" fmla="*/ 790575 h 819150"/>
              <a:gd name="connsiteX13" fmla="*/ 217170 w 819150"/>
              <a:gd name="connsiteY13" fmla="*/ 762000 h 819150"/>
              <a:gd name="connsiteX14" fmla="*/ 97536 w 819150"/>
              <a:gd name="connsiteY14" fmla="*/ 762000 h 819150"/>
              <a:gd name="connsiteX15" fmla="*/ 762000 w 819150"/>
              <a:gd name="connsiteY15" fmla="*/ 97536 h 819150"/>
              <a:gd name="connsiteX16" fmla="*/ 762000 w 819150"/>
              <a:gd name="connsiteY16" fmla="*/ 217170 h 819150"/>
              <a:gd name="connsiteX17" fmla="*/ 790575 w 819150"/>
              <a:gd name="connsiteY17" fmla="*/ 245745 h 819150"/>
              <a:gd name="connsiteX18" fmla="*/ 819150 w 819150"/>
              <a:gd name="connsiteY18" fmla="*/ 217170 h 819150"/>
              <a:gd name="connsiteX19" fmla="*/ 819150 w 819150"/>
              <a:gd name="connsiteY19" fmla="*/ 28575 h 819150"/>
              <a:gd name="connsiteX20" fmla="*/ 790575 w 819150"/>
              <a:gd name="connsiteY20" fmla="*/ 0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9150" h="819150">
                <a:moveTo>
                  <a:pt x="790575" y="0"/>
                </a:moveTo>
                <a:lnTo>
                  <a:pt x="601980" y="0"/>
                </a:lnTo>
                <a:cubicBezTo>
                  <a:pt x="586198" y="0"/>
                  <a:pt x="573405" y="12794"/>
                  <a:pt x="573405" y="28575"/>
                </a:cubicBezTo>
                <a:cubicBezTo>
                  <a:pt x="573405" y="44356"/>
                  <a:pt x="586198" y="57150"/>
                  <a:pt x="601980" y="57150"/>
                </a:cubicBezTo>
                <a:lnTo>
                  <a:pt x="721614" y="57150"/>
                </a:lnTo>
                <a:lnTo>
                  <a:pt x="57150" y="721614"/>
                </a:lnTo>
                <a:lnTo>
                  <a:pt x="57150" y="601980"/>
                </a:lnTo>
                <a:cubicBezTo>
                  <a:pt x="57150" y="586198"/>
                  <a:pt x="44356" y="573405"/>
                  <a:pt x="28575" y="573405"/>
                </a:cubicBezTo>
                <a:cubicBezTo>
                  <a:pt x="12794" y="573405"/>
                  <a:pt x="0" y="586198"/>
                  <a:pt x="0" y="601980"/>
                </a:cubicBezTo>
                <a:lnTo>
                  <a:pt x="0" y="790575"/>
                </a:lnTo>
                <a:cubicBezTo>
                  <a:pt x="0" y="806357"/>
                  <a:pt x="12794" y="819150"/>
                  <a:pt x="28575" y="819150"/>
                </a:cubicBezTo>
                <a:lnTo>
                  <a:pt x="217170" y="819150"/>
                </a:lnTo>
                <a:cubicBezTo>
                  <a:pt x="232952" y="819150"/>
                  <a:pt x="245745" y="806357"/>
                  <a:pt x="245745" y="790575"/>
                </a:cubicBezTo>
                <a:cubicBezTo>
                  <a:pt x="245745" y="774793"/>
                  <a:pt x="232952" y="762000"/>
                  <a:pt x="217170" y="762000"/>
                </a:cubicBezTo>
                <a:lnTo>
                  <a:pt x="97536" y="762000"/>
                </a:lnTo>
                <a:lnTo>
                  <a:pt x="762000" y="97536"/>
                </a:lnTo>
                <a:lnTo>
                  <a:pt x="762000" y="217170"/>
                </a:lnTo>
                <a:cubicBezTo>
                  <a:pt x="762000" y="232952"/>
                  <a:pt x="774793" y="245745"/>
                  <a:pt x="790575" y="245745"/>
                </a:cubicBezTo>
                <a:cubicBezTo>
                  <a:pt x="806357" y="245745"/>
                  <a:pt x="819150" y="232952"/>
                  <a:pt x="819150" y="217170"/>
                </a:cubicBezTo>
                <a:lnTo>
                  <a:pt x="819150" y="28575"/>
                </a:lnTo>
                <a:cubicBezTo>
                  <a:pt x="819150" y="12794"/>
                  <a:pt x="806357" y="0"/>
                  <a:pt x="790575" y="0"/>
                </a:cubicBezTo>
                <a:close/>
              </a:path>
            </a:pathLst>
          </a:custGeom>
          <a:solidFill>
            <a:schemeClr val="accent3"/>
          </a:solidFill>
          <a:ln w="9525" cap="flat">
            <a:noFill/>
            <a:prstDash val="solid"/>
            <a:miter/>
          </a:ln>
        </p:spPr>
        <p:txBody>
          <a:bodyPr rtlCol="0" anchor="ctr"/>
          <a:lstStyle/>
          <a:p>
            <a:endParaRPr lang="it-IT" sz="1013"/>
          </a:p>
        </p:txBody>
      </p:sp>
      <p:grpSp>
        <p:nvGrpSpPr>
          <p:cNvPr id="580" name="Elemento grafico 540" descr="Segnale">
            <a:extLst>
              <a:ext uri="{FF2B5EF4-FFF2-40B4-BE49-F238E27FC236}">
                <a16:creationId xmlns:a16="http://schemas.microsoft.com/office/drawing/2014/main" id="{3A3170D8-9FA6-2F47-BE8D-A92210C9A258}"/>
              </a:ext>
            </a:extLst>
          </p:cNvPr>
          <p:cNvGrpSpPr/>
          <p:nvPr/>
        </p:nvGrpSpPr>
        <p:grpSpPr>
          <a:xfrm>
            <a:off x="1895765" y="1932569"/>
            <a:ext cx="218517" cy="218517"/>
            <a:chOff x="6238800" y="3571800"/>
            <a:chExt cx="914400" cy="914400"/>
          </a:xfrm>
          <a:solidFill>
            <a:schemeClr val="accent3"/>
          </a:solidFill>
        </p:grpSpPr>
        <p:sp>
          <p:nvSpPr>
            <p:cNvPr id="581" name="Figura a mano libera 580">
              <a:extLst>
                <a:ext uri="{FF2B5EF4-FFF2-40B4-BE49-F238E27FC236}">
                  <a16:creationId xmlns:a16="http://schemas.microsoft.com/office/drawing/2014/main" id="{21ED656F-75CE-6D42-8E9E-1A2F8B1BD1B1}"/>
                </a:ext>
              </a:extLst>
            </p:cNvPr>
            <p:cNvSpPr/>
            <p:nvPr/>
          </p:nvSpPr>
          <p:spPr>
            <a:xfrm>
              <a:off x="6543600" y="4048050"/>
              <a:ext cx="133350" cy="304800"/>
            </a:xfrm>
            <a:custGeom>
              <a:avLst/>
              <a:gdLst>
                <a:gd name="connsiteX0" fmla="*/ 0 w 133350"/>
                <a:gd name="connsiteY0" fmla="*/ 0 h 304800"/>
                <a:gd name="connsiteX1" fmla="*/ 133350 w 133350"/>
                <a:gd name="connsiteY1" fmla="*/ 0 h 304800"/>
                <a:gd name="connsiteX2" fmla="*/ 133350 w 133350"/>
                <a:gd name="connsiteY2" fmla="*/ 304800 h 304800"/>
                <a:gd name="connsiteX3" fmla="*/ 0 w 133350"/>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133350" h="304800">
                  <a:moveTo>
                    <a:pt x="0" y="0"/>
                  </a:moveTo>
                  <a:lnTo>
                    <a:pt x="133350" y="0"/>
                  </a:lnTo>
                  <a:lnTo>
                    <a:pt x="133350" y="304800"/>
                  </a:lnTo>
                  <a:lnTo>
                    <a:pt x="0" y="304800"/>
                  </a:lnTo>
                  <a:close/>
                </a:path>
              </a:pathLst>
            </a:custGeom>
            <a:grpFill/>
            <a:ln w="9525" cap="flat">
              <a:noFill/>
              <a:prstDash val="solid"/>
              <a:miter/>
            </a:ln>
          </p:spPr>
          <p:txBody>
            <a:bodyPr rtlCol="0" anchor="ctr"/>
            <a:lstStyle/>
            <a:p>
              <a:endParaRPr lang="it-IT" sz="1013"/>
            </a:p>
          </p:txBody>
        </p:sp>
        <p:sp>
          <p:nvSpPr>
            <p:cNvPr id="582" name="Figura a mano libera 581">
              <a:extLst>
                <a:ext uri="{FF2B5EF4-FFF2-40B4-BE49-F238E27FC236}">
                  <a16:creationId xmlns:a16="http://schemas.microsoft.com/office/drawing/2014/main" id="{FC3FC2A9-ED54-1441-B018-B57606F05DB8}"/>
                </a:ext>
              </a:extLst>
            </p:cNvPr>
            <p:cNvSpPr/>
            <p:nvPr/>
          </p:nvSpPr>
          <p:spPr>
            <a:xfrm>
              <a:off x="6715050" y="3876600"/>
              <a:ext cx="133350" cy="476250"/>
            </a:xfrm>
            <a:custGeom>
              <a:avLst/>
              <a:gdLst>
                <a:gd name="connsiteX0" fmla="*/ 0 w 133350"/>
                <a:gd name="connsiteY0" fmla="*/ 0 h 476250"/>
                <a:gd name="connsiteX1" fmla="*/ 133350 w 133350"/>
                <a:gd name="connsiteY1" fmla="*/ 0 h 476250"/>
                <a:gd name="connsiteX2" fmla="*/ 133350 w 133350"/>
                <a:gd name="connsiteY2" fmla="*/ 476250 h 476250"/>
                <a:gd name="connsiteX3" fmla="*/ 0 w 133350"/>
                <a:gd name="connsiteY3" fmla="*/ 476250 h 476250"/>
              </a:gdLst>
              <a:ahLst/>
              <a:cxnLst>
                <a:cxn ang="0">
                  <a:pos x="connsiteX0" y="connsiteY0"/>
                </a:cxn>
                <a:cxn ang="0">
                  <a:pos x="connsiteX1" y="connsiteY1"/>
                </a:cxn>
                <a:cxn ang="0">
                  <a:pos x="connsiteX2" y="connsiteY2"/>
                </a:cxn>
                <a:cxn ang="0">
                  <a:pos x="connsiteX3" y="connsiteY3"/>
                </a:cxn>
              </a:cxnLst>
              <a:rect l="l" t="t" r="r" b="b"/>
              <a:pathLst>
                <a:path w="133350" h="476250">
                  <a:moveTo>
                    <a:pt x="0" y="0"/>
                  </a:moveTo>
                  <a:lnTo>
                    <a:pt x="133350" y="0"/>
                  </a:lnTo>
                  <a:lnTo>
                    <a:pt x="133350" y="476250"/>
                  </a:lnTo>
                  <a:lnTo>
                    <a:pt x="0" y="476250"/>
                  </a:lnTo>
                  <a:close/>
                </a:path>
              </a:pathLst>
            </a:custGeom>
            <a:grpFill/>
            <a:ln w="9525" cap="flat">
              <a:noFill/>
              <a:prstDash val="solid"/>
              <a:miter/>
            </a:ln>
          </p:spPr>
          <p:txBody>
            <a:bodyPr rtlCol="0" anchor="ctr"/>
            <a:lstStyle/>
            <a:p>
              <a:endParaRPr lang="it-IT" sz="1013"/>
            </a:p>
          </p:txBody>
        </p:sp>
        <p:sp>
          <p:nvSpPr>
            <p:cNvPr id="583" name="Figura a mano libera 582">
              <a:extLst>
                <a:ext uri="{FF2B5EF4-FFF2-40B4-BE49-F238E27FC236}">
                  <a16:creationId xmlns:a16="http://schemas.microsoft.com/office/drawing/2014/main" id="{60F9E4EE-36D7-D74D-B112-A10328A949C0}"/>
                </a:ext>
              </a:extLst>
            </p:cNvPr>
            <p:cNvSpPr/>
            <p:nvPr/>
          </p:nvSpPr>
          <p:spPr>
            <a:xfrm>
              <a:off x="6886500" y="3705150"/>
              <a:ext cx="133350" cy="647700"/>
            </a:xfrm>
            <a:custGeom>
              <a:avLst/>
              <a:gdLst>
                <a:gd name="connsiteX0" fmla="*/ 0 w 133350"/>
                <a:gd name="connsiteY0" fmla="*/ 0 h 647700"/>
                <a:gd name="connsiteX1" fmla="*/ 133350 w 133350"/>
                <a:gd name="connsiteY1" fmla="*/ 0 h 647700"/>
                <a:gd name="connsiteX2" fmla="*/ 133350 w 133350"/>
                <a:gd name="connsiteY2" fmla="*/ 647700 h 647700"/>
                <a:gd name="connsiteX3" fmla="*/ 0 w 133350"/>
                <a:gd name="connsiteY3" fmla="*/ 647700 h 647700"/>
              </a:gdLst>
              <a:ahLst/>
              <a:cxnLst>
                <a:cxn ang="0">
                  <a:pos x="connsiteX0" y="connsiteY0"/>
                </a:cxn>
                <a:cxn ang="0">
                  <a:pos x="connsiteX1" y="connsiteY1"/>
                </a:cxn>
                <a:cxn ang="0">
                  <a:pos x="connsiteX2" y="connsiteY2"/>
                </a:cxn>
                <a:cxn ang="0">
                  <a:pos x="connsiteX3" y="connsiteY3"/>
                </a:cxn>
              </a:cxnLst>
              <a:rect l="l" t="t" r="r" b="b"/>
              <a:pathLst>
                <a:path w="133350" h="647700">
                  <a:moveTo>
                    <a:pt x="0" y="0"/>
                  </a:moveTo>
                  <a:lnTo>
                    <a:pt x="133350" y="0"/>
                  </a:lnTo>
                  <a:lnTo>
                    <a:pt x="133350" y="647700"/>
                  </a:lnTo>
                  <a:lnTo>
                    <a:pt x="0" y="647700"/>
                  </a:ln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FC5CF4AA-ABD9-3C49-AF6C-10025105E641}"/>
                </a:ext>
              </a:extLst>
            </p:cNvPr>
            <p:cNvSpPr/>
            <p:nvPr/>
          </p:nvSpPr>
          <p:spPr>
            <a:xfrm>
              <a:off x="6372150" y="4219500"/>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grpSp>
      <p:grpSp>
        <p:nvGrpSpPr>
          <p:cNvPr id="585" name="Elemento grafico 542" descr="Zoom indietro">
            <a:extLst>
              <a:ext uri="{FF2B5EF4-FFF2-40B4-BE49-F238E27FC236}">
                <a16:creationId xmlns:a16="http://schemas.microsoft.com/office/drawing/2014/main" id="{DF9C3B02-9628-7B43-9FF1-343A398CBE8F}"/>
              </a:ext>
            </a:extLst>
          </p:cNvPr>
          <p:cNvGrpSpPr/>
          <p:nvPr/>
        </p:nvGrpSpPr>
        <p:grpSpPr>
          <a:xfrm>
            <a:off x="2351542" y="1932569"/>
            <a:ext cx="218517" cy="218517"/>
            <a:chOff x="6388800" y="3721800"/>
            <a:chExt cx="914400" cy="914400"/>
          </a:xfrm>
          <a:solidFill>
            <a:schemeClr val="accent3"/>
          </a:solidFill>
        </p:grpSpPr>
        <p:sp>
          <p:nvSpPr>
            <p:cNvPr id="586" name="Figura a mano libera 585">
              <a:extLst>
                <a:ext uri="{FF2B5EF4-FFF2-40B4-BE49-F238E27FC236}">
                  <a16:creationId xmlns:a16="http://schemas.microsoft.com/office/drawing/2014/main" id="{3EFCAB28-0E7E-C140-805D-49880A63541E}"/>
                </a:ext>
              </a:extLst>
            </p:cNvPr>
            <p:cNvSpPr/>
            <p:nvPr/>
          </p:nvSpPr>
          <p:spPr>
            <a:xfrm>
              <a:off x="6463096" y="381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2B9F2D00-4E44-354B-BEF5-594EF5E2E4F9}"/>
                </a:ext>
              </a:extLst>
            </p:cNvPr>
            <p:cNvSpPr/>
            <p:nvPr/>
          </p:nvSpPr>
          <p:spPr>
            <a:xfrm>
              <a:off x="6622163" y="4062700"/>
              <a:ext cx="257175" cy="57150"/>
            </a:xfrm>
            <a:custGeom>
              <a:avLst/>
              <a:gdLst>
                <a:gd name="connsiteX0" fmla="*/ 0 w 257175"/>
                <a:gd name="connsiteY0" fmla="*/ 57150 h 57150"/>
                <a:gd name="connsiteX1" fmla="*/ 0 w 257175"/>
                <a:gd name="connsiteY1" fmla="*/ 0 h 57150"/>
                <a:gd name="connsiteX2" fmla="*/ 266700 w 257175"/>
                <a:gd name="connsiteY2" fmla="*/ 0 h 57150"/>
                <a:gd name="connsiteX3" fmla="*/ 266700 w 25717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57175" h="57150">
                  <a:moveTo>
                    <a:pt x="0" y="57150"/>
                  </a:moveTo>
                  <a:lnTo>
                    <a:pt x="0" y="0"/>
                  </a:lnTo>
                  <a:lnTo>
                    <a:pt x="266700" y="0"/>
                  </a:lnTo>
                  <a:lnTo>
                    <a:pt x="266700" y="57150"/>
                  </a:lnTo>
                  <a:close/>
                </a:path>
              </a:pathLst>
            </a:custGeom>
            <a:grpFill/>
            <a:ln w="9525" cap="flat">
              <a:noFill/>
              <a:prstDash val="solid"/>
              <a:miter/>
            </a:ln>
          </p:spPr>
          <p:txBody>
            <a:bodyPr rtlCol="0" anchor="ctr"/>
            <a:lstStyle/>
            <a:p>
              <a:endParaRPr lang="it-IT" sz="1013"/>
            </a:p>
          </p:txBody>
        </p:sp>
      </p:grpSp>
      <p:grpSp>
        <p:nvGrpSpPr>
          <p:cNvPr id="588" name="Elemento grafico 544" descr="Zoom avanti">
            <a:extLst>
              <a:ext uri="{FF2B5EF4-FFF2-40B4-BE49-F238E27FC236}">
                <a16:creationId xmlns:a16="http://schemas.microsoft.com/office/drawing/2014/main" id="{27E499E8-ABA3-7545-B08D-260FC0202E87}"/>
              </a:ext>
            </a:extLst>
          </p:cNvPr>
          <p:cNvGrpSpPr/>
          <p:nvPr/>
        </p:nvGrpSpPr>
        <p:grpSpPr>
          <a:xfrm>
            <a:off x="2807319" y="1932569"/>
            <a:ext cx="218517" cy="218517"/>
            <a:chOff x="6538800" y="3871800"/>
            <a:chExt cx="914400" cy="914400"/>
          </a:xfrm>
          <a:solidFill>
            <a:schemeClr val="accent3"/>
          </a:solidFill>
        </p:grpSpPr>
        <p:sp>
          <p:nvSpPr>
            <p:cNvPr id="589" name="Figura a mano libera 588">
              <a:extLst>
                <a:ext uri="{FF2B5EF4-FFF2-40B4-BE49-F238E27FC236}">
                  <a16:creationId xmlns:a16="http://schemas.microsoft.com/office/drawing/2014/main" id="{19FCADE0-26DE-5A47-841D-028FE577142E}"/>
                </a:ext>
              </a:extLst>
            </p:cNvPr>
            <p:cNvSpPr/>
            <p:nvPr/>
          </p:nvSpPr>
          <p:spPr>
            <a:xfrm>
              <a:off x="6613096" y="39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608" name="Figura a mano libera 607">
              <a:extLst>
                <a:ext uri="{FF2B5EF4-FFF2-40B4-BE49-F238E27FC236}">
                  <a16:creationId xmlns:a16="http://schemas.microsoft.com/office/drawing/2014/main" id="{58520A65-EE29-784D-A60D-F1D75BEC2C09}"/>
                </a:ext>
              </a:extLst>
            </p:cNvPr>
            <p:cNvSpPr/>
            <p:nvPr/>
          </p:nvSpPr>
          <p:spPr>
            <a:xfrm>
              <a:off x="6772163" y="41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609" name="Elemento grafico 546" descr="Riduci">
            <a:extLst>
              <a:ext uri="{FF2B5EF4-FFF2-40B4-BE49-F238E27FC236}">
                <a16:creationId xmlns:a16="http://schemas.microsoft.com/office/drawing/2014/main" id="{84FBDCED-3AF7-9146-9371-1B08E3E6F3D7}"/>
              </a:ext>
            </a:extLst>
          </p:cNvPr>
          <p:cNvGrpSpPr/>
          <p:nvPr/>
        </p:nvGrpSpPr>
        <p:grpSpPr>
          <a:xfrm>
            <a:off x="3263096" y="1932569"/>
            <a:ext cx="218517" cy="218517"/>
            <a:chOff x="6688800" y="4021800"/>
            <a:chExt cx="914400" cy="914400"/>
          </a:xfrm>
          <a:solidFill>
            <a:schemeClr val="accent3"/>
          </a:solidFill>
        </p:grpSpPr>
        <p:sp>
          <p:nvSpPr>
            <p:cNvPr id="610" name="Figura a mano libera 609">
              <a:extLst>
                <a:ext uri="{FF2B5EF4-FFF2-40B4-BE49-F238E27FC236}">
                  <a16:creationId xmlns:a16="http://schemas.microsoft.com/office/drawing/2014/main" id="{9296321B-2319-6649-B2D6-7625B664B662}"/>
                </a:ext>
              </a:extLst>
            </p:cNvPr>
            <p:cNvSpPr/>
            <p:nvPr/>
          </p:nvSpPr>
          <p:spPr>
            <a:xfrm>
              <a:off x="7155525" y="4070328"/>
              <a:ext cx="390525" cy="390525"/>
            </a:xfrm>
            <a:custGeom>
              <a:avLst/>
              <a:gdLst>
                <a:gd name="connsiteX0" fmla="*/ 391478 w 390525"/>
                <a:gd name="connsiteY0" fmla="*/ 48055 h 390525"/>
                <a:gd name="connsiteX1" fmla="*/ 390052 w 390525"/>
                <a:gd name="connsiteY1" fmla="*/ 7669 h 390525"/>
                <a:gd name="connsiteX2" fmla="*/ 351092 w 390525"/>
                <a:gd name="connsiteY2" fmla="*/ 7669 h 390525"/>
                <a:gd name="connsiteX3" fmla="*/ 57150 w 390525"/>
                <a:gd name="connsiteY3" fmla="*/ 301611 h 390525"/>
                <a:gd name="connsiteX4" fmla="*/ 57150 w 390525"/>
                <a:gd name="connsiteY4" fmla="*/ 181977 h 390525"/>
                <a:gd name="connsiteX5" fmla="*/ 28575 w 390525"/>
                <a:gd name="connsiteY5" fmla="*/ 153402 h 390525"/>
                <a:gd name="connsiteX6" fmla="*/ 0 w 390525"/>
                <a:gd name="connsiteY6" fmla="*/ 181977 h 390525"/>
                <a:gd name="connsiteX7" fmla="*/ 0 w 390525"/>
                <a:gd name="connsiteY7" fmla="*/ 370572 h 390525"/>
                <a:gd name="connsiteX8" fmla="*/ 28575 w 390525"/>
                <a:gd name="connsiteY8" fmla="*/ 399147 h 390525"/>
                <a:gd name="connsiteX9" fmla="*/ 217170 w 390525"/>
                <a:gd name="connsiteY9" fmla="*/ 399147 h 390525"/>
                <a:gd name="connsiteX10" fmla="*/ 237363 w 390525"/>
                <a:gd name="connsiteY10" fmla="*/ 390765 h 390525"/>
                <a:gd name="connsiteX11" fmla="*/ 247650 w 390525"/>
                <a:gd name="connsiteY11" fmla="*/ 370572 h 390525"/>
                <a:gd name="connsiteX12" fmla="*/ 217170 w 390525"/>
                <a:gd name="connsiteY12" fmla="*/ 341997 h 390525"/>
                <a:gd name="connsiteX13" fmla="*/ 97536 w 390525"/>
                <a:gd name="connsiteY13" fmla="*/ 34199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0525" h="390525">
                  <a:moveTo>
                    <a:pt x="391478" y="48055"/>
                  </a:moveTo>
                  <a:cubicBezTo>
                    <a:pt x="402236" y="36509"/>
                    <a:pt x="401598" y="18428"/>
                    <a:pt x="390052" y="7669"/>
                  </a:cubicBezTo>
                  <a:cubicBezTo>
                    <a:pt x="379078" y="-2556"/>
                    <a:pt x="362065" y="-2556"/>
                    <a:pt x="351092" y="7669"/>
                  </a:cubicBezTo>
                  <a:lnTo>
                    <a:pt x="57150" y="301611"/>
                  </a:lnTo>
                  <a:lnTo>
                    <a:pt x="57150" y="181977"/>
                  </a:lnTo>
                  <a:cubicBezTo>
                    <a:pt x="57150" y="166195"/>
                    <a:pt x="44357" y="153402"/>
                    <a:pt x="28575" y="153402"/>
                  </a:cubicBezTo>
                  <a:cubicBezTo>
                    <a:pt x="12793" y="153402"/>
                    <a:pt x="0" y="166195"/>
                    <a:pt x="0" y="181977"/>
                  </a:cubicBezTo>
                  <a:lnTo>
                    <a:pt x="0" y="370572"/>
                  </a:lnTo>
                  <a:cubicBezTo>
                    <a:pt x="0" y="386354"/>
                    <a:pt x="12793" y="399147"/>
                    <a:pt x="28575" y="399147"/>
                  </a:cubicBezTo>
                  <a:lnTo>
                    <a:pt x="217170" y="399147"/>
                  </a:lnTo>
                  <a:cubicBezTo>
                    <a:pt x="224746" y="399140"/>
                    <a:pt x="232009" y="396125"/>
                    <a:pt x="237363" y="390765"/>
                  </a:cubicBezTo>
                  <a:cubicBezTo>
                    <a:pt x="243268" y="385612"/>
                    <a:pt x="246954" y="378377"/>
                    <a:pt x="247650" y="370572"/>
                  </a:cubicBezTo>
                  <a:cubicBezTo>
                    <a:pt x="246783" y="354420"/>
                    <a:pt x="233343" y="341821"/>
                    <a:pt x="217170" y="341997"/>
                  </a:cubicBezTo>
                  <a:lnTo>
                    <a:pt x="97536" y="341997"/>
                  </a:ln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CC599DAD-CD91-C642-BAD0-A0013234A890}"/>
                </a:ext>
              </a:extLst>
            </p:cNvPr>
            <p:cNvSpPr/>
            <p:nvPr/>
          </p:nvSpPr>
          <p:spPr>
            <a:xfrm>
              <a:off x="6737138" y="4488525"/>
              <a:ext cx="390525" cy="390525"/>
            </a:xfrm>
            <a:custGeom>
              <a:avLst/>
              <a:gdLst>
                <a:gd name="connsiteX0" fmla="*/ 7669 w 390525"/>
                <a:gd name="connsiteY0" fmla="*/ 351282 h 390525"/>
                <a:gd name="connsiteX1" fmla="*/ 9095 w 390525"/>
                <a:gd name="connsiteY1" fmla="*/ 391668 h 390525"/>
                <a:gd name="connsiteX2" fmla="*/ 48055 w 390525"/>
                <a:gd name="connsiteY2" fmla="*/ 391668 h 390525"/>
                <a:gd name="connsiteX3" fmla="*/ 342187 w 390525"/>
                <a:gd name="connsiteY3" fmla="*/ 97726 h 390525"/>
                <a:gd name="connsiteX4" fmla="*/ 342187 w 390525"/>
                <a:gd name="connsiteY4" fmla="*/ 217361 h 390525"/>
                <a:gd name="connsiteX5" fmla="*/ 370762 w 390525"/>
                <a:gd name="connsiteY5" fmla="*/ 245936 h 390525"/>
                <a:gd name="connsiteX6" fmla="*/ 399337 w 390525"/>
                <a:gd name="connsiteY6" fmla="*/ 217361 h 390525"/>
                <a:gd name="connsiteX7" fmla="*/ 399337 w 390525"/>
                <a:gd name="connsiteY7" fmla="*/ 28575 h 390525"/>
                <a:gd name="connsiteX8" fmla="*/ 370762 w 390525"/>
                <a:gd name="connsiteY8" fmla="*/ 0 h 390525"/>
                <a:gd name="connsiteX9" fmla="*/ 181977 w 390525"/>
                <a:gd name="connsiteY9" fmla="*/ 0 h 390525"/>
                <a:gd name="connsiteX10" fmla="*/ 161784 w 390525"/>
                <a:gd name="connsiteY10" fmla="*/ 8573 h 390525"/>
                <a:gd name="connsiteX11" fmla="*/ 157771 w 390525"/>
                <a:gd name="connsiteY11" fmla="*/ 47159 h 390525"/>
                <a:gd name="connsiteX12" fmla="*/ 181977 w 390525"/>
                <a:gd name="connsiteY12" fmla="*/ 57150 h 390525"/>
                <a:gd name="connsiteX13" fmla="*/ 301611 w 390525"/>
                <a:gd name="connsiteY13" fmla="*/ 5715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0525" h="390525">
                  <a:moveTo>
                    <a:pt x="7669" y="351282"/>
                  </a:moveTo>
                  <a:cubicBezTo>
                    <a:pt x="-3089" y="362828"/>
                    <a:pt x="-2451" y="380910"/>
                    <a:pt x="9095" y="391668"/>
                  </a:cubicBezTo>
                  <a:cubicBezTo>
                    <a:pt x="20069" y="401894"/>
                    <a:pt x="37081" y="401894"/>
                    <a:pt x="48055" y="391668"/>
                  </a:cubicBezTo>
                  <a:lnTo>
                    <a:pt x="342187" y="97726"/>
                  </a:lnTo>
                  <a:lnTo>
                    <a:pt x="342187" y="217361"/>
                  </a:lnTo>
                  <a:cubicBezTo>
                    <a:pt x="342187" y="233142"/>
                    <a:pt x="354980" y="245936"/>
                    <a:pt x="370762" y="245936"/>
                  </a:cubicBezTo>
                  <a:cubicBezTo>
                    <a:pt x="386544" y="245936"/>
                    <a:pt x="399337" y="233142"/>
                    <a:pt x="399337" y="217361"/>
                  </a:cubicBezTo>
                  <a:lnTo>
                    <a:pt x="399337" y="28575"/>
                  </a:lnTo>
                  <a:cubicBezTo>
                    <a:pt x="399337" y="12793"/>
                    <a:pt x="386544" y="0"/>
                    <a:pt x="370762" y="0"/>
                  </a:cubicBezTo>
                  <a:lnTo>
                    <a:pt x="181977" y="0"/>
                  </a:lnTo>
                  <a:cubicBezTo>
                    <a:pt x="174373" y="57"/>
                    <a:pt x="167106" y="3142"/>
                    <a:pt x="161784" y="8573"/>
                  </a:cubicBezTo>
                  <a:cubicBezTo>
                    <a:pt x="150020" y="18119"/>
                    <a:pt x="148223" y="35396"/>
                    <a:pt x="157771" y="47159"/>
                  </a:cubicBezTo>
                  <a:cubicBezTo>
                    <a:pt x="163626" y="54374"/>
                    <a:pt x="172737" y="58135"/>
                    <a:pt x="181977" y="57150"/>
                  </a:cubicBezTo>
                  <a:lnTo>
                    <a:pt x="301611" y="57150"/>
                  </a:lnTo>
                  <a:close/>
                </a:path>
              </a:pathLst>
            </a:custGeom>
            <a:grpFill/>
            <a:ln w="9525" cap="flat">
              <a:noFill/>
              <a:prstDash val="solid"/>
              <a:miter/>
            </a:ln>
          </p:spPr>
          <p:txBody>
            <a:bodyPr rtlCol="0" anchor="ctr"/>
            <a:lstStyle/>
            <a:p>
              <a:endParaRPr lang="it-IT" sz="1013"/>
            </a:p>
          </p:txBody>
        </p:sp>
      </p:grpSp>
      <p:grpSp>
        <p:nvGrpSpPr>
          <p:cNvPr id="612" name="Elemento grafico 548" descr="Wi-Fi">
            <a:extLst>
              <a:ext uri="{FF2B5EF4-FFF2-40B4-BE49-F238E27FC236}">
                <a16:creationId xmlns:a16="http://schemas.microsoft.com/office/drawing/2014/main" id="{91C93E31-DB23-4548-84B9-5F2B41EBE153}"/>
              </a:ext>
            </a:extLst>
          </p:cNvPr>
          <p:cNvGrpSpPr/>
          <p:nvPr/>
        </p:nvGrpSpPr>
        <p:grpSpPr>
          <a:xfrm>
            <a:off x="3718874" y="1932569"/>
            <a:ext cx="218517" cy="218517"/>
            <a:chOff x="6838800" y="4171800"/>
            <a:chExt cx="914400" cy="914400"/>
          </a:xfrm>
          <a:solidFill>
            <a:schemeClr val="accent3"/>
          </a:solidFill>
        </p:grpSpPr>
        <p:sp>
          <p:nvSpPr>
            <p:cNvPr id="613" name="Figura a mano libera 612">
              <a:extLst>
                <a:ext uri="{FF2B5EF4-FFF2-40B4-BE49-F238E27FC236}">
                  <a16:creationId xmlns:a16="http://schemas.microsoft.com/office/drawing/2014/main" id="{292DC123-BEC6-3F49-830C-CF65537C25A6}"/>
                </a:ext>
              </a:extLst>
            </p:cNvPr>
            <p:cNvSpPr/>
            <p:nvPr/>
          </p:nvSpPr>
          <p:spPr>
            <a:xfrm>
              <a:off x="6986438" y="4409925"/>
              <a:ext cx="619125" cy="180975"/>
            </a:xfrm>
            <a:custGeom>
              <a:avLst/>
              <a:gdLst>
                <a:gd name="connsiteX0" fmla="*/ 309563 w 619125"/>
                <a:gd name="connsiteY0" fmla="*/ 0 h 180975"/>
                <a:gd name="connsiteX1" fmla="*/ 0 w 619125"/>
                <a:gd name="connsiteY1" fmla="*/ 128588 h 180975"/>
                <a:gd name="connsiteX2" fmla="*/ 54293 w 619125"/>
                <a:gd name="connsiteY2" fmla="*/ 182880 h 180975"/>
                <a:gd name="connsiteX3" fmla="*/ 309563 w 619125"/>
                <a:gd name="connsiteY3" fmla="*/ 76200 h 180975"/>
                <a:gd name="connsiteX4" fmla="*/ 565785 w 619125"/>
                <a:gd name="connsiteY4" fmla="*/ 181927 h 180975"/>
                <a:gd name="connsiteX5" fmla="*/ 620078 w 619125"/>
                <a:gd name="connsiteY5" fmla="*/ 127635 h 180975"/>
                <a:gd name="connsiteX6" fmla="*/ 309563 w 619125"/>
                <a:gd name="connsiteY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180975">
                  <a:moveTo>
                    <a:pt x="309563" y="0"/>
                  </a:moveTo>
                  <a:cubicBezTo>
                    <a:pt x="188595" y="0"/>
                    <a:pt x="79057" y="49530"/>
                    <a:pt x="0" y="128588"/>
                  </a:cubicBezTo>
                  <a:lnTo>
                    <a:pt x="54293" y="182880"/>
                  </a:lnTo>
                  <a:cubicBezTo>
                    <a:pt x="119063" y="117157"/>
                    <a:pt x="209550" y="76200"/>
                    <a:pt x="309563" y="76200"/>
                  </a:cubicBezTo>
                  <a:cubicBezTo>
                    <a:pt x="409575" y="76200"/>
                    <a:pt x="500063" y="117157"/>
                    <a:pt x="565785" y="181927"/>
                  </a:cubicBezTo>
                  <a:lnTo>
                    <a:pt x="620078" y="127635"/>
                  </a:lnTo>
                  <a:cubicBezTo>
                    <a:pt x="539115" y="49530"/>
                    <a:pt x="430530" y="0"/>
                    <a:pt x="309563" y="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CE6102BC-B1A4-9E45-806F-CF607026F0C9}"/>
                </a:ext>
              </a:extLst>
            </p:cNvPr>
            <p:cNvSpPr/>
            <p:nvPr/>
          </p:nvSpPr>
          <p:spPr>
            <a:xfrm>
              <a:off x="7067400" y="4524225"/>
              <a:ext cx="457200" cy="142875"/>
            </a:xfrm>
            <a:custGeom>
              <a:avLst/>
              <a:gdLst>
                <a:gd name="connsiteX0" fmla="*/ 0 w 457200"/>
                <a:gd name="connsiteY0" fmla="*/ 95250 h 142875"/>
                <a:gd name="connsiteX1" fmla="*/ 54293 w 457200"/>
                <a:gd name="connsiteY1" fmla="*/ 149543 h 142875"/>
                <a:gd name="connsiteX2" fmla="*/ 228600 w 457200"/>
                <a:gd name="connsiteY2" fmla="*/ 76200 h 142875"/>
                <a:gd name="connsiteX3" fmla="*/ 403860 w 457200"/>
                <a:gd name="connsiteY3" fmla="*/ 148590 h 142875"/>
                <a:gd name="connsiteX4" fmla="*/ 457200 w 457200"/>
                <a:gd name="connsiteY4" fmla="*/ 95250 h 142875"/>
                <a:gd name="connsiteX5" fmla="*/ 228600 w 457200"/>
                <a:gd name="connsiteY5" fmla="*/ 0 h 142875"/>
                <a:gd name="connsiteX6" fmla="*/ 0 w 457200"/>
                <a:gd name="connsiteY6"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42875">
                  <a:moveTo>
                    <a:pt x="0" y="95250"/>
                  </a:moveTo>
                  <a:lnTo>
                    <a:pt x="54293" y="149543"/>
                  </a:lnTo>
                  <a:cubicBezTo>
                    <a:pt x="97155" y="103823"/>
                    <a:pt x="160020" y="76200"/>
                    <a:pt x="228600" y="76200"/>
                  </a:cubicBezTo>
                  <a:cubicBezTo>
                    <a:pt x="297180" y="76200"/>
                    <a:pt x="359093" y="103823"/>
                    <a:pt x="403860" y="148590"/>
                  </a:cubicBezTo>
                  <a:lnTo>
                    <a:pt x="457200" y="95250"/>
                  </a:lnTo>
                  <a:cubicBezTo>
                    <a:pt x="398145" y="36195"/>
                    <a:pt x="317183" y="0"/>
                    <a:pt x="228600" y="0"/>
                  </a:cubicBezTo>
                  <a:cubicBezTo>
                    <a:pt x="140018" y="0"/>
                    <a:pt x="58103" y="36195"/>
                    <a:pt x="0" y="952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9BE3850E-DA7B-B042-8546-E12873EB7E07}"/>
                </a:ext>
              </a:extLst>
            </p:cNvPr>
            <p:cNvSpPr/>
            <p:nvPr/>
          </p:nvSpPr>
          <p:spPr>
            <a:xfrm>
              <a:off x="7148363" y="4638525"/>
              <a:ext cx="295275" cy="114300"/>
            </a:xfrm>
            <a:custGeom>
              <a:avLst/>
              <a:gdLst>
                <a:gd name="connsiteX0" fmla="*/ 0 w 295275"/>
                <a:gd name="connsiteY0" fmla="*/ 61913 h 114300"/>
                <a:gd name="connsiteX1" fmla="*/ 54293 w 295275"/>
                <a:gd name="connsiteY1" fmla="*/ 116205 h 114300"/>
                <a:gd name="connsiteX2" fmla="*/ 148590 w 295275"/>
                <a:gd name="connsiteY2" fmla="*/ 77152 h 114300"/>
                <a:gd name="connsiteX3" fmla="*/ 242888 w 295275"/>
                <a:gd name="connsiteY3" fmla="*/ 116205 h 114300"/>
                <a:gd name="connsiteX4" fmla="*/ 297180 w 295275"/>
                <a:gd name="connsiteY4" fmla="*/ 61913 h 114300"/>
                <a:gd name="connsiteX5" fmla="*/ 149543 w 295275"/>
                <a:gd name="connsiteY5" fmla="*/ 0 h 114300"/>
                <a:gd name="connsiteX6" fmla="*/ 0 w 295275"/>
                <a:gd name="connsiteY6" fmla="*/ 6191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275" h="114300">
                  <a:moveTo>
                    <a:pt x="0" y="61913"/>
                  </a:moveTo>
                  <a:lnTo>
                    <a:pt x="54293" y="116205"/>
                  </a:lnTo>
                  <a:cubicBezTo>
                    <a:pt x="78105" y="92393"/>
                    <a:pt x="111443" y="77152"/>
                    <a:pt x="148590" y="77152"/>
                  </a:cubicBezTo>
                  <a:cubicBezTo>
                    <a:pt x="185738" y="77152"/>
                    <a:pt x="219075" y="92393"/>
                    <a:pt x="242888" y="116205"/>
                  </a:cubicBezTo>
                  <a:lnTo>
                    <a:pt x="297180" y="61913"/>
                  </a:lnTo>
                  <a:cubicBezTo>
                    <a:pt x="259080" y="23813"/>
                    <a:pt x="206693" y="0"/>
                    <a:pt x="149543" y="0"/>
                  </a:cubicBezTo>
                  <a:cubicBezTo>
                    <a:pt x="92393" y="0"/>
                    <a:pt x="37148" y="23813"/>
                    <a:pt x="0" y="61913"/>
                  </a:cubicBezTo>
                  <a:close/>
                </a:path>
              </a:pathLst>
            </a:custGeom>
            <a:grpFill/>
            <a:ln w="9525" cap="flat">
              <a:noFill/>
              <a:prstDash val="solid"/>
              <a:miter/>
            </a:ln>
          </p:spPr>
          <p:txBody>
            <a:bodyPr rtlCol="0" anchor="ctr"/>
            <a:lstStyle/>
            <a:p>
              <a:endParaRPr lang="it-IT" sz="1013"/>
            </a:p>
          </p:txBody>
        </p:sp>
        <p:sp>
          <p:nvSpPr>
            <p:cNvPr id="616" name="Figura a mano libera 615">
              <a:extLst>
                <a:ext uri="{FF2B5EF4-FFF2-40B4-BE49-F238E27FC236}">
                  <a16:creationId xmlns:a16="http://schemas.microsoft.com/office/drawing/2014/main" id="{37B4B609-7CBF-E548-AD69-6C2B5EDF4D73}"/>
                </a:ext>
              </a:extLst>
            </p:cNvPr>
            <p:cNvSpPr/>
            <p:nvPr/>
          </p:nvSpPr>
          <p:spPr>
            <a:xfrm>
              <a:off x="7228373" y="4752825"/>
              <a:ext cx="133350" cy="95250"/>
            </a:xfrm>
            <a:custGeom>
              <a:avLst/>
              <a:gdLst>
                <a:gd name="connsiteX0" fmla="*/ 0 w 133350"/>
                <a:gd name="connsiteY0" fmla="*/ 27623 h 95250"/>
                <a:gd name="connsiteX1" fmla="*/ 67627 w 133350"/>
                <a:gd name="connsiteY1" fmla="*/ 95250 h 95250"/>
                <a:gd name="connsiteX2" fmla="*/ 135255 w 133350"/>
                <a:gd name="connsiteY2" fmla="*/ 27623 h 95250"/>
                <a:gd name="connsiteX3" fmla="*/ 67627 w 133350"/>
                <a:gd name="connsiteY3" fmla="*/ 0 h 95250"/>
                <a:gd name="connsiteX4" fmla="*/ 0 w 133350"/>
                <a:gd name="connsiteY4" fmla="*/ 27623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95250">
                  <a:moveTo>
                    <a:pt x="0" y="27623"/>
                  </a:moveTo>
                  <a:lnTo>
                    <a:pt x="67627" y="95250"/>
                  </a:lnTo>
                  <a:lnTo>
                    <a:pt x="135255" y="27623"/>
                  </a:lnTo>
                  <a:cubicBezTo>
                    <a:pt x="117157" y="10477"/>
                    <a:pt x="94297" y="0"/>
                    <a:pt x="67627" y="0"/>
                  </a:cubicBezTo>
                  <a:cubicBezTo>
                    <a:pt x="40957" y="0"/>
                    <a:pt x="17145" y="10477"/>
                    <a:pt x="0" y="27623"/>
                  </a:cubicBezTo>
                  <a:close/>
                </a:path>
              </a:pathLst>
            </a:custGeom>
            <a:grpFill/>
            <a:ln w="9525" cap="flat">
              <a:noFill/>
              <a:prstDash val="solid"/>
              <a:miter/>
            </a:ln>
          </p:spPr>
          <p:txBody>
            <a:bodyPr rtlCol="0" anchor="ctr"/>
            <a:lstStyle/>
            <a:p>
              <a:endParaRPr lang="it-IT" sz="1013"/>
            </a:p>
          </p:txBody>
        </p:sp>
      </p:grpSp>
      <p:grpSp>
        <p:nvGrpSpPr>
          <p:cNvPr id="617" name="Elemento grafico 550" descr="Flusso">
            <a:extLst>
              <a:ext uri="{FF2B5EF4-FFF2-40B4-BE49-F238E27FC236}">
                <a16:creationId xmlns:a16="http://schemas.microsoft.com/office/drawing/2014/main" id="{0383B212-4D7A-D84C-8B25-734A9C9348FB}"/>
              </a:ext>
            </a:extLst>
          </p:cNvPr>
          <p:cNvGrpSpPr/>
          <p:nvPr/>
        </p:nvGrpSpPr>
        <p:grpSpPr>
          <a:xfrm>
            <a:off x="4174651" y="1932569"/>
            <a:ext cx="218517" cy="218517"/>
            <a:chOff x="6988800" y="4321800"/>
            <a:chExt cx="914400" cy="914400"/>
          </a:xfrm>
          <a:solidFill>
            <a:schemeClr val="accent3"/>
          </a:solidFill>
        </p:grpSpPr>
        <p:sp>
          <p:nvSpPr>
            <p:cNvPr id="618" name="Figura a mano libera 617">
              <a:extLst>
                <a:ext uri="{FF2B5EF4-FFF2-40B4-BE49-F238E27FC236}">
                  <a16:creationId xmlns:a16="http://schemas.microsoft.com/office/drawing/2014/main" id="{4D9AFEF9-ED85-2642-BA7F-860C40CFCDCF}"/>
                </a:ext>
              </a:extLst>
            </p:cNvPr>
            <p:cNvSpPr/>
            <p:nvPr/>
          </p:nvSpPr>
          <p:spPr>
            <a:xfrm>
              <a:off x="7322175" y="4721826"/>
              <a:ext cx="466725" cy="342900"/>
            </a:xfrm>
            <a:custGeom>
              <a:avLst/>
              <a:gdLst>
                <a:gd name="connsiteX0" fmla="*/ 410528 w 466725"/>
                <a:gd name="connsiteY0" fmla="*/ 24 h 342900"/>
                <a:gd name="connsiteX1" fmla="*/ 266700 w 466725"/>
                <a:gd name="connsiteY1" fmla="*/ 24 h 342900"/>
                <a:gd name="connsiteX2" fmla="*/ 266700 w 466725"/>
                <a:gd name="connsiteY2" fmla="*/ 57174 h 342900"/>
                <a:gd name="connsiteX3" fmla="*/ 409575 w 466725"/>
                <a:gd name="connsiteY3" fmla="*/ 57174 h 342900"/>
                <a:gd name="connsiteX4" fmla="*/ 409575 w 466725"/>
                <a:gd name="connsiteY4" fmla="*/ 293299 h 342900"/>
                <a:gd name="connsiteX5" fmla="*/ 57150 w 466725"/>
                <a:gd name="connsiteY5" fmla="*/ 293299 h 342900"/>
                <a:gd name="connsiteX6" fmla="*/ 57150 w 466725"/>
                <a:gd name="connsiteY6" fmla="*/ 171474 h 342900"/>
                <a:gd name="connsiteX7" fmla="*/ 0 w 466725"/>
                <a:gd name="connsiteY7" fmla="*/ 171474 h 342900"/>
                <a:gd name="connsiteX8" fmla="*/ 0 w 466725"/>
                <a:gd name="connsiteY8" fmla="*/ 294251 h 342900"/>
                <a:gd name="connsiteX9" fmla="*/ 56198 w 466725"/>
                <a:gd name="connsiteY9" fmla="*/ 350449 h 342900"/>
                <a:gd name="connsiteX10" fmla="*/ 410528 w 466725"/>
                <a:gd name="connsiteY10" fmla="*/ 350449 h 342900"/>
                <a:gd name="connsiteX11" fmla="*/ 466725 w 466725"/>
                <a:gd name="connsiteY11" fmla="*/ 294251 h 342900"/>
                <a:gd name="connsiteX12" fmla="*/ 466725 w 466725"/>
                <a:gd name="connsiteY12" fmla="*/ 54221 h 342900"/>
                <a:gd name="connsiteX13" fmla="*/ 411791 w 466725"/>
                <a:gd name="connsiteY13" fmla="*/ 1 h 342900"/>
                <a:gd name="connsiteX14" fmla="*/ 410528 w 466725"/>
                <a:gd name="connsiteY14" fmla="*/ 2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6725" h="342900">
                  <a:moveTo>
                    <a:pt x="410528" y="24"/>
                  </a:moveTo>
                  <a:lnTo>
                    <a:pt x="266700" y="24"/>
                  </a:lnTo>
                  <a:lnTo>
                    <a:pt x="266700" y="57174"/>
                  </a:lnTo>
                  <a:lnTo>
                    <a:pt x="409575" y="57174"/>
                  </a:lnTo>
                  <a:lnTo>
                    <a:pt x="409575" y="293299"/>
                  </a:lnTo>
                  <a:lnTo>
                    <a:pt x="57150" y="293299"/>
                  </a:lnTo>
                  <a:lnTo>
                    <a:pt x="57150" y="171474"/>
                  </a:lnTo>
                  <a:lnTo>
                    <a:pt x="0" y="171474"/>
                  </a:lnTo>
                  <a:lnTo>
                    <a:pt x="0" y="294251"/>
                  </a:lnTo>
                  <a:cubicBezTo>
                    <a:pt x="52" y="325267"/>
                    <a:pt x="25182" y="350396"/>
                    <a:pt x="56198" y="350449"/>
                  </a:cubicBezTo>
                  <a:lnTo>
                    <a:pt x="410528" y="350449"/>
                  </a:lnTo>
                  <a:cubicBezTo>
                    <a:pt x="441543" y="350396"/>
                    <a:pt x="466673" y="325267"/>
                    <a:pt x="466725" y="294251"/>
                  </a:cubicBezTo>
                  <a:lnTo>
                    <a:pt x="466725" y="54221"/>
                  </a:lnTo>
                  <a:cubicBezTo>
                    <a:pt x="466528" y="24079"/>
                    <a:pt x="441933" y="-196"/>
                    <a:pt x="411791" y="1"/>
                  </a:cubicBezTo>
                  <a:cubicBezTo>
                    <a:pt x="411370" y="4"/>
                    <a:pt x="410949" y="12"/>
                    <a:pt x="410528" y="24"/>
                  </a:cubicBezTo>
                  <a:close/>
                </a:path>
              </a:pathLst>
            </a:custGeom>
            <a:grpFill/>
            <a:ln w="9525" cap="flat">
              <a:noFill/>
              <a:prstDash val="solid"/>
              <a:miter/>
            </a:ln>
          </p:spPr>
          <p:txBody>
            <a:bodyPr rtlCol="0" anchor="ctr"/>
            <a:lstStyle/>
            <a:p>
              <a:endParaRPr lang="it-IT" sz="1013"/>
            </a:p>
          </p:txBody>
        </p:sp>
        <p:sp>
          <p:nvSpPr>
            <p:cNvPr id="619" name="Figura a mano libera 618">
              <a:extLst>
                <a:ext uri="{FF2B5EF4-FFF2-40B4-BE49-F238E27FC236}">
                  <a16:creationId xmlns:a16="http://schemas.microsoft.com/office/drawing/2014/main" id="{DD4D2F9C-4D05-2245-AC4B-AD885216B12F}"/>
                </a:ext>
              </a:extLst>
            </p:cNvPr>
            <p:cNvSpPr/>
            <p:nvPr/>
          </p:nvSpPr>
          <p:spPr>
            <a:xfrm>
              <a:off x="7426950" y="4730137"/>
              <a:ext cx="114300" cy="114300"/>
            </a:xfrm>
            <a:custGeom>
              <a:avLst/>
              <a:gdLst>
                <a:gd name="connsiteX0" fmla="*/ 28575 w 114300"/>
                <a:gd name="connsiteY0" fmla="*/ 123063 h 114300"/>
                <a:gd name="connsiteX1" fmla="*/ 0 w 114300"/>
                <a:gd name="connsiteY1" fmla="*/ 123063 h 114300"/>
                <a:gd name="connsiteX2" fmla="*/ 122682 w 114300"/>
                <a:gd name="connsiteY2" fmla="*/ 0 h 114300"/>
                <a:gd name="connsiteX3" fmla="*/ 122682 w 114300"/>
                <a:gd name="connsiteY3" fmla="*/ 28575 h 114300"/>
                <a:gd name="connsiteX4" fmla="*/ 28575 w 114300"/>
                <a:gd name="connsiteY4" fmla="*/ 123063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28575" y="123063"/>
                  </a:moveTo>
                  <a:lnTo>
                    <a:pt x="0" y="123063"/>
                  </a:lnTo>
                  <a:cubicBezTo>
                    <a:pt x="52" y="55267"/>
                    <a:pt x="54887" y="262"/>
                    <a:pt x="122682" y="0"/>
                  </a:cubicBezTo>
                  <a:lnTo>
                    <a:pt x="122682" y="28575"/>
                  </a:lnTo>
                  <a:cubicBezTo>
                    <a:pt x="70669" y="28837"/>
                    <a:pt x="28626" y="71049"/>
                    <a:pt x="28575" y="123063"/>
                  </a:cubicBez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D17ED3E1-3C1C-A848-B168-9FEEB6765536}"/>
                </a:ext>
              </a:extLst>
            </p:cNvPr>
            <p:cNvSpPr/>
            <p:nvPr/>
          </p:nvSpPr>
          <p:spPr>
            <a:xfrm>
              <a:off x="7367228" y="4670796"/>
              <a:ext cx="180975" cy="180975"/>
            </a:xfrm>
            <a:custGeom>
              <a:avLst/>
              <a:gdLst>
                <a:gd name="connsiteX0" fmla="*/ 28575 w 180975"/>
                <a:gd name="connsiteY0" fmla="*/ 182404 h 180975"/>
                <a:gd name="connsiteX1" fmla="*/ 0 w 180975"/>
                <a:gd name="connsiteY1" fmla="*/ 182404 h 180975"/>
                <a:gd name="connsiteX2" fmla="*/ 182404 w 180975"/>
                <a:gd name="connsiteY2" fmla="*/ 0 h 180975"/>
                <a:gd name="connsiteX3" fmla="*/ 182404 w 180975"/>
                <a:gd name="connsiteY3" fmla="*/ 28575 h 180975"/>
                <a:gd name="connsiteX4" fmla="*/ 28575 w 180975"/>
                <a:gd name="connsiteY4" fmla="*/ 182404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28575" y="182404"/>
                  </a:moveTo>
                  <a:lnTo>
                    <a:pt x="0" y="182404"/>
                  </a:lnTo>
                  <a:cubicBezTo>
                    <a:pt x="105" y="81708"/>
                    <a:pt x="81708" y="105"/>
                    <a:pt x="182404" y="0"/>
                  </a:cubicBezTo>
                  <a:lnTo>
                    <a:pt x="182404" y="28575"/>
                  </a:lnTo>
                  <a:cubicBezTo>
                    <a:pt x="97490" y="28680"/>
                    <a:pt x="28680" y="97490"/>
                    <a:pt x="28575" y="182404"/>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116DF4C8-8627-574A-B5E3-4D0D478A706B}"/>
                </a:ext>
              </a:extLst>
            </p:cNvPr>
            <p:cNvSpPr/>
            <p:nvPr/>
          </p:nvSpPr>
          <p:spPr>
            <a:xfrm>
              <a:off x="7307888" y="4611360"/>
              <a:ext cx="238125" cy="238125"/>
            </a:xfrm>
            <a:custGeom>
              <a:avLst/>
              <a:gdLst>
                <a:gd name="connsiteX0" fmla="*/ 28575 w 238125"/>
                <a:gd name="connsiteY0" fmla="*/ 241840 h 238125"/>
                <a:gd name="connsiteX1" fmla="*/ 0 w 238125"/>
                <a:gd name="connsiteY1" fmla="*/ 241840 h 238125"/>
                <a:gd name="connsiteX2" fmla="*/ 241745 w 238125"/>
                <a:gd name="connsiteY2" fmla="*/ 0 h 238125"/>
                <a:gd name="connsiteX3" fmla="*/ 241745 w 238125"/>
                <a:gd name="connsiteY3" fmla="*/ 28575 h 238125"/>
                <a:gd name="connsiteX4" fmla="*/ 28575 w 238125"/>
                <a:gd name="connsiteY4" fmla="*/ 24184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8575" y="241840"/>
                  </a:moveTo>
                  <a:lnTo>
                    <a:pt x="0" y="241840"/>
                  </a:lnTo>
                  <a:cubicBezTo>
                    <a:pt x="157" y="108377"/>
                    <a:pt x="108282" y="210"/>
                    <a:pt x="241745" y="0"/>
                  </a:cubicBezTo>
                  <a:lnTo>
                    <a:pt x="241745" y="28575"/>
                  </a:lnTo>
                  <a:cubicBezTo>
                    <a:pt x="124042" y="28732"/>
                    <a:pt x="28680" y="124137"/>
                    <a:pt x="28575" y="241840"/>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29FF079A-BF6C-5D4D-A012-A62944BAD820}"/>
                </a:ext>
              </a:extLst>
            </p:cNvPr>
            <p:cNvSpPr/>
            <p:nvPr/>
          </p:nvSpPr>
          <p:spPr>
            <a:xfrm>
              <a:off x="7490291" y="4793764"/>
              <a:ext cx="57150" cy="57150"/>
            </a:xfrm>
            <a:custGeom>
              <a:avLst/>
              <a:gdLst>
                <a:gd name="connsiteX0" fmla="*/ 59436 w 57150"/>
                <a:gd name="connsiteY0" fmla="*/ 29718 h 57150"/>
                <a:gd name="connsiteX1" fmla="*/ 29718 w 57150"/>
                <a:gd name="connsiteY1" fmla="*/ 59436 h 57150"/>
                <a:gd name="connsiteX2" fmla="*/ 0 w 57150"/>
                <a:gd name="connsiteY2" fmla="*/ 29718 h 57150"/>
                <a:gd name="connsiteX3" fmla="*/ 29718 w 57150"/>
                <a:gd name="connsiteY3" fmla="*/ 0 h 57150"/>
                <a:gd name="connsiteX4" fmla="*/ 59436 w 57150"/>
                <a:gd name="connsiteY4" fmla="*/ 29718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grpFill/>
            <a:ln w="9525" cap="flat">
              <a:noFill/>
              <a:prstDash val="solid"/>
              <a:miter/>
            </a:ln>
          </p:spPr>
          <p:txBody>
            <a:bodyPr rtlCol="0" anchor="ctr"/>
            <a:lstStyle/>
            <a:p>
              <a:endParaRPr lang="it-IT" sz="1013"/>
            </a:p>
          </p:txBody>
        </p:sp>
        <p:sp>
          <p:nvSpPr>
            <p:cNvPr id="623" name="Figura a mano libera 622">
              <a:extLst>
                <a:ext uri="{FF2B5EF4-FFF2-40B4-BE49-F238E27FC236}">
                  <a16:creationId xmlns:a16="http://schemas.microsoft.com/office/drawing/2014/main" id="{5CCB712F-FFA4-484D-9431-96DB18093069}"/>
                </a:ext>
              </a:extLst>
            </p:cNvPr>
            <p:cNvSpPr/>
            <p:nvPr/>
          </p:nvSpPr>
          <p:spPr>
            <a:xfrm>
              <a:off x="7093575" y="4510300"/>
              <a:ext cx="647700" cy="457200"/>
            </a:xfrm>
            <a:custGeom>
              <a:avLst/>
              <a:gdLst>
                <a:gd name="connsiteX0" fmla="*/ 57150 w 647700"/>
                <a:gd name="connsiteY0" fmla="*/ 57150 h 457200"/>
                <a:gd name="connsiteX1" fmla="*/ 590550 w 647700"/>
                <a:gd name="connsiteY1" fmla="*/ 57150 h 457200"/>
                <a:gd name="connsiteX2" fmla="*/ 590550 w 647700"/>
                <a:gd name="connsiteY2" fmla="*/ 171450 h 457200"/>
                <a:gd name="connsiteX3" fmla="*/ 647700 w 647700"/>
                <a:gd name="connsiteY3" fmla="*/ 171450 h 457200"/>
                <a:gd name="connsiteX4" fmla="*/ 647700 w 647700"/>
                <a:gd name="connsiteY4" fmla="*/ 0 h 457200"/>
                <a:gd name="connsiteX5" fmla="*/ 0 w 647700"/>
                <a:gd name="connsiteY5" fmla="*/ 0 h 457200"/>
                <a:gd name="connsiteX6" fmla="*/ 0 w 647700"/>
                <a:gd name="connsiteY6" fmla="*/ 459200 h 457200"/>
                <a:gd name="connsiteX7" fmla="*/ 190500 w 647700"/>
                <a:gd name="connsiteY7" fmla="*/ 459200 h 457200"/>
                <a:gd name="connsiteX8" fmla="*/ 190500 w 647700"/>
                <a:gd name="connsiteY8" fmla="*/ 402050 h 457200"/>
                <a:gd name="connsiteX9" fmla="*/ 57150 w 647700"/>
                <a:gd name="connsiteY9" fmla="*/ 402050 h 457200"/>
                <a:gd name="connsiteX10" fmla="*/ 57150 w 647700"/>
                <a:gd name="connsiteY10" fmla="*/ 571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457200">
                  <a:moveTo>
                    <a:pt x="57150" y="57150"/>
                  </a:moveTo>
                  <a:lnTo>
                    <a:pt x="590550" y="57150"/>
                  </a:lnTo>
                  <a:lnTo>
                    <a:pt x="590550" y="171450"/>
                  </a:lnTo>
                  <a:lnTo>
                    <a:pt x="647700" y="171450"/>
                  </a:lnTo>
                  <a:lnTo>
                    <a:pt x="647700" y="0"/>
                  </a:lnTo>
                  <a:lnTo>
                    <a:pt x="0" y="0"/>
                  </a:lnTo>
                  <a:lnTo>
                    <a:pt x="0" y="459200"/>
                  </a:lnTo>
                  <a:lnTo>
                    <a:pt x="190500" y="459200"/>
                  </a:lnTo>
                  <a:lnTo>
                    <a:pt x="190500" y="402050"/>
                  </a:lnTo>
                  <a:lnTo>
                    <a:pt x="57150" y="402050"/>
                  </a:lnTo>
                  <a:lnTo>
                    <a:pt x="57150" y="57150"/>
                  </a:lnTo>
                  <a:close/>
                </a:path>
              </a:pathLst>
            </a:custGeom>
            <a:grpFill/>
            <a:ln w="9525" cap="flat">
              <a:noFill/>
              <a:prstDash val="solid"/>
              <a:miter/>
            </a:ln>
          </p:spPr>
          <p:txBody>
            <a:bodyPr rtlCol="0" anchor="ctr"/>
            <a:lstStyle/>
            <a:p>
              <a:endParaRPr lang="it-IT" sz="1013"/>
            </a:p>
          </p:txBody>
        </p:sp>
      </p:grpSp>
      <p:grpSp>
        <p:nvGrpSpPr>
          <p:cNvPr id="624" name="Elemento grafico 552" descr="Wireless">
            <a:extLst>
              <a:ext uri="{FF2B5EF4-FFF2-40B4-BE49-F238E27FC236}">
                <a16:creationId xmlns:a16="http://schemas.microsoft.com/office/drawing/2014/main" id="{2557FC80-5C22-3C45-8540-C575B5046E91}"/>
              </a:ext>
            </a:extLst>
          </p:cNvPr>
          <p:cNvGrpSpPr/>
          <p:nvPr/>
        </p:nvGrpSpPr>
        <p:grpSpPr>
          <a:xfrm>
            <a:off x="4630428" y="1932569"/>
            <a:ext cx="218517" cy="218517"/>
            <a:chOff x="7138800" y="4471800"/>
            <a:chExt cx="914400" cy="914400"/>
          </a:xfrm>
          <a:solidFill>
            <a:schemeClr val="accent3"/>
          </a:solidFill>
        </p:grpSpPr>
        <p:sp>
          <p:nvSpPr>
            <p:cNvPr id="625" name="Figura a mano libera 624">
              <a:extLst>
                <a:ext uri="{FF2B5EF4-FFF2-40B4-BE49-F238E27FC236}">
                  <a16:creationId xmlns:a16="http://schemas.microsoft.com/office/drawing/2014/main" id="{543E40D1-B76F-3145-86CC-BE0362F38F83}"/>
                </a:ext>
              </a:extLst>
            </p:cNvPr>
            <p:cNvSpPr/>
            <p:nvPr/>
          </p:nvSpPr>
          <p:spPr>
            <a:xfrm>
              <a:off x="7586951" y="4922332"/>
              <a:ext cx="295275" cy="295275"/>
            </a:xfrm>
            <a:custGeom>
              <a:avLst/>
              <a:gdLst>
                <a:gd name="connsiteX0" fmla="*/ 57150 w 295275"/>
                <a:gd name="connsiteY0" fmla="*/ 301943 h 295275"/>
                <a:gd name="connsiteX1" fmla="*/ 0 w 295275"/>
                <a:gd name="connsiteY1" fmla="*/ 301943 h 295275"/>
                <a:gd name="connsiteX2" fmla="*/ 301943 w 295275"/>
                <a:gd name="connsiteY2" fmla="*/ 0 h 295275"/>
                <a:gd name="connsiteX3" fmla="*/ 301943 w 295275"/>
                <a:gd name="connsiteY3" fmla="*/ 57150 h 295275"/>
                <a:gd name="connsiteX4" fmla="*/ 57150 w 295275"/>
                <a:gd name="connsiteY4" fmla="*/ 301943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57150" y="301943"/>
                  </a:moveTo>
                  <a:lnTo>
                    <a:pt x="0" y="301943"/>
                  </a:lnTo>
                  <a:cubicBezTo>
                    <a:pt x="210" y="135271"/>
                    <a:pt x="135271" y="210"/>
                    <a:pt x="301943" y="0"/>
                  </a:cubicBezTo>
                  <a:lnTo>
                    <a:pt x="301943" y="57150"/>
                  </a:lnTo>
                  <a:cubicBezTo>
                    <a:pt x="166812" y="57307"/>
                    <a:pt x="57307" y="166812"/>
                    <a:pt x="57150" y="301943"/>
                  </a:cubicBezTo>
                  <a:close/>
                </a:path>
              </a:pathLst>
            </a:custGeom>
            <a:grpFill/>
            <a:ln w="9525" cap="flat">
              <a:noFill/>
              <a:prstDash val="solid"/>
              <a:miter/>
            </a:ln>
          </p:spPr>
          <p:txBody>
            <a:bodyPr rtlCol="0" anchor="ctr"/>
            <a:lstStyle/>
            <a:p>
              <a:endParaRPr lang="it-IT" sz="1013"/>
            </a:p>
          </p:txBody>
        </p:sp>
        <p:sp>
          <p:nvSpPr>
            <p:cNvPr id="626" name="Figura a mano libera 625">
              <a:extLst>
                <a:ext uri="{FF2B5EF4-FFF2-40B4-BE49-F238E27FC236}">
                  <a16:creationId xmlns:a16="http://schemas.microsoft.com/office/drawing/2014/main" id="{74D7BCFC-89FC-2E4F-81DB-7B742035B5A6}"/>
                </a:ext>
              </a:extLst>
            </p:cNvPr>
            <p:cNvSpPr/>
            <p:nvPr/>
          </p:nvSpPr>
          <p:spPr>
            <a:xfrm>
              <a:off x="7437885" y="4773647"/>
              <a:ext cx="447675" cy="447675"/>
            </a:xfrm>
            <a:custGeom>
              <a:avLst/>
              <a:gdLst>
                <a:gd name="connsiteX0" fmla="*/ 57150 w 447675"/>
                <a:gd name="connsiteY0" fmla="*/ 450628 h 447675"/>
                <a:gd name="connsiteX1" fmla="*/ 0 w 447675"/>
                <a:gd name="connsiteY1" fmla="*/ 450628 h 447675"/>
                <a:gd name="connsiteX2" fmla="*/ 451009 w 447675"/>
                <a:gd name="connsiteY2" fmla="*/ 0 h 447675"/>
                <a:gd name="connsiteX3" fmla="*/ 451009 w 447675"/>
                <a:gd name="connsiteY3" fmla="*/ 57150 h 447675"/>
                <a:gd name="connsiteX4" fmla="*/ 57150 w 447675"/>
                <a:gd name="connsiteY4" fmla="*/ 450628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447675">
                  <a:moveTo>
                    <a:pt x="57150" y="450628"/>
                  </a:moveTo>
                  <a:lnTo>
                    <a:pt x="0" y="450628"/>
                  </a:lnTo>
                  <a:cubicBezTo>
                    <a:pt x="472" y="201800"/>
                    <a:pt x="202181" y="262"/>
                    <a:pt x="451009" y="0"/>
                  </a:cubicBezTo>
                  <a:lnTo>
                    <a:pt x="451009" y="57150"/>
                  </a:lnTo>
                  <a:cubicBezTo>
                    <a:pt x="233743" y="57412"/>
                    <a:pt x="57622" y="233363"/>
                    <a:pt x="57150" y="450628"/>
                  </a:cubicBezTo>
                  <a:close/>
                </a:path>
              </a:pathLst>
            </a:custGeom>
            <a:grpFill/>
            <a:ln w="9525" cap="flat">
              <a:noFill/>
              <a:prstDash val="solid"/>
              <a:miter/>
            </a:ln>
          </p:spPr>
          <p:txBody>
            <a:bodyPr rtlCol="0" anchor="ctr"/>
            <a:lstStyle/>
            <a:p>
              <a:endParaRPr lang="it-IT" sz="1013"/>
            </a:p>
          </p:txBody>
        </p:sp>
        <p:sp>
          <p:nvSpPr>
            <p:cNvPr id="627" name="Figura a mano libera 626">
              <a:extLst>
                <a:ext uri="{FF2B5EF4-FFF2-40B4-BE49-F238E27FC236}">
                  <a16:creationId xmlns:a16="http://schemas.microsoft.com/office/drawing/2014/main" id="{DB7D8E16-2049-1A4F-8C9F-DB0F96EE8F92}"/>
                </a:ext>
              </a:extLst>
            </p:cNvPr>
            <p:cNvSpPr/>
            <p:nvPr/>
          </p:nvSpPr>
          <p:spPr>
            <a:xfrm>
              <a:off x="7288819" y="4624200"/>
              <a:ext cx="600075" cy="600075"/>
            </a:xfrm>
            <a:custGeom>
              <a:avLst/>
              <a:gdLst>
                <a:gd name="connsiteX0" fmla="*/ 57150 w 600075"/>
                <a:gd name="connsiteY0" fmla="*/ 600075 h 600075"/>
                <a:gd name="connsiteX1" fmla="*/ 0 w 600075"/>
                <a:gd name="connsiteY1" fmla="*/ 600075 h 600075"/>
                <a:gd name="connsiteX2" fmla="*/ 600075 w 600075"/>
                <a:gd name="connsiteY2" fmla="*/ 0 h 600075"/>
                <a:gd name="connsiteX3" fmla="*/ 600075 w 600075"/>
                <a:gd name="connsiteY3" fmla="*/ 57150 h 600075"/>
                <a:gd name="connsiteX4" fmla="*/ 57150 w 600075"/>
                <a:gd name="connsiteY4" fmla="*/ 600075 h 600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75" h="600075">
                  <a:moveTo>
                    <a:pt x="57150" y="600075"/>
                  </a:moveTo>
                  <a:lnTo>
                    <a:pt x="0" y="600075"/>
                  </a:lnTo>
                  <a:cubicBezTo>
                    <a:pt x="368" y="268816"/>
                    <a:pt x="268816" y="368"/>
                    <a:pt x="600075" y="0"/>
                  </a:cubicBezTo>
                  <a:lnTo>
                    <a:pt x="600075" y="57150"/>
                  </a:lnTo>
                  <a:cubicBezTo>
                    <a:pt x="300357" y="57465"/>
                    <a:pt x="57465" y="300357"/>
                    <a:pt x="57150" y="600075"/>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21ECFBFD-8284-C848-AA2B-C6D1CD9A148C}"/>
                </a:ext>
              </a:extLst>
            </p:cNvPr>
            <p:cNvSpPr/>
            <p:nvPr/>
          </p:nvSpPr>
          <p:spPr>
            <a:xfrm>
              <a:off x="7739732" y="5075495"/>
              <a:ext cx="142875" cy="142875"/>
            </a:xfrm>
            <a:custGeom>
              <a:avLst/>
              <a:gdLst>
                <a:gd name="connsiteX0" fmla="*/ 149162 w 142875"/>
                <a:gd name="connsiteY0" fmla="*/ 74581 h 142875"/>
                <a:gd name="connsiteX1" fmla="*/ 74581 w 142875"/>
                <a:gd name="connsiteY1" fmla="*/ 149162 h 142875"/>
                <a:gd name="connsiteX2" fmla="*/ 0 w 142875"/>
                <a:gd name="connsiteY2" fmla="*/ 74581 h 142875"/>
                <a:gd name="connsiteX3" fmla="*/ 74581 w 142875"/>
                <a:gd name="connsiteY3" fmla="*/ 0 h 142875"/>
                <a:gd name="connsiteX4" fmla="*/ 149162 w 142875"/>
                <a:gd name="connsiteY4" fmla="*/ 74581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9162" y="74581"/>
                  </a:moveTo>
                  <a:cubicBezTo>
                    <a:pt x="149162" y="115771"/>
                    <a:pt x="115771" y="149162"/>
                    <a:pt x="74581" y="149162"/>
                  </a:cubicBezTo>
                  <a:cubicBezTo>
                    <a:pt x="33391" y="149162"/>
                    <a:pt x="0" y="115771"/>
                    <a:pt x="0" y="74581"/>
                  </a:cubicBezTo>
                  <a:cubicBezTo>
                    <a:pt x="0" y="33391"/>
                    <a:pt x="33391" y="0"/>
                    <a:pt x="74581" y="0"/>
                  </a:cubicBezTo>
                  <a:cubicBezTo>
                    <a:pt x="115771" y="0"/>
                    <a:pt x="149162" y="33391"/>
                    <a:pt x="149162" y="74581"/>
                  </a:cubicBezTo>
                  <a:close/>
                </a:path>
              </a:pathLst>
            </a:custGeom>
            <a:grpFill/>
            <a:ln w="9525" cap="flat">
              <a:noFill/>
              <a:prstDash val="solid"/>
              <a:miter/>
            </a:ln>
          </p:spPr>
          <p:txBody>
            <a:bodyPr rtlCol="0" anchor="ctr"/>
            <a:lstStyle/>
            <a:p>
              <a:endParaRPr lang="it-IT" sz="1013"/>
            </a:p>
          </p:txBody>
        </p:sp>
      </p:grpSp>
      <p:grpSp>
        <p:nvGrpSpPr>
          <p:cNvPr id="629" name="Elemento grafico 554" descr="Ethernet">
            <a:extLst>
              <a:ext uri="{FF2B5EF4-FFF2-40B4-BE49-F238E27FC236}">
                <a16:creationId xmlns:a16="http://schemas.microsoft.com/office/drawing/2014/main" id="{562D6971-F888-F045-8B74-262D333830DD}"/>
              </a:ext>
            </a:extLst>
          </p:cNvPr>
          <p:cNvGrpSpPr/>
          <p:nvPr/>
        </p:nvGrpSpPr>
        <p:grpSpPr>
          <a:xfrm>
            <a:off x="5086205" y="1932569"/>
            <a:ext cx="218517" cy="218517"/>
            <a:chOff x="7288800" y="4621800"/>
            <a:chExt cx="914400" cy="914400"/>
          </a:xfrm>
          <a:solidFill>
            <a:schemeClr val="accent3"/>
          </a:solidFill>
        </p:grpSpPr>
        <p:sp>
          <p:nvSpPr>
            <p:cNvPr id="630" name="Figura a mano libera 629">
              <a:extLst>
                <a:ext uri="{FF2B5EF4-FFF2-40B4-BE49-F238E27FC236}">
                  <a16:creationId xmlns:a16="http://schemas.microsoft.com/office/drawing/2014/main" id="{85280F4F-FFCE-1D43-88DF-9CF896B627EE}"/>
                </a:ext>
              </a:extLst>
            </p:cNvPr>
            <p:cNvSpPr/>
            <p:nvPr/>
          </p:nvSpPr>
          <p:spPr>
            <a:xfrm>
              <a:off x="7362714" y="4868307"/>
              <a:ext cx="247650" cy="419100"/>
            </a:xfrm>
            <a:custGeom>
              <a:avLst/>
              <a:gdLst>
                <a:gd name="connsiteX0" fmla="*/ 215455 w 247650"/>
                <a:gd name="connsiteY0" fmla="*/ 426149 h 419100"/>
                <a:gd name="connsiteX1" fmla="*/ 0 w 247650"/>
                <a:gd name="connsiteY1" fmla="*/ 210693 h 419100"/>
                <a:gd name="connsiteX2" fmla="*/ 210693 w 247650"/>
                <a:gd name="connsiteY2" fmla="*/ 0 h 419100"/>
                <a:gd name="connsiteX3" fmla="*/ 251079 w 247650"/>
                <a:gd name="connsiteY3" fmla="*/ 40386 h 419100"/>
                <a:gd name="connsiteX4" fmla="*/ 80772 w 247650"/>
                <a:gd name="connsiteY4" fmla="*/ 210693 h 419100"/>
                <a:gd name="connsiteX5" fmla="*/ 255841 w 247650"/>
                <a:gd name="connsiteY5" fmla="*/ 385762 h 419100"/>
                <a:gd name="connsiteX6" fmla="*/ 215455 w 247650"/>
                <a:gd name="connsiteY6" fmla="*/ 42614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419100">
                  <a:moveTo>
                    <a:pt x="215455" y="426149"/>
                  </a:moveTo>
                  <a:lnTo>
                    <a:pt x="0" y="210693"/>
                  </a:lnTo>
                  <a:lnTo>
                    <a:pt x="210693" y="0"/>
                  </a:lnTo>
                  <a:lnTo>
                    <a:pt x="251079" y="40386"/>
                  </a:lnTo>
                  <a:lnTo>
                    <a:pt x="80772" y="210693"/>
                  </a:lnTo>
                  <a:lnTo>
                    <a:pt x="255841" y="385762"/>
                  </a:lnTo>
                  <a:lnTo>
                    <a:pt x="215455" y="426149"/>
                  </a:lnTo>
                  <a:close/>
                </a:path>
              </a:pathLst>
            </a:custGeom>
            <a:grpFill/>
            <a:ln w="9525" cap="flat">
              <a:noFill/>
              <a:prstDash val="solid"/>
              <a:miter/>
            </a:ln>
          </p:spPr>
          <p:txBody>
            <a:bodyPr rtlCol="0" anchor="ctr"/>
            <a:lstStyle/>
            <a:p>
              <a:endParaRPr lang="it-IT" sz="1013"/>
            </a:p>
          </p:txBody>
        </p:sp>
        <p:sp>
          <p:nvSpPr>
            <p:cNvPr id="631" name="Figura a mano libera 630">
              <a:extLst>
                <a:ext uri="{FF2B5EF4-FFF2-40B4-BE49-F238E27FC236}">
                  <a16:creationId xmlns:a16="http://schemas.microsoft.com/office/drawing/2014/main" id="{08FE3527-CCF9-2048-9FD8-F1E1E27A20A5}"/>
                </a:ext>
              </a:extLst>
            </p:cNvPr>
            <p:cNvSpPr/>
            <p:nvPr/>
          </p:nvSpPr>
          <p:spPr>
            <a:xfrm>
              <a:off x="7868682" y="4868307"/>
              <a:ext cx="247650" cy="419100"/>
            </a:xfrm>
            <a:custGeom>
              <a:avLst/>
              <a:gdLst>
                <a:gd name="connsiteX0" fmla="*/ 40386 w 247650"/>
                <a:gd name="connsiteY0" fmla="*/ 426149 h 419100"/>
                <a:gd name="connsiteX1" fmla="*/ 0 w 247650"/>
                <a:gd name="connsiteY1" fmla="*/ 385762 h 419100"/>
                <a:gd name="connsiteX2" fmla="*/ 175070 w 247650"/>
                <a:gd name="connsiteY2" fmla="*/ 210693 h 419100"/>
                <a:gd name="connsiteX3" fmla="*/ 4763 w 247650"/>
                <a:gd name="connsiteY3" fmla="*/ 40386 h 419100"/>
                <a:gd name="connsiteX4" fmla="*/ 45149 w 247650"/>
                <a:gd name="connsiteY4" fmla="*/ 0 h 419100"/>
                <a:gd name="connsiteX5" fmla="*/ 255841 w 247650"/>
                <a:gd name="connsiteY5" fmla="*/ 210693 h 419100"/>
                <a:gd name="connsiteX6" fmla="*/ 40386 w 247650"/>
                <a:gd name="connsiteY6" fmla="*/ 42614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419100">
                  <a:moveTo>
                    <a:pt x="40386" y="426149"/>
                  </a:moveTo>
                  <a:lnTo>
                    <a:pt x="0" y="385762"/>
                  </a:lnTo>
                  <a:lnTo>
                    <a:pt x="175070" y="210693"/>
                  </a:lnTo>
                  <a:lnTo>
                    <a:pt x="4763" y="40386"/>
                  </a:lnTo>
                  <a:lnTo>
                    <a:pt x="45149" y="0"/>
                  </a:lnTo>
                  <a:lnTo>
                    <a:pt x="255841" y="210693"/>
                  </a:lnTo>
                  <a:lnTo>
                    <a:pt x="40386" y="426149"/>
                  </a:lnTo>
                  <a:close/>
                </a:path>
              </a:pathLst>
            </a:custGeom>
            <a:grpFill/>
            <a:ln w="9525" cap="flat">
              <a:noFill/>
              <a:prstDash val="solid"/>
              <a:miter/>
            </a:ln>
          </p:spPr>
          <p:txBody>
            <a:bodyPr rtlCol="0" anchor="ctr"/>
            <a:lstStyle/>
            <a:p>
              <a:endParaRPr lang="it-IT" sz="1013"/>
            </a:p>
          </p:txBody>
        </p:sp>
        <p:sp>
          <p:nvSpPr>
            <p:cNvPr id="632" name="Figura a mano libera 631">
              <a:extLst>
                <a:ext uri="{FF2B5EF4-FFF2-40B4-BE49-F238E27FC236}">
                  <a16:creationId xmlns:a16="http://schemas.microsoft.com/office/drawing/2014/main" id="{46745CD7-CAF4-694E-9A10-964E9650DF64}"/>
                </a:ext>
              </a:extLst>
            </p:cNvPr>
            <p:cNvSpPr/>
            <p:nvPr/>
          </p:nvSpPr>
          <p:spPr>
            <a:xfrm>
              <a:off x="76983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36ABB4AB-149E-A541-8733-972FBEAC3D8A}"/>
                </a:ext>
              </a:extLst>
            </p:cNvPr>
            <p:cNvSpPr/>
            <p:nvPr/>
          </p:nvSpPr>
          <p:spPr>
            <a:xfrm>
              <a:off x="75459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34" name="Figura a mano libera 633">
              <a:extLst>
                <a:ext uri="{FF2B5EF4-FFF2-40B4-BE49-F238E27FC236}">
                  <a16:creationId xmlns:a16="http://schemas.microsoft.com/office/drawing/2014/main" id="{52AD6D6D-CB18-254B-894F-141F510C2CCF}"/>
                </a:ext>
              </a:extLst>
            </p:cNvPr>
            <p:cNvSpPr/>
            <p:nvPr/>
          </p:nvSpPr>
          <p:spPr>
            <a:xfrm>
              <a:off x="78507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635" name="Elemento grafico 556" descr="Volume">
            <a:extLst>
              <a:ext uri="{FF2B5EF4-FFF2-40B4-BE49-F238E27FC236}">
                <a16:creationId xmlns:a16="http://schemas.microsoft.com/office/drawing/2014/main" id="{97419137-CCAC-A443-BF50-912A16DFE234}"/>
              </a:ext>
            </a:extLst>
          </p:cNvPr>
          <p:cNvGrpSpPr/>
          <p:nvPr/>
        </p:nvGrpSpPr>
        <p:grpSpPr>
          <a:xfrm>
            <a:off x="5541983" y="1932569"/>
            <a:ext cx="218517" cy="218517"/>
            <a:chOff x="7438800" y="4771800"/>
            <a:chExt cx="914400" cy="914400"/>
          </a:xfrm>
          <a:solidFill>
            <a:schemeClr val="accent3"/>
          </a:solidFill>
        </p:grpSpPr>
        <p:sp>
          <p:nvSpPr>
            <p:cNvPr id="636" name="Figura a mano libera 635">
              <a:extLst>
                <a:ext uri="{FF2B5EF4-FFF2-40B4-BE49-F238E27FC236}">
                  <a16:creationId xmlns:a16="http://schemas.microsoft.com/office/drawing/2014/main" id="{7C9C8984-61FE-B847-ABF0-ACFD2C71CF8D}"/>
                </a:ext>
              </a:extLst>
            </p:cNvPr>
            <p:cNvSpPr/>
            <p:nvPr/>
          </p:nvSpPr>
          <p:spPr>
            <a:xfrm>
              <a:off x="8101740" y="4981350"/>
              <a:ext cx="133350" cy="495300"/>
            </a:xfrm>
            <a:custGeom>
              <a:avLst/>
              <a:gdLst>
                <a:gd name="connsiteX0" fmla="*/ 37148 w 133350"/>
                <a:gd name="connsiteY0" fmla="*/ 0 h 495300"/>
                <a:gd name="connsiteX1" fmla="*/ 0 w 133350"/>
                <a:gd name="connsiteY1" fmla="*/ 37147 h 495300"/>
                <a:gd name="connsiteX2" fmla="*/ 0 w 133350"/>
                <a:gd name="connsiteY2" fmla="*/ 465773 h 495300"/>
                <a:gd name="connsiteX3" fmla="*/ 37148 w 133350"/>
                <a:gd name="connsiteY3" fmla="*/ 502920 h 495300"/>
                <a:gd name="connsiteX4" fmla="*/ 37148 w 133350"/>
                <a:gd name="connsiteY4" fmla="*/ 0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95300">
                  <a:moveTo>
                    <a:pt x="37148" y="0"/>
                  </a:moveTo>
                  <a:lnTo>
                    <a:pt x="0" y="37147"/>
                  </a:lnTo>
                  <a:cubicBezTo>
                    <a:pt x="118110" y="155258"/>
                    <a:pt x="118110" y="347663"/>
                    <a:pt x="0" y="465773"/>
                  </a:cubicBezTo>
                  <a:lnTo>
                    <a:pt x="37148" y="502920"/>
                  </a:lnTo>
                  <a:cubicBezTo>
                    <a:pt x="176213" y="364808"/>
                    <a:pt x="176213" y="139065"/>
                    <a:pt x="37148" y="0"/>
                  </a:cubicBezTo>
                  <a:close/>
                </a:path>
              </a:pathLst>
            </a:custGeom>
            <a:grpFill/>
            <a:ln w="9525" cap="flat">
              <a:noFill/>
              <a:prstDash val="solid"/>
              <a:miter/>
            </a:ln>
          </p:spPr>
          <p:txBody>
            <a:bodyPr rtlCol="0" anchor="ctr"/>
            <a:lstStyle/>
            <a:p>
              <a:endParaRPr lang="it-IT" sz="1013"/>
            </a:p>
          </p:txBody>
        </p:sp>
        <p:sp>
          <p:nvSpPr>
            <p:cNvPr id="637" name="Figura a mano libera 636">
              <a:extLst>
                <a:ext uri="{FF2B5EF4-FFF2-40B4-BE49-F238E27FC236}">
                  <a16:creationId xmlns:a16="http://schemas.microsoft.com/office/drawing/2014/main" id="{B0270566-62FA-A342-8A9B-5C9FF19F9F68}"/>
                </a:ext>
              </a:extLst>
            </p:cNvPr>
            <p:cNvSpPr/>
            <p:nvPr/>
          </p:nvSpPr>
          <p:spPr>
            <a:xfrm>
              <a:off x="8026493" y="5055645"/>
              <a:ext cx="104775" cy="352425"/>
            </a:xfrm>
            <a:custGeom>
              <a:avLst/>
              <a:gdLst>
                <a:gd name="connsiteX0" fmla="*/ 37147 w 104775"/>
                <a:gd name="connsiteY0" fmla="*/ 0 h 352425"/>
                <a:gd name="connsiteX1" fmla="*/ 0 w 104775"/>
                <a:gd name="connsiteY1" fmla="*/ 37148 h 352425"/>
                <a:gd name="connsiteX2" fmla="*/ 0 w 104775"/>
                <a:gd name="connsiteY2" fmla="*/ 317183 h 352425"/>
                <a:gd name="connsiteX3" fmla="*/ 37147 w 104775"/>
                <a:gd name="connsiteY3" fmla="*/ 354330 h 352425"/>
                <a:gd name="connsiteX4" fmla="*/ 37147 w 104775"/>
                <a:gd name="connsiteY4" fmla="*/ 0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352425">
                  <a:moveTo>
                    <a:pt x="37147" y="0"/>
                  </a:moveTo>
                  <a:lnTo>
                    <a:pt x="0" y="37148"/>
                  </a:lnTo>
                  <a:cubicBezTo>
                    <a:pt x="77153" y="114300"/>
                    <a:pt x="77153" y="239078"/>
                    <a:pt x="0" y="317183"/>
                  </a:cubicBezTo>
                  <a:lnTo>
                    <a:pt x="37147" y="354330"/>
                  </a:lnTo>
                  <a:cubicBezTo>
                    <a:pt x="135255" y="256223"/>
                    <a:pt x="135255" y="98107"/>
                    <a:pt x="37147" y="0"/>
                  </a:cubicBez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A068A1C-0D0E-F64A-AB84-95CBE6D8524C}"/>
                </a:ext>
              </a:extLst>
            </p:cNvPr>
            <p:cNvSpPr/>
            <p:nvPr/>
          </p:nvSpPr>
          <p:spPr>
            <a:xfrm>
              <a:off x="7953150" y="5131845"/>
              <a:ext cx="76200" cy="200025"/>
            </a:xfrm>
            <a:custGeom>
              <a:avLst/>
              <a:gdLst>
                <a:gd name="connsiteX0" fmla="*/ 37148 w 76200"/>
                <a:gd name="connsiteY0" fmla="*/ 0 h 200025"/>
                <a:gd name="connsiteX1" fmla="*/ 0 w 76200"/>
                <a:gd name="connsiteY1" fmla="*/ 37148 h 200025"/>
                <a:gd name="connsiteX2" fmla="*/ 0 w 76200"/>
                <a:gd name="connsiteY2" fmla="*/ 167640 h 200025"/>
                <a:gd name="connsiteX3" fmla="*/ 37148 w 76200"/>
                <a:gd name="connsiteY3" fmla="*/ 204788 h 200025"/>
                <a:gd name="connsiteX4" fmla="*/ 37148 w 76200"/>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00025">
                  <a:moveTo>
                    <a:pt x="37148" y="0"/>
                  </a:moveTo>
                  <a:lnTo>
                    <a:pt x="0" y="37148"/>
                  </a:lnTo>
                  <a:cubicBezTo>
                    <a:pt x="36195" y="73343"/>
                    <a:pt x="36195" y="131445"/>
                    <a:pt x="0" y="167640"/>
                  </a:cubicBezTo>
                  <a:lnTo>
                    <a:pt x="37148" y="204788"/>
                  </a:lnTo>
                  <a:cubicBezTo>
                    <a:pt x="94298" y="147638"/>
                    <a:pt x="94298" y="56198"/>
                    <a:pt x="37148" y="0"/>
                  </a:cubicBez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31450904-6B78-D34D-865F-34A6CA97B94F}"/>
                </a:ext>
              </a:extLst>
            </p:cNvPr>
            <p:cNvSpPr/>
            <p:nvPr/>
          </p:nvSpPr>
          <p:spPr>
            <a:xfrm>
              <a:off x="7472138" y="4905150"/>
              <a:ext cx="419100" cy="647700"/>
            </a:xfrm>
            <a:custGeom>
              <a:avLst/>
              <a:gdLst>
                <a:gd name="connsiteX0" fmla="*/ 0 w 419100"/>
                <a:gd name="connsiteY0" fmla="*/ 196215 h 647700"/>
                <a:gd name="connsiteX1" fmla="*/ 0 w 419100"/>
                <a:gd name="connsiteY1" fmla="*/ 451485 h 647700"/>
                <a:gd name="connsiteX2" fmla="*/ 184785 w 419100"/>
                <a:gd name="connsiteY2" fmla="*/ 451485 h 647700"/>
                <a:gd name="connsiteX3" fmla="*/ 423863 w 419100"/>
                <a:gd name="connsiteY3" fmla="*/ 647700 h 647700"/>
                <a:gd name="connsiteX4" fmla="*/ 423863 w 419100"/>
                <a:gd name="connsiteY4" fmla="*/ 0 h 647700"/>
                <a:gd name="connsiteX5" fmla="*/ 184785 w 419100"/>
                <a:gd name="connsiteY5" fmla="*/ 19621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47700">
                  <a:moveTo>
                    <a:pt x="0" y="196215"/>
                  </a:moveTo>
                  <a:lnTo>
                    <a:pt x="0" y="451485"/>
                  </a:lnTo>
                  <a:lnTo>
                    <a:pt x="184785" y="451485"/>
                  </a:lnTo>
                  <a:lnTo>
                    <a:pt x="423863" y="647700"/>
                  </a:lnTo>
                  <a:lnTo>
                    <a:pt x="423863" y="0"/>
                  </a:lnTo>
                  <a:lnTo>
                    <a:pt x="184785" y="196215"/>
                  </a:lnTo>
                  <a:close/>
                </a:path>
              </a:pathLst>
            </a:custGeom>
            <a:grpFill/>
            <a:ln w="9525" cap="flat">
              <a:noFill/>
              <a:prstDash val="solid"/>
              <a:miter/>
            </a:ln>
          </p:spPr>
          <p:txBody>
            <a:bodyPr rtlCol="0" anchor="ctr"/>
            <a:lstStyle/>
            <a:p>
              <a:endParaRPr lang="it-IT" sz="1013"/>
            </a:p>
          </p:txBody>
        </p:sp>
      </p:grpSp>
      <p:grpSp>
        <p:nvGrpSpPr>
          <p:cNvPr id="660" name="Elemento grafico 558" descr="Voce">
            <a:extLst>
              <a:ext uri="{FF2B5EF4-FFF2-40B4-BE49-F238E27FC236}">
                <a16:creationId xmlns:a16="http://schemas.microsoft.com/office/drawing/2014/main" id="{8A74B990-4C16-A344-9585-EA59E65FCA96}"/>
              </a:ext>
            </a:extLst>
          </p:cNvPr>
          <p:cNvGrpSpPr/>
          <p:nvPr/>
        </p:nvGrpSpPr>
        <p:grpSpPr>
          <a:xfrm>
            <a:off x="5997760" y="1932569"/>
            <a:ext cx="218517" cy="218517"/>
            <a:chOff x="7588800" y="4921800"/>
            <a:chExt cx="914400" cy="914400"/>
          </a:xfrm>
          <a:solidFill>
            <a:schemeClr val="accent3"/>
          </a:solidFill>
        </p:grpSpPr>
        <p:sp>
          <p:nvSpPr>
            <p:cNvPr id="661" name="Figura a mano libera 660">
              <a:extLst>
                <a:ext uri="{FF2B5EF4-FFF2-40B4-BE49-F238E27FC236}">
                  <a16:creationId xmlns:a16="http://schemas.microsoft.com/office/drawing/2014/main" id="{06AB44E3-379B-F34D-AE84-8A8D1AF63410}"/>
                </a:ext>
              </a:extLst>
            </p:cNvPr>
            <p:cNvSpPr/>
            <p:nvPr/>
          </p:nvSpPr>
          <p:spPr>
            <a:xfrm>
              <a:off x="83984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2" name="Figura a mano libera 661">
              <a:extLst>
                <a:ext uri="{FF2B5EF4-FFF2-40B4-BE49-F238E27FC236}">
                  <a16:creationId xmlns:a16="http://schemas.microsoft.com/office/drawing/2014/main" id="{E18B8684-8463-2E44-82EB-300401B63B4C}"/>
                </a:ext>
              </a:extLst>
            </p:cNvPr>
            <p:cNvSpPr/>
            <p:nvPr/>
          </p:nvSpPr>
          <p:spPr>
            <a:xfrm>
              <a:off x="82079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3" name="Figura a mano libera 662">
              <a:extLst>
                <a:ext uri="{FF2B5EF4-FFF2-40B4-BE49-F238E27FC236}">
                  <a16:creationId xmlns:a16="http://schemas.microsoft.com/office/drawing/2014/main" id="{1516163E-5A0B-274C-BE76-BF62E1944007}"/>
                </a:ext>
              </a:extLst>
            </p:cNvPr>
            <p:cNvSpPr/>
            <p:nvPr/>
          </p:nvSpPr>
          <p:spPr>
            <a:xfrm>
              <a:off x="76364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4" name="Figura a mano libera 663">
              <a:extLst>
                <a:ext uri="{FF2B5EF4-FFF2-40B4-BE49-F238E27FC236}">
                  <a16:creationId xmlns:a16="http://schemas.microsoft.com/office/drawing/2014/main" id="{89E5151D-6384-614A-A100-954F500A6ACD}"/>
                </a:ext>
              </a:extLst>
            </p:cNvPr>
            <p:cNvSpPr/>
            <p:nvPr/>
          </p:nvSpPr>
          <p:spPr>
            <a:xfrm>
              <a:off x="83031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5" name="Figura a mano libera 664">
              <a:extLst>
                <a:ext uri="{FF2B5EF4-FFF2-40B4-BE49-F238E27FC236}">
                  <a16:creationId xmlns:a16="http://schemas.microsoft.com/office/drawing/2014/main" id="{E253C547-EA50-7C47-8E8D-CFB8D6B2AA6A}"/>
                </a:ext>
              </a:extLst>
            </p:cNvPr>
            <p:cNvSpPr/>
            <p:nvPr/>
          </p:nvSpPr>
          <p:spPr>
            <a:xfrm>
              <a:off x="81126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6" name="Figura a mano libera 665">
              <a:extLst>
                <a:ext uri="{FF2B5EF4-FFF2-40B4-BE49-F238E27FC236}">
                  <a16:creationId xmlns:a16="http://schemas.microsoft.com/office/drawing/2014/main" id="{4FDE5FFF-C8F7-CF43-BA1B-B5CBC8035F90}"/>
                </a:ext>
              </a:extLst>
            </p:cNvPr>
            <p:cNvSpPr/>
            <p:nvPr/>
          </p:nvSpPr>
          <p:spPr>
            <a:xfrm>
              <a:off x="77316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7" name="Figura a mano libera 666">
              <a:extLst>
                <a:ext uri="{FF2B5EF4-FFF2-40B4-BE49-F238E27FC236}">
                  <a16:creationId xmlns:a16="http://schemas.microsoft.com/office/drawing/2014/main" id="{52B2B66A-A563-5F47-A72E-17987D7A5054}"/>
                </a:ext>
              </a:extLst>
            </p:cNvPr>
            <p:cNvSpPr/>
            <p:nvPr/>
          </p:nvSpPr>
          <p:spPr>
            <a:xfrm>
              <a:off x="8017425" y="52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668" name="Figura a mano libera 667">
              <a:extLst>
                <a:ext uri="{FF2B5EF4-FFF2-40B4-BE49-F238E27FC236}">
                  <a16:creationId xmlns:a16="http://schemas.microsoft.com/office/drawing/2014/main" id="{45EF5E77-E340-0240-886A-ECAFACEEA7AC}"/>
                </a:ext>
              </a:extLst>
            </p:cNvPr>
            <p:cNvSpPr/>
            <p:nvPr/>
          </p:nvSpPr>
          <p:spPr>
            <a:xfrm>
              <a:off x="7826925" y="52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DEF5DA51-2282-9B44-B260-B85D314FDE4C}"/>
                </a:ext>
              </a:extLst>
            </p:cNvPr>
            <p:cNvSpPr/>
            <p:nvPr/>
          </p:nvSpPr>
          <p:spPr>
            <a:xfrm>
              <a:off x="7922175" y="51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670" name="Elemento grafico 560" descr="Caricamento">
            <a:extLst>
              <a:ext uri="{FF2B5EF4-FFF2-40B4-BE49-F238E27FC236}">
                <a16:creationId xmlns:a16="http://schemas.microsoft.com/office/drawing/2014/main" id="{D7500459-8371-BB43-AA14-47B684E6F319}"/>
              </a:ext>
            </a:extLst>
          </p:cNvPr>
          <p:cNvGrpSpPr/>
          <p:nvPr/>
        </p:nvGrpSpPr>
        <p:grpSpPr>
          <a:xfrm>
            <a:off x="6453537" y="1932569"/>
            <a:ext cx="218517" cy="218517"/>
            <a:chOff x="7738800" y="5071800"/>
            <a:chExt cx="914400" cy="914400"/>
          </a:xfrm>
          <a:solidFill>
            <a:schemeClr val="accent3"/>
          </a:solidFill>
        </p:grpSpPr>
        <p:sp>
          <p:nvSpPr>
            <p:cNvPr id="671" name="Figura a mano libera 670">
              <a:extLst>
                <a:ext uri="{FF2B5EF4-FFF2-40B4-BE49-F238E27FC236}">
                  <a16:creationId xmlns:a16="http://schemas.microsoft.com/office/drawing/2014/main" id="{DBB4EF62-A33A-4248-87DD-DB18BA006C70}"/>
                </a:ext>
              </a:extLst>
            </p:cNvPr>
            <p:cNvSpPr/>
            <p:nvPr/>
          </p:nvSpPr>
          <p:spPr>
            <a:xfrm>
              <a:off x="7929300" y="5488900"/>
              <a:ext cx="95250" cy="95250"/>
            </a:xfrm>
            <a:custGeom>
              <a:avLst/>
              <a:gdLst>
                <a:gd name="connsiteX0" fmla="*/ 76200 w 95250"/>
                <a:gd name="connsiteY0" fmla="*/ 0 h 95250"/>
                <a:gd name="connsiteX1" fmla="*/ 95250 w 95250"/>
                <a:gd name="connsiteY1" fmla="*/ 19050 h 95250"/>
                <a:gd name="connsiteX2" fmla="*/ 95250 w 95250"/>
                <a:gd name="connsiteY2" fmla="*/ 76200 h 95250"/>
                <a:gd name="connsiteX3" fmla="*/ 76200 w 95250"/>
                <a:gd name="connsiteY3" fmla="*/ 95250 h 95250"/>
                <a:gd name="connsiteX4" fmla="*/ 19050 w 95250"/>
                <a:gd name="connsiteY4" fmla="*/ 95250 h 95250"/>
                <a:gd name="connsiteX5" fmla="*/ 0 w 95250"/>
                <a:gd name="connsiteY5" fmla="*/ 76200 h 95250"/>
                <a:gd name="connsiteX6" fmla="*/ 0 w 95250"/>
                <a:gd name="connsiteY6" fmla="*/ 19050 h 95250"/>
                <a:gd name="connsiteX7" fmla="*/ 19050 w 95250"/>
                <a:gd name="connsiteY7"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95250">
                  <a:moveTo>
                    <a:pt x="76200" y="0"/>
                  </a:moveTo>
                  <a:cubicBezTo>
                    <a:pt x="86721" y="0"/>
                    <a:pt x="95250" y="8529"/>
                    <a:pt x="95250" y="19050"/>
                  </a:cubicBezTo>
                  <a:lnTo>
                    <a:pt x="95250" y="76200"/>
                  </a:lnTo>
                  <a:cubicBezTo>
                    <a:pt x="95250" y="86721"/>
                    <a:pt x="86721" y="95250"/>
                    <a:pt x="76200" y="95250"/>
                  </a:cubicBezTo>
                  <a:lnTo>
                    <a:pt x="19050" y="95250"/>
                  </a:lnTo>
                  <a:cubicBezTo>
                    <a:pt x="8529" y="95250"/>
                    <a:pt x="0" y="86721"/>
                    <a:pt x="0" y="762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76177E50-7672-8E46-8267-C66D8BD0B965}"/>
                </a:ext>
              </a:extLst>
            </p:cNvPr>
            <p:cNvSpPr/>
            <p:nvPr/>
          </p:nvSpPr>
          <p:spPr>
            <a:xfrm>
              <a:off x="8062650" y="5460325"/>
              <a:ext cx="152400" cy="152400"/>
            </a:xfrm>
            <a:custGeom>
              <a:avLst/>
              <a:gdLst>
                <a:gd name="connsiteX0" fmla="*/ 133350 w 152400"/>
                <a:gd name="connsiteY0" fmla="*/ 0 h 152400"/>
                <a:gd name="connsiteX1" fmla="*/ 152400 w 152400"/>
                <a:gd name="connsiteY1" fmla="*/ 19050 h 152400"/>
                <a:gd name="connsiteX2" fmla="*/ 152400 w 152400"/>
                <a:gd name="connsiteY2" fmla="*/ 133350 h 152400"/>
                <a:gd name="connsiteX3" fmla="*/ 133350 w 152400"/>
                <a:gd name="connsiteY3" fmla="*/ 152400 h 152400"/>
                <a:gd name="connsiteX4" fmla="*/ 19050 w 152400"/>
                <a:gd name="connsiteY4" fmla="*/ 152400 h 152400"/>
                <a:gd name="connsiteX5" fmla="*/ 0 w 152400"/>
                <a:gd name="connsiteY5" fmla="*/ 133350 h 152400"/>
                <a:gd name="connsiteX6" fmla="*/ 0 w 152400"/>
                <a:gd name="connsiteY6" fmla="*/ 19050 h 152400"/>
                <a:gd name="connsiteX7" fmla="*/ 1905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33350" y="0"/>
                  </a:move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673" name="Figura a mano libera 672">
              <a:extLst>
                <a:ext uri="{FF2B5EF4-FFF2-40B4-BE49-F238E27FC236}">
                  <a16:creationId xmlns:a16="http://schemas.microsoft.com/office/drawing/2014/main" id="{1DDA55CF-8749-8644-AE83-D43BD6F519EB}"/>
                </a:ext>
              </a:extLst>
            </p:cNvPr>
            <p:cNvSpPr/>
            <p:nvPr/>
          </p:nvSpPr>
          <p:spPr>
            <a:xfrm>
              <a:off x="8253150" y="5431750"/>
              <a:ext cx="209550" cy="209550"/>
            </a:xfrm>
            <a:custGeom>
              <a:avLst/>
              <a:gdLst>
                <a:gd name="connsiteX0" fmla="*/ 190500 w 209550"/>
                <a:gd name="connsiteY0" fmla="*/ 0 h 209550"/>
                <a:gd name="connsiteX1" fmla="*/ 209550 w 209550"/>
                <a:gd name="connsiteY1" fmla="*/ 19050 h 209550"/>
                <a:gd name="connsiteX2" fmla="*/ 209550 w 209550"/>
                <a:gd name="connsiteY2" fmla="*/ 190500 h 209550"/>
                <a:gd name="connsiteX3" fmla="*/ 190500 w 209550"/>
                <a:gd name="connsiteY3" fmla="*/ 209550 h 209550"/>
                <a:gd name="connsiteX4" fmla="*/ 19050 w 209550"/>
                <a:gd name="connsiteY4" fmla="*/ 209550 h 209550"/>
                <a:gd name="connsiteX5" fmla="*/ 0 w 209550"/>
                <a:gd name="connsiteY5" fmla="*/ 190500 h 209550"/>
                <a:gd name="connsiteX6" fmla="*/ 0 w 209550"/>
                <a:gd name="connsiteY6" fmla="*/ 19050 h 209550"/>
                <a:gd name="connsiteX7" fmla="*/ 19050 w 209550"/>
                <a:gd name="connsiteY7"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209550">
                  <a:moveTo>
                    <a:pt x="190500" y="0"/>
                  </a:moveTo>
                  <a:cubicBezTo>
                    <a:pt x="201021" y="0"/>
                    <a:pt x="209550" y="8529"/>
                    <a:pt x="209550" y="19050"/>
                  </a:cubicBezTo>
                  <a:lnTo>
                    <a:pt x="209550" y="190500"/>
                  </a:lnTo>
                  <a:cubicBezTo>
                    <a:pt x="209550" y="201021"/>
                    <a:pt x="201021" y="209550"/>
                    <a:pt x="190500" y="209550"/>
                  </a:cubicBezTo>
                  <a:lnTo>
                    <a:pt x="19050" y="209550"/>
                  </a:lnTo>
                  <a:cubicBezTo>
                    <a:pt x="8529" y="209550"/>
                    <a:pt x="0" y="201021"/>
                    <a:pt x="0" y="1905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grpSp>
      <p:grpSp>
        <p:nvGrpSpPr>
          <p:cNvPr id="674" name="Elemento grafico 562" descr="Sincronizzazione cloud">
            <a:extLst>
              <a:ext uri="{FF2B5EF4-FFF2-40B4-BE49-F238E27FC236}">
                <a16:creationId xmlns:a16="http://schemas.microsoft.com/office/drawing/2014/main" id="{483F7931-11D7-A547-9855-7A443C6CBCCC}"/>
              </a:ext>
            </a:extLst>
          </p:cNvPr>
          <p:cNvGrpSpPr/>
          <p:nvPr/>
        </p:nvGrpSpPr>
        <p:grpSpPr>
          <a:xfrm>
            <a:off x="6909314" y="1932569"/>
            <a:ext cx="218517" cy="218517"/>
            <a:chOff x="7888800" y="5221800"/>
            <a:chExt cx="914400" cy="914400"/>
          </a:xfrm>
          <a:solidFill>
            <a:schemeClr val="accent3"/>
          </a:solidFill>
        </p:grpSpPr>
        <p:sp>
          <p:nvSpPr>
            <p:cNvPr id="675" name="Figura a mano libera 674">
              <a:extLst>
                <a:ext uri="{FF2B5EF4-FFF2-40B4-BE49-F238E27FC236}">
                  <a16:creationId xmlns:a16="http://schemas.microsoft.com/office/drawing/2014/main" id="{848DAC84-4759-A746-B2E9-576E39AF32AE}"/>
                </a:ext>
              </a:extLst>
            </p:cNvPr>
            <p:cNvSpPr/>
            <p:nvPr/>
          </p:nvSpPr>
          <p:spPr>
            <a:xfrm>
              <a:off x="8236844" y="5602730"/>
              <a:ext cx="247650" cy="142875"/>
            </a:xfrm>
            <a:custGeom>
              <a:avLst/>
              <a:gdLst>
                <a:gd name="connsiteX0" fmla="*/ 257080 w 247650"/>
                <a:gd name="connsiteY0" fmla="*/ 88272 h 142875"/>
                <a:gd name="connsiteX1" fmla="*/ 195358 w 247650"/>
                <a:gd name="connsiteY1" fmla="*/ 149994 h 142875"/>
                <a:gd name="connsiteX2" fmla="*/ 133541 w 247650"/>
                <a:gd name="connsiteY2" fmla="*/ 88272 h 142875"/>
                <a:gd name="connsiteX3" fmla="*/ 168021 w 247650"/>
                <a:gd name="connsiteY3" fmla="*/ 88272 h 142875"/>
                <a:gd name="connsiteX4" fmla="*/ 107442 w 247650"/>
                <a:gd name="connsiteY4" fmla="*/ 51220 h 142875"/>
                <a:gd name="connsiteX5" fmla="*/ 62770 w 247650"/>
                <a:gd name="connsiteY5" fmla="*/ 68269 h 142875"/>
                <a:gd name="connsiteX6" fmla="*/ 0 w 247650"/>
                <a:gd name="connsiteY6" fmla="*/ 68269 h 142875"/>
                <a:gd name="connsiteX7" fmla="*/ 158181 w 247650"/>
                <a:gd name="connsiteY7" fmla="*/ 11350 h 142875"/>
                <a:gd name="connsiteX8" fmla="*/ 222409 w 247650"/>
                <a:gd name="connsiteY8" fmla="*/ 8827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50" h="142875">
                  <a:moveTo>
                    <a:pt x="257080" y="88272"/>
                  </a:moveTo>
                  <a:lnTo>
                    <a:pt x="195358" y="149994"/>
                  </a:lnTo>
                  <a:lnTo>
                    <a:pt x="133541" y="88272"/>
                  </a:lnTo>
                  <a:lnTo>
                    <a:pt x="168021" y="88272"/>
                  </a:lnTo>
                  <a:cubicBezTo>
                    <a:pt x="156358" y="65553"/>
                    <a:pt x="132979" y="51254"/>
                    <a:pt x="107442" y="51220"/>
                  </a:cubicBezTo>
                  <a:cubicBezTo>
                    <a:pt x="90966" y="51238"/>
                    <a:pt x="75068" y="57305"/>
                    <a:pt x="62770" y="68269"/>
                  </a:cubicBezTo>
                  <a:lnTo>
                    <a:pt x="0" y="68269"/>
                  </a:lnTo>
                  <a:cubicBezTo>
                    <a:pt x="27963" y="8870"/>
                    <a:pt x="98783" y="-16613"/>
                    <a:pt x="158181" y="11350"/>
                  </a:cubicBezTo>
                  <a:cubicBezTo>
                    <a:pt x="189880" y="26273"/>
                    <a:pt x="213382" y="54419"/>
                    <a:pt x="222409" y="88272"/>
                  </a:cubicBezTo>
                  <a:close/>
                </a:path>
              </a:pathLst>
            </a:custGeom>
            <a:grpFill/>
            <a:ln w="9525" cap="flat">
              <a:noFill/>
              <a:prstDash val="solid"/>
              <a:miter/>
            </a:ln>
          </p:spPr>
          <p:txBody>
            <a:bodyPr rtlCol="0" anchor="ctr"/>
            <a:lstStyle/>
            <a:p>
              <a:endParaRPr lang="it-IT" sz="1013"/>
            </a:p>
          </p:txBody>
        </p:sp>
        <p:sp>
          <p:nvSpPr>
            <p:cNvPr id="676" name="Figura a mano libera 675">
              <a:extLst>
                <a:ext uri="{FF2B5EF4-FFF2-40B4-BE49-F238E27FC236}">
                  <a16:creationId xmlns:a16="http://schemas.microsoft.com/office/drawing/2014/main" id="{BDC5AF1C-E822-F240-969A-EA79300E7F31}"/>
                </a:ext>
              </a:extLst>
            </p:cNvPr>
            <p:cNvSpPr/>
            <p:nvPr/>
          </p:nvSpPr>
          <p:spPr>
            <a:xfrm>
              <a:off x="8195029" y="5691001"/>
              <a:ext cx="247650" cy="142875"/>
            </a:xfrm>
            <a:custGeom>
              <a:avLst/>
              <a:gdLst>
                <a:gd name="connsiteX0" fmla="*/ 0 w 247650"/>
                <a:gd name="connsiteY0" fmla="*/ 61722 h 142875"/>
                <a:gd name="connsiteX1" fmla="*/ 61817 w 247650"/>
                <a:gd name="connsiteY1" fmla="*/ 0 h 142875"/>
                <a:gd name="connsiteX2" fmla="*/ 123539 w 247650"/>
                <a:gd name="connsiteY2" fmla="*/ 61722 h 142875"/>
                <a:gd name="connsiteX3" fmla="*/ 88773 w 247650"/>
                <a:gd name="connsiteY3" fmla="*/ 61722 h 142875"/>
                <a:gd name="connsiteX4" fmla="*/ 149257 w 247650"/>
                <a:gd name="connsiteY4" fmla="*/ 98774 h 142875"/>
                <a:gd name="connsiteX5" fmla="*/ 194024 w 247650"/>
                <a:gd name="connsiteY5" fmla="*/ 81725 h 142875"/>
                <a:gd name="connsiteX6" fmla="*/ 257080 w 247650"/>
                <a:gd name="connsiteY6" fmla="*/ 81725 h 142875"/>
                <a:gd name="connsiteX7" fmla="*/ 98601 w 247650"/>
                <a:gd name="connsiteY7" fmla="*/ 138612 h 142875"/>
                <a:gd name="connsiteX8" fmla="*/ 34385 w 247650"/>
                <a:gd name="connsiteY8" fmla="*/ 61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50" h="142875">
                  <a:moveTo>
                    <a:pt x="0" y="61722"/>
                  </a:moveTo>
                  <a:lnTo>
                    <a:pt x="61817" y="0"/>
                  </a:lnTo>
                  <a:lnTo>
                    <a:pt x="123539" y="61722"/>
                  </a:lnTo>
                  <a:lnTo>
                    <a:pt x="88773" y="61722"/>
                  </a:lnTo>
                  <a:cubicBezTo>
                    <a:pt x="100404" y="84426"/>
                    <a:pt x="123747" y="98726"/>
                    <a:pt x="149257" y="98774"/>
                  </a:cubicBezTo>
                  <a:cubicBezTo>
                    <a:pt x="165765" y="98770"/>
                    <a:pt x="181696" y="92703"/>
                    <a:pt x="194024" y="81725"/>
                  </a:cubicBezTo>
                  <a:lnTo>
                    <a:pt x="257080" y="81725"/>
                  </a:lnTo>
                  <a:cubicBezTo>
                    <a:pt x="229026" y="141196"/>
                    <a:pt x="158072" y="166666"/>
                    <a:pt x="98601" y="138612"/>
                  </a:cubicBezTo>
                  <a:cubicBezTo>
                    <a:pt x="66930" y="123672"/>
                    <a:pt x="43442" y="95548"/>
                    <a:pt x="34385" y="61722"/>
                  </a:cubicBezTo>
                  <a:close/>
                </a:path>
              </a:pathLst>
            </a:custGeom>
            <a:grpFill/>
            <a:ln w="9525" cap="flat">
              <a:noFill/>
              <a:prstDash val="solid"/>
              <a:miter/>
            </a:ln>
          </p:spPr>
          <p:txBody>
            <a:bodyPr rtlCol="0" anchor="ctr"/>
            <a:lstStyle/>
            <a:p>
              <a:endParaRPr lang="it-IT" sz="1013"/>
            </a:p>
          </p:txBody>
        </p:sp>
        <p:sp>
          <p:nvSpPr>
            <p:cNvPr id="677" name="Figura a mano libera 676">
              <a:extLst>
                <a:ext uri="{FF2B5EF4-FFF2-40B4-BE49-F238E27FC236}">
                  <a16:creationId xmlns:a16="http://schemas.microsoft.com/office/drawing/2014/main" id="{404C2799-BAAE-0046-BBCC-1728C6B8BBF2}"/>
                </a:ext>
              </a:extLst>
            </p:cNvPr>
            <p:cNvSpPr/>
            <p:nvPr/>
          </p:nvSpPr>
          <p:spPr>
            <a:xfrm>
              <a:off x="7907989" y="5412429"/>
              <a:ext cx="866775" cy="523875"/>
            </a:xfrm>
            <a:custGeom>
              <a:avLst/>
              <a:gdLst>
                <a:gd name="connsiteX0" fmla="*/ 730714 w 866775"/>
                <a:gd name="connsiteY0" fmla="*/ 533271 h 523875"/>
                <a:gd name="connsiteX1" fmla="*/ 876119 w 866775"/>
                <a:gd name="connsiteY1" fmla="*/ 380816 h 523875"/>
                <a:gd name="connsiteX2" fmla="*/ 748812 w 866775"/>
                <a:gd name="connsiteY2" fmla="*/ 236948 h 523875"/>
                <a:gd name="connsiteX3" fmla="*/ 677565 w 866775"/>
                <a:gd name="connsiteY3" fmla="*/ 120743 h 523875"/>
                <a:gd name="connsiteX4" fmla="*/ 541643 w 866775"/>
                <a:gd name="connsiteY4" fmla="*/ 92168 h 523875"/>
                <a:gd name="connsiteX5" fmla="*/ 325044 w 866775"/>
                <a:gd name="connsiteY5" fmla="*/ 5586 h 523875"/>
                <a:gd name="connsiteX6" fmla="*/ 171311 w 866775"/>
                <a:gd name="connsiteY6" fmla="*/ 177036 h 523875"/>
                <a:gd name="connsiteX7" fmla="*/ 34532 w 866775"/>
                <a:gd name="connsiteY7" fmla="*/ 247997 h 523875"/>
                <a:gd name="connsiteX8" fmla="*/ 16244 w 866775"/>
                <a:gd name="connsiteY8" fmla="*/ 430496 h 523875"/>
                <a:gd name="connsiteX9" fmla="*/ 166167 w 866775"/>
                <a:gd name="connsiteY9" fmla="*/ 532223 h 523875"/>
                <a:gd name="connsiteX10" fmla="*/ 168739 w 866775"/>
                <a:gd name="connsiteY10" fmla="*/ 473073 h 523875"/>
                <a:gd name="connsiteX11" fmla="*/ 69012 w 866775"/>
                <a:gd name="connsiteY11" fmla="*/ 405350 h 523875"/>
                <a:gd name="connsiteX12" fmla="*/ 81109 w 866775"/>
                <a:gd name="connsiteY12" fmla="*/ 283716 h 523875"/>
                <a:gd name="connsiteX13" fmla="*/ 193123 w 866775"/>
                <a:gd name="connsiteY13" fmla="*/ 237996 h 523875"/>
                <a:gd name="connsiteX14" fmla="*/ 226937 w 866775"/>
                <a:gd name="connsiteY14" fmla="*/ 243615 h 523875"/>
                <a:gd name="connsiteX15" fmla="*/ 226937 w 866775"/>
                <a:gd name="connsiteY15" fmla="*/ 206277 h 523875"/>
                <a:gd name="connsiteX16" fmla="*/ 338475 w 866775"/>
                <a:gd name="connsiteY16" fmla="*/ 63402 h 523875"/>
                <a:gd name="connsiteX17" fmla="*/ 501924 w 866775"/>
                <a:gd name="connsiteY17" fmla="*/ 139602 h 523875"/>
                <a:gd name="connsiteX18" fmla="*/ 513449 w 866775"/>
                <a:gd name="connsiteY18" fmla="*/ 162558 h 523875"/>
                <a:gd name="connsiteX19" fmla="*/ 537357 w 866775"/>
                <a:gd name="connsiteY19" fmla="*/ 154080 h 523875"/>
                <a:gd name="connsiteX20" fmla="*/ 643751 w 866775"/>
                <a:gd name="connsiteY20" fmla="*/ 168939 h 523875"/>
                <a:gd name="connsiteX21" fmla="*/ 692805 w 866775"/>
                <a:gd name="connsiteY21" fmla="*/ 265428 h 523875"/>
                <a:gd name="connsiteX22" fmla="*/ 692805 w 866775"/>
                <a:gd name="connsiteY22" fmla="*/ 295146 h 523875"/>
                <a:gd name="connsiteX23" fmla="*/ 731667 w 866775"/>
                <a:gd name="connsiteY23" fmla="*/ 295146 h 523875"/>
                <a:gd name="connsiteX24" fmla="*/ 817688 w 866775"/>
                <a:gd name="connsiteY24" fmla="*/ 387878 h 523875"/>
                <a:gd name="connsiteX25" fmla="*/ 730714 w 866775"/>
                <a:gd name="connsiteY25" fmla="*/ 47393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66775" h="523875">
                  <a:moveTo>
                    <a:pt x="730714" y="533271"/>
                  </a:moveTo>
                  <a:cubicBezTo>
                    <a:pt x="812965" y="531324"/>
                    <a:pt x="878065" y="463068"/>
                    <a:pt x="876119" y="380816"/>
                  </a:cubicBezTo>
                  <a:cubicBezTo>
                    <a:pt x="874401" y="308249"/>
                    <a:pt x="820631" y="247483"/>
                    <a:pt x="748812" y="236948"/>
                  </a:cubicBezTo>
                  <a:cubicBezTo>
                    <a:pt x="741222" y="190368"/>
                    <a:pt x="715635" y="148635"/>
                    <a:pt x="677565" y="120743"/>
                  </a:cubicBezTo>
                  <a:cubicBezTo>
                    <a:pt x="638164" y="92820"/>
                    <a:pt x="588953" y="82474"/>
                    <a:pt x="541643" y="92168"/>
                  </a:cubicBezTo>
                  <a:cubicBezTo>
                    <a:pt x="495099" y="20307"/>
                    <a:pt x="408299" y="-14390"/>
                    <a:pt x="325044" y="5586"/>
                  </a:cubicBezTo>
                  <a:cubicBezTo>
                    <a:pt x="243901" y="26482"/>
                    <a:pt x="183269" y="94102"/>
                    <a:pt x="171311" y="177036"/>
                  </a:cubicBezTo>
                  <a:cubicBezTo>
                    <a:pt x="117255" y="178487"/>
                    <a:pt x="66847" y="204639"/>
                    <a:pt x="34532" y="247997"/>
                  </a:cubicBezTo>
                  <a:cubicBezTo>
                    <a:pt x="-3757" y="301184"/>
                    <a:pt x="-10730" y="370768"/>
                    <a:pt x="16244" y="430496"/>
                  </a:cubicBezTo>
                  <a:cubicBezTo>
                    <a:pt x="43740" y="489368"/>
                    <a:pt x="101301" y="528425"/>
                    <a:pt x="166167" y="532223"/>
                  </a:cubicBezTo>
                  <a:close/>
                  <a:moveTo>
                    <a:pt x="168739" y="473073"/>
                  </a:moveTo>
                  <a:cubicBezTo>
                    <a:pt x="125640" y="470358"/>
                    <a:pt x="87430" y="444411"/>
                    <a:pt x="69012" y="405350"/>
                  </a:cubicBezTo>
                  <a:cubicBezTo>
                    <a:pt x="51141" y="365536"/>
                    <a:pt x="55747" y="319230"/>
                    <a:pt x="81109" y="283716"/>
                  </a:cubicBezTo>
                  <a:cubicBezTo>
                    <a:pt x="107040" y="248831"/>
                    <a:pt x="150188" y="231220"/>
                    <a:pt x="193123" y="237996"/>
                  </a:cubicBezTo>
                  <a:lnTo>
                    <a:pt x="226937" y="243615"/>
                  </a:lnTo>
                  <a:lnTo>
                    <a:pt x="226937" y="206277"/>
                  </a:lnTo>
                  <a:cubicBezTo>
                    <a:pt x="227267" y="138818"/>
                    <a:pt x="273112" y="80093"/>
                    <a:pt x="338475" y="63402"/>
                  </a:cubicBezTo>
                  <a:cubicBezTo>
                    <a:pt x="404060" y="47589"/>
                    <a:pt x="471869" y="79201"/>
                    <a:pt x="501924" y="139602"/>
                  </a:cubicBezTo>
                  <a:lnTo>
                    <a:pt x="513449" y="162558"/>
                  </a:lnTo>
                  <a:lnTo>
                    <a:pt x="537357" y="154080"/>
                  </a:lnTo>
                  <a:cubicBezTo>
                    <a:pt x="573128" y="141442"/>
                    <a:pt x="612811" y="146984"/>
                    <a:pt x="643751" y="168939"/>
                  </a:cubicBezTo>
                  <a:cubicBezTo>
                    <a:pt x="674513" y="191474"/>
                    <a:pt x="692725" y="227295"/>
                    <a:pt x="692805" y="265428"/>
                  </a:cubicBezTo>
                  <a:lnTo>
                    <a:pt x="692805" y="295146"/>
                  </a:lnTo>
                  <a:lnTo>
                    <a:pt x="731667" y="295146"/>
                  </a:lnTo>
                  <a:cubicBezTo>
                    <a:pt x="781028" y="296999"/>
                    <a:pt x="819542" y="338517"/>
                    <a:pt x="817688" y="387878"/>
                  </a:cubicBezTo>
                  <a:cubicBezTo>
                    <a:pt x="815919" y="435006"/>
                    <a:pt x="777859" y="472663"/>
                    <a:pt x="730714" y="473930"/>
                  </a:cubicBezTo>
                  <a:close/>
                </a:path>
              </a:pathLst>
            </a:custGeom>
            <a:grpFill/>
            <a:ln w="9525" cap="flat">
              <a:noFill/>
              <a:prstDash val="solid"/>
              <a:miter/>
            </a:ln>
          </p:spPr>
          <p:txBody>
            <a:bodyPr rtlCol="0" anchor="ctr"/>
            <a:lstStyle/>
            <a:p>
              <a:endParaRPr lang="it-IT" sz="1013"/>
            </a:p>
          </p:txBody>
        </p:sp>
      </p:grpSp>
      <p:grpSp>
        <p:nvGrpSpPr>
          <p:cNvPr id="678" name="Elemento grafico 564" descr="Disattiva altoparlante">
            <a:extLst>
              <a:ext uri="{FF2B5EF4-FFF2-40B4-BE49-F238E27FC236}">
                <a16:creationId xmlns:a16="http://schemas.microsoft.com/office/drawing/2014/main" id="{2ADBB628-1A3C-D949-97DD-1FC06DB38592}"/>
              </a:ext>
            </a:extLst>
          </p:cNvPr>
          <p:cNvGrpSpPr/>
          <p:nvPr/>
        </p:nvGrpSpPr>
        <p:grpSpPr>
          <a:xfrm>
            <a:off x="7365092" y="1932569"/>
            <a:ext cx="218517" cy="218517"/>
            <a:chOff x="8038800" y="5371800"/>
            <a:chExt cx="914400" cy="914400"/>
          </a:xfrm>
          <a:solidFill>
            <a:schemeClr val="accent3"/>
          </a:solidFill>
        </p:grpSpPr>
        <p:sp>
          <p:nvSpPr>
            <p:cNvPr id="679" name="Figura a mano libera 678">
              <a:extLst>
                <a:ext uri="{FF2B5EF4-FFF2-40B4-BE49-F238E27FC236}">
                  <a16:creationId xmlns:a16="http://schemas.microsoft.com/office/drawing/2014/main" id="{A96DB19F-8348-1F44-9A42-664E97C31E32}"/>
                </a:ext>
              </a:extLst>
            </p:cNvPr>
            <p:cNvSpPr/>
            <p:nvPr/>
          </p:nvSpPr>
          <p:spPr>
            <a:xfrm>
              <a:off x="8115000" y="5505150"/>
              <a:ext cx="428625" cy="647700"/>
            </a:xfrm>
            <a:custGeom>
              <a:avLst/>
              <a:gdLst>
                <a:gd name="connsiteX0" fmla="*/ 0 w 428625"/>
                <a:gd name="connsiteY0" fmla="*/ 200025 h 647700"/>
                <a:gd name="connsiteX1" fmla="*/ 0 w 428625"/>
                <a:gd name="connsiteY1" fmla="*/ 447675 h 647700"/>
                <a:gd name="connsiteX2" fmla="*/ 190500 w 428625"/>
                <a:gd name="connsiteY2" fmla="*/ 447675 h 647700"/>
                <a:gd name="connsiteX3" fmla="*/ 428625 w 428625"/>
                <a:gd name="connsiteY3" fmla="*/ 647700 h 647700"/>
                <a:gd name="connsiteX4" fmla="*/ 428625 w 428625"/>
                <a:gd name="connsiteY4" fmla="*/ 0 h 647700"/>
                <a:gd name="connsiteX5" fmla="*/ 190500 w 428625"/>
                <a:gd name="connsiteY5" fmla="*/ 200025 h 647700"/>
                <a:gd name="connsiteX6" fmla="*/ 0 w 428625"/>
                <a:gd name="connsiteY6" fmla="*/ 2000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647700">
                  <a:moveTo>
                    <a:pt x="0" y="200025"/>
                  </a:moveTo>
                  <a:lnTo>
                    <a:pt x="0" y="447675"/>
                  </a:lnTo>
                  <a:lnTo>
                    <a:pt x="190500" y="447675"/>
                  </a:lnTo>
                  <a:lnTo>
                    <a:pt x="428625" y="647700"/>
                  </a:lnTo>
                  <a:lnTo>
                    <a:pt x="428625" y="0"/>
                  </a:lnTo>
                  <a:lnTo>
                    <a:pt x="190500" y="200025"/>
                  </a:lnTo>
                  <a:lnTo>
                    <a:pt x="0" y="200025"/>
                  </a:ln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22556B1A-8B3F-D04C-8A00-95326F17506B}"/>
                </a:ext>
              </a:extLst>
            </p:cNvPr>
            <p:cNvSpPr/>
            <p:nvPr/>
          </p:nvSpPr>
          <p:spPr>
            <a:xfrm>
              <a:off x="8573057" y="5696507"/>
              <a:ext cx="295275" cy="295275"/>
            </a:xfrm>
            <a:custGeom>
              <a:avLst/>
              <a:gdLst>
                <a:gd name="connsiteX0" fmla="*/ 151543 w 295275"/>
                <a:gd name="connsiteY0" fmla="*/ 198120 h 295275"/>
                <a:gd name="connsiteX1" fmla="*/ 46577 w 295275"/>
                <a:gd name="connsiteY1" fmla="*/ 303086 h 295275"/>
                <a:gd name="connsiteX2" fmla="*/ 0 w 295275"/>
                <a:gd name="connsiteY2" fmla="*/ 256508 h 295275"/>
                <a:gd name="connsiteX3" fmla="*/ 104966 w 295275"/>
                <a:gd name="connsiteY3" fmla="*/ 151543 h 295275"/>
                <a:gd name="connsiteX4" fmla="*/ 0 w 295275"/>
                <a:gd name="connsiteY4" fmla="*/ 46577 h 295275"/>
                <a:gd name="connsiteX5" fmla="*/ 46577 w 295275"/>
                <a:gd name="connsiteY5" fmla="*/ 0 h 295275"/>
                <a:gd name="connsiteX6" fmla="*/ 151543 w 295275"/>
                <a:gd name="connsiteY6" fmla="*/ 104966 h 295275"/>
                <a:gd name="connsiteX7" fmla="*/ 256508 w 295275"/>
                <a:gd name="connsiteY7" fmla="*/ 0 h 295275"/>
                <a:gd name="connsiteX8" fmla="*/ 303086 w 295275"/>
                <a:gd name="connsiteY8" fmla="*/ 46577 h 295275"/>
                <a:gd name="connsiteX9" fmla="*/ 198120 w 295275"/>
                <a:gd name="connsiteY9" fmla="*/ 151543 h 295275"/>
                <a:gd name="connsiteX10" fmla="*/ 303086 w 295275"/>
                <a:gd name="connsiteY10" fmla="*/ 256508 h 295275"/>
                <a:gd name="connsiteX11" fmla="*/ 256508 w 295275"/>
                <a:gd name="connsiteY11" fmla="*/ 303086 h 295275"/>
                <a:gd name="connsiteX12" fmla="*/ 151543 w 295275"/>
                <a:gd name="connsiteY12" fmla="*/ 19812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295275">
                  <a:moveTo>
                    <a:pt x="151543" y="198120"/>
                  </a:moveTo>
                  <a:lnTo>
                    <a:pt x="46577" y="303086"/>
                  </a:lnTo>
                  <a:lnTo>
                    <a:pt x="0" y="256508"/>
                  </a:lnTo>
                  <a:lnTo>
                    <a:pt x="104966" y="151543"/>
                  </a:lnTo>
                  <a:lnTo>
                    <a:pt x="0" y="46577"/>
                  </a:lnTo>
                  <a:lnTo>
                    <a:pt x="46577" y="0"/>
                  </a:lnTo>
                  <a:lnTo>
                    <a:pt x="151543" y="104966"/>
                  </a:lnTo>
                  <a:lnTo>
                    <a:pt x="256508" y="0"/>
                  </a:lnTo>
                  <a:lnTo>
                    <a:pt x="303086" y="46577"/>
                  </a:lnTo>
                  <a:lnTo>
                    <a:pt x="198120" y="151543"/>
                  </a:lnTo>
                  <a:lnTo>
                    <a:pt x="303086" y="256508"/>
                  </a:lnTo>
                  <a:lnTo>
                    <a:pt x="256508" y="303086"/>
                  </a:lnTo>
                  <a:lnTo>
                    <a:pt x="151543" y="198120"/>
                  </a:lnTo>
                  <a:close/>
                </a:path>
              </a:pathLst>
            </a:custGeom>
            <a:grpFill/>
            <a:ln w="9525" cap="flat">
              <a:noFill/>
              <a:prstDash val="solid"/>
              <a:miter/>
            </a:ln>
          </p:spPr>
          <p:txBody>
            <a:bodyPr rtlCol="0" anchor="ctr"/>
            <a:lstStyle/>
            <a:p>
              <a:endParaRPr lang="it-IT" sz="1013"/>
            </a:p>
          </p:txBody>
        </p:sp>
      </p:grpSp>
      <p:sp>
        <p:nvSpPr>
          <p:cNvPr id="681" name="Elemento grafico 566" descr="Suoneria">
            <a:extLst>
              <a:ext uri="{FF2B5EF4-FFF2-40B4-BE49-F238E27FC236}">
                <a16:creationId xmlns:a16="http://schemas.microsoft.com/office/drawing/2014/main" id="{B78A091D-6419-BB4B-AA75-2B04DD7FB64D}"/>
              </a:ext>
            </a:extLst>
          </p:cNvPr>
          <p:cNvSpPr/>
          <p:nvPr/>
        </p:nvSpPr>
        <p:spPr>
          <a:xfrm>
            <a:off x="7820869" y="1959884"/>
            <a:ext cx="154782" cy="163887"/>
          </a:xfrm>
          <a:custGeom>
            <a:avLst/>
            <a:gdLst>
              <a:gd name="connsiteX0" fmla="*/ 644716 w 647700"/>
              <a:gd name="connsiteY0" fmla="*/ 586550 h 685800"/>
              <a:gd name="connsiteX1" fmla="*/ 502984 w 647700"/>
              <a:gd name="connsiteY1" fmla="*/ 237649 h 685800"/>
              <a:gd name="connsiteX2" fmla="*/ 394018 w 647700"/>
              <a:gd name="connsiteY2" fmla="*/ 87154 h 685800"/>
              <a:gd name="connsiteX3" fmla="*/ 396685 w 647700"/>
              <a:gd name="connsiteY3" fmla="*/ 68104 h 685800"/>
              <a:gd name="connsiteX4" fmla="*/ 328581 w 647700"/>
              <a:gd name="connsiteY4" fmla="*/ 0 h 685800"/>
              <a:gd name="connsiteX5" fmla="*/ 260477 w 647700"/>
              <a:gd name="connsiteY5" fmla="*/ 68104 h 685800"/>
              <a:gd name="connsiteX6" fmla="*/ 263144 w 647700"/>
              <a:gd name="connsiteY6" fmla="*/ 87154 h 685800"/>
              <a:gd name="connsiteX7" fmla="*/ 154178 w 647700"/>
              <a:gd name="connsiteY7" fmla="*/ 237649 h 685800"/>
              <a:gd name="connsiteX8" fmla="*/ 12446 w 647700"/>
              <a:gd name="connsiteY8" fmla="*/ 586454 h 685800"/>
              <a:gd name="connsiteX9" fmla="*/ 14256 w 647700"/>
              <a:gd name="connsiteY9" fmla="*/ 622840 h 685800"/>
              <a:gd name="connsiteX10" fmla="*/ 257144 w 647700"/>
              <a:gd name="connsiteY10" fmla="*/ 622840 h 685800"/>
              <a:gd name="connsiteX11" fmla="*/ 335969 w 647700"/>
              <a:gd name="connsiteY11" fmla="*/ 686890 h 685800"/>
              <a:gd name="connsiteX12" fmla="*/ 400019 w 647700"/>
              <a:gd name="connsiteY12" fmla="*/ 622840 h 685800"/>
              <a:gd name="connsiteX13" fmla="*/ 642906 w 647700"/>
              <a:gd name="connsiteY13" fmla="*/ 622840 h 685800"/>
              <a:gd name="connsiteX14" fmla="*/ 644716 w 647700"/>
              <a:gd name="connsiteY14" fmla="*/ 586550 h 685800"/>
              <a:gd name="connsiteX15" fmla="*/ 298577 w 647700"/>
              <a:gd name="connsiteY15" fmla="*/ 68580 h 685800"/>
              <a:gd name="connsiteX16" fmla="*/ 328581 w 647700"/>
              <a:gd name="connsiteY16" fmla="*/ 38576 h 685800"/>
              <a:gd name="connsiteX17" fmla="*/ 358585 w 647700"/>
              <a:gd name="connsiteY17" fmla="*/ 68580 h 685800"/>
              <a:gd name="connsiteX18" fmla="*/ 357156 w 647700"/>
              <a:gd name="connsiteY18" fmla="*/ 77438 h 685800"/>
              <a:gd name="connsiteX19" fmla="*/ 328581 w 647700"/>
              <a:gd name="connsiteY19" fmla="*/ 74200 h 685800"/>
              <a:gd name="connsiteX20" fmla="*/ 328581 w 647700"/>
              <a:gd name="connsiteY20" fmla="*/ 74200 h 685800"/>
              <a:gd name="connsiteX21" fmla="*/ 300006 w 647700"/>
              <a:gd name="connsiteY21" fmla="*/ 77438 h 685800"/>
              <a:gd name="connsiteX22" fmla="*/ 298577 w 647700"/>
              <a:gd name="connsiteY22" fmla="*/ 685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7700" h="685800">
                <a:moveTo>
                  <a:pt x="644716" y="586550"/>
                </a:moveTo>
                <a:cubicBezTo>
                  <a:pt x="591090" y="559689"/>
                  <a:pt x="510604" y="491300"/>
                  <a:pt x="502984" y="237649"/>
                </a:cubicBezTo>
                <a:cubicBezTo>
                  <a:pt x="500222" y="144399"/>
                  <a:pt x="442405" y="104299"/>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lnTo>
                  <a:pt x="257144" y="622840"/>
                </a:lnTo>
                <a:cubicBezTo>
                  <a:pt x="261224" y="662293"/>
                  <a:pt x="296515" y="690969"/>
                  <a:pt x="335969" y="686890"/>
                </a:cubicBezTo>
                <a:cubicBezTo>
                  <a:pt x="369788" y="683392"/>
                  <a:pt x="396521" y="656659"/>
                  <a:pt x="400019" y="622840"/>
                </a:cubicBezTo>
                <a:lnTo>
                  <a:pt x="642906" y="622840"/>
                </a:lnTo>
                <a:cubicBezTo>
                  <a:pt x="655574" y="622840"/>
                  <a:pt x="666528" y="597408"/>
                  <a:pt x="644716" y="586550"/>
                </a:cubicBezTo>
                <a:close/>
                <a:moveTo>
                  <a:pt x="298577" y="68580"/>
                </a:moveTo>
                <a:cubicBezTo>
                  <a:pt x="298577" y="52009"/>
                  <a:pt x="312010" y="38576"/>
                  <a:pt x="328581" y="38576"/>
                </a:cubicBez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83" y="74575"/>
                  <a:pt x="298601" y="71588"/>
                  <a:pt x="298577" y="68580"/>
                </a:cubicBezTo>
                <a:close/>
              </a:path>
            </a:pathLst>
          </a:custGeom>
          <a:solidFill>
            <a:schemeClr val="accent3"/>
          </a:solidFill>
          <a:ln w="9525" cap="flat">
            <a:noFill/>
            <a:prstDash val="solid"/>
            <a:miter/>
          </a:ln>
        </p:spPr>
        <p:txBody>
          <a:bodyPr rtlCol="0" anchor="ctr"/>
          <a:lstStyle/>
          <a:p>
            <a:endParaRPr lang="it-IT" sz="1013"/>
          </a:p>
        </p:txBody>
      </p:sp>
      <p:grpSp>
        <p:nvGrpSpPr>
          <p:cNvPr id="682" name="Elemento grafico 568" descr="Suoneria muta">
            <a:extLst>
              <a:ext uri="{FF2B5EF4-FFF2-40B4-BE49-F238E27FC236}">
                <a16:creationId xmlns:a16="http://schemas.microsoft.com/office/drawing/2014/main" id="{2163C7F2-67CB-7A40-881C-BCD6A78237DC}"/>
              </a:ext>
            </a:extLst>
          </p:cNvPr>
          <p:cNvGrpSpPr/>
          <p:nvPr/>
        </p:nvGrpSpPr>
        <p:grpSpPr>
          <a:xfrm>
            <a:off x="8212911" y="1932569"/>
            <a:ext cx="218517" cy="218517"/>
            <a:chOff x="8338800" y="5671800"/>
            <a:chExt cx="914400" cy="914400"/>
          </a:xfrm>
          <a:solidFill>
            <a:schemeClr val="accent3"/>
          </a:solidFill>
        </p:grpSpPr>
        <p:sp>
          <p:nvSpPr>
            <p:cNvPr id="683" name="Figura a mano libera 682">
              <a:extLst>
                <a:ext uri="{FF2B5EF4-FFF2-40B4-BE49-F238E27FC236}">
                  <a16:creationId xmlns:a16="http://schemas.microsoft.com/office/drawing/2014/main" id="{80FF7A29-A9F2-464D-96B6-298274F0C6FD}"/>
                </a:ext>
              </a:extLst>
            </p:cNvPr>
            <p:cNvSpPr/>
            <p:nvPr/>
          </p:nvSpPr>
          <p:spPr>
            <a:xfrm>
              <a:off x="8429319" y="5753810"/>
              <a:ext cx="495300" cy="619125"/>
            </a:xfrm>
            <a:custGeom>
              <a:avLst/>
              <a:gdLst>
                <a:gd name="connsiteX0" fmla="*/ 95409 w 495300"/>
                <a:gd name="connsiteY0" fmla="*/ 622840 h 619125"/>
                <a:gd name="connsiteX1" fmla="*/ 501269 w 495300"/>
                <a:gd name="connsiteY1" fmla="*/ 216980 h 619125"/>
                <a:gd name="connsiteX2" fmla="*/ 394018 w 495300"/>
                <a:gd name="connsiteY2" fmla="*/ 87154 h 619125"/>
                <a:gd name="connsiteX3" fmla="*/ 396685 w 495300"/>
                <a:gd name="connsiteY3" fmla="*/ 68104 h 619125"/>
                <a:gd name="connsiteX4" fmla="*/ 328581 w 495300"/>
                <a:gd name="connsiteY4" fmla="*/ 0 h 619125"/>
                <a:gd name="connsiteX5" fmla="*/ 260477 w 495300"/>
                <a:gd name="connsiteY5" fmla="*/ 68104 h 619125"/>
                <a:gd name="connsiteX6" fmla="*/ 263144 w 495300"/>
                <a:gd name="connsiteY6" fmla="*/ 87154 h 619125"/>
                <a:gd name="connsiteX7" fmla="*/ 154178 w 495300"/>
                <a:gd name="connsiteY7" fmla="*/ 237649 h 619125"/>
                <a:gd name="connsiteX8" fmla="*/ 12446 w 495300"/>
                <a:gd name="connsiteY8" fmla="*/ 586454 h 619125"/>
                <a:gd name="connsiteX9" fmla="*/ 14256 w 495300"/>
                <a:gd name="connsiteY9" fmla="*/ 622840 h 619125"/>
                <a:gd name="connsiteX10" fmla="*/ 328581 w 495300"/>
                <a:gd name="connsiteY10" fmla="*/ 38576 h 619125"/>
                <a:gd name="connsiteX11" fmla="*/ 358585 w 495300"/>
                <a:gd name="connsiteY11" fmla="*/ 68580 h 619125"/>
                <a:gd name="connsiteX12" fmla="*/ 357156 w 495300"/>
                <a:gd name="connsiteY12" fmla="*/ 77438 h 619125"/>
                <a:gd name="connsiteX13" fmla="*/ 328581 w 495300"/>
                <a:gd name="connsiteY13" fmla="*/ 74200 h 619125"/>
                <a:gd name="connsiteX14" fmla="*/ 328581 w 495300"/>
                <a:gd name="connsiteY14" fmla="*/ 74200 h 619125"/>
                <a:gd name="connsiteX15" fmla="*/ 300006 w 495300"/>
                <a:gd name="connsiteY15" fmla="*/ 77438 h 619125"/>
                <a:gd name="connsiteX16" fmla="*/ 298577 w 495300"/>
                <a:gd name="connsiteY16" fmla="*/ 68675 h 619125"/>
                <a:gd name="connsiteX17" fmla="*/ 328486 w 495300"/>
                <a:gd name="connsiteY17" fmla="*/ 38576 h 619125"/>
                <a:gd name="connsiteX18" fmla="*/ 328581 w 495300"/>
                <a:gd name="connsiteY18" fmla="*/ 38576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95300" h="619125">
                  <a:moveTo>
                    <a:pt x="95409" y="622840"/>
                  </a:moveTo>
                  <a:lnTo>
                    <a:pt x="501269" y="216980"/>
                  </a:lnTo>
                  <a:cubicBezTo>
                    <a:pt x="491173" y="138494"/>
                    <a:pt x="438595" y="102680"/>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close/>
                  <a:moveTo>
                    <a:pt x="328581" y="38576"/>
                  </a:move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93" y="74606"/>
                    <a:pt x="298611" y="71652"/>
                    <a:pt x="298577" y="68675"/>
                  </a:cubicBezTo>
                  <a:cubicBezTo>
                    <a:pt x="298525" y="52105"/>
                    <a:pt x="311915" y="38629"/>
                    <a:pt x="328486" y="38576"/>
                  </a:cubicBezTo>
                  <a:cubicBezTo>
                    <a:pt x="328517" y="38576"/>
                    <a:pt x="328550" y="38576"/>
                    <a:pt x="328581" y="38576"/>
                  </a:cubicBezTo>
                  <a:close/>
                </a:path>
              </a:pathLst>
            </a:custGeom>
            <a:grpFill/>
            <a:ln w="9525" cap="flat">
              <a:noFill/>
              <a:prstDash val="solid"/>
              <a:miter/>
            </a:ln>
          </p:spPr>
          <p:txBody>
            <a:bodyPr rtlCol="0" anchor="ctr"/>
            <a:lstStyle/>
            <a:p>
              <a:endParaRPr lang="it-IT" sz="1013"/>
            </a:p>
          </p:txBody>
        </p:sp>
        <p:sp>
          <p:nvSpPr>
            <p:cNvPr id="684" name="Figura a mano libera 683">
              <a:extLst>
                <a:ext uri="{FF2B5EF4-FFF2-40B4-BE49-F238E27FC236}">
                  <a16:creationId xmlns:a16="http://schemas.microsoft.com/office/drawing/2014/main" id="{4B37A2D1-45A8-B34E-90E8-1A488A7A0AF9}"/>
                </a:ext>
              </a:extLst>
            </p:cNvPr>
            <p:cNvSpPr/>
            <p:nvPr/>
          </p:nvSpPr>
          <p:spPr>
            <a:xfrm>
              <a:off x="8480341" y="5813532"/>
              <a:ext cx="685800" cy="685800"/>
            </a:xfrm>
            <a:custGeom>
              <a:avLst/>
              <a:gdLst>
                <a:gd name="connsiteX0" fmla="*/ 593693 w 685800"/>
                <a:gd name="connsiteY0" fmla="*/ 526828 h 685800"/>
                <a:gd name="connsiteX1" fmla="*/ 458534 w 685800"/>
                <a:gd name="connsiteY1" fmla="*/ 269939 h 685800"/>
                <a:gd name="connsiteX2" fmla="*/ 688086 w 685800"/>
                <a:gd name="connsiteY2" fmla="*/ 40386 h 685800"/>
                <a:gd name="connsiteX3" fmla="*/ 647700 w 685800"/>
                <a:gd name="connsiteY3" fmla="*/ 0 h 685800"/>
                <a:gd name="connsiteX4" fmla="*/ 0 w 685800"/>
                <a:gd name="connsiteY4" fmla="*/ 647700 h 685800"/>
                <a:gd name="connsiteX5" fmla="*/ 40386 w 685800"/>
                <a:gd name="connsiteY5" fmla="*/ 688086 h 685800"/>
                <a:gd name="connsiteX6" fmla="*/ 165545 w 685800"/>
                <a:gd name="connsiteY6" fmla="*/ 563118 h 685800"/>
                <a:gd name="connsiteX7" fmla="*/ 206121 w 685800"/>
                <a:gd name="connsiteY7" fmla="*/ 563118 h 685800"/>
                <a:gd name="connsiteX8" fmla="*/ 284946 w 685800"/>
                <a:gd name="connsiteY8" fmla="*/ 627168 h 685800"/>
                <a:gd name="connsiteX9" fmla="*/ 348996 w 685800"/>
                <a:gd name="connsiteY9" fmla="*/ 563118 h 685800"/>
                <a:gd name="connsiteX10" fmla="*/ 591884 w 685800"/>
                <a:gd name="connsiteY10" fmla="*/ 563118 h 685800"/>
                <a:gd name="connsiteX11" fmla="*/ 593693 w 685800"/>
                <a:gd name="connsiteY11" fmla="*/ 52682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685800">
                  <a:moveTo>
                    <a:pt x="593693" y="526828"/>
                  </a:moveTo>
                  <a:cubicBezTo>
                    <a:pt x="547211" y="503587"/>
                    <a:pt x="480727" y="448818"/>
                    <a:pt x="458534" y="269939"/>
                  </a:cubicBezTo>
                  <a:lnTo>
                    <a:pt x="688086" y="40386"/>
                  </a:lnTo>
                  <a:lnTo>
                    <a:pt x="647700" y="0"/>
                  </a:lnTo>
                  <a:lnTo>
                    <a:pt x="0" y="647700"/>
                  </a:lnTo>
                  <a:lnTo>
                    <a:pt x="40386" y="688086"/>
                  </a:lnTo>
                  <a:lnTo>
                    <a:pt x="165545" y="563118"/>
                  </a:lnTo>
                  <a:lnTo>
                    <a:pt x="206121" y="563118"/>
                  </a:lnTo>
                  <a:cubicBezTo>
                    <a:pt x="210202" y="602572"/>
                    <a:pt x="245493" y="631248"/>
                    <a:pt x="284946" y="627168"/>
                  </a:cubicBezTo>
                  <a:cubicBezTo>
                    <a:pt x="318766" y="623670"/>
                    <a:pt x="345498" y="596937"/>
                    <a:pt x="348996" y="563118"/>
                  </a:cubicBezTo>
                  <a:lnTo>
                    <a:pt x="591884" y="563118"/>
                  </a:lnTo>
                  <a:cubicBezTo>
                    <a:pt x="604552" y="563118"/>
                    <a:pt x="615506" y="537686"/>
                    <a:pt x="593693" y="526828"/>
                  </a:cubicBezTo>
                  <a:close/>
                </a:path>
              </a:pathLst>
            </a:custGeom>
            <a:grpFill/>
            <a:ln w="9525" cap="flat">
              <a:noFill/>
              <a:prstDash val="solid"/>
              <a:miter/>
            </a:ln>
          </p:spPr>
          <p:txBody>
            <a:bodyPr rtlCol="0" anchor="ctr"/>
            <a:lstStyle/>
            <a:p>
              <a:endParaRPr lang="it-IT" sz="1013"/>
            </a:p>
          </p:txBody>
        </p:sp>
      </p:grpSp>
      <p:grpSp>
        <p:nvGrpSpPr>
          <p:cNvPr id="685" name="Elemento grafico 570" descr="Batteria scarica">
            <a:extLst>
              <a:ext uri="{FF2B5EF4-FFF2-40B4-BE49-F238E27FC236}">
                <a16:creationId xmlns:a16="http://schemas.microsoft.com/office/drawing/2014/main" id="{EFA7EA0C-C596-9C4B-BACD-956EE69DB21D}"/>
              </a:ext>
            </a:extLst>
          </p:cNvPr>
          <p:cNvGrpSpPr/>
          <p:nvPr/>
        </p:nvGrpSpPr>
        <p:grpSpPr>
          <a:xfrm>
            <a:off x="8668691" y="1932569"/>
            <a:ext cx="218517" cy="218517"/>
            <a:chOff x="8488800" y="5821800"/>
            <a:chExt cx="914400" cy="914400"/>
          </a:xfrm>
          <a:solidFill>
            <a:schemeClr val="accent3"/>
          </a:solidFill>
        </p:grpSpPr>
        <p:sp>
          <p:nvSpPr>
            <p:cNvPr id="686" name="Figura a mano libera 685">
              <a:extLst>
                <a:ext uri="{FF2B5EF4-FFF2-40B4-BE49-F238E27FC236}">
                  <a16:creationId xmlns:a16="http://schemas.microsoft.com/office/drawing/2014/main" id="{3430CDCE-9A9D-2840-843F-EC35B79B666A}"/>
                </a:ext>
              </a:extLst>
            </p:cNvPr>
            <p:cNvSpPr/>
            <p:nvPr/>
          </p:nvSpPr>
          <p:spPr>
            <a:xfrm>
              <a:off x="8526900" y="605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687" name="Figura a mano libera 686">
              <a:extLst>
                <a:ext uri="{FF2B5EF4-FFF2-40B4-BE49-F238E27FC236}">
                  <a16:creationId xmlns:a16="http://schemas.microsoft.com/office/drawing/2014/main" id="{4136AEA1-7CF5-414E-A665-9DA6612DDEBA}"/>
                </a:ext>
              </a:extLst>
            </p:cNvPr>
            <p:cNvSpPr/>
            <p:nvPr/>
          </p:nvSpPr>
          <p:spPr>
            <a:xfrm>
              <a:off x="8622150" y="614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grpSp>
        <p:nvGrpSpPr>
          <p:cNvPr id="738" name="Elemento grafico 688" descr="Batteria in carica">
            <a:extLst>
              <a:ext uri="{FF2B5EF4-FFF2-40B4-BE49-F238E27FC236}">
                <a16:creationId xmlns:a16="http://schemas.microsoft.com/office/drawing/2014/main" id="{47F60BF0-64D8-F248-9917-A42DD6474B18}"/>
              </a:ext>
            </a:extLst>
          </p:cNvPr>
          <p:cNvGrpSpPr/>
          <p:nvPr/>
        </p:nvGrpSpPr>
        <p:grpSpPr>
          <a:xfrm>
            <a:off x="205676" y="2237103"/>
            <a:ext cx="218517" cy="218517"/>
            <a:chOff x="5638800" y="2971800"/>
            <a:chExt cx="914400" cy="914400"/>
          </a:xfrm>
          <a:solidFill>
            <a:schemeClr val="accent3"/>
          </a:solidFill>
        </p:grpSpPr>
        <p:sp>
          <p:nvSpPr>
            <p:cNvPr id="739" name="Figura a mano libera 738">
              <a:extLst>
                <a:ext uri="{FF2B5EF4-FFF2-40B4-BE49-F238E27FC236}">
                  <a16:creationId xmlns:a16="http://schemas.microsoft.com/office/drawing/2014/main" id="{86D8364F-0731-5245-899B-27732F3510D7}"/>
                </a:ext>
              </a:extLst>
            </p:cNvPr>
            <p:cNvSpPr/>
            <p:nvPr/>
          </p:nvSpPr>
          <p:spPr>
            <a:xfrm>
              <a:off x="5676900" y="3190875"/>
              <a:ext cx="352425" cy="457200"/>
            </a:xfrm>
            <a:custGeom>
              <a:avLst/>
              <a:gdLst>
                <a:gd name="connsiteX0" fmla="*/ 352425 w 352425"/>
                <a:gd name="connsiteY0" fmla="*/ 400050 h 457200"/>
                <a:gd name="connsiteX1" fmla="*/ 57150 w 352425"/>
                <a:gd name="connsiteY1" fmla="*/ 400050 h 457200"/>
                <a:gd name="connsiteX2" fmla="*/ 57150 w 352425"/>
                <a:gd name="connsiteY2" fmla="*/ 57150 h 457200"/>
                <a:gd name="connsiteX3" fmla="*/ 317945 w 352425"/>
                <a:gd name="connsiteY3" fmla="*/ 57150 h 457200"/>
                <a:gd name="connsiteX4" fmla="*/ 341186 w 352425"/>
                <a:gd name="connsiteY4" fmla="*/ 0 h 457200"/>
                <a:gd name="connsiteX5" fmla="*/ 38100 w 352425"/>
                <a:gd name="connsiteY5" fmla="*/ 0 h 457200"/>
                <a:gd name="connsiteX6" fmla="*/ 0 w 352425"/>
                <a:gd name="connsiteY6" fmla="*/ 38100 h 457200"/>
                <a:gd name="connsiteX7" fmla="*/ 0 w 352425"/>
                <a:gd name="connsiteY7" fmla="*/ 419100 h 457200"/>
                <a:gd name="connsiteX8" fmla="*/ 38100 w 352425"/>
                <a:gd name="connsiteY8" fmla="*/ 457200 h 457200"/>
                <a:gd name="connsiteX9" fmla="*/ 352425 w 352425"/>
                <a:gd name="connsiteY9"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457200">
                  <a:moveTo>
                    <a:pt x="352425" y="400050"/>
                  </a:moveTo>
                  <a:lnTo>
                    <a:pt x="57150" y="400050"/>
                  </a:lnTo>
                  <a:lnTo>
                    <a:pt x="57150" y="57150"/>
                  </a:lnTo>
                  <a:lnTo>
                    <a:pt x="317945" y="57150"/>
                  </a:lnTo>
                  <a:lnTo>
                    <a:pt x="341186" y="0"/>
                  </a:lnTo>
                  <a:lnTo>
                    <a:pt x="38100" y="0"/>
                  </a:lnTo>
                  <a:cubicBezTo>
                    <a:pt x="17058" y="0"/>
                    <a:pt x="0" y="17058"/>
                    <a:pt x="0" y="38100"/>
                  </a:cubicBezTo>
                  <a:lnTo>
                    <a:pt x="0" y="419100"/>
                  </a:lnTo>
                  <a:cubicBezTo>
                    <a:pt x="0" y="440142"/>
                    <a:pt x="17058" y="457200"/>
                    <a:pt x="38100" y="457200"/>
                  </a:cubicBezTo>
                  <a:lnTo>
                    <a:pt x="352425" y="457200"/>
                  </a:ln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D8D81AB0-6131-A142-B6B6-213F3462D40B}"/>
                </a:ext>
              </a:extLst>
            </p:cNvPr>
            <p:cNvSpPr/>
            <p:nvPr/>
          </p:nvSpPr>
          <p:spPr>
            <a:xfrm>
              <a:off x="6124575" y="3190875"/>
              <a:ext cx="390525" cy="457200"/>
            </a:xfrm>
            <a:custGeom>
              <a:avLst/>
              <a:gdLst>
                <a:gd name="connsiteX0" fmla="*/ 352425 w 390525"/>
                <a:gd name="connsiteY0" fmla="*/ 142875 h 457200"/>
                <a:gd name="connsiteX1" fmla="*/ 314325 w 390525"/>
                <a:gd name="connsiteY1" fmla="*/ 142875 h 457200"/>
                <a:gd name="connsiteX2" fmla="*/ 314325 w 390525"/>
                <a:gd name="connsiteY2" fmla="*/ 38100 h 457200"/>
                <a:gd name="connsiteX3" fmla="*/ 276225 w 390525"/>
                <a:gd name="connsiteY3" fmla="*/ 0 h 457200"/>
                <a:gd name="connsiteX4" fmla="*/ 0 w 390525"/>
                <a:gd name="connsiteY4" fmla="*/ 0 h 457200"/>
                <a:gd name="connsiteX5" fmla="*/ 0 w 390525"/>
                <a:gd name="connsiteY5" fmla="*/ 57150 h 457200"/>
                <a:gd name="connsiteX6" fmla="*/ 257175 w 390525"/>
                <a:gd name="connsiteY6" fmla="*/ 57150 h 457200"/>
                <a:gd name="connsiteX7" fmla="*/ 257175 w 390525"/>
                <a:gd name="connsiteY7" fmla="*/ 400050 h 457200"/>
                <a:gd name="connsiteX8" fmla="*/ 47625 w 390525"/>
                <a:gd name="connsiteY8" fmla="*/ 400050 h 457200"/>
                <a:gd name="connsiteX9" fmla="*/ 22384 w 390525"/>
                <a:gd name="connsiteY9" fmla="*/ 457200 h 457200"/>
                <a:gd name="connsiteX10" fmla="*/ 276225 w 390525"/>
                <a:gd name="connsiteY10" fmla="*/ 457200 h 457200"/>
                <a:gd name="connsiteX11" fmla="*/ 314325 w 390525"/>
                <a:gd name="connsiteY11" fmla="*/ 419100 h 457200"/>
                <a:gd name="connsiteX12" fmla="*/ 314325 w 390525"/>
                <a:gd name="connsiteY12" fmla="*/ 314325 h 457200"/>
                <a:gd name="connsiteX13" fmla="*/ 352425 w 390525"/>
                <a:gd name="connsiteY13" fmla="*/ 314325 h 457200"/>
                <a:gd name="connsiteX14" fmla="*/ 390525 w 390525"/>
                <a:gd name="connsiteY14" fmla="*/ 276225 h 457200"/>
                <a:gd name="connsiteX15" fmla="*/ 390525 w 390525"/>
                <a:gd name="connsiteY15" fmla="*/ 180975 h 457200"/>
                <a:gd name="connsiteX16" fmla="*/ 352425 w 390525"/>
                <a:gd name="connsiteY16" fmla="*/ 1428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457200">
                  <a:moveTo>
                    <a:pt x="352425" y="142875"/>
                  </a:moveTo>
                  <a:lnTo>
                    <a:pt x="314325" y="142875"/>
                  </a:lnTo>
                  <a:lnTo>
                    <a:pt x="314325" y="38100"/>
                  </a:lnTo>
                  <a:cubicBezTo>
                    <a:pt x="314325" y="17058"/>
                    <a:pt x="297267" y="0"/>
                    <a:pt x="276225" y="0"/>
                  </a:cubicBezTo>
                  <a:lnTo>
                    <a:pt x="0" y="0"/>
                  </a:lnTo>
                  <a:lnTo>
                    <a:pt x="0" y="57150"/>
                  </a:lnTo>
                  <a:lnTo>
                    <a:pt x="257175" y="57150"/>
                  </a:lnTo>
                  <a:lnTo>
                    <a:pt x="257175" y="400050"/>
                  </a:lnTo>
                  <a:lnTo>
                    <a:pt x="47625" y="400050"/>
                  </a:lnTo>
                  <a:lnTo>
                    <a:pt x="22384" y="457200"/>
                  </a:lnTo>
                  <a:lnTo>
                    <a:pt x="276225" y="457200"/>
                  </a:lnTo>
                  <a:cubicBezTo>
                    <a:pt x="297267" y="457200"/>
                    <a:pt x="314325" y="440142"/>
                    <a:pt x="314325" y="419100"/>
                  </a:cubicBezTo>
                  <a:lnTo>
                    <a:pt x="314325" y="314325"/>
                  </a:lnTo>
                  <a:lnTo>
                    <a:pt x="352425" y="314325"/>
                  </a:lnTo>
                  <a:cubicBezTo>
                    <a:pt x="373467" y="314325"/>
                    <a:pt x="390525" y="297267"/>
                    <a:pt x="390525" y="276225"/>
                  </a:cubicBezTo>
                  <a:lnTo>
                    <a:pt x="390525" y="180975"/>
                  </a:lnTo>
                  <a:cubicBezTo>
                    <a:pt x="390525" y="159933"/>
                    <a:pt x="373467" y="142875"/>
                    <a:pt x="352425" y="142875"/>
                  </a:cubicBezTo>
                  <a:close/>
                </a:path>
              </a:pathLst>
            </a:custGeom>
            <a:grpFill/>
            <a:ln w="9525" cap="flat">
              <a:noFill/>
              <a:prstDash val="solid"/>
              <a:miter/>
            </a:ln>
          </p:spPr>
          <p:txBody>
            <a:bodyPr rtlCol="0" anchor="ctr"/>
            <a:lstStyle/>
            <a:p>
              <a:endParaRPr lang="it-IT" sz="1013"/>
            </a:p>
          </p:txBody>
        </p:sp>
        <p:sp>
          <p:nvSpPr>
            <p:cNvPr id="741" name="Figura a mano libera 740">
              <a:extLst>
                <a:ext uri="{FF2B5EF4-FFF2-40B4-BE49-F238E27FC236}">
                  <a16:creationId xmlns:a16="http://schemas.microsoft.com/office/drawing/2014/main" id="{98F1ED01-06D8-2E41-B24B-B99DC22E2DED}"/>
                </a:ext>
              </a:extLst>
            </p:cNvPr>
            <p:cNvSpPr/>
            <p:nvPr/>
          </p:nvSpPr>
          <p:spPr>
            <a:xfrm>
              <a:off x="5931122" y="3124200"/>
              <a:ext cx="276225" cy="609600"/>
            </a:xfrm>
            <a:custGeom>
              <a:avLst/>
              <a:gdLst>
                <a:gd name="connsiteX0" fmla="*/ 155353 w 276225"/>
                <a:gd name="connsiteY0" fmla="*/ 285750 h 609600"/>
                <a:gd name="connsiteX1" fmla="*/ 155353 w 276225"/>
                <a:gd name="connsiteY1" fmla="*/ 0 h 609600"/>
                <a:gd name="connsiteX2" fmla="*/ 0 w 276225"/>
                <a:gd name="connsiteY2" fmla="*/ 380714 h 609600"/>
                <a:gd name="connsiteX3" fmla="*/ 136303 w 276225"/>
                <a:gd name="connsiteY3" fmla="*/ 381000 h 609600"/>
                <a:gd name="connsiteX4" fmla="*/ 136303 w 276225"/>
                <a:gd name="connsiteY4" fmla="*/ 609600 h 609600"/>
                <a:gd name="connsiteX5" fmla="*/ 279178 w 276225"/>
                <a:gd name="connsiteY5" fmla="*/ 285750 h 609600"/>
                <a:gd name="connsiteX6" fmla="*/ 155353 w 276225"/>
                <a:gd name="connsiteY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609600">
                  <a:moveTo>
                    <a:pt x="155353" y="285750"/>
                  </a:moveTo>
                  <a:lnTo>
                    <a:pt x="155353" y="0"/>
                  </a:lnTo>
                  <a:lnTo>
                    <a:pt x="0" y="380714"/>
                  </a:lnTo>
                  <a:lnTo>
                    <a:pt x="136303" y="381000"/>
                  </a:lnTo>
                  <a:lnTo>
                    <a:pt x="136303" y="609600"/>
                  </a:lnTo>
                  <a:lnTo>
                    <a:pt x="279178" y="285750"/>
                  </a:lnTo>
                  <a:lnTo>
                    <a:pt x="155353" y="285750"/>
                  </a:lnTo>
                  <a:close/>
                </a:path>
              </a:pathLst>
            </a:custGeom>
            <a:grpFill/>
            <a:ln w="9525" cap="flat">
              <a:noFill/>
              <a:prstDash val="solid"/>
              <a:miter/>
            </a:ln>
          </p:spPr>
          <p:txBody>
            <a:bodyPr rtlCol="0" anchor="ctr"/>
            <a:lstStyle/>
            <a:p>
              <a:endParaRPr lang="it-IT" sz="1013"/>
            </a:p>
          </p:txBody>
        </p:sp>
      </p:grpSp>
      <p:grpSp>
        <p:nvGrpSpPr>
          <p:cNvPr id="742" name="Elemento grafico 690" descr="Batteria carica">
            <a:extLst>
              <a:ext uri="{FF2B5EF4-FFF2-40B4-BE49-F238E27FC236}">
                <a16:creationId xmlns:a16="http://schemas.microsoft.com/office/drawing/2014/main" id="{531CC6C3-F847-EA4E-936C-E1017BD03A57}"/>
              </a:ext>
            </a:extLst>
          </p:cNvPr>
          <p:cNvGrpSpPr/>
          <p:nvPr/>
        </p:nvGrpSpPr>
        <p:grpSpPr>
          <a:xfrm>
            <a:off x="672083" y="2237103"/>
            <a:ext cx="218517" cy="218517"/>
            <a:chOff x="5788800" y="3121800"/>
            <a:chExt cx="914400" cy="914400"/>
          </a:xfrm>
          <a:solidFill>
            <a:schemeClr val="accent3"/>
          </a:solidFill>
        </p:grpSpPr>
        <p:sp>
          <p:nvSpPr>
            <p:cNvPr id="743" name="Figura a mano libera 742">
              <a:extLst>
                <a:ext uri="{FF2B5EF4-FFF2-40B4-BE49-F238E27FC236}">
                  <a16:creationId xmlns:a16="http://schemas.microsoft.com/office/drawing/2014/main" id="{8D89910E-DFDF-4D42-802D-D0BA891ABCA3}"/>
                </a:ext>
              </a:extLst>
            </p:cNvPr>
            <p:cNvSpPr/>
            <p:nvPr/>
          </p:nvSpPr>
          <p:spPr>
            <a:xfrm>
              <a:off x="5826900" y="335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744" name="Figura a mano libera 743">
              <a:extLst>
                <a:ext uri="{FF2B5EF4-FFF2-40B4-BE49-F238E27FC236}">
                  <a16:creationId xmlns:a16="http://schemas.microsoft.com/office/drawing/2014/main" id="{BA9C711B-7D7E-F64D-A2AF-08220211E634}"/>
                </a:ext>
              </a:extLst>
            </p:cNvPr>
            <p:cNvSpPr/>
            <p:nvPr/>
          </p:nvSpPr>
          <p:spPr>
            <a:xfrm>
              <a:off x="5922150" y="3445650"/>
              <a:ext cx="571500" cy="266700"/>
            </a:xfrm>
            <a:custGeom>
              <a:avLst/>
              <a:gdLst>
                <a:gd name="connsiteX0" fmla="*/ 0 w 571500"/>
                <a:gd name="connsiteY0" fmla="*/ 0 h 266700"/>
                <a:gd name="connsiteX1" fmla="*/ 571500 w 571500"/>
                <a:gd name="connsiteY1" fmla="*/ 0 h 266700"/>
                <a:gd name="connsiteX2" fmla="*/ 571500 w 571500"/>
                <a:gd name="connsiteY2" fmla="*/ 266700 h 266700"/>
                <a:gd name="connsiteX3" fmla="*/ 0 w 5715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0" h="266700">
                  <a:moveTo>
                    <a:pt x="0" y="0"/>
                  </a:moveTo>
                  <a:lnTo>
                    <a:pt x="571500" y="0"/>
                  </a:lnTo>
                  <a:lnTo>
                    <a:pt x="571500" y="266700"/>
                  </a:lnTo>
                  <a:lnTo>
                    <a:pt x="0" y="266700"/>
                  </a:lnTo>
                  <a:close/>
                </a:path>
              </a:pathLst>
            </a:custGeom>
            <a:grpFill/>
            <a:ln w="9525" cap="flat">
              <a:noFill/>
              <a:prstDash val="solid"/>
              <a:miter/>
            </a:ln>
          </p:spPr>
          <p:txBody>
            <a:bodyPr rtlCol="0" anchor="ctr"/>
            <a:lstStyle/>
            <a:p>
              <a:endParaRPr lang="it-IT" sz="1013"/>
            </a:p>
          </p:txBody>
        </p:sp>
      </p:grpSp>
      <p:grpSp>
        <p:nvGrpSpPr>
          <p:cNvPr id="745" name="Elemento grafico 692" descr="Immagine">
            <a:extLst>
              <a:ext uri="{FF2B5EF4-FFF2-40B4-BE49-F238E27FC236}">
                <a16:creationId xmlns:a16="http://schemas.microsoft.com/office/drawing/2014/main" id="{A0F1F66F-8AB6-514C-8DEF-D8773A91B4BC}"/>
              </a:ext>
            </a:extLst>
          </p:cNvPr>
          <p:cNvGrpSpPr/>
          <p:nvPr/>
        </p:nvGrpSpPr>
        <p:grpSpPr>
          <a:xfrm>
            <a:off x="1138489" y="2237103"/>
            <a:ext cx="218517" cy="218517"/>
            <a:chOff x="5938800" y="3271800"/>
            <a:chExt cx="914400" cy="914400"/>
          </a:xfrm>
          <a:solidFill>
            <a:schemeClr val="accent3"/>
          </a:solidFill>
        </p:grpSpPr>
        <p:sp>
          <p:nvSpPr>
            <p:cNvPr id="746" name="Figura a mano libera 745">
              <a:extLst>
                <a:ext uri="{FF2B5EF4-FFF2-40B4-BE49-F238E27FC236}">
                  <a16:creationId xmlns:a16="http://schemas.microsoft.com/office/drawing/2014/main" id="{2DA9C0DC-1715-004C-B1CF-D1984AB04FA4}"/>
                </a:ext>
              </a:extLst>
            </p:cNvPr>
            <p:cNvSpPr/>
            <p:nvPr/>
          </p:nvSpPr>
          <p:spPr>
            <a:xfrm>
              <a:off x="6491250" y="368270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69" y="2287"/>
                    <a:pt x="53615" y="-25"/>
                    <a:pt x="49149" y="0"/>
                  </a:cubicBezTo>
                  <a:cubicBezTo>
                    <a:pt x="44663" y="-2"/>
                    <a:pt x="40490"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747" name="Figura a mano libera 746">
              <a:extLst>
                <a:ext uri="{FF2B5EF4-FFF2-40B4-BE49-F238E27FC236}">
                  <a16:creationId xmlns:a16="http://schemas.microsoft.com/office/drawing/2014/main" id="{9781F524-3533-BC41-BC89-AB2895F36608}"/>
                </a:ext>
              </a:extLst>
            </p:cNvPr>
            <p:cNvSpPr/>
            <p:nvPr/>
          </p:nvSpPr>
          <p:spPr>
            <a:xfrm>
              <a:off x="6097251" y="355554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748" name="Figura a mano libera 747">
              <a:extLst>
                <a:ext uri="{FF2B5EF4-FFF2-40B4-BE49-F238E27FC236}">
                  <a16:creationId xmlns:a16="http://schemas.microsoft.com/office/drawing/2014/main" id="{7E96787B-7EAF-6F4E-BDA0-7B76CCCD87B3}"/>
                </a:ext>
              </a:extLst>
            </p:cNvPr>
            <p:cNvSpPr/>
            <p:nvPr/>
          </p:nvSpPr>
          <p:spPr>
            <a:xfrm>
              <a:off x="6167400" y="35480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9" name="Figura a mano libera 748">
              <a:extLst>
                <a:ext uri="{FF2B5EF4-FFF2-40B4-BE49-F238E27FC236}">
                  <a16:creationId xmlns:a16="http://schemas.microsoft.com/office/drawing/2014/main" id="{509A3035-4E15-4747-94BD-A31E1A8F6DE5}"/>
                </a:ext>
              </a:extLst>
            </p:cNvPr>
            <p:cNvSpPr/>
            <p:nvPr/>
          </p:nvSpPr>
          <p:spPr>
            <a:xfrm>
              <a:off x="6015000" y="3443250"/>
              <a:ext cx="762000" cy="590550"/>
            </a:xfrm>
            <a:custGeom>
              <a:avLst/>
              <a:gdLst>
                <a:gd name="connsiteX0" fmla="*/ 57150 w 762000"/>
                <a:gd name="connsiteY0" fmla="*/ 533400 h 590550"/>
                <a:gd name="connsiteX1" fmla="*/ 57150 w 762000"/>
                <a:gd name="connsiteY1" fmla="*/ 57150 h 590550"/>
                <a:gd name="connsiteX2" fmla="*/ 704850 w 762000"/>
                <a:gd name="connsiteY2" fmla="*/ 57150 h 590550"/>
                <a:gd name="connsiteX3" fmla="*/ 704850 w 762000"/>
                <a:gd name="connsiteY3" fmla="*/ 533400 h 590550"/>
                <a:gd name="connsiteX4" fmla="*/ 762000 w 762000"/>
                <a:gd name="connsiteY4" fmla="*/ 590550 h 590550"/>
                <a:gd name="connsiteX5" fmla="*/ 762000 w 762000"/>
                <a:gd name="connsiteY5" fmla="*/ 0 h 590550"/>
                <a:gd name="connsiteX6" fmla="*/ 0 w 762000"/>
                <a:gd name="connsiteY6" fmla="*/ 0 h 590550"/>
                <a:gd name="connsiteX7" fmla="*/ 0 w 762000"/>
                <a:gd name="connsiteY7"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0" h="590550">
                  <a:moveTo>
                    <a:pt x="57150" y="533400"/>
                  </a:moveTo>
                  <a:lnTo>
                    <a:pt x="57150" y="57150"/>
                  </a:lnTo>
                  <a:lnTo>
                    <a:pt x="704850" y="57150"/>
                  </a:lnTo>
                  <a:lnTo>
                    <a:pt x="704850" y="533400"/>
                  </a:lnTo>
                  <a:close/>
                  <a:moveTo>
                    <a:pt x="762000" y="590550"/>
                  </a:moveTo>
                  <a:lnTo>
                    <a:pt x="762000" y="0"/>
                  </a:lnTo>
                  <a:lnTo>
                    <a:pt x="0" y="0"/>
                  </a:lnTo>
                  <a:lnTo>
                    <a:pt x="0" y="590550"/>
                  </a:lnTo>
                  <a:close/>
                </a:path>
              </a:pathLst>
            </a:custGeom>
            <a:grpFill/>
            <a:ln w="9525" cap="flat">
              <a:noFill/>
              <a:prstDash val="solid"/>
              <a:miter/>
            </a:ln>
          </p:spPr>
          <p:txBody>
            <a:bodyPr rtlCol="0" anchor="ctr"/>
            <a:lstStyle/>
            <a:p>
              <a:endParaRPr lang="it-IT" sz="1013"/>
            </a:p>
          </p:txBody>
        </p:sp>
      </p:grpSp>
      <p:grpSp>
        <p:nvGrpSpPr>
          <p:cNvPr id="750" name="Elemento grafico 694" descr="Immagini">
            <a:extLst>
              <a:ext uri="{FF2B5EF4-FFF2-40B4-BE49-F238E27FC236}">
                <a16:creationId xmlns:a16="http://schemas.microsoft.com/office/drawing/2014/main" id="{26E97961-A041-6A46-AB70-9C4F833811F6}"/>
              </a:ext>
            </a:extLst>
          </p:cNvPr>
          <p:cNvGrpSpPr/>
          <p:nvPr/>
        </p:nvGrpSpPr>
        <p:grpSpPr>
          <a:xfrm>
            <a:off x="1604895" y="2237103"/>
            <a:ext cx="218517" cy="218517"/>
            <a:chOff x="6088800" y="3421800"/>
            <a:chExt cx="914400" cy="914400"/>
          </a:xfrm>
          <a:solidFill>
            <a:schemeClr val="accent3"/>
          </a:solidFill>
        </p:grpSpPr>
        <p:sp>
          <p:nvSpPr>
            <p:cNvPr id="751" name="Figura a mano libera 750">
              <a:extLst>
                <a:ext uri="{FF2B5EF4-FFF2-40B4-BE49-F238E27FC236}">
                  <a16:creationId xmlns:a16="http://schemas.microsoft.com/office/drawing/2014/main" id="{99244AC0-EA99-4846-BF81-76DEF5950025}"/>
                </a:ext>
              </a:extLst>
            </p:cNvPr>
            <p:cNvSpPr/>
            <p:nvPr/>
          </p:nvSpPr>
          <p:spPr>
            <a:xfrm>
              <a:off x="6584100" y="388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752" name="Figura a mano libera 751">
              <a:extLst>
                <a:ext uri="{FF2B5EF4-FFF2-40B4-BE49-F238E27FC236}">
                  <a16:creationId xmlns:a16="http://schemas.microsoft.com/office/drawing/2014/main" id="{EE9D2C4D-C811-9D4C-AA93-B7C6D38A7530}"/>
                </a:ext>
              </a:extLst>
            </p:cNvPr>
            <p:cNvSpPr/>
            <p:nvPr/>
          </p:nvSpPr>
          <p:spPr>
            <a:xfrm>
              <a:off x="6190101" y="376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753" name="Figura a mano libera 752">
              <a:extLst>
                <a:ext uri="{FF2B5EF4-FFF2-40B4-BE49-F238E27FC236}">
                  <a16:creationId xmlns:a16="http://schemas.microsoft.com/office/drawing/2014/main" id="{64485BAC-5D55-8F4C-8197-87C48ED420A8}"/>
                </a:ext>
              </a:extLst>
            </p:cNvPr>
            <p:cNvSpPr/>
            <p:nvPr/>
          </p:nvSpPr>
          <p:spPr>
            <a:xfrm>
              <a:off x="6260250" y="375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4" name="Figura a mano libera 753">
              <a:extLst>
                <a:ext uri="{FF2B5EF4-FFF2-40B4-BE49-F238E27FC236}">
                  <a16:creationId xmlns:a16="http://schemas.microsoft.com/office/drawing/2014/main" id="{93962A67-8011-5A4C-9005-0CCE2D9D3E1D}"/>
                </a:ext>
              </a:extLst>
            </p:cNvPr>
            <p:cNvSpPr/>
            <p:nvPr/>
          </p:nvSpPr>
          <p:spPr>
            <a:xfrm>
              <a:off x="6107850" y="354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sp>
        <p:nvSpPr>
          <p:cNvPr id="755" name="Elemento grafico 696" descr="Indietro">
            <a:extLst>
              <a:ext uri="{FF2B5EF4-FFF2-40B4-BE49-F238E27FC236}">
                <a16:creationId xmlns:a16="http://schemas.microsoft.com/office/drawing/2014/main" id="{C87654EB-7386-AB41-A522-B0F694A891F8}"/>
              </a:ext>
            </a:extLst>
          </p:cNvPr>
          <p:cNvSpPr/>
          <p:nvPr/>
        </p:nvSpPr>
        <p:spPr>
          <a:xfrm>
            <a:off x="2071301" y="2279213"/>
            <a:ext cx="182097" cy="134297"/>
          </a:xfrm>
          <a:custGeom>
            <a:avLst/>
            <a:gdLst>
              <a:gd name="connsiteX0" fmla="*/ 0 w 762000"/>
              <a:gd name="connsiteY0" fmla="*/ 228600 h 561975"/>
              <a:gd name="connsiteX1" fmla="*/ 272415 w 762000"/>
              <a:gd name="connsiteY1" fmla="*/ 0 h 561975"/>
              <a:gd name="connsiteX2" fmla="*/ 272415 w 762000"/>
              <a:gd name="connsiteY2" fmla="*/ 133350 h 561975"/>
              <a:gd name="connsiteX3" fmla="*/ 762000 w 762000"/>
              <a:gd name="connsiteY3" fmla="*/ 561975 h 561975"/>
              <a:gd name="connsiteX4" fmla="*/ 272415 w 762000"/>
              <a:gd name="connsiteY4" fmla="*/ 333375 h 561975"/>
              <a:gd name="connsiteX5" fmla="*/ 272415 w 762000"/>
              <a:gd name="connsiteY5" fmla="*/ 457200 h 561975"/>
              <a:gd name="connsiteX6" fmla="*/ 0 w 762000"/>
              <a:gd name="connsiteY6" fmla="*/ 22860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0" h="561975">
                <a:moveTo>
                  <a:pt x="0" y="228600"/>
                </a:moveTo>
                <a:lnTo>
                  <a:pt x="272415" y="0"/>
                </a:lnTo>
                <a:lnTo>
                  <a:pt x="272415" y="133350"/>
                </a:lnTo>
                <a:cubicBezTo>
                  <a:pt x="690563" y="137160"/>
                  <a:pt x="762000" y="561975"/>
                  <a:pt x="762000" y="561975"/>
                </a:cubicBezTo>
                <a:cubicBezTo>
                  <a:pt x="762000" y="561975"/>
                  <a:pt x="606743" y="336233"/>
                  <a:pt x="272415" y="333375"/>
                </a:cubicBezTo>
                <a:lnTo>
                  <a:pt x="272415" y="457200"/>
                </a:lnTo>
                <a:lnTo>
                  <a:pt x="0" y="228600"/>
                </a:lnTo>
                <a:close/>
              </a:path>
            </a:pathLst>
          </a:custGeom>
          <a:solidFill>
            <a:schemeClr val="accent3"/>
          </a:solidFill>
          <a:ln w="9525" cap="flat">
            <a:noFill/>
            <a:prstDash val="solid"/>
            <a:miter/>
          </a:ln>
        </p:spPr>
        <p:txBody>
          <a:bodyPr rtlCol="0" anchor="ctr"/>
          <a:lstStyle/>
          <a:p>
            <a:endParaRPr lang="it-IT" sz="1013"/>
          </a:p>
        </p:txBody>
      </p:sp>
      <p:sp>
        <p:nvSpPr>
          <p:cNvPr id="756" name="Elemento grafico 698" descr="Aggiungi">
            <a:extLst>
              <a:ext uri="{FF2B5EF4-FFF2-40B4-BE49-F238E27FC236}">
                <a16:creationId xmlns:a16="http://schemas.microsoft.com/office/drawing/2014/main" id="{706BAEDE-AE67-3A48-97A0-90C315A0768C}"/>
              </a:ext>
            </a:extLst>
          </p:cNvPr>
          <p:cNvSpPr/>
          <p:nvPr/>
        </p:nvSpPr>
        <p:spPr>
          <a:xfrm>
            <a:off x="2501288" y="2255313"/>
            <a:ext cx="182097" cy="182097"/>
          </a:xfrm>
          <a:custGeom>
            <a:avLst/>
            <a:gdLst>
              <a:gd name="connsiteX0" fmla="*/ 762000 w 762000"/>
              <a:gd name="connsiteY0" fmla="*/ 323850 h 762000"/>
              <a:gd name="connsiteX1" fmla="*/ 438150 w 762000"/>
              <a:gd name="connsiteY1" fmla="*/ 323850 h 762000"/>
              <a:gd name="connsiteX2" fmla="*/ 438150 w 762000"/>
              <a:gd name="connsiteY2" fmla="*/ 0 h 762000"/>
              <a:gd name="connsiteX3" fmla="*/ 323850 w 762000"/>
              <a:gd name="connsiteY3" fmla="*/ 0 h 762000"/>
              <a:gd name="connsiteX4" fmla="*/ 323850 w 762000"/>
              <a:gd name="connsiteY4" fmla="*/ 323850 h 762000"/>
              <a:gd name="connsiteX5" fmla="*/ 0 w 762000"/>
              <a:gd name="connsiteY5" fmla="*/ 323850 h 762000"/>
              <a:gd name="connsiteX6" fmla="*/ 0 w 762000"/>
              <a:gd name="connsiteY6" fmla="*/ 438150 h 762000"/>
              <a:gd name="connsiteX7" fmla="*/ 323850 w 762000"/>
              <a:gd name="connsiteY7" fmla="*/ 438150 h 762000"/>
              <a:gd name="connsiteX8" fmla="*/ 323850 w 762000"/>
              <a:gd name="connsiteY8" fmla="*/ 762000 h 762000"/>
              <a:gd name="connsiteX9" fmla="*/ 438150 w 762000"/>
              <a:gd name="connsiteY9" fmla="*/ 762000 h 762000"/>
              <a:gd name="connsiteX10" fmla="*/ 438150 w 762000"/>
              <a:gd name="connsiteY10" fmla="*/ 438150 h 762000"/>
              <a:gd name="connsiteX11" fmla="*/ 762000 w 762000"/>
              <a:gd name="connsiteY11" fmla="*/ 438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0" h="762000">
                <a:moveTo>
                  <a:pt x="762000" y="323850"/>
                </a:moveTo>
                <a:lnTo>
                  <a:pt x="438150" y="323850"/>
                </a:lnTo>
                <a:lnTo>
                  <a:pt x="438150" y="0"/>
                </a:lnTo>
                <a:lnTo>
                  <a:pt x="323850" y="0"/>
                </a:lnTo>
                <a:lnTo>
                  <a:pt x="323850" y="323850"/>
                </a:lnTo>
                <a:lnTo>
                  <a:pt x="0" y="323850"/>
                </a:lnTo>
                <a:lnTo>
                  <a:pt x="0" y="438150"/>
                </a:lnTo>
                <a:lnTo>
                  <a:pt x="323850" y="438150"/>
                </a:lnTo>
                <a:lnTo>
                  <a:pt x="323850" y="762000"/>
                </a:lnTo>
                <a:lnTo>
                  <a:pt x="438150" y="762000"/>
                </a:lnTo>
                <a:lnTo>
                  <a:pt x="438150" y="438150"/>
                </a:lnTo>
                <a:lnTo>
                  <a:pt x="762000" y="438150"/>
                </a:lnTo>
                <a:close/>
              </a:path>
            </a:pathLst>
          </a:custGeom>
          <a:solidFill>
            <a:schemeClr val="accent3"/>
          </a:solidFill>
          <a:ln w="9525" cap="flat">
            <a:noFill/>
            <a:prstDash val="solid"/>
            <a:miter/>
          </a:ln>
        </p:spPr>
        <p:txBody>
          <a:bodyPr rtlCol="0" anchor="ctr"/>
          <a:lstStyle/>
          <a:p>
            <a:endParaRPr lang="it-IT" sz="1013"/>
          </a:p>
        </p:txBody>
      </p:sp>
      <p:sp>
        <p:nvSpPr>
          <p:cNvPr id="757" name="Elemento grafico 700" descr="Chiudi">
            <a:extLst>
              <a:ext uri="{FF2B5EF4-FFF2-40B4-BE49-F238E27FC236}">
                <a16:creationId xmlns:a16="http://schemas.microsoft.com/office/drawing/2014/main" id="{7F3EEC42-18E3-8941-917E-916AB0BC0D94}"/>
              </a:ext>
            </a:extLst>
          </p:cNvPr>
          <p:cNvSpPr/>
          <p:nvPr/>
        </p:nvSpPr>
        <p:spPr>
          <a:xfrm>
            <a:off x="2931274" y="2266695"/>
            <a:ext cx="159335" cy="159335"/>
          </a:xfrm>
          <a:custGeom>
            <a:avLst/>
            <a:gdLst>
              <a:gd name="connsiteX0" fmla="*/ 674370 w 666750"/>
              <a:gd name="connsiteY0" fmla="*/ 80963 h 666750"/>
              <a:gd name="connsiteX1" fmla="*/ 593408 w 666750"/>
              <a:gd name="connsiteY1" fmla="*/ 0 h 666750"/>
              <a:gd name="connsiteX2" fmla="*/ 337185 w 666750"/>
              <a:gd name="connsiteY2" fmla="*/ 256223 h 666750"/>
              <a:gd name="connsiteX3" fmla="*/ 80963 w 666750"/>
              <a:gd name="connsiteY3" fmla="*/ 0 h 666750"/>
              <a:gd name="connsiteX4" fmla="*/ 0 w 666750"/>
              <a:gd name="connsiteY4" fmla="*/ 80963 h 666750"/>
              <a:gd name="connsiteX5" fmla="*/ 256223 w 666750"/>
              <a:gd name="connsiteY5" fmla="*/ 337185 h 666750"/>
              <a:gd name="connsiteX6" fmla="*/ 0 w 666750"/>
              <a:gd name="connsiteY6" fmla="*/ 593408 h 666750"/>
              <a:gd name="connsiteX7" fmla="*/ 80963 w 666750"/>
              <a:gd name="connsiteY7" fmla="*/ 674370 h 666750"/>
              <a:gd name="connsiteX8" fmla="*/ 337185 w 666750"/>
              <a:gd name="connsiteY8" fmla="*/ 418148 h 666750"/>
              <a:gd name="connsiteX9" fmla="*/ 593408 w 666750"/>
              <a:gd name="connsiteY9" fmla="*/ 674370 h 666750"/>
              <a:gd name="connsiteX10" fmla="*/ 674370 w 666750"/>
              <a:gd name="connsiteY10" fmla="*/ 593408 h 666750"/>
              <a:gd name="connsiteX11" fmla="*/ 418148 w 666750"/>
              <a:gd name="connsiteY11" fmla="*/ 33718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66750">
                <a:moveTo>
                  <a:pt x="674370" y="80963"/>
                </a:moveTo>
                <a:lnTo>
                  <a:pt x="593408" y="0"/>
                </a:lnTo>
                <a:lnTo>
                  <a:pt x="337185" y="256223"/>
                </a:lnTo>
                <a:lnTo>
                  <a:pt x="80963" y="0"/>
                </a:lnTo>
                <a:lnTo>
                  <a:pt x="0" y="80963"/>
                </a:lnTo>
                <a:lnTo>
                  <a:pt x="256223" y="337185"/>
                </a:lnTo>
                <a:lnTo>
                  <a:pt x="0" y="593408"/>
                </a:lnTo>
                <a:lnTo>
                  <a:pt x="80963" y="674370"/>
                </a:lnTo>
                <a:lnTo>
                  <a:pt x="337185" y="418148"/>
                </a:lnTo>
                <a:lnTo>
                  <a:pt x="593408" y="674370"/>
                </a:lnTo>
                <a:lnTo>
                  <a:pt x="674370" y="593408"/>
                </a:lnTo>
                <a:lnTo>
                  <a:pt x="418148" y="337185"/>
                </a:lnTo>
                <a:close/>
              </a:path>
            </a:pathLst>
          </a:custGeom>
          <a:solidFill>
            <a:schemeClr val="accent3"/>
          </a:solidFill>
          <a:ln w="9525" cap="flat">
            <a:noFill/>
            <a:prstDash val="solid"/>
            <a:miter/>
          </a:ln>
        </p:spPr>
        <p:txBody>
          <a:bodyPr rtlCol="0" anchor="ctr"/>
          <a:lstStyle/>
          <a:p>
            <a:endParaRPr lang="it-IT" sz="1013"/>
          </a:p>
        </p:txBody>
      </p:sp>
      <p:sp>
        <p:nvSpPr>
          <p:cNvPr id="758" name="Elemento grafico 702" descr="Segno di spunta">
            <a:extLst>
              <a:ext uri="{FF2B5EF4-FFF2-40B4-BE49-F238E27FC236}">
                <a16:creationId xmlns:a16="http://schemas.microsoft.com/office/drawing/2014/main" id="{57861CF0-5E8F-0449-9A80-8744136386A4}"/>
              </a:ext>
            </a:extLst>
          </p:cNvPr>
          <p:cNvSpPr/>
          <p:nvPr/>
        </p:nvSpPr>
        <p:spPr>
          <a:xfrm>
            <a:off x="3338498" y="2273522"/>
            <a:ext cx="209412" cy="145679"/>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noFill/>
            <a:prstDash val="solid"/>
            <a:miter/>
          </a:ln>
        </p:spPr>
        <p:txBody>
          <a:bodyPr rtlCol="0" anchor="ctr"/>
          <a:lstStyle/>
          <a:p>
            <a:endParaRPr lang="it-IT" sz="1013"/>
          </a:p>
        </p:txBody>
      </p:sp>
      <p:sp>
        <p:nvSpPr>
          <p:cNvPr id="759" name="Elemento grafico 704" descr="Aggiorna">
            <a:extLst>
              <a:ext uri="{FF2B5EF4-FFF2-40B4-BE49-F238E27FC236}">
                <a16:creationId xmlns:a16="http://schemas.microsoft.com/office/drawing/2014/main" id="{755EC29D-70AD-714E-9DDC-EFDD5706D592}"/>
              </a:ext>
            </a:extLst>
          </p:cNvPr>
          <p:cNvSpPr/>
          <p:nvPr/>
        </p:nvSpPr>
        <p:spPr>
          <a:xfrm>
            <a:off x="3795800" y="2259866"/>
            <a:ext cx="159335" cy="172993"/>
          </a:xfrm>
          <a:custGeom>
            <a:avLst/>
            <a:gdLst>
              <a:gd name="connsiteX0" fmla="*/ 666750 w 666750"/>
              <a:gd name="connsiteY0" fmla="*/ 228600 h 723900"/>
              <a:gd name="connsiteX1" fmla="*/ 666750 w 666750"/>
              <a:gd name="connsiteY1" fmla="*/ 28575 h 723900"/>
              <a:gd name="connsiteX2" fmla="*/ 602933 w 666750"/>
              <a:gd name="connsiteY2" fmla="*/ 92393 h 723900"/>
              <a:gd name="connsiteX3" fmla="*/ 361950 w 666750"/>
              <a:gd name="connsiteY3" fmla="*/ 0 h 723900"/>
              <a:gd name="connsiteX4" fmla="*/ 0 w 666750"/>
              <a:gd name="connsiteY4" fmla="*/ 361950 h 723900"/>
              <a:gd name="connsiteX5" fmla="*/ 361950 w 666750"/>
              <a:gd name="connsiteY5" fmla="*/ 723900 h 723900"/>
              <a:gd name="connsiteX6" fmla="*/ 618173 w 666750"/>
              <a:gd name="connsiteY6" fmla="*/ 618173 h 723900"/>
              <a:gd name="connsiteX7" fmla="*/ 537210 w 666750"/>
              <a:gd name="connsiteY7" fmla="*/ 537210 h 723900"/>
              <a:gd name="connsiteX8" fmla="*/ 361950 w 666750"/>
              <a:gd name="connsiteY8" fmla="*/ 609600 h 723900"/>
              <a:gd name="connsiteX9" fmla="*/ 114300 w 666750"/>
              <a:gd name="connsiteY9" fmla="*/ 361950 h 723900"/>
              <a:gd name="connsiteX10" fmla="*/ 361950 w 666750"/>
              <a:gd name="connsiteY10" fmla="*/ 114300 h 723900"/>
              <a:gd name="connsiteX11" fmla="*/ 521970 w 666750"/>
              <a:gd name="connsiteY11" fmla="*/ 173355 h 723900"/>
              <a:gd name="connsiteX12" fmla="*/ 466725 w 666750"/>
              <a:gd name="connsiteY12" fmla="*/ 228600 h 723900"/>
              <a:gd name="connsiteX13" fmla="*/ 666750 w 666750"/>
              <a:gd name="connsiteY13" fmla="*/ 2286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723900">
                <a:moveTo>
                  <a:pt x="666750" y="228600"/>
                </a:moveTo>
                <a:lnTo>
                  <a:pt x="666750" y="28575"/>
                </a:lnTo>
                <a:lnTo>
                  <a:pt x="602933" y="92393"/>
                </a:lnTo>
                <a:cubicBezTo>
                  <a:pt x="539115" y="35243"/>
                  <a:pt x="454343" y="0"/>
                  <a:pt x="361950" y="0"/>
                </a:cubicBezTo>
                <a:cubicBezTo>
                  <a:pt x="161925" y="0"/>
                  <a:pt x="0" y="161925"/>
                  <a:pt x="0" y="361950"/>
                </a:cubicBezTo>
                <a:cubicBezTo>
                  <a:pt x="0" y="561975"/>
                  <a:pt x="161925" y="723900"/>
                  <a:pt x="361950" y="723900"/>
                </a:cubicBezTo>
                <a:cubicBezTo>
                  <a:pt x="461963" y="723900"/>
                  <a:pt x="552450" y="682943"/>
                  <a:pt x="618173" y="618173"/>
                </a:cubicBezTo>
                <a:lnTo>
                  <a:pt x="537210" y="537210"/>
                </a:lnTo>
                <a:cubicBezTo>
                  <a:pt x="492443" y="581978"/>
                  <a:pt x="430530" y="609600"/>
                  <a:pt x="361950" y="609600"/>
                </a:cubicBezTo>
                <a:cubicBezTo>
                  <a:pt x="225743" y="609600"/>
                  <a:pt x="114300" y="498158"/>
                  <a:pt x="114300" y="361950"/>
                </a:cubicBezTo>
                <a:cubicBezTo>
                  <a:pt x="114300" y="225743"/>
                  <a:pt x="225743" y="114300"/>
                  <a:pt x="361950" y="114300"/>
                </a:cubicBezTo>
                <a:cubicBezTo>
                  <a:pt x="422910" y="114300"/>
                  <a:pt x="479108" y="136208"/>
                  <a:pt x="521970" y="173355"/>
                </a:cubicBezTo>
                <a:lnTo>
                  <a:pt x="466725" y="228600"/>
                </a:lnTo>
                <a:lnTo>
                  <a:pt x="666750" y="228600"/>
                </a:lnTo>
                <a:close/>
              </a:path>
            </a:pathLst>
          </a:custGeom>
          <a:solidFill>
            <a:schemeClr val="accent3"/>
          </a:solidFill>
          <a:ln w="9525" cap="flat">
            <a:noFill/>
            <a:prstDash val="solid"/>
            <a:miter/>
          </a:ln>
        </p:spPr>
        <p:txBody>
          <a:bodyPr rtlCol="0" anchor="ctr"/>
          <a:lstStyle/>
          <a:p>
            <a:endParaRPr lang="it-IT" sz="1013"/>
          </a:p>
        </p:txBody>
      </p:sp>
      <p:grpSp>
        <p:nvGrpSpPr>
          <p:cNvPr id="767" name="Elemento grafico 706" descr="Accendere">
            <a:extLst>
              <a:ext uri="{FF2B5EF4-FFF2-40B4-BE49-F238E27FC236}">
                <a16:creationId xmlns:a16="http://schemas.microsoft.com/office/drawing/2014/main" id="{F64DD3CC-A57F-8E45-81B2-2ABC5254EBA5}"/>
              </a:ext>
            </a:extLst>
          </p:cNvPr>
          <p:cNvGrpSpPr/>
          <p:nvPr/>
        </p:nvGrpSpPr>
        <p:grpSpPr>
          <a:xfrm>
            <a:off x="4203024" y="2237103"/>
            <a:ext cx="218517" cy="218517"/>
            <a:chOff x="6988800" y="4321800"/>
            <a:chExt cx="914400" cy="914400"/>
          </a:xfrm>
          <a:solidFill>
            <a:schemeClr val="accent3"/>
          </a:solidFill>
        </p:grpSpPr>
        <p:sp>
          <p:nvSpPr>
            <p:cNvPr id="972" name="Figura a mano libera 971">
              <a:extLst>
                <a:ext uri="{FF2B5EF4-FFF2-40B4-BE49-F238E27FC236}">
                  <a16:creationId xmlns:a16="http://schemas.microsoft.com/office/drawing/2014/main" id="{C6AEEFE3-13A0-5543-B73F-CE110C9F4CC3}"/>
                </a:ext>
              </a:extLst>
            </p:cNvPr>
            <p:cNvSpPr/>
            <p:nvPr/>
          </p:nvSpPr>
          <p:spPr>
            <a:xfrm>
              <a:off x="7388850" y="4388475"/>
              <a:ext cx="114300" cy="419100"/>
            </a:xfrm>
            <a:custGeom>
              <a:avLst/>
              <a:gdLst>
                <a:gd name="connsiteX0" fmla="*/ 0 w 114300"/>
                <a:gd name="connsiteY0" fmla="*/ 0 h 419100"/>
                <a:gd name="connsiteX1" fmla="*/ 114300 w 114300"/>
                <a:gd name="connsiteY1" fmla="*/ 0 h 419100"/>
                <a:gd name="connsiteX2" fmla="*/ 114300 w 114300"/>
                <a:gd name="connsiteY2" fmla="*/ 419100 h 419100"/>
                <a:gd name="connsiteX3" fmla="*/ 0 w 114300"/>
                <a:gd name="connsiteY3" fmla="*/ 419100 h 419100"/>
              </a:gdLst>
              <a:ahLst/>
              <a:cxnLst>
                <a:cxn ang="0">
                  <a:pos x="connsiteX0" y="connsiteY0"/>
                </a:cxn>
                <a:cxn ang="0">
                  <a:pos x="connsiteX1" y="connsiteY1"/>
                </a:cxn>
                <a:cxn ang="0">
                  <a:pos x="connsiteX2" y="connsiteY2"/>
                </a:cxn>
                <a:cxn ang="0">
                  <a:pos x="connsiteX3" y="connsiteY3"/>
                </a:cxn>
              </a:cxnLst>
              <a:rect l="l" t="t" r="r" b="b"/>
              <a:pathLst>
                <a:path w="114300" h="419100">
                  <a:moveTo>
                    <a:pt x="0" y="0"/>
                  </a:moveTo>
                  <a:lnTo>
                    <a:pt x="114300" y="0"/>
                  </a:lnTo>
                  <a:lnTo>
                    <a:pt x="114300" y="419100"/>
                  </a:lnTo>
                  <a:lnTo>
                    <a:pt x="0" y="419100"/>
                  </a:lnTo>
                  <a:close/>
                </a:path>
              </a:pathLst>
            </a:custGeom>
            <a:grpFill/>
            <a:ln w="9525" cap="flat">
              <a:noFill/>
              <a:prstDash val="solid"/>
              <a:miter/>
            </a:ln>
          </p:spPr>
          <p:txBody>
            <a:bodyPr rtlCol="0" anchor="ctr"/>
            <a:lstStyle/>
            <a:p>
              <a:endParaRPr lang="it-IT" sz="1013"/>
            </a:p>
          </p:txBody>
        </p:sp>
        <p:sp>
          <p:nvSpPr>
            <p:cNvPr id="973" name="Figura a mano libera 972">
              <a:extLst>
                <a:ext uri="{FF2B5EF4-FFF2-40B4-BE49-F238E27FC236}">
                  <a16:creationId xmlns:a16="http://schemas.microsoft.com/office/drawing/2014/main" id="{1ECD4BD6-40F0-F54E-9E58-09F4A5B46A3A}"/>
                </a:ext>
              </a:extLst>
            </p:cNvPr>
            <p:cNvSpPr/>
            <p:nvPr/>
          </p:nvSpPr>
          <p:spPr>
            <a:xfrm>
              <a:off x="7084050" y="4511347"/>
              <a:ext cx="723900" cy="657225"/>
            </a:xfrm>
            <a:custGeom>
              <a:avLst/>
              <a:gdLst>
                <a:gd name="connsiteX0" fmla="*/ 569595 w 723900"/>
                <a:gd name="connsiteY0" fmla="*/ 0 h 657225"/>
                <a:gd name="connsiteX1" fmla="*/ 503873 w 723900"/>
                <a:gd name="connsiteY1" fmla="*/ 93345 h 657225"/>
                <a:gd name="connsiteX2" fmla="*/ 609600 w 723900"/>
                <a:gd name="connsiteY2" fmla="*/ 296228 h 657225"/>
                <a:gd name="connsiteX3" fmla="*/ 361950 w 723900"/>
                <a:gd name="connsiteY3" fmla="*/ 543878 h 657225"/>
                <a:gd name="connsiteX4" fmla="*/ 114300 w 723900"/>
                <a:gd name="connsiteY4" fmla="*/ 296228 h 657225"/>
                <a:gd name="connsiteX5" fmla="*/ 220027 w 723900"/>
                <a:gd name="connsiteY5" fmla="*/ 93345 h 657225"/>
                <a:gd name="connsiteX6" fmla="*/ 154305 w 723900"/>
                <a:gd name="connsiteY6" fmla="*/ 0 h 657225"/>
                <a:gd name="connsiteX7" fmla="*/ 0 w 723900"/>
                <a:gd name="connsiteY7" fmla="*/ 296228 h 657225"/>
                <a:gd name="connsiteX8" fmla="*/ 361950 w 723900"/>
                <a:gd name="connsiteY8" fmla="*/ 658178 h 657225"/>
                <a:gd name="connsiteX9" fmla="*/ 723900 w 723900"/>
                <a:gd name="connsiteY9" fmla="*/ 296228 h 657225"/>
                <a:gd name="connsiteX10" fmla="*/ 569595 w 723900"/>
                <a:gd name="connsiteY10" fmla="*/ 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657225">
                  <a:moveTo>
                    <a:pt x="569595" y="0"/>
                  </a:moveTo>
                  <a:lnTo>
                    <a:pt x="503873" y="93345"/>
                  </a:lnTo>
                  <a:cubicBezTo>
                    <a:pt x="567690" y="138113"/>
                    <a:pt x="609600" y="212408"/>
                    <a:pt x="609600" y="296228"/>
                  </a:cubicBezTo>
                  <a:cubicBezTo>
                    <a:pt x="609600" y="432435"/>
                    <a:pt x="498158" y="543878"/>
                    <a:pt x="361950" y="543878"/>
                  </a:cubicBezTo>
                  <a:cubicBezTo>
                    <a:pt x="225743" y="543878"/>
                    <a:pt x="114300" y="432435"/>
                    <a:pt x="114300" y="296228"/>
                  </a:cubicBezTo>
                  <a:cubicBezTo>
                    <a:pt x="114300" y="212408"/>
                    <a:pt x="156210" y="138113"/>
                    <a:pt x="220027" y="93345"/>
                  </a:cubicBezTo>
                  <a:lnTo>
                    <a:pt x="154305" y="0"/>
                  </a:lnTo>
                  <a:cubicBezTo>
                    <a:pt x="60960" y="64770"/>
                    <a:pt x="0" y="173355"/>
                    <a:pt x="0" y="296228"/>
                  </a:cubicBezTo>
                  <a:cubicBezTo>
                    <a:pt x="0" y="496253"/>
                    <a:pt x="161925" y="658178"/>
                    <a:pt x="361950" y="658178"/>
                  </a:cubicBezTo>
                  <a:cubicBezTo>
                    <a:pt x="561975" y="658178"/>
                    <a:pt x="723900" y="496253"/>
                    <a:pt x="723900" y="296228"/>
                  </a:cubicBezTo>
                  <a:cubicBezTo>
                    <a:pt x="723900" y="173355"/>
                    <a:pt x="662940" y="64770"/>
                    <a:pt x="569595" y="0"/>
                  </a:cubicBezTo>
                  <a:close/>
                </a:path>
              </a:pathLst>
            </a:custGeom>
            <a:grpFill/>
            <a:ln w="9525" cap="flat">
              <a:noFill/>
              <a:prstDash val="solid"/>
              <a:miter/>
            </a:ln>
          </p:spPr>
          <p:txBody>
            <a:bodyPr rtlCol="0" anchor="ctr"/>
            <a:lstStyle/>
            <a:p>
              <a:endParaRPr lang="it-IT" sz="1013"/>
            </a:p>
          </p:txBody>
        </p:sp>
      </p:grpSp>
      <p:grpSp>
        <p:nvGrpSpPr>
          <p:cNvPr id="974" name="Elemento grafico 708" descr="Espelli">
            <a:extLst>
              <a:ext uri="{FF2B5EF4-FFF2-40B4-BE49-F238E27FC236}">
                <a16:creationId xmlns:a16="http://schemas.microsoft.com/office/drawing/2014/main" id="{49CA03D9-2E3A-A649-8EA4-68C80CE98F77}"/>
              </a:ext>
            </a:extLst>
          </p:cNvPr>
          <p:cNvGrpSpPr/>
          <p:nvPr/>
        </p:nvGrpSpPr>
        <p:grpSpPr>
          <a:xfrm>
            <a:off x="4669430" y="2237103"/>
            <a:ext cx="218517" cy="218517"/>
            <a:chOff x="7138800" y="4471800"/>
            <a:chExt cx="914400" cy="914400"/>
          </a:xfrm>
          <a:solidFill>
            <a:schemeClr val="accent3"/>
          </a:solidFill>
        </p:grpSpPr>
        <p:sp>
          <p:nvSpPr>
            <p:cNvPr id="975" name="Figura a mano libera 974">
              <a:extLst>
                <a:ext uri="{FF2B5EF4-FFF2-40B4-BE49-F238E27FC236}">
                  <a16:creationId xmlns:a16="http://schemas.microsoft.com/office/drawing/2014/main" id="{2602BACC-8F98-E447-B1C1-2F80506A09CC}"/>
                </a:ext>
              </a:extLst>
            </p:cNvPr>
            <p:cNvSpPr/>
            <p:nvPr/>
          </p:nvSpPr>
          <p:spPr>
            <a:xfrm>
              <a:off x="7243575" y="5109975"/>
              <a:ext cx="704850" cy="171450"/>
            </a:xfrm>
            <a:custGeom>
              <a:avLst/>
              <a:gdLst>
                <a:gd name="connsiteX0" fmla="*/ 704850 w 704850"/>
                <a:gd name="connsiteY0" fmla="*/ 0 h 171450"/>
                <a:gd name="connsiteX1" fmla="*/ 352425 w 704850"/>
                <a:gd name="connsiteY1" fmla="*/ 0 h 171450"/>
                <a:gd name="connsiteX2" fmla="*/ 0 w 704850"/>
                <a:gd name="connsiteY2" fmla="*/ 0 h 171450"/>
                <a:gd name="connsiteX3" fmla="*/ 0 w 704850"/>
                <a:gd name="connsiteY3" fmla="*/ 171450 h 171450"/>
                <a:gd name="connsiteX4" fmla="*/ 704850 w 704850"/>
                <a:gd name="connsiteY4" fmla="*/ 171450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71450">
                  <a:moveTo>
                    <a:pt x="704850" y="0"/>
                  </a:moveTo>
                  <a:lnTo>
                    <a:pt x="352425" y="0"/>
                  </a:lnTo>
                  <a:lnTo>
                    <a:pt x="0" y="0"/>
                  </a:lnTo>
                  <a:lnTo>
                    <a:pt x="0" y="171450"/>
                  </a:lnTo>
                  <a:lnTo>
                    <a:pt x="704850" y="171450"/>
                  </a:lnTo>
                  <a:close/>
                </a:path>
              </a:pathLst>
            </a:custGeom>
            <a:grpFill/>
            <a:ln w="9525" cap="flat">
              <a:noFill/>
              <a:prstDash val="solid"/>
              <a:miter/>
            </a:ln>
          </p:spPr>
          <p:txBody>
            <a:bodyPr rtlCol="0" anchor="ctr"/>
            <a:lstStyle/>
            <a:p>
              <a:endParaRPr lang="it-IT" sz="1013"/>
            </a:p>
          </p:txBody>
        </p:sp>
        <p:sp>
          <p:nvSpPr>
            <p:cNvPr id="976" name="Figura a mano libera 975">
              <a:extLst>
                <a:ext uri="{FF2B5EF4-FFF2-40B4-BE49-F238E27FC236}">
                  <a16:creationId xmlns:a16="http://schemas.microsoft.com/office/drawing/2014/main" id="{FAEAAA72-5382-AD4B-9C6F-16DED96C5413}"/>
                </a:ext>
              </a:extLst>
            </p:cNvPr>
            <p:cNvSpPr/>
            <p:nvPr/>
          </p:nvSpPr>
          <p:spPr>
            <a:xfrm>
              <a:off x="7243575" y="4576575"/>
              <a:ext cx="704850" cy="371475"/>
            </a:xfrm>
            <a:custGeom>
              <a:avLst/>
              <a:gdLst>
                <a:gd name="connsiteX0" fmla="*/ 704850 w 704850"/>
                <a:gd name="connsiteY0" fmla="*/ 371475 h 371475"/>
                <a:gd name="connsiteX1" fmla="*/ 352425 w 704850"/>
                <a:gd name="connsiteY1" fmla="*/ 0 h 371475"/>
                <a:gd name="connsiteX2" fmla="*/ 0 w 704850"/>
                <a:gd name="connsiteY2" fmla="*/ 371475 h 371475"/>
              </a:gdLst>
              <a:ahLst/>
              <a:cxnLst>
                <a:cxn ang="0">
                  <a:pos x="connsiteX0" y="connsiteY0"/>
                </a:cxn>
                <a:cxn ang="0">
                  <a:pos x="connsiteX1" y="connsiteY1"/>
                </a:cxn>
                <a:cxn ang="0">
                  <a:pos x="connsiteX2" y="connsiteY2"/>
                </a:cxn>
              </a:cxnLst>
              <a:rect l="l" t="t" r="r" b="b"/>
              <a:pathLst>
                <a:path w="704850" h="371475">
                  <a:moveTo>
                    <a:pt x="704850" y="371475"/>
                  </a:moveTo>
                  <a:lnTo>
                    <a:pt x="352425" y="0"/>
                  </a:lnTo>
                  <a:lnTo>
                    <a:pt x="0" y="371475"/>
                  </a:lnTo>
                  <a:close/>
                </a:path>
              </a:pathLst>
            </a:custGeom>
            <a:grpFill/>
            <a:ln w="9525" cap="flat">
              <a:noFill/>
              <a:prstDash val="solid"/>
              <a:miter/>
            </a:ln>
          </p:spPr>
          <p:txBody>
            <a:bodyPr rtlCol="0" anchor="ctr"/>
            <a:lstStyle/>
            <a:p>
              <a:endParaRPr lang="it-IT" sz="1013"/>
            </a:p>
          </p:txBody>
        </p:sp>
      </p:grpSp>
      <p:grpSp>
        <p:nvGrpSpPr>
          <p:cNvPr id="977" name="Elemento grafico 710" descr="Inizio">
            <a:extLst>
              <a:ext uri="{FF2B5EF4-FFF2-40B4-BE49-F238E27FC236}">
                <a16:creationId xmlns:a16="http://schemas.microsoft.com/office/drawing/2014/main" id="{C20F22CE-32DE-7B43-82A9-3FDD153C16E0}"/>
              </a:ext>
            </a:extLst>
          </p:cNvPr>
          <p:cNvGrpSpPr/>
          <p:nvPr/>
        </p:nvGrpSpPr>
        <p:grpSpPr>
          <a:xfrm>
            <a:off x="5135837" y="2237103"/>
            <a:ext cx="218517" cy="218517"/>
            <a:chOff x="7288800" y="4621800"/>
            <a:chExt cx="914400" cy="914400"/>
          </a:xfrm>
          <a:solidFill>
            <a:schemeClr val="accent3"/>
          </a:solidFill>
        </p:grpSpPr>
        <p:sp>
          <p:nvSpPr>
            <p:cNvPr id="978" name="Figura a mano libera 977">
              <a:extLst>
                <a:ext uri="{FF2B5EF4-FFF2-40B4-BE49-F238E27FC236}">
                  <a16:creationId xmlns:a16="http://schemas.microsoft.com/office/drawing/2014/main" id="{0575EEA7-0D5B-4547-AC5D-D000FAC40D17}"/>
                </a:ext>
              </a:extLst>
            </p:cNvPr>
            <p:cNvSpPr/>
            <p:nvPr/>
          </p:nvSpPr>
          <p:spPr>
            <a:xfrm>
              <a:off x="7393575" y="4812300"/>
              <a:ext cx="114300" cy="533400"/>
            </a:xfrm>
            <a:custGeom>
              <a:avLst/>
              <a:gdLst>
                <a:gd name="connsiteX0" fmla="*/ 114300 w 114300"/>
                <a:gd name="connsiteY0" fmla="*/ 533400 h 533400"/>
                <a:gd name="connsiteX1" fmla="*/ 114300 w 114300"/>
                <a:gd name="connsiteY1" fmla="*/ 266700 h 533400"/>
                <a:gd name="connsiteX2" fmla="*/ 114300 w 114300"/>
                <a:gd name="connsiteY2" fmla="*/ 0 h 533400"/>
                <a:gd name="connsiteX3" fmla="*/ 0 w 114300"/>
                <a:gd name="connsiteY3" fmla="*/ 0 h 533400"/>
                <a:gd name="connsiteX4" fmla="*/ 0 w 114300"/>
                <a:gd name="connsiteY4" fmla="*/ 53340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533400">
                  <a:moveTo>
                    <a:pt x="114300" y="533400"/>
                  </a:moveTo>
                  <a:lnTo>
                    <a:pt x="114300" y="266700"/>
                  </a:lnTo>
                  <a:lnTo>
                    <a:pt x="114300" y="0"/>
                  </a:lnTo>
                  <a:lnTo>
                    <a:pt x="0" y="0"/>
                  </a:lnTo>
                  <a:lnTo>
                    <a:pt x="0" y="533400"/>
                  </a:lnTo>
                  <a:close/>
                </a:path>
              </a:pathLst>
            </a:custGeom>
            <a:grpFill/>
            <a:ln w="9525" cap="flat">
              <a:noFill/>
              <a:prstDash val="solid"/>
              <a:miter/>
            </a:ln>
          </p:spPr>
          <p:txBody>
            <a:bodyPr rtlCol="0" anchor="ctr"/>
            <a:lstStyle/>
            <a:p>
              <a:endParaRPr lang="it-IT" sz="1013"/>
            </a:p>
          </p:txBody>
        </p:sp>
        <p:sp>
          <p:nvSpPr>
            <p:cNvPr id="979" name="Figura a mano libera 978">
              <a:extLst>
                <a:ext uri="{FF2B5EF4-FFF2-40B4-BE49-F238E27FC236}">
                  <a16:creationId xmlns:a16="http://schemas.microsoft.com/office/drawing/2014/main" id="{1A21D056-31E8-C344-BA03-E7B535036BEE}"/>
                </a:ext>
              </a:extLst>
            </p:cNvPr>
            <p:cNvSpPr/>
            <p:nvPr/>
          </p:nvSpPr>
          <p:spPr>
            <a:xfrm>
              <a:off x="7817438" y="4812300"/>
              <a:ext cx="276225" cy="533400"/>
            </a:xfrm>
            <a:custGeom>
              <a:avLst/>
              <a:gdLst>
                <a:gd name="connsiteX0" fmla="*/ 280988 w 276225"/>
                <a:gd name="connsiteY0" fmla="*/ 0 h 533400"/>
                <a:gd name="connsiteX1" fmla="*/ 0 w 276225"/>
                <a:gd name="connsiteY1" fmla="*/ 266700 h 533400"/>
                <a:gd name="connsiteX2" fmla="*/ 280988 w 276225"/>
                <a:gd name="connsiteY2" fmla="*/ 533400 h 533400"/>
              </a:gdLst>
              <a:ahLst/>
              <a:cxnLst>
                <a:cxn ang="0">
                  <a:pos x="connsiteX0" y="connsiteY0"/>
                </a:cxn>
                <a:cxn ang="0">
                  <a:pos x="connsiteX1" y="connsiteY1"/>
                </a:cxn>
                <a:cxn ang="0">
                  <a:pos x="connsiteX2" y="connsiteY2"/>
                </a:cxn>
              </a:cxnLst>
              <a:rect l="l" t="t" r="r" b="b"/>
              <a:pathLst>
                <a:path w="276225" h="533400">
                  <a:moveTo>
                    <a:pt x="280988" y="0"/>
                  </a:moveTo>
                  <a:lnTo>
                    <a:pt x="0" y="266700"/>
                  </a:lnTo>
                  <a:lnTo>
                    <a:pt x="280988" y="533400"/>
                  </a:lnTo>
                  <a:close/>
                </a:path>
              </a:pathLst>
            </a:custGeom>
            <a:grpFill/>
            <a:ln w="9525" cap="flat">
              <a:noFill/>
              <a:prstDash val="solid"/>
              <a:miter/>
            </a:ln>
          </p:spPr>
          <p:txBody>
            <a:bodyPr rtlCol="0" anchor="ctr"/>
            <a:lstStyle/>
            <a:p>
              <a:endParaRPr lang="it-IT" sz="1013"/>
            </a:p>
          </p:txBody>
        </p:sp>
        <p:sp>
          <p:nvSpPr>
            <p:cNvPr id="980" name="Figura a mano libera 979">
              <a:extLst>
                <a:ext uri="{FF2B5EF4-FFF2-40B4-BE49-F238E27FC236}">
                  <a16:creationId xmlns:a16="http://schemas.microsoft.com/office/drawing/2014/main" id="{C2964600-F220-F141-B180-3022CD61AE1D}"/>
                </a:ext>
              </a:extLst>
            </p:cNvPr>
            <p:cNvSpPr/>
            <p:nvPr/>
          </p:nvSpPr>
          <p:spPr>
            <a:xfrm>
              <a:off x="7522163" y="4812300"/>
              <a:ext cx="276225" cy="533400"/>
            </a:xfrm>
            <a:custGeom>
              <a:avLst/>
              <a:gdLst>
                <a:gd name="connsiteX0" fmla="*/ 280988 w 276225"/>
                <a:gd name="connsiteY0" fmla="*/ 0 h 533400"/>
                <a:gd name="connsiteX1" fmla="*/ 0 w 276225"/>
                <a:gd name="connsiteY1" fmla="*/ 266700 h 533400"/>
                <a:gd name="connsiteX2" fmla="*/ 280988 w 276225"/>
                <a:gd name="connsiteY2" fmla="*/ 533400 h 533400"/>
              </a:gdLst>
              <a:ahLst/>
              <a:cxnLst>
                <a:cxn ang="0">
                  <a:pos x="connsiteX0" y="connsiteY0"/>
                </a:cxn>
                <a:cxn ang="0">
                  <a:pos x="connsiteX1" y="connsiteY1"/>
                </a:cxn>
                <a:cxn ang="0">
                  <a:pos x="connsiteX2" y="connsiteY2"/>
                </a:cxn>
              </a:cxnLst>
              <a:rect l="l" t="t" r="r" b="b"/>
              <a:pathLst>
                <a:path w="276225" h="533400">
                  <a:moveTo>
                    <a:pt x="280988" y="0"/>
                  </a:moveTo>
                  <a:lnTo>
                    <a:pt x="0" y="266700"/>
                  </a:lnTo>
                  <a:lnTo>
                    <a:pt x="280988" y="533400"/>
                  </a:lnTo>
                  <a:close/>
                </a:path>
              </a:pathLst>
            </a:custGeom>
            <a:grpFill/>
            <a:ln w="9525" cap="flat">
              <a:noFill/>
              <a:prstDash val="solid"/>
              <a:miter/>
            </a:ln>
          </p:spPr>
          <p:txBody>
            <a:bodyPr rtlCol="0" anchor="ctr"/>
            <a:lstStyle/>
            <a:p>
              <a:endParaRPr lang="it-IT" sz="1013"/>
            </a:p>
          </p:txBody>
        </p:sp>
      </p:grpSp>
      <p:grpSp>
        <p:nvGrpSpPr>
          <p:cNvPr id="981" name="Elemento grafico 712" descr="Fine">
            <a:extLst>
              <a:ext uri="{FF2B5EF4-FFF2-40B4-BE49-F238E27FC236}">
                <a16:creationId xmlns:a16="http://schemas.microsoft.com/office/drawing/2014/main" id="{E5B66FA0-954D-3E41-B145-E05D9CFB7E6F}"/>
              </a:ext>
            </a:extLst>
          </p:cNvPr>
          <p:cNvGrpSpPr/>
          <p:nvPr/>
        </p:nvGrpSpPr>
        <p:grpSpPr>
          <a:xfrm>
            <a:off x="5602243" y="2237103"/>
            <a:ext cx="218517" cy="218517"/>
            <a:chOff x="7438800" y="4771800"/>
            <a:chExt cx="914400" cy="914400"/>
          </a:xfrm>
          <a:solidFill>
            <a:schemeClr val="accent3"/>
          </a:solidFill>
        </p:grpSpPr>
        <p:sp>
          <p:nvSpPr>
            <p:cNvPr id="982" name="Figura a mano libera 981">
              <a:extLst>
                <a:ext uri="{FF2B5EF4-FFF2-40B4-BE49-F238E27FC236}">
                  <a16:creationId xmlns:a16="http://schemas.microsoft.com/office/drawing/2014/main" id="{AD6AAD63-9BD1-5949-92CA-08580A56DC81}"/>
                </a:ext>
              </a:extLst>
            </p:cNvPr>
            <p:cNvSpPr/>
            <p:nvPr/>
          </p:nvSpPr>
          <p:spPr>
            <a:xfrm>
              <a:off x="8134125" y="4962300"/>
              <a:ext cx="114300" cy="533400"/>
            </a:xfrm>
            <a:custGeom>
              <a:avLst/>
              <a:gdLst>
                <a:gd name="connsiteX0" fmla="*/ 0 w 114300"/>
                <a:gd name="connsiteY0" fmla="*/ 0 h 533400"/>
                <a:gd name="connsiteX1" fmla="*/ 0 w 114300"/>
                <a:gd name="connsiteY1" fmla="*/ 266700 h 533400"/>
                <a:gd name="connsiteX2" fmla="*/ 0 w 114300"/>
                <a:gd name="connsiteY2" fmla="*/ 533400 h 533400"/>
                <a:gd name="connsiteX3" fmla="*/ 114300 w 114300"/>
                <a:gd name="connsiteY3" fmla="*/ 533400 h 533400"/>
                <a:gd name="connsiteX4" fmla="*/ 114300 w 1143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533400">
                  <a:moveTo>
                    <a:pt x="0" y="0"/>
                  </a:moveTo>
                  <a:lnTo>
                    <a:pt x="0" y="266700"/>
                  </a:lnTo>
                  <a:lnTo>
                    <a:pt x="0" y="533400"/>
                  </a:lnTo>
                  <a:lnTo>
                    <a:pt x="114300" y="533400"/>
                  </a:lnTo>
                  <a:lnTo>
                    <a:pt x="114300" y="0"/>
                  </a:lnTo>
                  <a:close/>
                </a:path>
              </a:pathLst>
            </a:custGeom>
            <a:grpFill/>
            <a:ln w="9525" cap="flat">
              <a:noFill/>
              <a:prstDash val="solid"/>
              <a:miter/>
            </a:ln>
          </p:spPr>
          <p:txBody>
            <a:bodyPr rtlCol="0" anchor="ctr"/>
            <a:lstStyle/>
            <a:p>
              <a:endParaRPr lang="it-IT" sz="1013"/>
            </a:p>
          </p:txBody>
        </p:sp>
        <p:sp>
          <p:nvSpPr>
            <p:cNvPr id="983" name="Figura a mano libera 982">
              <a:extLst>
                <a:ext uri="{FF2B5EF4-FFF2-40B4-BE49-F238E27FC236}">
                  <a16:creationId xmlns:a16="http://schemas.microsoft.com/office/drawing/2014/main" id="{2295F0C8-935E-9543-A134-50C4C1E6A490}"/>
                </a:ext>
              </a:extLst>
            </p:cNvPr>
            <p:cNvSpPr/>
            <p:nvPr/>
          </p:nvSpPr>
          <p:spPr>
            <a:xfrm>
              <a:off x="7543575" y="4962300"/>
              <a:ext cx="276225" cy="533400"/>
            </a:xfrm>
            <a:custGeom>
              <a:avLst/>
              <a:gdLst>
                <a:gd name="connsiteX0" fmla="*/ 0 w 276225"/>
                <a:gd name="connsiteY0" fmla="*/ 533400 h 533400"/>
                <a:gd name="connsiteX1" fmla="*/ 280988 w 276225"/>
                <a:gd name="connsiteY1" fmla="*/ 266700 h 533400"/>
                <a:gd name="connsiteX2" fmla="*/ 0 w 276225"/>
                <a:gd name="connsiteY2" fmla="*/ 0 h 533400"/>
              </a:gdLst>
              <a:ahLst/>
              <a:cxnLst>
                <a:cxn ang="0">
                  <a:pos x="connsiteX0" y="connsiteY0"/>
                </a:cxn>
                <a:cxn ang="0">
                  <a:pos x="connsiteX1" y="connsiteY1"/>
                </a:cxn>
                <a:cxn ang="0">
                  <a:pos x="connsiteX2" y="connsiteY2"/>
                </a:cxn>
              </a:cxnLst>
              <a:rect l="l" t="t" r="r" b="b"/>
              <a:pathLst>
                <a:path w="276225" h="533400">
                  <a:moveTo>
                    <a:pt x="0" y="533400"/>
                  </a:moveTo>
                  <a:lnTo>
                    <a:pt x="280988" y="266700"/>
                  </a:lnTo>
                  <a:lnTo>
                    <a:pt x="0" y="0"/>
                  </a:lnTo>
                  <a:close/>
                </a:path>
              </a:pathLst>
            </a:custGeom>
            <a:grpFill/>
            <a:ln w="9525" cap="flat">
              <a:noFill/>
              <a:prstDash val="solid"/>
              <a:miter/>
            </a:ln>
          </p:spPr>
          <p:txBody>
            <a:bodyPr rtlCol="0" anchor="ctr"/>
            <a:lstStyle/>
            <a:p>
              <a:endParaRPr lang="it-IT" sz="1013"/>
            </a:p>
          </p:txBody>
        </p:sp>
        <p:sp>
          <p:nvSpPr>
            <p:cNvPr id="984" name="Figura a mano libera 983">
              <a:extLst>
                <a:ext uri="{FF2B5EF4-FFF2-40B4-BE49-F238E27FC236}">
                  <a16:creationId xmlns:a16="http://schemas.microsoft.com/office/drawing/2014/main" id="{8BCBB440-5928-8243-AD1B-6EFAD9831C3C}"/>
                </a:ext>
              </a:extLst>
            </p:cNvPr>
            <p:cNvSpPr/>
            <p:nvPr/>
          </p:nvSpPr>
          <p:spPr>
            <a:xfrm>
              <a:off x="7838850" y="4962300"/>
              <a:ext cx="276225" cy="533400"/>
            </a:xfrm>
            <a:custGeom>
              <a:avLst/>
              <a:gdLst>
                <a:gd name="connsiteX0" fmla="*/ 0 w 276225"/>
                <a:gd name="connsiteY0" fmla="*/ 533400 h 533400"/>
                <a:gd name="connsiteX1" fmla="*/ 280988 w 276225"/>
                <a:gd name="connsiteY1" fmla="*/ 266700 h 533400"/>
                <a:gd name="connsiteX2" fmla="*/ 0 w 276225"/>
                <a:gd name="connsiteY2" fmla="*/ 0 h 533400"/>
              </a:gdLst>
              <a:ahLst/>
              <a:cxnLst>
                <a:cxn ang="0">
                  <a:pos x="connsiteX0" y="connsiteY0"/>
                </a:cxn>
                <a:cxn ang="0">
                  <a:pos x="connsiteX1" y="connsiteY1"/>
                </a:cxn>
                <a:cxn ang="0">
                  <a:pos x="connsiteX2" y="connsiteY2"/>
                </a:cxn>
              </a:cxnLst>
              <a:rect l="l" t="t" r="r" b="b"/>
              <a:pathLst>
                <a:path w="276225" h="533400">
                  <a:moveTo>
                    <a:pt x="0" y="533400"/>
                  </a:moveTo>
                  <a:lnTo>
                    <a:pt x="280988" y="266700"/>
                  </a:lnTo>
                  <a:lnTo>
                    <a:pt x="0" y="0"/>
                  </a:lnTo>
                  <a:close/>
                </a:path>
              </a:pathLst>
            </a:custGeom>
            <a:grpFill/>
            <a:ln w="9525" cap="flat">
              <a:noFill/>
              <a:prstDash val="solid"/>
              <a:miter/>
            </a:ln>
          </p:spPr>
          <p:txBody>
            <a:bodyPr rtlCol="0" anchor="ctr"/>
            <a:lstStyle/>
            <a:p>
              <a:endParaRPr lang="it-IT" sz="1013"/>
            </a:p>
          </p:txBody>
        </p:sp>
      </p:grpSp>
      <p:grpSp>
        <p:nvGrpSpPr>
          <p:cNvPr id="985" name="Elemento grafico 714" descr="Pausa">
            <a:extLst>
              <a:ext uri="{FF2B5EF4-FFF2-40B4-BE49-F238E27FC236}">
                <a16:creationId xmlns:a16="http://schemas.microsoft.com/office/drawing/2014/main" id="{F79B6041-0B1D-1446-9E85-8154103A4B14}"/>
              </a:ext>
            </a:extLst>
          </p:cNvPr>
          <p:cNvGrpSpPr/>
          <p:nvPr/>
        </p:nvGrpSpPr>
        <p:grpSpPr>
          <a:xfrm>
            <a:off x="6068649" y="2237103"/>
            <a:ext cx="218517" cy="218517"/>
            <a:chOff x="7588800" y="4921800"/>
            <a:chExt cx="914400" cy="914400"/>
          </a:xfrm>
          <a:solidFill>
            <a:schemeClr val="accent3"/>
          </a:solidFill>
        </p:grpSpPr>
        <p:sp>
          <p:nvSpPr>
            <p:cNvPr id="996" name="Figura a mano libera 995">
              <a:extLst>
                <a:ext uri="{FF2B5EF4-FFF2-40B4-BE49-F238E27FC236}">
                  <a16:creationId xmlns:a16="http://schemas.microsoft.com/office/drawing/2014/main" id="{83311F1E-F56A-C441-9AF0-B94F71DC7FBB}"/>
                </a:ext>
              </a:extLst>
            </p:cNvPr>
            <p:cNvSpPr/>
            <p:nvPr/>
          </p:nvSpPr>
          <p:spPr>
            <a:xfrm>
              <a:off x="7750725" y="5026575"/>
              <a:ext cx="219075" cy="704850"/>
            </a:xfrm>
            <a:custGeom>
              <a:avLst/>
              <a:gdLst>
                <a:gd name="connsiteX0" fmla="*/ 0 w 219075"/>
                <a:gd name="connsiteY0" fmla="*/ 0 h 704850"/>
                <a:gd name="connsiteX1" fmla="*/ 227648 w 219075"/>
                <a:gd name="connsiteY1" fmla="*/ 0 h 704850"/>
                <a:gd name="connsiteX2" fmla="*/ 227648 w 219075"/>
                <a:gd name="connsiteY2" fmla="*/ 704850 h 704850"/>
                <a:gd name="connsiteX3" fmla="*/ 0 w 219075"/>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219075" h="704850">
                  <a:moveTo>
                    <a:pt x="0" y="0"/>
                  </a:moveTo>
                  <a:lnTo>
                    <a:pt x="227648" y="0"/>
                  </a:lnTo>
                  <a:lnTo>
                    <a:pt x="227648" y="704850"/>
                  </a:lnTo>
                  <a:lnTo>
                    <a:pt x="0" y="704850"/>
                  </a:lnTo>
                  <a:close/>
                </a:path>
              </a:pathLst>
            </a:custGeom>
            <a:grpFill/>
            <a:ln w="9525" cap="flat">
              <a:noFill/>
              <a:prstDash val="solid"/>
              <a:miter/>
            </a:ln>
          </p:spPr>
          <p:txBody>
            <a:bodyPr rtlCol="0" anchor="ctr"/>
            <a:lstStyle/>
            <a:p>
              <a:endParaRPr lang="it-IT" sz="1013"/>
            </a:p>
          </p:txBody>
        </p:sp>
        <p:sp>
          <p:nvSpPr>
            <p:cNvPr id="997" name="Figura a mano libera 996">
              <a:extLst>
                <a:ext uri="{FF2B5EF4-FFF2-40B4-BE49-F238E27FC236}">
                  <a16:creationId xmlns:a16="http://schemas.microsoft.com/office/drawing/2014/main" id="{6E86A8D1-4D4F-FA4A-8DCE-F65C2F7AF0D3}"/>
                </a:ext>
              </a:extLst>
            </p:cNvPr>
            <p:cNvSpPr/>
            <p:nvPr/>
          </p:nvSpPr>
          <p:spPr>
            <a:xfrm>
              <a:off x="8113628" y="5026575"/>
              <a:ext cx="219075" cy="704850"/>
            </a:xfrm>
            <a:custGeom>
              <a:avLst/>
              <a:gdLst>
                <a:gd name="connsiteX0" fmla="*/ 0 w 219075"/>
                <a:gd name="connsiteY0" fmla="*/ 0 h 704850"/>
                <a:gd name="connsiteX1" fmla="*/ 227648 w 219075"/>
                <a:gd name="connsiteY1" fmla="*/ 0 h 704850"/>
                <a:gd name="connsiteX2" fmla="*/ 227648 w 219075"/>
                <a:gd name="connsiteY2" fmla="*/ 704850 h 704850"/>
                <a:gd name="connsiteX3" fmla="*/ 0 w 219075"/>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219075" h="704850">
                  <a:moveTo>
                    <a:pt x="0" y="0"/>
                  </a:moveTo>
                  <a:lnTo>
                    <a:pt x="227648" y="0"/>
                  </a:lnTo>
                  <a:lnTo>
                    <a:pt x="227648" y="704850"/>
                  </a:lnTo>
                  <a:lnTo>
                    <a:pt x="0" y="704850"/>
                  </a:lnTo>
                  <a:close/>
                </a:path>
              </a:pathLst>
            </a:custGeom>
            <a:grpFill/>
            <a:ln w="9525" cap="flat">
              <a:noFill/>
              <a:prstDash val="solid"/>
              <a:miter/>
            </a:ln>
          </p:spPr>
          <p:txBody>
            <a:bodyPr rtlCol="0" anchor="ctr"/>
            <a:lstStyle/>
            <a:p>
              <a:endParaRPr lang="it-IT" sz="1013"/>
            </a:p>
          </p:txBody>
        </p:sp>
      </p:grpSp>
      <p:sp>
        <p:nvSpPr>
          <p:cNvPr id="998" name="Elemento grafico 716" descr="Arresta">
            <a:extLst>
              <a:ext uri="{FF2B5EF4-FFF2-40B4-BE49-F238E27FC236}">
                <a16:creationId xmlns:a16="http://schemas.microsoft.com/office/drawing/2014/main" id="{6CD085CE-FA60-D94D-A286-2E97F67DAF39}"/>
              </a:ext>
            </a:extLst>
          </p:cNvPr>
          <p:cNvSpPr/>
          <p:nvPr/>
        </p:nvSpPr>
        <p:spPr>
          <a:xfrm>
            <a:off x="6535055" y="2262142"/>
            <a:ext cx="168440" cy="168440"/>
          </a:xfrm>
          <a:custGeom>
            <a:avLst/>
            <a:gdLst>
              <a:gd name="connsiteX0" fmla="*/ 0 w 704850"/>
              <a:gd name="connsiteY0" fmla="*/ 0 h 704850"/>
              <a:gd name="connsiteX1" fmla="*/ 704850 w 704850"/>
              <a:gd name="connsiteY1" fmla="*/ 0 h 704850"/>
              <a:gd name="connsiteX2" fmla="*/ 704850 w 704850"/>
              <a:gd name="connsiteY2" fmla="*/ 704850 h 704850"/>
              <a:gd name="connsiteX3" fmla="*/ 0 w 704850"/>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704850" h="704850">
                <a:moveTo>
                  <a:pt x="0" y="0"/>
                </a:moveTo>
                <a:lnTo>
                  <a:pt x="704850" y="0"/>
                </a:lnTo>
                <a:lnTo>
                  <a:pt x="704850" y="704850"/>
                </a:lnTo>
                <a:lnTo>
                  <a:pt x="0" y="704850"/>
                </a:lnTo>
                <a:close/>
              </a:path>
            </a:pathLst>
          </a:custGeom>
          <a:solidFill>
            <a:schemeClr val="accent3"/>
          </a:solidFill>
          <a:ln w="9525" cap="flat">
            <a:noFill/>
            <a:prstDash val="solid"/>
            <a:miter/>
          </a:ln>
        </p:spPr>
        <p:txBody>
          <a:bodyPr rtlCol="0" anchor="ctr"/>
          <a:lstStyle/>
          <a:p>
            <a:endParaRPr lang="it-IT" sz="1013"/>
          </a:p>
        </p:txBody>
      </p:sp>
      <p:sp>
        <p:nvSpPr>
          <p:cNvPr id="999" name="Elemento grafico 718" descr="Riproduci">
            <a:extLst>
              <a:ext uri="{FF2B5EF4-FFF2-40B4-BE49-F238E27FC236}">
                <a16:creationId xmlns:a16="http://schemas.microsoft.com/office/drawing/2014/main" id="{F27B2D55-D1AF-6B45-91D4-D4F81FA04218}"/>
              </a:ext>
            </a:extLst>
          </p:cNvPr>
          <p:cNvSpPr/>
          <p:nvPr/>
        </p:nvSpPr>
        <p:spPr>
          <a:xfrm>
            <a:off x="6951384" y="2262142"/>
            <a:ext cx="129745" cy="168440"/>
          </a:xfrm>
          <a:custGeom>
            <a:avLst/>
            <a:gdLst>
              <a:gd name="connsiteX0" fmla="*/ 0 w 542925"/>
              <a:gd name="connsiteY0" fmla="*/ 0 h 704850"/>
              <a:gd name="connsiteX1" fmla="*/ 546735 w 542925"/>
              <a:gd name="connsiteY1" fmla="*/ 352425 h 704850"/>
              <a:gd name="connsiteX2" fmla="*/ 0 w 542925"/>
              <a:gd name="connsiteY2" fmla="*/ 704850 h 704850"/>
            </a:gdLst>
            <a:ahLst/>
            <a:cxnLst>
              <a:cxn ang="0">
                <a:pos x="connsiteX0" y="connsiteY0"/>
              </a:cxn>
              <a:cxn ang="0">
                <a:pos x="connsiteX1" y="connsiteY1"/>
              </a:cxn>
              <a:cxn ang="0">
                <a:pos x="connsiteX2" y="connsiteY2"/>
              </a:cxn>
            </a:cxnLst>
            <a:rect l="l" t="t" r="r" b="b"/>
            <a:pathLst>
              <a:path w="542925" h="704850">
                <a:moveTo>
                  <a:pt x="0" y="0"/>
                </a:moveTo>
                <a:lnTo>
                  <a:pt x="546735" y="352425"/>
                </a:lnTo>
                <a:lnTo>
                  <a:pt x="0" y="704850"/>
                </a:lnTo>
                <a:close/>
              </a:path>
            </a:pathLst>
          </a:custGeom>
          <a:solidFill>
            <a:schemeClr val="accent3"/>
          </a:solidFill>
          <a:ln w="9525" cap="flat">
            <a:noFill/>
            <a:prstDash val="solid"/>
            <a:miter/>
          </a:ln>
        </p:spPr>
        <p:txBody>
          <a:bodyPr rtlCol="0" anchor="ctr"/>
          <a:lstStyle/>
          <a:p>
            <a:endParaRPr lang="it-IT" sz="1013"/>
          </a:p>
        </p:txBody>
      </p:sp>
      <p:sp>
        <p:nvSpPr>
          <p:cNvPr id="1000" name="Elemento grafico 720" descr="Invio">
            <a:extLst>
              <a:ext uri="{FF2B5EF4-FFF2-40B4-BE49-F238E27FC236}">
                <a16:creationId xmlns:a16="http://schemas.microsoft.com/office/drawing/2014/main" id="{BCCCE9D3-6955-0546-98C2-DCBC92EA3D94}"/>
              </a:ext>
            </a:extLst>
          </p:cNvPr>
          <p:cNvSpPr/>
          <p:nvPr/>
        </p:nvSpPr>
        <p:spPr>
          <a:xfrm>
            <a:off x="7329018" y="2268971"/>
            <a:ext cx="172993" cy="154782"/>
          </a:xfrm>
          <a:custGeom>
            <a:avLst/>
            <a:gdLst>
              <a:gd name="connsiteX0" fmla="*/ 723900 w 723900"/>
              <a:gd name="connsiteY0" fmla="*/ 202883 h 647700"/>
              <a:gd name="connsiteX1" fmla="*/ 521017 w 723900"/>
              <a:gd name="connsiteY1" fmla="*/ 0 h 647700"/>
              <a:gd name="connsiteX2" fmla="*/ 323850 w 723900"/>
              <a:gd name="connsiteY2" fmla="*/ 196215 h 647700"/>
              <a:gd name="connsiteX3" fmla="*/ 448628 w 723900"/>
              <a:gd name="connsiteY3" fmla="*/ 198120 h 647700"/>
              <a:gd name="connsiteX4" fmla="*/ 448628 w 723900"/>
              <a:gd name="connsiteY4" fmla="*/ 498158 h 647700"/>
              <a:gd name="connsiteX5" fmla="*/ 149543 w 723900"/>
              <a:gd name="connsiteY5" fmla="*/ 498158 h 647700"/>
              <a:gd name="connsiteX6" fmla="*/ 149543 w 723900"/>
              <a:gd name="connsiteY6" fmla="*/ 385763 h 647700"/>
              <a:gd name="connsiteX7" fmla="*/ 0 w 723900"/>
              <a:gd name="connsiteY7" fmla="*/ 385763 h 647700"/>
              <a:gd name="connsiteX8" fmla="*/ 0 w 723900"/>
              <a:gd name="connsiteY8" fmla="*/ 647700 h 647700"/>
              <a:gd name="connsiteX9" fmla="*/ 598170 w 723900"/>
              <a:gd name="connsiteY9" fmla="*/ 647700 h 647700"/>
              <a:gd name="connsiteX10" fmla="*/ 598170 w 723900"/>
              <a:gd name="connsiteY10" fmla="*/ 200977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647700">
                <a:moveTo>
                  <a:pt x="723900" y="202883"/>
                </a:moveTo>
                <a:lnTo>
                  <a:pt x="521017" y="0"/>
                </a:lnTo>
                <a:lnTo>
                  <a:pt x="323850" y="196215"/>
                </a:lnTo>
                <a:lnTo>
                  <a:pt x="448628" y="198120"/>
                </a:lnTo>
                <a:lnTo>
                  <a:pt x="448628" y="498158"/>
                </a:lnTo>
                <a:lnTo>
                  <a:pt x="149543" y="498158"/>
                </a:lnTo>
                <a:lnTo>
                  <a:pt x="149543" y="385763"/>
                </a:lnTo>
                <a:lnTo>
                  <a:pt x="0" y="385763"/>
                </a:lnTo>
                <a:lnTo>
                  <a:pt x="0" y="647700"/>
                </a:lnTo>
                <a:lnTo>
                  <a:pt x="598170" y="647700"/>
                </a:lnTo>
                <a:lnTo>
                  <a:pt x="598170" y="200977"/>
                </a:lnTo>
                <a:close/>
              </a:path>
            </a:pathLst>
          </a:custGeom>
          <a:solidFill>
            <a:schemeClr val="accent3"/>
          </a:solidFill>
          <a:ln w="9525" cap="flat">
            <a:noFill/>
            <a:prstDash val="solid"/>
            <a:miter/>
          </a:ln>
        </p:spPr>
        <p:txBody>
          <a:bodyPr rtlCol="0" anchor="ctr"/>
          <a:lstStyle/>
          <a:p>
            <a:endParaRPr lang="it-IT" sz="1013"/>
          </a:p>
        </p:txBody>
      </p:sp>
      <p:grpSp>
        <p:nvGrpSpPr>
          <p:cNvPr id="1006" name="Elemento grafico 722" descr="Ripeti">
            <a:extLst>
              <a:ext uri="{FF2B5EF4-FFF2-40B4-BE49-F238E27FC236}">
                <a16:creationId xmlns:a16="http://schemas.microsoft.com/office/drawing/2014/main" id="{E8306173-4F04-AC42-93D5-A96D919A9DDA}"/>
              </a:ext>
            </a:extLst>
          </p:cNvPr>
          <p:cNvGrpSpPr/>
          <p:nvPr/>
        </p:nvGrpSpPr>
        <p:grpSpPr>
          <a:xfrm>
            <a:off x="7749900" y="2237103"/>
            <a:ext cx="218517" cy="218517"/>
            <a:chOff x="8188800" y="5521800"/>
            <a:chExt cx="914400" cy="914400"/>
          </a:xfrm>
          <a:solidFill>
            <a:schemeClr val="accent3"/>
          </a:solidFill>
        </p:grpSpPr>
        <p:sp>
          <p:nvSpPr>
            <p:cNvPr id="1007" name="Figura a mano libera 1006">
              <a:extLst>
                <a:ext uri="{FF2B5EF4-FFF2-40B4-BE49-F238E27FC236}">
                  <a16:creationId xmlns:a16="http://schemas.microsoft.com/office/drawing/2014/main" id="{DCEAD403-23C6-FF4B-A18D-3619A35D08C2}"/>
                </a:ext>
              </a:extLst>
            </p:cNvPr>
            <p:cNvSpPr/>
            <p:nvPr/>
          </p:nvSpPr>
          <p:spPr>
            <a:xfrm>
              <a:off x="8204993" y="5626575"/>
              <a:ext cx="752475" cy="438150"/>
            </a:xfrm>
            <a:custGeom>
              <a:avLst/>
              <a:gdLst>
                <a:gd name="connsiteX0" fmla="*/ 182880 w 752475"/>
                <a:gd name="connsiteY0" fmla="*/ 443865 h 438150"/>
                <a:gd name="connsiteX1" fmla="*/ 365760 w 752475"/>
                <a:gd name="connsiteY1" fmla="*/ 260985 h 438150"/>
                <a:gd name="connsiteX2" fmla="*/ 263843 w 752475"/>
                <a:gd name="connsiteY2" fmla="*/ 260985 h 438150"/>
                <a:gd name="connsiteX3" fmla="*/ 442913 w 752475"/>
                <a:gd name="connsiteY3" fmla="*/ 151448 h 438150"/>
                <a:gd name="connsiteX4" fmla="*/ 575310 w 752475"/>
                <a:gd name="connsiteY4" fmla="*/ 201930 h 438150"/>
                <a:gd name="connsiteX5" fmla="*/ 761048 w 752475"/>
                <a:gd name="connsiteY5" fmla="*/ 201930 h 438150"/>
                <a:gd name="connsiteX6" fmla="*/ 442913 w 752475"/>
                <a:gd name="connsiteY6" fmla="*/ 0 h 438150"/>
                <a:gd name="connsiteX7" fmla="*/ 102870 w 752475"/>
                <a:gd name="connsiteY7" fmla="*/ 260985 h 438150"/>
                <a:gd name="connsiteX8" fmla="*/ 0 w 752475"/>
                <a:gd name="connsiteY8" fmla="*/ 260985 h 438150"/>
                <a:gd name="connsiteX9" fmla="*/ 182880 w 752475"/>
                <a:gd name="connsiteY9" fmla="*/ 443865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438150">
                  <a:moveTo>
                    <a:pt x="182880" y="443865"/>
                  </a:moveTo>
                  <a:lnTo>
                    <a:pt x="365760" y="260985"/>
                  </a:lnTo>
                  <a:lnTo>
                    <a:pt x="263843" y="260985"/>
                  </a:lnTo>
                  <a:cubicBezTo>
                    <a:pt x="297180" y="196215"/>
                    <a:pt x="364808" y="151448"/>
                    <a:pt x="442913" y="151448"/>
                  </a:cubicBezTo>
                  <a:cubicBezTo>
                    <a:pt x="493395" y="151448"/>
                    <a:pt x="540068" y="170498"/>
                    <a:pt x="575310" y="201930"/>
                  </a:cubicBezTo>
                  <a:lnTo>
                    <a:pt x="761048" y="201930"/>
                  </a:lnTo>
                  <a:cubicBezTo>
                    <a:pt x="704850" y="81915"/>
                    <a:pt x="582930" y="0"/>
                    <a:pt x="442913" y="0"/>
                  </a:cubicBezTo>
                  <a:cubicBezTo>
                    <a:pt x="280035" y="0"/>
                    <a:pt x="142875" y="110490"/>
                    <a:pt x="102870" y="260985"/>
                  </a:cubicBezTo>
                  <a:lnTo>
                    <a:pt x="0" y="260985"/>
                  </a:lnTo>
                  <a:lnTo>
                    <a:pt x="182880" y="443865"/>
                  </a:lnTo>
                  <a:close/>
                </a:path>
              </a:pathLst>
            </a:custGeom>
            <a:grpFill/>
            <a:ln w="9525" cap="flat">
              <a:noFill/>
              <a:prstDash val="solid"/>
              <a:miter/>
            </a:ln>
          </p:spPr>
          <p:txBody>
            <a:bodyPr rtlCol="0" anchor="ctr"/>
            <a:lstStyle/>
            <a:p>
              <a:endParaRPr lang="it-IT" sz="1013"/>
            </a:p>
          </p:txBody>
        </p:sp>
        <p:sp>
          <p:nvSpPr>
            <p:cNvPr id="1008" name="Figura a mano libera 1007">
              <a:extLst>
                <a:ext uri="{FF2B5EF4-FFF2-40B4-BE49-F238E27FC236}">
                  <a16:creationId xmlns:a16="http://schemas.microsoft.com/office/drawing/2014/main" id="{B2752576-9BA2-A043-89A7-345392A71895}"/>
                </a:ext>
              </a:extLst>
            </p:cNvPr>
            <p:cNvSpPr/>
            <p:nvPr/>
          </p:nvSpPr>
          <p:spPr>
            <a:xfrm>
              <a:off x="8328817" y="5887560"/>
              <a:ext cx="752475" cy="438150"/>
            </a:xfrm>
            <a:custGeom>
              <a:avLst/>
              <a:gdLst>
                <a:gd name="connsiteX0" fmla="*/ 761048 w 752475"/>
                <a:gd name="connsiteY0" fmla="*/ 182880 h 438150"/>
                <a:gd name="connsiteX1" fmla="*/ 578168 w 752475"/>
                <a:gd name="connsiteY1" fmla="*/ 0 h 438150"/>
                <a:gd name="connsiteX2" fmla="*/ 395288 w 752475"/>
                <a:gd name="connsiteY2" fmla="*/ 182880 h 438150"/>
                <a:gd name="connsiteX3" fmla="*/ 498158 w 752475"/>
                <a:gd name="connsiteY3" fmla="*/ 182880 h 438150"/>
                <a:gd name="connsiteX4" fmla="*/ 319088 w 752475"/>
                <a:gd name="connsiteY4" fmla="*/ 292417 h 438150"/>
                <a:gd name="connsiteX5" fmla="*/ 186690 w 752475"/>
                <a:gd name="connsiteY5" fmla="*/ 241935 h 438150"/>
                <a:gd name="connsiteX6" fmla="*/ 0 w 752475"/>
                <a:gd name="connsiteY6" fmla="*/ 241935 h 438150"/>
                <a:gd name="connsiteX7" fmla="*/ 319088 w 752475"/>
                <a:gd name="connsiteY7" fmla="*/ 443865 h 438150"/>
                <a:gd name="connsiteX8" fmla="*/ 659130 w 752475"/>
                <a:gd name="connsiteY8" fmla="*/ 182880 h 438150"/>
                <a:gd name="connsiteX9" fmla="*/ 761048 w 752475"/>
                <a:gd name="connsiteY9" fmla="*/ 18288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438150">
                  <a:moveTo>
                    <a:pt x="761048" y="182880"/>
                  </a:moveTo>
                  <a:lnTo>
                    <a:pt x="578168" y="0"/>
                  </a:lnTo>
                  <a:lnTo>
                    <a:pt x="395288" y="182880"/>
                  </a:lnTo>
                  <a:lnTo>
                    <a:pt x="498158" y="182880"/>
                  </a:lnTo>
                  <a:cubicBezTo>
                    <a:pt x="464820" y="247650"/>
                    <a:pt x="397193" y="292417"/>
                    <a:pt x="319088" y="292417"/>
                  </a:cubicBezTo>
                  <a:cubicBezTo>
                    <a:pt x="268605" y="292417"/>
                    <a:pt x="221933" y="273367"/>
                    <a:pt x="186690" y="241935"/>
                  </a:cubicBezTo>
                  <a:lnTo>
                    <a:pt x="0" y="241935"/>
                  </a:lnTo>
                  <a:cubicBezTo>
                    <a:pt x="57150" y="361950"/>
                    <a:pt x="178118" y="443865"/>
                    <a:pt x="319088" y="443865"/>
                  </a:cubicBezTo>
                  <a:cubicBezTo>
                    <a:pt x="481965" y="443865"/>
                    <a:pt x="619125" y="333375"/>
                    <a:pt x="659130" y="182880"/>
                  </a:cubicBezTo>
                  <a:lnTo>
                    <a:pt x="761048" y="182880"/>
                  </a:lnTo>
                  <a:close/>
                </a:path>
              </a:pathLst>
            </a:custGeom>
            <a:grpFill/>
            <a:ln w="9525" cap="flat">
              <a:noFill/>
              <a:prstDash val="solid"/>
              <a:miter/>
            </a:ln>
          </p:spPr>
          <p:txBody>
            <a:bodyPr rtlCol="0" anchor="ctr"/>
            <a:lstStyle/>
            <a:p>
              <a:endParaRPr lang="it-IT" sz="1013"/>
            </a:p>
          </p:txBody>
        </p:sp>
      </p:grpSp>
      <p:grpSp>
        <p:nvGrpSpPr>
          <p:cNvPr id="1009" name="Elemento grafico 734" descr="Condividi">
            <a:extLst>
              <a:ext uri="{FF2B5EF4-FFF2-40B4-BE49-F238E27FC236}">
                <a16:creationId xmlns:a16="http://schemas.microsoft.com/office/drawing/2014/main" id="{A1129DC9-FDBD-1542-B190-15D02EB22C33}"/>
              </a:ext>
            </a:extLst>
          </p:cNvPr>
          <p:cNvGrpSpPr/>
          <p:nvPr/>
        </p:nvGrpSpPr>
        <p:grpSpPr>
          <a:xfrm>
            <a:off x="8216306" y="2237103"/>
            <a:ext cx="218517" cy="218517"/>
            <a:chOff x="8338800" y="5671800"/>
            <a:chExt cx="914400" cy="914400"/>
          </a:xfrm>
          <a:solidFill>
            <a:schemeClr val="accent3"/>
          </a:solidFill>
        </p:grpSpPr>
        <p:sp>
          <p:nvSpPr>
            <p:cNvPr id="1010" name="Figura a mano libera 1009">
              <a:extLst>
                <a:ext uri="{FF2B5EF4-FFF2-40B4-BE49-F238E27FC236}">
                  <a16:creationId xmlns:a16="http://schemas.microsoft.com/office/drawing/2014/main" id="{45C5F2F4-D772-3F44-ADDD-BFBF3CA904E7}"/>
                </a:ext>
              </a:extLst>
            </p:cNvPr>
            <p:cNvSpPr/>
            <p:nvPr/>
          </p:nvSpPr>
          <p:spPr>
            <a:xfrm>
              <a:off x="8510250" y="6022225"/>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101 h 238125"/>
                <a:gd name="connsiteX6" fmla="*/ 152591 w 238125"/>
                <a:gd name="connsiteY6" fmla="*/ 79439 h 238125"/>
                <a:gd name="connsiteX7" fmla="*/ 119253 w 238125"/>
                <a:gd name="connsiteY7" fmla="*/ 112967 h 238125"/>
                <a:gd name="connsiteX8" fmla="*/ 85725 w 238125"/>
                <a:gd name="connsiteY8" fmla="*/ 79629 h 238125"/>
                <a:gd name="connsiteX9" fmla="*/ 85725 w 238125"/>
                <a:gd name="connsiteY9" fmla="*/ 79534 h 238125"/>
                <a:gd name="connsiteX10" fmla="*/ 119063 w 238125"/>
                <a:gd name="connsiteY10" fmla="*/ 46101 h 238125"/>
                <a:gd name="connsiteX11" fmla="*/ 185738 w 238125"/>
                <a:gd name="connsiteY11" fmla="*/ 180118 h 238125"/>
                <a:gd name="connsiteX12" fmla="*/ 52388 w 238125"/>
                <a:gd name="connsiteY12" fmla="*/ 180118 h 238125"/>
                <a:gd name="connsiteX13" fmla="*/ 52388 w 238125"/>
                <a:gd name="connsiteY13" fmla="*/ 154400 h 238125"/>
                <a:gd name="connsiteX14" fmla="*/ 59055 w 238125"/>
                <a:gd name="connsiteY14" fmla="*/ 141065 h 238125"/>
                <a:gd name="connsiteX15" fmla="*/ 91535 w 238125"/>
                <a:gd name="connsiteY15" fmla="*/ 125825 h 238125"/>
                <a:gd name="connsiteX16" fmla="*/ 119063 w 238125"/>
                <a:gd name="connsiteY16" fmla="*/ 121729 h 238125"/>
                <a:gd name="connsiteX17" fmla="*/ 146590 w 238125"/>
                <a:gd name="connsiteY17" fmla="*/ 125825 h 238125"/>
                <a:gd name="connsiteX18" fmla="*/ 179165 w 238125"/>
                <a:gd name="connsiteY18" fmla="*/ 141732 h 238125"/>
                <a:gd name="connsiteX19" fmla="*/ 185833 w 238125"/>
                <a:gd name="connsiteY19" fmla="*/ 15506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101"/>
                  </a:moveTo>
                  <a:cubicBezTo>
                    <a:pt x="137527" y="46049"/>
                    <a:pt x="152538" y="60974"/>
                    <a:pt x="152591" y="79439"/>
                  </a:cubicBezTo>
                  <a:cubicBezTo>
                    <a:pt x="152643" y="97903"/>
                    <a:pt x="137717" y="112913"/>
                    <a:pt x="119253" y="112967"/>
                  </a:cubicBezTo>
                  <a:cubicBezTo>
                    <a:pt x="100789" y="113019"/>
                    <a:pt x="85777" y="98093"/>
                    <a:pt x="85725" y="79629"/>
                  </a:cubicBezTo>
                  <a:cubicBezTo>
                    <a:pt x="85725" y="79598"/>
                    <a:pt x="85725" y="79565"/>
                    <a:pt x="85725" y="79534"/>
                  </a:cubicBezTo>
                  <a:cubicBezTo>
                    <a:pt x="85725" y="61107"/>
                    <a:pt x="100635" y="46153"/>
                    <a:pt x="119063" y="46101"/>
                  </a:cubicBezTo>
                  <a:close/>
                  <a:moveTo>
                    <a:pt x="185738" y="180118"/>
                  </a:moveTo>
                  <a:lnTo>
                    <a:pt x="52388" y="180118"/>
                  </a:lnTo>
                  <a:lnTo>
                    <a:pt x="52388" y="154400"/>
                  </a:lnTo>
                  <a:cubicBezTo>
                    <a:pt x="52514" y="149184"/>
                    <a:pt x="54958" y="144296"/>
                    <a:pt x="59055" y="141065"/>
                  </a:cubicBezTo>
                  <a:cubicBezTo>
                    <a:pt x="68956" y="134210"/>
                    <a:pt x="79935" y="129059"/>
                    <a:pt x="91535" y="125825"/>
                  </a:cubicBezTo>
                  <a:cubicBezTo>
                    <a:pt x="100491" y="123254"/>
                    <a:pt x="109746" y="121877"/>
                    <a:pt x="119063" y="121729"/>
                  </a:cubicBezTo>
                  <a:cubicBezTo>
                    <a:pt x="128388" y="121757"/>
                    <a:pt x="137660" y="123137"/>
                    <a:pt x="146590" y="125825"/>
                  </a:cubicBezTo>
                  <a:cubicBezTo>
                    <a:pt x="158404" y="128893"/>
                    <a:pt x="169481" y="134302"/>
                    <a:pt x="179165" y="141732"/>
                  </a:cubicBezTo>
                  <a:cubicBezTo>
                    <a:pt x="183262" y="144963"/>
                    <a:pt x="185706" y="149851"/>
                    <a:pt x="185833" y="155067"/>
                  </a:cubicBezTo>
                  <a:close/>
                </a:path>
              </a:pathLst>
            </a:custGeom>
            <a:grpFill/>
            <a:ln w="9525" cap="flat">
              <a:noFill/>
              <a:prstDash val="solid"/>
              <a:miter/>
            </a:ln>
          </p:spPr>
          <p:txBody>
            <a:bodyPr rtlCol="0" anchor="ctr"/>
            <a:lstStyle/>
            <a:p>
              <a:endParaRPr lang="it-IT" sz="1013"/>
            </a:p>
          </p:txBody>
        </p:sp>
        <p:sp>
          <p:nvSpPr>
            <p:cNvPr id="1011" name="Figura a mano libera 1010">
              <a:extLst>
                <a:ext uri="{FF2B5EF4-FFF2-40B4-BE49-F238E27FC236}">
                  <a16:creationId xmlns:a16="http://schemas.microsoft.com/office/drawing/2014/main" id="{DB502B66-E042-B843-8881-879B4070ABDC}"/>
                </a:ext>
              </a:extLst>
            </p:cNvPr>
            <p:cNvSpPr/>
            <p:nvPr/>
          </p:nvSpPr>
          <p:spPr>
            <a:xfrm>
              <a:off x="8764186" y="5991078"/>
              <a:ext cx="133350" cy="104775"/>
            </a:xfrm>
            <a:custGeom>
              <a:avLst/>
              <a:gdLst>
                <a:gd name="connsiteX0" fmla="*/ 116586 w 133350"/>
                <a:gd name="connsiteY0" fmla="*/ 0 h 104775"/>
                <a:gd name="connsiteX1" fmla="*/ 0 w 133350"/>
                <a:gd name="connsiteY1" fmla="*/ 69914 h 104775"/>
                <a:gd name="connsiteX2" fmla="*/ 15621 w 133350"/>
                <a:gd name="connsiteY2" fmla="*/ 104966 h 104775"/>
                <a:gd name="connsiteX3" fmla="*/ 135731 w 133350"/>
                <a:gd name="connsiteY3" fmla="*/ 33147 h 104775"/>
                <a:gd name="connsiteX4" fmla="*/ 116586 w 133350"/>
                <a:gd name="connsiteY4" fmla="*/ 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04775">
                  <a:moveTo>
                    <a:pt x="116586" y="0"/>
                  </a:moveTo>
                  <a:lnTo>
                    <a:pt x="0" y="69914"/>
                  </a:lnTo>
                  <a:cubicBezTo>
                    <a:pt x="6567" y="80942"/>
                    <a:pt x="11810" y="92708"/>
                    <a:pt x="15621" y="104966"/>
                  </a:cubicBezTo>
                  <a:lnTo>
                    <a:pt x="135731" y="33147"/>
                  </a:lnTo>
                  <a:cubicBezTo>
                    <a:pt x="127696" y="23139"/>
                    <a:pt x="121240" y="11961"/>
                    <a:pt x="116586" y="0"/>
                  </a:cubicBezTo>
                  <a:close/>
                </a:path>
              </a:pathLst>
            </a:custGeom>
            <a:grpFill/>
            <a:ln w="9525" cap="flat">
              <a:noFill/>
              <a:prstDash val="solid"/>
              <a:miter/>
            </a:ln>
          </p:spPr>
          <p:txBody>
            <a:bodyPr rtlCol="0" anchor="ctr"/>
            <a:lstStyle/>
            <a:p>
              <a:endParaRPr lang="it-IT" sz="1013"/>
            </a:p>
          </p:txBody>
        </p:sp>
        <p:sp>
          <p:nvSpPr>
            <p:cNvPr id="1012" name="Figura a mano libera 1011">
              <a:extLst>
                <a:ext uri="{FF2B5EF4-FFF2-40B4-BE49-F238E27FC236}">
                  <a16:creationId xmlns:a16="http://schemas.microsoft.com/office/drawing/2014/main" id="{7E772728-8F7D-0D46-9560-87CAE6DDBD61}"/>
                </a:ext>
              </a:extLst>
            </p:cNvPr>
            <p:cNvSpPr/>
            <p:nvPr/>
          </p:nvSpPr>
          <p:spPr>
            <a:xfrm>
              <a:off x="8910300" y="5860300"/>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013" name="Figura a mano libera 1012">
              <a:extLst>
                <a:ext uri="{FF2B5EF4-FFF2-40B4-BE49-F238E27FC236}">
                  <a16:creationId xmlns:a16="http://schemas.microsoft.com/office/drawing/2014/main" id="{3EB2B853-102E-A44D-ABC9-EB2EE66AE9BF}"/>
                </a:ext>
              </a:extLst>
            </p:cNvPr>
            <p:cNvSpPr/>
            <p:nvPr/>
          </p:nvSpPr>
          <p:spPr>
            <a:xfrm>
              <a:off x="8764186" y="6186150"/>
              <a:ext cx="133350" cy="104775"/>
            </a:xfrm>
            <a:custGeom>
              <a:avLst/>
              <a:gdLst>
                <a:gd name="connsiteX0" fmla="*/ 135731 w 133350"/>
                <a:gd name="connsiteY0" fmla="*/ 72390 h 104775"/>
                <a:gd name="connsiteX1" fmla="*/ 15621 w 133350"/>
                <a:gd name="connsiteY1" fmla="*/ 0 h 104775"/>
                <a:gd name="connsiteX2" fmla="*/ 0 w 133350"/>
                <a:gd name="connsiteY2" fmla="*/ 35052 h 104775"/>
                <a:gd name="connsiteX3" fmla="*/ 116586 w 133350"/>
                <a:gd name="connsiteY3" fmla="*/ 105346 h 104775"/>
                <a:gd name="connsiteX4" fmla="*/ 135731 w 133350"/>
                <a:gd name="connsiteY4" fmla="*/ 7239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04775">
                  <a:moveTo>
                    <a:pt x="135731" y="72390"/>
                  </a:moveTo>
                  <a:lnTo>
                    <a:pt x="15621" y="0"/>
                  </a:lnTo>
                  <a:cubicBezTo>
                    <a:pt x="11810" y="12258"/>
                    <a:pt x="6567" y="24023"/>
                    <a:pt x="0" y="35052"/>
                  </a:cubicBezTo>
                  <a:lnTo>
                    <a:pt x="116586" y="105346"/>
                  </a:lnTo>
                  <a:cubicBezTo>
                    <a:pt x="121266" y="93456"/>
                    <a:pt x="127721" y="82345"/>
                    <a:pt x="135731" y="72390"/>
                  </a:cubicBezTo>
                  <a:close/>
                </a:path>
              </a:pathLst>
            </a:custGeom>
            <a:grpFill/>
            <a:ln w="9525" cap="flat">
              <a:noFill/>
              <a:prstDash val="solid"/>
              <a:miter/>
            </a:ln>
          </p:spPr>
          <p:txBody>
            <a:bodyPr rtlCol="0" anchor="ctr"/>
            <a:lstStyle/>
            <a:p>
              <a:endParaRPr lang="it-IT" sz="1013"/>
            </a:p>
          </p:txBody>
        </p:sp>
        <p:sp>
          <p:nvSpPr>
            <p:cNvPr id="1014" name="Figura a mano libera 1013">
              <a:extLst>
                <a:ext uri="{FF2B5EF4-FFF2-40B4-BE49-F238E27FC236}">
                  <a16:creationId xmlns:a16="http://schemas.microsoft.com/office/drawing/2014/main" id="{B5391A29-0FD2-0344-A03F-BF14DC694991}"/>
                </a:ext>
              </a:extLst>
            </p:cNvPr>
            <p:cNvSpPr/>
            <p:nvPr/>
          </p:nvSpPr>
          <p:spPr>
            <a:xfrm>
              <a:off x="8910300" y="6250825"/>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grpSp>
      <p:sp>
        <p:nvSpPr>
          <p:cNvPr id="1015" name="Elemento grafico 736" descr="Bolle chat">
            <a:extLst>
              <a:ext uri="{FF2B5EF4-FFF2-40B4-BE49-F238E27FC236}">
                <a16:creationId xmlns:a16="http://schemas.microsoft.com/office/drawing/2014/main" id="{9CA5853D-BA9E-0142-A3D1-91F864515F81}"/>
              </a:ext>
            </a:extLst>
          </p:cNvPr>
          <p:cNvSpPr/>
          <p:nvPr/>
        </p:nvSpPr>
        <p:spPr>
          <a:xfrm>
            <a:off x="8682710" y="2275800"/>
            <a:ext cx="154782" cy="141125"/>
          </a:xfrm>
          <a:custGeom>
            <a:avLst/>
            <a:gdLst>
              <a:gd name="connsiteX0" fmla="*/ 615316 w 647700"/>
              <a:gd name="connsiteY0" fmla="*/ 0 h 590550"/>
              <a:gd name="connsiteX1" fmla="*/ 32386 w 647700"/>
              <a:gd name="connsiteY1" fmla="*/ 0 h 590550"/>
              <a:gd name="connsiteX2" fmla="*/ 1 w 647700"/>
              <a:gd name="connsiteY2" fmla="*/ 32765 h 590550"/>
              <a:gd name="connsiteX3" fmla="*/ 1 w 647700"/>
              <a:gd name="connsiteY3" fmla="*/ 32766 h 590550"/>
              <a:gd name="connsiteX4" fmla="*/ 1 w 647700"/>
              <a:gd name="connsiteY4" fmla="*/ 426530 h 590550"/>
              <a:gd name="connsiteX5" fmla="*/ 32385 w 647700"/>
              <a:gd name="connsiteY5" fmla="*/ 459296 h 590550"/>
              <a:gd name="connsiteX6" fmla="*/ 32386 w 647700"/>
              <a:gd name="connsiteY6" fmla="*/ 459296 h 590550"/>
              <a:gd name="connsiteX7" fmla="*/ 388621 w 647700"/>
              <a:gd name="connsiteY7" fmla="*/ 459296 h 590550"/>
              <a:gd name="connsiteX8" fmla="*/ 518161 w 647700"/>
              <a:gd name="connsiteY8" fmla="*/ 590550 h 590550"/>
              <a:gd name="connsiteX9" fmla="*/ 518161 w 647700"/>
              <a:gd name="connsiteY9" fmla="*/ 459296 h 590550"/>
              <a:gd name="connsiteX10" fmla="*/ 615316 w 647700"/>
              <a:gd name="connsiteY10" fmla="*/ 459296 h 590550"/>
              <a:gd name="connsiteX11" fmla="*/ 647701 w 647700"/>
              <a:gd name="connsiteY11" fmla="*/ 426530 h 590550"/>
              <a:gd name="connsiteX12" fmla="*/ 647701 w 647700"/>
              <a:gd name="connsiteY12" fmla="*/ 426530 h 590550"/>
              <a:gd name="connsiteX13" fmla="*/ 647701 w 647700"/>
              <a:gd name="connsiteY13" fmla="*/ 32766 h 590550"/>
              <a:gd name="connsiteX14" fmla="*/ 615317 w 647700"/>
              <a:gd name="connsiteY14" fmla="*/ 0 h 590550"/>
              <a:gd name="connsiteX15" fmla="*/ 615316 w 647700"/>
              <a:gd name="connsiteY15" fmla="*/ 0 h 590550"/>
              <a:gd name="connsiteX16" fmla="*/ 171451 w 647700"/>
              <a:gd name="connsiteY16" fmla="*/ 276225 h 590550"/>
              <a:gd name="connsiteX17" fmla="*/ 123826 w 647700"/>
              <a:gd name="connsiteY17" fmla="*/ 228600 h 590550"/>
              <a:gd name="connsiteX18" fmla="*/ 171451 w 647700"/>
              <a:gd name="connsiteY18" fmla="*/ 180975 h 590550"/>
              <a:gd name="connsiteX19" fmla="*/ 219076 w 647700"/>
              <a:gd name="connsiteY19" fmla="*/ 228600 h 590550"/>
              <a:gd name="connsiteX20" fmla="*/ 171451 w 647700"/>
              <a:gd name="connsiteY20" fmla="*/ 276225 h 590550"/>
              <a:gd name="connsiteX21" fmla="*/ 323851 w 647700"/>
              <a:gd name="connsiteY21" fmla="*/ 276225 h 590550"/>
              <a:gd name="connsiteX22" fmla="*/ 276226 w 647700"/>
              <a:gd name="connsiteY22" fmla="*/ 228600 h 590550"/>
              <a:gd name="connsiteX23" fmla="*/ 323851 w 647700"/>
              <a:gd name="connsiteY23" fmla="*/ 180975 h 590550"/>
              <a:gd name="connsiteX24" fmla="*/ 371476 w 647700"/>
              <a:gd name="connsiteY24" fmla="*/ 228600 h 590550"/>
              <a:gd name="connsiteX25" fmla="*/ 323851 w 647700"/>
              <a:gd name="connsiteY25" fmla="*/ 276225 h 590550"/>
              <a:gd name="connsiteX26" fmla="*/ 476251 w 647700"/>
              <a:gd name="connsiteY26" fmla="*/ 276225 h 590550"/>
              <a:gd name="connsiteX27" fmla="*/ 428626 w 647700"/>
              <a:gd name="connsiteY27" fmla="*/ 228600 h 590550"/>
              <a:gd name="connsiteX28" fmla="*/ 476251 w 647700"/>
              <a:gd name="connsiteY28" fmla="*/ 180975 h 590550"/>
              <a:gd name="connsiteX29" fmla="*/ 523876 w 647700"/>
              <a:gd name="connsiteY29" fmla="*/ 228600 h 590550"/>
              <a:gd name="connsiteX30" fmla="*/ 476251 w 647700"/>
              <a:gd name="connsiteY30" fmla="*/ 27622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47700" h="590550">
                <a:moveTo>
                  <a:pt x="615316" y="0"/>
                </a:moveTo>
                <a:lnTo>
                  <a:pt x="32386" y="0"/>
                </a:lnTo>
                <a:cubicBezTo>
                  <a:pt x="14395" y="105"/>
                  <a:pt x="-104" y="14774"/>
                  <a:pt x="1" y="32765"/>
                </a:cubicBezTo>
                <a:cubicBezTo>
                  <a:pt x="1" y="32765"/>
                  <a:pt x="1" y="32766"/>
                  <a:pt x="1" y="32766"/>
                </a:cubicBezTo>
                <a:lnTo>
                  <a:pt x="1" y="426530"/>
                </a:lnTo>
                <a:cubicBezTo>
                  <a:pt x="-105" y="444520"/>
                  <a:pt x="14394" y="459190"/>
                  <a:pt x="32385" y="459296"/>
                </a:cubicBezTo>
                <a:cubicBezTo>
                  <a:pt x="32385" y="459296"/>
                  <a:pt x="32386" y="459296"/>
                  <a:pt x="32386" y="459296"/>
                </a:cubicBezTo>
                <a:lnTo>
                  <a:pt x="388621" y="459296"/>
                </a:lnTo>
                <a:lnTo>
                  <a:pt x="518161" y="590550"/>
                </a:lnTo>
                <a:lnTo>
                  <a:pt x="518161" y="459296"/>
                </a:lnTo>
                <a:lnTo>
                  <a:pt x="615316" y="459296"/>
                </a:lnTo>
                <a:cubicBezTo>
                  <a:pt x="633306" y="459191"/>
                  <a:pt x="647805" y="444521"/>
                  <a:pt x="647701" y="426530"/>
                </a:cubicBezTo>
                <a:cubicBezTo>
                  <a:pt x="647701" y="426530"/>
                  <a:pt x="647701" y="426530"/>
                  <a:pt x="647701" y="426530"/>
                </a:cubicBezTo>
                <a:lnTo>
                  <a:pt x="647701" y="32766"/>
                </a:lnTo>
                <a:cubicBezTo>
                  <a:pt x="647806" y="14775"/>
                  <a:pt x="633307" y="106"/>
                  <a:pt x="615317" y="0"/>
                </a:cubicBezTo>
                <a:cubicBezTo>
                  <a:pt x="615317" y="0"/>
                  <a:pt x="615316" y="0"/>
                  <a:pt x="615316" y="0"/>
                </a:cubicBezTo>
                <a:close/>
                <a:moveTo>
                  <a:pt x="171451" y="276225"/>
                </a:moveTo>
                <a:cubicBezTo>
                  <a:pt x="145148" y="276225"/>
                  <a:pt x="123826" y="254902"/>
                  <a:pt x="123826" y="228600"/>
                </a:cubicBezTo>
                <a:cubicBezTo>
                  <a:pt x="123826" y="202298"/>
                  <a:pt x="145148" y="180975"/>
                  <a:pt x="171451" y="180975"/>
                </a:cubicBezTo>
                <a:cubicBezTo>
                  <a:pt x="197753" y="180975"/>
                  <a:pt x="219076" y="202298"/>
                  <a:pt x="219076" y="228600"/>
                </a:cubicBezTo>
                <a:cubicBezTo>
                  <a:pt x="219076" y="254902"/>
                  <a:pt x="197753" y="276225"/>
                  <a:pt x="171451" y="276225"/>
                </a:cubicBezTo>
                <a:close/>
                <a:moveTo>
                  <a:pt x="323851" y="276225"/>
                </a:moveTo>
                <a:cubicBezTo>
                  <a:pt x="297548" y="276225"/>
                  <a:pt x="276226" y="254902"/>
                  <a:pt x="276226" y="228600"/>
                </a:cubicBezTo>
                <a:cubicBezTo>
                  <a:pt x="276226" y="202298"/>
                  <a:pt x="297548" y="180975"/>
                  <a:pt x="323851" y="180975"/>
                </a:cubicBezTo>
                <a:cubicBezTo>
                  <a:pt x="350153" y="180975"/>
                  <a:pt x="371476" y="202298"/>
                  <a:pt x="371476" y="228600"/>
                </a:cubicBezTo>
                <a:cubicBezTo>
                  <a:pt x="371476" y="254902"/>
                  <a:pt x="350153" y="276225"/>
                  <a:pt x="323851" y="276225"/>
                </a:cubicBezTo>
                <a:close/>
                <a:moveTo>
                  <a:pt x="476251" y="276225"/>
                </a:moveTo>
                <a:cubicBezTo>
                  <a:pt x="449948" y="276225"/>
                  <a:pt x="428626" y="254902"/>
                  <a:pt x="428626" y="228600"/>
                </a:cubicBezTo>
                <a:cubicBezTo>
                  <a:pt x="428626" y="202298"/>
                  <a:pt x="449948" y="180975"/>
                  <a:pt x="476251" y="180975"/>
                </a:cubicBezTo>
                <a:cubicBezTo>
                  <a:pt x="502553" y="180975"/>
                  <a:pt x="523876" y="202298"/>
                  <a:pt x="523876" y="228600"/>
                </a:cubicBezTo>
                <a:cubicBezTo>
                  <a:pt x="523876" y="254902"/>
                  <a:pt x="502553" y="276225"/>
                  <a:pt x="476251" y="276225"/>
                </a:cubicBezTo>
                <a:close/>
              </a:path>
            </a:pathLst>
          </a:custGeom>
          <a:solidFill>
            <a:schemeClr val="accent3"/>
          </a:solidFill>
          <a:ln w="9525" cap="flat">
            <a:noFill/>
            <a:prstDash val="solid"/>
            <a:miter/>
          </a:ln>
        </p:spPr>
        <p:txBody>
          <a:bodyPr rtlCol="0" anchor="ctr"/>
          <a:lstStyle/>
          <a:p>
            <a:endParaRPr lang="it-IT" sz="1013"/>
          </a:p>
        </p:txBody>
      </p:sp>
      <p:grpSp>
        <p:nvGrpSpPr>
          <p:cNvPr id="1069" name="Elemento grafico 1016" descr="Scena di autostrada">
            <a:extLst>
              <a:ext uri="{FF2B5EF4-FFF2-40B4-BE49-F238E27FC236}">
                <a16:creationId xmlns:a16="http://schemas.microsoft.com/office/drawing/2014/main" id="{AA917413-2F3F-234F-B87E-2ED231ACA04A}"/>
              </a:ext>
            </a:extLst>
          </p:cNvPr>
          <p:cNvGrpSpPr/>
          <p:nvPr/>
        </p:nvGrpSpPr>
        <p:grpSpPr>
          <a:xfrm>
            <a:off x="206104" y="2967508"/>
            <a:ext cx="204800" cy="204800"/>
            <a:chOff x="5638800" y="2971800"/>
            <a:chExt cx="914400" cy="914400"/>
          </a:xfrm>
          <a:solidFill>
            <a:schemeClr val="accent3"/>
          </a:solidFill>
        </p:grpSpPr>
        <p:sp>
          <p:nvSpPr>
            <p:cNvPr id="1070" name="Figura a mano libera 1069">
              <a:extLst>
                <a:ext uri="{FF2B5EF4-FFF2-40B4-BE49-F238E27FC236}">
                  <a16:creationId xmlns:a16="http://schemas.microsoft.com/office/drawing/2014/main" id="{6AB8E4B5-BCD0-1641-9253-1BAA7A4A4148}"/>
                </a:ext>
              </a:extLst>
            </p:cNvPr>
            <p:cNvSpPr/>
            <p:nvPr/>
          </p:nvSpPr>
          <p:spPr>
            <a:xfrm>
              <a:off x="5686425" y="3357563"/>
              <a:ext cx="438150" cy="428625"/>
            </a:xfrm>
            <a:custGeom>
              <a:avLst/>
              <a:gdLst>
                <a:gd name="connsiteX0" fmla="*/ 294513 w 438150"/>
                <a:gd name="connsiteY0" fmla="*/ 301942 h 428625"/>
                <a:gd name="connsiteX1" fmla="*/ 296513 w 438150"/>
                <a:gd name="connsiteY1" fmla="*/ 280988 h 428625"/>
                <a:gd name="connsiteX2" fmla="*/ 434531 w 438150"/>
                <a:gd name="connsiteY2" fmla="*/ 159258 h 428625"/>
                <a:gd name="connsiteX3" fmla="*/ 435897 w 438150"/>
                <a:gd name="connsiteY3" fmla="*/ 137479 h 428625"/>
                <a:gd name="connsiteX4" fmla="*/ 434531 w 438150"/>
                <a:gd name="connsiteY4" fmla="*/ 136112 h 428625"/>
                <a:gd name="connsiteX5" fmla="*/ 279368 w 438150"/>
                <a:gd name="connsiteY5" fmla="*/ 0 h 428625"/>
                <a:gd name="connsiteX6" fmla="*/ 0 w 438150"/>
                <a:gd name="connsiteY6" fmla="*/ 207454 h 428625"/>
                <a:gd name="connsiteX7" fmla="*/ 0 w 438150"/>
                <a:gd name="connsiteY7" fmla="*/ 433388 h 428625"/>
                <a:gd name="connsiteX8" fmla="*/ 412242 w 438150"/>
                <a:gd name="connsiteY8" fmla="*/ 43338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428625">
                  <a:moveTo>
                    <a:pt x="294513" y="301942"/>
                  </a:moveTo>
                  <a:cubicBezTo>
                    <a:pt x="289524" y="295530"/>
                    <a:pt x="290401" y="286340"/>
                    <a:pt x="296513" y="280988"/>
                  </a:cubicBezTo>
                  <a:lnTo>
                    <a:pt x="434531" y="159258"/>
                  </a:lnTo>
                  <a:cubicBezTo>
                    <a:pt x="440922" y="153621"/>
                    <a:pt x="441534" y="143870"/>
                    <a:pt x="435897" y="137479"/>
                  </a:cubicBezTo>
                  <a:cubicBezTo>
                    <a:pt x="435471" y="136995"/>
                    <a:pt x="435014" y="136539"/>
                    <a:pt x="434531" y="136112"/>
                  </a:cubicBezTo>
                  <a:lnTo>
                    <a:pt x="279368" y="0"/>
                  </a:lnTo>
                  <a:lnTo>
                    <a:pt x="0" y="207454"/>
                  </a:lnTo>
                  <a:lnTo>
                    <a:pt x="0" y="433388"/>
                  </a:lnTo>
                  <a:lnTo>
                    <a:pt x="412242" y="433388"/>
                  </a:lnTo>
                  <a:close/>
                </a:path>
              </a:pathLst>
            </a:custGeom>
            <a:grpFill/>
            <a:ln w="9525" cap="flat">
              <a:noFill/>
              <a:prstDash val="solid"/>
              <a:miter/>
            </a:ln>
          </p:spPr>
          <p:txBody>
            <a:bodyPr rtlCol="0" anchor="ctr"/>
            <a:lstStyle/>
            <a:p>
              <a:endParaRPr lang="it-IT" sz="1013"/>
            </a:p>
          </p:txBody>
        </p:sp>
        <p:sp>
          <p:nvSpPr>
            <p:cNvPr id="1071" name="Figura a mano libera 1070">
              <a:extLst>
                <a:ext uri="{FF2B5EF4-FFF2-40B4-BE49-F238E27FC236}">
                  <a16:creationId xmlns:a16="http://schemas.microsoft.com/office/drawing/2014/main" id="{75B216AD-9C38-7F44-B274-D5212F3F5F58}"/>
                </a:ext>
              </a:extLst>
            </p:cNvPr>
            <p:cNvSpPr/>
            <p:nvPr/>
          </p:nvSpPr>
          <p:spPr>
            <a:xfrm>
              <a:off x="6047917" y="3239548"/>
              <a:ext cx="457200" cy="542925"/>
            </a:xfrm>
            <a:custGeom>
              <a:avLst/>
              <a:gdLst>
                <a:gd name="connsiteX0" fmla="*/ 208198 w 457200"/>
                <a:gd name="connsiteY0" fmla="*/ 0 h 542925"/>
                <a:gd name="connsiteX1" fmla="*/ 38558 w 457200"/>
                <a:gd name="connsiteY1" fmla="*/ 188119 h 542925"/>
                <a:gd name="connsiteX2" fmla="*/ 121235 w 457200"/>
                <a:gd name="connsiteY2" fmla="*/ 264319 h 542925"/>
                <a:gd name="connsiteX3" fmla="*/ 122141 w 457200"/>
                <a:gd name="connsiteY3" fmla="*/ 285987 h 542925"/>
                <a:gd name="connsiteX4" fmla="*/ 121235 w 457200"/>
                <a:gd name="connsiteY4" fmla="*/ 286893 h 542925"/>
                <a:gd name="connsiteX5" fmla="*/ 4935 w 457200"/>
                <a:gd name="connsiteY5" fmla="*/ 395478 h 542925"/>
                <a:gd name="connsiteX6" fmla="*/ 4066 w 457200"/>
                <a:gd name="connsiteY6" fmla="*/ 417148 h 542925"/>
                <a:gd name="connsiteX7" fmla="*/ 6649 w 457200"/>
                <a:gd name="connsiteY7" fmla="*/ 419386 h 542925"/>
                <a:gd name="connsiteX8" fmla="*/ 198102 w 457200"/>
                <a:gd name="connsiteY8" fmla="*/ 551402 h 542925"/>
                <a:gd name="connsiteX9" fmla="*/ 457658 w 457200"/>
                <a:gd name="connsiteY9" fmla="*/ 551402 h 542925"/>
                <a:gd name="connsiteX10" fmla="*/ 457658 w 457200"/>
                <a:gd name="connsiteY10" fmla="*/ 24946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00" h="542925">
                  <a:moveTo>
                    <a:pt x="208198" y="0"/>
                  </a:moveTo>
                  <a:lnTo>
                    <a:pt x="38558" y="188119"/>
                  </a:lnTo>
                  <a:lnTo>
                    <a:pt x="121235" y="264319"/>
                  </a:lnTo>
                  <a:cubicBezTo>
                    <a:pt x="127469" y="270052"/>
                    <a:pt x="127874" y="279753"/>
                    <a:pt x="122141" y="285987"/>
                  </a:cubicBezTo>
                  <a:cubicBezTo>
                    <a:pt x="121851" y="286302"/>
                    <a:pt x="121549" y="286603"/>
                    <a:pt x="121235" y="286893"/>
                  </a:cubicBezTo>
                  <a:lnTo>
                    <a:pt x="4935" y="395478"/>
                  </a:lnTo>
                  <a:cubicBezTo>
                    <a:pt x="-1289" y="401222"/>
                    <a:pt x="-1678" y="410924"/>
                    <a:pt x="4066" y="417148"/>
                  </a:cubicBezTo>
                  <a:cubicBezTo>
                    <a:pt x="4840" y="417988"/>
                    <a:pt x="5707" y="418738"/>
                    <a:pt x="6649" y="419386"/>
                  </a:cubicBezTo>
                  <a:lnTo>
                    <a:pt x="198102" y="551402"/>
                  </a:lnTo>
                  <a:lnTo>
                    <a:pt x="457658" y="551402"/>
                  </a:lnTo>
                  <a:lnTo>
                    <a:pt x="457658" y="249460"/>
                  </a:lnTo>
                  <a:close/>
                </a:path>
              </a:pathLst>
            </a:custGeom>
            <a:grpFill/>
            <a:ln w="9525" cap="flat">
              <a:noFill/>
              <a:prstDash val="solid"/>
              <a:miter/>
            </a:ln>
          </p:spPr>
          <p:txBody>
            <a:bodyPr rtlCol="0" anchor="ctr"/>
            <a:lstStyle/>
            <a:p>
              <a:endParaRPr lang="it-IT" sz="1013"/>
            </a:p>
          </p:txBody>
        </p:sp>
        <p:sp>
          <p:nvSpPr>
            <p:cNvPr id="1072" name="Figura a mano libera 1071">
              <a:extLst>
                <a:ext uri="{FF2B5EF4-FFF2-40B4-BE49-F238E27FC236}">
                  <a16:creationId xmlns:a16="http://schemas.microsoft.com/office/drawing/2014/main" id="{112A4EC8-0813-5A4B-AC1C-C72763F5E36B}"/>
                </a:ext>
              </a:extLst>
            </p:cNvPr>
            <p:cNvSpPr/>
            <p:nvPr/>
          </p:nvSpPr>
          <p:spPr>
            <a:xfrm>
              <a:off x="5724525" y="31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073" name="Figura a mano libera 1072">
              <a:extLst>
                <a:ext uri="{FF2B5EF4-FFF2-40B4-BE49-F238E27FC236}">
                  <a16:creationId xmlns:a16="http://schemas.microsoft.com/office/drawing/2014/main" id="{A090249B-E4F4-DA49-B9E7-17B79DD6C71C}"/>
                </a:ext>
              </a:extLst>
            </p:cNvPr>
            <p:cNvSpPr/>
            <p:nvPr/>
          </p:nvSpPr>
          <p:spPr>
            <a:xfrm>
              <a:off x="5756529" y="3089339"/>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074" name="Figura a mano libera 1073">
              <a:extLst>
                <a:ext uri="{FF2B5EF4-FFF2-40B4-BE49-F238E27FC236}">
                  <a16:creationId xmlns:a16="http://schemas.microsoft.com/office/drawing/2014/main" id="{92943659-20EE-9945-9581-5231CB2CC6D5}"/>
                </a:ext>
              </a:extLst>
            </p:cNvPr>
            <p:cNvSpPr/>
            <p:nvPr/>
          </p:nvSpPr>
          <p:spPr>
            <a:xfrm>
              <a:off x="5791200" y="312534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75" name="Figura a mano libera 1074">
              <a:extLst>
                <a:ext uri="{FF2B5EF4-FFF2-40B4-BE49-F238E27FC236}">
                  <a16:creationId xmlns:a16="http://schemas.microsoft.com/office/drawing/2014/main" id="{94CB31A3-6EB5-E049-A58F-DA844F5E6086}"/>
                </a:ext>
              </a:extLst>
            </p:cNvPr>
            <p:cNvSpPr/>
            <p:nvPr/>
          </p:nvSpPr>
          <p:spPr>
            <a:xfrm>
              <a:off x="5838825" y="3057525"/>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076" name="Figura a mano libera 1075">
              <a:extLst>
                <a:ext uri="{FF2B5EF4-FFF2-40B4-BE49-F238E27FC236}">
                  <a16:creationId xmlns:a16="http://schemas.microsoft.com/office/drawing/2014/main" id="{363F3CB9-190A-DF4A-B1B6-AED9B3A416AA}"/>
                </a:ext>
              </a:extLst>
            </p:cNvPr>
            <p:cNvSpPr/>
            <p:nvPr/>
          </p:nvSpPr>
          <p:spPr>
            <a:xfrm>
              <a:off x="5924550" y="31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077" name="Figura a mano libera 1076">
              <a:extLst>
                <a:ext uri="{FF2B5EF4-FFF2-40B4-BE49-F238E27FC236}">
                  <a16:creationId xmlns:a16="http://schemas.microsoft.com/office/drawing/2014/main" id="{8C11F0C7-5332-0044-B078-9B076F74C466}"/>
                </a:ext>
              </a:extLst>
            </p:cNvPr>
            <p:cNvSpPr/>
            <p:nvPr/>
          </p:nvSpPr>
          <p:spPr>
            <a:xfrm>
              <a:off x="5893594" y="3089339"/>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078" name="Figura a mano libera 1077">
              <a:extLst>
                <a:ext uri="{FF2B5EF4-FFF2-40B4-BE49-F238E27FC236}">
                  <a16:creationId xmlns:a16="http://schemas.microsoft.com/office/drawing/2014/main" id="{CDF554F8-F281-A343-9E4B-643601EE1F20}"/>
                </a:ext>
              </a:extLst>
            </p:cNvPr>
            <p:cNvSpPr/>
            <p:nvPr/>
          </p:nvSpPr>
          <p:spPr>
            <a:xfrm>
              <a:off x="5756529" y="3226784"/>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079" name="Figura a mano libera 1078">
              <a:extLst>
                <a:ext uri="{FF2B5EF4-FFF2-40B4-BE49-F238E27FC236}">
                  <a16:creationId xmlns:a16="http://schemas.microsoft.com/office/drawing/2014/main" id="{312D4AE0-FF6F-5E4C-A752-F3BBB737D44A}"/>
                </a:ext>
              </a:extLst>
            </p:cNvPr>
            <p:cNvSpPr/>
            <p:nvPr/>
          </p:nvSpPr>
          <p:spPr>
            <a:xfrm>
              <a:off x="5838825" y="3258693"/>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080" name="Figura a mano libera 1079">
              <a:extLst>
                <a:ext uri="{FF2B5EF4-FFF2-40B4-BE49-F238E27FC236}">
                  <a16:creationId xmlns:a16="http://schemas.microsoft.com/office/drawing/2014/main" id="{8A53B0D7-F4B0-274E-8FB2-763B9EC0B9ED}"/>
                </a:ext>
              </a:extLst>
            </p:cNvPr>
            <p:cNvSpPr/>
            <p:nvPr/>
          </p:nvSpPr>
          <p:spPr>
            <a:xfrm>
              <a:off x="5893594" y="3226784"/>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081" name="Elemento grafico 1018" descr="Scena collina">
            <a:extLst>
              <a:ext uri="{FF2B5EF4-FFF2-40B4-BE49-F238E27FC236}">
                <a16:creationId xmlns:a16="http://schemas.microsoft.com/office/drawing/2014/main" id="{77676A2E-27A3-954E-AB7A-2DCDA96D66A0}"/>
              </a:ext>
            </a:extLst>
          </p:cNvPr>
          <p:cNvGrpSpPr/>
          <p:nvPr/>
        </p:nvGrpSpPr>
        <p:grpSpPr>
          <a:xfrm>
            <a:off x="652842" y="2967508"/>
            <a:ext cx="204800" cy="204800"/>
            <a:chOff x="5788800" y="3121800"/>
            <a:chExt cx="914400" cy="914400"/>
          </a:xfrm>
          <a:solidFill>
            <a:schemeClr val="accent3"/>
          </a:solidFill>
        </p:grpSpPr>
        <p:sp>
          <p:nvSpPr>
            <p:cNvPr id="1082" name="Figura a mano libera 1081">
              <a:extLst>
                <a:ext uri="{FF2B5EF4-FFF2-40B4-BE49-F238E27FC236}">
                  <a16:creationId xmlns:a16="http://schemas.microsoft.com/office/drawing/2014/main" id="{9912E32A-177D-BA41-AA96-5F797E51D671}"/>
                </a:ext>
              </a:extLst>
            </p:cNvPr>
            <p:cNvSpPr/>
            <p:nvPr/>
          </p:nvSpPr>
          <p:spPr>
            <a:xfrm>
              <a:off x="6083694" y="3608716"/>
              <a:ext cx="304800" cy="104775"/>
            </a:xfrm>
            <a:custGeom>
              <a:avLst/>
              <a:gdLst>
                <a:gd name="connsiteX0" fmla="*/ 108299 w 304800"/>
                <a:gd name="connsiteY0" fmla="*/ 113159 h 104775"/>
                <a:gd name="connsiteX1" fmla="*/ 305181 w 304800"/>
                <a:gd name="connsiteY1" fmla="*/ 66677 h 104775"/>
                <a:gd name="connsiteX2" fmla="*/ 309182 w 304800"/>
                <a:gd name="connsiteY2" fmla="*/ 66677 h 104775"/>
                <a:gd name="connsiteX3" fmla="*/ 127540 w 304800"/>
                <a:gd name="connsiteY3" fmla="*/ 2 h 104775"/>
                <a:gd name="connsiteX4" fmla="*/ 0 w 304800"/>
                <a:gd name="connsiteY4" fmla="*/ 27910 h 104775"/>
                <a:gd name="connsiteX5" fmla="*/ 108299 w 304800"/>
                <a:gd name="connsiteY5" fmla="*/ 11315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104775">
                  <a:moveTo>
                    <a:pt x="108299" y="113159"/>
                  </a:moveTo>
                  <a:cubicBezTo>
                    <a:pt x="169074" y="81624"/>
                    <a:pt x="236720" y="65654"/>
                    <a:pt x="305181" y="66677"/>
                  </a:cubicBezTo>
                  <a:lnTo>
                    <a:pt x="309182" y="66677"/>
                  </a:lnTo>
                  <a:cubicBezTo>
                    <a:pt x="257549" y="25196"/>
                    <a:pt x="193747" y="1777"/>
                    <a:pt x="127540" y="2"/>
                  </a:cubicBezTo>
                  <a:cubicBezTo>
                    <a:pt x="83495" y="-148"/>
                    <a:pt x="39956" y="9379"/>
                    <a:pt x="0" y="27910"/>
                  </a:cubicBezTo>
                  <a:cubicBezTo>
                    <a:pt x="41633" y="48489"/>
                    <a:pt x="78518" y="77523"/>
                    <a:pt x="108299" y="113159"/>
                  </a:cubicBezTo>
                  <a:close/>
                </a:path>
              </a:pathLst>
            </a:custGeom>
            <a:grpFill/>
            <a:ln w="9525" cap="flat">
              <a:noFill/>
              <a:prstDash val="solid"/>
              <a:miter/>
            </a:ln>
          </p:spPr>
          <p:txBody>
            <a:bodyPr rtlCol="0" anchor="ctr"/>
            <a:lstStyle/>
            <a:p>
              <a:endParaRPr lang="it-IT" sz="1013"/>
            </a:p>
          </p:txBody>
        </p:sp>
        <p:sp>
          <p:nvSpPr>
            <p:cNvPr id="1083" name="Figura a mano libera 1082">
              <a:extLst>
                <a:ext uri="{FF2B5EF4-FFF2-40B4-BE49-F238E27FC236}">
                  <a16:creationId xmlns:a16="http://schemas.microsoft.com/office/drawing/2014/main" id="{70626201-6DBC-8B46-B497-6DB9C53825D0}"/>
                </a:ext>
              </a:extLst>
            </p:cNvPr>
            <p:cNvSpPr/>
            <p:nvPr/>
          </p:nvSpPr>
          <p:spPr>
            <a:xfrm>
              <a:off x="5836425" y="3616491"/>
              <a:ext cx="323850" cy="209550"/>
            </a:xfrm>
            <a:custGeom>
              <a:avLst/>
              <a:gdLst>
                <a:gd name="connsiteX0" fmla="*/ 71533 w 323850"/>
                <a:gd name="connsiteY0" fmla="*/ 210159 h 209550"/>
                <a:gd name="connsiteX1" fmla="*/ 307753 w 323850"/>
                <a:gd name="connsiteY1" fmla="*/ 137579 h 209550"/>
                <a:gd name="connsiteX2" fmla="*/ 330803 w 323850"/>
                <a:gd name="connsiteY2" fmla="*/ 120148 h 209550"/>
                <a:gd name="connsiteX3" fmla="*/ 0 w 323850"/>
                <a:gd name="connsiteY3" fmla="*/ 609 h 209550"/>
                <a:gd name="connsiteX4" fmla="*/ 0 w 323850"/>
                <a:gd name="connsiteY4" fmla="*/ 213112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209550">
                  <a:moveTo>
                    <a:pt x="71533" y="210159"/>
                  </a:moveTo>
                  <a:cubicBezTo>
                    <a:pt x="223361" y="198158"/>
                    <a:pt x="302514" y="141389"/>
                    <a:pt x="307753" y="137579"/>
                  </a:cubicBezTo>
                  <a:cubicBezTo>
                    <a:pt x="315091" y="131325"/>
                    <a:pt x="322787" y="125505"/>
                    <a:pt x="330803" y="120148"/>
                  </a:cubicBezTo>
                  <a:cubicBezTo>
                    <a:pt x="213360" y="-15678"/>
                    <a:pt x="0" y="609"/>
                    <a:pt x="0" y="609"/>
                  </a:cubicBezTo>
                  <a:lnTo>
                    <a:pt x="0" y="213112"/>
                  </a:lnTo>
                  <a:close/>
                </a:path>
              </a:pathLst>
            </a:custGeom>
            <a:grpFill/>
            <a:ln w="9525" cap="flat">
              <a:noFill/>
              <a:prstDash val="solid"/>
              <a:miter/>
            </a:ln>
          </p:spPr>
          <p:txBody>
            <a:bodyPr rtlCol="0" anchor="ctr"/>
            <a:lstStyle/>
            <a:p>
              <a:endParaRPr lang="it-IT" sz="1013"/>
            </a:p>
          </p:txBody>
        </p:sp>
        <p:sp>
          <p:nvSpPr>
            <p:cNvPr id="1084" name="Figura a mano libera 1083">
              <a:extLst>
                <a:ext uri="{FF2B5EF4-FFF2-40B4-BE49-F238E27FC236}">
                  <a16:creationId xmlns:a16="http://schemas.microsoft.com/office/drawing/2014/main" id="{D88E14CC-10AC-3749-AD40-117D67CBEA7B}"/>
                </a:ext>
              </a:extLst>
            </p:cNvPr>
            <p:cNvSpPr/>
            <p:nvPr/>
          </p:nvSpPr>
          <p:spPr>
            <a:xfrm>
              <a:off x="5836425" y="3178950"/>
              <a:ext cx="819150" cy="781050"/>
            </a:xfrm>
            <a:custGeom>
              <a:avLst/>
              <a:gdLst>
                <a:gd name="connsiteX0" fmla="*/ 785432 w 819150"/>
                <a:gd name="connsiteY0" fmla="*/ 603980 h 781050"/>
                <a:gd name="connsiteX1" fmla="*/ 762000 w 819150"/>
                <a:gd name="connsiteY1" fmla="*/ 584930 h 781050"/>
                <a:gd name="connsiteX2" fmla="*/ 762000 w 819150"/>
                <a:gd name="connsiteY2" fmla="*/ 473393 h 781050"/>
                <a:gd name="connsiteX3" fmla="*/ 814388 w 819150"/>
                <a:gd name="connsiteY3" fmla="*/ 397193 h 781050"/>
                <a:gd name="connsiteX4" fmla="*/ 742950 w 819150"/>
                <a:gd name="connsiteY4" fmla="*/ 243078 h 781050"/>
                <a:gd name="connsiteX5" fmla="*/ 671513 w 819150"/>
                <a:gd name="connsiteY5" fmla="*/ 397193 h 781050"/>
                <a:gd name="connsiteX6" fmla="*/ 723900 w 819150"/>
                <a:gd name="connsiteY6" fmla="*/ 473393 h 781050"/>
                <a:gd name="connsiteX7" fmla="*/ 723900 w 819150"/>
                <a:gd name="connsiteY7" fmla="*/ 562737 h 781050"/>
                <a:gd name="connsiteX8" fmla="*/ 609600 w 819150"/>
                <a:gd name="connsiteY8" fmla="*/ 528923 h 781050"/>
                <a:gd name="connsiteX9" fmla="*/ 609600 w 819150"/>
                <a:gd name="connsiteY9" fmla="*/ 340614 h 781050"/>
                <a:gd name="connsiteX10" fmla="*/ 687134 w 819150"/>
                <a:gd name="connsiteY10" fmla="*/ 223933 h 781050"/>
                <a:gd name="connsiteX11" fmla="*/ 590550 w 819150"/>
                <a:gd name="connsiteY11" fmla="*/ 0 h 781050"/>
                <a:gd name="connsiteX12" fmla="*/ 493967 w 819150"/>
                <a:gd name="connsiteY12" fmla="*/ 223933 h 781050"/>
                <a:gd name="connsiteX13" fmla="*/ 571500 w 819150"/>
                <a:gd name="connsiteY13" fmla="*/ 340614 h 781050"/>
                <a:gd name="connsiteX14" fmla="*/ 571500 w 819150"/>
                <a:gd name="connsiteY14" fmla="*/ 525494 h 781050"/>
                <a:gd name="connsiteX15" fmla="*/ 552450 w 819150"/>
                <a:gd name="connsiteY15" fmla="*/ 525018 h 781050"/>
                <a:gd name="connsiteX16" fmla="*/ 326136 w 819150"/>
                <a:gd name="connsiteY16" fmla="*/ 597694 h 781050"/>
                <a:gd name="connsiteX17" fmla="*/ 73628 w 819150"/>
                <a:gd name="connsiteY17" fmla="*/ 676465 h 781050"/>
                <a:gd name="connsiteX18" fmla="*/ 0 w 819150"/>
                <a:gd name="connsiteY18" fmla="*/ 676275 h 781050"/>
                <a:gd name="connsiteX19" fmla="*/ 0 w 819150"/>
                <a:gd name="connsiteY19" fmla="*/ 781050 h 781050"/>
                <a:gd name="connsiteX20" fmla="*/ 819150 w 819150"/>
                <a:gd name="connsiteY20" fmla="*/ 781050 h 781050"/>
                <a:gd name="connsiteX21" fmla="*/ 819150 w 819150"/>
                <a:gd name="connsiteY21" fmla="*/ 6306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81050">
                  <a:moveTo>
                    <a:pt x="785432" y="603980"/>
                  </a:moveTo>
                  <a:cubicBezTo>
                    <a:pt x="778068" y="597100"/>
                    <a:pt x="770238" y="590735"/>
                    <a:pt x="762000" y="584930"/>
                  </a:cubicBezTo>
                  <a:lnTo>
                    <a:pt x="762000" y="473393"/>
                  </a:lnTo>
                  <a:cubicBezTo>
                    <a:pt x="794276" y="462221"/>
                    <a:pt x="815514" y="431329"/>
                    <a:pt x="814388" y="397193"/>
                  </a:cubicBezTo>
                  <a:cubicBezTo>
                    <a:pt x="814388" y="349568"/>
                    <a:pt x="758381" y="243078"/>
                    <a:pt x="742950" y="243078"/>
                  </a:cubicBezTo>
                  <a:cubicBezTo>
                    <a:pt x="727520" y="243078"/>
                    <a:pt x="671513" y="349949"/>
                    <a:pt x="671513" y="397193"/>
                  </a:cubicBezTo>
                  <a:cubicBezTo>
                    <a:pt x="670386" y="431329"/>
                    <a:pt x="691624" y="462221"/>
                    <a:pt x="723900" y="473393"/>
                  </a:cubicBezTo>
                  <a:lnTo>
                    <a:pt x="723900" y="562737"/>
                  </a:lnTo>
                  <a:cubicBezTo>
                    <a:pt x="687840" y="545461"/>
                    <a:pt x="649255" y="534046"/>
                    <a:pt x="609600" y="528923"/>
                  </a:cubicBezTo>
                  <a:lnTo>
                    <a:pt x="609600" y="340614"/>
                  </a:lnTo>
                  <a:cubicBezTo>
                    <a:pt x="653796" y="331089"/>
                    <a:pt x="687134" y="286322"/>
                    <a:pt x="687134" y="223933"/>
                  </a:cubicBezTo>
                  <a:cubicBezTo>
                    <a:pt x="687134" y="152876"/>
                    <a:pt x="613696" y="0"/>
                    <a:pt x="590550" y="0"/>
                  </a:cubicBezTo>
                  <a:cubicBezTo>
                    <a:pt x="567404" y="0"/>
                    <a:pt x="493967" y="152876"/>
                    <a:pt x="493967" y="223933"/>
                  </a:cubicBezTo>
                  <a:cubicBezTo>
                    <a:pt x="493967" y="286322"/>
                    <a:pt x="527304" y="330708"/>
                    <a:pt x="571500" y="340614"/>
                  </a:cubicBezTo>
                  <a:lnTo>
                    <a:pt x="571500" y="525494"/>
                  </a:lnTo>
                  <a:cubicBezTo>
                    <a:pt x="565023" y="525494"/>
                    <a:pt x="558546" y="525018"/>
                    <a:pt x="552450" y="525018"/>
                  </a:cubicBezTo>
                  <a:cubicBezTo>
                    <a:pt x="463106" y="525018"/>
                    <a:pt x="380429" y="551593"/>
                    <a:pt x="326136" y="597694"/>
                  </a:cubicBezTo>
                  <a:cubicBezTo>
                    <a:pt x="325184" y="598361"/>
                    <a:pt x="241459" y="663416"/>
                    <a:pt x="73628" y="676465"/>
                  </a:cubicBezTo>
                  <a:lnTo>
                    <a:pt x="0" y="676275"/>
                  </a:lnTo>
                  <a:lnTo>
                    <a:pt x="0" y="781050"/>
                  </a:lnTo>
                  <a:lnTo>
                    <a:pt x="819150" y="781050"/>
                  </a:lnTo>
                  <a:lnTo>
                    <a:pt x="819150" y="630650"/>
                  </a:lnTo>
                  <a:close/>
                </a:path>
              </a:pathLst>
            </a:custGeom>
            <a:grpFill/>
            <a:ln w="9525" cap="flat">
              <a:noFill/>
              <a:prstDash val="solid"/>
              <a:miter/>
            </a:ln>
          </p:spPr>
          <p:txBody>
            <a:bodyPr rtlCol="0" anchor="ctr"/>
            <a:lstStyle/>
            <a:p>
              <a:endParaRPr lang="it-IT" sz="1013"/>
            </a:p>
          </p:txBody>
        </p:sp>
        <p:sp>
          <p:nvSpPr>
            <p:cNvPr id="1131" name="Figura a mano libera 1130">
              <a:extLst>
                <a:ext uri="{FF2B5EF4-FFF2-40B4-BE49-F238E27FC236}">
                  <a16:creationId xmlns:a16="http://schemas.microsoft.com/office/drawing/2014/main" id="{97357CB7-C08A-DA46-8B86-E7E953B8D2C7}"/>
                </a:ext>
              </a:extLst>
            </p:cNvPr>
            <p:cNvSpPr/>
            <p:nvPr/>
          </p:nvSpPr>
          <p:spPr>
            <a:xfrm>
              <a:off x="5941200" y="32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132" name="Figura a mano libera 1131">
              <a:extLst>
                <a:ext uri="{FF2B5EF4-FFF2-40B4-BE49-F238E27FC236}">
                  <a16:creationId xmlns:a16="http://schemas.microsoft.com/office/drawing/2014/main" id="{8597FF87-BAD9-0D48-9132-B1E678DA1267}"/>
                </a:ext>
              </a:extLst>
            </p:cNvPr>
            <p:cNvSpPr/>
            <p:nvPr/>
          </p:nvSpPr>
          <p:spPr>
            <a:xfrm>
              <a:off x="5973204" y="32107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136" name="Figura a mano libera 1135">
              <a:extLst>
                <a:ext uri="{FF2B5EF4-FFF2-40B4-BE49-F238E27FC236}">
                  <a16:creationId xmlns:a16="http://schemas.microsoft.com/office/drawing/2014/main" id="{BA1AA18B-89C7-E042-9578-6E6E3DD072A6}"/>
                </a:ext>
              </a:extLst>
            </p:cNvPr>
            <p:cNvSpPr/>
            <p:nvPr/>
          </p:nvSpPr>
          <p:spPr>
            <a:xfrm>
              <a:off x="6007875" y="32467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37" name="Figura a mano libera 1136">
              <a:extLst>
                <a:ext uri="{FF2B5EF4-FFF2-40B4-BE49-F238E27FC236}">
                  <a16:creationId xmlns:a16="http://schemas.microsoft.com/office/drawing/2014/main" id="{33EBAFD4-8126-FB4E-8A13-68A889E3871B}"/>
                </a:ext>
              </a:extLst>
            </p:cNvPr>
            <p:cNvSpPr/>
            <p:nvPr/>
          </p:nvSpPr>
          <p:spPr>
            <a:xfrm>
              <a:off x="6055500" y="31789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138" name="Figura a mano libera 1137">
              <a:extLst>
                <a:ext uri="{FF2B5EF4-FFF2-40B4-BE49-F238E27FC236}">
                  <a16:creationId xmlns:a16="http://schemas.microsoft.com/office/drawing/2014/main" id="{CBA3E3EC-C802-7C4F-A4E0-68CB6D1CB582}"/>
                </a:ext>
              </a:extLst>
            </p:cNvPr>
            <p:cNvSpPr/>
            <p:nvPr/>
          </p:nvSpPr>
          <p:spPr>
            <a:xfrm>
              <a:off x="6141225" y="32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139" name="Figura a mano libera 1138">
              <a:extLst>
                <a:ext uri="{FF2B5EF4-FFF2-40B4-BE49-F238E27FC236}">
                  <a16:creationId xmlns:a16="http://schemas.microsoft.com/office/drawing/2014/main" id="{45839369-4E61-4546-AC6A-EA118FB2DB43}"/>
                </a:ext>
              </a:extLst>
            </p:cNvPr>
            <p:cNvSpPr/>
            <p:nvPr/>
          </p:nvSpPr>
          <p:spPr>
            <a:xfrm>
              <a:off x="6110269" y="32107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140" name="Figura a mano libera 1139">
              <a:extLst>
                <a:ext uri="{FF2B5EF4-FFF2-40B4-BE49-F238E27FC236}">
                  <a16:creationId xmlns:a16="http://schemas.microsoft.com/office/drawing/2014/main" id="{C8CA62B0-DA01-EF46-9BF2-25A41F82D853}"/>
                </a:ext>
              </a:extLst>
            </p:cNvPr>
            <p:cNvSpPr/>
            <p:nvPr/>
          </p:nvSpPr>
          <p:spPr>
            <a:xfrm>
              <a:off x="5973204" y="33482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141" name="Figura a mano libera 1140">
              <a:extLst>
                <a:ext uri="{FF2B5EF4-FFF2-40B4-BE49-F238E27FC236}">
                  <a16:creationId xmlns:a16="http://schemas.microsoft.com/office/drawing/2014/main" id="{216AF84C-A9B2-684A-A66D-D5B7E97935CD}"/>
                </a:ext>
              </a:extLst>
            </p:cNvPr>
            <p:cNvSpPr/>
            <p:nvPr/>
          </p:nvSpPr>
          <p:spPr>
            <a:xfrm>
              <a:off x="6055500" y="33801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142" name="Figura a mano libera 1141">
              <a:extLst>
                <a:ext uri="{FF2B5EF4-FFF2-40B4-BE49-F238E27FC236}">
                  <a16:creationId xmlns:a16="http://schemas.microsoft.com/office/drawing/2014/main" id="{5E44710E-DB94-EC4A-B7B3-C51B025C6671}"/>
                </a:ext>
              </a:extLst>
            </p:cNvPr>
            <p:cNvSpPr/>
            <p:nvPr/>
          </p:nvSpPr>
          <p:spPr>
            <a:xfrm>
              <a:off x="6110269" y="33482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143" name="Elemento grafico 1020" descr="Scena di pioggia">
            <a:extLst>
              <a:ext uri="{FF2B5EF4-FFF2-40B4-BE49-F238E27FC236}">
                <a16:creationId xmlns:a16="http://schemas.microsoft.com/office/drawing/2014/main" id="{C5CD06C3-55B2-BB49-8503-3133876C96DF}"/>
              </a:ext>
            </a:extLst>
          </p:cNvPr>
          <p:cNvGrpSpPr/>
          <p:nvPr/>
        </p:nvGrpSpPr>
        <p:grpSpPr>
          <a:xfrm>
            <a:off x="1099579" y="2967508"/>
            <a:ext cx="204800" cy="204800"/>
            <a:chOff x="5938800" y="3271800"/>
            <a:chExt cx="914400" cy="914400"/>
          </a:xfrm>
          <a:solidFill>
            <a:schemeClr val="accent3"/>
          </a:solidFill>
        </p:grpSpPr>
        <p:sp>
          <p:nvSpPr>
            <p:cNvPr id="1144" name="Figura a mano libera 1143">
              <a:extLst>
                <a:ext uri="{FF2B5EF4-FFF2-40B4-BE49-F238E27FC236}">
                  <a16:creationId xmlns:a16="http://schemas.microsoft.com/office/drawing/2014/main" id="{B5E6B65E-BF19-0C4E-9582-E90BA332C74D}"/>
                </a:ext>
              </a:extLst>
            </p:cNvPr>
            <p:cNvSpPr/>
            <p:nvPr/>
          </p:nvSpPr>
          <p:spPr>
            <a:xfrm>
              <a:off x="6203976" y="3536405"/>
              <a:ext cx="57150" cy="85725"/>
            </a:xfrm>
            <a:custGeom>
              <a:avLst/>
              <a:gdLst>
                <a:gd name="connsiteX0" fmla="*/ 58674 w 57150"/>
                <a:gd name="connsiteY0" fmla="*/ 58674 h 85725"/>
                <a:gd name="connsiteX1" fmla="*/ 29337 w 57150"/>
                <a:gd name="connsiteY1" fmla="*/ 88011 h 85725"/>
                <a:gd name="connsiteX2" fmla="*/ 0 w 57150"/>
                <a:gd name="connsiteY2" fmla="*/ 58674 h 85725"/>
                <a:gd name="connsiteX3" fmla="*/ 29337 w 57150"/>
                <a:gd name="connsiteY3" fmla="*/ 0 h 85725"/>
                <a:gd name="connsiteX4" fmla="*/ 58674 w 57150"/>
                <a:gd name="connsiteY4" fmla="*/ 58674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85725">
                  <a:moveTo>
                    <a:pt x="58674" y="58674"/>
                  </a:moveTo>
                  <a:cubicBezTo>
                    <a:pt x="58674" y="74876"/>
                    <a:pt x="45539" y="88011"/>
                    <a:pt x="29337" y="88011"/>
                  </a:cubicBezTo>
                  <a:cubicBezTo>
                    <a:pt x="13135" y="88011"/>
                    <a:pt x="0" y="74876"/>
                    <a:pt x="0" y="58674"/>
                  </a:cubicBezTo>
                  <a:cubicBezTo>
                    <a:pt x="0" y="42482"/>
                    <a:pt x="29337" y="0"/>
                    <a:pt x="29337" y="0"/>
                  </a:cubicBezTo>
                  <a:cubicBezTo>
                    <a:pt x="29337" y="0"/>
                    <a:pt x="58674" y="42482"/>
                    <a:pt x="58674" y="58674"/>
                  </a:cubicBezTo>
                  <a:close/>
                </a:path>
              </a:pathLst>
            </a:custGeom>
            <a:grpFill/>
            <a:ln w="9525" cap="flat">
              <a:noFill/>
              <a:prstDash val="solid"/>
              <a:miter/>
            </a:ln>
          </p:spPr>
          <p:txBody>
            <a:bodyPr rtlCol="0" anchor="ctr"/>
            <a:lstStyle/>
            <a:p>
              <a:endParaRPr lang="it-IT" sz="1013"/>
            </a:p>
          </p:txBody>
        </p:sp>
        <p:sp>
          <p:nvSpPr>
            <p:cNvPr id="1145" name="Figura a mano libera 1144">
              <a:extLst>
                <a:ext uri="{FF2B5EF4-FFF2-40B4-BE49-F238E27FC236}">
                  <a16:creationId xmlns:a16="http://schemas.microsoft.com/office/drawing/2014/main" id="{6F1DEDB8-590F-0843-BC16-88740E0ECE61}"/>
                </a:ext>
              </a:extLst>
            </p:cNvPr>
            <p:cNvSpPr/>
            <p:nvPr/>
          </p:nvSpPr>
          <p:spPr>
            <a:xfrm>
              <a:off x="6283224" y="3536405"/>
              <a:ext cx="38100" cy="57150"/>
            </a:xfrm>
            <a:custGeom>
              <a:avLst/>
              <a:gdLst>
                <a:gd name="connsiteX0" fmla="*/ 41910 w 38100"/>
                <a:gd name="connsiteY0" fmla="*/ 41910 h 57150"/>
                <a:gd name="connsiteX1" fmla="*/ 20955 w 38100"/>
                <a:gd name="connsiteY1" fmla="*/ 62865 h 57150"/>
                <a:gd name="connsiteX2" fmla="*/ 0 w 38100"/>
                <a:gd name="connsiteY2" fmla="*/ 41910 h 57150"/>
                <a:gd name="connsiteX3" fmla="*/ 20955 w 38100"/>
                <a:gd name="connsiteY3" fmla="*/ 0 h 57150"/>
                <a:gd name="connsiteX4" fmla="*/ 41910 w 38100"/>
                <a:gd name="connsiteY4" fmla="*/ 4191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57150">
                  <a:moveTo>
                    <a:pt x="41910" y="41910"/>
                  </a:moveTo>
                  <a:cubicBezTo>
                    <a:pt x="41910" y="53483"/>
                    <a:pt x="32528" y="62865"/>
                    <a:pt x="20955" y="62865"/>
                  </a:cubicBezTo>
                  <a:cubicBezTo>
                    <a:pt x="9382" y="62865"/>
                    <a:pt x="0" y="53483"/>
                    <a:pt x="0" y="41910"/>
                  </a:cubicBezTo>
                  <a:cubicBezTo>
                    <a:pt x="0" y="30385"/>
                    <a:pt x="20955" y="0"/>
                    <a:pt x="20955" y="0"/>
                  </a:cubicBezTo>
                  <a:cubicBezTo>
                    <a:pt x="20955" y="0"/>
                    <a:pt x="41910" y="30670"/>
                    <a:pt x="41910" y="41910"/>
                  </a:cubicBezTo>
                  <a:close/>
                </a:path>
              </a:pathLst>
            </a:custGeom>
            <a:grpFill/>
            <a:ln w="9525" cap="flat">
              <a:noFill/>
              <a:prstDash val="solid"/>
              <a:miter/>
            </a:ln>
          </p:spPr>
          <p:txBody>
            <a:bodyPr rtlCol="0" anchor="ctr"/>
            <a:lstStyle/>
            <a:p>
              <a:endParaRPr lang="it-IT" sz="1013"/>
            </a:p>
          </p:txBody>
        </p:sp>
        <p:sp>
          <p:nvSpPr>
            <p:cNvPr id="1146" name="Figura a mano libera 1145">
              <a:extLst>
                <a:ext uri="{FF2B5EF4-FFF2-40B4-BE49-F238E27FC236}">
                  <a16:creationId xmlns:a16="http://schemas.microsoft.com/office/drawing/2014/main" id="{64CCDB5A-FF9C-F547-B9D2-254ADF3D1604}"/>
                </a:ext>
              </a:extLst>
            </p:cNvPr>
            <p:cNvSpPr/>
            <p:nvPr/>
          </p:nvSpPr>
          <p:spPr>
            <a:xfrm>
              <a:off x="6140777" y="3536405"/>
              <a:ext cx="38100" cy="57150"/>
            </a:xfrm>
            <a:custGeom>
              <a:avLst/>
              <a:gdLst>
                <a:gd name="connsiteX0" fmla="*/ 41863 w 38100"/>
                <a:gd name="connsiteY0" fmla="*/ 41910 h 57150"/>
                <a:gd name="connsiteX1" fmla="*/ 22367 w 38100"/>
                <a:gd name="connsiteY1" fmla="*/ 64229 h 57150"/>
                <a:gd name="connsiteX2" fmla="*/ 48 w 38100"/>
                <a:gd name="connsiteY2" fmla="*/ 44734 h 57150"/>
                <a:gd name="connsiteX3" fmla="*/ 48 w 38100"/>
                <a:gd name="connsiteY3" fmla="*/ 41910 h 57150"/>
                <a:gd name="connsiteX4" fmla="*/ 20908 w 38100"/>
                <a:gd name="connsiteY4" fmla="*/ 0 h 57150"/>
                <a:gd name="connsiteX5" fmla="*/ 41863 w 38100"/>
                <a:gd name="connsiteY5" fmla="*/ 4191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41863" y="41910"/>
                  </a:moveTo>
                  <a:cubicBezTo>
                    <a:pt x="42643" y="53457"/>
                    <a:pt x="33914" y="63450"/>
                    <a:pt x="22367" y="64229"/>
                  </a:cubicBezTo>
                  <a:cubicBezTo>
                    <a:pt x="10821" y="65009"/>
                    <a:pt x="828" y="56280"/>
                    <a:pt x="48" y="44734"/>
                  </a:cubicBezTo>
                  <a:cubicBezTo>
                    <a:pt x="-16" y="43794"/>
                    <a:pt x="-16" y="42850"/>
                    <a:pt x="48" y="41910"/>
                  </a:cubicBezTo>
                  <a:cubicBezTo>
                    <a:pt x="48" y="30385"/>
                    <a:pt x="20908" y="0"/>
                    <a:pt x="20908" y="0"/>
                  </a:cubicBezTo>
                  <a:cubicBezTo>
                    <a:pt x="20908" y="0"/>
                    <a:pt x="41863" y="30670"/>
                    <a:pt x="41863" y="41910"/>
                  </a:cubicBezTo>
                  <a:close/>
                </a:path>
              </a:pathLst>
            </a:custGeom>
            <a:grpFill/>
            <a:ln w="9525" cap="flat">
              <a:noFill/>
              <a:prstDash val="solid"/>
              <a:miter/>
            </a:ln>
          </p:spPr>
          <p:txBody>
            <a:bodyPr rtlCol="0" anchor="ctr"/>
            <a:lstStyle/>
            <a:p>
              <a:endParaRPr lang="it-IT" sz="1013"/>
            </a:p>
          </p:txBody>
        </p:sp>
        <p:sp>
          <p:nvSpPr>
            <p:cNvPr id="1147" name="Figura a mano libera 1146">
              <a:extLst>
                <a:ext uri="{FF2B5EF4-FFF2-40B4-BE49-F238E27FC236}">
                  <a16:creationId xmlns:a16="http://schemas.microsoft.com/office/drawing/2014/main" id="{44E98D1F-51CA-D048-83DF-F4A5AD0BA028}"/>
                </a:ext>
              </a:extLst>
            </p:cNvPr>
            <p:cNvSpPr/>
            <p:nvPr/>
          </p:nvSpPr>
          <p:spPr>
            <a:xfrm>
              <a:off x="6088926" y="3360347"/>
              <a:ext cx="285750" cy="152400"/>
            </a:xfrm>
            <a:custGeom>
              <a:avLst/>
              <a:gdLst>
                <a:gd name="connsiteX0" fmla="*/ 286500 w 285750"/>
                <a:gd name="connsiteY0" fmla="*/ 119479 h 152400"/>
                <a:gd name="connsiteX1" fmla="*/ 247028 w 285750"/>
                <a:gd name="connsiteY1" fmla="*/ 79703 h 152400"/>
                <a:gd name="connsiteX2" fmla="*/ 240399 w 285750"/>
                <a:gd name="connsiteY2" fmla="*/ 80236 h 152400"/>
                <a:gd name="connsiteX3" fmla="*/ 240399 w 285750"/>
                <a:gd name="connsiteY3" fmla="*/ 79664 h 152400"/>
                <a:gd name="connsiteX4" fmla="*/ 190154 w 285750"/>
                <a:gd name="connsiteY4" fmla="*/ 29515 h 152400"/>
                <a:gd name="connsiteX5" fmla="*/ 174486 w 285750"/>
                <a:gd name="connsiteY5" fmla="*/ 32039 h 152400"/>
                <a:gd name="connsiteX6" fmla="*/ 92201 w 285750"/>
                <a:gd name="connsiteY6" fmla="*/ 7239 h 152400"/>
                <a:gd name="connsiteX7" fmla="*/ 60186 w 285750"/>
                <a:gd name="connsiteY7" fmla="*/ 59566 h 152400"/>
                <a:gd name="connsiteX8" fmla="*/ 991 w 285750"/>
                <a:gd name="connsiteY8" fmla="*/ 98993 h 152400"/>
                <a:gd name="connsiteX9" fmla="*/ 40417 w 285750"/>
                <a:gd name="connsiteY9" fmla="*/ 158189 h 152400"/>
                <a:gd name="connsiteX10" fmla="*/ 47708 w 285750"/>
                <a:gd name="connsiteY10" fmla="*/ 159103 h 152400"/>
                <a:gd name="connsiteX11" fmla="*/ 248781 w 285750"/>
                <a:gd name="connsiteY11" fmla="*/ 159103 h 152400"/>
                <a:gd name="connsiteX12" fmla="*/ 286500 w 285750"/>
                <a:gd name="connsiteY12" fmla="*/ 11947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152400">
                  <a:moveTo>
                    <a:pt x="286500" y="119479"/>
                  </a:moveTo>
                  <a:cubicBezTo>
                    <a:pt x="286583" y="97595"/>
                    <a:pt x="268912" y="79787"/>
                    <a:pt x="247028" y="79703"/>
                  </a:cubicBezTo>
                  <a:cubicBezTo>
                    <a:pt x="244807" y="79695"/>
                    <a:pt x="242589" y="79873"/>
                    <a:pt x="240399" y="80236"/>
                  </a:cubicBezTo>
                  <a:lnTo>
                    <a:pt x="240399" y="79664"/>
                  </a:lnTo>
                  <a:cubicBezTo>
                    <a:pt x="240372" y="51942"/>
                    <a:pt x="217877" y="29489"/>
                    <a:pt x="190154" y="29515"/>
                  </a:cubicBezTo>
                  <a:cubicBezTo>
                    <a:pt x="184831" y="29521"/>
                    <a:pt x="179541" y="30372"/>
                    <a:pt x="174486" y="32039"/>
                  </a:cubicBezTo>
                  <a:cubicBezTo>
                    <a:pt x="158611" y="2468"/>
                    <a:pt x="121771" y="-8635"/>
                    <a:pt x="92201" y="7239"/>
                  </a:cubicBezTo>
                  <a:cubicBezTo>
                    <a:pt x="72862" y="17620"/>
                    <a:pt x="60625" y="37622"/>
                    <a:pt x="60186" y="59566"/>
                  </a:cubicBezTo>
                  <a:cubicBezTo>
                    <a:pt x="32952" y="54108"/>
                    <a:pt x="6449" y="71759"/>
                    <a:pt x="991" y="98993"/>
                  </a:cubicBezTo>
                  <a:cubicBezTo>
                    <a:pt x="-4468" y="126227"/>
                    <a:pt x="13184" y="152730"/>
                    <a:pt x="40417" y="158189"/>
                  </a:cubicBezTo>
                  <a:cubicBezTo>
                    <a:pt x="42822" y="158671"/>
                    <a:pt x="45259" y="158976"/>
                    <a:pt x="47708" y="159103"/>
                  </a:cubicBezTo>
                  <a:lnTo>
                    <a:pt x="248781" y="159103"/>
                  </a:lnTo>
                  <a:cubicBezTo>
                    <a:pt x="269874" y="157991"/>
                    <a:pt x="286428" y="140601"/>
                    <a:pt x="286500" y="119479"/>
                  </a:cubicBezTo>
                  <a:close/>
                </a:path>
              </a:pathLst>
            </a:custGeom>
            <a:grpFill/>
            <a:ln w="9525" cap="flat">
              <a:noFill/>
              <a:prstDash val="solid"/>
              <a:miter/>
            </a:ln>
          </p:spPr>
          <p:txBody>
            <a:bodyPr rtlCol="0" anchor="ctr"/>
            <a:lstStyle/>
            <a:p>
              <a:endParaRPr lang="it-IT" sz="1013"/>
            </a:p>
          </p:txBody>
        </p:sp>
        <p:sp>
          <p:nvSpPr>
            <p:cNvPr id="1148" name="Figura a mano libera 1147">
              <a:extLst>
                <a:ext uri="{FF2B5EF4-FFF2-40B4-BE49-F238E27FC236}">
                  <a16:creationId xmlns:a16="http://schemas.microsoft.com/office/drawing/2014/main" id="{74FF7360-179E-C442-B6B3-DE868140E648}"/>
                </a:ext>
              </a:extLst>
            </p:cNvPr>
            <p:cNvSpPr/>
            <p:nvPr/>
          </p:nvSpPr>
          <p:spPr>
            <a:xfrm>
              <a:off x="6233694" y="3768241"/>
              <a:ext cx="304800" cy="104775"/>
            </a:xfrm>
            <a:custGeom>
              <a:avLst/>
              <a:gdLst>
                <a:gd name="connsiteX0" fmla="*/ 108299 w 304800"/>
                <a:gd name="connsiteY0" fmla="*/ 113159 h 104775"/>
                <a:gd name="connsiteX1" fmla="*/ 305181 w 304800"/>
                <a:gd name="connsiteY1" fmla="*/ 66677 h 104775"/>
                <a:gd name="connsiteX2" fmla="*/ 309182 w 304800"/>
                <a:gd name="connsiteY2" fmla="*/ 66677 h 104775"/>
                <a:gd name="connsiteX3" fmla="*/ 127540 w 304800"/>
                <a:gd name="connsiteY3" fmla="*/ 2 h 104775"/>
                <a:gd name="connsiteX4" fmla="*/ 0 w 304800"/>
                <a:gd name="connsiteY4" fmla="*/ 27910 h 104775"/>
                <a:gd name="connsiteX5" fmla="*/ 108299 w 304800"/>
                <a:gd name="connsiteY5" fmla="*/ 11315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104775">
                  <a:moveTo>
                    <a:pt x="108299" y="113159"/>
                  </a:moveTo>
                  <a:cubicBezTo>
                    <a:pt x="169074" y="81624"/>
                    <a:pt x="236720" y="65654"/>
                    <a:pt x="305181" y="66677"/>
                  </a:cubicBezTo>
                  <a:lnTo>
                    <a:pt x="309182" y="66677"/>
                  </a:lnTo>
                  <a:cubicBezTo>
                    <a:pt x="257549" y="25196"/>
                    <a:pt x="193747" y="1777"/>
                    <a:pt x="127540" y="2"/>
                  </a:cubicBezTo>
                  <a:cubicBezTo>
                    <a:pt x="83495" y="-148"/>
                    <a:pt x="39956" y="9379"/>
                    <a:pt x="0" y="27910"/>
                  </a:cubicBezTo>
                  <a:cubicBezTo>
                    <a:pt x="41633" y="48489"/>
                    <a:pt x="78518" y="77523"/>
                    <a:pt x="108299" y="113159"/>
                  </a:cubicBezTo>
                  <a:close/>
                </a:path>
              </a:pathLst>
            </a:custGeom>
            <a:grpFill/>
            <a:ln w="9525" cap="flat">
              <a:noFill/>
              <a:prstDash val="solid"/>
              <a:miter/>
            </a:ln>
          </p:spPr>
          <p:txBody>
            <a:bodyPr rtlCol="0" anchor="ctr"/>
            <a:lstStyle/>
            <a:p>
              <a:endParaRPr lang="it-IT" sz="1013"/>
            </a:p>
          </p:txBody>
        </p:sp>
        <p:sp>
          <p:nvSpPr>
            <p:cNvPr id="1149" name="Figura a mano libera 1148">
              <a:extLst>
                <a:ext uri="{FF2B5EF4-FFF2-40B4-BE49-F238E27FC236}">
                  <a16:creationId xmlns:a16="http://schemas.microsoft.com/office/drawing/2014/main" id="{16943EEA-45E1-E148-816E-3A3AF60CBBBE}"/>
                </a:ext>
              </a:extLst>
            </p:cNvPr>
            <p:cNvSpPr/>
            <p:nvPr/>
          </p:nvSpPr>
          <p:spPr>
            <a:xfrm>
              <a:off x="5986425" y="3776016"/>
              <a:ext cx="323850" cy="209550"/>
            </a:xfrm>
            <a:custGeom>
              <a:avLst/>
              <a:gdLst>
                <a:gd name="connsiteX0" fmla="*/ 71533 w 323850"/>
                <a:gd name="connsiteY0" fmla="*/ 210159 h 209550"/>
                <a:gd name="connsiteX1" fmla="*/ 307753 w 323850"/>
                <a:gd name="connsiteY1" fmla="*/ 137579 h 209550"/>
                <a:gd name="connsiteX2" fmla="*/ 330803 w 323850"/>
                <a:gd name="connsiteY2" fmla="*/ 120148 h 209550"/>
                <a:gd name="connsiteX3" fmla="*/ 0 w 323850"/>
                <a:gd name="connsiteY3" fmla="*/ 609 h 209550"/>
                <a:gd name="connsiteX4" fmla="*/ 0 w 323850"/>
                <a:gd name="connsiteY4" fmla="*/ 213112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209550">
                  <a:moveTo>
                    <a:pt x="71533" y="210159"/>
                  </a:moveTo>
                  <a:cubicBezTo>
                    <a:pt x="223361" y="198158"/>
                    <a:pt x="302514" y="141389"/>
                    <a:pt x="307753" y="137579"/>
                  </a:cubicBezTo>
                  <a:cubicBezTo>
                    <a:pt x="315091" y="131325"/>
                    <a:pt x="322787" y="125505"/>
                    <a:pt x="330803" y="120148"/>
                  </a:cubicBezTo>
                  <a:cubicBezTo>
                    <a:pt x="213360" y="-15678"/>
                    <a:pt x="0" y="609"/>
                    <a:pt x="0" y="609"/>
                  </a:cubicBezTo>
                  <a:lnTo>
                    <a:pt x="0" y="213112"/>
                  </a:lnTo>
                  <a:close/>
                </a:path>
              </a:pathLst>
            </a:custGeom>
            <a:grpFill/>
            <a:ln w="9525" cap="flat">
              <a:noFill/>
              <a:prstDash val="solid"/>
              <a:miter/>
            </a:ln>
          </p:spPr>
          <p:txBody>
            <a:bodyPr rtlCol="0" anchor="ctr"/>
            <a:lstStyle/>
            <a:p>
              <a:endParaRPr lang="it-IT" sz="1013"/>
            </a:p>
          </p:txBody>
        </p:sp>
        <p:sp>
          <p:nvSpPr>
            <p:cNvPr id="1150" name="Figura a mano libera 1149">
              <a:extLst>
                <a:ext uri="{FF2B5EF4-FFF2-40B4-BE49-F238E27FC236}">
                  <a16:creationId xmlns:a16="http://schemas.microsoft.com/office/drawing/2014/main" id="{15BDEA56-682F-8D4E-8C7B-3D2283077822}"/>
                </a:ext>
              </a:extLst>
            </p:cNvPr>
            <p:cNvSpPr/>
            <p:nvPr/>
          </p:nvSpPr>
          <p:spPr>
            <a:xfrm>
              <a:off x="5986425" y="3338475"/>
              <a:ext cx="819150" cy="781050"/>
            </a:xfrm>
            <a:custGeom>
              <a:avLst/>
              <a:gdLst>
                <a:gd name="connsiteX0" fmla="*/ 785432 w 819150"/>
                <a:gd name="connsiteY0" fmla="*/ 603980 h 781050"/>
                <a:gd name="connsiteX1" fmla="*/ 762000 w 819150"/>
                <a:gd name="connsiteY1" fmla="*/ 584930 h 781050"/>
                <a:gd name="connsiteX2" fmla="*/ 762000 w 819150"/>
                <a:gd name="connsiteY2" fmla="*/ 473393 h 781050"/>
                <a:gd name="connsiteX3" fmla="*/ 814388 w 819150"/>
                <a:gd name="connsiteY3" fmla="*/ 397193 h 781050"/>
                <a:gd name="connsiteX4" fmla="*/ 742950 w 819150"/>
                <a:gd name="connsiteY4" fmla="*/ 243078 h 781050"/>
                <a:gd name="connsiteX5" fmla="*/ 671513 w 819150"/>
                <a:gd name="connsiteY5" fmla="*/ 397193 h 781050"/>
                <a:gd name="connsiteX6" fmla="*/ 723900 w 819150"/>
                <a:gd name="connsiteY6" fmla="*/ 473393 h 781050"/>
                <a:gd name="connsiteX7" fmla="*/ 723900 w 819150"/>
                <a:gd name="connsiteY7" fmla="*/ 562737 h 781050"/>
                <a:gd name="connsiteX8" fmla="*/ 609600 w 819150"/>
                <a:gd name="connsiteY8" fmla="*/ 528923 h 781050"/>
                <a:gd name="connsiteX9" fmla="*/ 609600 w 819150"/>
                <a:gd name="connsiteY9" fmla="*/ 340614 h 781050"/>
                <a:gd name="connsiteX10" fmla="*/ 687134 w 819150"/>
                <a:gd name="connsiteY10" fmla="*/ 223933 h 781050"/>
                <a:gd name="connsiteX11" fmla="*/ 590550 w 819150"/>
                <a:gd name="connsiteY11" fmla="*/ 0 h 781050"/>
                <a:gd name="connsiteX12" fmla="*/ 493967 w 819150"/>
                <a:gd name="connsiteY12" fmla="*/ 223933 h 781050"/>
                <a:gd name="connsiteX13" fmla="*/ 571500 w 819150"/>
                <a:gd name="connsiteY13" fmla="*/ 340614 h 781050"/>
                <a:gd name="connsiteX14" fmla="*/ 571500 w 819150"/>
                <a:gd name="connsiteY14" fmla="*/ 525494 h 781050"/>
                <a:gd name="connsiteX15" fmla="*/ 552450 w 819150"/>
                <a:gd name="connsiteY15" fmla="*/ 525018 h 781050"/>
                <a:gd name="connsiteX16" fmla="*/ 326136 w 819150"/>
                <a:gd name="connsiteY16" fmla="*/ 597694 h 781050"/>
                <a:gd name="connsiteX17" fmla="*/ 73628 w 819150"/>
                <a:gd name="connsiteY17" fmla="*/ 676465 h 781050"/>
                <a:gd name="connsiteX18" fmla="*/ 0 w 819150"/>
                <a:gd name="connsiteY18" fmla="*/ 676275 h 781050"/>
                <a:gd name="connsiteX19" fmla="*/ 0 w 819150"/>
                <a:gd name="connsiteY19" fmla="*/ 781050 h 781050"/>
                <a:gd name="connsiteX20" fmla="*/ 819150 w 819150"/>
                <a:gd name="connsiteY20" fmla="*/ 781050 h 781050"/>
                <a:gd name="connsiteX21" fmla="*/ 819150 w 819150"/>
                <a:gd name="connsiteY21" fmla="*/ 6306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81050">
                  <a:moveTo>
                    <a:pt x="785432" y="603980"/>
                  </a:moveTo>
                  <a:cubicBezTo>
                    <a:pt x="778068" y="597100"/>
                    <a:pt x="770238" y="590735"/>
                    <a:pt x="762000" y="584930"/>
                  </a:cubicBezTo>
                  <a:lnTo>
                    <a:pt x="762000" y="473393"/>
                  </a:lnTo>
                  <a:cubicBezTo>
                    <a:pt x="794276" y="462221"/>
                    <a:pt x="815514" y="431329"/>
                    <a:pt x="814388" y="397193"/>
                  </a:cubicBezTo>
                  <a:cubicBezTo>
                    <a:pt x="814388" y="349568"/>
                    <a:pt x="758381" y="243078"/>
                    <a:pt x="742950" y="243078"/>
                  </a:cubicBezTo>
                  <a:cubicBezTo>
                    <a:pt x="727520" y="243078"/>
                    <a:pt x="671513" y="349949"/>
                    <a:pt x="671513" y="397193"/>
                  </a:cubicBezTo>
                  <a:cubicBezTo>
                    <a:pt x="670386" y="431329"/>
                    <a:pt x="691624" y="462221"/>
                    <a:pt x="723900" y="473393"/>
                  </a:cubicBezTo>
                  <a:lnTo>
                    <a:pt x="723900" y="562737"/>
                  </a:lnTo>
                  <a:cubicBezTo>
                    <a:pt x="687840" y="545461"/>
                    <a:pt x="649255" y="534046"/>
                    <a:pt x="609600" y="528923"/>
                  </a:cubicBezTo>
                  <a:lnTo>
                    <a:pt x="609600" y="340614"/>
                  </a:lnTo>
                  <a:cubicBezTo>
                    <a:pt x="653796" y="331089"/>
                    <a:pt x="687134" y="286322"/>
                    <a:pt x="687134" y="223933"/>
                  </a:cubicBezTo>
                  <a:cubicBezTo>
                    <a:pt x="687134" y="152876"/>
                    <a:pt x="613696" y="0"/>
                    <a:pt x="590550" y="0"/>
                  </a:cubicBezTo>
                  <a:cubicBezTo>
                    <a:pt x="567404" y="0"/>
                    <a:pt x="493967" y="152876"/>
                    <a:pt x="493967" y="223933"/>
                  </a:cubicBezTo>
                  <a:cubicBezTo>
                    <a:pt x="493967" y="286322"/>
                    <a:pt x="527304" y="330708"/>
                    <a:pt x="571500" y="340614"/>
                  </a:cubicBezTo>
                  <a:lnTo>
                    <a:pt x="571500" y="525494"/>
                  </a:lnTo>
                  <a:cubicBezTo>
                    <a:pt x="565023" y="525494"/>
                    <a:pt x="558546" y="525018"/>
                    <a:pt x="552450" y="525018"/>
                  </a:cubicBezTo>
                  <a:cubicBezTo>
                    <a:pt x="463106" y="525018"/>
                    <a:pt x="380429" y="551593"/>
                    <a:pt x="326136" y="597694"/>
                  </a:cubicBezTo>
                  <a:cubicBezTo>
                    <a:pt x="325184" y="598361"/>
                    <a:pt x="241459" y="663416"/>
                    <a:pt x="73628" y="676465"/>
                  </a:cubicBezTo>
                  <a:lnTo>
                    <a:pt x="0" y="676275"/>
                  </a:lnTo>
                  <a:lnTo>
                    <a:pt x="0" y="781050"/>
                  </a:lnTo>
                  <a:lnTo>
                    <a:pt x="819150" y="781050"/>
                  </a:lnTo>
                  <a:lnTo>
                    <a:pt x="819150" y="630650"/>
                  </a:lnTo>
                  <a:close/>
                </a:path>
              </a:pathLst>
            </a:custGeom>
            <a:grpFill/>
            <a:ln w="9525" cap="flat">
              <a:noFill/>
              <a:prstDash val="solid"/>
              <a:miter/>
            </a:ln>
          </p:spPr>
          <p:txBody>
            <a:bodyPr rtlCol="0" anchor="ctr"/>
            <a:lstStyle/>
            <a:p>
              <a:endParaRPr lang="it-IT" sz="1013"/>
            </a:p>
          </p:txBody>
        </p:sp>
      </p:grpSp>
      <p:grpSp>
        <p:nvGrpSpPr>
          <p:cNvPr id="1151" name="Elemento grafico 1022" descr="Scena di foresta">
            <a:extLst>
              <a:ext uri="{FF2B5EF4-FFF2-40B4-BE49-F238E27FC236}">
                <a16:creationId xmlns:a16="http://schemas.microsoft.com/office/drawing/2014/main" id="{9B06AD98-1D01-1547-A33B-EE2861A52715}"/>
              </a:ext>
            </a:extLst>
          </p:cNvPr>
          <p:cNvGrpSpPr/>
          <p:nvPr/>
        </p:nvGrpSpPr>
        <p:grpSpPr>
          <a:xfrm>
            <a:off x="1546317" y="2967508"/>
            <a:ext cx="204800" cy="204800"/>
            <a:chOff x="6088800" y="3421800"/>
            <a:chExt cx="914400" cy="914400"/>
          </a:xfrm>
          <a:solidFill>
            <a:schemeClr val="accent3"/>
          </a:solidFill>
        </p:grpSpPr>
        <p:sp>
          <p:nvSpPr>
            <p:cNvPr id="1152" name="Figura a mano libera 1151">
              <a:extLst>
                <a:ext uri="{FF2B5EF4-FFF2-40B4-BE49-F238E27FC236}">
                  <a16:creationId xmlns:a16="http://schemas.microsoft.com/office/drawing/2014/main" id="{B60E3E8E-348E-3A4C-ACB2-786B990862E8}"/>
                </a:ext>
              </a:extLst>
            </p:cNvPr>
            <p:cNvSpPr/>
            <p:nvPr/>
          </p:nvSpPr>
          <p:spPr>
            <a:xfrm>
              <a:off x="6422175" y="3531147"/>
              <a:ext cx="542925" cy="695325"/>
            </a:xfrm>
            <a:custGeom>
              <a:avLst/>
              <a:gdLst>
                <a:gd name="connsiteX0" fmla="*/ 409004 w 542925"/>
                <a:gd name="connsiteY0" fmla="*/ 601313 h 695325"/>
                <a:gd name="connsiteX1" fmla="*/ 409004 w 542925"/>
                <a:gd name="connsiteY1" fmla="*/ 525113 h 695325"/>
                <a:gd name="connsiteX2" fmla="*/ 520922 w 542925"/>
                <a:gd name="connsiteY2" fmla="*/ 534638 h 695325"/>
                <a:gd name="connsiteX3" fmla="*/ 446246 w 542925"/>
                <a:gd name="connsiteY3" fmla="*/ 419767 h 695325"/>
                <a:gd name="connsiteX4" fmla="*/ 491966 w 542925"/>
                <a:gd name="connsiteY4" fmla="*/ 432054 h 695325"/>
                <a:gd name="connsiteX5" fmla="*/ 438150 w 542925"/>
                <a:gd name="connsiteY5" fmla="*/ 349949 h 695325"/>
                <a:gd name="connsiteX6" fmla="*/ 471392 w 542925"/>
                <a:gd name="connsiteY6" fmla="*/ 354140 h 695325"/>
                <a:gd name="connsiteX7" fmla="*/ 392335 w 542925"/>
                <a:gd name="connsiteY7" fmla="*/ 239173 h 695325"/>
                <a:gd name="connsiteX8" fmla="*/ 351758 w 542925"/>
                <a:gd name="connsiteY8" fmla="*/ 298418 h 695325"/>
                <a:gd name="connsiteX9" fmla="*/ 270986 w 542925"/>
                <a:gd name="connsiteY9" fmla="*/ 174593 h 695325"/>
                <a:gd name="connsiteX10" fmla="*/ 322612 w 542925"/>
                <a:gd name="connsiteY10" fmla="*/ 181070 h 695325"/>
                <a:gd name="connsiteX11" fmla="*/ 200025 w 542925"/>
                <a:gd name="connsiteY11" fmla="*/ 0 h 695325"/>
                <a:gd name="connsiteX12" fmla="*/ 77438 w 542925"/>
                <a:gd name="connsiteY12" fmla="*/ 180975 h 695325"/>
                <a:gd name="connsiteX13" fmla="*/ 129064 w 542925"/>
                <a:gd name="connsiteY13" fmla="*/ 174498 h 695325"/>
                <a:gd name="connsiteX14" fmla="*/ 45149 w 542925"/>
                <a:gd name="connsiteY14" fmla="*/ 303276 h 695325"/>
                <a:gd name="connsiteX15" fmla="*/ 116110 w 542925"/>
                <a:gd name="connsiteY15" fmla="*/ 284226 h 695325"/>
                <a:gd name="connsiteX16" fmla="*/ 0 w 542925"/>
                <a:gd name="connsiteY16" fmla="*/ 464630 h 695325"/>
                <a:gd name="connsiteX17" fmla="*/ 171450 w 542925"/>
                <a:gd name="connsiteY17" fmla="*/ 432340 h 695325"/>
                <a:gd name="connsiteX18" fmla="*/ 171450 w 542925"/>
                <a:gd name="connsiteY18" fmla="*/ 549593 h 695325"/>
                <a:gd name="connsiteX19" fmla="*/ 21431 w 542925"/>
                <a:gd name="connsiteY19" fmla="*/ 589407 h 695325"/>
                <a:gd name="connsiteX20" fmla="*/ 136589 w 542925"/>
                <a:gd name="connsiteY20" fmla="*/ 700278 h 695325"/>
                <a:gd name="connsiteX21" fmla="*/ 542925 w 542925"/>
                <a:gd name="connsiteY21" fmla="*/ 700278 h 695325"/>
                <a:gd name="connsiteX22" fmla="*/ 409004 w 542925"/>
                <a:gd name="connsiteY22" fmla="*/ 601313 h 695325"/>
                <a:gd name="connsiteX23" fmla="*/ 349377 w 542925"/>
                <a:gd name="connsiteY23" fmla="*/ 301847 h 695325"/>
                <a:gd name="connsiteX24" fmla="*/ 321564 w 542925"/>
                <a:gd name="connsiteY24" fmla="*/ 342519 h 695325"/>
                <a:gd name="connsiteX25" fmla="*/ 283464 w 542925"/>
                <a:gd name="connsiteY25" fmla="*/ 283940 h 695325"/>
                <a:gd name="connsiteX26" fmla="*/ 318707 w 542925"/>
                <a:gd name="connsiteY26" fmla="*/ 450152 h 695325"/>
                <a:gd name="connsiteX27" fmla="*/ 263747 w 542925"/>
                <a:gd name="connsiteY27" fmla="*/ 534638 h 695325"/>
                <a:gd name="connsiteX28" fmla="*/ 371475 w 542925"/>
                <a:gd name="connsiteY28" fmla="*/ 525113 h 695325"/>
                <a:gd name="connsiteX29" fmla="*/ 371475 w 542925"/>
                <a:gd name="connsiteY29" fmla="*/ 585978 h 695325"/>
                <a:gd name="connsiteX30" fmla="*/ 219075 w 542925"/>
                <a:gd name="connsiteY30" fmla="*/ 551402 h 695325"/>
                <a:gd name="connsiteX31" fmla="*/ 219075 w 542925"/>
                <a:gd name="connsiteY31" fmla="*/ 432340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42925" h="695325">
                  <a:moveTo>
                    <a:pt x="409004" y="601313"/>
                  </a:moveTo>
                  <a:lnTo>
                    <a:pt x="409004" y="525113"/>
                  </a:lnTo>
                  <a:lnTo>
                    <a:pt x="520922" y="534638"/>
                  </a:lnTo>
                  <a:lnTo>
                    <a:pt x="446246" y="419767"/>
                  </a:lnTo>
                  <a:lnTo>
                    <a:pt x="491966" y="432054"/>
                  </a:lnTo>
                  <a:lnTo>
                    <a:pt x="438150" y="349949"/>
                  </a:lnTo>
                  <a:lnTo>
                    <a:pt x="471392" y="354140"/>
                  </a:lnTo>
                  <a:lnTo>
                    <a:pt x="392335" y="239173"/>
                  </a:lnTo>
                  <a:lnTo>
                    <a:pt x="351758" y="298418"/>
                  </a:lnTo>
                  <a:lnTo>
                    <a:pt x="270986" y="174593"/>
                  </a:lnTo>
                  <a:lnTo>
                    <a:pt x="322612" y="181070"/>
                  </a:lnTo>
                  <a:lnTo>
                    <a:pt x="200025" y="0"/>
                  </a:lnTo>
                  <a:lnTo>
                    <a:pt x="77438" y="180975"/>
                  </a:lnTo>
                  <a:lnTo>
                    <a:pt x="129064" y="174498"/>
                  </a:lnTo>
                  <a:lnTo>
                    <a:pt x="45149" y="303276"/>
                  </a:lnTo>
                  <a:lnTo>
                    <a:pt x="116110" y="284226"/>
                  </a:lnTo>
                  <a:lnTo>
                    <a:pt x="0" y="464630"/>
                  </a:lnTo>
                  <a:lnTo>
                    <a:pt x="171450" y="432340"/>
                  </a:lnTo>
                  <a:lnTo>
                    <a:pt x="171450" y="549593"/>
                  </a:lnTo>
                  <a:cubicBezTo>
                    <a:pt x="115062" y="550831"/>
                    <a:pt x="62484" y="563118"/>
                    <a:pt x="21431" y="589407"/>
                  </a:cubicBezTo>
                  <a:cubicBezTo>
                    <a:pt x="59531" y="609219"/>
                    <a:pt x="99822" y="643223"/>
                    <a:pt x="136589" y="700278"/>
                  </a:cubicBezTo>
                  <a:lnTo>
                    <a:pt x="542925" y="700278"/>
                  </a:lnTo>
                  <a:cubicBezTo>
                    <a:pt x="512255" y="661321"/>
                    <a:pt x="464534" y="627221"/>
                    <a:pt x="409004" y="601313"/>
                  </a:cubicBezTo>
                  <a:close/>
                  <a:moveTo>
                    <a:pt x="349377" y="301847"/>
                  </a:moveTo>
                  <a:lnTo>
                    <a:pt x="321564" y="342519"/>
                  </a:lnTo>
                  <a:lnTo>
                    <a:pt x="283464" y="283940"/>
                  </a:lnTo>
                  <a:close/>
                  <a:moveTo>
                    <a:pt x="318707" y="450152"/>
                  </a:moveTo>
                  <a:lnTo>
                    <a:pt x="263747" y="534638"/>
                  </a:lnTo>
                  <a:lnTo>
                    <a:pt x="371475" y="525113"/>
                  </a:lnTo>
                  <a:lnTo>
                    <a:pt x="371475" y="585978"/>
                  </a:lnTo>
                  <a:cubicBezTo>
                    <a:pt x="322515" y="567472"/>
                    <a:pt x="271227" y="555836"/>
                    <a:pt x="219075" y="551402"/>
                  </a:cubicBezTo>
                  <a:lnTo>
                    <a:pt x="219075" y="432340"/>
                  </a:lnTo>
                  <a:close/>
                </a:path>
              </a:pathLst>
            </a:custGeom>
            <a:grpFill/>
            <a:ln w="9525" cap="flat">
              <a:noFill/>
              <a:prstDash val="solid"/>
              <a:miter/>
            </a:ln>
          </p:spPr>
          <p:txBody>
            <a:bodyPr rtlCol="0" anchor="ctr"/>
            <a:lstStyle/>
            <a:p>
              <a:endParaRPr lang="it-IT" sz="1013"/>
            </a:p>
          </p:txBody>
        </p:sp>
        <p:sp>
          <p:nvSpPr>
            <p:cNvPr id="1153" name="Figura a mano libera 1152">
              <a:extLst>
                <a:ext uri="{FF2B5EF4-FFF2-40B4-BE49-F238E27FC236}">
                  <a16:creationId xmlns:a16="http://schemas.microsoft.com/office/drawing/2014/main" id="{016C2386-EF08-7E41-809A-A7F9899EFD22}"/>
                </a:ext>
              </a:extLst>
            </p:cNvPr>
            <p:cNvSpPr/>
            <p:nvPr/>
          </p:nvSpPr>
          <p:spPr>
            <a:xfrm>
              <a:off x="6126900" y="3816706"/>
              <a:ext cx="390525" cy="409575"/>
            </a:xfrm>
            <a:custGeom>
              <a:avLst/>
              <a:gdLst>
                <a:gd name="connsiteX0" fmla="*/ 268510 w 390525"/>
                <a:gd name="connsiteY0" fmla="*/ 314325 h 409575"/>
                <a:gd name="connsiteX1" fmla="*/ 266700 w 390525"/>
                <a:gd name="connsiteY1" fmla="*/ 314325 h 409575"/>
                <a:gd name="connsiteX2" fmla="*/ 266700 w 390525"/>
                <a:gd name="connsiteY2" fmla="*/ 281369 h 409575"/>
                <a:gd name="connsiteX3" fmla="*/ 314325 w 390525"/>
                <a:gd name="connsiteY3" fmla="*/ 290894 h 409575"/>
                <a:gd name="connsiteX4" fmla="*/ 279464 w 390525"/>
                <a:gd name="connsiteY4" fmla="*/ 226695 h 409575"/>
                <a:gd name="connsiteX5" fmla="*/ 304800 w 390525"/>
                <a:gd name="connsiteY5" fmla="*/ 233744 h 409575"/>
                <a:gd name="connsiteX6" fmla="*/ 274796 w 390525"/>
                <a:gd name="connsiteY6" fmla="*/ 188119 h 409575"/>
                <a:gd name="connsiteX7" fmla="*/ 293275 w 390525"/>
                <a:gd name="connsiteY7" fmla="*/ 190405 h 409575"/>
                <a:gd name="connsiteX8" fmla="*/ 247650 w 390525"/>
                <a:gd name="connsiteY8" fmla="*/ 128969 h 409575"/>
                <a:gd name="connsiteX9" fmla="*/ 205740 w 390525"/>
                <a:gd name="connsiteY9" fmla="*/ 190214 h 409575"/>
                <a:gd name="connsiteX10" fmla="*/ 224123 w 390525"/>
                <a:gd name="connsiteY10" fmla="*/ 187928 h 409575"/>
                <a:gd name="connsiteX11" fmla="*/ 207931 w 390525"/>
                <a:gd name="connsiteY11" fmla="*/ 212598 h 409575"/>
                <a:gd name="connsiteX12" fmla="*/ 172212 w 390525"/>
                <a:gd name="connsiteY12" fmla="*/ 155448 h 409575"/>
                <a:gd name="connsiteX13" fmla="*/ 211455 w 390525"/>
                <a:gd name="connsiteY13" fmla="*/ 166021 h 409575"/>
                <a:gd name="connsiteX14" fmla="*/ 165068 w 390525"/>
                <a:gd name="connsiteY14" fmla="*/ 95441 h 409575"/>
                <a:gd name="connsiteX15" fmla="*/ 193643 w 390525"/>
                <a:gd name="connsiteY15" fmla="*/ 98965 h 409575"/>
                <a:gd name="connsiteX16" fmla="*/ 125825 w 390525"/>
                <a:gd name="connsiteY16" fmla="*/ 0 h 409575"/>
                <a:gd name="connsiteX17" fmla="*/ 58007 w 390525"/>
                <a:gd name="connsiteY17" fmla="*/ 98774 h 409575"/>
                <a:gd name="connsiteX18" fmla="*/ 86582 w 390525"/>
                <a:gd name="connsiteY18" fmla="*/ 95250 h 409575"/>
                <a:gd name="connsiteX19" fmla="*/ 40196 w 390525"/>
                <a:gd name="connsiteY19" fmla="*/ 165830 h 409575"/>
                <a:gd name="connsiteX20" fmla="*/ 79439 w 390525"/>
                <a:gd name="connsiteY20" fmla="*/ 155258 h 409575"/>
                <a:gd name="connsiteX21" fmla="*/ 15240 w 390525"/>
                <a:gd name="connsiteY21" fmla="*/ 254127 h 409575"/>
                <a:gd name="connsiteX22" fmla="*/ 104775 w 390525"/>
                <a:gd name="connsiteY22" fmla="*/ 243269 h 409575"/>
                <a:gd name="connsiteX23" fmla="*/ 104775 w 390525"/>
                <a:gd name="connsiteY23" fmla="*/ 338519 h 409575"/>
                <a:gd name="connsiteX24" fmla="*/ 0 w 390525"/>
                <a:gd name="connsiteY24" fmla="*/ 414719 h 409575"/>
                <a:gd name="connsiteX25" fmla="*/ 397383 w 390525"/>
                <a:gd name="connsiteY25" fmla="*/ 414719 h 409575"/>
                <a:gd name="connsiteX26" fmla="*/ 268510 w 390525"/>
                <a:gd name="connsiteY26" fmla="*/ 314325 h 409575"/>
                <a:gd name="connsiteX27" fmla="*/ 133350 w 390525"/>
                <a:gd name="connsiteY27" fmla="*/ 327374 h 409575"/>
                <a:gd name="connsiteX28" fmla="*/ 133350 w 390525"/>
                <a:gd name="connsiteY28" fmla="*/ 243269 h 409575"/>
                <a:gd name="connsiteX29" fmla="*/ 208121 w 390525"/>
                <a:gd name="connsiteY29" fmla="*/ 251841 h 409575"/>
                <a:gd name="connsiteX30" fmla="*/ 190500 w 390525"/>
                <a:gd name="connsiteY30" fmla="*/ 290894 h 409575"/>
                <a:gd name="connsiteX31" fmla="*/ 238125 w 390525"/>
                <a:gd name="connsiteY31" fmla="*/ 281369 h 409575"/>
                <a:gd name="connsiteX32" fmla="*/ 238125 w 390525"/>
                <a:gd name="connsiteY32" fmla="*/ 311944 h 409575"/>
                <a:gd name="connsiteX33" fmla="*/ 133350 w 390525"/>
                <a:gd name="connsiteY33" fmla="*/ 327374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0525" h="409575">
                  <a:moveTo>
                    <a:pt x="268510" y="314325"/>
                  </a:moveTo>
                  <a:lnTo>
                    <a:pt x="266700" y="314325"/>
                  </a:lnTo>
                  <a:lnTo>
                    <a:pt x="266700" y="281369"/>
                  </a:lnTo>
                  <a:lnTo>
                    <a:pt x="314325" y="290894"/>
                  </a:lnTo>
                  <a:lnTo>
                    <a:pt x="279464" y="226695"/>
                  </a:lnTo>
                  <a:lnTo>
                    <a:pt x="304800" y="233744"/>
                  </a:lnTo>
                  <a:lnTo>
                    <a:pt x="274796" y="188119"/>
                  </a:lnTo>
                  <a:lnTo>
                    <a:pt x="293275" y="190405"/>
                  </a:lnTo>
                  <a:lnTo>
                    <a:pt x="247650" y="128969"/>
                  </a:lnTo>
                  <a:lnTo>
                    <a:pt x="205740" y="190214"/>
                  </a:lnTo>
                  <a:lnTo>
                    <a:pt x="224123" y="187928"/>
                  </a:lnTo>
                  <a:lnTo>
                    <a:pt x="207931" y="212598"/>
                  </a:lnTo>
                  <a:lnTo>
                    <a:pt x="172212" y="155448"/>
                  </a:lnTo>
                  <a:lnTo>
                    <a:pt x="211455" y="166021"/>
                  </a:lnTo>
                  <a:lnTo>
                    <a:pt x="165068" y="95441"/>
                  </a:lnTo>
                  <a:lnTo>
                    <a:pt x="193643" y="98965"/>
                  </a:lnTo>
                  <a:lnTo>
                    <a:pt x="125825" y="0"/>
                  </a:lnTo>
                  <a:lnTo>
                    <a:pt x="58007" y="98774"/>
                  </a:lnTo>
                  <a:lnTo>
                    <a:pt x="86582" y="95250"/>
                  </a:lnTo>
                  <a:lnTo>
                    <a:pt x="40196" y="165830"/>
                  </a:lnTo>
                  <a:lnTo>
                    <a:pt x="79439" y="155258"/>
                  </a:lnTo>
                  <a:lnTo>
                    <a:pt x="15240" y="254127"/>
                  </a:lnTo>
                  <a:lnTo>
                    <a:pt x="104775" y="243269"/>
                  </a:lnTo>
                  <a:lnTo>
                    <a:pt x="104775" y="338519"/>
                  </a:lnTo>
                  <a:cubicBezTo>
                    <a:pt x="65097" y="356641"/>
                    <a:pt x="29466" y="382554"/>
                    <a:pt x="0" y="414719"/>
                  </a:cubicBezTo>
                  <a:lnTo>
                    <a:pt x="397383" y="414719"/>
                  </a:lnTo>
                  <a:cubicBezTo>
                    <a:pt x="354235" y="354235"/>
                    <a:pt x="307562" y="326422"/>
                    <a:pt x="268510" y="314325"/>
                  </a:cubicBezTo>
                  <a:close/>
                  <a:moveTo>
                    <a:pt x="133350" y="327374"/>
                  </a:moveTo>
                  <a:lnTo>
                    <a:pt x="133350" y="243269"/>
                  </a:lnTo>
                  <a:lnTo>
                    <a:pt x="208121" y="251841"/>
                  </a:lnTo>
                  <a:lnTo>
                    <a:pt x="190500" y="290894"/>
                  </a:lnTo>
                  <a:lnTo>
                    <a:pt x="238125" y="281369"/>
                  </a:lnTo>
                  <a:lnTo>
                    <a:pt x="238125" y="311944"/>
                  </a:lnTo>
                  <a:cubicBezTo>
                    <a:pt x="202569" y="310959"/>
                    <a:pt x="167113" y="316181"/>
                    <a:pt x="133350" y="327374"/>
                  </a:cubicBezTo>
                  <a:close/>
                </a:path>
              </a:pathLst>
            </a:custGeom>
            <a:grpFill/>
            <a:ln w="9525" cap="flat">
              <a:noFill/>
              <a:prstDash val="solid"/>
              <a:miter/>
            </a:ln>
          </p:spPr>
          <p:txBody>
            <a:bodyPr rtlCol="0" anchor="ctr"/>
            <a:lstStyle/>
            <a:p>
              <a:endParaRPr lang="it-IT" sz="1013"/>
            </a:p>
          </p:txBody>
        </p:sp>
      </p:grpSp>
      <p:grpSp>
        <p:nvGrpSpPr>
          <p:cNvPr id="1154" name="Elemento grafico 1045" descr="Scena di bridge">
            <a:extLst>
              <a:ext uri="{FF2B5EF4-FFF2-40B4-BE49-F238E27FC236}">
                <a16:creationId xmlns:a16="http://schemas.microsoft.com/office/drawing/2014/main" id="{AEDA726D-91DB-DE43-8AD5-E30976DD21EA}"/>
              </a:ext>
            </a:extLst>
          </p:cNvPr>
          <p:cNvGrpSpPr/>
          <p:nvPr/>
        </p:nvGrpSpPr>
        <p:grpSpPr>
          <a:xfrm>
            <a:off x="1993054" y="2967508"/>
            <a:ext cx="204800" cy="204800"/>
            <a:chOff x="6238800" y="3571800"/>
            <a:chExt cx="914400" cy="914400"/>
          </a:xfrm>
          <a:solidFill>
            <a:schemeClr val="accent3"/>
          </a:solidFill>
        </p:grpSpPr>
        <p:sp>
          <p:nvSpPr>
            <p:cNvPr id="1155" name="Figura a mano libera 1154">
              <a:extLst>
                <a:ext uri="{FF2B5EF4-FFF2-40B4-BE49-F238E27FC236}">
                  <a16:creationId xmlns:a16="http://schemas.microsoft.com/office/drawing/2014/main" id="{7C1456C8-66D7-814D-93A4-2446A3B0C7F2}"/>
                </a:ext>
              </a:extLst>
            </p:cNvPr>
            <p:cNvSpPr/>
            <p:nvPr/>
          </p:nvSpPr>
          <p:spPr>
            <a:xfrm>
              <a:off x="6305475" y="4250837"/>
              <a:ext cx="781050" cy="76200"/>
            </a:xfrm>
            <a:custGeom>
              <a:avLst/>
              <a:gdLst>
                <a:gd name="connsiteX0" fmla="*/ 741998 w 781050"/>
                <a:gd name="connsiteY0" fmla="*/ 12097 h 76200"/>
                <a:gd name="connsiteX1" fmla="*/ 683419 w 781050"/>
                <a:gd name="connsiteY1" fmla="*/ 0 h 76200"/>
                <a:gd name="connsiteX2" fmla="*/ 624840 w 781050"/>
                <a:gd name="connsiteY2" fmla="*/ 12097 h 76200"/>
                <a:gd name="connsiteX3" fmla="*/ 585788 w 781050"/>
                <a:gd name="connsiteY3" fmla="*/ 21050 h 76200"/>
                <a:gd name="connsiteX4" fmla="*/ 585788 w 781050"/>
                <a:gd name="connsiteY4" fmla="*/ 21050 h 76200"/>
                <a:gd name="connsiteX5" fmla="*/ 546735 w 781050"/>
                <a:gd name="connsiteY5" fmla="*/ 12097 h 76200"/>
                <a:gd name="connsiteX6" fmla="*/ 488156 w 781050"/>
                <a:gd name="connsiteY6" fmla="*/ 0 h 76200"/>
                <a:gd name="connsiteX7" fmla="*/ 429578 w 781050"/>
                <a:gd name="connsiteY7" fmla="*/ 12097 h 76200"/>
                <a:gd name="connsiteX8" fmla="*/ 390525 w 781050"/>
                <a:gd name="connsiteY8" fmla="*/ 21050 h 76200"/>
                <a:gd name="connsiteX9" fmla="*/ 351473 w 781050"/>
                <a:gd name="connsiteY9" fmla="*/ 12097 h 76200"/>
                <a:gd name="connsiteX10" fmla="*/ 292894 w 781050"/>
                <a:gd name="connsiteY10" fmla="*/ 0 h 76200"/>
                <a:gd name="connsiteX11" fmla="*/ 234315 w 781050"/>
                <a:gd name="connsiteY11" fmla="*/ 12097 h 76200"/>
                <a:gd name="connsiteX12" fmla="*/ 195263 w 781050"/>
                <a:gd name="connsiteY12" fmla="*/ 21050 h 76200"/>
                <a:gd name="connsiteX13" fmla="*/ 156210 w 781050"/>
                <a:gd name="connsiteY13" fmla="*/ 12097 h 76200"/>
                <a:gd name="connsiteX14" fmla="*/ 97631 w 781050"/>
                <a:gd name="connsiteY14" fmla="*/ 0 h 76200"/>
                <a:gd name="connsiteX15" fmla="*/ 39053 w 781050"/>
                <a:gd name="connsiteY15" fmla="*/ 12097 h 76200"/>
                <a:gd name="connsiteX16" fmla="*/ 0 w 781050"/>
                <a:gd name="connsiteY16" fmla="*/ 21050 h 76200"/>
                <a:gd name="connsiteX17" fmla="*/ 0 w 781050"/>
                <a:gd name="connsiteY17" fmla="*/ 78200 h 76200"/>
                <a:gd name="connsiteX18" fmla="*/ 58579 w 781050"/>
                <a:gd name="connsiteY18" fmla="*/ 66104 h 76200"/>
                <a:gd name="connsiteX19" fmla="*/ 97631 w 781050"/>
                <a:gd name="connsiteY19" fmla="*/ 56579 h 76200"/>
                <a:gd name="connsiteX20" fmla="*/ 136684 w 781050"/>
                <a:gd name="connsiteY20" fmla="*/ 66104 h 76200"/>
                <a:gd name="connsiteX21" fmla="*/ 195263 w 781050"/>
                <a:gd name="connsiteY21" fmla="*/ 78200 h 76200"/>
                <a:gd name="connsiteX22" fmla="*/ 253841 w 781050"/>
                <a:gd name="connsiteY22" fmla="*/ 66104 h 76200"/>
                <a:gd name="connsiteX23" fmla="*/ 292894 w 781050"/>
                <a:gd name="connsiteY23" fmla="*/ 56579 h 76200"/>
                <a:gd name="connsiteX24" fmla="*/ 331946 w 781050"/>
                <a:gd name="connsiteY24" fmla="*/ 65532 h 76200"/>
                <a:gd name="connsiteX25" fmla="*/ 390525 w 781050"/>
                <a:gd name="connsiteY25" fmla="*/ 78200 h 76200"/>
                <a:gd name="connsiteX26" fmla="*/ 449104 w 781050"/>
                <a:gd name="connsiteY26" fmla="*/ 66104 h 76200"/>
                <a:gd name="connsiteX27" fmla="*/ 488156 w 781050"/>
                <a:gd name="connsiteY27" fmla="*/ 56579 h 76200"/>
                <a:gd name="connsiteX28" fmla="*/ 527209 w 781050"/>
                <a:gd name="connsiteY28" fmla="*/ 66104 h 76200"/>
                <a:gd name="connsiteX29" fmla="*/ 585788 w 781050"/>
                <a:gd name="connsiteY29" fmla="*/ 78200 h 76200"/>
                <a:gd name="connsiteX30" fmla="*/ 644366 w 781050"/>
                <a:gd name="connsiteY30" fmla="*/ 66104 h 76200"/>
                <a:gd name="connsiteX31" fmla="*/ 683419 w 781050"/>
                <a:gd name="connsiteY31" fmla="*/ 56579 h 76200"/>
                <a:gd name="connsiteX32" fmla="*/ 722471 w 781050"/>
                <a:gd name="connsiteY32" fmla="*/ 65532 h 76200"/>
                <a:gd name="connsiteX33" fmla="*/ 781050 w 781050"/>
                <a:gd name="connsiteY33" fmla="*/ 78200 h 76200"/>
                <a:gd name="connsiteX34" fmla="*/ 781050 w 781050"/>
                <a:gd name="connsiteY34" fmla="*/ 21050 h 76200"/>
                <a:gd name="connsiteX35" fmla="*/ 741998 w 78105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1050" h="76200">
                  <a:moveTo>
                    <a:pt x="741998" y="12097"/>
                  </a:moveTo>
                  <a:cubicBezTo>
                    <a:pt x="723277" y="4843"/>
                    <a:pt x="703481" y="755"/>
                    <a:pt x="683419" y="0"/>
                  </a:cubicBezTo>
                  <a:cubicBezTo>
                    <a:pt x="663356" y="755"/>
                    <a:pt x="643560" y="4843"/>
                    <a:pt x="624840" y="12097"/>
                  </a:cubicBezTo>
                  <a:cubicBezTo>
                    <a:pt x="612373" y="17113"/>
                    <a:pt x="599194" y="20134"/>
                    <a:pt x="585788" y="21050"/>
                  </a:cubicBezTo>
                  <a:lnTo>
                    <a:pt x="585788" y="21050"/>
                  </a:lnTo>
                  <a:cubicBezTo>
                    <a:pt x="572381" y="20134"/>
                    <a:pt x="559202" y="17113"/>
                    <a:pt x="546735" y="12097"/>
                  </a:cubicBezTo>
                  <a:cubicBezTo>
                    <a:pt x="528015" y="4843"/>
                    <a:pt x="508219" y="755"/>
                    <a:pt x="488156" y="0"/>
                  </a:cubicBezTo>
                  <a:cubicBezTo>
                    <a:pt x="468094" y="755"/>
                    <a:pt x="448298" y="4843"/>
                    <a:pt x="429578" y="12097"/>
                  </a:cubicBezTo>
                  <a:cubicBezTo>
                    <a:pt x="417110" y="17113"/>
                    <a:pt x="403931" y="20134"/>
                    <a:pt x="390525" y="21050"/>
                  </a:cubicBezTo>
                  <a:cubicBezTo>
                    <a:pt x="377119" y="20134"/>
                    <a:pt x="363940" y="17113"/>
                    <a:pt x="351473" y="12097"/>
                  </a:cubicBezTo>
                  <a:cubicBezTo>
                    <a:pt x="332752" y="4843"/>
                    <a:pt x="312956" y="755"/>
                    <a:pt x="292894" y="0"/>
                  </a:cubicBezTo>
                  <a:cubicBezTo>
                    <a:pt x="272831" y="755"/>
                    <a:pt x="253035" y="4843"/>
                    <a:pt x="234315" y="12097"/>
                  </a:cubicBezTo>
                  <a:cubicBezTo>
                    <a:pt x="221848" y="17113"/>
                    <a:pt x="208669" y="20134"/>
                    <a:pt x="195263" y="21050"/>
                  </a:cubicBezTo>
                  <a:cubicBezTo>
                    <a:pt x="181856" y="20134"/>
                    <a:pt x="168677" y="17113"/>
                    <a:pt x="156210" y="12097"/>
                  </a:cubicBezTo>
                  <a:cubicBezTo>
                    <a:pt x="137490" y="4843"/>
                    <a:pt x="117694" y="755"/>
                    <a:pt x="97631" y="0"/>
                  </a:cubicBezTo>
                  <a:cubicBezTo>
                    <a:pt x="77569" y="755"/>
                    <a:pt x="57773" y="4843"/>
                    <a:pt x="39053" y="12097"/>
                  </a:cubicBezTo>
                  <a:cubicBezTo>
                    <a:pt x="26586" y="17113"/>
                    <a:pt x="13407" y="20134"/>
                    <a:pt x="0" y="21050"/>
                  </a:cubicBezTo>
                  <a:lnTo>
                    <a:pt x="0" y="78200"/>
                  </a:lnTo>
                  <a:cubicBezTo>
                    <a:pt x="20062" y="77445"/>
                    <a:pt x="39858" y="73357"/>
                    <a:pt x="58579" y="66104"/>
                  </a:cubicBezTo>
                  <a:cubicBezTo>
                    <a:pt x="71015" y="60895"/>
                    <a:pt x="84194" y="57681"/>
                    <a:pt x="97631" y="56579"/>
                  </a:cubicBezTo>
                  <a:cubicBezTo>
                    <a:pt x="111068" y="57681"/>
                    <a:pt x="124248" y="60895"/>
                    <a:pt x="136684" y="66104"/>
                  </a:cubicBezTo>
                  <a:cubicBezTo>
                    <a:pt x="155404" y="73357"/>
                    <a:pt x="175200" y="77445"/>
                    <a:pt x="195263" y="78200"/>
                  </a:cubicBezTo>
                  <a:cubicBezTo>
                    <a:pt x="215325" y="77445"/>
                    <a:pt x="235121" y="73357"/>
                    <a:pt x="253841" y="66104"/>
                  </a:cubicBezTo>
                  <a:cubicBezTo>
                    <a:pt x="266277" y="60895"/>
                    <a:pt x="279457" y="57681"/>
                    <a:pt x="292894" y="56579"/>
                  </a:cubicBezTo>
                  <a:cubicBezTo>
                    <a:pt x="306300" y="57495"/>
                    <a:pt x="319479" y="60516"/>
                    <a:pt x="331946" y="65532"/>
                  </a:cubicBezTo>
                  <a:cubicBezTo>
                    <a:pt x="350620" y="73022"/>
                    <a:pt x="370424" y="77306"/>
                    <a:pt x="390525" y="78200"/>
                  </a:cubicBezTo>
                  <a:cubicBezTo>
                    <a:pt x="410588" y="77445"/>
                    <a:pt x="430383" y="73357"/>
                    <a:pt x="449104" y="66104"/>
                  </a:cubicBezTo>
                  <a:cubicBezTo>
                    <a:pt x="461540" y="60895"/>
                    <a:pt x="474719" y="57681"/>
                    <a:pt x="488156" y="56579"/>
                  </a:cubicBezTo>
                  <a:cubicBezTo>
                    <a:pt x="501593" y="57681"/>
                    <a:pt x="514773" y="60895"/>
                    <a:pt x="527209" y="66104"/>
                  </a:cubicBezTo>
                  <a:cubicBezTo>
                    <a:pt x="545929" y="73357"/>
                    <a:pt x="565725" y="77445"/>
                    <a:pt x="585788" y="78200"/>
                  </a:cubicBezTo>
                  <a:cubicBezTo>
                    <a:pt x="605850" y="77445"/>
                    <a:pt x="625646" y="73357"/>
                    <a:pt x="644366" y="66104"/>
                  </a:cubicBezTo>
                  <a:cubicBezTo>
                    <a:pt x="656802" y="60895"/>
                    <a:pt x="669982" y="57681"/>
                    <a:pt x="683419" y="56579"/>
                  </a:cubicBezTo>
                  <a:cubicBezTo>
                    <a:pt x="696825" y="57495"/>
                    <a:pt x="710004" y="60516"/>
                    <a:pt x="722471" y="65532"/>
                  </a:cubicBezTo>
                  <a:cubicBezTo>
                    <a:pt x="741145" y="73022"/>
                    <a:pt x="760949" y="77306"/>
                    <a:pt x="781050" y="78200"/>
                  </a:cubicBezTo>
                  <a:lnTo>
                    <a:pt x="781050" y="21050"/>
                  </a:lnTo>
                  <a:cubicBezTo>
                    <a:pt x="767644" y="20134"/>
                    <a:pt x="754465" y="17113"/>
                    <a:pt x="741998" y="12097"/>
                  </a:cubicBezTo>
                  <a:close/>
                </a:path>
              </a:pathLst>
            </a:custGeom>
            <a:grpFill/>
            <a:ln w="9525" cap="flat">
              <a:noFill/>
              <a:prstDash val="solid"/>
              <a:miter/>
            </a:ln>
          </p:spPr>
          <p:txBody>
            <a:bodyPr rtlCol="0" anchor="ctr"/>
            <a:lstStyle/>
            <a:p>
              <a:endParaRPr lang="it-IT" sz="1013"/>
            </a:p>
          </p:txBody>
        </p:sp>
        <p:sp>
          <p:nvSpPr>
            <p:cNvPr id="1156" name="Figura a mano libera 1155">
              <a:extLst>
                <a:ext uri="{FF2B5EF4-FFF2-40B4-BE49-F238E27FC236}">
                  <a16:creationId xmlns:a16="http://schemas.microsoft.com/office/drawing/2014/main" id="{B1769115-C8BF-3A47-A43D-F4EBFA539692}"/>
                </a:ext>
              </a:extLst>
            </p:cNvPr>
            <p:cNvSpPr/>
            <p:nvPr/>
          </p:nvSpPr>
          <p:spPr>
            <a:xfrm>
              <a:off x="6305475" y="4365137"/>
              <a:ext cx="781050" cy="76200"/>
            </a:xfrm>
            <a:custGeom>
              <a:avLst/>
              <a:gdLst>
                <a:gd name="connsiteX0" fmla="*/ 741998 w 781050"/>
                <a:gd name="connsiteY0" fmla="*/ 12097 h 76200"/>
                <a:gd name="connsiteX1" fmla="*/ 683419 w 781050"/>
                <a:gd name="connsiteY1" fmla="*/ 0 h 76200"/>
                <a:gd name="connsiteX2" fmla="*/ 624840 w 781050"/>
                <a:gd name="connsiteY2" fmla="*/ 12097 h 76200"/>
                <a:gd name="connsiteX3" fmla="*/ 585788 w 781050"/>
                <a:gd name="connsiteY3" fmla="*/ 21050 h 76200"/>
                <a:gd name="connsiteX4" fmla="*/ 585788 w 781050"/>
                <a:gd name="connsiteY4" fmla="*/ 21050 h 76200"/>
                <a:gd name="connsiteX5" fmla="*/ 546735 w 781050"/>
                <a:gd name="connsiteY5" fmla="*/ 12097 h 76200"/>
                <a:gd name="connsiteX6" fmla="*/ 488156 w 781050"/>
                <a:gd name="connsiteY6" fmla="*/ 0 h 76200"/>
                <a:gd name="connsiteX7" fmla="*/ 429578 w 781050"/>
                <a:gd name="connsiteY7" fmla="*/ 12097 h 76200"/>
                <a:gd name="connsiteX8" fmla="*/ 390525 w 781050"/>
                <a:gd name="connsiteY8" fmla="*/ 21050 h 76200"/>
                <a:gd name="connsiteX9" fmla="*/ 351473 w 781050"/>
                <a:gd name="connsiteY9" fmla="*/ 12097 h 76200"/>
                <a:gd name="connsiteX10" fmla="*/ 292894 w 781050"/>
                <a:gd name="connsiteY10" fmla="*/ 0 h 76200"/>
                <a:gd name="connsiteX11" fmla="*/ 234315 w 781050"/>
                <a:gd name="connsiteY11" fmla="*/ 12097 h 76200"/>
                <a:gd name="connsiteX12" fmla="*/ 195263 w 781050"/>
                <a:gd name="connsiteY12" fmla="*/ 21050 h 76200"/>
                <a:gd name="connsiteX13" fmla="*/ 156210 w 781050"/>
                <a:gd name="connsiteY13" fmla="*/ 12097 h 76200"/>
                <a:gd name="connsiteX14" fmla="*/ 97631 w 781050"/>
                <a:gd name="connsiteY14" fmla="*/ 0 h 76200"/>
                <a:gd name="connsiteX15" fmla="*/ 39053 w 781050"/>
                <a:gd name="connsiteY15" fmla="*/ 12097 h 76200"/>
                <a:gd name="connsiteX16" fmla="*/ 0 w 781050"/>
                <a:gd name="connsiteY16" fmla="*/ 21050 h 76200"/>
                <a:gd name="connsiteX17" fmla="*/ 0 w 781050"/>
                <a:gd name="connsiteY17" fmla="*/ 78200 h 76200"/>
                <a:gd name="connsiteX18" fmla="*/ 58579 w 781050"/>
                <a:gd name="connsiteY18" fmla="*/ 66104 h 76200"/>
                <a:gd name="connsiteX19" fmla="*/ 97631 w 781050"/>
                <a:gd name="connsiteY19" fmla="*/ 56579 h 76200"/>
                <a:gd name="connsiteX20" fmla="*/ 136684 w 781050"/>
                <a:gd name="connsiteY20" fmla="*/ 66104 h 76200"/>
                <a:gd name="connsiteX21" fmla="*/ 195263 w 781050"/>
                <a:gd name="connsiteY21" fmla="*/ 78200 h 76200"/>
                <a:gd name="connsiteX22" fmla="*/ 253841 w 781050"/>
                <a:gd name="connsiteY22" fmla="*/ 66104 h 76200"/>
                <a:gd name="connsiteX23" fmla="*/ 292894 w 781050"/>
                <a:gd name="connsiteY23" fmla="*/ 56579 h 76200"/>
                <a:gd name="connsiteX24" fmla="*/ 331946 w 781050"/>
                <a:gd name="connsiteY24" fmla="*/ 65532 h 76200"/>
                <a:gd name="connsiteX25" fmla="*/ 390525 w 781050"/>
                <a:gd name="connsiteY25" fmla="*/ 78200 h 76200"/>
                <a:gd name="connsiteX26" fmla="*/ 449104 w 781050"/>
                <a:gd name="connsiteY26" fmla="*/ 66104 h 76200"/>
                <a:gd name="connsiteX27" fmla="*/ 488156 w 781050"/>
                <a:gd name="connsiteY27" fmla="*/ 56579 h 76200"/>
                <a:gd name="connsiteX28" fmla="*/ 527209 w 781050"/>
                <a:gd name="connsiteY28" fmla="*/ 66104 h 76200"/>
                <a:gd name="connsiteX29" fmla="*/ 585788 w 781050"/>
                <a:gd name="connsiteY29" fmla="*/ 78200 h 76200"/>
                <a:gd name="connsiteX30" fmla="*/ 644366 w 781050"/>
                <a:gd name="connsiteY30" fmla="*/ 66104 h 76200"/>
                <a:gd name="connsiteX31" fmla="*/ 683419 w 781050"/>
                <a:gd name="connsiteY31" fmla="*/ 56579 h 76200"/>
                <a:gd name="connsiteX32" fmla="*/ 722471 w 781050"/>
                <a:gd name="connsiteY32" fmla="*/ 65532 h 76200"/>
                <a:gd name="connsiteX33" fmla="*/ 781050 w 781050"/>
                <a:gd name="connsiteY33" fmla="*/ 78200 h 76200"/>
                <a:gd name="connsiteX34" fmla="*/ 781050 w 781050"/>
                <a:gd name="connsiteY34" fmla="*/ 21050 h 76200"/>
                <a:gd name="connsiteX35" fmla="*/ 741998 w 78105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1050" h="76200">
                  <a:moveTo>
                    <a:pt x="741998" y="12097"/>
                  </a:moveTo>
                  <a:cubicBezTo>
                    <a:pt x="723277" y="4843"/>
                    <a:pt x="703481" y="755"/>
                    <a:pt x="683419" y="0"/>
                  </a:cubicBezTo>
                  <a:cubicBezTo>
                    <a:pt x="663356" y="755"/>
                    <a:pt x="643560" y="4843"/>
                    <a:pt x="624840" y="12097"/>
                  </a:cubicBezTo>
                  <a:cubicBezTo>
                    <a:pt x="612373" y="17113"/>
                    <a:pt x="599194" y="20134"/>
                    <a:pt x="585788" y="21050"/>
                  </a:cubicBezTo>
                  <a:lnTo>
                    <a:pt x="585788" y="21050"/>
                  </a:lnTo>
                  <a:cubicBezTo>
                    <a:pt x="572381" y="20134"/>
                    <a:pt x="559202" y="17113"/>
                    <a:pt x="546735" y="12097"/>
                  </a:cubicBezTo>
                  <a:cubicBezTo>
                    <a:pt x="528015" y="4843"/>
                    <a:pt x="508219" y="755"/>
                    <a:pt x="488156" y="0"/>
                  </a:cubicBezTo>
                  <a:cubicBezTo>
                    <a:pt x="468094" y="755"/>
                    <a:pt x="448298" y="4843"/>
                    <a:pt x="429578" y="12097"/>
                  </a:cubicBezTo>
                  <a:cubicBezTo>
                    <a:pt x="417110" y="17113"/>
                    <a:pt x="403931" y="20134"/>
                    <a:pt x="390525" y="21050"/>
                  </a:cubicBezTo>
                  <a:cubicBezTo>
                    <a:pt x="377119" y="20134"/>
                    <a:pt x="363940" y="17113"/>
                    <a:pt x="351473" y="12097"/>
                  </a:cubicBezTo>
                  <a:cubicBezTo>
                    <a:pt x="332752" y="4843"/>
                    <a:pt x="312956" y="755"/>
                    <a:pt x="292894" y="0"/>
                  </a:cubicBezTo>
                  <a:cubicBezTo>
                    <a:pt x="272831" y="755"/>
                    <a:pt x="253035" y="4843"/>
                    <a:pt x="234315" y="12097"/>
                  </a:cubicBezTo>
                  <a:cubicBezTo>
                    <a:pt x="221848" y="17113"/>
                    <a:pt x="208669" y="20134"/>
                    <a:pt x="195263" y="21050"/>
                  </a:cubicBezTo>
                  <a:cubicBezTo>
                    <a:pt x="181856" y="20134"/>
                    <a:pt x="168677" y="17113"/>
                    <a:pt x="156210" y="12097"/>
                  </a:cubicBezTo>
                  <a:cubicBezTo>
                    <a:pt x="137490" y="4843"/>
                    <a:pt x="117694" y="755"/>
                    <a:pt x="97631" y="0"/>
                  </a:cubicBezTo>
                  <a:cubicBezTo>
                    <a:pt x="77569" y="755"/>
                    <a:pt x="57773" y="4843"/>
                    <a:pt x="39053" y="12097"/>
                  </a:cubicBezTo>
                  <a:cubicBezTo>
                    <a:pt x="26586" y="17113"/>
                    <a:pt x="13407" y="20134"/>
                    <a:pt x="0" y="21050"/>
                  </a:cubicBezTo>
                  <a:lnTo>
                    <a:pt x="0" y="78200"/>
                  </a:lnTo>
                  <a:cubicBezTo>
                    <a:pt x="20062" y="77445"/>
                    <a:pt x="39858" y="73357"/>
                    <a:pt x="58579" y="66104"/>
                  </a:cubicBezTo>
                  <a:cubicBezTo>
                    <a:pt x="71015" y="60895"/>
                    <a:pt x="84194" y="57681"/>
                    <a:pt x="97631" y="56579"/>
                  </a:cubicBezTo>
                  <a:cubicBezTo>
                    <a:pt x="111068" y="57681"/>
                    <a:pt x="124248" y="60895"/>
                    <a:pt x="136684" y="66104"/>
                  </a:cubicBezTo>
                  <a:cubicBezTo>
                    <a:pt x="155404" y="73357"/>
                    <a:pt x="175200" y="77445"/>
                    <a:pt x="195263" y="78200"/>
                  </a:cubicBezTo>
                  <a:cubicBezTo>
                    <a:pt x="215325" y="77445"/>
                    <a:pt x="235121" y="73357"/>
                    <a:pt x="253841" y="66104"/>
                  </a:cubicBezTo>
                  <a:cubicBezTo>
                    <a:pt x="266277" y="60895"/>
                    <a:pt x="279457" y="57681"/>
                    <a:pt x="292894" y="56579"/>
                  </a:cubicBezTo>
                  <a:cubicBezTo>
                    <a:pt x="306300" y="57495"/>
                    <a:pt x="319479" y="60516"/>
                    <a:pt x="331946" y="65532"/>
                  </a:cubicBezTo>
                  <a:cubicBezTo>
                    <a:pt x="350620" y="73022"/>
                    <a:pt x="370424" y="77306"/>
                    <a:pt x="390525" y="78200"/>
                  </a:cubicBezTo>
                  <a:cubicBezTo>
                    <a:pt x="410588" y="77445"/>
                    <a:pt x="430383" y="73357"/>
                    <a:pt x="449104" y="66104"/>
                  </a:cubicBezTo>
                  <a:cubicBezTo>
                    <a:pt x="461540" y="60895"/>
                    <a:pt x="474719" y="57681"/>
                    <a:pt x="488156" y="56579"/>
                  </a:cubicBezTo>
                  <a:cubicBezTo>
                    <a:pt x="501593" y="57681"/>
                    <a:pt x="514773" y="60895"/>
                    <a:pt x="527209" y="66104"/>
                  </a:cubicBezTo>
                  <a:cubicBezTo>
                    <a:pt x="545929" y="73357"/>
                    <a:pt x="565725" y="77445"/>
                    <a:pt x="585788" y="78200"/>
                  </a:cubicBezTo>
                  <a:cubicBezTo>
                    <a:pt x="605850" y="77445"/>
                    <a:pt x="625646" y="73357"/>
                    <a:pt x="644366" y="66104"/>
                  </a:cubicBezTo>
                  <a:cubicBezTo>
                    <a:pt x="656802" y="60895"/>
                    <a:pt x="669982" y="57681"/>
                    <a:pt x="683419" y="56579"/>
                  </a:cubicBezTo>
                  <a:cubicBezTo>
                    <a:pt x="696825" y="57495"/>
                    <a:pt x="710004" y="60516"/>
                    <a:pt x="722471" y="65532"/>
                  </a:cubicBezTo>
                  <a:cubicBezTo>
                    <a:pt x="741145" y="73022"/>
                    <a:pt x="760949" y="77306"/>
                    <a:pt x="781050" y="78200"/>
                  </a:cubicBezTo>
                  <a:lnTo>
                    <a:pt x="781050" y="21050"/>
                  </a:lnTo>
                  <a:cubicBezTo>
                    <a:pt x="767644" y="20134"/>
                    <a:pt x="754465" y="17113"/>
                    <a:pt x="741998" y="12097"/>
                  </a:cubicBezTo>
                  <a:close/>
                </a:path>
              </a:pathLst>
            </a:custGeom>
            <a:grpFill/>
            <a:ln w="9525" cap="flat">
              <a:noFill/>
              <a:prstDash val="solid"/>
              <a:miter/>
            </a:ln>
          </p:spPr>
          <p:txBody>
            <a:bodyPr rtlCol="0" anchor="ctr"/>
            <a:lstStyle/>
            <a:p>
              <a:endParaRPr lang="it-IT" sz="1013"/>
            </a:p>
          </p:txBody>
        </p:sp>
        <p:sp>
          <p:nvSpPr>
            <p:cNvPr id="1157" name="Figura a mano libera 1156">
              <a:extLst>
                <a:ext uri="{FF2B5EF4-FFF2-40B4-BE49-F238E27FC236}">
                  <a16:creationId xmlns:a16="http://schemas.microsoft.com/office/drawing/2014/main" id="{F1D67AE6-DE66-AB48-8063-02BBBF371547}"/>
                </a:ext>
              </a:extLst>
            </p:cNvPr>
            <p:cNvSpPr/>
            <p:nvPr/>
          </p:nvSpPr>
          <p:spPr>
            <a:xfrm>
              <a:off x="6305475" y="3762300"/>
              <a:ext cx="781050" cy="447675"/>
            </a:xfrm>
            <a:custGeom>
              <a:avLst/>
              <a:gdLst>
                <a:gd name="connsiteX0" fmla="*/ 781050 w 781050"/>
                <a:gd name="connsiteY0" fmla="*/ 183356 h 447675"/>
                <a:gd name="connsiteX1" fmla="*/ 781050 w 781050"/>
                <a:gd name="connsiteY1" fmla="*/ 145256 h 447675"/>
                <a:gd name="connsiteX2" fmla="*/ 600075 w 781050"/>
                <a:gd name="connsiteY2" fmla="*/ 762 h 447675"/>
                <a:gd name="connsiteX3" fmla="*/ 600075 w 781050"/>
                <a:gd name="connsiteY3" fmla="*/ 0 h 447675"/>
                <a:gd name="connsiteX4" fmla="*/ 561975 w 781050"/>
                <a:gd name="connsiteY4" fmla="*/ 0 h 447675"/>
                <a:gd name="connsiteX5" fmla="*/ 561975 w 781050"/>
                <a:gd name="connsiteY5" fmla="*/ 762 h 447675"/>
                <a:gd name="connsiteX6" fmla="*/ 390525 w 781050"/>
                <a:gd name="connsiteY6" fmla="*/ 144875 h 447675"/>
                <a:gd name="connsiteX7" fmla="*/ 219075 w 781050"/>
                <a:gd name="connsiteY7" fmla="*/ 762 h 447675"/>
                <a:gd name="connsiteX8" fmla="*/ 219075 w 781050"/>
                <a:gd name="connsiteY8" fmla="*/ 0 h 447675"/>
                <a:gd name="connsiteX9" fmla="*/ 180975 w 781050"/>
                <a:gd name="connsiteY9" fmla="*/ 0 h 447675"/>
                <a:gd name="connsiteX10" fmla="*/ 180975 w 781050"/>
                <a:gd name="connsiteY10" fmla="*/ 762 h 447675"/>
                <a:gd name="connsiteX11" fmla="*/ 0 w 781050"/>
                <a:gd name="connsiteY11" fmla="*/ 145256 h 447675"/>
                <a:gd name="connsiteX12" fmla="*/ 0 w 781050"/>
                <a:gd name="connsiteY12" fmla="*/ 183356 h 447675"/>
                <a:gd name="connsiteX13" fmla="*/ 28575 w 781050"/>
                <a:gd name="connsiteY13" fmla="*/ 181547 h 447675"/>
                <a:gd name="connsiteX14" fmla="*/ 28575 w 781050"/>
                <a:gd name="connsiteY14" fmla="*/ 257175 h 447675"/>
                <a:gd name="connsiteX15" fmla="*/ 0 w 781050"/>
                <a:gd name="connsiteY15" fmla="*/ 257175 h 447675"/>
                <a:gd name="connsiteX16" fmla="*/ 0 w 781050"/>
                <a:gd name="connsiteY16" fmla="*/ 333375 h 447675"/>
                <a:gd name="connsiteX17" fmla="*/ 171450 w 781050"/>
                <a:gd name="connsiteY17" fmla="*/ 333375 h 447675"/>
                <a:gd name="connsiteX18" fmla="*/ 171450 w 781050"/>
                <a:gd name="connsiteY18" fmla="*/ 446532 h 447675"/>
                <a:gd name="connsiteX19" fmla="*/ 197644 w 781050"/>
                <a:gd name="connsiteY19" fmla="*/ 451294 h 447675"/>
                <a:gd name="connsiteX20" fmla="*/ 228600 w 781050"/>
                <a:gd name="connsiteY20" fmla="*/ 445103 h 447675"/>
                <a:gd name="connsiteX21" fmla="*/ 228600 w 781050"/>
                <a:gd name="connsiteY21" fmla="*/ 333375 h 447675"/>
                <a:gd name="connsiteX22" fmla="*/ 552450 w 781050"/>
                <a:gd name="connsiteY22" fmla="*/ 333375 h 447675"/>
                <a:gd name="connsiteX23" fmla="*/ 552450 w 781050"/>
                <a:gd name="connsiteY23" fmla="*/ 447675 h 447675"/>
                <a:gd name="connsiteX24" fmla="*/ 578644 w 781050"/>
                <a:gd name="connsiteY24" fmla="*/ 452438 h 447675"/>
                <a:gd name="connsiteX25" fmla="*/ 609600 w 781050"/>
                <a:gd name="connsiteY25" fmla="*/ 446246 h 447675"/>
                <a:gd name="connsiteX26" fmla="*/ 609600 w 781050"/>
                <a:gd name="connsiteY26" fmla="*/ 333375 h 447675"/>
                <a:gd name="connsiteX27" fmla="*/ 781050 w 781050"/>
                <a:gd name="connsiteY27" fmla="*/ 333375 h 447675"/>
                <a:gd name="connsiteX28" fmla="*/ 781050 w 781050"/>
                <a:gd name="connsiteY28" fmla="*/ 257175 h 447675"/>
                <a:gd name="connsiteX29" fmla="*/ 752475 w 781050"/>
                <a:gd name="connsiteY29" fmla="*/ 257175 h 447675"/>
                <a:gd name="connsiteX30" fmla="*/ 752475 w 781050"/>
                <a:gd name="connsiteY30" fmla="*/ 181547 h 447675"/>
                <a:gd name="connsiteX31" fmla="*/ 781050 w 781050"/>
                <a:gd name="connsiteY31" fmla="*/ 183356 h 447675"/>
                <a:gd name="connsiteX32" fmla="*/ 104775 w 781050"/>
                <a:gd name="connsiteY32" fmla="*/ 257175 h 447675"/>
                <a:gd name="connsiteX33" fmla="*/ 66675 w 781050"/>
                <a:gd name="connsiteY33" fmla="*/ 257175 h 447675"/>
                <a:gd name="connsiteX34" fmla="*/ 66675 w 781050"/>
                <a:gd name="connsiteY34" fmla="*/ 173831 h 447675"/>
                <a:gd name="connsiteX35" fmla="*/ 104775 w 781050"/>
                <a:gd name="connsiteY35" fmla="*/ 159353 h 447675"/>
                <a:gd name="connsiteX36" fmla="*/ 171450 w 781050"/>
                <a:gd name="connsiteY36" fmla="*/ 257175 h 447675"/>
                <a:gd name="connsiteX37" fmla="*/ 142875 w 781050"/>
                <a:gd name="connsiteY37" fmla="*/ 257175 h 447675"/>
                <a:gd name="connsiteX38" fmla="*/ 142875 w 781050"/>
                <a:gd name="connsiteY38" fmla="*/ 136398 h 447675"/>
                <a:gd name="connsiteX39" fmla="*/ 171450 w 781050"/>
                <a:gd name="connsiteY39" fmla="*/ 111062 h 447675"/>
                <a:gd name="connsiteX40" fmla="*/ 257175 w 781050"/>
                <a:gd name="connsiteY40" fmla="*/ 257175 h 447675"/>
                <a:gd name="connsiteX41" fmla="*/ 228600 w 781050"/>
                <a:gd name="connsiteY41" fmla="*/ 257175 h 447675"/>
                <a:gd name="connsiteX42" fmla="*/ 228600 w 781050"/>
                <a:gd name="connsiteY42" fmla="*/ 111062 h 447675"/>
                <a:gd name="connsiteX43" fmla="*/ 257175 w 781050"/>
                <a:gd name="connsiteY43" fmla="*/ 136303 h 447675"/>
                <a:gd name="connsiteX44" fmla="*/ 485775 w 781050"/>
                <a:gd name="connsiteY44" fmla="*/ 159258 h 447675"/>
                <a:gd name="connsiteX45" fmla="*/ 485775 w 781050"/>
                <a:gd name="connsiteY45" fmla="*/ 257175 h 447675"/>
                <a:gd name="connsiteX46" fmla="*/ 447675 w 781050"/>
                <a:gd name="connsiteY46" fmla="*/ 257175 h 447675"/>
                <a:gd name="connsiteX47" fmla="*/ 447675 w 781050"/>
                <a:gd name="connsiteY47" fmla="*/ 173736 h 447675"/>
                <a:gd name="connsiteX48" fmla="*/ 485775 w 781050"/>
                <a:gd name="connsiteY48" fmla="*/ 159258 h 447675"/>
                <a:gd name="connsiteX49" fmla="*/ 409575 w 781050"/>
                <a:gd name="connsiteY49" fmla="*/ 181451 h 447675"/>
                <a:gd name="connsiteX50" fmla="*/ 409575 w 781050"/>
                <a:gd name="connsiteY50" fmla="*/ 257651 h 447675"/>
                <a:gd name="connsiteX51" fmla="*/ 371475 w 781050"/>
                <a:gd name="connsiteY51" fmla="*/ 257651 h 447675"/>
                <a:gd name="connsiteX52" fmla="*/ 371475 w 781050"/>
                <a:gd name="connsiteY52" fmla="*/ 181451 h 447675"/>
                <a:gd name="connsiteX53" fmla="*/ 390525 w 781050"/>
                <a:gd name="connsiteY53" fmla="*/ 183071 h 447675"/>
                <a:gd name="connsiteX54" fmla="*/ 409575 w 781050"/>
                <a:gd name="connsiteY54" fmla="*/ 181451 h 447675"/>
                <a:gd name="connsiteX55" fmla="*/ 295275 w 781050"/>
                <a:gd name="connsiteY55" fmla="*/ 159258 h 447675"/>
                <a:gd name="connsiteX56" fmla="*/ 333375 w 781050"/>
                <a:gd name="connsiteY56" fmla="*/ 173641 h 447675"/>
                <a:gd name="connsiteX57" fmla="*/ 333375 w 781050"/>
                <a:gd name="connsiteY57" fmla="*/ 257175 h 447675"/>
                <a:gd name="connsiteX58" fmla="*/ 295275 w 781050"/>
                <a:gd name="connsiteY58" fmla="*/ 257175 h 447675"/>
                <a:gd name="connsiteX59" fmla="*/ 523875 w 781050"/>
                <a:gd name="connsiteY59" fmla="*/ 257175 h 447675"/>
                <a:gd name="connsiteX60" fmla="*/ 523875 w 781050"/>
                <a:gd name="connsiteY60" fmla="*/ 136303 h 447675"/>
                <a:gd name="connsiteX61" fmla="*/ 552450 w 781050"/>
                <a:gd name="connsiteY61" fmla="*/ 111062 h 447675"/>
                <a:gd name="connsiteX62" fmla="*/ 552450 w 781050"/>
                <a:gd name="connsiteY62" fmla="*/ 257175 h 447675"/>
                <a:gd name="connsiteX63" fmla="*/ 609600 w 781050"/>
                <a:gd name="connsiteY63" fmla="*/ 111062 h 447675"/>
                <a:gd name="connsiteX64" fmla="*/ 638175 w 781050"/>
                <a:gd name="connsiteY64" fmla="*/ 136398 h 447675"/>
                <a:gd name="connsiteX65" fmla="*/ 638175 w 781050"/>
                <a:gd name="connsiteY65" fmla="*/ 257175 h 447675"/>
                <a:gd name="connsiteX66" fmla="*/ 609600 w 781050"/>
                <a:gd name="connsiteY66" fmla="*/ 257175 h 447675"/>
                <a:gd name="connsiteX67" fmla="*/ 714375 w 781050"/>
                <a:gd name="connsiteY67" fmla="*/ 257175 h 447675"/>
                <a:gd name="connsiteX68" fmla="*/ 676275 w 781050"/>
                <a:gd name="connsiteY68" fmla="*/ 257175 h 447675"/>
                <a:gd name="connsiteX69" fmla="*/ 676275 w 781050"/>
                <a:gd name="connsiteY69" fmla="*/ 159353 h 447675"/>
                <a:gd name="connsiteX70" fmla="*/ 714375 w 781050"/>
                <a:gd name="connsiteY70" fmla="*/ 173831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81050" h="447675">
                  <a:moveTo>
                    <a:pt x="781050" y="183356"/>
                  </a:moveTo>
                  <a:lnTo>
                    <a:pt x="781050" y="145256"/>
                  </a:lnTo>
                  <a:cubicBezTo>
                    <a:pt x="686657" y="145256"/>
                    <a:pt x="600647" y="76486"/>
                    <a:pt x="600075" y="762"/>
                  </a:cubicBezTo>
                  <a:lnTo>
                    <a:pt x="600075" y="0"/>
                  </a:lnTo>
                  <a:lnTo>
                    <a:pt x="561975" y="0"/>
                  </a:lnTo>
                  <a:lnTo>
                    <a:pt x="561975" y="762"/>
                  </a:lnTo>
                  <a:cubicBezTo>
                    <a:pt x="561404" y="73914"/>
                    <a:pt x="466725" y="144875"/>
                    <a:pt x="390525" y="144875"/>
                  </a:cubicBezTo>
                  <a:cubicBezTo>
                    <a:pt x="314325" y="144875"/>
                    <a:pt x="219647" y="73914"/>
                    <a:pt x="219075" y="762"/>
                  </a:cubicBezTo>
                  <a:lnTo>
                    <a:pt x="219075" y="0"/>
                  </a:lnTo>
                  <a:lnTo>
                    <a:pt x="180975" y="0"/>
                  </a:lnTo>
                  <a:lnTo>
                    <a:pt x="180975" y="762"/>
                  </a:lnTo>
                  <a:cubicBezTo>
                    <a:pt x="180404" y="76962"/>
                    <a:pt x="94393" y="145256"/>
                    <a:pt x="0" y="145256"/>
                  </a:cubicBezTo>
                  <a:lnTo>
                    <a:pt x="0" y="183356"/>
                  </a:lnTo>
                  <a:cubicBezTo>
                    <a:pt x="9553" y="183329"/>
                    <a:pt x="19095" y="182725"/>
                    <a:pt x="28575" y="181547"/>
                  </a:cubicBezTo>
                  <a:lnTo>
                    <a:pt x="28575" y="257175"/>
                  </a:lnTo>
                  <a:lnTo>
                    <a:pt x="0" y="257175"/>
                  </a:lnTo>
                  <a:lnTo>
                    <a:pt x="0" y="333375"/>
                  </a:lnTo>
                  <a:lnTo>
                    <a:pt x="171450" y="333375"/>
                  </a:lnTo>
                  <a:lnTo>
                    <a:pt x="171450" y="446532"/>
                  </a:lnTo>
                  <a:cubicBezTo>
                    <a:pt x="179994" y="449016"/>
                    <a:pt x="188772" y="450613"/>
                    <a:pt x="197644" y="451294"/>
                  </a:cubicBezTo>
                  <a:cubicBezTo>
                    <a:pt x="208180" y="450531"/>
                    <a:pt x="218580" y="448450"/>
                    <a:pt x="228600" y="445103"/>
                  </a:cubicBezTo>
                  <a:lnTo>
                    <a:pt x="228600" y="333375"/>
                  </a:lnTo>
                  <a:lnTo>
                    <a:pt x="552450" y="333375"/>
                  </a:lnTo>
                  <a:lnTo>
                    <a:pt x="552450" y="447675"/>
                  </a:lnTo>
                  <a:cubicBezTo>
                    <a:pt x="560983" y="450205"/>
                    <a:pt x="569766" y="451802"/>
                    <a:pt x="578644" y="452438"/>
                  </a:cubicBezTo>
                  <a:cubicBezTo>
                    <a:pt x="589180" y="451674"/>
                    <a:pt x="599580" y="449593"/>
                    <a:pt x="609600" y="446246"/>
                  </a:cubicBezTo>
                  <a:lnTo>
                    <a:pt x="609600" y="333375"/>
                  </a:lnTo>
                  <a:lnTo>
                    <a:pt x="781050" y="333375"/>
                  </a:lnTo>
                  <a:lnTo>
                    <a:pt x="781050" y="257175"/>
                  </a:lnTo>
                  <a:lnTo>
                    <a:pt x="752475" y="257175"/>
                  </a:lnTo>
                  <a:lnTo>
                    <a:pt x="752475" y="181547"/>
                  </a:lnTo>
                  <a:cubicBezTo>
                    <a:pt x="761955" y="182725"/>
                    <a:pt x="771497" y="183329"/>
                    <a:pt x="781050" y="183356"/>
                  </a:cubicBezTo>
                  <a:close/>
                  <a:moveTo>
                    <a:pt x="104775" y="257175"/>
                  </a:moveTo>
                  <a:lnTo>
                    <a:pt x="66675" y="257175"/>
                  </a:lnTo>
                  <a:lnTo>
                    <a:pt x="66675" y="173831"/>
                  </a:lnTo>
                  <a:cubicBezTo>
                    <a:pt x="79757" y="170077"/>
                    <a:pt x="92501" y="165235"/>
                    <a:pt x="104775" y="159353"/>
                  </a:cubicBezTo>
                  <a:close/>
                  <a:moveTo>
                    <a:pt x="171450" y="257175"/>
                  </a:moveTo>
                  <a:lnTo>
                    <a:pt x="142875" y="257175"/>
                  </a:lnTo>
                  <a:lnTo>
                    <a:pt x="142875" y="136398"/>
                  </a:lnTo>
                  <a:cubicBezTo>
                    <a:pt x="153114" y="128794"/>
                    <a:pt x="162675" y="120317"/>
                    <a:pt x="171450" y="111062"/>
                  </a:cubicBezTo>
                  <a:close/>
                  <a:moveTo>
                    <a:pt x="257175" y="257175"/>
                  </a:moveTo>
                  <a:lnTo>
                    <a:pt x="228600" y="257175"/>
                  </a:lnTo>
                  <a:lnTo>
                    <a:pt x="228600" y="111062"/>
                  </a:lnTo>
                  <a:cubicBezTo>
                    <a:pt x="237380" y="120283"/>
                    <a:pt x="246940" y="128728"/>
                    <a:pt x="257175" y="136303"/>
                  </a:cubicBezTo>
                  <a:close/>
                  <a:moveTo>
                    <a:pt x="485775" y="159258"/>
                  </a:moveTo>
                  <a:lnTo>
                    <a:pt x="485775" y="257175"/>
                  </a:lnTo>
                  <a:lnTo>
                    <a:pt x="447675" y="257175"/>
                  </a:lnTo>
                  <a:lnTo>
                    <a:pt x="447675" y="173736"/>
                  </a:lnTo>
                  <a:cubicBezTo>
                    <a:pt x="460757" y="169982"/>
                    <a:pt x="473501" y="165140"/>
                    <a:pt x="485775" y="159258"/>
                  </a:cubicBezTo>
                  <a:close/>
                  <a:moveTo>
                    <a:pt x="409575" y="181451"/>
                  </a:moveTo>
                  <a:lnTo>
                    <a:pt x="409575" y="257651"/>
                  </a:lnTo>
                  <a:lnTo>
                    <a:pt x="371475" y="257651"/>
                  </a:lnTo>
                  <a:lnTo>
                    <a:pt x="371475" y="181451"/>
                  </a:lnTo>
                  <a:cubicBezTo>
                    <a:pt x="377762" y="182213"/>
                    <a:pt x="384143" y="182785"/>
                    <a:pt x="390525" y="183071"/>
                  </a:cubicBezTo>
                  <a:cubicBezTo>
                    <a:pt x="396907" y="183356"/>
                    <a:pt x="403289" y="182213"/>
                    <a:pt x="409575" y="181451"/>
                  </a:cubicBezTo>
                  <a:close/>
                  <a:moveTo>
                    <a:pt x="295275" y="159258"/>
                  </a:moveTo>
                  <a:cubicBezTo>
                    <a:pt x="307551" y="165108"/>
                    <a:pt x="320295" y="169919"/>
                    <a:pt x="333375" y="173641"/>
                  </a:cubicBezTo>
                  <a:lnTo>
                    <a:pt x="333375" y="257175"/>
                  </a:lnTo>
                  <a:lnTo>
                    <a:pt x="295275" y="257175"/>
                  </a:lnTo>
                  <a:close/>
                  <a:moveTo>
                    <a:pt x="523875" y="257175"/>
                  </a:moveTo>
                  <a:lnTo>
                    <a:pt x="523875" y="136303"/>
                  </a:lnTo>
                  <a:cubicBezTo>
                    <a:pt x="534110" y="128728"/>
                    <a:pt x="543670" y="120284"/>
                    <a:pt x="552450" y="111062"/>
                  </a:cubicBezTo>
                  <a:lnTo>
                    <a:pt x="552450" y="257175"/>
                  </a:lnTo>
                  <a:close/>
                  <a:moveTo>
                    <a:pt x="609600" y="111062"/>
                  </a:moveTo>
                  <a:cubicBezTo>
                    <a:pt x="618375" y="120317"/>
                    <a:pt x="627936" y="128794"/>
                    <a:pt x="638175" y="136398"/>
                  </a:cubicBezTo>
                  <a:lnTo>
                    <a:pt x="638175" y="257175"/>
                  </a:lnTo>
                  <a:lnTo>
                    <a:pt x="609600" y="257175"/>
                  </a:lnTo>
                  <a:close/>
                  <a:moveTo>
                    <a:pt x="714375" y="257175"/>
                  </a:moveTo>
                  <a:lnTo>
                    <a:pt x="676275" y="257175"/>
                  </a:lnTo>
                  <a:lnTo>
                    <a:pt x="676275" y="159353"/>
                  </a:lnTo>
                  <a:cubicBezTo>
                    <a:pt x="688549" y="165235"/>
                    <a:pt x="701293" y="170077"/>
                    <a:pt x="714375" y="173831"/>
                  </a:cubicBezTo>
                  <a:close/>
                </a:path>
              </a:pathLst>
            </a:custGeom>
            <a:grpFill/>
            <a:ln w="9525" cap="flat">
              <a:noFill/>
              <a:prstDash val="solid"/>
              <a:miter/>
            </a:ln>
          </p:spPr>
          <p:txBody>
            <a:bodyPr rtlCol="0" anchor="ctr"/>
            <a:lstStyle/>
            <a:p>
              <a:endParaRPr lang="it-IT" sz="1013"/>
            </a:p>
          </p:txBody>
        </p:sp>
      </p:grpSp>
      <p:grpSp>
        <p:nvGrpSpPr>
          <p:cNvPr id="1158" name="Elemento grafico 1047" descr="Scena di cascata">
            <a:extLst>
              <a:ext uri="{FF2B5EF4-FFF2-40B4-BE49-F238E27FC236}">
                <a16:creationId xmlns:a16="http://schemas.microsoft.com/office/drawing/2014/main" id="{D3C4B884-12CB-8E43-874A-E77DD45D7686}"/>
              </a:ext>
            </a:extLst>
          </p:cNvPr>
          <p:cNvGrpSpPr/>
          <p:nvPr/>
        </p:nvGrpSpPr>
        <p:grpSpPr>
          <a:xfrm>
            <a:off x="2439792" y="2967508"/>
            <a:ext cx="204800" cy="204800"/>
            <a:chOff x="6388800" y="3721800"/>
            <a:chExt cx="914400" cy="914400"/>
          </a:xfrm>
          <a:solidFill>
            <a:schemeClr val="accent3"/>
          </a:solidFill>
        </p:grpSpPr>
        <p:sp>
          <p:nvSpPr>
            <p:cNvPr id="1159" name="Figura a mano libera 1158">
              <a:extLst>
                <a:ext uri="{FF2B5EF4-FFF2-40B4-BE49-F238E27FC236}">
                  <a16:creationId xmlns:a16="http://schemas.microsoft.com/office/drawing/2014/main" id="{E054EED6-31C9-564C-A347-41EFFB8E67B7}"/>
                </a:ext>
              </a:extLst>
            </p:cNvPr>
            <p:cNvSpPr/>
            <p:nvPr/>
          </p:nvSpPr>
          <p:spPr>
            <a:xfrm>
              <a:off x="6741225" y="3921825"/>
              <a:ext cx="38100" cy="123825"/>
            </a:xfrm>
            <a:custGeom>
              <a:avLst/>
              <a:gdLst>
                <a:gd name="connsiteX0" fmla="*/ 19050 w 38100"/>
                <a:gd name="connsiteY0" fmla="*/ 123825 h 123825"/>
                <a:gd name="connsiteX1" fmla="*/ 0 w 38100"/>
                <a:gd name="connsiteY1" fmla="*/ 104775 h 123825"/>
                <a:gd name="connsiteX2" fmla="*/ 0 w 38100"/>
                <a:gd name="connsiteY2" fmla="*/ 19050 h 123825"/>
                <a:gd name="connsiteX3" fmla="*/ 19050 w 38100"/>
                <a:gd name="connsiteY3" fmla="*/ 0 h 123825"/>
                <a:gd name="connsiteX4" fmla="*/ 38100 w 38100"/>
                <a:gd name="connsiteY4" fmla="*/ 19050 h 123825"/>
                <a:gd name="connsiteX5" fmla="*/ 38100 w 38100"/>
                <a:gd name="connsiteY5" fmla="*/ 104775 h 123825"/>
                <a:gd name="connsiteX6" fmla="*/ 19050 w 38100"/>
                <a:gd name="connsiteY6"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23825">
                  <a:moveTo>
                    <a:pt x="19050" y="123825"/>
                  </a:moveTo>
                  <a:cubicBezTo>
                    <a:pt x="8529" y="123825"/>
                    <a:pt x="0" y="115296"/>
                    <a:pt x="0" y="104775"/>
                  </a:cubicBezTo>
                  <a:lnTo>
                    <a:pt x="0" y="19050"/>
                  </a:lnTo>
                  <a:cubicBezTo>
                    <a:pt x="0" y="8529"/>
                    <a:pt x="8529" y="0"/>
                    <a:pt x="19050" y="0"/>
                  </a:cubicBezTo>
                  <a:cubicBezTo>
                    <a:pt x="29571" y="0"/>
                    <a:pt x="38100" y="8529"/>
                    <a:pt x="38100" y="19050"/>
                  </a:cubicBezTo>
                  <a:lnTo>
                    <a:pt x="38100" y="104775"/>
                  </a:lnTo>
                  <a:cubicBezTo>
                    <a:pt x="38100" y="115296"/>
                    <a:pt x="29571" y="123825"/>
                    <a:pt x="19050" y="123825"/>
                  </a:cubicBezTo>
                  <a:close/>
                </a:path>
              </a:pathLst>
            </a:custGeom>
            <a:grpFill/>
            <a:ln w="9525" cap="flat">
              <a:noFill/>
              <a:prstDash val="solid"/>
              <a:miter/>
            </a:ln>
          </p:spPr>
          <p:txBody>
            <a:bodyPr rtlCol="0" anchor="ctr"/>
            <a:lstStyle/>
            <a:p>
              <a:endParaRPr lang="it-IT" sz="1013"/>
            </a:p>
          </p:txBody>
        </p:sp>
        <p:sp>
          <p:nvSpPr>
            <p:cNvPr id="1160" name="Figura a mano libera 1159">
              <a:extLst>
                <a:ext uri="{FF2B5EF4-FFF2-40B4-BE49-F238E27FC236}">
                  <a16:creationId xmlns:a16="http://schemas.microsoft.com/office/drawing/2014/main" id="{ECFFC09D-5EFC-D349-8976-9125E064CA0A}"/>
                </a:ext>
              </a:extLst>
            </p:cNvPr>
            <p:cNvSpPr/>
            <p:nvPr/>
          </p:nvSpPr>
          <p:spPr>
            <a:xfrm>
              <a:off x="6741225" y="4074225"/>
              <a:ext cx="38100" cy="152400"/>
            </a:xfrm>
            <a:custGeom>
              <a:avLst/>
              <a:gdLst>
                <a:gd name="connsiteX0" fmla="*/ 19050 w 38100"/>
                <a:gd name="connsiteY0" fmla="*/ 152400 h 152400"/>
                <a:gd name="connsiteX1" fmla="*/ 0 w 38100"/>
                <a:gd name="connsiteY1" fmla="*/ 133350 h 152400"/>
                <a:gd name="connsiteX2" fmla="*/ 0 w 38100"/>
                <a:gd name="connsiteY2" fmla="*/ 19050 h 152400"/>
                <a:gd name="connsiteX3" fmla="*/ 19050 w 38100"/>
                <a:gd name="connsiteY3" fmla="*/ 0 h 152400"/>
                <a:gd name="connsiteX4" fmla="*/ 38100 w 38100"/>
                <a:gd name="connsiteY4" fmla="*/ 19050 h 152400"/>
                <a:gd name="connsiteX5" fmla="*/ 38100 w 38100"/>
                <a:gd name="connsiteY5" fmla="*/ 133350 h 152400"/>
                <a:gd name="connsiteX6" fmla="*/ 19050 w 38100"/>
                <a:gd name="connsiteY6"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0">
                  <a:moveTo>
                    <a:pt x="19050" y="152400"/>
                  </a:moveTo>
                  <a:cubicBezTo>
                    <a:pt x="8529" y="152400"/>
                    <a:pt x="0" y="143871"/>
                    <a:pt x="0" y="133350"/>
                  </a:cubicBezTo>
                  <a:lnTo>
                    <a:pt x="0" y="19050"/>
                  </a:lnTo>
                  <a:cubicBezTo>
                    <a:pt x="0" y="8529"/>
                    <a:pt x="8529" y="0"/>
                    <a:pt x="19050" y="0"/>
                  </a:cubicBezTo>
                  <a:cubicBezTo>
                    <a:pt x="29571" y="0"/>
                    <a:pt x="38100" y="8529"/>
                    <a:pt x="38100" y="19050"/>
                  </a:cubicBezTo>
                  <a:lnTo>
                    <a:pt x="38100" y="133350"/>
                  </a:lnTo>
                  <a:cubicBezTo>
                    <a:pt x="38100" y="143871"/>
                    <a:pt x="29571" y="152400"/>
                    <a:pt x="19050" y="152400"/>
                  </a:cubicBezTo>
                  <a:close/>
                </a:path>
              </a:pathLst>
            </a:custGeom>
            <a:grpFill/>
            <a:ln w="9525" cap="flat">
              <a:noFill/>
              <a:prstDash val="solid"/>
              <a:miter/>
            </a:ln>
          </p:spPr>
          <p:txBody>
            <a:bodyPr rtlCol="0" anchor="ctr"/>
            <a:lstStyle/>
            <a:p>
              <a:endParaRPr lang="it-IT" sz="1013"/>
            </a:p>
          </p:txBody>
        </p:sp>
        <p:sp>
          <p:nvSpPr>
            <p:cNvPr id="1161" name="Figura a mano libera 1160">
              <a:extLst>
                <a:ext uri="{FF2B5EF4-FFF2-40B4-BE49-F238E27FC236}">
                  <a16:creationId xmlns:a16="http://schemas.microsoft.com/office/drawing/2014/main" id="{CD555005-6FF2-6A48-AA9C-C44BF941EE23}"/>
                </a:ext>
              </a:extLst>
            </p:cNvPr>
            <p:cNvSpPr/>
            <p:nvPr/>
          </p:nvSpPr>
          <p:spPr>
            <a:xfrm>
              <a:off x="6655500" y="4064700"/>
              <a:ext cx="38100" cy="114300"/>
            </a:xfrm>
            <a:custGeom>
              <a:avLst/>
              <a:gdLst>
                <a:gd name="connsiteX0" fmla="*/ 19050 w 38100"/>
                <a:gd name="connsiteY0" fmla="*/ 114300 h 114300"/>
                <a:gd name="connsiteX1" fmla="*/ 0 w 38100"/>
                <a:gd name="connsiteY1" fmla="*/ 95250 h 114300"/>
                <a:gd name="connsiteX2" fmla="*/ 0 w 38100"/>
                <a:gd name="connsiteY2" fmla="*/ 19050 h 114300"/>
                <a:gd name="connsiteX3" fmla="*/ 19050 w 38100"/>
                <a:gd name="connsiteY3" fmla="*/ 0 h 114300"/>
                <a:gd name="connsiteX4" fmla="*/ 38100 w 38100"/>
                <a:gd name="connsiteY4" fmla="*/ 19050 h 114300"/>
                <a:gd name="connsiteX5" fmla="*/ 38100 w 38100"/>
                <a:gd name="connsiteY5" fmla="*/ 95250 h 114300"/>
                <a:gd name="connsiteX6" fmla="*/ 19050 w 381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114300"/>
                  </a:moveTo>
                  <a:cubicBezTo>
                    <a:pt x="8529" y="114300"/>
                    <a:pt x="0" y="105771"/>
                    <a:pt x="0" y="95250"/>
                  </a:cubicBezTo>
                  <a:lnTo>
                    <a:pt x="0" y="19050"/>
                  </a:lnTo>
                  <a:cubicBezTo>
                    <a:pt x="0" y="8529"/>
                    <a:pt x="8529" y="0"/>
                    <a:pt x="19050" y="0"/>
                  </a:cubicBezTo>
                  <a:cubicBezTo>
                    <a:pt x="29571" y="0"/>
                    <a:pt x="38100" y="8529"/>
                    <a:pt x="38100" y="19050"/>
                  </a:cubicBezTo>
                  <a:lnTo>
                    <a:pt x="38100" y="95250"/>
                  </a:lnTo>
                  <a:cubicBezTo>
                    <a:pt x="38100" y="105771"/>
                    <a:pt x="29571" y="114300"/>
                    <a:pt x="19050" y="114300"/>
                  </a:cubicBezTo>
                  <a:close/>
                </a:path>
              </a:pathLst>
            </a:custGeom>
            <a:grpFill/>
            <a:ln w="9525" cap="flat">
              <a:noFill/>
              <a:prstDash val="solid"/>
              <a:miter/>
            </a:ln>
          </p:spPr>
          <p:txBody>
            <a:bodyPr rtlCol="0" anchor="ctr"/>
            <a:lstStyle/>
            <a:p>
              <a:endParaRPr lang="it-IT" sz="1013"/>
            </a:p>
          </p:txBody>
        </p:sp>
        <p:sp>
          <p:nvSpPr>
            <p:cNvPr id="1162" name="Figura a mano libera 1161">
              <a:extLst>
                <a:ext uri="{FF2B5EF4-FFF2-40B4-BE49-F238E27FC236}">
                  <a16:creationId xmlns:a16="http://schemas.microsoft.com/office/drawing/2014/main" id="{9099F1EA-8B3C-B044-B37E-78D63BAA6F31}"/>
                </a:ext>
              </a:extLst>
            </p:cNvPr>
            <p:cNvSpPr/>
            <p:nvPr/>
          </p:nvSpPr>
          <p:spPr>
            <a:xfrm>
              <a:off x="6655500" y="4198050"/>
              <a:ext cx="38100" cy="152400"/>
            </a:xfrm>
            <a:custGeom>
              <a:avLst/>
              <a:gdLst>
                <a:gd name="connsiteX0" fmla="*/ 19050 w 38100"/>
                <a:gd name="connsiteY0" fmla="*/ 152400 h 152400"/>
                <a:gd name="connsiteX1" fmla="*/ 0 w 38100"/>
                <a:gd name="connsiteY1" fmla="*/ 133350 h 152400"/>
                <a:gd name="connsiteX2" fmla="*/ 0 w 38100"/>
                <a:gd name="connsiteY2" fmla="*/ 19050 h 152400"/>
                <a:gd name="connsiteX3" fmla="*/ 19050 w 38100"/>
                <a:gd name="connsiteY3" fmla="*/ 0 h 152400"/>
                <a:gd name="connsiteX4" fmla="*/ 38100 w 38100"/>
                <a:gd name="connsiteY4" fmla="*/ 19050 h 152400"/>
                <a:gd name="connsiteX5" fmla="*/ 38100 w 38100"/>
                <a:gd name="connsiteY5" fmla="*/ 133350 h 152400"/>
                <a:gd name="connsiteX6" fmla="*/ 19050 w 38100"/>
                <a:gd name="connsiteY6"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0">
                  <a:moveTo>
                    <a:pt x="19050" y="152400"/>
                  </a:moveTo>
                  <a:cubicBezTo>
                    <a:pt x="8529" y="152400"/>
                    <a:pt x="0" y="143871"/>
                    <a:pt x="0" y="133350"/>
                  </a:cubicBezTo>
                  <a:lnTo>
                    <a:pt x="0" y="19050"/>
                  </a:lnTo>
                  <a:cubicBezTo>
                    <a:pt x="0" y="8529"/>
                    <a:pt x="8529" y="0"/>
                    <a:pt x="19050" y="0"/>
                  </a:cubicBezTo>
                  <a:cubicBezTo>
                    <a:pt x="29571" y="0"/>
                    <a:pt x="38100" y="8529"/>
                    <a:pt x="38100" y="19050"/>
                  </a:cubicBezTo>
                  <a:lnTo>
                    <a:pt x="38100" y="133350"/>
                  </a:lnTo>
                  <a:cubicBezTo>
                    <a:pt x="38100" y="143871"/>
                    <a:pt x="29571" y="152400"/>
                    <a:pt x="19050" y="152400"/>
                  </a:cubicBezTo>
                  <a:close/>
                </a:path>
              </a:pathLst>
            </a:custGeom>
            <a:grpFill/>
            <a:ln w="9525" cap="flat">
              <a:noFill/>
              <a:prstDash val="solid"/>
              <a:miter/>
            </a:ln>
          </p:spPr>
          <p:txBody>
            <a:bodyPr rtlCol="0" anchor="ctr"/>
            <a:lstStyle/>
            <a:p>
              <a:endParaRPr lang="it-IT" sz="1013"/>
            </a:p>
          </p:txBody>
        </p:sp>
        <p:sp>
          <p:nvSpPr>
            <p:cNvPr id="1163" name="Figura a mano libera 1162">
              <a:extLst>
                <a:ext uri="{FF2B5EF4-FFF2-40B4-BE49-F238E27FC236}">
                  <a16:creationId xmlns:a16="http://schemas.microsoft.com/office/drawing/2014/main" id="{4F18A4C1-E6F7-3B4E-B04D-27B13F927C5D}"/>
                </a:ext>
              </a:extLst>
            </p:cNvPr>
            <p:cNvSpPr/>
            <p:nvPr/>
          </p:nvSpPr>
          <p:spPr>
            <a:xfrm>
              <a:off x="6817425" y="4074225"/>
              <a:ext cx="38100" cy="85725"/>
            </a:xfrm>
            <a:custGeom>
              <a:avLst/>
              <a:gdLst>
                <a:gd name="connsiteX0" fmla="*/ 19050 w 38100"/>
                <a:gd name="connsiteY0" fmla="*/ 85725 h 85725"/>
                <a:gd name="connsiteX1" fmla="*/ 0 w 38100"/>
                <a:gd name="connsiteY1" fmla="*/ 66675 h 85725"/>
                <a:gd name="connsiteX2" fmla="*/ 0 w 38100"/>
                <a:gd name="connsiteY2" fmla="*/ 19050 h 85725"/>
                <a:gd name="connsiteX3" fmla="*/ 19050 w 38100"/>
                <a:gd name="connsiteY3" fmla="*/ 0 h 85725"/>
                <a:gd name="connsiteX4" fmla="*/ 38100 w 38100"/>
                <a:gd name="connsiteY4" fmla="*/ 19050 h 85725"/>
                <a:gd name="connsiteX5" fmla="*/ 38100 w 38100"/>
                <a:gd name="connsiteY5" fmla="*/ 66675 h 85725"/>
                <a:gd name="connsiteX6" fmla="*/ 19050 w 3810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5725">
                  <a:moveTo>
                    <a:pt x="19050" y="85725"/>
                  </a:moveTo>
                  <a:cubicBezTo>
                    <a:pt x="8529" y="85725"/>
                    <a:pt x="0" y="77196"/>
                    <a:pt x="0" y="66675"/>
                  </a:cubicBezTo>
                  <a:lnTo>
                    <a:pt x="0" y="19050"/>
                  </a:lnTo>
                  <a:cubicBezTo>
                    <a:pt x="0" y="8529"/>
                    <a:pt x="8529" y="0"/>
                    <a:pt x="19050" y="0"/>
                  </a:cubicBezTo>
                  <a:cubicBezTo>
                    <a:pt x="29571" y="0"/>
                    <a:pt x="38100" y="8529"/>
                    <a:pt x="38100" y="19050"/>
                  </a:cubicBezTo>
                  <a:lnTo>
                    <a:pt x="38100" y="66675"/>
                  </a:lnTo>
                  <a:cubicBezTo>
                    <a:pt x="38100" y="77196"/>
                    <a:pt x="29571" y="85725"/>
                    <a:pt x="19050" y="85725"/>
                  </a:cubicBezTo>
                  <a:close/>
                </a:path>
              </a:pathLst>
            </a:custGeom>
            <a:grpFill/>
            <a:ln w="9525" cap="flat">
              <a:noFill/>
              <a:prstDash val="solid"/>
              <a:miter/>
            </a:ln>
          </p:spPr>
          <p:txBody>
            <a:bodyPr rtlCol="0" anchor="ctr"/>
            <a:lstStyle/>
            <a:p>
              <a:endParaRPr lang="it-IT" sz="1013"/>
            </a:p>
          </p:txBody>
        </p:sp>
        <p:sp>
          <p:nvSpPr>
            <p:cNvPr id="1164" name="Figura a mano libera 1163">
              <a:extLst>
                <a:ext uri="{FF2B5EF4-FFF2-40B4-BE49-F238E27FC236}">
                  <a16:creationId xmlns:a16="http://schemas.microsoft.com/office/drawing/2014/main" id="{7776E0A0-E759-1744-9725-582C5CDC2BCD}"/>
                </a:ext>
              </a:extLst>
            </p:cNvPr>
            <p:cNvSpPr/>
            <p:nvPr/>
          </p:nvSpPr>
          <p:spPr>
            <a:xfrm>
              <a:off x="6817425" y="4188525"/>
              <a:ext cx="38100" cy="114300"/>
            </a:xfrm>
            <a:custGeom>
              <a:avLst/>
              <a:gdLst>
                <a:gd name="connsiteX0" fmla="*/ 19050 w 38100"/>
                <a:gd name="connsiteY0" fmla="*/ 114300 h 114300"/>
                <a:gd name="connsiteX1" fmla="*/ 0 w 38100"/>
                <a:gd name="connsiteY1" fmla="*/ 95250 h 114300"/>
                <a:gd name="connsiteX2" fmla="*/ 0 w 38100"/>
                <a:gd name="connsiteY2" fmla="*/ 19050 h 114300"/>
                <a:gd name="connsiteX3" fmla="*/ 19050 w 38100"/>
                <a:gd name="connsiteY3" fmla="*/ 0 h 114300"/>
                <a:gd name="connsiteX4" fmla="*/ 38100 w 38100"/>
                <a:gd name="connsiteY4" fmla="*/ 19050 h 114300"/>
                <a:gd name="connsiteX5" fmla="*/ 38100 w 38100"/>
                <a:gd name="connsiteY5" fmla="*/ 95250 h 114300"/>
                <a:gd name="connsiteX6" fmla="*/ 19050 w 381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114300"/>
                  </a:moveTo>
                  <a:cubicBezTo>
                    <a:pt x="8529" y="114300"/>
                    <a:pt x="0" y="105771"/>
                    <a:pt x="0" y="95250"/>
                  </a:cubicBezTo>
                  <a:lnTo>
                    <a:pt x="0" y="19050"/>
                  </a:lnTo>
                  <a:cubicBezTo>
                    <a:pt x="0" y="8529"/>
                    <a:pt x="8529" y="0"/>
                    <a:pt x="19050" y="0"/>
                  </a:cubicBezTo>
                  <a:cubicBezTo>
                    <a:pt x="29571" y="0"/>
                    <a:pt x="38100" y="8529"/>
                    <a:pt x="38100" y="19050"/>
                  </a:cubicBezTo>
                  <a:lnTo>
                    <a:pt x="38100" y="95250"/>
                  </a:lnTo>
                  <a:cubicBezTo>
                    <a:pt x="38100" y="105771"/>
                    <a:pt x="29571" y="114300"/>
                    <a:pt x="19050" y="114300"/>
                  </a:cubicBezTo>
                  <a:close/>
                </a:path>
              </a:pathLst>
            </a:custGeom>
            <a:grpFill/>
            <a:ln w="9525" cap="flat">
              <a:noFill/>
              <a:prstDash val="solid"/>
              <a:miter/>
            </a:ln>
          </p:spPr>
          <p:txBody>
            <a:bodyPr rtlCol="0" anchor="ctr"/>
            <a:lstStyle/>
            <a:p>
              <a:endParaRPr lang="it-IT" sz="1013"/>
            </a:p>
          </p:txBody>
        </p:sp>
        <p:sp>
          <p:nvSpPr>
            <p:cNvPr id="1165" name="Figura a mano libera 1164">
              <a:extLst>
                <a:ext uri="{FF2B5EF4-FFF2-40B4-BE49-F238E27FC236}">
                  <a16:creationId xmlns:a16="http://schemas.microsoft.com/office/drawing/2014/main" id="{EF4A265C-A47C-EB4A-8357-61E2CC69890C}"/>
                </a:ext>
              </a:extLst>
            </p:cNvPr>
            <p:cNvSpPr/>
            <p:nvPr/>
          </p:nvSpPr>
          <p:spPr>
            <a:xfrm>
              <a:off x="6741225" y="4245675"/>
              <a:ext cx="38100" cy="85725"/>
            </a:xfrm>
            <a:custGeom>
              <a:avLst/>
              <a:gdLst>
                <a:gd name="connsiteX0" fmla="*/ 9525 w 38100"/>
                <a:gd name="connsiteY0" fmla="*/ 89154 h 85725"/>
                <a:gd name="connsiteX1" fmla="*/ 38100 w 38100"/>
                <a:gd name="connsiteY1" fmla="*/ 92583 h 85725"/>
                <a:gd name="connsiteX2" fmla="*/ 38100 w 38100"/>
                <a:gd name="connsiteY2" fmla="*/ 19050 h 85725"/>
                <a:gd name="connsiteX3" fmla="*/ 19050 w 38100"/>
                <a:gd name="connsiteY3" fmla="*/ 0 h 85725"/>
                <a:gd name="connsiteX4" fmla="*/ 0 w 38100"/>
                <a:gd name="connsiteY4" fmla="*/ 19050 h 85725"/>
                <a:gd name="connsiteX5" fmla="*/ 0 w 38100"/>
                <a:gd name="connsiteY5" fmla="*/ 89821 h 85725"/>
                <a:gd name="connsiteX6" fmla="*/ 9525 w 38100"/>
                <a:gd name="connsiteY6" fmla="*/ 89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5725">
                  <a:moveTo>
                    <a:pt x="9525" y="89154"/>
                  </a:moveTo>
                  <a:cubicBezTo>
                    <a:pt x="19124" y="89552"/>
                    <a:pt x="28679" y="90699"/>
                    <a:pt x="38100" y="92583"/>
                  </a:cubicBezTo>
                  <a:lnTo>
                    <a:pt x="38100" y="19050"/>
                  </a:lnTo>
                  <a:cubicBezTo>
                    <a:pt x="38100" y="8529"/>
                    <a:pt x="29571" y="0"/>
                    <a:pt x="19050" y="0"/>
                  </a:cubicBezTo>
                  <a:cubicBezTo>
                    <a:pt x="8529" y="0"/>
                    <a:pt x="0" y="8529"/>
                    <a:pt x="0" y="19050"/>
                  </a:cubicBezTo>
                  <a:lnTo>
                    <a:pt x="0" y="89821"/>
                  </a:lnTo>
                  <a:cubicBezTo>
                    <a:pt x="3143" y="89630"/>
                    <a:pt x="6191" y="89249"/>
                    <a:pt x="9525" y="89154"/>
                  </a:cubicBezTo>
                  <a:close/>
                </a:path>
              </a:pathLst>
            </a:custGeom>
            <a:grpFill/>
            <a:ln w="9525" cap="flat">
              <a:noFill/>
              <a:prstDash val="solid"/>
              <a:miter/>
            </a:ln>
          </p:spPr>
          <p:txBody>
            <a:bodyPr rtlCol="0" anchor="ctr"/>
            <a:lstStyle/>
            <a:p>
              <a:endParaRPr lang="it-IT" sz="1013"/>
            </a:p>
          </p:txBody>
        </p:sp>
        <p:sp>
          <p:nvSpPr>
            <p:cNvPr id="1166" name="Figura a mano libera 1165">
              <a:extLst>
                <a:ext uri="{FF2B5EF4-FFF2-40B4-BE49-F238E27FC236}">
                  <a16:creationId xmlns:a16="http://schemas.microsoft.com/office/drawing/2014/main" id="{7301BA32-4853-C645-A716-5C181E8AC984}"/>
                </a:ext>
              </a:extLst>
            </p:cNvPr>
            <p:cNvSpPr/>
            <p:nvPr/>
          </p:nvSpPr>
          <p:spPr>
            <a:xfrm>
              <a:off x="6455475" y="4403981"/>
              <a:ext cx="790575" cy="76200"/>
            </a:xfrm>
            <a:custGeom>
              <a:avLst/>
              <a:gdLst>
                <a:gd name="connsiteX0" fmla="*/ 751046 w 790575"/>
                <a:gd name="connsiteY0" fmla="*/ 12382 h 76200"/>
                <a:gd name="connsiteX1" fmla="*/ 691801 w 790575"/>
                <a:gd name="connsiteY1" fmla="*/ 0 h 76200"/>
                <a:gd name="connsiteX2" fmla="*/ 691801 w 790575"/>
                <a:gd name="connsiteY2" fmla="*/ 0 h 76200"/>
                <a:gd name="connsiteX3" fmla="*/ 632460 w 790575"/>
                <a:gd name="connsiteY3" fmla="*/ 12382 h 76200"/>
                <a:gd name="connsiteX4" fmla="*/ 592931 w 790575"/>
                <a:gd name="connsiteY4" fmla="*/ 21907 h 76200"/>
                <a:gd name="connsiteX5" fmla="*/ 592931 w 790575"/>
                <a:gd name="connsiteY5" fmla="*/ 21907 h 76200"/>
                <a:gd name="connsiteX6" fmla="*/ 553403 w 790575"/>
                <a:gd name="connsiteY6" fmla="*/ 12382 h 76200"/>
                <a:gd name="connsiteX7" fmla="*/ 494157 w 790575"/>
                <a:gd name="connsiteY7" fmla="*/ 0 h 76200"/>
                <a:gd name="connsiteX8" fmla="*/ 494157 w 790575"/>
                <a:gd name="connsiteY8" fmla="*/ 0 h 76200"/>
                <a:gd name="connsiteX9" fmla="*/ 434816 w 790575"/>
                <a:gd name="connsiteY9" fmla="*/ 12382 h 76200"/>
                <a:gd name="connsiteX10" fmla="*/ 395288 w 790575"/>
                <a:gd name="connsiteY10" fmla="*/ 21907 h 76200"/>
                <a:gd name="connsiteX11" fmla="*/ 355759 w 790575"/>
                <a:gd name="connsiteY11" fmla="*/ 12382 h 76200"/>
                <a:gd name="connsiteX12" fmla="*/ 296513 w 790575"/>
                <a:gd name="connsiteY12" fmla="*/ 0 h 76200"/>
                <a:gd name="connsiteX13" fmla="*/ 296513 w 790575"/>
                <a:gd name="connsiteY13" fmla="*/ 0 h 76200"/>
                <a:gd name="connsiteX14" fmla="*/ 237173 w 790575"/>
                <a:gd name="connsiteY14" fmla="*/ 12382 h 76200"/>
                <a:gd name="connsiteX15" fmla="*/ 197644 w 790575"/>
                <a:gd name="connsiteY15" fmla="*/ 21907 h 76200"/>
                <a:gd name="connsiteX16" fmla="*/ 158115 w 790575"/>
                <a:gd name="connsiteY16" fmla="*/ 12382 h 76200"/>
                <a:gd name="connsiteX17" fmla="*/ 98869 w 790575"/>
                <a:gd name="connsiteY17" fmla="*/ 0 h 76200"/>
                <a:gd name="connsiteX18" fmla="*/ 98869 w 790575"/>
                <a:gd name="connsiteY18" fmla="*/ 0 h 76200"/>
                <a:gd name="connsiteX19" fmla="*/ 39529 w 790575"/>
                <a:gd name="connsiteY19" fmla="*/ 12382 h 76200"/>
                <a:gd name="connsiteX20" fmla="*/ 0 w 790575"/>
                <a:gd name="connsiteY20" fmla="*/ 21907 h 76200"/>
                <a:gd name="connsiteX21" fmla="*/ 0 w 790575"/>
                <a:gd name="connsiteY21" fmla="*/ 79819 h 76200"/>
                <a:gd name="connsiteX22" fmla="*/ 59246 w 790575"/>
                <a:gd name="connsiteY22" fmla="*/ 67437 h 76200"/>
                <a:gd name="connsiteX23" fmla="*/ 98869 w 790575"/>
                <a:gd name="connsiteY23" fmla="*/ 57912 h 76200"/>
                <a:gd name="connsiteX24" fmla="*/ 138303 w 790575"/>
                <a:gd name="connsiteY24" fmla="*/ 67437 h 76200"/>
                <a:gd name="connsiteX25" fmla="*/ 197644 w 790575"/>
                <a:gd name="connsiteY25" fmla="*/ 79819 h 76200"/>
                <a:gd name="connsiteX26" fmla="*/ 197644 w 790575"/>
                <a:gd name="connsiteY26" fmla="*/ 79819 h 76200"/>
                <a:gd name="connsiteX27" fmla="*/ 257175 w 790575"/>
                <a:gd name="connsiteY27" fmla="*/ 67723 h 76200"/>
                <a:gd name="connsiteX28" fmla="*/ 296799 w 790575"/>
                <a:gd name="connsiteY28" fmla="*/ 58198 h 76200"/>
                <a:gd name="connsiteX29" fmla="*/ 336233 w 790575"/>
                <a:gd name="connsiteY29" fmla="*/ 67723 h 76200"/>
                <a:gd name="connsiteX30" fmla="*/ 395288 w 790575"/>
                <a:gd name="connsiteY30" fmla="*/ 79819 h 76200"/>
                <a:gd name="connsiteX31" fmla="*/ 454533 w 790575"/>
                <a:gd name="connsiteY31" fmla="*/ 67437 h 76200"/>
                <a:gd name="connsiteX32" fmla="*/ 494157 w 790575"/>
                <a:gd name="connsiteY32" fmla="*/ 57912 h 76200"/>
                <a:gd name="connsiteX33" fmla="*/ 533591 w 790575"/>
                <a:gd name="connsiteY33" fmla="*/ 67437 h 76200"/>
                <a:gd name="connsiteX34" fmla="*/ 592931 w 790575"/>
                <a:gd name="connsiteY34" fmla="*/ 79819 h 76200"/>
                <a:gd name="connsiteX35" fmla="*/ 592931 w 790575"/>
                <a:gd name="connsiteY35" fmla="*/ 79819 h 76200"/>
                <a:gd name="connsiteX36" fmla="*/ 652177 w 790575"/>
                <a:gd name="connsiteY36" fmla="*/ 67437 h 76200"/>
                <a:gd name="connsiteX37" fmla="*/ 691801 w 790575"/>
                <a:gd name="connsiteY37" fmla="*/ 57912 h 76200"/>
                <a:gd name="connsiteX38" fmla="*/ 731234 w 790575"/>
                <a:gd name="connsiteY38" fmla="*/ 67437 h 76200"/>
                <a:gd name="connsiteX39" fmla="*/ 790575 w 790575"/>
                <a:gd name="connsiteY39" fmla="*/ 79819 h 76200"/>
                <a:gd name="connsiteX40" fmla="*/ 790575 w 790575"/>
                <a:gd name="connsiteY40" fmla="*/ 21526 h 76200"/>
                <a:gd name="connsiteX41" fmla="*/ 751046 w 790575"/>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0575" h="76200">
                  <a:moveTo>
                    <a:pt x="751046" y="12382"/>
                  </a:moveTo>
                  <a:cubicBezTo>
                    <a:pt x="732163" y="4858"/>
                    <a:pt x="712117" y="668"/>
                    <a:pt x="691801" y="0"/>
                  </a:cubicBezTo>
                  <a:lnTo>
                    <a:pt x="691801" y="0"/>
                  </a:lnTo>
                  <a:cubicBezTo>
                    <a:pt x="671453" y="657"/>
                    <a:pt x="651373" y="4847"/>
                    <a:pt x="632460" y="12382"/>
                  </a:cubicBezTo>
                  <a:cubicBezTo>
                    <a:pt x="619877" y="17646"/>
                    <a:pt x="606531" y="20862"/>
                    <a:pt x="592931" y="21907"/>
                  </a:cubicBezTo>
                  <a:lnTo>
                    <a:pt x="592931" y="21907"/>
                  </a:lnTo>
                  <a:cubicBezTo>
                    <a:pt x="579331" y="20862"/>
                    <a:pt x="565986" y="17646"/>
                    <a:pt x="553403" y="12382"/>
                  </a:cubicBezTo>
                  <a:cubicBezTo>
                    <a:pt x="534519" y="4858"/>
                    <a:pt x="514473" y="668"/>
                    <a:pt x="494157" y="0"/>
                  </a:cubicBezTo>
                  <a:lnTo>
                    <a:pt x="494157" y="0"/>
                  </a:lnTo>
                  <a:cubicBezTo>
                    <a:pt x="473809" y="657"/>
                    <a:pt x="453729" y="4847"/>
                    <a:pt x="434816" y="12382"/>
                  </a:cubicBezTo>
                  <a:cubicBezTo>
                    <a:pt x="422233" y="17646"/>
                    <a:pt x="408887" y="20862"/>
                    <a:pt x="395288" y="21907"/>
                  </a:cubicBezTo>
                  <a:cubicBezTo>
                    <a:pt x="381688" y="20862"/>
                    <a:pt x="368342" y="17646"/>
                    <a:pt x="355759" y="12382"/>
                  </a:cubicBezTo>
                  <a:cubicBezTo>
                    <a:pt x="336875" y="4858"/>
                    <a:pt x="316829" y="668"/>
                    <a:pt x="296513" y="0"/>
                  </a:cubicBezTo>
                  <a:lnTo>
                    <a:pt x="296513" y="0"/>
                  </a:lnTo>
                  <a:cubicBezTo>
                    <a:pt x="276165" y="657"/>
                    <a:pt x="256085" y="4847"/>
                    <a:pt x="237173" y="12382"/>
                  </a:cubicBezTo>
                  <a:cubicBezTo>
                    <a:pt x="224589" y="17646"/>
                    <a:pt x="211244" y="20862"/>
                    <a:pt x="197644" y="21907"/>
                  </a:cubicBezTo>
                  <a:cubicBezTo>
                    <a:pt x="184044" y="20862"/>
                    <a:pt x="170698" y="17646"/>
                    <a:pt x="158115" y="12382"/>
                  </a:cubicBezTo>
                  <a:cubicBezTo>
                    <a:pt x="139232" y="4858"/>
                    <a:pt x="119185" y="668"/>
                    <a:pt x="98869" y="0"/>
                  </a:cubicBezTo>
                  <a:lnTo>
                    <a:pt x="98869" y="0"/>
                  </a:lnTo>
                  <a:cubicBezTo>
                    <a:pt x="78533" y="751"/>
                    <a:pt x="58469" y="4938"/>
                    <a:pt x="39529" y="12382"/>
                  </a:cubicBezTo>
                  <a:cubicBezTo>
                    <a:pt x="26945" y="17646"/>
                    <a:pt x="13600" y="20862"/>
                    <a:pt x="0" y="21907"/>
                  </a:cubicBezTo>
                  <a:lnTo>
                    <a:pt x="0" y="79819"/>
                  </a:lnTo>
                  <a:cubicBezTo>
                    <a:pt x="20305" y="79057"/>
                    <a:pt x="40336" y="74871"/>
                    <a:pt x="59246" y="67437"/>
                  </a:cubicBezTo>
                  <a:cubicBezTo>
                    <a:pt x="71866" y="62185"/>
                    <a:pt x="85241" y="58970"/>
                    <a:pt x="98869" y="57912"/>
                  </a:cubicBezTo>
                  <a:cubicBezTo>
                    <a:pt x="112437" y="58971"/>
                    <a:pt x="125748" y="62186"/>
                    <a:pt x="138303" y="67437"/>
                  </a:cubicBezTo>
                  <a:cubicBezTo>
                    <a:pt x="157246" y="74871"/>
                    <a:pt x="177308" y="79057"/>
                    <a:pt x="197644" y="79819"/>
                  </a:cubicBezTo>
                  <a:lnTo>
                    <a:pt x="197644" y="79819"/>
                  </a:lnTo>
                  <a:cubicBezTo>
                    <a:pt x="218030" y="79193"/>
                    <a:pt x="238161" y="75102"/>
                    <a:pt x="257175" y="67723"/>
                  </a:cubicBezTo>
                  <a:cubicBezTo>
                    <a:pt x="269796" y="62471"/>
                    <a:pt x="283171" y="59256"/>
                    <a:pt x="296799" y="58198"/>
                  </a:cubicBezTo>
                  <a:cubicBezTo>
                    <a:pt x="310374" y="59209"/>
                    <a:pt x="323693" y="62426"/>
                    <a:pt x="336233" y="67723"/>
                  </a:cubicBezTo>
                  <a:cubicBezTo>
                    <a:pt x="355103" y="75028"/>
                    <a:pt x="375065" y="79117"/>
                    <a:pt x="395288" y="79819"/>
                  </a:cubicBezTo>
                  <a:cubicBezTo>
                    <a:pt x="415594" y="79069"/>
                    <a:pt x="435626" y="74882"/>
                    <a:pt x="454533" y="67437"/>
                  </a:cubicBezTo>
                  <a:cubicBezTo>
                    <a:pt x="467154" y="62185"/>
                    <a:pt x="480529" y="58970"/>
                    <a:pt x="494157" y="57912"/>
                  </a:cubicBezTo>
                  <a:cubicBezTo>
                    <a:pt x="507724" y="58971"/>
                    <a:pt x="521036" y="62186"/>
                    <a:pt x="533591" y="67437"/>
                  </a:cubicBezTo>
                  <a:cubicBezTo>
                    <a:pt x="552534" y="74871"/>
                    <a:pt x="572595" y="79057"/>
                    <a:pt x="592931" y="79819"/>
                  </a:cubicBezTo>
                  <a:lnTo>
                    <a:pt x="592931" y="79819"/>
                  </a:lnTo>
                  <a:cubicBezTo>
                    <a:pt x="613238" y="79069"/>
                    <a:pt x="633270" y="74882"/>
                    <a:pt x="652177" y="67437"/>
                  </a:cubicBezTo>
                  <a:cubicBezTo>
                    <a:pt x="664797" y="62185"/>
                    <a:pt x="678172" y="58970"/>
                    <a:pt x="691801" y="57912"/>
                  </a:cubicBezTo>
                  <a:cubicBezTo>
                    <a:pt x="705376" y="58924"/>
                    <a:pt x="718695" y="62140"/>
                    <a:pt x="731234" y="67437"/>
                  </a:cubicBezTo>
                  <a:cubicBezTo>
                    <a:pt x="750178" y="74871"/>
                    <a:pt x="770239" y="79057"/>
                    <a:pt x="790575" y="79819"/>
                  </a:cubicBezTo>
                  <a:lnTo>
                    <a:pt x="790575" y="21526"/>
                  </a:lnTo>
                  <a:cubicBezTo>
                    <a:pt x="776996" y="20603"/>
                    <a:pt x="763652" y="17516"/>
                    <a:pt x="751046" y="12382"/>
                  </a:cubicBezTo>
                  <a:close/>
                </a:path>
              </a:pathLst>
            </a:custGeom>
            <a:grpFill/>
            <a:ln w="9525" cap="flat">
              <a:noFill/>
              <a:prstDash val="solid"/>
              <a:miter/>
            </a:ln>
          </p:spPr>
          <p:txBody>
            <a:bodyPr rtlCol="0" anchor="ctr"/>
            <a:lstStyle/>
            <a:p>
              <a:endParaRPr lang="it-IT" sz="1013"/>
            </a:p>
          </p:txBody>
        </p:sp>
        <p:sp>
          <p:nvSpPr>
            <p:cNvPr id="1167" name="Figura a mano libera 1166">
              <a:extLst>
                <a:ext uri="{FF2B5EF4-FFF2-40B4-BE49-F238E27FC236}">
                  <a16:creationId xmlns:a16="http://schemas.microsoft.com/office/drawing/2014/main" id="{714AC6A0-9E99-8744-8499-4D7A5BE62041}"/>
                </a:ext>
              </a:extLst>
            </p:cNvPr>
            <p:cNvSpPr/>
            <p:nvPr/>
          </p:nvSpPr>
          <p:spPr>
            <a:xfrm>
              <a:off x="6455475" y="4513327"/>
              <a:ext cx="790575" cy="76200"/>
            </a:xfrm>
            <a:custGeom>
              <a:avLst/>
              <a:gdLst>
                <a:gd name="connsiteX0" fmla="*/ 751046 w 790575"/>
                <a:gd name="connsiteY0" fmla="*/ 12383 h 76200"/>
                <a:gd name="connsiteX1" fmla="*/ 691801 w 790575"/>
                <a:gd name="connsiteY1" fmla="*/ 0 h 76200"/>
                <a:gd name="connsiteX2" fmla="*/ 691801 w 790575"/>
                <a:gd name="connsiteY2" fmla="*/ 0 h 76200"/>
                <a:gd name="connsiteX3" fmla="*/ 632460 w 790575"/>
                <a:gd name="connsiteY3" fmla="*/ 12383 h 76200"/>
                <a:gd name="connsiteX4" fmla="*/ 592931 w 790575"/>
                <a:gd name="connsiteY4" fmla="*/ 21908 h 76200"/>
                <a:gd name="connsiteX5" fmla="*/ 592931 w 790575"/>
                <a:gd name="connsiteY5" fmla="*/ 21908 h 76200"/>
                <a:gd name="connsiteX6" fmla="*/ 553403 w 790575"/>
                <a:gd name="connsiteY6" fmla="*/ 12383 h 76200"/>
                <a:gd name="connsiteX7" fmla="*/ 494157 w 790575"/>
                <a:gd name="connsiteY7" fmla="*/ 0 h 76200"/>
                <a:gd name="connsiteX8" fmla="*/ 494157 w 790575"/>
                <a:gd name="connsiteY8" fmla="*/ 0 h 76200"/>
                <a:gd name="connsiteX9" fmla="*/ 434816 w 790575"/>
                <a:gd name="connsiteY9" fmla="*/ 12383 h 76200"/>
                <a:gd name="connsiteX10" fmla="*/ 395288 w 790575"/>
                <a:gd name="connsiteY10" fmla="*/ 21908 h 76200"/>
                <a:gd name="connsiteX11" fmla="*/ 355759 w 790575"/>
                <a:gd name="connsiteY11" fmla="*/ 12383 h 76200"/>
                <a:gd name="connsiteX12" fmla="*/ 296513 w 790575"/>
                <a:gd name="connsiteY12" fmla="*/ 0 h 76200"/>
                <a:gd name="connsiteX13" fmla="*/ 296513 w 790575"/>
                <a:gd name="connsiteY13" fmla="*/ 0 h 76200"/>
                <a:gd name="connsiteX14" fmla="*/ 237173 w 790575"/>
                <a:gd name="connsiteY14" fmla="*/ 12383 h 76200"/>
                <a:gd name="connsiteX15" fmla="*/ 197644 w 790575"/>
                <a:gd name="connsiteY15" fmla="*/ 21908 h 76200"/>
                <a:gd name="connsiteX16" fmla="*/ 158115 w 790575"/>
                <a:gd name="connsiteY16" fmla="*/ 12383 h 76200"/>
                <a:gd name="connsiteX17" fmla="*/ 98869 w 790575"/>
                <a:gd name="connsiteY17" fmla="*/ 0 h 76200"/>
                <a:gd name="connsiteX18" fmla="*/ 98869 w 790575"/>
                <a:gd name="connsiteY18" fmla="*/ 0 h 76200"/>
                <a:gd name="connsiteX19" fmla="*/ 39529 w 790575"/>
                <a:gd name="connsiteY19" fmla="*/ 12383 h 76200"/>
                <a:gd name="connsiteX20" fmla="*/ 0 w 790575"/>
                <a:gd name="connsiteY20" fmla="*/ 21908 h 76200"/>
                <a:gd name="connsiteX21" fmla="*/ 0 w 790575"/>
                <a:gd name="connsiteY21" fmla="*/ 80486 h 76200"/>
                <a:gd name="connsiteX22" fmla="*/ 59246 w 790575"/>
                <a:gd name="connsiteY22" fmla="*/ 68104 h 76200"/>
                <a:gd name="connsiteX23" fmla="*/ 98869 w 790575"/>
                <a:gd name="connsiteY23" fmla="*/ 58579 h 76200"/>
                <a:gd name="connsiteX24" fmla="*/ 138303 w 790575"/>
                <a:gd name="connsiteY24" fmla="*/ 68104 h 76200"/>
                <a:gd name="connsiteX25" fmla="*/ 197644 w 790575"/>
                <a:gd name="connsiteY25" fmla="*/ 80486 h 76200"/>
                <a:gd name="connsiteX26" fmla="*/ 197644 w 790575"/>
                <a:gd name="connsiteY26" fmla="*/ 80486 h 76200"/>
                <a:gd name="connsiteX27" fmla="*/ 257175 w 790575"/>
                <a:gd name="connsiteY27" fmla="*/ 67723 h 76200"/>
                <a:gd name="connsiteX28" fmla="*/ 296799 w 790575"/>
                <a:gd name="connsiteY28" fmla="*/ 58198 h 76200"/>
                <a:gd name="connsiteX29" fmla="*/ 336233 w 790575"/>
                <a:gd name="connsiteY29" fmla="*/ 67723 h 76200"/>
                <a:gd name="connsiteX30" fmla="*/ 395573 w 790575"/>
                <a:gd name="connsiteY30" fmla="*/ 80200 h 76200"/>
                <a:gd name="connsiteX31" fmla="*/ 454819 w 790575"/>
                <a:gd name="connsiteY31" fmla="*/ 67818 h 76200"/>
                <a:gd name="connsiteX32" fmla="*/ 494443 w 790575"/>
                <a:gd name="connsiteY32" fmla="*/ 58293 h 76200"/>
                <a:gd name="connsiteX33" fmla="*/ 533876 w 790575"/>
                <a:gd name="connsiteY33" fmla="*/ 67818 h 76200"/>
                <a:gd name="connsiteX34" fmla="*/ 593217 w 790575"/>
                <a:gd name="connsiteY34" fmla="*/ 80200 h 76200"/>
                <a:gd name="connsiteX35" fmla="*/ 593217 w 790575"/>
                <a:gd name="connsiteY35" fmla="*/ 80200 h 76200"/>
                <a:gd name="connsiteX36" fmla="*/ 652463 w 790575"/>
                <a:gd name="connsiteY36" fmla="*/ 67818 h 76200"/>
                <a:gd name="connsiteX37" fmla="*/ 692087 w 790575"/>
                <a:gd name="connsiteY37" fmla="*/ 58293 h 76200"/>
                <a:gd name="connsiteX38" fmla="*/ 731520 w 790575"/>
                <a:gd name="connsiteY38" fmla="*/ 67818 h 76200"/>
                <a:gd name="connsiteX39" fmla="*/ 790575 w 790575"/>
                <a:gd name="connsiteY39" fmla="*/ 80105 h 76200"/>
                <a:gd name="connsiteX40" fmla="*/ 790575 w 790575"/>
                <a:gd name="connsiteY40" fmla="*/ 21527 h 76200"/>
                <a:gd name="connsiteX41" fmla="*/ 751046 w 790575"/>
                <a:gd name="connsiteY41" fmla="*/ 1238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0575" h="76200">
                  <a:moveTo>
                    <a:pt x="751046" y="12383"/>
                  </a:moveTo>
                  <a:cubicBezTo>
                    <a:pt x="732163" y="4858"/>
                    <a:pt x="712117" y="668"/>
                    <a:pt x="691801" y="0"/>
                  </a:cubicBezTo>
                  <a:lnTo>
                    <a:pt x="691801" y="0"/>
                  </a:lnTo>
                  <a:cubicBezTo>
                    <a:pt x="671453" y="657"/>
                    <a:pt x="651373" y="4847"/>
                    <a:pt x="632460" y="12383"/>
                  </a:cubicBezTo>
                  <a:cubicBezTo>
                    <a:pt x="619877" y="17646"/>
                    <a:pt x="606531" y="20862"/>
                    <a:pt x="592931" y="21908"/>
                  </a:cubicBezTo>
                  <a:lnTo>
                    <a:pt x="592931" y="21908"/>
                  </a:lnTo>
                  <a:cubicBezTo>
                    <a:pt x="579331" y="20862"/>
                    <a:pt x="565986" y="17646"/>
                    <a:pt x="553403" y="12383"/>
                  </a:cubicBezTo>
                  <a:cubicBezTo>
                    <a:pt x="534519" y="4858"/>
                    <a:pt x="514473" y="668"/>
                    <a:pt x="494157" y="0"/>
                  </a:cubicBezTo>
                  <a:lnTo>
                    <a:pt x="494157" y="0"/>
                  </a:lnTo>
                  <a:cubicBezTo>
                    <a:pt x="473809" y="657"/>
                    <a:pt x="453729" y="4847"/>
                    <a:pt x="434816" y="12383"/>
                  </a:cubicBezTo>
                  <a:cubicBezTo>
                    <a:pt x="422233" y="17646"/>
                    <a:pt x="408887" y="20862"/>
                    <a:pt x="395288" y="21908"/>
                  </a:cubicBezTo>
                  <a:cubicBezTo>
                    <a:pt x="381688" y="20862"/>
                    <a:pt x="368342" y="17646"/>
                    <a:pt x="355759" y="12383"/>
                  </a:cubicBezTo>
                  <a:cubicBezTo>
                    <a:pt x="336875" y="4858"/>
                    <a:pt x="316829" y="668"/>
                    <a:pt x="296513" y="0"/>
                  </a:cubicBezTo>
                  <a:lnTo>
                    <a:pt x="296513" y="0"/>
                  </a:lnTo>
                  <a:cubicBezTo>
                    <a:pt x="276165" y="657"/>
                    <a:pt x="256085" y="4847"/>
                    <a:pt x="237173" y="12383"/>
                  </a:cubicBezTo>
                  <a:cubicBezTo>
                    <a:pt x="224589" y="17646"/>
                    <a:pt x="211244" y="20862"/>
                    <a:pt x="197644" y="21908"/>
                  </a:cubicBezTo>
                  <a:cubicBezTo>
                    <a:pt x="184044" y="20862"/>
                    <a:pt x="170698" y="17646"/>
                    <a:pt x="158115" y="12383"/>
                  </a:cubicBezTo>
                  <a:cubicBezTo>
                    <a:pt x="139232" y="4858"/>
                    <a:pt x="119185" y="668"/>
                    <a:pt x="98869" y="0"/>
                  </a:cubicBezTo>
                  <a:lnTo>
                    <a:pt x="98869" y="0"/>
                  </a:lnTo>
                  <a:cubicBezTo>
                    <a:pt x="78533" y="751"/>
                    <a:pt x="58469" y="4938"/>
                    <a:pt x="39529" y="12383"/>
                  </a:cubicBezTo>
                  <a:cubicBezTo>
                    <a:pt x="26945" y="17646"/>
                    <a:pt x="13600" y="20862"/>
                    <a:pt x="0" y="21908"/>
                  </a:cubicBezTo>
                  <a:lnTo>
                    <a:pt x="0" y="80486"/>
                  </a:lnTo>
                  <a:cubicBezTo>
                    <a:pt x="20305" y="79724"/>
                    <a:pt x="40336" y="75538"/>
                    <a:pt x="59246" y="68104"/>
                  </a:cubicBezTo>
                  <a:cubicBezTo>
                    <a:pt x="71866" y="62852"/>
                    <a:pt x="85241" y="59637"/>
                    <a:pt x="98869" y="58579"/>
                  </a:cubicBezTo>
                  <a:cubicBezTo>
                    <a:pt x="112437" y="59638"/>
                    <a:pt x="125748" y="62853"/>
                    <a:pt x="138303" y="68104"/>
                  </a:cubicBezTo>
                  <a:cubicBezTo>
                    <a:pt x="157246" y="75538"/>
                    <a:pt x="177308" y="79724"/>
                    <a:pt x="197644" y="80486"/>
                  </a:cubicBezTo>
                  <a:lnTo>
                    <a:pt x="197644" y="80486"/>
                  </a:lnTo>
                  <a:cubicBezTo>
                    <a:pt x="218069" y="79646"/>
                    <a:pt x="238201" y="75330"/>
                    <a:pt x="257175" y="67723"/>
                  </a:cubicBezTo>
                  <a:cubicBezTo>
                    <a:pt x="269796" y="62471"/>
                    <a:pt x="283171" y="59256"/>
                    <a:pt x="296799" y="58198"/>
                  </a:cubicBezTo>
                  <a:cubicBezTo>
                    <a:pt x="310374" y="59209"/>
                    <a:pt x="323693" y="62426"/>
                    <a:pt x="336233" y="67723"/>
                  </a:cubicBezTo>
                  <a:cubicBezTo>
                    <a:pt x="355170" y="75189"/>
                    <a:pt x="375232" y="79408"/>
                    <a:pt x="395573" y="80200"/>
                  </a:cubicBezTo>
                  <a:cubicBezTo>
                    <a:pt x="415880" y="79450"/>
                    <a:pt x="435912" y="75263"/>
                    <a:pt x="454819" y="67818"/>
                  </a:cubicBezTo>
                  <a:cubicBezTo>
                    <a:pt x="467439" y="62566"/>
                    <a:pt x="480814" y="59351"/>
                    <a:pt x="494443" y="58293"/>
                  </a:cubicBezTo>
                  <a:cubicBezTo>
                    <a:pt x="508010" y="59352"/>
                    <a:pt x="521321" y="62567"/>
                    <a:pt x="533876" y="67818"/>
                  </a:cubicBezTo>
                  <a:cubicBezTo>
                    <a:pt x="552820" y="75252"/>
                    <a:pt x="572881" y="79439"/>
                    <a:pt x="593217" y="80200"/>
                  </a:cubicBezTo>
                  <a:lnTo>
                    <a:pt x="593217" y="80200"/>
                  </a:lnTo>
                  <a:cubicBezTo>
                    <a:pt x="613523" y="79450"/>
                    <a:pt x="633555" y="75263"/>
                    <a:pt x="652463" y="67818"/>
                  </a:cubicBezTo>
                  <a:cubicBezTo>
                    <a:pt x="665083" y="62566"/>
                    <a:pt x="678457" y="59351"/>
                    <a:pt x="692087" y="58293"/>
                  </a:cubicBezTo>
                  <a:cubicBezTo>
                    <a:pt x="705662" y="59304"/>
                    <a:pt x="718980" y="62521"/>
                    <a:pt x="731520" y="67818"/>
                  </a:cubicBezTo>
                  <a:cubicBezTo>
                    <a:pt x="750380" y="75188"/>
                    <a:pt x="770341" y="79342"/>
                    <a:pt x="790575" y="80105"/>
                  </a:cubicBezTo>
                  <a:lnTo>
                    <a:pt x="790575" y="21527"/>
                  </a:lnTo>
                  <a:cubicBezTo>
                    <a:pt x="776996" y="20603"/>
                    <a:pt x="763652" y="17516"/>
                    <a:pt x="751046" y="12383"/>
                  </a:cubicBezTo>
                  <a:close/>
                </a:path>
              </a:pathLst>
            </a:custGeom>
            <a:grpFill/>
            <a:ln w="9525" cap="flat">
              <a:noFill/>
              <a:prstDash val="solid"/>
              <a:miter/>
            </a:ln>
          </p:spPr>
          <p:txBody>
            <a:bodyPr rtlCol="0" anchor="ctr"/>
            <a:lstStyle/>
            <a:p>
              <a:endParaRPr lang="it-IT" sz="1013"/>
            </a:p>
          </p:txBody>
        </p:sp>
        <p:sp>
          <p:nvSpPr>
            <p:cNvPr id="1168" name="Figura a mano libera 1167">
              <a:extLst>
                <a:ext uri="{FF2B5EF4-FFF2-40B4-BE49-F238E27FC236}">
                  <a16:creationId xmlns:a16="http://schemas.microsoft.com/office/drawing/2014/main" id="{76D891C7-AD22-8E45-BA00-6EBB6DD398A1}"/>
                </a:ext>
              </a:extLst>
            </p:cNvPr>
            <p:cNvSpPr/>
            <p:nvPr/>
          </p:nvSpPr>
          <p:spPr>
            <a:xfrm>
              <a:off x="6456904" y="3765431"/>
              <a:ext cx="771525" cy="590550"/>
            </a:xfrm>
            <a:custGeom>
              <a:avLst/>
              <a:gdLst>
                <a:gd name="connsiteX0" fmla="*/ 738664 w 771525"/>
                <a:gd name="connsiteY0" fmla="*/ 464433 h 590550"/>
                <a:gd name="connsiteX1" fmla="*/ 735902 w 771525"/>
                <a:gd name="connsiteY1" fmla="*/ 453574 h 590550"/>
                <a:gd name="connsiteX2" fmla="*/ 697135 w 771525"/>
                <a:gd name="connsiteY2" fmla="*/ 78670 h 590550"/>
                <a:gd name="connsiteX3" fmla="*/ 689324 w 771525"/>
                <a:gd name="connsiteY3" fmla="*/ 59620 h 590550"/>
                <a:gd name="connsiteX4" fmla="*/ 637318 w 771525"/>
                <a:gd name="connsiteY4" fmla="*/ 7328 h 590550"/>
                <a:gd name="connsiteX5" fmla="*/ 583692 w 771525"/>
                <a:gd name="connsiteY5" fmla="*/ 26378 h 590550"/>
                <a:gd name="connsiteX6" fmla="*/ 528066 w 771525"/>
                <a:gd name="connsiteY6" fmla="*/ 470 h 590550"/>
                <a:gd name="connsiteX7" fmla="*/ 450914 w 771525"/>
                <a:gd name="connsiteY7" fmla="*/ 54477 h 590550"/>
                <a:gd name="connsiteX8" fmla="*/ 441389 w 771525"/>
                <a:gd name="connsiteY8" fmla="*/ 64002 h 590550"/>
                <a:gd name="connsiteX9" fmla="*/ 293846 w 771525"/>
                <a:gd name="connsiteY9" fmla="*/ 80194 h 590550"/>
                <a:gd name="connsiteX10" fmla="*/ 130397 w 771525"/>
                <a:gd name="connsiteY10" fmla="*/ 59715 h 590550"/>
                <a:gd name="connsiteX11" fmla="*/ 128302 w 771525"/>
                <a:gd name="connsiteY11" fmla="*/ 58953 h 590550"/>
                <a:gd name="connsiteX12" fmla="*/ 91916 w 771525"/>
                <a:gd name="connsiteY12" fmla="*/ 31045 h 590550"/>
                <a:gd name="connsiteX13" fmla="*/ 17621 w 771525"/>
                <a:gd name="connsiteY13" fmla="*/ 117913 h 590550"/>
                <a:gd name="connsiteX14" fmla="*/ 18383 w 771525"/>
                <a:gd name="connsiteY14" fmla="*/ 448907 h 590550"/>
                <a:gd name="connsiteX15" fmla="*/ 0 w 771525"/>
                <a:gd name="connsiteY15" fmla="*/ 590258 h 590550"/>
                <a:gd name="connsiteX16" fmla="*/ 33528 w 771525"/>
                <a:gd name="connsiteY16" fmla="*/ 581781 h 590550"/>
                <a:gd name="connsiteX17" fmla="*/ 93535 w 771525"/>
                <a:gd name="connsiteY17" fmla="*/ 569398 h 590550"/>
                <a:gd name="connsiteX18" fmla="*/ 153543 w 771525"/>
                <a:gd name="connsiteY18" fmla="*/ 581781 h 590550"/>
                <a:gd name="connsiteX19" fmla="*/ 160496 w 771525"/>
                <a:gd name="connsiteY19" fmla="*/ 584257 h 590550"/>
                <a:gd name="connsiteX20" fmla="*/ 160496 w 771525"/>
                <a:gd name="connsiteY20" fmla="*/ 125914 h 590550"/>
                <a:gd name="connsiteX21" fmla="*/ 198596 w 771525"/>
                <a:gd name="connsiteY21" fmla="*/ 131820 h 590550"/>
                <a:gd name="connsiteX22" fmla="*/ 198596 w 771525"/>
                <a:gd name="connsiteY22" fmla="*/ 261169 h 590550"/>
                <a:gd name="connsiteX23" fmla="*/ 217646 w 771525"/>
                <a:gd name="connsiteY23" fmla="*/ 280219 h 590550"/>
                <a:gd name="connsiteX24" fmla="*/ 236696 w 771525"/>
                <a:gd name="connsiteY24" fmla="*/ 261169 h 590550"/>
                <a:gd name="connsiteX25" fmla="*/ 236696 w 771525"/>
                <a:gd name="connsiteY25" fmla="*/ 135344 h 590550"/>
                <a:gd name="connsiteX26" fmla="*/ 293846 w 771525"/>
                <a:gd name="connsiteY26" fmla="*/ 137344 h 590550"/>
                <a:gd name="connsiteX27" fmla="*/ 360521 w 771525"/>
                <a:gd name="connsiteY27" fmla="*/ 134582 h 590550"/>
                <a:gd name="connsiteX28" fmla="*/ 360521 w 771525"/>
                <a:gd name="connsiteY28" fmla="*/ 270694 h 590550"/>
                <a:gd name="connsiteX29" fmla="*/ 379571 w 771525"/>
                <a:gd name="connsiteY29" fmla="*/ 289744 h 590550"/>
                <a:gd name="connsiteX30" fmla="*/ 398621 w 771525"/>
                <a:gd name="connsiteY30" fmla="*/ 270694 h 590550"/>
                <a:gd name="connsiteX31" fmla="*/ 398621 w 771525"/>
                <a:gd name="connsiteY31" fmla="*/ 130581 h 590550"/>
                <a:gd name="connsiteX32" fmla="*/ 436721 w 771525"/>
                <a:gd name="connsiteY32" fmla="*/ 124200 h 590550"/>
                <a:gd name="connsiteX33" fmla="*/ 436721 w 771525"/>
                <a:gd name="connsiteY33" fmla="*/ 524250 h 590550"/>
                <a:gd name="connsiteX34" fmla="*/ 396145 w 771525"/>
                <a:gd name="connsiteY34" fmla="*/ 590925 h 590550"/>
                <a:gd name="connsiteX35" fmla="*/ 433483 w 771525"/>
                <a:gd name="connsiteY35" fmla="*/ 582066 h 590550"/>
                <a:gd name="connsiteX36" fmla="*/ 493490 w 771525"/>
                <a:gd name="connsiteY36" fmla="*/ 569684 h 590550"/>
                <a:gd name="connsiteX37" fmla="*/ 553498 w 771525"/>
                <a:gd name="connsiteY37" fmla="*/ 582066 h 590550"/>
                <a:gd name="connsiteX38" fmla="*/ 593503 w 771525"/>
                <a:gd name="connsiteY38" fmla="*/ 591591 h 590550"/>
                <a:gd name="connsiteX39" fmla="*/ 633508 w 771525"/>
                <a:gd name="connsiteY39" fmla="*/ 582066 h 590550"/>
                <a:gd name="connsiteX40" fmla="*/ 647319 w 771525"/>
                <a:gd name="connsiteY40" fmla="*/ 577304 h 590550"/>
                <a:gd name="connsiteX41" fmla="*/ 598646 w 771525"/>
                <a:gd name="connsiteY41" fmla="*/ 510915 h 590550"/>
                <a:gd name="connsiteX42" fmla="*/ 598646 w 771525"/>
                <a:gd name="connsiteY42" fmla="*/ 289744 h 590550"/>
                <a:gd name="connsiteX43" fmla="*/ 627221 w 771525"/>
                <a:gd name="connsiteY43" fmla="*/ 289744 h 590550"/>
                <a:gd name="connsiteX44" fmla="*/ 627221 w 771525"/>
                <a:gd name="connsiteY44" fmla="*/ 501485 h 590550"/>
                <a:gd name="connsiteX45" fmla="*/ 678466 w 771525"/>
                <a:gd name="connsiteY45" fmla="*/ 570541 h 590550"/>
                <a:gd name="connsiteX46" fmla="*/ 693896 w 771525"/>
                <a:gd name="connsiteY46" fmla="*/ 569398 h 590550"/>
                <a:gd name="connsiteX47" fmla="*/ 753904 w 771525"/>
                <a:gd name="connsiteY47" fmla="*/ 581781 h 590550"/>
                <a:gd name="connsiteX48" fmla="*/ 779621 w 771525"/>
                <a:gd name="connsiteY48" fmla="*/ 58911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71525" h="590550">
                  <a:moveTo>
                    <a:pt x="738664" y="464433"/>
                  </a:moveTo>
                  <a:cubicBezTo>
                    <a:pt x="737199" y="460973"/>
                    <a:pt x="736268" y="457313"/>
                    <a:pt x="735902" y="453574"/>
                  </a:cubicBezTo>
                  <a:lnTo>
                    <a:pt x="697135" y="78670"/>
                  </a:lnTo>
                  <a:cubicBezTo>
                    <a:pt x="696744" y="71624"/>
                    <a:pt x="693992" y="64913"/>
                    <a:pt x="689324" y="59620"/>
                  </a:cubicBezTo>
                  <a:lnTo>
                    <a:pt x="637318" y="7328"/>
                  </a:lnTo>
                  <a:cubicBezTo>
                    <a:pt x="631793" y="1613"/>
                    <a:pt x="583692" y="26378"/>
                    <a:pt x="583692" y="26378"/>
                  </a:cubicBezTo>
                  <a:cubicBezTo>
                    <a:pt x="576167" y="32855"/>
                    <a:pt x="535305" y="-4578"/>
                    <a:pt x="528066" y="470"/>
                  </a:cubicBezTo>
                  <a:lnTo>
                    <a:pt x="450914" y="54477"/>
                  </a:lnTo>
                  <a:cubicBezTo>
                    <a:pt x="447237" y="57107"/>
                    <a:pt x="444018" y="60325"/>
                    <a:pt x="441389" y="64002"/>
                  </a:cubicBezTo>
                  <a:cubicBezTo>
                    <a:pt x="393059" y="75435"/>
                    <a:pt x="343505" y="80872"/>
                    <a:pt x="293846" y="80194"/>
                  </a:cubicBezTo>
                  <a:cubicBezTo>
                    <a:pt x="230029" y="80194"/>
                    <a:pt x="168974" y="72574"/>
                    <a:pt x="130397" y="59715"/>
                  </a:cubicBezTo>
                  <a:lnTo>
                    <a:pt x="128302" y="58953"/>
                  </a:lnTo>
                  <a:cubicBezTo>
                    <a:pt x="112871" y="42951"/>
                    <a:pt x="95917" y="27140"/>
                    <a:pt x="91916" y="31045"/>
                  </a:cubicBezTo>
                  <a:cubicBezTo>
                    <a:pt x="91916" y="31045"/>
                    <a:pt x="17621" y="101435"/>
                    <a:pt x="17621" y="117913"/>
                  </a:cubicBezTo>
                  <a:lnTo>
                    <a:pt x="18383" y="448907"/>
                  </a:lnTo>
                  <a:lnTo>
                    <a:pt x="0" y="590258"/>
                  </a:lnTo>
                  <a:cubicBezTo>
                    <a:pt x="11492" y="588878"/>
                    <a:pt x="22760" y="586029"/>
                    <a:pt x="33528" y="581781"/>
                  </a:cubicBezTo>
                  <a:cubicBezTo>
                    <a:pt x="52702" y="574343"/>
                    <a:pt x="72983" y="570157"/>
                    <a:pt x="93535" y="569398"/>
                  </a:cubicBezTo>
                  <a:cubicBezTo>
                    <a:pt x="114088" y="570157"/>
                    <a:pt x="134369" y="574343"/>
                    <a:pt x="153543" y="581781"/>
                  </a:cubicBezTo>
                  <a:cubicBezTo>
                    <a:pt x="155829" y="582733"/>
                    <a:pt x="158115" y="583495"/>
                    <a:pt x="160496" y="584257"/>
                  </a:cubicBezTo>
                  <a:lnTo>
                    <a:pt x="160496" y="125914"/>
                  </a:lnTo>
                  <a:cubicBezTo>
                    <a:pt x="172593" y="128200"/>
                    <a:pt x="185261" y="130200"/>
                    <a:pt x="198596" y="131820"/>
                  </a:cubicBezTo>
                  <a:lnTo>
                    <a:pt x="198596" y="261169"/>
                  </a:lnTo>
                  <a:cubicBezTo>
                    <a:pt x="198596" y="271690"/>
                    <a:pt x="207125" y="280219"/>
                    <a:pt x="217646" y="280219"/>
                  </a:cubicBezTo>
                  <a:cubicBezTo>
                    <a:pt x="228168" y="280219"/>
                    <a:pt x="236696" y="271690"/>
                    <a:pt x="236696" y="261169"/>
                  </a:cubicBezTo>
                  <a:lnTo>
                    <a:pt x="236696" y="135344"/>
                  </a:lnTo>
                  <a:cubicBezTo>
                    <a:pt x="255175" y="136677"/>
                    <a:pt x="274225" y="137344"/>
                    <a:pt x="293846" y="137344"/>
                  </a:cubicBezTo>
                  <a:cubicBezTo>
                    <a:pt x="305086" y="137344"/>
                    <a:pt x="330327" y="137344"/>
                    <a:pt x="360521" y="134582"/>
                  </a:cubicBezTo>
                  <a:lnTo>
                    <a:pt x="360521" y="270694"/>
                  </a:lnTo>
                  <a:cubicBezTo>
                    <a:pt x="360521" y="281215"/>
                    <a:pt x="369050" y="289744"/>
                    <a:pt x="379571" y="289744"/>
                  </a:cubicBezTo>
                  <a:cubicBezTo>
                    <a:pt x="390093" y="289744"/>
                    <a:pt x="398621" y="281215"/>
                    <a:pt x="398621" y="270694"/>
                  </a:cubicBezTo>
                  <a:lnTo>
                    <a:pt x="398621" y="130581"/>
                  </a:lnTo>
                  <a:cubicBezTo>
                    <a:pt x="411290" y="128962"/>
                    <a:pt x="424148" y="126867"/>
                    <a:pt x="436721" y="124200"/>
                  </a:cubicBezTo>
                  <a:lnTo>
                    <a:pt x="436721" y="524250"/>
                  </a:lnTo>
                  <a:cubicBezTo>
                    <a:pt x="422069" y="545769"/>
                    <a:pt x="408525" y="568023"/>
                    <a:pt x="396145" y="590925"/>
                  </a:cubicBezTo>
                  <a:cubicBezTo>
                    <a:pt x="408956" y="589807"/>
                    <a:pt x="421535" y="586823"/>
                    <a:pt x="433483" y="582066"/>
                  </a:cubicBezTo>
                  <a:cubicBezTo>
                    <a:pt x="452655" y="574620"/>
                    <a:pt x="472937" y="570435"/>
                    <a:pt x="493490" y="569684"/>
                  </a:cubicBezTo>
                  <a:cubicBezTo>
                    <a:pt x="514042" y="570443"/>
                    <a:pt x="534324" y="574628"/>
                    <a:pt x="553498" y="582066"/>
                  </a:cubicBezTo>
                  <a:cubicBezTo>
                    <a:pt x="566229" y="587386"/>
                    <a:pt x="579740" y="590603"/>
                    <a:pt x="593503" y="591591"/>
                  </a:cubicBezTo>
                  <a:cubicBezTo>
                    <a:pt x="607255" y="590535"/>
                    <a:pt x="620755" y="587320"/>
                    <a:pt x="633508" y="582066"/>
                  </a:cubicBezTo>
                  <a:cubicBezTo>
                    <a:pt x="637985" y="580257"/>
                    <a:pt x="643033" y="578733"/>
                    <a:pt x="647319" y="577304"/>
                  </a:cubicBezTo>
                  <a:lnTo>
                    <a:pt x="598646" y="510915"/>
                  </a:lnTo>
                  <a:lnTo>
                    <a:pt x="598646" y="289744"/>
                  </a:lnTo>
                  <a:lnTo>
                    <a:pt x="627221" y="289744"/>
                  </a:lnTo>
                  <a:lnTo>
                    <a:pt x="627221" y="501485"/>
                  </a:lnTo>
                  <a:lnTo>
                    <a:pt x="678466" y="570541"/>
                  </a:lnTo>
                  <a:cubicBezTo>
                    <a:pt x="683609" y="569970"/>
                    <a:pt x="688753" y="569589"/>
                    <a:pt x="693896" y="569398"/>
                  </a:cubicBezTo>
                  <a:cubicBezTo>
                    <a:pt x="714448" y="570157"/>
                    <a:pt x="734730" y="574343"/>
                    <a:pt x="753904" y="581781"/>
                  </a:cubicBezTo>
                  <a:cubicBezTo>
                    <a:pt x="762207" y="585087"/>
                    <a:pt x="770823" y="587544"/>
                    <a:pt x="779621" y="589115"/>
                  </a:cubicBezTo>
                  <a:close/>
                </a:path>
              </a:pathLst>
            </a:custGeom>
            <a:grpFill/>
            <a:ln w="9525" cap="flat">
              <a:noFill/>
              <a:prstDash val="solid"/>
              <a:miter/>
            </a:ln>
          </p:spPr>
          <p:txBody>
            <a:bodyPr rtlCol="0" anchor="ctr"/>
            <a:lstStyle/>
            <a:p>
              <a:endParaRPr lang="it-IT" sz="1013"/>
            </a:p>
          </p:txBody>
        </p:sp>
      </p:grpSp>
      <p:grpSp>
        <p:nvGrpSpPr>
          <p:cNvPr id="1169" name="Elemento grafico 1049" descr="Scena di montagna">
            <a:extLst>
              <a:ext uri="{FF2B5EF4-FFF2-40B4-BE49-F238E27FC236}">
                <a16:creationId xmlns:a16="http://schemas.microsoft.com/office/drawing/2014/main" id="{1795C484-2AFA-8840-95CD-9C252288828E}"/>
              </a:ext>
            </a:extLst>
          </p:cNvPr>
          <p:cNvGrpSpPr/>
          <p:nvPr/>
        </p:nvGrpSpPr>
        <p:grpSpPr>
          <a:xfrm>
            <a:off x="2886529" y="2967508"/>
            <a:ext cx="204800" cy="204800"/>
            <a:chOff x="6538800" y="3871800"/>
            <a:chExt cx="914400" cy="914400"/>
          </a:xfrm>
          <a:solidFill>
            <a:schemeClr val="accent3"/>
          </a:solidFill>
        </p:grpSpPr>
        <p:sp>
          <p:nvSpPr>
            <p:cNvPr id="1170" name="Figura a mano libera 1169">
              <a:extLst>
                <a:ext uri="{FF2B5EF4-FFF2-40B4-BE49-F238E27FC236}">
                  <a16:creationId xmlns:a16="http://schemas.microsoft.com/office/drawing/2014/main" id="{D717751A-2D3B-A947-A2EE-8634ED45FD6A}"/>
                </a:ext>
              </a:extLst>
            </p:cNvPr>
            <p:cNvSpPr/>
            <p:nvPr/>
          </p:nvSpPr>
          <p:spPr>
            <a:xfrm>
              <a:off x="7110300" y="4423829"/>
              <a:ext cx="228600" cy="285750"/>
            </a:xfrm>
            <a:custGeom>
              <a:avLst/>
              <a:gdLst>
                <a:gd name="connsiteX0" fmla="*/ 230886 w 228600"/>
                <a:gd name="connsiteY0" fmla="*/ 260358 h 285750"/>
                <a:gd name="connsiteX1" fmla="*/ 72866 w 228600"/>
                <a:gd name="connsiteY1" fmla="*/ 7469 h 285750"/>
                <a:gd name="connsiteX2" fmla="*/ 51091 w 228600"/>
                <a:gd name="connsiteY2" fmla="*/ 2384 h 285750"/>
                <a:gd name="connsiteX3" fmla="*/ 46006 w 228600"/>
                <a:gd name="connsiteY3" fmla="*/ 7469 h 285750"/>
                <a:gd name="connsiteX4" fmla="*/ 0 w 228600"/>
                <a:gd name="connsiteY4" fmla="*/ 81859 h 285750"/>
                <a:gd name="connsiteX5" fmla="*/ 99060 w 228600"/>
                <a:gd name="connsiteY5" fmla="*/ 242737 h 285750"/>
                <a:gd name="connsiteX6" fmla="*/ 104013 w 228600"/>
                <a:gd name="connsiteY6" fmla="*/ 286171 h 285750"/>
                <a:gd name="connsiteX7" fmla="*/ 216313 w 228600"/>
                <a:gd name="connsiteY7" fmla="*/ 286171 h 285750"/>
                <a:gd name="connsiteX8" fmla="*/ 231077 w 228600"/>
                <a:gd name="connsiteY8" fmla="*/ 277789 h 285750"/>
                <a:gd name="connsiteX9" fmla="*/ 231077 w 228600"/>
                <a:gd name="connsiteY9" fmla="*/ 26083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85750">
                  <a:moveTo>
                    <a:pt x="230886" y="260358"/>
                  </a:moveTo>
                  <a:lnTo>
                    <a:pt x="72866" y="7469"/>
                  </a:lnTo>
                  <a:cubicBezTo>
                    <a:pt x="68258" y="52"/>
                    <a:pt x="58509" y="-2225"/>
                    <a:pt x="51091" y="2384"/>
                  </a:cubicBezTo>
                  <a:cubicBezTo>
                    <a:pt x="49028" y="3666"/>
                    <a:pt x="47288" y="5406"/>
                    <a:pt x="46006" y="7469"/>
                  </a:cubicBezTo>
                  <a:lnTo>
                    <a:pt x="0" y="81859"/>
                  </a:lnTo>
                  <a:lnTo>
                    <a:pt x="99060" y="242737"/>
                  </a:lnTo>
                  <a:cubicBezTo>
                    <a:pt x="107651" y="255557"/>
                    <a:pt x="109497" y="271745"/>
                    <a:pt x="104013" y="286171"/>
                  </a:cubicBezTo>
                  <a:lnTo>
                    <a:pt x="216313" y="286171"/>
                  </a:lnTo>
                  <a:cubicBezTo>
                    <a:pt x="222416" y="286365"/>
                    <a:pt x="228115" y="283129"/>
                    <a:pt x="231077" y="277789"/>
                  </a:cubicBezTo>
                  <a:cubicBezTo>
                    <a:pt x="234165" y="272559"/>
                    <a:pt x="234165" y="266063"/>
                    <a:pt x="231077" y="260834"/>
                  </a:cubicBezTo>
                  <a:close/>
                </a:path>
              </a:pathLst>
            </a:custGeom>
            <a:grpFill/>
            <a:ln w="9525" cap="flat">
              <a:noFill/>
              <a:prstDash val="solid"/>
              <a:miter/>
            </a:ln>
          </p:spPr>
          <p:txBody>
            <a:bodyPr rtlCol="0" anchor="ctr"/>
            <a:lstStyle/>
            <a:p>
              <a:endParaRPr lang="it-IT" sz="1013"/>
            </a:p>
          </p:txBody>
        </p:sp>
        <p:sp>
          <p:nvSpPr>
            <p:cNvPr id="1171" name="Figura a mano libera 1170">
              <a:extLst>
                <a:ext uri="{FF2B5EF4-FFF2-40B4-BE49-F238E27FC236}">
                  <a16:creationId xmlns:a16="http://schemas.microsoft.com/office/drawing/2014/main" id="{DFE79B49-05CD-F345-827D-E2393A5DE4AD}"/>
                </a:ext>
              </a:extLst>
            </p:cNvPr>
            <p:cNvSpPr/>
            <p:nvPr/>
          </p:nvSpPr>
          <p:spPr>
            <a:xfrm>
              <a:off x="6647879" y="4266989"/>
              <a:ext cx="533400" cy="438150"/>
            </a:xfrm>
            <a:custGeom>
              <a:avLst/>
              <a:gdLst>
                <a:gd name="connsiteX0" fmla="*/ 534716 w 533400"/>
                <a:gd name="connsiteY0" fmla="*/ 416912 h 438150"/>
                <a:gd name="connsiteX1" fmla="*/ 282589 w 533400"/>
                <a:gd name="connsiteY1" fmla="*/ 6861 h 438150"/>
                <a:gd name="connsiteX2" fmla="*/ 259159 w 533400"/>
                <a:gd name="connsiteY2" fmla="*/ 3240 h 438150"/>
                <a:gd name="connsiteX3" fmla="*/ 255538 w 533400"/>
                <a:gd name="connsiteY3" fmla="*/ 6861 h 438150"/>
                <a:gd name="connsiteX4" fmla="*/ 3506 w 533400"/>
                <a:gd name="connsiteY4" fmla="*/ 416912 h 438150"/>
                <a:gd name="connsiteX5" fmla="*/ 6069 w 533400"/>
                <a:gd name="connsiteY5" fmla="*/ 439532 h 438150"/>
                <a:gd name="connsiteX6" fmla="*/ 17032 w 533400"/>
                <a:gd name="connsiteY6" fmla="*/ 443011 h 438150"/>
                <a:gd name="connsiteX7" fmla="*/ 521190 w 533400"/>
                <a:gd name="connsiteY7" fmla="*/ 443011 h 438150"/>
                <a:gd name="connsiteX8" fmla="*/ 537744 w 533400"/>
                <a:gd name="connsiteY8" fmla="*/ 427188 h 438150"/>
                <a:gd name="connsiteX9" fmla="*/ 534716 w 533400"/>
                <a:gd name="connsiteY9" fmla="*/ 417389 h 438150"/>
                <a:gd name="connsiteX10" fmla="*/ 308211 w 533400"/>
                <a:gd name="connsiteY10" fmla="*/ 161166 h 438150"/>
                <a:gd name="connsiteX11" fmla="*/ 269063 w 533400"/>
                <a:gd name="connsiteY11" fmla="*/ 196028 h 438150"/>
                <a:gd name="connsiteX12" fmla="*/ 230011 w 533400"/>
                <a:gd name="connsiteY12" fmla="*/ 161166 h 438150"/>
                <a:gd name="connsiteX13" fmla="*/ 181814 w 533400"/>
                <a:gd name="connsiteY13" fmla="*/ 190598 h 438150"/>
                <a:gd name="connsiteX14" fmla="*/ 269063 w 533400"/>
                <a:gd name="connsiteY14" fmla="*/ 47723 h 438150"/>
                <a:gd name="connsiteX15" fmla="*/ 356312 w 533400"/>
                <a:gd name="connsiteY15" fmla="*/ 19059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3400" h="438150">
                  <a:moveTo>
                    <a:pt x="534716" y="416912"/>
                  </a:moveTo>
                  <a:lnTo>
                    <a:pt x="282589" y="6861"/>
                  </a:lnTo>
                  <a:cubicBezTo>
                    <a:pt x="277119" y="-608"/>
                    <a:pt x="266629" y="-2231"/>
                    <a:pt x="259159" y="3240"/>
                  </a:cubicBezTo>
                  <a:cubicBezTo>
                    <a:pt x="257773" y="4254"/>
                    <a:pt x="256552" y="5475"/>
                    <a:pt x="255538" y="6861"/>
                  </a:cubicBezTo>
                  <a:lnTo>
                    <a:pt x="3506" y="416912"/>
                  </a:lnTo>
                  <a:cubicBezTo>
                    <a:pt x="-2033" y="423866"/>
                    <a:pt x="-885" y="433994"/>
                    <a:pt x="6069" y="439532"/>
                  </a:cubicBezTo>
                  <a:cubicBezTo>
                    <a:pt x="9171" y="442002"/>
                    <a:pt x="13074" y="443240"/>
                    <a:pt x="17032" y="443011"/>
                  </a:cubicBezTo>
                  <a:lnTo>
                    <a:pt x="521190" y="443011"/>
                  </a:lnTo>
                  <a:cubicBezTo>
                    <a:pt x="530130" y="443213"/>
                    <a:pt x="537542" y="436128"/>
                    <a:pt x="537744" y="427188"/>
                  </a:cubicBezTo>
                  <a:cubicBezTo>
                    <a:pt x="537823" y="423680"/>
                    <a:pt x="536760" y="420240"/>
                    <a:pt x="534716" y="417389"/>
                  </a:cubicBezTo>
                  <a:close/>
                  <a:moveTo>
                    <a:pt x="308211" y="161166"/>
                  </a:moveTo>
                  <a:lnTo>
                    <a:pt x="269063" y="196028"/>
                  </a:lnTo>
                  <a:lnTo>
                    <a:pt x="230011" y="161166"/>
                  </a:lnTo>
                  <a:lnTo>
                    <a:pt x="181814" y="190598"/>
                  </a:lnTo>
                  <a:lnTo>
                    <a:pt x="269063" y="47723"/>
                  </a:lnTo>
                  <a:lnTo>
                    <a:pt x="356312" y="190598"/>
                  </a:lnTo>
                  <a:close/>
                </a:path>
              </a:pathLst>
            </a:custGeom>
            <a:grpFill/>
            <a:ln w="9525" cap="flat">
              <a:noFill/>
              <a:prstDash val="solid"/>
              <a:miter/>
            </a:ln>
          </p:spPr>
          <p:txBody>
            <a:bodyPr rtlCol="0" anchor="ctr"/>
            <a:lstStyle/>
            <a:p>
              <a:endParaRPr lang="it-IT" sz="1013"/>
            </a:p>
          </p:txBody>
        </p:sp>
        <p:sp>
          <p:nvSpPr>
            <p:cNvPr id="1172" name="Figura a mano libera 1171">
              <a:extLst>
                <a:ext uri="{FF2B5EF4-FFF2-40B4-BE49-F238E27FC236}">
                  <a16:creationId xmlns:a16="http://schemas.microsoft.com/office/drawing/2014/main" id="{32A5DBD2-0D4C-774D-BC6B-5E515CD9F8C5}"/>
                </a:ext>
              </a:extLst>
            </p:cNvPr>
            <p:cNvSpPr/>
            <p:nvPr/>
          </p:nvSpPr>
          <p:spPr>
            <a:xfrm>
              <a:off x="6613306" y="4006465"/>
              <a:ext cx="238125" cy="161925"/>
            </a:xfrm>
            <a:custGeom>
              <a:avLst/>
              <a:gdLst>
                <a:gd name="connsiteX0" fmla="*/ 131805 w 238125"/>
                <a:gd name="connsiteY0" fmla="*/ 168230 h 161925"/>
                <a:gd name="connsiteX1" fmla="*/ 143140 w 238125"/>
                <a:gd name="connsiteY1" fmla="*/ 143274 h 161925"/>
                <a:gd name="connsiteX2" fmla="*/ 176573 w 238125"/>
                <a:gd name="connsiteY2" fmla="*/ 120128 h 161925"/>
                <a:gd name="connsiteX3" fmla="*/ 226103 w 238125"/>
                <a:gd name="connsiteY3" fmla="*/ 77171 h 161925"/>
                <a:gd name="connsiteX4" fmla="*/ 242676 w 238125"/>
                <a:gd name="connsiteY4" fmla="*/ 74885 h 161925"/>
                <a:gd name="connsiteX5" fmla="*/ 245820 w 238125"/>
                <a:gd name="connsiteY5" fmla="*/ 74885 h 161925"/>
                <a:gd name="connsiteX6" fmla="*/ 224484 w 238125"/>
                <a:gd name="connsiteY6" fmla="*/ 40880 h 161925"/>
                <a:gd name="connsiteX7" fmla="*/ 176859 w 238125"/>
                <a:gd name="connsiteY7" fmla="*/ 34213 h 161925"/>
                <a:gd name="connsiteX8" fmla="*/ 92091 w 238125"/>
                <a:gd name="connsiteY8" fmla="*/ 6967 h 161925"/>
                <a:gd name="connsiteX9" fmla="*/ 57891 w 238125"/>
                <a:gd name="connsiteY9" fmla="*/ 62788 h 161925"/>
                <a:gd name="connsiteX10" fmla="*/ 57891 w 238125"/>
                <a:gd name="connsiteY10" fmla="*/ 62788 h 161925"/>
                <a:gd name="connsiteX11" fmla="*/ 265 w 238125"/>
                <a:gd name="connsiteY11" fmla="*/ 109937 h 161925"/>
                <a:gd name="connsiteX12" fmla="*/ 47414 w 238125"/>
                <a:gd name="connsiteY12" fmla="*/ 167563 h 161925"/>
                <a:gd name="connsiteX13" fmla="*/ 47414 w 238125"/>
                <a:gd name="connsiteY13" fmla="*/ 16756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25" h="161925">
                  <a:moveTo>
                    <a:pt x="131805" y="168230"/>
                  </a:moveTo>
                  <a:cubicBezTo>
                    <a:pt x="133709" y="159181"/>
                    <a:pt x="137578" y="150661"/>
                    <a:pt x="143140" y="143274"/>
                  </a:cubicBezTo>
                  <a:cubicBezTo>
                    <a:pt x="151516" y="132175"/>
                    <a:pt x="163236" y="124061"/>
                    <a:pt x="176573" y="120128"/>
                  </a:cubicBezTo>
                  <a:cubicBezTo>
                    <a:pt x="185082" y="98583"/>
                    <a:pt x="203571" y="82548"/>
                    <a:pt x="226103" y="77171"/>
                  </a:cubicBezTo>
                  <a:cubicBezTo>
                    <a:pt x="231525" y="75792"/>
                    <a:pt x="237084" y="75026"/>
                    <a:pt x="242676" y="74885"/>
                  </a:cubicBezTo>
                  <a:lnTo>
                    <a:pt x="245820" y="74885"/>
                  </a:lnTo>
                  <a:cubicBezTo>
                    <a:pt x="243525" y="61159"/>
                    <a:pt x="235844" y="48918"/>
                    <a:pt x="224484" y="40880"/>
                  </a:cubicBezTo>
                  <a:cubicBezTo>
                    <a:pt x="210603" y="31134"/>
                    <a:pt x="192883" y="28652"/>
                    <a:pt x="176859" y="34213"/>
                  </a:cubicBezTo>
                  <a:cubicBezTo>
                    <a:pt x="160975" y="3281"/>
                    <a:pt x="123022" y="-8918"/>
                    <a:pt x="92091" y="6967"/>
                  </a:cubicBezTo>
                  <a:cubicBezTo>
                    <a:pt x="71153" y="17719"/>
                    <a:pt x="57961" y="39251"/>
                    <a:pt x="57891" y="62788"/>
                  </a:cubicBezTo>
                  <a:lnTo>
                    <a:pt x="57891" y="62788"/>
                  </a:lnTo>
                  <a:cubicBezTo>
                    <a:pt x="28958" y="59894"/>
                    <a:pt x="3159" y="81004"/>
                    <a:pt x="265" y="109937"/>
                  </a:cubicBezTo>
                  <a:cubicBezTo>
                    <a:pt x="-2628" y="138870"/>
                    <a:pt x="18481" y="164669"/>
                    <a:pt x="47414" y="167563"/>
                  </a:cubicBezTo>
                  <a:lnTo>
                    <a:pt x="47414" y="167563"/>
                  </a:lnTo>
                  <a:close/>
                </a:path>
              </a:pathLst>
            </a:custGeom>
            <a:grpFill/>
            <a:ln w="9525" cap="flat">
              <a:noFill/>
              <a:prstDash val="solid"/>
              <a:miter/>
            </a:ln>
          </p:spPr>
          <p:txBody>
            <a:bodyPr rtlCol="0" anchor="ctr"/>
            <a:lstStyle/>
            <a:p>
              <a:endParaRPr lang="it-IT" sz="1013"/>
            </a:p>
          </p:txBody>
        </p:sp>
        <p:sp>
          <p:nvSpPr>
            <p:cNvPr id="1173" name="Figura a mano libera 1172">
              <a:extLst>
                <a:ext uri="{FF2B5EF4-FFF2-40B4-BE49-F238E27FC236}">
                  <a16:creationId xmlns:a16="http://schemas.microsoft.com/office/drawing/2014/main" id="{53581EB9-2033-974A-A8EB-F86A3FA15A2A}"/>
                </a:ext>
              </a:extLst>
            </p:cNvPr>
            <p:cNvSpPr/>
            <p:nvPr/>
          </p:nvSpPr>
          <p:spPr>
            <a:xfrm>
              <a:off x="6773658" y="4110450"/>
              <a:ext cx="190500" cy="104775"/>
            </a:xfrm>
            <a:custGeom>
              <a:avLst/>
              <a:gdLst>
                <a:gd name="connsiteX0" fmla="*/ 170049 w 190500"/>
                <a:gd name="connsiteY0" fmla="*/ 56625 h 104775"/>
                <a:gd name="connsiteX1" fmla="*/ 167668 w 190500"/>
                <a:gd name="connsiteY1" fmla="*/ 56625 h 104775"/>
                <a:gd name="connsiteX2" fmla="*/ 132263 w 190500"/>
                <a:gd name="connsiteY2" fmla="*/ 20975 h 104775"/>
                <a:gd name="connsiteX3" fmla="*/ 120043 w 190500"/>
                <a:gd name="connsiteY3" fmla="*/ 23097 h 104775"/>
                <a:gd name="connsiteX4" fmla="*/ 62546 w 190500"/>
                <a:gd name="connsiteY4" fmla="*/ 4768 h 104775"/>
                <a:gd name="connsiteX5" fmla="*/ 39462 w 190500"/>
                <a:gd name="connsiteY5" fmla="*/ 42147 h 104775"/>
                <a:gd name="connsiteX6" fmla="*/ 39462 w 190500"/>
                <a:gd name="connsiteY6" fmla="*/ 42147 h 104775"/>
                <a:gd name="connsiteX7" fmla="*/ 171 w 190500"/>
                <a:gd name="connsiteY7" fmla="*/ 74484 h 104775"/>
                <a:gd name="connsiteX8" fmla="*/ 32508 w 190500"/>
                <a:gd name="connsiteY8" fmla="*/ 113775 h 104775"/>
                <a:gd name="connsiteX9" fmla="*/ 170049 w 190500"/>
                <a:gd name="connsiteY9" fmla="*/ 113775 h 104775"/>
                <a:gd name="connsiteX10" fmla="*/ 198624 w 190500"/>
                <a:gd name="connsiteY10" fmla="*/ 85200 h 104775"/>
                <a:gd name="connsiteX11" fmla="*/ 170049 w 190500"/>
                <a:gd name="connsiteY11" fmla="*/ 566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0" h="104775">
                  <a:moveTo>
                    <a:pt x="170049" y="56625"/>
                  </a:moveTo>
                  <a:lnTo>
                    <a:pt x="167668" y="56625"/>
                  </a:lnTo>
                  <a:cubicBezTo>
                    <a:pt x="167736" y="37004"/>
                    <a:pt x="151884" y="21043"/>
                    <a:pt x="132263" y="20975"/>
                  </a:cubicBezTo>
                  <a:cubicBezTo>
                    <a:pt x="128096" y="20960"/>
                    <a:pt x="123961" y="21679"/>
                    <a:pt x="120043" y="23097"/>
                  </a:cubicBezTo>
                  <a:cubicBezTo>
                    <a:pt x="109227" y="2158"/>
                    <a:pt x="83485" y="-6048"/>
                    <a:pt x="62546" y="4768"/>
                  </a:cubicBezTo>
                  <a:cubicBezTo>
                    <a:pt x="48536" y="12005"/>
                    <a:pt x="39659" y="26379"/>
                    <a:pt x="39462" y="42147"/>
                  </a:cubicBezTo>
                  <a:lnTo>
                    <a:pt x="39462" y="42147"/>
                  </a:lnTo>
                  <a:cubicBezTo>
                    <a:pt x="19682" y="40227"/>
                    <a:pt x="2091" y="54705"/>
                    <a:pt x="171" y="74484"/>
                  </a:cubicBezTo>
                  <a:cubicBezTo>
                    <a:pt x="-1749" y="94264"/>
                    <a:pt x="12729" y="111855"/>
                    <a:pt x="32508" y="113775"/>
                  </a:cubicBezTo>
                  <a:lnTo>
                    <a:pt x="170049" y="113775"/>
                  </a:lnTo>
                  <a:cubicBezTo>
                    <a:pt x="185831" y="113775"/>
                    <a:pt x="198624" y="100982"/>
                    <a:pt x="198624" y="85200"/>
                  </a:cubicBezTo>
                  <a:cubicBezTo>
                    <a:pt x="198624" y="69418"/>
                    <a:pt x="185831" y="56625"/>
                    <a:pt x="170049" y="56625"/>
                  </a:cubicBezTo>
                  <a:close/>
                </a:path>
              </a:pathLst>
            </a:custGeom>
            <a:grpFill/>
            <a:ln w="9525" cap="flat">
              <a:noFill/>
              <a:prstDash val="solid"/>
              <a:miter/>
            </a:ln>
          </p:spPr>
          <p:txBody>
            <a:bodyPr rtlCol="0" anchor="ctr"/>
            <a:lstStyle/>
            <a:p>
              <a:endParaRPr lang="it-IT" sz="1013"/>
            </a:p>
          </p:txBody>
        </p:sp>
        <p:sp>
          <p:nvSpPr>
            <p:cNvPr id="1174" name="Figura a mano libera 1173">
              <a:extLst>
                <a:ext uri="{FF2B5EF4-FFF2-40B4-BE49-F238E27FC236}">
                  <a16:creationId xmlns:a16="http://schemas.microsoft.com/office/drawing/2014/main" id="{36744071-CD3D-3C4F-9CA8-70454CC46647}"/>
                </a:ext>
              </a:extLst>
            </p:cNvPr>
            <p:cNvSpPr/>
            <p:nvPr/>
          </p:nvSpPr>
          <p:spPr>
            <a:xfrm>
              <a:off x="7234083" y="4361900"/>
              <a:ext cx="152400" cy="85725"/>
            </a:xfrm>
            <a:custGeom>
              <a:avLst/>
              <a:gdLst>
                <a:gd name="connsiteX0" fmla="*/ 130725 w 152400"/>
                <a:gd name="connsiteY0" fmla="*/ 43300 h 85725"/>
                <a:gd name="connsiteX1" fmla="*/ 128916 w 152400"/>
                <a:gd name="connsiteY1" fmla="*/ 43300 h 85725"/>
                <a:gd name="connsiteX2" fmla="*/ 101899 w 152400"/>
                <a:gd name="connsiteY2" fmla="*/ 16215 h 85725"/>
                <a:gd name="connsiteX3" fmla="*/ 92816 w 152400"/>
                <a:gd name="connsiteY3" fmla="*/ 17773 h 85725"/>
                <a:gd name="connsiteX4" fmla="*/ 49146 w 152400"/>
                <a:gd name="connsiteY4" fmla="*/ 3531 h 85725"/>
                <a:gd name="connsiteX5" fmla="*/ 31380 w 152400"/>
                <a:gd name="connsiteY5" fmla="*/ 32441 h 85725"/>
                <a:gd name="connsiteX6" fmla="*/ 31380 w 152400"/>
                <a:gd name="connsiteY6" fmla="*/ 32441 h 85725"/>
                <a:gd name="connsiteX7" fmla="*/ 5472 w 152400"/>
                <a:gd name="connsiteY7" fmla="*/ 43300 h 85725"/>
                <a:gd name="connsiteX8" fmla="*/ 10743 w 152400"/>
                <a:gd name="connsiteY8" fmla="*/ 81191 h 85725"/>
                <a:gd name="connsiteX9" fmla="*/ 25950 w 152400"/>
                <a:gd name="connsiteY9" fmla="*/ 86639 h 85725"/>
                <a:gd name="connsiteX10" fmla="*/ 130725 w 152400"/>
                <a:gd name="connsiteY10" fmla="*/ 86639 h 85725"/>
                <a:gd name="connsiteX11" fmla="*/ 153832 w 152400"/>
                <a:gd name="connsiteY11" fmla="*/ 66407 h 85725"/>
                <a:gd name="connsiteX12" fmla="*/ 133600 w 152400"/>
                <a:gd name="connsiteY12" fmla="*/ 43300 h 85725"/>
                <a:gd name="connsiteX13" fmla="*/ 130725 w 152400"/>
                <a:gd name="connsiteY13" fmla="*/ 433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85725">
                  <a:moveTo>
                    <a:pt x="130725" y="43300"/>
                  </a:moveTo>
                  <a:lnTo>
                    <a:pt x="128916" y="43300"/>
                  </a:lnTo>
                  <a:cubicBezTo>
                    <a:pt x="128935" y="28360"/>
                    <a:pt x="116839" y="16234"/>
                    <a:pt x="101899" y="16215"/>
                  </a:cubicBezTo>
                  <a:cubicBezTo>
                    <a:pt x="98804" y="16211"/>
                    <a:pt x="95733" y="16738"/>
                    <a:pt x="92816" y="17773"/>
                  </a:cubicBezTo>
                  <a:cubicBezTo>
                    <a:pt x="84689" y="1781"/>
                    <a:pt x="65137" y="-4596"/>
                    <a:pt x="49146" y="3531"/>
                  </a:cubicBezTo>
                  <a:cubicBezTo>
                    <a:pt x="38261" y="9062"/>
                    <a:pt x="31397" y="20231"/>
                    <a:pt x="31380" y="32441"/>
                  </a:cubicBezTo>
                  <a:lnTo>
                    <a:pt x="31380" y="32441"/>
                  </a:lnTo>
                  <a:cubicBezTo>
                    <a:pt x="21394" y="30941"/>
                    <a:pt x="11404" y="35128"/>
                    <a:pt x="5472" y="43300"/>
                  </a:cubicBezTo>
                  <a:cubicBezTo>
                    <a:pt x="-3536" y="55219"/>
                    <a:pt x="-1177" y="72183"/>
                    <a:pt x="10743" y="81191"/>
                  </a:cubicBezTo>
                  <a:cubicBezTo>
                    <a:pt x="15139" y="84514"/>
                    <a:pt x="20445" y="86414"/>
                    <a:pt x="25950" y="86639"/>
                  </a:cubicBezTo>
                  <a:lnTo>
                    <a:pt x="130725" y="86639"/>
                  </a:lnTo>
                  <a:cubicBezTo>
                    <a:pt x="142693" y="87432"/>
                    <a:pt x="153039" y="78375"/>
                    <a:pt x="153832" y="66407"/>
                  </a:cubicBezTo>
                  <a:cubicBezTo>
                    <a:pt x="154627" y="54439"/>
                    <a:pt x="145568" y="44093"/>
                    <a:pt x="133600" y="43300"/>
                  </a:cubicBezTo>
                  <a:cubicBezTo>
                    <a:pt x="132643" y="43236"/>
                    <a:pt x="131683" y="43236"/>
                    <a:pt x="130725" y="43300"/>
                  </a:cubicBezTo>
                  <a:close/>
                </a:path>
              </a:pathLst>
            </a:custGeom>
            <a:grpFill/>
            <a:ln w="9525" cap="flat">
              <a:noFill/>
              <a:prstDash val="solid"/>
              <a:miter/>
            </a:ln>
          </p:spPr>
          <p:txBody>
            <a:bodyPr rtlCol="0" anchor="ctr"/>
            <a:lstStyle/>
            <a:p>
              <a:endParaRPr lang="it-IT" sz="1013"/>
            </a:p>
          </p:txBody>
        </p:sp>
        <p:sp>
          <p:nvSpPr>
            <p:cNvPr id="1175" name="Figura a mano libera 1174">
              <a:extLst>
                <a:ext uri="{FF2B5EF4-FFF2-40B4-BE49-F238E27FC236}">
                  <a16:creationId xmlns:a16="http://schemas.microsoft.com/office/drawing/2014/main" id="{D29DFE2E-25EC-F044-A44C-86194658EB8B}"/>
                </a:ext>
              </a:extLst>
            </p:cNvPr>
            <p:cNvSpPr/>
            <p:nvPr/>
          </p:nvSpPr>
          <p:spPr>
            <a:xfrm>
              <a:off x="7005525" y="3952191"/>
              <a:ext cx="266700" cy="381000"/>
            </a:xfrm>
            <a:custGeom>
              <a:avLst/>
              <a:gdLst>
                <a:gd name="connsiteX0" fmla="*/ 161925 w 266700"/>
                <a:gd name="connsiteY0" fmla="*/ 300609 h 381000"/>
                <a:gd name="connsiteX1" fmla="*/ 165640 w 266700"/>
                <a:gd name="connsiteY1" fmla="*/ 300609 h 381000"/>
                <a:gd name="connsiteX2" fmla="*/ 169069 w 266700"/>
                <a:gd name="connsiteY2" fmla="*/ 285750 h 381000"/>
                <a:gd name="connsiteX3" fmla="*/ 266700 w 266700"/>
                <a:gd name="connsiteY3" fmla="*/ 114300 h 381000"/>
                <a:gd name="connsiteX4" fmla="*/ 133350 w 266700"/>
                <a:gd name="connsiteY4" fmla="*/ 0 h 381000"/>
                <a:gd name="connsiteX5" fmla="*/ 0 w 266700"/>
                <a:gd name="connsiteY5" fmla="*/ 114300 h 381000"/>
                <a:gd name="connsiteX6" fmla="*/ 97631 w 266700"/>
                <a:gd name="connsiteY6" fmla="*/ 285750 h 381000"/>
                <a:gd name="connsiteX7" fmla="*/ 101060 w 266700"/>
                <a:gd name="connsiteY7" fmla="*/ 300609 h 381000"/>
                <a:gd name="connsiteX8" fmla="*/ 104775 w 266700"/>
                <a:gd name="connsiteY8" fmla="*/ 300609 h 381000"/>
                <a:gd name="connsiteX9" fmla="*/ 104775 w 266700"/>
                <a:gd name="connsiteY9" fmla="*/ 319659 h 381000"/>
                <a:gd name="connsiteX10" fmla="*/ 104775 w 266700"/>
                <a:gd name="connsiteY10" fmla="*/ 319659 h 381000"/>
                <a:gd name="connsiteX11" fmla="*/ 85725 w 266700"/>
                <a:gd name="connsiteY11" fmla="*/ 319659 h 381000"/>
                <a:gd name="connsiteX12" fmla="*/ 85725 w 266700"/>
                <a:gd name="connsiteY12" fmla="*/ 319659 h 381000"/>
                <a:gd name="connsiteX13" fmla="*/ 85725 w 266700"/>
                <a:gd name="connsiteY13" fmla="*/ 371475 h 381000"/>
                <a:gd name="connsiteX14" fmla="*/ 101145 w 266700"/>
                <a:gd name="connsiteY14" fmla="*/ 386339 h 381000"/>
                <a:gd name="connsiteX15" fmla="*/ 101346 w 266700"/>
                <a:gd name="connsiteY15" fmla="*/ 386334 h 381000"/>
                <a:gd name="connsiteX16" fmla="*/ 165354 w 266700"/>
                <a:gd name="connsiteY16" fmla="*/ 386334 h 381000"/>
                <a:gd name="connsiteX17" fmla="*/ 180975 w 266700"/>
                <a:gd name="connsiteY17" fmla="*/ 371761 h 381000"/>
                <a:gd name="connsiteX18" fmla="*/ 180975 w 266700"/>
                <a:gd name="connsiteY18" fmla="*/ 319659 h 381000"/>
                <a:gd name="connsiteX19" fmla="*/ 180975 w 266700"/>
                <a:gd name="connsiteY19" fmla="*/ 319659 h 381000"/>
                <a:gd name="connsiteX20" fmla="*/ 161925 w 266700"/>
                <a:gd name="connsiteY20" fmla="*/ 319659 h 381000"/>
                <a:gd name="connsiteX21" fmla="*/ 161925 w 266700"/>
                <a:gd name="connsiteY21" fmla="*/ 319659 h 381000"/>
                <a:gd name="connsiteX22" fmla="*/ 223838 w 266700"/>
                <a:gd name="connsiteY22" fmla="*/ 121444 h 381000"/>
                <a:gd name="connsiteX23" fmla="*/ 176213 w 266700"/>
                <a:gd name="connsiteY23" fmla="*/ 239649 h 381000"/>
                <a:gd name="connsiteX24" fmla="*/ 159448 w 266700"/>
                <a:gd name="connsiteY24" fmla="*/ 272034 h 381000"/>
                <a:gd name="connsiteX25" fmla="*/ 159448 w 266700"/>
                <a:gd name="connsiteY25" fmla="*/ 272034 h 381000"/>
                <a:gd name="connsiteX26" fmla="*/ 144780 w 266700"/>
                <a:gd name="connsiteY26" fmla="*/ 272034 h 381000"/>
                <a:gd name="connsiteX27" fmla="*/ 148304 w 266700"/>
                <a:gd name="connsiteY27" fmla="*/ 259937 h 381000"/>
                <a:gd name="connsiteX28" fmla="*/ 180975 w 266700"/>
                <a:gd name="connsiteY28" fmla="*/ 120301 h 381000"/>
                <a:gd name="connsiteX29" fmla="*/ 144209 w 266700"/>
                <a:gd name="connsiteY29" fmla="*/ 14097 h 381000"/>
                <a:gd name="connsiteX30" fmla="*/ 143732 w 266700"/>
                <a:gd name="connsiteY30" fmla="*/ 13621 h 381000"/>
                <a:gd name="connsiteX31" fmla="*/ 144209 w 266700"/>
                <a:gd name="connsiteY31" fmla="*/ 13145 h 381000"/>
                <a:gd name="connsiteX32" fmla="*/ 223838 w 266700"/>
                <a:gd name="connsiteY32" fmla="*/ 121444 h 381000"/>
                <a:gd name="connsiteX33" fmla="*/ 90488 w 266700"/>
                <a:gd name="connsiteY33" fmla="*/ 239649 h 381000"/>
                <a:gd name="connsiteX34" fmla="*/ 42863 w 266700"/>
                <a:gd name="connsiteY34" fmla="*/ 121444 h 381000"/>
                <a:gd name="connsiteX35" fmla="*/ 122206 w 266700"/>
                <a:gd name="connsiteY35" fmla="*/ 13145 h 381000"/>
                <a:gd name="connsiteX36" fmla="*/ 122682 w 266700"/>
                <a:gd name="connsiteY36" fmla="*/ 13621 h 381000"/>
                <a:gd name="connsiteX37" fmla="*/ 122206 w 266700"/>
                <a:gd name="connsiteY37" fmla="*/ 14097 h 381000"/>
                <a:gd name="connsiteX38" fmla="*/ 85439 w 266700"/>
                <a:gd name="connsiteY38" fmla="*/ 120301 h 381000"/>
                <a:gd name="connsiteX39" fmla="*/ 118205 w 266700"/>
                <a:gd name="connsiteY39" fmla="*/ 260033 h 381000"/>
                <a:gd name="connsiteX40" fmla="*/ 121634 w 266700"/>
                <a:gd name="connsiteY40" fmla="*/ 272034 h 381000"/>
                <a:gd name="connsiteX41" fmla="*/ 107537 w 266700"/>
                <a:gd name="connsiteY41" fmla="*/ 272034 h 381000"/>
                <a:gd name="connsiteX42" fmla="*/ 107537 w 266700"/>
                <a:gd name="connsiteY42" fmla="*/ 272034 h 381000"/>
                <a:gd name="connsiteX43" fmla="*/ 90392 w 266700"/>
                <a:gd name="connsiteY43" fmla="*/ 239649 h 381000"/>
                <a:gd name="connsiteX44" fmla="*/ 123825 w 266700"/>
                <a:gd name="connsiteY44" fmla="*/ 300609 h 381000"/>
                <a:gd name="connsiteX45" fmla="*/ 142875 w 266700"/>
                <a:gd name="connsiteY45" fmla="*/ 300609 h 381000"/>
                <a:gd name="connsiteX46" fmla="*/ 142875 w 266700"/>
                <a:gd name="connsiteY46" fmla="*/ 300609 h 381000"/>
                <a:gd name="connsiteX47" fmla="*/ 142875 w 266700"/>
                <a:gd name="connsiteY47" fmla="*/ 319659 h 381000"/>
                <a:gd name="connsiteX48" fmla="*/ 142875 w 266700"/>
                <a:gd name="connsiteY48" fmla="*/ 319659 h 381000"/>
                <a:gd name="connsiteX49" fmla="*/ 123825 w 266700"/>
                <a:gd name="connsiteY49" fmla="*/ 319659 h 381000"/>
                <a:gd name="connsiteX50" fmla="*/ 123825 w 266700"/>
                <a:gd name="connsiteY50" fmla="*/ 319659 h 381000"/>
                <a:gd name="connsiteX51" fmla="*/ 123825 w 266700"/>
                <a:gd name="connsiteY51" fmla="*/ 300609 h 381000"/>
                <a:gd name="connsiteX52" fmla="*/ 123825 w 266700"/>
                <a:gd name="connsiteY52" fmla="*/ 30060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6700" h="381000">
                  <a:moveTo>
                    <a:pt x="161925" y="300609"/>
                  </a:moveTo>
                  <a:lnTo>
                    <a:pt x="165640" y="300609"/>
                  </a:lnTo>
                  <a:lnTo>
                    <a:pt x="169069" y="285750"/>
                  </a:lnTo>
                  <a:cubicBezTo>
                    <a:pt x="173831" y="252412"/>
                    <a:pt x="266700" y="170117"/>
                    <a:pt x="266700" y="114300"/>
                  </a:cubicBezTo>
                  <a:cubicBezTo>
                    <a:pt x="266700" y="46577"/>
                    <a:pt x="211646" y="0"/>
                    <a:pt x="133350" y="0"/>
                  </a:cubicBezTo>
                  <a:cubicBezTo>
                    <a:pt x="55054" y="0"/>
                    <a:pt x="0" y="46768"/>
                    <a:pt x="0" y="114300"/>
                  </a:cubicBezTo>
                  <a:cubicBezTo>
                    <a:pt x="0" y="170117"/>
                    <a:pt x="92869" y="252412"/>
                    <a:pt x="97631" y="285750"/>
                  </a:cubicBezTo>
                  <a:lnTo>
                    <a:pt x="101060" y="300609"/>
                  </a:lnTo>
                  <a:lnTo>
                    <a:pt x="104775" y="300609"/>
                  </a:lnTo>
                  <a:lnTo>
                    <a:pt x="104775" y="319659"/>
                  </a:lnTo>
                  <a:lnTo>
                    <a:pt x="104775" y="319659"/>
                  </a:lnTo>
                  <a:lnTo>
                    <a:pt x="85725" y="319659"/>
                  </a:lnTo>
                  <a:lnTo>
                    <a:pt x="85725" y="319659"/>
                  </a:lnTo>
                  <a:lnTo>
                    <a:pt x="85725" y="371475"/>
                  </a:lnTo>
                  <a:cubicBezTo>
                    <a:pt x="85878" y="379838"/>
                    <a:pt x="92783" y="386493"/>
                    <a:pt x="101145" y="386339"/>
                  </a:cubicBezTo>
                  <a:cubicBezTo>
                    <a:pt x="101213" y="386338"/>
                    <a:pt x="101279" y="386336"/>
                    <a:pt x="101346" y="386334"/>
                  </a:cubicBezTo>
                  <a:lnTo>
                    <a:pt x="165354" y="386334"/>
                  </a:lnTo>
                  <a:cubicBezTo>
                    <a:pt x="173684" y="386602"/>
                    <a:pt x="180664" y="380089"/>
                    <a:pt x="180975" y="371761"/>
                  </a:cubicBezTo>
                  <a:lnTo>
                    <a:pt x="180975" y="319659"/>
                  </a:lnTo>
                  <a:lnTo>
                    <a:pt x="180975" y="319659"/>
                  </a:lnTo>
                  <a:lnTo>
                    <a:pt x="161925" y="319659"/>
                  </a:lnTo>
                  <a:lnTo>
                    <a:pt x="161925" y="319659"/>
                  </a:lnTo>
                  <a:close/>
                  <a:moveTo>
                    <a:pt x="223838" y="121444"/>
                  </a:moveTo>
                  <a:cubicBezTo>
                    <a:pt x="223838" y="150686"/>
                    <a:pt x="196406" y="202025"/>
                    <a:pt x="176213" y="239649"/>
                  </a:cubicBezTo>
                  <a:cubicBezTo>
                    <a:pt x="169926" y="251651"/>
                    <a:pt x="164306" y="262509"/>
                    <a:pt x="159448" y="272034"/>
                  </a:cubicBezTo>
                  <a:lnTo>
                    <a:pt x="159448" y="272034"/>
                  </a:lnTo>
                  <a:lnTo>
                    <a:pt x="144780" y="272034"/>
                  </a:lnTo>
                  <a:lnTo>
                    <a:pt x="148304" y="259937"/>
                  </a:lnTo>
                  <a:cubicBezTo>
                    <a:pt x="159734" y="221266"/>
                    <a:pt x="180975" y="149257"/>
                    <a:pt x="180975" y="120301"/>
                  </a:cubicBezTo>
                  <a:cubicBezTo>
                    <a:pt x="180975" y="62484"/>
                    <a:pt x="167164" y="23241"/>
                    <a:pt x="144209" y="14097"/>
                  </a:cubicBezTo>
                  <a:cubicBezTo>
                    <a:pt x="143946" y="14097"/>
                    <a:pt x="143732" y="13884"/>
                    <a:pt x="143732" y="13621"/>
                  </a:cubicBezTo>
                  <a:cubicBezTo>
                    <a:pt x="143732" y="13358"/>
                    <a:pt x="143946" y="13145"/>
                    <a:pt x="144209" y="13145"/>
                  </a:cubicBezTo>
                  <a:cubicBezTo>
                    <a:pt x="192405" y="18764"/>
                    <a:pt x="223838" y="60770"/>
                    <a:pt x="223838" y="121444"/>
                  </a:cubicBezTo>
                  <a:close/>
                  <a:moveTo>
                    <a:pt x="90488" y="239649"/>
                  </a:moveTo>
                  <a:cubicBezTo>
                    <a:pt x="70390" y="201549"/>
                    <a:pt x="42863" y="150686"/>
                    <a:pt x="42863" y="121444"/>
                  </a:cubicBezTo>
                  <a:cubicBezTo>
                    <a:pt x="42863" y="60770"/>
                    <a:pt x="74295" y="18764"/>
                    <a:pt x="122206" y="13145"/>
                  </a:cubicBezTo>
                  <a:cubicBezTo>
                    <a:pt x="122469" y="13145"/>
                    <a:pt x="122682" y="13358"/>
                    <a:pt x="122682" y="13621"/>
                  </a:cubicBezTo>
                  <a:cubicBezTo>
                    <a:pt x="122682" y="13884"/>
                    <a:pt x="122469" y="14097"/>
                    <a:pt x="122206" y="14097"/>
                  </a:cubicBezTo>
                  <a:cubicBezTo>
                    <a:pt x="99250" y="23622"/>
                    <a:pt x="85439" y="61722"/>
                    <a:pt x="85439" y="120301"/>
                  </a:cubicBezTo>
                  <a:cubicBezTo>
                    <a:pt x="85439" y="148876"/>
                    <a:pt x="106680" y="221266"/>
                    <a:pt x="118205" y="260033"/>
                  </a:cubicBezTo>
                  <a:cubicBezTo>
                    <a:pt x="119348" y="264224"/>
                    <a:pt x="120491" y="268129"/>
                    <a:pt x="121634" y="272034"/>
                  </a:cubicBezTo>
                  <a:lnTo>
                    <a:pt x="107537" y="272034"/>
                  </a:lnTo>
                  <a:lnTo>
                    <a:pt x="107537" y="272034"/>
                  </a:lnTo>
                  <a:cubicBezTo>
                    <a:pt x="102299" y="262509"/>
                    <a:pt x="96774" y="251651"/>
                    <a:pt x="90392" y="239649"/>
                  </a:cubicBezTo>
                  <a:close/>
                  <a:moveTo>
                    <a:pt x="123825" y="300609"/>
                  </a:moveTo>
                  <a:lnTo>
                    <a:pt x="142875" y="300609"/>
                  </a:lnTo>
                  <a:lnTo>
                    <a:pt x="142875" y="300609"/>
                  </a:lnTo>
                  <a:lnTo>
                    <a:pt x="142875" y="319659"/>
                  </a:lnTo>
                  <a:lnTo>
                    <a:pt x="142875" y="319659"/>
                  </a:lnTo>
                  <a:lnTo>
                    <a:pt x="123825" y="319659"/>
                  </a:lnTo>
                  <a:lnTo>
                    <a:pt x="123825" y="319659"/>
                  </a:lnTo>
                  <a:lnTo>
                    <a:pt x="123825" y="300609"/>
                  </a:lnTo>
                  <a:lnTo>
                    <a:pt x="123825" y="300609"/>
                  </a:lnTo>
                  <a:close/>
                </a:path>
              </a:pathLst>
            </a:custGeom>
            <a:grpFill/>
            <a:ln w="9525" cap="flat">
              <a:noFill/>
              <a:prstDash val="solid"/>
              <a:miter/>
            </a:ln>
          </p:spPr>
          <p:txBody>
            <a:bodyPr rtlCol="0" anchor="ctr"/>
            <a:lstStyle/>
            <a:p>
              <a:endParaRPr lang="it-IT" sz="1013"/>
            </a:p>
          </p:txBody>
        </p:sp>
      </p:grpSp>
      <p:grpSp>
        <p:nvGrpSpPr>
          <p:cNvPr id="1320" name="Elemento grafico 1051" descr="Scena canyon">
            <a:extLst>
              <a:ext uri="{FF2B5EF4-FFF2-40B4-BE49-F238E27FC236}">
                <a16:creationId xmlns:a16="http://schemas.microsoft.com/office/drawing/2014/main" id="{8E1B0AF8-AC16-D949-9372-40031A893F75}"/>
              </a:ext>
            </a:extLst>
          </p:cNvPr>
          <p:cNvGrpSpPr/>
          <p:nvPr/>
        </p:nvGrpSpPr>
        <p:grpSpPr>
          <a:xfrm>
            <a:off x="3333267" y="2967508"/>
            <a:ext cx="204800" cy="204800"/>
            <a:chOff x="6688800" y="4021800"/>
            <a:chExt cx="914400" cy="914400"/>
          </a:xfrm>
          <a:solidFill>
            <a:schemeClr val="accent3"/>
          </a:solidFill>
        </p:grpSpPr>
        <p:sp>
          <p:nvSpPr>
            <p:cNvPr id="1321" name="Figura a mano libera 1320">
              <a:extLst>
                <a:ext uri="{FF2B5EF4-FFF2-40B4-BE49-F238E27FC236}">
                  <a16:creationId xmlns:a16="http://schemas.microsoft.com/office/drawing/2014/main" id="{DC20A00F-6108-A943-AF5D-C171EA1FA534}"/>
                </a:ext>
              </a:extLst>
            </p:cNvPr>
            <p:cNvSpPr/>
            <p:nvPr/>
          </p:nvSpPr>
          <p:spPr>
            <a:xfrm>
              <a:off x="6707850" y="4315253"/>
              <a:ext cx="876300" cy="552450"/>
            </a:xfrm>
            <a:custGeom>
              <a:avLst/>
              <a:gdLst>
                <a:gd name="connsiteX0" fmla="*/ 834962 w 876300"/>
                <a:gd name="connsiteY0" fmla="*/ 516172 h 552450"/>
                <a:gd name="connsiteX1" fmla="*/ 834390 w 876300"/>
                <a:gd name="connsiteY1" fmla="*/ 514934 h 552450"/>
                <a:gd name="connsiteX2" fmla="*/ 779431 w 876300"/>
                <a:gd name="connsiteY2" fmla="*/ 422541 h 552450"/>
                <a:gd name="connsiteX3" fmla="*/ 775907 w 876300"/>
                <a:gd name="connsiteY3" fmla="*/ 413016 h 552450"/>
                <a:gd name="connsiteX4" fmla="*/ 727043 w 876300"/>
                <a:gd name="connsiteY4" fmla="*/ 71355 h 552450"/>
                <a:gd name="connsiteX5" fmla="*/ 717518 w 876300"/>
                <a:gd name="connsiteY5" fmla="*/ 54305 h 552450"/>
                <a:gd name="connsiteX6" fmla="*/ 651796 w 876300"/>
                <a:gd name="connsiteY6" fmla="*/ 6680 h 552450"/>
                <a:gd name="connsiteX7" fmla="*/ 584073 w 876300"/>
                <a:gd name="connsiteY7" fmla="*/ 24111 h 552450"/>
                <a:gd name="connsiteX8" fmla="*/ 513779 w 876300"/>
                <a:gd name="connsiteY8" fmla="*/ 489 h 552450"/>
                <a:gd name="connsiteX9" fmla="*/ 415957 w 876300"/>
                <a:gd name="connsiteY9" fmla="*/ 49447 h 552450"/>
                <a:gd name="connsiteX10" fmla="*/ 403003 w 876300"/>
                <a:gd name="connsiteY10" fmla="*/ 68497 h 552450"/>
                <a:gd name="connsiteX11" fmla="*/ 333375 w 876300"/>
                <a:gd name="connsiteY11" fmla="*/ 459022 h 552450"/>
                <a:gd name="connsiteX12" fmla="*/ 326231 w 876300"/>
                <a:gd name="connsiteY12" fmla="*/ 466642 h 552450"/>
                <a:gd name="connsiteX13" fmla="*/ 266700 w 876300"/>
                <a:gd name="connsiteY13" fmla="*/ 411397 h 552450"/>
                <a:gd name="connsiteX14" fmla="*/ 266700 w 876300"/>
                <a:gd name="connsiteY14" fmla="*/ 135172 h 552450"/>
                <a:gd name="connsiteX15" fmla="*/ 171450 w 876300"/>
                <a:gd name="connsiteY15" fmla="*/ 87547 h 552450"/>
                <a:gd name="connsiteX16" fmla="*/ 95250 w 876300"/>
                <a:gd name="connsiteY16" fmla="*/ 152889 h 552450"/>
                <a:gd name="connsiteX17" fmla="*/ 96107 w 876300"/>
                <a:gd name="connsiteY17" fmla="*/ 401872 h 552450"/>
                <a:gd name="connsiteX18" fmla="*/ 42577 w 876300"/>
                <a:gd name="connsiteY18" fmla="*/ 516172 h 552450"/>
                <a:gd name="connsiteX19" fmla="*/ 0 w 876300"/>
                <a:gd name="connsiteY19" fmla="*/ 516172 h 552450"/>
                <a:gd name="connsiteX20" fmla="*/ 0 w 876300"/>
                <a:gd name="connsiteY20" fmla="*/ 554272 h 552450"/>
                <a:gd name="connsiteX21" fmla="*/ 876300 w 876300"/>
                <a:gd name="connsiteY21" fmla="*/ 554272 h 552450"/>
                <a:gd name="connsiteX22" fmla="*/ 876300 w 876300"/>
                <a:gd name="connsiteY22" fmla="*/ 516172 h 552450"/>
                <a:gd name="connsiteX23" fmla="*/ 615887 w 876300"/>
                <a:gd name="connsiteY23" fmla="*/ 516172 h 552450"/>
                <a:gd name="connsiteX24" fmla="*/ 581025 w 876300"/>
                <a:gd name="connsiteY24" fmla="*/ 473595 h 552450"/>
                <a:gd name="connsiteX25" fmla="*/ 581025 w 876300"/>
                <a:gd name="connsiteY25" fmla="*/ 220897 h 552450"/>
                <a:gd name="connsiteX26" fmla="*/ 609600 w 876300"/>
                <a:gd name="connsiteY26" fmla="*/ 220897 h 552450"/>
                <a:gd name="connsiteX27" fmla="*/ 609600 w 876300"/>
                <a:gd name="connsiteY27" fmla="*/ 463499 h 552450"/>
                <a:gd name="connsiteX28" fmla="*/ 652272 w 876300"/>
                <a:gd name="connsiteY28" fmla="*/ 51617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76300" h="552450">
                  <a:moveTo>
                    <a:pt x="834962" y="516172"/>
                  </a:moveTo>
                  <a:cubicBezTo>
                    <a:pt x="834811" y="515742"/>
                    <a:pt x="834620" y="515327"/>
                    <a:pt x="834390" y="514934"/>
                  </a:cubicBezTo>
                  <a:lnTo>
                    <a:pt x="779431" y="422541"/>
                  </a:lnTo>
                  <a:cubicBezTo>
                    <a:pt x="777672" y="419614"/>
                    <a:pt x="776476" y="416383"/>
                    <a:pt x="775907" y="413016"/>
                  </a:cubicBezTo>
                  <a:lnTo>
                    <a:pt x="727043" y="71355"/>
                  </a:lnTo>
                  <a:cubicBezTo>
                    <a:pt x="726234" y="64640"/>
                    <a:pt x="722811" y="58515"/>
                    <a:pt x="717518" y="54305"/>
                  </a:cubicBezTo>
                  <a:lnTo>
                    <a:pt x="651796" y="6680"/>
                  </a:lnTo>
                  <a:cubicBezTo>
                    <a:pt x="644843" y="1536"/>
                    <a:pt x="584073" y="24111"/>
                    <a:pt x="584073" y="24111"/>
                  </a:cubicBezTo>
                  <a:cubicBezTo>
                    <a:pt x="574548" y="30016"/>
                    <a:pt x="523018" y="-4464"/>
                    <a:pt x="513779" y="489"/>
                  </a:cubicBezTo>
                  <a:lnTo>
                    <a:pt x="415957" y="49447"/>
                  </a:lnTo>
                  <a:cubicBezTo>
                    <a:pt x="408780" y="53292"/>
                    <a:pt x="403941" y="60408"/>
                    <a:pt x="403003" y="68497"/>
                  </a:cubicBezTo>
                  <a:lnTo>
                    <a:pt x="333375" y="459022"/>
                  </a:lnTo>
                  <a:lnTo>
                    <a:pt x="326231" y="466642"/>
                  </a:lnTo>
                  <a:cubicBezTo>
                    <a:pt x="306038" y="449497"/>
                    <a:pt x="266700" y="417588"/>
                    <a:pt x="266700" y="411397"/>
                  </a:cubicBezTo>
                  <a:lnTo>
                    <a:pt x="266700" y="135172"/>
                  </a:lnTo>
                  <a:cubicBezTo>
                    <a:pt x="253841" y="122504"/>
                    <a:pt x="188786" y="79451"/>
                    <a:pt x="171450" y="87547"/>
                  </a:cubicBezTo>
                  <a:cubicBezTo>
                    <a:pt x="171450" y="87547"/>
                    <a:pt x="95250" y="140506"/>
                    <a:pt x="95250" y="152889"/>
                  </a:cubicBezTo>
                  <a:lnTo>
                    <a:pt x="96107" y="401872"/>
                  </a:lnTo>
                  <a:lnTo>
                    <a:pt x="42577" y="516172"/>
                  </a:lnTo>
                  <a:lnTo>
                    <a:pt x="0" y="516172"/>
                  </a:lnTo>
                  <a:lnTo>
                    <a:pt x="0" y="554272"/>
                  </a:lnTo>
                  <a:lnTo>
                    <a:pt x="876300" y="554272"/>
                  </a:lnTo>
                  <a:lnTo>
                    <a:pt x="876300" y="516172"/>
                  </a:lnTo>
                  <a:close/>
                  <a:moveTo>
                    <a:pt x="615887" y="516172"/>
                  </a:moveTo>
                  <a:lnTo>
                    <a:pt x="581025" y="473595"/>
                  </a:lnTo>
                  <a:lnTo>
                    <a:pt x="581025" y="220897"/>
                  </a:lnTo>
                  <a:lnTo>
                    <a:pt x="609600" y="220897"/>
                  </a:lnTo>
                  <a:lnTo>
                    <a:pt x="609600" y="463499"/>
                  </a:lnTo>
                  <a:lnTo>
                    <a:pt x="652272" y="516172"/>
                  </a:lnTo>
                  <a:close/>
                </a:path>
              </a:pathLst>
            </a:custGeom>
            <a:grpFill/>
            <a:ln w="9525" cap="flat">
              <a:noFill/>
              <a:prstDash val="solid"/>
              <a:miter/>
            </a:ln>
          </p:spPr>
          <p:txBody>
            <a:bodyPr rtlCol="0" anchor="ctr"/>
            <a:lstStyle/>
            <a:p>
              <a:endParaRPr lang="it-IT" sz="1013"/>
            </a:p>
          </p:txBody>
        </p:sp>
        <p:sp>
          <p:nvSpPr>
            <p:cNvPr id="1322" name="Figura a mano libera 1321">
              <a:extLst>
                <a:ext uri="{FF2B5EF4-FFF2-40B4-BE49-F238E27FC236}">
                  <a16:creationId xmlns:a16="http://schemas.microsoft.com/office/drawing/2014/main" id="{8671C8A8-A007-014F-9836-8A17BA3698C9}"/>
                </a:ext>
              </a:extLst>
            </p:cNvPr>
            <p:cNvSpPr/>
            <p:nvPr/>
          </p:nvSpPr>
          <p:spPr>
            <a:xfrm>
              <a:off x="6850725" y="41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23" name="Figura a mano libera 1322">
              <a:extLst>
                <a:ext uri="{FF2B5EF4-FFF2-40B4-BE49-F238E27FC236}">
                  <a16:creationId xmlns:a16="http://schemas.microsoft.com/office/drawing/2014/main" id="{D83AD77D-FCEE-AC42-90D6-F578E208B978}"/>
                </a:ext>
              </a:extLst>
            </p:cNvPr>
            <p:cNvSpPr/>
            <p:nvPr/>
          </p:nvSpPr>
          <p:spPr>
            <a:xfrm>
              <a:off x="6882729" y="41107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24" name="Figura a mano libera 1323">
              <a:extLst>
                <a:ext uri="{FF2B5EF4-FFF2-40B4-BE49-F238E27FC236}">
                  <a16:creationId xmlns:a16="http://schemas.microsoft.com/office/drawing/2014/main" id="{051FE83C-190E-8B4F-9C1C-C2025D8EE25C}"/>
                </a:ext>
              </a:extLst>
            </p:cNvPr>
            <p:cNvSpPr/>
            <p:nvPr/>
          </p:nvSpPr>
          <p:spPr>
            <a:xfrm>
              <a:off x="6917400" y="41467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25" name="Figura a mano libera 1324">
              <a:extLst>
                <a:ext uri="{FF2B5EF4-FFF2-40B4-BE49-F238E27FC236}">
                  <a16:creationId xmlns:a16="http://schemas.microsoft.com/office/drawing/2014/main" id="{258E51A6-E40F-CE4E-BF77-6002D254465A}"/>
                </a:ext>
              </a:extLst>
            </p:cNvPr>
            <p:cNvSpPr/>
            <p:nvPr/>
          </p:nvSpPr>
          <p:spPr>
            <a:xfrm>
              <a:off x="6965025" y="40789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26" name="Figura a mano libera 1325">
              <a:extLst>
                <a:ext uri="{FF2B5EF4-FFF2-40B4-BE49-F238E27FC236}">
                  <a16:creationId xmlns:a16="http://schemas.microsoft.com/office/drawing/2014/main" id="{1C3E000E-039B-544A-A45E-65BC7A43FA48}"/>
                </a:ext>
              </a:extLst>
            </p:cNvPr>
            <p:cNvSpPr/>
            <p:nvPr/>
          </p:nvSpPr>
          <p:spPr>
            <a:xfrm>
              <a:off x="7050750" y="41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27" name="Figura a mano libera 1326">
              <a:extLst>
                <a:ext uri="{FF2B5EF4-FFF2-40B4-BE49-F238E27FC236}">
                  <a16:creationId xmlns:a16="http://schemas.microsoft.com/office/drawing/2014/main" id="{7EB4A0F1-152F-C243-AC6C-14D19B69FB8B}"/>
                </a:ext>
              </a:extLst>
            </p:cNvPr>
            <p:cNvSpPr/>
            <p:nvPr/>
          </p:nvSpPr>
          <p:spPr>
            <a:xfrm>
              <a:off x="7019794" y="41107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28" name="Figura a mano libera 1327">
              <a:extLst>
                <a:ext uri="{FF2B5EF4-FFF2-40B4-BE49-F238E27FC236}">
                  <a16:creationId xmlns:a16="http://schemas.microsoft.com/office/drawing/2014/main" id="{114601C6-1CDE-7A45-8499-5B0A85C7CE57}"/>
                </a:ext>
              </a:extLst>
            </p:cNvPr>
            <p:cNvSpPr/>
            <p:nvPr/>
          </p:nvSpPr>
          <p:spPr>
            <a:xfrm>
              <a:off x="6882729" y="42482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29" name="Figura a mano libera 1328">
              <a:extLst>
                <a:ext uri="{FF2B5EF4-FFF2-40B4-BE49-F238E27FC236}">
                  <a16:creationId xmlns:a16="http://schemas.microsoft.com/office/drawing/2014/main" id="{2D24048E-463F-BD46-B586-6FB2908A842E}"/>
                </a:ext>
              </a:extLst>
            </p:cNvPr>
            <p:cNvSpPr/>
            <p:nvPr/>
          </p:nvSpPr>
          <p:spPr>
            <a:xfrm>
              <a:off x="6965025" y="42801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35" name="Figura a mano libera 1334">
              <a:extLst>
                <a:ext uri="{FF2B5EF4-FFF2-40B4-BE49-F238E27FC236}">
                  <a16:creationId xmlns:a16="http://schemas.microsoft.com/office/drawing/2014/main" id="{4FFF5CC0-42D1-2644-859F-0C184BED76D5}"/>
                </a:ext>
              </a:extLst>
            </p:cNvPr>
            <p:cNvSpPr/>
            <p:nvPr/>
          </p:nvSpPr>
          <p:spPr>
            <a:xfrm>
              <a:off x="7019794" y="42482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336" name="Elemento grafico 1053" descr="Scena tropicale">
            <a:extLst>
              <a:ext uri="{FF2B5EF4-FFF2-40B4-BE49-F238E27FC236}">
                <a16:creationId xmlns:a16="http://schemas.microsoft.com/office/drawing/2014/main" id="{A85F1642-E5D4-404D-830E-94A4DF47D3E6}"/>
              </a:ext>
            </a:extLst>
          </p:cNvPr>
          <p:cNvGrpSpPr/>
          <p:nvPr/>
        </p:nvGrpSpPr>
        <p:grpSpPr>
          <a:xfrm>
            <a:off x="3780004" y="2967508"/>
            <a:ext cx="204800" cy="204800"/>
            <a:chOff x="6838800" y="4171800"/>
            <a:chExt cx="914400" cy="914400"/>
          </a:xfrm>
          <a:solidFill>
            <a:schemeClr val="accent3"/>
          </a:solidFill>
        </p:grpSpPr>
        <p:sp>
          <p:nvSpPr>
            <p:cNvPr id="1337" name="Figura a mano libera 1336">
              <a:extLst>
                <a:ext uri="{FF2B5EF4-FFF2-40B4-BE49-F238E27FC236}">
                  <a16:creationId xmlns:a16="http://schemas.microsoft.com/office/drawing/2014/main" id="{5B240195-ECE1-EC4F-8597-21CD059222BA}"/>
                </a:ext>
              </a:extLst>
            </p:cNvPr>
            <p:cNvSpPr/>
            <p:nvPr/>
          </p:nvSpPr>
          <p:spPr>
            <a:xfrm>
              <a:off x="6915000" y="4969900"/>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4 h 76200"/>
                <a:gd name="connsiteX23" fmla="*/ 95250 w 762000"/>
                <a:gd name="connsiteY23" fmla="*/ 56579 h 76200"/>
                <a:gd name="connsiteX24" fmla="*/ 133350 w 762000"/>
                <a:gd name="connsiteY24" fmla="*/ 66104 h 76200"/>
                <a:gd name="connsiteX25" fmla="*/ 190500 w 762000"/>
                <a:gd name="connsiteY25" fmla="*/ 78200 h 76200"/>
                <a:gd name="connsiteX26" fmla="*/ 190500 w 762000"/>
                <a:gd name="connsiteY26" fmla="*/ 78200 h 76200"/>
                <a:gd name="connsiteX27" fmla="*/ 247650 w 762000"/>
                <a:gd name="connsiteY27" fmla="*/ 66104 h 76200"/>
                <a:gd name="connsiteX28" fmla="*/ 285750 w 762000"/>
                <a:gd name="connsiteY28" fmla="*/ 56579 h 76200"/>
                <a:gd name="connsiteX29" fmla="*/ 323850 w 762000"/>
                <a:gd name="connsiteY29" fmla="*/ 65532 h 76200"/>
                <a:gd name="connsiteX30" fmla="*/ 381000 w 762000"/>
                <a:gd name="connsiteY30" fmla="*/ 78200 h 76200"/>
                <a:gd name="connsiteX31" fmla="*/ 438150 w 762000"/>
                <a:gd name="connsiteY31" fmla="*/ 66104 h 76200"/>
                <a:gd name="connsiteX32" fmla="*/ 476250 w 762000"/>
                <a:gd name="connsiteY32" fmla="*/ 56579 h 76200"/>
                <a:gd name="connsiteX33" fmla="*/ 514350 w 762000"/>
                <a:gd name="connsiteY33" fmla="*/ 66104 h 76200"/>
                <a:gd name="connsiteX34" fmla="*/ 571500 w 762000"/>
                <a:gd name="connsiteY34" fmla="*/ 78200 h 76200"/>
                <a:gd name="connsiteX35" fmla="*/ 571500 w 762000"/>
                <a:gd name="connsiteY35" fmla="*/ 78200 h 76200"/>
                <a:gd name="connsiteX36" fmla="*/ 628650 w 762000"/>
                <a:gd name="connsiteY36" fmla="*/ 66104 h 76200"/>
                <a:gd name="connsiteX37" fmla="*/ 666750 w 762000"/>
                <a:gd name="connsiteY37" fmla="*/ 56579 h 76200"/>
                <a:gd name="connsiteX38" fmla="*/ 704850 w 762000"/>
                <a:gd name="connsiteY38" fmla="*/ 65532 h 76200"/>
                <a:gd name="connsiteX39" fmla="*/ 762000 w 762000"/>
                <a:gd name="connsiteY39" fmla="*/ 78200 h 76200"/>
                <a:gd name="connsiteX40" fmla="*/ 762000 w 762000"/>
                <a:gd name="connsiteY40" fmla="*/ 21050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lnTo>
                    <a:pt x="476250" y="0"/>
                  </a:ln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lnTo>
                    <a:pt x="285750" y="0"/>
                  </a:ln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lnTo>
                    <a:pt x="95250" y="0"/>
                  </a:ln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lnTo>
                    <a:pt x="190500" y="78200"/>
                  </a:ln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lnTo>
                    <a:pt x="571500" y="78200"/>
                  </a:lnTo>
                  <a:cubicBezTo>
                    <a:pt x="591099" y="77441"/>
                    <a:pt x="610425" y="73350"/>
                    <a:pt x="628650" y="66104"/>
                  </a:cubicBezTo>
                  <a:cubicBezTo>
                    <a:pt x="640751" y="60888"/>
                    <a:pt x="653618" y="57670"/>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sp>
          <p:nvSpPr>
            <p:cNvPr id="1338" name="Figura a mano libera 1337">
              <a:extLst>
                <a:ext uri="{FF2B5EF4-FFF2-40B4-BE49-F238E27FC236}">
                  <a16:creationId xmlns:a16="http://schemas.microsoft.com/office/drawing/2014/main" id="{823E5FFE-6F90-894E-B843-8D57F8426253}"/>
                </a:ext>
              </a:extLst>
            </p:cNvPr>
            <p:cNvSpPr/>
            <p:nvPr/>
          </p:nvSpPr>
          <p:spPr>
            <a:xfrm>
              <a:off x="7000725" y="4207556"/>
              <a:ext cx="571500" cy="600075"/>
            </a:xfrm>
            <a:custGeom>
              <a:avLst/>
              <a:gdLst>
                <a:gd name="connsiteX0" fmla="*/ 307753 w 571500"/>
                <a:gd name="connsiteY0" fmla="*/ 187891 h 600075"/>
                <a:gd name="connsiteX1" fmla="*/ 328100 w 571500"/>
                <a:gd name="connsiteY1" fmla="*/ 217384 h 600075"/>
                <a:gd name="connsiteX2" fmla="*/ 354616 w 571500"/>
                <a:gd name="connsiteY2" fmla="*/ 205131 h 600075"/>
                <a:gd name="connsiteX3" fmla="*/ 354616 w 571500"/>
                <a:gd name="connsiteY3" fmla="*/ 205131 h 600075"/>
                <a:gd name="connsiteX4" fmla="*/ 355378 w 571500"/>
                <a:gd name="connsiteY4" fmla="*/ 487071 h 600075"/>
                <a:gd name="connsiteX5" fmla="*/ 355378 w 571500"/>
                <a:gd name="connsiteY5" fmla="*/ 487071 h 600075"/>
                <a:gd name="connsiteX6" fmla="*/ 201359 w 571500"/>
                <a:gd name="connsiteY6" fmla="*/ 522218 h 600075"/>
                <a:gd name="connsiteX7" fmla="*/ 201359 w 571500"/>
                <a:gd name="connsiteY7" fmla="*/ 522218 h 600075"/>
                <a:gd name="connsiteX8" fmla="*/ 184880 w 571500"/>
                <a:gd name="connsiteY8" fmla="*/ 522218 h 600075"/>
                <a:gd name="connsiteX9" fmla="*/ 184880 w 571500"/>
                <a:gd name="connsiteY9" fmla="*/ 522218 h 600075"/>
                <a:gd name="connsiteX10" fmla="*/ 162877 w 571500"/>
                <a:gd name="connsiteY10" fmla="*/ 359150 h 600075"/>
                <a:gd name="connsiteX11" fmla="*/ 162877 w 571500"/>
                <a:gd name="connsiteY11" fmla="*/ 359150 h 600075"/>
                <a:gd name="connsiteX12" fmla="*/ 184002 w 571500"/>
                <a:gd name="connsiteY12" fmla="*/ 361743 h 600075"/>
                <a:gd name="connsiteX13" fmla="*/ 189643 w 571500"/>
                <a:gd name="connsiteY13" fmla="*/ 347815 h 600075"/>
                <a:gd name="connsiteX14" fmla="*/ 189071 w 571500"/>
                <a:gd name="connsiteY14" fmla="*/ 345244 h 600075"/>
                <a:gd name="connsiteX15" fmla="*/ 189071 w 571500"/>
                <a:gd name="connsiteY15" fmla="*/ 345244 h 600075"/>
                <a:gd name="connsiteX16" fmla="*/ 220218 w 571500"/>
                <a:gd name="connsiteY16" fmla="*/ 397536 h 600075"/>
                <a:gd name="connsiteX17" fmla="*/ 225114 w 571500"/>
                <a:gd name="connsiteY17" fmla="*/ 398471 h 600075"/>
                <a:gd name="connsiteX18" fmla="*/ 226504 w 571500"/>
                <a:gd name="connsiteY18" fmla="*/ 396583 h 600075"/>
                <a:gd name="connsiteX19" fmla="*/ 220980 w 571500"/>
                <a:gd name="connsiteY19" fmla="*/ 328194 h 600075"/>
                <a:gd name="connsiteX20" fmla="*/ 192405 w 571500"/>
                <a:gd name="connsiteY20" fmla="*/ 306858 h 600075"/>
                <a:gd name="connsiteX21" fmla="*/ 192405 w 571500"/>
                <a:gd name="connsiteY21" fmla="*/ 306858 h 600075"/>
                <a:gd name="connsiteX22" fmla="*/ 274415 w 571500"/>
                <a:gd name="connsiteY22" fmla="*/ 336481 h 600075"/>
                <a:gd name="connsiteX23" fmla="*/ 279491 w 571500"/>
                <a:gd name="connsiteY23" fmla="*/ 335125 h 600075"/>
                <a:gd name="connsiteX24" fmla="*/ 279559 w 571500"/>
                <a:gd name="connsiteY24" fmla="*/ 331528 h 600075"/>
                <a:gd name="connsiteX25" fmla="*/ 221075 w 571500"/>
                <a:gd name="connsiteY25" fmla="*/ 271234 h 600075"/>
                <a:gd name="connsiteX26" fmla="*/ 161068 w 571500"/>
                <a:gd name="connsiteY26" fmla="*/ 299809 h 600075"/>
                <a:gd name="connsiteX27" fmla="*/ 160126 w 571500"/>
                <a:gd name="connsiteY27" fmla="*/ 299840 h 600075"/>
                <a:gd name="connsiteX28" fmla="*/ 159925 w 571500"/>
                <a:gd name="connsiteY28" fmla="*/ 299238 h 600075"/>
                <a:gd name="connsiteX29" fmla="*/ 141542 w 571500"/>
                <a:gd name="connsiteY29" fmla="*/ 247612 h 600075"/>
                <a:gd name="connsiteX30" fmla="*/ 72295 w 571500"/>
                <a:gd name="connsiteY30" fmla="*/ 250946 h 600075"/>
                <a:gd name="connsiteX31" fmla="*/ 69512 w 571500"/>
                <a:gd name="connsiteY31" fmla="*/ 255402 h 600075"/>
                <a:gd name="connsiteX32" fmla="*/ 72295 w 571500"/>
                <a:gd name="connsiteY32" fmla="*/ 258185 h 600075"/>
                <a:gd name="connsiteX33" fmla="*/ 128397 w 571500"/>
                <a:gd name="connsiteY33" fmla="*/ 282569 h 600075"/>
                <a:gd name="connsiteX34" fmla="*/ 128397 w 571500"/>
                <a:gd name="connsiteY34" fmla="*/ 282569 h 600075"/>
                <a:gd name="connsiteX35" fmla="*/ 71247 w 571500"/>
                <a:gd name="connsiteY35" fmla="*/ 287903 h 600075"/>
                <a:gd name="connsiteX36" fmla="*/ 39624 w 571500"/>
                <a:gd name="connsiteY36" fmla="*/ 343529 h 600075"/>
                <a:gd name="connsiteX37" fmla="*/ 41659 w 571500"/>
                <a:gd name="connsiteY37" fmla="*/ 348372 h 600075"/>
                <a:gd name="connsiteX38" fmla="*/ 45720 w 571500"/>
                <a:gd name="connsiteY38" fmla="*/ 347530 h 600075"/>
                <a:gd name="connsiteX39" fmla="*/ 101822 w 571500"/>
                <a:gd name="connsiteY39" fmla="*/ 314192 h 600075"/>
                <a:gd name="connsiteX40" fmla="*/ 101822 w 571500"/>
                <a:gd name="connsiteY40" fmla="*/ 314192 h 600075"/>
                <a:gd name="connsiteX41" fmla="*/ 82772 w 571500"/>
                <a:gd name="connsiteY41" fmla="*/ 339433 h 600075"/>
                <a:gd name="connsiteX42" fmla="*/ 84296 w 571500"/>
                <a:gd name="connsiteY42" fmla="*/ 396583 h 600075"/>
                <a:gd name="connsiteX43" fmla="*/ 88997 w 571500"/>
                <a:gd name="connsiteY43" fmla="*/ 399217 h 600075"/>
                <a:gd name="connsiteX44" fmla="*/ 91631 w 571500"/>
                <a:gd name="connsiteY44" fmla="*/ 396583 h 600075"/>
                <a:gd name="connsiteX45" fmla="*/ 115253 w 571500"/>
                <a:gd name="connsiteY45" fmla="*/ 348958 h 600075"/>
                <a:gd name="connsiteX46" fmla="*/ 115253 w 571500"/>
                <a:gd name="connsiteY46" fmla="*/ 348958 h 600075"/>
                <a:gd name="connsiteX47" fmla="*/ 114300 w 571500"/>
                <a:gd name="connsiteY47" fmla="*/ 354769 h 600075"/>
                <a:gd name="connsiteX48" fmla="*/ 131249 w 571500"/>
                <a:gd name="connsiteY48" fmla="*/ 367642 h 600075"/>
                <a:gd name="connsiteX49" fmla="*/ 131350 w 571500"/>
                <a:gd name="connsiteY49" fmla="*/ 367627 h 600075"/>
                <a:gd name="connsiteX50" fmla="*/ 140018 w 571500"/>
                <a:gd name="connsiteY50" fmla="*/ 363151 h 600075"/>
                <a:gd name="connsiteX51" fmla="*/ 140018 w 571500"/>
                <a:gd name="connsiteY51" fmla="*/ 363151 h 600075"/>
                <a:gd name="connsiteX52" fmla="*/ 147638 w 571500"/>
                <a:gd name="connsiteY52" fmla="*/ 523837 h 600075"/>
                <a:gd name="connsiteX53" fmla="*/ 147638 w 571500"/>
                <a:gd name="connsiteY53" fmla="*/ 523837 h 600075"/>
                <a:gd name="connsiteX54" fmla="*/ 0 w 571500"/>
                <a:gd name="connsiteY54" fmla="*/ 586702 h 600075"/>
                <a:gd name="connsiteX55" fmla="*/ 9525 w 571500"/>
                <a:gd name="connsiteY55" fmla="*/ 585940 h 600075"/>
                <a:gd name="connsiteX56" fmla="*/ 66675 w 571500"/>
                <a:gd name="connsiteY56" fmla="*/ 598037 h 600075"/>
                <a:gd name="connsiteX57" fmla="*/ 104775 w 571500"/>
                <a:gd name="connsiteY57" fmla="*/ 606991 h 600075"/>
                <a:gd name="connsiteX58" fmla="*/ 104775 w 571500"/>
                <a:gd name="connsiteY58" fmla="*/ 606991 h 600075"/>
                <a:gd name="connsiteX59" fmla="*/ 142875 w 571500"/>
                <a:gd name="connsiteY59" fmla="*/ 598037 h 600075"/>
                <a:gd name="connsiteX60" fmla="*/ 200025 w 571500"/>
                <a:gd name="connsiteY60" fmla="*/ 585940 h 600075"/>
                <a:gd name="connsiteX61" fmla="*/ 200025 w 571500"/>
                <a:gd name="connsiteY61" fmla="*/ 585940 h 600075"/>
                <a:gd name="connsiteX62" fmla="*/ 257175 w 571500"/>
                <a:gd name="connsiteY62" fmla="*/ 598037 h 600075"/>
                <a:gd name="connsiteX63" fmla="*/ 295275 w 571500"/>
                <a:gd name="connsiteY63" fmla="*/ 606991 h 600075"/>
                <a:gd name="connsiteX64" fmla="*/ 295275 w 571500"/>
                <a:gd name="connsiteY64" fmla="*/ 606991 h 600075"/>
                <a:gd name="connsiteX65" fmla="*/ 333375 w 571500"/>
                <a:gd name="connsiteY65" fmla="*/ 598037 h 600075"/>
                <a:gd name="connsiteX66" fmla="*/ 390525 w 571500"/>
                <a:gd name="connsiteY66" fmla="*/ 585940 h 600075"/>
                <a:gd name="connsiteX67" fmla="*/ 390525 w 571500"/>
                <a:gd name="connsiteY67" fmla="*/ 585940 h 600075"/>
                <a:gd name="connsiteX68" fmla="*/ 447675 w 571500"/>
                <a:gd name="connsiteY68" fmla="*/ 598037 h 600075"/>
                <a:gd name="connsiteX69" fmla="*/ 485775 w 571500"/>
                <a:gd name="connsiteY69" fmla="*/ 606991 h 600075"/>
                <a:gd name="connsiteX70" fmla="*/ 485775 w 571500"/>
                <a:gd name="connsiteY70" fmla="*/ 606991 h 600075"/>
                <a:gd name="connsiteX71" fmla="*/ 523875 w 571500"/>
                <a:gd name="connsiteY71" fmla="*/ 598037 h 600075"/>
                <a:gd name="connsiteX72" fmla="*/ 579025 w 571500"/>
                <a:gd name="connsiteY72" fmla="*/ 586131 h 600075"/>
                <a:gd name="connsiteX73" fmla="*/ 579025 w 571500"/>
                <a:gd name="connsiteY73" fmla="*/ 586131 h 600075"/>
                <a:gd name="connsiteX74" fmla="*/ 418529 w 571500"/>
                <a:gd name="connsiteY74" fmla="*/ 490881 h 600075"/>
                <a:gd name="connsiteX75" fmla="*/ 418529 w 571500"/>
                <a:gd name="connsiteY75" fmla="*/ 490881 h 600075"/>
                <a:gd name="connsiteX76" fmla="*/ 393097 w 571500"/>
                <a:gd name="connsiteY76" fmla="*/ 205798 h 600075"/>
                <a:gd name="connsiteX77" fmla="*/ 393097 w 571500"/>
                <a:gd name="connsiteY77" fmla="*/ 205798 h 600075"/>
                <a:gd name="connsiteX78" fmla="*/ 412147 w 571500"/>
                <a:gd name="connsiteY78" fmla="*/ 211036 h 600075"/>
                <a:gd name="connsiteX79" fmla="*/ 430530 w 571500"/>
                <a:gd name="connsiteY79" fmla="*/ 197701 h 600075"/>
                <a:gd name="connsiteX80" fmla="*/ 432149 w 571500"/>
                <a:gd name="connsiteY80" fmla="*/ 177318 h 600075"/>
                <a:gd name="connsiteX81" fmla="*/ 432149 w 571500"/>
                <a:gd name="connsiteY81" fmla="*/ 177318 h 600075"/>
                <a:gd name="connsiteX82" fmla="*/ 483108 w 571500"/>
                <a:gd name="connsiteY82" fmla="*/ 251803 h 600075"/>
                <a:gd name="connsiteX83" fmla="*/ 491505 w 571500"/>
                <a:gd name="connsiteY83" fmla="*/ 255111 h 600075"/>
                <a:gd name="connsiteX84" fmla="*/ 495300 w 571500"/>
                <a:gd name="connsiteY84" fmla="*/ 249994 h 600075"/>
                <a:gd name="connsiteX85" fmla="*/ 484251 w 571500"/>
                <a:gd name="connsiteY85" fmla="*/ 154172 h 600075"/>
                <a:gd name="connsiteX86" fmla="*/ 447675 w 571500"/>
                <a:gd name="connsiteY86" fmla="*/ 117882 h 600075"/>
                <a:gd name="connsiteX87" fmla="*/ 447675 w 571500"/>
                <a:gd name="connsiteY87" fmla="*/ 117120 h 600075"/>
                <a:gd name="connsiteX88" fmla="*/ 547021 w 571500"/>
                <a:gd name="connsiteY88" fmla="*/ 159030 h 600075"/>
                <a:gd name="connsiteX89" fmla="*/ 555979 w 571500"/>
                <a:gd name="connsiteY89" fmla="*/ 157929 h 600075"/>
                <a:gd name="connsiteX90" fmla="*/ 556546 w 571500"/>
                <a:gd name="connsiteY90" fmla="*/ 150934 h 600075"/>
                <a:gd name="connsiteX91" fmla="*/ 490823 w 571500"/>
                <a:gd name="connsiteY91" fmla="*/ 65875 h 600075"/>
                <a:gd name="connsiteX92" fmla="*/ 390716 w 571500"/>
                <a:gd name="connsiteY92" fmla="*/ 73400 h 600075"/>
                <a:gd name="connsiteX93" fmla="*/ 390716 w 571500"/>
                <a:gd name="connsiteY93" fmla="*/ 73400 h 600075"/>
                <a:gd name="connsiteX94" fmla="*/ 481584 w 571500"/>
                <a:gd name="connsiteY94" fmla="*/ 16822 h 600075"/>
                <a:gd name="connsiteX95" fmla="*/ 485224 w 571500"/>
                <a:gd name="connsiteY95" fmla="*/ 8710 h 600075"/>
                <a:gd name="connsiteX96" fmla="*/ 480250 w 571500"/>
                <a:gd name="connsiteY96" fmla="*/ 4725 h 600075"/>
                <a:gd name="connsiteX97" fmla="*/ 364331 w 571500"/>
                <a:gd name="connsiteY97" fmla="*/ 15202 h 600075"/>
                <a:gd name="connsiteX98" fmla="*/ 346520 w 571500"/>
                <a:gd name="connsiteY98" fmla="*/ 107119 h 600075"/>
                <a:gd name="connsiteX99" fmla="*/ 346377 w 571500"/>
                <a:gd name="connsiteY99" fmla="*/ 107928 h 600075"/>
                <a:gd name="connsiteX100" fmla="*/ 345567 w 571500"/>
                <a:gd name="connsiteY100" fmla="*/ 107785 h 600075"/>
                <a:gd name="connsiteX101" fmla="*/ 237553 w 571500"/>
                <a:gd name="connsiteY101" fmla="*/ 72638 h 600075"/>
                <a:gd name="connsiteX102" fmla="*/ 154496 w 571500"/>
                <a:gd name="connsiteY102" fmla="*/ 186938 h 600075"/>
                <a:gd name="connsiteX103" fmla="*/ 158674 w 571500"/>
                <a:gd name="connsiteY103" fmla="*/ 194786 h 600075"/>
                <a:gd name="connsiteX104" fmla="*/ 164021 w 571500"/>
                <a:gd name="connsiteY104" fmla="*/ 193987 h 600075"/>
                <a:gd name="connsiteX105" fmla="*/ 292513 w 571500"/>
                <a:gd name="connsiteY105" fmla="*/ 125692 h 600075"/>
                <a:gd name="connsiteX106" fmla="*/ 292513 w 571500"/>
                <a:gd name="connsiteY106" fmla="*/ 126264 h 600075"/>
                <a:gd name="connsiteX107" fmla="*/ 249841 w 571500"/>
                <a:gd name="connsiteY107" fmla="*/ 168079 h 600075"/>
                <a:gd name="connsiteX108" fmla="*/ 256603 w 571500"/>
                <a:gd name="connsiteY108" fmla="*/ 282379 h 600075"/>
                <a:gd name="connsiteX109" fmla="*/ 264648 w 571500"/>
                <a:gd name="connsiteY109" fmla="*/ 285478 h 600075"/>
                <a:gd name="connsiteX110" fmla="*/ 267748 w 571500"/>
                <a:gd name="connsiteY110" fmla="*/ 282379 h 600075"/>
                <a:gd name="connsiteX111" fmla="*/ 307276 w 571500"/>
                <a:gd name="connsiteY111" fmla="*/ 188367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71500" h="600075">
                  <a:moveTo>
                    <a:pt x="307753" y="187891"/>
                  </a:moveTo>
                  <a:cubicBezTo>
                    <a:pt x="305227" y="201653"/>
                    <a:pt x="314337" y="214859"/>
                    <a:pt x="328100" y="217384"/>
                  </a:cubicBezTo>
                  <a:cubicBezTo>
                    <a:pt x="338640" y="219318"/>
                    <a:pt x="349258" y="214412"/>
                    <a:pt x="354616" y="205131"/>
                  </a:cubicBezTo>
                  <a:lnTo>
                    <a:pt x="354616" y="205131"/>
                  </a:lnTo>
                  <a:cubicBezTo>
                    <a:pt x="376047" y="307334"/>
                    <a:pt x="367760" y="411823"/>
                    <a:pt x="355378" y="487071"/>
                  </a:cubicBezTo>
                  <a:lnTo>
                    <a:pt x="355378" y="487071"/>
                  </a:lnTo>
                  <a:cubicBezTo>
                    <a:pt x="302383" y="489728"/>
                    <a:pt x="250260" y="501622"/>
                    <a:pt x="201359" y="522218"/>
                  </a:cubicBezTo>
                  <a:lnTo>
                    <a:pt x="201359" y="522218"/>
                  </a:lnTo>
                  <a:cubicBezTo>
                    <a:pt x="201359" y="522218"/>
                    <a:pt x="195072" y="522218"/>
                    <a:pt x="184880" y="522218"/>
                  </a:cubicBezTo>
                  <a:lnTo>
                    <a:pt x="184880" y="522218"/>
                  </a:lnTo>
                  <a:cubicBezTo>
                    <a:pt x="167927" y="469598"/>
                    <a:pt x="160476" y="414381"/>
                    <a:pt x="162877" y="359150"/>
                  </a:cubicBezTo>
                  <a:lnTo>
                    <a:pt x="162877" y="359150"/>
                  </a:lnTo>
                  <a:cubicBezTo>
                    <a:pt x="167995" y="365699"/>
                    <a:pt x="177453" y="366861"/>
                    <a:pt x="184002" y="361743"/>
                  </a:cubicBezTo>
                  <a:cubicBezTo>
                    <a:pt x="188231" y="358438"/>
                    <a:pt x="190380" y="353131"/>
                    <a:pt x="189643" y="347815"/>
                  </a:cubicBezTo>
                  <a:cubicBezTo>
                    <a:pt x="189554" y="346939"/>
                    <a:pt x="189362" y="346075"/>
                    <a:pt x="189071" y="345244"/>
                  </a:cubicBezTo>
                  <a:lnTo>
                    <a:pt x="189071" y="345244"/>
                  </a:lnTo>
                  <a:cubicBezTo>
                    <a:pt x="208693" y="366484"/>
                    <a:pt x="213741" y="387630"/>
                    <a:pt x="220218" y="397536"/>
                  </a:cubicBezTo>
                  <a:cubicBezTo>
                    <a:pt x="221311" y="399145"/>
                    <a:pt x="223503" y="399565"/>
                    <a:pt x="225114" y="398471"/>
                  </a:cubicBezTo>
                  <a:cubicBezTo>
                    <a:pt x="225779" y="398019"/>
                    <a:pt x="226270" y="397353"/>
                    <a:pt x="226504" y="396583"/>
                  </a:cubicBezTo>
                  <a:cubicBezTo>
                    <a:pt x="233712" y="373945"/>
                    <a:pt x="231728" y="349381"/>
                    <a:pt x="220980" y="328194"/>
                  </a:cubicBezTo>
                  <a:cubicBezTo>
                    <a:pt x="214577" y="317650"/>
                    <a:pt x="204334" y="310001"/>
                    <a:pt x="192405" y="306858"/>
                  </a:cubicBezTo>
                  <a:lnTo>
                    <a:pt x="192405" y="306858"/>
                  </a:lnTo>
                  <a:cubicBezTo>
                    <a:pt x="221171" y="312204"/>
                    <a:pt x="248872" y="322210"/>
                    <a:pt x="274415" y="336481"/>
                  </a:cubicBezTo>
                  <a:cubicBezTo>
                    <a:pt x="276191" y="337508"/>
                    <a:pt x="278463" y="336902"/>
                    <a:pt x="279491" y="335125"/>
                  </a:cubicBezTo>
                  <a:cubicBezTo>
                    <a:pt x="280131" y="334017"/>
                    <a:pt x="280157" y="332658"/>
                    <a:pt x="279559" y="331528"/>
                  </a:cubicBezTo>
                  <a:cubicBezTo>
                    <a:pt x="270605" y="313144"/>
                    <a:pt x="249650" y="277330"/>
                    <a:pt x="221075" y="271234"/>
                  </a:cubicBezTo>
                  <a:cubicBezTo>
                    <a:pt x="192500" y="265138"/>
                    <a:pt x="168212" y="291999"/>
                    <a:pt x="161068" y="299809"/>
                  </a:cubicBezTo>
                  <a:cubicBezTo>
                    <a:pt x="160816" y="300078"/>
                    <a:pt x="160394" y="300091"/>
                    <a:pt x="160126" y="299840"/>
                  </a:cubicBezTo>
                  <a:cubicBezTo>
                    <a:pt x="159961" y="299685"/>
                    <a:pt x="159886" y="299460"/>
                    <a:pt x="159925" y="299238"/>
                  </a:cubicBezTo>
                  <a:cubicBezTo>
                    <a:pt x="166994" y="279848"/>
                    <a:pt x="159275" y="258171"/>
                    <a:pt x="141542" y="247612"/>
                  </a:cubicBezTo>
                  <a:cubicBezTo>
                    <a:pt x="124206" y="237516"/>
                    <a:pt x="90869" y="245231"/>
                    <a:pt x="72295" y="250946"/>
                  </a:cubicBezTo>
                  <a:cubicBezTo>
                    <a:pt x="70295" y="251408"/>
                    <a:pt x="69050" y="253403"/>
                    <a:pt x="69512" y="255402"/>
                  </a:cubicBezTo>
                  <a:cubicBezTo>
                    <a:pt x="69831" y="256785"/>
                    <a:pt x="70911" y="257866"/>
                    <a:pt x="72295" y="258185"/>
                  </a:cubicBezTo>
                  <a:cubicBezTo>
                    <a:pt x="92212" y="263163"/>
                    <a:pt x="111169" y="271403"/>
                    <a:pt x="128397" y="282569"/>
                  </a:cubicBezTo>
                  <a:lnTo>
                    <a:pt x="128397" y="282569"/>
                  </a:lnTo>
                  <a:cubicBezTo>
                    <a:pt x="110007" y="272695"/>
                    <a:pt x="87492" y="274797"/>
                    <a:pt x="71247" y="287903"/>
                  </a:cubicBezTo>
                  <a:cubicBezTo>
                    <a:pt x="56007" y="299619"/>
                    <a:pt x="45148" y="326765"/>
                    <a:pt x="39624" y="343529"/>
                  </a:cubicBezTo>
                  <a:cubicBezTo>
                    <a:pt x="38849" y="345428"/>
                    <a:pt x="39759" y="347597"/>
                    <a:pt x="41659" y="348372"/>
                  </a:cubicBezTo>
                  <a:cubicBezTo>
                    <a:pt x="43058" y="348944"/>
                    <a:pt x="44664" y="348611"/>
                    <a:pt x="45720" y="347530"/>
                  </a:cubicBezTo>
                  <a:cubicBezTo>
                    <a:pt x="61978" y="332744"/>
                    <a:pt x="81063" y="321403"/>
                    <a:pt x="101822" y="314192"/>
                  </a:cubicBezTo>
                  <a:lnTo>
                    <a:pt x="101822" y="314192"/>
                  </a:lnTo>
                  <a:cubicBezTo>
                    <a:pt x="93033" y="320452"/>
                    <a:pt x="86381" y="329264"/>
                    <a:pt x="82772" y="339433"/>
                  </a:cubicBezTo>
                  <a:cubicBezTo>
                    <a:pt x="76009" y="356674"/>
                    <a:pt x="80296" y="381439"/>
                    <a:pt x="84296" y="396583"/>
                  </a:cubicBezTo>
                  <a:cubicBezTo>
                    <a:pt x="84867" y="398608"/>
                    <a:pt x="86972" y="399787"/>
                    <a:pt x="88997" y="399217"/>
                  </a:cubicBezTo>
                  <a:cubicBezTo>
                    <a:pt x="90273" y="398857"/>
                    <a:pt x="91270" y="397860"/>
                    <a:pt x="91631" y="396583"/>
                  </a:cubicBezTo>
                  <a:cubicBezTo>
                    <a:pt x="96274" y="379301"/>
                    <a:pt x="104304" y="363113"/>
                    <a:pt x="115253" y="348958"/>
                  </a:cubicBezTo>
                  <a:lnTo>
                    <a:pt x="115253" y="348958"/>
                  </a:lnTo>
                  <a:cubicBezTo>
                    <a:pt x="114521" y="350804"/>
                    <a:pt x="114196" y="352785"/>
                    <a:pt x="114300" y="354769"/>
                  </a:cubicBezTo>
                  <a:cubicBezTo>
                    <a:pt x="115426" y="363004"/>
                    <a:pt x="123013" y="368767"/>
                    <a:pt x="131249" y="367642"/>
                  </a:cubicBezTo>
                  <a:cubicBezTo>
                    <a:pt x="131282" y="367637"/>
                    <a:pt x="131316" y="367632"/>
                    <a:pt x="131350" y="367627"/>
                  </a:cubicBezTo>
                  <a:cubicBezTo>
                    <a:pt x="134651" y="367125"/>
                    <a:pt x="137697" y="365552"/>
                    <a:pt x="140018" y="363151"/>
                  </a:cubicBezTo>
                  <a:lnTo>
                    <a:pt x="140018" y="363151"/>
                  </a:lnTo>
                  <a:cubicBezTo>
                    <a:pt x="137998" y="416832"/>
                    <a:pt x="140548" y="470588"/>
                    <a:pt x="147638" y="523837"/>
                  </a:cubicBezTo>
                  <a:lnTo>
                    <a:pt x="147638" y="523837"/>
                  </a:lnTo>
                  <a:cubicBezTo>
                    <a:pt x="95250" y="527743"/>
                    <a:pt x="19717" y="541649"/>
                    <a:pt x="0" y="586702"/>
                  </a:cubicBezTo>
                  <a:lnTo>
                    <a:pt x="9525" y="585940"/>
                  </a:lnTo>
                  <a:cubicBezTo>
                    <a:pt x="29124" y="586699"/>
                    <a:pt x="48450" y="590790"/>
                    <a:pt x="66675" y="598037"/>
                  </a:cubicBezTo>
                  <a:cubicBezTo>
                    <a:pt x="78794" y="603104"/>
                    <a:pt x="91668" y="606129"/>
                    <a:pt x="104775" y="606991"/>
                  </a:cubicBezTo>
                  <a:lnTo>
                    <a:pt x="104775" y="606991"/>
                  </a:lnTo>
                  <a:cubicBezTo>
                    <a:pt x="117882" y="606129"/>
                    <a:pt x="130756" y="603104"/>
                    <a:pt x="142875" y="598037"/>
                  </a:cubicBezTo>
                  <a:cubicBezTo>
                    <a:pt x="161100" y="590790"/>
                    <a:pt x="180426" y="586699"/>
                    <a:pt x="200025" y="585940"/>
                  </a:cubicBezTo>
                  <a:lnTo>
                    <a:pt x="200025" y="585940"/>
                  </a:lnTo>
                  <a:cubicBezTo>
                    <a:pt x="219624" y="586699"/>
                    <a:pt x="238950" y="590790"/>
                    <a:pt x="257175" y="598037"/>
                  </a:cubicBezTo>
                  <a:cubicBezTo>
                    <a:pt x="269294" y="603104"/>
                    <a:pt x="282168" y="606129"/>
                    <a:pt x="295275" y="606991"/>
                  </a:cubicBezTo>
                  <a:lnTo>
                    <a:pt x="295275" y="606991"/>
                  </a:lnTo>
                  <a:cubicBezTo>
                    <a:pt x="308382" y="606129"/>
                    <a:pt x="321256" y="603104"/>
                    <a:pt x="333375" y="598037"/>
                  </a:cubicBezTo>
                  <a:cubicBezTo>
                    <a:pt x="351600" y="590790"/>
                    <a:pt x="370926" y="586699"/>
                    <a:pt x="390525" y="585940"/>
                  </a:cubicBezTo>
                  <a:lnTo>
                    <a:pt x="390525" y="585940"/>
                  </a:lnTo>
                  <a:cubicBezTo>
                    <a:pt x="410124" y="586699"/>
                    <a:pt x="429450" y="590790"/>
                    <a:pt x="447675" y="598037"/>
                  </a:cubicBezTo>
                  <a:cubicBezTo>
                    <a:pt x="459794" y="603104"/>
                    <a:pt x="472668" y="606129"/>
                    <a:pt x="485775" y="606991"/>
                  </a:cubicBezTo>
                  <a:lnTo>
                    <a:pt x="485775" y="606991"/>
                  </a:lnTo>
                  <a:cubicBezTo>
                    <a:pt x="498882" y="606129"/>
                    <a:pt x="511756" y="603104"/>
                    <a:pt x="523875" y="598037"/>
                  </a:cubicBezTo>
                  <a:cubicBezTo>
                    <a:pt x="541490" y="591100"/>
                    <a:pt x="560117" y="587079"/>
                    <a:pt x="579025" y="586131"/>
                  </a:cubicBezTo>
                  <a:lnTo>
                    <a:pt x="579025" y="586131"/>
                  </a:lnTo>
                  <a:cubicBezTo>
                    <a:pt x="539107" y="535670"/>
                    <a:pt x="481945" y="501746"/>
                    <a:pt x="418529" y="490881"/>
                  </a:cubicBezTo>
                  <a:lnTo>
                    <a:pt x="418529" y="490881"/>
                  </a:lnTo>
                  <a:cubicBezTo>
                    <a:pt x="417671" y="432874"/>
                    <a:pt x="413861" y="303238"/>
                    <a:pt x="393097" y="205798"/>
                  </a:cubicBezTo>
                  <a:lnTo>
                    <a:pt x="393097" y="205798"/>
                  </a:lnTo>
                  <a:cubicBezTo>
                    <a:pt x="398471" y="210060"/>
                    <a:pt x="405349" y="211951"/>
                    <a:pt x="412147" y="211036"/>
                  </a:cubicBezTo>
                  <a:cubicBezTo>
                    <a:pt x="420012" y="209684"/>
                    <a:pt x="426803" y="204757"/>
                    <a:pt x="430530" y="197701"/>
                  </a:cubicBezTo>
                  <a:cubicBezTo>
                    <a:pt x="434162" y="191513"/>
                    <a:pt x="434759" y="184001"/>
                    <a:pt x="432149" y="177318"/>
                  </a:cubicBezTo>
                  <a:lnTo>
                    <a:pt x="432149" y="177318"/>
                  </a:lnTo>
                  <a:cubicBezTo>
                    <a:pt x="453917" y="198513"/>
                    <a:pt x="471240" y="223835"/>
                    <a:pt x="483108" y="251803"/>
                  </a:cubicBezTo>
                  <a:cubicBezTo>
                    <a:pt x="484513" y="255036"/>
                    <a:pt x="488272" y="256517"/>
                    <a:pt x="491505" y="255111"/>
                  </a:cubicBezTo>
                  <a:cubicBezTo>
                    <a:pt x="493592" y="254205"/>
                    <a:pt x="495038" y="252254"/>
                    <a:pt x="495300" y="249994"/>
                  </a:cubicBezTo>
                  <a:cubicBezTo>
                    <a:pt x="498253" y="223324"/>
                    <a:pt x="499682" y="181223"/>
                    <a:pt x="484251" y="154172"/>
                  </a:cubicBezTo>
                  <a:cubicBezTo>
                    <a:pt x="475860" y="138766"/>
                    <a:pt x="463146" y="126151"/>
                    <a:pt x="447675" y="117882"/>
                  </a:cubicBezTo>
                  <a:cubicBezTo>
                    <a:pt x="447199" y="117882"/>
                    <a:pt x="447675" y="117025"/>
                    <a:pt x="447675" y="117120"/>
                  </a:cubicBezTo>
                  <a:cubicBezTo>
                    <a:pt x="483236" y="124383"/>
                    <a:pt x="517003" y="138627"/>
                    <a:pt x="547021" y="159030"/>
                  </a:cubicBezTo>
                  <a:cubicBezTo>
                    <a:pt x="549798" y="161200"/>
                    <a:pt x="553809" y="160707"/>
                    <a:pt x="555979" y="157929"/>
                  </a:cubicBezTo>
                  <a:cubicBezTo>
                    <a:pt x="557548" y="155920"/>
                    <a:pt x="557771" y="153169"/>
                    <a:pt x="556546" y="150934"/>
                  </a:cubicBezTo>
                  <a:cubicBezTo>
                    <a:pt x="543401" y="124359"/>
                    <a:pt x="518922" y="81782"/>
                    <a:pt x="490823" y="65875"/>
                  </a:cubicBezTo>
                  <a:cubicBezTo>
                    <a:pt x="451104" y="43396"/>
                    <a:pt x="416338" y="55017"/>
                    <a:pt x="390716" y="73400"/>
                  </a:cubicBezTo>
                  <a:cubicBezTo>
                    <a:pt x="390716" y="73400"/>
                    <a:pt x="390716" y="73400"/>
                    <a:pt x="390716" y="73400"/>
                  </a:cubicBezTo>
                  <a:cubicBezTo>
                    <a:pt x="417547" y="49484"/>
                    <a:pt x="448283" y="30347"/>
                    <a:pt x="481584" y="16822"/>
                  </a:cubicBezTo>
                  <a:cubicBezTo>
                    <a:pt x="484829" y="15587"/>
                    <a:pt x="486458" y="11955"/>
                    <a:pt x="485224" y="8710"/>
                  </a:cubicBezTo>
                  <a:cubicBezTo>
                    <a:pt x="484412" y="6578"/>
                    <a:pt x="482509" y="5052"/>
                    <a:pt x="480250" y="4725"/>
                  </a:cubicBezTo>
                  <a:cubicBezTo>
                    <a:pt x="447675" y="-609"/>
                    <a:pt x="390525" y="-5753"/>
                    <a:pt x="364331" y="15202"/>
                  </a:cubicBezTo>
                  <a:cubicBezTo>
                    <a:pt x="325660" y="45778"/>
                    <a:pt x="338042" y="88069"/>
                    <a:pt x="346520" y="107119"/>
                  </a:cubicBezTo>
                  <a:cubicBezTo>
                    <a:pt x="346703" y="107381"/>
                    <a:pt x="346640" y="107744"/>
                    <a:pt x="346377" y="107928"/>
                  </a:cubicBezTo>
                  <a:cubicBezTo>
                    <a:pt x="346114" y="108112"/>
                    <a:pt x="345751" y="108048"/>
                    <a:pt x="345567" y="107785"/>
                  </a:cubicBezTo>
                  <a:cubicBezTo>
                    <a:pt x="330041" y="91974"/>
                    <a:pt x="286703" y="54731"/>
                    <a:pt x="237553" y="72638"/>
                  </a:cubicBezTo>
                  <a:cubicBezTo>
                    <a:pt x="191548" y="89402"/>
                    <a:pt x="165164" y="153886"/>
                    <a:pt x="154496" y="186938"/>
                  </a:cubicBezTo>
                  <a:cubicBezTo>
                    <a:pt x="153482" y="190258"/>
                    <a:pt x="155353" y="193772"/>
                    <a:pt x="158674" y="194786"/>
                  </a:cubicBezTo>
                  <a:cubicBezTo>
                    <a:pt x="160486" y="195338"/>
                    <a:pt x="162450" y="195045"/>
                    <a:pt x="164021" y="193987"/>
                  </a:cubicBezTo>
                  <a:cubicBezTo>
                    <a:pt x="202887" y="164440"/>
                    <a:pt x="246278" y="141377"/>
                    <a:pt x="292513" y="125692"/>
                  </a:cubicBezTo>
                  <a:lnTo>
                    <a:pt x="292513" y="126264"/>
                  </a:lnTo>
                  <a:cubicBezTo>
                    <a:pt x="273478" y="134252"/>
                    <a:pt x="258214" y="149209"/>
                    <a:pt x="249841" y="168079"/>
                  </a:cubicBezTo>
                  <a:cubicBezTo>
                    <a:pt x="230791" y="213322"/>
                    <a:pt x="247078" y="260852"/>
                    <a:pt x="256603" y="282379"/>
                  </a:cubicBezTo>
                  <a:cubicBezTo>
                    <a:pt x="257969" y="285456"/>
                    <a:pt x="261571" y="286844"/>
                    <a:pt x="264648" y="285478"/>
                  </a:cubicBezTo>
                  <a:cubicBezTo>
                    <a:pt x="266029" y="284865"/>
                    <a:pt x="267134" y="283761"/>
                    <a:pt x="267748" y="282379"/>
                  </a:cubicBezTo>
                  <a:cubicBezTo>
                    <a:pt x="276035" y="264186"/>
                    <a:pt x="279845" y="227991"/>
                    <a:pt x="307276" y="188367"/>
                  </a:cubicBezTo>
                  <a:close/>
                </a:path>
              </a:pathLst>
            </a:custGeom>
            <a:grpFill/>
            <a:ln w="9525" cap="flat">
              <a:noFill/>
              <a:prstDash val="solid"/>
              <a:miter/>
            </a:ln>
          </p:spPr>
          <p:txBody>
            <a:bodyPr rtlCol="0" anchor="ctr"/>
            <a:lstStyle/>
            <a:p>
              <a:endParaRPr lang="it-IT" sz="1013"/>
            </a:p>
          </p:txBody>
        </p:sp>
        <p:sp>
          <p:nvSpPr>
            <p:cNvPr id="1339" name="Figura a mano libera 1338">
              <a:extLst>
                <a:ext uri="{FF2B5EF4-FFF2-40B4-BE49-F238E27FC236}">
                  <a16:creationId xmlns:a16="http://schemas.microsoft.com/office/drawing/2014/main" id="{B52C6614-16FD-5C4A-B19E-93561B6C06CC}"/>
                </a:ext>
              </a:extLst>
            </p:cNvPr>
            <p:cNvSpPr/>
            <p:nvPr/>
          </p:nvSpPr>
          <p:spPr>
            <a:xfrm>
              <a:off x="6915000" y="4855600"/>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4 h 76200"/>
                <a:gd name="connsiteX23" fmla="*/ 95250 w 762000"/>
                <a:gd name="connsiteY23" fmla="*/ 56579 h 76200"/>
                <a:gd name="connsiteX24" fmla="*/ 133350 w 762000"/>
                <a:gd name="connsiteY24" fmla="*/ 66104 h 76200"/>
                <a:gd name="connsiteX25" fmla="*/ 190500 w 762000"/>
                <a:gd name="connsiteY25" fmla="*/ 78200 h 76200"/>
                <a:gd name="connsiteX26" fmla="*/ 190500 w 762000"/>
                <a:gd name="connsiteY26" fmla="*/ 78200 h 76200"/>
                <a:gd name="connsiteX27" fmla="*/ 247650 w 762000"/>
                <a:gd name="connsiteY27" fmla="*/ 66104 h 76200"/>
                <a:gd name="connsiteX28" fmla="*/ 285750 w 762000"/>
                <a:gd name="connsiteY28" fmla="*/ 56579 h 76200"/>
                <a:gd name="connsiteX29" fmla="*/ 323850 w 762000"/>
                <a:gd name="connsiteY29" fmla="*/ 65532 h 76200"/>
                <a:gd name="connsiteX30" fmla="*/ 381000 w 762000"/>
                <a:gd name="connsiteY30" fmla="*/ 78200 h 76200"/>
                <a:gd name="connsiteX31" fmla="*/ 438150 w 762000"/>
                <a:gd name="connsiteY31" fmla="*/ 66104 h 76200"/>
                <a:gd name="connsiteX32" fmla="*/ 476250 w 762000"/>
                <a:gd name="connsiteY32" fmla="*/ 56579 h 76200"/>
                <a:gd name="connsiteX33" fmla="*/ 514350 w 762000"/>
                <a:gd name="connsiteY33" fmla="*/ 66104 h 76200"/>
                <a:gd name="connsiteX34" fmla="*/ 571500 w 762000"/>
                <a:gd name="connsiteY34" fmla="*/ 78200 h 76200"/>
                <a:gd name="connsiteX35" fmla="*/ 571500 w 762000"/>
                <a:gd name="connsiteY35" fmla="*/ 78200 h 76200"/>
                <a:gd name="connsiteX36" fmla="*/ 628650 w 762000"/>
                <a:gd name="connsiteY36" fmla="*/ 66104 h 76200"/>
                <a:gd name="connsiteX37" fmla="*/ 666750 w 762000"/>
                <a:gd name="connsiteY37" fmla="*/ 56579 h 76200"/>
                <a:gd name="connsiteX38" fmla="*/ 704850 w 762000"/>
                <a:gd name="connsiteY38" fmla="*/ 65532 h 76200"/>
                <a:gd name="connsiteX39" fmla="*/ 762000 w 762000"/>
                <a:gd name="connsiteY39" fmla="*/ 78200 h 76200"/>
                <a:gd name="connsiteX40" fmla="*/ 762000 w 762000"/>
                <a:gd name="connsiteY40" fmla="*/ 21050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lnTo>
                    <a:pt x="476250" y="0"/>
                  </a:ln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lnTo>
                    <a:pt x="285750" y="0"/>
                  </a:ln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lnTo>
                    <a:pt x="95250" y="0"/>
                  </a:ln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lnTo>
                    <a:pt x="190500" y="78200"/>
                  </a:ln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lnTo>
                    <a:pt x="571500" y="78200"/>
                  </a:lnTo>
                  <a:cubicBezTo>
                    <a:pt x="591099" y="77441"/>
                    <a:pt x="610425" y="73350"/>
                    <a:pt x="628650" y="66104"/>
                  </a:cubicBezTo>
                  <a:cubicBezTo>
                    <a:pt x="640751" y="60888"/>
                    <a:pt x="653618" y="57670"/>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grpSp>
      <p:grpSp>
        <p:nvGrpSpPr>
          <p:cNvPr id="1340" name="Elemento grafico 1055" descr="Scena tramonto">
            <a:extLst>
              <a:ext uri="{FF2B5EF4-FFF2-40B4-BE49-F238E27FC236}">
                <a16:creationId xmlns:a16="http://schemas.microsoft.com/office/drawing/2014/main" id="{607FCB93-6CBB-B044-BEC4-12A956F64D07}"/>
              </a:ext>
            </a:extLst>
          </p:cNvPr>
          <p:cNvGrpSpPr/>
          <p:nvPr/>
        </p:nvGrpSpPr>
        <p:grpSpPr>
          <a:xfrm>
            <a:off x="4226742" y="2967508"/>
            <a:ext cx="204800" cy="204800"/>
            <a:chOff x="6988800" y="4321800"/>
            <a:chExt cx="914400" cy="914400"/>
          </a:xfrm>
          <a:solidFill>
            <a:schemeClr val="accent3"/>
          </a:solidFill>
        </p:grpSpPr>
        <p:sp>
          <p:nvSpPr>
            <p:cNvPr id="1341" name="Figura a mano libera 1340">
              <a:extLst>
                <a:ext uri="{FF2B5EF4-FFF2-40B4-BE49-F238E27FC236}">
                  <a16:creationId xmlns:a16="http://schemas.microsoft.com/office/drawing/2014/main" id="{BC9466FC-4672-DF4C-814A-EEEADD0D0525}"/>
                </a:ext>
              </a:extLst>
            </p:cNvPr>
            <p:cNvSpPr/>
            <p:nvPr/>
          </p:nvSpPr>
          <p:spPr>
            <a:xfrm>
              <a:off x="7617450" y="4740900"/>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1342" name="Figura a mano libera 1341">
              <a:extLst>
                <a:ext uri="{FF2B5EF4-FFF2-40B4-BE49-F238E27FC236}">
                  <a16:creationId xmlns:a16="http://schemas.microsoft.com/office/drawing/2014/main" id="{FDC92CA1-BA75-3C4B-911D-52DE1CD935CF}"/>
                </a:ext>
              </a:extLst>
            </p:cNvPr>
            <p:cNvSpPr/>
            <p:nvPr/>
          </p:nvSpPr>
          <p:spPr>
            <a:xfrm>
              <a:off x="7160250" y="4740900"/>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1343" name="Figura a mano libera 1342">
              <a:extLst>
                <a:ext uri="{FF2B5EF4-FFF2-40B4-BE49-F238E27FC236}">
                  <a16:creationId xmlns:a16="http://schemas.microsoft.com/office/drawing/2014/main" id="{291D522A-EF0A-084C-90D5-7E808B7C7D34}"/>
                </a:ext>
              </a:extLst>
            </p:cNvPr>
            <p:cNvSpPr/>
            <p:nvPr/>
          </p:nvSpPr>
          <p:spPr>
            <a:xfrm>
              <a:off x="7426950" y="4474200"/>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1344" name="Figura a mano libera 1343">
              <a:extLst>
                <a:ext uri="{FF2B5EF4-FFF2-40B4-BE49-F238E27FC236}">
                  <a16:creationId xmlns:a16="http://schemas.microsoft.com/office/drawing/2014/main" id="{455F29D4-E60F-A448-96D1-8AE916FA07C3}"/>
                </a:ext>
              </a:extLst>
            </p:cNvPr>
            <p:cNvSpPr/>
            <p:nvPr/>
          </p:nvSpPr>
          <p:spPr>
            <a:xfrm>
              <a:off x="7549895" y="4543318"/>
              <a:ext cx="104775" cy="104775"/>
            </a:xfrm>
            <a:custGeom>
              <a:avLst/>
              <a:gdLst>
                <a:gd name="connsiteX0" fmla="*/ 0 w 104775"/>
                <a:gd name="connsiteY0" fmla="*/ 81294 h 104775"/>
                <a:gd name="connsiteX1" fmla="*/ 81294 w 104775"/>
                <a:gd name="connsiteY1" fmla="*/ 0 h 104775"/>
                <a:gd name="connsiteX2" fmla="*/ 108369 w 104775"/>
                <a:gd name="connsiteY2" fmla="*/ 27075 h 104775"/>
                <a:gd name="connsiteX3" fmla="*/ 27076 w 104775"/>
                <a:gd name="connsiteY3" fmla="*/ 108369 h 104775"/>
              </a:gdLst>
              <a:ahLst/>
              <a:cxnLst>
                <a:cxn ang="0">
                  <a:pos x="connsiteX0" y="connsiteY0"/>
                </a:cxn>
                <a:cxn ang="0">
                  <a:pos x="connsiteX1" y="connsiteY1"/>
                </a:cxn>
                <a:cxn ang="0">
                  <a:pos x="connsiteX2" y="connsiteY2"/>
                </a:cxn>
                <a:cxn ang="0">
                  <a:pos x="connsiteX3" y="connsiteY3"/>
                </a:cxn>
              </a:cxnLst>
              <a:rect l="l" t="t" r="r" b="b"/>
              <a:pathLst>
                <a:path w="104775" h="104775">
                  <a:moveTo>
                    <a:pt x="0" y="81294"/>
                  </a:moveTo>
                  <a:lnTo>
                    <a:pt x="81294" y="0"/>
                  </a:lnTo>
                  <a:lnTo>
                    <a:pt x="108369" y="27075"/>
                  </a:lnTo>
                  <a:lnTo>
                    <a:pt x="27076" y="108369"/>
                  </a:lnTo>
                  <a:close/>
                </a:path>
              </a:pathLst>
            </a:custGeom>
            <a:grpFill/>
            <a:ln w="9525" cap="flat">
              <a:noFill/>
              <a:prstDash val="solid"/>
              <a:miter/>
            </a:ln>
          </p:spPr>
          <p:txBody>
            <a:bodyPr rtlCol="0" anchor="ctr"/>
            <a:lstStyle/>
            <a:p>
              <a:endParaRPr lang="it-IT" sz="1013"/>
            </a:p>
          </p:txBody>
        </p:sp>
        <p:sp>
          <p:nvSpPr>
            <p:cNvPr id="1345" name="Figura a mano libera 1344">
              <a:extLst>
                <a:ext uri="{FF2B5EF4-FFF2-40B4-BE49-F238E27FC236}">
                  <a16:creationId xmlns:a16="http://schemas.microsoft.com/office/drawing/2014/main" id="{A705A6E6-7FDE-244E-B75B-5835144F6A03}"/>
                </a:ext>
              </a:extLst>
            </p:cNvPr>
            <p:cNvSpPr/>
            <p:nvPr/>
          </p:nvSpPr>
          <p:spPr>
            <a:xfrm>
              <a:off x="7234152" y="4542987"/>
              <a:ext cx="104775" cy="104775"/>
            </a:xfrm>
            <a:custGeom>
              <a:avLst/>
              <a:gdLst>
                <a:gd name="connsiteX0" fmla="*/ 0 w 104775"/>
                <a:gd name="connsiteY0" fmla="*/ 27075 h 104775"/>
                <a:gd name="connsiteX1" fmla="*/ 27075 w 104775"/>
                <a:gd name="connsiteY1" fmla="*/ 0 h 104775"/>
                <a:gd name="connsiteX2" fmla="*/ 108369 w 104775"/>
                <a:gd name="connsiteY2" fmla="*/ 81294 h 104775"/>
                <a:gd name="connsiteX3" fmla="*/ 81294 w 104775"/>
                <a:gd name="connsiteY3" fmla="*/ 108369 h 104775"/>
              </a:gdLst>
              <a:ahLst/>
              <a:cxnLst>
                <a:cxn ang="0">
                  <a:pos x="connsiteX0" y="connsiteY0"/>
                </a:cxn>
                <a:cxn ang="0">
                  <a:pos x="connsiteX1" y="connsiteY1"/>
                </a:cxn>
                <a:cxn ang="0">
                  <a:pos x="connsiteX2" y="connsiteY2"/>
                </a:cxn>
                <a:cxn ang="0">
                  <a:pos x="connsiteX3" y="connsiteY3"/>
                </a:cxn>
              </a:cxnLst>
              <a:rect l="l" t="t" r="r" b="b"/>
              <a:pathLst>
                <a:path w="104775" h="104775">
                  <a:moveTo>
                    <a:pt x="0" y="27075"/>
                  </a:moveTo>
                  <a:lnTo>
                    <a:pt x="27075" y="0"/>
                  </a:lnTo>
                  <a:lnTo>
                    <a:pt x="108369" y="81294"/>
                  </a:lnTo>
                  <a:lnTo>
                    <a:pt x="81294" y="108369"/>
                  </a:lnTo>
                  <a:close/>
                </a:path>
              </a:pathLst>
            </a:custGeom>
            <a:grpFill/>
            <a:ln w="9525" cap="flat">
              <a:noFill/>
              <a:prstDash val="solid"/>
              <a:miter/>
            </a:ln>
          </p:spPr>
          <p:txBody>
            <a:bodyPr rtlCol="0" anchor="ctr"/>
            <a:lstStyle/>
            <a:p>
              <a:endParaRPr lang="it-IT" sz="1013"/>
            </a:p>
          </p:txBody>
        </p:sp>
        <p:sp>
          <p:nvSpPr>
            <p:cNvPr id="1346" name="Figura a mano libera 1345">
              <a:extLst>
                <a:ext uri="{FF2B5EF4-FFF2-40B4-BE49-F238E27FC236}">
                  <a16:creationId xmlns:a16="http://schemas.microsoft.com/office/drawing/2014/main" id="{B17F41F7-6C84-334A-9DB5-D9EC21A8DF5A}"/>
                </a:ext>
              </a:extLst>
            </p:cNvPr>
            <p:cNvSpPr/>
            <p:nvPr/>
          </p:nvSpPr>
          <p:spPr>
            <a:xfrm>
              <a:off x="7065000" y="4872250"/>
              <a:ext cx="762000" cy="76200"/>
            </a:xfrm>
            <a:custGeom>
              <a:avLst/>
              <a:gdLst>
                <a:gd name="connsiteX0" fmla="*/ 723900 w 762000"/>
                <a:gd name="connsiteY0" fmla="*/ 12097 h 76200"/>
                <a:gd name="connsiteX1" fmla="*/ 666750 w 762000"/>
                <a:gd name="connsiteY1" fmla="*/ 0 h 76200"/>
                <a:gd name="connsiteX2" fmla="*/ 609600 w 762000"/>
                <a:gd name="connsiteY2" fmla="*/ 12097 h 76200"/>
                <a:gd name="connsiteX3" fmla="*/ 571500 w 762000"/>
                <a:gd name="connsiteY3" fmla="*/ 21050 h 76200"/>
                <a:gd name="connsiteX4" fmla="*/ 571500 w 762000"/>
                <a:gd name="connsiteY4" fmla="*/ 21050 h 76200"/>
                <a:gd name="connsiteX5" fmla="*/ 533400 w 762000"/>
                <a:gd name="connsiteY5" fmla="*/ 12097 h 76200"/>
                <a:gd name="connsiteX6" fmla="*/ 476250 w 762000"/>
                <a:gd name="connsiteY6" fmla="*/ 0 h 76200"/>
                <a:gd name="connsiteX7" fmla="*/ 419100 w 762000"/>
                <a:gd name="connsiteY7" fmla="*/ 12097 h 76200"/>
                <a:gd name="connsiteX8" fmla="*/ 381000 w 762000"/>
                <a:gd name="connsiteY8" fmla="*/ 21050 h 76200"/>
                <a:gd name="connsiteX9" fmla="*/ 342900 w 762000"/>
                <a:gd name="connsiteY9" fmla="*/ 12097 h 76200"/>
                <a:gd name="connsiteX10" fmla="*/ 285750 w 762000"/>
                <a:gd name="connsiteY10" fmla="*/ 0 h 76200"/>
                <a:gd name="connsiteX11" fmla="*/ 228600 w 762000"/>
                <a:gd name="connsiteY11" fmla="*/ 12097 h 76200"/>
                <a:gd name="connsiteX12" fmla="*/ 190500 w 762000"/>
                <a:gd name="connsiteY12" fmla="*/ 21050 h 76200"/>
                <a:gd name="connsiteX13" fmla="*/ 152400 w 762000"/>
                <a:gd name="connsiteY13" fmla="*/ 12097 h 76200"/>
                <a:gd name="connsiteX14" fmla="*/ 95250 w 762000"/>
                <a:gd name="connsiteY14" fmla="*/ 0 h 76200"/>
                <a:gd name="connsiteX15" fmla="*/ 38100 w 762000"/>
                <a:gd name="connsiteY15" fmla="*/ 12097 h 76200"/>
                <a:gd name="connsiteX16" fmla="*/ 0 w 762000"/>
                <a:gd name="connsiteY16" fmla="*/ 21050 h 76200"/>
                <a:gd name="connsiteX17" fmla="*/ 0 w 762000"/>
                <a:gd name="connsiteY17" fmla="*/ 78200 h 76200"/>
                <a:gd name="connsiteX18" fmla="*/ 57150 w 762000"/>
                <a:gd name="connsiteY18" fmla="*/ 66104 h 76200"/>
                <a:gd name="connsiteX19" fmla="*/ 95250 w 762000"/>
                <a:gd name="connsiteY19" fmla="*/ 56578 h 76200"/>
                <a:gd name="connsiteX20" fmla="*/ 133350 w 762000"/>
                <a:gd name="connsiteY20" fmla="*/ 66104 h 76200"/>
                <a:gd name="connsiteX21" fmla="*/ 190500 w 762000"/>
                <a:gd name="connsiteY21" fmla="*/ 78200 h 76200"/>
                <a:gd name="connsiteX22" fmla="*/ 247650 w 762000"/>
                <a:gd name="connsiteY22" fmla="*/ 66104 h 76200"/>
                <a:gd name="connsiteX23" fmla="*/ 285750 w 762000"/>
                <a:gd name="connsiteY23" fmla="*/ 56578 h 76200"/>
                <a:gd name="connsiteX24" fmla="*/ 323850 w 762000"/>
                <a:gd name="connsiteY24" fmla="*/ 65532 h 76200"/>
                <a:gd name="connsiteX25" fmla="*/ 381000 w 762000"/>
                <a:gd name="connsiteY25" fmla="*/ 78200 h 76200"/>
                <a:gd name="connsiteX26" fmla="*/ 438150 w 762000"/>
                <a:gd name="connsiteY26" fmla="*/ 66104 h 76200"/>
                <a:gd name="connsiteX27" fmla="*/ 476250 w 762000"/>
                <a:gd name="connsiteY27" fmla="*/ 56578 h 76200"/>
                <a:gd name="connsiteX28" fmla="*/ 514350 w 762000"/>
                <a:gd name="connsiteY28" fmla="*/ 66104 h 76200"/>
                <a:gd name="connsiteX29" fmla="*/ 571500 w 762000"/>
                <a:gd name="connsiteY29" fmla="*/ 78200 h 76200"/>
                <a:gd name="connsiteX30" fmla="*/ 628650 w 762000"/>
                <a:gd name="connsiteY30" fmla="*/ 66104 h 76200"/>
                <a:gd name="connsiteX31" fmla="*/ 666750 w 762000"/>
                <a:gd name="connsiteY31" fmla="*/ 56578 h 76200"/>
                <a:gd name="connsiteX32" fmla="*/ 704850 w 762000"/>
                <a:gd name="connsiteY32" fmla="*/ 65532 h 76200"/>
                <a:gd name="connsiteX33" fmla="*/ 762000 w 762000"/>
                <a:gd name="connsiteY33" fmla="*/ 78200 h 76200"/>
                <a:gd name="connsiteX34" fmla="*/ 762000 w 762000"/>
                <a:gd name="connsiteY34" fmla="*/ 21050 h 76200"/>
                <a:gd name="connsiteX35" fmla="*/ 723900 w 76200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097"/>
                  </a:moveTo>
                  <a:cubicBezTo>
                    <a:pt x="705675" y="4850"/>
                    <a:pt x="686349" y="759"/>
                    <a:pt x="666750" y="0"/>
                  </a:cubicBez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8"/>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8"/>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8"/>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8"/>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sp>
          <p:nvSpPr>
            <p:cNvPr id="1347" name="Figura a mano libera 1346">
              <a:extLst>
                <a:ext uri="{FF2B5EF4-FFF2-40B4-BE49-F238E27FC236}">
                  <a16:creationId xmlns:a16="http://schemas.microsoft.com/office/drawing/2014/main" id="{6B9B8E3F-B715-9E40-8151-6EE39698E8E6}"/>
                </a:ext>
              </a:extLst>
            </p:cNvPr>
            <p:cNvSpPr/>
            <p:nvPr/>
          </p:nvSpPr>
          <p:spPr>
            <a:xfrm>
              <a:off x="7305506" y="4614373"/>
              <a:ext cx="276225" cy="219075"/>
            </a:xfrm>
            <a:custGeom>
              <a:avLst/>
              <a:gdLst>
                <a:gd name="connsiteX0" fmla="*/ 45244 w 276225"/>
                <a:gd name="connsiteY0" fmla="*/ 200727 h 219075"/>
                <a:gd name="connsiteX1" fmla="*/ 102394 w 276225"/>
                <a:gd name="connsiteY1" fmla="*/ 212823 h 219075"/>
                <a:gd name="connsiteX2" fmla="*/ 140494 w 276225"/>
                <a:gd name="connsiteY2" fmla="*/ 221777 h 219075"/>
                <a:gd name="connsiteX3" fmla="*/ 178594 w 276225"/>
                <a:gd name="connsiteY3" fmla="*/ 212823 h 219075"/>
                <a:gd name="connsiteX4" fmla="*/ 235744 w 276225"/>
                <a:gd name="connsiteY4" fmla="*/ 200727 h 219075"/>
                <a:gd name="connsiteX5" fmla="*/ 265557 w 276225"/>
                <a:gd name="connsiteY5" fmla="*/ 204537 h 219075"/>
                <a:gd name="connsiteX6" fmla="*/ 204507 w 276225"/>
                <a:gd name="connsiteY6" fmla="*/ 15461 h 219075"/>
                <a:gd name="connsiteX7" fmla="*/ 15430 w 276225"/>
                <a:gd name="connsiteY7" fmla="*/ 76510 h 219075"/>
                <a:gd name="connsiteX8" fmla="*/ 15430 w 276225"/>
                <a:gd name="connsiteY8" fmla="*/ 204537 h 219075"/>
                <a:gd name="connsiteX9" fmla="*/ 45244 w 276225"/>
                <a:gd name="connsiteY9" fmla="*/ 20072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225" h="219075">
                  <a:moveTo>
                    <a:pt x="45244" y="200727"/>
                  </a:moveTo>
                  <a:cubicBezTo>
                    <a:pt x="64842" y="201486"/>
                    <a:pt x="84169" y="205577"/>
                    <a:pt x="102394" y="212823"/>
                  </a:cubicBezTo>
                  <a:cubicBezTo>
                    <a:pt x="114527" y="217845"/>
                    <a:pt x="127394" y="220868"/>
                    <a:pt x="140494" y="221777"/>
                  </a:cubicBezTo>
                  <a:cubicBezTo>
                    <a:pt x="153594" y="220868"/>
                    <a:pt x="166461" y="217845"/>
                    <a:pt x="178594" y="212823"/>
                  </a:cubicBezTo>
                  <a:cubicBezTo>
                    <a:pt x="196819" y="205577"/>
                    <a:pt x="216145" y="201486"/>
                    <a:pt x="235744" y="200727"/>
                  </a:cubicBezTo>
                  <a:cubicBezTo>
                    <a:pt x="245773" y="201133"/>
                    <a:pt x="255748" y="202408"/>
                    <a:pt x="265557" y="204537"/>
                  </a:cubicBezTo>
                  <a:cubicBezTo>
                    <a:pt x="300911" y="135466"/>
                    <a:pt x="273577" y="50814"/>
                    <a:pt x="204507" y="15461"/>
                  </a:cubicBezTo>
                  <a:cubicBezTo>
                    <a:pt x="135436" y="-19893"/>
                    <a:pt x="50784" y="7440"/>
                    <a:pt x="15430" y="76510"/>
                  </a:cubicBezTo>
                  <a:cubicBezTo>
                    <a:pt x="-5143" y="116707"/>
                    <a:pt x="-5143" y="164341"/>
                    <a:pt x="15430" y="204537"/>
                  </a:cubicBezTo>
                  <a:cubicBezTo>
                    <a:pt x="25239" y="202408"/>
                    <a:pt x="35215" y="201133"/>
                    <a:pt x="45244" y="200727"/>
                  </a:cubicBezTo>
                  <a:close/>
                </a:path>
              </a:pathLst>
            </a:custGeom>
            <a:grpFill/>
            <a:ln w="9525" cap="flat">
              <a:noFill/>
              <a:prstDash val="solid"/>
              <a:miter/>
            </a:ln>
          </p:spPr>
          <p:txBody>
            <a:bodyPr rtlCol="0" anchor="ctr"/>
            <a:lstStyle/>
            <a:p>
              <a:endParaRPr lang="it-IT" sz="1013"/>
            </a:p>
          </p:txBody>
        </p:sp>
        <p:sp>
          <p:nvSpPr>
            <p:cNvPr id="1348" name="Figura a mano libera 1347">
              <a:extLst>
                <a:ext uri="{FF2B5EF4-FFF2-40B4-BE49-F238E27FC236}">
                  <a16:creationId xmlns:a16="http://schemas.microsoft.com/office/drawing/2014/main" id="{3D7B4805-B6B1-9F4C-859D-396DDC4A0F1C}"/>
                </a:ext>
              </a:extLst>
            </p:cNvPr>
            <p:cNvSpPr/>
            <p:nvPr/>
          </p:nvSpPr>
          <p:spPr>
            <a:xfrm>
              <a:off x="7065000" y="4996075"/>
              <a:ext cx="762000" cy="76200"/>
            </a:xfrm>
            <a:custGeom>
              <a:avLst/>
              <a:gdLst>
                <a:gd name="connsiteX0" fmla="*/ 723900 w 762000"/>
                <a:gd name="connsiteY0" fmla="*/ 12097 h 76200"/>
                <a:gd name="connsiteX1" fmla="*/ 666750 w 762000"/>
                <a:gd name="connsiteY1" fmla="*/ 0 h 76200"/>
                <a:gd name="connsiteX2" fmla="*/ 609600 w 762000"/>
                <a:gd name="connsiteY2" fmla="*/ 12097 h 76200"/>
                <a:gd name="connsiteX3" fmla="*/ 571500 w 762000"/>
                <a:gd name="connsiteY3" fmla="*/ 21050 h 76200"/>
                <a:gd name="connsiteX4" fmla="*/ 571500 w 762000"/>
                <a:gd name="connsiteY4" fmla="*/ 21050 h 76200"/>
                <a:gd name="connsiteX5" fmla="*/ 533400 w 762000"/>
                <a:gd name="connsiteY5" fmla="*/ 12097 h 76200"/>
                <a:gd name="connsiteX6" fmla="*/ 476250 w 762000"/>
                <a:gd name="connsiteY6" fmla="*/ 0 h 76200"/>
                <a:gd name="connsiteX7" fmla="*/ 419100 w 762000"/>
                <a:gd name="connsiteY7" fmla="*/ 12097 h 76200"/>
                <a:gd name="connsiteX8" fmla="*/ 381000 w 762000"/>
                <a:gd name="connsiteY8" fmla="*/ 21050 h 76200"/>
                <a:gd name="connsiteX9" fmla="*/ 342900 w 762000"/>
                <a:gd name="connsiteY9" fmla="*/ 12097 h 76200"/>
                <a:gd name="connsiteX10" fmla="*/ 285750 w 762000"/>
                <a:gd name="connsiteY10" fmla="*/ 0 h 76200"/>
                <a:gd name="connsiteX11" fmla="*/ 228600 w 762000"/>
                <a:gd name="connsiteY11" fmla="*/ 12097 h 76200"/>
                <a:gd name="connsiteX12" fmla="*/ 190500 w 762000"/>
                <a:gd name="connsiteY12" fmla="*/ 21050 h 76200"/>
                <a:gd name="connsiteX13" fmla="*/ 152400 w 762000"/>
                <a:gd name="connsiteY13" fmla="*/ 12097 h 76200"/>
                <a:gd name="connsiteX14" fmla="*/ 95250 w 762000"/>
                <a:gd name="connsiteY14" fmla="*/ 0 h 76200"/>
                <a:gd name="connsiteX15" fmla="*/ 38100 w 762000"/>
                <a:gd name="connsiteY15" fmla="*/ 12097 h 76200"/>
                <a:gd name="connsiteX16" fmla="*/ 0 w 762000"/>
                <a:gd name="connsiteY16" fmla="*/ 21050 h 76200"/>
                <a:gd name="connsiteX17" fmla="*/ 0 w 762000"/>
                <a:gd name="connsiteY17" fmla="*/ 78200 h 76200"/>
                <a:gd name="connsiteX18" fmla="*/ 57150 w 762000"/>
                <a:gd name="connsiteY18" fmla="*/ 66104 h 76200"/>
                <a:gd name="connsiteX19" fmla="*/ 95250 w 762000"/>
                <a:gd name="connsiteY19" fmla="*/ 56579 h 76200"/>
                <a:gd name="connsiteX20" fmla="*/ 133350 w 762000"/>
                <a:gd name="connsiteY20" fmla="*/ 66104 h 76200"/>
                <a:gd name="connsiteX21" fmla="*/ 190500 w 762000"/>
                <a:gd name="connsiteY21" fmla="*/ 78200 h 76200"/>
                <a:gd name="connsiteX22" fmla="*/ 247650 w 762000"/>
                <a:gd name="connsiteY22" fmla="*/ 66104 h 76200"/>
                <a:gd name="connsiteX23" fmla="*/ 285750 w 762000"/>
                <a:gd name="connsiteY23" fmla="*/ 56579 h 76200"/>
                <a:gd name="connsiteX24" fmla="*/ 323850 w 762000"/>
                <a:gd name="connsiteY24" fmla="*/ 65532 h 76200"/>
                <a:gd name="connsiteX25" fmla="*/ 381000 w 762000"/>
                <a:gd name="connsiteY25" fmla="*/ 78200 h 76200"/>
                <a:gd name="connsiteX26" fmla="*/ 438150 w 762000"/>
                <a:gd name="connsiteY26" fmla="*/ 66104 h 76200"/>
                <a:gd name="connsiteX27" fmla="*/ 476250 w 762000"/>
                <a:gd name="connsiteY27" fmla="*/ 56579 h 76200"/>
                <a:gd name="connsiteX28" fmla="*/ 514350 w 762000"/>
                <a:gd name="connsiteY28" fmla="*/ 66104 h 76200"/>
                <a:gd name="connsiteX29" fmla="*/ 571500 w 762000"/>
                <a:gd name="connsiteY29" fmla="*/ 78200 h 76200"/>
                <a:gd name="connsiteX30" fmla="*/ 628650 w 762000"/>
                <a:gd name="connsiteY30" fmla="*/ 66104 h 76200"/>
                <a:gd name="connsiteX31" fmla="*/ 666750 w 762000"/>
                <a:gd name="connsiteY31" fmla="*/ 56579 h 76200"/>
                <a:gd name="connsiteX32" fmla="*/ 704850 w 762000"/>
                <a:gd name="connsiteY32" fmla="*/ 65532 h 76200"/>
                <a:gd name="connsiteX33" fmla="*/ 762000 w 762000"/>
                <a:gd name="connsiteY33" fmla="*/ 78200 h 76200"/>
                <a:gd name="connsiteX34" fmla="*/ 762000 w 762000"/>
                <a:gd name="connsiteY34" fmla="*/ 21050 h 76200"/>
                <a:gd name="connsiteX35" fmla="*/ 723900 w 76200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097"/>
                  </a:moveTo>
                  <a:cubicBezTo>
                    <a:pt x="705675" y="4850"/>
                    <a:pt x="686349" y="759"/>
                    <a:pt x="666750" y="0"/>
                  </a:cubicBez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grpSp>
      <p:grpSp>
        <p:nvGrpSpPr>
          <p:cNvPr id="1349" name="Elemento grafico 1057" descr="Scena faro">
            <a:extLst>
              <a:ext uri="{FF2B5EF4-FFF2-40B4-BE49-F238E27FC236}">
                <a16:creationId xmlns:a16="http://schemas.microsoft.com/office/drawing/2014/main" id="{E9DAC793-F930-FF47-9299-B13A0FE56167}"/>
              </a:ext>
            </a:extLst>
          </p:cNvPr>
          <p:cNvGrpSpPr/>
          <p:nvPr/>
        </p:nvGrpSpPr>
        <p:grpSpPr>
          <a:xfrm>
            <a:off x="4673479" y="2967508"/>
            <a:ext cx="204800" cy="204800"/>
            <a:chOff x="7138800" y="4471800"/>
            <a:chExt cx="914400" cy="914400"/>
          </a:xfrm>
          <a:solidFill>
            <a:schemeClr val="accent3"/>
          </a:solidFill>
        </p:grpSpPr>
        <p:sp>
          <p:nvSpPr>
            <p:cNvPr id="1350" name="Figura a mano libera 1349">
              <a:extLst>
                <a:ext uri="{FF2B5EF4-FFF2-40B4-BE49-F238E27FC236}">
                  <a16:creationId xmlns:a16="http://schemas.microsoft.com/office/drawing/2014/main" id="{22FC88AF-1304-5C4C-985D-62E13CC77422}"/>
                </a:ext>
              </a:extLst>
            </p:cNvPr>
            <p:cNvSpPr/>
            <p:nvPr/>
          </p:nvSpPr>
          <p:spPr>
            <a:xfrm>
              <a:off x="7529325" y="4519425"/>
              <a:ext cx="133350" cy="314325"/>
            </a:xfrm>
            <a:custGeom>
              <a:avLst/>
              <a:gdLst>
                <a:gd name="connsiteX0" fmla="*/ 3143 w 133350"/>
                <a:gd name="connsiteY0" fmla="*/ 314325 h 314325"/>
                <a:gd name="connsiteX1" fmla="*/ 131159 w 133350"/>
                <a:gd name="connsiteY1" fmla="*/ 314325 h 314325"/>
                <a:gd name="connsiteX2" fmla="*/ 119634 w 133350"/>
                <a:gd name="connsiteY2" fmla="*/ 123825 h 314325"/>
                <a:gd name="connsiteX3" fmla="*/ 133350 w 133350"/>
                <a:gd name="connsiteY3" fmla="*/ 123825 h 314325"/>
                <a:gd name="connsiteX4" fmla="*/ 133350 w 133350"/>
                <a:gd name="connsiteY4" fmla="*/ 95250 h 314325"/>
                <a:gd name="connsiteX5" fmla="*/ 114300 w 133350"/>
                <a:gd name="connsiteY5" fmla="*/ 95250 h 314325"/>
                <a:gd name="connsiteX6" fmla="*/ 114300 w 133350"/>
                <a:gd name="connsiteY6" fmla="*/ 47625 h 314325"/>
                <a:gd name="connsiteX7" fmla="*/ 123825 w 133350"/>
                <a:gd name="connsiteY7" fmla="*/ 47625 h 314325"/>
                <a:gd name="connsiteX8" fmla="*/ 123825 w 133350"/>
                <a:gd name="connsiteY8" fmla="*/ 38100 h 314325"/>
                <a:gd name="connsiteX9" fmla="*/ 76200 w 133350"/>
                <a:gd name="connsiteY9" fmla="*/ 24384 h 314325"/>
                <a:gd name="connsiteX10" fmla="*/ 76200 w 133350"/>
                <a:gd name="connsiteY10" fmla="*/ 9525 h 314325"/>
                <a:gd name="connsiteX11" fmla="*/ 69532 w 133350"/>
                <a:gd name="connsiteY11" fmla="*/ 0 h 314325"/>
                <a:gd name="connsiteX12" fmla="*/ 63818 w 133350"/>
                <a:gd name="connsiteY12" fmla="*/ 0 h 314325"/>
                <a:gd name="connsiteX13" fmla="*/ 57150 w 133350"/>
                <a:gd name="connsiteY13" fmla="*/ 9525 h 314325"/>
                <a:gd name="connsiteX14" fmla="*/ 57150 w 133350"/>
                <a:gd name="connsiteY14" fmla="*/ 24384 h 314325"/>
                <a:gd name="connsiteX15" fmla="*/ 9525 w 133350"/>
                <a:gd name="connsiteY15" fmla="*/ 38100 h 314325"/>
                <a:gd name="connsiteX16" fmla="*/ 9525 w 133350"/>
                <a:gd name="connsiteY16" fmla="*/ 47625 h 314325"/>
                <a:gd name="connsiteX17" fmla="*/ 19050 w 133350"/>
                <a:gd name="connsiteY17" fmla="*/ 47625 h 314325"/>
                <a:gd name="connsiteX18" fmla="*/ 19050 w 133350"/>
                <a:gd name="connsiteY18" fmla="*/ 95250 h 314325"/>
                <a:gd name="connsiteX19" fmla="*/ 0 w 133350"/>
                <a:gd name="connsiteY19" fmla="*/ 95250 h 314325"/>
                <a:gd name="connsiteX20" fmla="*/ 0 w 133350"/>
                <a:gd name="connsiteY20" fmla="*/ 123825 h 314325"/>
                <a:gd name="connsiteX21" fmla="*/ 13716 w 133350"/>
                <a:gd name="connsiteY21" fmla="*/ 1238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3350" h="314325">
                  <a:moveTo>
                    <a:pt x="3143" y="314325"/>
                  </a:moveTo>
                  <a:lnTo>
                    <a:pt x="131159" y="314325"/>
                  </a:lnTo>
                  <a:lnTo>
                    <a:pt x="119634" y="123825"/>
                  </a:lnTo>
                  <a:lnTo>
                    <a:pt x="133350" y="123825"/>
                  </a:lnTo>
                  <a:lnTo>
                    <a:pt x="133350" y="95250"/>
                  </a:lnTo>
                  <a:lnTo>
                    <a:pt x="114300" y="95250"/>
                  </a:lnTo>
                  <a:lnTo>
                    <a:pt x="114300" y="47625"/>
                  </a:lnTo>
                  <a:lnTo>
                    <a:pt x="123825" y="47625"/>
                  </a:lnTo>
                  <a:lnTo>
                    <a:pt x="123825" y="38100"/>
                  </a:lnTo>
                  <a:lnTo>
                    <a:pt x="76200" y="24384"/>
                  </a:lnTo>
                  <a:lnTo>
                    <a:pt x="76200" y="9525"/>
                  </a:lnTo>
                  <a:cubicBezTo>
                    <a:pt x="76398" y="5204"/>
                    <a:pt x="73660" y="1293"/>
                    <a:pt x="69532" y="0"/>
                  </a:cubicBezTo>
                  <a:lnTo>
                    <a:pt x="63818" y="0"/>
                  </a:lnTo>
                  <a:cubicBezTo>
                    <a:pt x="59690" y="1293"/>
                    <a:pt x="56952" y="5204"/>
                    <a:pt x="57150" y="9525"/>
                  </a:cubicBezTo>
                  <a:lnTo>
                    <a:pt x="57150" y="24384"/>
                  </a:lnTo>
                  <a:lnTo>
                    <a:pt x="9525" y="38100"/>
                  </a:lnTo>
                  <a:lnTo>
                    <a:pt x="9525" y="47625"/>
                  </a:lnTo>
                  <a:lnTo>
                    <a:pt x="19050" y="47625"/>
                  </a:lnTo>
                  <a:lnTo>
                    <a:pt x="19050" y="95250"/>
                  </a:lnTo>
                  <a:lnTo>
                    <a:pt x="0" y="95250"/>
                  </a:lnTo>
                  <a:lnTo>
                    <a:pt x="0" y="123825"/>
                  </a:lnTo>
                  <a:lnTo>
                    <a:pt x="13716" y="123825"/>
                  </a:lnTo>
                  <a:close/>
                </a:path>
              </a:pathLst>
            </a:custGeom>
            <a:grpFill/>
            <a:ln w="9525" cap="flat">
              <a:noFill/>
              <a:prstDash val="solid"/>
              <a:miter/>
            </a:ln>
          </p:spPr>
          <p:txBody>
            <a:bodyPr rtlCol="0" anchor="ctr"/>
            <a:lstStyle/>
            <a:p>
              <a:endParaRPr lang="it-IT" sz="1013"/>
            </a:p>
          </p:txBody>
        </p:sp>
        <p:sp>
          <p:nvSpPr>
            <p:cNvPr id="1351" name="Figura a mano libera 1350">
              <a:extLst>
                <a:ext uri="{FF2B5EF4-FFF2-40B4-BE49-F238E27FC236}">
                  <a16:creationId xmlns:a16="http://schemas.microsoft.com/office/drawing/2014/main" id="{A40D8D91-49DC-4B4C-A60F-F2799431D6DD}"/>
                </a:ext>
              </a:extLst>
            </p:cNvPr>
            <p:cNvSpPr/>
            <p:nvPr/>
          </p:nvSpPr>
          <p:spPr>
            <a:xfrm>
              <a:off x="7710300" y="4586100"/>
              <a:ext cx="95250" cy="19050"/>
            </a:xfrm>
            <a:custGeom>
              <a:avLst/>
              <a:gdLst>
                <a:gd name="connsiteX0" fmla="*/ 95250 w 95250"/>
                <a:gd name="connsiteY0" fmla="*/ 19050 h 19050"/>
                <a:gd name="connsiteX1" fmla="*/ 0 w 95250"/>
                <a:gd name="connsiteY1" fmla="*/ 19050 h 19050"/>
                <a:gd name="connsiteX2" fmla="*/ 0 w 95250"/>
                <a:gd name="connsiteY2" fmla="*/ 0 h 19050"/>
                <a:gd name="connsiteX3" fmla="*/ 95250 w 95250"/>
                <a:gd name="connsiteY3" fmla="*/ 0 h 19050"/>
              </a:gdLst>
              <a:ahLst/>
              <a:cxnLst>
                <a:cxn ang="0">
                  <a:pos x="connsiteX0" y="connsiteY0"/>
                </a:cxn>
                <a:cxn ang="0">
                  <a:pos x="connsiteX1" y="connsiteY1"/>
                </a:cxn>
                <a:cxn ang="0">
                  <a:pos x="connsiteX2" y="connsiteY2"/>
                </a:cxn>
                <a:cxn ang="0">
                  <a:pos x="connsiteX3" y="connsiteY3"/>
                </a:cxn>
              </a:cxnLst>
              <a:rect l="l" t="t" r="r" b="b"/>
              <a:pathLst>
                <a:path w="95250" h="19050">
                  <a:moveTo>
                    <a:pt x="95250" y="19050"/>
                  </a:moveTo>
                  <a:lnTo>
                    <a:pt x="0" y="19050"/>
                  </a:lnTo>
                  <a:lnTo>
                    <a:pt x="0" y="0"/>
                  </a:lnTo>
                  <a:lnTo>
                    <a:pt x="95250" y="0"/>
                  </a:lnTo>
                  <a:close/>
                </a:path>
              </a:pathLst>
            </a:custGeom>
            <a:grpFill/>
            <a:ln w="9525" cap="flat">
              <a:noFill/>
              <a:prstDash val="solid"/>
              <a:miter/>
            </a:ln>
          </p:spPr>
          <p:txBody>
            <a:bodyPr rtlCol="0" anchor="ctr"/>
            <a:lstStyle/>
            <a:p>
              <a:endParaRPr lang="it-IT" sz="1013"/>
            </a:p>
          </p:txBody>
        </p:sp>
        <p:sp>
          <p:nvSpPr>
            <p:cNvPr id="1352" name="Figura a mano libera 1351">
              <a:extLst>
                <a:ext uri="{FF2B5EF4-FFF2-40B4-BE49-F238E27FC236}">
                  <a16:creationId xmlns:a16="http://schemas.microsoft.com/office/drawing/2014/main" id="{6C278710-40D9-6F43-9E0B-EEA8835EB4EB}"/>
                </a:ext>
              </a:extLst>
            </p:cNvPr>
            <p:cNvSpPr/>
            <p:nvPr/>
          </p:nvSpPr>
          <p:spPr>
            <a:xfrm>
              <a:off x="7700699" y="4509853"/>
              <a:ext cx="95250" cy="47625"/>
            </a:xfrm>
            <a:custGeom>
              <a:avLst/>
              <a:gdLst>
                <a:gd name="connsiteX0" fmla="*/ 95290 w 95250"/>
                <a:gd name="connsiteY0" fmla="*/ 17600 h 47625"/>
                <a:gd name="connsiteX1" fmla="*/ 7290 w 95250"/>
                <a:gd name="connsiteY1" fmla="*/ 54050 h 47625"/>
                <a:gd name="connsiteX2" fmla="*/ 0 w 95250"/>
                <a:gd name="connsiteY2" fmla="*/ 36451 h 47625"/>
                <a:gd name="connsiteX3" fmla="*/ 88000 w 95250"/>
                <a:gd name="connsiteY3" fmla="*/ 0 h 47625"/>
              </a:gdLst>
              <a:ahLst/>
              <a:cxnLst>
                <a:cxn ang="0">
                  <a:pos x="connsiteX0" y="connsiteY0"/>
                </a:cxn>
                <a:cxn ang="0">
                  <a:pos x="connsiteX1" y="connsiteY1"/>
                </a:cxn>
                <a:cxn ang="0">
                  <a:pos x="connsiteX2" y="connsiteY2"/>
                </a:cxn>
                <a:cxn ang="0">
                  <a:pos x="connsiteX3" y="connsiteY3"/>
                </a:cxn>
              </a:cxnLst>
              <a:rect l="l" t="t" r="r" b="b"/>
              <a:pathLst>
                <a:path w="95250" h="47625">
                  <a:moveTo>
                    <a:pt x="95290" y="17600"/>
                  </a:moveTo>
                  <a:lnTo>
                    <a:pt x="7290" y="54050"/>
                  </a:lnTo>
                  <a:lnTo>
                    <a:pt x="0" y="36451"/>
                  </a:lnTo>
                  <a:lnTo>
                    <a:pt x="88000" y="0"/>
                  </a:lnTo>
                  <a:close/>
                </a:path>
              </a:pathLst>
            </a:custGeom>
            <a:grpFill/>
            <a:ln w="9525" cap="flat">
              <a:noFill/>
              <a:prstDash val="solid"/>
              <a:miter/>
            </a:ln>
          </p:spPr>
          <p:txBody>
            <a:bodyPr rtlCol="0" anchor="ctr"/>
            <a:lstStyle/>
            <a:p>
              <a:endParaRPr lang="it-IT" sz="1013"/>
            </a:p>
          </p:txBody>
        </p:sp>
        <p:sp>
          <p:nvSpPr>
            <p:cNvPr id="1353" name="Figura a mano libera 1352">
              <a:extLst>
                <a:ext uri="{FF2B5EF4-FFF2-40B4-BE49-F238E27FC236}">
                  <a16:creationId xmlns:a16="http://schemas.microsoft.com/office/drawing/2014/main" id="{207B960C-3DEB-BA46-BBE8-7C30F04528A0}"/>
                </a:ext>
              </a:extLst>
            </p:cNvPr>
            <p:cNvSpPr/>
            <p:nvPr/>
          </p:nvSpPr>
          <p:spPr>
            <a:xfrm>
              <a:off x="7700792" y="4627338"/>
              <a:ext cx="95250" cy="47625"/>
            </a:xfrm>
            <a:custGeom>
              <a:avLst/>
              <a:gdLst>
                <a:gd name="connsiteX0" fmla="*/ 88000 w 95250"/>
                <a:gd name="connsiteY0" fmla="*/ 54050 h 47625"/>
                <a:gd name="connsiteX1" fmla="*/ 0 w 95250"/>
                <a:gd name="connsiteY1" fmla="*/ 17600 h 47625"/>
                <a:gd name="connsiteX2" fmla="*/ 7290 w 95250"/>
                <a:gd name="connsiteY2" fmla="*/ 0 h 47625"/>
                <a:gd name="connsiteX3" fmla="*/ 95290 w 95250"/>
                <a:gd name="connsiteY3" fmla="*/ 36451 h 47625"/>
              </a:gdLst>
              <a:ahLst/>
              <a:cxnLst>
                <a:cxn ang="0">
                  <a:pos x="connsiteX0" y="connsiteY0"/>
                </a:cxn>
                <a:cxn ang="0">
                  <a:pos x="connsiteX1" y="connsiteY1"/>
                </a:cxn>
                <a:cxn ang="0">
                  <a:pos x="connsiteX2" y="connsiteY2"/>
                </a:cxn>
                <a:cxn ang="0">
                  <a:pos x="connsiteX3" y="connsiteY3"/>
                </a:cxn>
              </a:cxnLst>
              <a:rect l="l" t="t" r="r" b="b"/>
              <a:pathLst>
                <a:path w="95250" h="47625">
                  <a:moveTo>
                    <a:pt x="88000" y="54050"/>
                  </a:moveTo>
                  <a:lnTo>
                    <a:pt x="0" y="17600"/>
                  </a:lnTo>
                  <a:lnTo>
                    <a:pt x="7290" y="0"/>
                  </a:lnTo>
                  <a:lnTo>
                    <a:pt x="95290" y="36451"/>
                  </a:lnTo>
                  <a:close/>
                </a:path>
              </a:pathLst>
            </a:custGeom>
            <a:grpFill/>
            <a:ln w="9525" cap="flat">
              <a:noFill/>
              <a:prstDash val="solid"/>
              <a:miter/>
            </a:ln>
          </p:spPr>
          <p:txBody>
            <a:bodyPr rtlCol="0" anchor="ctr"/>
            <a:lstStyle/>
            <a:p>
              <a:endParaRPr lang="it-IT" sz="1013"/>
            </a:p>
          </p:txBody>
        </p:sp>
        <p:sp>
          <p:nvSpPr>
            <p:cNvPr id="1354" name="Figura a mano libera 1353">
              <a:extLst>
                <a:ext uri="{FF2B5EF4-FFF2-40B4-BE49-F238E27FC236}">
                  <a16:creationId xmlns:a16="http://schemas.microsoft.com/office/drawing/2014/main" id="{A4379486-F5EE-804A-9293-287FD0B05657}"/>
                </a:ext>
              </a:extLst>
            </p:cNvPr>
            <p:cNvSpPr/>
            <p:nvPr/>
          </p:nvSpPr>
          <p:spPr>
            <a:xfrm>
              <a:off x="7386450" y="4586100"/>
              <a:ext cx="95250" cy="19050"/>
            </a:xfrm>
            <a:custGeom>
              <a:avLst/>
              <a:gdLst>
                <a:gd name="connsiteX0" fmla="*/ 0 w 95250"/>
                <a:gd name="connsiteY0" fmla="*/ 0 h 19050"/>
                <a:gd name="connsiteX1" fmla="*/ 95250 w 95250"/>
                <a:gd name="connsiteY1" fmla="*/ 0 h 19050"/>
                <a:gd name="connsiteX2" fmla="*/ 95250 w 95250"/>
                <a:gd name="connsiteY2" fmla="*/ 19050 h 19050"/>
                <a:gd name="connsiteX3" fmla="*/ 0 w 952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95250" h="19050">
                  <a:moveTo>
                    <a:pt x="0" y="0"/>
                  </a:moveTo>
                  <a:lnTo>
                    <a:pt x="95250" y="0"/>
                  </a:lnTo>
                  <a:lnTo>
                    <a:pt x="95250" y="19050"/>
                  </a:lnTo>
                  <a:lnTo>
                    <a:pt x="0" y="19050"/>
                  </a:lnTo>
                  <a:close/>
                </a:path>
              </a:pathLst>
            </a:custGeom>
            <a:grpFill/>
            <a:ln w="9525" cap="flat">
              <a:noFill/>
              <a:prstDash val="solid"/>
              <a:miter/>
            </a:ln>
          </p:spPr>
          <p:txBody>
            <a:bodyPr rtlCol="0" anchor="ctr"/>
            <a:lstStyle/>
            <a:p>
              <a:endParaRPr lang="it-IT" sz="1013"/>
            </a:p>
          </p:txBody>
        </p:sp>
        <p:sp>
          <p:nvSpPr>
            <p:cNvPr id="1355" name="Figura a mano libera 1354">
              <a:extLst>
                <a:ext uri="{FF2B5EF4-FFF2-40B4-BE49-F238E27FC236}">
                  <a16:creationId xmlns:a16="http://schemas.microsoft.com/office/drawing/2014/main" id="{04037838-3FD0-AA43-A87A-14B83A492B8E}"/>
                </a:ext>
              </a:extLst>
            </p:cNvPr>
            <p:cNvSpPr/>
            <p:nvPr/>
          </p:nvSpPr>
          <p:spPr>
            <a:xfrm>
              <a:off x="7395923" y="4509880"/>
              <a:ext cx="95250" cy="47625"/>
            </a:xfrm>
            <a:custGeom>
              <a:avLst/>
              <a:gdLst>
                <a:gd name="connsiteX0" fmla="*/ 7290 w 95250"/>
                <a:gd name="connsiteY0" fmla="*/ 0 h 47625"/>
                <a:gd name="connsiteX1" fmla="*/ 95290 w 95250"/>
                <a:gd name="connsiteY1" fmla="*/ 36451 h 47625"/>
                <a:gd name="connsiteX2" fmla="*/ 88000 w 95250"/>
                <a:gd name="connsiteY2" fmla="*/ 54050 h 47625"/>
                <a:gd name="connsiteX3" fmla="*/ 0 w 95250"/>
                <a:gd name="connsiteY3" fmla="*/ 17600 h 47625"/>
              </a:gdLst>
              <a:ahLst/>
              <a:cxnLst>
                <a:cxn ang="0">
                  <a:pos x="connsiteX0" y="connsiteY0"/>
                </a:cxn>
                <a:cxn ang="0">
                  <a:pos x="connsiteX1" y="connsiteY1"/>
                </a:cxn>
                <a:cxn ang="0">
                  <a:pos x="connsiteX2" y="connsiteY2"/>
                </a:cxn>
                <a:cxn ang="0">
                  <a:pos x="connsiteX3" y="connsiteY3"/>
                </a:cxn>
              </a:cxnLst>
              <a:rect l="l" t="t" r="r" b="b"/>
              <a:pathLst>
                <a:path w="95250" h="47625">
                  <a:moveTo>
                    <a:pt x="7290" y="0"/>
                  </a:moveTo>
                  <a:lnTo>
                    <a:pt x="95290" y="36451"/>
                  </a:lnTo>
                  <a:lnTo>
                    <a:pt x="88000" y="54050"/>
                  </a:lnTo>
                  <a:lnTo>
                    <a:pt x="0" y="17600"/>
                  </a:lnTo>
                  <a:close/>
                </a:path>
              </a:pathLst>
            </a:custGeom>
            <a:grpFill/>
            <a:ln w="9525" cap="flat">
              <a:noFill/>
              <a:prstDash val="solid"/>
              <a:miter/>
            </a:ln>
          </p:spPr>
          <p:txBody>
            <a:bodyPr rtlCol="0" anchor="ctr"/>
            <a:lstStyle/>
            <a:p>
              <a:endParaRPr lang="it-IT" sz="1013"/>
            </a:p>
          </p:txBody>
        </p:sp>
        <p:sp>
          <p:nvSpPr>
            <p:cNvPr id="1356" name="Figura a mano libera 1355">
              <a:extLst>
                <a:ext uri="{FF2B5EF4-FFF2-40B4-BE49-F238E27FC236}">
                  <a16:creationId xmlns:a16="http://schemas.microsoft.com/office/drawing/2014/main" id="{23F66944-6062-9F42-ADB3-04428F3AAF52}"/>
                </a:ext>
              </a:extLst>
            </p:cNvPr>
            <p:cNvSpPr/>
            <p:nvPr/>
          </p:nvSpPr>
          <p:spPr>
            <a:xfrm>
              <a:off x="7395921" y="4627233"/>
              <a:ext cx="95250" cy="47625"/>
            </a:xfrm>
            <a:custGeom>
              <a:avLst/>
              <a:gdLst>
                <a:gd name="connsiteX0" fmla="*/ 0 w 95250"/>
                <a:gd name="connsiteY0" fmla="*/ 36451 h 47625"/>
                <a:gd name="connsiteX1" fmla="*/ 88000 w 95250"/>
                <a:gd name="connsiteY1" fmla="*/ 0 h 47625"/>
                <a:gd name="connsiteX2" fmla="*/ 95290 w 95250"/>
                <a:gd name="connsiteY2" fmla="*/ 17600 h 47625"/>
                <a:gd name="connsiteX3" fmla="*/ 7290 w 95250"/>
                <a:gd name="connsiteY3" fmla="*/ 54050 h 47625"/>
              </a:gdLst>
              <a:ahLst/>
              <a:cxnLst>
                <a:cxn ang="0">
                  <a:pos x="connsiteX0" y="connsiteY0"/>
                </a:cxn>
                <a:cxn ang="0">
                  <a:pos x="connsiteX1" y="connsiteY1"/>
                </a:cxn>
                <a:cxn ang="0">
                  <a:pos x="connsiteX2" y="connsiteY2"/>
                </a:cxn>
                <a:cxn ang="0">
                  <a:pos x="connsiteX3" y="connsiteY3"/>
                </a:cxn>
              </a:cxnLst>
              <a:rect l="l" t="t" r="r" b="b"/>
              <a:pathLst>
                <a:path w="95250" h="47625">
                  <a:moveTo>
                    <a:pt x="0" y="36451"/>
                  </a:moveTo>
                  <a:lnTo>
                    <a:pt x="88000" y="0"/>
                  </a:lnTo>
                  <a:lnTo>
                    <a:pt x="95290" y="17600"/>
                  </a:lnTo>
                  <a:lnTo>
                    <a:pt x="7290" y="54050"/>
                  </a:lnTo>
                  <a:close/>
                </a:path>
              </a:pathLst>
            </a:custGeom>
            <a:grpFill/>
            <a:ln w="9525" cap="flat">
              <a:noFill/>
              <a:prstDash val="solid"/>
              <a:miter/>
            </a:ln>
          </p:spPr>
          <p:txBody>
            <a:bodyPr rtlCol="0" anchor="ctr"/>
            <a:lstStyle/>
            <a:p>
              <a:endParaRPr lang="it-IT" sz="1013"/>
            </a:p>
          </p:txBody>
        </p:sp>
        <p:sp>
          <p:nvSpPr>
            <p:cNvPr id="1357" name="Figura a mano libera 1356">
              <a:extLst>
                <a:ext uri="{FF2B5EF4-FFF2-40B4-BE49-F238E27FC236}">
                  <a16:creationId xmlns:a16="http://schemas.microsoft.com/office/drawing/2014/main" id="{09414C7F-99CA-EF46-BF55-BEBC472B9825}"/>
                </a:ext>
              </a:extLst>
            </p:cNvPr>
            <p:cNvSpPr/>
            <p:nvPr/>
          </p:nvSpPr>
          <p:spPr>
            <a:xfrm>
              <a:off x="7215476" y="5271995"/>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3 h 76200"/>
                <a:gd name="connsiteX23" fmla="*/ 95250 w 762000"/>
                <a:gd name="connsiteY23" fmla="*/ 56578 h 76200"/>
                <a:gd name="connsiteX24" fmla="*/ 133350 w 762000"/>
                <a:gd name="connsiteY24" fmla="*/ 66103 h 76200"/>
                <a:gd name="connsiteX25" fmla="*/ 190500 w 762000"/>
                <a:gd name="connsiteY25" fmla="*/ 78200 h 76200"/>
                <a:gd name="connsiteX26" fmla="*/ 190500 w 762000"/>
                <a:gd name="connsiteY26" fmla="*/ 78200 h 76200"/>
                <a:gd name="connsiteX27" fmla="*/ 247650 w 762000"/>
                <a:gd name="connsiteY27" fmla="*/ 66103 h 76200"/>
                <a:gd name="connsiteX28" fmla="*/ 285750 w 762000"/>
                <a:gd name="connsiteY28" fmla="*/ 56578 h 76200"/>
                <a:gd name="connsiteX29" fmla="*/ 323850 w 762000"/>
                <a:gd name="connsiteY29" fmla="*/ 65532 h 76200"/>
                <a:gd name="connsiteX30" fmla="*/ 381000 w 762000"/>
                <a:gd name="connsiteY30" fmla="*/ 77724 h 76200"/>
                <a:gd name="connsiteX31" fmla="*/ 438150 w 762000"/>
                <a:gd name="connsiteY31" fmla="*/ 65627 h 76200"/>
                <a:gd name="connsiteX32" fmla="*/ 476250 w 762000"/>
                <a:gd name="connsiteY32" fmla="*/ 56102 h 76200"/>
                <a:gd name="connsiteX33" fmla="*/ 514350 w 762000"/>
                <a:gd name="connsiteY33" fmla="*/ 65627 h 76200"/>
                <a:gd name="connsiteX34" fmla="*/ 571500 w 762000"/>
                <a:gd name="connsiteY34" fmla="*/ 77724 h 76200"/>
                <a:gd name="connsiteX35" fmla="*/ 571500 w 762000"/>
                <a:gd name="connsiteY35" fmla="*/ 77724 h 76200"/>
                <a:gd name="connsiteX36" fmla="*/ 628650 w 762000"/>
                <a:gd name="connsiteY36" fmla="*/ 65627 h 76200"/>
                <a:gd name="connsiteX37" fmla="*/ 666750 w 762000"/>
                <a:gd name="connsiteY37" fmla="*/ 56102 h 76200"/>
                <a:gd name="connsiteX38" fmla="*/ 704850 w 762000"/>
                <a:gd name="connsiteY38" fmla="*/ 65056 h 76200"/>
                <a:gd name="connsiteX39" fmla="*/ 762000 w 762000"/>
                <a:gd name="connsiteY39" fmla="*/ 77248 h 76200"/>
                <a:gd name="connsiteX40" fmla="*/ 762000 w 762000"/>
                <a:gd name="connsiteY40" fmla="*/ 20098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4" y="778"/>
                    <a:pt x="627831" y="4868"/>
                    <a:pt x="609600" y="12097"/>
                  </a:cubicBezTo>
                  <a:cubicBezTo>
                    <a:pt x="597481" y="17164"/>
                    <a:pt x="584607" y="20189"/>
                    <a:pt x="571500" y="21050"/>
                  </a:cubicBezTo>
                  <a:lnTo>
                    <a:pt x="571500" y="21050"/>
                  </a:lnTo>
                  <a:cubicBezTo>
                    <a:pt x="558396" y="20167"/>
                    <a:pt x="545525" y="17142"/>
                    <a:pt x="533400" y="12097"/>
                  </a:cubicBezTo>
                  <a:cubicBezTo>
                    <a:pt x="515175" y="4850"/>
                    <a:pt x="495849" y="759"/>
                    <a:pt x="476250" y="0"/>
                  </a:cubicBezTo>
                  <a:lnTo>
                    <a:pt x="476250" y="0"/>
                  </a:lnTo>
                  <a:cubicBezTo>
                    <a:pt x="456654" y="778"/>
                    <a:pt x="437331" y="4868"/>
                    <a:pt x="419100" y="12097"/>
                  </a:cubicBezTo>
                  <a:cubicBezTo>
                    <a:pt x="406981" y="17164"/>
                    <a:pt x="394107" y="20189"/>
                    <a:pt x="381000" y="21050"/>
                  </a:cubicBezTo>
                  <a:cubicBezTo>
                    <a:pt x="367896" y="20167"/>
                    <a:pt x="355025" y="17142"/>
                    <a:pt x="342900" y="12097"/>
                  </a:cubicBezTo>
                  <a:cubicBezTo>
                    <a:pt x="324675" y="4850"/>
                    <a:pt x="305349" y="759"/>
                    <a:pt x="285750" y="0"/>
                  </a:cubicBezTo>
                  <a:lnTo>
                    <a:pt x="285750" y="0"/>
                  </a:lnTo>
                  <a:cubicBezTo>
                    <a:pt x="266154" y="778"/>
                    <a:pt x="246831" y="4868"/>
                    <a:pt x="228600" y="12097"/>
                  </a:cubicBezTo>
                  <a:cubicBezTo>
                    <a:pt x="216481" y="17164"/>
                    <a:pt x="203607" y="20189"/>
                    <a:pt x="190500" y="21050"/>
                  </a:cubicBezTo>
                  <a:cubicBezTo>
                    <a:pt x="177396" y="20167"/>
                    <a:pt x="164525" y="17142"/>
                    <a:pt x="152400" y="12097"/>
                  </a:cubicBezTo>
                  <a:cubicBezTo>
                    <a:pt x="134175" y="4850"/>
                    <a:pt x="114849" y="759"/>
                    <a:pt x="95250" y="0"/>
                  </a:cubicBezTo>
                  <a:lnTo>
                    <a:pt x="95250" y="0"/>
                  </a:lnTo>
                  <a:cubicBezTo>
                    <a:pt x="75654" y="778"/>
                    <a:pt x="56331" y="4868"/>
                    <a:pt x="38100" y="12097"/>
                  </a:cubicBezTo>
                  <a:cubicBezTo>
                    <a:pt x="25981" y="17164"/>
                    <a:pt x="13107" y="20189"/>
                    <a:pt x="0" y="21050"/>
                  </a:cubicBezTo>
                  <a:lnTo>
                    <a:pt x="0" y="78200"/>
                  </a:lnTo>
                  <a:cubicBezTo>
                    <a:pt x="19610" y="77533"/>
                    <a:pt x="38952" y="73440"/>
                    <a:pt x="57150" y="66103"/>
                  </a:cubicBezTo>
                  <a:cubicBezTo>
                    <a:pt x="69258" y="60908"/>
                    <a:pt x="82122" y="57692"/>
                    <a:pt x="95250" y="56578"/>
                  </a:cubicBezTo>
                  <a:cubicBezTo>
                    <a:pt x="108382" y="57670"/>
                    <a:pt x="121249" y="60888"/>
                    <a:pt x="133350" y="66103"/>
                  </a:cubicBezTo>
                  <a:cubicBezTo>
                    <a:pt x="151554" y="73422"/>
                    <a:pt x="170893" y="77514"/>
                    <a:pt x="190500" y="78200"/>
                  </a:cubicBezTo>
                  <a:lnTo>
                    <a:pt x="190500" y="78200"/>
                  </a:lnTo>
                  <a:cubicBezTo>
                    <a:pt x="210110" y="77533"/>
                    <a:pt x="229452" y="73440"/>
                    <a:pt x="247650" y="66103"/>
                  </a:cubicBezTo>
                  <a:cubicBezTo>
                    <a:pt x="259758" y="60908"/>
                    <a:pt x="272622" y="57692"/>
                    <a:pt x="285750" y="56578"/>
                  </a:cubicBezTo>
                  <a:cubicBezTo>
                    <a:pt x="298844" y="57524"/>
                    <a:pt x="311705" y="60547"/>
                    <a:pt x="323850" y="65532"/>
                  </a:cubicBezTo>
                  <a:cubicBezTo>
                    <a:pt x="342062" y="72837"/>
                    <a:pt x="361393" y="76960"/>
                    <a:pt x="381000" y="77724"/>
                  </a:cubicBezTo>
                  <a:cubicBezTo>
                    <a:pt x="400610" y="77058"/>
                    <a:pt x="419952" y="72963"/>
                    <a:pt x="438150" y="65627"/>
                  </a:cubicBezTo>
                  <a:cubicBezTo>
                    <a:pt x="450258" y="60431"/>
                    <a:pt x="463122" y="57216"/>
                    <a:pt x="476250" y="56102"/>
                  </a:cubicBezTo>
                  <a:cubicBezTo>
                    <a:pt x="489382" y="57194"/>
                    <a:pt x="502249" y="60411"/>
                    <a:pt x="514350" y="65627"/>
                  </a:cubicBezTo>
                  <a:cubicBezTo>
                    <a:pt x="532554" y="72945"/>
                    <a:pt x="551893" y="77038"/>
                    <a:pt x="571500" y="77724"/>
                  </a:cubicBezTo>
                  <a:lnTo>
                    <a:pt x="571500" y="77724"/>
                  </a:lnTo>
                  <a:cubicBezTo>
                    <a:pt x="591110" y="77057"/>
                    <a:pt x="610452" y="72963"/>
                    <a:pt x="628650" y="65627"/>
                  </a:cubicBezTo>
                  <a:cubicBezTo>
                    <a:pt x="640758" y="60431"/>
                    <a:pt x="653622" y="57216"/>
                    <a:pt x="666750" y="56102"/>
                  </a:cubicBezTo>
                  <a:cubicBezTo>
                    <a:pt x="679844" y="57048"/>
                    <a:pt x="692705" y="60070"/>
                    <a:pt x="704850" y="65056"/>
                  </a:cubicBezTo>
                  <a:cubicBezTo>
                    <a:pt x="723044" y="72421"/>
                    <a:pt x="742385" y="76548"/>
                    <a:pt x="762000" y="77248"/>
                  </a:cubicBezTo>
                  <a:lnTo>
                    <a:pt x="762000" y="20098"/>
                  </a:lnTo>
                  <a:cubicBezTo>
                    <a:pt x="748942" y="19582"/>
                    <a:pt x="736062" y="16877"/>
                    <a:pt x="723900" y="12097"/>
                  </a:cubicBezTo>
                  <a:close/>
                </a:path>
              </a:pathLst>
            </a:custGeom>
            <a:grpFill/>
            <a:ln w="9525" cap="flat">
              <a:noFill/>
              <a:prstDash val="solid"/>
              <a:miter/>
            </a:ln>
          </p:spPr>
          <p:txBody>
            <a:bodyPr rtlCol="0" anchor="ctr"/>
            <a:lstStyle/>
            <a:p>
              <a:endParaRPr lang="it-IT" sz="1013"/>
            </a:p>
          </p:txBody>
        </p:sp>
        <p:sp>
          <p:nvSpPr>
            <p:cNvPr id="1358" name="Figura a mano libera 1357">
              <a:extLst>
                <a:ext uri="{FF2B5EF4-FFF2-40B4-BE49-F238E27FC236}">
                  <a16:creationId xmlns:a16="http://schemas.microsoft.com/office/drawing/2014/main" id="{B2C5F877-E794-2B45-BC42-C6F9D364EF26}"/>
                </a:ext>
              </a:extLst>
            </p:cNvPr>
            <p:cNvSpPr/>
            <p:nvPr/>
          </p:nvSpPr>
          <p:spPr>
            <a:xfrm>
              <a:off x="7298820" y="4862325"/>
              <a:ext cx="600075" cy="247650"/>
            </a:xfrm>
            <a:custGeom>
              <a:avLst/>
              <a:gdLst>
                <a:gd name="connsiteX0" fmla="*/ 468630 w 600075"/>
                <a:gd name="connsiteY0" fmla="*/ 114300 h 247650"/>
                <a:gd name="connsiteX1" fmla="*/ 370904 w 600075"/>
                <a:gd name="connsiteY1" fmla="*/ 122301 h 247650"/>
                <a:gd name="connsiteX2" fmla="*/ 363855 w 600075"/>
                <a:gd name="connsiteY2" fmla="*/ 0 h 247650"/>
                <a:gd name="connsiteX3" fmla="*/ 232124 w 600075"/>
                <a:gd name="connsiteY3" fmla="*/ 0 h 247650"/>
                <a:gd name="connsiteX4" fmla="*/ 222599 w 600075"/>
                <a:gd name="connsiteY4" fmla="*/ 165068 h 247650"/>
                <a:gd name="connsiteX5" fmla="*/ 200120 w 600075"/>
                <a:gd name="connsiteY5" fmla="*/ 178879 h 247650"/>
                <a:gd name="connsiteX6" fmla="*/ 173355 w 600075"/>
                <a:gd name="connsiteY6" fmla="*/ 142875 h 247650"/>
                <a:gd name="connsiteX7" fmla="*/ 30480 w 600075"/>
                <a:gd name="connsiteY7" fmla="*/ 189357 h 247650"/>
                <a:gd name="connsiteX8" fmla="*/ 0 w 600075"/>
                <a:gd name="connsiteY8" fmla="*/ 230505 h 247650"/>
                <a:gd name="connsiteX9" fmla="*/ 12097 w 600075"/>
                <a:gd name="connsiteY9" fmla="*/ 229457 h 247650"/>
                <a:gd name="connsiteX10" fmla="*/ 69247 w 600075"/>
                <a:gd name="connsiteY10" fmla="*/ 241554 h 247650"/>
                <a:gd name="connsiteX11" fmla="*/ 107347 w 600075"/>
                <a:gd name="connsiteY11" fmla="*/ 250508 h 247650"/>
                <a:gd name="connsiteX12" fmla="*/ 145447 w 600075"/>
                <a:gd name="connsiteY12" fmla="*/ 241554 h 247650"/>
                <a:gd name="connsiteX13" fmla="*/ 202597 w 600075"/>
                <a:gd name="connsiteY13" fmla="*/ 229457 h 247650"/>
                <a:gd name="connsiteX14" fmla="*/ 259747 w 600075"/>
                <a:gd name="connsiteY14" fmla="*/ 241554 h 247650"/>
                <a:gd name="connsiteX15" fmla="*/ 297847 w 600075"/>
                <a:gd name="connsiteY15" fmla="*/ 250508 h 247650"/>
                <a:gd name="connsiteX16" fmla="*/ 335947 w 600075"/>
                <a:gd name="connsiteY16" fmla="*/ 241554 h 247650"/>
                <a:gd name="connsiteX17" fmla="*/ 393097 w 600075"/>
                <a:gd name="connsiteY17" fmla="*/ 229457 h 247650"/>
                <a:gd name="connsiteX18" fmla="*/ 450247 w 600075"/>
                <a:gd name="connsiteY18" fmla="*/ 241554 h 247650"/>
                <a:gd name="connsiteX19" fmla="*/ 488347 w 600075"/>
                <a:gd name="connsiteY19" fmla="*/ 250508 h 247650"/>
                <a:gd name="connsiteX20" fmla="*/ 526447 w 600075"/>
                <a:gd name="connsiteY20" fmla="*/ 241554 h 247650"/>
                <a:gd name="connsiteX21" fmla="*/ 583597 w 600075"/>
                <a:gd name="connsiteY21" fmla="*/ 229457 h 247650"/>
                <a:gd name="connsiteX22" fmla="*/ 606743 w 600075"/>
                <a:gd name="connsiteY22" fmla="*/ 232124 h 247650"/>
                <a:gd name="connsiteX23" fmla="*/ 468630 w 600075"/>
                <a:gd name="connsiteY23"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0075" h="247650">
                  <a:moveTo>
                    <a:pt x="468630" y="114300"/>
                  </a:moveTo>
                  <a:cubicBezTo>
                    <a:pt x="438912" y="106585"/>
                    <a:pt x="404717" y="112776"/>
                    <a:pt x="370904" y="122301"/>
                  </a:cubicBezTo>
                  <a:lnTo>
                    <a:pt x="363855" y="0"/>
                  </a:lnTo>
                  <a:lnTo>
                    <a:pt x="232124" y="0"/>
                  </a:lnTo>
                  <a:lnTo>
                    <a:pt x="222599" y="165068"/>
                  </a:lnTo>
                  <a:cubicBezTo>
                    <a:pt x="214875" y="169283"/>
                    <a:pt x="207371" y="173893"/>
                    <a:pt x="200120" y="178879"/>
                  </a:cubicBezTo>
                  <a:cubicBezTo>
                    <a:pt x="195997" y="163962"/>
                    <a:pt x="186452" y="151122"/>
                    <a:pt x="173355" y="142875"/>
                  </a:cubicBezTo>
                  <a:cubicBezTo>
                    <a:pt x="146780" y="125635"/>
                    <a:pt x="51149" y="174879"/>
                    <a:pt x="30480" y="189357"/>
                  </a:cubicBezTo>
                  <a:cubicBezTo>
                    <a:pt x="17882" y="201087"/>
                    <a:pt x="7550" y="215035"/>
                    <a:pt x="0" y="230505"/>
                  </a:cubicBezTo>
                  <a:cubicBezTo>
                    <a:pt x="4001" y="230505"/>
                    <a:pt x="8096" y="229648"/>
                    <a:pt x="12097" y="229457"/>
                  </a:cubicBezTo>
                  <a:cubicBezTo>
                    <a:pt x="31695" y="230216"/>
                    <a:pt x="51022" y="234307"/>
                    <a:pt x="69247" y="241554"/>
                  </a:cubicBezTo>
                  <a:cubicBezTo>
                    <a:pt x="81372" y="246599"/>
                    <a:pt x="94243" y="249625"/>
                    <a:pt x="107347" y="250508"/>
                  </a:cubicBezTo>
                  <a:cubicBezTo>
                    <a:pt x="120454" y="249646"/>
                    <a:pt x="133328" y="246621"/>
                    <a:pt x="145447" y="241554"/>
                  </a:cubicBezTo>
                  <a:cubicBezTo>
                    <a:pt x="163678" y="234325"/>
                    <a:pt x="183001" y="230235"/>
                    <a:pt x="202597" y="229457"/>
                  </a:cubicBezTo>
                  <a:cubicBezTo>
                    <a:pt x="222195" y="230216"/>
                    <a:pt x="241522" y="234307"/>
                    <a:pt x="259747" y="241554"/>
                  </a:cubicBezTo>
                  <a:cubicBezTo>
                    <a:pt x="271872" y="246599"/>
                    <a:pt x="284743" y="249625"/>
                    <a:pt x="297847" y="250508"/>
                  </a:cubicBezTo>
                  <a:cubicBezTo>
                    <a:pt x="310954" y="249646"/>
                    <a:pt x="323828" y="246621"/>
                    <a:pt x="335947" y="241554"/>
                  </a:cubicBezTo>
                  <a:cubicBezTo>
                    <a:pt x="354178" y="234325"/>
                    <a:pt x="373501" y="230235"/>
                    <a:pt x="393097" y="229457"/>
                  </a:cubicBezTo>
                  <a:cubicBezTo>
                    <a:pt x="412695" y="230216"/>
                    <a:pt x="432022" y="234307"/>
                    <a:pt x="450247" y="241554"/>
                  </a:cubicBezTo>
                  <a:cubicBezTo>
                    <a:pt x="462372" y="246599"/>
                    <a:pt x="475243" y="249625"/>
                    <a:pt x="488347" y="250508"/>
                  </a:cubicBezTo>
                  <a:cubicBezTo>
                    <a:pt x="501454" y="249646"/>
                    <a:pt x="514328" y="246621"/>
                    <a:pt x="526447" y="241554"/>
                  </a:cubicBezTo>
                  <a:cubicBezTo>
                    <a:pt x="544678" y="234325"/>
                    <a:pt x="564001" y="230235"/>
                    <a:pt x="583597" y="229457"/>
                  </a:cubicBezTo>
                  <a:cubicBezTo>
                    <a:pt x="591363" y="229817"/>
                    <a:pt x="599097" y="230709"/>
                    <a:pt x="606743" y="232124"/>
                  </a:cubicBezTo>
                  <a:cubicBezTo>
                    <a:pt x="579215" y="197739"/>
                    <a:pt x="517970" y="127159"/>
                    <a:pt x="468630" y="114300"/>
                  </a:cubicBezTo>
                  <a:close/>
                </a:path>
              </a:pathLst>
            </a:custGeom>
            <a:grpFill/>
            <a:ln w="9525" cap="flat">
              <a:noFill/>
              <a:prstDash val="solid"/>
              <a:miter/>
            </a:ln>
          </p:spPr>
          <p:txBody>
            <a:bodyPr rtlCol="0" anchor="ctr"/>
            <a:lstStyle/>
            <a:p>
              <a:endParaRPr lang="it-IT" sz="1013"/>
            </a:p>
          </p:txBody>
        </p:sp>
        <p:sp>
          <p:nvSpPr>
            <p:cNvPr id="1359" name="Figura a mano libera 1358">
              <a:extLst>
                <a:ext uri="{FF2B5EF4-FFF2-40B4-BE49-F238E27FC236}">
                  <a16:creationId xmlns:a16="http://schemas.microsoft.com/office/drawing/2014/main" id="{5F462CFF-61E2-C84D-B7C6-95E9ACD59C27}"/>
                </a:ext>
              </a:extLst>
            </p:cNvPr>
            <p:cNvSpPr/>
            <p:nvPr/>
          </p:nvSpPr>
          <p:spPr>
            <a:xfrm>
              <a:off x="7215476" y="5157695"/>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3 h 76200"/>
                <a:gd name="connsiteX23" fmla="*/ 95250 w 762000"/>
                <a:gd name="connsiteY23" fmla="*/ 56578 h 76200"/>
                <a:gd name="connsiteX24" fmla="*/ 133350 w 762000"/>
                <a:gd name="connsiteY24" fmla="*/ 66103 h 76200"/>
                <a:gd name="connsiteX25" fmla="*/ 190500 w 762000"/>
                <a:gd name="connsiteY25" fmla="*/ 78200 h 76200"/>
                <a:gd name="connsiteX26" fmla="*/ 190500 w 762000"/>
                <a:gd name="connsiteY26" fmla="*/ 78200 h 76200"/>
                <a:gd name="connsiteX27" fmla="*/ 247650 w 762000"/>
                <a:gd name="connsiteY27" fmla="*/ 66103 h 76200"/>
                <a:gd name="connsiteX28" fmla="*/ 285750 w 762000"/>
                <a:gd name="connsiteY28" fmla="*/ 56578 h 76200"/>
                <a:gd name="connsiteX29" fmla="*/ 323850 w 762000"/>
                <a:gd name="connsiteY29" fmla="*/ 65532 h 76200"/>
                <a:gd name="connsiteX30" fmla="*/ 381000 w 762000"/>
                <a:gd name="connsiteY30" fmla="*/ 77724 h 76200"/>
                <a:gd name="connsiteX31" fmla="*/ 438150 w 762000"/>
                <a:gd name="connsiteY31" fmla="*/ 65627 h 76200"/>
                <a:gd name="connsiteX32" fmla="*/ 476250 w 762000"/>
                <a:gd name="connsiteY32" fmla="*/ 56102 h 76200"/>
                <a:gd name="connsiteX33" fmla="*/ 514350 w 762000"/>
                <a:gd name="connsiteY33" fmla="*/ 65627 h 76200"/>
                <a:gd name="connsiteX34" fmla="*/ 571500 w 762000"/>
                <a:gd name="connsiteY34" fmla="*/ 77724 h 76200"/>
                <a:gd name="connsiteX35" fmla="*/ 571500 w 762000"/>
                <a:gd name="connsiteY35" fmla="*/ 77724 h 76200"/>
                <a:gd name="connsiteX36" fmla="*/ 628650 w 762000"/>
                <a:gd name="connsiteY36" fmla="*/ 65627 h 76200"/>
                <a:gd name="connsiteX37" fmla="*/ 666750 w 762000"/>
                <a:gd name="connsiteY37" fmla="*/ 56102 h 76200"/>
                <a:gd name="connsiteX38" fmla="*/ 704850 w 762000"/>
                <a:gd name="connsiteY38" fmla="*/ 65056 h 76200"/>
                <a:gd name="connsiteX39" fmla="*/ 762000 w 762000"/>
                <a:gd name="connsiteY39" fmla="*/ 77248 h 76200"/>
                <a:gd name="connsiteX40" fmla="*/ 762000 w 762000"/>
                <a:gd name="connsiteY40" fmla="*/ 20098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4" y="778"/>
                    <a:pt x="627831" y="4868"/>
                    <a:pt x="609600" y="12097"/>
                  </a:cubicBezTo>
                  <a:cubicBezTo>
                    <a:pt x="597481" y="17164"/>
                    <a:pt x="584607" y="20189"/>
                    <a:pt x="571500" y="21050"/>
                  </a:cubicBezTo>
                  <a:lnTo>
                    <a:pt x="571500" y="21050"/>
                  </a:lnTo>
                  <a:cubicBezTo>
                    <a:pt x="558396" y="20167"/>
                    <a:pt x="545525" y="17142"/>
                    <a:pt x="533400" y="12097"/>
                  </a:cubicBezTo>
                  <a:cubicBezTo>
                    <a:pt x="515175" y="4850"/>
                    <a:pt x="495849" y="759"/>
                    <a:pt x="476250" y="0"/>
                  </a:cubicBezTo>
                  <a:lnTo>
                    <a:pt x="476250" y="0"/>
                  </a:lnTo>
                  <a:cubicBezTo>
                    <a:pt x="456654" y="778"/>
                    <a:pt x="437331" y="4868"/>
                    <a:pt x="419100" y="12097"/>
                  </a:cubicBezTo>
                  <a:cubicBezTo>
                    <a:pt x="406981" y="17164"/>
                    <a:pt x="394107" y="20189"/>
                    <a:pt x="381000" y="21050"/>
                  </a:cubicBezTo>
                  <a:cubicBezTo>
                    <a:pt x="367896" y="20167"/>
                    <a:pt x="355025" y="17142"/>
                    <a:pt x="342900" y="12097"/>
                  </a:cubicBezTo>
                  <a:cubicBezTo>
                    <a:pt x="324675" y="4850"/>
                    <a:pt x="305349" y="759"/>
                    <a:pt x="285750" y="0"/>
                  </a:cubicBezTo>
                  <a:lnTo>
                    <a:pt x="285750" y="0"/>
                  </a:lnTo>
                  <a:cubicBezTo>
                    <a:pt x="266154" y="778"/>
                    <a:pt x="246831" y="4868"/>
                    <a:pt x="228600" y="12097"/>
                  </a:cubicBezTo>
                  <a:cubicBezTo>
                    <a:pt x="216481" y="17164"/>
                    <a:pt x="203607" y="20189"/>
                    <a:pt x="190500" y="21050"/>
                  </a:cubicBezTo>
                  <a:cubicBezTo>
                    <a:pt x="177396" y="20167"/>
                    <a:pt x="164525" y="17142"/>
                    <a:pt x="152400" y="12097"/>
                  </a:cubicBezTo>
                  <a:cubicBezTo>
                    <a:pt x="134175" y="4850"/>
                    <a:pt x="114849" y="759"/>
                    <a:pt x="95250" y="0"/>
                  </a:cubicBezTo>
                  <a:lnTo>
                    <a:pt x="95250" y="0"/>
                  </a:lnTo>
                  <a:cubicBezTo>
                    <a:pt x="75654" y="778"/>
                    <a:pt x="56331" y="4868"/>
                    <a:pt x="38100" y="12097"/>
                  </a:cubicBezTo>
                  <a:cubicBezTo>
                    <a:pt x="25981" y="17164"/>
                    <a:pt x="13107" y="20189"/>
                    <a:pt x="0" y="21050"/>
                  </a:cubicBezTo>
                  <a:lnTo>
                    <a:pt x="0" y="78200"/>
                  </a:lnTo>
                  <a:cubicBezTo>
                    <a:pt x="19610" y="77533"/>
                    <a:pt x="38952" y="73440"/>
                    <a:pt x="57150" y="66103"/>
                  </a:cubicBezTo>
                  <a:cubicBezTo>
                    <a:pt x="69258" y="60908"/>
                    <a:pt x="82122" y="57692"/>
                    <a:pt x="95250" y="56578"/>
                  </a:cubicBezTo>
                  <a:cubicBezTo>
                    <a:pt x="108382" y="57670"/>
                    <a:pt x="121249" y="60888"/>
                    <a:pt x="133350" y="66103"/>
                  </a:cubicBezTo>
                  <a:cubicBezTo>
                    <a:pt x="151554" y="73422"/>
                    <a:pt x="170893" y="77514"/>
                    <a:pt x="190500" y="78200"/>
                  </a:cubicBezTo>
                  <a:lnTo>
                    <a:pt x="190500" y="78200"/>
                  </a:lnTo>
                  <a:cubicBezTo>
                    <a:pt x="210110" y="77533"/>
                    <a:pt x="229452" y="73440"/>
                    <a:pt x="247650" y="66103"/>
                  </a:cubicBezTo>
                  <a:cubicBezTo>
                    <a:pt x="259758" y="60908"/>
                    <a:pt x="272622" y="57692"/>
                    <a:pt x="285750" y="56578"/>
                  </a:cubicBezTo>
                  <a:cubicBezTo>
                    <a:pt x="298844" y="57524"/>
                    <a:pt x="311705" y="60547"/>
                    <a:pt x="323850" y="65532"/>
                  </a:cubicBezTo>
                  <a:cubicBezTo>
                    <a:pt x="342062" y="72837"/>
                    <a:pt x="361393" y="76960"/>
                    <a:pt x="381000" y="77724"/>
                  </a:cubicBezTo>
                  <a:cubicBezTo>
                    <a:pt x="400610" y="77058"/>
                    <a:pt x="419952" y="72963"/>
                    <a:pt x="438150" y="65627"/>
                  </a:cubicBezTo>
                  <a:cubicBezTo>
                    <a:pt x="450258" y="60431"/>
                    <a:pt x="463122" y="57216"/>
                    <a:pt x="476250" y="56102"/>
                  </a:cubicBezTo>
                  <a:cubicBezTo>
                    <a:pt x="489382" y="57194"/>
                    <a:pt x="502249" y="60411"/>
                    <a:pt x="514350" y="65627"/>
                  </a:cubicBezTo>
                  <a:cubicBezTo>
                    <a:pt x="532554" y="72945"/>
                    <a:pt x="551893" y="77038"/>
                    <a:pt x="571500" y="77724"/>
                  </a:cubicBezTo>
                  <a:lnTo>
                    <a:pt x="571500" y="77724"/>
                  </a:lnTo>
                  <a:cubicBezTo>
                    <a:pt x="591110" y="77057"/>
                    <a:pt x="610452" y="72963"/>
                    <a:pt x="628650" y="65627"/>
                  </a:cubicBezTo>
                  <a:cubicBezTo>
                    <a:pt x="640758" y="60431"/>
                    <a:pt x="653622" y="57216"/>
                    <a:pt x="666750" y="56102"/>
                  </a:cubicBezTo>
                  <a:cubicBezTo>
                    <a:pt x="679844" y="57048"/>
                    <a:pt x="692705" y="60070"/>
                    <a:pt x="704850" y="65056"/>
                  </a:cubicBezTo>
                  <a:cubicBezTo>
                    <a:pt x="723044" y="72421"/>
                    <a:pt x="742385" y="76548"/>
                    <a:pt x="762000" y="77248"/>
                  </a:cubicBezTo>
                  <a:lnTo>
                    <a:pt x="762000" y="20098"/>
                  </a:lnTo>
                  <a:cubicBezTo>
                    <a:pt x="748942" y="19582"/>
                    <a:pt x="736062" y="16877"/>
                    <a:pt x="723900" y="12097"/>
                  </a:cubicBezTo>
                  <a:close/>
                </a:path>
              </a:pathLst>
            </a:custGeom>
            <a:grpFill/>
            <a:ln w="9525" cap="flat">
              <a:noFill/>
              <a:prstDash val="solid"/>
              <a:miter/>
            </a:ln>
          </p:spPr>
          <p:txBody>
            <a:bodyPr rtlCol="0" anchor="ctr"/>
            <a:lstStyle/>
            <a:p>
              <a:endParaRPr lang="it-IT" sz="1013"/>
            </a:p>
          </p:txBody>
        </p:sp>
      </p:grpSp>
      <p:grpSp>
        <p:nvGrpSpPr>
          <p:cNvPr id="1360" name="Elemento grafico 1059" descr="Scena castello">
            <a:extLst>
              <a:ext uri="{FF2B5EF4-FFF2-40B4-BE49-F238E27FC236}">
                <a16:creationId xmlns:a16="http://schemas.microsoft.com/office/drawing/2014/main" id="{875DDF70-15A0-7D47-AB65-16CA128652F7}"/>
              </a:ext>
            </a:extLst>
          </p:cNvPr>
          <p:cNvGrpSpPr/>
          <p:nvPr/>
        </p:nvGrpSpPr>
        <p:grpSpPr>
          <a:xfrm>
            <a:off x="5120217" y="2967508"/>
            <a:ext cx="204800" cy="204800"/>
            <a:chOff x="7288800" y="4621800"/>
            <a:chExt cx="914400" cy="914400"/>
          </a:xfrm>
          <a:solidFill>
            <a:schemeClr val="accent3"/>
          </a:solidFill>
        </p:grpSpPr>
        <p:sp>
          <p:nvSpPr>
            <p:cNvPr id="1361" name="Figura a mano libera 1360">
              <a:extLst>
                <a:ext uri="{FF2B5EF4-FFF2-40B4-BE49-F238E27FC236}">
                  <a16:creationId xmlns:a16="http://schemas.microsoft.com/office/drawing/2014/main" id="{B3576322-976F-7A4D-9AFA-BF5E39FDF51F}"/>
                </a:ext>
              </a:extLst>
            </p:cNvPr>
            <p:cNvSpPr/>
            <p:nvPr/>
          </p:nvSpPr>
          <p:spPr>
            <a:xfrm>
              <a:off x="7841250" y="4945650"/>
              <a:ext cx="200025" cy="85725"/>
            </a:xfrm>
            <a:custGeom>
              <a:avLst/>
              <a:gdLst>
                <a:gd name="connsiteX0" fmla="*/ 161925 w 200025"/>
                <a:gd name="connsiteY0" fmla="*/ 0 h 85725"/>
                <a:gd name="connsiteX1" fmla="*/ 161925 w 200025"/>
                <a:gd name="connsiteY1" fmla="*/ 38100 h 85725"/>
                <a:gd name="connsiteX2" fmla="*/ 133350 w 200025"/>
                <a:gd name="connsiteY2" fmla="*/ 38100 h 85725"/>
                <a:gd name="connsiteX3" fmla="*/ 133350 w 200025"/>
                <a:gd name="connsiteY3" fmla="*/ 0 h 85725"/>
                <a:gd name="connsiteX4" fmla="*/ 66675 w 200025"/>
                <a:gd name="connsiteY4" fmla="*/ 0 h 85725"/>
                <a:gd name="connsiteX5" fmla="*/ 66675 w 200025"/>
                <a:gd name="connsiteY5" fmla="*/ 38100 h 85725"/>
                <a:gd name="connsiteX6" fmla="*/ 38100 w 200025"/>
                <a:gd name="connsiteY6" fmla="*/ 38100 h 85725"/>
                <a:gd name="connsiteX7" fmla="*/ 38100 w 200025"/>
                <a:gd name="connsiteY7" fmla="*/ 0 h 85725"/>
                <a:gd name="connsiteX8" fmla="*/ 0 w 200025"/>
                <a:gd name="connsiteY8" fmla="*/ 0 h 85725"/>
                <a:gd name="connsiteX9" fmla="*/ 0 w 200025"/>
                <a:gd name="connsiteY9" fmla="*/ 85725 h 85725"/>
                <a:gd name="connsiteX10" fmla="*/ 200025 w 200025"/>
                <a:gd name="connsiteY10" fmla="*/ 85725 h 85725"/>
                <a:gd name="connsiteX11" fmla="*/ 200025 w 200025"/>
                <a:gd name="connsiteY11" fmla="*/ 0 h 85725"/>
                <a:gd name="connsiteX12" fmla="*/ 161925 w 200025"/>
                <a:gd name="connsiteY12"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85725">
                  <a:moveTo>
                    <a:pt x="161925" y="0"/>
                  </a:moveTo>
                  <a:lnTo>
                    <a:pt x="161925" y="38100"/>
                  </a:lnTo>
                  <a:lnTo>
                    <a:pt x="133350" y="38100"/>
                  </a:lnTo>
                  <a:lnTo>
                    <a:pt x="133350" y="0"/>
                  </a:lnTo>
                  <a:lnTo>
                    <a:pt x="66675" y="0"/>
                  </a:lnTo>
                  <a:lnTo>
                    <a:pt x="66675" y="38100"/>
                  </a:lnTo>
                  <a:lnTo>
                    <a:pt x="38100" y="38100"/>
                  </a:lnTo>
                  <a:lnTo>
                    <a:pt x="38100" y="0"/>
                  </a:lnTo>
                  <a:lnTo>
                    <a:pt x="0" y="0"/>
                  </a:lnTo>
                  <a:lnTo>
                    <a:pt x="0" y="85725"/>
                  </a:lnTo>
                  <a:lnTo>
                    <a:pt x="200025" y="85725"/>
                  </a:lnTo>
                  <a:lnTo>
                    <a:pt x="200025" y="0"/>
                  </a:lnTo>
                  <a:lnTo>
                    <a:pt x="161925" y="0"/>
                  </a:lnTo>
                  <a:close/>
                </a:path>
              </a:pathLst>
            </a:custGeom>
            <a:grpFill/>
            <a:ln w="9525" cap="flat">
              <a:noFill/>
              <a:prstDash val="solid"/>
              <a:miter/>
            </a:ln>
          </p:spPr>
          <p:txBody>
            <a:bodyPr rtlCol="0" anchor="ctr"/>
            <a:lstStyle/>
            <a:p>
              <a:endParaRPr lang="it-IT" sz="1013"/>
            </a:p>
          </p:txBody>
        </p:sp>
        <p:sp>
          <p:nvSpPr>
            <p:cNvPr id="1362" name="Figura a mano libera 1361">
              <a:extLst>
                <a:ext uri="{FF2B5EF4-FFF2-40B4-BE49-F238E27FC236}">
                  <a16:creationId xmlns:a16="http://schemas.microsoft.com/office/drawing/2014/main" id="{9F1D5A96-A1F6-8645-BD31-7ACC6FB1119C}"/>
                </a:ext>
              </a:extLst>
            </p:cNvPr>
            <p:cNvSpPr/>
            <p:nvPr/>
          </p:nvSpPr>
          <p:spPr>
            <a:xfrm>
              <a:off x="7603125" y="4688475"/>
              <a:ext cx="266700" cy="95250"/>
            </a:xfrm>
            <a:custGeom>
              <a:avLst/>
              <a:gdLst>
                <a:gd name="connsiteX0" fmla="*/ 209550 w 266700"/>
                <a:gd name="connsiteY0" fmla="*/ 0 h 95250"/>
                <a:gd name="connsiteX1" fmla="*/ 209550 w 266700"/>
                <a:gd name="connsiteY1" fmla="*/ 47625 h 95250"/>
                <a:gd name="connsiteX2" fmla="*/ 161925 w 266700"/>
                <a:gd name="connsiteY2" fmla="*/ 47625 h 95250"/>
                <a:gd name="connsiteX3" fmla="*/ 161925 w 266700"/>
                <a:gd name="connsiteY3" fmla="*/ 0 h 95250"/>
                <a:gd name="connsiteX4" fmla="*/ 104775 w 266700"/>
                <a:gd name="connsiteY4" fmla="*/ 0 h 95250"/>
                <a:gd name="connsiteX5" fmla="*/ 104775 w 266700"/>
                <a:gd name="connsiteY5" fmla="*/ 47625 h 95250"/>
                <a:gd name="connsiteX6" fmla="*/ 57150 w 266700"/>
                <a:gd name="connsiteY6" fmla="*/ 47625 h 95250"/>
                <a:gd name="connsiteX7" fmla="*/ 57150 w 266700"/>
                <a:gd name="connsiteY7" fmla="*/ 0 h 95250"/>
                <a:gd name="connsiteX8" fmla="*/ 0 w 266700"/>
                <a:gd name="connsiteY8" fmla="*/ 0 h 95250"/>
                <a:gd name="connsiteX9" fmla="*/ 0 w 266700"/>
                <a:gd name="connsiteY9" fmla="*/ 95250 h 95250"/>
                <a:gd name="connsiteX10" fmla="*/ 266700 w 266700"/>
                <a:gd name="connsiteY10" fmla="*/ 95250 h 95250"/>
                <a:gd name="connsiteX11" fmla="*/ 266700 w 266700"/>
                <a:gd name="connsiteY11" fmla="*/ 0 h 95250"/>
                <a:gd name="connsiteX12" fmla="*/ 209550 w 266700"/>
                <a:gd name="connsiteY12"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95250">
                  <a:moveTo>
                    <a:pt x="209550" y="0"/>
                  </a:moveTo>
                  <a:lnTo>
                    <a:pt x="209550" y="47625"/>
                  </a:lnTo>
                  <a:lnTo>
                    <a:pt x="161925" y="47625"/>
                  </a:lnTo>
                  <a:lnTo>
                    <a:pt x="161925" y="0"/>
                  </a:lnTo>
                  <a:lnTo>
                    <a:pt x="104775" y="0"/>
                  </a:lnTo>
                  <a:lnTo>
                    <a:pt x="104775" y="47625"/>
                  </a:lnTo>
                  <a:lnTo>
                    <a:pt x="57150" y="47625"/>
                  </a:lnTo>
                  <a:lnTo>
                    <a:pt x="57150" y="0"/>
                  </a:lnTo>
                  <a:lnTo>
                    <a:pt x="0" y="0"/>
                  </a:lnTo>
                  <a:lnTo>
                    <a:pt x="0" y="95250"/>
                  </a:lnTo>
                  <a:lnTo>
                    <a:pt x="266700" y="95250"/>
                  </a:lnTo>
                  <a:lnTo>
                    <a:pt x="266700" y="0"/>
                  </a:lnTo>
                  <a:lnTo>
                    <a:pt x="209550" y="0"/>
                  </a:lnTo>
                  <a:close/>
                </a:path>
              </a:pathLst>
            </a:custGeom>
            <a:grpFill/>
            <a:ln w="9525" cap="flat">
              <a:noFill/>
              <a:prstDash val="solid"/>
              <a:miter/>
            </a:ln>
          </p:spPr>
          <p:txBody>
            <a:bodyPr rtlCol="0" anchor="ctr"/>
            <a:lstStyle/>
            <a:p>
              <a:endParaRPr lang="it-IT" sz="1013"/>
            </a:p>
          </p:txBody>
        </p:sp>
        <p:sp>
          <p:nvSpPr>
            <p:cNvPr id="1363" name="Figura a mano libera 1362">
              <a:extLst>
                <a:ext uri="{FF2B5EF4-FFF2-40B4-BE49-F238E27FC236}">
                  <a16:creationId xmlns:a16="http://schemas.microsoft.com/office/drawing/2014/main" id="{5A66CF4E-CF13-124B-9971-89A8F00D7B30}"/>
                </a:ext>
              </a:extLst>
            </p:cNvPr>
            <p:cNvSpPr/>
            <p:nvPr/>
          </p:nvSpPr>
          <p:spPr>
            <a:xfrm>
              <a:off x="7431675" y="4945650"/>
              <a:ext cx="200025" cy="85725"/>
            </a:xfrm>
            <a:custGeom>
              <a:avLst/>
              <a:gdLst>
                <a:gd name="connsiteX0" fmla="*/ 161925 w 200025"/>
                <a:gd name="connsiteY0" fmla="*/ 0 h 85725"/>
                <a:gd name="connsiteX1" fmla="*/ 161925 w 200025"/>
                <a:gd name="connsiteY1" fmla="*/ 38100 h 85725"/>
                <a:gd name="connsiteX2" fmla="*/ 133350 w 200025"/>
                <a:gd name="connsiteY2" fmla="*/ 38100 h 85725"/>
                <a:gd name="connsiteX3" fmla="*/ 133350 w 200025"/>
                <a:gd name="connsiteY3" fmla="*/ 0 h 85725"/>
                <a:gd name="connsiteX4" fmla="*/ 66675 w 200025"/>
                <a:gd name="connsiteY4" fmla="*/ 0 h 85725"/>
                <a:gd name="connsiteX5" fmla="*/ 66675 w 200025"/>
                <a:gd name="connsiteY5" fmla="*/ 38100 h 85725"/>
                <a:gd name="connsiteX6" fmla="*/ 38100 w 200025"/>
                <a:gd name="connsiteY6" fmla="*/ 38100 h 85725"/>
                <a:gd name="connsiteX7" fmla="*/ 38100 w 200025"/>
                <a:gd name="connsiteY7" fmla="*/ 0 h 85725"/>
                <a:gd name="connsiteX8" fmla="*/ 0 w 200025"/>
                <a:gd name="connsiteY8" fmla="*/ 0 h 85725"/>
                <a:gd name="connsiteX9" fmla="*/ 0 w 200025"/>
                <a:gd name="connsiteY9" fmla="*/ 85725 h 85725"/>
                <a:gd name="connsiteX10" fmla="*/ 200025 w 200025"/>
                <a:gd name="connsiteY10" fmla="*/ 85725 h 85725"/>
                <a:gd name="connsiteX11" fmla="*/ 200025 w 200025"/>
                <a:gd name="connsiteY11" fmla="*/ 0 h 85725"/>
                <a:gd name="connsiteX12" fmla="*/ 161925 w 200025"/>
                <a:gd name="connsiteY12"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85725">
                  <a:moveTo>
                    <a:pt x="161925" y="0"/>
                  </a:moveTo>
                  <a:lnTo>
                    <a:pt x="161925" y="38100"/>
                  </a:lnTo>
                  <a:lnTo>
                    <a:pt x="133350" y="38100"/>
                  </a:lnTo>
                  <a:lnTo>
                    <a:pt x="133350" y="0"/>
                  </a:lnTo>
                  <a:lnTo>
                    <a:pt x="66675" y="0"/>
                  </a:lnTo>
                  <a:lnTo>
                    <a:pt x="66675" y="38100"/>
                  </a:lnTo>
                  <a:lnTo>
                    <a:pt x="38100" y="38100"/>
                  </a:lnTo>
                  <a:lnTo>
                    <a:pt x="38100" y="0"/>
                  </a:lnTo>
                  <a:lnTo>
                    <a:pt x="0" y="0"/>
                  </a:lnTo>
                  <a:lnTo>
                    <a:pt x="0" y="85725"/>
                  </a:lnTo>
                  <a:lnTo>
                    <a:pt x="200025" y="85725"/>
                  </a:lnTo>
                  <a:lnTo>
                    <a:pt x="200025" y="0"/>
                  </a:lnTo>
                  <a:lnTo>
                    <a:pt x="161925" y="0"/>
                  </a:lnTo>
                  <a:close/>
                </a:path>
              </a:pathLst>
            </a:custGeom>
            <a:grpFill/>
            <a:ln w="9525" cap="flat">
              <a:noFill/>
              <a:prstDash val="solid"/>
              <a:miter/>
            </a:ln>
          </p:spPr>
          <p:txBody>
            <a:bodyPr rtlCol="0" anchor="ctr"/>
            <a:lstStyle/>
            <a:p>
              <a:endParaRPr lang="it-IT" sz="1013"/>
            </a:p>
          </p:txBody>
        </p:sp>
        <p:sp>
          <p:nvSpPr>
            <p:cNvPr id="1364" name="Figura a mano libera 1363">
              <a:extLst>
                <a:ext uri="{FF2B5EF4-FFF2-40B4-BE49-F238E27FC236}">
                  <a16:creationId xmlns:a16="http://schemas.microsoft.com/office/drawing/2014/main" id="{A124CF10-DD98-B24A-9923-674E35537B46}"/>
                </a:ext>
              </a:extLst>
            </p:cNvPr>
            <p:cNvSpPr/>
            <p:nvPr/>
          </p:nvSpPr>
          <p:spPr>
            <a:xfrm>
              <a:off x="7869825" y="5059950"/>
              <a:ext cx="142875" cy="190500"/>
            </a:xfrm>
            <a:custGeom>
              <a:avLst/>
              <a:gdLst>
                <a:gd name="connsiteX0" fmla="*/ 70675 w 142875"/>
                <a:gd name="connsiteY0" fmla="*/ 126873 h 190500"/>
                <a:gd name="connsiteX1" fmla="*/ 142875 w 142875"/>
                <a:gd name="connsiteY1" fmla="*/ 168402 h 190500"/>
                <a:gd name="connsiteX2" fmla="*/ 142875 w 142875"/>
                <a:gd name="connsiteY2" fmla="*/ 0 h 190500"/>
                <a:gd name="connsiteX3" fmla="*/ 0 w 142875"/>
                <a:gd name="connsiteY3" fmla="*/ 0 h 190500"/>
                <a:gd name="connsiteX4" fmla="*/ 0 w 142875"/>
                <a:gd name="connsiteY4" fmla="*/ 191548 h 190500"/>
                <a:gd name="connsiteX5" fmla="*/ 70675 w 142875"/>
                <a:gd name="connsiteY5" fmla="*/ 126873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90500">
                  <a:moveTo>
                    <a:pt x="70675" y="126873"/>
                  </a:moveTo>
                  <a:lnTo>
                    <a:pt x="142875" y="168402"/>
                  </a:lnTo>
                  <a:lnTo>
                    <a:pt x="142875" y="0"/>
                  </a:lnTo>
                  <a:lnTo>
                    <a:pt x="0" y="0"/>
                  </a:lnTo>
                  <a:lnTo>
                    <a:pt x="0" y="191548"/>
                  </a:lnTo>
                  <a:lnTo>
                    <a:pt x="70675" y="126873"/>
                  </a:lnTo>
                  <a:close/>
                </a:path>
              </a:pathLst>
            </a:custGeom>
            <a:grpFill/>
            <a:ln w="9525" cap="flat">
              <a:noFill/>
              <a:prstDash val="solid"/>
              <a:miter/>
            </a:ln>
          </p:spPr>
          <p:txBody>
            <a:bodyPr rtlCol="0" anchor="ctr"/>
            <a:lstStyle/>
            <a:p>
              <a:endParaRPr lang="it-IT" sz="1013"/>
            </a:p>
          </p:txBody>
        </p:sp>
        <p:sp>
          <p:nvSpPr>
            <p:cNvPr id="1365" name="Figura a mano libera 1364">
              <a:extLst>
                <a:ext uri="{FF2B5EF4-FFF2-40B4-BE49-F238E27FC236}">
                  <a16:creationId xmlns:a16="http://schemas.microsoft.com/office/drawing/2014/main" id="{C473EC71-008C-0B45-8359-7849F00837B3}"/>
                </a:ext>
              </a:extLst>
            </p:cNvPr>
            <p:cNvSpPr/>
            <p:nvPr/>
          </p:nvSpPr>
          <p:spPr>
            <a:xfrm>
              <a:off x="7848965" y="5221970"/>
              <a:ext cx="257175" cy="200025"/>
            </a:xfrm>
            <a:custGeom>
              <a:avLst/>
              <a:gdLst>
                <a:gd name="connsiteX0" fmla="*/ 14764 w 257175"/>
                <a:gd name="connsiteY0" fmla="*/ 101918 h 200025"/>
                <a:gd name="connsiteX1" fmla="*/ 101155 w 257175"/>
                <a:gd name="connsiteY1" fmla="*/ 123349 h 200025"/>
                <a:gd name="connsiteX2" fmla="*/ 143828 w 257175"/>
                <a:gd name="connsiteY2" fmla="*/ 168402 h 200025"/>
                <a:gd name="connsiteX3" fmla="*/ 261556 w 257175"/>
                <a:gd name="connsiteY3" fmla="*/ 200216 h 200025"/>
                <a:gd name="connsiteX4" fmla="*/ 210598 w 257175"/>
                <a:gd name="connsiteY4" fmla="*/ 66294 h 200025"/>
                <a:gd name="connsiteX5" fmla="*/ 95441 w 257175"/>
                <a:gd name="connsiteY5" fmla="*/ 0 h 200025"/>
                <a:gd name="connsiteX6" fmla="*/ 0 w 257175"/>
                <a:gd name="connsiteY6" fmla="*/ 87344 h 200025"/>
                <a:gd name="connsiteX7" fmla="*/ 14764 w 257175"/>
                <a:gd name="connsiteY7" fmla="*/ 10191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175" h="200025">
                  <a:moveTo>
                    <a:pt x="14764" y="101918"/>
                  </a:moveTo>
                  <a:lnTo>
                    <a:pt x="101155" y="123349"/>
                  </a:lnTo>
                  <a:lnTo>
                    <a:pt x="143828" y="168402"/>
                  </a:lnTo>
                  <a:lnTo>
                    <a:pt x="261556" y="200216"/>
                  </a:lnTo>
                  <a:lnTo>
                    <a:pt x="210598" y="66294"/>
                  </a:lnTo>
                  <a:lnTo>
                    <a:pt x="95441" y="0"/>
                  </a:lnTo>
                  <a:lnTo>
                    <a:pt x="0" y="87344"/>
                  </a:lnTo>
                  <a:lnTo>
                    <a:pt x="14764" y="101918"/>
                  </a:lnTo>
                  <a:close/>
                </a:path>
              </a:pathLst>
            </a:custGeom>
            <a:grpFill/>
            <a:ln w="9525" cap="flat">
              <a:noFill/>
              <a:prstDash val="solid"/>
              <a:miter/>
            </a:ln>
          </p:spPr>
          <p:txBody>
            <a:bodyPr rtlCol="0" anchor="ctr"/>
            <a:lstStyle/>
            <a:p>
              <a:endParaRPr lang="it-IT" sz="1013"/>
            </a:p>
          </p:txBody>
        </p:sp>
        <p:sp>
          <p:nvSpPr>
            <p:cNvPr id="1366" name="Figura a mano libera 1365">
              <a:extLst>
                <a:ext uri="{FF2B5EF4-FFF2-40B4-BE49-F238E27FC236}">
                  <a16:creationId xmlns:a16="http://schemas.microsoft.com/office/drawing/2014/main" id="{4592D1EB-175E-B346-86C8-9F3FC7961984}"/>
                </a:ext>
              </a:extLst>
            </p:cNvPr>
            <p:cNvSpPr/>
            <p:nvPr/>
          </p:nvSpPr>
          <p:spPr>
            <a:xfrm>
              <a:off x="7460250" y="5059950"/>
              <a:ext cx="142875" cy="276225"/>
            </a:xfrm>
            <a:custGeom>
              <a:avLst/>
              <a:gdLst>
                <a:gd name="connsiteX0" fmla="*/ 51244 w 142875"/>
                <a:gd name="connsiteY0" fmla="*/ 212312 h 276225"/>
                <a:gd name="connsiteX1" fmla="*/ 142875 w 142875"/>
                <a:gd name="connsiteY1" fmla="*/ 189738 h 276225"/>
                <a:gd name="connsiteX2" fmla="*/ 142875 w 142875"/>
                <a:gd name="connsiteY2" fmla="*/ 0 h 276225"/>
                <a:gd name="connsiteX3" fmla="*/ 0 w 142875"/>
                <a:gd name="connsiteY3" fmla="*/ 0 h 276225"/>
                <a:gd name="connsiteX4" fmla="*/ 0 w 142875"/>
                <a:gd name="connsiteY4" fmla="*/ 278987 h 276225"/>
                <a:gd name="connsiteX5" fmla="*/ 51244 w 142875"/>
                <a:gd name="connsiteY5" fmla="*/ 21231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76225">
                  <a:moveTo>
                    <a:pt x="51244" y="212312"/>
                  </a:moveTo>
                  <a:lnTo>
                    <a:pt x="142875" y="189738"/>
                  </a:lnTo>
                  <a:lnTo>
                    <a:pt x="142875" y="0"/>
                  </a:lnTo>
                  <a:lnTo>
                    <a:pt x="0" y="0"/>
                  </a:lnTo>
                  <a:lnTo>
                    <a:pt x="0" y="278987"/>
                  </a:lnTo>
                  <a:lnTo>
                    <a:pt x="51244" y="212312"/>
                  </a:lnTo>
                  <a:close/>
                </a:path>
              </a:pathLst>
            </a:custGeom>
            <a:grpFill/>
            <a:ln w="9525" cap="flat">
              <a:noFill/>
              <a:prstDash val="solid"/>
              <a:miter/>
            </a:ln>
          </p:spPr>
          <p:txBody>
            <a:bodyPr rtlCol="0" anchor="ctr"/>
            <a:lstStyle/>
            <a:p>
              <a:endParaRPr lang="it-IT" sz="1013"/>
            </a:p>
          </p:txBody>
        </p:sp>
        <p:sp>
          <p:nvSpPr>
            <p:cNvPr id="1367" name="Figura a mano libera 1366">
              <a:extLst>
                <a:ext uri="{FF2B5EF4-FFF2-40B4-BE49-F238E27FC236}">
                  <a16:creationId xmlns:a16="http://schemas.microsoft.com/office/drawing/2014/main" id="{C88F6300-A4BC-1F41-9DFF-25ED181D2E07}"/>
                </a:ext>
              </a:extLst>
            </p:cNvPr>
            <p:cNvSpPr/>
            <p:nvPr/>
          </p:nvSpPr>
          <p:spPr>
            <a:xfrm>
              <a:off x="7362905" y="5256260"/>
              <a:ext cx="752475" cy="200025"/>
            </a:xfrm>
            <a:custGeom>
              <a:avLst/>
              <a:gdLst>
                <a:gd name="connsiteX0" fmla="*/ 0 w 752475"/>
                <a:gd name="connsiteY0" fmla="*/ 203740 h 200025"/>
                <a:gd name="connsiteX1" fmla="*/ 83058 w 752475"/>
                <a:gd name="connsiteY1" fmla="*/ 148114 h 200025"/>
                <a:gd name="connsiteX2" fmla="*/ 165068 w 752475"/>
                <a:gd name="connsiteY2" fmla="*/ 41338 h 200025"/>
                <a:gd name="connsiteX3" fmla="*/ 301562 w 752475"/>
                <a:gd name="connsiteY3" fmla="*/ 7620 h 200025"/>
                <a:gd name="connsiteX4" fmla="*/ 339185 w 752475"/>
                <a:gd name="connsiteY4" fmla="*/ 30575 h 200025"/>
                <a:gd name="connsiteX5" fmla="*/ 391763 w 752475"/>
                <a:gd name="connsiteY5" fmla="*/ 0 h 200025"/>
                <a:gd name="connsiteX6" fmla="*/ 486251 w 752475"/>
                <a:gd name="connsiteY6" fmla="*/ 93440 h 200025"/>
                <a:gd name="connsiteX7" fmla="*/ 572262 w 752475"/>
                <a:gd name="connsiteY7" fmla="*/ 114776 h 200025"/>
                <a:gd name="connsiteX8" fmla="*/ 614648 w 752475"/>
                <a:gd name="connsiteY8" fmla="*/ 159544 h 200025"/>
                <a:gd name="connsiteX9" fmla="*/ 762000 w 752475"/>
                <a:gd name="connsiteY9" fmla="*/ 203740 h 200025"/>
                <a:gd name="connsiteX10" fmla="*/ 447675 w 752475"/>
                <a:gd name="connsiteY10" fmla="*/ 203740 h 200025"/>
                <a:gd name="connsiteX11" fmla="*/ 354521 w 752475"/>
                <a:gd name="connsiteY11" fmla="*/ 167735 h 200025"/>
                <a:gd name="connsiteX12" fmla="*/ 257175 w 752475"/>
                <a:gd name="connsiteY12" fmla="*/ 203740 h 200025"/>
                <a:gd name="connsiteX13" fmla="*/ 0 w 752475"/>
                <a:gd name="connsiteY13" fmla="*/ 20374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475" h="200025">
                  <a:moveTo>
                    <a:pt x="0" y="203740"/>
                  </a:moveTo>
                  <a:lnTo>
                    <a:pt x="83058" y="148114"/>
                  </a:lnTo>
                  <a:lnTo>
                    <a:pt x="165068" y="41338"/>
                  </a:lnTo>
                  <a:lnTo>
                    <a:pt x="301562" y="7620"/>
                  </a:lnTo>
                  <a:lnTo>
                    <a:pt x="339185" y="30575"/>
                  </a:lnTo>
                  <a:lnTo>
                    <a:pt x="391763" y="0"/>
                  </a:lnTo>
                  <a:lnTo>
                    <a:pt x="486251" y="93440"/>
                  </a:lnTo>
                  <a:lnTo>
                    <a:pt x="572262" y="114776"/>
                  </a:lnTo>
                  <a:lnTo>
                    <a:pt x="614648" y="159544"/>
                  </a:lnTo>
                  <a:lnTo>
                    <a:pt x="762000" y="203740"/>
                  </a:lnTo>
                  <a:lnTo>
                    <a:pt x="447675" y="203740"/>
                  </a:lnTo>
                  <a:lnTo>
                    <a:pt x="354521" y="167735"/>
                  </a:lnTo>
                  <a:lnTo>
                    <a:pt x="257175" y="203740"/>
                  </a:lnTo>
                  <a:lnTo>
                    <a:pt x="0" y="203740"/>
                  </a:lnTo>
                  <a:close/>
                </a:path>
              </a:pathLst>
            </a:custGeom>
            <a:grpFill/>
            <a:ln w="9525" cap="flat">
              <a:noFill/>
              <a:prstDash val="solid"/>
              <a:miter/>
            </a:ln>
          </p:spPr>
          <p:txBody>
            <a:bodyPr rtlCol="0" anchor="ctr"/>
            <a:lstStyle/>
            <a:p>
              <a:endParaRPr lang="it-IT" sz="1013"/>
            </a:p>
          </p:txBody>
        </p:sp>
        <p:sp>
          <p:nvSpPr>
            <p:cNvPr id="1368" name="Figura a mano libera 1367">
              <a:extLst>
                <a:ext uri="{FF2B5EF4-FFF2-40B4-BE49-F238E27FC236}">
                  <a16:creationId xmlns:a16="http://schemas.microsoft.com/office/drawing/2014/main" id="{EC884BF8-1A94-0344-B3C2-35168CD50BA2}"/>
                </a:ext>
              </a:extLst>
            </p:cNvPr>
            <p:cNvSpPr/>
            <p:nvPr/>
          </p:nvSpPr>
          <p:spPr>
            <a:xfrm>
              <a:off x="7631700" y="4812300"/>
              <a:ext cx="209550" cy="485775"/>
            </a:xfrm>
            <a:custGeom>
              <a:avLst/>
              <a:gdLst>
                <a:gd name="connsiteX0" fmla="*/ 209550 w 209550"/>
                <a:gd name="connsiteY0" fmla="*/ 114300 h 485775"/>
                <a:gd name="connsiteX1" fmla="*/ 209550 w 209550"/>
                <a:gd name="connsiteY1" fmla="*/ 0 h 485775"/>
                <a:gd name="connsiteX2" fmla="*/ 0 w 209550"/>
                <a:gd name="connsiteY2" fmla="*/ 0 h 485775"/>
                <a:gd name="connsiteX3" fmla="*/ 0 w 209550"/>
                <a:gd name="connsiteY3" fmla="*/ 114300 h 485775"/>
                <a:gd name="connsiteX4" fmla="*/ 28575 w 209550"/>
                <a:gd name="connsiteY4" fmla="*/ 114300 h 485775"/>
                <a:gd name="connsiteX5" fmla="*/ 28575 w 209550"/>
                <a:gd name="connsiteY5" fmla="*/ 247650 h 485775"/>
                <a:gd name="connsiteX6" fmla="*/ 0 w 209550"/>
                <a:gd name="connsiteY6" fmla="*/ 247650 h 485775"/>
                <a:gd name="connsiteX7" fmla="*/ 0 w 209550"/>
                <a:gd name="connsiteY7" fmla="*/ 430244 h 485775"/>
                <a:gd name="connsiteX8" fmla="*/ 37528 w 209550"/>
                <a:gd name="connsiteY8" fmla="*/ 420719 h 485775"/>
                <a:gd name="connsiteX9" fmla="*/ 70771 w 209550"/>
                <a:gd name="connsiteY9" fmla="*/ 441008 h 485775"/>
                <a:gd name="connsiteX10" fmla="*/ 127921 w 209550"/>
                <a:gd name="connsiteY10" fmla="*/ 407956 h 485775"/>
                <a:gd name="connsiteX11" fmla="*/ 209550 w 209550"/>
                <a:gd name="connsiteY11" fmla="*/ 489394 h 485775"/>
                <a:gd name="connsiteX12" fmla="*/ 209550 w 209550"/>
                <a:gd name="connsiteY12" fmla="*/ 247650 h 485775"/>
                <a:gd name="connsiteX13" fmla="*/ 180975 w 209550"/>
                <a:gd name="connsiteY13" fmla="*/ 247650 h 485775"/>
                <a:gd name="connsiteX14" fmla="*/ 180975 w 209550"/>
                <a:gd name="connsiteY14" fmla="*/ 114300 h 485775"/>
                <a:gd name="connsiteX15" fmla="*/ 138113 w 209550"/>
                <a:gd name="connsiteY15" fmla="*/ 138113 h 485775"/>
                <a:gd name="connsiteX16" fmla="*/ 71438 w 209550"/>
                <a:gd name="connsiteY16" fmla="*/ 138113 h 485775"/>
                <a:gd name="connsiteX17" fmla="*/ 71438 w 209550"/>
                <a:gd name="connsiteY17" fmla="*/ 77057 h 485775"/>
                <a:gd name="connsiteX18" fmla="*/ 104775 w 209550"/>
                <a:gd name="connsiteY18" fmla="*/ 43720 h 485775"/>
                <a:gd name="connsiteX19" fmla="*/ 138113 w 209550"/>
                <a:gd name="connsiteY19" fmla="*/ 77057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485775">
                  <a:moveTo>
                    <a:pt x="209550" y="114300"/>
                  </a:moveTo>
                  <a:lnTo>
                    <a:pt x="209550" y="0"/>
                  </a:lnTo>
                  <a:lnTo>
                    <a:pt x="0" y="0"/>
                  </a:lnTo>
                  <a:lnTo>
                    <a:pt x="0" y="114300"/>
                  </a:lnTo>
                  <a:lnTo>
                    <a:pt x="28575" y="114300"/>
                  </a:lnTo>
                  <a:lnTo>
                    <a:pt x="28575" y="247650"/>
                  </a:lnTo>
                  <a:lnTo>
                    <a:pt x="0" y="247650"/>
                  </a:lnTo>
                  <a:lnTo>
                    <a:pt x="0" y="430244"/>
                  </a:lnTo>
                  <a:lnTo>
                    <a:pt x="37528" y="420719"/>
                  </a:lnTo>
                  <a:lnTo>
                    <a:pt x="70771" y="441008"/>
                  </a:lnTo>
                  <a:lnTo>
                    <a:pt x="127921" y="407956"/>
                  </a:lnTo>
                  <a:lnTo>
                    <a:pt x="209550" y="489394"/>
                  </a:lnTo>
                  <a:lnTo>
                    <a:pt x="209550" y="247650"/>
                  </a:lnTo>
                  <a:lnTo>
                    <a:pt x="180975" y="247650"/>
                  </a:lnTo>
                  <a:lnTo>
                    <a:pt x="180975" y="114300"/>
                  </a:lnTo>
                  <a:close/>
                  <a:moveTo>
                    <a:pt x="138113" y="138113"/>
                  </a:moveTo>
                  <a:lnTo>
                    <a:pt x="71438" y="138113"/>
                  </a:lnTo>
                  <a:lnTo>
                    <a:pt x="71438" y="77057"/>
                  </a:lnTo>
                  <a:cubicBezTo>
                    <a:pt x="71438" y="58645"/>
                    <a:pt x="86363" y="43720"/>
                    <a:pt x="104775" y="43720"/>
                  </a:cubicBezTo>
                  <a:cubicBezTo>
                    <a:pt x="123187" y="43720"/>
                    <a:pt x="138113" y="58645"/>
                    <a:pt x="138113" y="77057"/>
                  </a:cubicBezTo>
                  <a:close/>
                </a:path>
              </a:pathLst>
            </a:custGeom>
            <a:grpFill/>
            <a:ln w="9525" cap="flat">
              <a:noFill/>
              <a:prstDash val="solid"/>
              <a:miter/>
            </a:ln>
          </p:spPr>
          <p:txBody>
            <a:bodyPr rtlCol="0" anchor="ctr"/>
            <a:lstStyle/>
            <a:p>
              <a:endParaRPr lang="it-IT" sz="1013"/>
            </a:p>
          </p:txBody>
        </p:sp>
      </p:grpSp>
      <p:grpSp>
        <p:nvGrpSpPr>
          <p:cNvPr id="1369" name="Elemento grafico 1061" descr="Scena deserto">
            <a:extLst>
              <a:ext uri="{FF2B5EF4-FFF2-40B4-BE49-F238E27FC236}">
                <a16:creationId xmlns:a16="http://schemas.microsoft.com/office/drawing/2014/main" id="{0DE848DC-06DB-5646-84F5-51B97BA5756B}"/>
              </a:ext>
            </a:extLst>
          </p:cNvPr>
          <p:cNvGrpSpPr/>
          <p:nvPr/>
        </p:nvGrpSpPr>
        <p:grpSpPr>
          <a:xfrm>
            <a:off x="5566954" y="2967508"/>
            <a:ext cx="204800" cy="204800"/>
            <a:chOff x="7438800" y="4771800"/>
            <a:chExt cx="914400" cy="914400"/>
          </a:xfrm>
          <a:solidFill>
            <a:schemeClr val="accent3"/>
          </a:solidFill>
        </p:grpSpPr>
        <p:sp>
          <p:nvSpPr>
            <p:cNvPr id="1370" name="Figura a mano libera 1369">
              <a:extLst>
                <a:ext uri="{FF2B5EF4-FFF2-40B4-BE49-F238E27FC236}">
                  <a16:creationId xmlns:a16="http://schemas.microsoft.com/office/drawing/2014/main" id="{946AEB8F-2C3F-5E48-B2B0-48C4B4F26E23}"/>
                </a:ext>
              </a:extLst>
            </p:cNvPr>
            <p:cNvSpPr/>
            <p:nvPr/>
          </p:nvSpPr>
          <p:spPr>
            <a:xfrm>
              <a:off x="7515000" y="5159039"/>
              <a:ext cx="485775" cy="419100"/>
            </a:xfrm>
            <a:custGeom>
              <a:avLst/>
              <a:gdLst>
                <a:gd name="connsiteX0" fmla="*/ 247650 w 485775"/>
                <a:gd name="connsiteY0" fmla="*/ 260461 h 419100"/>
                <a:gd name="connsiteX1" fmla="*/ 165830 w 485775"/>
                <a:gd name="connsiteY1" fmla="*/ 289608 h 419100"/>
                <a:gd name="connsiteX2" fmla="*/ 169640 w 485775"/>
                <a:gd name="connsiteY2" fmla="*/ 214646 h 419100"/>
                <a:gd name="connsiteX3" fmla="*/ 185642 w 485775"/>
                <a:gd name="connsiteY3" fmla="*/ 214646 h 419100"/>
                <a:gd name="connsiteX4" fmla="*/ 228600 w 485775"/>
                <a:gd name="connsiteY4" fmla="*/ 171688 h 419100"/>
                <a:gd name="connsiteX5" fmla="*/ 228600 w 485775"/>
                <a:gd name="connsiteY5" fmla="*/ 146161 h 419100"/>
                <a:gd name="connsiteX6" fmla="*/ 210819 w 485775"/>
                <a:gd name="connsiteY6" fmla="*/ 130891 h 419100"/>
                <a:gd name="connsiteX7" fmla="*/ 195548 w 485775"/>
                <a:gd name="connsiteY7" fmla="*/ 146161 h 419100"/>
                <a:gd name="connsiteX8" fmla="*/ 195548 w 485775"/>
                <a:gd name="connsiteY8" fmla="*/ 171688 h 419100"/>
                <a:gd name="connsiteX9" fmla="*/ 186023 w 485775"/>
                <a:gd name="connsiteY9" fmla="*/ 181213 h 419100"/>
                <a:gd name="connsiteX10" fmla="*/ 171450 w 485775"/>
                <a:gd name="connsiteY10" fmla="*/ 181213 h 419100"/>
                <a:gd name="connsiteX11" fmla="*/ 172403 w 485775"/>
                <a:gd name="connsiteY11" fmla="*/ 144828 h 419100"/>
                <a:gd name="connsiteX12" fmla="*/ 165259 w 485775"/>
                <a:gd name="connsiteY12" fmla="*/ 19288 h 419100"/>
                <a:gd name="connsiteX13" fmla="*/ 145971 w 485775"/>
                <a:gd name="connsiteY13" fmla="*/ 0 h 419100"/>
                <a:gd name="connsiteX14" fmla="*/ 126682 w 485775"/>
                <a:gd name="connsiteY14" fmla="*/ 19288 h 419100"/>
                <a:gd name="connsiteX15" fmla="*/ 119539 w 485775"/>
                <a:gd name="connsiteY15" fmla="*/ 141494 h 419100"/>
                <a:gd name="connsiteX16" fmla="*/ 110014 w 485775"/>
                <a:gd name="connsiteY16" fmla="*/ 141494 h 419100"/>
                <a:gd name="connsiteX17" fmla="*/ 100489 w 485775"/>
                <a:gd name="connsiteY17" fmla="*/ 131969 h 419100"/>
                <a:gd name="connsiteX18" fmla="*/ 100489 w 485775"/>
                <a:gd name="connsiteY18" fmla="*/ 89011 h 419100"/>
                <a:gd name="connsiteX19" fmla="*/ 83582 w 485775"/>
                <a:gd name="connsiteY19" fmla="*/ 72104 h 419100"/>
                <a:gd name="connsiteX20" fmla="*/ 66675 w 485775"/>
                <a:gd name="connsiteY20" fmla="*/ 89011 h 419100"/>
                <a:gd name="connsiteX21" fmla="*/ 66675 w 485775"/>
                <a:gd name="connsiteY21" fmla="*/ 132159 h 419100"/>
                <a:gd name="connsiteX22" fmla="*/ 109633 w 485775"/>
                <a:gd name="connsiteY22" fmla="*/ 174736 h 419100"/>
                <a:gd name="connsiteX23" fmla="*/ 120301 w 485775"/>
                <a:gd name="connsiteY23" fmla="*/ 174736 h 419100"/>
                <a:gd name="connsiteX24" fmla="*/ 127064 w 485775"/>
                <a:gd name="connsiteY24" fmla="*/ 314087 h 419100"/>
                <a:gd name="connsiteX25" fmla="*/ 0 w 485775"/>
                <a:gd name="connsiteY25" fmla="*/ 422386 h 419100"/>
                <a:gd name="connsiteX26" fmla="*/ 486632 w 485775"/>
                <a:gd name="connsiteY26" fmla="*/ 422386 h 419100"/>
                <a:gd name="connsiteX27" fmla="*/ 247650 w 485775"/>
                <a:gd name="connsiteY27" fmla="*/ 26046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85775" h="419100">
                  <a:moveTo>
                    <a:pt x="247650" y="260461"/>
                  </a:moveTo>
                  <a:cubicBezTo>
                    <a:pt x="223076" y="261604"/>
                    <a:pt x="194596" y="273225"/>
                    <a:pt x="165830" y="289608"/>
                  </a:cubicBezTo>
                  <a:cubicBezTo>
                    <a:pt x="166878" y="265319"/>
                    <a:pt x="168307" y="235125"/>
                    <a:pt x="169640" y="214646"/>
                  </a:cubicBezTo>
                  <a:lnTo>
                    <a:pt x="185642" y="214646"/>
                  </a:lnTo>
                  <a:cubicBezTo>
                    <a:pt x="209345" y="214594"/>
                    <a:pt x="228548" y="195391"/>
                    <a:pt x="228600" y="171688"/>
                  </a:cubicBezTo>
                  <a:lnTo>
                    <a:pt x="228600" y="146161"/>
                  </a:lnTo>
                  <a:cubicBezTo>
                    <a:pt x="227907" y="137034"/>
                    <a:pt x="219946" y="130197"/>
                    <a:pt x="210819" y="130891"/>
                  </a:cubicBezTo>
                  <a:cubicBezTo>
                    <a:pt x="202656" y="131511"/>
                    <a:pt x="196168" y="137998"/>
                    <a:pt x="195548" y="146161"/>
                  </a:cubicBezTo>
                  <a:lnTo>
                    <a:pt x="195548" y="171688"/>
                  </a:lnTo>
                  <a:cubicBezTo>
                    <a:pt x="195548" y="176949"/>
                    <a:pt x="191284" y="181213"/>
                    <a:pt x="186023" y="181213"/>
                  </a:cubicBezTo>
                  <a:lnTo>
                    <a:pt x="171450" y="181213"/>
                  </a:lnTo>
                  <a:cubicBezTo>
                    <a:pt x="172022" y="167688"/>
                    <a:pt x="172403" y="155019"/>
                    <a:pt x="172403" y="144828"/>
                  </a:cubicBezTo>
                  <a:cubicBezTo>
                    <a:pt x="172403" y="97203"/>
                    <a:pt x="165259" y="19288"/>
                    <a:pt x="165259" y="19288"/>
                  </a:cubicBezTo>
                  <a:cubicBezTo>
                    <a:pt x="165259" y="8635"/>
                    <a:pt x="156623" y="0"/>
                    <a:pt x="145971" y="0"/>
                  </a:cubicBezTo>
                  <a:cubicBezTo>
                    <a:pt x="135318" y="0"/>
                    <a:pt x="126682" y="8635"/>
                    <a:pt x="126682" y="19288"/>
                  </a:cubicBezTo>
                  <a:cubicBezTo>
                    <a:pt x="126682" y="19288"/>
                    <a:pt x="119825" y="93488"/>
                    <a:pt x="119539" y="141494"/>
                  </a:cubicBezTo>
                  <a:lnTo>
                    <a:pt x="110014" y="141494"/>
                  </a:lnTo>
                  <a:cubicBezTo>
                    <a:pt x="104753" y="141494"/>
                    <a:pt x="100489" y="137230"/>
                    <a:pt x="100489" y="131969"/>
                  </a:cubicBezTo>
                  <a:lnTo>
                    <a:pt x="100489" y="89011"/>
                  </a:lnTo>
                  <a:cubicBezTo>
                    <a:pt x="100489" y="79674"/>
                    <a:pt x="92919" y="72104"/>
                    <a:pt x="83582" y="72104"/>
                  </a:cubicBezTo>
                  <a:cubicBezTo>
                    <a:pt x="74245" y="72104"/>
                    <a:pt x="66675" y="79674"/>
                    <a:pt x="66675" y="89011"/>
                  </a:cubicBezTo>
                  <a:lnTo>
                    <a:pt x="66675" y="132159"/>
                  </a:lnTo>
                  <a:cubicBezTo>
                    <a:pt x="66885" y="155736"/>
                    <a:pt x="86056" y="174737"/>
                    <a:pt x="109633" y="174736"/>
                  </a:cubicBezTo>
                  <a:lnTo>
                    <a:pt x="120301" y="174736"/>
                  </a:lnTo>
                  <a:cubicBezTo>
                    <a:pt x="121825" y="212836"/>
                    <a:pt x="125540" y="283512"/>
                    <a:pt x="127064" y="314087"/>
                  </a:cubicBezTo>
                  <a:cubicBezTo>
                    <a:pt x="81802" y="346629"/>
                    <a:pt x="39303" y="382853"/>
                    <a:pt x="0" y="422386"/>
                  </a:cubicBezTo>
                  <a:lnTo>
                    <a:pt x="486632" y="422386"/>
                  </a:lnTo>
                  <a:cubicBezTo>
                    <a:pt x="486632" y="422386"/>
                    <a:pt x="324898" y="256746"/>
                    <a:pt x="247650" y="260461"/>
                  </a:cubicBezTo>
                  <a:close/>
                </a:path>
              </a:pathLst>
            </a:custGeom>
            <a:grpFill/>
            <a:ln w="9525" cap="flat">
              <a:noFill/>
              <a:prstDash val="solid"/>
              <a:miter/>
            </a:ln>
          </p:spPr>
          <p:txBody>
            <a:bodyPr rtlCol="0" anchor="ctr"/>
            <a:lstStyle/>
            <a:p>
              <a:endParaRPr lang="it-IT" sz="1013"/>
            </a:p>
          </p:txBody>
        </p:sp>
        <p:sp>
          <p:nvSpPr>
            <p:cNvPr id="1371" name="Figura a mano libera 1370">
              <a:extLst>
                <a:ext uri="{FF2B5EF4-FFF2-40B4-BE49-F238E27FC236}">
                  <a16:creationId xmlns:a16="http://schemas.microsoft.com/office/drawing/2014/main" id="{D7766369-BD73-7344-BA06-26562573A16A}"/>
                </a:ext>
              </a:extLst>
            </p:cNvPr>
            <p:cNvSpPr/>
            <p:nvPr/>
          </p:nvSpPr>
          <p:spPr>
            <a:xfrm>
              <a:off x="7871854" y="4928201"/>
              <a:ext cx="390525" cy="647700"/>
            </a:xfrm>
            <a:custGeom>
              <a:avLst/>
              <a:gdLst>
                <a:gd name="connsiteX0" fmla="*/ 324279 w 390525"/>
                <a:gd name="connsiteY0" fmla="*/ 596741 h 647700"/>
                <a:gd name="connsiteX1" fmla="*/ 329518 w 390525"/>
                <a:gd name="connsiteY1" fmla="*/ 525018 h 647700"/>
                <a:gd name="connsiteX2" fmla="*/ 337804 w 390525"/>
                <a:gd name="connsiteY2" fmla="*/ 525018 h 647700"/>
                <a:gd name="connsiteX3" fmla="*/ 370951 w 390525"/>
                <a:gd name="connsiteY3" fmla="*/ 495967 h 647700"/>
                <a:gd name="connsiteX4" fmla="*/ 370951 w 390525"/>
                <a:gd name="connsiteY4" fmla="*/ 449199 h 647700"/>
                <a:gd name="connsiteX5" fmla="*/ 356626 w 390525"/>
                <a:gd name="connsiteY5" fmla="*/ 437998 h 647700"/>
                <a:gd name="connsiteX6" fmla="*/ 345424 w 390525"/>
                <a:gd name="connsiteY6" fmla="*/ 449199 h 647700"/>
                <a:gd name="connsiteX7" fmla="*/ 345424 w 390525"/>
                <a:gd name="connsiteY7" fmla="*/ 495967 h 647700"/>
                <a:gd name="connsiteX8" fmla="*/ 337804 w 390525"/>
                <a:gd name="connsiteY8" fmla="*/ 502729 h 647700"/>
                <a:gd name="connsiteX9" fmla="*/ 330089 w 390525"/>
                <a:gd name="connsiteY9" fmla="*/ 502729 h 647700"/>
                <a:gd name="connsiteX10" fmla="*/ 324565 w 390525"/>
                <a:gd name="connsiteY10" fmla="*/ 420148 h 647700"/>
                <a:gd name="connsiteX11" fmla="*/ 308465 w 390525"/>
                <a:gd name="connsiteY11" fmla="*/ 406434 h 647700"/>
                <a:gd name="connsiteX12" fmla="*/ 294751 w 390525"/>
                <a:gd name="connsiteY12" fmla="*/ 420148 h 647700"/>
                <a:gd name="connsiteX13" fmla="*/ 295609 w 390525"/>
                <a:gd name="connsiteY13" fmla="*/ 578930 h 647700"/>
                <a:gd name="connsiteX14" fmla="*/ 191500 w 390525"/>
                <a:gd name="connsiteY14" fmla="*/ 526256 h 647700"/>
                <a:gd name="connsiteX15" fmla="*/ 204264 w 390525"/>
                <a:gd name="connsiteY15" fmla="*/ 328232 h 647700"/>
                <a:gd name="connsiteX16" fmla="*/ 224171 w 390525"/>
                <a:gd name="connsiteY16" fmla="*/ 328232 h 647700"/>
                <a:gd name="connsiteX17" fmla="*/ 305038 w 390525"/>
                <a:gd name="connsiteY17" fmla="*/ 247364 h 647700"/>
                <a:gd name="connsiteX18" fmla="*/ 305038 w 390525"/>
                <a:gd name="connsiteY18" fmla="*/ 116681 h 647700"/>
                <a:gd name="connsiteX19" fmla="*/ 272217 w 390525"/>
                <a:gd name="connsiteY19" fmla="*/ 87304 h 647700"/>
                <a:gd name="connsiteX20" fmla="*/ 242840 w 390525"/>
                <a:gd name="connsiteY20" fmla="*/ 116681 h 647700"/>
                <a:gd name="connsiteX21" fmla="*/ 242840 w 390525"/>
                <a:gd name="connsiteY21" fmla="*/ 247364 h 647700"/>
                <a:gd name="connsiteX22" fmla="*/ 223790 w 390525"/>
                <a:gd name="connsiteY22" fmla="*/ 266414 h 647700"/>
                <a:gd name="connsiteX23" fmla="*/ 204740 w 390525"/>
                <a:gd name="connsiteY23" fmla="*/ 266414 h 647700"/>
                <a:gd name="connsiteX24" fmla="*/ 191310 w 390525"/>
                <a:gd name="connsiteY24" fmla="*/ 36290 h 647700"/>
                <a:gd name="connsiteX25" fmla="*/ 155020 w 390525"/>
                <a:gd name="connsiteY25" fmla="*/ 0 h 647700"/>
                <a:gd name="connsiteX26" fmla="*/ 118729 w 390525"/>
                <a:gd name="connsiteY26" fmla="*/ 36290 h 647700"/>
                <a:gd name="connsiteX27" fmla="*/ 106061 w 390525"/>
                <a:gd name="connsiteY27" fmla="*/ 272225 h 647700"/>
                <a:gd name="connsiteX28" fmla="*/ 107966 w 390525"/>
                <a:gd name="connsiteY28" fmla="*/ 340709 h 647700"/>
                <a:gd name="connsiteX29" fmla="*/ 81296 w 390525"/>
                <a:gd name="connsiteY29" fmla="*/ 340709 h 647700"/>
                <a:gd name="connsiteX30" fmla="*/ 62246 w 390525"/>
                <a:gd name="connsiteY30" fmla="*/ 321659 h 647700"/>
                <a:gd name="connsiteX31" fmla="*/ 62246 w 390525"/>
                <a:gd name="connsiteY31" fmla="*/ 241173 h 647700"/>
                <a:gd name="connsiteX32" fmla="*/ 32869 w 390525"/>
                <a:gd name="connsiteY32" fmla="*/ 208352 h 647700"/>
                <a:gd name="connsiteX33" fmla="*/ 48 w 390525"/>
                <a:gd name="connsiteY33" fmla="*/ 237730 h 647700"/>
                <a:gd name="connsiteX34" fmla="*/ 48 w 390525"/>
                <a:gd name="connsiteY34" fmla="*/ 241173 h 647700"/>
                <a:gd name="connsiteX35" fmla="*/ 48 w 390525"/>
                <a:gd name="connsiteY35" fmla="*/ 322040 h 647700"/>
                <a:gd name="connsiteX36" fmla="*/ 81105 w 390525"/>
                <a:gd name="connsiteY36" fmla="*/ 402908 h 647700"/>
                <a:gd name="connsiteX37" fmla="*/ 81296 w 390525"/>
                <a:gd name="connsiteY37" fmla="*/ 402908 h 647700"/>
                <a:gd name="connsiteX38" fmla="*/ 111490 w 390525"/>
                <a:gd name="connsiteY38" fmla="*/ 402908 h 647700"/>
                <a:gd name="connsiteX39" fmla="*/ 119206 w 390525"/>
                <a:gd name="connsiteY39" fmla="*/ 513302 h 647700"/>
                <a:gd name="connsiteX40" fmla="*/ 50721 w 390525"/>
                <a:gd name="connsiteY40" fmla="*/ 542925 h 647700"/>
                <a:gd name="connsiteX41" fmla="*/ 150162 w 390525"/>
                <a:gd name="connsiteY41" fmla="*/ 633222 h 647700"/>
                <a:gd name="connsiteX42" fmla="*/ 169688 w 390525"/>
                <a:gd name="connsiteY42" fmla="*/ 653225 h 647700"/>
                <a:gd name="connsiteX43" fmla="*/ 398288 w 390525"/>
                <a:gd name="connsiteY43" fmla="*/ 653225 h 647700"/>
                <a:gd name="connsiteX44" fmla="*/ 324279 w 390525"/>
                <a:gd name="connsiteY44" fmla="*/ 596741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0525" h="647700">
                  <a:moveTo>
                    <a:pt x="324279" y="596741"/>
                  </a:moveTo>
                  <a:cubicBezTo>
                    <a:pt x="325517" y="583406"/>
                    <a:pt x="328375" y="550926"/>
                    <a:pt x="329518" y="525018"/>
                  </a:cubicBezTo>
                  <a:lnTo>
                    <a:pt x="337804" y="525018"/>
                  </a:lnTo>
                  <a:cubicBezTo>
                    <a:pt x="354947" y="526053"/>
                    <a:pt x="369729" y="513097"/>
                    <a:pt x="370951" y="495967"/>
                  </a:cubicBezTo>
                  <a:lnTo>
                    <a:pt x="370951" y="449199"/>
                  </a:lnTo>
                  <a:cubicBezTo>
                    <a:pt x="370088" y="442150"/>
                    <a:pt x="363674" y="437135"/>
                    <a:pt x="356626" y="437998"/>
                  </a:cubicBezTo>
                  <a:cubicBezTo>
                    <a:pt x="350762" y="438716"/>
                    <a:pt x="346143" y="443335"/>
                    <a:pt x="345424" y="449199"/>
                  </a:cubicBezTo>
                  <a:lnTo>
                    <a:pt x="345424" y="495967"/>
                  </a:lnTo>
                  <a:cubicBezTo>
                    <a:pt x="345169" y="499929"/>
                    <a:pt x="341770" y="502947"/>
                    <a:pt x="337804" y="502729"/>
                  </a:cubicBezTo>
                  <a:lnTo>
                    <a:pt x="330089" y="502729"/>
                  </a:lnTo>
                  <a:cubicBezTo>
                    <a:pt x="330089" y="470249"/>
                    <a:pt x="324565" y="420148"/>
                    <a:pt x="324565" y="420148"/>
                  </a:cubicBezTo>
                  <a:cubicBezTo>
                    <a:pt x="323906" y="411915"/>
                    <a:pt x="316698" y="405775"/>
                    <a:pt x="308465" y="406434"/>
                  </a:cubicBezTo>
                  <a:cubicBezTo>
                    <a:pt x="301147" y="407019"/>
                    <a:pt x="295337" y="412830"/>
                    <a:pt x="294751" y="420148"/>
                  </a:cubicBezTo>
                  <a:lnTo>
                    <a:pt x="295609" y="578930"/>
                  </a:lnTo>
                  <a:cubicBezTo>
                    <a:pt x="262476" y="558426"/>
                    <a:pt x="227646" y="540804"/>
                    <a:pt x="191500" y="526256"/>
                  </a:cubicBezTo>
                  <a:cubicBezTo>
                    <a:pt x="194644" y="487585"/>
                    <a:pt x="201025" y="399002"/>
                    <a:pt x="204264" y="328232"/>
                  </a:cubicBezTo>
                  <a:lnTo>
                    <a:pt x="224171" y="328232"/>
                  </a:lnTo>
                  <a:cubicBezTo>
                    <a:pt x="268811" y="328179"/>
                    <a:pt x="304986" y="292004"/>
                    <a:pt x="305038" y="247364"/>
                  </a:cubicBezTo>
                  <a:lnTo>
                    <a:pt x="305038" y="116681"/>
                  </a:lnTo>
                  <a:cubicBezTo>
                    <a:pt x="304088" y="99506"/>
                    <a:pt x="289393" y="86353"/>
                    <a:pt x="272217" y="87304"/>
                  </a:cubicBezTo>
                  <a:cubicBezTo>
                    <a:pt x="256370" y="88182"/>
                    <a:pt x="243717" y="100835"/>
                    <a:pt x="242840" y="116681"/>
                  </a:cubicBezTo>
                  <a:lnTo>
                    <a:pt x="242840" y="247364"/>
                  </a:lnTo>
                  <a:cubicBezTo>
                    <a:pt x="242840" y="257886"/>
                    <a:pt x="234311" y="266414"/>
                    <a:pt x="223790" y="266414"/>
                  </a:cubicBezTo>
                  <a:lnTo>
                    <a:pt x="204740" y="266414"/>
                  </a:lnTo>
                  <a:cubicBezTo>
                    <a:pt x="204169" y="175832"/>
                    <a:pt x="191310" y="36290"/>
                    <a:pt x="191310" y="36290"/>
                  </a:cubicBezTo>
                  <a:cubicBezTo>
                    <a:pt x="191310" y="16248"/>
                    <a:pt x="175062" y="0"/>
                    <a:pt x="155020" y="0"/>
                  </a:cubicBezTo>
                  <a:cubicBezTo>
                    <a:pt x="134977" y="0"/>
                    <a:pt x="118729" y="16248"/>
                    <a:pt x="118729" y="36290"/>
                  </a:cubicBezTo>
                  <a:cubicBezTo>
                    <a:pt x="118729" y="36290"/>
                    <a:pt x="106061" y="182023"/>
                    <a:pt x="106061" y="272225"/>
                  </a:cubicBezTo>
                  <a:cubicBezTo>
                    <a:pt x="106061" y="291275"/>
                    <a:pt x="106823" y="315182"/>
                    <a:pt x="107966" y="340709"/>
                  </a:cubicBezTo>
                  <a:lnTo>
                    <a:pt x="81296" y="340709"/>
                  </a:lnTo>
                  <a:cubicBezTo>
                    <a:pt x="70775" y="340709"/>
                    <a:pt x="62246" y="332181"/>
                    <a:pt x="62246" y="321659"/>
                  </a:cubicBezTo>
                  <a:lnTo>
                    <a:pt x="62246" y="241173"/>
                  </a:lnTo>
                  <a:cubicBezTo>
                    <a:pt x="63197" y="223998"/>
                    <a:pt x="50045" y="209303"/>
                    <a:pt x="32869" y="208352"/>
                  </a:cubicBezTo>
                  <a:cubicBezTo>
                    <a:pt x="15694" y="207401"/>
                    <a:pt x="998" y="220554"/>
                    <a:pt x="48" y="237730"/>
                  </a:cubicBezTo>
                  <a:cubicBezTo>
                    <a:pt x="-16" y="238877"/>
                    <a:pt x="-16" y="240026"/>
                    <a:pt x="48" y="241173"/>
                  </a:cubicBezTo>
                  <a:lnTo>
                    <a:pt x="48" y="322040"/>
                  </a:lnTo>
                  <a:cubicBezTo>
                    <a:pt x="100" y="366754"/>
                    <a:pt x="36391" y="402960"/>
                    <a:pt x="81105" y="402908"/>
                  </a:cubicBezTo>
                  <a:cubicBezTo>
                    <a:pt x="81168" y="402908"/>
                    <a:pt x="81232" y="402908"/>
                    <a:pt x="81296" y="402908"/>
                  </a:cubicBezTo>
                  <a:lnTo>
                    <a:pt x="111490" y="402908"/>
                  </a:lnTo>
                  <a:cubicBezTo>
                    <a:pt x="114062" y="445294"/>
                    <a:pt x="117110" y="486156"/>
                    <a:pt x="119206" y="513302"/>
                  </a:cubicBezTo>
                  <a:cubicBezTo>
                    <a:pt x="94237" y="517215"/>
                    <a:pt x="70671" y="527408"/>
                    <a:pt x="50721" y="542925"/>
                  </a:cubicBezTo>
                  <a:cubicBezTo>
                    <a:pt x="85593" y="571068"/>
                    <a:pt x="118796" y="601218"/>
                    <a:pt x="150162" y="633222"/>
                  </a:cubicBezTo>
                  <a:lnTo>
                    <a:pt x="169688" y="653225"/>
                  </a:lnTo>
                  <a:lnTo>
                    <a:pt x="398288" y="653225"/>
                  </a:lnTo>
                  <a:cubicBezTo>
                    <a:pt x="404098" y="653225"/>
                    <a:pt x="370761" y="626745"/>
                    <a:pt x="324279" y="596741"/>
                  </a:cubicBezTo>
                  <a:close/>
                </a:path>
              </a:pathLst>
            </a:custGeom>
            <a:grpFill/>
            <a:ln w="9525" cap="flat">
              <a:noFill/>
              <a:prstDash val="solid"/>
              <a:miter/>
            </a:ln>
          </p:spPr>
          <p:txBody>
            <a:bodyPr rtlCol="0" anchor="ctr"/>
            <a:lstStyle/>
            <a:p>
              <a:endParaRPr lang="it-IT" sz="1013"/>
            </a:p>
          </p:txBody>
        </p:sp>
        <p:sp>
          <p:nvSpPr>
            <p:cNvPr id="1372" name="Figura a mano libera 1371">
              <a:extLst>
                <a:ext uri="{FF2B5EF4-FFF2-40B4-BE49-F238E27FC236}">
                  <a16:creationId xmlns:a16="http://schemas.microsoft.com/office/drawing/2014/main" id="{BBBC5EA1-BF17-3946-AA36-F4DAC0558DA0}"/>
                </a:ext>
              </a:extLst>
            </p:cNvPr>
            <p:cNvSpPr/>
            <p:nvPr/>
          </p:nvSpPr>
          <p:spPr>
            <a:xfrm>
              <a:off x="7591200" y="49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73" name="Figura a mano libera 1372">
              <a:extLst>
                <a:ext uri="{FF2B5EF4-FFF2-40B4-BE49-F238E27FC236}">
                  <a16:creationId xmlns:a16="http://schemas.microsoft.com/office/drawing/2014/main" id="{CDB9CB84-CF64-ED43-8C94-F4F64AC53BA5}"/>
                </a:ext>
              </a:extLst>
            </p:cNvPr>
            <p:cNvSpPr/>
            <p:nvPr/>
          </p:nvSpPr>
          <p:spPr>
            <a:xfrm>
              <a:off x="7623204" y="4889339"/>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74" name="Figura a mano libera 1373">
              <a:extLst>
                <a:ext uri="{FF2B5EF4-FFF2-40B4-BE49-F238E27FC236}">
                  <a16:creationId xmlns:a16="http://schemas.microsoft.com/office/drawing/2014/main" id="{67788E26-843D-C84B-831E-374925D9F8FC}"/>
                </a:ext>
              </a:extLst>
            </p:cNvPr>
            <p:cNvSpPr/>
            <p:nvPr/>
          </p:nvSpPr>
          <p:spPr>
            <a:xfrm>
              <a:off x="7657875" y="492534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75" name="Figura a mano libera 1374">
              <a:extLst>
                <a:ext uri="{FF2B5EF4-FFF2-40B4-BE49-F238E27FC236}">
                  <a16:creationId xmlns:a16="http://schemas.microsoft.com/office/drawing/2014/main" id="{7148393C-E8D7-7F40-A52B-886711D1CFD2}"/>
                </a:ext>
              </a:extLst>
            </p:cNvPr>
            <p:cNvSpPr/>
            <p:nvPr/>
          </p:nvSpPr>
          <p:spPr>
            <a:xfrm>
              <a:off x="7705500" y="4857525"/>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76" name="Figura a mano libera 1375">
              <a:extLst>
                <a:ext uri="{FF2B5EF4-FFF2-40B4-BE49-F238E27FC236}">
                  <a16:creationId xmlns:a16="http://schemas.microsoft.com/office/drawing/2014/main" id="{18104255-3CE6-4F4D-BF56-30468D5AF6D7}"/>
                </a:ext>
              </a:extLst>
            </p:cNvPr>
            <p:cNvSpPr/>
            <p:nvPr/>
          </p:nvSpPr>
          <p:spPr>
            <a:xfrm>
              <a:off x="7791225" y="49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77" name="Figura a mano libera 1376">
              <a:extLst>
                <a:ext uri="{FF2B5EF4-FFF2-40B4-BE49-F238E27FC236}">
                  <a16:creationId xmlns:a16="http://schemas.microsoft.com/office/drawing/2014/main" id="{1A4E7560-9771-E94E-97FC-F4EFB78E9466}"/>
                </a:ext>
              </a:extLst>
            </p:cNvPr>
            <p:cNvSpPr/>
            <p:nvPr/>
          </p:nvSpPr>
          <p:spPr>
            <a:xfrm>
              <a:off x="7760269" y="4889339"/>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78" name="Figura a mano libera 1377">
              <a:extLst>
                <a:ext uri="{FF2B5EF4-FFF2-40B4-BE49-F238E27FC236}">
                  <a16:creationId xmlns:a16="http://schemas.microsoft.com/office/drawing/2014/main" id="{C85E0C59-DAB3-FC48-A14F-AEEE25AD91EA}"/>
                </a:ext>
              </a:extLst>
            </p:cNvPr>
            <p:cNvSpPr/>
            <p:nvPr/>
          </p:nvSpPr>
          <p:spPr>
            <a:xfrm>
              <a:off x="7623204" y="5026784"/>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79" name="Figura a mano libera 1378">
              <a:extLst>
                <a:ext uri="{FF2B5EF4-FFF2-40B4-BE49-F238E27FC236}">
                  <a16:creationId xmlns:a16="http://schemas.microsoft.com/office/drawing/2014/main" id="{F433B211-344E-A843-A0BC-7A2A77C897AA}"/>
                </a:ext>
              </a:extLst>
            </p:cNvPr>
            <p:cNvSpPr/>
            <p:nvPr/>
          </p:nvSpPr>
          <p:spPr>
            <a:xfrm>
              <a:off x="7705500" y="5058693"/>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80" name="Figura a mano libera 1379">
              <a:extLst>
                <a:ext uri="{FF2B5EF4-FFF2-40B4-BE49-F238E27FC236}">
                  <a16:creationId xmlns:a16="http://schemas.microsoft.com/office/drawing/2014/main" id="{A6E5D2E2-9FD1-2B4A-8CAD-494C28E32182}"/>
                </a:ext>
              </a:extLst>
            </p:cNvPr>
            <p:cNvSpPr/>
            <p:nvPr/>
          </p:nvSpPr>
          <p:spPr>
            <a:xfrm>
              <a:off x="7760269" y="5026784"/>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381" name="Elemento grafico 1063" descr="Scena parco">
            <a:extLst>
              <a:ext uri="{FF2B5EF4-FFF2-40B4-BE49-F238E27FC236}">
                <a16:creationId xmlns:a16="http://schemas.microsoft.com/office/drawing/2014/main" id="{8E1BC668-2101-7847-AE97-15B99C57E85C}"/>
              </a:ext>
            </a:extLst>
          </p:cNvPr>
          <p:cNvGrpSpPr/>
          <p:nvPr/>
        </p:nvGrpSpPr>
        <p:grpSpPr>
          <a:xfrm>
            <a:off x="6013692" y="2967508"/>
            <a:ext cx="204800" cy="204800"/>
            <a:chOff x="7588800" y="4921800"/>
            <a:chExt cx="914400" cy="914400"/>
          </a:xfrm>
          <a:solidFill>
            <a:schemeClr val="accent3"/>
          </a:solidFill>
        </p:grpSpPr>
        <p:sp>
          <p:nvSpPr>
            <p:cNvPr id="1382" name="Figura a mano libera 1381">
              <a:extLst>
                <a:ext uri="{FF2B5EF4-FFF2-40B4-BE49-F238E27FC236}">
                  <a16:creationId xmlns:a16="http://schemas.microsoft.com/office/drawing/2014/main" id="{09D7E4AA-843E-104E-81BF-11CFF1163AD3}"/>
                </a:ext>
              </a:extLst>
            </p:cNvPr>
            <p:cNvSpPr/>
            <p:nvPr/>
          </p:nvSpPr>
          <p:spPr>
            <a:xfrm>
              <a:off x="7829116" y="5321850"/>
              <a:ext cx="428625" cy="219075"/>
            </a:xfrm>
            <a:custGeom>
              <a:avLst/>
              <a:gdLst>
                <a:gd name="connsiteX0" fmla="*/ 414718 w 428625"/>
                <a:gd name="connsiteY0" fmla="*/ 133350 h 219075"/>
                <a:gd name="connsiteX1" fmla="*/ 433768 w 428625"/>
                <a:gd name="connsiteY1" fmla="*/ 114300 h 219075"/>
                <a:gd name="connsiteX2" fmla="*/ 414718 w 428625"/>
                <a:gd name="connsiteY2" fmla="*/ 95250 h 219075"/>
                <a:gd name="connsiteX3" fmla="*/ 388334 w 428625"/>
                <a:gd name="connsiteY3" fmla="*/ 95250 h 219075"/>
                <a:gd name="connsiteX4" fmla="*/ 388334 w 428625"/>
                <a:gd name="connsiteY4" fmla="*/ 76200 h 219075"/>
                <a:gd name="connsiteX5" fmla="*/ 414718 w 428625"/>
                <a:gd name="connsiteY5" fmla="*/ 76200 h 219075"/>
                <a:gd name="connsiteX6" fmla="*/ 433768 w 428625"/>
                <a:gd name="connsiteY6" fmla="*/ 57150 h 219075"/>
                <a:gd name="connsiteX7" fmla="*/ 414718 w 428625"/>
                <a:gd name="connsiteY7" fmla="*/ 38100 h 219075"/>
                <a:gd name="connsiteX8" fmla="*/ 388334 w 428625"/>
                <a:gd name="connsiteY8" fmla="*/ 38100 h 219075"/>
                <a:gd name="connsiteX9" fmla="*/ 388334 w 428625"/>
                <a:gd name="connsiteY9" fmla="*/ 0 h 219075"/>
                <a:gd name="connsiteX10" fmla="*/ 350234 w 428625"/>
                <a:gd name="connsiteY10" fmla="*/ 0 h 219075"/>
                <a:gd name="connsiteX11" fmla="*/ 350234 w 428625"/>
                <a:gd name="connsiteY11" fmla="*/ 38100 h 219075"/>
                <a:gd name="connsiteX12" fmla="*/ 83534 w 428625"/>
                <a:gd name="connsiteY12" fmla="*/ 38100 h 219075"/>
                <a:gd name="connsiteX13" fmla="*/ 83534 w 428625"/>
                <a:gd name="connsiteY13" fmla="*/ 0 h 219075"/>
                <a:gd name="connsiteX14" fmla="*/ 45434 w 428625"/>
                <a:gd name="connsiteY14" fmla="*/ 0 h 219075"/>
                <a:gd name="connsiteX15" fmla="*/ 45434 w 428625"/>
                <a:gd name="connsiteY15" fmla="*/ 38100 h 219075"/>
                <a:gd name="connsiteX16" fmla="*/ 19050 w 428625"/>
                <a:gd name="connsiteY16" fmla="*/ 38100 h 219075"/>
                <a:gd name="connsiteX17" fmla="*/ 0 w 428625"/>
                <a:gd name="connsiteY17" fmla="*/ 57150 h 219075"/>
                <a:gd name="connsiteX18" fmla="*/ 19050 w 428625"/>
                <a:gd name="connsiteY18" fmla="*/ 76200 h 219075"/>
                <a:gd name="connsiteX19" fmla="*/ 45434 w 428625"/>
                <a:gd name="connsiteY19" fmla="*/ 76200 h 219075"/>
                <a:gd name="connsiteX20" fmla="*/ 45434 w 428625"/>
                <a:gd name="connsiteY20" fmla="*/ 95250 h 219075"/>
                <a:gd name="connsiteX21" fmla="*/ 19050 w 428625"/>
                <a:gd name="connsiteY21" fmla="*/ 95250 h 219075"/>
                <a:gd name="connsiteX22" fmla="*/ 0 w 428625"/>
                <a:gd name="connsiteY22" fmla="*/ 114300 h 219075"/>
                <a:gd name="connsiteX23" fmla="*/ 19050 w 428625"/>
                <a:gd name="connsiteY23" fmla="*/ 133350 h 219075"/>
                <a:gd name="connsiteX24" fmla="*/ 45434 w 428625"/>
                <a:gd name="connsiteY24" fmla="*/ 133350 h 219075"/>
                <a:gd name="connsiteX25" fmla="*/ 45434 w 428625"/>
                <a:gd name="connsiteY25" fmla="*/ 152400 h 219075"/>
                <a:gd name="connsiteX26" fmla="*/ 19050 w 428625"/>
                <a:gd name="connsiteY26" fmla="*/ 152400 h 219075"/>
                <a:gd name="connsiteX27" fmla="*/ 0 w 428625"/>
                <a:gd name="connsiteY27" fmla="*/ 171450 h 219075"/>
                <a:gd name="connsiteX28" fmla="*/ 19050 w 428625"/>
                <a:gd name="connsiteY28" fmla="*/ 190500 h 219075"/>
                <a:gd name="connsiteX29" fmla="*/ 45434 w 428625"/>
                <a:gd name="connsiteY29" fmla="*/ 190500 h 219075"/>
                <a:gd name="connsiteX30" fmla="*/ 45434 w 428625"/>
                <a:gd name="connsiteY30" fmla="*/ 219075 h 219075"/>
                <a:gd name="connsiteX31" fmla="*/ 83534 w 428625"/>
                <a:gd name="connsiteY31" fmla="*/ 219075 h 219075"/>
                <a:gd name="connsiteX32" fmla="*/ 83534 w 428625"/>
                <a:gd name="connsiteY32" fmla="*/ 190500 h 219075"/>
                <a:gd name="connsiteX33" fmla="*/ 350234 w 428625"/>
                <a:gd name="connsiteY33" fmla="*/ 190500 h 219075"/>
                <a:gd name="connsiteX34" fmla="*/ 350234 w 428625"/>
                <a:gd name="connsiteY34" fmla="*/ 219075 h 219075"/>
                <a:gd name="connsiteX35" fmla="*/ 388334 w 428625"/>
                <a:gd name="connsiteY35" fmla="*/ 219075 h 219075"/>
                <a:gd name="connsiteX36" fmla="*/ 388334 w 428625"/>
                <a:gd name="connsiteY36" fmla="*/ 190500 h 219075"/>
                <a:gd name="connsiteX37" fmla="*/ 414718 w 428625"/>
                <a:gd name="connsiteY37" fmla="*/ 190500 h 219075"/>
                <a:gd name="connsiteX38" fmla="*/ 433768 w 428625"/>
                <a:gd name="connsiteY38" fmla="*/ 171450 h 219075"/>
                <a:gd name="connsiteX39" fmla="*/ 414718 w 428625"/>
                <a:gd name="connsiteY39" fmla="*/ 152400 h 219075"/>
                <a:gd name="connsiteX40" fmla="*/ 388334 w 428625"/>
                <a:gd name="connsiteY40" fmla="*/ 152400 h 219075"/>
                <a:gd name="connsiteX41" fmla="*/ 388334 w 428625"/>
                <a:gd name="connsiteY41" fmla="*/ 133350 h 219075"/>
                <a:gd name="connsiteX42" fmla="*/ 83534 w 428625"/>
                <a:gd name="connsiteY42" fmla="*/ 76200 h 219075"/>
                <a:gd name="connsiteX43" fmla="*/ 350234 w 428625"/>
                <a:gd name="connsiteY43" fmla="*/ 76200 h 219075"/>
                <a:gd name="connsiteX44" fmla="*/ 350234 w 428625"/>
                <a:gd name="connsiteY44" fmla="*/ 95250 h 219075"/>
                <a:gd name="connsiteX45" fmla="*/ 83534 w 428625"/>
                <a:gd name="connsiteY45" fmla="*/ 95250 h 219075"/>
                <a:gd name="connsiteX46" fmla="*/ 350234 w 428625"/>
                <a:gd name="connsiteY46" fmla="*/ 152400 h 219075"/>
                <a:gd name="connsiteX47" fmla="*/ 83534 w 428625"/>
                <a:gd name="connsiteY47" fmla="*/ 152400 h 219075"/>
                <a:gd name="connsiteX48" fmla="*/ 83534 w 428625"/>
                <a:gd name="connsiteY48" fmla="*/ 133350 h 219075"/>
                <a:gd name="connsiteX49" fmla="*/ 350234 w 428625"/>
                <a:gd name="connsiteY49" fmla="*/ 13335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28625" h="219075">
                  <a:moveTo>
                    <a:pt x="414718" y="133350"/>
                  </a:moveTo>
                  <a:cubicBezTo>
                    <a:pt x="425240" y="133350"/>
                    <a:pt x="433768" y="124821"/>
                    <a:pt x="433768" y="114300"/>
                  </a:cubicBezTo>
                  <a:cubicBezTo>
                    <a:pt x="433768" y="103779"/>
                    <a:pt x="425240" y="95250"/>
                    <a:pt x="414718" y="95250"/>
                  </a:cubicBezTo>
                  <a:lnTo>
                    <a:pt x="388334" y="95250"/>
                  </a:lnTo>
                  <a:lnTo>
                    <a:pt x="388334" y="76200"/>
                  </a:lnTo>
                  <a:lnTo>
                    <a:pt x="414718" y="76200"/>
                  </a:lnTo>
                  <a:cubicBezTo>
                    <a:pt x="425240" y="76200"/>
                    <a:pt x="433768" y="67671"/>
                    <a:pt x="433768" y="57150"/>
                  </a:cubicBezTo>
                  <a:cubicBezTo>
                    <a:pt x="433768" y="46629"/>
                    <a:pt x="425240" y="38100"/>
                    <a:pt x="414718" y="38100"/>
                  </a:cubicBezTo>
                  <a:lnTo>
                    <a:pt x="388334" y="38100"/>
                  </a:lnTo>
                  <a:lnTo>
                    <a:pt x="388334" y="0"/>
                  </a:lnTo>
                  <a:lnTo>
                    <a:pt x="350234" y="0"/>
                  </a:lnTo>
                  <a:lnTo>
                    <a:pt x="350234" y="38100"/>
                  </a:lnTo>
                  <a:lnTo>
                    <a:pt x="83534" y="38100"/>
                  </a:lnTo>
                  <a:lnTo>
                    <a:pt x="83534" y="0"/>
                  </a:lnTo>
                  <a:lnTo>
                    <a:pt x="45434" y="0"/>
                  </a:lnTo>
                  <a:lnTo>
                    <a:pt x="45434" y="38100"/>
                  </a:lnTo>
                  <a:lnTo>
                    <a:pt x="19050" y="38100"/>
                  </a:lnTo>
                  <a:cubicBezTo>
                    <a:pt x="8529" y="38100"/>
                    <a:pt x="0" y="46629"/>
                    <a:pt x="0" y="57150"/>
                  </a:cubicBezTo>
                  <a:cubicBezTo>
                    <a:pt x="0" y="67671"/>
                    <a:pt x="8529" y="76200"/>
                    <a:pt x="19050" y="76200"/>
                  </a:cubicBezTo>
                  <a:lnTo>
                    <a:pt x="45434" y="76200"/>
                  </a:lnTo>
                  <a:lnTo>
                    <a:pt x="45434" y="95250"/>
                  </a:lnTo>
                  <a:lnTo>
                    <a:pt x="19050" y="95250"/>
                  </a:lnTo>
                  <a:cubicBezTo>
                    <a:pt x="8529" y="95250"/>
                    <a:pt x="0" y="103779"/>
                    <a:pt x="0" y="114300"/>
                  </a:cubicBezTo>
                  <a:cubicBezTo>
                    <a:pt x="0" y="124821"/>
                    <a:pt x="8529" y="133350"/>
                    <a:pt x="19050" y="133350"/>
                  </a:cubicBezTo>
                  <a:lnTo>
                    <a:pt x="45434" y="133350"/>
                  </a:lnTo>
                  <a:lnTo>
                    <a:pt x="45434" y="152400"/>
                  </a:lnTo>
                  <a:lnTo>
                    <a:pt x="19050" y="152400"/>
                  </a:lnTo>
                  <a:cubicBezTo>
                    <a:pt x="8529" y="152400"/>
                    <a:pt x="0" y="160929"/>
                    <a:pt x="0" y="171450"/>
                  </a:cubicBezTo>
                  <a:cubicBezTo>
                    <a:pt x="0" y="181971"/>
                    <a:pt x="8529" y="190500"/>
                    <a:pt x="19050" y="190500"/>
                  </a:cubicBezTo>
                  <a:lnTo>
                    <a:pt x="45434" y="190500"/>
                  </a:lnTo>
                  <a:lnTo>
                    <a:pt x="45434" y="219075"/>
                  </a:lnTo>
                  <a:lnTo>
                    <a:pt x="83534" y="219075"/>
                  </a:lnTo>
                  <a:lnTo>
                    <a:pt x="83534" y="190500"/>
                  </a:lnTo>
                  <a:lnTo>
                    <a:pt x="350234" y="190500"/>
                  </a:lnTo>
                  <a:lnTo>
                    <a:pt x="350234" y="219075"/>
                  </a:lnTo>
                  <a:lnTo>
                    <a:pt x="388334" y="219075"/>
                  </a:lnTo>
                  <a:lnTo>
                    <a:pt x="388334" y="190500"/>
                  </a:lnTo>
                  <a:lnTo>
                    <a:pt x="414718" y="190500"/>
                  </a:lnTo>
                  <a:cubicBezTo>
                    <a:pt x="425240" y="190500"/>
                    <a:pt x="433768" y="181971"/>
                    <a:pt x="433768" y="171450"/>
                  </a:cubicBezTo>
                  <a:cubicBezTo>
                    <a:pt x="433768" y="160929"/>
                    <a:pt x="425240" y="152400"/>
                    <a:pt x="414718" y="152400"/>
                  </a:cubicBezTo>
                  <a:lnTo>
                    <a:pt x="388334" y="152400"/>
                  </a:lnTo>
                  <a:lnTo>
                    <a:pt x="388334" y="133350"/>
                  </a:lnTo>
                  <a:close/>
                  <a:moveTo>
                    <a:pt x="83534" y="76200"/>
                  </a:moveTo>
                  <a:lnTo>
                    <a:pt x="350234" y="76200"/>
                  </a:lnTo>
                  <a:lnTo>
                    <a:pt x="350234" y="95250"/>
                  </a:lnTo>
                  <a:lnTo>
                    <a:pt x="83534" y="95250"/>
                  </a:lnTo>
                  <a:close/>
                  <a:moveTo>
                    <a:pt x="350234" y="152400"/>
                  </a:moveTo>
                  <a:lnTo>
                    <a:pt x="83534" y="152400"/>
                  </a:lnTo>
                  <a:lnTo>
                    <a:pt x="83534" y="133350"/>
                  </a:lnTo>
                  <a:lnTo>
                    <a:pt x="350234" y="133350"/>
                  </a:lnTo>
                  <a:close/>
                </a:path>
              </a:pathLst>
            </a:custGeom>
            <a:grpFill/>
            <a:ln w="9525" cap="flat">
              <a:noFill/>
              <a:prstDash val="solid"/>
              <a:miter/>
            </a:ln>
          </p:spPr>
          <p:txBody>
            <a:bodyPr rtlCol="0" anchor="ctr"/>
            <a:lstStyle/>
            <a:p>
              <a:endParaRPr lang="it-IT" sz="1013"/>
            </a:p>
          </p:txBody>
        </p:sp>
        <p:sp>
          <p:nvSpPr>
            <p:cNvPr id="1383" name="Figura a mano libera 1382">
              <a:extLst>
                <a:ext uri="{FF2B5EF4-FFF2-40B4-BE49-F238E27FC236}">
                  <a16:creationId xmlns:a16="http://schemas.microsoft.com/office/drawing/2014/main" id="{EDECB086-AC2C-784F-B7B2-32D6DD0C9AD9}"/>
                </a:ext>
              </a:extLst>
            </p:cNvPr>
            <p:cNvSpPr/>
            <p:nvPr/>
          </p:nvSpPr>
          <p:spPr>
            <a:xfrm>
              <a:off x="7626900" y="5020373"/>
              <a:ext cx="838200" cy="714375"/>
            </a:xfrm>
            <a:custGeom>
              <a:avLst/>
              <a:gdLst>
                <a:gd name="connsiteX0" fmla="*/ 733425 w 838200"/>
                <a:gd name="connsiteY0" fmla="*/ 682477 h 714375"/>
                <a:gd name="connsiteX1" fmla="*/ 733425 w 838200"/>
                <a:gd name="connsiteY1" fmla="*/ 188129 h 714375"/>
                <a:gd name="connsiteX2" fmla="*/ 744665 w 838200"/>
                <a:gd name="connsiteY2" fmla="*/ 188129 h 714375"/>
                <a:gd name="connsiteX3" fmla="*/ 747141 w 838200"/>
                <a:gd name="connsiteY3" fmla="*/ 188129 h 714375"/>
                <a:gd name="connsiteX4" fmla="*/ 750951 w 838200"/>
                <a:gd name="connsiteY4" fmla="*/ 186986 h 714375"/>
                <a:gd name="connsiteX5" fmla="*/ 753047 w 838200"/>
                <a:gd name="connsiteY5" fmla="*/ 185938 h 714375"/>
                <a:gd name="connsiteX6" fmla="*/ 758857 w 838200"/>
                <a:gd name="connsiteY6" fmla="*/ 178985 h 714375"/>
                <a:gd name="connsiteX7" fmla="*/ 759619 w 838200"/>
                <a:gd name="connsiteY7" fmla="*/ 176890 h 714375"/>
                <a:gd name="connsiteX8" fmla="*/ 759619 w 838200"/>
                <a:gd name="connsiteY8" fmla="*/ 176128 h 714375"/>
                <a:gd name="connsiteX9" fmla="*/ 785336 w 838200"/>
                <a:gd name="connsiteY9" fmla="*/ 53255 h 714375"/>
                <a:gd name="connsiteX10" fmla="*/ 785336 w 838200"/>
                <a:gd name="connsiteY10" fmla="*/ 53255 h 714375"/>
                <a:gd name="connsiteX11" fmla="*/ 785336 w 838200"/>
                <a:gd name="connsiteY11" fmla="*/ 50398 h 714375"/>
                <a:gd name="connsiteX12" fmla="*/ 756761 w 838200"/>
                <a:gd name="connsiteY12" fmla="*/ 22299 h 714375"/>
                <a:gd name="connsiteX13" fmla="*/ 733425 w 838200"/>
                <a:gd name="connsiteY13" fmla="*/ 17346 h 714375"/>
                <a:gd name="connsiteX14" fmla="*/ 714375 w 838200"/>
                <a:gd name="connsiteY14" fmla="*/ 10 h 714375"/>
                <a:gd name="connsiteX15" fmla="*/ 695325 w 838200"/>
                <a:gd name="connsiteY15" fmla="*/ 17251 h 714375"/>
                <a:gd name="connsiteX16" fmla="*/ 695325 w 838200"/>
                <a:gd name="connsiteY16" fmla="*/ 17251 h 714375"/>
                <a:gd name="connsiteX17" fmla="*/ 643033 w 838200"/>
                <a:gd name="connsiteY17" fmla="*/ 49731 h 714375"/>
                <a:gd name="connsiteX18" fmla="*/ 643033 w 838200"/>
                <a:gd name="connsiteY18" fmla="*/ 51350 h 714375"/>
                <a:gd name="connsiteX19" fmla="*/ 643033 w 838200"/>
                <a:gd name="connsiteY19" fmla="*/ 52874 h 714375"/>
                <a:gd name="connsiteX20" fmla="*/ 643033 w 838200"/>
                <a:gd name="connsiteY20" fmla="*/ 54017 h 714375"/>
                <a:gd name="connsiteX21" fmla="*/ 668179 w 838200"/>
                <a:gd name="connsiteY21" fmla="*/ 174889 h 714375"/>
                <a:gd name="connsiteX22" fmla="*/ 668179 w 838200"/>
                <a:gd name="connsiteY22" fmla="*/ 176604 h 714375"/>
                <a:gd name="connsiteX23" fmla="*/ 668179 w 838200"/>
                <a:gd name="connsiteY23" fmla="*/ 176604 h 714375"/>
                <a:gd name="connsiteX24" fmla="*/ 669036 w 838200"/>
                <a:gd name="connsiteY24" fmla="*/ 178985 h 714375"/>
                <a:gd name="connsiteX25" fmla="*/ 669036 w 838200"/>
                <a:gd name="connsiteY25" fmla="*/ 179842 h 714375"/>
                <a:gd name="connsiteX26" fmla="*/ 670179 w 838200"/>
                <a:gd name="connsiteY26" fmla="*/ 181652 h 714375"/>
                <a:gd name="connsiteX27" fmla="*/ 670751 w 838200"/>
                <a:gd name="connsiteY27" fmla="*/ 182319 h 714375"/>
                <a:gd name="connsiteX28" fmla="*/ 672179 w 838200"/>
                <a:gd name="connsiteY28" fmla="*/ 183748 h 714375"/>
                <a:gd name="connsiteX29" fmla="*/ 673037 w 838200"/>
                <a:gd name="connsiteY29" fmla="*/ 184605 h 714375"/>
                <a:gd name="connsiteX30" fmla="*/ 675227 w 838200"/>
                <a:gd name="connsiteY30" fmla="*/ 186034 h 714375"/>
                <a:gd name="connsiteX31" fmla="*/ 677609 w 838200"/>
                <a:gd name="connsiteY31" fmla="*/ 187081 h 714375"/>
                <a:gd name="connsiteX32" fmla="*/ 680085 w 838200"/>
                <a:gd name="connsiteY32" fmla="*/ 187653 h 714375"/>
                <a:gd name="connsiteX33" fmla="*/ 682562 w 838200"/>
                <a:gd name="connsiteY33" fmla="*/ 187653 h 714375"/>
                <a:gd name="connsiteX34" fmla="*/ 695325 w 838200"/>
                <a:gd name="connsiteY34" fmla="*/ 187653 h 714375"/>
                <a:gd name="connsiteX35" fmla="*/ 695325 w 838200"/>
                <a:gd name="connsiteY35" fmla="*/ 682477 h 714375"/>
                <a:gd name="connsiteX36" fmla="*/ 609600 w 838200"/>
                <a:gd name="connsiteY36" fmla="*/ 682477 h 714375"/>
                <a:gd name="connsiteX37" fmla="*/ 609600 w 838200"/>
                <a:gd name="connsiteY37" fmla="*/ 596752 h 714375"/>
                <a:gd name="connsiteX38" fmla="*/ 651701 w 838200"/>
                <a:gd name="connsiteY38" fmla="*/ 596752 h 714375"/>
                <a:gd name="connsiteX39" fmla="*/ 666750 w 838200"/>
                <a:gd name="connsiteY39" fmla="*/ 581702 h 714375"/>
                <a:gd name="connsiteX40" fmla="*/ 666750 w 838200"/>
                <a:gd name="connsiteY40" fmla="*/ 554651 h 714375"/>
                <a:gd name="connsiteX41" fmla="*/ 651701 w 838200"/>
                <a:gd name="connsiteY41" fmla="*/ 539602 h 714375"/>
                <a:gd name="connsiteX42" fmla="*/ 186500 w 838200"/>
                <a:gd name="connsiteY42" fmla="*/ 539602 h 714375"/>
                <a:gd name="connsiteX43" fmla="*/ 171450 w 838200"/>
                <a:gd name="connsiteY43" fmla="*/ 554651 h 714375"/>
                <a:gd name="connsiteX44" fmla="*/ 171450 w 838200"/>
                <a:gd name="connsiteY44" fmla="*/ 581702 h 714375"/>
                <a:gd name="connsiteX45" fmla="*/ 186500 w 838200"/>
                <a:gd name="connsiteY45" fmla="*/ 596752 h 714375"/>
                <a:gd name="connsiteX46" fmla="*/ 228600 w 838200"/>
                <a:gd name="connsiteY46" fmla="*/ 596752 h 714375"/>
                <a:gd name="connsiteX47" fmla="*/ 228600 w 838200"/>
                <a:gd name="connsiteY47" fmla="*/ 682477 h 714375"/>
                <a:gd name="connsiteX48" fmla="*/ 114300 w 838200"/>
                <a:gd name="connsiteY48" fmla="*/ 682477 h 714375"/>
                <a:gd name="connsiteX49" fmla="*/ 114300 w 838200"/>
                <a:gd name="connsiteY49" fmla="*/ 668856 h 714375"/>
                <a:gd name="connsiteX50" fmla="*/ 130397 w 838200"/>
                <a:gd name="connsiteY50" fmla="*/ 668856 h 714375"/>
                <a:gd name="connsiteX51" fmla="*/ 144018 w 838200"/>
                <a:gd name="connsiteY51" fmla="*/ 657616 h 714375"/>
                <a:gd name="connsiteX52" fmla="*/ 144018 w 838200"/>
                <a:gd name="connsiteY52" fmla="*/ 657616 h 714375"/>
                <a:gd name="connsiteX53" fmla="*/ 161163 w 838200"/>
                <a:gd name="connsiteY53" fmla="*/ 625327 h 714375"/>
                <a:gd name="connsiteX54" fmla="*/ 161290 w 838200"/>
                <a:gd name="connsiteY54" fmla="*/ 621153 h 714375"/>
                <a:gd name="connsiteX55" fmla="*/ 158210 w 838200"/>
                <a:gd name="connsiteY55" fmla="*/ 620374 h 714375"/>
                <a:gd name="connsiteX56" fmla="*/ 114300 w 838200"/>
                <a:gd name="connsiteY56" fmla="*/ 644377 h 714375"/>
                <a:gd name="connsiteX57" fmla="*/ 114300 w 838200"/>
                <a:gd name="connsiteY57" fmla="*/ 618373 h 714375"/>
                <a:gd name="connsiteX58" fmla="*/ 133350 w 838200"/>
                <a:gd name="connsiteY58" fmla="*/ 555985 h 714375"/>
                <a:gd name="connsiteX59" fmla="*/ 129328 w 838200"/>
                <a:gd name="connsiteY59" fmla="*/ 554864 h 714375"/>
                <a:gd name="connsiteX60" fmla="*/ 128206 w 838200"/>
                <a:gd name="connsiteY60" fmla="*/ 555985 h 714375"/>
                <a:gd name="connsiteX61" fmla="*/ 118015 w 838200"/>
                <a:gd name="connsiteY61" fmla="*/ 573320 h 714375"/>
                <a:gd name="connsiteX62" fmla="*/ 107823 w 838200"/>
                <a:gd name="connsiteY62" fmla="*/ 555985 h 714375"/>
                <a:gd name="connsiteX63" fmla="*/ 105156 w 838200"/>
                <a:gd name="connsiteY63" fmla="*/ 554461 h 714375"/>
                <a:gd name="connsiteX64" fmla="*/ 102584 w 838200"/>
                <a:gd name="connsiteY64" fmla="*/ 555985 h 714375"/>
                <a:gd name="connsiteX65" fmla="*/ 92393 w 838200"/>
                <a:gd name="connsiteY65" fmla="*/ 573320 h 714375"/>
                <a:gd name="connsiteX66" fmla="*/ 82201 w 838200"/>
                <a:gd name="connsiteY66" fmla="*/ 555985 h 714375"/>
                <a:gd name="connsiteX67" fmla="*/ 78023 w 838200"/>
                <a:gd name="connsiteY67" fmla="*/ 554924 h 714375"/>
                <a:gd name="connsiteX68" fmla="*/ 76962 w 838200"/>
                <a:gd name="connsiteY68" fmla="*/ 555985 h 714375"/>
                <a:gd name="connsiteX69" fmla="*/ 96012 w 838200"/>
                <a:gd name="connsiteY69" fmla="*/ 618373 h 714375"/>
                <a:gd name="connsiteX70" fmla="*/ 96012 w 838200"/>
                <a:gd name="connsiteY70" fmla="*/ 644377 h 714375"/>
                <a:gd name="connsiteX71" fmla="*/ 52292 w 838200"/>
                <a:gd name="connsiteY71" fmla="*/ 620469 h 714375"/>
                <a:gd name="connsiteX72" fmla="*/ 48006 w 838200"/>
                <a:gd name="connsiteY72" fmla="*/ 621040 h 714375"/>
                <a:gd name="connsiteX73" fmla="*/ 48578 w 838200"/>
                <a:gd name="connsiteY73" fmla="*/ 625327 h 714375"/>
                <a:gd name="connsiteX74" fmla="*/ 65723 w 838200"/>
                <a:gd name="connsiteY74" fmla="*/ 657426 h 714375"/>
                <a:gd name="connsiteX75" fmla="*/ 65723 w 838200"/>
                <a:gd name="connsiteY75" fmla="*/ 657426 h 714375"/>
                <a:gd name="connsiteX76" fmla="*/ 79343 w 838200"/>
                <a:gd name="connsiteY76" fmla="*/ 668665 h 714375"/>
                <a:gd name="connsiteX77" fmla="*/ 95250 w 838200"/>
                <a:gd name="connsiteY77" fmla="*/ 668665 h 714375"/>
                <a:gd name="connsiteX78" fmla="*/ 95250 w 838200"/>
                <a:gd name="connsiteY78" fmla="*/ 682477 h 714375"/>
                <a:gd name="connsiteX79" fmla="*/ 0 w 838200"/>
                <a:gd name="connsiteY79" fmla="*/ 682477 h 714375"/>
                <a:gd name="connsiteX80" fmla="*/ 0 w 838200"/>
                <a:gd name="connsiteY80" fmla="*/ 720577 h 714375"/>
                <a:gd name="connsiteX81" fmla="*/ 838200 w 838200"/>
                <a:gd name="connsiteY81" fmla="*/ 720577 h 714375"/>
                <a:gd name="connsiteX82" fmla="*/ 838200 w 838200"/>
                <a:gd name="connsiteY82" fmla="*/ 682477 h 714375"/>
                <a:gd name="connsiteX83" fmla="*/ 571500 w 838200"/>
                <a:gd name="connsiteY83" fmla="*/ 682477 h 714375"/>
                <a:gd name="connsiteX84" fmla="*/ 266700 w 838200"/>
                <a:gd name="connsiteY84" fmla="*/ 682477 h 714375"/>
                <a:gd name="connsiteX85" fmla="*/ 266700 w 838200"/>
                <a:gd name="connsiteY85" fmla="*/ 596752 h 714375"/>
                <a:gd name="connsiteX86" fmla="*/ 571500 w 838200"/>
                <a:gd name="connsiteY86" fmla="*/ 596752 h 714375"/>
                <a:gd name="connsiteX87" fmla="*/ 702469 w 838200"/>
                <a:gd name="connsiteY87" fmla="*/ 150029 h 714375"/>
                <a:gd name="connsiteX88" fmla="*/ 683419 w 838200"/>
                <a:gd name="connsiteY88" fmla="*/ 57922 h 714375"/>
                <a:gd name="connsiteX89" fmla="*/ 697325 w 838200"/>
                <a:gd name="connsiteY89" fmla="*/ 55351 h 714375"/>
                <a:gd name="connsiteX90" fmla="*/ 730377 w 838200"/>
                <a:gd name="connsiteY90" fmla="*/ 55351 h 714375"/>
                <a:gd name="connsiteX91" fmla="*/ 745808 w 838200"/>
                <a:gd name="connsiteY91" fmla="*/ 58018 h 714375"/>
                <a:gd name="connsiteX92" fmla="*/ 726758 w 838200"/>
                <a:gd name="connsiteY92" fmla="*/ 15002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838200" h="714375">
                  <a:moveTo>
                    <a:pt x="733425" y="682477"/>
                  </a:moveTo>
                  <a:lnTo>
                    <a:pt x="733425" y="188129"/>
                  </a:lnTo>
                  <a:lnTo>
                    <a:pt x="744665" y="188129"/>
                  </a:lnTo>
                  <a:cubicBezTo>
                    <a:pt x="745488" y="188228"/>
                    <a:pt x="746318" y="188228"/>
                    <a:pt x="747141" y="188129"/>
                  </a:cubicBezTo>
                  <a:cubicBezTo>
                    <a:pt x="748460" y="187938"/>
                    <a:pt x="749744" y="187553"/>
                    <a:pt x="750951" y="186986"/>
                  </a:cubicBezTo>
                  <a:cubicBezTo>
                    <a:pt x="751685" y="186714"/>
                    <a:pt x="752388" y="186363"/>
                    <a:pt x="753047" y="185938"/>
                  </a:cubicBezTo>
                  <a:cubicBezTo>
                    <a:pt x="755691" y="184318"/>
                    <a:pt x="757732" y="181875"/>
                    <a:pt x="758857" y="178985"/>
                  </a:cubicBezTo>
                  <a:cubicBezTo>
                    <a:pt x="759236" y="178338"/>
                    <a:pt x="759494" y="177629"/>
                    <a:pt x="759619" y="176890"/>
                  </a:cubicBezTo>
                  <a:lnTo>
                    <a:pt x="759619" y="176128"/>
                  </a:lnTo>
                  <a:lnTo>
                    <a:pt x="785336" y="53255"/>
                  </a:lnTo>
                  <a:lnTo>
                    <a:pt x="785336" y="53255"/>
                  </a:lnTo>
                  <a:cubicBezTo>
                    <a:pt x="785439" y="52305"/>
                    <a:pt x="785439" y="51347"/>
                    <a:pt x="785336" y="50398"/>
                  </a:cubicBezTo>
                  <a:cubicBezTo>
                    <a:pt x="785336" y="42968"/>
                    <a:pt x="781622" y="29633"/>
                    <a:pt x="756761" y="22299"/>
                  </a:cubicBezTo>
                  <a:cubicBezTo>
                    <a:pt x="749158" y="19906"/>
                    <a:pt x="741344" y="18247"/>
                    <a:pt x="733425" y="17346"/>
                  </a:cubicBezTo>
                  <a:cubicBezTo>
                    <a:pt x="732535" y="7500"/>
                    <a:pt x="724261" y="-30"/>
                    <a:pt x="714375" y="10"/>
                  </a:cubicBezTo>
                  <a:cubicBezTo>
                    <a:pt x="704415" y="-320"/>
                    <a:pt x="695987" y="7307"/>
                    <a:pt x="695325" y="17251"/>
                  </a:cubicBezTo>
                  <a:lnTo>
                    <a:pt x="695325" y="17251"/>
                  </a:lnTo>
                  <a:cubicBezTo>
                    <a:pt x="662273" y="20394"/>
                    <a:pt x="643033" y="32014"/>
                    <a:pt x="643033" y="49731"/>
                  </a:cubicBezTo>
                  <a:cubicBezTo>
                    <a:pt x="643033" y="50302"/>
                    <a:pt x="643033" y="50874"/>
                    <a:pt x="643033" y="51350"/>
                  </a:cubicBezTo>
                  <a:cubicBezTo>
                    <a:pt x="642987" y="51857"/>
                    <a:pt x="642987" y="52367"/>
                    <a:pt x="643033" y="52874"/>
                  </a:cubicBezTo>
                  <a:cubicBezTo>
                    <a:pt x="642956" y="53251"/>
                    <a:pt x="642956" y="53640"/>
                    <a:pt x="643033" y="54017"/>
                  </a:cubicBezTo>
                  <a:lnTo>
                    <a:pt x="668179" y="174889"/>
                  </a:lnTo>
                  <a:lnTo>
                    <a:pt x="668179" y="176604"/>
                  </a:lnTo>
                  <a:lnTo>
                    <a:pt x="668179" y="176604"/>
                  </a:lnTo>
                  <a:cubicBezTo>
                    <a:pt x="668391" y="177422"/>
                    <a:pt x="668678" y="178219"/>
                    <a:pt x="669036" y="178985"/>
                  </a:cubicBezTo>
                  <a:cubicBezTo>
                    <a:pt x="669020" y="179271"/>
                    <a:pt x="669020" y="179557"/>
                    <a:pt x="669036" y="179842"/>
                  </a:cubicBezTo>
                  <a:lnTo>
                    <a:pt x="670179" y="181652"/>
                  </a:lnTo>
                  <a:lnTo>
                    <a:pt x="670751" y="182319"/>
                  </a:lnTo>
                  <a:cubicBezTo>
                    <a:pt x="671152" y="182864"/>
                    <a:pt x="671634" y="183346"/>
                    <a:pt x="672179" y="183748"/>
                  </a:cubicBezTo>
                  <a:cubicBezTo>
                    <a:pt x="672179" y="183748"/>
                    <a:pt x="672751" y="184319"/>
                    <a:pt x="673037" y="184605"/>
                  </a:cubicBezTo>
                  <a:lnTo>
                    <a:pt x="675227" y="186034"/>
                  </a:lnTo>
                  <a:cubicBezTo>
                    <a:pt x="675975" y="186478"/>
                    <a:pt x="676775" y="186831"/>
                    <a:pt x="677609" y="187081"/>
                  </a:cubicBezTo>
                  <a:cubicBezTo>
                    <a:pt x="678411" y="187361"/>
                    <a:pt x="679241" y="187554"/>
                    <a:pt x="680085" y="187653"/>
                  </a:cubicBezTo>
                  <a:cubicBezTo>
                    <a:pt x="680908" y="187746"/>
                    <a:pt x="681739" y="187746"/>
                    <a:pt x="682562" y="187653"/>
                  </a:cubicBezTo>
                  <a:lnTo>
                    <a:pt x="695325" y="187653"/>
                  </a:lnTo>
                  <a:lnTo>
                    <a:pt x="695325" y="682477"/>
                  </a:lnTo>
                  <a:lnTo>
                    <a:pt x="609600" y="682477"/>
                  </a:lnTo>
                  <a:lnTo>
                    <a:pt x="609600" y="596752"/>
                  </a:lnTo>
                  <a:lnTo>
                    <a:pt x="651701" y="596752"/>
                  </a:lnTo>
                  <a:cubicBezTo>
                    <a:pt x="660012" y="596752"/>
                    <a:pt x="666750" y="590014"/>
                    <a:pt x="666750" y="581702"/>
                  </a:cubicBezTo>
                  <a:lnTo>
                    <a:pt x="666750" y="554651"/>
                  </a:lnTo>
                  <a:cubicBezTo>
                    <a:pt x="666750" y="546340"/>
                    <a:pt x="660012" y="539602"/>
                    <a:pt x="651701" y="539602"/>
                  </a:cubicBezTo>
                  <a:lnTo>
                    <a:pt x="186500" y="539602"/>
                  </a:lnTo>
                  <a:cubicBezTo>
                    <a:pt x="178188" y="539602"/>
                    <a:pt x="171450" y="546340"/>
                    <a:pt x="171450" y="554651"/>
                  </a:cubicBezTo>
                  <a:lnTo>
                    <a:pt x="171450" y="581702"/>
                  </a:lnTo>
                  <a:cubicBezTo>
                    <a:pt x="171450" y="590014"/>
                    <a:pt x="178188" y="596752"/>
                    <a:pt x="186500" y="596752"/>
                  </a:cubicBezTo>
                  <a:lnTo>
                    <a:pt x="228600" y="596752"/>
                  </a:lnTo>
                  <a:lnTo>
                    <a:pt x="228600" y="682477"/>
                  </a:lnTo>
                  <a:lnTo>
                    <a:pt x="114300" y="682477"/>
                  </a:lnTo>
                  <a:lnTo>
                    <a:pt x="114300" y="668856"/>
                  </a:lnTo>
                  <a:lnTo>
                    <a:pt x="130397" y="668856"/>
                  </a:lnTo>
                  <a:cubicBezTo>
                    <a:pt x="137039" y="668843"/>
                    <a:pt x="142745" y="664134"/>
                    <a:pt x="144018" y="657616"/>
                  </a:cubicBezTo>
                  <a:lnTo>
                    <a:pt x="144018" y="657616"/>
                  </a:lnTo>
                  <a:cubicBezTo>
                    <a:pt x="146693" y="645495"/>
                    <a:pt x="152620" y="634332"/>
                    <a:pt x="161163" y="625327"/>
                  </a:cubicBezTo>
                  <a:cubicBezTo>
                    <a:pt x="162351" y="624209"/>
                    <a:pt x="162407" y="622341"/>
                    <a:pt x="161290" y="621153"/>
                  </a:cubicBezTo>
                  <a:cubicBezTo>
                    <a:pt x="160502" y="620316"/>
                    <a:pt x="159301" y="620012"/>
                    <a:pt x="158210" y="620374"/>
                  </a:cubicBezTo>
                  <a:cubicBezTo>
                    <a:pt x="141634" y="624155"/>
                    <a:pt x="126432" y="632465"/>
                    <a:pt x="114300" y="644377"/>
                  </a:cubicBezTo>
                  <a:lnTo>
                    <a:pt x="114300" y="618373"/>
                  </a:lnTo>
                  <a:cubicBezTo>
                    <a:pt x="156781" y="611230"/>
                    <a:pt x="133350" y="555985"/>
                    <a:pt x="133350" y="555985"/>
                  </a:cubicBezTo>
                  <a:cubicBezTo>
                    <a:pt x="132549" y="554564"/>
                    <a:pt x="130748" y="554063"/>
                    <a:pt x="129328" y="554864"/>
                  </a:cubicBezTo>
                  <a:cubicBezTo>
                    <a:pt x="128859" y="555128"/>
                    <a:pt x="128471" y="555516"/>
                    <a:pt x="128206" y="555985"/>
                  </a:cubicBezTo>
                  <a:lnTo>
                    <a:pt x="118015" y="573320"/>
                  </a:lnTo>
                  <a:lnTo>
                    <a:pt x="107823" y="555985"/>
                  </a:lnTo>
                  <a:cubicBezTo>
                    <a:pt x="107289" y="555018"/>
                    <a:pt x="106260" y="554430"/>
                    <a:pt x="105156" y="554461"/>
                  </a:cubicBezTo>
                  <a:cubicBezTo>
                    <a:pt x="104086" y="554465"/>
                    <a:pt x="103102" y="555048"/>
                    <a:pt x="102584" y="555985"/>
                  </a:cubicBezTo>
                  <a:lnTo>
                    <a:pt x="92393" y="573320"/>
                  </a:lnTo>
                  <a:lnTo>
                    <a:pt x="82201" y="555985"/>
                  </a:lnTo>
                  <a:cubicBezTo>
                    <a:pt x="81340" y="554538"/>
                    <a:pt x="79469" y="554063"/>
                    <a:pt x="78023" y="554924"/>
                  </a:cubicBezTo>
                  <a:cubicBezTo>
                    <a:pt x="77586" y="555184"/>
                    <a:pt x="77222" y="555548"/>
                    <a:pt x="76962" y="555985"/>
                  </a:cubicBezTo>
                  <a:cubicBezTo>
                    <a:pt x="76962" y="555985"/>
                    <a:pt x="53245" y="611230"/>
                    <a:pt x="96012" y="618373"/>
                  </a:cubicBezTo>
                  <a:lnTo>
                    <a:pt x="96012" y="644377"/>
                  </a:lnTo>
                  <a:cubicBezTo>
                    <a:pt x="83921" y="632529"/>
                    <a:pt x="68791" y="624256"/>
                    <a:pt x="52292" y="620469"/>
                  </a:cubicBezTo>
                  <a:cubicBezTo>
                    <a:pt x="50951" y="619443"/>
                    <a:pt x="49032" y="619699"/>
                    <a:pt x="48006" y="621040"/>
                  </a:cubicBezTo>
                  <a:cubicBezTo>
                    <a:pt x="46980" y="622382"/>
                    <a:pt x="47236" y="624301"/>
                    <a:pt x="48578" y="625327"/>
                  </a:cubicBezTo>
                  <a:cubicBezTo>
                    <a:pt x="57122" y="634256"/>
                    <a:pt x="63053" y="645359"/>
                    <a:pt x="65723" y="657426"/>
                  </a:cubicBezTo>
                  <a:lnTo>
                    <a:pt x="65723" y="657426"/>
                  </a:lnTo>
                  <a:cubicBezTo>
                    <a:pt x="66996" y="663945"/>
                    <a:pt x="72701" y="668652"/>
                    <a:pt x="79343" y="668665"/>
                  </a:cubicBezTo>
                  <a:lnTo>
                    <a:pt x="95250" y="668665"/>
                  </a:lnTo>
                  <a:lnTo>
                    <a:pt x="95250" y="682477"/>
                  </a:lnTo>
                  <a:lnTo>
                    <a:pt x="0" y="682477"/>
                  </a:lnTo>
                  <a:lnTo>
                    <a:pt x="0" y="720577"/>
                  </a:lnTo>
                  <a:lnTo>
                    <a:pt x="838200" y="720577"/>
                  </a:lnTo>
                  <a:lnTo>
                    <a:pt x="838200" y="682477"/>
                  </a:lnTo>
                  <a:close/>
                  <a:moveTo>
                    <a:pt x="571500" y="682477"/>
                  </a:moveTo>
                  <a:lnTo>
                    <a:pt x="266700" y="682477"/>
                  </a:lnTo>
                  <a:lnTo>
                    <a:pt x="266700" y="596752"/>
                  </a:lnTo>
                  <a:lnTo>
                    <a:pt x="571500" y="596752"/>
                  </a:lnTo>
                  <a:close/>
                  <a:moveTo>
                    <a:pt x="702469" y="150029"/>
                  </a:moveTo>
                  <a:lnTo>
                    <a:pt x="683419" y="57922"/>
                  </a:lnTo>
                  <a:cubicBezTo>
                    <a:pt x="687969" y="56656"/>
                    <a:pt x="692623" y="55794"/>
                    <a:pt x="697325" y="55351"/>
                  </a:cubicBezTo>
                  <a:lnTo>
                    <a:pt x="730377" y="55351"/>
                  </a:lnTo>
                  <a:cubicBezTo>
                    <a:pt x="735582" y="55839"/>
                    <a:pt x="740741" y="56731"/>
                    <a:pt x="745808" y="58018"/>
                  </a:cubicBezTo>
                  <a:lnTo>
                    <a:pt x="726758" y="150029"/>
                  </a:lnTo>
                  <a:close/>
                </a:path>
              </a:pathLst>
            </a:custGeom>
            <a:grpFill/>
            <a:ln w="9525" cap="flat">
              <a:noFill/>
              <a:prstDash val="solid"/>
              <a:miter/>
            </a:ln>
          </p:spPr>
          <p:txBody>
            <a:bodyPr rtlCol="0" anchor="ctr"/>
            <a:lstStyle/>
            <a:p>
              <a:endParaRPr lang="it-IT" sz="1013"/>
            </a:p>
          </p:txBody>
        </p:sp>
      </p:grpSp>
      <p:grpSp>
        <p:nvGrpSpPr>
          <p:cNvPr id="1384" name="Elemento grafico 1065" descr="Scena di fattoria">
            <a:extLst>
              <a:ext uri="{FF2B5EF4-FFF2-40B4-BE49-F238E27FC236}">
                <a16:creationId xmlns:a16="http://schemas.microsoft.com/office/drawing/2014/main" id="{F8E2A90D-B14D-964D-BFF2-4EEB425CAD0B}"/>
              </a:ext>
            </a:extLst>
          </p:cNvPr>
          <p:cNvGrpSpPr/>
          <p:nvPr/>
        </p:nvGrpSpPr>
        <p:grpSpPr>
          <a:xfrm>
            <a:off x="6460429" y="2967508"/>
            <a:ext cx="204800" cy="204800"/>
            <a:chOff x="7738800" y="5071800"/>
            <a:chExt cx="914400" cy="914400"/>
          </a:xfrm>
          <a:solidFill>
            <a:schemeClr val="accent3"/>
          </a:solidFill>
        </p:grpSpPr>
        <p:sp>
          <p:nvSpPr>
            <p:cNvPr id="1385" name="Figura a mano libera 1384">
              <a:extLst>
                <a:ext uri="{FF2B5EF4-FFF2-40B4-BE49-F238E27FC236}">
                  <a16:creationId xmlns:a16="http://schemas.microsoft.com/office/drawing/2014/main" id="{B8185125-DB73-0040-B483-19C60C09E894}"/>
                </a:ext>
              </a:extLst>
            </p:cNvPr>
            <p:cNvSpPr/>
            <p:nvPr/>
          </p:nvSpPr>
          <p:spPr>
            <a:xfrm>
              <a:off x="8080028" y="5219438"/>
              <a:ext cx="504825" cy="266700"/>
            </a:xfrm>
            <a:custGeom>
              <a:avLst/>
              <a:gdLst>
                <a:gd name="connsiteX0" fmla="*/ 493162 w 504825"/>
                <a:gd name="connsiteY0" fmla="*/ 271463 h 266700"/>
                <a:gd name="connsiteX1" fmla="*/ 482399 w 504825"/>
                <a:gd name="connsiteY1" fmla="*/ 264224 h 266700"/>
                <a:gd name="connsiteX2" fmla="*/ 408675 w 504825"/>
                <a:gd name="connsiteY2" fmla="*/ 90488 h 266700"/>
                <a:gd name="connsiteX3" fmla="*/ 251608 w 504825"/>
                <a:gd name="connsiteY3" fmla="*/ 25718 h 266700"/>
                <a:gd name="connsiteX4" fmla="*/ 94731 w 504825"/>
                <a:gd name="connsiteY4" fmla="*/ 90488 h 266700"/>
                <a:gd name="connsiteX5" fmla="*/ 22627 w 504825"/>
                <a:gd name="connsiteY5" fmla="*/ 262604 h 266700"/>
                <a:gd name="connsiteX6" fmla="*/ 7054 w 504825"/>
                <a:gd name="connsiteY6" fmla="*/ 268653 h 266700"/>
                <a:gd name="connsiteX7" fmla="*/ 1005 w 504825"/>
                <a:gd name="connsiteY7" fmla="*/ 253079 h 266700"/>
                <a:gd name="connsiteX8" fmla="*/ 77205 w 504825"/>
                <a:gd name="connsiteY8" fmla="*/ 72104 h 266700"/>
                <a:gd name="connsiteX9" fmla="*/ 251989 w 504825"/>
                <a:gd name="connsiteY9" fmla="*/ 0 h 266700"/>
                <a:gd name="connsiteX10" fmla="*/ 426487 w 504825"/>
                <a:gd name="connsiteY10" fmla="*/ 72295 h 266700"/>
                <a:gd name="connsiteX11" fmla="*/ 504021 w 504825"/>
                <a:gd name="connsiteY11" fmla="*/ 254984 h 266700"/>
                <a:gd name="connsiteX12" fmla="*/ 497734 w 504825"/>
                <a:gd name="connsiteY12" fmla="*/ 270415 h 266700"/>
                <a:gd name="connsiteX13" fmla="*/ 493162 w 504825"/>
                <a:gd name="connsiteY13" fmla="*/ 27146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25" h="266700">
                  <a:moveTo>
                    <a:pt x="493162" y="271463"/>
                  </a:moveTo>
                  <a:cubicBezTo>
                    <a:pt x="488436" y="271463"/>
                    <a:pt x="484181" y="268600"/>
                    <a:pt x="482399" y="264224"/>
                  </a:cubicBezTo>
                  <a:lnTo>
                    <a:pt x="408675" y="90488"/>
                  </a:lnTo>
                  <a:lnTo>
                    <a:pt x="251608" y="25718"/>
                  </a:lnTo>
                  <a:lnTo>
                    <a:pt x="94731" y="90488"/>
                  </a:lnTo>
                  <a:lnTo>
                    <a:pt x="22627" y="262604"/>
                  </a:lnTo>
                  <a:cubicBezTo>
                    <a:pt x="19997" y="268575"/>
                    <a:pt x="13024" y="271282"/>
                    <a:pt x="7054" y="268653"/>
                  </a:cubicBezTo>
                  <a:cubicBezTo>
                    <a:pt x="1083" y="266023"/>
                    <a:pt x="-1625" y="259050"/>
                    <a:pt x="1005" y="253079"/>
                  </a:cubicBezTo>
                  <a:lnTo>
                    <a:pt x="77205" y="72104"/>
                  </a:lnTo>
                  <a:lnTo>
                    <a:pt x="251989" y="0"/>
                  </a:lnTo>
                  <a:lnTo>
                    <a:pt x="426487" y="72295"/>
                  </a:lnTo>
                  <a:lnTo>
                    <a:pt x="504021" y="254984"/>
                  </a:lnTo>
                  <a:cubicBezTo>
                    <a:pt x="506528" y="260981"/>
                    <a:pt x="503719" y="267877"/>
                    <a:pt x="497734" y="270415"/>
                  </a:cubicBezTo>
                  <a:cubicBezTo>
                    <a:pt x="496285" y="271038"/>
                    <a:pt x="494736" y="271392"/>
                    <a:pt x="493162" y="271463"/>
                  </a:cubicBezTo>
                  <a:close/>
                </a:path>
              </a:pathLst>
            </a:custGeom>
            <a:grpFill/>
            <a:ln w="9525" cap="flat">
              <a:noFill/>
              <a:prstDash val="solid"/>
              <a:miter/>
            </a:ln>
          </p:spPr>
          <p:txBody>
            <a:bodyPr rtlCol="0" anchor="ctr"/>
            <a:lstStyle/>
            <a:p>
              <a:endParaRPr lang="it-IT" sz="1013"/>
            </a:p>
          </p:txBody>
        </p:sp>
        <p:sp>
          <p:nvSpPr>
            <p:cNvPr id="1386" name="Figura a mano libera 1385">
              <a:extLst>
                <a:ext uri="{FF2B5EF4-FFF2-40B4-BE49-F238E27FC236}">
                  <a16:creationId xmlns:a16="http://schemas.microsoft.com/office/drawing/2014/main" id="{42C88547-0661-C742-851B-23B9FE85E21E}"/>
                </a:ext>
              </a:extLst>
            </p:cNvPr>
            <p:cNvSpPr/>
            <p:nvPr/>
          </p:nvSpPr>
          <p:spPr>
            <a:xfrm>
              <a:off x="8205525" y="5529000"/>
              <a:ext cx="95250" cy="123825"/>
            </a:xfrm>
            <a:custGeom>
              <a:avLst/>
              <a:gdLst>
                <a:gd name="connsiteX0" fmla="*/ 0 w 95250"/>
                <a:gd name="connsiteY0" fmla="*/ 123825 h 123825"/>
                <a:gd name="connsiteX1" fmla="*/ 96488 w 95250"/>
                <a:gd name="connsiteY1" fmla="*/ 61531 h 123825"/>
                <a:gd name="connsiteX2" fmla="*/ 0 w 95250"/>
                <a:gd name="connsiteY2" fmla="*/ 0 h 123825"/>
                <a:gd name="connsiteX3" fmla="*/ 0 w 95250"/>
                <a:gd name="connsiteY3" fmla="*/ 123825 h 123825"/>
              </a:gdLst>
              <a:ahLst/>
              <a:cxnLst>
                <a:cxn ang="0">
                  <a:pos x="connsiteX0" y="connsiteY0"/>
                </a:cxn>
                <a:cxn ang="0">
                  <a:pos x="connsiteX1" y="connsiteY1"/>
                </a:cxn>
                <a:cxn ang="0">
                  <a:pos x="connsiteX2" y="connsiteY2"/>
                </a:cxn>
                <a:cxn ang="0">
                  <a:pos x="connsiteX3" y="connsiteY3"/>
                </a:cxn>
              </a:cxnLst>
              <a:rect l="l" t="t" r="r" b="b"/>
              <a:pathLst>
                <a:path w="95250" h="123825">
                  <a:moveTo>
                    <a:pt x="0" y="123825"/>
                  </a:moveTo>
                  <a:lnTo>
                    <a:pt x="96488" y="61531"/>
                  </a:lnTo>
                  <a:lnTo>
                    <a:pt x="0" y="0"/>
                  </a:lnTo>
                  <a:lnTo>
                    <a:pt x="0" y="123825"/>
                  </a:lnTo>
                  <a:close/>
                </a:path>
              </a:pathLst>
            </a:custGeom>
            <a:grpFill/>
            <a:ln w="9525" cap="flat">
              <a:noFill/>
              <a:prstDash val="solid"/>
              <a:miter/>
            </a:ln>
          </p:spPr>
          <p:txBody>
            <a:bodyPr rtlCol="0" anchor="ctr"/>
            <a:lstStyle/>
            <a:p>
              <a:endParaRPr lang="it-IT" sz="1013"/>
            </a:p>
          </p:txBody>
        </p:sp>
        <p:sp>
          <p:nvSpPr>
            <p:cNvPr id="1387" name="Figura a mano libera 1386">
              <a:extLst>
                <a:ext uri="{FF2B5EF4-FFF2-40B4-BE49-F238E27FC236}">
                  <a16:creationId xmlns:a16="http://schemas.microsoft.com/office/drawing/2014/main" id="{528F4D08-472C-854E-BF41-DDC2590AEB81}"/>
                </a:ext>
              </a:extLst>
            </p:cNvPr>
            <p:cNvSpPr/>
            <p:nvPr/>
          </p:nvSpPr>
          <p:spPr>
            <a:xfrm>
              <a:off x="8239339" y="5519475"/>
              <a:ext cx="180975" cy="57150"/>
            </a:xfrm>
            <a:custGeom>
              <a:avLst/>
              <a:gdLst>
                <a:gd name="connsiteX0" fmla="*/ 0 w 180975"/>
                <a:gd name="connsiteY0" fmla="*/ 0 h 57150"/>
                <a:gd name="connsiteX1" fmla="*/ 90011 w 180975"/>
                <a:gd name="connsiteY1" fmla="*/ 57150 h 57150"/>
                <a:gd name="connsiteX2" fmla="*/ 186309 w 180975"/>
                <a:gd name="connsiteY2" fmla="*/ 0 h 57150"/>
                <a:gd name="connsiteX3" fmla="*/ 0 w 180975"/>
                <a:gd name="connsiteY3" fmla="*/ 0 h 57150"/>
              </a:gdLst>
              <a:ahLst/>
              <a:cxnLst>
                <a:cxn ang="0">
                  <a:pos x="connsiteX0" y="connsiteY0"/>
                </a:cxn>
                <a:cxn ang="0">
                  <a:pos x="connsiteX1" y="connsiteY1"/>
                </a:cxn>
                <a:cxn ang="0">
                  <a:pos x="connsiteX2" y="connsiteY2"/>
                </a:cxn>
                <a:cxn ang="0">
                  <a:pos x="connsiteX3" y="connsiteY3"/>
                </a:cxn>
              </a:cxnLst>
              <a:rect l="l" t="t" r="r" b="b"/>
              <a:pathLst>
                <a:path w="180975" h="57150">
                  <a:moveTo>
                    <a:pt x="0" y="0"/>
                  </a:moveTo>
                  <a:lnTo>
                    <a:pt x="90011" y="57150"/>
                  </a:lnTo>
                  <a:lnTo>
                    <a:pt x="186309" y="0"/>
                  </a:lnTo>
                  <a:lnTo>
                    <a:pt x="0" y="0"/>
                  </a:lnTo>
                  <a:close/>
                </a:path>
              </a:pathLst>
            </a:custGeom>
            <a:grpFill/>
            <a:ln w="9525" cap="flat">
              <a:noFill/>
              <a:prstDash val="solid"/>
              <a:miter/>
            </a:ln>
          </p:spPr>
          <p:txBody>
            <a:bodyPr rtlCol="0" anchor="ctr"/>
            <a:lstStyle/>
            <a:p>
              <a:endParaRPr lang="it-IT" sz="1013"/>
            </a:p>
          </p:txBody>
        </p:sp>
        <p:sp>
          <p:nvSpPr>
            <p:cNvPr id="1388" name="Figura a mano libera 1387">
              <a:extLst>
                <a:ext uri="{FF2B5EF4-FFF2-40B4-BE49-F238E27FC236}">
                  <a16:creationId xmlns:a16="http://schemas.microsoft.com/office/drawing/2014/main" id="{CD9DF842-DB16-124A-9377-21EB41F792F8}"/>
                </a:ext>
              </a:extLst>
            </p:cNvPr>
            <p:cNvSpPr/>
            <p:nvPr/>
          </p:nvSpPr>
          <p:spPr>
            <a:xfrm>
              <a:off x="8355067" y="5529000"/>
              <a:ext cx="95250" cy="123825"/>
            </a:xfrm>
            <a:custGeom>
              <a:avLst/>
              <a:gdLst>
                <a:gd name="connsiteX0" fmla="*/ 98108 w 95250"/>
                <a:gd name="connsiteY0" fmla="*/ 123825 h 123825"/>
                <a:gd name="connsiteX1" fmla="*/ 98108 w 95250"/>
                <a:gd name="connsiteY1" fmla="*/ 0 h 123825"/>
                <a:gd name="connsiteX2" fmla="*/ 0 w 95250"/>
                <a:gd name="connsiteY2" fmla="*/ 61531 h 123825"/>
                <a:gd name="connsiteX3" fmla="*/ 98108 w 95250"/>
                <a:gd name="connsiteY3" fmla="*/ 123825 h 123825"/>
              </a:gdLst>
              <a:ahLst/>
              <a:cxnLst>
                <a:cxn ang="0">
                  <a:pos x="connsiteX0" y="connsiteY0"/>
                </a:cxn>
                <a:cxn ang="0">
                  <a:pos x="connsiteX1" y="connsiteY1"/>
                </a:cxn>
                <a:cxn ang="0">
                  <a:pos x="connsiteX2" y="connsiteY2"/>
                </a:cxn>
                <a:cxn ang="0">
                  <a:pos x="connsiteX3" y="connsiteY3"/>
                </a:cxn>
              </a:cxnLst>
              <a:rect l="l" t="t" r="r" b="b"/>
              <a:pathLst>
                <a:path w="95250" h="123825">
                  <a:moveTo>
                    <a:pt x="98108" y="123825"/>
                  </a:moveTo>
                  <a:lnTo>
                    <a:pt x="98108" y="0"/>
                  </a:lnTo>
                  <a:lnTo>
                    <a:pt x="0" y="61531"/>
                  </a:lnTo>
                  <a:lnTo>
                    <a:pt x="98108" y="123825"/>
                  </a:lnTo>
                  <a:close/>
                </a:path>
              </a:pathLst>
            </a:custGeom>
            <a:grpFill/>
            <a:ln w="9525" cap="flat">
              <a:noFill/>
              <a:prstDash val="solid"/>
              <a:miter/>
            </a:ln>
          </p:spPr>
          <p:txBody>
            <a:bodyPr rtlCol="0" anchor="ctr"/>
            <a:lstStyle/>
            <a:p>
              <a:endParaRPr lang="it-IT" sz="1013"/>
            </a:p>
          </p:txBody>
        </p:sp>
        <p:sp>
          <p:nvSpPr>
            <p:cNvPr id="1389" name="Figura a mano libera 1388">
              <a:extLst>
                <a:ext uri="{FF2B5EF4-FFF2-40B4-BE49-F238E27FC236}">
                  <a16:creationId xmlns:a16="http://schemas.microsoft.com/office/drawing/2014/main" id="{D922C4CB-2FFF-7748-851A-199E2E61A06C}"/>
                </a:ext>
              </a:extLst>
            </p:cNvPr>
            <p:cNvSpPr/>
            <p:nvPr/>
          </p:nvSpPr>
          <p:spPr>
            <a:xfrm>
              <a:off x="8129325" y="5262300"/>
              <a:ext cx="400050" cy="419100"/>
            </a:xfrm>
            <a:custGeom>
              <a:avLst/>
              <a:gdLst>
                <a:gd name="connsiteX0" fmla="*/ 400050 w 400050"/>
                <a:gd name="connsiteY0" fmla="*/ 417290 h 419100"/>
                <a:gd name="connsiteX1" fmla="*/ 400050 w 400050"/>
                <a:gd name="connsiteY1" fmla="*/ 219551 h 419100"/>
                <a:gd name="connsiteX2" fmla="*/ 344138 w 400050"/>
                <a:gd name="connsiteY2" fmla="*/ 59722 h 419100"/>
                <a:gd name="connsiteX3" fmla="*/ 202406 w 400050"/>
                <a:gd name="connsiteY3" fmla="*/ 0 h 419100"/>
                <a:gd name="connsiteX4" fmla="*/ 60865 w 400050"/>
                <a:gd name="connsiteY4" fmla="*/ 60007 h 419100"/>
                <a:gd name="connsiteX5" fmla="*/ 0 w 400050"/>
                <a:gd name="connsiteY5" fmla="*/ 219075 h 419100"/>
                <a:gd name="connsiteX6" fmla="*/ 0 w 400050"/>
                <a:gd name="connsiteY6" fmla="*/ 425482 h 419100"/>
                <a:gd name="connsiteX7" fmla="*/ 57150 w 400050"/>
                <a:gd name="connsiteY7" fmla="*/ 402717 h 419100"/>
                <a:gd name="connsiteX8" fmla="*/ 57150 w 400050"/>
                <a:gd name="connsiteY8" fmla="*/ 247650 h 419100"/>
                <a:gd name="connsiteX9" fmla="*/ 76200 w 400050"/>
                <a:gd name="connsiteY9" fmla="*/ 238125 h 419100"/>
                <a:gd name="connsiteX10" fmla="*/ 323850 w 400050"/>
                <a:gd name="connsiteY10" fmla="*/ 238125 h 419100"/>
                <a:gd name="connsiteX11" fmla="*/ 342900 w 400050"/>
                <a:gd name="connsiteY11" fmla="*/ 247650 h 419100"/>
                <a:gd name="connsiteX12" fmla="*/ 342900 w 400050"/>
                <a:gd name="connsiteY12" fmla="*/ 397764 h 419100"/>
                <a:gd name="connsiteX13" fmla="*/ 400050 w 400050"/>
                <a:gd name="connsiteY13" fmla="*/ 417290 h 419100"/>
                <a:gd name="connsiteX14" fmla="*/ 285750 w 400050"/>
                <a:gd name="connsiteY14" fmla="*/ 178022 h 419100"/>
                <a:gd name="connsiteX15" fmla="*/ 273272 w 400050"/>
                <a:gd name="connsiteY15" fmla="*/ 190500 h 419100"/>
                <a:gd name="connsiteX16" fmla="*/ 126778 w 400050"/>
                <a:gd name="connsiteY16" fmla="*/ 190500 h 419100"/>
                <a:gd name="connsiteX17" fmla="*/ 114300 w 400050"/>
                <a:gd name="connsiteY17" fmla="*/ 178022 h 419100"/>
                <a:gd name="connsiteX18" fmla="*/ 114300 w 400050"/>
                <a:gd name="connsiteY18" fmla="*/ 86296 h 419100"/>
                <a:gd name="connsiteX19" fmla="*/ 124397 w 400050"/>
                <a:gd name="connsiteY19" fmla="*/ 76200 h 419100"/>
                <a:gd name="connsiteX20" fmla="*/ 272034 w 400050"/>
                <a:gd name="connsiteY20" fmla="*/ 76200 h 419100"/>
                <a:gd name="connsiteX21" fmla="*/ 285750 w 400050"/>
                <a:gd name="connsiteY21" fmla="*/ 89725 h 419100"/>
                <a:gd name="connsiteX22" fmla="*/ 285750 w 400050"/>
                <a:gd name="connsiteY22" fmla="*/ 8991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0050" h="419100">
                  <a:moveTo>
                    <a:pt x="400050" y="417290"/>
                  </a:moveTo>
                  <a:lnTo>
                    <a:pt x="400050" y="219551"/>
                  </a:lnTo>
                  <a:lnTo>
                    <a:pt x="344138" y="59722"/>
                  </a:lnTo>
                  <a:lnTo>
                    <a:pt x="202406" y="0"/>
                  </a:lnTo>
                  <a:lnTo>
                    <a:pt x="60865" y="60007"/>
                  </a:lnTo>
                  <a:lnTo>
                    <a:pt x="0" y="219075"/>
                  </a:lnTo>
                  <a:lnTo>
                    <a:pt x="0" y="425482"/>
                  </a:lnTo>
                  <a:cubicBezTo>
                    <a:pt x="18407" y="416370"/>
                    <a:pt x="37519" y="408757"/>
                    <a:pt x="57150" y="402717"/>
                  </a:cubicBezTo>
                  <a:lnTo>
                    <a:pt x="57150" y="247650"/>
                  </a:lnTo>
                  <a:cubicBezTo>
                    <a:pt x="57150" y="241173"/>
                    <a:pt x="69723" y="238125"/>
                    <a:pt x="76200" y="238125"/>
                  </a:cubicBezTo>
                  <a:lnTo>
                    <a:pt x="323850" y="238125"/>
                  </a:lnTo>
                  <a:cubicBezTo>
                    <a:pt x="330327" y="238125"/>
                    <a:pt x="342900" y="241173"/>
                    <a:pt x="342900" y="247650"/>
                  </a:cubicBezTo>
                  <a:lnTo>
                    <a:pt x="342900" y="397764"/>
                  </a:lnTo>
                  <a:cubicBezTo>
                    <a:pt x="362399" y="402876"/>
                    <a:pt x="381500" y="409402"/>
                    <a:pt x="400050" y="417290"/>
                  </a:cubicBezTo>
                  <a:close/>
                  <a:moveTo>
                    <a:pt x="285750" y="178022"/>
                  </a:moveTo>
                  <a:cubicBezTo>
                    <a:pt x="285750" y="184914"/>
                    <a:pt x="280164" y="190500"/>
                    <a:pt x="273272" y="190500"/>
                  </a:cubicBezTo>
                  <a:lnTo>
                    <a:pt x="126778" y="190500"/>
                  </a:lnTo>
                  <a:cubicBezTo>
                    <a:pt x="119886" y="190500"/>
                    <a:pt x="114300" y="184914"/>
                    <a:pt x="114300" y="178022"/>
                  </a:cubicBezTo>
                  <a:lnTo>
                    <a:pt x="114300" y="86296"/>
                  </a:lnTo>
                  <a:cubicBezTo>
                    <a:pt x="114351" y="80742"/>
                    <a:pt x="118842" y="76251"/>
                    <a:pt x="124397" y="76200"/>
                  </a:cubicBezTo>
                  <a:lnTo>
                    <a:pt x="272034" y="76200"/>
                  </a:lnTo>
                  <a:cubicBezTo>
                    <a:pt x="279556" y="76148"/>
                    <a:pt x="285698" y="82203"/>
                    <a:pt x="285750" y="89725"/>
                  </a:cubicBezTo>
                  <a:cubicBezTo>
                    <a:pt x="285750" y="89788"/>
                    <a:pt x="285750" y="89852"/>
                    <a:pt x="285750" y="89916"/>
                  </a:cubicBezTo>
                  <a:close/>
                </a:path>
              </a:pathLst>
            </a:custGeom>
            <a:grpFill/>
            <a:ln w="9525" cap="flat">
              <a:noFill/>
              <a:prstDash val="solid"/>
              <a:miter/>
            </a:ln>
          </p:spPr>
          <p:txBody>
            <a:bodyPr rtlCol="0" anchor="ctr"/>
            <a:lstStyle/>
            <a:p>
              <a:endParaRPr lang="it-IT" sz="1013"/>
            </a:p>
          </p:txBody>
        </p:sp>
        <p:sp>
          <p:nvSpPr>
            <p:cNvPr id="1390" name="Figura a mano libera 1389">
              <a:extLst>
                <a:ext uri="{FF2B5EF4-FFF2-40B4-BE49-F238E27FC236}">
                  <a16:creationId xmlns:a16="http://schemas.microsoft.com/office/drawing/2014/main" id="{0214A4AE-FE7B-8047-B05F-7EADD80509B8}"/>
                </a:ext>
              </a:extLst>
            </p:cNvPr>
            <p:cNvSpPr/>
            <p:nvPr/>
          </p:nvSpPr>
          <p:spPr>
            <a:xfrm>
              <a:off x="8262675" y="5357550"/>
              <a:ext cx="133350" cy="76200"/>
            </a:xfrm>
            <a:custGeom>
              <a:avLst/>
              <a:gdLst>
                <a:gd name="connsiteX0" fmla="*/ 0 w 133350"/>
                <a:gd name="connsiteY0" fmla="*/ 0 h 76200"/>
                <a:gd name="connsiteX1" fmla="*/ 133350 w 133350"/>
                <a:gd name="connsiteY1" fmla="*/ 0 h 76200"/>
                <a:gd name="connsiteX2" fmla="*/ 133350 w 133350"/>
                <a:gd name="connsiteY2" fmla="*/ 76200 h 76200"/>
                <a:gd name="connsiteX3" fmla="*/ 0 w 1333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33350" h="76200">
                  <a:moveTo>
                    <a:pt x="0" y="0"/>
                  </a:moveTo>
                  <a:lnTo>
                    <a:pt x="133350" y="0"/>
                  </a:lnTo>
                  <a:lnTo>
                    <a:pt x="133350" y="76200"/>
                  </a:lnTo>
                  <a:lnTo>
                    <a:pt x="0" y="76200"/>
                  </a:lnTo>
                  <a:close/>
                </a:path>
              </a:pathLst>
            </a:custGeom>
            <a:grpFill/>
            <a:ln w="9525" cap="flat">
              <a:noFill/>
              <a:prstDash val="solid"/>
              <a:miter/>
            </a:ln>
          </p:spPr>
          <p:txBody>
            <a:bodyPr rtlCol="0" anchor="ctr"/>
            <a:lstStyle/>
            <a:p>
              <a:endParaRPr lang="it-IT" sz="1013"/>
            </a:p>
          </p:txBody>
        </p:sp>
        <p:sp>
          <p:nvSpPr>
            <p:cNvPr id="1391" name="Figura a mano libera 1390">
              <a:extLst>
                <a:ext uri="{FF2B5EF4-FFF2-40B4-BE49-F238E27FC236}">
                  <a16:creationId xmlns:a16="http://schemas.microsoft.com/office/drawing/2014/main" id="{9CDFF731-37D0-6F41-AA46-654C615366D6}"/>
                </a:ext>
              </a:extLst>
            </p:cNvPr>
            <p:cNvSpPr/>
            <p:nvPr/>
          </p:nvSpPr>
          <p:spPr>
            <a:xfrm>
              <a:off x="7786425" y="52813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92" name="Figura a mano libera 1391">
              <a:extLst>
                <a:ext uri="{FF2B5EF4-FFF2-40B4-BE49-F238E27FC236}">
                  <a16:creationId xmlns:a16="http://schemas.microsoft.com/office/drawing/2014/main" id="{4145B02A-C4BD-0043-A45E-FEFB6224367C}"/>
                </a:ext>
              </a:extLst>
            </p:cNvPr>
            <p:cNvSpPr/>
            <p:nvPr/>
          </p:nvSpPr>
          <p:spPr>
            <a:xfrm>
              <a:off x="7818429" y="51988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93" name="Figura a mano libera 1392">
              <a:extLst>
                <a:ext uri="{FF2B5EF4-FFF2-40B4-BE49-F238E27FC236}">
                  <a16:creationId xmlns:a16="http://schemas.microsoft.com/office/drawing/2014/main" id="{3F57BBBD-745B-7B42-A5A0-198DC1A1E80E}"/>
                </a:ext>
              </a:extLst>
            </p:cNvPr>
            <p:cNvSpPr/>
            <p:nvPr/>
          </p:nvSpPr>
          <p:spPr>
            <a:xfrm>
              <a:off x="7853100" y="52348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94" name="Figura a mano libera 1393">
              <a:extLst>
                <a:ext uri="{FF2B5EF4-FFF2-40B4-BE49-F238E27FC236}">
                  <a16:creationId xmlns:a16="http://schemas.microsoft.com/office/drawing/2014/main" id="{DF484D1B-BCFF-104B-8C8F-2081878034D4}"/>
                </a:ext>
              </a:extLst>
            </p:cNvPr>
            <p:cNvSpPr/>
            <p:nvPr/>
          </p:nvSpPr>
          <p:spPr>
            <a:xfrm>
              <a:off x="7900725" y="51670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95" name="Figura a mano libera 1394">
              <a:extLst>
                <a:ext uri="{FF2B5EF4-FFF2-40B4-BE49-F238E27FC236}">
                  <a16:creationId xmlns:a16="http://schemas.microsoft.com/office/drawing/2014/main" id="{E6FF188E-DCE0-5D47-9457-1CFEDA2D0916}"/>
                </a:ext>
              </a:extLst>
            </p:cNvPr>
            <p:cNvSpPr/>
            <p:nvPr/>
          </p:nvSpPr>
          <p:spPr>
            <a:xfrm>
              <a:off x="7986450" y="52813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96" name="Figura a mano libera 1395">
              <a:extLst>
                <a:ext uri="{FF2B5EF4-FFF2-40B4-BE49-F238E27FC236}">
                  <a16:creationId xmlns:a16="http://schemas.microsoft.com/office/drawing/2014/main" id="{DB0831C5-328F-C64B-B924-E2D3A4FF66C0}"/>
                </a:ext>
              </a:extLst>
            </p:cNvPr>
            <p:cNvSpPr/>
            <p:nvPr/>
          </p:nvSpPr>
          <p:spPr>
            <a:xfrm>
              <a:off x="7955494" y="51988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97" name="Figura a mano libera 1396">
              <a:extLst>
                <a:ext uri="{FF2B5EF4-FFF2-40B4-BE49-F238E27FC236}">
                  <a16:creationId xmlns:a16="http://schemas.microsoft.com/office/drawing/2014/main" id="{8BF28254-6EFF-6344-BCBC-0C9084D5E9F5}"/>
                </a:ext>
              </a:extLst>
            </p:cNvPr>
            <p:cNvSpPr/>
            <p:nvPr/>
          </p:nvSpPr>
          <p:spPr>
            <a:xfrm>
              <a:off x="7818429" y="53363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98" name="Figura a mano libera 1397">
              <a:extLst>
                <a:ext uri="{FF2B5EF4-FFF2-40B4-BE49-F238E27FC236}">
                  <a16:creationId xmlns:a16="http://schemas.microsoft.com/office/drawing/2014/main" id="{2F65F3BA-C0AF-D146-8BA2-E15596BA1673}"/>
                </a:ext>
              </a:extLst>
            </p:cNvPr>
            <p:cNvSpPr/>
            <p:nvPr/>
          </p:nvSpPr>
          <p:spPr>
            <a:xfrm>
              <a:off x="7900725" y="53682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99" name="Figura a mano libera 1398">
              <a:extLst>
                <a:ext uri="{FF2B5EF4-FFF2-40B4-BE49-F238E27FC236}">
                  <a16:creationId xmlns:a16="http://schemas.microsoft.com/office/drawing/2014/main" id="{2AD3733F-7E5F-EC41-9BA9-EABFFDDEF364}"/>
                </a:ext>
              </a:extLst>
            </p:cNvPr>
            <p:cNvSpPr/>
            <p:nvPr/>
          </p:nvSpPr>
          <p:spPr>
            <a:xfrm>
              <a:off x="7955494" y="53363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sp>
          <p:nvSpPr>
            <p:cNvPr id="1400" name="Figura a mano libera 1399">
              <a:extLst>
                <a:ext uri="{FF2B5EF4-FFF2-40B4-BE49-F238E27FC236}">
                  <a16:creationId xmlns:a16="http://schemas.microsoft.com/office/drawing/2014/main" id="{42572751-B904-034D-9EFE-2D47A149D4DB}"/>
                </a:ext>
              </a:extLst>
            </p:cNvPr>
            <p:cNvSpPr/>
            <p:nvPr/>
          </p:nvSpPr>
          <p:spPr>
            <a:xfrm>
              <a:off x="8260960" y="5605200"/>
              <a:ext cx="133350" cy="38100"/>
            </a:xfrm>
            <a:custGeom>
              <a:avLst/>
              <a:gdLst>
                <a:gd name="connsiteX0" fmla="*/ 77915 w 133350"/>
                <a:gd name="connsiteY0" fmla="*/ 38100 h 38100"/>
                <a:gd name="connsiteX1" fmla="*/ 139732 w 133350"/>
                <a:gd name="connsiteY1" fmla="*/ 41624 h 38100"/>
                <a:gd name="connsiteX2" fmla="*/ 68390 w 133350"/>
                <a:gd name="connsiteY2" fmla="*/ 0 h 38100"/>
                <a:gd name="connsiteX3" fmla="*/ 0 w 133350"/>
                <a:gd name="connsiteY3" fmla="*/ 43529 h 38100"/>
                <a:gd name="connsiteX4" fmla="*/ 77915 w 133350"/>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38100">
                  <a:moveTo>
                    <a:pt x="77915" y="38100"/>
                  </a:moveTo>
                  <a:cubicBezTo>
                    <a:pt x="98570" y="38112"/>
                    <a:pt x="119208" y="39290"/>
                    <a:pt x="139732" y="41624"/>
                  </a:cubicBezTo>
                  <a:lnTo>
                    <a:pt x="68390" y="0"/>
                  </a:lnTo>
                  <a:lnTo>
                    <a:pt x="0" y="43529"/>
                  </a:lnTo>
                  <a:cubicBezTo>
                    <a:pt x="25814" y="39914"/>
                    <a:pt x="51848" y="38101"/>
                    <a:pt x="77915" y="38100"/>
                  </a:cubicBezTo>
                  <a:close/>
                </a:path>
              </a:pathLst>
            </a:custGeom>
            <a:grpFill/>
            <a:ln w="9525" cap="flat">
              <a:noFill/>
              <a:prstDash val="solid"/>
              <a:miter/>
            </a:ln>
          </p:spPr>
          <p:txBody>
            <a:bodyPr rtlCol="0" anchor="ctr"/>
            <a:lstStyle/>
            <a:p>
              <a:endParaRPr lang="it-IT" sz="1013"/>
            </a:p>
          </p:txBody>
        </p:sp>
        <p:sp>
          <p:nvSpPr>
            <p:cNvPr id="1401" name="Figura a mano libera 1400">
              <a:extLst>
                <a:ext uri="{FF2B5EF4-FFF2-40B4-BE49-F238E27FC236}">
                  <a16:creationId xmlns:a16="http://schemas.microsoft.com/office/drawing/2014/main" id="{45EC823A-79E9-E542-AF3A-70248DC1299A}"/>
                </a:ext>
              </a:extLst>
            </p:cNvPr>
            <p:cNvSpPr/>
            <p:nvPr/>
          </p:nvSpPr>
          <p:spPr>
            <a:xfrm>
              <a:off x="7786425" y="5586947"/>
              <a:ext cx="323850" cy="171450"/>
            </a:xfrm>
            <a:custGeom>
              <a:avLst/>
              <a:gdLst>
                <a:gd name="connsiteX0" fmla="*/ 72295 w 323850"/>
                <a:gd name="connsiteY0" fmla="*/ 180178 h 171450"/>
                <a:gd name="connsiteX1" fmla="*/ 310420 w 323850"/>
                <a:gd name="connsiteY1" fmla="*/ 120266 h 171450"/>
                <a:gd name="connsiteX2" fmla="*/ 332899 w 323850"/>
                <a:gd name="connsiteY2" fmla="*/ 106359 h 171450"/>
                <a:gd name="connsiteX3" fmla="*/ 0 w 323850"/>
                <a:gd name="connsiteY3" fmla="*/ 536 h 171450"/>
                <a:gd name="connsiteX4" fmla="*/ 0 w 323850"/>
                <a:gd name="connsiteY4" fmla="*/ 180178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2295" y="180178"/>
                  </a:moveTo>
                  <a:cubicBezTo>
                    <a:pt x="224695" y="170653"/>
                    <a:pt x="304514" y="123028"/>
                    <a:pt x="310420" y="120266"/>
                  </a:cubicBezTo>
                  <a:cubicBezTo>
                    <a:pt x="317661" y="115234"/>
                    <a:pt x="325164" y="110593"/>
                    <a:pt x="332899" y="106359"/>
                  </a:cubicBezTo>
                  <a:cubicBezTo>
                    <a:pt x="215265" y="-13846"/>
                    <a:pt x="0" y="536"/>
                    <a:pt x="0" y="536"/>
                  </a:cubicBezTo>
                  <a:lnTo>
                    <a:pt x="0" y="180178"/>
                  </a:lnTo>
                  <a:close/>
                </a:path>
              </a:pathLst>
            </a:custGeom>
            <a:grpFill/>
            <a:ln w="9525" cap="flat">
              <a:noFill/>
              <a:prstDash val="solid"/>
              <a:miter/>
            </a:ln>
          </p:spPr>
          <p:txBody>
            <a:bodyPr rtlCol="0" anchor="ctr"/>
            <a:lstStyle/>
            <a:p>
              <a:endParaRPr lang="it-IT" sz="1013"/>
            </a:p>
          </p:txBody>
        </p:sp>
        <p:sp>
          <p:nvSpPr>
            <p:cNvPr id="1402" name="Figura a mano libera 1401">
              <a:extLst>
                <a:ext uri="{FF2B5EF4-FFF2-40B4-BE49-F238E27FC236}">
                  <a16:creationId xmlns:a16="http://schemas.microsoft.com/office/drawing/2014/main" id="{1FF04C20-020E-C64C-8CA0-62855A31A2E5}"/>
                </a:ext>
              </a:extLst>
            </p:cNvPr>
            <p:cNvSpPr/>
            <p:nvPr/>
          </p:nvSpPr>
          <p:spPr>
            <a:xfrm>
              <a:off x="7786425" y="5671875"/>
              <a:ext cx="819150" cy="209550"/>
            </a:xfrm>
            <a:custGeom>
              <a:avLst/>
              <a:gdLst>
                <a:gd name="connsiteX0" fmla="*/ 819150 w 819150"/>
                <a:gd name="connsiteY0" fmla="*/ 86201 h 209550"/>
                <a:gd name="connsiteX1" fmla="*/ 785432 w 819150"/>
                <a:gd name="connsiteY1" fmla="*/ 64389 h 209550"/>
                <a:gd name="connsiteX2" fmla="*/ 552450 w 819150"/>
                <a:gd name="connsiteY2" fmla="*/ 0 h 209550"/>
                <a:gd name="connsiteX3" fmla="*/ 326136 w 819150"/>
                <a:gd name="connsiteY3" fmla="*/ 59531 h 209550"/>
                <a:gd name="connsiteX4" fmla="*/ 73628 w 819150"/>
                <a:gd name="connsiteY4" fmla="*/ 124206 h 209550"/>
                <a:gd name="connsiteX5" fmla="*/ 0 w 819150"/>
                <a:gd name="connsiteY5" fmla="*/ 124206 h 209550"/>
                <a:gd name="connsiteX6" fmla="*/ 0 w 819150"/>
                <a:gd name="connsiteY6" fmla="*/ 209931 h 209550"/>
                <a:gd name="connsiteX7" fmla="*/ 819150 w 819150"/>
                <a:gd name="connsiteY7" fmla="*/ 20993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150" h="209550">
                  <a:moveTo>
                    <a:pt x="819150" y="86201"/>
                  </a:moveTo>
                  <a:lnTo>
                    <a:pt x="785432" y="64389"/>
                  </a:lnTo>
                  <a:cubicBezTo>
                    <a:pt x="731711" y="23813"/>
                    <a:pt x="644366" y="0"/>
                    <a:pt x="552450" y="0"/>
                  </a:cubicBezTo>
                  <a:cubicBezTo>
                    <a:pt x="463106" y="0"/>
                    <a:pt x="380429" y="21812"/>
                    <a:pt x="326136" y="59531"/>
                  </a:cubicBezTo>
                  <a:cubicBezTo>
                    <a:pt x="325184" y="60198"/>
                    <a:pt x="241459" y="113538"/>
                    <a:pt x="73628" y="124206"/>
                  </a:cubicBezTo>
                  <a:lnTo>
                    <a:pt x="0" y="124206"/>
                  </a:lnTo>
                  <a:lnTo>
                    <a:pt x="0" y="209931"/>
                  </a:lnTo>
                  <a:lnTo>
                    <a:pt x="819150" y="209931"/>
                  </a:lnTo>
                  <a:close/>
                </a:path>
              </a:pathLst>
            </a:custGeom>
            <a:grpFill/>
            <a:ln w="9525" cap="flat">
              <a:noFill/>
              <a:prstDash val="solid"/>
              <a:miter/>
            </a:ln>
          </p:spPr>
          <p:txBody>
            <a:bodyPr rtlCol="0" anchor="ctr"/>
            <a:lstStyle/>
            <a:p>
              <a:endParaRPr lang="it-IT" sz="1013"/>
            </a:p>
          </p:txBody>
        </p:sp>
      </p:grpSp>
      <p:grpSp>
        <p:nvGrpSpPr>
          <p:cNvPr id="1403" name="Elemento grafico 1067" descr="Scena extraurbana">
            <a:extLst>
              <a:ext uri="{FF2B5EF4-FFF2-40B4-BE49-F238E27FC236}">
                <a16:creationId xmlns:a16="http://schemas.microsoft.com/office/drawing/2014/main" id="{A94CB65D-3F9D-B34C-BF33-23B51B83164B}"/>
              </a:ext>
            </a:extLst>
          </p:cNvPr>
          <p:cNvGrpSpPr/>
          <p:nvPr/>
        </p:nvGrpSpPr>
        <p:grpSpPr>
          <a:xfrm>
            <a:off x="6907164" y="2967508"/>
            <a:ext cx="204800" cy="204800"/>
            <a:chOff x="7888800" y="5221800"/>
            <a:chExt cx="914400" cy="914400"/>
          </a:xfrm>
          <a:solidFill>
            <a:schemeClr val="accent3"/>
          </a:solidFill>
        </p:grpSpPr>
        <p:sp>
          <p:nvSpPr>
            <p:cNvPr id="1404" name="Figura a mano libera 1403">
              <a:extLst>
                <a:ext uri="{FF2B5EF4-FFF2-40B4-BE49-F238E27FC236}">
                  <a16:creationId xmlns:a16="http://schemas.microsoft.com/office/drawing/2014/main" id="{BBD35B4F-98D0-4F47-A23D-20D4574EEB55}"/>
                </a:ext>
              </a:extLst>
            </p:cNvPr>
            <p:cNvSpPr/>
            <p:nvPr/>
          </p:nvSpPr>
          <p:spPr>
            <a:xfrm>
              <a:off x="7974525" y="5356484"/>
              <a:ext cx="514350" cy="352425"/>
            </a:xfrm>
            <a:custGeom>
              <a:avLst/>
              <a:gdLst>
                <a:gd name="connsiteX0" fmla="*/ 514350 w 514350"/>
                <a:gd name="connsiteY0" fmla="*/ 163259 h 352425"/>
                <a:gd name="connsiteX1" fmla="*/ 342900 w 514350"/>
                <a:gd name="connsiteY1" fmla="*/ 0 h 352425"/>
                <a:gd name="connsiteX2" fmla="*/ 342900 w 514350"/>
                <a:gd name="connsiteY2" fmla="*/ 0 h 352425"/>
                <a:gd name="connsiteX3" fmla="*/ 0 w 514350"/>
                <a:gd name="connsiteY3" fmla="*/ 326231 h 352425"/>
                <a:gd name="connsiteX4" fmla="*/ 37052 w 514350"/>
                <a:gd name="connsiteY4" fmla="*/ 357854 h 352425"/>
                <a:gd name="connsiteX5" fmla="*/ 342900 w 514350"/>
                <a:gd name="connsiteY5" fmla="*/ 67342 h 352425"/>
                <a:gd name="connsiteX6" fmla="*/ 342900 w 514350"/>
                <a:gd name="connsiteY6" fmla="*/ 67342 h 352425"/>
                <a:gd name="connsiteX7" fmla="*/ 502063 w 514350"/>
                <a:gd name="connsiteY7" fmla="*/ 218599 h 352425"/>
                <a:gd name="connsiteX8" fmla="*/ 514350 w 514350"/>
                <a:gd name="connsiteY8" fmla="*/ 16325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352425">
                  <a:moveTo>
                    <a:pt x="514350" y="163259"/>
                  </a:moveTo>
                  <a:lnTo>
                    <a:pt x="342900" y="0"/>
                  </a:lnTo>
                  <a:lnTo>
                    <a:pt x="342900" y="0"/>
                  </a:lnTo>
                  <a:lnTo>
                    <a:pt x="0" y="326231"/>
                  </a:lnTo>
                  <a:lnTo>
                    <a:pt x="37052" y="357854"/>
                  </a:lnTo>
                  <a:lnTo>
                    <a:pt x="342900" y="67342"/>
                  </a:lnTo>
                  <a:lnTo>
                    <a:pt x="342900" y="67342"/>
                  </a:lnTo>
                  <a:lnTo>
                    <a:pt x="502063" y="218599"/>
                  </a:lnTo>
                  <a:cubicBezTo>
                    <a:pt x="504963" y="199907"/>
                    <a:pt x="509067" y="181422"/>
                    <a:pt x="514350" y="163259"/>
                  </a:cubicBezTo>
                  <a:close/>
                </a:path>
              </a:pathLst>
            </a:custGeom>
            <a:grpFill/>
            <a:ln w="9525" cap="flat">
              <a:noFill/>
              <a:prstDash val="solid"/>
              <a:miter/>
            </a:ln>
          </p:spPr>
          <p:txBody>
            <a:bodyPr rtlCol="0" anchor="ctr"/>
            <a:lstStyle/>
            <a:p>
              <a:endParaRPr lang="it-IT" sz="1013"/>
            </a:p>
          </p:txBody>
        </p:sp>
        <p:sp>
          <p:nvSpPr>
            <p:cNvPr id="1405" name="Figura a mano libera 1404">
              <a:extLst>
                <a:ext uri="{FF2B5EF4-FFF2-40B4-BE49-F238E27FC236}">
                  <a16:creationId xmlns:a16="http://schemas.microsoft.com/office/drawing/2014/main" id="{BD89D1B9-8FAF-804F-BBA1-6B4EB65E2940}"/>
                </a:ext>
              </a:extLst>
            </p:cNvPr>
            <p:cNvSpPr/>
            <p:nvPr/>
          </p:nvSpPr>
          <p:spPr>
            <a:xfrm>
              <a:off x="7917375" y="5330385"/>
              <a:ext cx="847725" cy="657225"/>
            </a:xfrm>
            <a:custGeom>
              <a:avLst/>
              <a:gdLst>
                <a:gd name="connsiteX0" fmla="*/ 723900 w 847725"/>
                <a:gd name="connsiteY0" fmla="*/ 605790 h 657225"/>
                <a:gd name="connsiteX1" fmla="*/ 723900 w 847725"/>
                <a:gd name="connsiteY1" fmla="*/ 413480 h 657225"/>
                <a:gd name="connsiteX2" fmla="*/ 823913 w 847725"/>
                <a:gd name="connsiteY2" fmla="*/ 268796 h 657225"/>
                <a:gd name="connsiteX3" fmla="*/ 704850 w 847725"/>
                <a:gd name="connsiteY3" fmla="*/ 0 h 657225"/>
                <a:gd name="connsiteX4" fmla="*/ 585788 w 847725"/>
                <a:gd name="connsiteY4" fmla="*/ 268796 h 657225"/>
                <a:gd name="connsiteX5" fmla="*/ 685800 w 847725"/>
                <a:gd name="connsiteY5" fmla="*/ 413480 h 657225"/>
                <a:gd name="connsiteX6" fmla="*/ 685800 w 847725"/>
                <a:gd name="connsiteY6" fmla="*/ 605790 h 657225"/>
                <a:gd name="connsiteX7" fmla="*/ 647700 w 847725"/>
                <a:gd name="connsiteY7" fmla="*/ 605790 h 657225"/>
                <a:gd name="connsiteX8" fmla="*/ 647700 w 847725"/>
                <a:gd name="connsiteY8" fmla="*/ 431102 h 657225"/>
                <a:gd name="connsiteX9" fmla="*/ 557784 w 847725"/>
                <a:gd name="connsiteY9" fmla="*/ 283845 h 657225"/>
                <a:gd name="connsiteX10" fmla="*/ 400050 w 847725"/>
                <a:gd name="connsiteY10" fmla="*/ 139065 h 657225"/>
                <a:gd name="connsiteX11" fmla="*/ 152400 w 847725"/>
                <a:gd name="connsiteY11" fmla="*/ 366427 h 657225"/>
                <a:gd name="connsiteX12" fmla="*/ 152400 w 847725"/>
                <a:gd name="connsiteY12" fmla="*/ 605790 h 657225"/>
                <a:gd name="connsiteX13" fmla="*/ 95250 w 847725"/>
                <a:gd name="connsiteY13" fmla="*/ 605790 h 657225"/>
                <a:gd name="connsiteX14" fmla="*/ 95250 w 847725"/>
                <a:gd name="connsiteY14" fmla="*/ 591598 h 657225"/>
                <a:gd name="connsiteX15" fmla="*/ 111347 w 847725"/>
                <a:gd name="connsiteY15" fmla="*/ 591598 h 657225"/>
                <a:gd name="connsiteX16" fmla="*/ 124968 w 847725"/>
                <a:gd name="connsiteY16" fmla="*/ 580263 h 657225"/>
                <a:gd name="connsiteX17" fmla="*/ 124968 w 847725"/>
                <a:gd name="connsiteY17" fmla="*/ 580263 h 657225"/>
                <a:gd name="connsiteX18" fmla="*/ 142113 w 847725"/>
                <a:gd name="connsiteY18" fmla="*/ 548164 h 657225"/>
                <a:gd name="connsiteX19" fmla="*/ 142240 w 847725"/>
                <a:gd name="connsiteY19" fmla="*/ 543990 h 657225"/>
                <a:gd name="connsiteX20" fmla="*/ 139160 w 847725"/>
                <a:gd name="connsiteY20" fmla="*/ 543211 h 657225"/>
                <a:gd name="connsiteX21" fmla="*/ 95250 w 847725"/>
                <a:gd name="connsiteY21" fmla="*/ 567690 h 657225"/>
                <a:gd name="connsiteX22" fmla="*/ 95250 w 847725"/>
                <a:gd name="connsiteY22" fmla="*/ 541020 h 657225"/>
                <a:gd name="connsiteX23" fmla="*/ 114300 w 847725"/>
                <a:gd name="connsiteY23" fmla="*/ 478631 h 657225"/>
                <a:gd name="connsiteX24" fmla="*/ 110278 w 847725"/>
                <a:gd name="connsiteY24" fmla="*/ 477510 h 657225"/>
                <a:gd name="connsiteX25" fmla="*/ 109157 w 847725"/>
                <a:gd name="connsiteY25" fmla="*/ 478631 h 657225"/>
                <a:gd name="connsiteX26" fmla="*/ 98965 w 847725"/>
                <a:gd name="connsiteY26" fmla="*/ 495967 h 657225"/>
                <a:gd name="connsiteX27" fmla="*/ 88773 w 847725"/>
                <a:gd name="connsiteY27" fmla="*/ 478631 h 657225"/>
                <a:gd name="connsiteX28" fmla="*/ 86106 w 847725"/>
                <a:gd name="connsiteY28" fmla="*/ 477107 h 657225"/>
                <a:gd name="connsiteX29" fmla="*/ 83534 w 847725"/>
                <a:gd name="connsiteY29" fmla="*/ 478631 h 657225"/>
                <a:gd name="connsiteX30" fmla="*/ 73343 w 847725"/>
                <a:gd name="connsiteY30" fmla="*/ 495967 h 657225"/>
                <a:gd name="connsiteX31" fmla="*/ 62770 w 847725"/>
                <a:gd name="connsiteY31" fmla="*/ 478631 h 657225"/>
                <a:gd name="connsiteX32" fmla="*/ 58592 w 847725"/>
                <a:gd name="connsiteY32" fmla="*/ 477570 h 657225"/>
                <a:gd name="connsiteX33" fmla="*/ 57531 w 847725"/>
                <a:gd name="connsiteY33" fmla="*/ 478631 h 657225"/>
                <a:gd name="connsiteX34" fmla="*/ 76581 w 847725"/>
                <a:gd name="connsiteY34" fmla="*/ 541020 h 657225"/>
                <a:gd name="connsiteX35" fmla="*/ 76581 w 847725"/>
                <a:gd name="connsiteY35" fmla="*/ 567119 h 657225"/>
                <a:gd name="connsiteX36" fmla="*/ 32861 w 847725"/>
                <a:gd name="connsiteY36" fmla="*/ 543116 h 657225"/>
                <a:gd name="connsiteX37" fmla="*/ 29129 w 847725"/>
                <a:gd name="connsiteY37" fmla="*/ 544989 h 657225"/>
                <a:gd name="connsiteX38" fmla="*/ 29908 w 847725"/>
                <a:gd name="connsiteY38" fmla="*/ 548069 h 657225"/>
                <a:gd name="connsiteX39" fmla="*/ 47054 w 847725"/>
                <a:gd name="connsiteY39" fmla="*/ 580168 h 657225"/>
                <a:gd name="connsiteX40" fmla="*/ 47054 w 847725"/>
                <a:gd name="connsiteY40" fmla="*/ 580168 h 657225"/>
                <a:gd name="connsiteX41" fmla="*/ 60674 w 847725"/>
                <a:gd name="connsiteY41" fmla="*/ 591503 h 657225"/>
                <a:gd name="connsiteX42" fmla="*/ 76200 w 847725"/>
                <a:gd name="connsiteY42" fmla="*/ 591503 h 657225"/>
                <a:gd name="connsiteX43" fmla="*/ 76200 w 847725"/>
                <a:gd name="connsiteY43" fmla="*/ 605790 h 657225"/>
                <a:gd name="connsiteX44" fmla="*/ 0 w 847725"/>
                <a:gd name="connsiteY44" fmla="*/ 605790 h 657225"/>
                <a:gd name="connsiteX45" fmla="*/ 0 w 847725"/>
                <a:gd name="connsiteY45" fmla="*/ 662940 h 657225"/>
                <a:gd name="connsiteX46" fmla="*/ 847725 w 847725"/>
                <a:gd name="connsiteY46" fmla="*/ 662940 h 657225"/>
                <a:gd name="connsiteX47" fmla="*/ 847725 w 847725"/>
                <a:gd name="connsiteY47" fmla="*/ 605790 h 657225"/>
                <a:gd name="connsiteX48" fmla="*/ 304800 w 847725"/>
                <a:gd name="connsiteY48" fmla="*/ 501015 h 657225"/>
                <a:gd name="connsiteX49" fmla="*/ 209550 w 847725"/>
                <a:gd name="connsiteY49" fmla="*/ 501015 h 657225"/>
                <a:gd name="connsiteX50" fmla="*/ 209550 w 847725"/>
                <a:gd name="connsiteY50" fmla="*/ 405765 h 657225"/>
                <a:gd name="connsiteX51" fmla="*/ 304800 w 847725"/>
                <a:gd name="connsiteY51" fmla="*/ 405765 h 657225"/>
                <a:gd name="connsiteX52" fmla="*/ 447675 w 847725"/>
                <a:gd name="connsiteY52" fmla="*/ 605790 h 657225"/>
                <a:gd name="connsiteX53" fmla="*/ 352425 w 847725"/>
                <a:gd name="connsiteY53" fmla="*/ 605790 h 657225"/>
                <a:gd name="connsiteX54" fmla="*/ 352425 w 847725"/>
                <a:gd name="connsiteY54" fmla="*/ 405765 h 657225"/>
                <a:gd name="connsiteX55" fmla="*/ 447675 w 847725"/>
                <a:gd name="connsiteY55" fmla="*/ 405765 h 657225"/>
                <a:gd name="connsiteX56" fmla="*/ 590550 w 847725"/>
                <a:gd name="connsiteY56" fmla="*/ 501015 h 657225"/>
                <a:gd name="connsiteX57" fmla="*/ 495300 w 847725"/>
                <a:gd name="connsiteY57" fmla="*/ 501015 h 657225"/>
                <a:gd name="connsiteX58" fmla="*/ 495300 w 847725"/>
                <a:gd name="connsiteY58" fmla="*/ 405765 h 657225"/>
                <a:gd name="connsiteX59" fmla="*/ 590550 w 847725"/>
                <a:gd name="connsiteY59" fmla="*/ 40576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847725" h="657225">
                  <a:moveTo>
                    <a:pt x="723900" y="605790"/>
                  </a:moveTo>
                  <a:lnTo>
                    <a:pt x="723900" y="413480"/>
                  </a:lnTo>
                  <a:cubicBezTo>
                    <a:pt x="781050" y="403193"/>
                    <a:pt x="823913" y="347758"/>
                    <a:pt x="823913" y="268796"/>
                  </a:cubicBezTo>
                  <a:cubicBezTo>
                    <a:pt x="823913" y="181166"/>
                    <a:pt x="733425" y="0"/>
                    <a:pt x="704850" y="0"/>
                  </a:cubicBezTo>
                  <a:cubicBezTo>
                    <a:pt x="676275" y="0"/>
                    <a:pt x="585788" y="180975"/>
                    <a:pt x="585788" y="268796"/>
                  </a:cubicBezTo>
                  <a:cubicBezTo>
                    <a:pt x="585788" y="347758"/>
                    <a:pt x="629126" y="403193"/>
                    <a:pt x="685800" y="413480"/>
                  </a:cubicBezTo>
                  <a:lnTo>
                    <a:pt x="685800" y="605790"/>
                  </a:lnTo>
                  <a:lnTo>
                    <a:pt x="647700" y="605790"/>
                  </a:lnTo>
                  <a:lnTo>
                    <a:pt x="647700" y="431102"/>
                  </a:lnTo>
                  <a:cubicBezTo>
                    <a:pt x="597218" y="407384"/>
                    <a:pt x="561975" y="352425"/>
                    <a:pt x="557784" y="283845"/>
                  </a:cubicBezTo>
                  <a:lnTo>
                    <a:pt x="400050" y="139065"/>
                  </a:lnTo>
                  <a:lnTo>
                    <a:pt x="152400" y="366427"/>
                  </a:lnTo>
                  <a:lnTo>
                    <a:pt x="152400" y="605790"/>
                  </a:lnTo>
                  <a:lnTo>
                    <a:pt x="95250" y="605790"/>
                  </a:lnTo>
                  <a:lnTo>
                    <a:pt x="95250" y="591598"/>
                  </a:lnTo>
                  <a:lnTo>
                    <a:pt x="111347" y="591598"/>
                  </a:lnTo>
                  <a:cubicBezTo>
                    <a:pt x="118005" y="591539"/>
                    <a:pt x="123700" y="586799"/>
                    <a:pt x="124968" y="580263"/>
                  </a:cubicBezTo>
                  <a:lnTo>
                    <a:pt x="124968" y="580263"/>
                  </a:lnTo>
                  <a:cubicBezTo>
                    <a:pt x="127697" y="568218"/>
                    <a:pt x="133620" y="557130"/>
                    <a:pt x="142113" y="548164"/>
                  </a:cubicBezTo>
                  <a:cubicBezTo>
                    <a:pt x="143301" y="547047"/>
                    <a:pt x="143357" y="545178"/>
                    <a:pt x="142240" y="543990"/>
                  </a:cubicBezTo>
                  <a:cubicBezTo>
                    <a:pt x="141452" y="543154"/>
                    <a:pt x="140251" y="542849"/>
                    <a:pt x="139160" y="543211"/>
                  </a:cubicBezTo>
                  <a:cubicBezTo>
                    <a:pt x="122518" y="547093"/>
                    <a:pt x="107303" y="555575"/>
                    <a:pt x="95250" y="567690"/>
                  </a:cubicBezTo>
                  <a:lnTo>
                    <a:pt x="95250" y="541020"/>
                  </a:lnTo>
                  <a:cubicBezTo>
                    <a:pt x="137731" y="533972"/>
                    <a:pt x="114300" y="478631"/>
                    <a:pt x="114300" y="478631"/>
                  </a:cubicBezTo>
                  <a:cubicBezTo>
                    <a:pt x="113499" y="477211"/>
                    <a:pt x="111698" y="476709"/>
                    <a:pt x="110278" y="477510"/>
                  </a:cubicBezTo>
                  <a:cubicBezTo>
                    <a:pt x="109809" y="477775"/>
                    <a:pt x="109421" y="478163"/>
                    <a:pt x="109157" y="478631"/>
                  </a:cubicBezTo>
                  <a:lnTo>
                    <a:pt x="98965" y="495967"/>
                  </a:lnTo>
                  <a:lnTo>
                    <a:pt x="88773" y="478631"/>
                  </a:lnTo>
                  <a:cubicBezTo>
                    <a:pt x="88210" y="477694"/>
                    <a:pt x="87199" y="477117"/>
                    <a:pt x="86106" y="477107"/>
                  </a:cubicBezTo>
                  <a:cubicBezTo>
                    <a:pt x="85047" y="477149"/>
                    <a:pt x="84080" y="477722"/>
                    <a:pt x="83534" y="478631"/>
                  </a:cubicBezTo>
                  <a:lnTo>
                    <a:pt x="73343" y="495967"/>
                  </a:lnTo>
                  <a:lnTo>
                    <a:pt x="62770" y="478631"/>
                  </a:lnTo>
                  <a:cubicBezTo>
                    <a:pt x="61909" y="477184"/>
                    <a:pt x="60038" y="476710"/>
                    <a:pt x="58592" y="477570"/>
                  </a:cubicBezTo>
                  <a:cubicBezTo>
                    <a:pt x="58155" y="477830"/>
                    <a:pt x="57791" y="478195"/>
                    <a:pt x="57531" y="478631"/>
                  </a:cubicBezTo>
                  <a:cubicBezTo>
                    <a:pt x="57531" y="478631"/>
                    <a:pt x="33814" y="533876"/>
                    <a:pt x="76581" y="541020"/>
                  </a:cubicBezTo>
                  <a:lnTo>
                    <a:pt x="76581" y="567119"/>
                  </a:lnTo>
                  <a:cubicBezTo>
                    <a:pt x="64493" y="555249"/>
                    <a:pt x="49365" y="546944"/>
                    <a:pt x="32861" y="543116"/>
                  </a:cubicBezTo>
                  <a:cubicBezTo>
                    <a:pt x="31313" y="542602"/>
                    <a:pt x="29642" y="543441"/>
                    <a:pt x="29129" y="544989"/>
                  </a:cubicBezTo>
                  <a:cubicBezTo>
                    <a:pt x="28768" y="546080"/>
                    <a:pt x="29072" y="547281"/>
                    <a:pt x="29908" y="548069"/>
                  </a:cubicBezTo>
                  <a:cubicBezTo>
                    <a:pt x="38433" y="557012"/>
                    <a:pt x="44360" y="568109"/>
                    <a:pt x="47054" y="580168"/>
                  </a:cubicBezTo>
                  <a:lnTo>
                    <a:pt x="47054" y="580168"/>
                  </a:lnTo>
                  <a:cubicBezTo>
                    <a:pt x="48321" y="586704"/>
                    <a:pt x="54017" y="591443"/>
                    <a:pt x="60674" y="591503"/>
                  </a:cubicBezTo>
                  <a:lnTo>
                    <a:pt x="76200" y="591503"/>
                  </a:lnTo>
                  <a:lnTo>
                    <a:pt x="76200" y="605790"/>
                  </a:lnTo>
                  <a:lnTo>
                    <a:pt x="0" y="605790"/>
                  </a:lnTo>
                  <a:lnTo>
                    <a:pt x="0" y="662940"/>
                  </a:lnTo>
                  <a:lnTo>
                    <a:pt x="847725" y="662940"/>
                  </a:lnTo>
                  <a:lnTo>
                    <a:pt x="847725" y="605790"/>
                  </a:lnTo>
                  <a:close/>
                  <a:moveTo>
                    <a:pt x="304800" y="501015"/>
                  </a:moveTo>
                  <a:lnTo>
                    <a:pt x="209550" y="501015"/>
                  </a:lnTo>
                  <a:lnTo>
                    <a:pt x="209550" y="405765"/>
                  </a:lnTo>
                  <a:lnTo>
                    <a:pt x="304800" y="405765"/>
                  </a:lnTo>
                  <a:close/>
                  <a:moveTo>
                    <a:pt x="447675" y="605790"/>
                  </a:moveTo>
                  <a:lnTo>
                    <a:pt x="352425" y="605790"/>
                  </a:lnTo>
                  <a:lnTo>
                    <a:pt x="352425" y="405765"/>
                  </a:lnTo>
                  <a:lnTo>
                    <a:pt x="447675" y="405765"/>
                  </a:lnTo>
                  <a:close/>
                  <a:moveTo>
                    <a:pt x="590550" y="501015"/>
                  </a:moveTo>
                  <a:lnTo>
                    <a:pt x="495300" y="501015"/>
                  </a:lnTo>
                  <a:lnTo>
                    <a:pt x="495300" y="405765"/>
                  </a:lnTo>
                  <a:lnTo>
                    <a:pt x="590550" y="405765"/>
                  </a:lnTo>
                  <a:close/>
                </a:path>
              </a:pathLst>
            </a:custGeom>
            <a:grpFill/>
            <a:ln w="9525" cap="flat">
              <a:noFill/>
              <a:prstDash val="solid"/>
              <a:miter/>
            </a:ln>
          </p:spPr>
          <p:txBody>
            <a:bodyPr rtlCol="0" anchor="ctr"/>
            <a:lstStyle/>
            <a:p>
              <a:endParaRPr lang="it-IT" sz="1013"/>
            </a:p>
          </p:txBody>
        </p:sp>
      </p:grpSp>
      <p:sp>
        <p:nvSpPr>
          <p:cNvPr id="1450" name="Elemento grafico 1406" descr="Mondo">
            <a:extLst>
              <a:ext uri="{FF2B5EF4-FFF2-40B4-BE49-F238E27FC236}">
                <a16:creationId xmlns:a16="http://schemas.microsoft.com/office/drawing/2014/main" id="{92CD5A52-33F6-6B41-A022-F07AF6136ED2}"/>
              </a:ext>
            </a:extLst>
          </p:cNvPr>
          <p:cNvSpPr/>
          <p:nvPr/>
        </p:nvSpPr>
        <p:spPr>
          <a:xfrm>
            <a:off x="196674" y="3653444"/>
            <a:ext cx="197495" cy="197495"/>
          </a:xfrm>
          <a:custGeom>
            <a:avLst/>
            <a:gdLst>
              <a:gd name="connsiteX0" fmla="*/ 414338 w 723900"/>
              <a:gd name="connsiteY0" fmla="*/ 661988 h 723900"/>
              <a:gd name="connsiteX1" fmla="*/ 551498 w 723900"/>
              <a:gd name="connsiteY1" fmla="*/ 381000 h 723900"/>
              <a:gd name="connsiteX2" fmla="*/ 665798 w 723900"/>
              <a:gd name="connsiteY2" fmla="*/ 381000 h 723900"/>
              <a:gd name="connsiteX3" fmla="*/ 414338 w 723900"/>
              <a:gd name="connsiteY3" fmla="*/ 661988 h 723900"/>
              <a:gd name="connsiteX4" fmla="*/ 58103 w 723900"/>
              <a:gd name="connsiteY4" fmla="*/ 381000 h 723900"/>
              <a:gd name="connsiteX5" fmla="*/ 172403 w 723900"/>
              <a:gd name="connsiteY5" fmla="*/ 381000 h 723900"/>
              <a:gd name="connsiteX6" fmla="*/ 309563 w 723900"/>
              <a:gd name="connsiteY6" fmla="*/ 661988 h 723900"/>
              <a:gd name="connsiteX7" fmla="*/ 58103 w 723900"/>
              <a:gd name="connsiteY7" fmla="*/ 381000 h 723900"/>
              <a:gd name="connsiteX8" fmla="*/ 309563 w 723900"/>
              <a:gd name="connsiteY8" fmla="*/ 61913 h 723900"/>
              <a:gd name="connsiteX9" fmla="*/ 172403 w 723900"/>
              <a:gd name="connsiteY9" fmla="*/ 342900 h 723900"/>
              <a:gd name="connsiteX10" fmla="*/ 58103 w 723900"/>
              <a:gd name="connsiteY10" fmla="*/ 342900 h 723900"/>
              <a:gd name="connsiteX11" fmla="*/ 309563 w 723900"/>
              <a:gd name="connsiteY11" fmla="*/ 61913 h 723900"/>
              <a:gd name="connsiteX12" fmla="*/ 381000 w 723900"/>
              <a:gd name="connsiteY12" fmla="*/ 381000 h 723900"/>
              <a:gd name="connsiteX13" fmla="*/ 513398 w 723900"/>
              <a:gd name="connsiteY13" fmla="*/ 381000 h 723900"/>
              <a:gd name="connsiteX14" fmla="*/ 381000 w 723900"/>
              <a:gd name="connsiteY14" fmla="*/ 642938 h 723900"/>
              <a:gd name="connsiteX15" fmla="*/ 381000 w 723900"/>
              <a:gd name="connsiteY15" fmla="*/ 381000 h 723900"/>
              <a:gd name="connsiteX16" fmla="*/ 342900 w 723900"/>
              <a:gd name="connsiteY16" fmla="*/ 381000 h 723900"/>
              <a:gd name="connsiteX17" fmla="*/ 342900 w 723900"/>
              <a:gd name="connsiteY17" fmla="*/ 642938 h 723900"/>
              <a:gd name="connsiteX18" fmla="*/ 210502 w 723900"/>
              <a:gd name="connsiteY18" fmla="*/ 381000 h 723900"/>
              <a:gd name="connsiteX19" fmla="*/ 342900 w 723900"/>
              <a:gd name="connsiteY19" fmla="*/ 381000 h 723900"/>
              <a:gd name="connsiteX20" fmla="*/ 381000 w 723900"/>
              <a:gd name="connsiteY20" fmla="*/ 80963 h 723900"/>
              <a:gd name="connsiteX21" fmla="*/ 513398 w 723900"/>
              <a:gd name="connsiteY21" fmla="*/ 342900 h 723900"/>
              <a:gd name="connsiteX22" fmla="*/ 381000 w 723900"/>
              <a:gd name="connsiteY22" fmla="*/ 342900 h 723900"/>
              <a:gd name="connsiteX23" fmla="*/ 381000 w 723900"/>
              <a:gd name="connsiteY23" fmla="*/ 80963 h 723900"/>
              <a:gd name="connsiteX24" fmla="*/ 342900 w 723900"/>
              <a:gd name="connsiteY24" fmla="*/ 342900 h 723900"/>
              <a:gd name="connsiteX25" fmla="*/ 210502 w 723900"/>
              <a:gd name="connsiteY25" fmla="*/ 342900 h 723900"/>
              <a:gd name="connsiteX26" fmla="*/ 342900 w 723900"/>
              <a:gd name="connsiteY26" fmla="*/ 80963 h 723900"/>
              <a:gd name="connsiteX27" fmla="*/ 342900 w 723900"/>
              <a:gd name="connsiteY27" fmla="*/ 342900 h 723900"/>
              <a:gd name="connsiteX28" fmla="*/ 665798 w 723900"/>
              <a:gd name="connsiteY28" fmla="*/ 342900 h 723900"/>
              <a:gd name="connsiteX29" fmla="*/ 551498 w 723900"/>
              <a:gd name="connsiteY29" fmla="*/ 342900 h 723900"/>
              <a:gd name="connsiteX30" fmla="*/ 414338 w 723900"/>
              <a:gd name="connsiteY30" fmla="*/ 61913 h 723900"/>
              <a:gd name="connsiteX31" fmla="*/ 665798 w 723900"/>
              <a:gd name="connsiteY31" fmla="*/ 342900 h 723900"/>
              <a:gd name="connsiteX32" fmla="*/ 361950 w 723900"/>
              <a:gd name="connsiteY32" fmla="*/ 0 h 723900"/>
              <a:gd name="connsiteX33" fmla="*/ 0 w 723900"/>
              <a:gd name="connsiteY33" fmla="*/ 361950 h 723900"/>
              <a:gd name="connsiteX34" fmla="*/ 361950 w 723900"/>
              <a:gd name="connsiteY34" fmla="*/ 723900 h 723900"/>
              <a:gd name="connsiteX35" fmla="*/ 723900 w 723900"/>
              <a:gd name="connsiteY35" fmla="*/ 361950 h 723900"/>
              <a:gd name="connsiteX36" fmla="*/ 361950 w 723900"/>
              <a:gd name="connsiteY3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723900">
                <a:moveTo>
                  <a:pt x="414338" y="661988"/>
                </a:moveTo>
                <a:cubicBezTo>
                  <a:pt x="476250" y="585788"/>
                  <a:pt x="544830" y="489585"/>
                  <a:pt x="551498" y="381000"/>
                </a:cubicBezTo>
                <a:lnTo>
                  <a:pt x="665798" y="381000"/>
                </a:lnTo>
                <a:cubicBezTo>
                  <a:pt x="657225" y="522923"/>
                  <a:pt x="551498" y="638175"/>
                  <a:pt x="414338" y="661988"/>
                </a:cubicBezTo>
                <a:close/>
                <a:moveTo>
                  <a:pt x="58103" y="381000"/>
                </a:moveTo>
                <a:lnTo>
                  <a:pt x="172403" y="381000"/>
                </a:lnTo>
                <a:cubicBezTo>
                  <a:pt x="180023" y="489585"/>
                  <a:pt x="247650" y="585788"/>
                  <a:pt x="309563" y="661988"/>
                </a:cubicBezTo>
                <a:cubicBezTo>
                  <a:pt x="172403" y="638175"/>
                  <a:pt x="66675" y="522923"/>
                  <a:pt x="58103" y="381000"/>
                </a:cubicBezTo>
                <a:close/>
                <a:moveTo>
                  <a:pt x="309563" y="61913"/>
                </a:moveTo>
                <a:cubicBezTo>
                  <a:pt x="247650" y="138113"/>
                  <a:pt x="179070" y="234315"/>
                  <a:pt x="172403" y="342900"/>
                </a:cubicBezTo>
                <a:lnTo>
                  <a:pt x="58103" y="342900"/>
                </a:lnTo>
                <a:cubicBezTo>
                  <a:pt x="66675" y="200978"/>
                  <a:pt x="172403" y="85725"/>
                  <a:pt x="309563" y="61913"/>
                </a:cubicBezTo>
                <a:close/>
                <a:moveTo>
                  <a:pt x="381000" y="381000"/>
                </a:moveTo>
                <a:lnTo>
                  <a:pt x="513398" y="381000"/>
                </a:lnTo>
                <a:cubicBezTo>
                  <a:pt x="505778" y="479108"/>
                  <a:pt x="441960" y="567690"/>
                  <a:pt x="381000" y="642938"/>
                </a:cubicBezTo>
                <a:lnTo>
                  <a:pt x="381000" y="381000"/>
                </a:lnTo>
                <a:close/>
                <a:moveTo>
                  <a:pt x="342900" y="381000"/>
                </a:moveTo>
                <a:lnTo>
                  <a:pt x="342900" y="642938"/>
                </a:lnTo>
                <a:cubicBezTo>
                  <a:pt x="281940" y="567690"/>
                  <a:pt x="218123" y="479108"/>
                  <a:pt x="210502" y="381000"/>
                </a:cubicBezTo>
                <a:lnTo>
                  <a:pt x="342900" y="381000"/>
                </a:lnTo>
                <a:close/>
                <a:moveTo>
                  <a:pt x="381000" y="80963"/>
                </a:moveTo>
                <a:cubicBezTo>
                  <a:pt x="441960" y="156210"/>
                  <a:pt x="505778" y="243840"/>
                  <a:pt x="513398" y="342900"/>
                </a:cubicBezTo>
                <a:lnTo>
                  <a:pt x="381000" y="342900"/>
                </a:lnTo>
                <a:lnTo>
                  <a:pt x="381000" y="80963"/>
                </a:lnTo>
                <a:close/>
                <a:moveTo>
                  <a:pt x="342900" y="342900"/>
                </a:moveTo>
                <a:lnTo>
                  <a:pt x="210502" y="342900"/>
                </a:lnTo>
                <a:cubicBezTo>
                  <a:pt x="218123" y="244793"/>
                  <a:pt x="281940" y="156210"/>
                  <a:pt x="342900" y="80963"/>
                </a:cubicBezTo>
                <a:lnTo>
                  <a:pt x="342900" y="342900"/>
                </a:lnTo>
                <a:close/>
                <a:moveTo>
                  <a:pt x="665798" y="342900"/>
                </a:moveTo>
                <a:lnTo>
                  <a:pt x="551498" y="342900"/>
                </a:lnTo>
                <a:cubicBezTo>
                  <a:pt x="544830" y="234315"/>
                  <a:pt x="476250" y="138113"/>
                  <a:pt x="414338" y="61913"/>
                </a:cubicBezTo>
                <a:cubicBezTo>
                  <a:pt x="551498" y="85725"/>
                  <a:pt x="657225" y="200978"/>
                  <a:pt x="665798" y="3429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1451" name="Elemento grafico 1408" descr="Globo terrestre: Africa ed Europa">
            <a:extLst>
              <a:ext uri="{FF2B5EF4-FFF2-40B4-BE49-F238E27FC236}">
                <a16:creationId xmlns:a16="http://schemas.microsoft.com/office/drawing/2014/main" id="{9452CF70-D736-2144-B8C5-302DE2244971}"/>
              </a:ext>
            </a:extLst>
          </p:cNvPr>
          <p:cNvGrpSpPr/>
          <p:nvPr/>
        </p:nvGrpSpPr>
        <p:grpSpPr>
          <a:xfrm>
            <a:off x="581467" y="3627458"/>
            <a:ext cx="249467" cy="249467"/>
            <a:chOff x="5788800" y="3121800"/>
            <a:chExt cx="914400" cy="914400"/>
          </a:xfrm>
          <a:solidFill>
            <a:schemeClr val="accent3"/>
          </a:solidFill>
        </p:grpSpPr>
        <p:sp>
          <p:nvSpPr>
            <p:cNvPr id="1452" name="Figura a mano libera 1451">
              <a:extLst>
                <a:ext uri="{FF2B5EF4-FFF2-40B4-BE49-F238E27FC236}">
                  <a16:creationId xmlns:a16="http://schemas.microsoft.com/office/drawing/2014/main" id="{E038B378-7919-BD4A-9D5B-541BF7BCFD42}"/>
                </a:ext>
              </a:extLst>
            </p:cNvPr>
            <p:cNvSpPr/>
            <p:nvPr/>
          </p:nvSpPr>
          <p:spPr>
            <a:xfrm>
              <a:off x="5884050" y="321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85800 h 723900"/>
                <a:gd name="connsiteX6" fmla="*/ 38100 w 723900"/>
                <a:gd name="connsiteY6" fmla="*/ 361950 h 723900"/>
                <a:gd name="connsiteX7" fmla="*/ 361950 w 723900"/>
                <a:gd name="connsiteY7" fmla="*/ 38100 h 723900"/>
                <a:gd name="connsiteX8" fmla="*/ 492443 w 723900"/>
                <a:gd name="connsiteY8" fmla="*/ 65723 h 723900"/>
                <a:gd name="connsiteX9" fmla="*/ 461963 w 723900"/>
                <a:gd name="connsiteY9" fmla="*/ 90488 h 723900"/>
                <a:gd name="connsiteX10" fmla="*/ 449580 w 723900"/>
                <a:gd name="connsiteY10" fmla="*/ 95250 h 723900"/>
                <a:gd name="connsiteX11" fmla="*/ 431483 w 723900"/>
                <a:gd name="connsiteY11" fmla="*/ 95250 h 723900"/>
                <a:gd name="connsiteX12" fmla="*/ 424815 w 723900"/>
                <a:gd name="connsiteY12" fmla="*/ 94298 h 723900"/>
                <a:gd name="connsiteX13" fmla="*/ 351473 w 723900"/>
                <a:gd name="connsiteY13" fmla="*/ 66675 h 723900"/>
                <a:gd name="connsiteX14" fmla="*/ 265748 w 723900"/>
                <a:gd name="connsiteY14" fmla="*/ 95250 h 723900"/>
                <a:gd name="connsiteX15" fmla="*/ 274320 w 723900"/>
                <a:gd name="connsiteY15" fmla="*/ 123825 h 723900"/>
                <a:gd name="connsiteX16" fmla="*/ 276225 w 723900"/>
                <a:gd name="connsiteY16" fmla="*/ 123825 h 723900"/>
                <a:gd name="connsiteX17" fmla="*/ 302895 w 723900"/>
                <a:gd name="connsiteY17" fmla="*/ 123825 h 723900"/>
                <a:gd name="connsiteX18" fmla="*/ 319088 w 723900"/>
                <a:gd name="connsiteY18" fmla="*/ 115253 h 723900"/>
                <a:gd name="connsiteX19" fmla="*/ 329565 w 723900"/>
                <a:gd name="connsiteY19" fmla="*/ 99060 h 723900"/>
                <a:gd name="connsiteX20" fmla="*/ 337185 w 723900"/>
                <a:gd name="connsiteY20" fmla="*/ 95250 h 723900"/>
                <a:gd name="connsiteX21" fmla="*/ 352425 w 723900"/>
                <a:gd name="connsiteY21" fmla="*/ 95250 h 723900"/>
                <a:gd name="connsiteX22" fmla="*/ 332423 w 723900"/>
                <a:gd name="connsiteY22" fmla="*/ 128588 h 723900"/>
                <a:gd name="connsiteX23" fmla="*/ 307658 w 723900"/>
                <a:gd name="connsiteY23" fmla="*/ 142875 h 723900"/>
                <a:gd name="connsiteX24" fmla="*/ 281940 w 723900"/>
                <a:gd name="connsiteY24" fmla="*/ 142875 h 723900"/>
                <a:gd name="connsiteX25" fmla="*/ 271463 w 723900"/>
                <a:gd name="connsiteY25" fmla="*/ 145733 h 723900"/>
                <a:gd name="connsiteX26" fmla="*/ 247650 w 723900"/>
                <a:gd name="connsiteY26" fmla="*/ 161925 h 723900"/>
                <a:gd name="connsiteX27" fmla="*/ 228600 w 723900"/>
                <a:gd name="connsiteY27" fmla="*/ 161925 h 723900"/>
                <a:gd name="connsiteX28" fmla="*/ 219075 w 723900"/>
                <a:gd name="connsiteY28" fmla="*/ 171450 h 723900"/>
                <a:gd name="connsiteX29" fmla="*/ 219075 w 723900"/>
                <a:gd name="connsiteY29" fmla="*/ 180975 h 723900"/>
                <a:gd name="connsiteX30" fmla="*/ 209550 w 723900"/>
                <a:gd name="connsiteY30" fmla="*/ 190500 h 723900"/>
                <a:gd name="connsiteX31" fmla="*/ 200978 w 723900"/>
                <a:gd name="connsiteY31" fmla="*/ 190500 h 723900"/>
                <a:gd name="connsiteX32" fmla="*/ 184785 w 723900"/>
                <a:gd name="connsiteY32" fmla="*/ 199073 h 723900"/>
                <a:gd name="connsiteX33" fmla="*/ 173355 w 723900"/>
                <a:gd name="connsiteY33" fmla="*/ 217170 h 723900"/>
                <a:gd name="connsiteX34" fmla="*/ 171450 w 723900"/>
                <a:gd name="connsiteY34" fmla="*/ 222885 h 723900"/>
                <a:gd name="connsiteX35" fmla="*/ 171450 w 723900"/>
                <a:gd name="connsiteY35" fmla="*/ 228600 h 723900"/>
                <a:gd name="connsiteX36" fmla="*/ 180975 w 723900"/>
                <a:gd name="connsiteY36" fmla="*/ 238125 h 723900"/>
                <a:gd name="connsiteX37" fmla="*/ 215265 w 723900"/>
                <a:gd name="connsiteY37" fmla="*/ 238125 h 723900"/>
                <a:gd name="connsiteX38" fmla="*/ 221933 w 723900"/>
                <a:gd name="connsiteY38" fmla="*/ 235268 h 723900"/>
                <a:gd name="connsiteX39" fmla="*/ 251460 w 723900"/>
                <a:gd name="connsiteY39" fmla="*/ 205740 h 723900"/>
                <a:gd name="connsiteX40" fmla="*/ 264795 w 723900"/>
                <a:gd name="connsiteY40" fmla="*/ 200025 h 723900"/>
                <a:gd name="connsiteX41" fmla="*/ 268605 w 723900"/>
                <a:gd name="connsiteY41" fmla="*/ 200025 h 723900"/>
                <a:gd name="connsiteX42" fmla="*/ 278130 w 723900"/>
                <a:gd name="connsiteY42" fmla="*/ 207645 h 723900"/>
                <a:gd name="connsiteX43" fmla="*/ 283845 w 723900"/>
                <a:gd name="connsiteY43" fmla="*/ 231458 h 723900"/>
                <a:gd name="connsiteX44" fmla="*/ 293370 w 723900"/>
                <a:gd name="connsiteY44" fmla="*/ 239077 h 723900"/>
                <a:gd name="connsiteX45" fmla="*/ 295275 w 723900"/>
                <a:gd name="connsiteY45" fmla="*/ 239077 h 723900"/>
                <a:gd name="connsiteX46" fmla="*/ 304800 w 723900"/>
                <a:gd name="connsiteY46" fmla="*/ 229552 h 723900"/>
                <a:gd name="connsiteX47" fmla="*/ 304800 w 723900"/>
                <a:gd name="connsiteY47" fmla="*/ 204788 h 723900"/>
                <a:gd name="connsiteX48" fmla="*/ 307658 w 723900"/>
                <a:gd name="connsiteY48" fmla="*/ 198120 h 723900"/>
                <a:gd name="connsiteX49" fmla="*/ 314325 w 723900"/>
                <a:gd name="connsiteY49" fmla="*/ 190500 h 723900"/>
                <a:gd name="connsiteX50" fmla="*/ 321945 w 723900"/>
                <a:gd name="connsiteY50" fmla="*/ 212408 h 723900"/>
                <a:gd name="connsiteX51" fmla="*/ 330518 w 723900"/>
                <a:gd name="connsiteY51" fmla="*/ 219075 h 723900"/>
                <a:gd name="connsiteX52" fmla="*/ 339090 w 723900"/>
                <a:gd name="connsiteY52" fmla="*/ 219075 h 723900"/>
                <a:gd name="connsiteX53" fmla="*/ 345758 w 723900"/>
                <a:gd name="connsiteY53" fmla="*/ 216218 h 723900"/>
                <a:gd name="connsiteX54" fmla="*/ 349568 w 723900"/>
                <a:gd name="connsiteY54" fmla="*/ 212408 h 723900"/>
                <a:gd name="connsiteX55" fmla="*/ 356235 w 723900"/>
                <a:gd name="connsiteY55" fmla="*/ 209550 h 723900"/>
                <a:gd name="connsiteX56" fmla="*/ 361950 w 723900"/>
                <a:gd name="connsiteY56" fmla="*/ 209550 h 723900"/>
                <a:gd name="connsiteX57" fmla="*/ 371475 w 723900"/>
                <a:gd name="connsiteY57" fmla="*/ 219075 h 723900"/>
                <a:gd name="connsiteX58" fmla="*/ 371475 w 723900"/>
                <a:gd name="connsiteY58" fmla="*/ 228600 h 723900"/>
                <a:gd name="connsiteX59" fmla="*/ 381000 w 723900"/>
                <a:gd name="connsiteY59" fmla="*/ 238125 h 723900"/>
                <a:gd name="connsiteX60" fmla="*/ 415290 w 723900"/>
                <a:gd name="connsiteY60" fmla="*/ 238125 h 723900"/>
                <a:gd name="connsiteX61" fmla="*/ 423863 w 723900"/>
                <a:gd name="connsiteY61" fmla="*/ 250508 h 723900"/>
                <a:gd name="connsiteX62" fmla="*/ 421005 w 723900"/>
                <a:gd name="connsiteY62" fmla="*/ 259080 h 723900"/>
                <a:gd name="connsiteX63" fmla="*/ 410528 w 723900"/>
                <a:gd name="connsiteY63" fmla="*/ 265748 h 723900"/>
                <a:gd name="connsiteX64" fmla="*/ 364808 w 723900"/>
                <a:gd name="connsiteY64" fmla="*/ 258127 h 723900"/>
                <a:gd name="connsiteX65" fmla="*/ 358140 w 723900"/>
                <a:gd name="connsiteY65" fmla="*/ 258127 h 723900"/>
                <a:gd name="connsiteX66" fmla="*/ 319088 w 723900"/>
                <a:gd name="connsiteY66" fmla="*/ 265748 h 723900"/>
                <a:gd name="connsiteX67" fmla="*/ 308610 w 723900"/>
                <a:gd name="connsiteY67" fmla="*/ 264795 h 723900"/>
                <a:gd name="connsiteX68" fmla="*/ 247650 w 723900"/>
                <a:gd name="connsiteY68" fmla="*/ 247650 h 723900"/>
                <a:gd name="connsiteX69" fmla="*/ 133350 w 723900"/>
                <a:gd name="connsiteY69" fmla="*/ 352425 h 723900"/>
                <a:gd name="connsiteX70" fmla="*/ 190500 w 723900"/>
                <a:gd name="connsiteY70" fmla="*/ 419100 h 723900"/>
                <a:gd name="connsiteX71" fmla="*/ 285750 w 723900"/>
                <a:gd name="connsiteY71" fmla="*/ 495300 h 723900"/>
                <a:gd name="connsiteX72" fmla="*/ 285750 w 723900"/>
                <a:gd name="connsiteY72" fmla="*/ 554355 h 723900"/>
                <a:gd name="connsiteX73" fmla="*/ 297180 w 723900"/>
                <a:gd name="connsiteY73" fmla="*/ 584835 h 723900"/>
                <a:gd name="connsiteX74" fmla="*/ 324803 w 723900"/>
                <a:gd name="connsiteY74" fmla="*/ 618173 h 723900"/>
                <a:gd name="connsiteX75" fmla="*/ 346710 w 723900"/>
                <a:gd name="connsiteY75" fmla="*/ 628650 h 723900"/>
                <a:gd name="connsiteX76" fmla="*/ 369570 w 723900"/>
                <a:gd name="connsiteY76" fmla="*/ 628650 h 723900"/>
                <a:gd name="connsiteX77" fmla="*/ 389573 w 723900"/>
                <a:gd name="connsiteY77" fmla="*/ 620078 h 723900"/>
                <a:gd name="connsiteX78" fmla="*/ 412433 w 723900"/>
                <a:gd name="connsiteY78" fmla="*/ 597218 h 723900"/>
                <a:gd name="connsiteX79" fmla="*/ 422910 w 723900"/>
                <a:gd name="connsiteY79" fmla="*/ 581978 h 723900"/>
                <a:gd name="connsiteX80" fmla="*/ 441960 w 723900"/>
                <a:gd name="connsiteY80" fmla="*/ 542925 h 723900"/>
                <a:gd name="connsiteX81" fmla="*/ 446723 w 723900"/>
                <a:gd name="connsiteY81" fmla="*/ 521970 h 723900"/>
                <a:gd name="connsiteX82" fmla="*/ 446723 w 723900"/>
                <a:gd name="connsiteY82" fmla="*/ 478155 h 723900"/>
                <a:gd name="connsiteX83" fmla="*/ 455295 w 723900"/>
                <a:gd name="connsiteY83" fmla="*/ 458153 h 723900"/>
                <a:gd name="connsiteX84" fmla="*/ 505778 w 723900"/>
                <a:gd name="connsiteY84" fmla="*/ 407670 h 723900"/>
                <a:gd name="connsiteX85" fmla="*/ 504825 w 723900"/>
                <a:gd name="connsiteY85" fmla="*/ 393383 h 723900"/>
                <a:gd name="connsiteX86" fmla="*/ 416243 w 723900"/>
                <a:gd name="connsiteY86" fmla="*/ 300038 h 723900"/>
                <a:gd name="connsiteX87" fmla="*/ 424815 w 723900"/>
                <a:gd name="connsiteY87" fmla="*/ 285750 h 723900"/>
                <a:gd name="connsiteX88" fmla="*/ 428625 w 723900"/>
                <a:gd name="connsiteY88" fmla="*/ 285750 h 723900"/>
                <a:gd name="connsiteX89" fmla="*/ 482918 w 723900"/>
                <a:gd name="connsiteY89" fmla="*/ 356235 h 723900"/>
                <a:gd name="connsiteX90" fmla="*/ 510540 w 723900"/>
                <a:gd name="connsiteY90" fmla="*/ 359093 h 723900"/>
                <a:gd name="connsiteX91" fmla="*/ 541973 w 723900"/>
                <a:gd name="connsiteY91" fmla="*/ 332423 h 723900"/>
                <a:gd name="connsiteX92" fmla="*/ 541020 w 723900"/>
                <a:gd name="connsiteY92" fmla="*/ 317183 h 723900"/>
                <a:gd name="connsiteX93" fmla="*/ 512445 w 723900"/>
                <a:gd name="connsiteY93" fmla="*/ 300038 h 723900"/>
                <a:gd name="connsiteX94" fmla="*/ 508635 w 723900"/>
                <a:gd name="connsiteY94" fmla="*/ 287655 h 723900"/>
                <a:gd name="connsiteX95" fmla="*/ 509588 w 723900"/>
                <a:gd name="connsiteY95" fmla="*/ 285750 h 723900"/>
                <a:gd name="connsiteX96" fmla="*/ 522923 w 723900"/>
                <a:gd name="connsiteY96" fmla="*/ 281940 h 723900"/>
                <a:gd name="connsiteX97" fmla="*/ 557213 w 723900"/>
                <a:gd name="connsiteY97" fmla="*/ 302895 h 723900"/>
                <a:gd name="connsiteX98" fmla="*/ 566738 w 723900"/>
                <a:gd name="connsiteY98" fmla="*/ 305753 h 723900"/>
                <a:gd name="connsiteX99" fmla="*/ 577215 w 723900"/>
                <a:gd name="connsiteY99" fmla="*/ 305753 h 723900"/>
                <a:gd name="connsiteX100" fmla="*/ 594360 w 723900"/>
                <a:gd name="connsiteY100" fmla="*/ 317183 h 723900"/>
                <a:gd name="connsiteX101" fmla="*/ 621983 w 723900"/>
                <a:gd name="connsiteY101" fmla="*/ 380048 h 723900"/>
                <a:gd name="connsiteX102" fmla="*/ 639128 w 723900"/>
                <a:gd name="connsiteY102" fmla="*/ 391478 h 723900"/>
                <a:gd name="connsiteX103" fmla="*/ 639128 w 723900"/>
                <a:gd name="connsiteY103" fmla="*/ 391478 h 723900"/>
                <a:gd name="connsiteX104" fmla="*/ 655320 w 723900"/>
                <a:gd name="connsiteY104" fmla="*/ 375285 h 723900"/>
                <a:gd name="connsiteX105" fmla="*/ 655320 w 723900"/>
                <a:gd name="connsiteY105" fmla="*/ 348615 h 723900"/>
                <a:gd name="connsiteX106" fmla="*/ 659130 w 723900"/>
                <a:gd name="connsiteY106" fmla="*/ 340995 h 723900"/>
                <a:gd name="connsiteX107" fmla="*/ 681038 w 723900"/>
                <a:gd name="connsiteY107" fmla="*/ 323850 h 723900"/>
                <a:gd name="connsiteX108" fmla="*/ 683895 w 723900"/>
                <a:gd name="connsiteY108" fmla="*/ 362903 h 723900"/>
                <a:gd name="connsiteX109" fmla="*/ 361950 w 723900"/>
                <a:gd name="connsiteY109" fmla="*/ 685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85800"/>
                  </a:moveTo>
                  <a:cubicBezTo>
                    <a:pt x="183833" y="685800"/>
                    <a:pt x="38100" y="540068"/>
                    <a:pt x="38100" y="361950"/>
                  </a:cubicBezTo>
                  <a:cubicBezTo>
                    <a:pt x="38100" y="183833"/>
                    <a:pt x="183833" y="38100"/>
                    <a:pt x="361950" y="38100"/>
                  </a:cubicBezTo>
                  <a:cubicBezTo>
                    <a:pt x="408623" y="38100"/>
                    <a:pt x="452438" y="47625"/>
                    <a:pt x="492443" y="65723"/>
                  </a:cubicBezTo>
                  <a:lnTo>
                    <a:pt x="461963" y="90488"/>
                  </a:lnTo>
                  <a:cubicBezTo>
                    <a:pt x="458153" y="93345"/>
                    <a:pt x="454343" y="95250"/>
                    <a:pt x="449580" y="95250"/>
                  </a:cubicBezTo>
                  <a:lnTo>
                    <a:pt x="431483" y="95250"/>
                  </a:lnTo>
                  <a:cubicBezTo>
                    <a:pt x="429578" y="95250"/>
                    <a:pt x="426720" y="95250"/>
                    <a:pt x="424815" y="94298"/>
                  </a:cubicBezTo>
                  <a:cubicBezTo>
                    <a:pt x="424815" y="94298"/>
                    <a:pt x="378143" y="66675"/>
                    <a:pt x="351473" y="66675"/>
                  </a:cubicBezTo>
                  <a:cubicBezTo>
                    <a:pt x="325755" y="66675"/>
                    <a:pt x="283845" y="82868"/>
                    <a:pt x="265748" y="95250"/>
                  </a:cubicBezTo>
                  <a:cubicBezTo>
                    <a:pt x="238125" y="113348"/>
                    <a:pt x="267653" y="121920"/>
                    <a:pt x="274320" y="123825"/>
                  </a:cubicBezTo>
                  <a:cubicBezTo>
                    <a:pt x="275273" y="123825"/>
                    <a:pt x="276225" y="123825"/>
                    <a:pt x="276225" y="123825"/>
                  </a:cubicBezTo>
                  <a:lnTo>
                    <a:pt x="302895" y="123825"/>
                  </a:lnTo>
                  <a:cubicBezTo>
                    <a:pt x="309563" y="123825"/>
                    <a:pt x="315278" y="120968"/>
                    <a:pt x="319088" y="115253"/>
                  </a:cubicBezTo>
                  <a:lnTo>
                    <a:pt x="329565" y="99060"/>
                  </a:lnTo>
                  <a:cubicBezTo>
                    <a:pt x="331470" y="96203"/>
                    <a:pt x="334328" y="95250"/>
                    <a:pt x="337185" y="95250"/>
                  </a:cubicBezTo>
                  <a:lnTo>
                    <a:pt x="352425" y="95250"/>
                  </a:lnTo>
                  <a:lnTo>
                    <a:pt x="332423" y="128588"/>
                  </a:lnTo>
                  <a:cubicBezTo>
                    <a:pt x="327660" y="137160"/>
                    <a:pt x="318135" y="142875"/>
                    <a:pt x="307658" y="142875"/>
                  </a:cubicBezTo>
                  <a:lnTo>
                    <a:pt x="281940" y="142875"/>
                  </a:lnTo>
                  <a:cubicBezTo>
                    <a:pt x="278130" y="142875"/>
                    <a:pt x="274320" y="143828"/>
                    <a:pt x="271463" y="145733"/>
                  </a:cubicBezTo>
                  <a:lnTo>
                    <a:pt x="247650" y="161925"/>
                  </a:lnTo>
                  <a:lnTo>
                    <a:pt x="228600" y="161925"/>
                  </a:lnTo>
                  <a:cubicBezTo>
                    <a:pt x="222885" y="161925"/>
                    <a:pt x="219075" y="165735"/>
                    <a:pt x="219075" y="171450"/>
                  </a:cubicBezTo>
                  <a:lnTo>
                    <a:pt x="219075" y="180975"/>
                  </a:lnTo>
                  <a:cubicBezTo>
                    <a:pt x="219075" y="186690"/>
                    <a:pt x="215265" y="190500"/>
                    <a:pt x="209550" y="190500"/>
                  </a:cubicBezTo>
                  <a:lnTo>
                    <a:pt x="200978" y="190500"/>
                  </a:lnTo>
                  <a:cubicBezTo>
                    <a:pt x="194310" y="190500"/>
                    <a:pt x="188595" y="193358"/>
                    <a:pt x="184785" y="199073"/>
                  </a:cubicBezTo>
                  <a:lnTo>
                    <a:pt x="173355" y="217170"/>
                  </a:lnTo>
                  <a:cubicBezTo>
                    <a:pt x="172403" y="219075"/>
                    <a:pt x="171450" y="220980"/>
                    <a:pt x="171450" y="222885"/>
                  </a:cubicBezTo>
                  <a:lnTo>
                    <a:pt x="171450" y="228600"/>
                  </a:lnTo>
                  <a:cubicBezTo>
                    <a:pt x="171450" y="234315"/>
                    <a:pt x="175260" y="238125"/>
                    <a:pt x="180975" y="238125"/>
                  </a:cubicBezTo>
                  <a:lnTo>
                    <a:pt x="215265" y="238125"/>
                  </a:lnTo>
                  <a:cubicBezTo>
                    <a:pt x="218123" y="238125"/>
                    <a:pt x="220027" y="237173"/>
                    <a:pt x="221933" y="235268"/>
                  </a:cubicBezTo>
                  <a:lnTo>
                    <a:pt x="251460" y="205740"/>
                  </a:lnTo>
                  <a:cubicBezTo>
                    <a:pt x="255270" y="201930"/>
                    <a:pt x="260033" y="200025"/>
                    <a:pt x="264795" y="200025"/>
                  </a:cubicBezTo>
                  <a:lnTo>
                    <a:pt x="268605" y="200025"/>
                  </a:lnTo>
                  <a:cubicBezTo>
                    <a:pt x="273368" y="200025"/>
                    <a:pt x="277178" y="202883"/>
                    <a:pt x="278130" y="207645"/>
                  </a:cubicBezTo>
                  <a:lnTo>
                    <a:pt x="283845" y="231458"/>
                  </a:lnTo>
                  <a:cubicBezTo>
                    <a:pt x="284798" y="235268"/>
                    <a:pt x="288608" y="239077"/>
                    <a:pt x="293370" y="239077"/>
                  </a:cubicBezTo>
                  <a:lnTo>
                    <a:pt x="295275" y="239077"/>
                  </a:lnTo>
                  <a:cubicBezTo>
                    <a:pt x="300990" y="239077"/>
                    <a:pt x="304800" y="235268"/>
                    <a:pt x="304800" y="229552"/>
                  </a:cubicBezTo>
                  <a:lnTo>
                    <a:pt x="304800" y="204788"/>
                  </a:lnTo>
                  <a:cubicBezTo>
                    <a:pt x="304800" y="201930"/>
                    <a:pt x="305753" y="200025"/>
                    <a:pt x="307658" y="198120"/>
                  </a:cubicBezTo>
                  <a:lnTo>
                    <a:pt x="314325" y="190500"/>
                  </a:lnTo>
                  <a:lnTo>
                    <a:pt x="321945" y="212408"/>
                  </a:lnTo>
                  <a:cubicBezTo>
                    <a:pt x="322898" y="216218"/>
                    <a:pt x="326708" y="219075"/>
                    <a:pt x="330518" y="219075"/>
                  </a:cubicBezTo>
                  <a:lnTo>
                    <a:pt x="339090" y="219075"/>
                  </a:lnTo>
                  <a:cubicBezTo>
                    <a:pt x="341948" y="219075"/>
                    <a:pt x="343853" y="218123"/>
                    <a:pt x="345758" y="216218"/>
                  </a:cubicBezTo>
                  <a:lnTo>
                    <a:pt x="349568" y="212408"/>
                  </a:lnTo>
                  <a:cubicBezTo>
                    <a:pt x="351473" y="210502"/>
                    <a:pt x="353378" y="209550"/>
                    <a:pt x="356235" y="209550"/>
                  </a:cubicBezTo>
                  <a:lnTo>
                    <a:pt x="361950" y="209550"/>
                  </a:lnTo>
                  <a:cubicBezTo>
                    <a:pt x="367665" y="209550"/>
                    <a:pt x="371475" y="213360"/>
                    <a:pt x="371475" y="219075"/>
                  </a:cubicBezTo>
                  <a:lnTo>
                    <a:pt x="371475" y="228600"/>
                  </a:lnTo>
                  <a:cubicBezTo>
                    <a:pt x="371475" y="234315"/>
                    <a:pt x="375285" y="238125"/>
                    <a:pt x="381000" y="238125"/>
                  </a:cubicBezTo>
                  <a:lnTo>
                    <a:pt x="415290" y="238125"/>
                  </a:lnTo>
                  <a:cubicBezTo>
                    <a:pt x="421958" y="238125"/>
                    <a:pt x="426720" y="244793"/>
                    <a:pt x="423863" y="250508"/>
                  </a:cubicBezTo>
                  <a:lnTo>
                    <a:pt x="421005" y="259080"/>
                  </a:lnTo>
                  <a:cubicBezTo>
                    <a:pt x="419100" y="263843"/>
                    <a:pt x="415290" y="266700"/>
                    <a:pt x="410528" y="265748"/>
                  </a:cubicBezTo>
                  <a:lnTo>
                    <a:pt x="364808" y="258127"/>
                  </a:lnTo>
                  <a:cubicBezTo>
                    <a:pt x="362903" y="258127"/>
                    <a:pt x="360045" y="258127"/>
                    <a:pt x="358140" y="258127"/>
                  </a:cubicBezTo>
                  <a:lnTo>
                    <a:pt x="319088" y="265748"/>
                  </a:lnTo>
                  <a:cubicBezTo>
                    <a:pt x="315278" y="266700"/>
                    <a:pt x="312420" y="265748"/>
                    <a:pt x="308610" y="264795"/>
                  </a:cubicBezTo>
                  <a:cubicBezTo>
                    <a:pt x="296228" y="260033"/>
                    <a:pt x="261938" y="247650"/>
                    <a:pt x="247650" y="247650"/>
                  </a:cubicBezTo>
                  <a:cubicBezTo>
                    <a:pt x="134303" y="247650"/>
                    <a:pt x="133350" y="323850"/>
                    <a:pt x="133350" y="352425"/>
                  </a:cubicBezTo>
                  <a:cubicBezTo>
                    <a:pt x="133350" y="390525"/>
                    <a:pt x="155258" y="419100"/>
                    <a:pt x="190500" y="419100"/>
                  </a:cubicBezTo>
                  <a:cubicBezTo>
                    <a:pt x="232410" y="419100"/>
                    <a:pt x="285750" y="417195"/>
                    <a:pt x="285750" y="495300"/>
                  </a:cubicBezTo>
                  <a:lnTo>
                    <a:pt x="285750" y="554355"/>
                  </a:lnTo>
                  <a:cubicBezTo>
                    <a:pt x="285750" y="565785"/>
                    <a:pt x="289560" y="576263"/>
                    <a:pt x="297180" y="584835"/>
                  </a:cubicBezTo>
                  <a:lnTo>
                    <a:pt x="324803" y="618173"/>
                  </a:lnTo>
                  <a:cubicBezTo>
                    <a:pt x="330518" y="624840"/>
                    <a:pt x="338138" y="628650"/>
                    <a:pt x="346710" y="628650"/>
                  </a:cubicBezTo>
                  <a:lnTo>
                    <a:pt x="369570" y="628650"/>
                  </a:lnTo>
                  <a:cubicBezTo>
                    <a:pt x="377190" y="628650"/>
                    <a:pt x="384810" y="625793"/>
                    <a:pt x="389573" y="620078"/>
                  </a:cubicBezTo>
                  <a:lnTo>
                    <a:pt x="412433" y="597218"/>
                  </a:lnTo>
                  <a:cubicBezTo>
                    <a:pt x="417195" y="592455"/>
                    <a:pt x="420053" y="587693"/>
                    <a:pt x="422910" y="581978"/>
                  </a:cubicBezTo>
                  <a:lnTo>
                    <a:pt x="441960" y="542925"/>
                  </a:lnTo>
                  <a:cubicBezTo>
                    <a:pt x="444818" y="536258"/>
                    <a:pt x="446723" y="528638"/>
                    <a:pt x="446723" y="521970"/>
                  </a:cubicBezTo>
                  <a:lnTo>
                    <a:pt x="446723" y="478155"/>
                  </a:lnTo>
                  <a:cubicBezTo>
                    <a:pt x="446723" y="470535"/>
                    <a:pt x="449580" y="462915"/>
                    <a:pt x="455295" y="458153"/>
                  </a:cubicBezTo>
                  <a:lnTo>
                    <a:pt x="505778" y="407670"/>
                  </a:lnTo>
                  <a:cubicBezTo>
                    <a:pt x="509588" y="403860"/>
                    <a:pt x="509588" y="396240"/>
                    <a:pt x="504825" y="393383"/>
                  </a:cubicBezTo>
                  <a:cubicBezTo>
                    <a:pt x="504825" y="393383"/>
                    <a:pt x="447675" y="360998"/>
                    <a:pt x="416243" y="300038"/>
                  </a:cubicBezTo>
                  <a:cubicBezTo>
                    <a:pt x="413385" y="293370"/>
                    <a:pt x="417195" y="285750"/>
                    <a:pt x="424815" y="285750"/>
                  </a:cubicBezTo>
                  <a:lnTo>
                    <a:pt x="428625" y="285750"/>
                  </a:lnTo>
                  <a:lnTo>
                    <a:pt x="482918" y="356235"/>
                  </a:lnTo>
                  <a:cubicBezTo>
                    <a:pt x="489585" y="364808"/>
                    <a:pt x="501968" y="365760"/>
                    <a:pt x="510540" y="359093"/>
                  </a:cubicBezTo>
                  <a:lnTo>
                    <a:pt x="541973" y="332423"/>
                  </a:lnTo>
                  <a:cubicBezTo>
                    <a:pt x="546735" y="328613"/>
                    <a:pt x="546735" y="320040"/>
                    <a:pt x="541020" y="317183"/>
                  </a:cubicBezTo>
                  <a:lnTo>
                    <a:pt x="512445" y="300038"/>
                  </a:lnTo>
                  <a:cubicBezTo>
                    <a:pt x="508635" y="297180"/>
                    <a:pt x="506730" y="292418"/>
                    <a:pt x="508635" y="287655"/>
                  </a:cubicBezTo>
                  <a:lnTo>
                    <a:pt x="509588" y="285750"/>
                  </a:lnTo>
                  <a:cubicBezTo>
                    <a:pt x="512445" y="280988"/>
                    <a:pt x="518160" y="279083"/>
                    <a:pt x="522923" y="281940"/>
                  </a:cubicBezTo>
                  <a:lnTo>
                    <a:pt x="557213" y="302895"/>
                  </a:lnTo>
                  <a:cubicBezTo>
                    <a:pt x="560070" y="304800"/>
                    <a:pt x="563880" y="305753"/>
                    <a:pt x="566738" y="305753"/>
                  </a:cubicBezTo>
                  <a:lnTo>
                    <a:pt x="577215" y="305753"/>
                  </a:lnTo>
                  <a:cubicBezTo>
                    <a:pt x="584835" y="305753"/>
                    <a:pt x="591503" y="310515"/>
                    <a:pt x="594360" y="317183"/>
                  </a:cubicBezTo>
                  <a:lnTo>
                    <a:pt x="621983" y="380048"/>
                  </a:lnTo>
                  <a:cubicBezTo>
                    <a:pt x="624840" y="386715"/>
                    <a:pt x="631508" y="391478"/>
                    <a:pt x="639128" y="391478"/>
                  </a:cubicBezTo>
                  <a:lnTo>
                    <a:pt x="639128" y="391478"/>
                  </a:lnTo>
                  <a:cubicBezTo>
                    <a:pt x="647700" y="391478"/>
                    <a:pt x="655320" y="383858"/>
                    <a:pt x="655320" y="375285"/>
                  </a:cubicBezTo>
                  <a:lnTo>
                    <a:pt x="655320" y="348615"/>
                  </a:lnTo>
                  <a:cubicBezTo>
                    <a:pt x="655320" y="345758"/>
                    <a:pt x="656273" y="342900"/>
                    <a:pt x="659130" y="340995"/>
                  </a:cubicBezTo>
                  <a:lnTo>
                    <a:pt x="681038" y="323850"/>
                  </a:lnTo>
                  <a:cubicBezTo>
                    <a:pt x="682943" y="336233"/>
                    <a:pt x="683895" y="349568"/>
                    <a:pt x="683895" y="362903"/>
                  </a:cubicBezTo>
                  <a:cubicBezTo>
                    <a:pt x="685800" y="540068"/>
                    <a:pt x="540068" y="685800"/>
                    <a:pt x="361950" y="685800"/>
                  </a:cubicBezTo>
                  <a:close/>
                </a:path>
              </a:pathLst>
            </a:custGeom>
            <a:grpFill/>
            <a:ln w="9525" cap="flat">
              <a:noFill/>
              <a:prstDash val="solid"/>
              <a:miter/>
            </a:ln>
          </p:spPr>
          <p:txBody>
            <a:bodyPr rtlCol="0" anchor="ctr"/>
            <a:lstStyle/>
            <a:p>
              <a:endParaRPr lang="it-IT" sz="1013"/>
            </a:p>
          </p:txBody>
        </p:sp>
        <p:sp>
          <p:nvSpPr>
            <p:cNvPr id="1453" name="Figura a mano libera 1452">
              <a:extLst>
                <a:ext uri="{FF2B5EF4-FFF2-40B4-BE49-F238E27FC236}">
                  <a16:creationId xmlns:a16="http://schemas.microsoft.com/office/drawing/2014/main" id="{7B9913DD-20D1-E74A-9FB6-D3307532DE5F}"/>
                </a:ext>
              </a:extLst>
            </p:cNvPr>
            <p:cNvSpPr/>
            <p:nvPr/>
          </p:nvSpPr>
          <p:spPr>
            <a:xfrm>
              <a:off x="6059310" y="3335160"/>
              <a:ext cx="38100" cy="47625"/>
            </a:xfrm>
            <a:custGeom>
              <a:avLst/>
              <a:gdLst>
                <a:gd name="connsiteX0" fmla="*/ 15240 w 38100"/>
                <a:gd name="connsiteY0" fmla="*/ 43815 h 47625"/>
                <a:gd name="connsiteX1" fmla="*/ 15240 w 38100"/>
                <a:gd name="connsiteY1" fmla="*/ 53340 h 47625"/>
                <a:gd name="connsiteX2" fmla="*/ 24765 w 38100"/>
                <a:gd name="connsiteY2" fmla="*/ 53340 h 47625"/>
                <a:gd name="connsiteX3" fmla="*/ 34290 w 38100"/>
                <a:gd name="connsiteY3" fmla="*/ 43815 h 47625"/>
                <a:gd name="connsiteX4" fmla="*/ 34290 w 38100"/>
                <a:gd name="connsiteY4" fmla="*/ 34290 h 47625"/>
                <a:gd name="connsiteX5" fmla="*/ 43815 w 38100"/>
                <a:gd name="connsiteY5" fmla="*/ 34290 h 47625"/>
                <a:gd name="connsiteX6" fmla="*/ 43815 w 38100"/>
                <a:gd name="connsiteY6" fmla="*/ 19050 h 47625"/>
                <a:gd name="connsiteX7" fmla="*/ 40958 w 38100"/>
                <a:gd name="connsiteY7" fmla="*/ 12383 h 47625"/>
                <a:gd name="connsiteX8" fmla="*/ 31433 w 38100"/>
                <a:gd name="connsiteY8" fmla="*/ 2858 h 47625"/>
                <a:gd name="connsiteX9" fmla="*/ 18097 w 38100"/>
                <a:gd name="connsiteY9" fmla="*/ 2858 h 47625"/>
                <a:gd name="connsiteX10" fmla="*/ 2858 w 38100"/>
                <a:gd name="connsiteY10" fmla="*/ 18097 h 47625"/>
                <a:gd name="connsiteX11" fmla="*/ 2858 w 38100"/>
                <a:gd name="connsiteY11" fmla="*/ 31433 h 47625"/>
                <a:gd name="connsiteX12" fmla="*/ 15240 w 38100"/>
                <a:gd name="connsiteY12" fmla="*/ 4381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00" h="47625">
                  <a:moveTo>
                    <a:pt x="15240" y="43815"/>
                  </a:moveTo>
                  <a:lnTo>
                    <a:pt x="15240" y="53340"/>
                  </a:lnTo>
                  <a:lnTo>
                    <a:pt x="24765" y="53340"/>
                  </a:lnTo>
                  <a:cubicBezTo>
                    <a:pt x="30480" y="53340"/>
                    <a:pt x="34290" y="49530"/>
                    <a:pt x="34290" y="43815"/>
                  </a:cubicBezTo>
                  <a:lnTo>
                    <a:pt x="34290" y="34290"/>
                  </a:lnTo>
                  <a:lnTo>
                    <a:pt x="43815" y="34290"/>
                  </a:lnTo>
                  <a:lnTo>
                    <a:pt x="43815" y="19050"/>
                  </a:lnTo>
                  <a:cubicBezTo>
                    <a:pt x="43815" y="16193"/>
                    <a:pt x="42863" y="14288"/>
                    <a:pt x="40958" y="12383"/>
                  </a:cubicBezTo>
                  <a:lnTo>
                    <a:pt x="31433" y="2858"/>
                  </a:lnTo>
                  <a:cubicBezTo>
                    <a:pt x="27622" y="-953"/>
                    <a:pt x="21908" y="-953"/>
                    <a:pt x="18097" y="2858"/>
                  </a:cubicBezTo>
                  <a:lnTo>
                    <a:pt x="2858" y="18097"/>
                  </a:lnTo>
                  <a:cubicBezTo>
                    <a:pt x="-953" y="21908"/>
                    <a:pt x="-953" y="27622"/>
                    <a:pt x="2858" y="31433"/>
                  </a:cubicBezTo>
                  <a:lnTo>
                    <a:pt x="15240" y="43815"/>
                  </a:lnTo>
                  <a:close/>
                </a:path>
              </a:pathLst>
            </a:custGeom>
            <a:grpFill/>
            <a:ln w="9525" cap="flat">
              <a:noFill/>
              <a:prstDash val="solid"/>
              <a:miter/>
            </a:ln>
          </p:spPr>
          <p:txBody>
            <a:bodyPr rtlCol="0" anchor="ctr"/>
            <a:lstStyle/>
            <a:p>
              <a:endParaRPr lang="it-IT" sz="1013"/>
            </a:p>
          </p:txBody>
        </p:sp>
      </p:grpSp>
      <p:grpSp>
        <p:nvGrpSpPr>
          <p:cNvPr id="1454" name="Elemento grafico 1410" descr="Globo terrestre: Americhe">
            <a:extLst>
              <a:ext uri="{FF2B5EF4-FFF2-40B4-BE49-F238E27FC236}">
                <a16:creationId xmlns:a16="http://schemas.microsoft.com/office/drawing/2014/main" id="{2C6CB3D9-27DB-8243-BEE1-C7E29994F620}"/>
              </a:ext>
            </a:extLst>
          </p:cNvPr>
          <p:cNvGrpSpPr/>
          <p:nvPr/>
        </p:nvGrpSpPr>
        <p:grpSpPr>
          <a:xfrm>
            <a:off x="1018233" y="3627458"/>
            <a:ext cx="249467" cy="249467"/>
            <a:chOff x="5938800" y="3271800"/>
            <a:chExt cx="914400" cy="914400"/>
          </a:xfrm>
          <a:solidFill>
            <a:schemeClr val="accent3"/>
          </a:solidFill>
        </p:grpSpPr>
        <p:sp>
          <p:nvSpPr>
            <p:cNvPr id="1455" name="Figura a mano libera 1454">
              <a:extLst>
                <a:ext uri="{FF2B5EF4-FFF2-40B4-BE49-F238E27FC236}">
                  <a16:creationId xmlns:a16="http://schemas.microsoft.com/office/drawing/2014/main" id="{F37B16BA-A24C-E842-AFA4-07CCA3D26AA2}"/>
                </a:ext>
              </a:extLst>
            </p:cNvPr>
            <p:cNvSpPr/>
            <p:nvPr/>
          </p:nvSpPr>
          <p:spPr>
            <a:xfrm>
              <a:off x="6034050" y="33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8100 w 723900"/>
                <a:gd name="connsiteY5" fmla="*/ 361950 h 723900"/>
                <a:gd name="connsiteX6" fmla="*/ 123825 w 723900"/>
                <a:gd name="connsiteY6" fmla="*/ 142875 h 723900"/>
                <a:gd name="connsiteX7" fmla="*/ 142875 w 723900"/>
                <a:gd name="connsiteY7" fmla="*/ 161925 h 723900"/>
                <a:gd name="connsiteX8" fmla="*/ 142875 w 723900"/>
                <a:gd name="connsiteY8" fmla="*/ 221933 h 723900"/>
                <a:gd name="connsiteX9" fmla="*/ 146685 w 723900"/>
                <a:gd name="connsiteY9" fmla="*/ 233363 h 723900"/>
                <a:gd name="connsiteX10" fmla="*/ 209550 w 723900"/>
                <a:gd name="connsiteY10" fmla="*/ 314325 h 723900"/>
                <a:gd name="connsiteX11" fmla="*/ 214313 w 723900"/>
                <a:gd name="connsiteY11" fmla="*/ 309563 h 723900"/>
                <a:gd name="connsiteX12" fmla="*/ 216218 w 723900"/>
                <a:gd name="connsiteY12" fmla="*/ 298133 h 723900"/>
                <a:gd name="connsiteX13" fmla="*/ 204788 w 723900"/>
                <a:gd name="connsiteY13" fmla="*/ 279083 h 723900"/>
                <a:gd name="connsiteX14" fmla="*/ 216218 w 723900"/>
                <a:gd name="connsiteY14" fmla="*/ 264795 h 723900"/>
                <a:gd name="connsiteX15" fmla="*/ 221933 w 723900"/>
                <a:gd name="connsiteY15" fmla="*/ 269558 h 723900"/>
                <a:gd name="connsiteX16" fmla="*/ 253365 w 723900"/>
                <a:gd name="connsiteY16" fmla="*/ 331470 h 723900"/>
                <a:gd name="connsiteX17" fmla="*/ 269558 w 723900"/>
                <a:gd name="connsiteY17" fmla="*/ 345758 h 723900"/>
                <a:gd name="connsiteX18" fmla="*/ 311468 w 723900"/>
                <a:gd name="connsiteY18" fmla="*/ 360045 h 723900"/>
                <a:gd name="connsiteX19" fmla="*/ 317183 w 723900"/>
                <a:gd name="connsiteY19" fmla="*/ 364808 h 723900"/>
                <a:gd name="connsiteX20" fmla="*/ 320040 w 723900"/>
                <a:gd name="connsiteY20" fmla="*/ 369570 h 723900"/>
                <a:gd name="connsiteX21" fmla="*/ 337185 w 723900"/>
                <a:gd name="connsiteY21" fmla="*/ 380048 h 723900"/>
                <a:gd name="connsiteX22" fmla="*/ 348615 w 723900"/>
                <a:gd name="connsiteY22" fmla="*/ 380048 h 723900"/>
                <a:gd name="connsiteX23" fmla="*/ 356235 w 723900"/>
                <a:gd name="connsiteY23" fmla="*/ 383858 h 723900"/>
                <a:gd name="connsiteX24" fmla="*/ 368618 w 723900"/>
                <a:gd name="connsiteY24" fmla="*/ 401955 h 723900"/>
                <a:gd name="connsiteX25" fmla="*/ 380048 w 723900"/>
                <a:gd name="connsiteY25" fmla="*/ 409575 h 723900"/>
                <a:gd name="connsiteX26" fmla="*/ 400050 w 723900"/>
                <a:gd name="connsiteY26" fmla="*/ 414338 h 723900"/>
                <a:gd name="connsiteX27" fmla="*/ 406718 w 723900"/>
                <a:gd name="connsiteY27" fmla="*/ 426720 h 723900"/>
                <a:gd name="connsiteX28" fmla="*/ 391478 w 723900"/>
                <a:gd name="connsiteY28" fmla="*/ 463868 h 723900"/>
                <a:gd name="connsiteX29" fmla="*/ 448628 w 723900"/>
                <a:gd name="connsiteY29" fmla="*/ 559118 h 723900"/>
                <a:gd name="connsiteX30" fmla="*/ 440055 w 723900"/>
                <a:gd name="connsiteY30" fmla="*/ 673418 h 723900"/>
                <a:gd name="connsiteX31" fmla="*/ 362903 w 723900"/>
                <a:gd name="connsiteY31" fmla="*/ 682943 h 723900"/>
                <a:gd name="connsiteX32" fmla="*/ 38100 w 723900"/>
                <a:gd name="connsiteY32" fmla="*/ 361950 h 723900"/>
                <a:gd name="connsiteX33" fmla="*/ 483870 w 723900"/>
                <a:gd name="connsiteY33" fmla="*/ 661988 h 723900"/>
                <a:gd name="connsiteX34" fmla="*/ 552450 w 723900"/>
                <a:gd name="connsiteY34" fmla="*/ 600075 h 723900"/>
                <a:gd name="connsiteX35" fmla="*/ 571500 w 723900"/>
                <a:gd name="connsiteY35" fmla="*/ 552450 h 723900"/>
                <a:gd name="connsiteX36" fmla="*/ 638175 w 723900"/>
                <a:gd name="connsiteY36" fmla="*/ 485775 h 723900"/>
                <a:gd name="connsiteX37" fmla="*/ 571500 w 723900"/>
                <a:gd name="connsiteY37" fmla="*/ 438150 h 723900"/>
                <a:gd name="connsiteX38" fmla="*/ 457200 w 723900"/>
                <a:gd name="connsiteY38" fmla="*/ 381000 h 723900"/>
                <a:gd name="connsiteX39" fmla="*/ 409575 w 723900"/>
                <a:gd name="connsiteY39" fmla="*/ 400050 h 723900"/>
                <a:gd name="connsiteX40" fmla="*/ 390525 w 723900"/>
                <a:gd name="connsiteY40" fmla="*/ 390525 h 723900"/>
                <a:gd name="connsiteX41" fmla="*/ 390525 w 723900"/>
                <a:gd name="connsiteY41" fmla="*/ 361950 h 723900"/>
                <a:gd name="connsiteX42" fmla="*/ 381000 w 723900"/>
                <a:gd name="connsiteY42" fmla="*/ 352425 h 723900"/>
                <a:gd name="connsiteX43" fmla="*/ 361950 w 723900"/>
                <a:gd name="connsiteY43" fmla="*/ 352425 h 723900"/>
                <a:gd name="connsiteX44" fmla="*/ 361950 w 723900"/>
                <a:gd name="connsiteY44" fmla="*/ 323850 h 723900"/>
                <a:gd name="connsiteX45" fmla="*/ 352425 w 723900"/>
                <a:gd name="connsiteY45" fmla="*/ 314325 h 723900"/>
                <a:gd name="connsiteX46" fmla="*/ 342900 w 723900"/>
                <a:gd name="connsiteY46" fmla="*/ 314325 h 723900"/>
                <a:gd name="connsiteX47" fmla="*/ 332423 w 723900"/>
                <a:gd name="connsiteY47" fmla="*/ 320993 h 723900"/>
                <a:gd name="connsiteX48" fmla="*/ 304800 w 723900"/>
                <a:gd name="connsiteY48" fmla="*/ 313373 h 723900"/>
                <a:gd name="connsiteX49" fmla="*/ 295275 w 723900"/>
                <a:gd name="connsiteY49" fmla="*/ 294323 h 723900"/>
                <a:gd name="connsiteX50" fmla="*/ 342900 w 723900"/>
                <a:gd name="connsiteY50" fmla="*/ 256223 h 723900"/>
                <a:gd name="connsiteX51" fmla="*/ 363855 w 723900"/>
                <a:gd name="connsiteY51" fmla="*/ 256223 h 723900"/>
                <a:gd name="connsiteX52" fmla="*/ 373380 w 723900"/>
                <a:gd name="connsiteY52" fmla="*/ 263843 h 723900"/>
                <a:gd name="connsiteX53" fmla="*/ 379095 w 723900"/>
                <a:gd name="connsiteY53" fmla="*/ 287655 h 723900"/>
                <a:gd name="connsiteX54" fmla="*/ 388620 w 723900"/>
                <a:gd name="connsiteY54" fmla="*/ 295275 h 723900"/>
                <a:gd name="connsiteX55" fmla="*/ 392430 w 723900"/>
                <a:gd name="connsiteY55" fmla="*/ 295275 h 723900"/>
                <a:gd name="connsiteX56" fmla="*/ 401955 w 723900"/>
                <a:gd name="connsiteY56" fmla="*/ 287655 h 723900"/>
                <a:gd name="connsiteX57" fmla="*/ 408623 w 723900"/>
                <a:gd name="connsiteY57" fmla="*/ 252413 h 723900"/>
                <a:gd name="connsiteX58" fmla="*/ 412433 w 723900"/>
                <a:gd name="connsiteY58" fmla="*/ 243840 h 723900"/>
                <a:gd name="connsiteX59" fmla="*/ 439103 w 723900"/>
                <a:gd name="connsiteY59" fmla="*/ 210502 h 723900"/>
                <a:gd name="connsiteX60" fmla="*/ 461010 w 723900"/>
                <a:gd name="connsiteY60" fmla="*/ 200025 h 723900"/>
                <a:gd name="connsiteX61" fmla="*/ 485775 w 723900"/>
                <a:gd name="connsiteY61" fmla="*/ 200025 h 723900"/>
                <a:gd name="connsiteX62" fmla="*/ 495300 w 723900"/>
                <a:gd name="connsiteY62" fmla="*/ 190500 h 723900"/>
                <a:gd name="connsiteX63" fmla="*/ 495300 w 723900"/>
                <a:gd name="connsiteY63" fmla="*/ 180975 h 723900"/>
                <a:gd name="connsiteX64" fmla="*/ 492443 w 723900"/>
                <a:gd name="connsiteY64" fmla="*/ 178118 h 723900"/>
                <a:gd name="connsiteX65" fmla="*/ 499110 w 723900"/>
                <a:gd name="connsiteY65" fmla="*/ 161925 h 723900"/>
                <a:gd name="connsiteX66" fmla="*/ 504825 w 723900"/>
                <a:gd name="connsiteY66" fmla="*/ 161925 h 723900"/>
                <a:gd name="connsiteX67" fmla="*/ 514350 w 723900"/>
                <a:gd name="connsiteY67" fmla="*/ 171450 h 723900"/>
                <a:gd name="connsiteX68" fmla="*/ 523875 w 723900"/>
                <a:gd name="connsiteY68" fmla="*/ 180975 h 723900"/>
                <a:gd name="connsiteX69" fmla="*/ 533400 w 723900"/>
                <a:gd name="connsiteY69" fmla="*/ 180975 h 723900"/>
                <a:gd name="connsiteX70" fmla="*/ 539115 w 723900"/>
                <a:gd name="connsiteY70" fmla="*/ 156210 h 723900"/>
                <a:gd name="connsiteX71" fmla="*/ 530543 w 723900"/>
                <a:gd name="connsiteY71" fmla="*/ 135255 h 723900"/>
                <a:gd name="connsiteX72" fmla="*/ 449580 w 723900"/>
                <a:gd name="connsiteY72" fmla="*/ 86678 h 723900"/>
                <a:gd name="connsiteX73" fmla="*/ 444818 w 723900"/>
                <a:gd name="connsiteY73" fmla="*/ 85725 h 723900"/>
                <a:gd name="connsiteX74" fmla="*/ 428625 w 723900"/>
                <a:gd name="connsiteY74" fmla="*/ 85725 h 723900"/>
                <a:gd name="connsiteX75" fmla="*/ 409575 w 723900"/>
                <a:gd name="connsiteY75" fmla="*/ 104775 h 723900"/>
                <a:gd name="connsiteX76" fmla="*/ 409575 w 723900"/>
                <a:gd name="connsiteY76" fmla="*/ 114300 h 723900"/>
                <a:gd name="connsiteX77" fmla="*/ 400050 w 723900"/>
                <a:gd name="connsiteY77" fmla="*/ 123825 h 723900"/>
                <a:gd name="connsiteX78" fmla="*/ 390525 w 723900"/>
                <a:gd name="connsiteY78" fmla="*/ 123825 h 723900"/>
                <a:gd name="connsiteX79" fmla="*/ 381000 w 723900"/>
                <a:gd name="connsiteY79" fmla="*/ 114300 h 723900"/>
                <a:gd name="connsiteX80" fmla="*/ 352425 w 723900"/>
                <a:gd name="connsiteY80" fmla="*/ 114300 h 723900"/>
                <a:gd name="connsiteX81" fmla="*/ 342900 w 723900"/>
                <a:gd name="connsiteY81" fmla="*/ 104775 h 723900"/>
                <a:gd name="connsiteX82" fmla="*/ 342900 w 723900"/>
                <a:gd name="connsiteY82" fmla="*/ 80963 h 723900"/>
                <a:gd name="connsiteX83" fmla="*/ 346710 w 723900"/>
                <a:gd name="connsiteY83" fmla="*/ 73343 h 723900"/>
                <a:gd name="connsiteX84" fmla="*/ 407670 w 723900"/>
                <a:gd name="connsiteY84" fmla="*/ 47625 h 723900"/>
                <a:gd name="connsiteX85" fmla="*/ 417195 w 723900"/>
                <a:gd name="connsiteY85" fmla="*/ 63818 h 723900"/>
                <a:gd name="connsiteX86" fmla="*/ 423863 w 723900"/>
                <a:gd name="connsiteY86" fmla="*/ 66675 h 723900"/>
                <a:gd name="connsiteX87" fmla="*/ 447675 w 723900"/>
                <a:gd name="connsiteY87" fmla="*/ 66675 h 723900"/>
                <a:gd name="connsiteX88" fmla="*/ 457200 w 723900"/>
                <a:gd name="connsiteY88" fmla="*/ 57150 h 723900"/>
                <a:gd name="connsiteX89" fmla="*/ 457200 w 723900"/>
                <a:gd name="connsiteY89" fmla="*/ 52388 h 723900"/>
                <a:gd name="connsiteX90" fmla="*/ 685800 w 723900"/>
                <a:gd name="connsiteY90" fmla="*/ 361950 h 723900"/>
                <a:gd name="connsiteX91" fmla="*/ 483870 w 723900"/>
                <a:gd name="connsiteY91" fmla="*/ 66198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8100" y="361950"/>
                  </a:moveTo>
                  <a:cubicBezTo>
                    <a:pt x="38100" y="277178"/>
                    <a:pt x="70485" y="200978"/>
                    <a:pt x="123825" y="142875"/>
                  </a:cubicBezTo>
                  <a:cubicBezTo>
                    <a:pt x="132398" y="147638"/>
                    <a:pt x="140970" y="155258"/>
                    <a:pt x="142875" y="161925"/>
                  </a:cubicBezTo>
                  <a:lnTo>
                    <a:pt x="142875" y="221933"/>
                  </a:lnTo>
                  <a:cubicBezTo>
                    <a:pt x="142875" y="225743"/>
                    <a:pt x="143828" y="230505"/>
                    <a:pt x="146685" y="233363"/>
                  </a:cubicBezTo>
                  <a:lnTo>
                    <a:pt x="209550" y="314325"/>
                  </a:lnTo>
                  <a:lnTo>
                    <a:pt x="214313" y="309563"/>
                  </a:lnTo>
                  <a:cubicBezTo>
                    <a:pt x="217170" y="306705"/>
                    <a:pt x="218123" y="301943"/>
                    <a:pt x="216218" y="298133"/>
                  </a:cubicBezTo>
                  <a:lnTo>
                    <a:pt x="204788" y="279083"/>
                  </a:lnTo>
                  <a:cubicBezTo>
                    <a:pt x="200025" y="271463"/>
                    <a:pt x="207645" y="261938"/>
                    <a:pt x="216218" y="264795"/>
                  </a:cubicBezTo>
                  <a:cubicBezTo>
                    <a:pt x="219075" y="265748"/>
                    <a:pt x="220980" y="267653"/>
                    <a:pt x="221933" y="269558"/>
                  </a:cubicBezTo>
                  <a:lnTo>
                    <a:pt x="253365" y="331470"/>
                  </a:lnTo>
                  <a:cubicBezTo>
                    <a:pt x="257175" y="338138"/>
                    <a:pt x="262890" y="343853"/>
                    <a:pt x="269558" y="345758"/>
                  </a:cubicBezTo>
                  <a:lnTo>
                    <a:pt x="311468" y="360045"/>
                  </a:lnTo>
                  <a:cubicBezTo>
                    <a:pt x="314325" y="360998"/>
                    <a:pt x="316230" y="362903"/>
                    <a:pt x="317183" y="364808"/>
                  </a:cubicBezTo>
                  <a:lnTo>
                    <a:pt x="320040" y="369570"/>
                  </a:lnTo>
                  <a:cubicBezTo>
                    <a:pt x="322898" y="376238"/>
                    <a:pt x="329565" y="380048"/>
                    <a:pt x="337185" y="380048"/>
                  </a:cubicBezTo>
                  <a:lnTo>
                    <a:pt x="348615" y="380048"/>
                  </a:lnTo>
                  <a:cubicBezTo>
                    <a:pt x="351473" y="380048"/>
                    <a:pt x="354330" y="381953"/>
                    <a:pt x="356235" y="383858"/>
                  </a:cubicBezTo>
                  <a:lnTo>
                    <a:pt x="368618" y="401955"/>
                  </a:lnTo>
                  <a:cubicBezTo>
                    <a:pt x="371475" y="405765"/>
                    <a:pt x="375285" y="408623"/>
                    <a:pt x="380048" y="409575"/>
                  </a:cubicBezTo>
                  <a:lnTo>
                    <a:pt x="400050" y="414338"/>
                  </a:lnTo>
                  <a:cubicBezTo>
                    <a:pt x="405765" y="415290"/>
                    <a:pt x="408623" y="421958"/>
                    <a:pt x="406718" y="426720"/>
                  </a:cubicBezTo>
                  <a:cubicBezTo>
                    <a:pt x="406718" y="426720"/>
                    <a:pt x="391478" y="441960"/>
                    <a:pt x="391478" y="463868"/>
                  </a:cubicBezTo>
                  <a:cubicBezTo>
                    <a:pt x="391478" y="526733"/>
                    <a:pt x="448628" y="544830"/>
                    <a:pt x="448628" y="559118"/>
                  </a:cubicBezTo>
                  <a:cubicBezTo>
                    <a:pt x="448628" y="598170"/>
                    <a:pt x="442913" y="652463"/>
                    <a:pt x="440055" y="673418"/>
                  </a:cubicBezTo>
                  <a:cubicBezTo>
                    <a:pt x="415290" y="679133"/>
                    <a:pt x="389573" y="682943"/>
                    <a:pt x="362903" y="682943"/>
                  </a:cubicBezTo>
                  <a:cubicBezTo>
                    <a:pt x="183833" y="685800"/>
                    <a:pt x="38100" y="540068"/>
                    <a:pt x="38100" y="361950"/>
                  </a:cubicBezTo>
                  <a:close/>
                  <a:moveTo>
                    <a:pt x="483870" y="661988"/>
                  </a:moveTo>
                  <a:cubicBezTo>
                    <a:pt x="504825" y="643890"/>
                    <a:pt x="540068" y="613410"/>
                    <a:pt x="552450" y="600075"/>
                  </a:cubicBezTo>
                  <a:cubicBezTo>
                    <a:pt x="568643" y="581978"/>
                    <a:pt x="571500" y="552450"/>
                    <a:pt x="571500" y="552450"/>
                  </a:cubicBezTo>
                  <a:cubicBezTo>
                    <a:pt x="571500" y="552450"/>
                    <a:pt x="638175" y="534353"/>
                    <a:pt x="638175" y="485775"/>
                  </a:cubicBezTo>
                  <a:cubicBezTo>
                    <a:pt x="638175" y="452438"/>
                    <a:pt x="571500" y="438150"/>
                    <a:pt x="571500" y="438150"/>
                  </a:cubicBezTo>
                  <a:cubicBezTo>
                    <a:pt x="560070" y="401003"/>
                    <a:pt x="503873" y="381000"/>
                    <a:pt x="457200" y="381000"/>
                  </a:cubicBezTo>
                  <a:cubicBezTo>
                    <a:pt x="446723" y="381000"/>
                    <a:pt x="409575" y="400050"/>
                    <a:pt x="409575" y="400050"/>
                  </a:cubicBezTo>
                  <a:lnTo>
                    <a:pt x="390525" y="390525"/>
                  </a:lnTo>
                  <a:lnTo>
                    <a:pt x="390525" y="361950"/>
                  </a:lnTo>
                  <a:cubicBezTo>
                    <a:pt x="390525" y="356235"/>
                    <a:pt x="386715" y="352425"/>
                    <a:pt x="381000" y="352425"/>
                  </a:cubicBezTo>
                  <a:lnTo>
                    <a:pt x="361950" y="352425"/>
                  </a:lnTo>
                  <a:lnTo>
                    <a:pt x="361950" y="323850"/>
                  </a:lnTo>
                  <a:cubicBezTo>
                    <a:pt x="361950" y="318135"/>
                    <a:pt x="358140" y="314325"/>
                    <a:pt x="352425" y="314325"/>
                  </a:cubicBezTo>
                  <a:lnTo>
                    <a:pt x="342900" y="314325"/>
                  </a:lnTo>
                  <a:lnTo>
                    <a:pt x="332423" y="320993"/>
                  </a:lnTo>
                  <a:cubicBezTo>
                    <a:pt x="322898" y="327660"/>
                    <a:pt x="309563" y="323850"/>
                    <a:pt x="304800" y="313373"/>
                  </a:cubicBezTo>
                  <a:cubicBezTo>
                    <a:pt x="304800" y="313373"/>
                    <a:pt x="295275" y="300038"/>
                    <a:pt x="295275" y="294323"/>
                  </a:cubicBezTo>
                  <a:cubicBezTo>
                    <a:pt x="295275" y="253365"/>
                    <a:pt x="342900" y="256223"/>
                    <a:pt x="342900" y="256223"/>
                  </a:cubicBezTo>
                  <a:lnTo>
                    <a:pt x="363855" y="256223"/>
                  </a:lnTo>
                  <a:cubicBezTo>
                    <a:pt x="368618" y="256223"/>
                    <a:pt x="372428" y="259080"/>
                    <a:pt x="373380" y="263843"/>
                  </a:cubicBezTo>
                  <a:lnTo>
                    <a:pt x="379095" y="287655"/>
                  </a:lnTo>
                  <a:cubicBezTo>
                    <a:pt x="380048" y="291465"/>
                    <a:pt x="383858" y="295275"/>
                    <a:pt x="388620" y="295275"/>
                  </a:cubicBezTo>
                  <a:lnTo>
                    <a:pt x="392430" y="295275"/>
                  </a:lnTo>
                  <a:cubicBezTo>
                    <a:pt x="397193" y="295275"/>
                    <a:pt x="401003" y="292418"/>
                    <a:pt x="401955" y="287655"/>
                  </a:cubicBezTo>
                  <a:lnTo>
                    <a:pt x="408623" y="252413"/>
                  </a:lnTo>
                  <a:cubicBezTo>
                    <a:pt x="409575" y="249555"/>
                    <a:pt x="410528" y="246698"/>
                    <a:pt x="412433" y="243840"/>
                  </a:cubicBezTo>
                  <a:lnTo>
                    <a:pt x="439103" y="210502"/>
                  </a:lnTo>
                  <a:cubicBezTo>
                    <a:pt x="444818" y="203835"/>
                    <a:pt x="452438" y="200025"/>
                    <a:pt x="461010" y="200025"/>
                  </a:cubicBezTo>
                  <a:lnTo>
                    <a:pt x="485775" y="200025"/>
                  </a:lnTo>
                  <a:cubicBezTo>
                    <a:pt x="491490" y="200025"/>
                    <a:pt x="495300" y="196215"/>
                    <a:pt x="495300" y="190500"/>
                  </a:cubicBezTo>
                  <a:lnTo>
                    <a:pt x="495300" y="180975"/>
                  </a:lnTo>
                  <a:lnTo>
                    <a:pt x="492443" y="178118"/>
                  </a:lnTo>
                  <a:cubicBezTo>
                    <a:pt x="486728" y="172403"/>
                    <a:pt x="490538" y="161925"/>
                    <a:pt x="499110" y="161925"/>
                  </a:cubicBezTo>
                  <a:lnTo>
                    <a:pt x="504825" y="161925"/>
                  </a:lnTo>
                  <a:cubicBezTo>
                    <a:pt x="510540" y="161925"/>
                    <a:pt x="514350" y="165735"/>
                    <a:pt x="514350" y="171450"/>
                  </a:cubicBezTo>
                  <a:cubicBezTo>
                    <a:pt x="514350" y="177165"/>
                    <a:pt x="518160" y="180975"/>
                    <a:pt x="523875" y="180975"/>
                  </a:cubicBezTo>
                  <a:lnTo>
                    <a:pt x="533400" y="180975"/>
                  </a:lnTo>
                  <a:lnTo>
                    <a:pt x="539115" y="156210"/>
                  </a:lnTo>
                  <a:cubicBezTo>
                    <a:pt x="541020" y="147638"/>
                    <a:pt x="537210" y="140018"/>
                    <a:pt x="530543" y="135255"/>
                  </a:cubicBezTo>
                  <a:lnTo>
                    <a:pt x="449580" y="86678"/>
                  </a:lnTo>
                  <a:cubicBezTo>
                    <a:pt x="448628" y="85725"/>
                    <a:pt x="446723" y="85725"/>
                    <a:pt x="444818" y="85725"/>
                  </a:cubicBezTo>
                  <a:lnTo>
                    <a:pt x="428625" y="85725"/>
                  </a:lnTo>
                  <a:cubicBezTo>
                    <a:pt x="418148" y="85725"/>
                    <a:pt x="409575" y="94298"/>
                    <a:pt x="409575" y="104775"/>
                  </a:cubicBezTo>
                  <a:lnTo>
                    <a:pt x="409575" y="114300"/>
                  </a:lnTo>
                  <a:cubicBezTo>
                    <a:pt x="409575" y="120015"/>
                    <a:pt x="405765" y="123825"/>
                    <a:pt x="400050" y="123825"/>
                  </a:cubicBezTo>
                  <a:lnTo>
                    <a:pt x="390525" y="123825"/>
                  </a:lnTo>
                  <a:lnTo>
                    <a:pt x="381000" y="114300"/>
                  </a:lnTo>
                  <a:lnTo>
                    <a:pt x="352425" y="114300"/>
                  </a:lnTo>
                  <a:cubicBezTo>
                    <a:pt x="346710" y="114300"/>
                    <a:pt x="342900" y="110490"/>
                    <a:pt x="342900" y="104775"/>
                  </a:cubicBezTo>
                  <a:lnTo>
                    <a:pt x="342900" y="80963"/>
                  </a:lnTo>
                  <a:cubicBezTo>
                    <a:pt x="342900" y="78105"/>
                    <a:pt x="343853" y="75248"/>
                    <a:pt x="346710" y="73343"/>
                  </a:cubicBezTo>
                  <a:lnTo>
                    <a:pt x="407670" y="47625"/>
                  </a:lnTo>
                  <a:lnTo>
                    <a:pt x="417195" y="63818"/>
                  </a:lnTo>
                  <a:cubicBezTo>
                    <a:pt x="419100" y="65723"/>
                    <a:pt x="421005" y="66675"/>
                    <a:pt x="423863" y="66675"/>
                  </a:cubicBezTo>
                  <a:lnTo>
                    <a:pt x="447675" y="66675"/>
                  </a:lnTo>
                  <a:cubicBezTo>
                    <a:pt x="453390" y="66675"/>
                    <a:pt x="457200" y="62865"/>
                    <a:pt x="457200" y="57150"/>
                  </a:cubicBezTo>
                  <a:lnTo>
                    <a:pt x="457200" y="52388"/>
                  </a:lnTo>
                  <a:cubicBezTo>
                    <a:pt x="589598" y="93345"/>
                    <a:pt x="685800" y="216218"/>
                    <a:pt x="685800" y="361950"/>
                  </a:cubicBezTo>
                  <a:cubicBezTo>
                    <a:pt x="685800" y="497205"/>
                    <a:pt x="601980" y="613410"/>
                    <a:pt x="483870" y="661988"/>
                  </a:cubicBezTo>
                  <a:close/>
                </a:path>
              </a:pathLst>
            </a:custGeom>
            <a:grpFill/>
            <a:ln w="9525" cap="flat">
              <a:noFill/>
              <a:prstDash val="solid"/>
              <a:miter/>
            </a:ln>
          </p:spPr>
          <p:txBody>
            <a:bodyPr rtlCol="0" anchor="ctr"/>
            <a:lstStyle/>
            <a:p>
              <a:endParaRPr lang="it-IT" sz="1013"/>
            </a:p>
          </p:txBody>
        </p:sp>
        <p:sp>
          <p:nvSpPr>
            <p:cNvPr id="1456" name="Figura a mano libera 1455">
              <a:extLst>
                <a:ext uri="{FF2B5EF4-FFF2-40B4-BE49-F238E27FC236}">
                  <a16:creationId xmlns:a16="http://schemas.microsoft.com/office/drawing/2014/main" id="{5DEBB007-989D-CC4D-909B-0A7620EB73E8}"/>
                </a:ext>
              </a:extLst>
            </p:cNvPr>
            <p:cNvSpPr/>
            <p:nvPr/>
          </p:nvSpPr>
          <p:spPr>
            <a:xfrm>
              <a:off x="6422062" y="3673041"/>
              <a:ext cx="95250" cy="28575"/>
            </a:xfrm>
            <a:custGeom>
              <a:avLst/>
              <a:gdLst>
                <a:gd name="connsiteX0" fmla="*/ 91095 w 95250"/>
                <a:gd name="connsiteY0" fmla="*/ 15954 h 28575"/>
                <a:gd name="connsiteX1" fmla="*/ 45375 w 95250"/>
                <a:gd name="connsiteY1" fmla="*/ 714 h 28575"/>
                <a:gd name="connsiteX2" fmla="*/ 34898 w 95250"/>
                <a:gd name="connsiteY2" fmla="*/ 714 h 28575"/>
                <a:gd name="connsiteX3" fmla="*/ 2513 w 95250"/>
                <a:gd name="connsiteY3" fmla="*/ 8334 h 28575"/>
                <a:gd name="connsiteX4" fmla="*/ 2513 w 95250"/>
                <a:gd name="connsiteY4" fmla="*/ 17859 h 28575"/>
                <a:gd name="connsiteX5" fmla="*/ 46328 w 95250"/>
                <a:gd name="connsiteY5" fmla="*/ 17859 h 28575"/>
                <a:gd name="connsiteX6" fmla="*/ 52995 w 95250"/>
                <a:gd name="connsiteY6" fmla="*/ 18812 h 28575"/>
                <a:gd name="connsiteX7" fmla="*/ 86333 w 95250"/>
                <a:gd name="connsiteY7" fmla="*/ 32147 h 28575"/>
                <a:gd name="connsiteX8" fmla="*/ 97763 w 95250"/>
                <a:gd name="connsiteY8" fmla="*/ 24527 h 28575"/>
                <a:gd name="connsiteX9" fmla="*/ 91095 w 95250"/>
                <a:gd name="connsiteY9" fmla="*/ 1595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28575">
                  <a:moveTo>
                    <a:pt x="91095" y="15954"/>
                  </a:moveTo>
                  <a:lnTo>
                    <a:pt x="45375" y="714"/>
                  </a:lnTo>
                  <a:cubicBezTo>
                    <a:pt x="41565" y="-238"/>
                    <a:pt x="38708" y="-238"/>
                    <a:pt x="34898" y="714"/>
                  </a:cubicBezTo>
                  <a:lnTo>
                    <a:pt x="2513" y="8334"/>
                  </a:lnTo>
                  <a:cubicBezTo>
                    <a:pt x="-345" y="10239"/>
                    <a:pt x="-1297" y="14049"/>
                    <a:pt x="2513" y="17859"/>
                  </a:cubicBezTo>
                  <a:lnTo>
                    <a:pt x="46328" y="17859"/>
                  </a:lnTo>
                  <a:cubicBezTo>
                    <a:pt x="49185" y="17859"/>
                    <a:pt x="51090" y="17859"/>
                    <a:pt x="52995" y="18812"/>
                  </a:cubicBezTo>
                  <a:lnTo>
                    <a:pt x="86333" y="32147"/>
                  </a:lnTo>
                  <a:cubicBezTo>
                    <a:pt x="92048" y="34052"/>
                    <a:pt x="97763" y="30242"/>
                    <a:pt x="97763" y="24527"/>
                  </a:cubicBezTo>
                  <a:cubicBezTo>
                    <a:pt x="97763" y="20717"/>
                    <a:pt x="94905" y="16907"/>
                    <a:pt x="91095" y="15954"/>
                  </a:cubicBezTo>
                  <a:close/>
                </a:path>
              </a:pathLst>
            </a:custGeom>
            <a:grpFill/>
            <a:ln w="9525" cap="flat">
              <a:noFill/>
              <a:prstDash val="solid"/>
              <a:miter/>
            </a:ln>
          </p:spPr>
          <p:txBody>
            <a:bodyPr rtlCol="0" anchor="ctr"/>
            <a:lstStyle/>
            <a:p>
              <a:endParaRPr lang="it-IT" sz="1013"/>
            </a:p>
          </p:txBody>
        </p:sp>
      </p:grpSp>
      <p:grpSp>
        <p:nvGrpSpPr>
          <p:cNvPr id="1457" name="Elemento grafico 1412" descr="Globo terrestre: Asia e Australia">
            <a:extLst>
              <a:ext uri="{FF2B5EF4-FFF2-40B4-BE49-F238E27FC236}">
                <a16:creationId xmlns:a16="http://schemas.microsoft.com/office/drawing/2014/main" id="{DB51C0F6-D1A1-DF45-9A25-EBA6F2652EA9}"/>
              </a:ext>
            </a:extLst>
          </p:cNvPr>
          <p:cNvGrpSpPr/>
          <p:nvPr/>
        </p:nvGrpSpPr>
        <p:grpSpPr>
          <a:xfrm>
            <a:off x="1454998" y="3627458"/>
            <a:ext cx="249467" cy="249467"/>
            <a:chOff x="6088800" y="3421800"/>
            <a:chExt cx="914400" cy="914400"/>
          </a:xfrm>
          <a:solidFill>
            <a:schemeClr val="accent3"/>
          </a:solidFill>
        </p:grpSpPr>
        <p:sp>
          <p:nvSpPr>
            <p:cNvPr id="1458" name="Figura a mano libera 1457">
              <a:extLst>
                <a:ext uri="{FF2B5EF4-FFF2-40B4-BE49-F238E27FC236}">
                  <a16:creationId xmlns:a16="http://schemas.microsoft.com/office/drawing/2014/main" id="{3676B6DC-2B72-1243-B004-7E3112CBA204}"/>
                </a:ext>
              </a:extLst>
            </p:cNvPr>
            <p:cNvSpPr/>
            <p:nvPr/>
          </p:nvSpPr>
          <p:spPr>
            <a:xfrm>
              <a:off x="6184050" y="351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85800 h 723900"/>
                <a:gd name="connsiteX6" fmla="*/ 38100 w 723900"/>
                <a:gd name="connsiteY6" fmla="*/ 361950 h 723900"/>
                <a:gd name="connsiteX7" fmla="*/ 38100 w 723900"/>
                <a:gd name="connsiteY7" fmla="*/ 348615 h 723900"/>
                <a:gd name="connsiteX8" fmla="*/ 51435 w 723900"/>
                <a:gd name="connsiteY8" fmla="*/ 331470 h 723900"/>
                <a:gd name="connsiteX9" fmla="*/ 66675 w 723900"/>
                <a:gd name="connsiteY9" fmla="*/ 323850 h 723900"/>
                <a:gd name="connsiteX10" fmla="*/ 99060 w 723900"/>
                <a:gd name="connsiteY10" fmla="*/ 323850 h 723900"/>
                <a:gd name="connsiteX11" fmla="*/ 107632 w 723900"/>
                <a:gd name="connsiteY11" fmla="*/ 329565 h 723900"/>
                <a:gd name="connsiteX12" fmla="*/ 141923 w 723900"/>
                <a:gd name="connsiteY12" fmla="*/ 398145 h 723900"/>
                <a:gd name="connsiteX13" fmla="*/ 144780 w 723900"/>
                <a:gd name="connsiteY13" fmla="*/ 401955 h 723900"/>
                <a:gd name="connsiteX14" fmla="*/ 156210 w 723900"/>
                <a:gd name="connsiteY14" fmla="*/ 409575 h 723900"/>
                <a:gd name="connsiteX15" fmla="*/ 171450 w 723900"/>
                <a:gd name="connsiteY15" fmla="*/ 401955 h 723900"/>
                <a:gd name="connsiteX16" fmla="*/ 171450 w 723900"/>
                <a:gd name="connsiteY16" fmla="*/ 370523 h 723900"/>
                <a:gd name="connsiteX17" fmla="*/ 177165 w 723900"/>
                <a:gd name="connsiteY17" fmla="*/ 357188 h 723900"/>
                <a:gd name="connsiteX18" fmla="*/ 201930 w 723900"/>
                <a:gd name="connsiteY18" fmla="*/ 332423 h 723900"/>
                <a:gd name="connsiteX19" fmla="*/ 216218 w 723900"/>
                <a:gd name="connsiteY19" fmla="*/ 333375 h 723900"/>
                <a:gd name="connsiteX20" fmla="*/ 244793 w 723900"/>
                <a:gd name="connsiteY20" fmla="*/ 369570 h 723900"/>
                <a:gd name="connsiteX21" fmla="*/ 252413 w 723900"/>
                <a:gd name="connsiteY21" fmla="*/ 373380 h 723900"/>
                <a:gd name="connsiteX22" fmla="*/ 259080 w 723900"/>
                <a:gd name="connsiteY22" fmla="*/ 373380 h 723900"/>
                <a:gd name="connsiteX23" fmla="*/ 272415 w 723900"/>
                <a:gd name="connsiteY23" fmla="*/ 379095 h 723900"/>
                <a:gd name="connsiteX24" fmla="*/ 280035 w 723900"/>
                <a:gd name="connsiteY24" fmla="*/ 386715 h 723900"/>
                <a:gd name="connsiteX25" fmla="*/ 293370 w 723900"/>
                <a:gd name="connsiteY25" fmla="*/ 392430 h 723900"/>
                <a:gd name="connsiteX26" fmla="*/ 295275 w 723900"/>
                <a:gd name="connsiteY26" fmla="*/ 392430 h 723900"/>
                <a:gd name="connsiteX27" fmla="*/ 304800 w 723900"/>
                <a:gd name="connsiteY27" fmla="*/ 382905 h 723900"/>
                <a:gd name="connsiteX28" fmla="*/ 304800 w 723900"/>
                <a:gd name="connsiteY28" fmla="*/ 360045 h 723900"/>
                <a:gd name="connsiteX29" fmla="*/ 299085 w 723900"/>
                <a:gd name="connsiteY29" fmla="*/ 351473 h 723900"/>
                <a:gd name="connsiteX30" fmla="*/ 290513 w 723900"/>
                <a:gd name="connsiteY30" fmla="*/ 347663 h 723900"/>
                <a:gd name="connsiteX31" fmla="*/ 284798 w 723900"/>
                <a:gd name="connsiteY31" fmla="*/ 339090 h 723900"/>
                <a:gd name="connsiteX32" fmla="*/ 284798 w 723900"/>
                <a:gd name="connsiteY32" fmla="*/ 323850 h 723900"/>
                <a:gd name="connsiteX33" fmla="*/ 294323 w 723900"/>
                <a:gd name="connsiteY33" fmla="*/ 314325 h 723900"/>
                <a:gd name="connsiteX34" fmla="*/ 318135 w 723900"/>
                <a:gd name="connsiteY34" fmla="*/ 314325 h 723900"/>
                <a:gd name="connsiteX35" fmla="*/ 325755 w 723900"/>
                <a:gd name="connsiteY35" fmla="*/ 310515 h 723900"/>
                <a:gd name="connsiteX36" fmla="*/ 339090 w 723900"/>
                <a:gd name="connsiteY36" fmla="*/ 290513 h 723900"/>
                <a:gd name="connsiteX37" fmla="*/ 341948 w 723900"/>
                <a:gd name="connsiteY37" fmla="*/ 280035 h 723900"/>
                <a:gd name="connsiteX38" fmla="*/ 341948 w 723900"/>
                <a:gd name="connsiteY38" fmla="*/ 260033 h 723900"/>
                <a:gd name="connsiteX39" fmla="*/ 340995 w 723900"/>
                <a:gd name="connsiteY39" fmla="*/ 255270 h 723900"/>
                <a:gd name="connsiteX40" fmla="*/ 334328 w 723900"/>
                <a:gd name="connsiteY40" fmla="*/ 226695 h 723900"/>
                <a:gd name="connsiteX41" fmla="*/ 339090 w 723900"/>
                <a:gd name="connsiteY41" fmla="*/ 216218 h 723900"/>
                <a:gd name="connsiteX42" fmla="*/ 343853 w 723900"/>
                <a:gd name="connsiteY42" fmla="*/ 214313 h 723900"/>
                <a:gd name="connsiteX43" fmla="*/ 356235 w 723900"/>
                <a:gd name="connsiteY43" fmla="*/ 217170 h 723900"/>
                <a:gd name="connsiteX44" fmla="*/ 370523 w 723900"/>
                <a:gd name="connsiteY44" fmla="*/ 239077 h 723900"/>
                <a:gd name="connsiteX45" fmla="*/ 380048 w 723900"/>
                <a:gd name="connsiteY45" fmla="*/ 239077 h 723900"/>
                <a:gd name="connsiteX46" fmla="*/ 381953 w 723900"/>
                <a:gd name="connsiteY46" fmla="*/ 201930 h 723900"/>
                <a:gd name="connsiteX47" fmla="*/ 389573 w 723900"/>
                <a:gd name="connsiteY47" fmla="*/ 183833 h 723900"/>
                <a:gd name="connsiteX48" fmla="*/ 414338 w 723900"/>
                <a:gd name="connsiteY48" fmla="*/ 164783 h 723900"/>
                <a:gd name="connsiteX49" fmla="*/ 418148 w 723900"/>
                <a:gd name="connsiteY49" fmla="*/ 157163 h 723900"/>
                <a:gd name="connsiteX50" fmla="*/ 418148 w 723900"/>
                <a:gd name="connsiteY50" fmla="*/ 152400 h 723900"/>
                <a:gd name="connsiteX51" fmla="*/ 427673 w 723900"/>
                <a:gd name="connsiteY51" fmla="*/ 142875 h 723900"/>
                <a:gd name="connsiteX52" fmla="*/ 437198 w 723900"/>
                <a:gd name="connsiteY52" fmla="*/ 133350 h 723900"/>
                <a:gd name="connsiteX53" fmla="*/ 437198 w 723900"/>
                <a:gd name="connsiteY53" fmla="*/ 131445 h 723900"/>
                <a:gd name="connsiteX54" fmla="*/ 429578 w 723900"/>
                <a:gd name="connsiteY54" fmla="*/ 121920 h 723900"/>
                <a:gd name="connsiteX55" fmla="*/ 412433 w 723900"/>
                <a:gd name="connsiteY55" fmla="*/ 118110 h 723900"/>
                <a:gd name="connsiteX56" fmla="*/ 406718 w 723900"/>
                <a:gd name="connsiteY56" fmla="*/ 102870 h 723900"/>
                <a:gd name="connsiteX57" fmla="*/ 418148 w 723900"/>
                <a:gd name="connsiteY57" fmla="*/ 87630 h 723900"/>
                <a:gd name="connsiteX58" fmla="*/ 441008 w 723900"/>
                <a:gd name="connsiteY58" fmla="*/ 76200 h 723900"/>
                <a:gd name="connsiteX59" fmla="*/ 470535 w 723900"/>
                <a:gd name="connsiteY59" fmla="*/ 76200 h 723900"/>
                <a:gd name="connsiteX60" fmla="*/ 487680 w 723900"/>
                <a:gd name="connsiteY60" fmla="*/ 64770 h 723900"/>
                <a:gd name="connsiteX61" fmla="*/ 685800 w 723900"/>
                <a:gd name="connsiteY61" fmla="*/ 361950 h 723900"/>
                <a:gd name="connsiteX62" fmla="*/ 361950 w 723900"/>
                <a:gd name="connsiteY62" fmla="*/ 685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85800"/>
                  </a:moveTo>
                  <a:cubicBezTo>
                    <a:pt x="183833" y="685800"/>
                    <a:pt x="38100" y="540068"/>
                    <a:pt x="38100" y="361950"/>
                  </a:cubicBezTo>
                  <a:cubicBezTo>
                    <a:pt x="38100" y="357188"/>
                    <a:pt x="38100" y="353378"/>
                    <a:pt x="38100" y="348615"/>
                  </a:cubicBezTo>
                  <a:lnTo>
                    <a:pt x="51435" y="331470"/>
                  </a:lnTo>
                  <a:cubicBezTo>
                    <a:pt x="55245" y="326708"/>
                    <a:pt x="60960" y="323850"/>
                    <a:pt x="66675" y="323850"/>
                  </a:cubicBezTo>
                  <a:lnTo>
                    <a:pt x="99060" y="323850"/>
                  </a:lnTo>
                  <a:cubicBezTo>
                    <a:pt x="102870" y="323850"/>
                    <a:pt x="105728" y="325755"/>
                    <a:pt x="107632" y="329565"/>
                  </a:cubicBezTo>
                  <a:lnTo>
                    <a:pt x="141923" y="398145"/>
                  </a:lnTo>
                  <a:cubicBezTo>
                    <a:pt x="142875" y="400050"/>
                    <a:pt x="143828" y="401003"/>
                    <a:pt x="144780" y="401955"/>
                  </a:cubicBezTo>
                  <a:lnTo>
                    <a:pt x="156210" y="409575"/>
                  </a:lnTo>
                  <a:cubicBezTo>
                    <a:pt x="162878" y="413385"/>
                    <a:pt x="171450" y="409575"/>
                    <a:pt x="171450" y="401955"/>
                  </a:cubicBezTo>
                  <a:lnTo>
                    <a:pt x="171450" y="370523"/>
                  </a:lnTo>
                  <a:cubicBezTo>
                    <a:pt x="171450" y="365760"/>
                    <a:pt x="173355" y="360998"/>
                    <a:pt x="177165" y="357188"/>
                  </a:cubicBezTo>
                  <a:lnTo>
                    <a:pt x="201930" y="332423"/>
                  </a:lnTo>
                  <a:cubicBezTo>
                    <a:pt x="205740" y="328613"/>
                    <a:pt x="212408" y="328613"/>
                    <a:pt x="216218" y="333375"/>
                  </a:cubicBezTo>
                  <a:lnTo>
                    <a:pt x="244793" y="369570"/>
                  </a:lnTo>
                  <a:cubicBezTo>
                    <a:pt x="246698" y="371475"/>
                    <a:pt x="249555" y="373380"/>
                    <a:pt x="252413" y="373380"/>
                  </a:cubicBezTo>
                  <a:lnTo>
                    <a:pt x="259080" y="373380"/>
                  </a:lnTo>
                  <a:cubicBezTo>
                    <a:pt x="263843" y="373380"/>
                    <a:pt x="268605" y="375285"/>
                    <a:pt x="272415" y="379095"/>
                  </a:cubicBezTo>
                  <a:lnTo>
                    <a:pt x="280035" y="386715"/>
                  </a:lnTo>
                  <a:cubicBezTo>
                    <a:pt x="283845" y="390525"/>
                    <a:pt x="288608" y="392430"/>
                    <a:pt x="293370" y="392430"/>
                  </a:cubicBezTo>
                  <a:lnTo>
                    <a:pt x="295275" y="392430"/>
                  </a:lnTo>
                  <a:cubicBezTo>
                    <a:pt x="300990" y="392430"/>
                    <a:pt x="304800" y="388620"/>
                    <a:pt x="304800" y="382905"/>
                  </a:cubicBezTo>
                  <a:lnTo>
                    <a:pt x="304800" y="360045"/>
                  </a:lnTo>
                  <a:cubicBezTo>
                    <a:pt x="304800" y="356235"/>
                    <a:pt x="302895" y="353378"/>
                    <a:pt x="299085" y="351473"/>
                  </a:cubicBezTo>
                  <a:lnTo>
                    <a:pt x="290513" y="347663"/>
                  </a:lnTo>
                  <a:cubicBezTo>
                    <a:pt x="287655" y="345758"/>
                    <a:pt x="284798" y="342900"/>
                    <a:pt x="284798" y="339090"/>
                  </a:cubicBezTo>
                  <a:lnTo>
                    <a:pt x="284798" y="323850"/>
                  </a:lnTo>
                  <a:cubicBezTo>
                    <a:pt x="284798" y="318135"/>
                    <a:pt x="288608" y="314325"/>
                    <a:pt x="294323" y="314325"/>
                  </a:cubicBezTo>
                  <a:lnTo>
                    <a:pt x="318135" y="314325"/>
                  </a:lnTo>
                  <a:cubicBezTo>
                    <a:pt x="320993" y="314325"/>
                    <a:pt x="323850" y="312420"/>
                    <a:pt x="325755" y="310515"/>
                  </a:cubicBezTo>
                  <a:lnTo>
                    <a:pt x="339090" y="290513"/>
                  </a:lnTo>
                  <a:cubicBezTo>
                    <a:pt x="340995" y="287655"/>
                    <a:pt x="341948" y="283845"/>
                    <a:pt x="341948" y="280035"/>
                  </a:cubicBezTo>
                  <a:lnTo>
                    <a:pt x="341948" y="260033"/>
                  </a:lnTo>
                  <a:cubicBezTo>
                    <a:pt x="341948" y="258127"/>
                    <a:pt x="341948" y="257175"/>
                    <a:pt x="340995" y="255270"/>
                  </a:cubicBezTo>
                  <a:lnTo>
                    <a:pt x="334328" y="226695"/>
                  </a:lnTo>
                  <a:cubicBezTo>
                    <a:pt x="333375" y="221933"/>
                    <a:pt x="335280" y="218123"/>
                    <a:pt x="339090" y="216218"/>
                  </a:cubicBezTo>
                  <a:lnTo>
                    <a:pt x="343853" y="214313"/>
                  </a:lnTo>
                  <a:cubicBezTo>
                    <a:pt x="348615" y="212408"/>
                    <a:pt x="353378" y="213360"/>
                    <a:pt x="356235" y="217170"/>
                  </a:cubicBezTo>
                  <a:cubicBezTo>
                    <a:pt x="356235" y="217170"/>
                    <a:pt x="364808" y="235268"/>
                    <a:pt x="370523" y="239077"/>
                  </a:cubicBezTo>
                  <a:cubicBezTo>
                    <a:pt x="372428" y="240030"/>
                    <a:pt x="378143" y="240983"/>
                    <a:pt x="380048" y="239077"/>
                  </a:cubicBezTo>
                  <a:cubicBezTo>
                    <a:pt x="385763" y="233363"/>
                    <a:pt x="383858" y="214313"/>
                    <a:pt x="381953" y="201930"/>
                  </a:cubicBezTo>
                  <a:cubicBezTo>
                    <a:pt x="381000" y="195263"/>
                    <a:pt x="383858" y="188595"/>
                    <a:pt x="389573" y="183833"/>
                  </a:cubicBezTo>
                  <a:lnTo>
                    <a:pt x="414338" y="164783"/>
                  </a:lnTo>
                  <a:cubicBezTo>
                    <a:pt x="417195" y="162878"/>
                    <a:pt x="418148" y="160020"/>
                    <a:pt x="418148" y="157163"/>
                  </a:cubicBezTo>
                  <a:lnTo>
                    <a:pt x="418148" y="152400"/>
                  </a:lnTo>
                  <a:cubicBezTo>
                    <a:pt x="418148" y="146685"/>
                    <a:pt x="421958" y="142875"/>
                    <a:pt x="427673" y="142875"/>
                  </a:cubicBezTo>
                  <a:cubicBezTo>
                    <a:pt x="433388" y="142875"/>
                    <a:pt x="437198" y="139065"/>
                    <a:pt x="437198" y="133350"/>
                  </a:cubicBezTo>
                  <a:lnTo>
                    <a:pt x="437198" y="131445"/>
                  </a:lnTo>
                  <a:cubicBezTo>
                    <a:pt x="437198" y="126682"/>
                    <a:pt x="434340" y="122873"/>
                    <a:pt x="429578" y="121920"/>
                  </a:cubicBezTo>
                  <a:lnTo>
                    <a:pt x="412433" y="118110"/>
                  </a:lnTo>
                  <a:cubicBezTo>
                    <a:pt x="405765" y="116205"/>
                    <a:pt x="402908" y="108585"/>
                    <a:pt x="406718" y="102870"/>
                  </a:cubicBezTo>
                  <a:lnTo>
                    <a:pt x="418148" y="87630"/>
                  </a:lnTo>
                  <a:cubicBezTo>
                    <a:pt x="423863" y="80010"/>
                    <a:pt x="432435" y="76200"/>
                    <a:pt x="441008" y="76200"/>
                  </a:cubicBezTo>
                  <a:lnTo>
                    <a:pt x="470535" y="76200"/>
                  </a:lnTo>
                  <a:cubicBezTo>
                    <a:pt x="478155" y="76200"/>
                    <a:pt x="484823" y="71438"/>
                    <a:pt x="487680" y="64770"/>
                  </a:cubicBezTo>
                  <a:cubicBezTo>
                    <a:pt x="604838" y="114300"/>
                    <a:pt x="685800" y="228600"/>
                    <a:pt x="685800" y="361950"/>
                  </a:cubicBezTo>
                  <a:cubicBezTo>
                    <a:pt x="685800" y="540068"/>
                    <a:pt x="540068" y="685800"/>
                    <a:pt x="361950" y="685800"/>
                  </a:cubicBezTo>
                  <a:close/>
                </a:path>
              </a:pathLst>
            </a:custGeom>
            <a:grpFill/>
            <a:ln w="9525" cap="flat">
              <a:noFill/>
              <a:prstDash val="solid"/>
              <a:miter/>
            </a:ln>
          </p:spPr>
          <p:txBody>
            <a:bodyPr rtlCol="0" anchor="ctr"/>
            <a:lstStyle/>
            <a:p>
              <a:endParaRPr lang="it-IT" sz="1013"/>
            </a:p>
          </p:txBody>
        </p:sp>
        <p:sp>
          <p:nvSpPr>
            <p:cNvPr id="1459" name="Figura a mano libera 1458">
              <a:extLst>
                <a:ext uri="{FF2B5EF4-FFF2-40B4-BE49-F238E27FC236}">
                  <a16:creationId xmlns:a16="http://schemas.microsoft.com/office/drawing/2014/main" id="{61D90ACA-1F56-3641-98B0-28B5CDB7CF94}"/>
                </a:ext>
              </a:extLst>
            </p:cNvPr>
            <p:cNvSpPr/>
            <p:nvPr/>
          </p:nvSpPr>
          <p:spPr>
            <a:xfrm>
              <a:off x="6524580" y="4004492"/>
              <a:ext cx="190500" cy="123825"/>
            </a:xfrm>
            <a:custGeom>
              <a:avLst/>
              <a:gdLst>
                <a:gd name="connsiteX0" fmla="*/ 184298 w 190500"/>
                <a:gd name="connsiteY0" fmla="*/ 68818 h 123825"/>
                <a:gd name="connsiteX1" fmla="*/ 180488 w 190500"/>
                <a:gd name="connsiteY1" fmla="*/ 62151 h 123825"/>
                <a:gd name="connsiteX2" fmla="*/ 143340 w 190500"/>
                <a:gd name="connsiteY2" fmla="*/ 5953 h 123825"/>
                <a:gd name="connsiteX3" fmla="*/ 126195 w 190500"/>
                <a:gd name="connsiteY3" fmla="*/ 10716 h 123825"/>
                <a:gd name="connsiteX4" fmla="*/ 126195 w 190500"/>
                <a:gd name="connsiteY4" fmla="*/ 17383 h 123825"/>
                <a:gd name="connsiteX5" fmla="*/ 116670 w 190500"/>
                <a:gd name="connsiteY5" fmla="*/ 26908 h 123825"/>
                <a:gd name="connsiteX6" fmla="*/ 112860 w 190500"/>
                <a:gd name="connsiteY6" fmla="*/ 26908 h 123825"/>
                <a:gd name="connsiteX7" fmla="*/ 104288 w 190500"/>
                <a:gd name="connsiteY7" fmla="*/ 21193 h 123825"/>
                <a:gd name="connsiteX8" fmla="*/ 96668 w 190500"/>
                <a:gd name="connsiteY8" fmla="*/ 5001 h 123825"/>
                <a:gd name="connsiteX9" fmla="*/ 79523 w 190500"/>
                <a:gd name="connsiteY9" fmla="*/ 5001 h 123825"/>
                <a:gd name="connsiteX10" fmla="*/ 71903 w 190500"/>
                <a:gd name="connsiteY10" fmla="*/ 13573 h 123825"/>
                <a:gd name="connsiteX11" fmla="*/ 65235 w 190500"/>
                <a:gd name="connsiteY11" fmla="*/ 16431 h 123825"/>
                <a:gd name="connsiteX12" fmla="*/ 58568 w 190500"/>
                <a:gd name="connsiteY12" fmla="*/ 16431 h 123825"/>
                <a:gd name="connsiteX13" fmla="*/ 45233 w 190500"/>
                <a:gd name="connsiteY13" fmla="*/ 22146 h 123825"/>
                <a:gd name="connsiteX14" fmla="*/ 7133 w 190500"/>
                <a:gd name="connsiteY14" fmla="*/ 52626 h 123825"/>
                <a:gd name="connsiteX15" fmla="*/ 3323 w 190500"/>
                <a:gd name="connsiteY15" fmla="*/ 78343 h 123825"/>
                <a:gd name="connsiteX16" fmla="*/ 28088 w 190500"/>
                <a:gd name="connsiteY16" fmla="*/ 119301 h 123825"/>
                <a:gd name="connsiteX17" fmla="*/ 57615 w 190500"/>
                <a:gd name="connsiteY17" fmla="*/ 123111 h 123825"/>
                <a:gd name="connsiteX18" fmla="*/ 75713 w 190500"/>
                <a:gd name="connsiteY18" fmla="*/ 105013 h 123825"/>
                <a:gd name="connsiteX19" fmla="*/ 101430 w 190500"/>
                <a:gd name="connsiteY19" fmla="*/ 104061 h 123825"/>
                <a:gd name="connsiteX20" fmla="*/ 132863 w 190500"/>
                <a:gd name="connsiteY20" fmla="*/ 129778 h 123825"/>
                <a:gd name="connsiteX21" fmla="*/ 138578 w 190500"/>
                <a:gd name="connsiteY21" fmla="*/ 131683 h 123825"/>
                <a:gd name="connsiteX22" fmla="*/ 164295 w 190500"/>
                <a:gd name="connsiteY22" fmla="*/ 131683 h 123825"/>
                <a:gd name="connsiteX23" fmla="*/ 173820 w 190500"/>
                <a:gd name="connsiteY23" fmla="*/ 122158 h 123825"/>
                <a:gd name="connsiteX24" fmla="*/ 173820 w 190500"/>
                <a:gd name="connsiteY24" fmla="*/ 108823 h 123825"/>
                <a:gd name="connsiteX25" fmla="*/ 179535 w 190500"/>
                <a:gd name="connsiteY25" fmla="*/ 100251 h 123825"/>
                <a:gd name="connsiteX26" fmla="*/ 186203 w 190500"/>
                <a:gd name="connsiteY26" fmla="*/ 97393 h 123825"/>
                <a:gd name="connsiteX27" fmla="*/ 190965 w 190500"/>
                <a:gd name="connsiteY27" fmla="*/ 85963 h 123825"/>
                <a:gd name="connsiteX28" fmla="*/ 184298 w 190500"/>
                <a:gd name="connsiteY28" fmla="*/ 6881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500" h="123825">
                  <a:moveTo>
                    <a:pt x="184298" y="68818"/>
                  </a:moveTo>
                  <a:cubicBezTo>
                    <a:pt x="183345" y="66913"/>
                    <a:pt x="182393" y="64056"/>
                    <a:pt x="180488" y="62151"/>
                  </a:cubicBezTo>
                  <a:lnTo>
                    <a:pt x="143340" y="5953"/>
                  </a:lnTo>
                  <a:cubicBezTo>
                    <a:pt x="138578" y="-1667"/>
                    <a:pt x="126195" y="1191"/>
                    <a:pt x="126195" y="10716"/>
                  </a:cubicBezTo>
                  <a:lnTo>
                    <a:pt x="126195" y="17383"/>
                  </a:lnTo>
                  <a:cubicBezTo>
                    <a:pt x="126195" y="23098"/>
                    <a:pt x="122385" y="26908"/>
                    <a:pt x="116670" y="26908"/>
                  </a:cubicBezTo>
                  <a:lnTo>
                    <a:pt x="112860" y="26908"/>
                  </a:lnTo>
                  <a:cubicBezTo>
                    <a:pt x="109050" y="26908"/>
                    <a:pt x="106193" y="25003"/>
                    <a:pt x="104288" y="21193"/>
                  </a:cubicBezTo>
                  <a:lnTo>
                    <a:pt x="96668" y="5001"/>
                  </a:lnTo>
                  <a:cubicBezTo>
                    <a:pt x="92858" y="-1667"/>
                    <a:pt x="83333" y="-1667"/>
                    <a:pt x="79523" y="5001"/>
                  </a:cubicBezTo>
                  <a:lnTo>
                    <a:pt x="71903" y="13573"/>
                  </a:lnTo>
                  <a:cubicBezTo>
                    <a:pt x="69998" y="15478"/>
                    <a:pt x="67140" y="16431"/>
                    <a:pt x="65235" y="16431"/>
                  </a:cubicBezTo>
                  <a:lnTo>
                    <a:pt x="58568" y="16431"/>
                  </a:lnTo>
                  <a:cubicBezTo>
                    <a:pt x="53805" y="16431"/>
                    <a:pt x="49043" y="18336"/>
                    <a:pt x="45233" y="22146"/>
                  </a:cubicBezTo>
                  <a:lnTo>
                    <a:pt x="7133" y="52626"/>
                  </a:lnTo>
                  <a:cubicBezTo>
                    <a:pt x="-487" y="59293"/>
                    <a:pt x="-2392" y="70723"/>
                    <a:pt x="3323" y="78343"/>
                  </a:cubicBezTo>
                  <a:lnTo>
                    <a:pt x="28088" y="119301"/>
                  </a:lnTo>
                  <a:cubicBezTo>
                    <a:pt x="34755" y="129778"/>
                    <a:pt x="49043" y="131683"/>
                    <a:pt x="57615" y="123111"/>
                  </a:cubicBezTo>
                  <a:lnTo>
                    <a:pt x="75713" y="105013"/>
                  </a:lnTo>
                  <a:cubicBezTo>
                    <a:pt x="82380" y="98346"/>
                    <a:pt x="93810" y="97393"/>
                    <a:pt x="101430" y="104061"/>
                  </a:cubicBezTo>
                  <a:lnTo>
                    <a:pt x="132863" y="129778"/>
                  </a:lnTo>
                  <a:cubicBezTo>
                    <a:pt x="134768" y="130731"/>
                    <a:pt x="136673" y="131683"/>
                    <a:pt x="138578" y="131683"/>
                  </a:cubicBezTo>
                  <a:lnTo>
                    <a:pt x="164295" y="131683"/>
                  </a:lnTo>
                  <a:cubicBezTo>
                    <a:pt x="170010" y="131683"/>
                    <a:pt x="173820" y="127873"/>
                    <a:pt x="173820" y="122158"/>
                  </a:cubicBezTo>
                  <a:lnTo>
                    <a:pt x="173820" y="108823"/>
                  </a:lnTo>
                  <a:cubicBezTo>
                    <a:pt x="173820" y="105013"/>
                    <a:pt x="175725" y="102156"/>
                    <a:pt x="179535" y="100251"/>
                  </a:cubicBezTo>
                  <a:lnTo>
                    <a:pt x="186203" y="97393"/>
                  </a:lnTo>
                  <a:cubicBezTo>
                    <a:pt x="190013" y="95488"/>
                    <a:pt x="192870" y="90726"/>
                    <a:pt x="190965" y="85963"/>
                  </a:cubicBezTo>
                  <a:lnTo>
                    <a:pt x="184298" y="68818"/>
                  </a:lnTo>
                  <a:close/>
                </a:path>
              </a:pathLst>
            </a:custGeom>
            <a:grpFill/>
            <a:ln w="9525" cap="flat">
              <a:noFill/>
              <a:prstDash val="solid"/>
              <a:miter/>
            </a:ln>
          </p:spPr>
          <p:txBody>
            <a:bodyPr rtlCol="0" anchor="ctr"/>
            <a:lstStyle/>
            <a:p>
              <a:endParaRPr lang="it-IT" sz="1013"/>
            </a:p>
          </p:txBody>
        </p:sp>
        <p:sp>
          <p:nvSpPr>
            <p:cNvPr id="1460" name="Figura a mano libera 1459">
              <a:extLst>
                <a:ext uri="{FF2B5EF4-FFF2-40B4-BE49-F238E27FC236}">
                  <a16:creationId xmlns:a16="http://schemas.microsoft.com/office/drawing/2014/main" id="{2B2821BD-F9F7-B14D-99FA-CAB69B3F2723}"/>
                </a:ext>
              </a:extLst>
            </p:cNvPr>
            <p:cNvSpPr/>
            <p:nvPr/>
          </p:nvSpPr>
          <p:spPr>
            <a:xfrm>
              <a:off x="6603150" y="3936150"/>
              <a:ext cx="76200" cy="38100"/>
            </a:xfrm>
            <a:custGeom>
              <a:avLst/>
              <a:gdLst>
                <a:gd name="connsiteX0" fmla="*/ 0 w 76200"/>
                <a:gd name="connsiteY0" fmla="*/ 9525 h 38100"/>
                <a:gd name="connsiteX1" fmla="*/ 23813 w 76200"/>
                <a:gd name="connsiteY1" fmla="*/ 40957 h 38100"/>
                <a:gd name="connsiteX2" fmla="*/ 35243 w 76200"/>
                <a:gd name="connsiteY2" fmla="*/ 43815 h 38100"/>
                <a:gd name="connsiteX3" fmla="*/ 47625 w 76200"/>
                <a:gd name="connsiteY3" fmla="*/ 38100 h 38100"/>
                <a:gd name="connsiteX4" fmla="*/ 63818 w 76200"/>
                <a:gd name="connsiteY4" fmla="*/ 43815 h 38100"/>
                <a:gd name="connsiteX5" fmla="*/ 76200 w 76200"/>
                <a:gd name="connsiteY5" fmla="*/ 35243 h 38100"/>
                <a:gd name="connsiteX6" fmla="*/ 76200 w 76200"/>
                <a:gd name="connsiteY6" fmla="*/ 35243 h 38100"/>
                <a:gd name="connsiteX7" fmla="*/ 71438 w 76200"/>
                <a:gd name="connsiteY7" fmla="*/ 26670 h 38100"/>
                <a:gd name="connsiteX8" fmla="*/ 30480 w 76200"/>
                <a:gd name="connsiteY8" fmla="*/ 1905 h 38100"/>
                <a:gd name="connsiteX9" fmla="*/ 25718 w 76200"/>
                <a:gd name="connsiteY9" fmla="*/ 0 h 38100"/>
                <a:gd name="connsiteX10" fmla="*/ 0 w 76200"/>
                <a:gd name="connsiteY10" fmla="*/ 0 h 38100"/>
                <a:gd name="connsiteX11" fmla="*/ 0 w 76200"/>
                <a:gd name="connsiteY11" fmla="*/ 952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 h="38100">
                  <a:moveTo>
                    <a:pt x="0" y="9525"/>
                  </a:moveTo>
                  <a:lnTo>
                    <a:pt x="23813" y="40957"/>
                  </a:lnTo>
                  <a:cubicBezTo>
                    <a:pt x="26670" y="44768"/>
                    <a:pt x="31432" y="45720"/>
                    <a:pt x="35243" y="43815"/>
                  </a:cubicBezTo>
                  <a:lnTo>
                    <a:pt x="47625" y="38100"/>
                  </a:lnTo>
                  <a:lnTo>
                    <a:pt x="63818" y="43815"/>
                  </a:lnTo>
                  <a:cubicBezTo>
                    <a:pt x="69532" y="45720"/>
                    <a:pt x="76200" y="40957"/>
                    <a:pt x="76200" y="35243"/>
                  </a:cubicBezTo>
                  <a:lnTo>
                    <a:pt x="76200" y="35243"/>
                  </a:lnTo>
                  <a:cubicBezTo>
                    <a:pt x="76200" y="31432"/>
                    <a:pt x="74295" y="28575"/>
                    <a:pt x="71438" y="26670"/>
                  </a:cubicBezTo>
                  <a:lnTo>
                    <a:pt x="30480" y="1905"/>
                  </a:lnTo>
                  <a:cubicBezTo>
                    <a:pt x="29527" y="0"/>
                    <a:pt x="27623" y="0"/>
                    <a:pt x="25718" y="0"/>
                  </a:cubicBezTo>
                  <a:lnTo>
                    <a:pt x="0" y="0"/>
                  </a:lnTo>
                  <a:lnTo>
                    <a:pt x="0" y="9525"/>
                  </a:lnTo>
                  <a:close/>
                </a:path>
              </a:pathLst>
            </a:custGeom>
            <a:grpFill/>
            <a:ln w="9525" cap="flat">
              <a:noFill/>
              <a:prstDash val="solid"/>
              <a:miter/>
            </a:ln>
          </p:spPr>
          <p:txBody>
            <a:bodyPr rtlCol="0" anchor="ctr"/>
            <a:lstStyle/>
            <a:p>
              <a:endParaRPr lang="it-IT" sz="1013"/>
            </a:p>
          </p:txBody>
        </p:sp>
        <p:sp>
          <p:nvSpPr>
            <p:cNvPr id="1461" name="Figura a mano libera 1460">
              <a:extLst>
                <a:ext uri="{FF2B5EF4-FFF2-40B4-BE49-F238E27FC236}">
                  <a16:creationId xmlns:a16="http://schemas.microsoft.com/office/drawing/2014/main" id="{92205C03-0D51-AD4E-9B71-F13025A9CCE3}"/>
                </a:ext>
              </a:extLst>
            </p:cNvPr>
            <p:cNvSpPr/>
            <p:nvPr/>
          </p:nvSpPr>
          <p:spPr>
            <a:xfrm>
              <a:off x="6497480" y="3921090"/>
              <a:ext cx="38100" cy="38100"/>
            </a:xfrm>
            <a:custGeom>
              <a:avLst/>
              <a:gdLst>
                <a:gd name="connsiteX0" fmla="*/ 32328 w 38100"/>
                <a:gd name="connsiteY0" fmla="*/ 32205 h 38100"/>
                <a:gd name="connsiteX1" fmla="*/ 38043 w 38100"/>
                <a:gd name="connsiteY1" fmla="*/ 11250 h 38100"/>
                <a:gd name="connsiteX2" fmla="*/ 35185 w 38100"/>
                <a:gd name="connsiteY2" fmla="*/ 2678 h 38100"/>
                <a:gd name="connsiteX3" fmla="*/ 22803 w 38100"/>
                <a:gd name="connsiteY3" fmla="*/ 1725 h 38100"/>
                <a:gd name="connsiteX4" fmla="*/ 3753 w 38100"/>
                <a:gd name="connsiteY4" fmla="*/ 16013 h 38100"/>
                <a:gd name="connsiteX5" fmla="*/ 5658 w 38100"/>
                <a:gd name="connsiteY5" fmla="*/ 32205 h 38100"/>
                <a:gd name="connsiteX6" fmla="*/ 18993 w 38100"/>
                <a:gd name="connsiteY6" fmla="*/ 38873 h 38100"/>
                <a:gd name="connsiteX7" fmla="*/ 32328 w 38100"/>
                <a:gd name="connsiteY7" fmla="*/ 3220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32328" y="32205"/>
                  </a:moveTo>
                  <a:lnTo>
                    <a:pt x="38043" y="11250"/>
                  </a:lnTo>
                  <a:cubicBezTo>
                    <a:pt x="38995" y="8393"/>
                    <a:pt x="38043" y="4583"/>
                    <a:pt x="35185" y="2678"/>
                  </a:cubicBezTo>
                  <a:cubicBezTo>
                    <a:pt x="32328" y="-180"/>
                    <a:pt x="26613" y="-1132"/>
                    <a:pt x="22803" y="1725"/>
                  </a:cubicBezTo>
                  <a:lnTo>
                    <a:pt x="3753" y="16013"/>
                  </a:lnTo>
                  <a:cubicBezTo>
                    <a:pt x="-1962" y="19823"/>
                    <a:pt x="-1010" y="29348"/>
                    <a:pt x="5658" y="32205"/>
                  </a:cubicBezTo>
                  <a:lnTo>
                    <a:pt x="18993" y="38873"/>
                  </a:lnTo>
                  <a:cubicBezTo>
                    <a:pt x="24708" y="40778"/>
                    <a:pt x="30423" y="37920"/>
                    <a:pt x="32328" y="32205"/>
                  </a:cubicBezTo>
                  <a:close/>
                </a:path>
              </a:pathLst>
            </a:custGeom>
            <a:grpFill/>
            <a:ln w="9525" cap="flat">
              <a:noFill/>
              <a:prstDash val="solid"/>
              <a:miter/>
            </a:ln>
          </p:spPr>
          <p:txBody>
            <a:bodyPr rtlCol="0" anchor="ctr"/>
            <a:lstStyle/>
            <a:p>
              <a:endParaRPr lang="it-IT" sz="1013"/>
            </a:p>
          </p:txBody>
        </p:sp>
        <p:sp>
          <p:nvSpPr>
            <p:cNvPr id="1462" name="Figura a mano libera 1461">
              <a:extLst>
                <a:ext uri="{FF2B5EF4-FFF2-40B4-BE49-F238E27FC236}">
                  <a16:creationId xmlns:a16="http://schemas.microsoft.com/office/drawing/2014/main" id="{A1C7ED5E-F7DC-8A40-9249-185087EFFB27}"/>
                </a:ext>
              </a:extLst>
            </p:cNvPr>
            <p:cNvSpPr/>
            <p:nvPr/>
          </p:nvSpPr>
          <p:spPr>
            <a:xfrm>
              <a:off x="6422175" y="3929662"/>
              <a:ext cx="95250" cy="57150"/>
            </a:xfrm>
            <a:custGeom>
              <a:avLst/>
              <a:gdLst>
                <a:gd name="connsiteX0" fmla="*/ 16193 w 95250"/>
                <a:gd name="connsiteY0" fmla="*/ 1725 h 57150"/>
                <a:gd name="connsiteX1" fmla="*/ 3810 w 95250"/>
                <a:gd name="connsiteY1" fmla="*/ 2678 h 57150"/>
                <a:gd name="connsiteX2" fmla="*/ 0 w 95250"/>
                <a:gd name="connsiteY2" fmla="*/ 6488 h 57150"/>
                <a:gd name="connsiteX3" fmla="*/ 56198 w 95250"/>
                <a:gd name="connsiteY3" fmla="*/ 53160 h 57150"/>
                <a:gd name="connsiteX4" fmla="*/ 59055 w 95250"/>
                <a:gd name="connsiteY4" fmla="*/ 55065 h 57150"/>
                <a:gd name="connsiteX5" fmla="*/ 80010 w 95250"/>
                <a:gd name="connsiteY5" fmla="*/ 61733 h 57150"/>
                <a:gd name="connsiteX6" fmla="*/ 89535 w 95250"/>
                <a:gd name="connsiteY6" fmla="*/ 59828 h 57150"/>
                <a:gd name="connsiteX7" fmla="*/ 95250 w 95250"/>
                <a:gd name="connsiteY7" fmla="*/ 54113 h 57150"/>
                <a:gd name="connsiteX8" fmla="*/ 16193 w 95250"/>
                <a:gd name="connsiteY8" fmla="*/ 17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57150">
                  <a:moveTo>
                    <a:pt x="16193" y="1725"/>
                  </a:moveTo>
                  <a:cubicBezTo>
                    <a:pt x="12382" y="-1132"/>
                    <a:pt x="7620" y="-180"/>
                    <a:pt x="3810" y="2678"/>
                  </a:cubicBezTo>
                  <a:lnTo>
                    <a:pt x="0" y="6488"/>
                  </a:lnTo>
                  <a:lnTo>
                    <a:pt x="56198" y="53160"/>
                  </a:lnTo>
                  <a:cubicBezTo>
                    <a:pt x="57150" y="54113"/>
                    <a:pt x="58102" y="54113"/>
                    <a:pt x="59055" y="55065"/>
                  </a:cubicBezTo>
                  <a:lnTo>
                    <a:pt x="80010" y="61733"/>
                  </a:lnTo>
                  <a:cubicBezTo>
                    <a:pt x="83820" y="62685"/>
                    <a:pt x="87630" y="61733"/>
                    <a:pt x="89535" y="59828"/>
                  </a:cubicBezTo>
                  <a:lnTo>
                    <a:pt x="95250" y="54113"/>
                  </a:lnTo>
                  <a:cubicBezTo>
                    <a:pt x="55245" y="42683"/>
                    <a:pt x="16193" y="1725"/>
                    <a:pt x="16193" y="1725"/>
                  </a:cubicBezTo>
                  <a:close/>
                </a:path>
              </a:pathLst>
            </a:custGeom>
            <a:grpFill/>
            <a:ln w="9525" cap="flat">
              <a:noFill/>
              <a:prstDash val="solid"/>
              <a:miter/>
            </a:ln>
          </p:spPr>
          <p:txBody>
            <a:bodyPr rtlCol="0" anchor="ctr"/>
            <a:lstStyle/>
            <a:p>
              <a:endParaRPr lang="it-IT" sz="1013"/>
            </a:p>
          </p:txBody>
        </p:sp>
        <p:sp>
          <p:nvSpPr>
            <p:cNvPr id="1463" name="Figura a mano libera 1462">
              <a:extLst>
                <a:ext uri="{FF2B5EF4-FFF2-40B4-BE49-F238E27FC236}">
                  <a16:creationId xmlns:a16="http://schemas.microsoft.com/office/drawing/2014/main" id="{89273FDC-12CF-E747-8F0B-88E2912492A9}"/>
                </a:ext>
              </a:extLst>
            </p:cNvPr>
            <p:cNvSpPr/>
            <p:nvPr/>
          </p:nvSpPr>
          <p:spPr>
            <a:xfrm>
              <a:off x="6564749" y="3715646"/>
              <a:ext cx="57150" cy="66675"/>
            </a:xfrm>
            <a:custGeom>
              <a:avLst/>
              <a:gdLst>
                <a:gd name="connsiteX0" fmla="*/ 9826 w 57150"/>
                <a:gd name="connsiteY0" fmla="*/ 68104 h 66675"/>
                <a:gd name="connsiteX1" fmla="*/ 57451 w 57150"/>
                <a:gd name="connsiteY1" fmla="*/ 1429 h 66675"/>
                <a:gd name="connsiteX2" fmla="*/ 47926 w 57150"/>
                <a:gd name="connsiteY2" fmla="*/ 1429 h 66675"/>
                <a:gd name="connsiteX3" fmla="*/ 301 w 57150"/>
                <a:gd name="connsiteY3" fmla="*/ 58579 h 66675"/>
                <a:gd name="connsiteX4" fmla="*/ 9826 w 57150"/>
                <a:gd name="connsiteY4" fmla="*/ 6810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66675">
                  <a:moveTo>
                    <a:pt x="9826" y="68104"/>
                  </a:moveTo>
                  <a:cubicBezTo>
                    <a:pt x="35543" y="50959"/>
                    <a:pt x="65071" y="30956"/>
                    <a:pt x="57451" y="1429"/>
                  </a:cubicBezTo>
                  <a:cubicBezTo>
                    <a:pt x="56498" y="-476"/>
                    <a:pt x="48878" y="-476"/>
                    <a:pt x="47926" y="1429"/>
                  </a:cubicBezTo>
                  <a:cubicBezTo>
                    <a:pt x="44116" y="18574"/>
                    <a:pt x="40306" y="32861"/>
                    <a:pt x="301" y="58579"/>
                  </a:cubicBezTo>
                  <a:cubicBezTo>
                    <a:pt x="-1604" y="60484"/>
                    <a:pt x="6016" y="70009"/>
                    <a:pt x="9826" y="68104"/>
                  </a:cubicBezTo>
                  <a:close/>
                </a:path>
              </a:pathLst>
            </a:custGeom>
            <a:grpFill/>
            <a:ln w="9525" cap="flat">
              <a:noFill/>
              <a:prstDash val="solid"/>
              <a:miter/>
            </a:ln>
          </p:spPr>
          <p:txBody>
            <a:bodyPr rtlCol="0" anchor="ctr"/>
            <a:lstStyle/>
            <a:p>
              <a:endParaRPr lang="it-IT" sz="1013"/>
            </a:p>
          </p:txBody>
        </p:sp>
      </p:grpSp>
      <p:grpSp>
        <p:nvGrpSpPr>
          <p:cNvPr id="1464" name="Elemento grafico 1414" descr="Globo terrestre - Asia">
            <a:extLst>
              <a:ext uri="{FF2B5EF4-FFF2-40B4-BE49-F238E27FC236}">
                <a16:creationId xmlns:a16="http://schemas.microsoft.com/office/drawing/2014/main" id="{AEB28BAD-8D2E-284F-AEF9-EF56C9E694FF}"/>
              </a:ext>
            </a:extLst>
          </p:cNvPr>
          <p:cNvGrpSpPr/>
          <p:nvPr/>
        </p:nvGrpSpPr>
        <p:grpSpPr>
          <a:xfrm>
            <a:off x="1891764" y="3627458"/>
            <a:ext cx="249467" cy="249467"/>
            <a:chOff x="6238800" y="3571800"/>
            <a:chExt cx="914400" cy="914400"/>
          </a:xfrm>
          <a:solidFill>
            <a:schemeClr val="accent3"/>
          </a:solidFill>
        </p:grpSpPr>
        <p:sp>
          <p:nvSpPr>
            <p:cNvPr id="1465" name="Figura a mano libera 1464">
              <a:extLst>
                <a:ext uri="{FF2B5EF4-FFF2-40B4-BE49-F238E27FC236}">
                  <a16:creationId xmlns:a16="http://schemas.microsoft.com/office/drawing/2014/main" id="{63CBD8D4-A72D-1E4D-998B-D3B92D072D85}"/>
                </a:ext>
              </a:extLst>
            </p:cNvPr>
            <p:cNvSpPr/>
            <p:nvPr/>
          </p:nvSpPr>
          <p:spPr>
            <a:xfrm>
              <a:off x="6875538" y="3907175"/>
              <a:ext cx="57150" cy="66675"/>
            </a:xfrm>
            <a:custGeom>
              <a:avLst/>
              <a:gdLst>
                <a:gd name="connsiteX0" fmla="*/ 9914 w 57150"/>
                <a:gd name="connsiteY0" fmla="*/ 68389 h 66675"/>
                <a:gd name="connsiteX1" fmla="*/ 57539 w 57150"/>
                <a:gd name="connsiteY1" fmla="*/ 1714 h 66675"/>
                <a:gd name="connsiteX2" fmla="*/ 48014 w 57150"/>
                <a:gd name="connsiteY2" fmla="*/ 1714 h 66675"/>
                <a:gd name="connsiteX3" fmla="*/ 389 w 57150"/>
                <a:gd name="connsiteY3" fmla="*/ 58864 h 66675"/>
                <a:gd name="connsiteX4" fmla="*/ 9914 w 57150"/>
                <a:gd name="connsiteY4" fmla="*/ 68389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66675">
                  <a:moveTo>
                    <a:pt x="9914" y="68389"/>
                  </a:moveTo>
                  <a:cubicBezTo>
                    <a:pt x="35727" y="50959"/>
                    <a:pt x="65350" y="31432"/>
                    <a:pt x="57539" y="1714"/>
                  </a:cubicBezTo>
                  <a:cubicBezTo>
                    <a:pt x="56968" y="-571"/>
                    <a:pt x="48586" y="-571"/>
                    <a:pt x="48014" y="1714"/>
                  </a:cubicBezTo>
                  <a:cubicBezTo>
                    <a:pt x="44109" y="18383"/>
                    <a:pt x="40109" y="33433"/>
                    <a:pt x="389" y="58864"/>
                  </a:cubicBezTo>
                  <a:cubicBezTo>
                    <a:pt x="-1897" y="60293"/>
                    <a:pt x="6485" y="70676"/>
                    <a:pt x="9914" y="68389"/>
                  </a:cubicBezTo>
                  <a:close/>
                </a:path>
              </a:pathLst>
            </a:custGeom>
            <a:grpFill/>
            <a:ln w="9525" cap="flat">
              <a:noFill/>
              <a:prstDash val="solid"/>
              <a:miter/>
            </a:ln>
          </p:spPr>
          <p:txBody>
            <a:bodyPr rtlCol="0" anchor="ctr"/>
            <a:lstStyle/>
            <a:p>
              <a:endParaRPr lang="it-IT" sz="1013"/>
            </a:p>
          </p:txBody>
        </p:sp>
        <p:sp>
          <p:nvSpPr>
            <p:cNvPr id="1466" name="Figura a mano libera 1465">
              <a:extLst>
                <a:ext uri="{FF2B5EF4-FFF2-40B4-BE49-F238E27FC236}">
                  <a16:creationId xmlns:a16="http://schemas.microsoft.com/office/drawing/2014/main" id="{DB442B4D-2088-494C-8FA5-8824BB71C061}"/>
                </a:ext>
              </a:extLst>
            </p:cNvPr>
            <p:cNvSpPr/>
            <p:nvPr/>
          </p:nvSpPr>
          <p:spPr>
            <a:xfrm>
              <a:off x="6767474" y="4119569"/>
              <a:ext cx="57150" cy="57150"/>
            </a:xfrm>
            <a:custGeom>
              <a:avLst/>
              <a:gdLst>
                <a:gd name="connsiteX0" fmla="*/ 3773 w 57150"/>
                <a:gd name="connsiteY0" fmla="*/ 32685 h 57150"/>
                <a:gd name="connsiteX1" fmla="*/ 28538 w 57150"/>
                <a:gd name="connsiteY1" fmla="*/ 19159 h 57150"/>
                <a:gd name="connsiteX2" fmla="*/ 42826 w 57150"/>
                <a:gd name="connsiteY2" fmla="*/ 1252 h 57150"/>
                <a:gd name="connsiteX3" fmla="*/ 48065 w 57150"/>
                <a:gd name="connsiteY3" fmla="*/ 14 h 57150"/>
                <a:gd name="connsiteX4" fmla="*/ 51303 w 57150"/>
                <a:gd name="connsiteY4" fmla="*/ 3157 h 57150"/>
                <a:gd name="connsiteX5" fmla="*/ 60066 w 57150"/>
                <a:gd name="connsiteY5" fmla="*/ 9539 h 57150"/>
                <a:gd name="connsiteX6" fmla="*/ 59304 w 57150"/>
                <a:gd name="connsiteY6" fmla="*/ 11920 h 57150"/>
                <a:gd name="connsiteX7" fmla="*/ 59304 w 57150"/>
                <a:gd name="connsiteY7" fmla="*/ 11920 h 57150"/>
                <a:gd name="connsiteX8" fmla="*/ 55304 w 57150"/>
                <a:gd name="connsiteY8" fmla="*/ 12778 h 57150"/>
                <a:gd name="connsiteX9" fmla="*/ 56066 w 57150"/>
                <a:gd name="connsiteY9" fmla="*/ 15921 h 57150"/>
                <a:gd name="connsiteX10" fmla="*/ 47303 w 57150"/>
                <a:gd name="connsiteY10" fmla="*/ 22303 h 57150"/>
                <a:gd name="connsiteX11" fmla="*/ 51303 w 57150"/>
                <a:gd name="connsiteY11" fmla="*/ 27065 h 57150"/>
                <a:gd name="connsiteX12" fmla="*/ 57685 w 57150"/>
                <a:gd name="connsiteY12" fmla="*/ 35066 h 57150"/>
                <a:gd name="connsiteX13" fmla="*/ 48160 w 57150"/>
                <a:gd name="connsiteY13" fmla="*/ 45448 h 57150"/>
                <a:gd name="connsiteX14" fmla="*/ 43397 w 57150"/>
                <a:gd name="connsiteY14" fmla="*/ 55831 h 57150"/>
                <a:gd name="connsiteX15" fmla="*/ 41016 w 57150"/>
                <a:gd name="connsiteY15" fmla="*/ 64594 h 57150"/>
                <a:gd name="connsiteX16" fmla="*/ 33872 w 57150"/>
                <a:gd name="connsiteY16" fmla="*/ 65451 h 57150"/>
                <a:gd name="connsiteX17" fmla="*/ 7012 w 57150"/>
                <a:gd name="connsiteY17" fmla="*/ 61831 h 57150"/>
                <a:gd name="connsiteX18" fmla="*/ 6155 w 57150"/>
                <a:gd name="connsiteY18" fmla="*/ 53830 h 57150"/>
                <a:gd name="connsiteX19" fmla="*/ 1773 w 57150"/>
                <a:gd name="connsiteY19" fmla="*/ 50211 h 57150"/>
                <a:gd name="connsiteX20" fmla="*/ 3773 w 57150"/>
                <a:gd name="connsiteY20" fmla="*/ 3268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50" h="57150">
                  <a:moveTo>
                    <a:pt x="3773" y="32685"/>
                  </a:moveTo>
                  <a:cubicBezTo>
                    <a:pt x="6059" y="30780"/>
                    <a:pt x="26538" y="23160"/>
                    <a:pt x="28538" y="19159"/>
                  </a:cubicBezTo>
                  <a:cubicBezTo>
                    <a:pt x="32016" y="12270"/>
                    <a:pt x="36880" y="6173"/>
                    <a:pt x="42826" y="1252"/>
                  </a:cubicBezTo>
                  <a:cubicBezTo>
                    <a:pt x="44417" y="345"/>
                    <a:pt x="46236" y="-86"/>
                    <a:pt x="48065" y="14"/>
                  </a:cubicBezTo>
                  <a:lnTo>
                    <a:pt x="51303" y="3157"/>
                  </a:lnTo>
                  <a:cubicBezTo>
                    <a:pt x="54352" y="5102"/>
                    <a:pt x="57279" y="7234"/>
                    <a:pt x="60066" y="9539"/>
                  </a:cubicBezTo>
                  <a:cubicBezTo>
                    <a:pt x="61019" y="10777"/>
                    <a:pt x="59304" y="11920"/>
                    <a:pt x="59304" y="11920"/>
                  </a:cubicBezTo>
                  <a:lnTo>
                    <a:pt x="59304" y="11920"/>
                  </a:lnTo>
                  <a:lnTo>
                    <a:pt x="55304" y="12778"/>
                  </a:lnTo>
                  <a:cubicBezTo>
                    <a:pt x="55621" y="13809"/>
                    <a:pt x="55875" y="14859"/>
                    <a:pt x="56066" y="15921"/>
                  </a:cubicBezTo>
                  <a:cubicBezTo>
                    <a:pt x="56066" y="18016"/>
                    <a:pt x="47303" y="22303"/>
                    <a:pt x="47303" y="22303"/>
                  </a:cubicBezTo>
                  <a:lnTo>
                    <a:pt x="51303" y="27065"/>
                  </a:lnTo>
                  <a:cubicBezTo>
                    <a:pt x="51303" y="27065"/>
                    <a:pt x="61590" y="28589"/>
                    <a:pt x="57685" y="35066"/>
                  </a:cubicBezTo>
                  <a:lnTo>
                    <a:pt x="48160" y="45448"/>
                  </a:lnTo>
                  <a:lnTo>
                    <a:pt x="43397" y="55831"/>
                  </a:lnTo>
                  <a:cubicBezTo>
                    <a:pt x="43397" y="55831"/>
                    <a:pt x="43397" y="63070"/>
                    <a:pt x="41016" y="64594"/>
                  </a:cubicBezTo>
                  <a:cubicBezTo>
                    <a:pt x="38635" y="66118"/>
                    <a:pt x="37778" y="63832"/>
                    <a:pt x="33872" y="65451"/>
                  </a:cubicBezTo>
                  <a:cubicBezTo>
                    <a:pt x="24757" y="66547"/>
                    <a:pt x="15512" y="65301"/>
                    <a:pt x="7012" y="61831"/>
                  </a:cubicBezTo>
                  <a:cubicBezTo>
                    <a:pt x="6110" y="59267"/>
                    <a:pt x="5815" y="56528"/>
                    <a:pt x="6155" y="53830"/>
                  </a:cubicBezTo>
                  <a:cubicBezTo>
                    <a:pt x="6155" y="53830"/>
                    <a:pt x="4250" y="53830"/>
                    <a:pt x="1773" y="50211"/>
                  </a:cubicBezTo>
                  <a:cubicBezTo>
                    <a:pt x="-1183" y="44505"/>
                    <a:pt x="-393" y="37578"/>
                    <a:pt x="3773" y="32685"/>
                  </a:cubicBezTo>
                  <a:close/>
                </a:path>
              </a:pathLst>
            </a:custGeom>
            <a:grpFill/>
            <a:ln w="9525" cap="flat">
              <a:noFill/>
              <a:prstDash val="solid"/>
              <a:miter/>
            </a:ln>
          </p:spPr>
          <p:txBody>
            <a:bodyPr rtlCol="0" anchor="ctr"/>
            <a:lstStyle/>
            <a:p>
              <a:endParaRPr lang="it-IT" sz="1013"/>
            </a:p>
          </p:txBody>
        </p:sp>
        <p:sp>
          <p:nvSpPr>
            <p:cNvPr id="1467" name="Figura a mano libera 1466">
              <a:extLst>
                <a:ext uri="{FF2B5EF4-FFF2-40B4-BE49-F238E27FC236}">
                  <a16:creationId xmlns:a16="http://schemas.microsoft.com/office/drawing/2014/main" id="{71B38445-1412-7541-AC26-0093E1EFE368}"/>
                </a:ext>
              </a:extLst>
            </p:cNvPr>
            <p:cNvSpPr/>
            <p:nvPr/>
          </p:nvSpPr>
          <p:spPr>
            <a:xfrm>
              <a:off x="6679638" y="4134526"/>
              <a:ext cx="66675" cy="57150"/>
            </a:xfrm>
            <a:custGeom>
              <a:avLst/>
              <a:gdLst>
                <a:gd name="connsiteX0" fmla="*/ 54938 w 66675"/>
                <a:gd name="connsiteY0" fmla="*/ 60876 h 57150"/>
                <a:gd name="connsiteX1" fmla="*/ 30935 w 66675"/>
                <a:gd name="connsiteY1" fmla="*/ 36111 h 57150"/>
                <a:gd name="connsiteX2" fmla="*/ 25410 w 66675"/>
                <a:gd name="connsiteY2" fmla="*/ 31348 h 57150"/>
                <a:gd name="connsiteX3" fmla="*/ 7789 w 66675"/>
                <a:gd name="connsiteY3" fmla="*/ 9727 h 57150"/>
                <a:gd name="connsiteX4" fmla="*/ 1407 w 66675"/>
                <a:gd name="connsiteY4" fmla="*/ 3345 h 57150"/>
                <a:gd name="connsiteX5" fmla="*/ 645 w 66675"/>
                <a:gd name="connsiteY5" fmla="*/ 202 h 57150"/>
                <a:gd name="connsiteX6" fmla="*/ 15028 w 66675"/>
                <a:gd name="connsiteY6" fmla="*/ 1821 h 57150"/>
                <a:gd name="connsiteX7" fmla="*/ 34935 w 66675"/>
                <a:gd name="connsiteY7" fmla="*/ 20109 h 57150"/>
                <a:gd name="connsiteX8" fmla="*/ 41317 w 66675"/>
                <a:gd name="connsiteY8" fmla="*/ 20109 h 57150"/>
                <a:gd name="connsiteX9" fmla="*/ 50080 w 66675"/>
                <a:gd name="connsiteY9" fmla="*/ 28872 h 57150"/>
                <a:gd name="connsiteX10" fmla="*/ 54938 w 66675"/>
                <a:gd name="connsiteY10" fmla="*/ 31348 h 57150"/>
                <a:gd name="connsiteX11" fmla="*/ 58081 w 66675"/>
                <a:gd name="connsiteY11" fmla="*/ 38492 h 57150"/>
                <a:gd name="connsiteX12" fmla="*/ 65320 w 66675"/>
                <a:gd name="connsiteY12" fmla="*/ 45636 h 57150"/>
                <a:gd name="connsiteX13" fmla="*/ 68463 w 66675"/>
                <a:gd name="connsiteY13" fmla="*/ 49637 h 57150"/>
                <a:gd name="connsiteX14" fmla="*/ 66844 w 66675"/>
                <a:gd name="connsiteY14" fmla="*/ 56876 h 57150"/>
                <a:gd name="connsiteX15" fmla="*/ 66844 w 66675"/>
                <a:gd name="connsiteY15" fmla="*/ 65639 h 57150"/>
                <a:gd name="connsiteX16" fmla="*/ 54938 w 66675"/>
                <a:gd name="connsiteY16" fmla="*/ 60876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675" h="57150">
                  <a:moveTo>
                    <a:pt x="54938" y="60876"/>
                  </a:moveTo>
                  <a:cubicBezTo>
                    <a:pt x="46130" y="53444"/>
                    <a:pt x="38088" y="45147"/>
                    <a:pt x="30935" y="36111"/>
                  </a:cubicBezTo>
                  <a:lnTo>
                    <a:pt x="25410" y="31348"/>
                  </a:lnTo>
                  <a:lnTo>
                    <a:pt x="7789" y="9727"/>
                  </a:lnTo>
                  <a:lnTo>
                    <a:pt x="1407" y="3345"/>
                  </a:lnTo>
                  <a:cubicBezTo>
                    <a:pt x="1407" y="3345"/>
                    <a:pt x="-1164" y="964"/>
                    <a:pt x="645" y="202"/>
                  </a:cubicBezTo>
                  <a:cubicBezTo>
                    <a:pt x="5500" y="-340"/>
                    <a:pt x="10415" y="213"/>
                    <a:pt x="15028" y="1821"/>
                  </a:cubicBezTo>
                  <a:cubicBezTo>
                    <a:pt x="17790" y="3155"/>
                    <a:pt x="32364" y="20204"/>
                    <a:pt x="34935" y="20109"/>
                  </a:cubicBezTo>
                  <a:cubicBezTo>
                    <a:pt x="37507" y="20014"/>
                    <a:pt x="39222" y="18966"/>
                    <a:pt x="41317" y="20109"/>
                  </a:cubicBezTo>
                  <a:cubicBezTo>
                    <a:pt x="44476" y="22782"/>
                    <a:pt x="47407" y="25713"/>
                    <a:pt x="50080" y="28872"/>
                  </a:cubicBezTo>
                  <a:cubicBezTo>
                    <a:pt x="51794" y="29497"/>
                    <a:pt x="53425" y="30329"/>
                    <a:pt x="54938" y="31348"/>
                  </a:cubicBezTo>
                  <a:cubicBezTo>
                    <a:pt x="56376" y="33538"/>
                    <a:pt x="57438" y="35953"/>
                    <a:pt x="58081" y="38492"/>
                  </a:cubicBezTo>
                  <a:cubicBezTo>
                    <a:pt x="59841" y="41455"/>
                    <a:pt x="62335" y="43915"/>
                    <a:pt x="65320" y="45636"/>
                  </a:cubicBezTo>
                  <a:cubicBezTo>
                    <a:pt x="71035" y="49637"/>
                    <a:pt x="68463" y="49637"/>
                    <a:pt x="68463" y="49637"/>
                  </a:cubicBezTo>
                  <a:lnTo>
                    <a:pt x="66844" y="56876"/>
                  </a:lnTo>
                  <a:cubicBezTo>
                    <a:pt x="66844" y="56876"/>
                    <a:pt x="68559" y="64019"/>
                    <a:pt x="66844" y="65639"/>
                  </a:cubicBezTo>
                  <a:cubicBezTo>
                    <a:pt x="65129" y="67258"/>
                    <a:pt x="63415" y="66496"/>
                    <a:pt x="54938" y="60876"/>
                  </a:cubicBezTo>
                  <a:close/>
                </a:path>
              </a:pathLst>
            </a:custGeom>
            <a:grpFill/>
            <a:ln w="9525" cap="flat">
              <a:noFill/>
              <a:prstDash val="solid"/>
              <a:miter/>
            </a:ln>
          </p:spPr>
          <p:txBody>
            <a:bodyPr rtlCol="0" anchor="ctr"/>
            <a:lstStyle/>
            <a:p>
              <a:endParaRPr lang="it-IT" sz="1013"/>
            </a:p>
          </p:txBody>
        </p:sp>
        <p:sp>
          <p:nvSpPr>
            <p:cNvPr id="1468" name="Figura a mano libera 1467">
              <a:extLst>
                <a:ext uri="{FF2B5EF4-FFF2-40B4-BE49-F238E27FC236}">
                  <a16:creationId xmlns:a16="http://schemas.microsoft.com/office/drawing/2014/main" id="{C048DD27-9344-9F48-89FF-DF7D43AE95CA}"/>
                </a:ext>
              </a:extLst>
            </p:cNvPr>
            <p:cNvSpPr/>
            <p:nvPr/>
          </p:nvSpPr>
          <p:spPr>
            <a:xfrm>
              <a:off x="6331192" y="3657525"/>
              <a:ext cx="714375" cy="723900"/>
            </a:xfrm>
            <a:custGeom>
              <a:avLst/>
              <a:gdLst>
                <a:gd name="connsiteX0" fmla="*/ 361950 w 714375"/>
                <a:gd name="connsiteY0" fmla="*/ 0 h 723900"/>
                <a:gd name="connsiteX1" fmla="*/ 0 w 714375"/>
                <a:gd name="connsiteY1" fmla="*/ 361950 h 723900"/>
                <a:gd name="connsiteX2" fmla="*/ 361950 w 714375"/>
                <a:gd name="connsiteY2" fmla="*/ 723900 h 723900"/>
                <a:gd name="connsiteX3" fmla="*/ 723900 w 714375"/>
                <a:gd name="connsiteY3" fmla="*/ 361950 h 723900"/>
                <a:gd name="connsiteX4" fmla="*/ 361950 w 714375"/>
                <a:gd name="connsiteY4" fmla="*/ 0 h 723900"/>
                <a:gd name="connsiteX5" fmla="*/ 535591 w 714375"/>
                <a:gd name="connsiteY5" fmla="*/ 88773 h 723900"/>
                <a:gd name="connsiteX6" fmla="*/ 534162 w 714375"/>
                <a:gd name="connsiteY6" fmla="*/ 97250 h 723900"/>
                <a:gd name="connsiteX7" fmla="*/ 496062 w 714375"/>
                <a:gd name="connsiteY7" fmla="*/ 97250 h 723900"/>
                <a:gd name="connsiteX8" fmla="*/ 438912 w 714375"/>
                <a:gd name="connsiteY8" fmla="*/ 106775 h 723900"/>
                <a:gd name="connsiteX9" fmla="*/ 410337 w 714375"/>
                <a:gd name="connsiteY9" fmla="*/ 116300 h 723900"/>
                <a:gd name="connsiteX10" fmla="*/ 400812 w 714375"/>
                <a:gd name="connsiteY10" fmla="*/ 97250 h 723900"/>
                <a:gd name="connsiteX11" fmla="*/ 286512 w 714375"/>
                <a:gd name="connsiteY11" fmla="*/ 106775 h 723900"/>
                <a:gd name="connsiteX12" fmla="*/ 222409 w 714375"/>
                <a:gd name="connsiteY12" fmla="*/ 117443 h 723900"/>
                <a:gd name="connsiteX13" fmla="*/ 200787 w 714375"/>
                <a:gd name="connsiteY13" fmla="*/ 106775 h 723900"/>
                <a:gd name="connsiteX14" fmla="*/ 191262 w 714375"/>
                <a:gd name="connsiteY14" fmla="*/ 87725 h 723900"/>
                <a:gd name="connsiteX15" fmla="*/ 190691 w 714375"/>
                <a:gd name="connsiteY15" fmla="*/ 87249 h 723900"/>
                <a:gd name="connsiteX16" fmla="*/ 535591 w 714375"/>
                <a:gd name="connsiteY16" fmla="*/ 88773 h 723900"/>
                <a:gd name="connsiteX17" fmla="*/ 571976 w 714375"/>
                <a:gd name="connsiteY17" fmla="*/ 115729 h 723900"/>
                <a:gd name="connsiteX18" fmla="*/ 608864 w 714375"/>
                <a:gd name="connsiteY18" fmla="*/ 571152 h 723900"/>
                <a:gd name="connsiteX19" fmla="*/ 604933 w 714375"/>
                <a:gd name="connsiteY19" fmla="*/ 575691 h 723900"/>
                <a:gd name="connsiteX20" fmla="*/ 603028 w 714375"/>
                <a:gd name="connsiteY20" fmla="*/ 574453 h 723900"/>
                <a:gd name="connsiteX21" fmla="*/ 604552 w 714375"/>
                <a:gd name="connsiteY21" fmla="*/ 570452 h 723900"/>
                <a:gd name="connsiteX22" fmla="*/ 608171 w 714375"/>
                <a:gd name="connsiteY22" fmla="*/ 568452 h 723900"/>
                <a:gd name="connsiteX23" fmla="*/ 609029 w 714375"/>
                <a:gd name="connsiteY23" fmla="*/ 558451 h 723900"/>
                <a:gd name="connsiteX24" fmla="*/ 607409 w 714375"/>
                <a:gd name="connsiteY24" fmla="*/ 554450 h 723900"/>
                <a:gd name="connsiteX25" fmla="*/ 604171 w 714375"/>
                <a:gd name="connsiteY25" fmla="*/ 541877 h 723900"/>
                <a:gd name="connsiteX26" fmla="*/ 604171 w 714375"/>
                <a:gd name="connsiteY26" fmla="*/ 539020 h 723900"/>
                <a:gd name="connsiteX27" fmla="*/ 598551 w 714375"/>
                <a:gd name="connsiteY27" fmla="*/ 546354 h 723900"/>
                <a:gd name="connsiteX28" fmla="*/ 594836 w 714375"/>
                <a:gd name="connsiteY28" fmla="*/ 560451 h 723900"/>
                <a:gd name="connsiteX29" fmla="*/ 583883 w 714375"/>
                <a:gd name="connsiteY29" fmla="*/ 577025 h 723900"/>
                <a:gd name="connsiteX30" fmla="*/ 567785 w 714375"/>
                <a:gd name="connsiteY30" fmla="*/ 556451 h 723900"/>
                <a:gd name="connsiteX31" fmla="*/ 568547 w 714375"/>
                <a:gd name="connsiteY31" fmla="*/ 554831 h 723900"/>
                <a:gd name="connsiteX32" fmla="*/ 573500 w 714375"/>
                <a:gd name="connsiteY32" fmla="*/ 551593 h 723900"/>
                <a:gd name="connsiteX33" fmla="*/ 577882 w 714375"/>
                <a:gd name="connsiteY33" fmla="*/ 547783 h 723900"/>
                <a:gd name="connsiteX34" fmla="*/ 575786 w 714375"/>
                <a:gd name="connsiteY34" fmla="*/ 544449 h 723900"/>
                <a:gd name="connsiteX35" fmla="*/ 572548 w 714375"/>
                <a:gd name="connsiteY35" fmla="*/ 545306 h 723900"/>
                <a:gd name="connsiteX36" fmla="*/ 570167 w 714375"/>
                <a:gd name="connsiteY36" fmla="*/ 543306 h 723900"/>
                <a:gd name="connsiteX37" fmla="*/ 560642 w 714375"/>
                <a:gd name="connsiteY37" fmla="*/ 539972 h 723900"/>
                <a:gd name="connsiteX38" fmla="*/ 557213 w 714375"/>
                <a:gd name="connsiteY38" fmla="*/ 539972 h 723900"/>
                <a:gd name="connsiteX39" fmla="*/ 554736 w 714375"/>
                <a:gd name="connsiteY39" fmla="*/ 545973 h 723900"/>
                <a:gd name="connsiteX40" fmla="*/ 548926 w 714375"/>
                <a:gd name="connsiteY40" fmla="*/ 552640 h 723900"/>
                <a:gd name="connsiteX41" fmla="*/ 525494 w 714375"/>
                <a:gd name="connsiteY41" fmla="*/ 567023 h 723900"/>
                <a:gd name="connsiteX42" fmla="*/ 517208 w 714375"/>
                <a:gd name="connsiteY42" fmla="*/ 571500 h 723900"/>
                <a:gd name="connsiteX43" fmla="*/ 506730 w 714375"/>
                <a:gd name="connsiteY43" fmla="*/ 581025 h 723900"/>
                <a:gd name="connsiteX44" fmla="*/ 469487 w 714375"/>
                <a:gd name="connsiteY44" fmla="*/ 604838 h 723900"/>
                <a:gd name="connsiteX45" fmla="*/ 459962 w 714375"/>
                <a:gd name="connsiteY45" fmla="*/ 606552 h 723900"/>
                <a:gd name="connsiteX46" fmla="*/ 448342 w 714375"/>
                <a:gd name="connsiteY46" fmla="*/ 628650 h 723900"/>
                <a:gd name="connsiteX47" fmla="*/ 441770 w 714375"/>
                <a:gd name="connsiteY47" fmla="*/ 636842 h 723900"/>
                <a:gd name="connsiteX48" fmla="*/ 445770 w 714375"/>
                <a:gd name="connsiteY48" fmla="*/ 653129 h 723900"/>
                <a:gd name="connsiteX49" fmla="*/ 445770 w 714375"/>
                <a:gd name="connsiteY49" fmla="*/ 659130 h 723900"/>
                <a:gd name="connsiteX50" fmla="*/ 442532 w 714375"/>
                <a:gd name="connsiteY50" fmla="*/ 661511 h 723900"/>
                <a:gd name="connsiteX51" fmla="*/ 442532 w 714375"/>
                <a:gd name="connsiteY51" fmla="*/ 663131 h 723900"/>
                <a:gd name="connsiteX52" fmla="*/ 449104 w 714375"/>
                <a:gd name="connsiteY52" fmla="*/ 665512 h 723900"/>
                <a:gd name="connsiteX53" fmla="*/ 452152 w 714375"/>
                <a:gd name="connsiteY53" fmla="*/ 655511 h 723900"/>
                <a:gd name="connsiteX54" fmla="*/ 457676 w 714375"/>
                <a:gd name="connsiteY54" fmla="*/ 653225 h 723900"/>
                <a:gd name="connsiteX55" fmla="*/ 472726 w 714375"/>
                <a:gd name="connsiteY55" fmla="*/ 651224 h 723900"/>
                <a:gd name="connsiteX56" fmla="*/ 495110 w 714375"/>
                <a:gd name="connsiteY56" fmla="*/ 653606 h 723900"/>
                <a:gd name="connsiteX57" fmla="*/ 504635 w 714375"/>
                <a:gd name="connsiteY57" fmla="*/ 652272 h 723900"/>
                <a:gd name="connsiteX58" fmla="*/ 71215 w 714375"/>
                <a:gd name="connsiteY58" fmla="*/ 504270 h 723900"/>
                <a:gd name="connsiteX59" fmla="*/ 39624 w 714375"/>
                <a:gd name="connsiteY59" fmla="*/ 393192 h 723900"/>
                <a:gd name="connsiteX60" fmla="*/ 140780 w 714375"/>
                <a:gd name="connsiteY60" fmla="*/ 363855 h 723900"/>
                <a:gd name="connsiteX61" fmla="*/ 129826 w 714375"/>
                <a:gd name="connsiteY61" fmla="*/ 339757 h 723900"/>
                <a:gd name="connsiteX62" fmla="*/ 188309 w 714375"/>
                <a:gd name="connsiteY62" fmla="*/ 349282 h 723900"/>
                <a:gd name="connsiteX63" fmla="*/ 194310 w 714375"/>
                <a:gd name="connsiteY63" fmla="*/ 368332 h 723900"/>
                <a:gd name="connsiteX64" fmla="*/ 216313 w 714375"/>
                <a:gd name="connsiteY64" fmla="*/ 423005 h 723900"/>
                <a:gd name="connsiteX65" fmla="*/ 239840 w 714375"/>
                <a:gd name="connsiteY65" fmla="*/ 457105 h 723900"/>
                <a:gd name="connsiteX66" fmla="*/ 248221 w 714375"/>
                <a:gd name="connsiteY66" fmla="*/ 429768 h 723900"/>
                <a:gd name="connsiteX67" fmla="*/ 253270 w 714375"/>
                <a:gd name="connsiteY67" fmla="*/ 409861 h 723900"/>
                <a:gd name="connsiteX68" fmla="*/ 296418 w 714375"/>
                <a:gd name="connsiteY68" fmla="*/ 383476 h 723900"/>
                <a:gd name="connsiteX69" fmla="*/ 314230 w 714375"/>
                <a:gd name="connsiteY69" fmla="*/ 366808 h 723900"/>
                <a:gd name="connsiteX70" fmla="*/ 329089 w 714375"/>
                <a:gd name="connsiteY70" fmla="*/ 381857 h 723900"/>
                <a:gd name="connsiteX71" fmla="*/ 342710 w 714375"/>
                <a:gd name="connsiteY71" fmla="*/ 400241 h 723900"/>
                <a:gd name="connsiteX72" fmla="*/ 348329 w 714375"/>
                <a:gd name="connsiteY72" fmla="*/ 419957 h 723900"/>
                <a:gd name="connsiteX73" fmla="*/ 354044 w 714375"/>
                <a:gd name="connsiteY73" fmla="*/ 418624 h 723900"/>
                <a:gd name="connsiteX74" fmla="*/ 380238 w 714375"/>
                <a:gd name="connsiteY74" fmla="*/ 487490 h 723900"/>
                <a:gd name="connsiteX75" fmla="*/ 408813 w 714375"/>
                <a:gd name="connsiteY75" fmla="*/ 503968 h 723900"/>
                <a:gd name="connsiteX76" fmla="*/ 380905 w 714375"/>
                <a:gd name="connsiteY76" fmla="*/ 431292 h 723900"/>
                <a:gd name="connsiteX77" fmla="*/ 405670 w 714375"/>
                <a:gd name="connsiteY77" fmla="*/ 444151 h 723900"/>
                <a:gd name="connsiteX78" fmla="*/ 431768 w 714375"/>
                <a:gd name="connsiteY78" fmla="*/ 444151 h 723900"/>
                <a:gd name="connsiteX79" fmla="*/ 421100 w 714375"/>
                <a:gd name="connsiteY79" fmla="*/ 403955 h 723900"/>
                <a:gd name="connsiteX80" fmla="*/ 428816 w 714375"/>
                <a:gd name="connsiteY80" fmla="*/ 378619 h 723900"/>
                <a:gd name="connsiteX81" fmla="*/ 441579 w 714375"/>
                <a:gd name="connsiteY81" fmla="*/ 388715 h 723900"/>
                <a:gd name="connsiteX82" fmla="*/ 472726 w 714375"/>
                <a:gd name="connsiteY82" fmla="*/ 368237 h 723900"/>
                <a:gd name="connsiteX83" fmla="*/ 500634 w 714375"/>
                <a:gd name="connsiteY83" fmla="*/ 332327 h 723900"/>
                <a:gd name="connsiteX84" fmla="*/ 481584 w 714375"/>
                <a:gd name="connsiteY84" fmla="*/ 297656 h 723900"/>
                <a:gd name="connsiteX85" fmla="*/ 507683 w 714375"/>
                <a:gd name="connsiteY85" fmla="*/ 276225 h 723900"/>
                <a:gd name="connsiteX86" fmla="*/ 519684 w 714375"/>
                <a:gd name="connsiteY86" fmla="*/ 302228 h 723900"/>
                <a:gd name="connsiteX87" fmla="*/ 529209 w 714375"/>
                <a:gd name="connsiteY87" fmla="*/ 283178 h 723900"/>
                <a:gd name="connsiteX88" fmla="*/ 519684 w 714375"/>
                <a:gd name="connsiteY88" fmla="*/ 264128 h 723900"/>
                <a:gd name="connsiteX89" fmla="*/ 557784 w 714375"/>
                <a:gd name="connsiteY89" fmla="*/ 226028 h 723900"/>
                <a:gd name="connsiteX90" fmla="*/ 548259 w 714375"/>
                <a:gd name="connsiteY90" fmla="*/ 185928 h 723900"/>
                <a:gd name="connsiteX91" fmla="*/ 514826 w 714375"/>
                <a:gd name="connsiteY91" fmla="*/ 180689 h 723900"/>
                <a:gd name="connsiteX92" fmla="*/ 525494 w 714375"/>
                <a:gd name="connsiteY92" fmla="*/ 154877 h 723900"/>
                <a:gd name="connsiteX93" fmla="*/ 548735 w 714375"/>
                <a:gd name="connsiteY93" fmla="*/ 149828 h 723900"/>
                <a:gd name="connsiteX94" fmla="*/ 558260 w 714375"/>
                <a:gd name="connsiteY94" fmla="*/ 140303 h 723900"/>
                <a:gd name="connsiteX95" fmla="*/ 567214 w 714375"/>
                <a:gd name="connsiteY95" fmla="*/ 156401 h 723900"/>
                <a:gd name="connsiteX96" fmla="*/ 572548 w 714375"/>
                <a:gd name="connsiteY96" fmla="*/ 135541 h 723900"/>
                <a:gd name="connsiteX97" fmla="*/ 572548 w 714375"/>
                <a:gd name="connsiteY97" fmla="*/ 11887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14375"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535591" y="88773"/>
                  </a:moveTo>
                  <a:cubicBezTo>
                    <a:pt x="534257" y="89916"/>
                    <a:pt x="534162" y="92297"/>
                    <a:pt x="534162" y="97250"/>
                  </a:cubicBezTo>
                  <a:cubicBezTo>
                    <a:pt x="534162" y="106775"/>
                    <a:pt x="515112" y="97250"/>
                    <a:pt x="496062" y="97250"/>
                  </a:cubicBezTo>
                  <a:cubicBezTo>
                    <a:pt x="477012" y="97250"/>
                    <a:pt x="448437" y="106775"/>
                    <a:pt x="438912" y="106775"/>
                  </a:cubicBezTo>
                  <a:cubicBezTo>
                    <a:pt x="429387" y="106775"/>
                    <a:pt x="419862" y="116300"/>
                    <a:pt x="410337" y="116300"/>
                  </a:cubicBezTo>
                  <a:cubicBezTo>
                    <a:pt x="400812" y="116300"/>
                    <a:pt x="408813" y="102489"/>
                    <a:pt x="400812" y="97250"/>
                  </a:cubicBezTo>
                  <a:cubicBezTo>
                    <a:pt x="351663" y="64770"/>
                    <a:pt x="296037" y="116300"/>
                    <a:pt x="286512" y="106775"/>
                  </a:cubicBezTo>
                  <a:cubicBezTo>
                    <a:pt x="276987" y="97250"/>
                    <a:pt x="238887" y="116300"/>
                    <a:pt x="222409" y="117443"/>
                  </a:cubicBezTo>
                  <a:cubicBezTo>
                    <a:pt x="205931" y="118586"/>
                    <a:pt x="191262" y="116300"/>
                    <a:pt x="200787" y="106775"/>
                  </a:cubicBezTo>
                  <a:cubicBezTo>
                    <a:pt x="210312" y="97250"/>
                    <a:pt x="200787" y="97250"/>
                    <a:pt x="191262" y="87725"/>
                  </a:cubicBezTo>
                  <a:lnTo>
                    <a:pt x="190691" y="87249"/>
                  </a:lnTo>
                  <a:cubicBezTo>
                    <a:pt x="296323" y="21171"/>
                    <a:pt x="430547" y="21764"/>
                    <a:pt x="535591" y="88773"/>
                  </a:cubicBezTo>
                  <a:close/>
                  <a:moveTo>
                    <a:pt x="571976" y="115729"/>
                  </a:moveTo>
                  <a:cubicBezTo>
                    <a:pt x="707925" y="231304"/>
                    <a:pt x="724440" y="435205"/>
                    <a:pt x="608864" y="571152"/>
                  </a:cubicBezTo>
                  <a:cubicBezTo>
                    <a:pt x="607567" y="572677"/>
                    <a:pt x="606258" y="574191"/>
                    <a:pt x="604933" y="575691"/>
                  </a:cubicBezTo>
                  <a:cubicBezTo>
                    <a:pt x="603314" y="576548"/>
                    <a:pt x="603218" y="575691"/>
                    <a:pt x="603028" y="574453"/>
                  </a:cubicBezTo>
                  <a:cubicBezTo>
                    <a:pt x="602837" y="573215"/>
                    <a:pt x="603028" y="570452"/>
                    <a:pt x="604552" y="570452"/>
                  </a:cubicBezTo>
                  <a:cubicBezTo>
                    <a:pt x="606076" y="570452"/>
                    <a:pt x="607981" y="569500"/>
                    <a:pt x="608171" y="568452"/>
                  </a:cubicBezTo>
                  <a:cubicBezTo>
                    <a:pt x="608362" y="567404"/>
                    <a:pt x="608743" y="558927"/>
                    <a:pt x="609029" y="558451"/>
                  </a:cubicBezTo>
                  <a:cubicBezTo>
                    <a:pt x="609314" y="557975"/>
                    <a:pt x="607600" y="554927"/>
                    <a:pt x="607409" y="554450"/>
                  </a:cubicBezTo>
                  <a:cubicBezTo>
                    <a:pt x="605969" y="550360"/>
                    <a:pt x="604885" y="546154"/>
                    <a:pt x="604171" y="541877"/>
                  </a:cubicBezTo>
                  <a:cubicBezTo>
                    <a:pt x="604171" y="540258"/>
                    <a:pt x="604171" y="538925"/>
                    <a:pt x="604171" y="539020"/>
                  </a:cubicBezTo>
                  <a:cubicBezTo>
                    <a:pt x="601927" y="541156"/>
                    <a:pt x="600030" y="543631"/>
                    <a:pt x="598551" y="546354"/>
                  </a:cubicBezTo>
                  <a:cubicBezTo>
                    <a:pt x="596932" y="550640"/>
                    <a:pt x="596265" y="555117"/>
                    <a:pt x="594836" y="560451"/>
                  </a:cubicBezTo>
                  <a:cubicBezTo>
                    <a:pt x="593985" y="567387"/>
                    <a:pt x="589930" y="573522"/>
                    <a:pt x="583883" y="577025"/>
                  </a:cubicBezTo>
                  <a:cubicBezTo>
                    <a:pt x="578263" y="579596"/>
                    <a:pt x="567785" y="557117"/>
                    <a:pt x="567785" y="556451"/>
                  </a:cubicBezTo>
                  <a:cubicBezTo>
                    <a:pt x="567797" y="555827"/>
                    <a:pt x="568074" y="555238"/>
                    <a:pt x="568547" y="554831"/>
                  </a:cubicBezTo>
                  <a:cubicBezTo>
                    <a:pt x="570258" y="553846"/>
                    <a:pt x="571912" y="552765"/>
                    <a:pt x="573500" y="551593"/>
                  </a:cubicBezTo>
                  <a:cubicBezTo>
                    <a:pt x="575115" y="550512"/>
                    <a:pt x="576587" y="549232"/>
                    <a:pt x="577882" y="547783"/>
                  </a:cubicBezTo>
                  <a:cubicBezTo>
                    <a:pt x="577882" y="546163"/>
                    <a:pt x="576644" y="543782"/>
                    <a:pt x="575786" y="544449"/>
                  </a:cubicBezTo>
                  <a:cubicBezTo>
                    <a:pt x="574850" y="545125"/>
                    <a:pt x="573697" y="545431"/>
                    <a:pt x="572548" y="545306"/>
                  </a:cubicBezTo>
                  <a:cubicBezTo>
                    <a:pt x="571556" y="544919"/>
                    <a:pt x="570720" y="544216"/>
                    <a:pt x="570167" y="543306"/>
                  </a:cubicBezTo>
                  <a:cubicBezTo>
                    <a:pt x="567111" y="541880"/>
                    <a:pt x="563920" y="540763"/>
                    <a:pt x="560642" y="539972"/>
                  </a:cubicBezTo>
                  <a:cubicBezTo>
                    <a:pt x="559213" y="539972"/>
                    <a:pt x="558260" y="539020"/>
                    <a:pt x="557213" y="539972"/>
                  </a:cubicBezTo>
                  <a:cubicBezTo>
                    <a:pt x="556165" y="540925"/>
                    <a:pt x="554736" y="545973"/>
                    <a:pt x="554736" y="545973"/>
                  </a:cubicBezTo>
                  <a:cubicBezTo>
                    <a:pt x="554736" y="545973"/>
                    <a:pt x="548926" y="552640"/>
                    <a:pt x="548926" y="552640"/>
                  </a:cubicBezTo>
                  <a:cubicBezTo>
                    <a:pt x="548926" y="552640"/>
                    <a:pt x="529876" y="567690"/>
                    <a:pt x="525494" y="567023"/>
                  </a:cubicBezTo>
                  <a:cubicBezTo>
                    <a:pt x="521113" y="566357"/>
                    <a:pt x="517208" y="571500"/>
                    <a:pt x="517208" y="571500"/>
                  </a:cubicBezTo>
                  <a:cubicBezTo>
                    <a:pt x="514445" y="572072"/>
                    <a:pt x="507683" y="580263"/>
                    <a:pt x="506730" y="581025"/>
                  </a:cubicBezTo>
                  <a:cubicBezTo>
                    <a:pt x="505778" y="581787"/>
                    <a:pt x="475774" y="601694"/>
                    <a:pt x="469487" y="604838"/>
                  </a:cubicBezTo>
                  <a:cubicBezTo>
                    <a:pt x="466535" y="606266"/>
                    <a:pt x="460820" y="605600"/>
                    <a:pt x="459962" y="606552"/>
                  </a:cubicBezTo>
                  <a:cubicBezTo>
                    <a:pt x="454456" y="612937"/>
                    <a:pt x="450481" y="620495"/>
                    <a:pt x="448342" y="628650"/>
                  </a:cubicBezTo>
                  <a:cubicBezTo>
                    <a:pt x="448342" y="631508"/>
                    <a:pt x="442341" y="632841"/>
                    <a:pt x="441770" y="636842"/>
                  </a:cubicBezTo>
                  <a:cubicBezTo>
                    <a:pt x="440817" y="643223"/>
                    <a:pt x="445770" y="650081"/>
                    <a:pt x="445770" y="653129"/>
                  </a:cubicBezTo>
                  <a:cubicBezTo>
                    <a:pt x="445981" y="655124"/>
                    <a:pt x="445981" y="657136"/>
                    <a:pt x="445770" y="659130"/>
                  </a:cubicBezTo>
                  <a:cubicBezTo>
                    <a:pt x="445770" y="659130"/>
                    <a:pt x="442722" y="660845"/>
                    <a:pt x="442532" y="661511"/>
                  </a:cubicBezTo>
                  <a:cubicBezTo>
                    <a:pt x="442221" y="662007"/>
                    <a:pt x="442221" y="662635"/>
                    <a:pt x="442532" y="663131"/>
                  </a:cubicBezTo>
                  <a:cubicBezTo>
                    <a:pt x="444645" y="664124"/>
                    <a:pt x="446844" y="664921"/>
                    <a:pt x="449104" y="665512"/>
                  </a:cubicBezTo>
                  <a:cubicBezTo>
                    <a:pt x="451485" y="665512"/>
                    <a:pt x="452438" y="660845"/>
                    <a:pt x="452152" y="655511"/>
                  </a:cubicBezTo>
                  <a:lnTo>
                    <a:pt x="457676" y="653225"/>
                  </a:lnTo>
                  <a:cubicBezTo>
                    <a:pt x="462199" y="650501"/>
                    <a:pt x="467649" y="649777"/>
                    <a:pt x="472726" y="651224"/>
                  </a:cubicBezTo>
                  <a:cubicBezTo>
                    <a:pt x="488537" y="653891"/>
                    <a:pt x="490728" y="655130"/>
                    <a:pt x="495110" y="653606"/>
                  </a:cubicBezTo>
                  <a:cubicBezTo>
                    <a:pt x="498235" y="652856"/>
                    <a:pt x="501424" y="652409"/>
                    <a:pt x="504635" y="652272"/>
                  </a:cubicBezTo>
                  <a:cubicBezTo>
                    <a:pt x="344079" y="731088"/>
                    <a:pt x="150030" y="664825"/>
                    <a:pt x="71215" y="504270"/>
                  </a:cubicBezTo>
                  <a:cubicBezTo>
                    <a:pt x="54114" y="469436"/>
                    <a:pt x="43414" y="431811"/>
                    <a:pt x="39624" y="393192"/>
                  </a:cubicBezTo>
                  <a:cubicBezTo>
                    <a:pt x="61151" y="399860"/>
                    <a:pt x="102299" y="396716"/>
                    <a:pt x="140780" y="363855"/>
                  </a:cubicBezTo>
                  <a:cubicBezTo>
                    <a:pt x="153257" y="353187"/>
                    <a:pt x="139732" y="347377"/>
                    <a:pt x="129826" y="339757"/>
                  </a:cubicBezTo>
                  <a:cubicBezTo>
                    <a:pt x="119920" y="332137"/>
                    <a:pt x="178403" y="343567"/>
                    <a:pt x="188309" y="349282"/>
                  </a:cubicBezTo>
                  <a:cubicBezTo>
                    <a:pt x="198215" y="354997"/>
                    <a:pt x="193548" y="365189"/>
                    <a:pt x="194310" y="368332"/>
                  </a:cubicBezTo>
                  <a:cubicBezTo>
                    <a:pt x="200409" y="387029"/>
                    <a:pt x="207759" y="405295"/>
                    <a:pt x="216313" y="423005"/>
                  </a:cubicBezTo>
                  <a:cubicBezTo>
                    <a:pt x="230029" y="451580"/>
                    <a:pt x="234506" y="460153"/>
                    <a:pt x="239840" y="457105"/>
                  </a:cubicBezTo>
                  <a:cubicBezTo>
                    <a:pt x="247015" y="449958"/>
                    <a:pt x="250157" y="439707"/>
                    <a:pt x="248221" y="429768"/>
                  </a:cubicBezTo>
                  <a:cubicBezTo>
                    <a:pt x="246697" y="417671"/>
                    <a:pt x="246697" y="406241"/>
                    <a:pt x="253270" y="409861"/>
                  </a:cubicBezTo>
                  <a:cubicBezTo>
                    <a:pt x="259842" y="413480"/>
                    <a:pt x="284607" y="392621"/>
                    <a:pt x="296418" y="383476"/>
                  </a:cubicBezTo>
                  <a:cubicBezTo>
                    <a:pt x="308229" y="374333"/>
                    <a:pt x="308896" y="376714"/>
                    <a:pt x="314230" y="366808"/>
                  </a:cubicBezTo>
                  <a:cubicBezTo>
                    <a:pt x="319564" y="356902"/>
                    <a:pt x="317278" y="368332"/>
                    <a:pt x="329089" y="381857"/>
                  </a:cubicBezTo>
                  <a:cubicBezTo>
                    <a:pt x="340900" y="395383"/>
                    <a:pt x="344615" y="396431"/>
                    <a:pt x="342710" y="400241"/>
                  </a:cubicBezTo>
                  <a:cubicBezTo>
                    <a:pt x="340805" y="404050"/>
                    <a:pt x="338519" y="416147"/>
                    <a:pt x="348329" y="419957"/>
                  </a:cubicBezTo>
                  <a:cubicBezTo>
                    <a:pt x="350318" y="420844"/>
                    <a:pt x="352654" y="420299"/>
                    <a:pt x="354044" y="418624"/>
                  </a:cubicBezTo>
                  <a:cubicBezTo>
                    <a:pt x="352616" y="434435"/>
                    <a:pt x="355949" y="459200"/>
                    <a:pt x="380238" y="487490"/>
                  </a:cubicBezTo>
                  <a:cubicBezTo>
                    <a:pt x="390620" y="499586"/>
                    <a:pt x="404527" y="507206"/>
                    <a:pt x="408813" y="503968"/>
                  </a:cubicBezTo>
                  <a:cubicBezTo>
                    <a:pt x="413099" y="500729"/>
                    <a:pt x="374809" y="446818"/>
                    <a:pt x="380905" y="431292"/>
                  </a:cubicBezTo>
                  <a:cubicBezTo>
                    <a:pt x="387001" y="415766"/>
                    <a:pt x="393002" y="436626"/>
                    <a:pt x="405670" y="444151"/>
                  </a:cubicBezTo>
                  <a:cubicBezTo>
                    <a:pt x="418338" y="451675"/>
                    <a:pt x="415195" y="455581"/>
                    <a:pt x="431768" y="444151"/>
                  </a:cubicBezTo>
                  <a:cubicBezTo>
                    <a:pt x="448342" y="432721"/>
                    <a:pt x="434054" y="416814"/>
                    <a:pt x="421100" y="403955"/>
                  </a:cubicBezTo>
                  <a:cubicBezTo>
                    <a:pt x="408146" y="391097"/>
                    <a:pt x="418814" y="386429"/>
                    <a:pt x="428816" y="378619"/>
                  </a:cubicBezTo>
                  <a:cubicBezTo>
                    <a:pt x="438817" y="370808"/>
                    <a:pt x="434816" y="388144"/>
                    <a:pt x="441579" y="388715"/>
                  </a:cubicBezTo>
                  <a:cubicBezTo>
                    <a:pt x="448342" y="389287"/>
                    <a:pt x="456057" y="372047"/>
                    <a:pt x="472726" y="368237"/>
                  </a:cubicBezTo>
                  <a:cubicBezTo>
                    <a:pt x="489395" y="364426"/>
                    <a:pt x="493967" y="345472"/>
                    <a:pt x="500634" y="332327"/>
                  </a:cubicBezTo>
                  <a:cubicBezTo>
                    <a:pt x="507302" y="319183"/>
                    <a:pt x="492443" y="311372"/>
                    <a:pt x="481584" y="297656"/>
                  </a:cubicBezTo>
                  <a:cubicBezTo>
                    <a:pt x="470726" y="283940"/>
                    <a:pt x="503206" y="266700"/>
                    <a:pt x="507683" y="276225"/>
                  </a:cubicBezTo>
                  <a:cubicBezTo>
                    <a:pt x="512159" y="285750"/>
                    <a:pt x="509873" y="295275"/>
                    <a:pt x="519684" y="302228"/>
                  </a:cubicBezTo>
                  <a:cubicBezTo>
                    <a:pt x="529495" y="309182"/>
                    <a:pt x="533305" y="289941"/>
                    <a:pt x="529209" y="283178"/>
                  </a:cubicBezTo>
                  <a:cubicBezTo>
                    <a:pt x="525113" y="276416"/>
                    <a:pt x="519684" y="283178"/>
                    <a:pt x="519684" y="264128"/>
                  </a:cubicBezTo>
                  <a:cubicBezTo>
                    <a:pt x="519684" y="245078"/>
                    <a:pt x="548259" y="226028"/>
                    <a:pt x="557784" y="226028"/>
                  </a:cubicBezTo>
                  <a:cubicBezTo>
                    <a:pt x="567309" y="226028"/>
                    <a:pt x="557784" y="197453"/>
                    <a:pt x="548259" y="185928"/>
                  </a:cubicBezTo>
                  <a:cubicBezTo>
                    <a:pt x="538734" y="174403"/>
                    <a:pt x="519684" y="178403"/>
                    <a:pt x="514826" y="180689"/>
                  </a:cubicBezTo>
                  <a:cubicBezTo>
                    <a:pt x="509969" y="182975"/>
                    <a:pt x="520160" y="168878"/>
                    <a:pt x="525494" y="154877"/>
                  </a:cubicBezTo>
                  <a:cubicBezTo>
                    <a:pt x="530828" y="140875"/>
                    <a:pt x="548735" y="149828"/>
                    <a:pt x="548735" y="149828"/>
                  </a:cubicBezTo>
                  <a:lnTo>
                    <a:pt x="558260" y="140303"/>
                  </a:lnTo>
                  <a:cubicBezTo>
                    <a:pt x="558260" y="140303"/>
                    <a:pt x="562737" y="155734"/>
                    <a:pt x="567214" y="156401"/>
                  </a:cubicBezTo>
                  <a:cubicBezTo>
                    <a:pt x="571691" y="157067"/>
                    <a:pt x="572548" y="145066"/>
                    <a:pt x="572548" y="135541"/>
                  </a:cubicBezTo>
                  <a:lnTo>
                    <a:pt x="572548" y="118872"/>
                  </a:lnTo>
                  <a:close/>
                </a:path>
              </a:pathLst>
            </a:custGeom>
            <a:grpFill/>
            <a:ln w="9525" cap="flat">
              <a:noFill/>
              <a:prstDash val="solid"/>
              <a:miter/>
            </a:ln>
          </p:spPr>
          <p:txBody>
            <a:bodyPr rtlCol="0" anchor="ctr"/>
            <a:lstStyle/>
            <a:p>
              <a:endParaRPr lang="it-IT" sz="1013"/>
            </a:p>
          </p:txBody>
        </p:sp>
        <p:sp>
          <p:nvSpPr>
            <p:cNvPr id="1469" name="Figura a mano libera 1468">
              <a:extLst>
                <a:ext uri="{FF2B5EF4-FFF2-40B4-BE49-F238E27FC236}">
                  <a16:creationId xmlns:a16="http://schemas.microsoft.com/office/drawing/2014/main" id="{30D2F1C6-BCE4-6947-852E-5B5A26962351}"/>
                </a:ext>
              </a:extLst>
            </p:cNvPr>
            <p:cNvSpPr/>
            <p:nvPr/>
          </p:nvSpPr>
          <p:spPr>
            <a:xfrm>
              <a:off x="6892864" y="4121858"/>
              <a:ext cx="76200" cy="38100"/>
            </a:xfrm>
            <a:custGeom>
              <a:avLst/>
              <a:gdLst>
                <a:gd name="connsiteX0" fmla="*/ 494 w 76200"/>
                <a:gd name="connsiteY0" fmla="*/ 10679 h 38100"/>
                <a:gd name="connsiteX1" fmla="*/ 24307 w 76200"/>
                <a:gd name="connsiteY1" fmla="*/ 42397 h 38100"/>
                <a:gd name="connsiteX2" fmla="*/ 36213 w 76200"/>
                <a:gd name="connsiteY2" fmla="*/ 45254 h 38100"/>
                <a:gd name="connsiteX3" fmla="*/ 48119 w 76200"/>
                <a:gd name="connsiteY3" fmla="*/ 39254 h 38100"/>
                <a:gd name="connsiteX4" fmla="*/ 64121 w 76200"/>
                <a:gd name="connsiteY4" fmla="*/ 44588 h 38100"/>
                <a:gd name="connsiteX5" fmla="*/ 76203 w 76200"/>
                <a:gd name="connsiteY5" fmla="*/ 38630 h 38100"/>
                <a:gd name="connsiteX6" fmla="*/ 76694 w 76200"/>
                <a:gd name="connsiteY6" fmla="*/ 35063 h 38100"/>
                <a:gd name="connsiteX7" fmla="*/ 76694 w 76200"/>
                <a:gd name="connsiteY7" fmla="*/ 35063 h 38100"/>
                <a:gd name="connsiteX8" fmla="*/ 72027 w 76200"/>
                <a:gd name="connsiteY8" fmla="*/ 26871 h 38100"/>
                <a:gd name="connsiteX9" fmla="*/ 31736 w 76200"/>
                <a:gd name="connsiteY9" fmla="*/ 2392 h 38100"/>
                <a:gd name="connsiteX10" fmla="*/ 26783 w 76200"/>
                <a:gd name="connsiteY10" fmla="*/ 1058 h 38100"/>
                <a:gd name="connsiteX11" fmla="*/ 875 w 76200"/>
                <a:gd name="connsiteY11" fmla="*/ 1058 h 38100"/>
                <a:gd name="connsiteX12" fmla="*/ 494 w 76200"/>
                <a:gd name="connsiteY12" fmla="*/ 1067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 h="38100">
                  <a:moveTo>
                    <a:pt x="494" y="10679"/>
                  </a:moveTo>
                  <a:lnTo>
                    <a:pt x="24307" y="42397"/>
                  </a:lnTo>
                  <a:cubicBezTo>
                    <a:pt x="27056" y="46112"/>
                    <a:pt x="32076" y="47316"/>
                    <a:pt x="36213" y="45254"/>
                  </a:cubicBezTo>
                  <a:lnTo>
                    <a:pt x="48119" y="39254"/>
                  </a:lnTo>
                  <a:lnTo>
                    <a:pt x="64121" y="44588"/>
                  </a:lnTo>
                  <a:cubicBezTo>
                    <a:pt x="69103" y="46278"/>
                    <a:pt x="74511" y="43610"/>
                    <a:pt x="76203" y="38630"/>
                  </a:cubicBezTo>
                  <a:cubicBezTo>
                    <a:pt x="76591" y="37483"/>
                    <a:pt x="76758" y="36272"/>
                    <a:pt x="76694" y="35063"/>
                  </a:cubicBezTo>
                  <a:lnTo>
                    <a:pt x="76694" y="35063"/>
                  </a:lnTo>
                  <a:cubicBezTo>
                    <a:pt x="76693" y="31699"/>
                    <a:pt x="74920" y="28587"/>
                    <a:pt x="72027" y="26871"/>
                  </a:cubicBezTo>
                  <a:lnTo>
                    <a:pt x="31736" y="2392"/>
                  </a:lnTo>
                  <a:cubicBezTo>
                    <a:pt x="30225" y="1533"/>
                    <a:pt x="28520" y="1074"/>
                    <a:pt x="26783" y="1058"/>
                  </a:cubicBezTo>
                  <a:cubicBezTo>
                    <a:pt x="26783" y="1058"/>
                    <a:pt x="2590" y="-1323"/>
                    <a:pt x="875" y="1058"/>
                  </a:cubicBezTo>
                  <a:cubicBezTo>
                    <a:pt x="-839" y="3440"/>
                    <a:pt x="494" y="10679"/>
                    <a:pt x="494" y="10679"/>
                  </a:cubicBezTo>
                  <a:close/>
                </a:path>
              </a:pathLst>
            </a:custGeom>
            <a:grpFill/>
            <a:ln w="9525" cap="flat">
              <a:noFill/>
              <a:prstDash val="solid"/>
              <a:miter/>
            </a:ln>
          </p:spPr>
          <p:txBody>
            <a:bodyPr rtlCol="0" anchor="ctr"/>
            <a:lstStyle/>
            <a:p>
              <a:endParaRPr lang="it-IT" sz="1013"/>
            </a:p>
          </p:txBody>
        </p:sp>
      </p:grpSp>
      <p:grpSp>
        <p:nvGrpSpPr>
          <p:cNvPr id="1470" name="Elemento grafico 1416" descr="Bussola">
            <a:extLst>
              <a:ext uri="{FF2B5EF4-FFF2-40B4-BE49-F238E27FC236}">
                <a16:creationId xmlns:a16="http://schemas.microsoft.com/office/drawing/2014/main" id="{799E6950-FDA8-4243-8AF2-CEA1B9E01E12}"/>
              </a:ext>
            </a:extLst>
          </p:cNvPr>
          <p:cNvGrpSpPr/>
          <p:nvPr/>
        </p:nvGrpSpPr>
        <p:grpSpPr>
          <a:xfrm>
            <a:off x="2328529" y="3627458"/>
            <a:ext cx="249467" cy="249467"/>
            <a:chOff x="6388800" y="3721800"/>
            <a:chExt cx="914400" cy="914400"/>
          </a:xfrm>
          <a:solidFill>
            <a:schemeClr val="accent3"/>
          </a:solidFill>
        </p:grpSpPr>
        <p:sp>
          <p:nvSpPr>
            <p:cNvPr id="1471" name="Figura a mano libera 1470">
              <a:extLst>
                <a:ext uri="{FF2B5EF4-FFF2-40B4-BE49-F238E27FC236}">
                  <a16:creationId xmlns:a16="http://schemas.microsoft.com/office/drawing/2014/main" id="{CDDE5B91-73E7-9249-AF99-E478579390B8}"/>
                </a:ext>
              </a:extLst>
            </p:cNvPr>
            <p:cNvSpPr/>
            <p:nvPr/>
          </p:nvSpPr>
          <p:spPr>
            <a:xfrm>
              <a:off x="6484050" y="3817050"/>
              <a:ext cx="714375" cy="714375"/>
            </a:xfrm>
            <a:custGeom>
              <a:avLst/>
              <a:gdLst>
                <a:gd name="connsiteX0" fmla="*/ 361950 w 714375"/>
                <a:gd name="connsiteY0" fmla="*/ 419100 h 714375"/>
                <a:gd name="connsiteX1" fmla="*/ 304800 w 714375"/>
                <a:gd name="connsiteY1" fmla="*/ 361950 h 714375"/>
                <a:gd name="connsiteX2" fmla="*/ 361950 w 714375"/>
                <a:gd name="connsiteY2" fmla="*/ 304800 h 714375"/>
                <a:gd name="connsiteX3" fmla="*/ 419100 w 714375"/>
                <a:gd name="connsiteY3" fmla="*/ 361950 h 714375"/>
                <a:gd name="connsiteX4" fmla="*/ 361950 w 714375"/>
                <a:gd name="connsiteY4" fmla="*/ 419100 h 714375"/>
                <a:gd name="connsiteX5" fmla="*/ 685800 w 714375"/>
                <a:gd name="connsiteY5" fmla="*/ 349568 h 714375"/>
                <a:gd name="connsiteX6" fmla="*/ 626745 w 714375"/>
                <a:gd name="connsiteY6" fmla="*/ 331470 h 714375"/>
                <a:gd name="connsiteX7" fmla="*/ 481965 w 714375"/>
                <a:gd name="connsiteY7" fmla="*/ 285750 h 714375"/>
                <a:gd name="connsiteX8" fmla="*/ 528638 w 714375"/>
                <a:gd name="connsiteY8" fmla="*/ 195263 h 714375"/>
                <a:gd name="connsiteX9" fmla="*/ 439103 w 714375"/>
                <a:gd name="connsiteY9" fmla="*/ 241935 h 714375"/>
                <a:gd name="connsiteX10" fmla="*/ 392430 w 714375"/>
                <a:gd name="connsiteY10" fmla="*/ 96203 h 714375"/>
                <a:gd name="connsiteX11" fmla="*/ 373380 w 714375"/>
                <a:gd name="connsiteY11" fmla="*/ 37147 h 714375"/>
                <a:gd name="connsiteX12" fmla="*/ 361950 w 714375"/>
                <a:gd name="connsiteY12" fmla="*/ 0 h 714375"/>
                <a:gd name="connsiteX13" fmla="*/ 349568 w 714375"/>
                <a:gd name="connsiteY13" fmla="*/ 38100 h 714375"/>
                <a:gd name="connsiteX14" fmla="*/ 331470 w 714375"/>
                <a:gd name="connsiteY14" fmla="*/ 97155 h 714375"/>
                <a:gd name="connsiteX15" fmla="*/ 286703 w 714375"/>
                <a:gd name="connsiteY15" fmla="*/ 241935 h 714375"/>
                <a:gd name="connsiteX16" fmla="*/ 196215 w 714375"/>
                <a:gd name="connsiteY16" fmla="*/ 195263 h 714375"/>
                <a:gd name="connsiteX17" fmla="*/ 242888 w 714375"/>
                <a:gd name="connsiteY17" fmla="*/ 284798 h 714375"/>
                <a:gd name="connsiteX18" fmla="*/ 98107 w 714375"/>
                <a:gd name="connsiteY18" fmla="*/ 330518 h 714375"/>
                <a:gd name="connsiteX19" fmla="*/ 38100 w 714375"/>
                <a:gd name="connsiteY19" fmla="*/ 348615 h 714375"/>
                <a:gd name="connsiteX20" fmla="*/ 0 w 714375"/>
                <a:gd name="connsiteY20" fmla="*/ 360998 h 714375"/>
                <a:gd name="connsiteX21" fmla="*/ 38100 w 714375"/>
                <a:gd name="connsiteY21" fmla="*/ 373380 h 714375"/>
                <a:gd name="connsiteX22" fmla="*/ 96203 w 714375"/>
                <a:gd name="connsiteY22" fmla="*/ 392430 h 714375"/>
                <a:gd name="connsiteX23" fmla="*/ 241935 w 714375"/>
                <a:gd name="connsiteY23" fmla="*/ 438150 h 714375"/>
                <a:gd name="connsiteX24" fmla="*/ 195263 w 714375"/>
                <a:gd name="connsiteY24" fmla="*/ 527685 h 714375"/>
                <a:gd name="connsiteX25" fmla="*/ 284798 w 714375"/>
                <a:gd name="connsiteY25" fmla="*/ 481013 h 714375"/>
                <a:gd name="connsiteX26" fmla="*/ 330518 w 714375"/>
                <a:gd name="connsiteY26" fmla="*/ 625793 h 714375"/>
                <a:gd name="connsiteX27" fmla="*/ 348615 w 714375"/>
                <a:gd name="connsiteY27" fmla="*/ 684848 h 714375"/>
                <a:gd name="connsiteX28" fmla="*/ 360998 w 714375"/>
                <a:gd name="connsiteY28" fmla="*/ 722948 h 714375"/>
                <a:gd name="connsiteX29" fmla="*/ 373380 w 714375"/>
                <a:gd name="connsiteY29" fmla="*/ 684848 h 714375"/>
                <a:gd name="connsiteX30" fmla="*/ 392430 w 714375"/>
                <a:gd name="connsiteY30" fmla="*/ 625793 h 714375"/>
                <a:gd name="connsiteX31" fmla="*/ 439103 w 714375"/>
                <a:gd name="connsiteY31" fmla="*/ 480060 h 714375"/>
                <a:gd name="connsiteX32" fmla="*/ 528638 w 714375"/>
                <a:gd name="connsiteY32" fmla="*/ 526733 h 714375"/>
                <a:gd name="connsiteX33" fmla="*/ 481013 w 714375"/>
                <a:gd name="connsiteY33" fmla="*/ 437198 h 714375"/>
                <a:gd name="connsiteX34" fmla="*/ 625793 w 714375"/>
                <a:gd name="connsiteY34" fmla="*/ 391478 h 714375"/>
                <a:gd name="connsiteX35" fmla="*/ 684848 w 714375"/>
                <a:gd name="connsiteY35" fmla="*/ 372428 h 714375"/>
                <a:gd name="connsiteX36" fmla="*/ 722948 w 714375"/>
                <a:gd name="connsiteY36" fmla="*/ 360045 h 714375"/>
                <a:gd name="connsiteX37" fmla="*/ 685800 w 714375"/>
                <a:gd name="connsiteY37" fmla="*/ 349568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4375" h="714375">
                  <a:moveTo>
                    <a:pt x="361950" y="419100"/>
                  </a:moveTo>
                  <a:cubicBezTo>
                    <a:pt x="330518" y="419100"/>
                    <a:pt x="304800" y="393383"/>
                    <a:pt x="304800" y="361950"/>
                  </a:cubicBezTo>
                  <a:cubicBezTo>
                    <a:pt x="304800" y="330518"/>
                    <a:pt x="330518" y="304800"/>
                    <a:pt x="361950" y="304800"/>
                  </a:cubicBezTo>
                  <a:cubicBezTo>
                    <a:pt x="393383" y="304800"/>
                    <a:pt x="419100" y="330518"/>
                    <a:pt x="419100" y="361950"/>
                  </a:cubicBezTo>
                  <a:cubicBezTo>
                    <a:pt x="419100" y="393383"/>
                    <a:pt x="393383" y="419100"/>
                    <a:pt x="361950" y="419100"/>
                  </a:cubicBezTo>
                  <a:close/>
                  <a:moveTo>
                    <a:pt x="685800" y="349568"/>
                  </a:moveTo>
                  <a:lnTo>
                    <a:pt x="626745" y="331470"/>
                  </a:lnTo>
                  <a:lnTo>
                    <a:pt x="481965" y="285750"/>
                  </a:lnTo>
                  <a:lnTo>
                    <a:pt x="528638" y="195263"/>
                  </a:lnTo>
                  <a:lnTo>
                    <a:pt x="439103" y="241935"/>
                  </a:lnTo>
                  <a:lnTo>
                    <a:pt x="392430" y="96203"/>
                  </a:lnTo>
                  <a:lnTo>
                    <a:pt x="373380" y="37147"/>
                  </a:lnTo>
                  <a:lnTo>
                    <a:pt x="361950" y="0"/>
                  </a:lnTo>
                  <a:lnTo>
                    <a:pt x="349568" y="38100"/>
                  </a:lnTo>
                  <a:lnTo>
                    <a:pt x="331470" y="97155"/>
                  </a:lnTo>
                  <a:lnTo>
                    <a:pt x="286703" y="241935"/>
                  </a:lnTo>
                  <a:lnTo>
                    <a:pt x="196215" y="195263"/>
                  </a:lnTo>
                  <a:lnTo>
                    <a:pt x="242888" y="284798"/>
                  </a:lnTo>
                  <a:lnTo>
                    <a:pt x="98107" y="330518"/>
                  </a:lnTo>
                  <a:lnTo>
                    <a:pt x="38100" y="348615"/>
                  </a:lnTo>
                  <a:lnTo>
                    <a:pt x="0" y="360998"/>
                  </a:lnTo>
                  <a:lnTo>
                    <a:pt x="38100" y="373380"/>
                  </a:lnTo>
                  <a:lnTo>
                    <a:pt x="96203" y="392430"/>
                  </a:lnTo>
                  <a:lnTo>
                    <a:pt x="241935" y="438150"/>
                  </a:lnTo>
                  <a:lnTo>
                    <a:pt x="195263" y="527685"/>
                  </a:lnTo>
                  <a:lnTo>
                    <a:pt x="284798" y="481013"/>
                  </a:lnTo>
                  <a:lnTo>
                    <a:pt x="330518" y="625793"/>
                  </a:lnTo>
                  <a:lnTo>
                    <a:pt x="348615" y="684848"/>
                  </a:lnTo>
                  <a:lnTo>
                    <a:pt x="360998" y="722948"/>
                  </a:lnTo>
                  <a:lnTo>
                    <a:pt x="373380" y="684848"/>
                  </a:lnTo>
                  <a:lnTo>
                    <a:pt x="392430" y="625793"/>
                  </a:lnTo>
                  <a:lnTo>
                    <a:pt x="439103" y="480060"/>
                  </a:lnTo>
                  <a:lnTo>
                    <a:pt x="528638" y="526733"/>
                  </a:lnTo>
                  <a:lnTo>
                    <a:pt x="481013" y="437198"/>
                  </a:lnTo>
                  <a:lnTo>
                    <a:pt x="625793" y="391478"/>
                  </a:lnTo>
                  <a:lnTo>
                    <a:pt x="684848" y="372428"/>
                  </a:lnTo>
                  <a:lnTo>
                    <a:pt x="722948" y="360045"/>
                  </a:lnTo>
                  <a:lnTo>
                    <a:pt x="685800" y="349568"/>
                  </a:lnTo>
                  <a:close/>
                </a:path>
              </a:pathLst>
            </a:custGeom>
            <a:grpFill/>
            <a:ln w="9525" cap="flat">
              <a:noFill/>
              <a:prstDash val="solid"/>
              <a:miter/>
            </a:ln>
          </p:spPr>
          <p:txBody>
            <a:bodyPr rtlCol="0" anchor="ctr"/>
            <a:lstStyle/>
            <a:p>
              <a:endParaRPr lang="it-IT" sz="1013"/>
            </a:p>
          </p:txBody>
        </p:sp>
        <p:sp>
          <p:nvSpPr>
            <p:cNvPr id="1472" name="Figura a mano libera 1471">
              <a:extLst>
                <a:ext uri="{FF2B5EF4-FFF2-40B4-BE49-F238E27FC236}">
                  <a16:creationId xmlns:a16="http://schemas.microsoft.com/office/drawing/2014/main" id="{8972DB6A-4776-6247-99D4-8C3653086C8F}"/>
                </a:ext>
              </a:extLst>
            </p:cNvPr>
            <p:cNvSpPr/>
            <p:nvPr/>
          </p:nvSpPr>
          <p:spPr>
            <a:xfrm>
              <a:off x="6899340" y="4231388"/>
              <a:ext cx="266700" cy="266700"/>
            </a:xfrm>
            <a:custGeom>
              <a:avLst/>
              <a:gdLst>
                <a:gd name="connsiteX0" fmla="*/ 202883 w 266700"/>
                <a:gd name="connsiteY0" fmla="*/ 20002 h 266700"/>
                <a:gd name="connsiteX1" fmla="*/ 155258 w 266700"/>
                <a:gd name="connsiteY1" fmla="*/ 112395 h 266700"/>
                <a:gd name="connsiteX2" fmla="*/ 112395 w 266700"/>
                <a:gd name="connsiteY2" fmla="*/ 156210 h 266700"/>
                <a:gd name="connsiteX3" fmla="*/ 19050 w 266700"/>
                <a:gd name="connsiteY3" fmla="*/ 203835 h 266700"/>
                <a:gd name="connsiteX4" fmla="*/ 13335 w 266700"/>
                <a:gd name="connsiteY4" fmla="*/ 223838 h 266700"/>
                <a:gd name="connsiteX5" fmla="*/ 0 w 266700"/>
                <a:gd name="connsiteY5" fmla="*/ 266700 h 266700"/>
                <a:gd name="connsiteX6" fmla="*/ 167640 w 266700"/>
                <a:gd name="connsiteY6" fmla="*/ 183833 h 266700"/>
                <a:gd name="connsiteX7" fmla="*/ 184785 w 266700"/>
                <a:gd name="connsiteY7" fmla="*/ 166688 h 266700"/>
                <a:gd name="connsiteX8" fmla="*/ 266700 w 266700"/>
                <a:gd name="connsiteY8" fmla="*/ 0 h 266700"/>
                <a:gd name="connsiteX9" fmla="*/ 222885 w 266700"/>
                <a:gd name="connsiteY9" fmla="*/ 14288 h 266700"/>
                <a:gd name="connsiteX10" fmla="*/ 202883 w 266700"/>
                <a:gd name="connsiteY10" fmla="*/ 2000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700" h="266700">
                  <a:moveTo>
                    <a:pt x="202883" y="20002"/>
                  </a:moveTo>
                  <a:cubicBezTo>
                    <a:pt x="193358" y="53340"/>
                    <a:pt x="177165" y="84773"/>
                    <a:pt x="155258" y="112395"/>
                  </a:cubicBezTo>
                  <a:cubicBezTo>
                    <a:pt x="142875" y="128588"/>
                    <a:pt x="127635" y="142875"/>
                    <a:pt x="112395" y="156210"/>
                  </a:cubicBezTo>
                  <a:cubicBezTo>
                    <a:pt x="84773" y="178117"/>
                    <a:pt x="53340" y="194310"/>
                    <a:pt x="19050" y="203835"/>
                  </a:cubicBezTo>
                  <a:lnTo>
                    <a:pt x="13335" y="223838"/>
                  </a:lnTo>
                  <a:lnTo>
                    <a:pt x="0" y="266700"/>
                  </a:lnTo>
                  <a:cubicBezTo>
                    <a:pt x="62865" y="256223"/>
                    <a:pt x="120968" y="227648"/>
                    <a:pt x="167640" y="183833"/>
                  </a:cubicBezTo>
                  <a:cubicBezTo>
                    <a:pt x="173355" y="178117"/>
                    <a:pt x="179070" y="172402"/>
                    <a:pt x="184785" y="166688"/>
                  </a:cubicBezTo>
                  <a:cubicBezTo>
                    <a:pt x="227648" y="120015"/>
                    <a:pt x="256223" y="61913"/>
                    <a:pt x="266700" y="0"/>
                  </a:cubicBezTo>
                  <a:lnTo>
                    <a:pt x="222885" y="14288"/>
                  </a:lnTo>
                  <a:lnTo>
                    <a:pt x="202883" y="20002"/>
                  </a:lnTo>
                  <a:close/>
                </a:path>
              </a:pathLst>
            </a:custGeom>
            <a:grpFill/>
            <a:ln w="9525" cap="flat">
              <a:noFill/>
              <a:prstDash val="solid"/>
              <a:miter/>
            </a:ln>
          </p:spPr>
          <p:txBody>
            <a:bodyPr rtlCol="0" anchor="ctr"/>
            <a:lstStyle/>
            <a:p>
              <a:endParaRPr lang="it-IT" sz="1013"/>
            </a:p>
          </p:txBody>
        </p:sp>
        <p:sp>
          <p:nvSpPr>
            <p:cNvPr id="1473" name="Figura a mano libera 1472">
              <a:extLst>
                <a:ext uri="{FF2B5EF4-FFF2-40B4-BE49-F238E27FC236}">
                  <a16:creationId xmlns:a16="http://schemas.microsoft.com/office/drawing/2014/main" id="{44B5EDCF-46CE-F547-B4C6-5675D805DB31}"/>
                </a:ext>
              </a:extLst>
            </p:cNvPr>
            <p:cNvSpPr/>
            <p:nvPr/>
          </p:nvSpPr>
          <p:spPr>
            <a:xfrm>
              <a:off x="6899340" y="3859913"/>
              <a:ext cx="257175" cy="257175"/>
            </a:xfrm>
            <a:custGeom>
              <a:avLst/>
              <a:gdLst>
                <a:gd name="connsiteX0" fmla="*/ 20003 w 257175"/>
                <a:gd name="connsiteY0" fmla="*/ 62865 h 257175"/>
                <a:gd name="connsiteX1" fmla="*/ 111443 w 257175"/>
                <a:gd name="connsiteY1" fmla="*/ 110490 h 257175"/>
                <a:gd name="connsiteX2" fmla="*/ 155258 w 257175"/>
                <a:gd name="connsiteY2" fmla="*/ 154305 h 257175"/>
                <a:gd name="connsiteX3" fmla="*/ 202883 w 257175"/>
                <a:gd name="connsiteY3" fmla="*/ 246698 h 257175"/>
                <a:gd name="connsiteX4" fmla="*/ 222885 w 257175"/>
                <a:gd name="connsiteY4" fmla="*/ 252413 h 257175"/>
                <a:gd name="connsiteX5" fmla="*/ 265748 w 257175"/>
                <a:gd name="connsiteY5" fmla="*/ 265748 h 257175"/>
                <a:gd name="connsiteX6" fmla="*/ 183833 w 257175"/>
                <a:gd name="connsiteY6" fmla="*/ 99060 h 257175"/>
                <a:gd name="connsiteX7" fmla="*/ 166688 w 257175"/>
                <a:gd name="connsiteY7" fmla="*/ 81915 h 257175"/>
                <a:gd name="connsiteX8" fmla="*/ 0 w 257175"/>
                <a:gd name="connsiteY8" fmla="*/ 0 h 257175"/>
                <a:gd name="connsiteX9" fmla="*/ 13335 w 257175"/>
                <a:gd name="connsiteY9" fmla="*/ 42863 h 257175"/>
                <a:gd name="connsiteX10" fmla="*/ 20003 w 257175"/>
                <a:gd name="connsiteY10" fmla="*/ 6286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57175">
                  <a:moveTo>
                    <a:pt x="20003" y="62865"/>
                  </a:moveTo>
                  <a:cubicBezTo>
                    <a:pt x="53340" y="72390"/>
                    <a:pt x="84773" y="88582"/>
                    <a:pt x="111443" y="110490"/>
                  </a:cubicBezTo>
                  <a:cubicBezTo>
                    <a:pt x="127635" y="122873"/>
                    <a:pt x="141923" y="138113"/>
                    <a:pt x="155258" y="154305"/>
                  </a:cubicBezTo>
                  <a:cubicBezTo>
                    <a:pt x="177165" y="181927"/>
                    <a:pt x="193358" y="212408"/>
                    <a:pt x="202883" y="246698"/>
                  </a:cubicBezTo>
                  <a:lnTo>
                    <a:pt x="222885" y="252413"/>
                  </a:lnTo>
                  <a:lnTo>
                    <a:pt x="265748" y="265748"/>
                  </a:lnTo>
                  <a:cubicBezTo>
                    <a:pt x="255270" y="203835"/>
                    <a:pt x="226695" y="145733"/>
                    <a:pt x="183833" y="99060"/>
                  </a:cubicBezTo>
                  <a:cubicBezTo>
                    <a:pt x="178118" y="93345"/>
                    <a:pt x="172402" y="87630"/>
                    <a:pt x="166688" y="81915"/>
                  </a:cubicBezTo>
                  <a:cubicBezTo>
                    <a:pt x="120015" y="39053"/>
                    <a:pt x="62865" y="10478"/>
                    <a:pt x="0" y="0"/>
                  </a:cubicBezTo>
                  <a:lnTo>
                    <a:pt x="13335" y="42863"/>
                  </a:lnTo>
                  <a:lnTo>
                    <a:pt x="20003" y="62865"/>
                  </a:lnTo>
                  <a:close/>
                </a:path>
              </a:pathLst>
            </a:custGeom>
            <a:grpFill/>
            <a:ln w="9525" cap="flat">
              <a:noFill/>
              <a:prstDash val="solid"/>
              <a:miter/>
            </a:ln>
          </p:spPr>
          <p:txBody>
            <a:bodyPr rtlCol="0" anchor="ctr"/>
            <a:lstStyle/>
            <a:p>
              <a:endParaRPr lang="it-IT" sz="1013"/>
            </a:p>
          </p:txBody>
        </p:sp>
        <p:sp>
          <p:nvSpPr>
            <p:cNvPr id="1474" name="Figura a mano libera 1473">
              <a:extLst>
                <a:ext uri="{FF2B5EF4-FFF2-40B4-BE49-F238E27FC236}">
                  <a16:creationId xmlns:a16="http://schemas.microsoft.com/office/drawing/2014/main" id="{11B218DA-240C-4E4C-AFC5-149196E8C5EF}"/>
                </a:ext>
              </a:extLst>
            </p:cNvPr>
            <p:cNvSpPr/>
            <p:nvPr/>
          </p:nvSpPr>
          <p:spPr>
            <a:xfrm>
              <a:off x="6525960" y="3859913"/>
              <a:ext cx="266700" cy="257175"/>
            </a:xfrm>
            <a:custGeom>
              <a:avLst/>
              <a:gdLst>
                <a:gd name="connsiteX0" fmla="*/ 63818 w 266700"/>
                <a:gd name="connsiteY0" fmla="*/ 244793 h 257175"/>
                <a:gd name="connsiteX1" fmla="*/ 111443 w 266700"/>
                <a:gd name="connsiteY1" fmla="*/ 152400 h 257175"/>
                <a:gd name="connsiteX2" fmla="*/ 155258 w 266700"/>
                <a:gd name="connsiteY2" fmla="*/ 108585 h 257175"/>
                <a:gd name="connsiteX3" fmla="*/ 246698 w 266700"/>
                <a:gd name="connsiteY3" fmla="*/ 61913 h 257175"/>
                <a:gd name="connsiteX4" fmla="*/ 253365 w 266700"/>
                <a:gd name="connsiteY4" fmla="*/ 42863 h 257175"/>
                <a:gd name="connsiteX5" fmla="*/ 266700 w 266700"/>
                <a:gd name="connsiteY5" fmla="*/ 0 h 257175"/>
                <a:gd name="connsiteX6" fmla="*/ 100013 w 266700"/>
                <a:gd name="connsiteY6" fmla="*/ 80963 h 257175"/>
                <a:gd name="connsiteX7" fmla="*/ 82868 w 266700"/>
                <a:gd name="connsiteY7" fmla="*/ 98107 h 257175"/>
                <a:gd name="connsiteX8" fmla="*/ 0 w 266700"/>
                <a:gd name="connsiteY8" fmla="*/ 264795 h 257175"/>
                <a:gd name="connsiteX9" fmla="*/ 42863 w 266700"/>
                <a:gd name="connsiteY9" fmla="*/ 251460 h 257175"/>
                <a:gd name="connsiteX10" fmla="*/ 63818 w 266700"/>
                <a:gd name="connsiteY10" fmla="*/ 24479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700" h="257175">
                  <a:moveTo>
                    <a:pt x="63818" y="244793"/>
                  </a:moveTo>
                  <a:cubicBezTo>
                    <a:pt x="73343" y="211455"/>
                    <a:pt x="89535" y="180023"/>
                    <a:pt x="111443" y="152400"/>
                  </a:cubicBezTo>
                  <a:cubicBezTo>
                    <a:pt x="123825" y="136208"/>
                    <a:pt x="139065" y="121920"/>
                    <a:pt x="155258" y="108585"/>
                  </a:cubicBezTo>
                  <a:cubicBezTo>
                    <a:pt x="182880" y="86678"/>
                    <a:pt x="213360" y="71438"/>
                    <a:pt x="246698" y="61913"/>
                  </a:cubicBezTo>
                  <a:lnTo>
                    <a:pt x="253365" y="42863"/>
                  </a:lnTo>
                  <a:lnTo>
                    <a:pt x="266700" y="0"/>
                  </a:lnTo>
                  <a:cubicBezTo>
                    <a:pt x="204788" y="10478"/>
                    <a:pt x="146685" y="38100"/>
                    <a:pt x="100013" y="80963"/>
                  </a:cubicBezTo>
                  <a:cubicBezTo>
                    <a:pt x="94298" y="86678"/>
                    <a:pt x="88583" y="92393"/>
                    <a:pt x="82868" y="98107"/>
                  </a:cubicBezTo>
                  <a:cubicBezTo>
                    <a:pt x="40005" y="144780"/>
                    <a:pt x="10478" y="202883"/>
                    <a:pt x="0" y="264795"/>
                  </a:cubicBezTo>
                  <a:lnTo>
                    <a:pt x="42863" y="251460"/>
                  </a:lnTo>
                  <a:lnTo>
                    <a:pt x="63818" y="244793"/>
                  </a:lnTo>
                  <a:close/>
                </a:path>
              </a:pathLst>
            </a:custGeom>
            <a:grpFill/>
            <a:ln w="9525" cap="flat">
              <a:noFill/>
              <a:prstDash val="solid"/>
              <a:miter/>
            </a:ln>
          </p:spPr>
          <p:txBody>
            <a:bodyPr rtlCol="0" anchor="ctr"/>
            <a:lstStyle/>
            <a:p>
              <a:endParaRPr lang="it-IT" sz="1013"/>
            </a:p>
          </p:txBody>
        </p:sp>
        <p:sp>
          <p:nvSpPr>
            <p:cNvPr id="1475" name="Figura a mano libera 1474">
              <a:extLst>
                <a:ext uri="{FF2B5EF4-FFF2-40B4-BE49-F238E27FC236}">
                  <a16:creationId xmlns:a16="http://schemas.microsoft.com/office/drawing/2014/main" id="{45ED7120-3B00-4C4D-916A-84F90A5D2CB6}"/>
                </a:ext>
              </a:extLst>
            </p:cNvPr>
            <p:cNvSpPr/>
            <p:nvPr/>
          </p:nvSpPr>
          <p:spPr>
            <a:xfrm>
              <a:off x="6526913" y="4232340"/>
              <a:ext cx="257175" cy="257175"/>
            </a:xfrm>
            <a:custGeom>
              <a:avLst/>
              <a:gdLst>
                <a:gd name="connsiteX0" fmla="*/ 245745 w 257175"/>
                <a:gd name="connsiteY0" fmla="*/ 202883 h 257175"/>
                <a:gd name="connsiteX1" fmla="*/ 153353 w 257175"/>
                <a:gd name="connsiteY1" fmla="*/ 155258 h 257175"/>
                <a:gd name="connsiteX2" fmla="*/ 110490 w 257175"/>
                <a:gd name="connsiteY2" fmla="*/ 112395 h 257175"/>
                <a:gd name="connsiteX3" fmla="*/ 62865 w 257175"/>
                <a:gd name="connsiteY3" fmla="*/ 20003 h 257175"/>
                <a:gd name="connsiteX4" fmla="*/ 42863 w 257175"/>
                <a:gd name="connsiteY4" fmla="*/ 13335 h 257175"/>
                <a:gd name="connsiteX5" fmla="*/ 0 w 257175"/>
                <a:gd name="connsiteY5" fmla="*/ 0 h 257175"/>
                <a:gd name="connsiteX6" fmla="*/ 81915 w 257175"/>
                <a:gd name="connsiteY6" fmla="*/ 166688 h 257175"/>
                <a:gd name="connsiteX7" fmla="*/ 99060 w 257175"/>
                <a:gd name="connsiteY7" fmla="*/ 183833 h 257175"/>
                <a:gd name="connsiteX8" fmla="*/ 265748 w 257175"/>
                <a:gd name="connsiteY8" fmla="*/ 265748 h 257175"/>
                <a:gd name="connsiteX9" fmla="*/ 251460 w 257175"/>
                <a:gd name="connsiteY9" fmla="*/ 222885 h 257175"/>
                <a:gd name="connsiteX10" fmla="*/ 245745 w 257175"/>
                <a:gd name="connsiteY10" fmla="*/ 20288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57175">
                  <a:moveTo>
                    <a:pt x="245745" y="202883"/>
                  </a:moveTo>
                  <a:cubicBezTo>
                    <a:pt x="212408" y="193358"/>
                    <a:pt x="180975" y="177165"/>
                    <a:pt x="153353" y="155258"/>
                  </a:cubicBezTo>
                  <a:cubicBezTo>
                    <a:pt x="137160" y="142875"/>
                    <a:pt x="122873" y="127635"/>
                    <a:pt x="110490" y="112395"/>
                  </a:cubicBezTo>
                  <a:cubicBezTo>
                    <a:pt x="88582" y="84773"/>
                    <a:pt x="72390" y="53340"/>
                    <a:pt x="62865" y="20003"/>
                  </a:cubicBezTo>
                  <a:lnTo>
                    <a:pt x="42863" y="13335"/>
                  </a:lnTo>
                  <a:lnTo>
                    <a:pt x="0" y="0"/>
                  </a:lnTo>
                  <a:cubicBezTo>
                    <a:pt x="10478" y="62865"/>
                    <a:pt x="39053" y="120968"/>
                    <a:pt x="81915" y="166688"/>
                  </a:cubicBezTo>
                  <a:cubicBezTo>
                    <a:pt x="87630" y="172402"/>
                    <a:pt x="93345" y="178118"/>
                    <a:pt x="99060" y="183833"/>
                  </a:cubicBezTo>
                  <a:cubicBezTo>
                    <a:pt x="145733" y="226695"/>
                    <a:pt x="203835" y="255270"/>
                    <a:pt x="265748" y="265748"/>
                  </a:cubicBezTo>
                  <a:lnTo>
                    <a:pt x="251460" y="222885"/>
                  </a:lnTo>
                  <a:lnTo>
                    <a:pt x="245745" y="202883"/>
                  </a:lnTo>
                  <a:close/>
                </a:path>
              </a:pathLst>
            </a:custGeom>
            <a:grpFill/>
            <a:ln w="9525" cap="flat">
              <a:noFill/>
              <a:prstDash val="solid"/>
              <a:miter/>
            </a:ln>
          </p:spPr>
          <p:txBody>
            <a:bodyPr rtlCol="0" anchor="ctr"/>
            <a:lstStyle/>
            <a:p>
              <a:endParaRPr lang="it-IT" sz="1013"/>
            </a:p>
          </p:txBody>
        </p:sp>
      </p:grpSp>
      <p:grpSp>
        <p:nvGrpSpPr>
          <p:cNvPr id="1476" name="Elemento grafico 1418" descr="Mappa con segnaposto">
            <a:extLst>
              <a:ext uri="{FF2B5EF4-FFF2-40B4-BE49-F238E27FC236}">
                <a16:creationId xmlns:a16="http://schemas.microsoft.com/office/drawing/2014/main" id="{8AE0B083-817D-4243-8CDC-272A47385537}"/>
              </a:ext>
            </a:extLst>
          </p:cNvPr>
          <p:cNvGrpSpPr/>
          <p:nvPr/>
        </p:nvGrpSpPr>
        <p:grpSpPr>
          <a:xfrm>
            <a:off x="2765295" y="3627458"/>
            <a:ext cx="249467" cy="249467"/>
            <a:chOff x="6538800" y="3871800"/>
            <a:chExt cx="914400" cy="914400"/>
          </a:xfrm>
          <a:solidFill>
            <a:schemeClr val="accent3"/>
          </a:solidFill>
        </p:grpSpPr>
        <p:sp>
          <p:nvSpPr>
            <p:cNvPr id="1477" name="Figura a mano libera 1476">
              <a:extLst>
                <a:ext uri="{FF2B5EF4-FFF2-40B4-BE49-F238E27FC236}">
                  <a16:creationId xmlns:a16="http://schemas.microsoft.com/office/drawing/2014/main" id="{D52E2405-575D-3342-9CDE-8FB7E26E0B2D}"/>
                </a:ext>
              </a:extLst>
            </p:cNvPr>
            <p:cNvSpPr/>
            <p:nvPr/>
          </p:nvSpPr>
          <p:spPr>
            <a:xfrm>
              <a:off x="7086432" y="4019346"/>
              <a:ext cx="200025" cy="304800"/>
            </a:xfrm>
            <a:custGeom>
              <a:avLst/>
              <a:gdLst>
                <a:gd name="connsiteX0" fmla="*/ 100068 w 200025"/>
                <a:gd name="connsiteY0" fmla="*/ 140109 h 304800"/>
                <a:gd name="connsiteX1" fmla="*/ 59111 w 200025"/>
                <a:gd name="connsiteY1" fmla="*/ 97246 h 304800"/>
                <a:gd name="connsiteX2" fmla="*/ 101021 w 200025"/>
                <a:gd name="connsiteY2" fmla="*/ 55336 h 304800"/>
                <a:gd name="connsiteX3" fmla="*/ 142931 w 200025"/>
                <a:gd name="connsiteY3" fmla="*/ 97246 h 304800"/>
                <a:gd name="connsiteX4" fmla="*/ 130548 w 200025"/>
                <a:gd name="connsiteY4" fmla="*/ 126774 h 304800"/>
                <a:gd name="connsiteX5" fmla="*/ 100068 w 200025"/>
                <a:gd name="connsiteY5" fmla="*/ 140109 h 304800"/>
                <a:gd name="connsiteX6" fmla="*/ 59111 w 200025"/>
                <a:gd name="connsiteY6" fmla="*/ 7711 h 304800"/>
                <a:gd name="connsiteX7" fmla="*/ 11486 w 200025"/>
                <a:gd name="connsiteY7" fmla="*/ 50574 h 304800"/>
                <a:gd name="connsiteX8" fmla="*/ 6723 w 200025"/>
                <a:gd name="connsiteY8" fmla="*/ 132489 h 304800"/>
                <a:gd name="connsiteX9" fmla="*/ 52443 w 200025"/>
                <a:gd name="connsiteY9" fmla="*/ 231549 h 304800"/>
                <a:gd name="connsiteX10" fmla="*/ 82923 w 200025"/>
                <a:gd name="connsiteY10" fmla="*/ 294414 h 304800"/>
                <a:gd name="connsiteX11" fmla="*/ 100068 w 200025"/>
                <a:gd name="connsiteY11" fmla="*/ 304891 h 304800"/>
                <a:gd name="connsiteX12" fmla="*/ 117213 w 200025"/>
                <a:gd name="connsiteY12" fmla="*/ 294414 h 304800"/>
                <a:gd name="connsiteX13" fmla="*/ 147693 w 200025"/>
                <a:gd name="connsiteY13" fmla="*/ 231549 h 304800"/>
                <a:gd name="connsiteX14" fmla="*/ 193413 w 200025"/>
                <a:gd name="connsiteY14" fmla="*/ 133441 h 304800"/>
                <a:gd name="connsiteX15" fmla="*/ 200081 w 200025"/>
                <a:gd name="connsiteY15" fmla="*/ 97246 h 304800"/>
                <a:gd name="connsiteX16" fmla="*/ 59111 w 200025"/>
                <a:gd name="connsiteY16" fmla="*/ 7711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304800">
                  <a:moveTo>
                    <a:pt x="100068" y="140109"/>
                  </a:moveTo>
                  <a:cubicBezTo>
                    <a:pt x="77208" y="140109"/>
                    <a:pt x="58158" y="121059"/>
                    <a:pt x="59111" y="97246"/>
                  </a:cubicBezTo>
                  <a:cubicBezTo>
                    <a:pt x="59111" y="74386"/>
                    <a:pt x="78161" y="55336"/>
                    <a:pt x="101021" y="55336"/>
                  </a:cubicBezTo>
                  <a:cubicBezTo>
                    <a:pt x="123881" y="55336"/>
                    <a:pt x="142931" y="74386"/>
                    <a:pt x="142931" y="97246"/>
                  </a:cubicBezTo>
                  <a:cubicBezTo>
                    <a:pt x="142931" y="108676"/>
                    <a:pt x="138168" y="119154"/>
                    <a:pt x="130548" y="126774"/>
                  </a:cubicBezTo>
                  <a:cubicBezTo>
                    <a:pt x="121976" y="135346"/>
                    <a:pt x="111498" y="140109"/>
                    <a:pt x="100068" y="140109"/>
                  </a:cubicBezTo>
                  <a:close/>
                  <a:moveTo>
                    <a:pt x="59111" y="7711"/>
                  </a:moveTo>
                  <a:cubicBezTo>
                    <a:pt x="38156" y="15331"/>
                    <a:pt x="21963" y="31524"/>
                    <a:pt x="11486" y="50574"/>
                  </a:cubicBezTo>
                  <a:cubicBezTo>
                    <a:pt x="-1849" y="76291"/>
                    <a:pt x="-3754" y="105819"/>
                    <a:pt x="6723" y="132489"/>
                  </a:cubicBezTo>
                  <a:lnTo>
                    <a:pt x="52443" y="231549"/>
                  </a:lnTo>
                  <a:lnTo>
                    <a:pt x="82923" y="294414"/>
                  </a:lnTo>
                  <a:cubicBezTo>
                    <a:pt x="85781" y="301081"/>
                    <a:pt x="92448" y="304891"/>
                    <a:pt x="100068" y="304891"/>
                  </a:cubicBezTo>
                  <a:cubicBezTo>
                    <a:pt x="107688" y="304891"/>
                    <a:pt x="114356" y="301081"/>
                    <a:pt x="117213" y="294414"/>
                  </a:cubicBezTo>
                  <a:lnTo>
                    <a:pt x="147693" y="231549"/>
                  </a:lnTo>
                  <a:lnTo>
                    <a:pt x="193413" y="133441"/>
                  </a:lnTo>
                  <a:cubicBezTo>
                    <a:pt x="198176" y="122011"/>
                    <a:pt x="200081" y="109629"/>
                    <a:pt x="200081" y="97246"/>
                  </a:cubicBezTo>
                  <a:cubicBezTo>
                    <a:pt x="200081" y="30571"/>
                    <a:pt x="131501" y="-19911"/>
                    <a:pt x="59111" y="7711"/>
                  </a:cubicBezTo>
                  <a:close/>
                </a:path>
              </a:pathLst>
            </a:custGeom>
            <a:grpFill/>
            <a:ln w="9525" cap="flat">
              <a:noFill/>
              <a:prstDash val="solid"/>
              <a:miter/>
            </a:ln>
          </p:spPr>
          <p:txBody>
            <a:bodyPr rtlCol="0" anchor="ctr"/>
            <a:lstStyle/>
            <a:p>
              <a:endParaRPr lang="it-IT" sz="1013"/>
            </a:p>
          </p:txBody>
        </p:sp>
        <p:sp>
          <p:nvSpPr>
            <p:cNvPr id="1478" name="Figura a mano libera 1477">
              <a:extLst>
                <a:ext uri="{FF2B5EF4-FFF2-40B4-BE49-F238E27FC236}">
                  <a16:creationId xmlns:a16="http://schemas.microsoft.com/office/drawing/2014/main" id="{4C9852CB-468B-1940-BEF5-BEDA0776D63E}"/>
                </a:ext>
              </a:extLst>
            </p:cNvPr>
            <p:cNvSpPr/>
            <p:nvPr/>
          </p:nvSpPr>
          <p:spPr>
            <a:xfrm>
              <a:off x="6615000" y="4105163"/>
              <a:ext cx="762000" cy="533400"/>
            </a:xfrm>
            <a:custGeom>
              <a:avLst/>
              <a:gdLst>
                <a:gd name="connsiteX0" fmla="*/ 361950 w 762000"/>
                <a:gd name="connsiteY0" fmla="*/ 460058 h 533400"/>
                <a:gd name="connsiteX1" fmla="*/ 209550 w 762000"/>
                <a:gd name="connsiteY1" fmla="*/ 383858 h 533400"/>
                <a:gd name="connsiteX2" fmla="*/ 209550 w 762000"/>
                <a:gd name="connsiteY2" fmla="*/ 73343 h 533400"/>
                <a:gd name="connsiteX3" fmla="*/ 361950 w 762000"/>
                <a:gd name="connsiteY3" fmla="*/ 149543 h 533400"/>
                <a:gd name="connsiteX4" fmla="*/ 361950 w 762000"/>
                <a:gd name="connsiteY4" fmla="*/ 460058 h 533400"/>
                <a:gd name="connsiteX5" fmla="*/ 171450 w 762000"/>
                <a:gd name="connsiteY5" fmla="*/ 383858 h 533400"/>
                <a:gd name="connsiteX6" fmla="*/ 57150 w 762000"/>
                <a:gd name="connsiteY6" fmla="*/ 441008 h 533400"/>
                <a:gd name="connsiteX7" fmla="*/ 57150 w 762000"/>
                <a:gd name="connsiteY7" fmla="*/ 130493 h 533400"/>
                <a:gd name="connsiteX8" fmla="*/ 171450 w 762000"/>
                <a:gd name="connsiteY8" fmla="*/ 73343 h 533400"/>
                <a:gd name="connsiteX9" fmla="*/ 171450 w 762000"/>
                <a:gd name="connsiteY9" fmla="*/ 383858 h 533400"/>
                <a:gd name="connsiteX10" fmla="*/ 699135 w 762000"/>
                <a:gd name="connsiteY10" fmla="*/ 63818 h 533400"/>
                <a:gd name="connsiteX11" fmla="*/ 699135 w 762000"/>
                <a:gd name="connsiteY11" fmla="*/ 63818 h 533400"/>
                <a:gd name="connsiteX12" fmla="*/ 675323 w 762000"/>
                <a:gd name="connsiteY12" fmla="*/ 115252 h 533400"/>
                <a:gd name="connsiteX13" fmla="*/ 704850 w 762000"/>
                <a:gd name="connsiteY13" fmla="*/ 130493 h 533400"/>
                <a:gd name="connsiteX14" fmla="*/ 704850 w 762000"/>
                <a:gd name="connsiteY14" fmla="*/ 441008 h 533400"/>
                <a:gd name="connsiteX15" fmla="*/ 590550 w 762000"/>
                <a:gd name="connsiteY15" fmla="*/ 383858 h 533400"/>
                <a:gd name="connsiteX16" fmla="*/ 590550 w 762000"/>
                <a:gd name="connsiteY16" fmla="*/ 257175 h 533400"/>
                <a:gd name="connsiteX17" fmla="*/ 552450 w 762000"/>
                <a:gd name="connsiteY17" fmla="*/ 257175 h 533400"/>
                <a:gd name="connsiteX18" fmla="*/ 552450 w 762000"/>
                <a:gd name="connsiteY18" fmla="*/ 383858 h 533400"/>
                <a:gd name="connsiteX19" fmla="*/ 400050 w 762000"/>
                <a:gd name="connsiteY19" fmla="*/ 460058 h 533400"/>
                <a:gd name="connsiteX20" fmla="*/ 400050 w 762000"/>
                <a:gd name="connsiteY20" fmla="*/ 149543 h 533400"/>
                <a:gd name="connsiteX21" fmla="*/ 467678 w 762000"/>
                <a:gd name="connsiteY21" fmla="*/ 115252 h 533400"/>
                <a:gd name="connsiteX22" fmla="*/ 443865 w 762000"/>
                <a:gd name="connsiteY22" fmla="*/ 63818 h 533400"/>
                <a:gd name="connsiteX23" fmla="*/ 381000 w 762000"/>
                <a:gd name="connsiteY23" fmla="*/ 95250 h 533400"/>
                <a:gd name="connsiteX24" fmla="*/ 190500 w 762000"/>
                <a:gd name="connsiteY24" fmla="*/ 0 h 533400"/>
                <a:gd name="connsiteX25" fmla="*/ 0 w 762000"/>
                <a:gd name="connsiteY25" fmla="*/ 95250 h 533400"/>
                <a:gd name="connsiteX26" fmla="*/ 0 w 762000"/>
                <a:gd name="connsiteY26" fmla="*/ 533400 h 533400"/>
                <a:gd name="connsiteX27" fmla="*/ 190500 w 762000"/>
                <a:gd name="connsiteY27" fmla="*/ 438150 h 533400"/>
                <a:gd name="connsiteX28" fmla="*/ 381000 w 762000"/>
                <a:gd name="connsiteY28" fmla="*/ 533400 h 533400"/>
                <a:gd name="connsiteX29" fmla="*/ 571500 w 762000"/>
                <a:gd name="connsiteY29" fmla="*/ 438150 h 533400"/>
                <a:gd name="connsiteX30" fmla="*/ 762000 w 762000"/>
                <a:gd name="connsiteY30" fmla="*/ 533400 h 533400"/>
                <a:gd name="connsiteX31" fmla="*/ 762000 w 762000"/>
                <a:gd name="connsiteY31" fmla="*/ 95250 h 533400"/>
                <a:gd name="connsiteX32" fmla="*/ 699135 w 762000"/>
                <a:gd name="connsiteY32" fmla="*/ 63818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2000" h="533400">
                  <a:moveTo>
                    <a:pt x="361950" y="460058"/>
                  </a:moveTo>
                  <a:lnTo>
                    <a:pt x="209550" y="383858"/>
                  </a:lnTo>
                  <a:lnTo>
                    <a:pt x="209550" y="73343"/>
                  </a:lnTo>
                  <a:lnTo>
                    <a:pt x="361950" y="149543"/>
                  </a:lnTo>
                  <a:lnTo>
                    <a:pt x="361950" y="460058"/>
                  </a:lnTo>
                  <a:close/>
                  <a:moveTo>
                    <a:pt x="171450" y="383858"/>
                  </a:moveTo>
                  <a:lnTo>
                    <a:pt x="57150" y="441008"/>
                  </a:lnTo>
                  <a:lnTo>
                    <a:pt x="57150" y="130493"/>
                  </a:lnTo>
                  <a:lnTo>
                    <a:pt x="171450" y="73343"/>
                  </a:lnTo>
                  <a:lnTo>
                    <a:pt x="171450" y="383858"/>
                  </a:lnTo>
                  <a:close/>
                  <a:moveTo>
                    <a:pt x="699135" y="63818"/>
                  </a:moveTo>
                  <a:lnTo>
                    <a:pt x="699135" y="63818"/>
                  </a:lnTo>
                  <a:lnTo>
                    <a:pt x="675323" y="115252"/>
                  </a:lnTo>
                  <a:lnTo>
                    <a:pt x="704850" y="130493"/>
                  </a:lnTo>
                  <a:lnTo>
                    <a:pt x="704850" y="441008"/>
                  </a:lnTo>
                  <a:lnTo>
                    <a:pt x="590550" y="383858"/>
                  </a:lnTo>
                  <a:lnTo>
                    <a:pt x="590550" y="257175"/>
                  </a:lnTo>
                  <a:lnTo>
                    <a:pt x="552450" y="257175"/>
                  </a:lnTo>
                  <a:lnTo>
                    <a:pt x="552450" y="383858"/>
                  </a:lnTo>
                  <a:lnTo>
                    <a:pt x="400050" y="460058"/>
                  </a:lnTo>
                  <a:lnTo>
                    <a:pt x="400050" y="149543"/>
                  </a:lnTo>
                  <a:lnTo>
                    <a:pt x="467678" y="115252"/>
                  </a:lnTo>
                  <a:lnTo>
                    <a:pt x="443865" y="63818"/>
                  </a:lnTo>
                  <a:lnTo>
                    <a:pt x="381000" y="95250"/>
                  </a:lnTo>
                  <a:lnTo>
                    <a:pt x="190500" y="0"/>
                  </a:lnTo>
                  <a:lnTo>
                    <a:pt x="0" y="95250"/>
                  </a:lnTo>
                  <a:lnTo>
                    <a:pt x="0" y="533400"/>
                  </a:lnTo>
                  <a:lnTo>
                    <a:pt x="190500" y="438150"/>
                  </a:lnTo>
                  <a:lnTo>
                    <a:pt x="381000" y="533400"/>
                  </a:lnTo>
                  <a:lnTo>
                    <a:pt x="571500" y="438150"/>
                  </a:lnTo>
                  <a:lnTo>
                    <a:pt x="762000" y="533400"/>
                  </a:lnTo>
                  <a:lnTo>
                    <a:pt x="762000" y="95250"/>
                  </a:lnTo>
                  <a:lnTo>
                    <a:pt x="699135" y="63818"/>
                  </a:lnTo>
                  <a:close/>
                </a:path>
              </a:pathLst>
            </a:custGeom>
            <a:grpFill/>
            <a:ln w="9525" cap="flat">
              <a:noFill/>
              <a:prstDash val="solid"/>
              <a:miter/>
            </a:ln>
          </p:spPr>
          <p:txBody>
            <a:bodyPr rtlCol="0" anchor="ctr"/>
            <a:lstStyle/>
            <a:p>
              <a:endParaRPr lang="it-IT" sz="1013"/>
            </a:p>
          </p:txBody>
        </p:sp>
      </p:grpSp>
      <p:sp>
        <p:nvSpPr>
          <p:cNvPr id="1479" name="Elemento grafico 1420" descr="Evidenziatore">
            <a:extLst>
              <a:ext uri="{FF2B5EF4-FFF2-40B4-BE49-F238E27FC236}">
                <a16:creationId xmlns:a16="http://schemas.microsoft.com/office/drawing/2014/main" id="{4A71A9EB-DCF2-A449-9C34-5E9F9D38968A}"/>
              </a:ext>
            </a:extLst>
          </p:cNvPr>
          <p:cNvSpPr/>
          <p:nvPr/>
        </p:nvSpPr>
        <p:spPr>
          <a:xfrm>
            <a:off x="3202061" y="3663840"/>
            <a:ext cx="106543" cy="176705"/>
          </a:xfrm>
          <a:custGeom>
            <a:avLst/>
            <a:gdLst>
              <a:gd name="connsiteX0" fmla="*/ 199373 w 390525"/>
              <a:gd name="connsiteY0" fmla="*/ 285750 h 647700"/>
              <a:gd name="connsiteX1" fmla="*/ 113648 w 390525"/>
              <a:gd name="connsiteY1" fmla="*/ 200025 h 647700"/>
              <a:gd name="connsiteX2" fmla="*/ 199373 w 390525"/>
              <a:gd name="connsiteY2" fmla="*/ 114300 h 647700"/>
              <a:gd name="connsiteX3" fmla="*/ 285098 w 390525"/>
              <a:gd name="connsiteY3" fmla="*/ 200025 h 647700"/>
              <a:gd name="connsiteX4" fmla="*/ 199373 w 390525"/>
              <a:gd name="connsiteY4" fmla="*/ 285750 h 647700"/>
              <a:gd name="connsiteX5" fmla="*/ 199373 w 390525"/>
              <a:gd name="connsiteY5" fmla="*/ 0 h 647700"/>
              <a:gd name="connsiteX6" fmla="*/ 34590 w 390525"/>
              <a:gd name="connsiteY6" fmla="*/ 87630 h 647700"/>
              <a:gd name="connsiteX7" fmla="*/ 13635 w 390525"/>
              <a:gd name="connsiteY7" fmla="*/ 273368 h 647700"/>
              <a:gd name="connsiteX8" fmla="*/ 104123 w 390525"/>
              <a:gd name="connsiteY8" fmla="*/ 473393 h 647700"/>
              <a:gd name="connsiteX9" fmla="*/ 182228 w 390525"/>
              <a:gd name="connsiteY9" fmla="*/ 637223 h 647700"/>
              <a:gd name="connsiteX10" fmla="*/ 199373 w 390525"/>
              <a:gd name="connsiteY10" fmla="*/ 647700 h 647700"/>
              <a:gd name="connsiteX11" fmla="*/ 216518 w 390525"/>
              <a:gd name="connsiteY11" fmla="*/ 637223 h 647700"/>
              <a:gd name="connsiteX12" fmla="*/ 294623 w 390525"/>
              <a:gd name="connsiteY12" fmla="*/ 473393 h 647700"/>
              <a:gd name="connsiteX13" fmla="*/ 385110 w 390525"/>
              <a:gd name="connsiteY13" fmla="*/ 273368 h 647700"/>
              <a:gd name="connsiteX14" fmla="*/ 364155 w 390525"/>
              <a:gd name="connsiteY14" fmla="*/ 87630 h 647700"/>
              <a:gd name="connsiteX15" fmla="*/ 199373 w 390525"/>
              <a:gd name="connsiteY1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525" h="647700">
                <a:moveTo>
                  <a:pt x="199373" y="285750"/>
                </a:moveTo>
                <a:cubicBezTo>
                  <a:pt x="151748" y="285750"/>
                  <a:pt x="113648" y="247650"/>
                  <a:pt x="113648" y="200025"/>
                </a:cubicBezTo>
                <a:cubicBezTo>
                  <a:pt x="113648" y="152400"/>
                  <a:pt x="151748" y="114300"/>
                  <a:pt x="199373" y="114300"/>
                </a:cubicBezTo>
                <a:cubicBezTo>
                  <a:pt x="246998" y="114300"/>
                  <a:pt x="285098" y="152400"/>
                  <a:pt x="285098" y="200025"/>
                </a:cubicBezTo>
                <a:cubicBezTo>
                  <a:pt x="285098" y="247650"/>
                  <a:pt x="246998" y="285750"/>
                  <a:pt x="199373" y="285750"/>
                </a:cubicBezTo>
                <a:close/>
                <a:moveTo>
                  <a:pt x="199373" y="0"/>
                </a:moveTo>
                <a:cubicBezTo>
                  <a:pt x="133650" y="0"/>
                  <a:pt x="71738" y="32385"/>
                  <a:pt x="34590" y="87630"/>
                </a:cubicBezTo>
                <a:cubicBezTo>
                  <a:pt x="-2557" y="141923"/>
                  <a:pt x="-10177" y="211455"/>
                  <a:pt x="13635" y="273368"/>
                </a:cubicBezTo>
                <a:lnTo>
                  <a:pt x="104123" y="473393"/>
                </a:lnTo>
                <a:lnTo>
                  <a:pt x="182228" y="637223"/>
                </a:lnTo>
                <a:cubicBezTo>
                  <a:pt x="185085" y="643890"/>
                  <a:pt x="191753" y="647700"/>
                  <a:pt x="199373" y="647700"/>
                </a:cubicBezTo>
                <a:cubicBezTo>
                  <a:pt x="206993" y="647700"/>
                  <a:pt x="213660" y="643890"/>
                  <a:pt x="216518" y="637223"/>
                </a:cubicBezTo>
                <a:lnTo>
                  <a:pt x="294623" y="473393"/>
                </a:lnTo>
                <a:lnTo>
                  <a:pt x="385110" y="273368"/>
                </a:lnTo>
                <a:cubicBezTo>
                  <a:pt x="408923" y="211455"/>
                  <a:pt x="401303" y="141923"/>
                  <a:pt x="364155" y="87630"/>
                </a:cubicBezTo>
                <a:cubicBezTo>
                  <a:pt x="327008" y="32385"/>
                  <a:pt x="265095" y="0"/>
                  <a:pt x="199373" y="0"/>
                </a:cubicBezTo>
                <a:close/>
              </a:path>
            </a:pathLst>
          </a:custGeom>
          <a:solidFill>
            <a:schemeClr val="accent3"/>
          </a:solidFill>
          <a:ln w="9525" cap="flat">
            <a:noFill/>
            <a:prstDash val="solid"/>
            <a:miter/>
          </a:ln>
        </p:spPr>
        <p:txBody>
          <a:bodyPr rtlCol="0" anchor="ctr"/>
          <a:lstStyle/>
          <a:p>
            <a:endParaRPr lang="it-IT" sz="1013"/>
          </a:p>
        </p:txBody>
      </p:sp>
      <p:sp>
        <p:nvSpPr>
          <p:cNvPr id="1480" name="Elemento grafico 1422" descr="Cartello stradale">
            <a:extLst>
              <a:ext uri="{FF2B5EF4-FFF2-40B4-BE49-F238E27FC236}">
                <a16:creationId xmlns:a16="http://schemas.microsoft.com/office/drawing/2014/main" id="{D611A0AB-2D52-3841-AD40-982E9385C50E}"/>
              </a:ext>
            </a:extLst>
          </p:cNvPr>
          <p:cNvSpPr/>
          <p:nvPr/>
        </p:nvSpPr>
        <p:spPr>
          <a:xfrm>
            <a:off x="3495903" y="3648247"/>
            <a:ext cx="187100" cy="207890"/>
          </a:xfrm>
          <a:custGeom>
            <a:avLst/>
            <a:gdLst>
              <a:gd name="connsiteX0" fmla="*/ 594360 w 685800"/>
              <a:gd name="connsiteY0" fmla="*/ 342900 h 762000"/>
              <a:gd name="connsiteX1" fmla="*/ 373380 w 685800"/>
              <a:gd name="connsiteY1" fmla="*/ 342900 h 762000"/>
              <a:gd name="connsiteX2" fmla="*/ 373380 w 685800"/>
              <a:gd name="connsiteY2" fmla="*/ 28575 h 762000"/>
              <a:gd name="connsiteX3" fmla="*/ 344805 w 685800"/>
              <a:gd name="connsiteY3" fmla="*/ 0 h 762000"/>
              <a:gd name="connsiteX4" fmla="*/ 316230 w 685800"/>
              <a:gd name="connsiteY4" fmla="*/ 28575 h 762000"/>
              <a:gd name="connsiteX5" fmla="*/ 316230 w 685800"/>
              <a:gd name="connsiteY5" fmla="*/ 114300 h 762000"/>
              <a:gd name="connsiteX6" fmla="*/ 97155 w 685800"/>
              <a:gd name="connsiteY6" fmla="*/ 114300 h 762000"/>
              <a:gd name="connsiteX7" fmla="*/ 0 w 685800"/>
              <a:gd name="connsiteY7" fmla="*/ 209550 h 762000"/>
              <a:gd name="connsiteX8" fmla="*/ 95250 w 685800"/>
              <a:gd name="connsiteY8" fmla="*/ 304800 h 762000"/>
              <a:gd name="connsiteX9" fmla="*/ 316230 w 685800"/>
              <a:gd name="connsiteY9" fmla="*/ 304800 h 762000"/>
              <a:gd name="connsiteX10" fmla="*/ 316230 w 685800"/>
              <a:gd name="connsiteY10" fmla="*/ 762000 h 762000"/>
              <a:gd name="connsiteX11" fmla="*/ 373380 w 685800"/>
              <a:gd name="connsiteY11" fmla="*/ 762000 h 762000"/>
              <a:gd name="connsiteX12" fmla="*/ 373380 w 685800"/>
              <a:gd name="connsiteY12" fmla="*/ 533400 h 762000"/>
              <a:gd name="connsiteX13" fmla="*/ 592455 w 685800"/>
              <a:gd name="connsiteY13" fmla="*/ 533400 h 762000"/>
              <a:gd name="connsiteX14" fmla="*/ 689610 w 685800"/>
              <a:gd name="connsiteY14" fmla="*/ 438150 h 762000"/>
              <a:gd name="connsiteX15" fmla="*/ 594360 w 685800"/>
              <a:gd name="connsiteY15" fmla="*/ 3429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800" h="762000">
                <a:moveTo>
                  <a:pt x="594360" y="342900"/>
                </a:moveTo>
                <a:lnTo>
                  <a:pt x="373380" y="342900"/>
                </a:lnTo>
                <a:lnTo>
                  <a:pt x="373380" y="28575"/>
                </a:lnTo>
                <a:cubicBezTo>
                  <a:pt x="373380" y="12383"/>
                  <a:pt x="360998" y="0"/>
                  <a:pt x="344805" y="0"/>
                </a:cubicBezTo>
                <a:cubicBezTo>
                  <a:pt x="328613" y="0"/>
                  <a:pt x="316230" y="12383"/>
                  <a:pt x="316230" y="28575"/>
                </a:cubicBezTo>
                <a:lnTo>
                  <a:pt x="316230" y="114300"/>
                </a:lnTo>
                <a:lnTo>
                  <a:pt x="97155" y="114300"/>
                </a:lnTo>
                <a:cubicBezTo>
                  <a:pt x="46673" y="165735"/>
                  <a:pt x="952" y="210503"/>
                  <a:pt x="0" y="209550"/>
                </a:cubicBezTo>
                <a:lnTo>
                  <a:pt x="95250" y="304800"/>
                </a:lnTo>
                <a:lnTo>
                  <a:pt x="316230" y="304800"/>
                </a:lnTo>
                <a:lnTo>
                  <a:pt x="316230" y="762000"/>
                </a:lnTo>
                <a:lnTo>
                  <a:pt x="373380" y="762000"/>
                </a:lnTo>
                <a:lnTo>
                  <a:pt x="373380" y="533400"/>
                </a:lnTo>
                <a:lnTo>
                  <a:pt x="592455" y="533400"/>
                </a:lnTo>
                <a:cubicBezTo>
                  <a:pt x="642938" y="481965"/>
                  <a:pt x="688658" y="437198"/>
                  <a:pt x="689610" y="438150"/>
                </a:cubicBezTo>
                <a:lnTo>
                  <a:pt x="594360" y="342900"/>
                </a:lnTo>
                <a:close/>
              </a:path>
            </a:pathLst>
          </a:custGeom>
          <a:solidFill>
            <a:schemeClr val="accent3"/>
          </a:solidFill>
          <a:ln w="9525" cap="flat">
            <a:noFill/>
            <a:prstDash val="solid"/>
            <a:miter/>
          </a:ln>
        </p:spPr>
        <p:txBody>
          <a:bodyPr rtlCol="0" anchor="ctr"/>
          <a:lstStyle/>
          <a:p>
            <a:endParaRPr lang="it-IT" sz="1013"/>
          </a:p>
        </p:txBody>
      </p:sp>
      <p:sp>
        <p:nvSpPr>
          <p:cNvPr id="1481" name="Elemento grafico 1424" descr="Segnale">
            <a:extLst>
              <a:ext uri="{FF2B5EF4-FFF2-40B4-BE49-F238E27FC236}">
                <a16:creationId xmlns:a16="http://schemas.microsoft.com/office/drawing/2014/main" id="{0B1BD8A2-22FD-F245-97A7-E6996A5B5B52}"/>
              </a:ext>
            </a:extLst>
          </p:cNvPr>
          <p:cNvSpPr/>
          <p:nvPr/>
        </p:nvSpPr>
        <p:spPr>
          <a:xfrm>
            <a:off x="3870301" y="3648247"/>
            <a:ext cx="145523" cy="207890"/>
          </a:xfrm>
          <a:custGeom>
            <a:avLst/>
            <a:gdLst>
              <a:gd name="connsiteX0" fmla="*/ 495300 w 533400"/>
              <a:gd name="connsiteY0" fmla="*/ 419100 h 762000"/>
              <a:gd name="connsiteX1" fmla="*/ 38100 w 533400"/>
              <a:gd name="connsiteY1" fmla="*/ 419100 h 762000"/>
              <a:gd name="connsiteX2" fmla="*/ 38100 w 533400"/>
              <a:gd name="connsiteY2" fmla="*/ 152400 h 762000"/>
              <a:gd name="connsiteX3" fmla="*/ 495300 w 533400"/>
              <a:gd name="connsiteY3" fmla="*/ 152400 h 762000"/>
              <a:gd name="connsiteX4" fmla="*/ 495300 w 533400"/>
              <a:gd name="connsiteY4" fmla="*/ 419100 h 762000"/>
              <a:gd name="connsiteX5" fmla="*/ 495300 w 533400"/>
              <a:gd name="connsiteY5" fmla="*/ 76200 h 762000"/>
              <a:gd name="connsiteX6" fmla="*/ 295275 w 533400"/>
              <a:gd name="connsiteY6" fmla="*/ 76200 h 762000"/>
              <a:gd name="connsiteX7" fmla="*/ 295275 w 533400"/>
              <a:gd name="connsiteY7" fmla="*/ 28575 h 762000"/>
              <a:gd name="connsiteX8" fmla="*/ 266700 w 533400"/>
              <a:gd name="connsiteY8" fmla="*/ 0 h 762000"/>
              <a:gd name="connsiteX9" fmla="*/ 238125 w 533400"/>
              <a:gd name="connsiteY9" fmla="*/ 28575 h 762000"/>
              <a:gd name="connsiteX10" fmla="*/ 238125 w 533400"/>
              <a:gd name="connsiteY10" fmla="*/ 76200 h 762000"/>
              <a:gd name="connsiteX11" fmla="*/ 38100 w 533400"/>
              <a:gd name="connsiteY11" fmla="*/ 76200 h 762000"/>
              <a:gd name="connsiteX12" fmla="*/ 0 w 533400"/>
              <a:gd name="connsiteY12" fmla="*/ 114300 h 762000"/>
              <a:gd name="connsiteX13" fmla="*/ 0 w 533400"/>
              <a:gd name="connsiteY13" fmla="*/ 419100 h 762000"/>
              <a:gd name="connsiteX14" fmla="*/ 38100 w 533400"/>
              <a:gd name="connsiteY14" fmla="*/ 457200 h 762000"/>
              <a:gd name="connsiteX15" fmla="*/ 238125 w 533400"/>
              <a:gd name="connsiteY15" fmla="*/ 457200 h 762000"/>
              <a:gd name="connsiteX16" fmla="*/ 238125 w 533400"/>
              <a:gd name="connsiteY16" fmla="*/ 762000 h 762000"/>
              <a:gd name="connsiteX17" fmla="*/ 295275 w 533400"/>
              <a:gd name="connsiteY17" fmla="*/ 762000 h 762000"/>
              <a:gd name="connsiteX18" fmla="*/ 295275 w 533400"/>
              <a:gd name="connsiteY18" fmla="*/ 457200 h 762000"/>
              <a:gd name="connsiteX19" fmla="*/ 495300 w 533400"/>
              <a:gd name="connsiteY19" fmla="*/ 457200 h 762000"/>
              <a:gd name="connsiteX20" fmla="*/ 533400 w 533400"/>
              <a:gd name="connsiteY20" fmla="*/ 419100 h 762000"/>
              <a:gd name="connsiteX21" fmla="*/ 533400 w 533400"/>
              <a:gd name="connsiteY21" fmla="*/ 114300 h 762000"/>
              <a:gd name="connsiteX22" fmla="*/ 495300 w 533400"/>
              <a:gd name="connsiteY22" fmla="*/ 762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33400" h="762000">
                <a:moveTo>
                  <a:pt x="495300" y="419100"/>
                </a:moveTo>
                <a:lnTo>
                  <a:pt x="38100" y="419100"/>
                </a:lnTo>
                <a:lnTo>
                  <a:pt x="38100" y="152400"/>
                </a:lnTo>
                <a:lnTo>
                  <a:pt x="495300" y="152400"/>
                </a:lnTo>
                <a:lnTo>
                  <a:pt x="495300" y="419100"/>
                </a:lnTo>
                <a:close/>
                <a:moveTo>
                  <a:pt x="495300" y="76200"/>
                </a:moveTo>
                <a:lnTo>
                  <a:pt x="295275" y="76200"/>
                </a:lnTo>
                <a:lnTo>
                  <a:pt x="295275" y="28575"/>
                </a:lnTo>
                <a:cubicBezTo>
                  <a:pt x="295275" y="12383"/>
                  <a:pt x="282893" y="0"/>
                  <a:pt x="266700" y="0"/>
                </a:cubicBezTo>
                <a:cubicBezTo>
                  <a:pt x="250508" y="0"/>
                  <a:pt x="238125" y="12383"/>
                  <a:pt x="238125" y="28575"/>
                </a:cubicBezTo>
                <a:lnTo>
                  <a:pt x="238125" y="76200"/>
                </a:lnTo>
                <a:lnTo>
                  <a:pt x="38100" y="76200"/>
                </a:lnTo>
                <a:cubicBezTo>
                  <a:pt x="17145" y="76200"/>
                  <a:pt x="0" y="93345"/>
                  <a:pt x="0" y="114300"/>
                </a:cubicBezTo>
                <a:lnTo>
                  <a:pt x="0" y="419100"/>
                </a:lnTo>
                <a:cubicBezTo>
                  <a:pt x="0" y="440055"/>
                  <a:pt x="17145" y="457200"/>
                  <a:pt x="38100" y="457200"/>
                </a:cubicBezTo>
                <a:lnTo>
                  <a:pt x="238125" y="457200"/>
                </a:lnTo>
                <a:lnTo>
                  <a:pt x="238125" y="762000"/>
                </a:lnTo>
                <a:lnTo>
                  <a:pt x="295275" y="762000"/>
                </a:lnTo>
                <a:lnTo>
                  <a:pt x="295275" y="457200"/>
                </a:lnTo>
                <a:lnTo>
                  <a:pt x="495300" y="457200"/>
                </a:lnTo>
                <a:cubicBezTo>
                  <a:pt x="516255" y="457200"/>
                  <a:pt x="533400" y="440055"/>
                  <a:pt x="533400" y="419100"/>
                </a:cubicBezTo>
                <a:lnTo>
                  <a:pt x="533400" y="114300"/>
                </a:lnTo>
                <a:cubicBezTo>
                  <a:pt x="533400" y="93345"/>
                  <a:pt x="516255" y="76200"/>
                  <a:pt x="495300" y="76200"/>
                </a:cubicBezTo>
                <a:close/>
              </a:path>
            </a:pathLst>
          </a:custGeom>
          <a:solidFill>
            <a:schemeClr val="accent3"/>
          </a:solidFill>
          <a:ln w="9525" cap="flat">
            <a:noFill/>
            <a:prstDash val="solid"/>
            <a:miter/>
          </a:ln>
        </p:spPr>
        <p:txBody>
          <a:bodyPr rtlCol="0" anchor="ctr"/>
          <a:lstStyle/>
          <a:p>
            <a:endParaRPr lang="it-IT" sz="1013"/>
          </a:p>
        </p:txBody>
      </p:sp>
      <p:grpSp>
        <p:nvGrpSpPr>
          <p:cNvPr id="1482" name="Elemento grafico 1426" descr="Bandiera">
            <a:extLst>
              <a:ext uri="{FF2B5EF4-FFF2-40B4-BE49-F238E27FC236}">
                <a16:creationId xmlns:a16="http://schemas.microsoft.com/office/drawing/2014/main" id="{31AFBE90-BA26-AB41-8872-D4D78DF4FC24}"/>
              </a:ext>
            </a:extLst>
          </p:cNvPr>
          <p:cNvGrpSpPr/>
          <p:nvPr/>
        </p:nvGrpSpPr>
        <p:grpSpPr>
          <a:xfrm>
            <a:off x="4203123" y="3627458"/>
            <a:ext cx="249467" cy="249467"/>
            <a:chOff x="7138800" y="4471800"/>
            <a:chExt cx="914400" cy="914400"/>
          </a:xfrm>
          <a:solidFill>
            <a:schemeClr val="accent3"/>
          </a:solidFill>
        </p:grpSpPr>
        <p:sp>
          <p:nvSpPr>
            <p:cNvPr id="1483" name="Figura a mano libera 1482">
              <a:extLst>
                <a:ext uri="{FF2B5EF4-FFF2-40B4-BE49-F238E27FC236}">
                  <a16:creationId xmlns:a16="http://schemas.microsoft.com/office/drawing/2014/main" id="{DE1F3B03-7C58-C347-A4B1-94F4F66B9ADF}"/>
                </a:ext>
              </a:extLst>
            </p:cNvPr>
            <p:cNvSpPr/>
            <p:nvPr/>
          </p:nvSpPr>
          <p:spPr>
            <a:xfrm>
              <a:off x="7329300" y="4548953"/>
              <a:ext cx="57150" cy="752475"/>
            </a:xfrm>
            <a:custGeom>
              <a:avLst/>
              <a:gdLst>
                <a:gd name="connsiteX0" fmla="*/ 28575 w 57150"/>
                <a:gd name="connsiteY0" fmla="*/ 0 h 752475"/>
                <a:gd name="connsiteX1" fmla="*/ 0 w 57150"/>
                <a:gd name="connsiteY1" fmla="*/ 28575 h 752475"/>
                <a:gd name="connsiteX2" fmla="*/ 0 w 57150"/>
                <a:gd name="connsiteY2" fmla="*/ 762000 h 752475"/>
                <a:gd name="connsiteX3" fmla="*/ 57150 w 57150"/>
                <a:gd name="connsiteY3" fmla="*/ 762000 h 752475"/>
                <a:gd name="connsiteX4" fmla="*/ 57150 w 57150"/>
                <a:gd name="connsiteY4" fmla="*/ 28575 h 752475"/>
                <a:gd name="connsiteX5" fmla="*/ 28575 w 57150"/>
                <a:gd name="connsiteY5"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752475">
                  <a:moveTo>
                    <a:pt x="28575" y="0"/>
                  </a:moveTo>
                  <a:cubicBezTo>
                    <a:pt x="12382" y="0"/>
                    <a:pt x="0" y="12382"/>
                    <a:pt x="0" y="28575"/>
                  </a:cubicBezTo>
                  <a:lnTo>
                    <a:pt x="0" y="762000"/>
                  </a:lnTo>
                  <a:lnTo>
                    <a:pt x="57150" y="762000"/>
                  </a:lnTo>
                  <a:lnTo>
                    <a:pt x="57150" y="28575"/>
                  </a:lnTo>
                  <a:cubicBezTo>
                    <a:pt x="57150" y="12382"/>
                    <a:pt x="44768" y="0"/>
                    <a:pt x="28575" y="0"/>
                  </a:cubicBezTo>
                  <a:close/>
                </a:path>
              </a:pathLst>
            </a:custGeom>
            <a:grpFill/>
            <a:ln w="9525" cap="flat">
              <a:noFill/>
              <a:prstDash val="solid"/>
              <a:miter/>
            </a:ln>
          </p:spPr>
          <p:txBody>
            <a:bodyPr rtlCol="0" anchor="ctr"/>
            <a:lstStyle/>
            <a:p>
              <a:endParaRPr lang="it-IT" sz="1013"/>
            </a:p>
          </p:txBody>
        </p:sp>
        <p:sp>
          <p:nvSpPr>
            <p:cNvPr id="1484" name="Figura a mano libera 1483">
              <a:extLst>
                <a:ext uri="{FF2B5EF4-FFF2-40B4-BE49-F238E27FC236}">
                  <a16:creationId xmlns:a16="http://schemas.microsoft.com/office/drawing/2014/main" id="{713AB45B-7C5E-3C48-BE58-166C63810853}"/>
                </a:ext>
              </a:extLst>
            </p:cNvPr>
            <p:cNvSpPr/>
            <p:nvPr/>
          </p:nvSpPr>
          <p:spPr>
            <a:xfrm>
              <a:off x="7424550" y="4547048"/>
              <a:ext cx="438150" cy="342900"/>
            </a:xfrm>
            <a:custGeom>
              <a:avLst/>
              <a:gdLst>
                <a:gd name="connsiteX0" fmla="*/ 120968 w 438150"/>
                <a:gd name="connsiteY0" fmla="*/ 0 h 342900"/>
                <a:gd name="connsiteX1" fmla="*/ 0 w 438150"/>
                <a:gd name="connsiteY1" fmla="*/ 27623 h 342900"/>
                <a:gd name="connsiteX2" fmla="*/ 0 w 438150"/>
                <a:gd name="connsiteY2" fmla="*/ 342900 h 342900"/>
                <a:gd name="connsiteX3" fmla="*/ 120968 w 438150"/>
                <a:gd name="connsiteY3" fmla="*/ 315278 h 342900"/>
                <a:gd name="connsiteX4" fmla="*/ 438150 w 438150"/>
                <a:gd name="connsiteY4" fmla="*/ 317183 h 342900"/>
                <a:gd name="connsiteX5" fmla="*/ 438150 w 438150"/>
                <a:gd name="connsiteY5" fmla="*/ 1905 h 342900"/>
                <a:gd name="connsiteX6" fmla="*/ 120968 w 438150"/>
                <a:gd name="connsiteY6"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342900">
                  <a:moveTo>
                    <a:pt x="120968" y="0"/>
                  </a:moveTo>
                  <a:cubicBezTo>
                    <a:pt x="37148" y="0"/>
                    <a:pt x="0" y="27623"/>
                    <a:pt x="0" y="27623"/>
                  </a:cubicBezTo>
                  <a:lnTo>
                    <a:pt x="0" y="342900"/>
                  </a:lnTo>
                  <a:cubicBezTo>
                    <a:pt x="0" y="342900"/>
                    <a:pt x="36195" y="315278"/>
                    <a:pt x="120968" y="315278"/>
                  </a:cubicBezTo>
                  <a:cubicBezTo>
                    <a:pt x="221933" y="315278"/>
                    <a:pt x="320993" y="370523"/>
                    <a:pt x="438150" y="317183"/>
                  </a:cubicBezTo>
                  <a:lnTo>
                    <a:pt x="438150" y="1905"/>
                  </a:lnTo>
                  <a:cubicBezTo>
                    <a:pt x="290513" y="45720"/>
                    <a:pt x="221933" y="0"/>
                    <a:pt x="120968" y="0"/>
                  </a:cubicBezTo>
                  <a:close/>
                </a:path>
              </a:pathLst>
            </a:custGeom>
            <a:grpFill/>
            <a:ln w="9525" cap="flat">
              <a:noFill/>
              <a:prstDash val="solid"/>
              <a:miter/>
            </a:ln>
          </p:spPr>
          <p:txBody>
            <a:bodyPr rtlCol="0" anchor="ctr"/>
            <a:lstStyle/>
            <a:p>
              <a:endParaRPr lang="it-IT" sz="1013"/>
            </a:p>
          </p:txBody>
        </p:sp>
      </p:grpSp>
      <p:sp>
        <p:nvSpPr>
          <p:cNvPr id="1485" name="Elemento grafico 1428" descr="Direzione">
            <a:extLst>
              <a:ext uri="{FF2B5EF4-FFF2-40B4-BE49-F238E27FC236}">
                <a16:creationId xmlns:a16="http://schemas.microsoft.com/office/drawing/2014/main" id="{5A51FD07-478E-2E45-A381-2CABFEF4B048}"/>
              </a:ext>
            </a:extLst>
          </p:cNvPr>
          <p:cNvSpPr/>
          <p:nvPr/>
        </p:nvSpPr>
        <p:spPr>
          <a:xfrm>
            <a:off x="4639888" y="3665138"/>
            <a:ext cx="174107" cy="174107"/>
          </a:xfrm>
          <a:custGeom>
            <a:avLst/>
            <a:gdLst>
              <a:gd name="connsiteX0" fmla="*/ 626745 w 638175"/>
              <a:gd name="connsiteY0" fmla="*/ 0 h 638175"/>
              <a:gd name="connsiteX1" fmla="*/ 620078 w 638175"/>
              <a:gd name="connsiteY1" fmla="*/ 953 h 638175"/>
              <a:gd name="connsiteX2" fmla="*/ 14288 w 638175"/>
              <a:gd name="connsiteY2" fmla="*/ 202883 h 638175"/>
              <a:gd name="connsiteX3" fmla="*/ 0 w 638175"/>
              <a:gd name="connsiteY3" fmla="*/ 221933 h 638175"/>
              <a:gd name="connsiteX4" fmla="*/ 14288 w 638175"/>
              <a:gd name="connsiteY4" fmla="*/ 240983 h 638175"/>
              <a:gd name="connsiteX5" fmla="*/ 301943 w 638175"/>
              <a:gd name="connsiteY5" fmla="*/ 344805 h 638175"/>
              <a:gd name="connsiteX6" fmla="*/ 405765 w 638175"/>
              <a:gd name="connsiteY6" fmla="*/ 632460 h 638175"/>
              <a:gd name="connsiteX7" fmla="*/ 424815 w 638175"/>
              <a:gd name="connsiteY7" fmla="*/ 646748 h 638175"/>
              <a:gd name="connsiteX8" fmla="*/ 443865 w 638175"/>
              <a:gd name="connsiteY8" fmla="*/ 632460 h 638175"/>
              <a:gd name="connsiteX9" fmla="*/ 645795 w 638175"/>
              <a:gd name="connsiteY9" fmla="*/ 25718 h 638175"/>
              <a:gd name="connsiteX10" fmla="*/ 642938 w 638175"/>
              <a:gd name="connsiteY10" fmla="*/ 7620 h 638175"/>
              <a:gd name="connsiteX11" fmla="*/ 626745 w 638175"/>
              <a:gd name="connsiteY11" fmla="*/ 0 h 638175"/>
              <a:gd name="connsiteX12" fmla="*/ 626745 w 638175"/>
              <a:gd name="connsiteY12" fmla="*/ 0 h 638175"/>
              <a:gd name="connsiteX13" fmla="*/ 569595 w 638175"/>
              <a:gd name="connsiteY13" fmla="*/ 78105 h 638175"/>
              <a:gd name="connsiteX14" fmla="*/ 423863 w 638175"/>
              <a:gd name="connsiteY14" fmla="*/ 515303 h 638175"/>
              <a:gd name="connsiteX15" fmla="*/ 356235 w 638175"/>
              <a:gd name="connsiteY15" fmla="*/ 326708 h 638175"/>
              <a:gd name="connsiteX16" fmla="*/ 346710 w 638175"/>
              <a:gd name="connsiteY16" fmla="*/ 300990 h 638175"/>
              <a:gd name="connsiteX17" fmla="*/ 320993 w 638175"/>
              <a:gd name="connsiteY17" fmla="*/ 291465 h 638175"/>
              <a:gd name="connsiteX18" fmla="*/ 132398 w 638175"/>
              <a:gd name="connsiteY18" fmla="*/ 223838 h 638175"/>
              <a:gd name="connsiteX19" fmla="*/ 569595 w 638175"/>
              <a:gd name="connsiteY19" fmla="*/ 7810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8175" h="638175">
                <a:moveTo>
                  <a:pt x="626745" y="0"/>
                </a:moveTo>
                <a:cubicBezTo>
                  <a:pt x="624840" y="0"/>
                  <a:pt x="621983" y="0"/>
                  <a:pt x="620078" y="953"/>
                </a:cubicBezTo>
                <a:lnTo>
                  <a:pt x="14288" y="202883"/>
                </a:lnTo>
                <a:cubicBezTo>
                  <a:pt x="5715" y="205740"/>
                  <a:pt x="0" y="213360"/>
                  <a:pt x="0" y="221933"/>
                </a:cubicBezTo>
                <a:cubicBezTo>
                  <a:pt x="0" y="230505"/>
                  <a:pt x="5715" y="238125"/>
                  <a:pt x="14288" y="240983"/>
                </a:cubicBezTo>
                <a:lnTo>
                  <a:pt x="301943" y="344805"/>
                </a:lnTo>
                <a:lnTo>
                  <a:pt x="405765" y="632460"/>
                </a:lnTo>
                <a:cubicBezTo>
                  <a:pt x="408623" y="641033"/>
                  <a:pt x="416243" y="646748"/>
                  <a:pt x="424815" y="646748"/>
                </a:cubicBezTo>
                <a:cubicBezTo>
                  <a:pt x="433388" y="646748"/>
                  <a:pt x="441008" y="641033"/>
                  <a:pt x="443865" y="632460"/>
                </a:cubicBezTo>
                <a:lnTo>
                  <a:pt x="645795" y="25718"/>
                </a:lnTo>
                <a:cubicBezTo>
                  <a:pt x="647700" y="19050"/>
                  <a:pt x="646748" y="12383"/>
                  <a:pt x="642938" y="7620"/>
                </a:cubicBezTo>
                <a:cubicBezTo>
                  <a:pt x="640080" y="3810"/>
                  <a:pt x="634365" y="0"/>
                  <a:pt x="626745" y="0"/>
                </a:cubicBezTo>
                <a:lnTo>
                  <a:pt x="626745" y="0"/>
                </a:lnTo>
                <a:close/>
                <a:moveTo>
                  <a:pt x="569595" y="78105"/>
                </a:moveTo>
                <a:lnTo>
                  <a:pt x="423863" y="515303"/>
                </a:lnTo>
                <a:lnTo>
                  <a:pt x="356235" y="326708"/>
                </a:lnTo>
                <a:lnTo>
                  <a:pt x="346710" y="300990"/>
                </a:lnTo>
                <a:lnTo>
                  <a:pt x="320993" y="291465"/>
                </a:lnTo>
                <a:lnTo>
                  <a:pt x="132398" y="223838"/>
                </a:lnTo>
                <a:lnTo>
                  <a:pt x="569595" y="78105"/>
                </a:lnTo>
              </a:path>
            </a:pathLst>
          </a:custGeom>
          <a:solidFill>
            <a:schemeClr val="accent3"/>
          </a:solidFill>
          <a:ln w="9525" cap="flat">
            <a:noFill/>
            <a:prstDash val="solid"/>
            <a:miter/>
          </a:ln>
        </p:spPr>
        <p:txBody>
          <a:bodyPr rtlCol="0" anchor="ctr"/>
          <a:lstStyle/>
          <a:p>
            <a:endParaRPr lang="it-IT" sz="1013"/>
          </a:p>
        </p:txBody>
      </p:sp>
      <p:grpSp>
        <p:nvGrpSpPr>
          <p:cNvPr id="1486" name="Elemento grafico 1430" descr="Bussola">
            <a:extLst>
              <a:ext uri="{FF2B5EF4-FFF2-40B4-BE49-F238E27FC236}">
                <a16:creationId xmlns:a16="http://schemas.microsoft.com/office/drawing/2014/main" id="{572FAD91-334D-654B-8165-AF122CBEA1DC}"/>
              </a:ext>
            </a:extLst>
          </p:cNvPr>
          <p:cNvGrpSpPr/>
          <p:nvPr/>
        </p:nvGrpSpPr>
        <p:grpSpPr>
          <a:xfrm>
            <a:off x="5001294" y="3627458"/>
            <a:ext cx="249467" cy="249467"/>
            <a:chOff x="7438800" y="4771800"/>
            <a:chExt cx="914400" cy="914400"/>
          </a:xfrm>
          <a:solidFill>
            <a:schemeClr val="accent3"/>
          </a:solidFill>
        </p:grpSpPr>
        <p:sp>
          <p:nvSpPr>
            <p:cNvPr id="1487" name="Figura a mano libera 1486">
              <a:extLst>
                <a:ext uri="{FF2B5EF4-FFF2-40B4-BE49-F238E27FC236}">
                  <a16:creationId xmlns:a16="http://schemas.microsoft.com/office/drawing/2014/main" id="{9BED15AD-A817-D047-AC6C-785D938E7D75}"/>
                </a:ext>
              </a:extLst>
            </p:cNvPr>
            <p:cNvSpPr/>
            <p:nvPr/>
          </p:nvSpPr>
          <p:spPr>
            <a:xfrm>
              <a:off x="7534050" y="48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57150 h 723900"/>
                <a:gd name="connsiteX6" fmla="*/ 666750 w 723900"/>
                <a:gd name="connsiteY6" fmla="*/ 361950 h 723900"/>
                <a:gd name="connsiteX7" fmla="*/ 361950 w 723900"/>
                <a:gd name="connsiteY7" fmla="*/ 666750 h 723900"/>
                <a:gd name="connsiteX8" fmla="*/ 57150 w 723900"/>
                <a:gd name="connsiteY8" fmla="*/ 361950 h 723900"/>
                <a:gd name="connsiteX9" fmla="*/ 361950 w 723900"/>
                <a:gd name="connsiteY9"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57150"/>
                  </a:moveTo>
                  <a:cubicBezTo>
                    <a:pt x="529590" y="57150"/>
                    <a:pt x="666750" y="194310"/>
                    <a:pt x="666750" y="361950"/>
                  </a:cubicBezTo>
                  <a:cubicBezTo>
                    <a:pt x="666750" y="529590"/>
                    <a:pt x="529590" y="666750"/>
                    <a:pt x="361950" y="666750"/>
                  </a:cubicBezTo>
                  <a:cubicBezTo>
                    <a:pt x="194310" y="666750"/>
                    <a:pt x="57150" y="529590"/>
                    <a:pt x="57150" y="361950"/>
                  </a:cubicBezTo>
                  <a:cubicBezTo>
                    <a:pt x="57150" y="194310"/>
                    <a:pt x="194310" y="57150"/>
                    <a:pt x="361950" y="57150"/>
                  </a:cubicBezTo>
                </a:path>
              </a:pathLst>
            </a:custGeom>
            <a:grpFill/>
            <a:ln w="9525" cap="flat">
              <a:noFill/>
              <a:prstDash val="solid"/>
              <a:miter/>
            </a:ln>
          </p:spPr>
          <p:txBody>
            <a:bodyPr rtlCol="0" anchor="ctr"/>
            <a:lstStyle/>
            <a:p>
              <a:endParaRPr lang="it-IT" sz="1013"/>
            </a:p>
          </p:txBody>
        </p:sp>
        <p:sp>
          <p:nvSpPr>
            <p:cNvPr id="1488" name="Figura a mano libera 1487">
              <a:extLst>
                <a:ext uri="{FF2B5EF4-FFF2-40B4-BE49-F238E27FC236}">
                  <a16:creationId xmlns:a16="http://schemas.microsoft.com/office/drawing/2014/main" id="{6AE54AD7-D54C-474F-8DFA-9420E71202AE}"/>
                </a:ext>
              </a:extLst>
            </p:cNvPr>
            <p:cNvSpPr/>
            <p:nvPr/>
          </p:nvSpPr>
          <p:spPr>
            <a:xfrm>
              <a:off x="7747410" y="5082315"/>
              <a:ext cx="295275" cy="295275"/>
            </a:xfrm>
            <a:custGeom>
              <a:avLst/>
              <a:gdLst>
                <a:gd name="connsiteX0" fmla="*/ 0 w 295275"/>
                <a:gd name="connsiteY0" fmla="*/ 295275 h 295275"/>
                <a:gd name="connsiteX1" fmla="*/ 209550 w 295275"/>
                <a:gd name="connsiteY1" fmla="*/ 209550 h 295275"/>
                <a:gd name="connsiteX2" fmla="*/ 295275 w 295275"/>
                <a:gd name="connsiteY2" fmla="*/ 0 h 295275"/>
                <a:gd name="connsiteX3" fmla="*/ 85725 w 295275"/>
                <a:gd name="connsiteY3" fmla="*/ 87630 h 295275"/>
                <a:gd name="connsiteX4" fmla="*/ 0 w 295275"/>
                <a:gd name="connsiteY4" fmla="*/ 295275 h 295275"/>
                <a:gd name="connsiteX5" fmla="*/ 148590 w 295275"/>
                <a:gd name="connsiteY5" fmla="*/ 127635 h 295275"/>
                <a:gd name="connsiteX6" fmla="*/ 167640 w 295275"/>
                <a:gd name="connsiteY6" fmla="*/ 146685 h 295275"/>
                <a:gd name="connsiteX7" fmla="*/ 148590 w 295275"/>
                <a:gd name="connsiteY7" fmla="*/ 165735 h 295275"/>
                <a:gd name="connsiteX8" fmla="*/ 129540 w 295275"/>
                <a:gd name="connsiteY8" fmla="*/ 146685 h 295275"/>
                <a:gd name="connsiteX9" fmla="*/ 148590 w 295275"/>
                <a:gd name="connsiteY9" fmla="*/ 12763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295275">
                  <a:moveTo>
                    <a:pt x="0" y="295275"/>
                  </a:moveTo>
                  <a:lnTo>
                    <a:pt x="209550" y="209550"/>
                  </a:lnTo>
                  <a:lnTo>
                    <a:pt x="295275" y="0"/>
                  </a:lnTo>
                  <a:lnTo>
                    <a:pt x="85725" y="87630"/>
                  </a:lnTo>
                  <a:lnTo>
                    <a:pt x="0" y="295275"/>
                  </a:lnTo>
                  <a:close/>
                  <a:moveTo>
                    <a:pt x="148590" y="127635"/>
                  </a:moveTo>
                  <a:cubicBezTo>
                    <a:pt x="160020" y="127635"/>
                    <a:pt x="167640" y="135255"/>
                    <a:pt x="167640" y="146685"/>
                  </a:cubicBezTo>
                  <a:cubicBezTo>
                    <a:pt x="167640" y="158115"/>
                    <a:pt x="160020" y="165735"/>
                    <a:pt x="148590" y="165735"/>
                  </a:cubicBezTo>
                  <a:cubicBezTo>
                    <a:pt x="137160" y="165735"/>
                    <a:pt x="129540" y="158115"/>
                    <a:pt x="129540" y="146685"/>
                  </a:cubicBezTo>
                  <a:cubicBezTo>
                    <a:pt x="129540" y="135255"/>
                    <a:pt x="137160" y="127635"/>
                    <a:pt x="148590" y="127635"/>
                  </a:cubicBezTo>
                </a:path>
              </a:pathLst>
            </a:custGeom>
            <a:grpFill/>
            <a:ln w="9525" cap="flat">
              <a:noFill/>
              <a:prstDash val="solid"/>
              <a:miter/>
            </a:ln>
          </p:spPr>
          <p:txBody>
            <a:bodyPr rtlCol="0" anchor="ctr"/>
            <a:lstStyle/>
            <a:p>
              <a:endParaRPr lang="it-IT" sz="1013"/>
            </a:p>
          </p:txBody>
        </p:sp>
      </p:grpSp>
      <p:sp>
        <p:nvSpPr>
          <p:cNvPr id="1489" name="Elemento grafico 1432" descr="Puntina">
            <a:extLst>
              <a:ext uri="{FF2B5EF4-FFF2-40B4-BE49-F238E27FC236}">
                <a16:creationId xmlns:a16="http://schemas.microsoft.com/office/drawing/2014/main" id="{451E8CB3-FA18-1745-8020-06CC25AC5614}"/>
              </a:ext>
            </a:extLst>
          </p:cNvPr>
          <p:cNvSpPr/>
          <p:nvPr/>
        </p:nvSpPr>
        <p:spPr>
          <a:xfrm>
            <a:off x="5438059" y="3659941"/>
            <a:ext cx="184502" cy="184502"/>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accent3"/>
          </a:solidFill>
          <a:ln w="9525" cap="flat">
            <a:noFill/>
            <a:prstDash val="solid"/>
            <a:miter/>
          </a:ln>
        </p:spPr>
        <p:txBody>
          <a:bodyPr rtlCol="0" anchor="ctr"/>
          <a:lstStyle/>
          <a:p>
            <a:endParaRPr lang="it-IT" sz="1013"/>
          </a:p>
        </p:txBody>
      </p:sp>
      <p:sp>
        <p:nvSpPr>
          <p:cNvPr id="1490" name="Elemento grafico 1434" descr="Segnalibro">
            <a:extLst>
              <a:ext uri="{FF2B5EF4-FFF2-40B4-BE49-F238E27FC236}">
                <a16:creationId xmlns:a16="http://schemas.microsoft.com/office/drawing/2014/main" id="{638050D5-FAED-824E-97AA-125A38662E26}"/>
              </a:ext>
            </a:extLst>
          </p:cNvPr>
          <p:cNvSpPr/>
          <p:nvPr/>
        </p:nvSpPr>
        <p:spPr>
          <a:xfrm>
            <a:off x="6246626" y="3648247"/>
            <a:ext cx="103945" cy="207890"/>
          </a:xfrm>
          <a:custGeom>
            <a:avLst/>
            <a:gdLst>
              <a:gd name="connsiteX0" fmla="*/ 381000 w 381000"/>
              <a:gd name="connsiteY0" fmla="*/ 762000 h 762000"/>
              <a:gd name="connsiteX1" fmla="*/ 381000 w 381000"/>
              <a:gd name="connsiteY1" fmla="*/ 38100 h 762000"/>
              <a:gd name="connsiteX2" fmla="*/ 342900 w 381000"/>
              <a:gd name="connsiteY2" fmla="*/ 0 h 762000"/>
              <a:gd name="connsiteX3" fmla="*/ 38100 w 381000"/>
              <a:gd name="connsiteY3" fmla="*/ 0 h 762000"/>
              <a:gd name="connsiteX4" fmla="*/ 0 w 381000"/>
              <a:gd name="connsiteY4" fmla="*/ 38100 h 762000"/>
              <a:gd name="connsiteX5" fmla="*/ 0 w 381000"/>
              <a:gd name="connsiteY5" fmla="*/ 762000 h 762000"/>
              <a:gd name="connsiteX6" fmla="*/ 190500 w 381000"/>
              <a:gd name="connsiteY6" fmla="*/ 571500 h 762000"/>
              <a:gd name="connsiteX7" fmla="*/ 381000 w 381000"/>
              <a:gd name="connsiteY7"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62000">
                <a:moveTo>
                  <a:pt x="381000" y="762000"/>
                </a:moveTo>
                <a:lnTo>
                  <a:pt x="381000" y="38100"/>
                </a:lnTo>
                <a:cubicBezTo>
                  <a:pt x="381000" y="17145"/>
                  <a:pt x="363855" y="0"/>
                  <a:pt x="342900" y="0"/>
                </a:cubicBezTo>
                <a:lnTo>
                  <a:pt x="38100" y="0"/>
                </a:lnTo>
                <a:cubicBezTo>
                  <a:pt x="17145" y="0"/>
                  <a:pt x="0" y="17145"/>
                  <a:pt x="0" y="38100"/>
                </a:cubicBezTo>
                <a:lnTo>
                  <a:pt x="0" y="762000"/>
                </a:lnTo>
                <a:lnTo>
                  <a:pt x="190500" y="571500"/>
                </a:lnTo>
                <a:lnTo>
                  <a:pt x="381000" y="762000"/>
                </a:lnTo>
                <a:close/>
              </a:path>
            </a:pathLst>
          </a:custGeom>
          <a:solidFill>
            <a:schemeClr val="accent3"/>
          </a:solidFill>
          <a:ln w="9525" cap="flat">
            <a:noFill/>
            <a:prstDash val="solid"/>
            <a:miter/>
          </a:ln>
        </p:spPr>
        <p:txBody>
          <a:bodyPr rtlCol="0" anchor="ctr"/>
          <a:lstStyle/>
          <a:p>
            <a:endParaRPr lang="it-IT" sz="1013"/>
          </a:p>
        </p:txBody>
      </p:sp>
      <p:grpSp>
        <p:nvGrpSpPr>
          <p:cNvPr id="1491" name="Elemento grafico 1436" descr="Africa">
            <a:extLst>
              <a:ext uri="{FF2B5EF4-FFF2-40B4-BE49-F238E27FC236}">
                <a16:creationId xmlns:a16="http://schemas.microsoft.com/office/drawing/2014/main" id="{5307EAE8-17C3-0A4C-9E3E-0059B147F151}"/>
              </a:ext>
            </a:extLst>
          </p:cNvPr>
          <p:cNvGrpSpPr/>
          <p:nvPr/>
        </p:nvGrpSpPr>
        <p:grpSpPr>
          <a:xfrm>
            <a:off x="5809860" y="3627458"/>
            <a:ext cx="249467" cy="249467"/>
            <a:chOff x="7888800" y="5221800"/>
            <a:chExt cx="914400" cy="914400"/>
          </a:xfrm>
          <a:solidFill>
            <a:schemeClr val="accent3"/>
          </a:solidFill>
        </p:grpSpPr>
        <p:sp>
          <p:nvSpPr>
            <p:cNvPr id="1492" name="Figura a mano libera 1491">
              <a:extLst>
                <a:ext uri="{FF2B5EF4-FFF2-40B4-BE49-F238E27FC236}">
                  <a16:creationId xmlns:a16="http://schemas.microsoft.com/office/drawing/2014/main" id="{DB4C3869-6738-034F-B5B3-882E7A9D831E}"/>
                </a:ext>
              </a:extLst>
            </p:cNvPr>
            <p:cNvSpPr/>
            <p:nvPr/>
          </p:nvSpPr>
          <p:spPr>
            <a:xfrm>
              <a:off x="7973616" y="5277935"/>
              <a:ext cx="714375" cy="790575"/>
            </a:xfrm>
            <a:custGeom>
              <a:avLst/>
              <a:gdLst>
                <a:gd name="connsiteX0" fmla="*/ 718904 w 714375"/>
                <a:gd name="connsiteY0" fmla="*/ 288003 h 790575"/>
                <a:gd name="connsiteX1" fmla="*/ 695472 w 714375"/>
                <a:gd name="connsiteY1" fmla="*/ 295242 h 790575"/>
                <a:gd name="connsiteX2" fmla="*/ 671946 w 714375"/>
                <a:gd name="connsiteY2" fmla="*/ 300195 h 790575"/>
                <a:gd name="connsiteX3" fmla="*/ 652038 w 714375"/>
                <a:gd name="connsiteY3" fmla="*/ 303339 h 790575"/>
                <a:gd name="connsiteX4" fmla="*/ 635084 w 714375"/>
                <a:gd name="connsiteY4" fmla="*/ 289718 h 790575"/>
                <a:gd name="connsiteX5" fmla="*/ 637941 w 714375"/>
                <a:gd name="connsiteY5" fmla="*/ 278955 h 790575"/>
                <a:gd name="connsiteX6" fmla="*/ 620987 w 714375"/>
                <a:gd name="connsiteY6" fmla="*/ 262381 h 790575"/>
                <a:gd name="connsiteX7" fmla="*/ 597270 w 714375"/>
                <a:gd name="connsiteY7" fmla="*/ 241140 h 790575"/>
                <a:gd name="connsiteX8" fmla="*/ 592031 w 714375"/>
                <a:gd name="connsiteY8" fmla="*/ 224948 h 790575"/>
                <a:gd name="connsiteX9" fmla="*/ 580220 w 714375"/>
                <a:gd name="connsiteY9" fmla="*/ 213423 h 790575"/>
                <a:gd name="connsiteX10" fmla="*/ 572600 w 714375"/>
                <a:gd name="connsiteY10" fmla="*/ 180371 h 790575"/>
                <a:gd name="connsiteX11" fmla="*/ 561932 w 714375"/>
                <a:gd name="connsiteY11" fmla="*/ 168655 h 790575"/>
                <a:gd name="connsiteX12" fmla="*/ 557265 w 714375"/>
                <a:gd name="connsiteY12" fmla="*/ 155130 h 790575"/>
                <a:gd name="connsiteX13" fmla="*/ 539453 w 714375"/>
                <a:gd name="connsiteY13" fmla="*/ 118935 h 790575"/>
                <a:gd name="connsiteX14" fmla="*/ 525356 w 714375"/>
                <a:gd name="connsiteY14" fmla="*/ 90360 h 790575"/>
                <a:gd name="connsiteX15" fmla="*/ 533357 w 714375"/>
                <a:gd name="connsiteY15" fmla="*/ 98265 h 790575"/>
                <a:gd name="connsiteX16" fmla="*/ 544311 w 714375"/>
                <a:gd name="connsiteY16" fmla="*/ 109600 h 790575"/>
                <a:gd name="connsiteX17" fmla="*/ 536786 w 714375"/>
                <a:gd name="connsiteY17" fmla="*/ 81025 h 790575"/>
                <a:gd name="connsiteX18" fmla="*/ 527261 w 714375"/>
                <a:gd name="connsiteY18" fmla="*/ 73119 h 790575"/>
                <a:gd name="connsiteX19" fmla="*/ 516783 w 714375"/>
                <a:gd name="connsiteY19" fmla="*/ 69309 h 790575"/>
                <a:gd name="connsiteX20" fmla="*/ 494590 w 714375"/>
                <a:gd name="connsiteY20" fmla="*/ 74072 h 790575"/>
                <a:gd name="connsiteX21" fmla="*/ 472111 w 714375"/>
                <a:gd name="connsiteY21" fmla="*/ 71214 h 790575"/>
                <a:gd name="connsiteX22" fmla="*/ 429820 w 714375"/>
                <a:gd name="connsiteY22" fmla="*/ 60165 h 790575"/>
                <a:gd name="connsiteX23" fmla="*/ 410770 w 714375"/>
                <a:gd name="connsiteY23" fmla="*/ 52355 h 790575"/>
                <a:gd name="connsiteX24" fmla="*/ 392958 w 714375"/>
                <a:gd name="connsiteY24" fmla="*/ 64452 h 790575"/>
                <a:gd name="connsiteX25" fmla="*/ 389053 w 714375"/>
                <a:gd name="connsiteY25" fmla="*/ 80644 h 790575"/>
                <a:gd name="connsiteX26" fmla="*/ 364955 w 714375"/>
                <a:gd name="connsiteY26" fmla="*/ 73596 h 790575"/>
                <a:gd name="connsiteX27" fmla="*/ 346572 w 714375"/>
                <a:gd name="connsiteY27" fmla="*/ 67881 h 790575"/>
                <a:gd name="connsiteX28" fmla="*/ 341714 w 714375"/>
                <a:gd name="connsiteY28" fmla="*/ 58832 h 790575"/>
                <a:gd name="connsiteX29" fmla="*/ 327426 w 714375"/>
                <a:gd name="connsiteY29" fmla="*/ 53498 h 790575"/>
                <a:gd name="connsiteX30" fmla="*/ 307710 w 714375"/>
                <a:gd name="connsiteY30" fmla="*/ 51021 h 790575"/>
                <a:gd name="connsiteX31" fmla="*/ 287612 w 714375"/>
                <a:gd name="connsiteY31" fmla="*/ 37877 h 790575"/>
                <a:gd name="connsiteX32" fmla="*/ 297137 w 714375"/>
                <a:gd name="connsiteY32" fmla="*/ 21303 h 790575"/>
                <a:gd name="connsiteX33" fmla="*/ 291327 w 714375"/>
                <a:gd name="connsiteY33" fmla="*/ 12540 h 790575"/>
                <a:gd name="connsiteX34" fmla="*/ 295994 w 714375"/>
                <a:gd name="connsiteY34" fmla="*/ 3492 h 790575"/>
                <a:gd name="connsiteX35" fmla="*/ 279611 w 714375"/>
                <a:gd name="connsiteY35" fmla="*/ 63 h 790575"/>
                <a:gd name="connsiteX36" fmla="*/ 271324 w 714375"/>
                <a:gd name="connsiteY36" fmla="*/ 3587 h 790575"/>
                <a:gd name="connsiteX37" fmla="*/ 258084 w 714375"/>
                <a:gd name="connsiteY37" fmla="*/ 3587 h 790575"/>
                <a:gd name="connsiteX38" fmla="*/ 242368 w 714375"/>
                <a:gd name="connsiteY38" fmla="*/ 5682 h 790575"/>
                <a:gd name="connsiteX39" fmla="*/ 229509 w 714375"/>
                <a:gd name="connsiteY39" fmla="*/ 4635 h 790575"/>
                <a:gd name="connsiteX40" fmla="*/ 201982 w 714375"/>
                <a:gd name="connsiteY40" fmla="*/ 8540 h 790575"/>
                <a:gd name="connsiteX41" fmla="*/ 179598 w 714375"/>
                <a:gd name="connsiteY41" fmla="*/ 16731 h 790575"/>
                <a:gd name="connsiteX42" fmla="*/ 162834 w 714375"/>
                <a:gd name="connsiteY42" fmla="*/ 25494 h 790575"/>
                <a:gd name="connsiteX43" fmla="*/ 138355 w 714375"/>
                <a:gd name="connsiteY43" fmla="*/ 24923 h 790575"/>
                <a:gd name="connsiteX44" fmla="*/ 129783 w 714375"/>
                <a:gd name="connsiteY44" fmla="*/ 23780 h 790575"/>
                <a:gd name="connsiteX45" fmla="*/ 120258 w 714375"/>
                <a:gd name="connsiteY45" fmla="*/ 18160 h 790575"/>
                <a:gd name="connsiteX46" fmla="*/ 110733 w 714375"/>
                <a:gd name="connsiteY46" fmla="*/ 35972 h 790575"/>
                <a:gd name="connsiteX47" fmla="*/ 94826 w 714375"/>
                <a:gd name="connsiteY47" fmla="*/ 46640 h 790575"/>
                <a:gd name="connsiteX48" fmla="*/ 81967 w 714375"/>
                <a:gd name="connsiteY48" fmla="*/ 62356 h 790575"/>
                <a:gd name="connsiteX49" fmla="*/ 78062 w 714375"/>
                <a:gd name="connsiteY49" fmla="*/ 69119 h 790575"/>
                <a:gd name="connsiteX50" fmla="*/ 78062 w 714375"/>
                <a:gd name="connsiteY50" fmla="*/ 86835 h 790575"/>
                <a:gd name="connsiteX51" fmla="*/ 60345 w 714375"/>
                <a:gd name="connsiteY51" fmla="*/ 104647 h 790575"/>
                <a:gd name="connsiteX52" fmla="*/ 41295 w 714375"/>
                <a:gd name="connsiteY52" fmla="*/ 114839 h 790575"/>
                <a:gd name="connsiteX53" fmla="*/ 35580 w 714375"/>
                <a:gd name="connsiteY53" fmla="*/ 125031 h 790575"/>
                <a:gd name="connsiteX54" fmla="*/ 29008 w 714375"/>
                <a:gd name="connsiteY54" fmla="*/ 129507 h 790575"/>
                <a:gd name="connsiteX55" fmla="*/ 24055 w 714375"/>
                <a:gd name="connsiteY55" fmla="*/ 142842 h 790575"/>
                <a:gd name="connsiteX56" fmla="*/ 14530 w 714375"/>
                <a:gd name="connsiteY56" fmla="*/ 155892 h 790575"/>
                <a:gd name="connsiteX57" fmla="*/ 1195 w 714375"/>
                <a:gd name="connsiteY57" fmla="*/ 179609 h 790575"/>
                <a:gd name="connsiteX58" fmla="*/ 5005 w 714375"/>
                <a:gd name="connsiteY58" fmla="*/ 191039 h 790575"/>
                <a:gd name="connsiteX59" fmla="*/ 7863 w 714375"/>
                <a:gd name="connsiteY59" fmla="*/ 202374 h 790575"/>
                <a:gd name="connsiteX60" fmla="*/ 10339 w 714375"/>
                <a:gd name="connsiteY60" fmla="*/ 224853 h 790575"/>
                <a:gd name="connsiteX61" fmla="*/ 814 w 714375"/>
                <a:gd name="connsiteY61" fmla="*/ 253428 h 790575"/>
                <a:gd name="connsiteX62" fmla="*/ 3576 w 714375"/>
                <a:gd name="connsiteY62" fmla="*/ 265143 h 790575"/>
                <a:gd name="connsiteX63" fmla="*/ 3576 w 714375"/>
                <a:gd name="connsiteY63" fmla="*/ 276573 h 790575"/>
                <a:gd name="connsiteX64" fmla="*/ 16721 w 714375"/>
                <a:gd name="connsiteY64" fmla="*/ 288956 h 790575"/>
                <a:gd name="connsiteX65" fmla="*/ 24150 w 714375"/>
                <a:gd name="connsiteY65" fmla="*/ 299243 h 790575"/>
                <a:gd name="connsiteX66" fmla="*/ 40914 w 714375"/>
                <a:gd name="connsiteY66" fmla="*/ 319341 h 790575"/>
                <a:gd name="connsiteX67" fmla="*/ 54345 w 714375"/>
                <a:gd name="connsiteY67" fmla="*/ 338391 h 790575"/>
                <a:gd name="connsiteX68" fmla="*/ 74157 w 714375"/>
                <a:gd name="connsiteY68" fmla="*/ 352107 h 790575"/>
                <a:gd name="connsiteX69" fmla="*/ 92445 w 714375"/>
                <a:gd name="connsiteY69" fmla="*/ 365061 h 790575"/>
                <a:gd name="connsiteX70" fmla="*/ 121020 w 714375"/>
                <a:gd name="connsiteY70" fmla="*/ 360393 h 790575"/>
                <a:gd name="connsiteX71" fmla="*/ 150357 w 714375"/>
                <a:gd name="connsiteY71" fmla="*/ 360393 h 790575"/>
                <a:gd name="connsiteX72" fmla="*/ 172359 w 714375"/>
                <a:gd name="connsiteY72" fmla="*/ 357726 h 790575"/>
                <a:gd name="connsiteX73" fmla="*/ 226938 w 714375"/>
                <a:gd name="connsiteY73" fmla="*/ 345820 h 790575"/>
                <a:gd name="connsiteX74" fmla="*/ 240558 w 714375"/>
                <a:gd name="connsiteY74" fmla="*/ 363060 h 790575"/>
                <a:gd name="connsiteX75" fmla="*/ 254274 w 714375"/>
                <a:gd name="connsiteY75" fmla="*/ 366680 h 790575"/>
                <a:gd name="connsiteX76" fmla="*/ 267609 w 714375"/>
                <a:gd name="connsiteY76" fmla="*/ 364775 h 790575"/>
                <a:gd name="connsiteX77" fmla="*/ 277134 w 714375"/>
                <a:gd name="connsiteY77" fmla="*/ 368775 h 790575"/>
                <a:gd name="connsiteX78" fmla="*/ 285421 w 714375"/>
                <a:gd name="connsiteY78" fmla="*/ 393350 h 790575"/>
                <a:gd name="connsiteX79" fmla="*/ 281706 w 714375"/>
                <a:gd name="connsiteY79" fmla="*/ 416019 h 790575"/>
                <a:gd name="connsiteX80" fmla="*/ 280659 w 714375"/>
                <a:gd name="connsiteY80" fmla="*/ 432498 h 790575"/>
                <a:gd name="connsiteX81" fmla="*/ 298470 w 714375"/>
                <a:gd name="connsiteY81" fmla="*/ 453929 h 790575"/>
                <a:gd name="connsiteX82" fmla="*/ 312948 w 714375"/>
                <a:gd name="connsiteY82" fmla="*/ 479361 h 790575"/>
                <a:gd name="connsiteX83" fmla="*/ 323235 w 714375"/>
                <a:gd name="connsiteY83" fmla="*/ 502983 h 790575"/>
                <a:gd name="connsiteX84" fmla="*/ 320949 w 714375"/>
                <a:gd name="connsiteY84" fmla="*/ 510603 h 790575"/>
                <a:gd name="connsiteX85" fmla="*/ 324759 w 714375"/>
                <a:gd name="connsiteY85" fmla="*/ 522699 h 790575"/>
                <a:gd name="connsiteX86" fmla="*/ 324759 w 714375"/>
                <a:gd name="connsiteY86" fmla="*/ 545750 h 790575"/>
                <a:gd name="connsiteX87" fmla="*/ 311615 w 714375"/>
                <a:gd name="connsiteY87" fmla="*/ 569944 h 790575"/>
                <a:gd name="connsiteX88" fmla="*/ 312948 w 714375"/>
                <a:gd name="connsiteY88" fmla="*/ 617569 h 790575"/>
                <a:gd name="connsiteX89" fmla="*/ 326664 w 714375"/>
                <a:gd name="connsiteY89" fmla="*/ 642524 h 790575"/>
                <a:gd name="connsiteX90" fmla="*/ 335142 w 714375"/>
                <a:gd name="connsiteY90" fmla="*/ 671956 h 790575"/>
                <a:gd name="connsiteX91" fmla="*/ 339047 w 714375"/>
                <a:gd name="connsiteY91" fmla="*/ 692054 h 790575"/>
                <a:gd name="connsiteX92" fmla="*/ 346286 w 714375"/>
                <a:gd name="connsiteY92" fmla="*/ 715390 h 790575"/>
                <a:gd name="connsiteX93" fmla="*/ 360478 w 714375"/>
                <a:gd name="connsiteY93" fmla="*/ 733107 h 790575"/>
                <a:gd name="connsiteX94" fmla="*/ 372289 w 714375"/>
                <a:gd name="connsiteY94" fmla="*/ 758729 h 790575"/>
                <a:gd name="connsiteX95" fmla="*/ 376194 w 714375"/>
                <a:gd name="connsiteY95" fmla="*/ 768826 h 790575"/>
                <a:gd name="connsiteX96" fmla="*/ 372289 w 714375"/>
                <a:gd name="connsiteY96" fmla="*/ 777588 h 790575"/>
                <a:gd name="connsiteX97" fmla="*/ 384481 w 714375"/>
                <a:gd name="connsiteY97" fmla="*/ 794353 h 790575"/>
                <a:gd name="connsiteX98" fmla="*/ 421248 w 714375"/>
                <a:gd name="connsiteY98" fmla="*/ 789590 h 790575"/>
                <a:gd name="connsiteX99" fmla="*/ 445727 w 714375"/>
                <a:gd name="connsiteY99" fmla="*/ 789590 h 790575"/>
                <a:gd name="connsiteX100" fmla="*/ 468682 w 714375"/>
                <a:gd name="connsiteY100" fmla="*/ 782637 h 790575"/>
                <a:gd name="connsiteX101" fmla="*/ 506782 w 714375"/>
                <a:gd name="connsiteY101" fmla="*/ 745394 h 790575"/>
                <a:gd name="connsiteX102" fmla="*/ 529166 w 714375"/>
                <a:gd name="connsiteY102" fmla="*/ 702151 h 790575"/>
                <a:gd name="connsiteX103" fmla="*/ 529166 w 714375"/>
                <a:gd name="connsiteY103" fmla="*/ 691482 h 790575"/>
                <a:gd name="connsiteX104" fmla="*/ 540977 w 714375"/>
                <a:gd name="connsiteY104" fmla="*/ 684815 h 790575"/>
                <a:gd name="connsiteX105" fmla="*/ 556026 w 714375"/>
                <a:gd name="connsiteY105" fmla="*/ 671004 h 790575"/>
                <a:gd name="connsiteX106" fmla="*/ 551454 w 714375"/>
                <a:gd name="connsiteY106" fmla="*/ 639857 h 790575"/>
                <a:gd name="connsiteX107" fmla="*/ 549930 w 714375"/>
                <a:gd name="connsiteY107" fmla="*/ 627379 h 790575"/>
                <a:gd name="connsiteX108" fmla="*/ 564408 w 714375"/>
                <a:gd name="connsiteY108" fmla="*/ 615568 h 790575"/>
                <a:gd name="connsiteX109" fmla="*/ 582315 w 714375"/>
                <a:gd name="connsiteY109" fmla="*/ 599947 h 790575"/>
                <a:gd name="connsiteX110" fmla="*/ 605461 w 714375"/>
                <a:gd name="connsiteY110" fmla="*/ 585660 h 790575"/>
                <a:gd name="connsiteX111" fmla="*/ 610319 w 714375"/>
                <a:gd name="connsiteY111" fmla="*/ 559561 h 790575"/>
                <a:gd name="connsiteX112" fmla="*/ 608985 w 714375"/>
                <a:gd name="connsiteY112" fmla="*/ 527367 h 790575"/>
                <a:gd name="connsiteX113" fmla="*/ 597651 w 714375"/>
                <a:gd name="connsiteY113" fmla="*/ 503840 h 790575"/>
                <a:gd name="connsiteX114" fmla="*/ 598889 w 714375"/>
                <a:gd name="connsiteY114" fmla="*/ 488409 h 790575"/>
                <a:gd name="connsiteX115" fmla="*/ 592317 w 714375"/>
                <a:gd name="connsiteY115" fmla="*/ 477170 h 790575"/>
                <a:gd name="connsiteX116" fmla="*/ 606033 w 714375"/>
                <a:gd name="connsiteY116" fmla="*/ 446023 h 790575"/>
                <a:gd name="connsiteX117" fmla="*/ 622987 w 714375"/>
                <a:gd name="connsiteY117" fmla="*/ 428402 h 790575"/>
                <a:gd name="connsiteX118" fmla="*/ 644609 w 714375"/>
                <a:gd name="connsiteY118" fmla="*/ 404113 h 790575"/>
                <a:gd name="connsiteX119" fmla="*/ 670898 w 714375"/>
                <a:gd name="connsiteY119" fmla="*/ 385063 h 790575"/>
                <a:gd name="connsiteX120" fmla="*/ 705759 w 714375"/>
                <a:gd name="connsiteY120" fmla="*/ 338772 h 790575"/>
                <a:gd name="connsiteX121" fmla="*/ 720999 w 714375"/>
                <a:gd name="connsiteY121" fmla="*/ 309435 h 790575"/>
                <a:gd name="connsiteX122" fmla="*/ 718904 w 714375"/>
                <a:gd name="connsiteY122" fmla="*/ 288003 h 790575"/>
                <a:gd name="connsiteX123" fmla="*/ 511259 w 714375"/>
                <a:gd name="connsiteY123" fmla="*/ 505840 h 790575"/>
                <a:gd name="connsiteX124" fmla="*/ 493923 w 714375"/>
                <a:gd name="connsiteY124" fmla="*/ 484980 h 790575"/>
                <a:gd name="connsiteX125" fmla="*/ 490590 w 714375"/>
                <a:gd name="connsiteY125" fmla="*/ 451548 h 790575"/>
                <a:gd name="connsiteX126" fmla="*/ 500115 w 714375"/>
                <a:gd name="connsiteY126" fmla="*/ 482028 h 790575"/>
                <a:gd name="connsiteX127" fmla="*/ 511259 w 714375"/>
                <a:gd name="connsiteY127" fmla="*/ 505840 h 790575"/>
                <a:gd name="connsiteX128" fmla="*/ 538405 w 714375"/>
                <a:gd name="connsiteY128" fmla="*/ 432688 h 790575"/>
                <a:gd name="connsiteX129" fmla="*/ 533357 w 714375"/>
                <a:gd name="connsiteY129" fmla="*/ 440784 h 790575"/>
                <a:gd name="connsiteX130" fmla="*/ 518784 w 714375"/>
                <a:gd name="connsiteY130" fmla="*/ 440784 h 790575"/>
                <a:gd name="connsiteX131" fmla="*/ 518784 w 714375"/>
                <a:gd name="connsiteY131" fmla="*/ 418972 h 790575"/>
                <a:gd name="connsiteX132" fmla="*/ 529833 w 714375"/>
                <a:gd name="connsiteY132" fmla="*/ 411924 h 790575"/>
                <a:gd name="connsiteX133" fmla="*/ 549549 w 714375"/>
                <a:gd name="connsiteY133" fmla="*/ 416305 h 790575"/>
                <a:gd name="connsiteX134" fmla="*/ 538405 w 714375"/>
                <a:gd name="connsiteY134" fmla="*/ 432688 h 790575"/>
                <a:gd name="connsiteX135" fmla="*/ 543072 w 714375"/>
                <a:gd name="connsiteY135" fmla="*/ 546988 h 790575"/>
                <a:gd name="connsiteX136" fmla="*/ 542025 w 714375"/>
                <a:gd name="connsiteY136" fmla="*/ 516603 h 790575"/>
                <a:gd name="connsiteX137" fmla="*/ 552312 w 714375"/>
                <a:gd name="connsiteY137" fmla="*/ 538321 h 790575"/>
                <a:gd name="connsiteX138" fmla="*/ 551073 w 714375"/>
                <a:gd name="connsiteY138" fmla="*/ 552322 h 790575"/>
                <a:gd name="connsiteX139" fmla="*/ 554407 w 714375"/>
                <a:gd name="connsiteY139" fmla="*/ 565276 h 790575"/>
                <a:gd name="connsiteX140" fmla="*/ 543072 w 714375"/>
                <a:gd name="connsiteY140" fmla="*/ 547274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14375" h="790575">
                  <a:moveTo>
                    <a:pt x="718904" y="288003"/>
                  </a:moveTo>
                  <a:cubicBezTo>
                    <a:pt x="711871" y="292445"/>
                    <a:pt x="703786" y="294943"/>
                    <a:pt x="695472" y="295242"/>
                  </a:cubicBezTo>
                  <a:cubicBezTo>
                    <a:pt x="687186" y="296481"/>
                    <a:pt x="679756" y="298671"/>
                    <a:pt x="671946" y="300195"/>
                  </a:cubicBezTo>
                  <a:cubicBezTo>
                    <a:pt x="665527" y="302327"/>
                    <a:pt x="658801" y="303389"/>
                    <a:pt x="652038" y="303339"/>
                  </a:cubicBezTo>
                  <a:cubicBezTo>
                    <a:pt x="644990" y="301624"/>
                    <a:pt x="641942" y="292575"/>
                    <a:pt x="635084" y="289718"/>
                  </a:cubicBezTo>
                  <a:cubicBezTo>
                    <a:pt x="639846" y="286194"/>
                    <a:pt x="640989" y="284193"/>
                    <a:pt x="637941" y="278955"/>
                  </a:cubicBezTo>
                  <a:cubicBezTo>
                    <a:pt x="632993" y="272754"/>
                    <a:pt x="627299" y="267187"/>
                    <a:pt x="620987" y="262381"/>
                  </a:cubicBezTo>
                  <a:cubicBezTo>
                    <a:pt x="612414" y="254571"/>
                    <a:pt x="601175" y="252856"/>
                    <a:pt x="597270" y="241140"/>
                  </a:cubicBezTo>
                  <a:cubicBezTo>
                    <a:pt x="596190" y="235549"/>
                    <a:pt x="594430" y="230112"/>
                    <a:pt x="592031" y="224948"/>
                  </a:cubicBezTo>
                  <a:cubicBezTo>
                    <a:pt x="588983" y="219804"/>
                    <a:pt x="583649" y="217709"/>
                    <a:pt x="580220" y="213423"/>
                  </a:cubicBezTo>
                  <a:cubicBezTo>
                    <a:pt x="573171" y="204564"/>
                    <a:pt x="577267" y="190658"/>
                    <a:pt x="572600" y="180371"/>
                  </a:cubicBezTo>
                  <a:cubicBezTo>
                    <a:pt x="570028" y="174656"/>
                    <a:pt x="565742" y="173037"/>
                    <a:pt x="561932" y="168655"/>
                  </a:cubicBezTo>
                  <a:cubicBezTo>
                    <a:pt x="558122" y="164274"/>
                    <a:pt x="558789" y="160749"/>
                    <a:pt x="557265" y="155130"/>
                  </a:cubicBezTo>
                  <a:cubicBezTo>
                    <a:pt x="552217" y="142646"/>
                    <a:pt x="546264" y="130550"/>
                    <a:pt x="539453" y="118935"/>
                  </a:cubicBezTo>
                  <a:cubicBezTo>
                    <a:pt x="537072" y="113505"/>
                    <a:pt x="522594" y="96456"/>
                    <a:pt x="525356" y="90360"/>
                  </a:cubicBezTo>
                  <a:cubicBezTo>
                    <a:pt x="527261" y="86073"/>
                    <a:pt x="531928" y="95979"/>
                    <a:pt x="533357" y="98265"/>
                  </a:cubicBezTo>
                  <a:cubicBezTo>
                    <a:pt x="536310" y="103314"/>
                    <a:pt x="537357" y="109029"/>
                    <a:pt x="544311" y="109600"/>
                  </a:cubicBezTo>
                  <a:cubicBezTo>
                    <a:pt x="541269" y="100224"/>
                    <a:pt x="538757" y="90684"/>
                    <a:pt x="536786" y="81025"/>
                  </a:cubicBezTo>
                  <a:cubicBezTo>
                    <a:pt x="534881" y="72548"/>
                    <a:pt x="535548" y="74358"/>
                    <a:pt x="527261" y="73119"/>
                  </a:cubicBezTo>
                  <a:cubicBezTo>
                    <a:pt x="523546" y="72453"/>
                    <a:pt x="520403" y="70167"/>
                    <a:pt x="516783" y="69309"/>
                  </a:cubicBezTo>
                  <a:cubicBezTo>
                    <a:pt x="507925" y="67309"/>
                    <a:pt x="502496" y="71691"/>
                    <a:pt x="494590" y="74072"/>
                  </a:cubicBezTo>
                  <a:cubicBezTo>
                    <a:pt x="486983" y="75490"/>
                    <a:pt x="479122" y="74491"/>
                    <a:pt x="472111" y="71214"/>
                  </a:cubicBezTo>
                  <a:cubicBezTo>
                    <a:pt x="458205" y="66833"/>
                    <a:pt x="442869" y="67119"/>
                    <a:pt x="429820" y="60165"/>
                  </a:cubicBezTo>
                  <a:cubicBezTo>
                    <a:pt x="422676" y="56260"/>
                    <a:pt x="420295" y="51307"/>
                    <a:pt x="410770" y="52355"/>
                  </a:cubicBezTo>
                  <a:cubicBezTo>
                    <a:pt x="404293" y="53117"/>
                    <a:pt x="394387" y="57308"/>
                    <a:pt x="392958" y="64452"/>
                  </a:cubicBezTo>
                  <a:cubicBezTo>
                    <a:pt x="391530" y="71595"/>
                    <a:pt x="397245" y="75691"/>
                    <a:pt x="389053" y="80644"/>
                  </a:cubicBezTo>
                  <a:cubicBezTo>
                    <a:pt x="380862" y="85597"/>
                    <a:pt x="372956" y="76167"/>
                    <a:pt x="364955" y="73596"/>
                  </a:cubicBezTo>
                  <a:cubicBezTo>
                    <a:pt x="358859" y="71595"/>
                    <a:pt x="351525" y="72357"/>
                    <a:pt x="346572" y="67881"/>
                  </a:cubicBezTo>
                  <a:cubicBezTo>
                    <a:pt x="343714" y="65404"/>
                    <a:pt x="344190" y="61404"/>
                    <a:pt x="341714" y="58832"/>
                  </a:cubicBezTo>
                  <a:cubicBezTo>
                    <a:pt x="337359" y="56109"/>
                    <a:pt x="332499" y="54295"/>
                    <a:pt x="327426" y="53498"/>
                  </a:cubicBezTo>
                  <a:cubicBezTo>
                    <a:pt x="320798" y="53202"/>
                    <a:pt x="314205" y="52374"/>
                    <a:pt x="307710" y="51021"/>
                  </a:cubicBezTo>
                  <a:cubicBezTo>
                    <a:pt x="302947" y="49116"/>
                    <a:pt x="287993" y="43401"/>
                    <a:pt x="287612" y="37877"/>
                  </a:cubicBezTo>
                  <a:cubicBezTo>
                    <a:pt x="287231" y="32352"/>
                    <a:pt x="298851" y="29781"/>
                    <a:pt x="297137" y="21303"/>
                  </a:cubicBezTo>
                  <a:cubicBezTo>
                    <a:pt x="297137" y="19113"/>
                    <a:pt x="291136" y="14922"/>
                    <a:pt x="291327" y="12540"/>
                  </a:cubicBezTo>
                  <a:cubicBezTo>
                    <a:pt x="291517" y="10159"/>
                    <a:pt x="297804" y="7968"/>
                    <a:pt x="295994" y="3492"/>
                  </a:cubicBezTo>
                  <a:cubicBezTo>
                    <a:pt x="288660" y="5778"/>
                    <a:pt x="287421" y="-699"/>
                    <a:pt x="279611" y="63"/>
                  </a:cubicBezTo>
                  <a:cubicBezTo>
                    <a:pt x="277706" y="63"/>
                    <a:pt x="273039" y="3206"/>
                    <a:pt x="271324" y="3587"/>
                  </a:cubicBezTo>
                  <a:cubicBezTo>
                    <a:pt x="266925" y="4083"/>
                    <a:pt x="262484" y="4083"/>
                    <a:pt x="258084" y="3587"/>
                  </a:cubicBezTo>
                  <a:cubicBezTo>
                    <a:pt x="252801" y="3891"/>
                    <a:pt x="247547" y="4592"/>
                    <a:pt x="242368" y="5682"/>
                  </a:cubicBezTo>
                  <a:cubicBezTo>
                    <a:pt x="238054" y="5891"/>
                    <a:pt x="233732" y="5539"/>
                    <a:pt x="229509" y="4635"/>
                  </a:cubicBezTo>
                  <a:cubicBezTo>
                    <a:pt x="220216" y="4899"/>
                    <a:pt x="210982" y="6209"/>
                    <a:pt x="201982" y="8540"/>
                  </a:cubicBezTo>
                  <a:cubicBezTo>
                    <a:pt x="194150" y="10124"/>
                    <a:pt x="186603" y="12885"/>
                    <a:pt x="179598" y="16731"/>
                  </a:cubicBezTo>
                  <a:cubicBezTo>
                    <a:pt x="173883" y="19208"/>
                    <a:pt x="168454" y="23399"/>
                    <a:pt x="162834" y="25494"/>
                  </a:cubicBezTo>
                  <a:cubicBezTo>
                    <a:pt x="154691" y="26491"/>
                    <a:pt x="146444" y="26298"/>
                    <a:pt x="138355" y="24923"/>
                  </a:cubicBezTo>
                  <a:cubicBezTo>
                    <a:pt x="135447" y="25264"/>
                    <a:pt x="132500" y="24871"/>
                    <a:pt x="129783" y="23780"/>
                  </a:cubicBezTo>
                  <a:cubicBezTo>
                    <a:pt x="126068" y="22065"/>
                    <a:pt x="124734" y="16541"/>
                    <a:pt x="120258" y="18160"/>
                  </a:cubicBezTo>
                  <a:cubicBezTo>
                    <a:pt x="115781" y="19779"/>
                    <a:pt x="113400" y="32448"/>
                    <a:pt x="110733" y="35972"/>
                  </a:cubicBezTo>
                  <a:cubicBezTo>
                    <a:pt x="106248" y="40618"/>
                    <a:pt x="100826" y="44255"/>
                    <a:pt x="94826" y="46640"/>
                  </a:cubicBezTo>
                  <a:cubicBezTo>
                    <a:pt x="88947" y="50344"/>
                    <a:pt x="84434" y="55860"/>
                    <a:pt x="81967" y="62356"/>
                  </a:cubicBezTo>
                  <a:cubicBezTo>
                    <a:pt x="80335" y="64402"/>
                    <a:pt x="79018" y="66682"/>
                    <a:pt x="78062" y="69119"/>
                  </a:cubicBezTo>
                  <a:cubicBezTo>
                    <a:pt x="76252" y="75310"/>
                    <a:pt x="79967" y="80644"/>
                    <a:pt x="78062" y="86835"/>
                  </a:cubicBezTo>
                  <a:cubicBezTo>
                    <a:pt x="76157" y="93027"/>
                    <a:pt x="66251" y="100647"/>
                    <a:pt x="60345" y="104647"/>
                  </a:cubicBezTo>
                  <a:cubicBezTo>
                    <a:pt x="54440" y="108648"/>
                    <a:pt x="46248" y="108743"/>
                    <a:pt x="41295" y="114839"/>
                  </a:cubicBezTo>
                  <a:cubicBezTo>
                    <a:pt x="38819" y="117982"/>
                    <a:pt x="38533" y="121887"/>
                    <a:pt x="35580" y="125031"/>
                  </a:cubicBezTo>
                  <a:cubicBezTo>
                    <a:pt x="32628" y="128174"/>
                    <a:pt x="30627" y="127507"/>
                    <a:pt x="29008" y="129507"/>
                  </a:cubicBezTo>
                  <a:cubicBezTo>
                    <a:pt x="26055" y="133222"/>
                    <a:pt x="26055" y="139032"/>
                    <a:pt x="24055" y="142842"/>
                  </a:cubicBezTo>
                  <a:cubicBezTo>
                    <a:pt x="21261" y="147458"/>
                    <a:pt x="18074" y="151824"/>
                    <a:pt x="14530" y="155892"/>
                  </a:cubicBezTo>
                  <a:cubicBezTo>
                    <a:pt x="8841" y="163031"/>
                    <a:pt x="4339" y="171039"/>
                    <a:pt x="1195" y="179609"/>
                  </a:cubicBezTo>
                  <a:cubicBezTo>
                    <a:pt x="243" y="184848"/>
                    <a:pt x="2814" y="186848"/>
                    <a:pt x="5005" y="191039"/>
                  </a:cubicBezTo>
                  <a:cubicBezTo>
                    <a:pt x="7122" y="194424"/>
                    <a:pt x="8122" y="198389"/>
                    <a:pt x="7863" y="202374"/>
                  </a:cubicBezTo>
                  <a:cubicBezTo>
                    <a:pt x="9314" y="209784"/>
                    <a:pt x="10142" y="217304"/>
                    <a:pt x="10339" y="224853"/>
                  </a:cubicBezTo>
                  <a:cubicBezTo>
                    <a:pt x="8172" y="234684"/>
                    <a:pt x="4980" y="244262"/>
                    <a:pt x="814" y="253428"/>
                  </a:cubicBezTo>
                  <a:cubicBezTo>
                    <a:pt x="-1472" y="260190"/>
                    <a:pt x="1576" y="258476"/>
                    <a:pt x="3576" y="265143"/>
                  </a:cubicBezTo>
                  <a:cubicBezTo>
                    <a:pt x="4910" y="269811"/>
                    <a:pt x="3005" y="271906"/>
                    <a:pt x="3576" y="276573"/>
                  </a:cubicBezTo>
                  <a:cubicBezTo>
                    <a:pt x="4719" y="286956"/>
                    <a:pt x="11101" y="284289"/>
                    <a:pt x="16721" y="288956"/>
                  </a:cubicBezTo>
                  <a:cubicBezTo>
                    <a:pt x="18912" y="290861"/>
                    <a:pt x="21960" y="296862"/>
                    <a:pt x="24150" y="299243"/>
                  </a:cubicBezTo>
                  <a:cubicBezTo>
                    <a:pt x="30871" y="304910"/>
                    <a:pt x="36545" y="311712"/>
                    <a:pt x="40914" y="319341"/>
                  </a:cubicBezTo>
                  <a:cubicBezTo>
                    <a:pt x="42977" y="327089"/>
                    <a:pt x="47740" y="333845"/>
                    <a:pt x="54345" y="338391"/>
                  </a:cubicBezTo>
                  <a:cubicBezTo>
                    <a:pt x="61012" y="342867"/>
                    <a:pt x="67775" y="347154"/>
                    <a:pt x="74157" y="352107"/>
                  </a:cubicBezTo>
                  <a:cubicBezTo>
                    <a:pt x="79611" y="357266"/>
                    <a:pt x="85768" y="361628"/>
                    <a:pt x="92445" y="365061"/>
                  </a:cubicBezTo>
                  <a:cubicBezTo>
                    <a:pt x="103113" y="369442"/>
                    <a:pt x="110637" y="362965"/>
                    <a:pt x="121020" y="360393"/>
                  </a:cubicBezTo>
                  <a:cubicBezTo>
                    <a:pt x="130660" y="358062"/>
                    <a:pt x="140716" y="358062"/>
                    <a:pt x="150357" y="360393"/>
                  </a:cubicBezTo>
                  <a:cubicBezTo>
                    <a:pt x="157751" y="362500"/>
                    <a:pt x="165682" y="361539"/>
                    <a:pt x="172359" y="357726"/>
                  </a:cubicBezTo>
                  <a:cubicBezTo>
                    <a:pt x="186742" y="351726"/>
                    <a:pt x="210936" y="339915"/>
                    <a:pt x="226938" y="345820"/>
                  </a:cubicBezTo>
                  <a:cubicBezTo>
                    <a:pt x="235796" y="349154"/>
                    <a:pt x="235796" y="356869"/>
                    <a:pt x="240558" y="363060"/>
                  </a:cubicBezTo>
                  <a:cubicBezTo>
                    <a:pt x="245321" y="369252"/>
                    <a:pt x="247988" y="367251"/>
                    <a:pt x="254274" y="366680"/>
                  </a:cubicBezTo>
                  <a:cubicBezTo>
                    <a:pt x="258675" y="365766"/>
                    <a:pt x="263129" y="365129"/>
                    <a:pt x="267609" y="364775"/>
                  </a:cubicBezTo>
                  <a:cubicBezTo>
                    <a:pt x="275706" y="364775"/>
                    <a:pt x="270943" y="365251"/>
                    <a:pt x="277134" y="368775"/>
                  </a:cubicBezTo>
                  <a:cubicBezTo>
                    <a:pt x="286659" y="374681"/>
                    <a:pt x="287612" y="382301"/>
                    <a:pt x="285421" y="393350"/>
                  </a:cubicBezTo>
                  <a:cubicBezTo>
                    <a:pt x="284865" y="401002"/>
                    <a:pt x="283622" y="408590"/>
                    <a:pt x="281706" y="416019"/>
                  </a:cubicBezTo>
                  <a:cubicBezTo>
                    <a:pt x="278277" y="424116"/>
                    <a:pt x="275229" y="423639"/>
                    <a:pt x="280659" y="432498"/>
                  </a:cubicBezTo>
                  <a:cubicBezTo>
                    <a:pt x="285795" y="440271"/>
                    <a:pt x="291768" y="447458"/>
                    <a:pt x="298470" y="453929"/>
                  </a:cubicBezTo>
                  <a:cubicBezTo>
                    <a:pt x="305337" y="461070"/>
                    <a:pt x="310314" y="469811"/>
                    <a:pt x="312948" y="479361"/>
                  </a:cubicBezTo>
                  <a:cubicBezTo>
                    <a:pt x="315425" y="486504"/>
                    <a:pt x="323045" y="495458"/>
                    <a:pt x="323235" y="502983"/>
                  </a:cubicBezTo>
                  <a:cubicBezTo>
                    <a:pt x="323235" y="505840"/>
                    <a:pt x="320949" y="508602"/>
                    <a:pt x="320949" y="510603"/>
                  </a:cubicBezTo>
                  <a:cubicBezTo>
                    <a:pt x="321405" y="514848"/>
                    <a:pt x="322700" y="518960"/>
                    <a:pt x="324759" y="522699"/>
                  </a:cubicBezTo>
                  <a:cubicBezTo>
                    <a:pt x="329196" y="529742"/>
                    <a:pt x="329196" y="538707"/>
                    <a:pt x="324759" y="545750"/>
                  </a:cubicBezTo>
                  <a:cubicBezTo>
                    <a:pt x="319002" y="552987"/>
                    <a:pt x="314553" y="561175"/>
                    <a:pt x="311615" y="569944"/>
                  </a:cubicBezTo>
                  <a:cubicBezTo>
                    <a:pt x="306757" y="587184"/>
                    <a:pt x="303042" y="601090"/>
                    <a:pt x="312948" y="617569"/>
                  </a:cubicBezTo>
                  <a:cubicBezTo>
                    <a:pt x="317997" y="625665"/>
                    <a:pt x="322473" y="634237"/>
                    <a:pt x="326664" y="642524"/>
                  </a:cubicBezTo>
                  <a:cubicBezTo>
                    <a:pt x="331884" y="651481"/>
                    <a:pt x="334798" y="661595"/>
                    <a:pt x="335142" y="671956"/>
                  </a:cubicBezTo>
                  <a:cubicBezTo>
                    <a:pt x="335713" y="678814"/>
                    <a:pt x="338094" y="685291"/>
                    <a:pt x="339047" y="692054"/>
                  </a:cubicBezTo>
                  <a:cubicBezTo>
                    <a:pt x="340127" y="700186"/>
                    <a:pt x="342575" y="708075"/>
                    <a:pt x="346286" y="715390"/>
                  </a:cubicBezTo>
                  <a:cubicBezTo>
                    <a:pt x="350096" y="722153"/>
                    <a:pt x="356954" y="726153"/>
                    <a:pt x="360478" y="733107"/>
                  </a:cubicBezTo>
                  <a:cubicBezTo>
                    <a:pt x="364002" y="740060"/>
                    <a:pt x="368193" y="750347"/>
                    <a:pt x="372289" y="758729"/>
                  </a:cubicBezTo>
                  <a:cubicBezTo>
                    <a:pt x="374004" y="762349"/>
                    <a:pt x="376385" y="764349"/>
                    <a:pt x="376194" y="768826"/>
                  </a:cubicBezTo>
                  <a:cubicBezTo>
                    <a:pt x="376194" y="770826"/>
                    <a:pt x="372194" y="776255"/>
                    <a:pt x="372289" y="777588"/>
                  </a:cubicBezTo>
                  <a:cubicBezTo>
                    <a:pt x="374186" y="784470"/>
                    <a:pt x="378519" y="790428"/>
                    <a:pt x="384481" y="794353"/>
                  </a:cubicBezTo>
                  <a:cubicBezTo>
                    <a:pt x="395721" y="801687"/>
                    <a:pt x="408770" y="791495"/>
                    <a:pt x="421248" y="789590"/>
                  </a:cubicBezTo>
                  <a:cubicBezTo>
                    <a:pt x="429439" y="788352"/>
                    <a:pt x="437726" y="791495"/>
                    <a:pt x="445727" y="789590"/>
                  </a:cubicBezTo>
                  <a:cubicBezTo>
                    <a:pt x="453616" y="788144"/>
                    <a:pt x="461316" y="785811"/>
                    <a:pt x="468682" y="782637"/>
                  </a:cubicBezTo>
                  <a:cubicBezTo>
                    <a:pt x="484457" y="773817"/>
                    <a:pt x="497606" y="760965"/>
                    <a:pt x="506782" y="745394"/>
                  </a:cubicBezTo>
                  <a:cubicBezTo>
                    <a:pt x="515450" y="730726"/>
                    <a:pt x="530595" y="721486"/>
                    <a:pt x="529166" y="702151"/>
                  </a:cubicBezTo>
                  <a:cubicBezTo>
                    <a:pt x="529166" y="697007"/>
                    <a:pt x="526213" y="696531"/>
                    <a:pt x="529166" y="691482"/>
                  </a:cubicBezTo>
                  <a:cubicBezTo>
                    <a:pt x="531357" y="688244"/>
                    <a:pt x="537643" y="686339"/>
                    <a:pt x="540977" y="684815"/>
                  </a:cubicBezTo>
                  <a:cubicBezTo>
                    <a:pt x="549168" y="681291"/>
                    <a:pt x="554312" y="680529"/>
                    <a:pt x="556026" y="671004"/>
                  </a:cubicBezTo>
                  <a:cubicBezTo>
                    <a:pt x="557368" y="660399"/>
                    <a:pt x="555787" y="649629"/>
                    <a:pt x="551454" y="639857"/>
                  </a:cubicBezTo>
                  <a:cubicBezTo>
                    <a:pt x="549454" y="634142"/>
                    <a:pt x="547168" y="633380"/>
                    <a:pt x="549930" y="627379"/>
                  </a:cubicBezTo>
                  <a:cubicBezTo>
                    <a:pt x="552693" y="621378"/>
                    <a:pt x="560217" y="619092"/>
                    <a:pt x="564408" y="615568"/>
                  </a:cubicBezTo>
                  <a:cubicBezTo>
                    <a:pt x="569806" y="609741"/>
                    <a:pt x="575810" y="604505"/>
                    <a:pt x="582315" y="599947"/>
                  </a:cubicBezTo>
                  <a:cubicBezTo>
                    <a:pt x="590996" y="596962"/>
                    <a:pt x="598902" y="592081"/>
                    <a:pt x="605461" y="585660"/>
                  </a:cubicBezTo>
                  <a:cubicBezTo>
                    <a:pt x="613272" y="576135"/>
                    <a:pt x="611748" y="570801"/>
                    <a:pt x="610319" y="559561"/>
                  </a:cubicBezTo>
                  <a:cubicBezTo>
                    <a:pt x="609081" y="550036"/>
                    <a:pt x="612891" y="536130"/>
                    <a:pt x="608985" y="527367"/>
                  </a:cubicBezTo>
                  <a:cubicBezTo>
                    <a:pt x="605080" y="518604"/>
                    <a:pt x="599460" y="514317"/>
                    <a:pt x="597651" y="503840"/>
                  </a:cubicBezTo>
                  <a:cubicBezTo>
                    <a:pt x="597079" y="499459"/>
                    <a:pt x="599841" y="491743"/>
                    <a:pt x="598889" y="488409"/>
                  </a:cubicBezTo>
                  <a:cubicBezTo>
                    <a:pt x="597936" y="485076"/>
                    <a:pt x="592698" y="482980"/>
                    <a:pt x="592317" y="477170"/>
                  </a:cubicBezTo>
                  <a:cubicBezTo>
                    <a:pt x="591745" y="468978"/>
                    <a:pt x="601842" y="452691"/>
                    <a:pt x="606033" y="446023"/>
                  </a:cubicBezTo>
                  <a:cubicBezTo>
                    <a:pt x="611289" y="439782"/>
                    <a:pt x="616953" y="433895"/>
                    <a:pt x="622987" y="428402"/>
                  </a:cubicBezTo>
                  <a:cubicBezTo>
                    <a:pt x="629582" y="419781"/>
                    <a:pt x="636810" y="411663"/>
                    <a:pt x="644609" y="404113"/>
                  </a:cubicBezTo>
                  <a:cubicBezTo>
                    <a:pt x="652800" y="396969"/>
                    <a:pt x="662611" y="392302"/>
                    <a:pt x="670898" y="385063"/>
                  </a:cubicBezTo>
                  <a:cubicBezTo>
                    <a:pt x="685451" y="372077"/>
                    <a:pt x="697298" y="356346"/>
                    <a:pt x="705759" y="338772"/>
                  </a:cubicBezTo>
                  <a:cubicBezTo>
                    <a:pt x="711754" y="329495"/>
                    <a:pt x="716856" y="319672"/>
                    <a:pt x="720999" y="309435"/>
                  </a:cubicBezTo>
                  <a:cubicBezTo>
                    <a:pt x="721190" y="307434"/>
                    <a:pt x="725952" y="282193"/>
                    <a:pt x="718904" y="288003"/>
                  </a:cubicBezTo>
                  <a:close/>
                  <a:moveTo>
                    <a:pt x="511259" y="505840"/>
                  </a:moveTo>
                  <a:cubicBezTo>
                    <a:pt x="508973" y="509364"/>
                    <a:pt x="495447" y="487743"/>
                    <a:pt x="493923" y="484980"/>
                  </a:cubicBezTo>
                  <a:cubicBezTo>
                    <a:pt x="489682" y="474373"/>
                    <a:pt x="488527" y="462783"/>
                    <a:pt x="490590" y="451548"/>
                  </a:cubicBezTo>
                  <a:cubicBezTo>
                    <a:pt x="496114" y="461073"/>
                    <a:pt x="495638" y="473360"/>
                    <a:pt x="500115" y="482028"/>
                  </a:cubicBezTo>
                  <a:cubicBezTo>
                    <a:pt x="502020" y="486123"/>
                    <a:pt x="514688" y="500601"/>
                    <a:pt x="511259" y="505840"/>
                  </a:cubicBezTo>
                  <a:close/>
                  <a:moveTo>
                    <a:pt x="538405" y="432688"/>
                  </a:moveTo>
                  <a:cubicBezTo>
                    <a:pt x="536976" y="437355"/>
                    <a:pt x="539929" y="439927"/>
                    <a:pt x="533357" y="440784"/>
                  </a:cubicBezTo>
                  <a:cubicBezTo>
                    <a:pt x="528532" y="441579"/>
                    <a:pt x="523609" y="441579"/>
                    <a:pt x="518784" y="440784"/>
                  </a:cubicBezTo>
                  <a:cubicBezTo>
                    <a:pt x="514593" y="438308"/>
                    <a:pt x="517545" y="422211"/>
                    <a:pt x="518784" y="418972"/>
                  </a:cubicBezTo>
                  <a:cubicBezTo>
                    <a:pt x="521355" y="413067"/>
                    <a:pt x="524594" y="413352"/>
                    <a:pt x="529833" y="411924"/>
                  </a:cubicBezTo>
                  <a:cubicBezTo>
                    <a:pt x="538691" y="409542"/>
                    <a:pt x="541263" y="413734"/>
                    <a:pt x="549549" y="416305"/>
                  </a:cubicBezTo>
                  <a:cubicBezTo>
                    <a:pt x="544455" y="420688"/>
                    <a:pt x="540610" y="426340"/>
                    <a:pt x="538405" y="432688"/>
                  </a:cubicBezTo>
                  <a:close/>
                  <a:moveTo>
                    <a:pt x="543072" y="546988"/>
                  </a:moveTo>
                  <a:cubicBezTo>
                    <a:pt x="542310" y="537463"/>
                    <a:pt x="542025" y="526224"/>
                    <a:pt x="542025" y="516603"/>
                  </a:cubicBezTo>
                  <a:cubicBezTo>
                    <a:pt x="548692" y="516603"/>
                    <a:pt x="551550" y="533367"/>
                    <a:pt x="552312" y="538321"/>
                  </a:cubicBezTo>
                  <a:cubicBezTo>
                    <a:pt x="553074" y="543274"/>
                    <a:pt x="550502" y="547846"/>
                    <a:pt x="551073" y="552322"/>
                  </a:cubicBezTo>
                  <a:cubicBezTo>
                    <a:pt x="551645" y="556799"/>
                    <a:pt x="554883" y="561180"/>
                    <a:pt x="554407" y="565276"/>
                  </a:cubicBezTo>
                  <a:cubicBezTo>
                    <a:pt x="545930" y="565943"/>
                    <a:pt x="543834" y="555370"/>
                    <a:pt x="543072" y="547274"/>
                  </a:cubicBezTo>
                  <a:close/>
                </a:path>
              </a:pathLst>
            </a:custGeom>
            <a:grpFill/>
            <a:ln w="9525" cap="flat">
              <a:noFill/>
              <a:prstDash val="solid"/>
              <a:miter/>
            </a:ln>
          </p:spPr>
          <p:txBody>
            <a:bodyPr rtlCol="0" anchor="ctr"/>
            <a:lstStyle/>
            <a:p>
              <a:endParaRPr lang="it-IT" sz="1013"/>
            </a:p>
          </p:txBody>
        </p:sp>
        <p:sp>
          <p:nvSpPr>
            <p:cNvPr id="1493" name="Figura a mano libera 1492">
              <a:extLst>
                <a:ext uri="{FF2B5EF4-FFF2-40B4-BE49-F238E27FC236}">
                  <a16:creationId xmlns:a16="http://schemas.microsoft.com/office/drawing/2014/main" id="{F8FC96C1-7524-5747-B360-4F084E925733}"/>
                </a:ext>
              </a:extLst>
            </p:cNvPr>
            <p:cNvSpPr/>
            <p:nvPr/>
          </p:nvSpPr>
          <p:spPr>
            <a:xfrm>
              <a:off x="8615912" y="5824373"/>
              <a:ext cx="66675" cy="142875"/>
            </a:xfrm>
            <a:custGeom>
              <a:avLst/>
              <a:gdLst>
                <a:gd name="connsiteX0" fmla="*/ 54891 w 66675"/>
                <a:gd name="connsiteY0" fmla="*/ 11599 h 142875"/>
                <a:gd name="connsiteX1" fmla="*/ 39174 w 66675"/>
                <a:gd name="connsiteY1" fmla="*/ 30649 h 142875"/>
                <a:gd name="connsiteX2" fmla="*/ 17648 w 66675"/>
                <a:gd name="connsiteY2" fmla="*/ 40174 h 142875"/>
                <a:gd name="connsiteX3" fmla="*/ 6885 w 66675"/>
                <a:gd name="connsiteY3" fmla="*/ 62748 h 142875"/>
                <a:gd name="connsiteX4" fmla="*/ 10885 w 66675"/>
                <a:gd name="connsiteY4" fmla="*/ 79608 h 142875"/>
                <a:gd name="connsiteX5" fmla="*/ 3837 w 66675"/>
                <a:gd name="connsiteY5" fmla="*/ 94943 h 142875"/>
                <a:gd name="connsiteX6" fmla="*/ 2884 w 66675"/>
                <a:gd name="connsiteY6" fmla="*/ 125328 h 142875"/>
                <a:gd name="connsiteX7" fmla="*/ 19363 w 66675"/>
                <a:gd name="connsiteY7" fmla="*/ 144378 h 142875"/>
                <a:gd name="connsiteX8" fmla="*/ 41080 w 66675"/>
                <a:gd name="connsiteY8" fmla="*/ 129900 h 142875"/>
                <a:gd name="connsiteX9" fmla="*/ 52414 w 66675"/>
                <a:gd name="connsiteY9" fmla="*/ 94371 h 142875"/>
                <a:gd name="connsiteX10" fmla="*/ 63463 w 66675"/>
                <a:gd name="connsiteY10" fmla="*/ 59605 h 142875"/>
                <a:gd name="connsiteX11" fmla="*/ 66607 w 66675"/>
                <a:gd name="connsiteY11" fmla="*/ 33411 h 142875"/>
                <a:gd name="connsiteX12" fmla="*/ 72988 w 66675"/>
                <a:gd name="connsiteY12" fmla="*/ 35602 h 142875"/>
                <a:gd name="connsiteX13" fmla="*/ 66416 w 66675"/>
                <a:gd name="connsiteY13" fmla="*/ 3789 h 142875"/>
                <a:gd name="connsiteX14" fmla="*/ 54891 w 66675"/>
                <a:gd name="connsiteY14" fmla="*/ 115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675" h="142875">
                  <a:moveTo>
                    <a:pt x="54891" y="11599"/>
                  </a:moveTo>
                  <a:cubicBezTo>
                    <a:pt x="50477" y="18587"/>
                    <a:pt x="45196" y="24987"/>
                    <a:pt x="39174" y="30649"/>
                  </a:cubicBezTo>
                  <a:cubicBezTo>
                    <a:pt x="32343" y="34551"/>
                    <a:pt x="25130" y="37742"/>
                    <a:pt x="17648" y="40174"/>
                  </a:cubicBezTo>
                  <a:cubicBezTo>
                    <a:pt x="9398" y="44429"/>
                    <a:pt x="4997" y="53660"/>
                    <a:pt x="6885" y="62748"/>
                  </a:cubicBezTo>
                  <a:cubicBezTo>
                    <a:pt x="8722" y="68237"/>
                    <a:pt x="10061" y="73879"/>
                    <a:pt x="10885" y="79608"/>
                  </a:cubicBezTo>
                  <a:cubicBezTo>
                    <a:pt x="9731" y="85188"/>
                    <a:pt x="7320" y="90433"/>
                    <a:pt x="3837" y="94943"/>
                  </a:cubicBezTo>
                  <a:cubicBezTo>
                    <a:pt x="-3116" y="107040"/>
                    <a:pt x="1170" y="112659"/>
                    <a:pt x="2884" y="125328"/>
                  </a:cubicBezTo>
                  <a:cubicBezTo>
                    <a:pt x="4599" y="137996"/>
                    <a:pt x="9266" y="139520"/>
                    <a:pt x="19363" y="144378"/>
                  </a:cubicBezTo>
                  <a:cubicBezTo>
                    <a:pt x="29459" y="140949"/>
                    <a:pt x="36889" y="140187"/>
                    <a:pt x="41080" y="129900"/>
                  </a:cubicBezTo>
                  <a:cubicBezTo>
                    <a:pt x="45270" y="119613"/>
                    <a:pt x="48699" y="106087"/>
                    <a:pt x="52414" y="94371"/>
                  </a:cubicBezTo>
                  <a:cubicBezTo>
                    <a:pt x="56961" y="83075"/>
                    <a:pt x="60654" y="71453"/>
                    <a:pt x="63463" y="59605"/>
                  </a:cubicBezTo>
                  <a:cubicBezTo>
                    <a:pt x="64797" y="50652"/>
                    <a:pt x="65178" y="42174"/>
                    <a:pt x="66607" y="33411"/>
                  </a:cubicBezTo>
                  <a:lnTo>
                    <a:pt x="72988" y="35602"/>
                  </a:lnTo>
                  <a:cubicBezTo>
                    <a:pt x="74152" y="24572"/>
                    <a:pt x="71855" y="13454"/>
                    <a:pt x="66416" y="3789"/>
                  </a:cubicBezTo>
                  <a:cubicBezTo>
                    <a:pt x="58129" y="-6117"/>
                    <a:pt x="58891" y="5884"/>
                    <a:pt x="54891" y="11599"/>
                  </a:cubicBezTo>
                  <a:close/>
                </a:path>
              </a:pathLst>
            </a:custGeom>
            <a:grpFill/>
            <a:ln w="9525" cap="flat">
              <a:noFill/>
              <a:prstDash val="solid"/>
              <a:miter/>
            </a:ln>
          </p:spPr>
          <p:txBody>
            <a:bodyPr rtlCol="0" anchor="ctr"/>
            <a:lstStyle/>
            <a:p>
              <a:endParaRPr lang="it-IT" sz="1013"/>
            </a:p>
          </p:txBody>
        </p:sp>
      </p:grpSp>
      <p:sp>
        <p:nvSpPr>
          <p:cNvPr id="1494" name="Elemento grafico 1438" descr="Antartide">
            <a:extLst>
              <a:ext uri="{FF2B5EF4-FFF2-40B4-BE49-F238E27FC236}">
                <a16:creationId xmlns:a16="http://schemas.microsoft.com/office/drawing/2014/main" id="{27C52478-4D37-A844-804E-521B2A1E3A8A}"/>
              </a:ext>
            </a:extLst>
          </p:cNvPr>
          <p:cNvSpPr/>
          <p:nvPr/>
        </p:nvSpPr>
        <p:spPr>
          <a:xfrm>
            <a:off x="6537869" y="3662540"/>
            <a:ext cx="210488" cy="179304"/>
          </a:xfrm>
          <a:custGeom>
            <a:avLst/>
            <a:gdLst>
              <a:gd name="connsiteX0" fmla="*/ 395615 w 771525"/>
              <a:gd name="connsiteY0" fmla="*/ 3039 h 657225"/>
              <a:gd name="connsiteX1" fmla="*/ 476863 w 771525"/>
              <a:gd name="connsiteY1" fmla="*/ 15041 h 657225"/>
              <a:gd name="connsiteX2" fmla="*/ 495913 w 771525"/>
              <a:gd name="connsiteY2" fmla="*/ 26280 h 657225"/>
              <a:gd name="connsiteX3" fmla="*/ 571256 w 771525"/>
              <a:gd name="connsiteY3" fmla="*/ 46092 h 657225"/>
              <a:gd name="connsiteX4" fmla="*/ 584972 w 771525"/>
              <a:gd name="connsiteY4" fmla="*/ 82002 h 657225"/>
              <a:gd name="connsiteX5" fmla="*/ 596116 w 771525"/>
              <a:gd name="connsiteY5" fmla="*/ 69429 h 657225"/>
              <a:gd name="connsiteX6" fmla="*/ 665458 w 771525"/>
              <a:gd name="connsiteY6" fmla="*/ 98766 h 657225"/>
              <a:gd name="connsiteX7" fmla="*/ 675555 w 771525"/>
              <a:gd name="connsiteY7" fmla="*/ 94384 h 657225"/>
              <a:gd name="connsiteX8" fmla="*/ 701177 w 771525"/>
              <a:gd name="connsiteY8" fmla="*/ 263453 h 657225"/>
              <a:gd name="connsiteX9" fmla="*/ 764137 w 771525"/>
              <a:gd name="connsiteY9" fmla="*/ 284694 h 657225"/>
              <a:gd name="connsiteX10" fmla="*/ 765090 w 771525"/>
              <a:gd name="connsiteY10" fmla="*/ 285741 h 657225"/>
              <a:gd name="connsiteX11" fmla="*/ 769281 w 771525"/>
              <a:gd name="connsiteY11" fmla="*/ 326794 h 657225"/>
              <a:gd name="connsiteX12" fmla="*/ 776710 w 771525"/>
              <a:gd name="connsiteY12" fmla="*/ 379563 h 657225"/>
              <a:gd name="connsiteX13" fmla="*/ 766519 w 771525"/>
              <a:gd name="connsiteY13" fmla="*/ 432141 h 657225"/>
              <a:gd name="connsiteX14" fmla="*/ 741563 w 771525"/>
              <a:gd name="connsiteY14" fmla="*/ 458906 h 657225"/>
              <a:gd name="connsiteX15" fmla="*/ 732800 w 771525"/>
              <a:gd name="connsiteY15" fmla="*/ 462335 h 657225"/>
              <a:gd name="connsiteX16" fmla="*/ 740515 w 771525"/>
              <a:gd name="connsiteY16" fmla="*/ 498625 h 657225"/>
              <a:gd name="connsiteX17" fmla="*/ 715369 w 771525"/>
              <a:gd name="connsiteY17" fmla="*/ 513294 h 657225"/>
              <a:gd name="connsiteX18" fmla="*/ 708607 w 771525"/>
              <a:gd name="connsiteY18" fmla="*/ 547488 h 657225"/>
              <a:gd name="connsiteX19" fmla="*/ 692509 w 771525"/>
              <a:gd name="connsiteY19" fmla="*/ 548250 h 657225"/>
              <a:gd name="connsiteX20" fmla="*/ 699082 w 771525"/>
              <a:gd name="connsiteY20" fmla="*/ 559014 h 657225"/>
              <a:gd name="connsiteX21" fmla="*/ 664411 w 771525"/>
              <a:gd name="connsiteY21" fmla="*/ 576730 h 657225"/>
              <a:gd name="connsiteX22" fmla="*/ 675555 w 771525"/>
              <a:gd name="connsiteY22" fmla="*/ 593304 h 657225"/>
              <a:gd name="connsiteX23" fmla="*/ 674983 w 771525"/>
              <a:gd name="connsiteY23" fmla="*/ 596256 h 657225"/>
              <a:gd name="connsiteX24" fmla="*/ 654695 w 771525"/>
              <a:gd name="connsiteY24" fmla="*/ 622260 h 657225"/>
              <a:gd name="connsiteX25" fmla="*/ 589639 w 771525"/>
              <a:gd name="connsiteY25" fmla="*/ 654073 h 657225"/>
              <a:gd name="connsiteX26" fmla="*/ 580114 w 771525"/>
              <a:gd name="connsiteY26" fmla="*/ 650454 h 657225"/>
              <a:gd name="connsiteX27" fmla="*/ 579162 w 771525"/>
              <a:gd name="connsiteY27" fmla="*/ 653692 h 657225"/>
              <a:gd name="connsiteX28" fmla="*/ 566779 w 771525"/>
              <a:gd name="connsiteY28" fmla="*/ 649692 h 657225"/>
              <a:gd name="connsiteX29" fmla="*/ 560588 w 771525"/>
              <a:gd name="connsiteY29" fmla="*/ 640167 h 657225"/>
              <a:gd name="connsiteX30" fmla="*/ 556397 w 771525"/>
              <a:gd name="connsiteY30" fmla="*/ 648358 h 657225"/>
              <a:gd name="connsiteX31" fmla="*/ 477054 w 771525"/>
              <a:gd name="connsiteY31" fmla="*/ 649025 h 657225"/>
              <a:gd name="connsiteX32" fmla="*/ 437430 w 771525"/>
              <a:gd name="connsiteY32" fmla="*/ 653502 h 657225"/>
              <a:gd name="connsiteX33" fmla="*/ 412379 w 771525"/>
              <a:gd name="connsiteY33" fmla="*/ 636928 h 657225"/>
              <a:gd name="connsiteX34" fmla="*/ 416570 w 771525"/>
              <a:gd name="connsiteY34" fmla="*/ 627403 h 657225"/>
              <a:gd name="connsiteX35" fmla="*/ 424952 w 771525"/>
              <a:gd name="connsiteY35" fmla="*/ 617878 h 657225"/>
              <a:gd name="connsiteX36" fmla="*/ 444002 w 771525"/>
              <a:gd name="connsiteY36" fmla="*/ 578445 h 657225"/>
              <a:gd name="connsiteX37" fmla="*/ 439240 w 771525"/>
              <a:gd name="connsiteY37" fmla="*/ 560347 h 657225"/>
              <a:gd name="connsiteX38" fmla="*/ 416380 w 771525"/>
              <a:gd name="connsiteY38" fmla="*/ 547012 h 657225"/>
              <a:gd name="connsiteX39" fmla="*/ 297603 w 771525"/>
              <a:gd name="connsiteY39" fmla="*/ 529200 h 657225"/>
              <a:gd name="connsiteX40" fmla="*/ 286840 w 771525"/>
              <a:gd name="connsiteY40" fmla="*/ 538059 h 657225"/>
              <a:gd name="connsiteX41" fmla="*/ 237214 w 771525"/>
              <a:gd name="connsiteY41" fmla="*/ 540440 h 657225"/>
              <a:gd name="connsiteX42" fmla="*/ 144441 w 771525"/>
              <a:gd name="connsiteY42" fmla="*/ 506626 h 657225"/>
              <a:gd name="connsiteX43" fmla="*/ 144441 w 771525"/>
              <a:gd name="connsiteY43" fmla="*/ 488529 h 657225"/>
              <a:gd name="connsiteX44" fmla="*/ 127772 w 771525"/>
              <a:gd name="connsiteY44" fmla="*/ 487005 h 657225"/>
              <a:gd name="connsiteX45" fmla="*/ 123581 w 771525"/>
              <a:gd name="connsiteY45" fmla="*/ 431093 h 657225"/>
              <a:gd name="connsiteX46" fmla="*/ 109484 w 771525"/>
              <a:gd name="connsiteY46" fmla="*/ 419949 h 657225"/>
              <a:gd name="connsiteX47" fmla="*/ 100531 w 771525"/>
              <a:gd name="connsiteY47" fmla="*/ 404423 h 657225"/>
              <a:gd name="connsiteX48" fmla="*/ 97768 w 771525"/>
              <a:gd name="connsiteY48" fmla="*/ 392517 h 657225"/>
              <a:gd name="connsiteX49" fmla="*/ 94339 w 771525"/>
              <a:gd name="connsiteY49" fmla="*/ 393183 h 657225"/>
              <a:gd name="connsiteX50" fmla="*/ 94911 w 771525"/>
              <a:gd name="connsiteY50" fmla="*/ 402708 h 657225"/>
              <a:gd name="connsiteX51" fmla="*/ 74813 w 771525"/>
              <a:gd name="connsiteY51" fmla="*/ 397851 h 657225"/>
              <a:gd name="connsiteX52" fmla="*/ 64336 w 771525"/>
              <a:gd name="connsiteY52" fmla="*/ 367561 h 657225"/>
              <a:gd name="connsiteX53" fmla="*/ 79957 w 771525"/>
              <a:gd name="connsiteY53" fmla="*/ 367561 h 657225"/>
              <a:gd name="connsiteX54" fmla="*/ 79957 w 771525"/>
              <a:gd name="connsiteY54" fmla="*/ 321651 h 657225"/>
              <a:gd name="connsiteX55" fmla="*/ 94911 w 771525"/>
              <a:gd name="connsiteY55" fmla="*/ 299838 h 657225"/>
              <a:gd name="connsiteX56" fmla="*/ 102531 w 771525"/>
              <a:gd name="connsiteY56" fmla="*/ 299267 h 657225"/>
              <a:gd name="connsiteX57" fmla="*/ 93958 w 771525"/>
              <a:gd name="connsiteY57" fmla="*/ 274026 h 657225"/>
              <a:gd name="connsiteX58" fmla="*/ 83862 w 771525"/>
              <a:gd name="connsiteY58" fmla="*/ 283074 h 657225"/>
              <a:gd name="connsiteX59" fmla="*/ 63764 w 771525"/>
              <a:gd name="connsiteY59" fmla="*/ 244974 h 657225"/>
              <a:gd name="connsiteX60" fmla="*/ 58811 w 771525"/>
              <a:gd name="connsiteY60" fmla="*/ 254499 h 657225"/>
              <a:gd name="connsiteX61" fmla="*/ 37761 w 771525"/>
              <a:gd name="connsiteY61" fmla="*/ 234878 h 657225"/>
              <a:gd name="connsiteX62" fmla="*/ 61288 w 771525"/>
              <a:gd name="connsiteY62" fmla="*/ 215256 h 657225"/>
              <a:gd name="connsiteX63" fmla="*/ 137 w 771525"/>
              <a:gd name="connsiteY63" fmla="*/ 112005 h 657225"/>
              <a:gd name="connsiteX64" fmla="*/ 237310 w 771525"/>
              <a:gd name="connsiteY64" fmla="*/ 193254 h 657225"/>
              <a:gd name="connsiteX65" fmla="*/ 234643 w 771525"/>
              <a:gd name="connsiteY65" fmla="*/ 181062 h 657225"/>
              <a:gd name="connsiteX66" fmla="*/ 251216 w 771525"/>
              <a:gd name="connsiteY66" fmla="*/ 175061 h 657225"/>
              <a:gd name="connsiteX67" fmla="*/ 256645 w 771525"/>
              <a:gd name="connsiteY67" fmla="*/ 141438 h 657225"/>
              <a:gd name="connsiteX68" fmla="*/ 275029 w 771525"/>
              <a:gd name="connsiteY68" fmla="*/ 80859 h 657225"/>
              <a:gd name="connsiteX69" fmla="*/ 275029 w 771525"/>
              <a:gd name="connsiteY69" fmla="*/ 61809 h 657225"/>
              <a:gd name="connsiteX70" fmla="*/ 332941 w 771525"/>
              <a:gd name="connsiteY70" fmla="*/ 18470 h 657225"/>
              <a:gd name="connsiteX71" fmla="*/ 328083 w 771525"/>
              <a:gd name="connsiteY71" fmla="*/ 5421 h 657225"/>
              <a:gd name="connsiteX72" fmla="*/ 348847 w 771525"/>
              <a:gd name="connsiteY72" fmla="*/ 14946 h 657225"/>
              <a:gd name="connsiteX73" fmla="*/ 377422 w 771525"/>
              <a:gd name="connsiteY73" fmla="*/ 1134 h 657225"/>
              <a:gd name="connsiteX74" fmla="*/ 395615 w 771525"/>
              <a:gd name="connsiteY74" fmla="*/ 303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71525" h="657225">
                <a:moveTo>
                  <a:pt x="395615" y="3039"/>
                </a:moveTo>
                <a:cubicBezTo>
                  <a:pt x="422761" y="5421"/>
                  <a:pt x="452765" y="4944"/>
                  <a:pt x="476863" y="15041"/>
                </a:cubicBezTo>
                <a:cubicBezTo>
                  <a:pt x="481261" y="21397"/>
                  <a:pt x="488224" y="25505"/>
                  <a:pt x="495913" y="26280"/>
                </a:cubicBezTo>
                <a:cubicBezTo>
                  <a:pt x="501152" y="40473"/>
                  <a:pt x="563446" y="43425"/>
                  <a:pt x="571256" y="46092"/>
                </a:cubicBezTo>
                <a:cubicBezTo>
                  <a:pt x="579067" y="48759"/>
                  <a:pt x="580781" y="69905"/>
                  <a:pt x="584972" y="82002"/>
                </a:cubicBezTo>
                <a:lnTo>
                  <a:pt x="596116" y="69429"/>
                </a:lnTo>
                <a:cubicBezTo>
                  <a:pt x="625644" y="74953"/>
                  <a:pt x="642313" y="79716"/>
                  <a:pt x="665458" y="98766"/>
                </a:cubicBezTo>
                <a:lnTo>
                  <a:pt x="675555" y="94384"/>
                </a:lnTo>
                <a:cubicBezTo>
                  <a:pt x="715941" y="114577"/>
                  <a:pt x="717941" y="226496"/>
                  <a:pt x="701177" y="263453"/>
                </a:cubicBezTo>
                <a:cubicBezTo>
                  <a:pt x="723561" y="269358"/>
                  <a:pt x="740134" y="285741"/>
                  <a:pt x="764137" y="284694"/>
                </a:cubicBezTo>
                <a:lnTo>
                  <a:pt x="765090" y="285741"/>
                </a:lnTo>
                <a:cubicBezTo>
                  <a:pt x="773281" y="293457"/>
                  <a:pt x="774615" y="311268"/>
                  <a:pt x="769281" y="326794"/>
                </a:cubicBezTo>
                <a:cubicBezTo>
                  <a:pt x="759756" y="354607"/>
                  <a:pt x="772615" y="357560"/>
                  <a:pt x="776710" y="379563"/>
                </a:cubicBezTo>
                <a:cubicBezTo>
                  <a:pt x="779015" y="397728"/>
                  <a:pt x="775444" y="416153"/>
                  <a:pt x="766519" y="432141"/>
                </a:cubicBezTo>
                <a:cubicBezTo>
                  <a:pt x="757660" y="451191"/>
                  <a:pt x="754136" y="436522"/>
                  <a:pt x="741563" y="458906"/>
                </a:cubicBezTo>
                <a:lnTo>
                  <a:pt x="732800" y="462335"/>
                </a:lnTo>
                <a:cubicBezTo>
                  <a:pt x="744230" y="473765"/>
                  <a:pt x="749088" y="485766"/>
                  <a:pt x="740515" y="498625"/>
                </a:cubicBezTo>
                <a:cubicBezTo>
                  <a:pt x="735086" y="506721"/>
                  <a:pt x="716417" y="503578"/>
                  <a:pt x="715369" y="513294"/>
                </a:cubicBezTo>
                <a:cubicBezTo>
                  <a:pt x="715062" y="524992"/>
                  <a:pt x="712776" y="536554"/>
                  <a:pt x="708607" y="547488"/>
                </a:cubicBezTo>
                <a:cubicBezTo>
                  <a:pt x="711274" y="542631"/>
                  <a:pt x="698415" y="547488"/>
                  <a:pt x="692509" y="548250"/>
                </a:cubicBezTo>
                <a:lnTo>
                  <a:pt x="699082" y="559014"/>
                </a:lnTo>
                <a:cubicBezTo>
                  <a:pt x="692060" y="571271"/>
                  <a:pt x="678458" y="578222"/>
                  <a:pt x="664411" y="576730"/>
                </a:cubicBezTo>
                <a:lnTo>
                  <a:pt x="675555" y="593304"/>
                </a:lnTo>
                <a:lnTo>
                  <a:pt x="674983" y="596256"/>
                </a:lnTo>
                <a:cubicBezTo>
                  <a:pt x="659648" y="601781"/>
                  <a:pt x="652981" y="610449"/>
                  <a:pt x="654695" y="622260"/>
                </a:cubicBezTo>
                <a:cubicBezTo>
                  <a:pt x="632407" y="625593"/>
                  <a:pt x="610499" y="658264"/>
                  <a:pt x="589639" y="654073"/>
                </a:cubicBezTo>
                <a:cubicBezTo>
                  <a:pt x="589639" y="653025"/>
                  <a:pt x="580114" y="651597"/>
                  <a:pt x="580114" y="650454"/>
                </a:cubicBezTo>
                <a:lnTo>
                  <a:pt x="579162" y="653692"/>
                </a:lnTo>
                <a:lnTo>
                  <a:pt x="566779" y="649692"/>
                </a:lnTo>
                <a:cubicBezTo>
                  <a:pt x="566412" y="645690"/>
                  <a:pt x="564095" y="642128"/>
                  <a:pt x="560588" y="640167"/>
                </a:cubicBezTo>
                <a:lnTo>
                  <a:pt x="556397" y="648358"/>
                </a:lnTo>
                <a:cubicBezTo>
                  <a:pt x="529632" y="660455"/>
                  <a:pt x="503819" y="669123"/>
                  <a:pt x="477054" y="649025"/>
                </a:cubicBezTo>
                <a:cubicBezTo>
                  <a:pt x="471244" y="652454"/>
                  <a:pt x="447336" y="651025"/>
                  <a:pt x="437430" y="653502"/>
                </a:cubicBezTo>
                <a:cubicBezTo>
                  <a:pt x="429469" y="647410"/>
                  <a:pt x="421098" y="641872"/>
                  <a:pt x="412379" y="636928"/>
                </a:cubicBezTo>
                <a:lnTo>
                  <a:pt x="416570" y="627403"/>
                </a:lnTo>
                <a:cubicBezTo>
                  <a:pt x="421809" y="626165"/>
                  <a:pt x="426095" y="623879"/>
                  <a:pt x="424952" y="617878"/>
                </a:cubicBezTo>
                <a:cubicBezTo>
                  <a:pt x="439716" y="600352"/>
                  <a:pt x="433048" y="595780"/>
                  <a:pt x="444002" y="578445"/>
                </a:cubicBezTo>
                <a:lnTo>
                  <a:pt x="439240" y="560347"/>
                </a:lnTo>
                <a:cubicBezTo>
                  <a:pt x="448765" y="549203"/>
                  <a:pt x="429048" y="530248"/>
                  <a:pt x="416380" y="547012"/>
                </a:cubicBezTo>
                <a:cubicBezTo>
                  <a:pt x="376565" y="553489"/>
                  <a:pt x="338275" y="528724"/>
                  <a:pt x="297603" y="529200"/>
                </a:cubicBezTo>
                <a:lnTo>
                  <a:pt x="286840" y="538059"/>
                </a:lnTo>
                <a:cubicBezTo>
                  <a:pt x="271885" y="538059"/>
                  <a:pt x="250549" y="532439"/>
                  <a:pt x="237214" y="540440"/>
                </a:cubicBezTo>
                <a:cubicBezTo>
                  <a:pt x="221689" y="549965"/>
                  <a:pt x="171111" y="527010"/>
                  <a:pt x="144441" y="506626"/>
                </a:cubicBezTo>
                <a:cubicBezTo>
                  <a:pt x="149584" y="510531"/>
                  <a:pt x="144441" y="494244"/>
                  <a:pt x="144441" y="488529"/>
                </a:cubicBezTo>
                <a:lnTo>
                  <a:pt x="127772" y="487005"/>
                </a:lnTo>
                <a:cubicBezTo>
                  <a:pt x="116437" y="463383"/>
                  <a:pt x="127772" y="452524"/>
                  <a:pt x="123581" y="431093"/>
                </a:cubicBezTo>
                <a:cubicBezTo>
                  <a:pt x="108055" y="434712"/>
                  <a:pt x="105865" y="432807"/>
                  <a:pt x="109484" y="419949"/>
                </a:cubicBezTo>
                <a:cubicBezTo>
                  <a:pt x="111087" y="413218"/>
                  <a:pt x="107159" y="406406"/>
                  <a:pt x="100531" y="404423"/>
                </a:cubicBezTo>
                <a:lnTo>
                  <a:pt x="97768" y="392517"/>
                </a:lnTo>
                <a:lnTo>
                  <a:pt x="94339" y="393183"/>
                </a:lnTo>
                <a:lnTo>
                  <a:pt x="94911" y="402708"/>
                </a:lnTo>
                <a:cubicBezTo>
                  <a:pt x="87914" y="402765"/>
                  <a:pt x="81011" y="401097"/>
                  <a:pt x="74813" y="397851"/>
                </a:cubicBezTo>
                <a:cubicBezTo>
                  <a:pt x="66300" y="390257"/>
                  <a:pt x="62333" y="378792"/>
                  <a:pt x="64336" y="367561"/>
                </a:cubicBezTo>
                <a:lnTo>
                  <a:pt x="79957" y="367561"/>
                </a:lnTo>
                <a:cubicBezTo>
                  <a:pt x="85005" y="361179"/>
                  <a:pt x="79004" y="331080"/>
                  <a:pt x="79957" y="321651"/>
                </a:cubicBezTo>
                <a:cubicBezTo>
                  <a:pt x="87943" y="316972"/>
                  <a:pt x="93426" y="308975"/>
                  <a:pt x="94911" y="299838"/>
                </a:cubicBezTo>
                <a:lnTo>
                  <a:pt x="102531" y="299267"/>
                </a:lnTo>
                <a:lnTo>
                  <a:pt x="93958" y="274026"/>
                </a:lnTo>
                <a:lnTo>
                  <a:pt x="83862" y="283074"/>
                </a:lnTo>
                <a:cubicBezTo>
                  <a:pt x="85932" y="267395"/>
                  <a:pt x="77873" y="252119"/>
                  <a:pt x="63764" y="244974"/>
                </a:cubicBezTo>
                <a:lnTo>
                  <a:pt x="58811" y="254499"/>
                </a:lnTo>
                <a:cubicBezTo>
                  <a:pt x="46429" y="253642"/>
                  <a:pt x="43381" y="242879"/>
                  <a:pt x="37761" y="234878"/>
                </a:cubicBezTo>
                <a:cubicBezTo>
                  <a:pt x="39285" y="222781"/>
                  <a:pt x="49477" y="219924"/>
                  <a:pt x="61288" y="215256"/>
                </a:cubicBezTo>
                <a:cubicBezTo>
                  <a:pt x="20044" y="186681"/>
                  <a:pt x="-1958" y="166584"/>
                  <a:pt x="137" y="112005"/>
                </a:cubicBezTo>
                <a:cubicBezTo>
                  <a:pt x="96149" y="173156"/>
                  <a:pt x="122152" y="216780"/>
                  <a:pt x="237310" y="193254"/>
                </a:cubicBezTo>
                <a:lnTo>
                  <a:pt x="234643" y="181062"/>
                </a:lnTo>
                <a:cubicBezTo>
                  <a:pt x="238369" y="175792"/>
                  <a:pt x="244980" y="173399"/>
                  <a:pt x="251216" y="175061"/>
                </a:cubicBezTo>
                <a:cubicBezTo>
                  <a:pt x="251216" y="172965"/>
                  <a:pt x="258646" y="144105"/>
                  <a:pt x="256645" y="141438"/>
                </a:cubicBezTo>
                <a:cubicBezTo>
                  <a:pt x="258550" y="133627"/>
                  <a:pt x="264170" y="95908"/>
                  <a:pt x="275029" y="80859"/>
                </a:cubicBezTo>
                <a:cubicBezTo>
                  <a:pt x="278648" y="75715"/>
                  <a:pt x="275029" y="68286"/>
                  <a:pt x="275029" y="61809"/>
                </a:cubicBezTo>
                <a:cubicBezTo>
                  <a:pt x="289316" y="46569"/>
                  <a:pt x="311319" y="21232"/>
                  <a:pt x="332941" y="18470"/>
                </a:cubicBezTo>
                <a:lnTo>
                  <a:pt x="328083" y="5421"/>
                </a:lnTo>
                <a:cubicBezTo>
                  <a:pt x="336297" y="4081"/>
                  <a:pt x="344504" y="7847"/>
                  <a:pt x="348847" y="14946"/>
                </a:cubicBezTo>
                <a:cubicBezTo>
                  <a:pt x="364468" y="5421"/>
                  <a:pt x="375327" y="-3152"/>
                  <a:pt x="377422" y="1134"/>
                </a:cubicBezTo>
                <a:cubicBezTo>
                  <a:pt x="383542" y="1013"/>
                  <a:pt x="389653" y="1653"/>
                  <a:pt x="395615" y="3039"/>
                </a:cubicBezTo>
                <a:close/>
              </a:path>
            </a:pathLst>
          </a:custGeom>
          <a:solidFill>
            <a:schemeClr val="accent3"/>
          </a:solidFill>
          <a:ln w="9525" cap="flat">
            <a:noFill/>
            <a:prstDash val="solid"/>
            <a:miter/>
          </a:ln>
        </p:spPr>
        <p:txBody>
          <a:bodyPr rtlCol="0" anchor="ctr"/>
          <a:lstStyle/>
          <a:p>
            <a:endParaRPr lang="it-IT" sz="1013"/>
          </a:p>
        </p:txBody>
      </p:sp>
      <p:grpSp>
        <p:nvGrpSpPr>
          <p:cNvPr id="1495" name="Elemento grafico 1440" descr="Asia">
            <a:extLst>
              <a:ext uri="{FF2B5EF4-FFF2-40B4-BE49-F238E27FC236}">
                <a16:creationId xmlns:a16="http://schemas.microsoft.com/office/drawing/2014/main" id="{9E76B9B0-9913-BA4F-90EC-B2D9897AEF37}"/>
              </a:ext>
            </a:extLst>
          </p:cNvPr>
          <p:cNvGrpSpPr/>
          <p:nvPr/>
        </p:nvGrpSpPr>
        <p:grpSpPr>
          <a:xfrm>
            <a:off x="6935656" y="3627458"/>
            <a:ext cx="249467" cy="249467"/>
            <a:chOff x="8188800" y="5521800"/>
            <a:chExt cx="914400" cy="914400"/>
          </a:xfrm>
          <a:solidFill>
            <a:schemeClr val="accent3"/>
          </a:solidFill>
        </p:grpSpPr>
        <p:sp>
          <p:nvSpPr>
            <p:cNvPr id="1496" name="Figura a mano libera 1495">
              <a:extLst>
                <a:ext uri="{FF2B5EF4-FFF2-40B4-BE49-F238E27FC236}">
                  <a16:creationId xmlns:a16="http://schemas.microsoft.com/office/drawing/2014/main" id="{ED5C4BF9-E8DB-AB4F-BF9B-1DE6BD231D95}"/>
                </a:ext>
              </a:extLst>
            </p:cNvPr>
            <p:cNvSpPr/>
            <p:nvPr/>
          </p:nvSpPr>
          <p:spPr>
            <a:xfrm>
              <a:off x="9026048" y="5768497"/>
              <a:ext cx="9525" cy="9525"/>
            </a:xfrm>
            <a:custGeom>
              <a:avLst/>
              <a:gdLst>
                <a:gd name="connsiteX0" fmla="*/ 5715 w 0"/>
                <a:gd name="connsiteY0" fmla="*/ 5715 h 0"/>
                <a:gd name="connsiteX1" fmla="*/ 5715 w 0"/>
                <a:gd name="connsiteY1" fmla="*/ 0 h 0"/>
                <a:gd name="connsiteX2" fmla="*/ 0 w 0"/>
                <a:gd name="connsiteY2" fmla="*/ 4763 h 0"/>
                <a:gd name="connsiteX3" fmla="*/ 1905 w 0"/>
                <a:gd name="connsiteY3" fmla="*/ 5715 h 0"/>
                <a:gd name="connsiteX4" fmla="*/ 5715 w 0"/>
                <a:gd name="connsiteY4" fmla="*/ 571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715" y="5715"/>
                  </a:moveTo>
                  <a:lnTo>
                    <a:pt x="5715" y="0"/>
                  </a:lnTo>
                  <a:cubicBezTo>
                    <a:pt x="3810" y="953"/>
                    <a:pt x="1905" y="2858"/>
                    <a:pt x="0" y="4763"/>
                  </a:cubicBezTo>
                  <a:cubicBezTo>
                    <a:pt x="952" y="4763"/>
                    <a:pt x="952" y="5715"/>
                    <a:pt x="1905" y="5715"/>
                  </a:cubicBezTo>
                  <a:cubicBezTo>
                    <a:pt x="2857" y="5715"/>
                    <a:pt x="3810" y="5715"/>
                    <a:pt x="5715" y="5715"/>
                  </a:cubicBezTo>
                  <a:close/>
                </a:path>
              </a:pathLst>
            </a:custGeom>
            <a:grpFill/>
            <a:ln w="9525" cap="flat">
              <a:noFill/>
              <a:prstDash val="solid"/>
              <a:miter/>
            </a:ln>
          </p:spPr>
          <p:txBody>
            <a:bodyPr rtlCol="0" anchor="ctr"/>
            <a:lstStyle/>
            <a:p>
              <a:endParaRPr lang="it-IT" sz="1013"/>
            </a:p>
          </p:txBody>
        </p:sp>
        <p:sp>
          <p:nvSpPr>
            <p:cNvPr id="1497" name="Figura a mano libera 1496">
              <a:extLst>
                <a:ext uri="{FF2B5EF4-FFF2-40B4-BE49-F238E27FC236}">
                  <a16:creationId xmlns:a16="http://schemas.microsoft.com/office/drawing/2014/main" id="{A57348DD-611D-4E43-86D0-037413A994A9}"/>
                </a:ext>
              </a:extLst>
            </p:cNvPr>
            <p:cNvSpPr/>
            <p:nvPr/>
          </p:nvSpPr>
          <p:spPr>
            <a:xfrm>
              <a:off x="8656439" y="6196170"/>
              <a:ext cx="47625" cy="47625"/>
            </a:xfrm>
            <a:custGeom>
              <a:avLst/>
              <a:gdLst>
                <a:gd name="connsiteX0" fmla="*/ 45759 w 47625"/>
                <a:gd name="connsiteY0" fmla="*/ 34290 h 47625"/>
                <a:gd name="connsiteX1" fmla="*/ 49569 w 47625"/>
                <a:gd name="connsiteY1" fmla="*/ 31432 h 47625"/>
                <a:gd name="connsiteX2" fmla="*/ 52426 w 47625"/>
                <a:gd name="connsiteY2" fmla="*/ 31432 h 47625"/>
                <a:gd name="connsiteX3" fmla="*/ 47664 w 47625"/>
                <a:gd name="connsiteY3" fmla="*/ 25717 h 47625"/>
                <a:gd name="connsiteX4" fmla="*/ 47664 w 47625"/>
                <a:gd name="connsiteY4" fmla="*/ 23813 h 47625"/>
                <a:gd name="connsiteX5" fmla="*/ 44806 w 47625"/>
                <a:gd name="connsiteY5" fmla="*/ 18097 h 47625"/>
                <a:gd name="connsiteX6" fmla="*/ 46711 w 47625"/>
                <a:gd name="connsiteY6" fmla="*/ 12382 h 47625"/>
                <a:gd name="connsiteX7" fmla="*/ 48616 w 47625"/>
                <a:gd name="connsiteY7" fmla="*/ 12382 h 47625"/>
                <a:gd name="connsiteX8" fmla="*/ 50521 w 47625"/>
                <a:gd name="connsiteY8" fmla="*/ 11430 h 47625"/>
                <a:gd name="connsiteX9" fmla="*/ 50521 w 47625"/>
                <a:gd name="connsiteY9" fmla="*/ 9525 h 47625"/>
                <a:gd name="connsiteX10" fmla="*/ 54331 w 47625"/>
                <a:gd name="connsiteY10" fmla="*/ 8572 h 47625"/>
                <a:gd name="connsiteX11" fmla="*/ 49569 w 47625"/>
                <a:gd name="connsiteY11" fmla="*/ 5715 h 47625"/>
                <a:gd name="connsiteX12" fmla="*/ 46711 w 47625"/>
                <a:gd name="connsiteY12" fmla="*/ 2857 h 47625"/>
                <a:gd name="connsiteX13" fmla="*/ 42901 w 47625"/>
                <a:gd name="connsiteY13" fmla="*/ 0 h 47625"/>
                <a:gd name="connsiteX14" fmla="*/ 40996 w 47625"/>
                <a:gd name="connsiteY14" fmla="*/ 952 h 47625"/>
                <a:gd name="connsiteX15" fmla="*/ 34329 w 47625"/>
                <a:gd name="connsiteY15" fmla="*/ 8572 h 47625"/>
                <a:gd name="connsiteX16" fmla="*/ 25756 w 47625"/>
                <a:gd name="connsiteY16" fmla="*/ 14288 h 47625"/>
                <a:gd name="connsiteX17" fmla="*/ 16231 w 47625"/>
                <a:gd name="connsiteY17" fmla="*/ 20002 h 47625"/>
                <a:gd name="connsiteX18" fmla="*/ 12421 w 47625"/>
                <a:gd name="connsiteY18" fmla="*/ 22860 h 47625"/>
                <a:gd name="connsiteX19" fmla="*/ 9564 w 47625"/>
                <a:gd name="connsiteY19" fmla="*/ 26670 h 47625"/>
                <a:gd name="connsiteX20" fmla="*/ 2896 w 47625"/>
                <a:gd name="connsiteY20" fmla="*/ 24765 h 47625"/>
                <a:gd name="connsiteX21" fmla="*/ 991 w 47625"/>
                <a:gd name="connsiteY21" fmla="*/ 33338 h 47625"/>
                <a:gd name="connsiteX22" fmla="*/ 1944 w 47625"/>
                <a:gd name="connsiteY22" fmla="*/ 35242 h 47625"/>
                <a:gd name="connsiteX23" fmla="*/ 4801 w 47625"/>
                <a:gd name="connsiteY23" fmla="*/ 40005 h 47625"/>
                <a:gd name="connsiteX24" fmla="*/ 6706 w 47625"/>
                <a:gd name="connsiteY24" fmla="*/ 42863 h 47625"/>
                <a:gd name="connsiteX25" fmla="*/ 8611 w 47625"/>
                <a:gd name="connsiteY25" fmla="*/ 49530 h 47625"/>
                <a:gd name="connsiteX26" fmla="*/ 13374 w 47625"/>
                <a:gd name="connsiteY26" fmla="*/ 49530 h 47625"/>
                <a:gd name="connsiteX27" fmla="*/ 16231 w 47625"/>
                <a:gd name="connsiteY27" fmla="*/ 50482 h 47625"/>
                <a:gd name="connsiteX28" fmla="*/ 20994 w 47625"/>
                <a:gd name="connsiteY28" fmla="*/ 51435 h 47625"/>
                <a:gd name="connsiteX29" fmla="*/ 24804 w 47625"/>
                <a:gd name="connsiteY29" fmla="*/ 51435 h 47625"/>
                <a:gd name="connsiteX30" fmla="*/ 29566 w 47625"/>
                <a:gd name="connsiteY30" fmla="*/ 50482 h 47625"/>
                <a:gd name="connsiteX31" fmla="*/ 29566 w 47625"/>
                <a:gd name="connsiteY31" fmla="*/ 50482 h 47625"/>
                <a:gd name="connsiteX32" fmla="*/ 30519 w 47625"/>
                <a:gd name="connsiteY32" fmla="*/ 50482 h 47625"/>
                <a:gd name="connsiteX33" fmla="*/ 31471 w 47625"/>
                <a:gd name="connsiteY33" fmla="*/ 56197 h 47625"/>
                <a:gd name="connsiteX34" fmla="*/ 39091 w 47625"/>
                <a:gd name="connsiteY34" fmla="*/ 55245 h 47625"/>
                <a:gd name="connsiteX35" fmla="*/ 39091 w 47625"/>
                <a:gd name="connsiteY35" fmla="*/ 49530 h 47625"/>
                <a:gd name="connsiteX36" fmla="*/ 40044 w 47625"/>
                <a:gd name="connsiteY36" fmla="*/ 46672 h 47625"/>
                <a:gd name="connsiteX37" fmla="*/ 42901 w 47625"/>
                <a:gd name="connsiteY37" fmla="*/ 40957 h 47625"/>
                <a:gd name="connsiteX38" fmla="*/ 45759 w 47625"/>
                <a:gd name="connsiteY38" fmla="*/ 35242 h 47625"/>
                <a:gd name="connsiteX39" fmla="*/ 45759 w 47625"/>
                <a:gd name="connsiteY39" fmla="*/ 3429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7625" h="47625">
                  <a:moveTo>
                    <a:pt x="45759" y="34290"/>
                  </a:moveTo>
                  <a:cubicBezTo>
                    <a:pt x="46711" y="32385"/>
                    <a:pt x="47664" y="31432"/>
                    <a:pt x="49569" y="31432"/>
                  </a:cubicBezTo>
                  <a:lnTo>
                    <a:pt x="52426" y="31432"/>
                  </a:lnTo>
                  <a:cubicBezTo>
                    <a:pt x="51474" y="28575"/>
                    <a:pt x="48616" y="27622"/>
                    <a:pt x="47664" y="25717"/>
                  </a:cubicBezTo>
                  <a:lnTo>
                    <a:pt x="47664" y="23813"/>
                  </a:lnTo>
                  <a:cubicBezTo>
                    <a:pt x="46711" y="20955"/>
                    <a:pt x="43854" y="20955"/>
                    <a:pt x="44806" y="18097"/>
                  </a:cubicBezTo>
                  <a:cubicBezTo>
                    <a:pt x="44806" y="16192"/>
                    <a:pt x="45759" y="14288"/>
                    <a:pt x="46711" y="12382"/>
                  </a:cubicBezTo>
                  <a:cubicBezTo>
                    <a:pt x="47664" y="12382"/>
                    <a:pt x="47664" y="12382"/>
                    <a:pt x="48616" y="12382"/>
                  </a:cubicBezTo>
                  <a:cubicBezTo>
                    <a:pt x="49569" y="12382"/>
                    <a:pt x="49569" y="12382"/>
                    <a:pt x="50521" y="11430"/>
                  </a:cubicBezTo>
                  <a:lnTo>
                    <a:pt x="50521" y="9525"/>
                  </a:lnTo>
                  <a:lnTo>
                    <a:pt x="54331" y="8572"/>
                  </a:lnTo>
                  <a:cubicBezTo>
                    <a:pt x="51474" y="5715"/>
                    <a:pt x="51474" y="5715"/>
                    <a:pt x="49569" y="5715"/>
                  </a:cubicBezTo>
                  <a:cubicBezTo>
                    <a:pt x="47664" y="5715"/>
                    <a:pt x="46711" y="4763"/>
                    <a:pt x="46711" y="2857"/>
                  </a:cubicBezTo>
                  <a:cubicBezTo>
                    <a:pt x="46711" y="952"/>
                    <a:pt x="44806" y="0"/>
                    <a:pt x="42901" y="0"/>
                  </a:cubicBezTo>
                  <a:cubicBezTo>
                    <a:pt x="41949" y="0"/>
                    <a:pt x="41949" y="952"/>
                    <a:pt x="40996" y="952"/>
                  </a:cubicBezTo>
                  <a:cubicBezTo>
                    <a:pt x="39091" y="3810"/>
                    <a:pt x="36234" y="5715"/>
                    <a:pt x="34329" y="8572"/>
                  </a:cubicBezTo>
                  <a:cubicBezTo>
                    <a:pt x="28614" y="9525"/>
                    <a:pt x="27661" y="10477"/>
                    <a:pt x="25756" y="14288"/>
                  </a:cubicBezTo>
                  <a:cubicBezTo>
                    <a:pt x="23851" y="18097"/>
                    <a:pt x="20041" y="20002"/>
                    <a:pt x="16231" y="20002"/>
                  </a:cubicBezTo>
                  <a:cubicBezTo>
                    <a:pt x="14326" y="20002"/>
                    <a:pt x="13374" y="21907"/>
                    <a:pt x="12421" y="22860"/>
                  </a:cubicBezTo>
                  <a:cubicBezTo>
                    <a:pt x="12421" y="23813"/>
                    <a:pt x="12421" y="25717"/>
                    <a:pt x="9564" y="26670"/>
                  </a:cubicBezTo>
                  <a:lnTo>
                    <a:pt x="2896" y="24765"/>
                  </a:lnTo>
                  <a:cubicBezTo>
                    <a:pt x="39" y="26670"/>
                    <a:pt x="-914" y="30480"/>
                    <a:pt x="991" y="33338"/>
                  </a:cubicBezTo>
                  <a:cubicBezTo>
                    <a:pt x="991" y="34290"/>
                    <a:pt x="991" y="34290"/>
                    <a:pt x="1944" y="35242"/>
                  </a:cubicBezTo>
                  <a:cubicBezTo>
                    <a:pt x="1944" y="37147"/>
                    <a:pt x="2896" y="39052"/>
                    <a:pt x="4801" y="40005"/>
                  </a:cubicBezTo>
                  <a:cubicBezTo>
                    <a:pt x="5754" y="40957"/>
                    <a:pt x="6706" y="41910"/>
                    <a:pt x="6706" y="42863"/>
                  </a:cubicBezTo>
                  <a:cubicBezTo>
                    <a:pt x="6706" y="44767"/>
                    <a:pt x="7659" y="47625"/>
                    <a:pt x="8611" y="49530"/>
                  </a:cubicBezTo>
                  <a:cubicBezTo>
                    <a:pt x="10516" y="49530"/>
                    <a:pt x="11469" y="49530"/>
                    <a:pt x="13374" y="49530"/>
                  </a:cubicBezTo>
                  <a:cubicBezTo>
                    <a:pt x="14326" y="49530"/>
                    <a:pt x="15279" y="49530"/>
                    <a:pt x="16231" y="50482"/>
                  </a:cubicBezTo>
                  <a:cubicBezTo>
                    <a:pt x="17184" y="52388"/>
                    <a:pt x="20041" y="52388"/>
                    <a:pt x="20994" y="51435"/>
                  </a:cubicBezTo>
                  <a:cubicBezTo>
                    <a:pt x="21946" y="50482"/>
                    <a:pt x="23851" y="50482"/>
                    <a:pt x="24804" y="51435"/>
                  </a:cubicBezTo>
                  <a:cubicBezTo>
                    <a:pt x="26709" y="52388"/>
                    <a:pt x="28614" y="52388"/>
                    <a:pt x="29566" y="50482"/>
                  </a:cubicBezTo>
                  <a:cubicBezTo>
                    <a:pt x="29566" y="50482"/>
                    <a:pt x="29566" y="50482"/>
                    <a:pt x="29566" y="50482"/>
                  </a:cubicBezTo>
                  <a:cubicBezTo>
                    <a:pt x="29566" y="50482"/>
                    <a:pt x="30519" y="50482"/>
                    <a:pt x="30519" y="50482"/>
                  </a:cubicBezTo>
                  <a:cubicBezTo>
                    <a:pt x="30519" y="52388"/>
                    <a:pt x="29566" y="54292"/>
                    <a:pt x="31471" y="56197"/>
                  </a:cubicBezTo>
                  <a:cubicBezTo>
                    <a:pt x="34329" y="56197"/>
                    <a:pt x="36234" y="53340"/>
                    <a:pt x="39091" y="55245"/>
                  </a:cubicBezTo>
                  <a:cubicBezTo>
                    <a:pt x="38139" y="53340"/>
                    <a:pt x="38139" y="51435"/>
                    <a:pt x="39091" y="49530"/>
                  </a:cubicBezTo>
                  <a:cubicBezTo>
                    <a:pt x="40044" y="48577"/>
                    <a:pt x="40044" y="47625"/>
                    <a:pt x="40044" y="46672"/>
                  </a:cubicBezTo>
                  <a:cubicBezTo>
                    <a:pt x="39091" y="44767"/>
                    <a:pt x="40044" y="41910"/>
                    <a:pt x="42901" y="40957"/>
                  </a:cubicBezTo>
                  <a:cubicBezTo>
                    <a:pt x="44806" y="40005"/>
                    <a:pt x="45759" y="38100"/>
                    <a:pt x="45759" y="35242"/>
                  </a:cubicBezTo>
                  <a:cubicBezTo>
                    <a:pt x="44806" y="35242"/>
                    <a:pt x="44806" y="34290"/>
                    <a:pt x="45759" y="34290"/>
                  </a:cubicBezTo>
                  <a:close/>
                </a:path>
              </a:pathLst>
            </a:custGeom>
            <a:grpFill/>
            <a:ln w="9525" cap="flat">
              <a:noFill/>
              <a:prstDash val="solid"/>
              <a:miter/>
            </a:ln>
          </p:spPr>
          <p:txBody>
            <a:bodyPr rtlCol="0" anchor="ctr"/>
            <a:lstStyle/>
            <a:p>
              <a:endParaRPr lang="it-IT" sz="1013"/>
            </a:p>
          </p:txBody>
        </p:sp>
        <p:sp>
          <p:nvSpPr>
            <p:cNvPr id="1498" name="Figura a mano libera 1497">
              <a:extLst>
                <a:ext uri="{FF2B5EF4-FFF2-40B4-BE49-F238E27FC236}">
                  <a16:creationId xmlns:a16="http://schemas.microsoft.com/office/drawing/2014/main" id="{6DC7FCC4-17D1-FF42-8301-9C40DA6F66FE}"/>
                </a:ext>
              </a:extLst>
            </p:cNvPr>
            <p:cNvSpPr/>
            <p:nvPr/>
          </p:nvSpPr>
          <p:spPr>
            <a:xfrm>
              <a:off x="8583693" y="6201885"/>
              <a:ext cx="47625" cy="57150"/>
            </a:xfrm>
            <a:custGeom>
              <a:avLst/>
              <a:gdLst>
                <a:gd name="connsiteX0" fmla="*/ 56592 w 47625"/>
                <a:gd name="connsiteY0" fmla="*/ 45720 h 57150"/>
                <a:gd name="connsiteX1" fmla="*/ 51830 w 47625"/>
                <a:gd name="connsiteY1" fmla="*/ 41910 h 57150"/>
                <a:gd name="connsiteX2" fmla="*/ 48972 w 47625"/>
                <a:gd name="connsiteY2" fmla="*/ 39052 h 57150"/>
                <a:gd name="connsiteX3" fmla="*/ 47067 w 47625"/>
                <a:gd name="connsiteY3" fmla="*/ 35242 h 57150"/>
                <a:gd name="connsiteX4" fmla="*/ 42305 w 47625"/>
                <a:gd name="connsiteY4" fmla="*/ 32385 h 57150"/>
                <a:gd name="connsiteX5" fmla="*/ 43257 w 47625"/>
                <a:gd name="connsiteY5" fmla="*/ 27623 h 57150"/>
                <a:gd name="connsiteX6" fmla="*/ 40400 w 47625"/>
                <a:gd name="connsiteY6" fmla="*/ 25717 h 57150"/>
                <a:gd name="connsiteX7" fmla="*/ 37542 w 47625"/>
                <a:gd name="connsiteY7" fmla="*/ 22860 h 57150"/>
                <a:gd name="connsiteX8" fmla="*/ 32780 w 47625"/>
                <a:gd name="connsiteY8" fmla="*/ 19050 h 57150"/>
                <a:gd name="connsiteX9" fmla="*/ 29922 w 47625"/>
                <a:gd name="connsiteY9" fmla="*/ 18098 h 57150"/>
                <a:gd name="connsiteX10" fmla="*/ 25160 w 47625"/>
                <a:gd name="connsiteY10" fmla="*/ 15240 h 57150"/>
                <a:gd name="connsiteX11" fmla="*/ 19445 w 47625"/>
                <a:gd name="connsiteY11" fmla="*/ 10477 h 57150"/>
                <a:gd name="connsiteX12" fmla="*/ 14682 w 47625"/>
                <a:gd name="connsiteY12" fmla="*/ 5715 h 57150"/>
                <a:gd name="connsiteX13" fmla="*/ 8015 w 47625"/>
                <a:gd name="connsiteY13" fmla="*/ 1905 h 57150"/>
                <a:gd name="connsiteX14" fmla="*/ 2300 w 47625"/>
                <a:gd name="connsiteY14" fmla="*/ 0 h 57150"/>
                <a:gd name="connsiteX15" fmla="*/ 395 w 47625"/>
                <a:gd name="connsiteY15" fmla="*/ 0 h 57150"/>
                <a:gd name="connsiteX16" fmla="*/ 1347 w 47625"/>
                <a:gd name="connsiteY16" fmla="*/ 3810 h 57150"/>
                <a:gd name="connsiteX17" fmla="*/ 6110 w 47625"/>
                <a:gd name="connsiteY17" fmla="*/ 8573 h 57150"/>
                <a:gd name="connsiteX18" fmla="*/ 11825 w 47625"/>
                <a:gd name="connsiteY18" fmla="*/ 14288 h 57150"/>
                <a:gd name="connsiteX19" fmla="*/ 15635 w 47625"/>
                <a:gd name="connsiteY19" fmla="*/ 18098 h 57150"/>
                <a:gd name="connsiteX20" fmla="*/ 18492 w 47625"/>
                <a:gd name="connsiteY20" fmla="*/ 21907 h 57150"/>
                <a:gd name="connsiteX21" fmla="*/ 20397 w 47625"/>
                <a:gd name="connsiteY21" fmla="*/ 25717 h 57150"/>
                <a:gd name="connsiteX22" fmla="*/ 21350 w 47625"/>
                <a:gd name="connsiteY22" fmla="*/ 27623 h 57150"/>
                <a:gd name="connsiteX23" fmla="*/ 29922 w 47625"/>
                <a:gd name="connsiteY23" fmla="*/ 40005 h 57150"/>
                <a:gd name="connsiteX24" fmla="*/ 31827 w 47625"/>
                <a:gd name="connsiteY24" fmla="*/ 42863 h 57150"/>
                <a:gd name="connsiteX25" fmla="*/ 36590 w 47625"/>
                <a:gd name="connsiteY25" fmla="*/ 48577 h 57150"/>
                <a:gd name="connsiteX26" fmla="*/ 42305 w 47625"/>
                <a:gd name="connsiteY26" fmla="*/ 53340 h 57150"/>
                <a:gd name="connsiteX27" fmla="*/ 48972 w 47625"/>
                <a:gd name="connsiteY27" fmla="*/ 58102 h 57150"/>
                <a:gd name="connsiteX28" fmla="*/ 55640 w 47625"/>
                <a:gd name="connsiteY28" fmla="*/ 58102 h 57150"/>
                <a:gd name="connsiteX29" fmla="*/ 56592 w 47625"/>
                <a:gd name="connsiteY29" fmla="*/ 4572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625" h="57150">
                  <a:moveTo>
                    <a:pt x="56592" y="45720"/>
                  </a:moveTo>
                  <a:cubicBezTo>
                    <a:pt x="55640" y="43815"/>
                    <a:pt x="53735" y="42863"/>
                    <a:pt x="51830" y="41910"/>
                  </a:cubicBezTo>
                  <a:cubicBezTo>
                    <a:pt x="50877" y="41910"/>
                    <a:pt x="49925" y="40005"/>
                    <a:pt x="48972" y="39052"/>
                  </a:cubicBezTo>
                  <a:cubicBezTo>
                    <a:pt x="48020" y="38100"/>
                    <a:pt x="48020" y="37148"/>
                    <a:pt x="47067" y="35242"/>
                  </a:cubicBezTo>
                  <a:cubicBezTo>
                    <a:pt x="45162" y="34290"/>
                    <a:pt x="43257" y="34290"/>
                    <a:pt x="42305" y="32385"/>
                  </a:cubicBezTo>
                  <a:lnTo>
                    <a:pt x="43257" y="27623"/>
                  </a:lnTo>
                  <a:cubicBezTo>
                    <a:pt x="42305" y="26670"/>
                    <a:pt x="40400" y="26670"/>
                    <a:pt x="40400" y="25717"/>
                  </a:cubicBezTo>
                  <a:cubicBezTo>
                    <a:pt x="40400" y="23813"/>
                    <a:pt x="38495" y="22860"/>
                    <a:pt x="37542" y="22860"/>
                  </a:cubicBezTo>
                  <a:cubicBezTo>
                    <a:pt x="36590" y="20955"/>
                    <a:pt x="33732" y="20955"/>
                    <a:pt x="32780" y="19050"/>
                  </a:cubicBezTo>
                  <a:cubicBezTo>
                    <a:pt x="31827" y="18098"/>
                    <a:pt x="30875" y="17145"/>
                    <a:pt x="29922" y="18098"/>
                  </a:cubicBezTo>
                  <a:cubicBezTo>
                    <a:pt x="27065" y="19050"/>
                    <a:pt x="26112" y="17145"/>
                    <a:pt x="25160" y="15240"/>
                  </a:cubicBezTo>
                  <a:cubicBezTo>
                    <a:pt x="23255" y="13335"/>
                    <a:pt x="21350" y="11430"/>
                    <a:pt x="19445" y="10477"/>
                  </a:cubicBezTo>
                  <a:cubicBezTo>
                    <a:pt x="17540" y="9525"/>
                    <a:pt x="15635" y="7620"/>
                    <a:pt x="14682" y="5715"/>
                  </a:cubicBezTo>
                  <a:cubicBezTo>
                    <a:pt x="13730" y="2857"/>
                    <a:pt x="10872" y="1905"/>
                    <a:pt x="8015" y="1905"/>
                  </a:cubicBezTo>
                  <a:cubicBezTo>
                    <a:pt x="6110" y="1905"/>
                    <a:pt x="4205" y="1905"/>
                    <a:pt x="2300" y="0"/>
                  </a:cubicBezTo>
                  <a:cubicBezTo>
                    <a:pt x="2300" y="0"/>
                    <a:pt x="1347" y="0"/>
                    <a:pt x="395" y="0"/>
                  </a:cubicBezTo>
                  <a:cubicBezTo>
                    <a:pt x="-558" y="1905"/>
                    <a:pt x="395" y="2857"/>
                    <a:pt x="1347" y="3810"/>
                  </a:cubicBezTo>
                  <a:cubicBezTo>
                    <a:pt x="2300" y="5715"/>
                    <a:pt x="4205" y="6667"/>
                    <a:pt x="6110" y="8573"/>
                  </a:cubicBezTo>
                  <a:cubicBezTo>
                    <a:pt x="8967" y="9525"/>
                    <a:pt x="10872" y="11430"/>
                    <a:pt x="11825" y="14288"/>
                  </a:cubicBezTo>
                  <a:cubicBezTo>
                    <a:pt x="12777" y="16192"/>
                    <a:pt x="13730" y="17145"/>
                    <a:pt x="15635" y="18098"/>
                  </a:cubicBezTo>
                  <a:cubicBezTo>
                    <a:pt x="17540" y="19050"/>
                    <a:pt x="18492" y="20002"/>
                    <a:pt x="18492" y="21907"/>
                  </a:cubicBezTo>
                  <a:cubicBezTo>
                    <a:pt x="18492" y="22860"/>
                    <a:pt x="19445" y="24765"/>
                    <a:pt x="20397" y="25717"/>
                  </a:cubicBezTo>
                  <a:cubicBezTo>
                    <a:pt x="20397" y="26670"/>
                    <a:pt x="21350" y="26670"/>
                    <a:pt x="21350" y="27623"/>
                  </a:cubicBezTo>
                  <a:cubicBezTo>
                    <a:pt x="25160" y="31432"/>
                    <a:pt x="28017" y="35242"/>
                    <a:pt x="29922" y="40005"/>
                  </a:cubicBezTo>
                  <a:cubicBezTo>
                    <a:pt x="29922" y="40957"/>
                    <a:pt x="30875" y="41910"/>
                    <a:pt x="31827" y="42863"/>
                  </a:cubicBezTo>
                  <a:cubicBezTo>
                    <a:pt x="33732" y="44767"/>
                    <a:pt x="35637" y="46673"/>
                    <a:pt x="36590" y="48577"/>
                  </a:cubicBezTo>
                  <a:cubicBezTo>
                    <a:pt x="38495" y="50482"/>
                    <a:pt x="40400" y="52388"/>
                    <a:pt x="42305" y="53340"/>
                  </a:cubicBezTo>
                  <a:cubicBezTo>
                    <a:pt x="44210" y="55245"/>
                    <a:pt x="46115" y="56198"/>
                    <a:pt x="48972" y="58102"/>
                  </a:cubicBezTo>
                  <a:lnTo>
                    <a:pt x="55640" y="58102"/>
                  </a:lnTo>
                  <a:cubicBezTo>
                    <a:pt x="56592" y="55245"/>
                    <a:pt x="56592" y="50482"/>
                    <a:pt x="56592" y="45720"/>
                  </a:cubicBezTo>
                  <a:close/>
                </a:path>
              </a:pathLst>
            </a:custGeom>
            <a:grpFill/>
            <a:ln w="9525" cap="flat">
              <a:noFill/>
              <a:prstDash val="solid"/>
              <a:miter/>
            </a:ln>
          </p:spPr>
          <p:txBody>
            <a:bodyPr rtlCol="0" anchor="ctr"/>
            <a:lstStyle/>
            <a:p>
              <a:endParaRPr lang="it-IT" sz="1013"/>
            </a:p>
          </p:txBody>
        </p:sp>
        <p:sp>
          <p:nvSpPr>
            <p:cNvPr id="1499" name="Figura a mano libera 1498">
              <a:extLst>
                <a:ext uri="{FF2B5EF4-FFF2-40B4-BE49-F238E27FC236}">
                  <a16:creationId xmlns:a16="http://schemas.microsoft.com/office/drawing/2014/main" id="{573DF633-98DB-784D-BA0B-8BDF4B97420A}"/>
                </a:ext>
              </a:extLst>
            </p:cNvPr>
            <p:cNvSpPr/>
            <p:nvPr/>
          </p:nvSpPr>
          <p:spPr>
            <a:xfrm>
              <a:off x="8773635" y="6001860"/>
              <a:ext cx="57150" cy="38100"/>
            </a:xfrm>
            <a:custGeom>
              <a:avLst/>
              <a:gdLst>
                <a:gd name="connsiteX0" fmla="*/ 54292 w 57150"/>
                <a:gd name="connsiteY0" fmla="*/ 952 h 38100"/>
                <a:gd name="connsiteX1" fmla="*/ 49530 w 57150"/>
                <a:gd name="connsiteY1" fmla="*/ 0 h 38100"/>
                <a:gd name="connsiteX2" fmla="*/ 47625 w 57150"/>
                <a:gd name="connsiteY2" fmla="*/ 2857 h 38100"/>
                <a:gd name="connsiteX3" fmla="*/ 46673 w 57150"/>
                <a:gd name="connsiteY3" fmla="*/ 13335 h 38100"/>
                <a:gd name="connsiteX4" fmla="*/ 40957 w 57150"/>
                <a:gd name="connsiteY4" fmla="*/ 21907 h 38100"/>
                <a:gd name="connsiteX5" fmla="*/ 32385 w 57150"/>
                <a:gd name="connsiteY5" fmla="*/ 26670 h 38100"/>
                <a:gd name="connsiteX6" fmla="*/ 30480 w 57150"/>
                <a:gd name="connsiteY6" fmla="*/ 23813 h 38100"/>
                <a:gd name="connsiteX7" fmla="*/ 28575 w 57150"/>
                <a:gd name="connsiteY7" fmla="*/ 28575 h 38100"/>
                <a:gd name="connsiteX8" fmla="*/ 26670 w 57150"/>
                <a:gd name="connsiteY8" fmla="*/ 31432 h 38100"/>
                <a:gd name="connsiteX9" fmla="*/ 22860 w 57150"/>
                <a:gd name="connsiteY9" fmla="*/ 33338 h 38100"/>
                <a:gd name="connsiteX10" fmla="*/ 18097 w 57150"/>
                <a:gd name="connsiteY10" fmla="*/ 33338 h 38100"/>
                <a:gd name="connsiteX11" fmla="*/ 9525 w 57150"/>
                <a:gd name="connsiteY11" fmla="*/ 34290 h 38100"/>
                <a:gd name="connsiteX12" fmla="*/ 2857 w 57150"/>
                <a:gd name="connsiteY12" fmla="*/ 39052 h 38100"/>
                <a:gd name="connsiteX13" fmla="*/ 952 w 57150"/>
                <a:gd name="connsiteY13" fmla="*/ 40005 h 38100"/>
                <a:gd name="connsiteX14" fmla="*/ 0 w 57150"/>
                <a:gd name="connsiteY14" fmla="*/ 41910 h 38100"/>
                <a:gd name="connsiteX15" fmla="*/ 4763 w 57150"/>
                <a:gd name="connsiteY15" fmla="*/ 41910 h 38100"/>
                <a:gd name="connsiteX16" fmla="*/ 9525 w 57150"/>
                <a:gd name="connsiteY16" fmla="*/ 40005 h 38100"/>
                <a:gd name="connsiteX17" fmla="*/ 14288 w 57150"/>
                <a:gd name="connsiteY17" fmla="*/ 39052 h 38100"/>
                <a:gd name="connsiteX18" fmla="*/ 21907 w 57150"/>
                <a:gd name="connsiteY18" fmla="*/ 39052 h 38100"/>
                <a:gd name="connsiteX19" fmla="*/ 24765 w 57150"/>
                <a:gd name="connsiteY19" fmla="*/ 45720 h 38100"/>
                <a:gd name="connsiteX20" fmla="*/ 26670 w 57150"/>
                <a:gd name="connsiteY20" fmla="*/ 42863 h 38100"/>
                <a:gd name="connsiteX21" fmla="*/ 29527 w 57150"/>
                <a:gd name="connsiteY21" fmla="*/ 40005 h 38100"/>
                <a:gd name="connsiteX22" fmla="*/ 30480 w 57150"/>
                <a:gd name="connsiteY22" fmla="*/ 37147 h 38100"/>
                <a:gd name="connsiteX23" fmla="*/ 32385 w 57150"/>
                <a:gd name="connsiteY23" fmla="*/ 38100 h 38100"/>
                <a:gd name="connsiteX24" fmla="*/ 40005 w 57150"/>
                <a:gd name="connsiteY24" fmla="*/ 37147 h 38100"/>
                <a:gd name="connsiteX25" fmla="*/ 40957 w 57150"/>
                <a:gd name="connsiteY25" fmla="*/ 37147 h 38100"/>
                <a:gd name="connsiteX26" fmla="*/ 42863 w 57150"/>
                <a:gd name="connsiteY26" fmla="*/ 39052 h 38100"/>
                <a:gd name="connsiteX27" fmla="*/ 44767 w 57150"/>
                <a:gd name="connsiteY27" fmla="*/ 36195 h 38100"/>
                <a:gd name="connsiteX28" fmla="*/ 47625 w 57150"/>
                <a:gd name="connsiteY28" fmla="*/ 34290 h 38100"/>
                <a:gd name="connsiteX29" fmla="*/ 47625 w 57150"/>
                <a:gd name="connsiteY29" fmla="*/ 37147 h 38100"/>
                <a:gd name="connsiteX30" fmla="*/ 51435 w 57150"/>
                <a:gd name="connsiteY30" fmla="*/ 33338 h 38100"/>
                <a:gd name="connsiteX31" fmla="*/ 51435 w 57150"/>
                <a:gd name="connsiteY31" fmla="*/ 26670 h 38100"/>
                <a:gd name="connsiteX32" fmla="*/ 52388 w 57150"/>
                <a:gd name="connsiteY32" fmla="*/ 22860 h 38100"/>
                <a:gd name="connsiteX33" fmla="*/ 54292 w 57150"/>
                <a:gd name="connsiteY33" fmla="*/ 16192 h 38100"/>
                <a:gd name="connsiteX34" fmla="*/ 56198 w 57150"/>
                <a:gd name="connsiteY34" fmla="*/ 13335 h 38100"/>
                <a:gd name="connsiteX35" fmla="*/ 56198 w 57150"/>
                <a:gd name="connsiteY35" fmla="*/ 6667 h 38100"/>
                <a:gd name="connsiteX36" fmla="*/ 54292 w 57150"/>
                <a:gd name="connsiteY36" fmla="*/ 952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7150" h="38100">
                  <a:moveTo>
                    <a:pt x="54292" y="952"/>
                  </a:moveTo>
                  <a:lnTo>
                    <a:pt x="49530" y="0"/>
                  </a:lnTo>
                  <a:lnTo>
                    <a:pt x="47625" y="2857"/>
                  </a:lnTo>
                  <a:cubicBezTo>
                    <a:pt x="47625" y="6667"/>
                    <a:pt x="47625" y="9525"/>
                    <a:pt x="46673" y="13335"/>
                  </a:cubicBezTo>
                  <a:cubicBezTo>
                    <a:pt x="44767" y="16192"/>
                    <a:pt x="42863" y="19050"/>
                    <a:pt x="40957" y="21907"/>
                  </a:cubicBezTo>
                  <a:cubicBezTo>
                    <a:pt x="39052" y="24765"/>
                    <a:pt x="35242" y="25717"/>
                    <a:pt x="32385" y="26670"/>
                  </a:cubicBezTo>
                  <a:lnTo>
                    <a:pt x="30480" y="23813"/>
                  </a:lnTo>
                  <a:cubicBezTo>
                    <a:pt x="30480" y="25717"/>
                    <a:pt x="29527" y="27622"/>
                    <a:pt x="28575" y="28575"/>
                  </a:cubicBezTo>
                  <a:cubicBezTo>
                    <a:pt x="27623" y="29527"/>
                    <a:pt x="26670" y="30480"/>
                    <a:pt x="26670" y="31432"/>
                  </a:cubicBezTo>
                  <a:cubicBezTo>
                    <a:pt x="25717" y="33338"/>
                    <a:pt x="24765" y="34290"/>
                    <a:pt x="22860" y="33338"/>
                  </a:cubicBezTo>
                  <a:cubicBezTo>
                    <a:pt x="20955" y="32385"/>
                    <a:pt x="20002" y="32385"/>
                    <a:pt x="18097" y="33338"/>
                  </a:cubicBezTo>
                  <a:cubicBezTo>
                    <a:pt x="15240" y="33338"/>
                    <a:pt x="12382" y="33338"/>
                    <a:pt x="9525" y="34290"/>
                  </a:cubicBezTo>
                  <a:cubicBezTo>
                    <a:pt x="6667" y="35242"/>
                    <a:pt x="4763" y="37147"/>
                    <a:pt x="2857" y="39052"/>
                  </a:cubicBezTo>
                  <a:cubicBezTo>
                    <a:pt x="1905" y="39052"/>
                    <a:pt x="1905" y="40005"/>
                    <a:pt x="952" y="40005"/>
                  </a:cubicBezTo>
                  <a:cubicBezTo>
                    <a:pt x="0" y="40005"/>
                    <a:pt x="0" y="40957"/>
                    <a:pt x="0" y="41910"/>
                  </a:cubicBezTo>
                  <a:cubicBezTo>
                    <a:pt x="1905" y="41910"/>
                    <a:pt x="3810" y="42863"/>
                    <a:pt x="4763" y="41910"/>
                  </a:cubicBezTo>
                  <a:cubicBezTo>
                    <a:pt x="6667" y="40957"/>
                    <a:pt x="7620" y="40957"/>
                    <a:pt x="9525" y="40005"/>
                  </a:cubicBezTo>
                  <a:cubicBezTo>
                    <a:pt x="11430" y="40005"/>
                    <a:pt x="13335" y="39052"/>
                    <a:pt x="14288" y="39052"/>
                  </a:cubicBezTo>
                  <a:cubicBezTo>
                    <a:pt x="16192" y="38100"/>
                    <a:pt x="20002" y="38100"/>
                    <a:pt x="21907" y="39052"/>
                  </a:cubicBezTo>
                  <a:cubicBezTo>
                    <a:pt x="21907" y="43815"/>
                    <a:pt x="21907" y="43815"/>
                    <a:pt x="24765" y="45720"/>
                  </a:cubicBezTo>
                  <a:cubicBezTo>
                    <a:pt x="25717" y="44767"/>
                    <a:pt x="26670" y="43815"/>
                    <a:pt x="26670" y="42863"/>
                  </a:cubicBezTo>
                  <a:cubicBezTo>
                    <a:pt x="26670" y="41910"/>
                    <a:pt x="28575" y="40957"/>
                    <a:pt x="29527" y="40005"/>
                  </a:cubicBezTo>
                  <a:cubicBezTo>
                    <a:pt x="28575" y="38100"/>
                    <a:pt x="28575" y="38100"/>
                    <a:pt x="30480" y="37147"/>
                  </a:cubicBezTo>
                  <a:cubicBezTo>
                    <a:pt x="31432" y="37147"/>
                    <a:pt x="31432" y="38100"/>
                    <a:pt x="32385" y="38100"/>
                  </a:cubicBezTo>
                  <a:cubicBezTo>
                    <a:pt x="35242" y="40005"/>
                    <a:pt x="38100" y="39052"/>
                    <a:pt x="40005" y="37147"/>
                  </a:cubicBezTo>
                  <a:cubicBezTo>
                    <a:pt x="40005" y="37147"/>
                    <a:pt x="40957" y="37147"/>
                    <a:pt x="40957" y="37147"/>
                  </a:cubicBezTo>
                  <a:cubicBezTo>
                    <a:pt x="41910" y="37147"/>
                    <a:pt x="40957" y="39052"/>
                    <a:pt x="42863" y="39052"/>
                  </a:cubicBezTo>
                  <a:cubicBezTo>
                    <a:pt x="42863" y="38100"/>
                    <a:pt x="43815" y="37147"/>
                    <a:pt x="44767" y="36195"/>
                  </a:cubicBezTo>
                  <a:cubicBezTo>
                    <a:pt x="45720" y="35242"/>
                    <a:pt x="46673" y="35242"/>
                    <a:pt x="47625" y="34290"/>
                  </a:cubicBezTo>
                  <a:lnTo>
                    <a:pt x="47625" y="37147"/>
                  </a:lnTo>
                  <a:cubicBezTo>
                    <a:pt x="49530" y="37147"/>
                    <a:pt x="49530" y="34290"/>
                    <a:pt x="51435" y="33338"/>
                  </a:cubicBezTo>
                  <a:cubicBezTo>
                    <a:pt x="50482" y="31432"/>
                    <a:pt x="50482" y="28575"/>
                    <a:pt x="51435" y="26670"/>
                  </a:cubicBezTo>
                  <a:cubicBezTo>
                    <a:pt x="52388" y="25717"/>
                    <a:pt x="52388" y="24765"/>
                    <a:pt x="52388" y="22860"/>
                  </a:cubicBezTo>
                  <a:cubicBezTo>
                    <a:pt x="52388" y="20002"/>
                    <a:pt x="51435" y="18097"/>
                    <a:pt x="54292" y="16192"/>
                  </a:cubicBezTo>
                  <a:cubicBezTo>
                    <a:pt x="55245" y="15240"/>
                    <a:pt x="55245" y="14288"/>
                    <a:pt x="56198" y="13335"/>
                  </a:cubicBezTo>
                  <a:cubicBezTo>
                    <a:pt x="57150" y="11430"/>
                    <a:pt x="58102" y="8572"/>
                    <a:pt x="56198" y="6667"/>
                  </a:cubicBezTo>
                  <a:cubicBezTo>
                    <a:pt x="56198" y="3810"/>
                    <a:pt x="55245" y="2857"/>
                    <a:pt x="54292" y="952"/>
                  </a:cubicBezTo>
                  <a:close/>
                </a:path>
              </a:pathLst>
            </a:custGeom>
            <a:grpFill/>
            <a:ln w="9525" cap="flat">
              <a:noFill/>
              <a:prstDash val="solid"/>
              <a:miter/>
            </a:ln>
          </p:spPr>
          <p:txBody>
            <a:bodyPr rtlCol="0" anchor="ctr"/>
            <a:lstStyle/>
            <a:p>
              <a:endParaRPr lang="it-IT" sz="1013"/>
            </a:p>
          </p:txBody>
        </p:sp>
        <p:sp>
          <p:nvSpPr>
            <p:cNvPr id="1500" name="Figura a mano libera 1499">
              <a:extLst>
                <a:ext uri="{FF2B5EF4-FFF2-40B4-BE49-F238E27FC236}">
                  <a16:creationId xmlns:a16="http://schemas.microsoft.com/office/drawing/2014/main" id="{BEBE0415-4127-7948-873A-AD2D4F5151BD}"/>
                </a:ext>
              </a:extLst>
            </p:cNvPr>
            <p:cNvSpPr/>
            <p:nvPr/>
          </p:nvSpPr>
          <p:spPr>
            <a:xfrm>
              <a:off x="8806020" y="5718968"/>
              <a:ext cx="38100" cy="9525"/>
            </a:xfrm>
            <a:custGeom>
              <a:avLst/>
              <a:gdLst>
                <a:gd name="connsiteX0" fmla="*/ 11430 w 38100"/>
                <a:gd name="connsiteY0" fmla="*/ 17145 h 9525"/>
                <a:gd name="connsiteX1" fmla="*/ 13335 w 38100"/>
                <a:gd name="connsiteY1" fmla="*/ 14288 h 9525"/>
                <a:gd name="connsiteX2" fmla="*/ 25717 w 38100"/>
                <a:gd name="connsiteY2" fmla="*/ 14288 h 9525"/>
                <a:gd name="connsiteX3" fmla="*/ 29527 w 38100"/>
                <a:gd name="connsiteY3" fmla="*/ 15240 h 9525"/>
                <a:gd name="connsiteX4" fmla="*/ 38100 w 38100"/>
                <a:gd name="connsiteY4" fmla="*/ 12382 h 9525"/>
                <a:gd name="connsiteX5" fmla="*/ 40005 w 38100"/>
                <a:gd name="connsiteY5" fmla="*/ 10477 h 9525"/>
                <a:gd name="connsiteX6" fmla="*/ 41910 w 38100"/>
                <a:gd name="connsiteY6" fmla="*/ 7620 h 9525"/>
                <a:gd name="connsiteX7" fmla="*/ 36195 w 38100"/>
                <a:gd name="connsiteY7" fmla="*/ 5715 h 9525"/>
                <a:gd name="connsiteX8" fmla="*/ 31432 w 38100"/>
                <a:gd name="connsiteY8" fmla="*/ 7620 h 9525"/>
                <a:gd name="connsiteX9" fmla="*/ 29527 w 38100"/>
                <a:gd name="connsiteY9" fmla="*/ 9525 h 9525"/>
                <a:gd name="connsiteX10" fmla="*/ 31432 w 38100"/>
                <a:gd name="connsiteY10" fmla="*/ 13335 h 9525"/>
                <a:gd name="connsiteX11" fmla="*/ 26670 w 38100"/>
                <a:gd name="connsiteY11" fmla="*/ 8572 h 9525"/>
                <a:gd name="connsiteX12" fmla="*/ 27622 w 38100"/>
                <a:gd name="connsiteY12" fmla="*/ 6667 h 9525"/>
                <a:gd name="connsiteX13" fmla="*/ 29527 w 38100"/>
                <a:gd name="connsiteY13" fmla="*/ 4763 h 9525"/>
                <a:gd name="connsiteX14" fmla="*/ 24765 w 38100"/>
                <a:gd name="connsiteY14" fmla="*/ 1905 h 9525"/>
                <a:gd name="connsiteX15" fmla="*/ 20955 w 38100"/>
                <a:gd name="connsiteY15" fmla="*/ 2857 h 9525"/>
                <a:gd name="connsiteX16" fmla="*/ 19050 w 38100"/>
                <a:gd name="connsiteY16" fmla="*/ 5715 h 9525"/>
                <a:gd name="connsiteX17" fmla="*/ 8572 w 38100"/>
                <a:gd name="connsiteY17" fmla="*/ 0 h 9525"/>
                <a:gd name="connsiteX18" fmla="*/ 3810 w 38100"/>
                <a:gd name="connsiteY18" fmla="*/ 2857 h 9525"/>
                <a:gd name="connsiteX19" fmla="*/ 3810 w 38100"/>
                <a:gd name="connsiteY19" fmla="*/ 2857 h 9525"/>
                <a:gd name="connsiteX20" fmla="*/ 952 w 38100"/>
                <a:gd name="connsiteY20" fmla="*/ 7620 h 9525"/>
                <a:gd name="connsiteX21" fmla="*/ 0 w 38100"/>
                <a:gd name="connsiteY21" fmla="*/ 11430 h 9525"/>
                <a:gd name="connsiteX22" fmla="*/ 3810 w 38100"/>
                <a:gd name="connsiteY22" fmla="*/ 14288 h 9525"/>
                <a:gd name="connsiteX23" fmla="*/ 11430 w 38100"/>
                <a:gd name="connsiteY23" fmla="*/ 1714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 h="9525">
                  <a:moveTo>
                    <a:pt x="11430" y="17145"/>
                  </a:moveTo>
                  <a:lnTo>
                    <a:pt x="13335" y="14288"/>
                  </a:lnTo>
                  <a:cubicBezTo>
                    <a:pt x="18097" y="17145"/>
                    <a:pt x="21907" y="14288"/>
                    <a:pt x="25717" y="14288"/>
                  </a:cubicBezTo>
                  <a:cubicBezTo>
                    <a:pt x="27622" y="16192"/>
                    <a:pt x="27622" y="16192"/>
                    <a:pt x="29527" y="15240"/>
                  </a:cubicBezTo>
                  <a:cubicBezTo>
                    <a:pt x="32385" y="14288"/>
                    <a:pt x="35242" y="13335"/>
                    <a:pt x="38100" y="12382"/>
                  </a:cubicBezTo>
                  <a:cubicBezTo>
                    <a:pt x="39052" y="12382"/>
                    <a:pt x="40005" y="11430"/>
                    <a:pt x="40005" y="10477"/>
                  </a:cubicBezTo>
                  <a:cubicBezTo>
                    <a:pt x="40957" y="9525"/>
                    <a:pt x="40957" y="8572"/>
                    <a:pt x="41910" y="7620"/>
                  </a:cubicBezTo>
                  <a:cubicBezTo>
                    <a:pt x="40005" y="6667"/>
                    <a:pt x="38100" y="5715"/>
                    <a:pt x="36195" y="5715"/>
                  </a:cubicBezTo>
                  <a:cubicBezTo>
                    <a:pt x="33338" y="4763"/>
                    <a:pt x="33338" y="4763"/>
                    <a:pt x="31432" y="7620"/>
                  </a:cubicBezTo>
                  <a:cubicBezTo>
                    <a:pt x="30480" y="8572"/>
                    <a:pt x="30480" y="8572"/>
                    <a:pt x="29527" y="9525"/>
                  </a:cubicBezTo>
                  <a:lnTo>
                    <a:pt x="31432" y="13335"/>
                  </a:lnTo>
                  <a:cubicBezTo>
                    <a:pt x="28575" y="13335"/>
                    <a:pt x="26670" y="11430"/>
                    <a:pt x="26670" y="8572"/>
                  </a:cubicBezTo>
                  <a:cubicBezTo>
                    <a:pt x="26670" y="7620"/>
                    <a:pt x="26670" y="6667"/>
                    <a:pt x="27622" y="6667"/>
                  </a:cubicBezTo>
                  <a:cubicBezTo>
                    <a:pt x="28575" y="5715"/>
                    <a:pt x="28575" y="5715"/>
                    <a:pt x="29527" y="4763"/>
                  </a:cubicBezTo>
                  <a:lnTo>
                    <a:pt x="24765" y="1905"/>
                  </a:lnTo>
                  <a:lnTo>
                    <a:pt x="20955" y="2857"/>
                  </a:lnTo>
                  <a:lnTo>
                    <a:pt x="19050" y="5715"/>
                  </a:lnTo>
                  <a:cubicBezTo>
                    <a:pt x="15240" y="4763"/>
                    <a:pt x="11430" y="2857"/>
                    <a:pt x="8572" y="0"/>
                  </a:cubicBezTo>
                  <a:lnTo>
                    <a:pt x="3810" y="2857"/>
                  </a:lnTo>
                  <a:cubicBezTo>
                    <a:pt x="3810" y="2857"/>
                    <a:pt x="3810" y="2857"/>
                    <a:pt x="3810" y="2857"/>
                  </a:cubicBezTo>
                  <a:cubicBezTo>
                    <a:pt x="1905" y="3810"/>
                    <a:pt x="952" y="5715"/>
                    <a:pt x="952" y="7620"/>
                  </a:cubicBezTo>
                  <a:cubicBezTo>
                    <a:pt x="952" y="8572"/>
                    <a:pt x="0" y="9525"/>
                    <a:pt x="0" y="11430"/>
                  </a:cubicBezTo>
                  <a:cubicBezTo>
                    <a:pt x="1905" y="12382"/>
                    <a:pt x="2857" y="13335"/>
                    <a:pt x="3810" y="14288"/>
                  </a:cubicBezTo>
                  <a:cubicBezTo>
                    <a:pt x="5715" y="16192"/>
                    <a:pt x="8572" y="17145"/>
                    <a:pt x="11430" y="17145"/>
                  </a:cubicBezTo>
                  <a:close/>
                </a:path>
              </a:pathLst>
            </a:custGeom>
            <a:grpFill/>
            <a:ln w="9525" cap="flat">
              <a:noFill/>
              <a:prstDash val="solid"/>
              <a:miter/>
            </a:ln>
          </p:spPr>
          <p:txBody>
            <a:bodyPr rtlCol="0" anchor="ctr"/>
            <a:lstStyle/>
            <a:p>
              <a:endParaRPr lang="it-IT" sz="1013"/>
            </a:p>
          </p:txBody>
        </p:sp>
        <p:sp>
          <p:nvSpPr>
            <p:cNvPr id="1501" name="Figura a mano libera 1500">
              <a:extLst>
                <a:ext uri="{FF2B5EF4-FFF2-40B4-BE49-F238E27FC236}">
                  <a16:creationId xmlns:a16="http://schemas.microsoft.com/office/drawing/2014/main" id="{D60864BE-F191-4F40-8C45-763E4E68B6AE}"/>
                </a:ext>
              </a:extLst>
            </p:cNvPr>
            <p:cNvSpPr/>
            <p:nvPr/>
          </p:nvSpPr>
          <p:spPr>
            <a:xfrm>
              <a:off x="8575515" y="5674200"/>
              <a:ext cx="28575" cy="9525"/>
            </a:xfrm>
            <a:custGeom>
              <a:avLst/>
              <a:gdLst>
                <a:gd name="connsiteX0" fmla="*/ 10478 w 28575"/>
                <a:gd name="connsiteY0" fmla="*/ 953 h 9525"/>
                <a:gd name="connsiteX1" fmla="*/ 6668 w 28575"/>
                <a:gd name="connsiteY1" fmla="*/ 1905 h 9525"/>
                <a:gd name="connsiteX2" fmla="*/ 4763 w 28575"/>
                <a:gd name="connsiteY2" fmla="*/ 2857 h 9525"/>
                <a:gd name="connsiteX3" fmla="*/ 1905 w 28575"/>
                <a:gd name="connsiteY3" fmla="*/ 5715 h 9525"/>
                <a:gd name="connsiteX4" fmla="*/ 0 w 28575"/>
                <a:gd name="connsiteY4" fmla="*/ 6668 h 9525"/>
                <a:gd name="connsiteX5" fmla="*/ 3810 w 28575"/>
                <a:gd name="connsiteY5" fmla="*/ 9525 h 9525"/>
                <a:gd name="connsiteX6" fmla="*/ 5715 w 28575"/>
                <a:gd name="connsiteY6" fmla="*/ 13335 h 9525"/>
                <a:gd name="connsiteX7" fmla="*/ 15240 w 28575"/>
                <a:gd name="connsiteY7" fmla="*/ 14288 h 9525"/>
                <a:gd name="connsiteX8" fmla="*/ 17145 w 28575"/>
                <a:gd name="connsiteY8" fmla="*/ 15240 h 9525"/>
                <a:gd name="connsiteX9" fmla="*/ 29528 w 28575"/>
                <a:gd name="connsiteY9" fmla="*/ 16193 h 9525"/>
                <a:gd name="connsiteX10" fmla="*/ 32385 w 28575"/>
                <a:gd name="connsiteY10" fmla="*/ 14288 h 9525"/>
                <a:gd name="connsiteX11" fmla="*/ 32385 w 28575"/>
                <a:gd name="connsiteY11" fmla="*/ 9525 h 9525"/>
                <a:gd name="connsiteX12" fmla="*/ 33338 w 28575"/>
                <a:gd name="connsiteY12" fmla="*/ 3810 h 9525"/>
                <a:gd name="connsiteX13" fmla="*/ 24765 w 28575"/>
                <a:gd name="connsiteY13" fmla="*/ 3810 h 9525"/>
                <a:gd name="connsiteX14" fmla="*/ 20955 w 28575"/>
                <a:gd name="connsiteY14" fmla="*/ 4763 h 9525"/>
                <a:gd name="connsiteX15" fmla="*/ 20003 w 28575"/>
                <a:gd name="connsiteY15" fmla="*/ 3810 h 9525"/>
                <a:gd name="connsiteX16" fmla="*/ 21908 w 28575"/>
                <a:gd name="connsiteY16" fmla="*/ 953 h 9525"/>
                <a:gd name="connsiteX17" fmla="*/ 18098 w 28575"/>
                <a:gd name="connsiteY17" fmla="*/ 0 h 9525"/>
                <a:gd name="connsiteX18" fmla="*/ 10478 w 28575"/>
                <a:gd name="connsiteY18" fmla="*/ 95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9525">
                  <a:moveTo>
                    <a:pt x="10478" y="953"/>
                  </a:moveTo>
                  <a:cubicBezTo>
                    <a:pt x="9525" y="953"/>
                    <a:pt x="7620" y="953"/>
                    <a:pt x="6668" y="1905"/>
                  </a:cubicBezTo>
                  <a:cubicBezTo>
                    <a:pt x="5715" y="1905"/>
                    <a:pt x="4763" y="2857"/>
                    <a:pt x="4763" y="2857"/>
                  </a:cubicBezTo>
                  <a:cubicBezTo>
                    <a:pt x="4763" y="4763"/>
                    <a:pt x="2858" y="4763"/>
                    <a:pt x="1905" y="5715"/>
                  </a:cubicBezTo>
                  <a:cubicBezTo>
                    <a:pt x="953" y="5715"/>
                    <a:pt x="953" y="6668"/>
                    <a:pt x="0" y="6668"/>
                  </a:cubicBezTo>
                  <a:cubicBezTo>
                    <a:pt x="953" y="7620"/>
                    <a:pt x="2858" y="8572"/>
                    <a:pt x="3810" y="9525"/>
                  </a:cubicBezTo>
                  <a:cubicBezTo>
                    <a:pt x="4763" y="10478"/>
                    <a:pt x="5715" y="11430"/>
                    <a:pt x="5715" y="13335"/>
                  </a:cubicBezTo>
                  <a:cubicBezTo>
                    <a:pt x="9525" y="13335"/>
                    <a:pt x="12383" y="14288"/>
                    <a:pt x="15240" y="14288"/>
                  </a:cubicBezTo>
                  <a:cubicBezTo>
                    <a:pt x="16193" y="14288"/>
                    <a:pt x="16193" y="14288"/>
                    <a:pt x="17145" y="15240"/>
                  </a:cubicBezTo>
                  <a:cubicBezTo>
                    <a:pt x="20955" y="17145"/>
                    <a:pt x="24765" y="17145"/>
                    <a:pt x="29528" y="16193"/>
                  </a:cubicBezTo>
                  <a:cubicBezTo>
                    <a:pt x="30480" y="16193"/>
                    <a:pt x="31433" y="15240"/>
                    <a:pt x="32385" y="14288"/>
                  </a:cubicBezTo>
                  <a:cubicBezTo>
                    <a:pt x="32385" y="12382"/>
                    <a:pt x="32385" y="11430"/>
                    <a:pt x="32385" y="9525"/>
                  </a:cubicBezTo>
                  <a:cubicBezTo>
                    <a:pt x="32385" y="7620"/>
                    <a:pt x="32385" y="5715"/>
                    <a:pt x="33338" y="3810"/>
                  </a:cubicBezTo>
                  <a:cubicBezTo>
                    <a:pt x="30480" y="1905"/>
                    <a:pt x="27623" y="953"/>
                    <a:pt x="24765" y="3810"/>
                  </a:cubicBezTo>
                  <a:cubicBezTo>
                    <a:pt x="23813" y="4763"/>
                    <a:pt x="22860" y="4763"/>
                    <a:pt x="20955" y="4763"/>
                  </a:cubicBezTo>
                  <a:cubicBezTo>
                    <a:pt x="20955" y="4763"/>
                    <a:pt x="20955" y="4763"/>
                    <a:pt x="20003" y="3810"/>
                  </a:cubicBezTo>
                  <a:cubicBezTo>
                    <a:pt x="20955" y="2857"/>
                    <a:pt x="22860" y="2857"/>
                    <a:pt x="21908" y="953"/>
                  </a:cubicBezTo>
                  <a:cubicBezTo>
                    <a:pt x="20955" y="953"/>
                    <a:pt x="20003" y="0"/>
                    <a:pt x="18098" y="0"/>
                  </a:cubicBezTo>
                  <a:cubicBezTo>
                    <a:pt x="16193" y="953"/>
                    <a:pt x="13335" y="953"/>
                    <a:pt x="10478" y="953"/>
                  </a:cubicBezTo>
                  <a:close/>
                </a:path>
              </a:pathLst>
            </a:custGeom>
            <a:grpFill/>
            <a:ln w="9525" cap="flat">
              <a:noFill/>
              <a:prstDash val="solid"/>
              <a:miter/>
            </a:ln>
          </p:spPr>
          <p:txBody>
            <a:bodyPr rtlCol="0" anchor="ctr"/>
            <a:lstStyle/>
            <a:p>
              <a:endParaRPr lang="it-IT" sz="1013"/>
            </a:p>
          </p:txBody>
        </p:sp>
        <p:sp>
          <p:nvSpPr>
            <p:cNvPr id="1502" name="Figura a mano libera 1501">
              <a:extLst>
                <a:ext uri="{FF2B5EF4-FFF2-40B4-BE49-F238E27FC236}">
                  <a16:creationId xmlns:a16="http://schemas.microsoft.com/office/drawing/2014/main" id="{C9B42081-1FD3-AB45-95AF-C5298EC07DA9}"/>
                </a:ext>
              </a:extLst>
            </p:cNvPr>
            <p:cNvSpPr/>
            <p:nvPr/>
          </p:nvSpPr>
          <p:spPr>
            <a:xfrm>
              <a:off x="8707913" y="6223792"/>
              <a:ext cx="28575" cy="38100"/>
            </a:xfrm>
            <a:custGeom>
              <a:avLst/>
              <a:gdLst>
                <a:gd name="connsiteX0" fmla="*/ 11430 w 28575"/>
                <a:gd name="connsiteY0" fmla="*/ 5715 h 38100"/>
                <a:gd name="connsiteX1" fmla="*/ 14288 w 28575"/>
                <a:gd name="connsiteY1" fmla="*/ 5715 h 38100"/>
                <a:gd name="connsiteX2" fmla="*/ 24765 w 28575"/>
                <a:gd name="connsiteY2" fmla="*/ 6668 h 38100"/>
                <a:gd name="connsiteX3" fmla="*/ 33338 w 28575"/>
                <a:gd name="connsiteY3" fmla="*/ 0 h 38100"/>
                <a:gd name="connsiteX4" fmla="*/ 30480 w 28575"/>
                <a:gd name="connsiteY4" fmla="*/ 1905 h 38100"/>
                <a:gd name="connsiteX5" fmla="*/ 23813 w 28575"/>
                <a:gd name="connsiteY5" fmla="*/ 3810 h 38100"/>
                <a:gd name="connsiteX6" fmla="*/ 11430 w 28575"/>
                <a:gd name="connsiteY6" fmla="*/ 1905 h 38100"/>
                <a:gd name="connsiteX7" fmla="*/ 7620 w 28575"/>
                <a:gd name="connsiteY7" fmla="*/ 3810 h 38100"/>
                <a:gd name="connsiteX8" fmla="*/ 5715 w 28575"/>
                <a:gd name="connsiteY8" fmla="*/ 5715 h 38100"/>
                <a:gd name="connsiteX9" fmla="*/ 2857 w 28575"/>
                <a:gd name="connsiteY9" fmla="*/ 16193 h 38100"/>
                <a:gd name="connsiteX10" fmla="*/ 952 w 28575"/>
                <a:gd name="connsiteY10" fmla="*/ 21908 h 38100"/>
                <a:gd name="connsiteX11" fmla="*/ 0 w 28575"/>
                <a:gd name="connsiteY11" fmla="*/ 24765 h 38100"/>
                <a:gd name="connsiteX12" fmla="*/ 952 w 28575"/>
                <a:gd name="connsiteY12" fmla="*/ 26670 h 38100"/>
                <a:gd name="connsiteX13" fmla="*/ 3810 w 28575"/>
                <a:gd name="connsiteY13" fmla="*/ 32385 h 38100"/>
                <a:gd name="connsiteX14" fmla="*/ 2857 w 28575"/>
                <a:gd name="connsiteY14" fmla="*/ 36195 h 38100"/>
                <a:gd name="connsiteX15" fmla="*/ 5715 w 28575"/>
                <a:gd name="connsiteY15" fmla="*/ 38100 h 38100"/>
                <a:gd name="connsiteX16" fmla="*/ 6668 w 28575"/>
                <a:gd name="connsiteY16" fmla="*/ 37148 h 38100"/>
                <a:gd name="connsiteX17" fmla="*/ 6668 w 28575"/>
                <a:gd name="connsiteY17" fmla="*/ 24765 h 38100"/>
                <a:gd name="connsiteX18" fmla="*/ 8573 w 28575"/>
                <a:gd name="connsiteY18" fmla="*/ 23813 h 38100"/>
                <a:gd name="connsiteX19" fmla="*/ 11430 w 28575"/>
                <a:gd name="connsiteY19" fmla="*/ 25718 h 38100"/>
                <a:gd name="connsiteX20" fmla="*/ 11430 w 28575"/>
                <a:gd name="connsiteY20" fmla="*/ 28575 h 38100"/>
                <a:gd name="connsiteX21" fmla="*/ 15240 w 28575"/>
                <a:gd name="connsiteY21" fmla="*/ 34290 h 38100"/>
                <a:gd name="connsiteX22" fmla="*/ 21907 w 28575"/>
                <a:gd name="connsiteY22" fmla="*/ 31433 h 38100"/>
                <a:gd name="connsiteX23" fmla="*/ 18098 w 28575"/>
                <a:gd name="connsiteY23" fmla="*/ 27623 h 38100"/>
                <a:gd name="connsiteX24" fmla="*/ 16193 w 28575"/>
                <a:gd name="connsiteY24" fmla="*/ 22860 h 38100"/>
                <a:gd name="connsiteX25" fmla="*/ 14288 w 28575"/>
                <a:gd name="connsiteY25" fmla="*/ 20003 h 38100"/>
                <a:gd name="connsiteX26" fmla="*/ 17145 w 28575"/>
                <a:gd name="connsiteY26" fmla="*/ 18098 h 38100"/>
                <a:gd name="connsiteX27" fmla="*/ 20955 w 28575"/>
                <a:gd name="connsiteY27" fmla="*/ 13335 h 38100"/>
                <a:gd name="connsiteX28" fmla="*/ 16193 w 28575"/>
                <a:gd name="connsiteY28" fmla="*/ 15240 h 38100"/>
                <a:gd name="connsiteX29" fmla="*/ 12382 w 28575"/>
                <a:gd name="connsiteY29" fmla="*/ 17145 h 38100"/>
                <a:gd name="connsiteX30" fmla="*/ 9525 w 28575"/>
                <a:gd name="connsiteY30" fmla="*/ 17145 h 38100"/>
                <a:gd name="connsiteX31" fmla="*/ 7620 w 28575"/>
                <a:gd name="connsiteY31" fmla="*/ 15240 h 38100"/>
                <a:gd name="connsiteX32" fmla="*/ 6668 w 28575"/>
                <a:gd name="connsiteY32" fmla="*/ 10478 h 38100"/>
                <a:gd name="connsiteX33" fmla="*/ 11430 w 28575"/>
                <a:gd name="connsiteY33" fmla="*/ 5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 h="38100">
                  <a:moveTo>
                    <a:pt x="11430" y="5715"/>
                  </a:moveTo>
                  <a:cubicBezTo>
                    <a:pt x="12382" y="5715"/>
                    <a:pt x="13335" y="5715"/>
                    <a:pt x="14288" y="5715"/>
                  </a:cubicBezTo>
                  <a:cubicBezTo>
                    <a:pt x="18098" y="5715"/>
                    <a:pt x="21907" y="5715"/>
                    <a:pt x="24765" y="6668"/>
                  </a:cubicBezTo>
                  <a:cubicBezTo>
                    <a:pt x="28575" y="7620"/>
                    <a:pt x="31432" y="4763"/>
                    <a:pt x="33338" y="0"/>
                  </a:cubicBezTo>
                  <a:cubicBezTo>
                    <a:pt x="32385" y="953"/>
                    <a:pt x="31432" y="953"/>
                    <a:pt x="30480" y="1905"/>
                  </a:cubicBezTo>
                  <a:cubicBezTo>
                    <a:pt x="28575" y="3810"/>
                    <a:pt x="26670" y="4763"/>
                    <a:pt x="23813" y="3810"/>
                  </a:cubicBezTo>
                  <a:cubicBezTo>
                    <a:pt x="20002" y="3810"/>
                    <a:pt x="15240" y="2858"/>
                    <a:pt x="11430" y="1905"/>
                  </a:cubicBezTo>
                  <a:cubicBezTo>
                    <a:pt x="9525" y="2858"/>
                    <a:pt x="8573" y="3810"/>
                    <a:pt x="7620" y="3810"/>
                  </a:cubicBezTo>
                  <a:cubicBezTo>
                    <a:pt x="6668" y="4763"/>
                    <a:pt x="5715" y="4763"/>
                    <a:pt x="5715" y="5715"/>
                  </a:cubicBezTo>
                  <a:cubicBezTo>
                    <a:pt x="4763" y="9525"/>
                    <a:pt x="3810" y="12383"/>
                    <a:pt x="2857" y="16193"/>
                  </a:cubicBezTo>
                  <a:cubicBezTo>
                    <a:pt x="2857" y="18098"/>
                    <a:pt x="1905" y="20003"/>
                    <a:pt x="952" y="21908"/>
                  </a:cubicBezTo>
                  <a:cubicBezTo>
                    <a:pt x="952" y="22860"/>
                    <a:pt x="0" y="23813"/>
                    <a:pt x="0" y="24765"/>
                  </a:cubicBezTo>
                  <a:cubicBezTo>
                    <a:pt x="0" y="25718"/>
                    <a:pt x="0" y="26670"/>
                    <a:pt x="952" y="26670"/>
                  </a:cubicBezTo>
                  <a:cubicBezTo>
                    <a:pt x="3810" y="27623"/>
                    <a:pt x="3810" y="29528"/>
                    <a:pt x="3810" y="32385"/>
                  </a:cubicBezTo>
                  <a:cubicBezTo>
                    <a:pt x="3810" y="33338"/>
                    <a:pt x="3810" y="35243"/>
                    <a:pt x="2857" y="36195"/>
                  </a:cubicBezTo>
                  <a:cubicBezTo>
                    <a:pt x="2857" y="38100"/>
                    <a:pt x="3810" y="39053"/>
                    <a:pt x="5715" y="38100"/>
                  </a:cubicBezTo>
                  <a:cubicBezTo>
                    <a:pt x="6668" y="38100"/>
                    <a:pt x="6668" y="37148"/>
                    <a:pt x="6668" y="37148"/>
                  </a:cubicBezTo>
                  <a:lnTo>
                    <a:pt x="6668" y="24765"/>
                  </a:lnTo>
                  <a:cubicBezTo>
                    <a:pt x="7620" y="24765"/>
                    <a:pt x="7620" y="23813"/>
                    <a:pt x="8573" y="23813"/>
                  </a:cubicBezTo>
                  <a:cubicBezTo>
                    <a:pt x="9525" y="22860"/>
                    <a:pt x="11430" y="23813"/>
                    <a:pt x="11430" y="25718"/>
                  </a:cubicBezTo>
                  <a:cubicBezTo>
                    <a:pt x="11430" y="26670"/>
                    <a:pt x="11430" y="27623"/>
                    <a:pt x="11430" y="28575"/>
                  </a:cubicBezTo>
                  <a:cubicBezTo>
                    <a:pt x="13335" y="30480"/>
                    <a:pt x="14288" y="32385"/>
                    <a:pt x="15240" y="34290"/>
                  </a:cubicBezTo>
                  <a:lnTo>
                    <a:pt x="21907" y="31433"/>
                  </a:lnTo>
                  <a:cubicBezTo>
                    <a:pt x="20002" y="31433"/>
                    <a:pt x="18098" y="29528"/>
                    <a:pt x="18098" y="27623"/>
                  </a:cubicBezTo>
                  <a:cubicBezTo>
                    <a:pt x="18098" y="25718"/>
                    <a:pt x="17145" y="23813"/>
                    <a:pt x="16193" y="22860"/>
                  </a:cubicBezTo>
                  <a:cubicBezTo>
                    <a:pt x="15240" y="21908"/>
                    <a:pt x="15240" y="20955"/>
                    <a:pt x="14288" y="20003"/>
                  </a:cubicBezTo>
                  <a:cubicBezTo>
                    <a:pt x="15240" y="19050"/>
                    <a:pt x="16193" y="18098"/>
                    <a:pt x="17145" y="18098"/>
                  </a:cubicBezTo>
                  <a:cubicBezTo>
                    <a:pt x="19050" y="17145"/>
                    <a:pt x="20955" y="15240"/>
                    <a:pt x="20955" y="13335"/>
                  </a:cubicBezTo>
                  <a:cubicBezTo>
                    <a:pt x="20002" y="14288"/>
                    <a:pt x="18098" y="15240"/>
                    <a:pt x="16193" y="15240"/>
                  </a:cubicBezTo>
                  <a:cubicBezTo>
                    <a:pt x="15240" y="15240"/>
                    <a:pt x="13335" y="16193"/>
                    <a:pt x="12382" y="17145"/>
                  </a:cubicBezTo>
                  <a:cubicBezTo>
                    <a:pt x="11430" y="18098"/>
                    <a:pt x="10477" y="18098"/>
                    <a:pt x="9525" y="17145"/>
                  </a:cubicBezTo>
                  <a:cubicBezTo>
                    <a:pt x="8573" y="16193"/>
                    <a:pt x="8573" y="16193"/>
                    <a:pt x="7620" y="15240"/>
                  </a:cubicBezTo>
                  <a:cubicBezTo>
                    <a:pt x="6668" y="14288"/>
                    <a:pt x="5715" y="12383"/>
                    <a:pt x="6668" y="10478"/>
                  </a:cubicBezTo>
                  <a:cubicBezTo>
                    <a:pt x="8573" y="5715"/>
                    <a:pt x="9525" y="4763"/>
                    <a:pt x="11430" y="5715"/>
                  </a:cubicBezTo>
                  <a:close/>
                </a:path>
              </a:pathLst>
            </a:custGeom>
            <a:grpFill/>
            <a:ln w="9525" cap="flat">
              <a:noFill/>
              <a:prstDash val="solid"/>
              <a:miter/>
            </a:ln>
          </p:spPr>
          <p:txBody>
            <a:bodyPr rtlCol="0" anchor="ctr"/>
            <a:lstStyle/>
            <a:p>
              <a:endParaRPr lang="it-IT" sz="1013"/>
            </a:p>
          </p:txBody>
        </p:sp>
        <p:sp>
          <p:nvSpPr>
            <p:cNvPr id="1503" name="Figura a mano libera 1502">
              <a:extLst>
                <a:ext uri="{FF2B5EF4-FFF2-40B4-BE49-F238E27FC236}">
                  <a16:creationId xmlns:a16="http://schemas.microsoft.com/office/drawing/2014/main" id="{0D236C7D-400A-5546-8FD8-15DEB3C2D35C}"/>
                </a:ext>
              </a:extLst>
            </p:cNvPr>
            <p:cNvSpPr/>
            <p:nvPr/>
          </p:nvSpPr>
          <p:spPr>
            <a:xfrm>
              <a:off x="8828880" y="5917088"/>
              <a:ext cx="9525" cy="47625"/>
            </a:xfrm>
            <a:custGeom>
              <a:avLst/>
              <a:gdLst>
                <a:gd name="connsiteX0" fmla="*/ 6668 w 9525"/>
                <a:gd name="connsiteY0" fmla="*/ 0 h 47625"/>
                <a:gd name="connsiteX1" fmla="*/ 4763 w 9525"/>
                <a:gd name="connsiteY1" fmla="*/ 952 h 47625"/>
                <a:gd name="connsiteX2" fmla="*/ 1905 w 9525"/>
                <a:gd name="connsiteY2" fmla="*/ 952 h 47625"/>
                <a:gd name="connsiteX3" fmla="*/ 0 w 9525"/>
                <a:gd name="connsiteY3" fmla="*/ 9525 h 47625"/>
                <a:gd name="connsiteX4" fmla="*/ 953 w 9525"/>
                <a:gd name="connsiteY4" fmla="*/ 12382 h 47625"/>
                <a:gd name="connsiteX5" fmla="*/ 2858 w 9525"/>
                <a:gd name="connsiteY5" fmla="*/ 20955 h 47625"/>
                <a:gd name="connsiteX6" fmla="*/ 2858 w 9525"/>
                <a:gd name="connsiteY6" fmla="*/ 24765 h 47625"/>
                <a:gd name="connsiteX7" fmla="*/ 2858 w 9525"/>
                <a:gd name="connsiteY7" fmla="*/ 30480 h 47625"/>
                <a:gd name="connsiteX8" fmla="*/ 2858 w 9525"/>
                <a:gd name="connsiteY8" fmla="*/ 35243 h 47625"/>
                <a:gd name="connsiteX9" fmla="*/ 2858 w 9525"/>
                <a:gd name="connsiteY9" fmla="*/ 39052 h 47625"/>
                <a:gd name="connsiteX10" fmla="*/ 1905 w 9525"/>
                <a:gd name="connsiteY10" fmla="*/ 48577 h 47625"/>
                <a:gd name="connsiteX11" fmla="*/ 1905 w 9525"/>
                <a:gd name="connsiteY11" fmla="*/ 49530 h 47625"/>
                <a:gd name="connsiteX12" fmla="*/ 2858 w 9525"/>
                <a:gd name="connsiteY12" fmla="*/ 50482 h 47625"/>
                <a:gd name="connsiteX13" fmla="*/ 4763 w 9525"/>
                <a:gd name="connsiteY13" fmla="*/ 47625 h 47625"/>
                <a:gd name="connsiteX14" fmla="*/ 8573 w 9525"/>
                <a:gd name="connsiteY14" fmla="*/ 47625 h 47625"/>
                <a:gd name="connsiteX15" fmla="*/ 5715 w 9525"/>
                <a:gd name="connsiteY15" fmla="*/ 41910 h 47625"/>
                <a:gd name="connsiteX16" fmla="*/ 4763 w 9525"/>
                <a:gd name="connsiteY16" fmla="*/ 35243 h 47625"/>
                <a:gd name="connsiteX17" fmla="*/ 5715 w 9525"/>
                <a:gd name="connsiteY17" fmla="*/ 33338 h 47625"/>
                <a:gd name="connsiteX18" fmla="*/ 11430 w 9525"/>
                <a:gd name="connsiteY18" fmla="*/ 28575 h 47625"/>
                <a:gd name="connsiteX19" fmla="*/ 12383 w 9525"/>
                <a:gd name="connsiteY19" fmla="*/ 28575 h 47625"/>
                <a:gd name="connsiteX20" fmla="*/ 12383 w 9525"/>
                <a:gd name="connsiteY20" fmla="*/ 28575 h 47625"/>
                <a:gd name="connsiteX21" fmla="*/ 12383 w 9525"/>
                <a:gd name="connsiteY21" fmla="*/ 27623 h 47625"/>
                <a:gd name="connsiteX22" fmla="*/ 7620 w 9525"/>
                <a:gd name="connsiteY22" fmla="*/ 14288 h 47625"/>
                <a:gd name="connsiteX23" fmla="*/ 6668 w 9525"/>
                <a:gd name="connsiteY23" fmla="*/ 7620 h 47625"/>
                <a:gd name="connsiteX24" fmla="*/ 6668 w 9525"/>
                <a:gd name="connsiteY24"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5" h="47625">
                  <a:moveTo>
                    <a:pt x="6668" y="0"/>
                  </a:moveTo>
                  <a:cubicBezTo>
                    <a:pt x="5715" y="952"/>
                    <a:pt x="5715" y="952"/>
                    <a:pt x="4763" y="952"/>
                  </a:cubicBezTo>
                  <a:cubicBezTo>
                    <a:pt x="3810" y="952"/>
                    <a:pt x="2858" y="952"/>
                    <a:pt x="1905" y="952"/>
                  </a:cubicBezTo>
                  <a:cubicBezTo>
                    <a:pt x="953" y="3810"/>
                    <a:pt x="953" y="6668"/>
                    <a:pt x="0" y="9525"/>
                  </a:cubicBezTo>
                  <a:cubicBezTo>
                    <a:pt x="0" y="10477"/>
                    <a:pt x="0" y="11430"/>
                    <a:pt x="953" y="12382"/>
                  </a:cubicBezTo>
                  <a:cubicBezTo>
                    <a:pt x="2858" y="14288"/>
                    <a:pt x="3810" y="18098"/>
                    <a:pt x="2858" y="20955"/>
                  </a:cubicBezTo>
                  <a:cubicBezTo>
                    <a:pt x="2858" y="21907"/>
                    <a:pt x="2858" y="23813"/>
                    <a:pt x="2858" y="24765"/>
                  </a:cubicBezTo>
                  <a:cubicBezTo>
                    <a:pt x="2858" y="26670"/>
                    <a:pt x="2858" y="28575"/>
                    <a:pt x="2858" y="30480"/>
                  </a:cubicBezTo>
                  <a:cubicBezTo>
                    <a:pt x="2858" y="32385"/>
                    <a:pt x="2858" y="34290"/>
                    <a:pt x="2858" y="35243"/>
                  </a:cubicBezTo>
                  <a:cubicBezTo>
                    <a:pt x="2858" y="36195"/>
                    <a:pt x="3810" y="38100"/>
                    <a:pt x="2858" y="39052"/>
                  </a:cubicBezTo>
                  <a:cubicBezTo>
                    <a:pt x="1905" y="41910"/>
                    <a:pt x="2858" y="45720"/>
                    <a:pt x="1905" y="48577"/>
                  </a:cubicBezTo>
                  <a:cubicBezTo>
                    <a:pt x="1905" y="48577"/>
                    <a:pt x="1905" y="49530"/>
                    <a:pt x="1905" y="49530"/>
                  </a:cubicBezTo>
                  <a:cubicBezTo>
                    <a:pt x="1905" y="49530"/>
                    <a:pt x="1905" y="49530"/>
                    <a:pt x="2858" y="50482"/>
                  </a:cubicBezTo>
                  <a:lnTo>
                    <a:pt x="4763" y="47625"/>
                  </a:lnTo>
                  <a:lnTo>
                    <a:pt x="8573" y="47625"/>
                  </a:lnTo>
                  <a:cubicBezTo>
                    <a:pt x="7620" y="45720"/>
                    <a:pt x="6668" y="43815"/>
                    <a:pt x="5715" y="41910"/>
                  </a:cubicBezTo>
                  <a:cubicBezTo>
                    <a:pt x="4763" y="40005"/>
                    <a:pt x="3810" y="38100"/>
                    <a:pt x="4763" y="35243"/>
                  </a:cubicBezTo>
                  <a:cubicBezTo>
                    <a:pt x="4763" y="34290"/>
                    <a:pt x="5715" y="33338"/>
                    <a:pt x="5715" y="33338"/>
                  </a:cubicBezTo>
                  <a:cubicBezTo>
                    <a:pt x="5715" y="30480"/>
                    <a:pt x="8573" y="28575"/>
                    <a:pt x="11430" y="28575"/>
                  </a:cubicBezTo>
                  <a:cubicBezTo>
                    <a:pt x="11430" y="28575"/>
                    <a:pt x="12383" y="28575"/>
                    <a:pt x="12383" y="28575"/>
                  </a:cubicBezTo>
                  <a:cubicBezTo>
                    <a:pt x="12383" y="28575"/>
                    <a:pt x="12383" y="28575"/>
                    <a:pt x="12383" y="28575"/>
                  </a:cubicBezTo>
                  <a:cubicBezTo>
                    <a:pt x="12383" y="28575"/>
                    <a:pt x="12383" y="27623"/>
                    <a:pt x="12383" y="27623"/>
                  </a:cubicBezTo>
                  <a:cubicBezTo>
                    <a:pt x="11430" y="22860"/>
                    <a:pt x="9525" y="19050"/>
                    <a:pt x="7620" y="14288"/>
                  </a:cubicBezTo>
                  <a:cubicBezTo>
                    <a:pt x="6668" y="12382"/>
                    <a:pt x="6668" y="9525"/>
                    <a:pt x="6668" y="7620"/>
                  </a:cubicBezTo>
                  <a:cubicBezTo>
                    <a:pt x="9525" y="5715"/>
                    <a:pt x="8573" y="2857"/>
                    <a:pt x="6668" y="0"/>
                  </a:cubicBezTo>
                  <a:close/>
                </a:path>
              </a:pathLst>
            </a:custGeom>
            <a:grpFill/>
            <a:ln w="9525" cap="flat">
              <a:noFill/>
              <a:prstDash val="solid"/>
              <a:miter/>
            </a:ln>
          </p:spPr>
          <p:txBody>
            <a:bodyPr rtlCol="0" anchor="ctr"/>
            <a:lstStyle/>
            <a:p>
              <a:endParaRPr lang="it-IT" sz="1013"/>
            </a:p>
          </p:txBody>
        </p:sp>
        <p:sp>
          <p:nvSpPr>
            <p:cNvPr id="1504" name="Figura a mano libera 1503">
              <a:extLst>
                <a:ext uri="{FF2B5EF4-FFF2-40B4-BE49-F238E27FC236}">
                  <a16:creationId xmlns:a16="http://schemas.microsoft.com/office/drawing/2014/main" id="{1D814F1F-AEBB-7B40-A1BD-090693690191}"/>
                </a:ext>
              </a:extLst>
            </p:cNvPr>
            <p:cNvSpPr/>
            <p:nvPr/>
          </p:nvSpPr>
          <p:spPr>
            <a:xfrm>
              <a:off x="8564085" y="5660865"/>
              <a:ext cx="28575" cy="19050"/>
            </a:xfrm>
            <a:custGeom>
              <a:avLst/>
              <a:gdLst>
                <a:gd name="connsiteX0" fmla="*/ 10477 w 28575"/>
                <a:gd name="connsiteY0" fmla="*/ 16192 h 19050"/>
                <a:gd name="connsiteX1" fmla="*/ 12382 w 28575"/>
                <a:gd name="connsiteY1" fmla="*/ 14288 h 19050"/>
                <a:gd name="connsiteX2" fmla="*/ 14288 w 28575"/>
                <a:gd name="connsiteY2" fmla="*/ 14288 h 19050"/>
                <a:gd name="connsiteX3" fmla="*/ 20955 w 28575"/>
                <a:gd name="connsiteY3" fmla="*/ 12382 h 19050"/>
                <a:gd name="connsiteX4" fmla="*/ 29527 w 28575"/>
                <a:gd name="connsiteY4" fmla="*/ 11430 h 19050"/>
                <a:gd name="connsiteX5" fmla="*/ 29527 w 28575"/>
                <a:gd name="connsiteY5" fmla="*/ 7620 h 19050"/>
                <a:gd name="connsiteX6" fmla="*/ 33338 w 28575"/>
                <a:gd name="connsiteY6" fmla="*/ 5715 h 19050"/>
                <a:gd name="connsiteX7" fmla="*/ 27622 w 28575"/>
                <a:gd name="connsiteY7" fmla="*/ 2857 h 19050"/>
                <a:gd name="connsiteX8" fmla="*/ 22860 w 28575"/>
                <a:gd name="connsiteY8" fmla="*/ 0 h 19050"/>
                <a:gd name="connsiteX9" fmla="*/ 17145 w 28575"/>
                <a:gd name="connsiteY9" fmla="*/ 1905 h 19050"/>
                <a:gd name="connsiteX10" fmla="*/ 10477 w 28575"/>
                <a:gd name="connsiteY10" fmla="*/ 3810 h 19050"/>
                <a:gd name="connsiteX11" fmla="*/ 8572 w 28575"/>
                <a:gd name="connsiteY11" fmla="*/ 5715 h 19050"/>
                <a:gd name="connsiteX12" fmla="*/ 5715 w 28575"/>
                <a:gd name="connsiteY12" fmla="*/ 10477 h 19050"/>
                <a:gd name="connsiteX13" fmla="*/ 3810 w 28575"/>
                <a:gd name="connsiteY13" fmla="*/ 11430 h 19050"/>
                <a:gd name="connsiteX14" fmla="*/ 8572 w 28575"/>
                <a:gd name="connsiteY14" fmla="*/ 15240 h 19050"/>
                <a:gd name="connsiteX15" fmla="*/ 1905 w 28575"/>
                <a:gd name="connsiteY15" fmla="*/ 15240 h 19050"/>
                <a:gd name="connsiteX16" fmla="*/ 0 w 28575"/>
                <a:gd name="connsiteY16" fmla="*/ 17145 h 19050"/>
                <a:gd name="connsiteX17" fmla="*/ 4763 w 28575"/>
                <a:gd name="connsiteY17" fmla="*/ 19050 h 19050"/>
                <a:gd name="connsiteX18" fmla="*/ 10477 w 28575"/>
                <a:gd name="connsiteY18" fmla="*/ 1619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19050">
                  <a:moveTo>
                    <a:pt x="10477" y="16192"/>
                  </a:moveTo>
                  <a:cubicBezTo>
                    <a:pt x="11430" y="15240"/>
                    <a:pt x="11430" y="15240"/>
                    <a:pt x="12382" y="14288"/>
                  </a:cubicBezTo>
                  <a:cubicBezTo>
                    <a:pt x="13335" y="14288"/>
                    <a:pt x="13335" y="14288"/>
                    <a:pt x="14288" y="14288"/>
                  </a:cubicBezTo>
                  <a:cubicBezTo>
                    <a:pt x="16192" y="13335"/>
                    <a:pt x="19050" y="12382"/>
                    <a:pt x="20955" y="12382"/>
                  </a:cubicBezTo>
                  <a:cubicBezTo>
                    <a:pt x="23813" y="12382"/>
                    <a:pt x="26670" y="11430"/>
                    <a:pt x="29527" y="11430"/>
                  </a:cubicBezTo>
                  <a:lnTo>
                    <a:pt x="29527" y="7620"/>
                  </a:lnTo>
                  <a:lnTo>
                    <a:pt x="33338" y="5715"/>
                  </a:lnTo>
                  <a:cubicBezTo>
                    <a:pt x="31432" y="4763"/>
                    <a:pt x="29527" y="3810"/>
                    <a:pt x="27622" y="2857"/>
                  </a:cubicBezTo>
                  <a:cubicBezTo>
                    <a:pt x="25717" y="1905"/>
                    <a:pt x="23813" y="952"/>
                    <a:pt x="22860" y="0"/>
                  </a:cubicBezTo>
                  <a:cubicBezTo>
                    <a:pt x="20955" y="952"/>
                    <a:pt x="19050" y="952"/>
                    <a:pt x="17145" y="1905"/>
                  </a:cubicBezTo>
                  <a:cubicBezTo>
                    <a:pt x="15240" y="2857"/>
                    <a:pt x="12382" y="2857"/>
                    <a:pt x="10477" y="3810"/>
                  </a:cubicBezTo>
                  <a:cubicBezTo>
                    <a:pt x="9525" y="3810"/>
                    <a:pt x="8572" y="4763"/>
                    <a:pt x="8572" y="5715"/>
                  </a:cubicBezTo>
                  <a:cubicBezTo>
                    <a:pt x="8572" y="7620"/>
                    <a:pt x="7620" y="9525"/>
                    <a:pt x="5715" y="10477"/>
                  </a:cubicBezTo>
                  <a:cubicBezTo>
                    <a:pt x="4763" y="10477"/>
                    <a:pt x="4763" y="11430"/>
                    <a:pt x="3810" y="11430"/>
                  </a:cubicBezTo>
                  <a:lnTo>
                    <a:pt x="8572" y="15240"/>
                  </a:lnTo>
                  <a:cubicBezTo>
                    <a:pt x="5715" y="15240"/>
                    <a:pt x="3810" y="15240"/>
                    <a:pt x="1905" y="15240"/>
                  </a:cubicBezTo>
                  <a:cubicBezTo>
                    <a:pt x="952" y="15240"/>
                    <a:pt x="0" y="15240"/>
                    <a:pt x="0" y="17145"/>
                  </a:cubicBezTo>
                  <a:cubicBezTo>
                    <a:pt x="1905" y="18097"/>
                    <a:pt x="2857" y="19050"/>
                    <a:pt x="4763" y="19050"/>
                  </a:cubicBezTo>
                  <a:cubicBezTo>
                    <a:pt x="7620" y="19050"/>
                    <a:pt x="9525" y="18097"/>
                    <a:pt x="10477" y="16192"/>
                  </a:cubicBezTo>
                  <a:close/>
                </a:path>
              </a:pathLst>
            </a:custGeom>
            <a:grpFill/>
            <a:ln w="9525" cap="flat">
              <a:noFill/>
              <a:prstDash val="solid"/>
              <a:miter/>
            </a:ln>
          </p:spPr>
          <p:txBody>
            <a:bodyPr rtlCol="0" anchor="ctr"/>
            <a:lstStyle/>
            <a:p>
              <a:endParaRPr lang="it-IT" sz="1013"/>
            </a:p>
          </p:txBody>
        </p:sp>
        <p:sp>
          <p:nvSpPr>
            <p:cNvPr id="1505" name="Figura a mano libera 1504">
              <a:extLst>
                <a:ext uri="{FF2B5EF4-FFF2-40B4-BE49-F238E27FC236}">
                  <a16:creationId xmlns:a16="http://schemas.microsoft.com/office/drawing/2014/main" id="{F8972E5B-0DBE-234E-8F10-ECDEB274D9E9}"/>
                </a:ext>
              </a:extLst>
            </p:cNvPr>
            <p:cNvSpPr/>
            <p:nvPr/>
          </p:nvSpPr>
          <p:spPr>
            <a:xfrm>
              <a:off x="8639332" y="6263403"/>
              <a:ext cx="47625" cy="9525"/>
            </a:xfrm>
            <a:custGeom>
              <a:avLst/>
              <a:gdLst>
                <a:gd name="connsiteX0" fmla="*/ 51435 w 47625"/>
                <a:gd name="connsiteY0" fmla="*/ 11825 h 9525"/>
                <a:gd name="connsiteX1" fmla="*/ 44768 w 47625"/>
                <a:gd name="connsiteY1" fmla="*/ 9920 h 9525"/>
                <a:gd name="connsiteX2" fmla="*/ 41910 w 47625"/>
                <a:gd name="connsiteY2" fmla="*/ 9920 h 9525"/>
                <a:gd name="connsiteX3" fmla="*/ 38100 w 47625"/>
                <a:gd name="connsiteY3" fmla="*/ 8967 h 9525"/>
                <a:gd name="connsiteX4" fmla="*/ 37148 w 47625"/>
                <a:gd name="connsiteY4" fmla="*/ 7062 h 9525"/>
                <a:gd name="connsiteX5" fmla="*/ 38100 w 47625"/>
                <a:gd name="connsiteY5" fmla="*/ 6110 h 9525"/>
                <a:gd name="connsiteX6" fmla="*/ 40957 w 47625"/>
                <a:gd name="connsiteY6" fmla="*/ 4205 h 9525"/>
                <a:gd name="connsiteX7" fmla="*/ 25718 w 47625"/>
                <a:gd name="connsiteY7" fmla="*/ 2300 h 9525"/>
                <a:gd name="connsiteX8" fmla="*/ 20955 w 47625"/>
                <a:gd name="connsiteY8" fmla="*/ 4205 h 9525"/>
                <a:gd name="connsiteX9" fmla="*/ 18098 w 47625"/>
                <a:gd name="connsiteY9" fmla="*/ 4205 h 9525"/>
                <a:gd name="connsiteX10" fmla="*/ 13335 w 47625"/>
                <a:gd name="connsiteY10" fmla="*/ 2300 h 9525"/>
                <a:gd name="connsiteX11" fmla="*/ 11430 w 47625"/>
                <a:gd name="connsiteY11" fmla="*/ 1347 h 9525"/>
                <a:gd name="connsiteX12" fmla="*/ 953 w 47625"/>
                <a:gd name="connsiteY12" fmla="*/ 395 h 9525"/>
                <a:gd name="connsiteX13" fmla="*/ 0 w 47625"/>
                <a:gd name="connsiteY13" fmla="*/ 3252 h 9525"/>
                <a:gd name="connsiteX14" fmla="*/ 3810 w 47625"/>
                <a:gd name="connsiteY14" fmla="*/ 5157 h 9525"/>
                <a:gd name="connsiteX15" fmla="*/ 8573 w 47625"/>
                <a:gd name="connsiteY15" fmla="*/ 7062 h 9525"/>
                <a:gd name="connsiteX16" fmla="*/ 11430 w 47625"/>
                <a:gd name="connsiteY16" fmla="*/ 8014 h 9525"/>
                <a:gd name="connsiteX17" fmla="*/ 14288 w 47625"/>
                <a:gd name="connsiteY17" fmla="*/ 8014 h 9525"/>
                <a:gd name="connsiteX18" fmla="*/ 23813 w 47625"/>
                <a:gd name="connsiteY18" fmla="*/ 8967 h 9525"/>
                <a:gd name="connsiteX19" fmla="*/ 32385 w 47625"/>
                <a:gd name="connsiteY19" fmla="*/ 10872 h 9525"/>
                <a:gd name="connsiteX20" fmla="*/ 42863 w 47625"/>
                <a:gd name="connsiteY20" fmla="*/ 11825 h 9525"/>
                <a:gd name="connsiteX21" fmla="*/ 43815 w 47625"/>
                <a:gd name="connsiteY21" fmla="*/ 11825 h 9525"/>
                <a:gd name="connsiteX22" fmla="*/ 48578 w 47625"/>
                <a:gd name="connsiteY22" fmla="*/ 11825 h 9525"/>
                <a:gd name="connsiteX23" fmla="*/ 49530 w 47625"/>
                <a:gd name="connsiteY23" fmla="*/ 11825 h 9525"/>
                <a:gd name="connsiteX24" fmla="*/ 51435 w 47625"/>
                <a:gd name="connsiteY24" fmla="*/ 11825 h 9525"/>
                <a:gd name="connsiteX25" fmla="*/ 51435 w 47625"/>
                <a:gd name="connsiteY25" fmla="*/ 1182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625" h="9525">
                  <a:moveTo>
                    <a:pt x="51435" y="11825"/>
                  </a:moveTo>
                  <a:cubicBezTo>
                    <a:pt x="49530" y="11825"/>
                    <a:pt x="46673" y="11825"/>
                    <a:pt x="44768" y="9920"/>
                  </a:cubicBezTo>
                  <a:cubicBezTo>
                    <a:pt x="44768" y="8967"/>
                    <a:pt x="42863" y="9920"/>
                    <a:pt x="41910" y="9920"/>
                  </a:cubicBezTo>
                  <a:cubicBezTo>
                    <a:pt x="40957" y="9920"/>
                    <a:pt x="39053" y="9920"/>
                    <a:pt x="38100" y="8967"/>
                  </a:cubicBezTo>
                  <a:cubicBezTo>
                    <a:pt x="38100" y="8967"/>
                    <a:pt x="37148" y="8014"/>
                    <a:pt x="37148" y="7062"/>
                  </a:cubicBezTo>
                  <a:cubicBezTo>
                    <a:pt x="37148" y="7062"/>
                    <a:pt x="38100" y="6110"/>
                    <a:pt x="38100" y="6110"/>
                  </a:cubicBezTo>
                  <a:cubicBezTo>
                    <a:pt x="39053" y="6110"/>
                    <a:pt x="40957" y="7062"/>
                    <a:pt x="40957" y="4205"/>
                  </a:cubicBezTo>
                  <a:cubicBezTo>
                    <a:pt x="36195" y="5157"/>
                    <a:pt x="30480" y="4205"/>
                    <a:pt x="25718" y="2300"/>
                  </a:cubicBezTo>
                  <a:cubicBezTo>
                    <a:pt x="24765" y="4205"/>
                    <a:pt x="22860" y="5157"/>
                    <a:pt x="20955" y="4205"/>
                  </a:cubicBezTo>
                  <a:cubicBezTo>
                    <a:pt x="20003" y="4205"/>
                    <a:pt x="19050" y="4205"/>
                    <a:pt x="18098" y="4205"/>
                  </a:cubicBezTo>
                  <a:cubicBezTo>
                    <a:pt x="16193" y="4205"/>
                    <a:pt x="14288" y="3252"/>
                    <a:pt x="13335" y="2300"/>
                  </a:cubicBezTo>
                  <a:cubicBezTo>
                    <a:pt x="12382" y="1347"/>
                    <a:pt x="12382" y="1347"/>
                    <a:pt x="11430" y="1347"/>
                  </a:cubicBezTo>
                  <a:cubicBezTo>
                    <a:pt x="7620" y="395"/>
                    <a:pt x="4763" y="-558"/>
                    <a:pt x="953" y="395"/>
                  </a:cubicBezTo>
                  <a:lnTo>
                    <a:pt x="0" y="3252"/>
                  </a:lnTo>
                  <a:cubicBezTo>
                    <a:pt x="953" y="4205"/>
                    <a:pt x="2857" y="4205"/>
                    <a:pt x="3810" y="5157"/>
                  </a:cubicBezTo>
                  <a:cubicBezTo>
                    <a:pt x="4763" y="7062"/>
                    <a:pt x="6668" y="7062"/>
                    <a:pt x="8573" y="7062"/>
                  </a:cubicBezTo>
                  <a:cubicBezTo>
                    <a:pt x="9525" y="7062"/>
                    <a:pt x="10478" y="8014"/>
                    <a:pt x="11430" y="8014"/>
                  </a:cubicBezTo>
                  <a:cubicBezTo>
                    <a:pt x="12382" y="8014"/>
                    <a:pt x="13335" y="8967"/>
                    <a:pt x="14288" y="8014"/>
                  </a:cubicBezTo>
                  <a:cubicBezTo>
                    <a:pt x="17145" y="7062"/>
                    <a:pt x="20955" y="8014"/>
                    <a:pt x="23813" y="8967"/>
                  </a:cubicBezTo>
                  <a:cubicBezTo>
                    <a:pt x="26670" y="9920"/>
                    <a:pt x="29528" y="10872"/>
                    <a:pt x="32385" y="10872"/>
                  </a:cubicBezTo>
                  <a:cubicBezTo>
                    <a:pt x="36195" y="10872"/>
                    <a:pt x="40005" y="10872"/>
                    <a:pt x="42863" y="11825"/>
                  </a:cubicBezTo>
                  <a:cubicBezTo>
                    <a:pt x="42863" y="11825"/>
                    <a:pt x="43815" y="11825"/>
                    <a:pt x="43815" y="11825"/>
                  </a:cubicBezTo>
                  <a:cubicBezTo>
                    <a:pt x="45720" y="9920"/>
                    <a:pt x="47625" y="10872"/>
                    <a:pt x="48578" y="11825"/>
                  </a:cubicBezTo>
                  <a:cubicBezTo>
                    <a:pt x="48578" y="11825"/>
                    <a:pt x="49530" y="11825"/>
                    <a:pt x="49530" y="11825"/>
                  </a:cubicBezTo>
                  <a:cubicBezTo>
                    <a:pt x="51435" y="13730"/>
                    <a:pt x="51435" y="12777"/>
                    <a:pt x="51435" y="11825"/>
                  </a:cubicBezTo>
                  <a:cubicBezTo>
                    <a:pt x="51435" y="12777"/>
                    <a:pt x="51435" y="11825"/>
                    <a:pt x="51435" y="11825"/>
                  </a:cubicBezTo>
                  <a:close/>
                </a:path>
              </a:pathLst>
            </a:custGeom>
            <a:grpFill/>
            <a:ln w="9525" cap="flat">
              <a:noFill/>
              <a:prstDash val="solid"/>
              <a:miter/>
            </a:ln>
          </p:spPr>
          <p:txBody>
            <a:bodyPr rtlCol="0" anchor="ctr"/>
            <a:lstStyle/>
            <a:p>
              <a:endParaRPr lang="it-IT" sz="1013"/>
            </a:p>
          </p:txBody>
        </p:sp>
        <p:sp>
          <p:nvSpPr>
            <p:cNvPr id="1506" name="Figura a mano libera 1505">
              <a:extLst>
                <a:ext uri="{FF2B5EF4-FFF2-40B4-BE49-F238E27FC236}">
                  <a16:creationId xmlns:a16="http://schemas.microsoft.com/office/drawing/2014/main" id="{53397170-06DD-BC40-A66E-C0FB6D8EF860}"/>
                </a:ext>
              </a:extLst>
            </p:cNvPr>
            <p:cNvSpPr/>
            <p:nvPr/>
          </p:nvSpPr>
          <p:spPr>
            <a:xfrm>
              <a:off x="8819355" y="5973843"/>
              <a:ext cx="28575" cy="19050"/>
            </a:xfrm>
            <a:custGeom>
              <a:avLst/>
              <a:gdLst>
                <a:gd name="connsiteX0" fmla="*/ 25718 w 28575"/>
                <a:gd name="connsiteY0" fmla="*/ 9920 h 19050"/>
                <a:gd name="connsiteX1" fmla="*/ 15240 w 28575"/>
                <a:gd name="connsiteY1" fmla="*/ 4205 h 19050"/>
                <a:gd name="connsiteX2" fmla="*/ 12383 w 28575"/>
                <a:gd name="connsiteY2" fmla="*/ 395 h 19050"/>
                <a:gd name="connsiteX3" fmla="*/ 10478 w 28575"/>
                <a:gd name="connsiteY3" fmla="*/ 1347 h 19050"/>
                <a:gd name="connsiteX4" fmla="*/ 9525 w 28575"/>
                <a:gd name="connsiteY4" fmla="*/ 10872 h 19050"/>
                <a:gd name="connsiteX5" fmla="*/ 8573 w 28575"/>
                <a:gd name="connsiteY5" fmla="*/ 12777 h 19050"/>
                <a:gd name="connsiteX6" fmla="*/ 6668 w 28575"/>
                <a:gd name="connsiteY6" fmla="*/ 14682 h 19050"/>
                <a:gd name="connsiteX7" fmla="*/ 6668 w 28575"/>
                <a:gd name="connsiteY7" fmla="*/ 14682 h 19050"/>
                <a:gd name="connsiteX8" fmla="*/ 4763 w 28575"/>
                <a:gd name="connsiteY8" fmla="*/ 14682 h 19050"/>
                <a:gd name="connsiteX9" fmla="*/ 2858 w 28575"/>
                <a:gd name="connsiteY9" fmla="*/ 17540 h 19050"/>
                <a:gd name="connsiteX10" fmla="*/ 0 w 28575"/>
                <a:gd name="connsiteY10" fmla="*/ 19445 h 19050"/>
                <a:gd name="connsiteX11" fmla="*/ 953 w 28575"/>
                <a:gd name="connsiteY11" fmla="*/ 22302 h 19050"/>
                <a:gd name="connsiteX12" fmla="*/ 1905 w 28575"/>
                <a:gd name="connsiteY12" fmla="*/ 25160 h 19050"/>
                <a:gd name="connsiteX13" fmla="*/ 5715 w 28575"/>
                <a:gd name="connsiteY13" fmla="*/ 22302 h 19050"/>
                <a:gd name="connsiteX14" fmla="*/ 2858 w 28575"/>
                <a:gd name="connsiteY14" fmla="*/ 20397 h 19050"/>
                <a:gd name="connsiteX15" fmla="*/ 1905 w 28575"/>
                <a:gd name="connsiteY15" fmla="*/ 18492 h 19050"/>
                <a:gd name="connsiteX16" fmla="*/ 3810 w 28575"/>
                <a:gd name="connsiteY16" fmla="*/ 17540 h 19050"/>
                <a:gd name="connsiteX17" fmla="*/ 7620 w 28575"/>
                <a:gd name="connsiteY17" fmla="*/ 17540 h 19050"/>
                <a:gd name="connsiteX18" fmla="*/ 12383 w 28575"/>
                <a:gd name="connsiteY18" fmla="*/ 17540 h 19050"/>
                <a:gd name="connsiteX19" fmla="*/ 18098 w 28575"/>
                <a:gd name="connsiteY19" fmla="*/ 19445 h 19050"/>
                <a:gd name="connsiteX20" fmla="*/ 19050 w 28575"/>
                <a:gd name="connsiteY20" fmla="*/ 17540 h 19050"/>
                <a:gd name="connsiteX21" fmla="*/ 25718 w 28575"/>
                <a:gd name="connsiteY21" fmla="*/ 13730 h 19050"/>
                <a:gd name="connsiteX22" fmla="*/ 29528 w 28575"/>
                <a:gd name="connsiteY22" fmla="*/ 12777 h 19050"/>
                <a:gd name="connsiteX23" fmla="*/ 28575 w 28575"/>
                <a:gd name="connsiteY23" fmla="*/ 8015 h 19050"/>
                <a:gd name="connsiteX24" fmla="*/ 25718 w 28575"/>
                <a:gd name="connsiteY24" fmla="*/ 992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575" h="19050">
                  <a:moveTo>
                    <a:pt x="25718" y="9920"/>
                  </a:moveTo>
                  <a:cubicBezTo>
                    <a:pt x="21908" y="8967"/>
                    <a:pt x="18098" y="7062"/>
                    <a:pt x="15240" y="4205"/>
                  </a:cubicBezTo>
                  <a:cubicBezTo>
                    <a:pt x="14288" y="3252"/>
                    <a:pt x="13335" y="1347"/>
                    <a:pt x="12383" y="395"/>
                  </a:cubicBezTo>
                  <a:cubicBezTo>
                    <a:pt x="11430" y="-558"/>
                    <a:pt x="10478" y="395"/>
                    <a:pt x="10478" y="1347"/>
                  </a:cubicBezTo>
                  <a:cubicBezTo>
                    <a:pt x="11430" y="4205"/>
                    <a:pt x="11430" y="8015"/>
                    <a:pt x="9525" y="10872"/>
                  </a:cubicBezTo>
                  <a:cubicBezTo>
                    <a:pt x="9525" y="11825"/>
                    <a:pt x="9525" y="12777"/>
                    <a:pt x="8573" y="12777"/>
                  </a:cubicBezTo>
                  <a:cubicBezTo>
                    <a:pt x="8573" y="13730"/>
                    <a:pt x="7620" y="14682"/>
                    <a:pt x="6668" y="14682"/>
                  </a:cubicBezTo>
                  <a:cubicBezTo>
                    <a:pt x="6668" y="14682"/>
                    <a:pt x="6668" y="14682"/>
                    <a:pt x="6668" y="14682"/>
                  </a:cubicBezTo>
                  <a:lnTo>
                    <a:pt x="4763" y="14682"/>
                  </a:lnTo>
                  <a:cubicBezTo>
                    <a:pt x="4763" y="15635"/>
                    <a:pt x="3810" y="16587"/>
                    <a:pt x="2858" y="17540"/>
                  </a:cubicBezTo>
                  <a:cubicBezTo>
                    <a:pt x="1905" y="18492"/>
                    <a:pt x="953" y="19445"/>
                    <a:pt x="0" y="19445"/>
                  </a:cubicBezTo>
                  <a:cubicBezTo>
                    <a:pt x="953" y="20397"/>
                    <a:pt x="953" y="21350"/>
                    <a:pt x="953" y="22302"/>
                  </a:cubicBezTo>
                  <a:cubicBezTo>
                    <a:pt x="953" y="23255"/>
                    <a:pt x="953" y="24207"/>
                    <a:pt x="1905" y="25160"/>
                  </a:cubicBezTo>
                  <a:lnTo>
                    <a:pt x="5715" y="22302"/>
                  </a:lnTo>
                  <a:cubicBezTo>
                    <a:pt x="4763" y="22302"/>
                    <a:pt x="3810" y="21350"/>
                    <a:pt x="2858" y="20397"/>
                  </a:cubicBezTo>
                  <a:cubicBezTo>
                    <a:pt x="2858" y="20397"/>
                    <a:pt x="1905" y="19445"/>
                    <a:pt x="1905" y="18492"/>
                  </a:cubicBezTo>
                  <a:cubicBezTo>
                    <a:pt x="1905" y="17540"/>
                    <a:pt x="2858" y="17540"/>
                    <a:pt x="3810" y="17540"/>
                  </a:cubicBezTo>
                  <a:cubicBezTo>
                    <a:pt x="4763" y="17540"/>
                    <a:pt x="5715" y="18492"/>
                    <a:pt x="7620" y="17540"/>
                  </a:cubicBezTo>
                  <a:cubicBezTo>
                    <a:pt x="8573" y="16587"/>
                    <a:pt x="10478" y="16587"/>
                    <a:pt x="12383" y="17540"/>
                  </a:cubicBezTo>
                  <a:cubicBezTo>
                    <a:pt x="14288" y="18492"/>
                    <a:pt x="16193" y="19445"/>
                    <a:pt x="18098" y="19445"/>
                  </a:cubicBezTo>
                  <a:cubicBezTo>
                    <a:pt x="18098" y="18492"/>
                    <a:pt x="19050" y="18492"/>
                    <a:pt x="19050" y="17540"/>
                  </a:cubicBezTo>
                  <a:cubicBezTo>
                    <a:pt x="20003" y="15635"/>
                    <a:pt x="22860" y="13730"/>
                    <a:pt x="25718" y="13730"/>
                  </a:cubicBezTo>
                  <a:cubicBezTo>
                    <a:pt x="26670" y="13730"/>
                    <a:pt x="28575" y="12777"/>
                    <a:pt x="29528" y="12777"/>
                  </a:cubicBezTo>
                  <a:lnTo>
                    <a:pt x="28575" y="8015"/>
                  </a:lnTo>
                  <a:cubicBezTo>
                    <a:pt x="27623" y="8967"/>
                    <a:pt x="26670" y="9920"/>
                    <a:pt x="25718" y="9920"/>
                  </a:cubicBezTo>
                  <a:close/>
                </a:path>
              </a:pathLst>
            </a:custGeom>
            <a:grpFill/>
            <a:ln w="9525" cap="flat">
              <a:noFill/>
              <a:prstDash val="solid"/>
              <a:miter/>
            </a:ln>
          </p:spPr>
          <p:txBody>
            <a:bodyPr rtlCol="0" anchor="ctr"/>
            <a:lstStyle/>
            <a:p>
              <a:endParaRPr lang="it-IT" sz="1013"/>
            </a:p>
          </p:txBody>
        </p:sp>
        <p:sp>
          <p:nvSpPr>
            <p:cNvPr id="1507" name="Figura a mano libera 1506">
              <a:extLst>
                <a:ext uri="{FF2B5EF4-FFF2-40B4-BE49-F238E27FC236}">
                  <a16:creationId xmlns:a16="http://schemas.microsoft.com/office/drawing/2014/main" id="{6FBF8268-A0D4-5C4E-89D7-21A15F5F3AFE}"/>
                </a:ext>
              </a:extLst>
            </p:cNvPr>
            <p:cNvSpPr/>
            <p:nvPr/>
          </p:nvSpPr>
          <p:spPr>
            <a:xfrm>
              <a:off x="8607900" y="5685868"/>
              <a:ext cx="28575" cy="9525"/>
            </a:xfrm>
            <a:custGeom>
              <a:avLst/>
              <a:gdLst>
                <a:gd name="connsiteX0" fmla="*/ 5715 w 28575"/>
                <a:gd name="connsiteY0" fmla="*/ 13097 h 9525"/>
                <a:gd name="connsiteX1" fmla="*/ 12382 w 28575"/>
                <a:gd name="connsiteY1" fmla="*/ 11192 h 9525"/>
                <a:gd name="connsiteX2" fmla="*/ 26670 w 28575"/>
                <a:gd name="connsiteY2" fmla="*/ 10239 h 9525"/>
                <a:gd name="connsiteX3" fmla="*/ 28575 w 28575"/>
                <a:gd name="connsiteY3" fmla="*/ 9287 h 9525"/>
                <a:gd name="connsiteX4" fmla="*/ 29527 w 28575"/>
                <a:gd name="connsiteY4" fmla="*/ 6429 h 9525"/>
                <a:gd name="connsiteX5" fmla="*/ 27623 w 28575"/>
                <a:gd name="connsiteY5" fmla="*/ 4524 h 9525"/>
                <a:gd name="connsiteX6" fmla="*/ 24765 w 28575"/>
                <a:gd name="connsiteY6" fmla="*/ 3572 h 9525"/>
                <a:gd name="connsiteX7" fmla="*/ 21907 w 28575"/>
                <a:gd name="connsiteY7" fmla="*/ 1667 h 9525"/>
                <a:gd name="connsiteX8" fmla="*/ 17145 w 28575"/>
                <a:gd name="connsiteY8" fmla="*/ 3572 h 9525"/>
                <a:gd name="connsiteX9" fmla="*/ 16193 w 28575"/>
                <a:gd name="connsiteY9" fmla="*/ 3572 h 9525"/>
                <a:gd name="connsiteX10" fmla="*/ 17145 w 28575"/>
                <a:gd name="connsiteY10" fmla="*/ 714 h 9525"/>
                <a:gd name="connsiteX11" fmla="*/ 14288 w 28575"/>
                <a:gd name="connsiteY11" fmla="*/ 714 h 9525"/>
                <a:gd name="connsiteX12" fmla="*/ 13335 w 28575"/>
                <a:gd name="connsiteY12" fmla="*/ 1667 h 9525"/>
                <a:gd name="connsiteX13" fmla="*/ 8573 w 28575"/>
                <a:gd name="connsiteY13" fmla="*/ 4524 h 9525"/>
                <a:gd name="connsiteX14" fmla="*/ 6668 w 28575"/>
                <a:gd name="connsiteY14" fmla="*/ 7382 h 9525"/>
                <a:gd name="connsiteX15" fmla="*/ 0 w 28575"/>
                <a:gd name="connsiteY15" fmla="*/ 15954 h 9525"/>
                <a:gd name="connsiteX16" fmla="*/ 5715 w 28575"/>
                <a:gd name="connsiteY16" fmla="*/ 1309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5" h="9525">
                  <a:moveTo>
                    <a:pt x="5715" y="13097"/>
                  </a:moveTo>
                  <a:cubicBezTo>
                    <a:pt x="7620" y="12144"/>
                    <a:pt x="9525" y="11192"/>
                    <a:pt x="12382" y="11192"/>
                  </a:cubicBezTo>
                  <a:cubicBezTo>
                    <a:pt x="17145" y="11192"/>
                    <a:pt x="21907" y="10239"/>
                    <a:pt x="26670" y="10239"/>
                  </a:cubicBezTo>
                  <a:cubicBezTo>
                    <a:pt x="27623" y="10239"/>
                    <a:pt x="28575" y="10239"/>
                    <a:pt x="28575" y="9287"/>
                  </a:cubicBezTo>
                  <a:cubicBezTo>
                    <a:pt x="29527" y="8334"/>
                    <a:pt x="29527" y="7382"/>
                    <a:pt x="29527" y="6429"/>
                  </a:cubicBezTo>
                  <a:cubicBezTo>
                    <a:pt x="29527" y="5477"/>
                    <a:pt x="28575" y="4524"/>
                    <a:pt x="27623" y="4524"/>
                  </a:cubicBezTo>
                  <a:cubicBezTo>
                    <a:pt x="26670" y="4524"/>
                    <a:pt x="25718" y="3572"/>
                    <a:pt x="24765" y="3572"/>
                  </a:cubicBezTo>
                  <a:cubicBezTo>
                    <a:pt x="23813" y="2619"/>
                    <a:pt x="22860" y="1667"/>
                    <a:pt x="21907" y="1667"/>
                  </a:cubicBezTo>
                  <a:cubicBezTo>
                    <a:pt x="20002" y="2619"/>
                    <a:pt x="19050" y="2619"/>
                    <a:pt x="17145" y="3572"/>
                  </a:cubicBezTo>
                  <a:cubicBezTo>
                    <a:pt x="17145" y="3572"/>
                    <a:pt x="16193" y="3572"/>
                    <a:pt x="16193" y="3572"/>
                  </a:cubicBezTo>
                  <a:lnTo>
                    <a:pt x="17145" y="714"/>
                  </a:lnTo>
                  <a:cubicBezTo>
                    <a:pt x="16193" y="-238"/>
                    <a:pt x="15240" y="-238"/>
                    <a:pt x="14288" y="714"/>
                  </a:cubicBezTo>
                  <a:cubicBezTo>
                    <a:pt x="14288" y="714"/>
                    <a:pt x="13335" y="1667"/>
                    <a:pt x="13335" y="1667"/>
                  </a:cubicBezTo>
                  <a:cubicBezTo>
                    <a:pt x="10477" y="714"/>
                    <a:pt x="9525" y="2619"/>
                    <a:pt x="8573" y="4524"/>
                  </a:cubicBezTo>
                  <a:cubicBezTo>
                    <a:pt x="7620" y="5477"/>
                    <a:pt x="7620" y="6429"/>
                    <a:pt x="6668" y="7382"/>
                  </a:cubicBezTo>
                  <a:cubicBezTo>
                    <a:pt x="3810" y="9287"/>
                    <a:pt x="2857" y="13097"/>
                    <a:pt x="0" y="15954"/>
                  </a:cubicBezTo>
                  <a:cubicBezTo>
                    <a:pt x="952" y="14049"/>
                    <a:pt x="3810" y="14049"/>
                    <a:pt x="5715" y="13097"/>
                  </a:cubicBezTo>
                  <a:close/>
                </a:path>
              </a:pathLst>
            </a:custGeom>
            <a:grpFill/>
            <a:ln w="9525" cap="flat">
              <a:noFill/>
              <a:prstDash val="solid"/>
              <a:miter/>
            </a:ln>
          </p:spPr>
          <p:txBody>
            <a:bodyPr rtlCol="0" anchor="ctr"/>
            <a:lstStyle/>
            <a:p>
              <a:endParaRPr lang="it-IT" sz="1013"/>
            </a:p>
          </p:txBody>
        </p:sp>
        <p:sp>
          <p:nvSpPr>
            <p:cNvPr id="1508" name="Figura a mano libera 1507">
              <a:extLst>
                <a:ext uri="{FF2B5EF4-FFF2-40B4-BE49-F238E27FC236}">
                  <a16:creationId xmlns:a16="http://schemas.microsoft.com/office/drawing/2014/main" id="{454B3953-F9A9-F347-A2BE-418473919AD6}"/>
                </a:ext>
              </a:extLst>
            </p:cNvPr>
            <p:cNvSpPr/>
            <p:nvPr/>
          </p:nvSpPr>
          <p:spPr>
            <a:xfrm>
              <a:off x="8714580" y="6133338"/>
              <a:ext cx="9525" cy="19050"/>
            </a:xfrm>
            <a:custGeom>
              <a:avLst/>
              <a:gdLst>
                <a:gd name="connsiteX0" fmla="*/ 0 w 9525"/>
                <a:gd name="connsiteY0" fmla="*/ 13302 h 19050"/>
                <a:gd name="connsiteX1" fmla="*/ 952 w 9525"/>
                <a:gd name="connsiteY1" fmla="*/ 18065 h 19050"/>
                <a:gd name="connsiteX2" fmla="*/ 3810 w 9525"/>
                <a:gd name="connsiteY2" fmla="*/ 19970 h 19050"/>
                <a:gd name="connsiteX3" fmla="*/ 3810 w 9525"/>
                <a:gd name="connsiteY3" fmla="*/ 19970 h 19050"/>
                <a:gd name="connsiteX4" fmla="*/ 5715 w 9525"/>
                <a:gd name="connsiteY4" fmla="*/ 19970 h 19050"/>
                <a:gd name="connsiteX5" fmla="*/ 4763 w 9525"/>
                <a:gd name="connsiteY5" fmla="*/ 23780 h 19050"/>
                <a:gd name="connsiteX6" fmla="*/ 9525 w 9525"/>
                <a:gd name="connsiteY6" fmla="*/ 23780 h 19050"/>
                <a:gd name="connsiteX7" fmla="*/ 8572 w 9525"/>
                <a:gd name="connsiteY7" fmla="*/ 19017 h 19050"/>
                <a:gd name="connsiteX8" fmla="*/ 10477 w 9525"/>
                <a:gd name="connsiteY8" fmla="*/ 13302 h 19050"/>
                <a:gd name="connsiteX9" fmla="*/ 13335 w 9525"/>
                <a:gd name="connsiteY9" fmla="*/ 8540 h 19050"/>
                <a:gd name="connsiteX10" fmla="*/ 11430 w 9525"/>
                <a:gd name="connsiteY10" fmla="*/ 1872 h 19050"/>
                <a:gd name="connsiteX11" fmla="*/ 9525 w 9525"/>
                <a:gd name="connsiteY11" fmla="*/ 920 h 19050"/>
                <a:gd name="connsiteX12" fmla="*/ 3810 w 9525"/>
                <a:gd name="connsiteY12" fmla="*/ 4730 h 19050"/>
                <a:gd name="connsiteX13" fmla="*/ 3810 w 9525"/>
                <a:gd name="connsiteY13" fmla="*/ 6635 h 19050"/>
                <a:gd name="connsiteX14" fmla="*/ 2857 w 9525"/>
                <a:gd name="connsiteY14" fmla="*/ 12350 h 19050"/>
                <a:gd name="connsiteX15" fmla="*/ 0 w 9525"/>
                <a:gd name="connsiteY15" fmla="*/ 1330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5" h="19050">
                  <a:moveTo>
                    <a:pt x="0" y="13302"/>
                  </a:moveTo>
                  <a:cubicBezTo>
                    <a:pt x="0" y="15207"/>
                    <a:pt x="952" y="16160"/>
                    <a:pt x="952" y="18065"/>
                  </a:cubicBezTo>
                  <a:cubicBezTo>
                    <a:pt x="952" y="19017"/>
                    <a:pt x="1905" y="19970"/>
                    <a:pt x="3810" y="19970"/>
                  </a:cubicBezTo>
                  <a:cubicBezTo>
                    <a:pt x="3810" y="19970"/>
                    <a:pt x="3810" y="19970"/>
                    <a:pt x="3810" y="19970"/>
                  </a:cubicBezTo>
                  <a:cubicBezTo>
                    <a:pt x="3810" y="19970"/>
                    <a:pt x="4763" y="19970"/>
                    <a:pt x="5715" y="19970"/>
                  </a:cubicBezTo>
                  <a:lnTo>
                    <a:pt x="4763" y="23780"/>
                  </a:lnTo>
                  <a:cubicBezTo>
                    <a:pt x="7620" y="25685"/>
                    <a:pt x="7620" y="25685"/>
                    <a:pt x="9525" y="23780"/>
                  </a:cubicBezTo>
                  <a:lnTo>
                    <a:pt x="8572" y="19017"/>
                  </a:lnTo>
                  <a:cubicBezTo>
                    <a:pt x="7620" y="17112"/>
                    <a:pt x="8572" y="14255"/>
                    <a:pt x="10477" y="13302"/>
                  </a:cubicBezTo>
                  <a:cubicBezTo>
                    <a:pt x="12382" y="12350"/>
                    <a:pt x="13335" y="10445"/>
                    <a:pt x="13335" y="8540"/>
                  </a:cubicBezTo>
                  <a:lnTo>
                    <a:pt x="11430" y="1872"/>
                  </a:lnTo>
                  <a:cubicBezTo>
                    <a:pt x="10477" y="1872"/>
                    <a:pt x="10477" y="1872"/>
                    <a:pt x="9525" y="920"/>
                  </a:cubicBezTo>
                  <a:cubicBezTo>
                    <a:pt x="5715" y="-985"/>
                    <a:pt x="3810" y="-33"/>
                    <a:pt x="3810" y="4730"/>
                  </a:cubicBezTo>
                  <a:cubicBezTo>
                    <a:pt x="3810" y="5682"/>
                    <a:pt x="3810" y="5682"/>
                    <a:pt x="3810" y="6635"/>
                  </a:cubicBezTo>
                  <a:cubicBezTo>
                    <a:pt x="3810" y="8540"/>
                    <a:pt x="3810" y="11397"/>
                    <a:pt x="2857" y="12350"/>
                  </a:cubicBezTo>
                  <a:cubicBezTo>
                    <a:pt x="952" y="13302"/>
                    <a:pt x="0" y="11397"/>
                    <a:pt x="0" y="13302"/>
                  </a:cubicBezTo>
                  <a:close/>
                </a:path>
              </a:pathLst>
            </a:custGeom>
            <a:grpFill/>
            <a:ln w="9525" cap="flat">
              <a:noFill/>
              <a:prstDash val="solid"/>
              <a:miter/>
            </a:ln>
          </p:spPr>
          <p:txBody>
            <a:bodyPr rtlCol="0" anchor="ctr"/>
            <a:lstStyle/>
            <a:p>
              <a:endParaRPr lang="it-IT" sz="1013"/>
            </a:p>
          </p:txBody>
        </p:sp>
        <p:sp>
          <p:nvSpPr>
            <p:cNvPr id="1509" name="Figura a mano libera 1508">
              <a:extLst>
                <a:ext uri="{FF2B5EF4-FFF2-40B4-BE49-F238E27FC236}">
                  <a16:creationId xmlns:a16="http://schemas.microsoft.com/office/drawing/2014/main" id="{AC794126-6F04-A547-B7BE-886BB4337B10}"/>
                </a:ext>
              </a:extLst>
            </p:cNvPr>
            <p:cNvSpPr/>
            <p:nvPr/>
          </p:nvSpPr>
          <p:spPr>
            <a:xfrm>
              <a:off x="8726963" y="6180930"/>
              <a:ext cx="19050" cy="19050"/>
            </a:xfrm>
            <a:custGeom>
              <a:avLst/>
              <a:gdLst>
                <a:gd name="connsiteX0" fmla="*/ 18098 w 19050"/>
                <a:gd name="connsiteY0" fmla="*/ 0 h 19050"/>
                <a:gd name="connsiteX1" fmla="*/ 18098 w 19050"/>
                <a:gd name="connsiteY1" fmla="*/ 0 h 19050"/>
                <a:gd name="connsiteX2" fmla="*/ 17145 w 19050"/>
                <a:gd name="connsiteY2" fmla="*/ 1905 h 19050"/>
                <a:gd name="connsiteX3" fmla="*/ 9525 w 19050"/>
                <a:gd name="connsiteY3" fmla="*/ 7620 h 19050"/>
                <a:gd name="connsiteX4" fmla="*/ 8573 w 19050"/>
                <a:gd name="connsiteY4" fmla="*/ 6668 h 19050"/>
                <a:gd name="connsiteX5" fmla="*/ 4763 w 19050"/>
                <a:gd name="connsiteY5" fmla="*/ 6668 h 19050"/>
                <a:gd name="connsiteX6" fmla="*/ 0 w 19050"/>
                <a:gd name="connsiteY6" fmla="*/ 9525 h 19050"/>
                <a:gd name="connsiteX7" fmla="*/ 0 w 19050"/>
                <a:gd name="connsiteY7" fmla="*/ 11430 h 19050"/>
                <a:gd name="connsiteX8" fmla="*/ 2857 w 19050"/>
                <a:gd name="connsiteY8" fmla="*/ 9525 h 19050"/>
                <a:gd name="connsiteX9" fmla="*/ 4763 w 19050"/>
                <a:gd name="connsiteY9" fmla="*/ 9525 h 19050"/>
                <a:gd name="connsiteX10" fmla="*/ 6668 w 19050"/>
                <a:gd name="connsiteY10" fmla="*/ 9525 h 19050"/>
                <a:gd name="connsiteX11" fmla="*/ 10477 w 19050"/>
                <a:gd name="connsiteY11" fmla="*/ 10478 h 19050"/>
                <a:gd name="connsiteX12" fmla="*/ 10477 w 19050"/>
                <a:gd name="connsiteY12" fmla="*/ 13335 h 19050"/>
                <a:gd name="connsiteX13" fmla="*/ 13335 w 19050"/>
                <a:gd name="connsiteY13" fmla="*/ 18098 h 19050"/>
                <a:gd name="connsiteX14" fmla="*/ 13335 w 19050"/>
                <a:gd name="connsiteY14" fmla="*/ 18098 h 19050"/>
                <a:gd name="connsiteX15" fmla="*/ 15240 w 19050"/>
                <a:gd name="connsiteY15" fmla="*/ 19050 h 19050"/>
                <a:gd name="connsiteX16" fmla="*/ 18098 w 19050"/>
                <a:gd name="connsiteY16" fmla="*/ 19050 h 19050"/>
                <a:gd name="connsiteX17" fmla="*/ 18098 w 19050"/>
                <a:gd name="connsiteY17" fmla="*/ 17145 h 19050"/>
                <a:gd name="connsiteX18" fmla="*/ 17145 w 19050"/>
                <a:gd name="connsiteY18" fmla="*/ 15240 h 19050"/>
                <a:gd name="connsiteX19" fmla="*/ 18098 w 19050"/>
                <a:gd name="connsiteY19" fmla="*/ 12383 h 19050"/>
                <a:gd name="connsiteX20" fmla="*/ 20955 w 19050"/>
                <a:gd name="connsiteY20" fmla="*/ 12383 h 19050"/>
                <a:gd name="connsiteX21" fmla="*/ 22860 w 19050"/>
                <a:gd name="connsiteY21" fmla="*/ 11430 h 19050"/>
                <a:gd name="connsiteX22" fmla="*/ 22860 w 19050"/>
                <a:gd name="connsiteY22" fmla="*/ 10478 h 19050"/>
                <a:gd name="connsiteX23" fmla="*/ 22860 w 19050"/>
                <a:gd name="connsiteY23" fmla="*/ 8573 h 19050"/>
                <a:gd name="connsiteX24" fmla="*/ 21907 w 19050"/>
                <a:gd name="connsiteY24" fmla="*/ 3810 h 19050"/>
                <a:gd name="connsiteX25" fmla="*/ 18098 w 19050"/>
                <a:gd name="connsiteY2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050" h="19050">
                  <a:moveTo>
                    <a:pt x="18098" y="0"/>
                  </a:moveTo>
                  <a:cubicBezTo>
                    <a:pt x="18098" y="0"/>
                    <a:pt x="18098" y="0"/>
                    <a:pt x="18098" y="0"/>
                  </a:cubicBezTo>
                  <a:lnTo>
                    <a:pt x="17145" y="1905"/>
                  </a:lnTo>
                  <a:lnTo>
                    <a:pt x="9525" y="7620"/>
                  </a:lnTo>
                  <a:cubicBezTo>
                    <a:pt x="9525" y="7620"/>
                    <a:pt x="8573" y="7620"/>
                    <a:pt x="8573" y="6668"/>
                  </a:cubicBezTo>
                  <a:cubicBezTo>
                    <a:pt x="6668" y="4763"/>
                    <a:pt x="6668" y="4763"/>
                    <a:pt x="4763" y="6668"/>
                  </a:cubicBezTo>
                  <a:cubicBezTo>
                    <a:pt x="3810" y="7620"/>
                    <a:pt x="1905" y="8573"/>
                    <a:pt x="0" y="9525"/>
                  </a:cubicBezTo>
                  <a:lnTo>
                    <a:pt x="0" y="11430"/>
                  </a:lnTo>
                  <a:lnTo>
                    <a:pt x="2857" y="9525"/>
                  </a:lnTo>
                  <a:cubicBezTo>
                    <a:pt x="3810" y="9525"/>
                    <a:pt x="3810" y="9525"/>
                    <a:pt x="4763" y="9525"/>
                  </a:cubicBezTo>
                  <a:cubicBezTo>
                    <a:pt x="5715" y="9525"/>
                    <a:pt x="6668" y="9525"/>
                    <a:pt x="6668" y="9525"/>
                  </a:cubicBezTo>
                  <a:cubicBezTo>
                    <a:pt x="7620" y="8573"/>
                    <a:pt x="9525" y="9525"/>
                    <a:pt x="10477" y="10478"/>
                  </a:cubicBezTo>
                  <a:cubicBezTo>
                    <a:pt x="11430" y="11430"/>
                    <a:pt x="11430" y="12383"/>
                    <a:pt x="10477" y="13335"/>
                  </a:cubicBezTo>
                  <a:cubicBezTo>
                    <a:pt x="9525" y="15240"/>
                    <a:pt x="10477" y="18098"/>
                    <a:pt x="13335" y="18098"/>
                  </a:cubicBezTo>
                  <a:cubicBezTo>
                    <a:pt x="13335" y="18098"/>
                    <a:pt x="13335" y="18098"/>
                    <a:pt x="13335" y="18098"/>
                  </a:cubicBezTo>
                  <a:cubicBezTo>
                    <a:pt x="14288" y="18098"/>
                    <a:pt x="15240" y="19050"/>
                    <a:pt x="15240" y="19050"/>
                  </a:cubicBezTo>
                  <a:cubicBezTo>
                    <a:pt x="16193" y="19050"/>
                    <a:pt x="17145" y="20955"/>
                    <a:pt x="18098" y="19050"/>
                  </a:cubicBezTo>
                  <a:cubicBezTo>
                    <a:pt x="18098" y="18098"/>
                    <a:pt x="18098" y="18098"/>
                    <a:pt x="18098" y="17145"/>
                  </a:cubicBezTo>
                  <a:cubicBezTo>
                    <a:pt x="18098" y="16193"/>
                    <a:pt x="18098" y="16193"/>
                    <a:pt x="17145" y="15240"/>
                  </a:cubicBezTo>
                  <a:cubicBezTo>
                    <a:pt x="17145" y="14288"/>
                    <a:pt x="17145" y="13335"/>
                    <a:pt x="18098" y="12383"/>
                  </a:cubicBezTo>
                  <a:cubicBezTo>
                    <a:pt x="19050" y="11430"/>
                    <a:pt x="20002" y="11430"/>
                    <a:pt x="20955" y="12383"/>
                  </a:cubicBezTo>
                  <a:cubicBezTo>
                    <a:pt x="21907" y="12383"/>
                    <a:pt x="22860" y="12383"/>
                    <a:pt x="22860" y="11430"/>
                  </a:cubicBezTo>
                  <a:cubicBezTo>
                    <a:pt x="22860" y="11430"/>
                    <a:pt x="22860" y="10478"/>
                    <a:pt x="22860" y="10478"/>
                  </a:cubicBezTo>
                  <a:cubicBezTo>
                    <a:pt x="22860" y="9525"/>
                    <a:pt x="22860" y="9525"/>
                    <a:pt x="22860" y="8573"/>
                  </a:cubicBezTo>
                  <a:cubicBezTo>
                    <a:pt x="21907" y="6668"/>
                    <a:pt x="21907" y="5715"/>
                    <a:pt x="21907" y="3810"/>
                  </a:cubicBezTo>
                  <a:cubicBezTo>
                    <a:pt x="20955" y="2858"/>
                    <a:pt x="20002" y="953"/>
                    <a:pt x="18098" y="0"/>
                  </a:cubicBezTo>
                  <a:close/>
                </a:path>
              </a:pathLst>
            </a:custGeom>
            <a:grpFill/>
            <a:ln w="9525" cap="flat">
              <a:noFill/>
              <a:prstDash val="solid"/>
              <a:miter/>
            </a:ln>
          </p:spPr>
          <p:txBody>
            <a:bodyPr rtlCol="0" anchor="ctr"/>
            <a:lstStyle/>
            <a:p>
              <a:endParaRPr lang="it-IT" sz="1013"/>
            </a:p>
          </p:txBody>
        </p:sp>
        <p:sp>
          <p:nvSpPr>
            <p:cNvPr id="1510" name="Figura a mano libera 1509">
              <a:extLst>
                <a:ext uri="{FF2B5EF4-FFF2-40B4-BE49-F238E27FC236}">
                  <a16:creationId xmlns:a16="http://schemas.microsoft.com/office/drawing/2014/main" id="{530B19A4-D7D1-F24D-947D-41198C40AF68}"/>
                </a:ext>
              </a:extLst>
            </p:cNvPr>
            <p:cNvSpPr/>
            <p:nvPr/>
          </p:nvSpPr>
          <p:spPr>
            <a:xfrm>
              <a:off x="8726010" y="6193313"/>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11" name="Figura a mano libera 1510">
              <a:extLst>
                <a:ext uri="{FF2B5EF4-FFF2-40B4-BE49-F238E27FC236}">
                  <a16:creationId xmlns:a16="http://schemas.microsoft.com/office/drawing/2014/main" id="{98ACB2BA-2904-4144-9062-15206EDD688A}"/>
                </a:ext>
              </a:extLst>
            </p:cNvPr>
            <p:cNvSpPr/>
            <p:nvPr/>
          </p:nvSpPr>
          <p:spPr>
            <a:xfrm>
              <a:off x="8502134" y="6180930"/>
              <a:ext cx="9525" cy="9525"/>
            </a:xfrm>
            <a:custGeom>
              <a:avLst/>
              <a:gdLst>
                <a:gd name="connsiteX0" fmla="*/ 4801 w 9525"/>
                <a:gd name="connsiteY0" fmla="*/ 953 h 9525"/>
                <a:gd name="connsiteX1" fmla="*/ 2896 w 9525"/>
                <a:gd name="connsiteY1" fmla="*/ 0 h 9525"/>
                <a:gd name="connsiteX2" fmla="*/ 991 w 9525"/>
                <a:gd name="connsiteY2" fmla="*/ 15240 h 9525"/>
                <a:gd name="connsiteX3" fmla="*/ 5754 w 9525"/>
                <a:gd name="connsiteY3" fmla="*/ 18098 h 9525"/>
                <a:gd name="connsiteX4" fmla="*/ 7659 w 9525"/>
                <a:gd name="connsiteY4" fmla="*/ 17145 h 9525"/>
                <a:gd name="connsiteX5" fmla="*/ 9564 w 9525"/>
                <a:gd name="connsiteY5" fmla="*/ 11430 h 9525"/>
                <a:gd name="connsiteX6" fmla="*/ 4801 w 9525"/>
                <a:gd name="connsiteY6" fmla="*/ 95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801" y="953"/>
                  </a:moveTo>
                  <a:cubicBezTo>
                    <a:pt x="4801" y="953"/>
                    <a:pt x="3849" y="0"/>
                    <a:pt x="2896" y="0"/>
                  </a:cubicBezTo>
                  <a:cubicBezTo>
                    <a:pt x="39" y="4763"/>
                    <a:pt x="-914" y="10478"/>
                    <a:pt x="991" y="15240"/>
                  </a:cubicBezTo>
                  <a:cubicBezTo>
                    <a:pt x="1944" y="18098"/>
                    <a:pt x="2896" y="18098"/>
                    <a:pt x="5754" y="18098"/>
                  </a:cubicBezTo>
                  <a:cubicBezTo>
                    <a:pt x="6706" y="18098"/>
                    <a:pt x="7659" y="17145"/>
                    <a:pt x="7659" y="17145"/>
                  </a:cubicBezTo>
                  <a:cubicBezTo>
                    <a:pt x="9564" y="16193"/>
                    <a:pt x="10516" y="13335"/>
                    <a:pt x="9564" y="11430"/>
                  </a:cubicBezTo>
                  <a:cubicBezTo>
                    <a:pt x="9564" y="7620"/>
                    <a:pt x="6706" y="4763"/>
                    <a:pt x="4801" y="953"/>
                  </a:cubicBezTo>
                  <a:close/>
                </a:path>
              </a:pathLst>
            </a:custGeom>
            <a:grpFill/>
            <a:ln w="9525" cap="flat">
              <a:noFill/>
              <a:prstDash val="solid"/>
              <a:miter/>
            </a:ln>
          </p:spPr>
          <p:txBody>
            <a:bodyPr rtlCol="0" anchor="ctr"/>
            <a:lstStyle/>
            <a:p>
              <a:endParaRPr lang="it-IT" sz="1013"/>
            </a:p>
          </p:txBody>
        </p:sp>
        <p:sp>
          <p:nvSpPr>
            <p:cNvPr id="1512" name="Figura a mano libera 1511">
              <a:extLst>
                <a:ext uri="{FF2B5EF4-FFF2-40B4-BE49-F238E27FC236}">
                  <a16:creationId xmlns:a16="http://schemas.microsoft.com/office/drawing/2014/main" id="{9811DE35-E219-964A-AD4A-DCC32FBFC0CC}"/>
                </a:ext>
              </a:extLst>
            </p:cNvPr>
            <p:cNvSpPr/>
            <p:nvPr/>
          </p:nvSpPr>
          <p:spPr>
            <a:xfrm>
              <a:off x="8853645" y="5726588"/>
              <a:ext cx="19050" cy="9525"/>
            </a:xfrm>
            <a:custGeom>
              <a:avLst/>
              <a:gdLst>
                <a:gd name="connsiteX0" fmla="*/ 1905 w 19050"/>
                <a:gd name="connsiteY0" fmla="*/ 4763 h 0"/>
                <a:gd name="connsiteX1" fmla="*/ 11430 w 19050"/>
                <a:gd name="connsiteY1" fmla="*/ 8572 h 0"/>
                <a:gd name="connsiteX2" fmla="*/ 12382 w 19050"/>
                <a:gd name="connsiteY2" fmla="*/ 8572 h 0"/>
                <a:gd name="connsiteX3" fmla="*/ 23813 w 19050"/>
                <a:gd name="connsiteY3" fmla="*/ 6668 h 0"/>
                <a:gd name="connsiteX4" fmla="*/ 21907 w 19050"/>
                <a:gd name="connsiteY4" fmla="*/ 4763 h 0"/>
                <a:gd name="connsiteX5" fmla="*/ 16192 w 19050"/>
                <a:gd name="connsiteY5" fmla="*/ 3810 h 0"/>
                <a:gd name="connsiteX6" fmla="*/ 12382 w 19050"/>
                <a:gd name="connsiteY6" fmla="*/ 2857 h 0"/>
                <a:gd name="connsiteX7" fmla="*/ 6667 w 19050"/>
                <a:gd name="connsiteY7" fmla="*/ 1905 h 0"/>
                <a:gd name="connsiteX8" fmla="*/ 3810 w 19050"/>
                <a:gd name="connsiteY8" fmla="*/ 1905 h 0"/>
                <a:gd name="connsiteX9" fmla="*/ 952 w 19050"/>
                <a:gd name="connsiteY9" fmla="*/ 0 h 0"/>
                <a:gd name="connsiteX10" fmla="*/ 0 w 19050"/>
                <a:gd name="connsiteY10" fmla="*/ 1905 h 0"/>
                <a:gd name="connsiteX11" fmla="*/ 1905 w 19050"/>
                <a:gd name="connsiteY11"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
                  <a:moveTo>
                    <a:pt x="1905" y="4763"/>
                  </a:moveTo>
                  <a:cubicBezTo>
                    <a:pt x="4763" y="5715"/>
                    <a:pt x="7620" y="7620"/>
                    <a:pt x="11430" y="8572"/>
                  </a:cubicBezTo>
                  <a:cubicBezTo>
                    <a:pt x="11430" y="8572"/>
                    <a:pt x="12382" y="8572"/>
                    <a:pt x="12382" y="8572"/>
                  </a:cubicBezTo>
                  <a:cubicBezTo>
                    <a:pt x="16192" y="9525"/>
                    <a:pt x="20002" y="8572"/>
                    <a:pt x="23813" y="6668"/>
                  </a:cubicBezTo>
                  <a:cubicBezTo>
                    <a:pt x="22860" y="5715"/>
                    <a:pt x="22860" y="5715"/>
                    <a:pt x="21907" y="4763"/>
                  </a:cubicBezTo>
                  <a:cubicBezTo>
                    <a:pt x="20002" y="3810"/>
                    <a:pt x="18097" y="3810"/>
                    <a:pt x="16192" y="3810"/>
                  </a:cubicBezTo>
                  <a:cubicBezTo>
                    <a:pt x="15240" y="3810"/>
                    <a:pt x="13335" y="3810"/>
                    <a:pt x="12382" y="2857"/>
                  </a:cubicBezTo>
                  <a:cubicBezTo>
                    <a:pt x="10477" y="1905"/>
                    <a:pt x="8572" y="953"/>
                    <a:pt x="6667" y="1905"/>
                  </a:cubicBezTo>
                  <a:cubicBezTo>
                    <a:pt x="5715" y="1905"/>
                    <a:pt x="4763" y="1905"/>
                    <a:pt x="3810" y="1905"/>
                  </a:cubicBezTo>
                  <a:cubicBezTo>
                    <a:pt x="2857" y="1905"/>
                    <a:pt x="1905" y="953"/>
                    <a:pt x="952" y="0"/>
                  </a:cubicBezTo>
                  <a:cubicBezTo>
                    <a:pt x="952" y="953"/>
                    <a:pt x="0" y="1905"/>
                    <a:pt x="0" y="1905"/>
                  </a:cubicBezTo>
                  <a:cubicBezTo>
                    <a:pt x="952" y="3810"/>
                    <a:pt x="1905" y="3810"/>
                    <a:pt x="1905" y="4763"/>
                  </a:cubicBezTo>
                  <a:close/>
                </a:path>
              </a:pathLst>
            </a:custGeom>
            <a:grpFill/>
            <a:ln w="9525" cap="flat">
              <a:noFill/>
              <a:prstDash val="solid"/>
              <a:miter/>
            </a:ln>
          </p:spPr>
          <p:txBody>
            <a:bodyPr rtlCol="0" anchor="ctr"/>
            <a:lstStyle/>
            <a:p>
              <a:endParaRPr lang="it-IT" sz="1013"/>
            </a:p>
          </p:txBody>
        </p:sp>
        <p:sp>
          <p:nvSpPr>
            <p:cNvPr id="1513" name="Figura a mano libera 1512">
              <a:extLst>
                <a:ext uri="{FF2B5EF4-FFF2-40B4-BE49-F238E27FC236}">
                  <a16:creationId xmlns:a16="http://schemas.microsoft.com/office/drawing/2014/main" id="{E2AD0088-D79E-C544-A449-82AC09F5770B}"/>
                </a:ext>
              </a:extLst>
            </p:cNvPr>
            <p:cNvSpPr/>
            <p:nvPr/>
          </p:nvSpPr>
          <p:spPr>
            <a:xfrm>
              <a:off x="8766968" y="6045675"/>
              <a:ext cx="9525" cy="9525"/>
            </a:xfrm>
            <a:custGeom>
              <a:avLst/>
              <a:gdLst>
                <a:gd name="connsiteX0" fmla="*/ 4763 w 9525"/>
                <a:gd name="connsiteY0" fmla="*/ 0 h 9525"/>
                <a:gd name="connsiteX1" fmla="*/ 0 w 9525"/>
                <a:gd name="connsiteY1" fmla="*/ 2857 h 9525"/>
                <a:gd name="connsiteX2" fmla="*/ 0 w 9525"/>
                <a:gd name="connsiteY2" fmla="*/ 3810 h 9525"/>
                <a:gd name="connsiteX3" fmla="*/ 952 w 9525"/>
                <a:gd name="connsiteY3" fmla="*/ 4763 h 9525"/>
                <a:gd name="connsiteX4" fmla="*/ 2857 w 9525"/>
                <a:gd name="connsiteY4" fmla="*/ 3810 h 9525"/>
                <a:gd name="connsiteX5" fmla="*/ 3810 w 9525"/>
                <a:gd name="connsiteY5" fmla="*/ 8573 h 9525"/>
                <a:gd name="connsiteX6" fmla="*/ 3810 w 9525"/>
                <a:gd name="connsiteY6" fmla="*/ 8573 h 9525"/>
                <a:gd name="connsiteX7" fmla="*/ 3810 w 9525"/>
                <a:gd name="connsiteY7" fmla="*/ 13335 h 9525"/>
                <a:gd name="connsiteX8" fmla="*/ 6668 w 9525"/>
                <a:gd name="connsiteY8" fmla="*/ 14288 h 9525"/>
                <a:gd name="connsiteX9" fmla="*/ 9525 w 9525"/>
                <a:gd name="connsiteY9" fmla="*/ 11430 h 9525"/>
                <a:gd name="connsiteX10" fmla="*/ 11430 w 9525"/>
                <a:gd name="connsiteY10" fmla="*/ 4763 h 9525"/>
                <a:gd name="connsiteX11" fmla="*/ 11430 w 9525"/>
                <a:gd name="connsiteY11" fmla="*/ 3810 h 9525"/>
                <a:gd name="connsiteX12" fmla="*/ 10477 w 9525"/>
                <a:gd name="connsiteY12" fmla="*/ 952 h 9525"/>
                <a:gd name="connsiteX13" fmla="*/ 4763 w 9525"/>
                <a:gd name="connsiteY13"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25" h="9525">
                  <a:moveTo>
                    <a:pt x="4763" y="0"/>
                  </a:moveTo>
                  <a:cubicBezTo>
                    <a:pt x="2857" y="952"/>
                    <a:pt x="1905" y="1905"/>
                    <a:pt x="0" y="2857"/>
                  </a:cubicBezTo>
                  <a:cubicBezTo>
                    <a:pt x="0" y="2857"/>
                    <a:pt x="0" y="3810"/>
                    <a:pt x="0" y="3810"/>
                  </a:cubicBezTo>
                  <a:lnTo>
                    <a:pt x="952" y="4763"/>
                  </a:lnTo>
                  <a:lnTo>
                    <a:pt x="2857" y="3810"/>
                  </a:lnTo>
                  <a:cubicBezTo>
                    <a:pt x="4763" y="4763"/>
                    <a:pt x="4763" y="7620"/>
                    <a:pt x="3810" y="8573"/>
                  </a:cubicBezTo>
                  <a:cubicBezTo>
                    <a:pt x="3810" y="8573"/>
                    <a:pt x="3810" y="8573"/>
                    <a:pt x="3810" y="8573"/>
                  </a:cubicBezTo>
                  <a:cubicBezTo>
                    <a:pt x="2857" y="10477"/>
                    <a:pt x="1905" y="11430"/>
                    <a:pt x="3810" y="13335"/>
                  </a:cubicBezTo>
                  <a:cubicBezTo>
                    <a:pt x="4763" y="12382"/>
                    <a:pt x="5715" y="13335"/>
                    <a:pt x="6668" y="14288"/>
                  </a:cubicBezTo>
                  <a:cubicBezTo>
                    <a:pt x="8572" y="13335"/>
                    <a:pt x="8572" y="13335"/>
                    <a:pt x="9525" y="11430"/>
                  </a:cubicBezTo>
                  <a:cubicBezTo>
                    <a:pt x="10477" y="9525"/>
                    <a:pt x="11430" y="7620"/>
                    <a:pt x="11430" y="4763"/>
                  </a:cubicBezTo>
                  <a:cubicBezTo>
                    <a:pt x="11430" y="4763"/>
                    <a:pt x="11430" y="3810"/>
                    <a:pt x="11430" y="3810"/>
                  </a:cubicBezTo>
                  <a:lnTo>
                    <a:pt x="10477" y="952"/>
                  </a:lnTo>
                  <a:lnTo>
                    <a:pt x="4763" y="0"/>
                  </a:lnTo>
                  <a:close/>
                </a:path>
              </a:pathLst>
            </a:custGeom>
            <a:grpFill/>
            <a:ln w="9525" cap="flat">
              <a:noFill/>
              <a:prstDash val="solid"/>
              <a:miter/>
            </a:ln>
          </p:spPr>
          <p:txBody>
            <a:bodyPr rtlCol="0" anchor="ctr"/>
            <a:lstStyle/>
            <a:p>
              <a:endParaRPr lang="it-IT" sz="1013"/>
            </a:p>
          </p:txBody>
        </p:sp>
        <p:sp>
          <p:nvSpPr>
            <p:cNvPr id="1514" name="Figura a mano libera 1513">
              <a:extLst>
                <a:ext uri="{FF2B5EF4-FFF2-40B4-BE49-F238E27FC236}">
                  <a16:creationId xmlns:a16="http://schemas.microsoft.com/office/drawing/2014/main" id="{72FB47B6-76EF-B049-901C-7F289AF73783}"/>
                </a:ext>
              </a:extLst>
            </p:cNvPr>
            <p:cNvSpPr/>
            <p:nvPr/>
          </p:nvSpPr>
          <p:spPr>
            <a:xfrm>
              <a:off x="8714580" y="6096157"/>
              <a:ext cx="9525" cy="9525"/>
            </a:xfrm>
            <a:custGeom>
              <a:avLst/>
              <a:gdLst>
                <a:gd name="connsiteX0" fmla="*/ 4763 w 9525"/>
                <a:gd name="connsiteY0" fmla="*/ 15240 h 9525"/>
                <a:gd name="connsiteX1" fmla="*/ 9525 w 9525"/>
                <a:gd name="connsiteY1" fmla="*/ 3810 h 9525"/>
                <a:gd name="connsiteX2" fmla="*/ 9525 w 9525"/>
                <a:gd name="connsiteY2" fmla="*/ 953 h 9525"/>
                <a:gd name="connsiteX3" fmla="*/ 7620 w 9525"/>
                <a:gd name="connsiteY3" fmla="*/ 0 h 9525"/>
                <a:gd name="connsiteX4" fmla="*/ 6668 w 9525"/>
                <a:gd name="connsiteY4" fmla="*/ 0 h 9525"/>
                <a:gd name="connsiteX5" fmla="*/ 4763 w 9525"/>
                <a:gd name="connsiteY5" fmla="*/ 953 h 9525"/>
                <a:gd name="connsiteX6" fmla="*/ 952 w 9525"/>
                <a:gd name="connsiteY6" fmla="*/ 5715 h 9525"/>
                <a:gd name="connsiteX7" fmla="*/ 0 w 9525"/>
                <a:gd name="connsiteY7" fmla="*/ 11430 h 9525"/>
                <a:gd name="connsiteX8" fmla="*/ 4763 w 9525"/>
                <a:gd name="connsiteY8" fmla="*/ 1524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4763" y="15240"/>
                  </a:moveTo>
                  <a:cubicBezTo>
                    <a:pt x="7620" y="11430"/>
                    <a:pt x="9525" y="7620"/>
                    <a:pt x="9525" y="3810"/>
                  </a:cubicBezTo>
                  <a:cubicBezTo>
                    <a:pt x="9525" y="2857"/>
                    <a:pt x="9525" y="1905"/>
                    <a:pt x="9525" y="953"/>
                  </a:cubicBezTo>
                  <a:cubicBezTo>
                    <a:pt x="9525" y="0"/>
                    <a:pt x="8572" y="0"/>
                    <a:pt x="7620" y="0"/>
                  </a:cubicBezTo>
                  <a:cubicBezTo>
                    <a:pt x="7620" y="0"/>
                    <a:pt x="7620" y="0"/>
                    <a:pt x="6668" y="0"/>
                  </a:cubicBezTo>
                  <a:cubicBezTo>
                    <a:pt x="5715" y="0"/>
                    <a:pt x="5715" y="953"/>
                    <a:pt x="4763" y="953"/>
                  </a:cubicBezTo>
                  <a:cubicBezTo>
                    <a:pt x="3810" y="2857"/>
                    <a:pt x="2857" y="4763"/>
                    <a:pt x="952" y="5715"/>
                  </a:cubicBezTo>
                  <a:cubicBezTo>
                    <a:pt x="0" y="7620"/>
                    <a:pt x="0" y="9525"/>
                    <a:pt x="0" y="11430"/>
                  </a:cubicBezTo>
                  <a:cubicBezTo>
                    <a:pt x="1905" y="13335"/>
                    <a:pt x="2857" y="15240"/>
                    <a:pt x="4763" y="15240"/>
                  </a:cubicBezTo>
                  <a:close/>
                </a:path>
              </a:pathLst>
            </a:custGeom>
            <a:grpFill/>
            <a:ln w="9525" cap="flat">
              <a:noFill/>
              <a:prstDash val="solid"/>
              <a:miter/>
            </a:ln>
          </p:spPr>
          <p:txBody>
            <a:bodyPr rtlCol="0" anchor="ctr"/>
            <a:lstStyle/>
            <a:p>
              <a:endParaRPr lang="it-IT" sz="1013"/>
            </a:p>
          </p:txBody>
        </p:sp>
        <p:sp>
          <p:nvSpPr>
            <p:cNvPr id="1515" name="Figura a mano libera 1514">
              <a:extLst>
                <a:ext uri="{FF2B5EF4-FFF2-40B4-BE49-F238E27FC236}">
                  <a16:creationId xmlns:a16="http://schemas.microsoft.com/office/drawing/2014/main" id="{6A2BCCBE-EDB5-A140-804D-8A173E50D752}"/>
                </a:ext>
              </a:extLst>
            </p:cNvPr>
            <p:cNvSpPr/>
            <p:nvPr/>
          </p:nvSpPr>
          <p:spPr>
            <a:xfrm>
              <a:off x="8655378" y="6123741"/>
              <a:ext cx="9525" cy="9525"/>
            </a:xfrm>
            <a:custGeom>
              <a:avLst/>
              <a:gdLst>
                <a:gd name="connsiteX0" fmla="*/ 8720 w 9525"/>
                <a:gd name="connsiteY0" fmla="*/ 6706 h 9525"/>
                <a:gd name="connsiteX1" fmla="*/ 11577 w 9525"/>
                <a:gd name="connsiteY1" fmla="*/ 991 h 9525"/>
                <a:gd name="connsiteX2" fmla="*/ 1100 w 9525"/>
                <a:gd name="connsiteY2" fmla="*/ 2896 h 9525"/>
                <a:gd name="connsiteX3" fmla="*/ 1100 w 9525"/>
                <a:gd name="connsiteY3" fmla="*/ 7659 h 9525"/>
                <a:gd name="connsiteX4" fmla="*/ 2052 w 9525"/>
                <a:gd name="connsiteY4" fmla="*/ 8611 h 9525"/>
                <a:gd name="connsiteX5" fmla="*/ 8720 w 9525"/>
                <a:gd name="connsiteY5" fmla="*/ 670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h="9525">
                  <a:moveTo>
                    <a:pt x="8720" y="6706"/>
                  </a:moveTo>
                  <a:cubicBezTo>
                    <a:pt x="9672" y="4801"/>
                    <a:pt x="10625" y="3849"/>
                    <a:pt x="11577" y="991"/>
                  </a:cubicBezTo>
                  <a:cubicBezTo>
                    <a:pt x="7767" y="-914"/>
                    <a:pt x="3957" y="39"/>
                    <a:pt x="1100" y="2896"/>
                  </a:cubicBezTo>
                  <a:cubicBezTo>
                    <a:pt x="147" y="3849"/>
                    <a:pt x="-805" y="6706"/>
                    <a:pt x="1100" y="7659"/>
                  </a:cubicBezTo>
                  <a:cubicBezTo>
                    <a:pt x="1100" y="7659"/>
                    <a:pt x="2052" y="8611"/>
                    <a:pt x="2052" y="8611"/>
                  </a:cubicBezTo>
                  <a:cubicBezTo>
                    <a:pt x="4910" y="10516"/>
                    <a:pt x="7767" y="9564"/>
                    <a:pt x="8720" y="6706"/>
                  </a:cubicBezTo>
                  <a:close/>
                </a:path>
              </a:pathLst>
            </a:custGeom>
            <a:grpFill/>
            <a:ln w="9525" cap="flat">
              <a:noFill/>
              <a:prstDash val="solid"/>
              <a:miter/>
            </a:ln>
          </p:spPr>
          <p:txBody>
            <a:bodyPr rtlCol="0" anchor="ctr"/>
            <a:lstStyle/>
            <a:p>
              <a:endParaRPr lang="it-IT" sz="1013"/>
            </a:p>
          </p:txBody>
        </p:sp>
        <p:sp>
          <p:nvSpPr>
            <p:cNvPr id="1516" name="Figura a mano libera 1515">
              <a:extLst>
                <a:ext uri="{FF2B5EF4-FFF2-40B4-BE49-F238E27FC236}">
                  <a16:creationId xmlns:a16="http://schemas.microsoft.com/office/drawing/2014/main" id="{7AA38BAB-8295-CE4D-BEC8-FE35168AC674}"/>
                </a:ext>
              </a:extLst>
            </p:cNvPr>
            <p:cNvSpPr/>
            <p:nvPr/>
          </p:nvSpPr>
          <p:spPr>
            <a:xfrm>
              <a:off x="8824117" y="5744432"/>
              <a:ext cx="9525" cy="9525"/>
            </a:xfrm>
            <a:custGeom>
              <a:avLst/>
              <a:gdLst>
                <a:gd name="connsiteX0" fmla="*/ 14288 w 9525"/>
                <a:gd name="connsiteY0" fmla="*/ 5968 h 0"/>
                <a:gd name="connsiteX1" fmla="*/ 14288 w 9525"/>
                <a:gd name="connsiteY1" fmla="*/ 3111 h 0"/>
                <a:gd name="connsiteX2" fmla="*/ 4763 w 9525"/>
                <a:gd name="connsiteY2" fmla="*/ 253 h 0"/>
                <a:gd name="connsiteX3" fmla="*/ 0 w 9525"/>
                <a:gd name="connsiteY3" fmla="*/ 4063 h 0"/>
                <a:gd name="connsiteX4" fmla="*/ 14288 w 9525"/>
                <a:gd name="connsiteY4" fmla="*/ 5968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14288" y="5968"/>
                  </a:moveTo>
                  <a:cubicBezTo>
                    <a:pt x="15240" y="5016"/>
                    <a:pt x="15240" y="3111"/>
                    <a:pt x="14288" y="3111"/>
                  </a:cubicBezTo>
                  <a:cubicBezTo>
                    <a:pt x="11430" y="1206"/>
                    <a:pt x="8573" y="-699"/>
                    <a:pt x="4763" y="253"/>
                  </a:cubicBezTo>
                  <a:cubicBezTo>
                    <a:pt x="2858" y="253"/>
                    <a:pt x="953" y="2158"/>
                    <a:pt x="0" y="4063"/>
                  </a:cubicBezTo>
                  <a:cubicBezTo>
                    <a:pt x="4763" y="5968"/>
                    <a:pt x="9525" y="6921"/>
                    <a:pt x="14288" y="5968"/>
                  </a:cubicBezTo>
                  <a:close/>
                </a:path>
              </a:pathLst>
            </a:custGeom>
            <a:grpFill/>
            <a:ln w="9525" cap="flat">
              <a:noFill/>
              <a:prstDash val="solid"/>
              <a:miter/>
            </a:ln>
          </p:spPr>
          <p:txBody>
            <a:bodyPr rtlCol="0" anchor="ctr"/>
            <a:lstStyle/>
            <a:p>
              <a:endParaRPr lang="it-IT" sz="1013"/>
            </a:p>
          </p:txBody>
        </p:sp>
        <p:sp>
          <p:nvSpPr>
            <p:cNvPr id="1517" name="Figura a mano libera 1516">
              <a:extLst>
                <a:ext uri="{FF2B5EF4-FFF2-40B4-BE49-F238E27FC236}">
                  <a16:creationId xmlns:a16="http://schemas.microsoft.com/office/drawing/2014/main" id="{F8A7EF5D-89D1-6846-8F73-DC3DAB503504}"/>
                </a:ext>
              </a:extLst>
            </p:cNvPr>
            <p:cNvSpPr/>
            <p:nvPr/>
          </p:nvSpPr>
          <p:spPr>
            <a:xfrm>
              <a:off x="8734209" y="6277133"/>
              <a:ext cx="9525" cy="9525"/>
            </a:xfrm>
            <a:custGeom>
              <a:avLst/>
              <a:gdLst>
                <a:gd name="connsiteX0" fmla="*/ 10851 w 9525"/>
                <a:gd name="connsiteY0" fmla="*/ 0 h 9525"/>
                <a:gd name="connsiteX1" fmla="*/ 8946 w 9525"/>
                <a:gd name="connsiteY1" fmla="*/ 952 h 9525"/>
                <a:gd name="connsiteX2" fmla="*/ 2279 w 9525"/>
                <a:gd name="connsiteY2" fmla="*/ 4763 h 9525"/>
                <a:gd name="connsiteX3" fmla="*/ 374 w 9525"/>
                <a:gd name="connsiteY3" fmla="*/ 9525 h 9525"/>
                <a:gd name="connsiteX4" fmla="*/ 6089 w 9525"/>
                <a:gd name="connsiteY4" fmla="*/ 6667 h 9525"/>
                <a:gd name="connsiteX5" fmla="*/ 11804 w 9525"/>
                <a:gd name="connsiteY5" fmla="*/ 2857 h 9525"/>
                <a:gd name="connsiteX6" fmla="*/ 18471 w 9525"/>
                <a:gd name="connsiteY6" fmla="*/ 0 h 9525"/>
                <a:gd name="connsiteX7" fmla="*/ 11804 w 9525"/>
                <a:gd name="connsiteY7" fmla="*/ 952 h 9525"/>
                <a:gd name="connsiteX8" fmla="*/ 10851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10851" y="0"/>
                  </a:moveTo>
                  <a:cubicBezTo>
                    <a:pt x="9899" y="0"/>
                    <a:pt x="9899" y="0"/>
                    <a:pt x="8946" y="952"/>
                  </a:cubicBezTo>
                  <a:cubicBezTo>
                    <a:pt x="7041" y="1905"/>
                    <a:pt x="4184" y="3810"/>
                    <a:pt x="2279" y="4763"/>
                  </a:cubicBezTo>
                  <a:cubicBezTo>
                    <a:pt x="374" y="5715"/>
                    <a:pt x="-579" y="7620"/>
                    <a:pt x="374" y="9525"/>
                  </a:cubicBezTo>
                  <a:cubicBezTo>
                    <a:pt x="2279" y="9525"/>
                    <a:pt x="5136" y="8572"/>
                    <a:pt x="6089" y="6667"/>
                  </a:cubicBezTo>
                  <a:cubicBezTo>
                    <a:pt x="7994" y="4763"/>
                    <a:pt x="9899" y="3810"/>
                    <a:pt x="11804" y="2857"/>
                  </a:cubicBezTo>
                  <a:cubicBezTo>
                    <a:pt x="13709" y="1905"/>
                    <a:pt x="16566" y="952"/>
                    <a:pt x="18471" y="0"/>
                  </a:cubicBezTo>
                  <a:lnTo>
                    <a:pt x="11804" y="952"/>
                  </a:lnTo>
                  <a:cubicBezTo>
                    <a:pt x="11804" y="0"/>
                    <a:pt x="10851" y="0"/>
                    <a:pt x="10851" y="0"/>
                  </a:cubicBezTo>
                  <a:close/>
                </a:path>
              </a:pathLst>
            </a:custGeom>
            <a:grpFill/>
            <a:ln w="9525" cap="flat">
              <a:noFill/>
              <a:prstDash val="solid"/>
              <a:miter/>
            </a:ln>
          </p:spPr>
          <p:txBody>
            <a:bodyPr rtlCol="0" anchor="ctr"/>
            <a:lstStyle/>
            <a:p>
              <a:endParaRPr lang="it-IT" sz="1013"/>
            </a:p>
          </p:txBody>
        </p:sp>
        <p:sp>
          <p:nvSpPr>
            <p:cNvPr id="1518" name="Figura a mano libera 1517">
              <a:extLst>
                <a:ext uri="{FF2B5EF4-FFF2-40B4-BE49-F238E27FC236}">
                  <a16:creationId xmlns:a16="http://schemas.microsoft.com/office/drawing/2014/main" id="{C4B0FBFC-373F-2140-8116-9C285B4FF4AA}"/>
                </a:ext>
              </a:extLst>
            </p:cNvPr>
            <p:cNvSpPr/>
            <p:nvPr/>
          </p:nvSpPr>
          <p:spPr>
            <a:xfrm>
              <a:off x="8781255" y="6042818"/>
              <a:ext cx="9525" cy="9525"/>
            </a:xfrm>
            <a:custGeom>
              <a:avLst/>
              <a:gdLst>
                <a:gd name="connsiteX0" fmla="*/ 9525 w 9525"/>
                <a:gd name="connsiteY0" fmla="*/ 0 h 0"/>
                <a:gd name="connsiteX1" fmla="*/ 7620 w 9525"/>
                <a:gd name="connsiteY1" fmla="*/ 0 h 0"/>
                <a:gd name="connsiteX2" fmla="*/ 1905 w 9525"/>
                <a:gd name="connsiteY2" fmla="*/ 1905 h 0"/>
                <a:gd name="connsiteX3" fmla="*/ 0 w 9525"/>
                <a:gd name="connsiteY3" fmla="*/ 4763 h 0"/>
                <a:gd name="connsiteX4" fmla="*/ 0 w 9525"/>
                <a:gd name="connsiteY4" fmla="*/ 6668 h 0"/>
                <a:gd name="connsiteX5" fmla="*/ 1905 w 9525"/>
                <a:gd name="connsiteY5" fmla="*/ 8572 h 0"/>
                <a:gd name="connsiteX6" fmla="*/ 4763 w 9525"/>
                <a:gd name="connsiteY6" fmla="*/ 5715 h 0"/>
                <a:gd name="connsiteX7" fmla="*/ 8572 w 9525"/>
                <a:gd name="connsiteY7" fmla="*/ 5715 h 0"/>
                <a:gd name="connsiteX8" fmla="*/ 11430 w 9525"/>
                <a:gd name="connsiteY8" fmla="*/ 2857 h 0"/>
                <a:gd name="connsiteX9" fmla="*/ 9525 w 9525"/>
                <a:gd name="connsiteY9"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
                  <a:moveTo>
                    <a:pt x="9525" y="0"/>
                  </a:moveTo>
                  <a:cubicBezTo>
                    <a:pt x="8572" y="0"/>
                    <a:pt x="8572" y="0"/>
                    <a:pt x="7620" y="0"/>
                  </a:cubicBezTo>
                  <a:cubicBezTo>
                    <a:pt x="6668" y="1905"/>
                    <a:pt x="3810" y="2857"/>
                    <a:pt x="1905" y="1905"/>
                  </a:cubicBezTo>
                  <a:cubicBezTo>
                    <a:pt x="952" y="2857"/>
                    <a:pt x="952" y="3810"/>
                    <a:pt x="0" y="4763"/>
                  </a:cubicBezTo>
                  <a:cubicBezTo>
                    <a:pt x="0" y="5715"/>
                    <a:pt x="0" y="6668"/>
                    <a:pt x="0" y="6668"/>
                  </a:cubicBezTo>
                  <a:cubicBezTo>
                    <a:pt x="0" y="7620"/>
                    <a:pt x="952" y="7620"/>
                    <a:pt x="1905" y="8572"/>
                  </a:cubicBezTo>
                  <a:cubicBezTo>
                    <a:pt x="2857" y="7620"/>
                    <a:pt x="3810" y="6668"/>
                    <a:pt x="4763" y="5715"/>
                  </a:cubicBezTo>
                  <a:cubicBezTo>
                    <a:pt x="5715" y="4763"/>
                    <a:pt x="6668" y="4763"/>
                    <a:pt x="8572" y="5715"/>
                  </a:cubicBezTo>
                  <a:cubicBezTo>
                    <a:pt x="9525" y="5715"/>
                    <a:pt x="10477" y="4763"/>
                    <a:pt x="11430" y="2857"/>
                  </a:cubicBezTo>
                  <a:cubicBezTo>
                    <a:pt x="12382" y="952"/>
                    <a:pt x="9525" y="952"/>
                    <a:pt x="9525" y="0"/>
                  </a:cubicBezTo>
                  <a:close/>
                </a:path>
              </a:pathLst>
            </a:custGeom>
            <a:grpFill/>
            <a:ln w="9525" cap="flat">
              <a:noFill/>
              <a:prstDash val="solid"/>
              <a:miter/>
            </a:ln>
          </p:spPr>
          <p:txBody>
            <a:bodyPr rtlCol="0" anchor="ctr"/>
            <a:lstStyle/>
            <a:p>
              <a:endParaRPr lang="it-IT" sz="1013"/>
            </a:p>
          </p:txBody>
        </p:sp>
        <p:sp>
          <p:nvSpPr>
            <p:cNvPr id="1519" name="Figura a mano libera 1518">
              <a:extLst>
                <a:ext uri="{FF2B5EF4-FFF2-40B4-BE49-F238E27FC236}">
                  <a16:creationId xmlns:a16="http://schemas.microsoft.com/office/drawing/2014/main" id="{2C11A064-5670-B04A-9FC4-C2ABE73699DF}"/>
                </a:ext>
              </a:extLst>
            </p:cNvPr>
            <p:cNvSpPr/>
            <p:nvPr/>
          </p:nvSpPr>
          <p:spPr>
            <a:xfrm>
              <a:off x="8738393" y="6165295"/>
              <a:ext cx="9525" cy="9525"/>
            </a:xfrm>
            <a:custGeom>
              <a:avLst/>
              <a:gdLst>
                <a:gd name="connsiteX0" fmla="*/ 3810 w 0"/>
                <a:gd name="connsiteY0" fmla="*/ 395 h 9525"/>
                <a:gd name="connsiteX1" fmla="*/ 0 w 0"/>
                <a:gd name="connsiteY1" fmla="*/ 1347 h 9525"/>
                <a:gd name="connsiteX2" fmla="*/ 2857 w 0"/>
                <a:gd name="connsiteY2" fmla="*/ 5157 h 9525"/>
                <a:gd name="connsiteX3" fmla="*/ 952 w 0"/>
                <a:gd name="connsiteY3" fmla="*/ 8015 h 9525"/>
                <a:gd name="connsiteX4" fmla="*/ 2857 w 0"/>
                <a:gd name="connsiteY4" fmla="*/ 12777 h 9525"/>
                <a:gd name="connsiteX5" fmla="*/ 3810 w 0"/>
                <a:gd name="connsiteY5" fmla="*/ 12777 h 9525"/>
                <a:gd name="connsiteX6" fmla="*/ 3810 w 0"/>
                <a:gd name="connsiteY6" fmla="*/ 9920 h 9525"/>
                <a:gd name="connsiteX7" fmla="*/ 5715 w 0"/>
                <a:gd name="connsiteY7" fmla="*/ 8015 h 9525"/>
                <a:gd name="connsiteX8" fmla="*/ 5715 w 0"/>
                <a:gd name="connsiteY8" fmla="*/ 5157 h 9525"/>
                <a:gd name="connsiteX9" fmla="*/ 3810 w 0"/>
                <a:gd name="connsiteY9" fmla="*/ 39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h="9525">
                  <a:moveTo>
                    <a:pt x="3810" y="395"/>
                  </a:moveTo>
                  <a:cubicBezTo>
                    <a:pt x="2857" y="-558"/>
                    <a:pt x="952" y="395"/>
                    <a:pt x="0" y="1347"/>
                  </a:cubicBezTo>
                  <a:lnTo>
                    <a:pt x="2857" y="5157"/>
                  </a:lnTo>
                  <a:lnTo>
                    <a:pt x="952" y="8015"/>
                  </a:lnTo>
                  <a:lnTo>
                    <a:pt x="2857" y="12777"/>
                  </a:lnTo>
                  <a:lnTo>
                    <a:pt x="3810" y="12777"/>
                  </a:lnTo>
                  <a:cubicBezTo>
                    <a:pt x="3810" y="11825"/>
                    <a:pt x="3810" y="10872"/>
                    <a:pt x="3810" y="9920"/>
                  </a:cubicBezTo>
                  <a:cubicBezTo>
                    <a:pt x="3810" y="8967"/>
                    <a:pt x="4763" y="8015"/>
                    <a:pt x="5715" y="8015"/>
                  </a:cubicBezTo>
                  <a:cubicBezTo>
                    <a:pt x="5715" y="7062"/>
                    <a:pt x="5715" y="6110"/>
                    <a:pt x="5715" y="5157"/>
                  </a:cubicBezTo>
                  <a:cubicBezTo>
                    <a:pt x="5715" y="2300"/>
                    <a:pt x="4763" y="1347"/>
                    <a:pt x="3810" y="395"/>
                  </a:cubicBezTo>
                  <a:close/>
                </a:path>
              </a:pathLst>
            </a:custGeom>
            <a:grpFill/>
            <a:ln w="9525" cap="flat">
              <a:noFill/>
              <a:prstDash val="solid"/>
              <a:miter/>
            </a:ln>
          </p:spPr>
          <p:txBody>
            <a:bodyPr rtlCol="0" anchor="ctr"/>
            <a:lstStyle/>
            <a:p>
              <a:endParaRPr lang="it-IT" sz="1013"/>
            </a:p>
          </p:txBody>
        </p:sp>
        <p:sp>
          <p:nvSpPr>
            <p:cNvPr id="1520" name="Figura a mano libera 1519">
              <a:extLst>
                <a:ext uri="{FF2B5EF4-FFF2-40B4-BE49-F238E27FC236}">
                  <a16:creationId xmlns:a16="http://schemas.microsoft.com/office/drawing/2014/main" id="{75A0FFCD-20A7-AA4B-AD68-72133459B6A7}"/>
                </a:ext>
              </a:extLst>
            </p:cNvPr>
            <p:cNvSpPr/>
            <p:nvPr/>
          </p:nvSpPr>
          <p:spPr>
            <a:xfrm>
              <a:off x="8754585" y="5750400"/>
              <a:ext cx="9525" cy="9525"/>
            </a:xfrm>
            <a:custGeom>
              <a:avLst/>
              <a:gdLst>
                <a:gd name="connsiteX0" fmla="*/ 1905 w 0"/>
                <a:gd name="connsiteY0" fmla="*/ 5715 h 0"/>
                <a:gd name="connsiteX1" fmla="*/ 6667 w 0"/>
                <a:gd name="connsiteY1" fmla="*/ 3810 h 0"/>
                <a:gd name="connsiteX2" fmla="*/ 6667 w 0"/>
                <a:gd name="connsiteY2" fmla="*/ 2857 h 0"/>
                <a:gd name="connsiteX3" fmla="*/ 5715 w 0"/>
                <a:gd name="connsiteY3" fmla="*/ 1905 h 0"/>
                <a:gd name="connsiteX4" fmla="*/ 952 w 0"/>
                <a:gd name="connsiteY4" fmla="*/ 0 h 0"/>
                <a:gd name="connsiteX5" fmla="*/ 0 w 0"/>
                <a:gd name="connsiteY5" fmla="*/ 0 h 0"/>
                <a:gd name="connsiteX6" fmla="*/ 0 w 0"/>
                <a:gd name="connsiteY6" fmla="*/ 4763 h 0"/>
                <a:gd name="connsiteX7" fmla="*/ 1905 w 0"/>
                <a:gd name="connsiteY7" fmla="*/ 571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a:moveTo>
                    <a:pt x="1905" y="5715"/>
                  </a:moveTo>
                  <a:cubicBezTo>
                    <a:pt x="3810" y="4763"/>
                    <a:pt x="4763" y="3810"/>
                    <a:pt x="6667" y="3810"/>
                  </a:cubicBezTo>
                  <a:cubicBezTo>
                    <a:pt x="6667" y="3810"/>
                    <a:pt x="6667" y="2857"/>
                    <a:pt x="6667" y="2857"/>
                  </a:cubicBezTo>
                  <a:cubicBezTo>
                    <a:pt x="6667" y="2857"/>
                    <a:pt x="6667" y="1905"/>
                    <a:pt x="5715" y="1905"/>
                  </a:cubicBezTo>
                  <a:cubicBezTo>
                    <a:pt x="3810" y="1905"/>
                    <a:pt x="1905" y="1905"/>
                    <a:pt x="952" y="0"/>
                  </a:cubicBezTo>
                  <a:cubicBezTo>
                    <a:pt x="952" y="0"/>
                    <a:pt x="0" y="0"/>
                    <a:pt x="0" y="0"/>
                  </a:cubicBezTo>
                  <a:lnTo>
                    <a:pt x="0" y="4763"/>
                  </a:lnTo>
                  <a:cubicBezTo>
                    <a:pt x="952" y="4763"/>
                    <a:pt x="1905" y="5715"/>
                    <a:pt x="1905" y="5715"/>
                  </a:cubicBezTo>
                  <a:close/>
                </a:path>
              </a:pathLst>
            </a:custGeom>
            <a:grpFill/>
            <a:ln w="9525" cap="flat">
              <a:noFill/>
              <a:prstDash val="solid"/>
              <a:miter/>
            </a:ln>
          </p:spPr>
          <p:txBody>
            <a:bodyPr rtlCol="0" anchor="ctr"/>
            <a:lstStyle/>
            <a:p>
              <a:endParaRPr lang="it-IT" sz="1013"/>
            </a:p>
          </p:txBody>
        </p:sp>
        <p:sp>
          <p:nvSpPr>
            <p:cNvPr id="1521" name="Figura a mano libera 1520">
              <a:extLst>
                <a:ext uri="{FF2B5EF4-FFF2-40B4-BE49-F238E27FC236}">
                  <a16:creationId xmlns:a16="http://schemas.microsoft.com/office/drawing/2014/main" id="{20CCEDD2-0DA5-A646-A6B6-DF9159C0203D}"/>
                </a:ext>
              </a:extLst>
            </p:cNvPr>
            <p:cNvSpPr/>
            <p:nvPr/>
          </p:nvSpPr>
          <p:spPr>
            <a:xfrm>
              <a:off x="8451267" y="5748495"/>
              <a:ext cx="9525" cy="9525"/>
            </a:xfrm>
            <a:custGeom>
              <a:avLst/>
              <a:gdLst>
                <a:gd name="connsiteX0" fmla="*/ 1376 w 0"/>
                <a:gd name="connsiteY0" fmla="*/ 3810 h 0"/>
                <a:gd name="connsiteX1" fmla="*/ 6138 w 0"/>
                <a:gd name="connsiteY1" fmla="*/ 1905 h 0"/>
                <a:gd name="connsiteX2" fmla="*/ 4233 w 0"/>
                <a:gd name="connsiteY2" fmla="*/ 0 h 0"/>
                <a:gd name="connsiteX3" fmla="*/ 423 w 0"/>
                <a:gd name="connsiteY3" fmla="*/ 953 h 0"/>
                <a:gd name="connsiteX4" fmla="*/ 423 w 0"/>
                <a:gd name="connsiteY4" fmla="*/ 2858 h 0"/>
                <a:gd name="connsiteX5" fmla="*/ 1376 w 0"/>
                <a:gd name="connsiteY5" fmla="*/ 381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376" y="3810"/>
                  </a:moveTo>
                  <a:cubicBezTo>
                    <a:pt x="3281" y="2858"/>
                    <a:pt x="5186" y="3810"/>
                    <a:pt x="6138" y="1905"/>
                  </a:cubicBezTo>
                  <a:cubicBezTo>
                    <a:pt x="6138" y="953"/>
                    <a:pt x="5186" y="0"/>
                    <a:pt x="4233" y="0"/>
                  </a:cubicBezTo>
                  <a:cubicBezTo>
                    <a:pt x="3281" y="0"/>
                    <a:pt x="1376" y="0"/>
                    <a:pt x="423" y="953"/>
                  </a:cubicBezTo>
                  <a:cubicBezTo>
                    <a:pt x="423" y="1905"/>
                    <a:pt x="-529" y="1905"/>
                    <a:pt x="423" y="2858"/>
                  </a:cubicBezTo>
                  <a:cubicBezTo>
                    <a:pt x="423" y="3810"/>
                    <a:pt x="423" y="3810"/>
                    <a:pt x="1376" y="3810"/>
                  </a:cubicBezTo>
                  <a:close/>
                </a:path>
              </a:pathLst>
            </a:custGeom>
            <a:grpFill/>
            <a:ln w="9525" cap="flat">
              <a:noFill/>
              <a:prstDash val="solid"/>
              <a:miter/>
            </a:ln>
          </p:spPr>
          <p:txBody>
            <a:bodyPr rtlCol="0" anchor="ctr"/>
            <a:lstStyle/>
            <a:p>
              <a:endParaRPr lang="it-IT" sz="1013"/>
            </a:p>
          </p:txBody>
        </p:sp>
        <p:sp>
          <p:nvSpPr>
            <p:cNvPr id="1522" name="Figura a mano libera 1521">
              <a:extLst>
                <a:ext uri="{FF2B5EF4-FFF2-40B4-BE49-F238E27FC236}">
                  <a16:creationId xmlns:a16="http://schemas.microsoft.com/office/drawing/2014/main" id="{381BBD27-A722-054F-BC38-5DAA97F7366D}"/>
                </a:ext>
              </a:extLst>
            </p:cNvPr>
            <p:cNvSpPr/>
            <p:nvPr/>
          </p:nvSpPr>
          <p:spPr>
            <a:xfrm>
              <a:off x="8672670" y="5738018"/>
              <a:ext cx="9525" cy="9525"/>
            </a:xfrm>
            <a:custGeom>
              <a:avLst/>
              <a:gdLst>
                <a:gd name="connsiteX0" fmla="*/ 2857 w 0"/>
                <a:gd name="connsiteY0" fmla="*/ 0 h 0"/>
                <a:gd name="connsiteX1" fmla="*/ 0 w 0"/>
                <a:gd name="connsiteY1" fmla="*/ 1905 h 0"/>
                <a:gd name="connsiteX2" fmla="*/ 3810 w 0"/>
                <a:gd name="connsiteY2" fmla="*/ 3810 h 0"/>
                <a:gd name="connsiteX3" fmla="*/ 6668 w 0"/>
                <a:gd name="connsiteY3" fmla="*/ 1905 h 0"/>
                <a:gd name="connsiteX4" fmla="*/ 6668 w 0"/>
                <a:gd name="connsiteY4" fmla="*/ 952 h 0"/>
                <a:gd name="connsiteX5" fmla="*/ 5715 w 0"/>
                <a:gd name="connsiteY5" fmla="*/ 0 h 0"/>
                <a:gd name="connsiteX6" fmla="*/ 2857 w 0"/>
                <a:gd name="connsiteY6"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2857" y="0"/>
                  </a:moveTo>
                  <a:cubicBezTo>
                    <a:pt x="953" y="0"/>
                    <a:pt x="0" y="952"/>
                    <a:pt x="0" y="1905"/>
                  </a:cubicBezTo>
                  <a:cubicBezTo>
                    <a:pt x="953" y="3810"/>
                    <a:pt x="1905" y="3810"/>
                    <a:pt x="3810" y="3810"/>
                  </a:cubicBezTo>
                  <a:cubicBezTo>
                    <a:pt x="4763" y="3810"/>
                    <a:pt x="6668" y="2857"/>
                    <a:pt x="6668" y="1905"/>
                  </a:cubicBezTo>
                  <a:cubicBezTo>
                    <a:pt x="6668" y="1905"/>
                    <a:pt x="6668" y="952"/>
                    <a:pt x="6668" y="952"/>
                  </a:cubicBezTo>
                  <a:cubicBezTo>
                    <a:pt x="6668" y="952"/>
                    <a:pt x="6668" y="0"/>
                    <a:pt x="5715" y="0"/>
                  </a:cubicBezTo>
                  <a:cubicBezTo>
                    <a:pt x="4763" y="0"/>
                    <a:pt x="3810" y="0"/>
                    <a:pt x="2857" y="0"/>
                  </a:cubicBezTo>
                  <a:close/>
                </a:path>
              </a:pathLst>
            </a:custGeom>
            <a:grpFill/>
            <a:ln w="9525" cap="flat">
              <a:noFill/>
              <a:prstDash val="solid"/>
              <a:miter/>
            </a:ln>
          </p:spPr>
          <p:txBody>
            <a:bodyPr rtlCol="0" anchor="ctr"/>
            <a:lstStyle/>
            <a:p>
              <a:endParaRPr lang="it-IT" sz="1013"/>
            </a:p>
          </p:txBody>
        </p:sp>
        <p:sp>
          <p:nvSpPr>
            <p:cNvPr id="1523" name="Figura a mano libera 1522">
              <a:extLst>
                <a:ext uri="{FF2B5EF4-FFF2-40B4-BE49-F238E27FC236}">
                  <a16:creationId xmlns:a16="http://schemas.microsoft.com/office/drawing/2014/main" id="{8028CF30-E60A-6947-B205-597EBCF391D8}"/>
                </a:ext>
              </a:extLst>
            </p:cNvPr>
            <p:cNvSpPr/>
            <p:nvPr/>
          </p:nvSpPr>
          <p:spPr>
            <a:xfrm>
              <a:off x="8727915" y="6174263"/>
              <a:ext cx="9525" cy="9525"/>
            </a:xfrm>
            <a:custGeom>
              <a:avLst/>
              <a:gdLst>
                <a:gd name="connsiteX0" fmla="*/ 4763 w 0"/>
                <a:gd name="connsiteY0" fmla="*/ 952 h 0"/>
                <a:gd name="connsiteX1" fmla="*/ 4763 w 0"/>
                <a:gd name="connsiteY1" fmla="*/ 952 h 0"/>
                <a:gd name="connsiteX2" fmla="*/ 2858 w 0"/>
                <a:gd name="connsiteY2" fmla="*/ 0 h 0"/>
                <a:gd name="connsiteX3" fmla="*/ 2858 w 0"/>
                <a:gd name="connsiteY3" fmla="*/ 952 h 0"/>
                <a:gd name="connsiteX4" fmla="*/ 1905 w 0"/>
                <a:gd name="connsiteY4" fmla="*/ 3810 h 0"/>
                <a:gd name="connsiteX5" fmla="*/ 0 w 0"/>
                <a:gd name="connsiteY5" fmla="*/ 5715 h 0"/>
                <a:gd name="connsiteX6" fmla="*/ 3810 w 0"/>
                <a:gd name="connsiteY6" fmla="*/ 8573 h 0"/>
                <a:gd name="connsiteX7" fmla="*/ 3810 w 0"/>
                <a:gd name="connsiteY7" fmla="*/ 2858 h 0"/>
                <a:gd name="connsiteX8" fmla="*/ 4763 w 0"/>
                <a:gd name="connsiteY8" fmla="*/ 95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a:moveTo>
                    <a:pt x="4763" y="952"/>
                  </a:moveTo>
                  <a:cubicBezTo>
                    <a:pt x="4763" y="0"/>
                    <a:pt x="4763" y="0"/>
                    <a:pt x="4763" y="952"/>
                  </a:cubicBezTo>
                  <a:cubicBezTo>
                    <a:pt x="3810" y="0"/>
                    <a:pt x="2858" y="0"/>
                    <a:pt x="2858" y="0"/>
                  </a:cubicBezTo>
                  <a:cubicBezTo>
                    <a:pt x="2858" y="0"/>
                    <a:pt x="2858" y="952"/>
                    <a:pt x="2858" y="952"/>
                  </a:cubicBezTo>
                  <a:cubicBezTo>
                    <a:pt x="2858" y="1905"/>
                    <a:pt x="2858" y="2858"/>
                    <a:pt x="1905" y="3810"/>
                  </a:cubicBezTo>
                  <a:cubicBezTo>
                    <a:pt x="953" y="4763"/>
                    <a:pt x="953" y="4763"/>
                    <a:pt x="0" y="5715"/>
                  </a:cubicBezTo>
                  <a:cubicBezTo>
                    <a:pt x="953" y="7620"/>
                    <a:pt x="1905" y="8573"/>
                    <a:pt x="3810" y="8573"/>
                  </a:cubicBezTo>
                  <a:cubicBezTo>
                    <a:pt x="1905" y="6667"/>
                    <a:pt x="3810" y="4763"/>
                    <a:pt x="3810" y="2858"/>
                  </a:cubicBezTo>
                  <a:cubicBezTo>
                    <a:pt x="4763" y="1905"/>
                    <a:pt x="4763" y="1905"/>
                    <a:pt x="4763" y="952"/>
                  </a:cubicBezTo>
                  <a:close/>
                </a:path>
              </a:pathLst>
            </a:custGeom>
            <a:grpFill/>
            <a:ln w="9525" cap="flat">
              <a:noFill/>
              <a:prstDash val="solid"/>
              <a:miter/>
            </a:ln>
          </p:spPr>
          <p:txBody>
            <a:bodyPr rtlCol="0" anchor="ctr"/>
            <a:lstStyle/>
            <a:p>
              <a:endParaRPr lang="it-IT" sz="1013"/>
            </a:p>
          </p:txBody>
        </p:sp>
        <p:sp>
          <p:nvSpPr>
            <p:cNvPr id="1524" name="Figura a mano libera 1523">
              <a:extLst>
                <a:ext uri="{FF2B5EF4-FFF2-40B4-BE49-F238E27FC236}">
                  <a16:creationId xmlns:a16="http://schemas.microsoft.com/office/drawing/2014/main" id="{85FB3CEE-E592-FF47-9A8E-70D418EFEA3C}"/>
                </a:ext>
              </a:extLst>
            </p:cNvPr>
            <p:cNvSpPr/>
            <p:nvPr/>
          </p:nvSpPr>
          <p:spPr>
            <a:xfrm>
              <a:off x="8726963" y="6156165"/>
              <a:ext cx="9525" cy="9525"/>
            </a:xfrm>
            <a:custGeom>
              <a:avLst/>
              <a:gdLst>
                <a:gd name="connsiteX0" fmla="*/ 6668 w 9525"/>
                <a:gd name="connsiteY0" fmla="*/ 1905 h 0"/>
                <a:gd name="connsiteX1" fmla="*/ 3810 w 9525"/>
                <a:gd name="connsiteY1" fmla="*/ 952 h 0"/>
                <a:gd name="connsiteX2" fmla="*/ 1905 w 9525"/>
                <a:gd name="connsiteY2" fmla="*/ 0 h 0"/>
                <a:gd name="connsiteX3" fmla="*/ 0 w 9525"/>
                <a:gd name="connsiteY3" fmla="*/ 952 h 0"/>
                <a:gd name="connsiteX4" fmla="*/ 0 w 9525"/>
                <a:gd name="connsiteY4" fmla="*/ 952 h 0"/>
                <a:gd name="connsiteX5" fmla="*/ 0 w 9525"/>
                <a:gd name="connsiteY5" fmla="*/ 1905 h 0"/>
                <a:gd name="connsiteX6" fmla="*/ 2857 w 9525"/>
                <a:gd name="connsiteY6" fmla="*/ 952 h 0"/>
                <a:gd name="connsiteX7" fmla="*/ 7620 w 9525"/>
                <a:gd name="connsiteY7" fmla="*/ 4763 h 0"/>
                <a:gd name="connsiteX8" fmla="*/ 10477 w 9525"/>
                <a:gd name="connsiteY8" fmla="*/ 4763 h 0"/>
                <a:gd name="connsiteX9" fmla="*/ 10477 w 9525"/>
                <a:gd name="connsiteY9" fmla="*/ 4763 h 0"/>
                <a:gd name="connsiteX10" fmla="*/ 6668 w 9525"/>
                <a:gd name="connsiteY10" fmla="*/ 190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6668" y="1905"/>
                  </a:moveTo>
                  <a:cubicBezTo>
                    <a:pt x="5715" y="1905"/>
                    <a:pt x="4763" y="952"/>
                    <a:pt x="3810" y="952"/>
                  </a:cubicBezTo>
                  <a:cubicBezTo>
                    <a:pt x="3810" y="952"/>
                    <a:pt x="2857" y="0"/>
                    <a:pt x="1905" y="0"/>
                  </a:cubicBezTo>
                  <a:cubicBezTo>
                    <a:pt x="952" y="0"/>
                    <a:pt x="0" y="0"/>
                    <a:pt x="0" y="952"/>
                  </a:cubicBezTo>
                  <a:cubicBezTo>
                    <a:pt x="0" y="952"/>
                    <a:pt x="0" y="952"/>
                    <a:pt x="0" y="952"/>
                  </a:cubicBezTo>
                  <a:cubicBezTo>
                    <a:pt x="0" y="952"/>
                    <a:pt x="0" y="1905"/>
                    <a:pt x="0" y="1905"/>
                  </a:cubicBezTo>
                  <a:lnTo>
                    <a:pt x="2857" y="952"/>
                  </a:lnTo>
                  <a:lnTo>
                    <a:pt x="7620" y="4763"/>
                  </a:lnTo>
                  <a:lnTo>
                    <a:pt x="10477" y="4763"/>
                  </a:lnTo>
                  <a:cubicBezTo>
                    <a:pt x="10477" y="4763"/>
                    <a:pt x="10477" y="4763"/>
                    <a:pt x="10477" y="4763"/>
                  </a:cubicBezTo>
                  <a:cubicBezTo>
                    <a:pt x="7620" y="5715"/>
                    <a:pt x="7620" y="2858"/>
                    <a:pt x="6668" y="1905"/>
                  </a:cubicBezTo>
                  <a:close/>
                </a:path>
              </a:pathLst>
            </a:custGeom>
            <a:grpFill/>
            <a:ln w="9525" cap="flat">
              <a:noFill/>
              <a:prstDash val="solid"/>
              <a:miter/>
            </a:ln>
          </p:spPr>
          <p:txBody>
            <a:bodyPr rtlCol="0" anchor="ctr"/>
            <a:lstStyle/>
            <a:p>
              <a:endParaRPr lang="it-IT" sz="1013"/>
            </a:p>
          </p:txBody>
        </p:sp>
        <p:sp>
          <p:nvSpPr>
            <p:cNvPr id="1525" name="Figura a mano libera 1524">
              <a:extLst>
                <a:ext uri="{FF2B5EF4-FFF2-40B4-BE49-F238E27FC236}">
                  <a16:creationId xmlns:a16="http://schemas.microsoft.com/office/drawing/2014/main" id="{3D5E1684-95A5-4749-A59E-CDC30978CA11}"/>
                </a:ext>
              </a:extLst>
            </p:cNvPr>
            <p:cNvSpPr/>
            <p:nvPr/>
          </p:nvSpPr>
          <p:spPr>
            <a:xfrm>
              <a:off x="8714580" y="6276180"/>
              <a:ext cx="9525" cy="9525"/>
            </a:xfrm>
            <a:custGeom>
              <a:avLst/>
              <a:gdLst>
                <a:gd name="connsiteX0" fmla="*/ 3810 w 9525"/>
                <a:gd name="connsiteY0" fmla="*/ 0 h 0"/>
                <a:gd name="connsiteX1" fmla="*/ 0 w 9525"/>
                <a:gd name="connsiteY1" fmla="*/ 953 h 0"/>
                <a:gd name="connsiteX2" fmla="*/ 10477 w 9525"/>
                <a:gd name="connsiteY2" fmla="*/ 953 h 0"/>
                <a:gd name="connsiteX3" fmla="*/ 6668 w 9525"/>
                <a:gd name="connsiteY3" fmla="*/ 953 h 0"/>
                <a:gd name="connsiteX4" fmla="*/ 3810 w 9525"/>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3810" y="0"/>
                  </a:moveTo>
                  <a:cubicBezTo>
                    <a:pt x="2857" y="0"/>
                    <a:pt x="952" y="0"/>
                    <a:pt x="0" y="953"/>
                  </a:cubicBezTo>
                  <a:cubicBezTo>
                    <a:pt x="3810" y="2858"/>
                    <a:pt x="7620" y="2858"/>
                    <a:pt x="10477" y="953"/>
                  </a:cubicBezTo>
                  <a:cubicBezTo>
                    <a:pt x="8572" y="953"/>
                    <a:pt x="7620" y="953"/>
                    <a:pt x="6668" y="953"/>
                  </a:cubicBezTo>
                  <a:cubicBezTo>
                    <a:pt x="6668" y="953"/>
                    <a:pt x="4763" y="0"/>
                    <a:pt x="3810" y="0"/>
                  </a:cubicBezTo>
                  <a:close/>
                </a:path>
              </a:pathLst>
            </a:custGeom>
            <a:grpFill/>
            <a:ln w="9525" cap="flat">
              <a:noFill/>
              <a:prstDash val="solid"/>
              <a:miter/>
            </a:ln>
          </p:spPr>
          <p:txBody>
            <a:bodyPr rtlCol="0" anchor="ctr"/>
            <a:lstStyle/>
            <a:p>
              <a:endParaRPr lang="it-IT" sz="1013"/>
            </a:p>
          </p:txBody>
        </p:sp>
        <p:sp>
          <p:nvSpPr>
            <p:cNvPr id="1526" name="Figura a mano libera 1525">
              <a:extLst>
                <a:ext uri="{FF2B5EF4-FFF2-40B4-BE49-F238E27FC236}">
                  <a16:creationId xmlns:a16="http://schemas.microsoft.com/office/drawing/2014/main" id="{877FAC9C-B18A-F748-9EC3-DE4A734F5523}"/>
                </a:ext>
              </a:extLst>
            </p:cNvPr>
            <p:cNvSpPr/>
            <p:nvPr/>
          </p:nvSpPr>
          <p:spPr>
            <a:xfrm>
              <a:off x="8755538" y="6222840"/>
              <a:ext cx="9525" cy="9525"/>
            </a:xfrm>
            <a:custGeom>
              <a:avLst/>
              <a:gdLst>
                <a:gd name="connsiteX0" fmla="*/ 0 w 0"/>
                <a:gd name="connsiteY0" fmla="*/ 5715 h 9525"/>
                <a:gd name="connsiteX1" fmla="*/ 952 w 0"/>
                <a:gd name="connsiteY1" fmla="*/ 9525 h 9525"/>
                <a:gd name="connsiteX2" fmla="*/ 1905 w 0"/>
                <a:gd name="connsiteY2" fmla="*/ 6668 h 9525"/>
                <a:gd name="connsiteX3" fmla="*/ 4763 w 0"/>
                <a:gd name="connsiteY3" fmla="*/ 5715 h 9525"/>
                <a:gd name="connsiteX4" fmla="*/ 4763 w 0"/>
                <a:gd name="connsiteY4" fmla="*/ 2858 h 9525"/>
                <a:gd name="connsiteX5" fmla="*/ 4763 w 0"/>
                <a:gd name="connsiteY5" fmla="*/ 0 h 9525"/>
                <a:gd name="connsiteX6" fmla="*/ 0 w 0"/>
                <a:gd name="connsiteY6" fmla="*/ 571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h="9525">
                  <a:moveTo>
                    <a:pt x="0" y="5715"/>
                  </a:moveTo>
                  <a:lnTo>
                    <a:pt x="952" y="9525"/>
                  </a:lnTo>
                  <a:lnTo>
                    <a:pt x="1905" y="6668"/>
                  </a:lnTo>
                  <a:lnTo>
                    <a:pt x="4763" y="5715"/>
                  </a:lnTo>
                  <a:cubicBezTo>
                    <a:pt x="3810" y="4763"/>
                    <a:pt x="4763" y="3810"/>
                    <a:pt x="4763" y="2858"/>
                  </a:cubicBezTo>
                  <a:cubicBezTo>
                    <a:pt x="4763" y="1905"/>
                    <a:pt x="5715" y="952"/>
                    <a:pt x="4763" y="0"/>
                  </a:cubicBezTo>
                  <a:lnTo>
                    <a:pt x="0" y="5715"/>
                  </a:lnTo>
                  <a:close/>
                </a:path>
              </a:pathLst>
            </a:custGeom>
            <a:grpFill/>
            <a:ln w="9525" cap="flat">
              <a:noFill/>
              <a:prstDash val="solid"/>
              <a:miter/>
            </a:ln>
          </p:spPr>
          <p:txBody>
            <a:bodyPr rtlCol="0" anchor="ctr"/>
            <a:lstStyle/>
            <a:p>
              <a:endParaRPr lang="it-IT" sz="1013"/>
            </a:p>
          </p:txBody>
        </p:sp>
        <p:sp>
          <p:nvSpPr>
            <p:cNvPr id="1527" name="Figura a mano libera 1526">
              <a:extLst>
                <a:ext uri="{FF2B5EF4-FFF2-40B4-BE49-F238E27FC236}">
                  <a16:creationId xmlns:a16="http://schemas.microsoft.com/office/drawing/2014/main" id="{94A330CB-F92A-EB42-BAC0-D1BB0D25D0EE}"/>
                </a:ext>
              </a:extLst>
            </p:cNvPr>
            <p:cNvSpPr/>
            <p:nvPr/>
          </p:nvSpPr>
          <p:spPr>
            <a:xfrm>
              <a:off x="8726010" y="6169500"/>
              <a:ext cx="9525" cy="9525"/>
            </a:xfrm>
            <a:custGeom>
              <a:avLst/>
              <a:gdLst>
                <a:gd name="connsiteX0" fmla="*/ 0 w 0"/>
                <a:gd name="connsiteY0" fmla="*/ 4763 h 0"/>
                <a:gd name="connsiteX1" fmla="*/ 0 w 0"/>
                <a:gd name="connsiteY1" fmla="*/ 4763 h 0"/>
                <a:gd name="connsiteX2" fmla="*/ 2857 w 0"/>
                <a:gd name="connsiteY2" fmla="*/ 5715 h 0"/>
                <a:gd name="connsiteX3" fmla="*/ 5715 w 0"/>
                <a:gd name="connsiteY3" fmla="*/ 1905 h 0"/>
                <a:gd name="connsiteX4" fmla="*/ 952 w 0"/>
                <a:gd name="connsiteY4" fmla="*/ 0 h 0"/>
                <a:gd name="connsiteX5" fmla="*/ 0 w 0"/>
                <a:gd name="connsiteY5"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4763"/>
                  </a:moveTo>
                  <a:cubicBezTo>
                    <a:pt x="0" y="4763"/>
                    <a:pt x="0" y="4763"/>
                    <a:pt x="0" y="4763"/>
                  </a:cubicBezTo>
                  <a:lnTo>
                    <a:pt x="2857" y="5715"/>
                  </a:lnTo>
                  <a:lnTo>
                    <a:pt x="5715" y="1905"/>
                  </a:lnTo>
                  <a:lnTo>
                    <a:pt x="952" y="0"/>
                  </a:lnTo>
                  <a:cubicBezTo>
                    <a:pt x="0" y="1905"/>
                    <a:pt x="0" y="2858"/>
                    <a:pt x="0" y="4763"/>
                  </a:cubicBezTo>
                  <a:close/>
                </a:path>
              </a:pathLst>
            </a:custGeom>
            <a:grpFill/>
            <a:ln w="9525" cap="flat">
              <a:noFill/>
              <a:prstDash val="solid"/>
              <a:miter/>
            </a:ln>
          </p:spPr>
          <p:txBody>
            <a:bodyPr rtlCol="0" anchor="ctr"/>
            <a:lstStyle/>
            <a:p>
              <a:endParaRPr lang="it-IT" sz="1013"/>
            </a:p>
          </p:txBody>
        </p:sp>
        <p:sp>
          <p:nvSpPr>
            <p:cNvPr id="1528" name="Figura a mano libera 1527">
              <a:extLst>
                <a:ext uri="{FF2B5EF4-FFF2-40B4-BE49-F238E27FC236}">
                  <a16:creationId xmlns:a16="http://schemas.microsoft.com/office/drawing/2014/main" id="{CCC02F38-D194-8846-8C33-244FFFB69604}"/>
                </a:ext>
              </a:extLst>
            </p:cNvPr>
            <p:cNvSpPr/>
            <p:nvPr/>
          </p:nvSpPr>
          <p:spPr>
            <a:xfrm>
              <a:off x="8710770" y="6281895"/>
              <a:ext cx="9525" cy="9525"/>
            </a:xfrm>
            <a:custGeom>
              <a:avLst/>
              <a:gdLst>
                <a:gd name="connsiteX0" fmla="*/ 0 w 0"/>
                <a:gd name="connsiteY0" fmla="*/ 953 h 0"/>
                <a:gd name="connsiteX1" fmla="*/ 2857 w 0"/>
                <a:gd name="connsiteY1" fmla="*/ 1905 h 0"/>
                <a:gd name="connsiteX2" fmla="*/ 5715 w 0"/>
                <a:gd name="connsiteY2" fmla="*/ 3810 h 0"/>
                <a:gd name="connsiteX3" fmla="*/ 7620 w 0"/>
                <a:gd name="connsiteY3" fmla="*/ 3810 h 0"/>
                <a:gd name="connsiteX4" fmla="*/ 7620 w 0"/>
                <a:gd name="connsiteY4" fmla="*/ 3810 h 0"/>
                <a:gd name="connsiteX5" fmla="*/ 0 w 0"/>
                <a:gd name="connsiteY5" fmla="*/ 95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953"/>
                  </a:moveTo>
                  <a:cubicBezTo>
                    <a:pt x="953" y="1905"/>
                    <a:pt x="1905" y="1905"/>
                    <a:pt x="2857" y="1905"/>
                  </a:cubicBezTo>
                  <a:cubicBezTo>
                    <a:pt x="3810" y="1905"/>
                    <a:pt x="4763" y="2857"/>
                    <a:pt x="5715" y="3810"/>
                  </a:cubicBezTo>
                  <a:cubicBezTo>
                    <a:pt x="6668" y="3810"/>
                    <a:pt x="6668" y="3810"/>
                    <a:pt x="7620" y="3810"/>
                  </a:cubicBezTo>
                  <a:cubicBezTo>
                    <a:pt x="7620" y="3810"/>
                    <a:pt x="7620" y="3810"/>
                    <a:pt x="7620" y="3810"/>
                  </a:cubicBezTo>
                  <a:cubicBezTo>
                    <a:pt x="4763" y="0"/>
                    <a:pt x="3810" y="-953"/>
                    <a:pt x="0" y="953"/>
                  </a:cubicBezTo>
                  <a:close/>
                </a:path>
              </a:pathLst>
            </a:custGeom>
            <a:grpFill/>
            <a:ln w="9525" cap="flat">
              <a:noFill/>
              <a:prstDash val="solid"/>
              <a:miter/>
            </a:ln>
          </p:spPr>
          <p:txBody>
            <a:bodyPr rtlCol="0" anchor="ctr"/>
            <a:lstStyle/>
            <a:p>
              <a:endParaRPr lang="it-IT" sz="1013"/>
            </a:p>
          </p:txBody>
        </p:sp>
        <p:sp>
          <p:nvSpPr>
            <p:cNvPr id="1529" name="Figura a mano libera 1528">
              <a:extLst>
                <a:ext uri="{FF2B5EF4-FFF2-40B4-BE49-F238E27FC236}">
                  <a16:creationId xmlns:a16="http://schemas.microsoft.com/office/drawing/2014/main" id="{F7D8D876-BC9C-854F-836F-0E8BF3175E96}"/>
                </a:ext>
              </a:extLst>
            </p:cNvPr>
            <p:cNvSpPr/>
            <p:nvPr/>
          </p:nvSpPr>
          <p:spPr>
            <a:xfrm>
              <a:off x="8638380" y="6239985"/>
              <a:ext cx="9525" cy="9525"/>
            </a:xfrm>
            <a:custGeom>
              <a:avLst/>
              <a:gdLst>
                <a:gd name="connsiteX0" fmla="*/ 2857 w 0"/>
                <a:gd name="connsiteY0" fmla="*/ 4763 h 0"/>
                <a:gd name="connsiteX1" fmla="*/ 4763 w 0"/>
                <a:gd name="connsiteY1" fmla="*/ 6667 h 0"/>
                <a:gd name="connsiteX2" fmla="*/ 6668 w 0"/>
                <a:gd name="connsiteY2" fmla="*/ 6667 h 0"/>
                <a:gd name="connsiteX3" fmla="*/ 4763 w 0"/>
                <a:gd name="connsiteY3" fmla="*/ 3810 h 0"/>
                <a:gd name="connsiteX4" fmla="*/ 2857 w 0"/>
                <a:gd name="connsiteY4" fmla="*/ 0 h 0"/>
                <a:gd name="connsiteX5" fmla="*/ 952 w 0"/>
                <a:gd name="connsiteY5" fmla="*/ 0 h 0"/>
                <a:gd name="connsiteX6" fmla="*/ 0 w 0"/>
                <a:gd name="connsiteY6" fmla="*/ 952 h 0"/>
                <a:gd name="connsiteX7" fmla="*/ 2857 w 0"/>
                <a:gd name="connsiteY7"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a:moveTo>
                    <a:pt x="2857" y="4763"/>
                  </a:moveTo>
                  <a:cubicBezTo>
                    <a:pt x="2857" y="5715"/>
                    <a:pt x="3810" y="5715"/>
                    <a:pt x="4763" y="6667"/>
                  </a:cubicBezTo>
                  <a:cubicBezTo>
                    <a:pt x="4763" y="6667"/>
                    <a:pt x="5715" y="6667"/>
                    <a:pt x="6668" y="6667"/>
                  </a:cubicBezTo>
                  <a:cubicBezTo>
                    <a:pt x="5715" y="5715"/>
                    <a:pt x="4763" y="4763"/>
                    <a:pt x="4763" y="3810"/>
                  </a:cubicBezTo>
                  <a:cubicBezTo>
                    <a:pt x="3810" y="2857"/>
                    <a:pt x="3810" y="1905"/>
                    <a:pt x="2857" y="0"/>
                  </a:cubicBezTo>
                  <a:cubicBezTo>
                    <a:pt x="1905" y="0"/>
                    <a:pt x="1905" y="0"/>
                    <a:pt x="952" y="0"/>
                  </a:cubicBezTo>
                  <a:cubicBezTo>
                    <a:pt x="952" y="0"/>
                    <a:pt x="0" y="952"/>
                    <a:pt x="0" y="952"/>
                  </a:cubicBezTo>
                  <a:cubicBezTo>
                    <a:pt x="952" y="2857"/>
                    <a:pt x="1905" y="3810"/>
                    <a:pt x="2857" y="4763"/>
                  </a:cubicBezTo>
                  <a:close/>
                </a:path>
              </a:pathLst>
            </a:custGeom>
            <a:grpFill/>
            <a:ln w="9525" cap="flat">
              <a:noFill/>
              <a:prstDash val="solid"/>
              <a:miter/>
            </a:ln>
          </p:spPr>
          <p:txBody>
            <a:bodyPr rtlCol="0" anchor="ctr"/>
            <a:lstStyle/>
            <a:p>
              <a:endParaRPr lang="it-IT" sz="1013"/>
            </a:p>
          </p:txBody>
        </p:sp>
        <p:sp>
          <p:nvSpPr>
            <p:cNvPr id="1530" name="Figura a mano libera 1529">
              <a:extLst>
                <a:ext uri="{FF2B5EF4-FFF2-40B4-BE49-F238E27FC236}">
                  <a16:creationId xmlns:a16="http://schemas.microsoft.com/office/drawing/2014/main" id="{CC5E16DB-FE37-374A-AE81-E511EEF357A6}"/>
                </a:ext>
              </a:extLst>
            </p:cNvPr>
            <p:cNvSpPr/>
            <p:nvPr/>
          </p:nvSpPr>
          <p:spPr>
            <a:xfrm>
              <a:off x="8718390" y="6160213"/>
              <a:ext cx="9525" cy="9525"/>
            </a:xfrm>
            <a:custGeom>
              <a:avLst/>
              <a:gdLst>
                <a:gd name="connsiteX0" fmla="*/ 0 w 0"/>
                <a:gd name="connsiteY0" fmla="*/ 714 h 0"/>
                <a:gd name="connsiteX1" fmla="*/ 1905 w 0"/>
                <a:gd name="connsiteY1" fmla="*/ 5477 h 0"/>
                <a:gd name="connsiteX2" fmla="*/ 2858 w 0"/>
                <a:gd name="connsiteY2" fmla="*/ 5477 h 0"/>
                <a:gd name="connsiteX3" fmla="*/ 3810 w 0"/>
                <a:gd name="connsiteY3" fmla="*/ 4524 h 0"/>
                <a:gd name="connsiteX4" fmla="*/ 3810 w 0"/>
                <a:gd name="connsiteY4" fmla="*/ 714 h 0"/>
                <a:gd name="connsiteX5" fmla="*/ 0 w 0"/>
                <a:gd name="connsiteY5" fmla="*/ 71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714"/>
                  </a:moveTo>
                  <a:cubicBezTo>
                    <a:pt x="0" y="2619"/>
                    <a:pt x="953" y="3572"/>
                    <a:pt x="1905" y="5477"/>
                  </a:cubicBezTo>
                  <a:cubicBezTo>
                    <a:pt x="1905" y="5477"/>
                    <a:pt x="2858" y="5477"/>
                    <a:pt x="2858" y="5477"/>
                  </a:cubicBezTo>
                  <a:cubicBezTo>
                    <a:pt x="2858" y="5477"/>
                    <a:pt x="3810" y="5477"/>
                    <a:pt x="3810" y="4524"/>
                  </a:cubicBezTo>
                  <a:cubicBezTo>
                    <a:pt x="4763" y="3572"/>
                    <a:pt x="3810" y="1667"/>
                    <a:pt x="3810" y="714"/>
                  </a:cubicBezTo>
                  <a:cubicBezTo>
                    <a:pt x="2858" y="-238"/>
                    <a:pt x="953" y="-238"/>
                    <a:pt x="0" y="714"/>
                  </a:cubicBezTo>
                  <a:close/>
                </a:path>
              </a:pathLst>
            </a:custGeom>
            <a:grpFill/>
            <a:ln w="9525" cap="flat">
              <a:noFill/>
              <a:prstDash val="solid"/>
              <a:miter/>
            </a:ln>
          </p:spPr>
          <p:txBody>
            <a:bodyPr rtlCol="0" anchor="ctr"/>
            <a:lstStyle/>
            <a:p>
              <a:endParaRPr lang="it-IT" sz="1013"/>
            </a:p>
          </p:txBody>
        </p:sp>
        <p:sp>
          <p:nvSpPr>
            <p:cNvPr id="1531" name="Figura a mano libera 1530">
              <a:extLst>
                <a:ext uri="{FF2B5EF4-FFF2-40B4-BE49-F238E27FC236}">
                  <a16:creationId xmlns:a16="http://schemas.microsoft.com/office/drawing/2014/main" id="{76A32FC2-8934-0745-958C-25702DC92B4A}"/>
                </a:ext>
              </a:extLst>
            </p:cNvPr>
            <p:cNvSpPr/>
            <p:nvPr/>
          </p:nvSpPr>
          <p:spPr>
            <a:xfrm>
              <a:off x="8747918" y="6249115"/>
              <a:ext cx="9525" cy="9525"/>
            </a:xfrm>
            <a:custGeom>
              <a:avLst/>
              <a:gdLst>
                <a:gd name="connsiteX0" fmla="*/ 3810 w 0"/>
                <a:gd name="connsiteY0" fmla="*/ 2300 h 0"/>
                <a:gd name="connsiteX1" fmla="*/ 4763 w 0"/>
                <a:gd name="connsiteY1" fmla="*/ 1347 h 0"/>
                <a:gd name="connsiteX2" fmla="*/ 3810 w 0"/>
                <a:gd name="connsiteY2" fmla="*/ 395 h 0"/>
                <a:gd name="connsiteX3" fmla="*/ 0 w 0"/>
                <a:gd name="connsiteY3" fmla="*/ 1347 h 0"/>
                <a:gd name="connsiteX4" fmla="*/ 3810 w 0"/>
                <a:gd name="connsiteY4" fmla="*/ 230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3810" y="2300"/>
                  </a:moveTo>
                  <a:cubicBezTo>
                    <a:pt x="3810" y="2300"/>
                    <a:pt x="4763" y="1347"/>
                    <a:pt x="4763" y="1347"/>
                  </a:cubicBezTo>
                  <a:cubicBezTo>
                    <a:pt x="4763" y="395"/>
                    <a:pt x="4763" y="395"/>
                    <a:pt x="3810" y="395"/>
                  </a:cubicBezTo>
                  <a:cubicBezTo>
                    <a:pt x="2857" y="-558"/>
                    <a:pt x="952" y="395"/>
                    <a:pt x="0" y="1347"/>
                  </a:cubicBezTo>
                  <a:cubicBezTo>
                    <a:pt x="0" y="1347"/>
                    <a:pt x="1905" y="2300"/>
                    <a:pt x="3810" y="2300"/>
                  </a:cubicBezTo>
                  <a:close/>
                </a:path>
              </a:pathLst>
            </a:custGeom>
            <a:grpFill/>
            <a:ln w="9525" cap="flat">
              <a:noFill/>
              <a:prstDash val="solid"/>
              <a:miter/>
            </a:ln>
          </p:spPr>
          <p:txBody>
            <a:bodyPr rtlCol="0" anchor="ctr"/>
            <a:lstStyle/>
            <a:p>
              <a:endParaRPr lang="it-IT" sz="1013"/>
            </a:p>
          </p:txBody>
        </p:sp>
        <p:sp>
          <p:nvSpPr>
            <p:cNvPr id="1532" name="Figura a mano libera 1531">
              <a:extLst>
                <a:ext uri="{FF2B5EF4-FFF2-40B4-BE49-F238E27FC236}">
                  <a16:creationId xmlns:a16="http://schemas.microsoft.com/office/drawing/2014/main" id="{E0A97086-0C3C-F847-A7C1-A9A47DC03A43}"/>
                </a:ext>
              </a:extLst>
            </p:cNvPr>
            <p:cNvSpPr/>
            <p:nvPr/>
          </p:nvSpPr>
          <p:spPr>
            <a:xfrm>
              <a:off x="8727915" y="6254273"/>
              <a:ext cx="9525" cy="9525"/>
            </a:xfrm>
            <a:custGeom>
              <a:avLst/>
              <a:gdLst>
                <a:gd name="connsiteX0" fmla="*/ 2858 w 0"/>
                <a:gd name="connsiteY0" fmla="*/ 0 h 0"/>
                <a:gd name="connsiteX1" fmla="*/ 953 w 0"/>
                <a:gd name="connsiteY1" fmla="*/ 2857 h 0"/>
                <a:gd name="connsiteX2" fmla="*/ 0 w 0"/>
                <a:gd name="connsiteY2" fmla="*/ 4763 h 0"/>
                <a:gd name="connsiteX3" fmla="*/ 2858 w 0"/>
                <a:gd name="connsiteY3" fmla="*/ 5715 h 0"/>
                <a:gd name="connsiteX4" fmla="*/ 2858 w 0"/>
                <a:gd name="connsiteY4" fmla="*/ 0 h 0"/>
                <a:gd name="connsiteX5" fmla="*/ 2858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858" y="0"/>
                  </a:moveTo>
                  <a:cubicBezTo>
                    <a:pt x="2858" y="952"/>
                    <a:pt x="1905" y="1905"/>
                    <a:pt x="953" y="2857"/>
                  </a:cubicBezTo>
                  <a:cubicBezTo>
                    <a:pt x="0" y="3810"/>
                    <a:pt x="0" y="3810"/>
                    <a:pt x="0" y="4763"/>
                  </a:cubicBezTo>
                  <a:cubicBezTo>
                    <a:pt x="0" y="5715"/>
                    <a:pt x="953" y="6667"/>
                    <a:pt x="2858" y="5715"/>
                  </a:cubicBezTo>
                  <a:cubicBezTo>
                    <a:pt x="2858" y="3810"/>
                    <a:pt x="2858" y="1905"/>
                    <a:pt x="2858" y="0"/>
                  </a:cubicBezTo>
                  <a:lnTo>
                    <a:pt x="2858" y="0"/>
                  </a:lnTo>
                  <a:close/>
                </a:path>
              </a:pathLst>
            </a:custGeom>
            <a:grpFill/>
            <a:ln w="9525" cap="flat">
              <a:noFill/>
              <a:prstDash val="solid"/>
              <a:miter/>
            </a:ln>
          </p:spPr>
          <p:txBody>
            <a:bodyPr rtlCol="0" anchor="ctr"/>
            <a:lstStyle/>
            <a:p>
              <a:endParaRPr lang="it-IT" sz="1013"/>
            </a:p>
          </p:txBody>
        </p:sp>
        <p:sp>
          <p:nvSpPr>
            <p:cNvPr id="1533" name="Figura a mano libera 1532">
              <a:extLst>
                <a:ext uri="{FF2B5EF4-FFF2-40B4-BE49-F238E27FC236}">
                  <a16:creationId xmlns:a16="http://schemas.microsoft.com/office/drawing/2014/main" id="{90AAAEB7-8148-3241-9E89-4A11D1F2FF17}"/>
                </a:ext>
              </a:extLst>
            </p:cNvPr>
            <p:cNvSpPr/>
            <p:nvPr/>
          </p:nvSpPr>
          <p:spPr>
            <a:xfrm>
              <a:off x="8698388" y="6276180"/>
              <a:ext cx="9525" cy="9525"/>
            </a:xfrm>
            <a:custGeom>
              <a:avLst/>
              <a:gdLst>
                <a:gd name="connsiteX0" fmla="*/ 952 w 0"/>
                <a:gd name="connsiteY0" fmla="*/ 953 h 0"/>
                <a:gd name="connsiteX1" fmla="*/ 0 w 0"/>
                <a:gd name="connsiteY1" fmla="*/ 1905 h 0"/>
                <a:gd name="connsiteX2" fmla="*/ 952 w 0"/>
                <a:gd name="connsiteY2" fmla="*/ 2858 h 0"/>
                <a:gd name="connsiteX3" fmla="*/ 6668 w 0"/>
                <a:gd name="connsiteY3" fmla="*/ 953 h 0"/>
                <a:gd name="connsiteX4" fmla="*/ 3810 w 0"/>
                <a:gd name="connsiteY4" fmla="*/ 0 h 0"/>
                <a:gd name="connsiteX5" fmla="*/ 952 w 0"/>
                <a:gd name="connsiteY5" fmla="*/ 95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952" y="953"/>
                  </a:moveTo>
                  <a:cubicBezTo>
                    <a:pt x="952" y="953"/>
                    <a:pt x="0" y="1905"/>
                    <a:pt x="0" y="1905"/>
                  </a:cubicBezTo>
                  <a:cubicBezTo>
                    <a:pt x="0" y="2858"/>
                    <a:pt x="952" y="2858"/>
                    <a:pt x="952" y="2858"/>
                  </a:cubicBezTo>
                  <a:cubicBezTo>
                    <a:pt x="2857" y="2858"/>
                    <a:pt x="4763" y="1905"/>
                    <a:pt x="6668" y="953"/>
                  </a:cubicBezTo>
                  <a:cubicBezTo>
                    <a:pt x="5715" y="953"/>
                    <a:pt x="4763" y="953"/>
                    <a:pt x="3810" y="0"/>
                  </a:cubicBezTo>
                  <a:cubicBezTo>
                    <a:pt x="2857" y="953"/>
                    <a:pt x="1905" y="953"/>
                    <a:pt x="952" y="953"/>
                  </a:cubicBezTo>
                  <a:close/>
                </a:path>
              </a:pathLst>
            </a:custGeom>
            <a:grpFill/>
            <a:ln w="9525" cap="flat">
              <a:noFill/>
              <a:prstDash val="solid"/>
              <a:miter/>
            </a:ln>
          </p:spPr>
          <p:txBody>
            <a:bodyPr rtlCol="0" anchor="ctr"/>
            <a:lstStyle/>
            <a:p>
              <a:endParaRPr lang="it-IT" sz="1013"/>
            </a:p>
          </p:txBody>
        </p:sp>
        <p:sp>
          <p:nvSpPr>
            <p:cNvPr id="1534" name="Figura a mano libera 1533">
              <a:extLst>
                <a:ext uri="{FF2B5EF4-FFF2-40B4-BE49-F238E27FC236}">
                  <a16:creationId xmlns:a16="http://schemas.microsoft.com/office/drawing/2014/main" id="{EE27E9B4-3DF1-1C43-B625-39B6ACF6B9E6}"/>
                </a:ext>
              </a:extLst>
            </p:cNvPr>
            <p:cNvSpPr/>
            <p:nvPr/>
          </p:nvSpPr>
          <p:spPr>
            <a:xfrm>
              <a:off x="8705055" y="627808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 name="connsiteX4" fmla="*/ 0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0"/>
                  </a:moveTo>
                  <a:cubicBezTo>
                    <a:pt x="0" y="0"/>
                    <a:pt x="0" y="0"/>
                    <a:pt x="0" y="0"/>
                  </a:cubicBezTo>
                  <a:cubicBezTo>
                    <a:pt x="0" y="0"/>
                    <a:pt x="0" y="0"/>
                    <a:pt x="0" y="0"/>
                  </a:cubicBezTo>
                  <a:lnTo>
                    <a:pt x="0" y="0"/>
                  </a:lnTo>
                  <a:lnTo>
                    <a:pt x="0" y="0"/>
                  </a:lnTo>
                  <a:close/>
                </a:path>
              </a:pathLst>
            </a:custGeom>
            <a:grpFill/>
            <a:ln w="9525" cap="flat">
              <a:noFill/>
              <a:prstDash val="solid"/>
              <a:miter/>
            </a:ln>
          </p:spPr>
          <p:txBody>
            <a:bodyPr rtlCol="0" anchor="ctr"/>
            <a:lstStyle/>
            <a:p>
              <a:endParaRPr lang="it-IT" sz="1013"/>
            </a:p>
          </p:txBody>
        </p:sp>
        <p:sp>
          <p:nvSpPr>
            <p:cNvPr id="1535" name="Figura a mano libera 1534">
              <a:extLst>
                <a:ext uri="{FF2B5EF4-FFF2-40B4-BE49-F238E27FC236}">
                  <a16:creationId xmlns:a16="http://schemas.microsoft.com/office/drawing/2014/main" id="{5CEF31E1-06FF-5B42-B6F9-6A77E8EA3F80}"/>
                </a:ext>
              </a:extLst>
            </p:cNvPr>
            <p:cNvSpPr/>
            <p:nvPr/>
          </p:nvSpPr>
          <p:spPr>
            <a:xfrm>
              <a:off x="8704102" y="6275227"/>
              <a:ext cx="9525" cy="9525"/>
            </a:xfrm>
            <a:custGeom>
              <a:avLst/>
              <a:gdLst>
                <a:gd name="connsiteX0" fmla="*/ 0 w 0"/>
                <a:gd name="connsiteY0" fmla="*/ 0 h 0"/>
                <a:gd name="connsiteX1" fmla="*/ 953 w 0"/>
                <a:gd name="connsiteY1" fmla="*/ 1905 h 0"/>
                <a:gd name="connsiteX2" fmla="*/ 3810 w 0"/>
                <a:gd name="connsiteY2" fmla="*/ 1905 h 0"/>
                <a:gd name="connsiteX3" fmla="*/ 4763 w 0"/>
                <a:gd name="connsiteY3" fmla="*/ 952 h 0"/>
                <a:gd name="connsiteX4" fmla="*/ 3810 w 0"/>
                <a:gd name="connsiteY4" fmla="*/ 0 h 0"/>
                <a:gd name="connsiteX5" fmla="*/ 0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0"/>
                  </a:moveTo>
                  <a:cubicBezTo>
                    <a:pt x="0" y="952"/>
                    <a:pt x="953" y="1905"/>
                    <a:pt x="953" y="1905"/>
                  </a:cubicBezTo>
                  <a:cubicBezTo>
                    <a:pt x="1905" y="1905"/>
                    <a:pt x="2858" y="1905"/>
                    <a:pt x="3810" y="1905"/>
                  </a:cubicBezTo>
                  <a:cubicBezTo>
                    <a:pt x="4763" y="1905"/>
                    <a:pt x="4763" y="1905"/>
                    <a:pt x="4763" y="952"/>
                  </a:cubicBezTo>
                  <a:cubicBezTo>
                    <a:pt x="4763" y="952"/>
                    <a:pt x="4763" y="0"/>
                    <a:pt x="3810" y="0"/>
                  </a:cubicBezTo>
                  <a:cubicBezTo>
                    <a:pt x="2858" y="952"/>
                    <a:pt x="1905" y="952"/>
                    <a:pt x="0" y="0"/>
                  </a:cubicBezTo>
                  <a:close/>
                </a:path>
              </a:pathLst>
            </a:custGeom>
            <a:grpFill/>
            <a:ln w="9525" cap="flat">
              <a:noFill/>
              <a:prstDash val="solid"/>
              <a:miter/>
            </a:ln>
          </p:spPr>
          <p:txBody>
            <a:bodyPr rtlCol="0" anchor="ctr"/>
            <a:lstStyle/>
            <a:p>
              <a:endParaRPr lang="it-IT" sz="1013"/>
            </a:p>
          </p:txBody>
        </p:sp>
        <p:sp>
          <p:nvSpPr>
            <p:cNvPr id="1536" name="Figura a mano libera 1535">
              <a:extLst>
                <a:ext uri="{FF2B5EF4-FFF2-40B4-BE49-F238E27FC236}">
                  <a16:creationId xmlns:a16="http://schemas.microsoft.com/office/drawing/2014/main" id="{7F9F1EA7-971A-094E-9393-777565B608AD}"/>
                </a:ext>
              </a:extLst>
            </p:cNvPr>
            <p:cNvSpPr/>
            <p:nvPr/>
          </p:nvSpPr>
          <p:spPr>
            <a:xfrm>
              <a:off x="8753632" y="6222840"/>
              <a:ext cx="9525" cy="9525"/>
            </a:xfrm>
            <a:custGeom>
              <a:avLst/>
              <a:gdLst>
                <a:gd name="connsiteX0" fmla="*/ 2857 w 0"/>
                <a:gd name="connsiteY0" fmla="*/ 0 h 0"/>
                <a:gd name="connsiteX1" fmla="*/ 2857 w 0"/>
                <a:gd name="connsiteY1" fmla="*/ 0 h 0"/>
                <a:gd name="connsiteX2" fmla="*/ 953 w 0"/>
                <a:gd name="connsiteY2" fmla="*/ 952 h 0"/>
                <a:gd name="connsiteX3" fmla="*/ 0 w 0"/>
                <a:gd name="connsiteY3" fmla="*/ 3810 h 0"/>
                <a:gd name="connsiteX4" fmla="*/ 2857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857" y="0"/>
                  </a:moveTo>
                  <a:cubicBezTo>
                    <a:pt x="2857" y="0"/>
                    <a:pt x="2857" y="0"/>
                    <a:pt x="2857" y="0"/>
                  </a:cubicBezTo>
                  <a:cubicBezTo>
                    <a:pt x="1905" y="0"/>
                    <a:pt x="1905" y="0"/>
                    <a:pt x="953" y="952"/>
                  </a:cubicBezTo>
                  <a:cubicBezTo>
                    <a:pt x="953" y="1905"/>
                    <a:pt x="953" y="1905"/>
                    <a:pt x="0" y="3810"/>
                  </a:cubicBezTo>
                  <a:cubicBezTo>
                    <a:pt x="3810" y="2858"/>
                    <a:pt x="3810" y="952"/>
                    <a:pt x="2857" y="0"/>
                  </a:cubicBezTo>
                  <a:close/>
                </a:path>
              </a:pathLst>
            </a:custGeom>
            <a:grpFill/>
            <a:ln w="9525" cap="flat">
              <a:noFill/>
              <a:prstDash val="solid"/>
              <a:miter/>
            </a:ln>
          </p:spPr>
          <p:txBody>
            <a:bodyPr rtlCol="0" anchor="ctr"/>
            <a:lstStyle/>
            <a:p>
              <a:endParaRPr lang="it-IT" sz="1013"/>
            </a:p>
          </p:txBody>
        </p:sp>
        <p:sp>
          <p:nvSpPr>
            <p:cNvPr id="1537" name="Figura a mano libera 1536">
              <a:extLst>
                <a:ext uri="{FF2B5EF4-FFF2-40B4-BE49-F238E27FC236}">
                  <a16:creationId xmlns:a16="http://schemas.microsoft.com/office/drawing/2014/main" id="{6E9E0CC1-41AC-F448-902A-D242C93A2D71}"/>
                </a:ext>
              </a:extLst>
            </p:cNvPr>
            <p:cNvSpPr/>
            <p:nvPr/>
          </p:nvSpPr>
          <p:spPr>
            <a:xfrm>
              <a:off x="8823403" y="5740875"/>
              <a:ext cx="9525" cy="9525"/>
            </a:xfrm>
            <a:custGeom>
              <a:avLst/>
              <a:gdLst>
                <a:gd name="connsiteX0" fmla="*/ 714 w 0"/>
                <a:gd name="connsiteY0" fmla="*/ 0 h 0"/>
                <a:gd name="connsiteX1" fmla="*/ 714 w 0"/>
                <a:gd name="connsiteY1" fmla="*/ 0 h 0"/>
                <a:gd name="connsiteX2" fmla="*/ 714 w 0"/>
                <a:gd name="connsiteY2" fmla="*/ 1905 h 0"/>
                <a:gd name="connsiteX3" fmla="*/ 3572 w 0"/>
                <a:gd name="connsiteY3" fmla="*/ 0 h 0"/>
                <a:gd name="connsiteX4" fmla="*/ 714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714" y="0"/>
                  </a:moveTo>
                  <a:cubicBezTo>
                    <a:pt x="-238" y="0"/>
                    <a:pt x="-238" y="953"/>
                    <a:pt x="714" y="0"/>
                  </a:cubicBezTo>
                  <a:cubicBezTo>
                    <a:pt x="-238" y="953"/>
                    <a:pt x="-238" y="1905"/>
                    <a:pt x="714" y="1905"/>
                  </a:cubicBezTo>
                  <a:cubicBezTo>
                    <a:pt x="1667" y="2857"/>
                    <a:pt x="2619" y="1905"/>
                    <a:pt x="3572" y="0"/>
                  </a:cubicBezTo>
                  <a:cubicBezTo>
                    <a:pt x="1667" y="0"/>
                    <a:pt x="1667" y="0"/>
                    <a:pt x="714" y="0"/>
                  </a:cubicBezTo>
                  <a:close/>
                </a:path>
              </a:pathLst>
            </a:custGeom>
            <a:grpFill/>
            <a:ln w="9525" cap="flat">
              <a:noFill/>
              <a:prstDash val="solid"/>
              <a:miter/>
            </a:ln>
          </p:spPr>
          <p:txBody>
            <a:bodyPr rtlCol="0" anchor="ctr"/>
            <a:lstStyle/>
            <a:p>
              <a:endParaRPr lang="it-IT" sz="1013"/>
            </a:p>
          </p:txBody>
        </p:sp>
        <p:sp>
          <p:nvSpPr>
            <p:cNvPr id="1538" name="Figura a mano libera 1537">
              <a:extLst>
                <a:ext uri="{FF2B5EF4-FFF2-40B4-BE49-F238E27FC236}">
                  <a16:creationId xmlns:a16="http://schemas.microsoft.com/office/drawing/2014/main" id="{9188AAD8-FDD9-8E49-B281-96CDC77BD11C}"/>
                </a:ext>
              </a:extLst>
            </p:cNvPr>
            <p:cNvSpPr/>
            <p:nvPr/>
          </p:nvSpPr>
          <p:spPr>
            <a:xfrm>
              <a:off x="8694577" y="6276180"/>
              <a:ext cx="9525" cy="9525"/>
            </a:xfrm>
            <a:custGeom>
              <a:avLst/>
              <a:gdLst>
                <a:gd name="connsiteX0" fmla="*/ 0 w 0"/>
                <a:gd name="connsiteY0" fmla="*/ 953 h 0"/>
                <a:gd name="connsiteX1" fmla="*/ 0 w 0"/>
                <a:gd name="connsiteY1" fmla="*/ 1905 h 0"/>
                <a:gd name="connsiteX2" fmla="*/ 1905 w 0"/>
                <a:gd name="connsiteY2" fmla="*/ 953 h 0"/>
                <a:gd name="connsiteX3" fmla="*/ 953 w 0"/>
                <a:gd name="connsiteY3" fmla="*/ 0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0" y="953"/>
                    <a:pt x="0" y="1905"/>
                    <a:pt x="0" y="1905"/>
                  </a:cubicBezTo>
                  <a:lnTo>
                    <a:pt x="1905" y="953"/>
                  </a:lnTo>
                  <a:cubicBezTo>
                    <a:pt x="953" y="0"/>
                    <a:pt x="953" y="0"/>
                    <a:pt x="953" y="0"/>
                  </a:cubicBezTo>
                  <a:cubicBezTo>
                    <a:pt x="953" y="0"/>
                    <a:pt x="0" y="953"/>
                    <a:pt x="0" y="953"/>
                  </a:cubicBezTo>
                  <a:close/>
                </a:path>
              </a:pathLst>
            </a:custGeom>
            <a:grpFill/>
            <a:ln w="9525" cap="flat">
              <a:noFill/>
              <a:prstDash val="solid"/>
              <a:miter/>
            </a:ln>
          </p:spPr>
          <p:txBody>
            <a:bodyPr rtlCol="0" anchor="ctr"/>
            <a:lstStyle/>
            <a:p>
              <a:endParaRPr lang="it-IT" sz="1013"/>
            </a:p>
          </p:txBody>
        </p:sp>
        <p:sp>
          <p:nvSpPr>
            <p:cNvPr id="1539" name="Figura a mano libera 1538">
              <a:extLst>
                <a:ext uri="{FF2B5EF4-FFF2-40B4-BE49-F238E27FC236}">
                  <a16:creationId xmlns:a16="http://schemas.microsoft.com/office/drawing/2014/main" id="{4104EC59-2DCE-5949-89DD-DFE204135018}"/>
                </a:ext>
              </a:extLst>
            </p:cNvPr>
            <p:cNvSpPr/>
            <p:nvPr/>
          </p:nvSpPr>
          <p:spPr>
            <a:xfrm>
              <a:off x="8736488" y="6179025"/>
              <a:ext cx="9525" cy="9525"/>
            </a:xfrm>
            <a:custGeom>
              <a:avLst/>
              <a:gdLst>
                <a:gd name="connsiteX0" fmla="*/ 0 w 0"/>
                <a:gd name="connsiteY0" fmla="*/ 952 h 0"/>
                <a:gd name="connsiteX1" fmla="*/ 0 w 0"/>
                <a:gd name="connsiteY1" fmla="*/ 952 h 0"/>
                <a:gd name="connsiteX2" fmla="*/ 2857 w 0"/>
                <a:gd name="connsiteY2" fmla="*/ 952 h 0"/>
                <a:gd name="connsiteX3" fmla="*/ 1905 w 0"/>
                <a:gd name="connsiteY3" fmla="*/ 0 h 0"/>
                <a:gd name="connsiteX4" fmla="*/ 0 w 0"/>
                <a:gd name="connsiteY4" fmla="*/ 95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2"/>
                  </a:moveTo>
                  <a:cubicBezTo>
                    <a:pt x="0" y="952"/>
                    <a:pt x="0" y="952"/>
                    <a:pt x="0" y="952"/>
                  </a:cubicBezTo>
                  <a:cubicBezTo>
                    <a:pt x="952" y="1905"/>
                    <a:pt x="1905" y="952"/>
                    <a:pt x="2857" y="952"/>
                  </a:cubicBezTo>
                  <a:cubicBezTo>
                    <a:pt x="1905" y="0"/>
                    <a:pt x="1905" y="0"/>
                    <a:pt x="1905" y="0"/>
                  </a:cubicBezTo>
                  <a:cubicBezTo>
                    <a:pt x="952" y="0"/>
                    <a:pt x="0" y="0"/>
                    <a:pt x="0" y="952"/>
                  </a:cubicBezTo>
                  <a:close/>
                </a:path>
              </a:pathLst>
            </a:custGeom>
            <a:grpFill/>
            <a:ln w="9525" cap="flat">
              <a:noFill/>
              <a:prstDash val="solid"/>
              <a:miter/>
            </a:ln>
          </p:spPr>
          <p:txBody>
            <a:bodyPr rtlCol="0" anchor="ctr"/>
            <a:lstStyle/>
            <a:p>
              <a:endParaRPr lang="it-IT" sz="1013"/>
            </a:p>
          </p:txBody>
        </p:sp>
        <p:sp>
          <p:nvSpPr>
            <p:cNvPr id="1540" name="Figura a mano libera 1539">
              <a:extLst>
                <a:ext uri="{FF2B5EF4-FFF2-40B4-BE49-F238E27FC236}">
                  <a16:creationId xmlns:a16="http://schemas.microsoft.com/office/drawing/2014/main" id="{89DC584A-D5D6-D34B-B7D4-EEF60FDB4793}"/>
                </a:ext>
              </a:extLst>
            </p:cNvPr>
            <p:cNvSpPr/>
            <p:nvPr/>
          </p:nvSpPr>
          <p:spPr>
            <a:xfrm>
              <a:off x="8749823" y="5749447"/>
              <a:ext cx="9525" cy="9525"/>
            </a:xfrm>
            <a:custGeom>
              <a:avLst/>
              <a:gdLst>
                <a:gd name="connsiteX0" fmla="*/ 2857 w 0"/>
                <a:gd name="connsiteY0" fmla="*/ 0 h 0"/>
                <a:gd name="connsiteX1" fmla="*/ 0 w 0"/>
                <a:gd name="connsiteY1" fmla="*/ 953 h 0"/>
                <a:gd name="connsiteX2" fmla="*/ 2857 w 0"/>
                <a:gd name="connsiteY2" fmla="*/ 0 h 0"/>
              </a:gdLst>
              <a:ahLst/>
              <a:cxnLst>
                <a:cxn ang="0">
                  <a:pos x="connsiteX0" y="connsiteY0"/>
                </a:cxn>
                <a:cxn ang="0">
                  <a:pos x="connsiteX1" y="connsiteY1"/>
                </a:cxn>
                <a:cxn ang="0">
                  <a:pos x="connsiteX2" y="connsiteY2"/>
                </a:cxn>
              </a:cxnLst>
              <a:rect l="l" t="t" r="r" b="b"/>
              <a:pathLst>
                <a:path>
                  <a:moveTo>
                    <a:pt x="2857" y="0"/>
                  </a:moveTo>
                  <a:lnTo>
                    <a:pt x="0" y="953"/>
                  </a:lnTo>
                  <a:cubicBezTo>
                    <a:pt x="1905" y="1905"/>
                    <a:pt x="1905" y="1905"/>
                    <a:pt x="2857" y="0"/>
                  </a:cubicBezTo>
                  <a:close/>
                </a:path>
              </a:pathLst>
            </a:custGeom>
            <a:grpFill/>
            <a:ln w="9525" cap="flat">
              <a:noFill/>
              <a:prstDash val="solid"/>
              <a:miter/>
            </a:ln>
          </p:spPr>
          <p:txBody>
            <a:bodyPr rtlCol="0" anchor="ctr"/>
            <a:lstStyle/>
            <a:p>
              <a:endParaRPr lang="it-IT" sz="1013"/>
            </a:p>
          </p:txBody>
        </p:sp>
        <p:sp>
          <p:nvSpPr>
            <p:cNvPr id="1541" name="Figura a mano libera 1540">
              <a:extLst>
                <a:ext uri="{FF2B5EF4-FFF2-40B4-BE49-F238E27FC236}">
                  <a16:creationId xmlns:a16="http://schemas.microsoft.com/office/drawing/2014/main" id="{70767ACB-DC92-884C-9B5A-5EC8C9B789ED}"/>
                </a:ext>
              </a:extLst>
            </p:cNvPr>
            <p:cNvSpPr/>
            <p:nvPr/>
          </p:nvSpPr>
          <p:spPr>
            <a:xfrm>
              <a:off x="8749823" y="5750400"/>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42" name="Figura a mano libera 1541">
              <a:extLst>
                <a:ext uri="{FF2B5EF4-FFF2-40B4-BE49-F238E27FC236}">
                  <a16:creationId xmlns:a16="http://schemas.microsoft.com/office/drawing/2014/main" id="{0034CC2B-4F0F-5049-9EDA-1D8750B2E77F}"/>
                </a:ext>
              </a:extLst>
            </p:cNvPr>
            <p:cNvSpPr/>
            <p:nvPr/>
          </p:nvSpPr>
          <p:spPr>
            <a:xfrm>
              <a:off x="8733630" y="6175215"/>
              <a:ext cx="9525" cy="9525"/>
            </a:xfrm>
            <a:custGeom>
              <a:avLst/>
              <a:gdLst>
                <a:gd name="connsiteX0" fmla="*/ 1905 w 0"/>
                <a:gd name="connsiteY0" fmla="*/ 0 h 0"/>
                <a:gd name="connsiteX1" fmla="*/ 0 w 0"/>
                <a:gd name="connsiteY1" fmla="*/ 1905 h 0"/>
                <a:gd name="connsiteX2" fmla="*/ 0 w 0"/>
                <a:gd name="connsiteY2" fmla="*/ 1905 h 0"/>
                <a:gd name="connsiteX3" fmla="*/ 190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1905" y="0"/>
                  </a:moveTo>
                  <a:lnTo>
                    <a:pt x="0" y="1905"/>
                  </a:lnTo>
                  <a:lnTo>
                    <a:pt x="0" y="1905"/>
                  </a:lnTo>
                  <a:cubicBezTo>
                    <a:pt x="952" y="1905"/>
                    <a:pt x="1905" y="1905"/>
                    <a:pt x="1905" y="0"/>
                  </a:cubicBezTo>
                  <a:close/>
                </a:path>
              </a:pathLst>
            </a:custGeom>
            <a:grpFill/>
            <a:ln w="9525" cap="flat">
              <a:noFill/>
              <a:prstDash val="solid"/>
              <a:miter/>
            </a:ln>
          </p:spPr>
          <p:txBody>
            <a:bodyPr rtlCol="0" anchor="ctr"/>
            <a:lstStyle/>
            <a:p>
              <a:endParaRPr lang="it-IT" sz="1013"/>
            </a:p>
          </p:txBody>
        </p:sp>
        <p:sp>
          <p:nvSpPr>
            <p:cNvPr id="1543" name="Figura a mano libera 1542">
              <a:extLst>
                <a:ext uri="{FF2B5EF4-FFF2-40B4-BE49-F238E27FC236}">
                  <a16:creationId xmlns:a16="http://schemas.microsoft.com/office/drawing/2014/main" id="{29DC2769-A15B-0849-AF25-056C8F741329}"/>
                </a:ext>
              </a:extLst>
            </p:cNvPr>
            <p:cNvSpPr/>
            <p:nvPr/>
          </p:nvSpPr>
          <p:spPr>
            <a:xfrm>
              <a:off x="8729820" y="6234270"/>
              <a:ext cx="9525" cy="9525"/>
            </a:xfrm>
            <a:custGeom>
              <a:avLst/>
              <a:gdLst>
                <a:gd name="connsiteX0" fmla="*/ 2857 w 0"/>
                <a:gd name="connsiteY0" fmla="*/ 952 h 0"/>
                <a:gd name="connsiteX1" fmla="*/ 0 w 0"/>
                <a:gd name="connsiteY1" fmla="*/ 0 h 0"/>
                <a:gd name="connsiteX2" fmla="*/ 2857 w 0"/>
                <a:gd name="connsiteY2" fmla="*/ 952 h 0"/>
              </a:gdLst>
              <a:ahLst/>
              <a:cxnLst>
                <a:cxn ang="0">
                  <a:pos x="connsiteX0" y="connsiteY0"/>
                </a:cxn>
                <a:cxn ang="0">
                  <a:pos x="connsiteX1" y="connsiteY1"/>
                </a:cxn>
                <a:cxn ang="0">
                  <a:pos x="connsiteX2" y="connsiteY2"/>
                </a:cxn>
              </a:cxnLst>
              <a:rect l="l" t="t" r="r" b="b"/>
              <a:pathLst>
                <a:path>
                  <a:moveTo>
                    <a:pt x="2857" y="952"/>
                  </a:moveTo>
                  <a:lnTo>
                    <a:pt x="0" y="0"/>
                  </a:lnTo>
                  <a:cubicBezTo>
                    <a:pt x="953" y="952"/>
                    <a:pt x="953" y="2857"/>
                    <a:pt x="2857" y="952"/>
                  </a:cubicBezTo>
                  <a:close/>
                </a:path>
              </a:pathLst>
            </a:custGeom>
            <a:grpFill/>
            <a:ln w="9525" cap="flat">
              <a:noFill/>
              <a:prstDash val="solid"/>
              <a:miter/>
            </a:ln>
          </p:spPr>
          <p:txBody>
            <a:bodyPr rtlCol="0" anchor="ctr"/>
            <a:lstStyle/>
            <a:p>
              <a:endParaRPr lang="it-IT" sz="1013"/>
            </a:p>
          </p:txBody>
        </p:sp>
        <p:sp>
          <p:nvSpPr>
            <p:cNvPr id="1544" name="Figura a mano libera 1543">
              <a:extLst>
                <a:ext uri="{FF2B5EF4-FFF2-40B4-BE49-F238E27FC236}">
                  <a16:creationId xmlns:a16="http://schemas.microsoft.com/office/drawing/2014/main" id="{0E2C8280-2981-3C40-9504-2E663B66AE59}"/>
                </a:ext>
              </a:extLst>
            </p:cNvPr>
            <p:cNvSpPr/>
            <p:nvPr/>
          </p:nvSpPr>
          <p:spPr>
            <a:xfrm>
              <a:off x="8759348" y="6219030"/>
              <a:ext cx="9525" cy="9525"/>
            </a:xfrm>
            <a:custGeom>
              <a:avLst/>
              <a:gdLst>
                <a:gd name="connsiteX0" fmla="*/ 952 w 0"/>
                <a:gd name="connsiteY0" fmla="*/ 0 h 0"/>
                <a:gd name="connsiteX1" fmla="*/ 952 w 0"/>
                <a:gd name="connsiteY1" fmla="*/ 0 h 0"/>
                <a:gd name="connsiteX2" fmla="*/ 0 w 0"/>
                <a:gd name="connsiteY2" fmla="*/ 953 h 0"/>
                <a:gd name="connsiteX3" fmla="*/ 952 w 0"/>
                <a:gd name="connsiteY3" fmla="*/ 953 h 0"/>
                <a:gd name="connsiteX4" fmla="*/ 952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52" y="0"/>
                  </a:moveTo>
                  <a:cubicBezTo>
                    <a:pt x="952" y="0"/>
                    <a:pt x="0" y="0"/>
                    <a:pt x="952" y="0"/>
                  </a:cubicBezTo>
                  <a:cubicBezTo>
                    <a:pt x="0" y="0"/>
                    <a:pt x="0" y="0"/>
                    <a:pt x="0" y="953"/>
                  </a:cubicBezTo>
                  <a:cubicBezTo>
                    <a:pt x="0" y="953"/>
                    <a:pt x="0" y="953"/>
                    <a:pt x="952" y="953"/>
                  </a:cubicBezTo>
                  <a:lnTo>
                    <a:pt x="952" y="0"/>
                  </a:lnTo>
                  <a:close/>
                </a:path>
              </a:pathLst>
            </a:custGeom>
            <a:grpFill/>
            <a:ln w="9525" cap="flat">
              <a:noFill/>
              <a:prstDash val="solid"/>
              <a:miter/>
            </a:ln>
          </p:spPr>
          <p:txBody>
            <a:bodyPr rtlCol="0" anchor="ctr"/>
            <a:lstStyle/>
            <a:p>
              <a:endParaRPr lang="it-IT" sz="1013"/>
            </a:p>
          </p:txBody>
        </p:sp>
        <p:sp>
          <p:nvSpPr>
            <p:cNvPr id="1545" name="Figura a mano libera 1544">
              <a:extLst>
                <a:ext uri="{FF2B5EF4-FFF2-40B4-BE49-F238E27FC236}">
                  <a16:creationId xmlns:a16="http://schemas.microsoft.com/office/drawing/2014/main" id="{DA298A0C-A045-6145-97A5-868860CCDA43}"/>
                </a:ext>
              </a:extLst>
            </p:cNvPr>
            <p:cNvSpPr/>
            <p:nvPr/>
          </p:nvSpPr>
          <p:spPr>
            <a:xfrm>
              <a:off x="8220232" y="5706912"/>
              <a:ext cx="857250" cy="514350"/>
            </a:xfrm>
            <a:custGeom>
              <a:avLst/>
              <a:gdLst>
                <a:gd name="connsiteX0" fmla="*/ 855345 w 857250"/>
                <a:gd name="connsiteY0" fmla="*/ 104448 h 514350"/>
                <a:gd name="connsiteX1" fmla="*/ 851535 w 857250"/>
                <a:gd name="connsiteY1" fmla="*/ 103496 h 514350"/>
                <a:gd name="connsiteX2" fmla="*/ 845820 w 857250"/>
                <a:gd name="connsiteY2" fmla="*/ 102543 h 514350"/>
                <a:gd name="connsiteX3" fmla="*/ 842963 w 857250"/>
                <a:gd name="connsiteY3" fmla="*/ 102543 h 514350"/>
                <a:gd name="connsiteX4" fmla="*/ 843915 w 857250"/>
                <a:gd name="connsiteY4" fmla="*/ 108258 h 514350"/>
                <a:gd name="connsiteX5" fmla="*/ 841058 w 857250"/>
                <a:gd name="connsiteY5" fmla="*/ 108258 h 514350"/>
                <a:gd name="connsiteX6" fmla="*/ 838200 w 857250"/>
                <a:gd name="connsiteY6" fmla="*/ 105401 h 514350"/>
                <a:gd name="connsiteX7" fmla="*/ 834390 w 857250"/>
                <a:gd name="connsiteY7" fmla="*/ 95876 h 514350"/>
                <a:gd name="connsiteX8" fmla="*/ 831533 w 857250"/>
                <a:gd name="connsiteY8" fmla="*/ 96828 h 514350"/>
                <a:gd name="connsiteX9" fmla="*/ 830580 w 857250"/>
                <a:gd name="connsiteY9" fmla="*/ 93971 h 514350"/>
                <a:gd name="connsiteX10" fmla="*/ 824865 w 857250"/>
                <a:gd name="connsiteY10" fmla="*/ 91113 h 514350"/>
                <a:gd name="connsiteX11" fmla="*/ 817245 w 857250"/>
                <a:gd name="connsiteY11" fmla="*/ 86351 h 514350"/>
                <a:gd name="connsiteX12" fmla="*/ 814388 w 857250"/>
                <a:gd name="connsiteY12" fmla="*/ 84446 h 514350"/>
                <a:gd name="connsiteX13" fmla="*/ 810578 w 857250"/>
                <a:gd name="connsiteY13" fmla="*/ 83493 h 514350"/>
                <a:gd name="connsiteX14" fmla="*/ 810578 w 857250"/>
                <a:gd name="connsiteY14" fmla="*/ 84446 h 514350"/>
                <a:gd name="connsiteX15" fmla="*/ 800100 w 857250"/>
                <a:gd name="connsiteY15" fmla="*/ 80636 h 514350"/>
                <a:gd name="connsiteX16" fmla="*/ 793433 w 857250"/>
                <a:gd name="connsiteY16" fmla="*/ 78731 h 514350"/>
                <a:gd name="connsiteX17" fmla="*/ 787718 w 857250"/>
                <a:gd name="connsiteY17" fmla="*/ 77778 h 514350"/>
                <a:gd name="connsiteX18" fmla="*/ 770573 w 857250"/>
                <a:gd name="connsiteY18" fmla="*/ 76826 h 514350"/>
                <a:gd name="connsiteX19" fmla="*/ 763905 w 857250"/>
                <a:gd name="connsiteY19" fmla="*/ 75873 h 514350"/>
                <a:gd name="connsiteX20" fmla="*/ 762953 w 857250"/>
                <a:gd name="connsiteY20" fmla="*/ 75873 h 514350"/>
                <a:gd name="connsiteX21" fmla="*/ 762000 w 857250"/>
                <a:gd name="connsiteY21" fmla="*/ 79683 h 514350"/>
                <a:gd name="connsiteX22" fmla="*/ 764858 w 857250"/>
                <a:gd name="connsiteY22" fmla="*/ 85398 h 514350"/>
                <a:gd name="connsiteX23" fmla="*/ 758190 w 857250"/>
                <a:gd name="connsiteY23" fmla="*/ 88256 h 514350"/>
                <a:gd name="connsiteX24" fmla="*/ 750570 w 857250"/>
                <a:gd name="connsiteY24" fmla="*/ 83493 h 514350"/>
                <a:gd name="connsiteX25" fmla="*/ 749618 w 857250"/>
                <a:gd name="connsiteY25" fmla="*/ 79683 h 514350"/>
                <a:gd name="connsiteX26" fmla="*/ 749618 w 857250"/>
                <a:gd name="connsiteY26" fmla="*/ 79683 h 514350"/>
                <a:gd name="connsiteX27" fmla="*/ 754380 w 857250"/>
                <a:gd name="connsiteY27" fmla="*/ 79683 h 514350"/>
                <a:gd name="connsiteX28" fmla="*/ 755333 w 857250"/>
                <a:gd name="connsiteY28" fmla="*/ 77778 h 514350"/>
                <a:gd name="connsiteX29" fmla="*/ 752475 w 857250"/>
                <a:gd name="connsiteY29" fmla="*/ 76826 h 514350"/>
                <a:gd name="connsiteX30" fmla="*/ 749618 w 857250"/>
                <a:gd name="connsiteY30" fmla="*/ 76826 h 514350"/>
                <a:gd name="connsiteX31" fmla="*/ 744855 w 857250"/>
                <a:gd name="connsiteY31" fmla="*/ 80636 h 514350"/>
                <a:gd name="connsiteX32" fmla="*/ 741998 w 857250"/>
                <a:gd name="connsiteY32" fmla="*/ 81588 h 514350"/>
                <a:gd name="connsiteX33" fmla="*/ 729615 w 857250"/>
                <a:gd name="connsiteY33" fmla="*/ 80636 h 514350"/>
                <a:gd name="connsiteX34" fmla="*/ 716280 w 857250"/>
                <a:gd name="connsiteY34" fmla="*/ 81588 h 514350"/>
                <a:gd name="connsiteX35" fmla="*/ 710565 w 857250"/>
                <a:gd name="connsiteY35" fmla="*/ 81588 h 514350"/>
                <a:gd name="connsiteX36" fmla="*/ 705803 w 857250"/>
                <a:gd name="connsiteY36" fmla="*/ 79683 h 514350"/>
                <a:gd name="connsiteX37" fmla="*/ 702945 w 857250"/>
                <a:gd name="connsiteY37" fmla="*/ 78731 h 514350"/>
                <a:gd name="connsiteX38" fmla="*/ 703898 w 857250"/>
                <a:gd name="connsiteY38" fmla="*/ 75873 h 514350"/>
                <a:gd name="connsiteX39" fmla="*/ 702945 w 857250"/>
                <a:gd name="connsiteY39" fmla="*/ 71111 h 514350"/>
                <a:gd name="connsiteX40" fmla="*/ 699135 w 857250"/>
                <a:gd name="connsiteY40" fmla="*/ 69206 h 514350"/>
                <a:gd name="connsiteX41" fmla="*/ 684848 w 857250"/>
                <a:gd name="connsiteY41" fmla="*/ 67301 h 514350"/>
                <a:gd name="connsiteX42" fmla="*/ 674370 w 857250"/>
                <a:gd name="connsiteY42" fmla="*/ 69206 h 514350"/>
                <a:gd name="connsiteX43" fmla="*/ 666750 w 857250"/>
                <a:gd name="connsiteY43" fmla="*/ 70158 h 514350"/>
                <a:gd name="connsiteX44" fmla="*/ 662940 w 857250"/>
                <a:gd name="connsiteY44" fmla="*/ 67301 h 514350"/>
                <a:gd name="connsiteX45" fmla="*/ 658178 w 857250"/>
                <a:gd name="connsiteY45" fmla="*/ 64443 h 514350"/>
                <a:gd name="connsiteX46" fmla="*/ 656273 w 857250"/>
                <a:gd name="connsiteY46" fmla="*/ 64443 h 514350"/>
                <a:gd name="connsiteX47" fmla="*/ 648653 w 857250"/>
                <a:gd name="connsiteY47" fmla="*/ 60633 h 514350"/>
                <a:gd name="connsiteX48" fmla="*/ 651510 w 857250"/>
                <a:gd name="connsiteY48" fmla="*/ 59681 h 514350"/>
                <a:gd name="connsiteX49" fmla="*/ 652463 w 857250"/>
                <a:gd name="connsiteY49" fmla="*/ 59681 h 514350"/>
                <a:gd name="connsiteX50" fmla="*/ 652463 w 857250"/>
                <a:gd name="connsiteY50" fmla="*/ 59681 h 514350"/>
                <a:gd name="connsiteX51" fmla="*/ 651510 w 857250"/>
                <a:gd name="connsiteY51" fmla="*/ 58728 h 514350"/>
                <a:gd name="connsiteX52" fmla="*/ 639128 w 857250"/>
                <a:gd name="connsiteY52" fmla="*/ 55871 h 514350"/>
                <a:gd name="connsiteX53" fmla="*/ 636270 w 857250"/>
                <a:gd name="connsiteY53" fmla="*/ 56823 h 514350"/>
                <a:gd name="connsiteX54" fmla="*/ 635318 w 857250"/>
                <a:gd name="connsiteY54" fmla="*/ 57776 h 514350"/>
                <a:gd name="connsiteX55" fmla="*/ 635318 w 857250"/>
                <a:gd name="connsiteY55" fmla="*/ 55871 h 514350"/>
                <a:gd name="connsiteX56" fmla="*/ 634365 w 857250"/>
                <a:gd name="connsiteY56" fmla="*/ 55871 h 514350"/>
                <a:gd name="connsiteX57" fmla="*/ 631508 w 857250"/>
                <a:gd name="connsiteY57" fmla="*/ 53013 h 514350"/>
                <a:gd name="connsiteX58" fmla="*/ 620078 w 857250"/>
                <a:gd name="connsiteY58" fmla="*/ 51108 h 514350"/>
                <a:gd name="connsiteX59" fmla="*/ 606743 w 857250"/>
                <a:gd name="connsiteY59" fmla="*/ 50156 h 514350"/>
                <a:gd name="connsiteX60" fmla="*/ 606743 w 857250"/>
                <a:gd name="connsiteY60" fmla="*/ 52061 h 514350"/>
                <a:gd name="connsiteX61" fmla="*/ 599123 w 857250"/>
                <a:gd name="connsiteY61" fmla="*/ 53013 h 514350"/>
                <a:gd name="connsiteX62" fmla="*/ 597218 w 857250"/>
                <a:gd name="connsiteY62" fmla="*/ 54918 h 514350"/>
                <a:gd name="connsiteX63" fmla="*/ 597218 w 857250"/>
                <a:gd name="connsiteY63" fmla="*/ 54918 h 514350"/>
                <a:gd name="connsiteX64" fmla="*/ 601028 w 857250"/>
                <a:gd name="connsiteY64" fmla="*/ 54918 h 514350"/>
                <a:gd name="connsiteX65" fmla="*/ 600075 w 857250"/>
                <a:gd name="connsiteY65" fmla="*/ 62538 h 514350"/>
                <a:gd name="connsiteX66" fmla="*/ 595313 w 857250"/>
                <a:gd name="connsiteY66" fmla="*/ 62538 h 514350"/>
                <a:gd name="connsiteX67" fmla="*/ 593408 w 857250"/>
                <a:gd name="connsiteY67" fmla="*/ 62538 h 514350"/>
                <a:gd name="connsiteX68" fmla="*/ 590550 w 857250"/>
                <a:gd name="connsiteY68" fmla="*/ 62538 h 514350"/>
                <a:gd name="connsiteX69" fmla="*/ 590550 w 857250"/>
                <a:gd name="connsiteY69" fmla="*/ 62538 h 514350"/>
                <a:gd name="connsiteX70" fmla="*/ 589598 w 857250"/>
                <a:gd name="connsiteY70" fmla="*/ 66348 h 514350"/>
                <a:gd name="connsiteX71" fmla="*/ 588645 w 857250"/>
                <a:gd name="connsiteY71" fmla="*/ 66348 h 514350"/>
                <a:gd name="connsiteX72" fmla="*/ 580073 w 857250"/>
                <a:gd name="connsiteY72" fmla="*/ 62538 h 514350"/>
                <a:gd name="connsiteX73" fmla="*/ 574358 w 857250"/>
                <a:gd name="connsiteY73" fmla="*/ 63491 h 514350"/>
                <a:gd name="connsiteX74" fmla="*/ 565785 w 857250"/>
                <a:gd name="connsiteY74" fmla="*/ 63491 h 514350"/>
                <a:gd name="connsiteX75" fmla="*/ 561023 w 857250"/>
                <a:gd name="connsiteY75" fmla="*/ 60633 h 514350"/>
                <a:gd name="connsiteX76" fmla="*/ 559118 w 857250"/>
                <a:gd name="connsiteY76" fmla="*/ 63491 h 514350"/>
                <a:gd name="connsiteX77" fmla="*/ 557213 w 857250"/>
                <a:gd name="connsiteY77" fmla="*/ 68253 h 514350"/>
                <a:gd name="connsiteX78" fmla="*/ 553403 w 857250"/>
                <a:gd name="connsiteY78" fmla="*/ 71111 h 514350"/>
                <a:gd name="connsiteX79" fmla="*/ 540068 w 857250"/>
                <a:gd name="connsiteY79" fmla="*/ 59681 h 514350"/>
                <a:gd name="connsiteX80" fmla="*/ 534353 w 857250"/>
                <a:gd name="connsiteY80" fmla="*/ 54918 h 514350"/>
                <a:gd name="connsiteX81" fmla="*/ 531495 w 857250"/>
                <a:gd name="connsiteY81" fmla="*/ 54918 h 514350"/>
                <a:gd name="connsiteX82" fmla="*/ 529590 w 857250"/>
                <a:gd name="connsiteY82" fmla="*/ 57776 h 514350"/>
                <a:gd name="connsiteX83" fmla="*/ 524828 w 857250"/>
                <a:gd name="connsiteY83" fmla="*/ 53966 h 514350"/>
                <a:gd name="connsiteX84" fmla="*/ 526733 w 857250"/>
                <a:gd name="connsiteY84" fmla="*/ 53013 h 514350"/>
                <a:gd name="connsiteX85" fmla="*/ 528638 w 857250"/>
                <a:gd name="connsiteY85" fmla="*/ 47298 h 514350"/>
                <a:gd name="connsiteX86" fmla="*/ 528638 w 857250"/>
                <a:gd name="connsiteY86" fmla="*/ 45393 h 514350"/>
                <a:gd name="connsiteX87" fmla="*/ 527685 w 857250"/>
                <a:gd name="connsiteY87" fmla="*/ 43488 h 514350"/>
                <a:gd name="connsiteX88" fmla="*/ 522923 w 857250"/>
                <a:gd name="connsiteY88" fmla="*/ 41583 h 514350"/>
                <a:gd name="connsiteX89" fmla="*/ 516255 w 857250"/>
                <a:gd name="connsiteY89" fmla="*/ 41583 h 514350"/>
                <a:gd name="connsiteX90" fmla="*/ 514350 w 857250"/>
                <a:gd name="connsiteY90" fmla="*/ 42536 h 514350"/>
                <a:gd name="connsiteX91" fmla="*/ 514350 w 857250"/>
                <a:gd name="connsiteY91" fmla="*/ 48251 h 514350"/>
                <a:gd name="connsiteX92" fmla="*/ 515303 w 857250"/>
                <a:gd name="connsiteY92" fmla="*/ 50156 h 514350"/>
                <a:gd name="connsiteX93" fmla="*/ 512445 w 857250"/>
                <a:gd name="connsiteY93" fmla="*/ 50156 h 514350"/>
                <a:gd name="connsiteX94" fmla="*/ 502920 w 857250"/>
                <a:gd name="connsiteY94" fmla="*/ 48251 h 514350"/>
                <a:gd name="connsiteX95" fmla="*/ 491490 w 857250"/>
                <a:gd name="connsiteY95" fmla="*/ 46346 h 514350"/>
                <a:gd name="connsiteX96" fmla="*/ 487680 w 857250"/>
                <a:gd name="connsiteY96" fmla="*/ 42536 h 514350"/>
                <a:gd name="connsiteX97" fmla="*/ 486728 w 857250"/>
                <a:gd name="connsiteY97" fmla="*/ 41583 h 514350"/>
                <a:gd name="connsiteX98" fmla="*/ 480060 w 857250"/>
                <a:gd name="connsiteY98" fmla="*/ 40631 h 514350"/>
                <a:gd name="connsiteX99" fmla="*/ 465773 w 857250"/>
                <a:gd name="connsiteY99" fmla="*/ 40631 h 514350"/>
                <a:gd name="connsiteX100" fmla="*/ 463868 w 857250"/>
                <a:gd name="connsiteY100" fmla="*/ 42536 h 514350"/>
                <a:gd name="connsiteX101" fmla="*/ 462915 w 857250"/>
                <a:gd name="connsiteY101" fmla="*/ 43488 h 514350"/>
                <a:gd name="connsiteX102" fmla="*/ 460058 w 857250"/>
                <a:gd name="connsiteY102" fmla="*/ 38726 h 514350"/>
                <a:gd name="connsiteX103" fmla="*/ 449580 w 857250"/>
                <a:gd name="connsiteY103" fmla="*/ 37773 h 514350"/>
                <a:gd name="connsiteX104" fmla="*/ 444818 w 857250"/>
                <a:gd name="connsiteY104" fmla="*/ 36821 h 514350"/>
                <a:gd name="connsiteX105" fmla="*/ 441960 w 857250"/>
                <a:gd name="connsiteY105" fmla="*/ 39678 h 514350"/>
                <a:gd name="connsiteX106" fmla="*/ 447675 w 857250"/>
                <a:gd name="connsiteY106" fmla="*/ 39678 h 514350"/>
                <a:gd name="connsiteX107" fmla="*/ 440055 w 857250"/>
                <a:gd name="connsiteY107" fmla="*/ 43488 h 514350"/>
                <a:gd name="connsiteX108" fmla="*/ 435293 w 857250"/>
                <a:gd name="connsiteY108" fmla="*/ 44441 h 514350"/>
                <a:gd name="connsiteX109" fmla="*/ 428625 w 857250"/>
                <a:gd name="connsiteY109" fmla="*/ 46346 h 514350"/>
                <a:gd name="connsiteX110" fmla="*/ 424815 w 857250"/>
                <a:gd name="connsiteY110" fmla="*/ 46346 h 514350"/>
                <a:gd name="connsiteX111" fmla="*/ 421958 w 857250"/>
                <a:gd name="connsiteY111" fmla="*/ 48251 h 514350"/>
                <a:gd name="connsiteX112" fmla="*/ 421958 w 857250"/>
                <a:gd name="connsiteY112" fmla="*/ 48251 h 514350"/>
                <a:gd name="connsiteX113" fmla="*/ 421958 w 857250"/>
                <a:gd name="connsiteY113" fmla="*/ 48251 h 514350"/>
                <a:gd name="connsiteX114" fmla="*/ 418148 w 857250"/>
                <a:gd name="connsiteY114" fmla="*/ 49203 h 514350"/>
                <a:gd name="connsiteX115" fmla="*/ 424815 w 857250"/>
                <a:gd name="connsiteY115" fmla="*/ 42536 h 514350"/>
                <a:gd name="connsiteX116" fmla="*/ 425768 w 857250"/>
                <a:gd name="connsiteY116" fmla="*/ 41583 h 514350"/>
                <a:gd name="connsiteX117" fmla="*/ 429578 w 857250"/>
                <a:gd name="connsiteY117" fmla="*/ 39678 h 514350"/>
                <a:gd name="connsiteX118" fmla="*/ 432435 w 857250"/>
                <a:gd name="connsiteY118" fmla="*/ 39678 h 514350"/>
                <a:gd name="connsiteX119" fmla="*/ 441960 w 857250"/>
                <a:gd name="connsiteY119" fmla="*/ 33963 h 514350"/>
                <a:gd name="connsiteX120" fmla="*/ 446723 w 857250"/>
                <a:gd name="connsiteY120" fmla="*/ 31106 h 514350"/>
                <a:gd name="connsiteX121" fmla="*/ 452438 w 857250"/>
                <a:gd name="connsiteY121" fmla="*/ 29201 h 514350"/>
                <a:gd name="connsiteX122" fmla="*/ 458153 w 857250"/>
                <a:gd name="connsiteY122" fmla="*/ 26343 h 514350"/>
                <a:gd name="connsiteX123" fmla="*/ 461010 w 857250"/>
                <a:gd name="connsiteY123" fmla="*/ 23486 h 514350"/>
                <a:gd name="connsiteX124" fmla="*/ 461010 w 857250"/>
                <a:gd name="connsiteY124" fmla="*/ 20628 h 514350"/>
                <a:gd name="connsiteX125" fmla="*/ 461963 w 857250"/>
                <a:gd name="connsiteY125" fmla="*/ 18723 h 514350"/>
                <a:gd name="connsiteX126" fmla="*/ 462915 w 857250"/>
                <a:gd name="connsiteY126" fmla="*/ 16818 h 514350"/>
                <a:gd name="connsiteX127" fmla="*/ 460058 w 857250"/>
                <a:gd name="connsiteY127" fmla="*/ 14913 h 514350"/>
                <a:gd name="connsiteX128" fmla="*/ 457200 w 857250"/>
                <a:gd name="connsiteY128" fmla="*/ 15866 h 514350"/>
                <a:gd name="connsiteX129" fmla="*/ 455295 w 857250"/>
                <a:gd name="connsiteY129" fmla="*/ 10151 h 514350"/>
                <a:gd name="connsiteX130" fmla="*/ 454343 w 857250"/>
                <a:gd name="connsiteY130" fmla="*/ 12056 h 514350"/>
                <a:gd name="connsiteX131" fmla="*/ 442913 w 857250"/>
                <a:gd name="connsiteY131" fmla="*/ 9198 h 514350"/>
                <a:gd name="connsiteX132" fmla="*/ 441008 w 857250"/>
                <a:gd name="connsiteY132" fmla="*/ 9198 h 514350"/>
                <a:gd name="connsiteX133" fmla="*/ 433388 w 857250"/>
                <a:gd name="connsiteY133" fmla="*/ 9198 h 514350"/>
                <a:gd name="connsiteX134" fmla="*/ 431483 w 857250"/>
                <a:gd name="connsiteY134" fmla="*/ 10151 h 514350"/>
                <a:gd name="connsiteX135" fmla="*/ 423863 w 857250"/>
                <a:gd name="connsiteY135" fmla="*/ 12056 h 514350"/>
                <a:gd name="connsiteX136" fmla="*/ 426720 w 857250"/>
                <a:gd name="connsiteY136" fmla="*/ 7293 h 514350"/>
                <a:gd name="connsiteX137" fmla="*/ 413385 w 857250"/>
                <a:gd name="connsiteY137" fmla="*/ 6341 h 514350"/>
                <a:gd name="connsiteX138" fmla="*/ 420053 w 857250"/>
                <a:gd name="connsiteY138" fmla="*/ 1578 h 514350"/>
                <a:gd name="connsiteX139" fmla="*/ 406718 w 857250"/>
                <a:gd name="connsiteY139" fmla="*/ 626 h 514350"/>
                <a:gd name="connsiteX140" fmla="*/ 394335 w 857250"/>
                <a:gd name="connsiteY140" fmla="*/ 9198 h 514350"/>
                <a:gd name="connsiteX141" fmla="*/ 395288 w 857250"/>
                <a:gd name="connsiteY141" fmla="*/ 13961 h 514350"/>
                <a:gd name="connsiteX142" fmla="*/ 390525 w 857250"/>
                <a:gd name="connsiteY142" fmla="*/ 13961 h 514350"/>
                <a:gd name="connsiteX143" fmla="*/ 385763 w 857250"/>
                <a:gd name="connsiteY143" fmla="*/ 13961 h 514350"/>
                <a:gd name="connsiteX144" fmla="*/ 384810 w 857250"/>
                <a:gd name="connsiteY144" fmla="*/ 13961 h 514350"/>
                <a:gd name="connsiteX145" fmla="*/ 386715 w 857250"/>
                <a:gd name="connsiteY145" fmla="*/ 16818 h 514350"/>
                <a:gd name="connsiteX146" fmla="*/ 378143 w 857250"/>
                <a:gd name="connsiteY146" fmla="*/ 17771 h 514350"/>
                <a:gd name="connsiteX147" fmla="*/ 367665 w 857250"/>
                <a:gd name="connsiteY147" fmla="*/ 18723 h 514350"/>
                <a:gd name="connsiteX148" fmla="*/ 368618 w 857250"/>
                <a:gd name="connsiteY148" fmla="*/ 15866 h 514350"/>
                <a:gd name="connsiteX149" fmla="*/ 367665 w 857250"/>
                <a:gd name="connsiteY149" fmla="*/ 15866 h 514350"/>
                <a:gd name="connsiteX150" fmla="*/ 365760 w 857250"/>
                <a:gd name="connsiteY150" fmla="*/ 15866 h 514350"/>
                <a:gd name="connsiteX151" fmla="*/ 360045 w 857250"/>
                <a:gd name="connsiteY151" fmla="*/ 16818 h 514350"/>
                <a:gd name="connsiteX152" fmla="*/ 353378 w 857250"/>
                <a:gd name="connsiteY152" fmla="*/ 17771 h 514350"/>
                <a:gd name="connsiteX153" fmla="*/ 351473 w 857250"/>
                <a:gd name="connsiteY153" fmla="*/ 19676 h 514350"/>
                <a:gd name="connsiteX154" fmla="*/ 340995 w 857250"/>
                <a:gd name="connsiteY154" fmla="*/ 21581 h 514350"/>
                <a:gd name="connsiteX155" fmla="*/ 335280 w 857250"/>
                <a:gd name="connsiteY155" fmla="*/ 22533 h 514350"/>
                <a:gd name="connsiteX156" fmla="*/ 333375 w 857250"/>
                <a:gd name="connsiteY156" fmla="*/ 23486 h 514350"/>
                <a:gd name="connsiteX157" fmla="*/ 329565 w 857250"/>
                <a:gd name="connsiteY157" fmla="*/ 24438 h 514350"/>
                <a:gd name="connsiteX158" fmla="*/ 322898 w 857250"/>
                <a:gd name="connsiteY158" fmla="*/ 26343 h 514350"/>
                <a:gd name="connsiteX159" fmla="*/ 320993 w 857250"/>
                <a:gd name="connsiteY159" fmla="*/ 26343 h 514350"/>
                <a:gd name="connsiteX160" fmla="*/ 321945 w 857250"/>
                <a:gd name="connsiteY160" fmla="*/ 28248 h 514350"/>
                <a:gd name="connsiteX161" fmla="*/ 320993 w 857250"/>
                <a:gd name="connsiteY161" fmla="*/ 28248 h 514350"/>
                <a:gd name="connsiteX162" fmla="*/ 320993 w 857250"/>
                <a:gd name="connsiteY162" fmla="*/ 28248 h 514350"/>
                <a:gd name="connsiteX163" fmla="*/ 319088 w 857250"/>
                <a:gd name="connsiteY163" fmla="*/ 31106 h 514350"/>
                <a:gd name="connsiteX164" fmla="*/ 319088 w 857250"/>
                <a:gd name="connsiteY164" fmla="*/ 31106 h 514350"/>
                <a:gd name="connsiteX165" fmla="*/ 317183 w 857250"/>
                <a:gd name="connsiteY165" fmla="*/ 33963 h 514350"/>
                <a:gd name="connsiteX166" fmla="*/ 322898 w 857250"/>
                <a:gd name="connsiteY166" fmla="*/ 40631 h 514350"/>
                <a:gd name="connsiteX167" fmla="*/ 320040 w 857250"/>
                <a:gd name="connsiteY167" fmla="*/ 42536 h 514350"/>
                <a:gd name="connsiteX168" fmla="*/ 314325 w 857250"/>
                <a:gd name="connsiteY168" fmla="*/ 42536 h 514350"/>
                <a:gd name="connsiteX169" fmla="*/ 318135 w 857250"/>
                <a:gd name="connsiteY169" fmla="*/ 39678 h 514350"/>
                <a:gd name="connsiteX170" fmla="*/ 314325 w 857250"/>
                <a:gd name="connsiteY170" fmla="*/ 39678 h 514350"/>
                <a:gd name="connsiteX171" fmla="*/ 306705 w 857250"/>
                <a:gd name="connsiteY171" fmla="*/ 40631 h 514350"/>
                <a:gd name="connsiteX172" fmla="*/ 292418 w 857250"/>
                <a:gd name="connsiteY172" fmla="*/ 41583 h 514350"/>
                <a:gd name="connsiteX173" fmla="*/ 289560 w 857250"/>
                <a:gd name="connsiteY173" fmla="*/ 41583 h 514350"/>
                <a:gd name="connsiteX174" fmla="*/ 286703 w 857250"/>
                <a:gd name="connsiteY174" fmla="*/ 46346 h 514350"/>
                <a:gd name="connsiteX175" fmla="*/ 287655 w 857250"/>
                <a:gd name="connsiteY175" fmla="*/ 51108 h 514350"/>
                <a:gd name="connsiteX176" fmla="*/ 290513 w 857250"/>
                <a:gd name="connsiteY176" fmla="*/ 53966 h 514350"/>
                <a:gd name="connsiteX177" fmla="*/ 291465 w 857250"/>
                <a:gd name="connsiteY177" fmla="*/ 53966 h 514350"/>
                <a:gd name="connsiteX178" fmla="*/ 296228 w 857250"/>
                <a:gd name="connsiteY178" fmla="*/ 56823 h 514350"/>
                <a:gd name="connsiteX179" fmla="*/ 299085 w 857250"/>
                <a:gd name="connsiteY179" fmla="*/ 58728 h 514350"/>
                <a:gd name="connsiteX180" fmla="*/ 301943 w 857250"/>
                <a:gd name="connsiteY180" fmla="*/ 60633 h 514350"/>
                <a:gd name="connsiteX181" fmla="*/ 302895 w 857250"/>
                <a:gd name="connsiteY181" fmla="*/ 61586 h 514350"/>
                <a:gd name="connsiteX182" fmla="*/ 300990 w 857250"/>
                <a:gd name="connsiteY182" fmla="*/ 65396 h 514350"/>
                <a:gd name="connsiteX183" fmla="*/ 302895 w 857250"/>
                <a:gd name="connsiteY183" fmla="*/ 71111 h 514350"/>
                <a:gd name="connsiteX184" fmla="*/ 300990 w 857250"/>
                <a:gd name="connsiteY184" fmla="*/ 73968 h 514350"/>
                <a:gd name="connsiteX185" fmla="*/ 300038 w 857250"/>
                <a:gd name="connsiteY185" fmla="*/ 74921 h 514350"/>
                <a:gd name="connsiteX186" fmla="*/ 303848 w 857250"/>
                <a:gd name="connsiteY186" fmla="*/ 77778 h 514350"/>
                <a:gd name="connsiteX187" fmla="*/ 304800 w 857250"/>
                <a:gd name="connsiteY187" fmla="*/ 79683 h 514350"/>
                <a:gd name="connsiteX188" fmla="*/ 297180 w 857250"/>
                <a:gd name="connsiteY188" fmla="*/ 74921 h 514350"/>
                <a:gd name="connsiteX189" fmla="*/ 299085 w 857250"/>
                <a:gd name="connsiteY189" fmla="*/ 68253 h 514350"/>
                <a:gd name="connsiteX190" fmla="*/ 295275 w 857250"/>
                <a:gd name="connsiteY190" fmla="*/ 71111 h 514350"/>
                <a:gd name="connsiteX191" fmla="*/ 295275 w 857250"/>
                <a:gd name="connsiteY191" fmla="*/ 64443 h 514350"/>
                <a:gd name="connsiteX192" fmla="*/ 298133 w 857250"/>
                <a:gd name="connsiteY192" fmla="*/ 63491 h 514350"/>
                <a:gd name="connsiteX193" fmla="*/ 299085 w 857250"/>
                <a:gd name="connsiteY193" fmla="*/ 60633 h 514350"/>
                <a:gd name="connsiteX194" fmla="*/ 296228 w 857250"/>
                <a:gd name="connsiteY194" fmla="*/ 59681 h 514350"/>
                <a:gd name="connsiteX195" fmla="*/ 287655 w 857250"/>
                <a:gd name="connsiteY195" fmla="*/ 57776 h 514350"/>
                <a:gd name="connsiteX196" fmla="*/ 275273 w 857250"/>
                <a:gd name="connsiteY196" fmla="*/ 53013 h 514350"/>
                <a:gd name="connsiteX197" fmla="*/ 273368 w 857250"/>
                <a:gd name="connsiteY197" fmla="*/ 52061 h 514350"/>
                <a:gd name="connsiteX198" fmla="*/ 268605 w 857250"/>
                <a:gd name="connsiteY198" fmla="*/ 53013 h 514350"/>
                <a:gd name="connsiteX199" fmla="*/ 272415 w 857250"/>
                <a:gd name="connsiteY199" fmla="*/ 55871 h 514350"/>
                <a:gd name="connsiteX200" fmla="*/ 273368 w 857250"/>
                <a:gd name="connsiteY200" fmla="*/ 57776 h 514350"/>
                <a:gd name="connsiteX201" fmla="*/ 272415 w 857250"/>
                <a:gd name="connsiteY201" fmla="*/ 58728 h 514350"/>
                <a:gd name="connsiteX202" fmla="*/ 267653 w 857250"/>
                <a:gd name="connsiteY202" fmla="*/ 57776 h 514350"/>
                <a:gd name="connsiteX203" fmla="*/ 263843 w 857250"/>
                <a:gd name="connsiteY203" fmla="*/ 56823 h 514350"/>
                <a:gd name="connsiteX204" fmla="*/ 262890 w 857250"/>
                <a:gd name="connsiteY204" fmla="*/ 60633 h 514350"/>
                <a:gd name="connsiteX205" fmla="*/ 264795 w 857250"/>
                <a:gd name="connsiteY205" fmla="*/ 61586 h 514350"/>
                <a:gd name="connsiteX206" fmla="*/ 271463 w 857250"/>
                <a:gd name="connsiteY206" fmla="*/ 63491 h 514350"/>
                <a:gd name="connsiteX207" fmla="*/ 274320 w 857250"/>
                <a:gd name="connsiteY207" fmla="*/ 67301 h 514350"/>
                <a:gd name="connsiteX208" fmla="*/ 272415 w 857250"/>
                <a:gd name="connsiteY208" fmla="*/ 67301 h 514350"/>
                <a:gd name="connsiteX209" fmla="*/ 266700 w 857250"/>
                <a:gd name="connsiteY209" fmla="*/ 65396 h 514350"/>
                <a:gd name="connsiteX210" fmla="*/ 261938 w 857250"/>
                <a:gd name="connsiteY210" fmla="*/ 64443 h 514350"/>
                <a:gd name="connsiteX211" fmla="*/ 258128 w 857250"/>
                <a:gd name="connsiteY211" fmla="*/ 63491 h 514350"/>
                <a:gd name="connsiteX212" fmla="*/ 258128 w 857250"/>
                <a:gd name="connsiteY212" fmla="*/ 60633 h 514350"/>
                <a:gd name="connsiteX213" fmla="*/ 258128 w 857250"/>
                <a:gd name="connsiteY213" fmla="*/ 55871 h 514350"/>
                <a:gd name="connsiteX214" fmla="*/ 259080 w 857250"/>
                <a:gd name="connsiteY214" fmla="*/ 54918 h 514350"/>
                <a:gd name="connsiteX215" fmla="*/ 256223 w 857250"/>
                <a:gd name="connsiteY215" fmla="*/ 49203 h 514350"/>
                <a:gd name="connsiteX216" fmla="*/ 257175 w 857250"/>
                <a:gd name="connsiteY216" fmla="*/ 52061 h 514350"/>
                <a:gd name="connsiteX217" fmla="*/ 255270 w 857250"/>
                <a:gd name="connsiteY217" fmla="*/ 56823 h 514350"/>
                <a:gd name="connsiteX218" fmla="*/ 253365 w 857250"/>
                <a:gd name="connsiteY218" fmla="*/ 57776 h 514350"/>
                <a:gd name="connsiteX219" fmla="*/ 247650 w 857250"/>
                <a:gd name="connsiteY219" fmla="*/ 62538 h 514350"/>
                <a:gd name="connsiteX220" fmla="*/ 252413 w 857250"/>
                <a:gd name="connsiteY220" fmla="*/ 69206 h 514350"/>
                <a:gd name="connsiteX221" fmla="*/ 252413 w 857250"/>
                <a:gd name="connsiteY221" fmla="*/ 72063 h 514350"/>
                <a:gd name="connsiteX222" fmla="*/ 251460 w 857250"/>
                <a:gd name="connsiteY222" fmla="*/ 73016 h 514350"/>
                <a:gd name="connsiteX223" fmla="*/ 250508 w 857250"/>
                <a:gd name="connsiteY223" fmla="*/ 79683 h 514350"/>
                <a:gd name="connsiteX224" fmla="*/ 251460 w 857250"/>
                <a:gd name="connsiteY224" fmla="*/ 82541 h 514350"/>
                <a:gd name="connsiteX225" fmla="*/ 259080 w 857250"/>
                <a:gd name="connsiteY225" fmla="*/ 81588 h 514350"/>
                <a:gd name="connsiteX226" fmla="*/ 261938 w 857250"/>
                <a:gd name="connsiteY226" fmla="*/ 81588 h 514350"/>
                <a:gd name="connsiteX227" fmla="*/ 272415 w 857250"/>
                <a:gd name="connsiteY227" fmla="*/ 89208 h 514350"/>
                <a:gd name="connsiteX228" fmla="*/ 272415 w 857250"/>
                <a:gd name="connsiteY228" fmla="*/ 90161 h 514350"/>
                <a:gd name="connsiteX229" fmla="*/ 270510 w 857250"/>
                <a:gd name="connsiteY229" fmla="*/ 94923 h 514350"/>
                <a:gd name="connsiteX230" fmla="*/ 277178 w 857250"/>
                <a:gd name="connsiteY230" fmla="*/ 96828 h 514350"/>
                <a:gd name="connsiteX231" fmla="*/ 271463 w 857250"/>
                <a:gd name="connsiteY231" fmla="*/ 100638 h 514350"/>
                <a:gd name="connsiteX232" fmla="*/ 268605 w 857250"/>
                <a:gd name="connsiteY232" fmla="*/ 97781 h 514350"/>
                <a:gd name="connsiteX233" fmla="*/ 268605 w 857250"/>
                <a:gd name="connsiteY233" fmla="*/ 92066 h 514350"/>
                <a:gd name="connsiteX234" fmla="*/ 265748 w 857250"/>
                <a:gd name="connsiteY234" fmla="*/ 87303 h 514350"/>
                <a:gd name="connsiteX235" fmla="*/ 264795 w 857250"/>
                <a:gd name="connsiteY235" fmla="*/ 86351 h 514350"/>
                <a:gd name="connsiteX236" fmla="*/ 257175 w 857250"/>
                <a:gd name="connsiteY236" fmla="*/ 88256 h 514350"/>
                <a:gd name="connsiteX237" fmla="*/ 254318 w 857250"/>
                <a:gd name="connsiteY237" fmla="*/ 92066 h 514350"/>
                <a:gd name="connsiteX238" fmla="*/ 255270 w 857250"/>
                <a:gd name="connsiteY238" fmla="*/ 94923 h 514350"/>
                <a:gd name="connsiteX239" fmla="*/ 254318 w 857250"/>
                <a:gd name="connsiteY239" fmla="*/ 99686 h 514350"/>
                <a:gd name="connsiteX240" fmla="*/ 251460 w 857250"/>
                <a:gd name="connsiteY240" fmla="*/ 102543 h 514350"/>
                <a:gd name="connsiteX241" fmla="*/ 246698 w 857250"/>
                <a:gd name="connsiteY241" fmla="*/ 107306 h 514350"/>
                <a:gd name="connsiteX242" fmla="*/ 241935 w 857250"/>
                <a:gd name="connsiteY242" fmla="*/ 111116 h 514350"/>
                <a:gd name="connsiteX243" fmla="*/ 231458 w 857250"/>
                <a:gd name="connsiteY243" fmla="*/ 110163 h 514350"/>
                <a:gd name="connsiteX244" fmla="*/ 229553 w 857250"/>
                <a:gd name="connsiteY244" fmla="*/ 110163 h 514350"/>
                <a:gd name="connsiteX245" fmla="*/ 229553 w 857250"/>
                <a:gd name="connsiteY245" fmla="*/ 110163 h 514350"/>
                <a:gd name="connsiteX246" fmla="*/ 226695 w 857250"/>
                <a:gd name="connsiteY246" fmla="*/ 108258 h 514350"/>
                <a:gd name="connsiteX247" fmla="*/ 226695 w 857250"/>
                <a:gd name="connsiteY247" fmla="*/ 106353 h 514350"/>
                <a:gd name="connsiteX248" fmla="*/ 232410 w 857250"/>
                <a:gd name="connsiteY248" fmla="*/ 107306 h 514350"/>
                <a:gd name="connsiteX249" fmla="*/ 237173 w 857250"/>
                <a:gd name="connsiteY249" fmla="*/ 107306 h 514350"/>
                <a:gd name="connsiteX250" fmla="*/ 240983 w 857250"/>
                <a:gd name="connsiteY250" fmla="*/ 102543 h 514350"/>
                <a:gd name="connsiteX251" fmla="*/ 244793 w 857250"/>
                <a:gd name="connsiteY251" fmla="*/ 97781 h 514350"/>
                <a:gd name="connsiteX252" fmla="*/ 245745 w 857250"/>
                <a:gd name="connsiteY252" fmla="*/ 95876 h 514350"/>
                <a:gd name="connsiteX253" fmla="*/ 247650 w 857250"/>
                <a:gd name="connsiteY253" fmla="*/ 90161 h 514350"/>
                <a:gd name="connsiteX254" fmla="*/ 244793 w 857250"/>
                <a:gd name="connsiteY254" fmla="*/ 88256 h 514350"/>
                <a:gd name="connsiteX255" fmla="*/ 241935 w 857250"/>
                <a:gd name="connsiteY255" fmla="*/ 83493 h 514350"/>
                <a:gd name="connsiteX256" fmla="*/ 241935 w 857250"/>
                <a:gd name="connsiteY256" fmla="*/ 76826 h 514350"/>
                <a:gd name="connsiteX257" fmla="*/ 241935 w 857250"/>
                <a:gd name="connsiteY257" fmla="*/ 73968 h 514350"/>
                <a:gd name="connsiteX258" fmla="*/ 242888 w 857250"/>
                <a:gd name="connsiteY258" fmla="*/ 71111 h 514350"/>
                <a:gd name="connsiteX259" fmla="*/ 240983 w 857250"/>
                <a:gd name="connsiteY259" fmla="*/ 65396 h 514350"/>
                <a:gd name="connsiteX260" fmla="*/ 239078 w 857250"/>
                <a:gd name="connsiteY260" fmla="*/ 63491 h 514350"/>
                <a:gd name="connsiteX261" fmla="*/ 242888 w 857250"/>
                <a:gd name="connsiteY261" fmla="*/ 56823 h 514350"/>
                <a:gd name="connsiteX262" fmla="*/ 242888 w 857250"/>
                <a:gd name="connsiteY262" fmla="*/ 50156 h 514350"/>
                <a:gd name="connsiteX263" fmla="*/ 234315 w 857250"/>
                <a:gd name="connsiteY263" fmla="*/ 48251 h 514350"/>
                <a:gd name="connsiteX264" fmla="*/ 225743 w 857250"/>
                <a:gd name="connsiteY264" fmla="*/ 48251 h 514350"/>
                <a:gd name="connsiteX265" fmla="*/ 222885 w 857250"/>
                <a:gd name="connsiteY265" fmla="*/ 53966 h 514350"/>
                <a:gd name="connsiteX266" fmla="*/ 216218 w 857250"/>
                <a:gd name="connsiteY266" fmla="*/ 62538 h 514350"/>
                <a:gd name="connsiteX267" fmla="*/ 214313 w 857250"/>
                <a:gd name="connsiteY267" fmla="*/ 63491 h 514350"/>
                <a:gd name="connsiteX268" fmla="*/ 213360 w 857250"/>
                <a:gd name="connsiteY268" fmla="*/ 67301 h 514350"/>
                <a:gd name="connsiteX269" fmla="*/ 215265 w 857250"/>
                <a:gd name="connsiteY269" fmla="*/ 68253 h 514350"/>
                <a:gd name="connsiteX270" fmla="*/ 215265 w 857250"/>
                <a:gd name="connsiteY270" fmla="*/ 74921 h 514350"/>
                <a:gd name="connsiteX271" fmla="*/ 213360 w 857250"/>
                <a:gd name="connsiteY271" fmla="*/ 76826 h 514350"/>
                <a:gd name="connsiteX272" fmla="*/ 219075 w 857250"/>
                <a:gd name="connsiteY272" fmla="*/ 79683 h 514350"/>
                <a:gd name="connsiteX273" fmla="*/ 220980 w 857250"/>
                <a:gd name="connsiteY273" fmla="*/ 83493 h 514350"/>
                <a:gd name="connsiteX274" fmla="*/ 224790 w 857250"/>
                <a:gd name="connsiteY274" fmla="*/ 85398 h 514350"/>
                <a:gd name="connsiteX275" fmla="*/ 222885 w 857250"/>
                <a:gd name="connsiteY275" fmla="*/ 88256 h 514350"/>
                <a:gd name="connsiteX276" fmla="*/ 220980 w 857250"/>
                <a:gd name="connsiteY276" fmla="*/ 91113 h 514350"/>
                <a:gd name="connsiteX277" fmla="*/ 220028 w 857250"/>
                <a:gd name="connsiteY277" fmla="*/ 90161 h 514350"/>
                <a:gd name="connsiteX278" fmla="*/ 212408 w 857250"/>
                <a:gd name="connsiteY278" fmla="*/ 84446 h 514350"/>
                <a:gd name="connsiteX279" fmla="*/ 205740 w 857250"/>
                <a:gd name="connsiteY279" fmla="*/ 81588 h 514350"/>
                <a:gd name="connsiteX280" fmla="*/ 199073 w 857250"/>
                <a:gd name="connsiteY280" fmla="*/ 99686 h 514350"/>
                <a:gd name="connsiteX281" fmla="*/ 194310 w 857250"/>
                <a:gd name="connsiteY281" fmla="*/ 104448 h 514350"/>
                <a:gd name="connsiteX282" fmla="*/ 190500 w 857250"/>
                <a:gd name="connsiteY282" fmla="*/ 107306 h 514350"/>
                <a:gd name="connsiteX283" fmla="*/ 188595 w 857250"/>
                <a:gd name="connsiteY283" fmla="*/ 121593 h 514350"/>
                <a:gd name="connsiteX284" fmla="*/ 182880 w 857250"/>
                <a:gd name="connsiteY284" fmla="*/ 153026 h 514350"/>
                <a:gd name="connsiteX285" fmla="*/ 175260 w 857250"/>
                <a:gd name="connsiteY285" fmla="*/ 168266 h 514350"/>
                <a:gd name="connsiteX286" fmla="*/ 168593 w 857250"/>
                <a:gd name="connsiteY286" fmla="*/ 179696 h 514350"/>
                <a:gd name="connsiteX287" fmla="*/ 162878 w 857250"/>
                <a:gd name="connsiteY287" fmla="*/ 190173 h 514350"/>
                <a:gd name="connsiteX288" fmla="*/ 163830 w 857250"/>
                <a:gd name="connsiteY288" fmla="*/ 194936 h 514350"/>
                <a:gd name="connsiteX289" fmla="*/ 168593 w 857250"/>
                <a:gd name="connsiteY289" fmla="*/ 198746 h 514350"/>
                <a:gd name="connsiteX290" fmla="*/ 168593 w 857250"/>
                <a:gd name="connsiteY290" fmla="*/ 198746 h 514350"/>
                <a:gd name="connsiteX291" fmla="*/ 167640 w 857250"/>
                <a:gd name="connsiteY291" fmla="*/ 205413 h 514350"/>
                <a:gd name="connsiteX292" fmla="*/ 168593 w 857250"/>
                <a:gd name="connsiteY292" fmla="*/ 210176 h 514350"/>
                <a:gd name="connsiteX293" fmla="*/ 168593 w 857250"/>
                <a:gd name="connsiteY293" fmla="*/ 214938 h 514350"/>
                <a:gd name="connsiteX294" fmla="*/ 168593 w 857250"/>
                <a:gd name="connsiteY294" fmla="*/ 217796 h 514350"/>
                <a:gd name="connsiteX295" fmla="*/ 160973 w 857250"/>
                <a:gd name="connsiteY295" fmla="*/ 220653 h 514350"/>
                <a:gd name="connsiteX296" fmla="*/ 152400 w 857250"/>
                <a:gd name="connsiteY296" fmla="*/ 220653 h 514350"/>
                <a:gd name="connsiteX297" fmla="*/ 145733 w 857250"/>
                <a:gd name="connsiteY297" fmla="*/ 222558 h 514350"/>
                <a:gd name="connsiteX298" fmla="*/ 136208 w 857250"/>
                <a:gd name="connsiteY298" fmla="*/ 236846 h 514350"/>
                <a:gd name="connsiteX299" fmla="*/ 132398 w 857250"/>
                <a:gd name="connsiteY299" fmla="*/ 253038 h 514350"/>
                <a:gd name="connsiteX300" fmla="*/ 136208 w 857250"/>
                <a:gd name="connsiteY300" fmla="*/ 253038 h 514350"/>
                <a:gd name="connsiteX301" fmla="*/ 139065 w 857250"/>
                <a:gd name="connsiteY301" fmla="*/ 255896 h 514350"/>
                <a:gd name="connsiteX302" fmla="*/ 138113 w 857250"/>
                <a:gd name="connsiteY302" fmla="*/ 260658 h 514350"/>
                <a:gd name="connsiteX303" fmla="*/ 138113 w 857250"/>
                <a:gd name="connsiteY303" fmla="*/ 263516 h 514350"/>
                <a:gd name="connsiteX304" fmla="*/ 135255 w 857250"/>
                <a:gd name="connsiteY304" fmla="*/ 263516 h 514350"/>
                <a:gd name="connsiteX305" fmla="*/ 132398 w 857250"/>
                <a:gd name="connsiteY305" fmla="*/ 263516 h 514350"/>
                <a:gd name="connsiteX306" fmla="*/ 129540 w 857250"/>
                <a:gd name="connsiteY306" fmla="*/ 265421 h 514350"/>
                <a:gd name="connsiteX307" fmla="*/ 129540 w 857250"/>
                <a:gd name="connsiteY307" fmla="*/ 269231 h 514350"/>
                <a:gd name="connsiteX308" fmla="*/ 125730 w 857250"/>
                <a:gd name="connsiteY308" fmla="*/ 269231 h 514350"/>
                <a:gd name="connsiteX309" fmla="*/ 125730 w 857250"/>
                <a:gd name="connsiteY309" fmla="*/ 270183 h 514350"/>
                <a:gd name="connsiteX310" fmla="*/ 127635 w 857250"/>
                <a:gd name="connsiteY310" fmla="*/ 272088 h 514350"/>
                <a:gd name="connsiteX311" fmla="*/ 129540 w 857250"/>
                <a:gd name="connsiteY311" fmla="*/ 274946 h 514350"/>
                <a:gd name="connsiteX312" fmla="*/ 136208 w 857250"/>
                <a:gd name="connsiteY312" fmla="*/ 280661 h 514350"/>
                <a:gd name="connsiteX313" fmla="*/ 137160 w 857250"/>
                <a:gd name="connsiteY313" fmla="*/ 281613 h 514350"/>
                <a:gd name="connsiteX314" fmla="*/ 137160 w 857250"/>
                <a:gd name="connsiteY314" fmla="*/ 284471 h 514350"/>
                <a:gd name="connsiteX315" fmla="*/ 138113 w 857250"/>
                <a:gd name="connsiteY315" fmla="*/ 288281 h 514350"/>
                <a:gd name="connsiteX316" fmla="*/ 143828 w 857250"/>
                <a:gd name="connsiteY316" fmla="*/ 285423 h 514350"/>
                <a:gd name="connsiteX317" fmla="*/ 143828 w 857250"/>
                <a:gd name="connsiteY317" fmla="*/ 285423 h 514350"/>
                <a:gd name="connsiteX318" fmla="*/ 148590 w 857250"/>
                <a:gd name="connsiteY318" fmla="*/ 292091 h 514350"/>
                <a:gd name="connsiteX319" fmla="*/ 139065 w 857250"/>
                <a:gd name="connsiteY319" fmla="*/ 293996 h 514350"/>
                <a:gd name="connsiteX320" fmla="*/ 138113 w 857250"/>
                <a:gd name="connsiteY320" fmla="*/ 295901 h 514350"/>
                <a:gd name="connsiteX321" fmla="*/ 140018 w 857250"/>
                <a:gd name="connsiteY321" fmla="*/ 298758 h 514350"/>
                <a:gd name="connsiteX322" fmla="*/ 141923 w 857250"/>
                <a:gd name="connsiteY322" fmla="*/ 299711 h 514350"/>
                <a:gd name="connsiteX323" fmla="*/ 141923 w 857250"/>
                <a:gd name="connsiteY323" fmla="*/ 302568 h 514350"/>
                <a:gd name="connsiteX324" fmla="*/ 143828 w 857250"/>
                <a:gd name="connsiteY324" fmla="*/ 304473 h 514350"/>
                <a:gd name="connsiteX325" fmla="*/ 142875 w 857250"/>
                <a:gd name="connsiteY325" fmla="*/ 311141 h 514350"/>
                <a:gd name="connsiteX326" fmla="*/ 142875 w 857250"/>
                <a:gd name="connsiteY326" fmla="*/ 316856 h 514350"/>
                <a:gd name="connsiteX327" fmla="*/ 135255 w 857250"/>
                <a:gd name="connsiteY327" fmla="*/ 318761 h 514350"/>
                <a:gd name="connsiteX328" fmla="*/ 123825 w 857250"/>
                <a:gd name="connsiteY328" fmla="*/ 315903 h 514350"/>
                <a:gd name="connsiteX329" fmla="*/ 119063 w 857250"/>
                <a:gd name="connsiteY329" fmla="*/ 313046 h 514350"/>
                <a:gd name="connsiteX330" fmla="*/ 116205 w 857250"/>
                <a:gd name="connsiteY330" fmla="*/ 311141 h 514350"/>
                <a:gd name="connsiteX331" fmla="*/ 116205 w 857250"/>
                <a:gd name="connsiteY331" fmla="*/ 302568 h 514350"/>
                <a:gd name="connsiteX332" fmla="*/ 118110 w 857250"/>
                <a:gd name="connsiteY332" fmla="*/ 298758 h 514350"/>
                <a:gd name="connsiteX333" fmla="*/ 121920 w 857250"/>
                <a:gd name="connsiteY333" fmla="*/ 293996 h 514350"/>
                <a:gd name="connsiteX334" fmla="*/ 117158 w 857250"/>
                <a:gd name="connsiteY334" fmla="*/ 289233 h 514350"/>
                <a:gd name="connsiteX335" fmla="*/ 114300 w 857250"/>
                <a:gd name="connsiteY335" fmla="*/ 285423 h 514350"/>
                <a:gd name="connsiteX336" fmla="*/ 110490 w 857250"/>
                <a:gd name="connsiteY336" fmla="*/ 280661 h 514350"/>
                <a:gd name="connsiteX337" fmla="*/ 105728 w 857250"/>
                <a:gd name="connsiteY337" fmla="*/ 280661 h 514350"/>
                <a:gd name="connsiteX338" fmla="*/ 97155 w 857250"/>
                <a:gd name="connsiteY338" fmla="*/ 276851 h 514350"/>
                <a:gd name="connsiteX339" fmla="*/ 85725 w 857250"/>
                <a:gd name="connsiteY339" fmla="*/ 273041 h 514350"/>
                <a:gd name="connsiteX340" fmla="*/ 64770 w 857250"/>
                <a:gd name="connsiteY340" fmla="*/ 271136 h 514350"/>
                <a:gd name="connsiteX341" fmla="*/ 68580 w 857250"/>
                <a:gd name="connsiteY341" fmla="*/ 273993 h 514350"/>
                <a:gd name="connsiteX342" fmla="*/ 73343 w 857250"/>
                <a:gd name="connsiteY342" fmla="*/ 276851 h 514350"/>
                <a:gd name="connsiteX343" fmla="*/ 79058 w 857250"/>
                <a:gd name="connsiteY343" fmla="*/ 282566 h 514350"/>
                <a:gd name="connsiteX344" fmla="*/ 80010 w 857250"/>
                <a:gd name="connsiteY344" fmla="*/ 283518 h 514350"/>
                <a:gd name="connsiteX345" fmla="*/ 83820 w 857250"/>
                <a:gd name="connsiteY345" fmla="*/ 287328 h 514350"/>
                <a:gd name="connsiteX346" fmla="*/ 78105 w 857250"/>
                <a:gd name="connsiteY346" fmla="*/ 288281 h 514350"/>
                <a:gd name="connsiteX347" fmla="*/ 72390 w 857250"/>
                <a:gd name="connsiteY347" fmla="*/ 290186 h 514350"/>
                <a:gd name="connsiteX348" fmla="*/ 70485 w 857250"/>
                <a:gd name="connsiteY348" fmla="*/ 290186 h 514350"/>
                <a:gd name="connsiteX349" fmla="*/ 60960 w 857250"/>
                <a:gd name="connsiteY349" fmla="*/ 290186 h 514350"/>
                <a:gd name="connsiteX350" fmla="*/ 55245 w 857250"/>
                <a:gd name="connsiteY350" fmla="*/ 289233 h 514350"/>
                <a:gd name="connsiteX351" fmla="*/ 50483 w 857250"/>
                <a:gd name="connsiteY351" fmla="*/ 288281 h 514350"/>
                <a:gd name="connsiteX352" fmla="*/ 48577 w 857250"/>
                <a:gd name="connsiteY352" fmla="*/ 287328 h 514350"/>
                <a:gd name="connsiteX353" fmla="*/ 45720 w 857250"/>
                <a:gd name="connsiteY353" fmla="*/ 286376 h 514350"/>
                <a:gd name="connsiteX354" fmla="*/ 44768 w 857250"/>
                <a:gd name="connsiteY354" fmla="*/ 286376 h 514350"/>
                <a:gd name="connsiteX355" fmla="*/ 37148 w 857250"/>
                <a:gd name="connsiteY355" fmla="*/ 291138 h 514350"/>
                <a:gd name="connsiteX356" fmla="*/ 27622 w 857250"/>
                <a:gd name="connsiteY356" fmla="*/ 294948 h 514350"/>
                <a:gd name="connsiteX357" fmla="*/ 21908 w 857250"/>
                <a:gd name="connsiteY357" fmla="*/ 295901 h 514350"/>
                <a:gd name="connsiteX358" fmla="*/ 20003 w 857250"/>
                <a:gd name="connsiteY358" fmla="*/ 295901 h 514350"/>
                <a:gd name="connsiteX359" fmla="*/ 20003 w 857250"/>
                <a:gd name="connsiteY359" fmla="*/ 295901 h 514350"/>
                <a:gd name="connsiteX360" fmla="*/ 20003 w 857250"/>
                <a:gd name="connsiteY360" fmla="*/ 295901 h 514350"/>
                <a:gd name="connsiteX361" fmla="*/ 20003 w 857250"/>
                <a:gd name="connsiteY361" fmla="*/ 295901 h 514350"/>
                <a:gd name="connsiteX362" fmla="*/ 16193 w 857250"/>
                <a:gd name="connsiteY362" fmla="*/ 296853 h 514350"/>
                <a:gd name="connsiteX363" fmla="*/ 16193 w 857250"/>
                <a:gd name="connsiteY363" fmla="*/ 297806 h 514350"/>
                <a:gd name="connsiteX364" fmla="*/ 11430 w 857250"/>
                <a:gd name="connsiteY364" fmla="*/ 300663 h 514350"/>
                <a:gd name="connsiteX365" fmla="*/ 3810 w 857250"/>
                <a:gd name="connsiteY365" fmla="*/ 300663 h 514350"/>
                <a:gd name="connsiteX366" fmla="*/ 953 w 857250"/>
                <a:gd name="connsiteY366" fmla="*/ 300663 h 514350"/>
                <a:gd name="connsiteX367" fmla="*/ 0 w 857250"/>
                <a:gd name="connsiteY367" fmla="*/ 304473 h 514350"/>
                <a:gd name="connsiteX368" fmla="*/ 2857 w 857250"/>
                <a:gd name="connsiteY368" fmla="*/ 305426 h 514350"/>
                <a:gd name="connsiteX369" fmla="*/ 1905 w 857250"/>
                <a:gd name="connsiteY369" fmla="*/ 312093 h 514350"/>
                <a:gd name="connsiteX370" fmla="*/ 5715 w 857250"/>
                <a:gd name="connsiteY370" fmla="*/ 313998 h 514350"/>
                <a:gd name="connsiteX371" fmla="*/ 9525 w 857250"/>
                <a:gd name="connsiteY371" fmla="*/ 319713 h 514350"/>
                <a:gd name="connsiteX372" fmla="*/ 16193 w 857250"/>
                <a:gd name="connsiteY372" fmla="*/ 323523 h 514350"/>
                <a:gd name="connsiteX373" fmla="*/ 21908 w 857250"/>
                <a:gd name="connsiteY373" fmla="*/ 322571 h 514350"/>
                <a:gd name="connsiteX374" fmla="*/ 22860 w 857250"/>
                <a:gd name="connsiteY374" fmla="*/ 320666 h 514350"/>
                <a:gd name="connsiteX375" fmla="*/ 30480 w 857250"/>
                <a:gd name="connsiteY375" fmla="*/ 323523 h 514350"/>
                <a:gd name="connsiteX376" fmla="*/ 35243 w 857250"/>
                <a:gd name="connsiteY376" fmla="*/ 324476 h 514350"/>
                <a:gd name="connsiteX377" fmla="*/ 40958 w 857250"/>
                <a:gd name="connsiteY377" fmla="*/ 321618 h 514350"/>
                <a:gd name="connsiteX378" fmla="*/ 45720 w 857250"/>
                <a:gd name="connsiteY378" fmla="*/ 320666 h 514350"/>
                <a:gd name="connsiteX379" fmla="*/ 46673 w 857250"/>
                <a:gd name="connsiteY379" fmla="*/ 320666 h 514350"/>
                <a:gd name="connsiteX380" fmla="*/ 51435 w 857250"/>
                <a:gd name="connsiteY380" fmla="*/ 319713 h 514350"/>
                <a:gd name="connsiteX381" fmla="*/ 50483 w 857250"/>
                <a:gd name="connsiteY381" fmla="*/ 330191 h 514350"/>
                <a:gd name="connsiteX382" fmla="*/ 49530 w 857250"/>
                <a:gd name="connsiteY382" fmla="*/ 334001 h 514350"/>
                <a:gd name="connsiteX383" fmla="*/ 47625 w 857250"/>
                <a:gd name="connsiteY383" fmla="*/ 337811 h 514350"/>
                <a:gd name="connsiteX384" fmla="*/ 43815 w 857250"/>
                <a:gd name="connsiteY384" fmla="*/ 347336 h 514350"/>
                <a:gd name="connsiteX385" fmla="*/ 40005 w 857250"/>
                <a:gd name="connsiteY385" fmla="*/ 353051 h 514350"/>
                <a:gd name="connsiteX386" fmla="*/ 47625 w 857250"/>
                <a:gd name="connsiteY386" fmla="*/ 364481 h 514350"/>
                <a:gd name="connsiteX387" fmla="*/ 51435 w 857250"/>
                <a:gd name="connsiteY387" fmla="*/ 379721 h 514350"/>
                <a:gd name="connsiteX388" fmla="*/ 55245 w 857250"/>
                <a:gd name="connsiteY388" fmla="*/ 384483 h 514350"/>
                <a:gd name="connsiteX389" fmla="*/ 57150 w 857250"/>
                <a:gd name="connsiteY389" fmla="*/ 388293 h 514350"/>
                <a:gd name="connsiteX390" fmla="*/ 60008 w 857250"/>
                <a:gd name="connsiteY390" fmla="*/ 392103 h 514350"/>
                <a:gd name="connsiteX391" fmla="*/ 66675 w 857250"/>
                <a:gd name="connsiteY391" fmla="*/ 403533 h 514350"/>
                <a:gd name="connsiteX392" fmla="*/ 72390 w 857250"/>
                <a:gd name="connsiteY392" fmla="*/ 414011 h 514350"/>
                <a:gd name="connsiteX393" fmla="*/ 78105 w 857250"/>
                <a:gd name="connsiteY393" fmla="*/ 420678 h 514350"/>
                <a:gd name="connsiteX394" fmla="*/ 82868 w 857250"/>
                <a:gd name="connsiteY394" fmla="*/ 428298 h 514350"/>
                <a:gd name="connsiteX395" fmla="*/ 86678 w 857250"/>
                <a:gd name="connsiteY395" fmla="*/ 437823 h 514350"/>
                <a:gd name="connsiteX396" fmla="*/ 86678 w 857250"/>
                <a:gd name="connsiteY396" fmla="*/ 441633 h 514350"/>
                <a:gd name="connsiteX397" fmla="*/ 89535 w 857250"/>
                <a:gd name="connsiteY397" fmla="*/ 452111 h 514350"/>
                <a:gd name="connsiteX398" fmla="*/ 93345 w 857250"/>
                <a:gd name="connsiteY398" fmla="*/ 454968 h 514350"/>
                <a:gd name="connsiteX399" fmla="*/ 93345 w 857250"/>
                <a:gd name="connsiteY399" fmla="*/ 454968 h 514350"/>
                <a:gd name="connsiteX400" fmla="*/ 98108 w 857250"/>
                <a:gd name="connsiteY400" fmla="*/ 453063 h 514350"/>
                <a:gd name="connsiteX401" fmla="*/ 105728 w 857250"/>
                <a:gd name="connsiteY401" fmla="*/ 450206 h 514350"/>
                <a:gd name="connsiteX402" fmla="*/ 108585 w 857250"/>
                <a:gd name="connsiteY402" fmla="*/ 449253 h 514350"/>
                <a:gd name="connsiteX403" fmla="*/ 115253 w 857250"/>
                <a:gd name="connsiteY403" fmla="*/ 447348 h 514350"/>
                <a:gd name="connsiteX404" fmla="*/ 117158 w 857250"/>
                <a:gd name="connsiteY404" fmla="*/ 446396 h 514350"/>
                <a:gd name="connsiteX405" fmla="*/ 124778 w 857250"/>
                <a:gd name="connsiteY405" fmla="*/ 442586 h 514350"/>
                <a:gd name="connsiteX406" fmla="*/ 132398 w 857250"/>
                <a:gd name="connsiteY406" fmla="*/ 439728 h 514350"/>
                <a:gd name="connsiteX407" fmla="*/ 134303 w 857250"/>
                <a:gd name="connsiteY407" fmla="*/ 437823 h 514350"/>
                <a:gd name="connsiteX408" fmla="*/ 139065 w 857250"/>
                <a:gd name="connsiteY408" fmla="*/ 433061 h 514350"/>
                <a:gd name="connsiteX409" fmla="*/ 150495 w 857250"/>
                <a:gd name="connsiteY409" fmla="*/ 430203 h 514350"/>
                <a:gd name="connsiteX410" fmla="*/ 157163 w 857250"/>
                <a:gd name="connsiteY410" fmla="*/ 424488 h 514350"/>
                <a:gd name="connsiteX411" fmla="*/ 162878 w 857250"/>
                <a:gd name="connsiteY411" fmla="*/ 418773 h 514350"/>
                <a:gd name="connsiteX412" fmla="*/ 163830 w 857250"/>
                <a:gd name="connsiteY412" fmla="*/ 413058 h 514350"/>
                <a:gd name="connsiteX413" fmla="*/ 166688 w 857250"/>
                <a:gd name="connsiteY413" fmla="*/ 411153 h 514350"/>
                <a:gd name="connsiteX414" fmla="*/ 170498 w 857250"/>
                <a:gd name="connsiteY414" fmla="*/ 406391 h 514350"/>
                <a:gd name="connsiteX415" fmla="*/ 173355 w 857250"/>
                <a:gd name="connsiteY415" fmla="*/ 401628 h 514350"/>
                <a:gd name="connsiteX416" fmla="*/ 171450 w 857250"/>
                <a:gd name="connsiteY416" fmla="*/ 399723 h 514350"/>
                <a:gd name="connsiteX417" fmla="*/ 161925 w 857250"/>
                <a:gd name="connsiteY417" fmla="*/ 394008 h 514350"/>
                <a:gd name="connsiteX418" fmla="*/ 155258 w 857250"/>
                <a:gd name="connsiteY418" fmla="*/ 385436 h 514350"/>
                <a:gd name="connsiteX419" fmla="*/ 155258 w 857250"/>
                <a:gd name="connsiteY419" fmla="*/ 383531 h 514350"/>
                <a:gd name="connsiteX420" fmla="*/ 154305 w 857250"/>
                <a:gd name="connsiteY420" fmla="*/ 381626 h 514350"/>
                <a:gd name="connsiteX421" fmla="*/ 145733 w 857250"/>
                <a:gd name="connsiteY421" fmla="*/ 390198 h 514350"/>
                <a:gd name="connsiteX422" fmla="*/ 140970 w 857250"/>
                <a:gd name="connsiteY422" fmla="*/ 392103 h 514350"/>
                <a:gd name="connsiteX423" fmla="*/ 132398 w 857250"/>
                <a:gd name="connsiteY423" fmla="*/ 392103 h 514350"/>
                <a:gd name="connsiteX424" fmla="*/ 129540 w 857250"/>
                <a:gd name="connsiteY424" fmla="*/ 390198 h 514350"/>
                <a:gd name="connsiteX425" fmla="*/ 128587 w 857250"/>
                <a:gd name="connsiteY425" fmla="*/ 380673 h 514350"/>
                <a:gd name="connsiteX426" fmla="*/ 127635 w 857250"/>
                <a:gd name="connsiteY426" fmla="*/ 383531 h 514350"/>
                <a:gd name="connsiteX427" fmla="*/ 126683 w 857250"/>
                <a:gd name="connsiteY427" fmla="*/ 386388 h 514350"/>
                <a:gd name="connsiteX428" fmla="*/ 123825 w 857250"/>
                <a:gd name="connsiteY428" fmla="*/ 379721 h 514350"/>
                <a:gd name="connsiteX429" fmla="*/ 120968 w 857250"/>
                <a:gd name="connsiteY429" fmla="*/ 374958 h 514350"/>
                <a:gd name="connsiteX430" fmla="*/ 115253 w 857250"/>
                <a:gd name="connsiteY430" fmla="*/ 366386 h 514350"/>
                <a:gd name="connsiteX431" fmla="*/ 112395 w 857250"/>
                <a:gd name="connsiteY431" fmla="*/ 360671 h 514350"/>
                <a:gd name="connsiteX432" fmla="*/ 113348 w 857250"/>
                <a:gd name="connsiteY432" fmla="*/ 357813 h 514350"/>
                <a:gd name="connsiteX433" fmla="*/ 116205 w 857250"/>
                <a:gd name="connsiteY433" fmla="*/ 355908 h 514350"/>
                <a:gd name="connsiteX434" fmla="*/ 120015 w 857250"/>
                <a:gd name="connsiteY434" fmla="*/ 355908 h 514350"/>
                <a:gd name="connsiteX435" fmla="*/ 123825 w 857250"/>
                <a:gd name="connsiteY435" fmla="*/ 356861 h 514350"/>
                <a:gd name="connsiteX436" fmla="*/ 130493 w 857250"/>
                <a:gd name="connsiteY436" fmla="*/ 367338 h 514350"/>
                <a:gd name="connsiteX437" fmla="*/ 133350 w 857250"/>
                <a:gd name="connsiteY437" fmla="*/ 370196 h 514350"/>
                <a:gd name="connsiteX438" fmla="*/ 138113 w 857250"/>
                <a:gd name="connsiteY438" fmla="*/ 373053 h 514350"/>
                <a:gd name="connsiteX439" fmla="*/ 140018 w 857250"/>
                <a:gd name="connsiteY439" fmla="*/ 374006 h 514350"/>
                <a:gd name="connsiteX440" fmla="*/ 148590 w 857250"/>
                <a:gd name="connsiteY440" fmla="*/ 376863 h 514350"/>
                <a:gd name="connsiteX441" fmla="*/ 149543 w 857250"/>
                <a:gd name="connsiteY441" fmla="*/ 376863 h 514350"/>
                <a:gd name="connsiteX442" fmla="*/ 155258 w 857250"/>
                <a:gd name="connsiteY442" fmla="*/ 374006 h 514350"/>
                <a:gd name="connsiteX443" fmla="*/ 160973 w 857250"/>
                <a:gd name="connsiteY443" fmla="*/ 376863 h 514350"/>
                <a:gd name="connsiteX444" fmla="*/ 161925 w 857250"/>
                <a:gd name="connsiteY444" fmla="*/ 380673 h 514350"/>
                <a:gd name="connsiteX445" fmla="*/ 175260 w 857250"/>
                <a:gd name="connsiteY445" fmla="*/ 383531 h 514350"/>
                <a:gd name="connsiteX446" fmla="*/ 180023 w 857250"/>
                <a:gd name="connsiteY446" fmla="*/ 384483 h 514350"/>
                <a:gd name="connsiteX447" fmla="*/ 188595 w 857250"/>
                <a:gd name="connsiteY447" fmla="*/ 384483 h 514350"/>
                <a:gd name="connsiteX448" fmla="*/ 197168 w 857250"/>
                <a:gd name="connsiteY448" fmla="*/ 383531 h 514350"/>
                <a:gd name="connsiteX449" fmla="*/ 206693 w 857250"/>
                <a:gd name="connsiteY449" fmla="*/ 382578 h 514350"/>
                <a:gd name="connsiteX450" fmla="*/ 209550 w 857250"/>
                <a:gd name="connsiteY450" fmla="*/ 382578 h 514350"/>
                <a:gd name="connsiteX451" fmla="*/ 211455 w 857250"/>
                <a:gd name="connsiteY451" fmla="*/ 385436 h 514350"/>
                <a:gd name="connsiteX452" fmla="*/ 214313 w 857250"/>
                <a:gd name="connsiteY452" fmla="*/ 387341 h 514350"/>
                <a:gd name="connsiteX453" fmla="*/ 215265 w 857250"/>
                <a:gd name="connsiteY453" fmla="*/ 391151 h 514350"/>
                <a:gd name="connsiteX454" fmla="*/ 216218 w 857250"/>
                <a:gd name="connsiteY454" fmla="*/ 392103 h 514350"/>
                <a:gd name="connsiteX455" fmla="*/ 220980 w 857250"/>
                <a:gd name="connsiteY455" fmla="*/ 394961 h 514350"/>
                <a:gd name="connsiteX456" fmla="*/ 227648 w 857250"/>
                <a:gd name="connsiteY456" fmla="*/ 397818 h 514350"/>
                <a:gd name="connsiteX457" fmla="*/ 229553 w 857250"/>
                <a:gd name="connsiteY457" fmla="*/ 397818 h 514350"/>
                <a:gd name="connsiteX458" fmla="*/ 223838 w 857250"/>
                <a:gd name="connsiteY458" fmla="*/ 401628 h 514350"/>
                <a:gd name="connsiteX459" fmla="*/ 229553 w 857250"/>
                <a:gd name="connsiteY459" fmla="*/ 407343 h 514350"/>
                <a:gd name="connsiteX460" fmla="*/ 235268 w 857250"/>
                <a:gd name="connsiteY460" fmla="*/ 408296 h 514350"/>
                <a:gd name="connsiteX461" fmla="*/ 240030 w 857250"/>
                <a:gd name="connsiteY461" fmla="*/ 402581 h 514350"/>
                <a:gd name="connsiteX462" fmla="*/ 240983 w 857250"/>
                <a:gd name="connsiteY462" fmla="*/ 401628 h 514350"/>
                <a:gd name="connsiteX463" fmla="*/ 241935 w 857250"/>
                <a:gd name="connsiteY463" fmla="*/ 402581 h 514350"/>
                <a:gd name="connsiteX464" fmla="*/ 242888 w 857250"/>
                <a:gd name="connsiteY464" fmla="*/ 413058 h 514350"/>
                <a:gd name="connsiteX465" fmla="*/ 242888 w 857250"/>
                <a:gd name="connsiteY465" fmla="*/ 415916 h 514350"/>
                <a:gd name="connsiteX466" fmla="*/ 245745 w 857250"/>
                <a:gd name="connsiteY466" fmla="*/ 431156 h 514350"/>
                <a:gd name="connsiteX467" fmla="*/ 248603 w 857250"/>
                <a:gd name="connsiteY467" fmla="*/ 438776 h 514350"/>
                <a:gd name="connsiteX468" fmla="*/ 254318 w 857250"/>
                <a:gd name="connsiteY468" fmla="*/ 453063 h 514350"/>
                <a:gd name="connsiteX469" fmla="*/ 257175 w 857250"/>
                <a:gd name="connsiteY469" fmla="*/ 458778 h 514350"/>
                <a:gd name="connsiteX470" fmla="*/ 260033 w 857250"/>
                <a:gd name="connsiteY470" fmla="*/ 462588 h 514350"/>
                <a:gd name="connsiteX471" fmla="*/ 262890 w 857250"/>
                <a:gd name="connsiteY471" fmla="*/ 472113 h 514350"/>
                <a:gd name="connsiteX472" fmla="*/ 265748 w 857250"/>
                <a:gd name="connsiteY472" fmla="*/ 476876 h 514350"/>
                <a:gd name="connsiteX473" fmla="*/ 271463 w 857250"/>
                <a:gd name="connsiteY473" fmla="*/ 475923 h 514350"/>
                <a:gd name="connsiteX474" fmla="*/ 273368 w 857250"/>
                <a:gd name="connsiteY474" fmla="*/ 474018 h 514350"/>
                <a:gd name="connsiteX475" fmla="*/ 277178 w 857250"/>
                <a:gd name="connsiteY475" fmla="*/ 469256 h 514350"/>
                <a:gd name="connsiteX476" fmla="*/ 280988 w 857250"/>
                <a:gd name="connsiteY476" fmla="*/ 466398 h 514350"/>
                <a:gd name="connsiteX477" fmla="*/ 280988 w 857250"/>
                <a:gd name="connsiteY477" fmla="*/ 463541 h 514350"/>
                <a:gd name="connsiteX478" fmla="*/ 281940 w 857250"/>
                <a:gd name="connsiteY478" fmla="*/ 455921 h 514350"/>
                <a:gd name="connsiteX479" fmla="*/ 282893 w 857250"/>
                <a:gd name="connsiteY479" fmla="*/ 450206 h 514350"/>
                <a:gd name="connsiteX480" fmla="*/ 281940 w 857250"/>
                <a:gd name="connsiteY480" fmla="*/ 442586 h 514350"/>
                <a:gd name="connsiteX481" fmla="*/ 285750 w 857250"/>
                <a:gd name="connsiteY481" fmla="*/ 437823 h 514350"/>
                <a:gd name="connsiteX482" fmla="*/ 285750 w 857250"/>
                <a:gd name="connsiteY482" fmla="*/ 437823 h 514350"/>
                <a:gd name="connsiteX483" fmla="*/ 287655 w 857250"/>
                <a:gd name="connsiteY483" fmla="*/ 436871 h 514350"/>
                <a:gd name="connsiteX484" fmla="*/ 291465 w 857250"/>
                <a:gd name="connsiteY484" fmla="*/ 434966 h 514350"/>
                <a:gd name="connsiteX485" fmla="*/ 294323 w 857250"/>
                <a:gd name="connsiteY485" fmla="*/ 432108 h 514350"/>
                <a:gd name="connsiteX486" fmla="*/ 296228 w 857250"/>
                <a:gd name="connsiteY486" fmla="*/ 429251 h 514350"/>
                <a:gd name="connsiteX487" fmla="*/ 300038 w 857250"/>
                <a:gd name="connsiteY487" fmla="*/ 426393 h 514350"/>
                <a:gd name="connsiteX488" fmla="*/ 307658 w 857250"/>
                <a:gd name="connsiteY488" fmla="*/ 418773 h 514350"/>
                <a:gd name="connsiteX489" fmla="*/ 311468 w 857250"/>
                <a:gd name="connsiteY489" fmla="*/ 415916 h 514350"/>
                <a:gd name="connsiteX490" fmla="*/ 314325 w 857250"/>
                <a:gd name="connsiteY490" fmla="*/ 414963 h 514350"/>
                <a:gd name="connsiteX491" fmla="*/ 317183 w 857250"/>
                <a:gd name="connsiteY491" fmla="*/ 410201 h 514350"/>
                <a:gd name="connsiteX492" fmla="*/ 320040 w 857250"/>
                <a:gd name="connsiteY492" fmla="*/ 406391 h 514350"/>
                <a:gd name="connsiteX493" fmla="*/ 323850 w 857250"/>
                <a:gd name="connsiteY493" fmla="*/ 404486 h 514350"/>
                <a:gd name="connsiteX494" fmla="*/ 327660 w 857250"/>
                <a:gd name="connsiteY494" fmla="*/ 403533 h 514350"/>
                <a:gd name="connsiteX495" fmla="*/ 333375 w 857250"/>
                <a:gd name="connsiteY495" fmla="*/ 403533 h 514350"/>
                <a:gd name="connsiteX496" fmla="*/ 338138 w 857250"/>
                <a:gd name="connsiteY496" fmla="*/ 400676 h 514350"/>
                <a:gd name="connsiteX497" fmla="*/ 337185 w 857250"/>
                <a:gd name="connsiteY497" fmla="*/ 395913 h 514350"/>
                <a:gd name="connsiteX498" fmla="*/ 340043 w 857250"/>
                <a:gd name="connsiteY498" fmla="*/ 397818 h 514350"/>
                <a:gd name="connsiteX499" fmla="*/ 342900 w 857250"/>
                <a:gd name="connsiteY499" fmla="*/ 400676 h 514350"/>
                <a:gd name="connsiteX500" fmla="*/ 343853 w 857250"/>
                <a:gd name="connsiteY500" fmla="*/ 404486 h 514350"/>
                <a:gd name="connsiteX501" fmla="*/ 347663 w 857250"/>
                <a:gd name="connsiteY501" fmla="*/ 410201 h 514350"/>
                <a:gd name="connsiteX502" fmla="*/ 351473 w 857250"/>
                <a:gd name="connsiteY502" fmla="*/ 413058 h 514350"/>
                <a:gd name="connsiteX503" fmla="*/ 353378 w 857250"/>
                <a:gd name="connsiteY503" fmla="*/ 414963 h 514350"/>
                <a:gd name="connsiteX504" fmla="*/ 353378 w 857250"/>
                <a:gd name="connsiteY504" fmla="*/ 417821 h 514350"/>
                <a:gd name="connsiteX505" fmla="*/ 355283 w 857250"/>
                <a:gd name="connsiteY505" fmla="*/ 419726 h 514350"/>
                <a:gd name="connsiteX506" fmla="*/ 357188 w 857250"/>
                <a:gd name="connsiteY506" fmla="*/ 430203 h 514350"/>
                <a:gd name="connsiteX507" fmla="*/ 356235 w 857250"/>
                <a:gd name="connsiteY507" fmla="*/ 434013 h 514350"/>
                <a:gd name="connsiteX508" fmla="*/ 360045 w 857250"/>
                <a:gd name="connsiteY508" fmla="*/ 435918 h 514350"/>
                <a:gd name="connsiteX509" fmla="*/ 361950 w 857250"/>
                <a:gd name="connsiteY509" fmla="*/ 435918 h 514350"/>
                <a:gd name="connsiteX510" fmla="*/ 367665 w 857250"/>
                <a:gd name="connsiteY510" fmla="*/ 432108 h 514350"/>
                <a:gd name="connsiteX511" fmla="*/ 369570 w 857250"/>
                <a:gd name="connsiteY511" fmla="*/ 428298 h 514350"/>
                <a:gd name="connsiteX512" fmla="*/ 373380 w 857250"/>
                <a:gd name="connsiteY512" fmla="*/ 436871 h 514350"/>
                <a:gd name="connsiteX513" fmla="*/ 377190 w 857250"/>
                <a:gd name="connsiteY513" fmla="*/ 449253 h 514350"/>
                <a:gd name="connsiteX514" fmla="*/ 378143 w 857250"/>
                <a:gd name="connsiteY514" fmla="*/ 461636 h 514350"/>
                <a:gd name="connsiteX515" fmla="*/ 376238 w 857250"/>
                <a:gd name="connsiteY515" fmla="*/ 474971 h 514350"/>
                <a:gd name="connsiteX516" fmla="*/ 376238 w 857250"/>
                <a:gd name="connsiteY516" fmla="*/ 475923 h 514350"/>
                <a:gd name="connsiteX517" fmla="*/ 379095 w 857250"/>
                <a:gd name="connsiteY517" fmla="*/ 478781 h 514350"/>
                <a:gd name="connsiteX518" fmla="*/ 385763 w 857250"/>
                <a:gd name="connsiteY518" fmla="*/ 487353 h 514350"/>
                <a:gd name="connsiteX519" fmla="*/ 386715 w 857250"/>
                <a:gd name="connsiteY519" fmla="*/ 491163 h 514350"/>
                <a:gd name="connsiteX520" fmla="*/ 391478 w 857250"/>
                <a:gd name="connsiteY520" fmla="*/ 504498 h 514350"/>
                <a:gd name="connsiteX521" fmla="*/ 392430 w 857250"/>
                <a:gd name="connsiteY521" fmla="*/ 506403 h 514350"/>
                <a:gd name="connsiteX522" fmla="*/ 393383 w 857250"/>
                <a:gd name="connsiteY522" fmla="*/ 508308 h 514350"/>
                <a:gd name="connsiteX523" fmla="*/ 402908 w 857250"/>
                <a:gd name="connsiteY523" fmla="*/ 514976 h 514350"/>
                <a:gd name="connsiteX524" fmla="*/ 406718 w 857250"/>
                <a:gd name="connsiteY524" fmla="*/ 514023 h 514350"/>
                <a:gd name="connsiteX525" fmla="*/ 403860 w 857250"/>
                <a:gd name="connsiteY525" fmla="*/ 509261 h 514350"/>
                <a:gd name="connsiteX526" fmla="*/ 402908 w 857250"/>
                <a:gd name="connsiteY526" fmla="*/ 505451 h 514350"/>
                <a:gd name="connsiteX527" fmla="*/ 402908 w 857250"/>
                <a:gd name="connsiteY527" fmla="*/ 500688 h 514350"/>
                <a:gd name="connsiteX528" fmla="*/ 400050 w 857250"/>
                <a:gd name="connsiteY528" fmla="*/ 494021 h 514350"/>
                <a:gd name="connsiteX529" fmla="*/ 393383 w 857250"/>
                <a:gd name="connsiteY529" fmla="*/ 487353 h 514350"/>
                <a:gd name="connsiteX530" fmla="*/ 391478 w 857250"/>
                <a:gd name="connsiteY530" fmla="*/ 486401 h 514350"/>
                <a:gd name="connsiteX531" fmla="*/ 386715 w 857250"/>
                <a:gd name="connsiteY531" fmla="*/ 482591 h 514350"/>
                <a:gd name="connsiteX532" fmla="*/ 383858 w 857250"/>
                <a:gd name="connsiteY532" fmla="*/ 475923 h 514350"/>
                <a:gd name="connsiteX533" fmla="*/ 381953 w 857250"/>
                <a:gd name="connsiteY533" fmla="*/ 474018 h 514350"/>
                <a:gd name="connsiteX534" fmla="*/ 380048 w 857250"/>
                <a:gd name="connsiteY534" fmla="*/ 471161 h 514350"/>
                <a:gd name="connsiteX535" fmla="*/ 381000 w 857250"/>
                <a:gd name="connsiteY535" fmla="*/ 466398 h 514350"/>
                <a:gd name="connsiteX536" fmla="*/ 384810 w 857250"/>
                <a:gd name="connsiteY536" fmla="*/ 452111 h 514350"/>
                <a:gd name="connsiteX537" fmla="*/ 386715 w 857250"/>
                <a:gd name="connsiteY537" fmla="*/ 450206 h 514350"/>
                <a:gd name="connsiteX538" fmla="*/ 389573 w 857250"/>
                <a:gd name="connsiteY538" fmla="*/ 450206 h 514350"/>
                <a:gd name="connsiteX539" fmla="*/ 390525 w 857250"/>
                <a:gd name="connsiteY539" fmla="*/ 454016 h 514350"/>
                <a:gd name="connsiteX540" fmla="*/ 401955 w 857250"/>
                <a:gd name="connsiteY540" fmla="*/ 462588 h 514350"/>
                <a:gd name="connsiteX541" fmla="*/ 403860 w 857250"/>
                <a:gd name="connsiteY541" fmla="*/ 463541 h 514350"/>
                <a:gd name="connsiteX542" fmla="*/ 405765 w 857250"/>
                <a:gd name="connsiteY542" fmla="*/ 465446 h 514350"/>
                <a:gd name="connsiteX543" fmla="*/ 411480 w 857250"/>
                <a:gd name="connsiteY543" fmla="*/ 469256 h 514350"/>
                <a:gd name="connsiteX544" fmla="*/ 411480 w 857250"/>
                <a:gd name="connsiteY544" fmla="*/ 474018 h 514350"/>
                <a:gd name="connsiteX545" fmla="*/ 412433 w 857250"/>
                <a:gd name="connsiteY545" fmla="*/ 475923 h 514350"/>
                <a:gd name="connsiteX546" fmla="*/ 417195 w 857250"/>
                <a:gd name="connsiteY546" fmla="*/ 473066 h 514350"/>
                <a:gd name="connsiteX547" fmla="*/ 421005 w 857250"/>
                <a:gd name="connsiteY547" fmla="*/ 468303 h 514350"/>
                <a:gd name="connsiteX548" fmla="*/ 421958 w 857250"/>
                <a:gd name="connsiteY548" fmla="*/ 467351 h 514350"/>
                <a:gd name="connsiteX549" fmla="*/ 432435 w 857250"/>
                <a:gd name="connsiteY549" fmla="*/ 462588 h 514350"/>
                <a:gd name="connsiteX550" fmla="*/ 434340 w 857250"/>
                <a:gd name="connsiteY550" fmla="*/ 459731 h 514350"/>
                <a:gd name="connsiteX551" fmla="*/ 434340 w 857250"/>
                <a:gd name="connsiteY551" fmla="*/ 449253 h 514350"/>
                <a:gd name="connsiteX552" fmla="*/ 426720 w 857250"/>
                <a:gd name="connsiteY552" fmla="*/ 435918 h 514350"/>
                <a:gd name="connsiteX553" fmla="*/ 423863 w 857250"/>
                <a:gd name="connsiteY553" fmla="*/ 433061 h 514350"/>
                <a:gd name="connsiteX554" fmla="*/ 417195 w 857250"/>
                <a:gd name="connsiteY554" fmla="*/ 424488 h 514350"/>
                <a:gd name="connsiteX555" fmla="*/ 416243 w 857250"/>
                <a:gd name="connsiteY555" fmla="*/ 420678 h 514350"/>
                <a:gd name="connsiteX556" fmla="*/ 422910 w 857250"/>
                <a:gd name="connsiteY556" fmla="*/ 410201 h 514350"/>
                <a:gd name="connsiteX557" fmla="*/ 422910 w 857250"/>
                <a:gd name="connsiteY557" fmla="*/ 410201 h 514350"/>
                <a:gd name="connsiteX558" fmla="*/ 425768 w 857250"/>
                <a:gd name="connsiteY558" fmla="*/ 408296 h 514350"/>
                <a:gd name="connsiteX559" fmla="*/ 432435 w 857250"/>
                <a:gd name="connsiteY559" fmla="*/ 406391 h 514350"/>
                <a:gd name="connsiteX560" fmla="*/ 438150 w 857250"/>
                <a:gd name="connsiteY560" fmla="*/ 407343 h 514350"/>
                <a:gd name="connsiteX561" fmla="*/ 438150 w 857250"/>
                <a:gd name="connsiteY561" fmla="*/ 411153 h 514350"/>
                <a:gd name="connsiteX562" fmla="*/ 439103 w 857250"/>
                <a:gd name="connsiteY562" fmla="*/ 413058 h 514350"/>
                <a:gd name="connsiteX563" fmla="*/ 441008 w 857250"/>
                <a:gd name="connsiteY563" fmla="*/ 413058 h 514350"/>
                <a:gd name="connsiteX564" fmla="*/ 441008 w 857250"/>
                <a:gd name="connsiteY564" fmla="*/ 410201 h 514350"/>
                <a:gd name="connsiteX565" fmla="*/ 446723 w 857250"/>
                <a:gd name="connsiteY565" fmla="*/ 407343 h 514350"/>
                <a:gd name="connsiteX566" fmla="*/ 458153 w 857250"/>
                <a:gd name="connsiteY566" fmla="*/ 402581 h 514350"/>
                <a:gd name="connsiteX567" fmla="*/ 459105 w 857250"/>
                <a:gd name="connsiteY567" fmla="*/ 399723 h 514350"/>
                <a:gd name="connsiteX568" fmla="*/ 463868 w 857250"/>
                <a:gd name="connsiteY568" fmla="*/ 405438 h 514350"/>
                <a:gd name="connsiteX569" fmla="*/ 469583 w 857250"/>
                <a:gd name="connsiteY569" fmla="*/ 403533 h 514350"/>
                <a:gd name="connsiteX570" fmla="*/ 473393 w 857250"/>
                <a:gd name="connsiteY570" fmla="*/ 402581 h 514350"/>
                <a:gd name="connsiteX571" fmla="*/ 476250 w 857250"/>
                <a:gd name="connsiteY571" fmla="*/ 401628 h 514350"/>
                <a:gd name="connsiteX572" fmla="*/ 481013 w 857250"/>
                <a:gd name="connsiteY572" fmla="*/ 397818 h 514350"/>
                <a:gd name="connsiteX573" fmla="*/ 483870 w 857250"/>
                <a:gd name="connsiteY573" fmla="*/ 394961 h 514350"/>
                <a:gd name="connsiteX574" fmla="*/ 484823 w 857250"/>
                <a:gd name="connsiteY574" fmla="*/ 394008 h 514350"/>
                <a:gd name="connsiteX575" fmla="*/ 489585 w 857250"/>
                <a:gd name="connsiteY575" fmla="*/ 389246 h 514350"/>
                <a:gd name="connsiteX576" fmla="*/ 492443 w 857250"/>
                <a:gd name="connsiteY576" fmla="*/ 380673 h 514350"/>
                <a:gd name="connsiteX577" fmla="*/ 497205 w 857250"/>
                <a:gd name="connsiteY577" fmla="*/ 375911 h 514350"/>
                <a:gd name="connsiteX578" fmla="*/ 501015 w 857250"/>
                <a:gd name="connsiteY578" fmla="*/ 371148 h 514350"/>
                <a:gd name="connsiteX579" fmla="*/ 501968 w 857250"/>
                <a:gd name="connsiteY579" fmla="*/ 370196 h 514350"/>
                <a:gd name="connsiteX580" fmla="*/ 503873 w 857250"/>
                <a:gd name="connsiteY580" fmla="*/ 362576 h 514350"/>
                <a:gd name="connsiteX581" fmla="*/ 499110 w 857250"/>
                <a:gd name="connsiteY581" fmla="*/ 360671 h 514350"/>
                <a:gd name="connsiteX582" fmla="*/ 497205 w 857250"/>
                <a:gd name="connsiteY582" fmla="*/ 359718 h 514350"/>
                <a:gd name="connsiteX583" fmla="*/ 503873 w 857250"/>
                <a:gd name="connsiteY583" fmla="*/ 355908 h 514350"/>
                <a:gd name="connsiteX584" fmla="*/ 501015 w 857250"/>
                <a:gd name="connsiteY584" fmla="*/ 353051 h 514350"/>
                <a:gd name="connsiteX585" fmla="*/ 502920 w 857250"/>
                <a:gd name="connsiteY585" fmla="*/ 351146 h 514350"/>
                <a:gd name="connsiteX586" fmla="*/ 498158 w 857250"/>
                <a:gd name="connsiteY586" fmla="*/ 346383 h 514350"/>
                <a:gd name="connsiteX587" fmla="*/ 495300 w 857250"/>
                <a:gd name="connsiteY587" fmla="*/ 339716 h 514350"/>
                <a:gd name="connsiteX588" fmla="*/ 492443 w 857250"/>
                <a:gd name="connsiteY588" fmla="*/ 335906 h 514350"/>
                <a:gd name="connsiteX589" fmla="*/ 489585 w 857250"/>
                <a:gd name="connsiteY589" fmla="*/ 333048 h 514350"/>
                <a:gd name="connsiteX590" fmla="*/ 489585 w 857250"/>
                <a:gd name="connsiteY590" fmla="*/ 332096 h 514350"/>
                <a:gd name="connsiteX591" fmla="*/ 494348 w 857250"/>
                <a:gd name="connsiteY591" fmla="*/ 325428 h 514350"/>
                <a:gd name="connsiteX592" fmla="*/ 499110 w 857250"/>
                <a:gd name="connsiteY592" fmla="*/ 322571 h 514350"/>
                <a:gd name="connsiteX593" fmla="*/ 500063 w 857250"/>
                <a:gd name="connsiteY593" fmla="*/ 321618 h 514350"/>
                <a:gd name="connsiteX594" fmla="*/ 505778 w 857250"/>
                <a:gd name="connsiteY594" fmla="*/ 319713 h 514350"/>
                <a:gd name="connsiteX595" fmla="*/ 506730 w 857250"/>
                <a:gd name="connsiteY595" fmla="*/ 317808 h 514350"/>
                <a:gd name="connsiteX596" fmla="*/ 497205 w 857250"/>
                <a:gd name="connsiteY596" fmla="*/ 314951 h 514350"/>
                <a:gd name="connsiteX597" fmla="*/ 493395 w 857250"/>
                <a:gd name="connsiteY597" fmla="*/ 317808 h 514350"/>
                <a:gd name="connsiteX598" fmla="*/ 488633 w 857250"/>
                <a:gd name="connsiteY598" fmla="*/ 315903 h 514350"/>
                <a:gd name="connsiteX599" fmla="*/ 487680 w 857250"/>
                <a:gd name="connsiteY599" fmla="*/ 313998 h 514350"/>
                <a:gd name="connsiteX600" fmla="*/ 484823 w 857250"/>
                <a:gd name="connsiteY600" fmla="*/ 313046 h 514350"/>
                <a:gd name="connsiteX601" fmla="*/ 481965 w 857250"/>
                <a:gd name="connsiteY601" fmla="*/ 307331 h 514350"/>
                <a:gd name="connsiteX602" fmla="*/ 482918 w 857250"/>
                <a:gd name="connsiteY602" fmla="*/ 306378 h 514350"/>
                <a:gd name="connsiteX603" fmla="*/ 483870 w 857250"/>
                <a:gd name="connsiteY603" fmla="*/ 306378 h 514350"/>
                <a:gd name="connsiteX604" fmla="*/ 490538 w 857250"/>
                <a:gd name="connsiteY604" fmla="*/ 303521 h 514350"/>
                <a:gd name="connsiteX605" fmla="*/ 492443 w 857250"/>
                <a:gd name="connsiteY605" fmla="*/ 301616 h 514350"/>
                <a:gd name="connsiteX606" fmla="*/ 499110 w 857250"/>
                <a:gd name="connsiteY606" fmla="*/ 296853 h 514350"/>
                <a:gd name="connsiteX607" fmla="*/ 505778 w 857250"/>
                <a:gd name="connsiteY607" fmla="*/ 296853 h 514350"/>
                <a:gd name="connsiteX608" fmla="*/ 505778 w 857250"/>
                <a:gd name="connsiteY608" fmla="*/ 296853 h 514350"/>
                <a:gd name="connsiteX609" fmla="*/ 506730 w 857250"/>
                <a:gd name="connsiteY609" fmla="*/ 299711 h 514350"/>
                <a:gd name="connsiteX610" fmla="*/ 506730 w 857250"/>
                <a:gd name="connsiteY610" fmla="*/ 299711 h 514350"/>
                <a:gd name="connsiteX611" fmla="*/ 503873 w 857250"/>
                <a:gd name="connsiteY611" fmla="*/ 303521 h 514350"/>
                <a:gd name="connsiteX612" fmla="*/ 504825 w 857250"/>
                <a:gd name="connsiteY612" fmla="*/ 307331 h 514350"/>
                <a:gd name="connsiteX613" fmla="*/ 504825 w 857250"/>
                <a:gd name="connsiteY613" fmla="*/ 307331 h 514350"/>
                <a:gd name="connsiteX614" fmla="*/ 513398 w 857250"/>
                <a:gd name="connsiteY614" fmla="*/ 302568 h 514350"/>
                <a:gd name="connsiteX615" fmla="*/ 524828 w 857250"/>
                <a:gd name="connsiteY615" fmla="*/ 304473 h 514350"/>
                <a:gd name="connsiteX616" fmla="*/ 521970 w 857250"/>
                <a:gd name="connsiteY616" fmla="*/ 312093 h 514350"/>
                <a:gd name="connsiteX617" fmla="*/ 525780 w 857250"/>
                <a:gd name="connsiteY617" fmla="*/ 313998 h 514350"/>
                <a:gd name="connsiteX618" fmla="*/ 530543 w 857250"/>
                <a:gd name="connsiteY618" fmla="*/ 315903 h 514350"/>
                <a:gd name="connsiteX619" fmla="*/ 531495 w 857250"/>
                <a:gd name="connsiteY619" fmla="*/ 319713 h 514350"/>
                <a:gd name="connsiteX620" fmla="*/ 529590 w 857250"/>
                <a:gd name="connsiteY620" fmla="*/ 321618 h 514350"/>
                <a:gd name="connsiteX621" fmla="*/ 531495 w 857250"/>
                <a:gd name="connsiteY621" fmla="*/ 327333 h 514350"/>
                <a:gd name="connsiteX622" fmla="*/ 530543 w 857250"/>
                <a:gd name="connsiteY622" fmla="*/ 334953 h 514350"/>
                <a:gd name="connsiteX623" fmla="*/ 537210 w 857250"/>
                <a:gd name="connsiteY623" fmla="*/ 332096 h 514350"/>
                <a:gd name="connsiteX624" fmla="*/ 543878 w 857250"/>
                <a:gd name="connsiteY624" fmla="*/ 330191 h 514350"/>
                <a:gd name="connsiteX625" fmla="*/ 545783 w 857250"/>
                <a:gd name="connsiteY625" fmla="*/ 324476 h 514350"/>
                <a:gd name="connsiteX626" fmla="*/ 545783 w 857250"/>
                <a:gd name="connsiteY626" fmla="*/ 321618 h 514350"/>
                <a:gd name="connsiteX627" fmla="*/ 543878 w 857250"/>
                <a:gd name="connsiteY627" fmla="*/ 315903 h 514350"/>
                <a:gd name="connsiteX628" fmla="*/ 540068 w 857250"/>
                <a:gd name="connsiteY628" fmla="*/ 310188 h 514350"/>
                <a:gd name="connsiteX629" fmla="*/ 538163 w 857250"/>
                <a:gd name="connsiteY629" fmla="*/ 308283 h 514350"/>
                <a:gd name="connsiteX630" fmla="*/ 535305 w 857250"/>
                <a:gd name="connsiteY630" fmla="*/ 305426 h 514350"/>
                <a:gd name="connsiteX631" fmla="*/ 538163 w 857250"/>
                <a:gd name="connsiteY631" fmla="*/ 300663 h 514350"/>
                <a:gd name="connsiteX632" fmla="*/ 546735 w 857250"/>
                <a:gd name="connsiteY632" fmla="*/ 294948 h 514350"/>
                <a:gd name="connsiteX633" fmla="*/ 550545 w 857250"/>
                <a:gd name="connsiteY633" fmla="*/ 286376 h 514350"/>
                <a:gd name="connsiteX634" fmla="*/ 558165 w 857250"/>
                <a:gd name="connsiteY634" fmla="*/ 280661 h 514350"/>
                <a:gd name="connsiteX635" fmla="*/ 559118 w 857250"/>
                <a:gd name="connsiteY635" fmla="*/ 280661 h 514350"/>
                <a:gd name="connsiteX636" fmla="*/ 560070 w 857250"/>
                <a:gd name="connsiteY636" fmla="*/ 281613 h 514350"/>
                <a:gd name="connsiteX637" fmla="*/ 566738 w 857250"/>
                <a:gd name="connsiteY637" fmla="*/ 283518 h 514350"/>
                <a:gd name="connsiteX638" fmla="*/ 576263 w 857250"/>
                <a:gd name="connsiteY638" fmla="*/ 276851 h 514350"/>
                <a:gd name="connsiteX639" fmla="*/ 586740 w 857250"/>
                <a:gd name="connsiteY639" fmla="*/ 265421 h 514350"/>
                <a:gd name="connsiteX640" fmla="*/ 591503 w 857250"/>
                <a:gd name="connsiteY640" fmla="*/ 258753 h 514350"/>
                <a:gd name="connsiteX641" fmla="*/ 599123 w 857250"/>
                <a:gd name="connsiteY641" fmla="*/ 248276 h 514350"/>
                <a:gd name="connsiteX642" fmla="*/ 601028 w 857250"/>
                <a:gd name="connsiteY642" fmla="*/ 245418 h 514350"/>
                <a:gd name="connsiteX643" fmla="*/ 602933 w 857250"/>
                <a:gd name="connsiteY643" fmla="*/ 233988 h 514350"/>
                <a:gd name="connsiteX644" fmla="*/ 603885 w 857250"/>
                <a:gd name="connsiteY644" fmla="*/ 228273 h 514350"/>
                <a:gd name="connsiteX645" fmla="*/ 606743 w 857250"/>
                <a:gd name="connsiteY645" fmla="*/ 223511 h 514350"/>
                <a:gd name="connsiteX646" fmla="*/ 607695 w 857250"/>
                <a:gd name="connsiteY646" fmla="*/ 219701 h 514350"/>
                <a:gd name="connsiteX647" fmla="*/ 606743 w 857250"/>
                <a:gd name="connsiteY647" fmla="*/ 216843 h 514350"/>
                <a:gd name="connsiteX648" fmla="*/ 607695 w 857250"/>
                <a:gd name="connsiteY648" fmla="*/ 213033 h 514350"/>
                <a:gd name="connsiteX649" fmla="*/ 602933 w 857250"/>
                <a:gd name="connsiteY649" fmla="*/ 208271 h 514350"/>
                <a:gd name="connsiteX650" fmla="*/ 597218 w 857250"/>
                <a:gd name="connsiteY650" fmla="*/ 206366 h 514350"/>
                <a:gd name="connsiteX651" fmla="*/ 595313 w 857250"/>
                <a:gd name="connsiteY651" fmla="*/ 206366 h 514350"/>
                <a:gd name="connsiteX652" fmla="*/ 593408 w 857250"/>
                <a:gd name="connsiteY652" fmla="*/ 210176 h 514350"/>
                <a:gd name="connsiteX653" fmla="*/ 590550 w 857250"/>
                <a:gd name="connsiteY653" fmla="*/ 210176 h 514350"/>
                <a:gd name="connsiteX654" fmla="*/ 587693 w 857250"/>
                <a:gd name="connsiteY654" fmla="*/ 210176 h 514350"/>
                <a:gd name="connsiteX655" fmla="*/ 587693 w 857250"/>
                <a:gd name="connsiteY655" fmla="*/ 207318 h 514350"/>
                <a:gd name="connsiteX656" fmla="*/ 583883 w 857250"/>
                <a:gd name="connsiteY656" fmla="*/ 208271 h 514350"/>
                <a:gd name="connsiteX657" fmla="*/ 583883 w 857250"/>
                <a:gd name="connsiteY657" fmla="*/ 205413 h 514350"/>
                <a:gd name="connsiteX658" fmla="*/ 576263 w 857250"/>
                <a:gd name="connsiteY658" fmla="*/ 202556 h 514350"/>
                <a:gd name="connsiteX659" fmla="*/ 578168 w 857250"/>
                <a:gd name="connsiteY659" fmla="*/ 200651 h 514350"/>
                <a:gd name="connsiteX660" fmla="*/ 585788 w 857250"/>
                <a:gd name="connsiteY660" fmla="*/ 194936 h 514350"/>
                <a:gd name="connsiteX661" fmla="*/ 592455 w 857250"/>
                <a:gd name="connsiteY661" fmla="*/ 189221 h 514350"/>
                <a:gd name="connsiteX662" fmla="*/ 597218 w 857250"/>
                <a:gd name="connsiteY662" fmla="*/ 184458 h 514350"/>
                <a:gd name="connsiteX663" fmla="*/ 602933 w 857250"/>
                <a:gd name="connsiteY663" fmla="*/ 180648 h 514350"/>
                <a:gd name="connsiteX664" fmla="*/ 604838 w 857250"/>
                <a:gd name="connsiteY664" fmla="*/ 178743 h 514350"/>
                <a:gd name="connsiteX665" fmla="*/ 608648 w 857250"/>
                <a:gd name="connsiteY665" fmla="*/ 174933 h 514350"/>
                <a:gd name="connsiteX666" fmla="*/ 611505 w 857250"/>
                <a:gd name="connsiteY666" fmla="*/ 172076 h 514350"/>
                <a:gd name="connsiteX667" fmla="*/ 619125 w 857250"/>
                <a:gd name="connsiteY667" fmla="*/ 168266 h 514350"/>
                <a:gd name="connsiteX668" fmla="*/ 629603 w 857250"/>
                <a:gd name="connsiteY668" fmla="*/ 167313 h 514350"/>
                <a:gd name="connsiteX669" fmla="*/ 632460 w 857250"/>
                <a:gd name="connsiteY669" fmla="*/ 168266 h 514350"/>
                <a:gd name="connsiteX670" fmla="*/ 634365 w 857250"/>
                <a:gd name="connsiteY670" fmla="*/ 168266 h 514350"/>
                <a:gd name="connsiteX671" fmla="*/ 636270 w 857250"/>
                <a:gd name="connsiteY671" fmla="*/ 167313 h 514350"/>
                <a:gd name="connsiteX672" fmla="*/ 643890 w 857250"/>
                <a:gd name="connsiteY672" fmla="*/ 167313 h 514350"/>
                <a:gd name="connsiteX673" fmla="*/ 646748 w 857250"/>
                <a:gd name="connsiteY673" fmla="*/ 168266 h 514350"/>
                <a:gd name="connsiteX674" fmla="*/ 647700 w 857250"/>
                <a:gd name="connsiteY674" fmla="*/ 167313 h 514350"/>
                <a:gd name="connsiteX675" fmla="*/ 656273 w 857250"/>
                <a:gd name="connsiteY675" fmla="*/ 165408 h 514350"/>
                <a:gd name="connsiteX676" fmla="*/ 659130 w 857250"/>
                <a:gd name="connsiteY676" fmla="*/ 166361 h 514350"/>
                <a:gd name="connsiteX677" fmla="*/ 665798 w 857250"/>
                <a:gd name="connsiteY677" fmla="*/ 169218 h 514350"/>
                <a:gd name="connsiteX678" fmla="*/ 661035 w 857250"/>
                <a:gd name="connsiteY678" fmla="*/ 170171 h 514350"/>
                <a:gd name="connsiteX679" fmla="*/ 662940 w 857250"/>
                <a:gd name="connsiteY679" fmla="*/ 171123 h 514350"/>
                <a:gd name="connsiteX680" fmla="*/ 671513 w 857250"/>
                <a:gd name="connsiteY680" fmla="*/ 169218 h 514350"/>
                <a:gd name="connsiteX681" fmla="*/ 674370 w 857250"/>
                <a:gd name="connsiteY681" fmla="*/ 169218 h 514350"/>
                <a:gd name="connsiteX682" fmla="*/ 680085 w 857250"/>
                <a:gd name="connsiteY682" fmla="*/ 168266 h 514350"/>
                <a:gd name="connsiteX683" fmla="*/ 676275 w 857250"/>
                <a:gd name="connsiteY683" fmla="*/ 166361 h 514350"/>
                <a:gd name="connsiteX684" fmla="*/ 681990 w 857250"/>
                <a:gd name="connsiteY684" fmla="*/ 158741 h 514350"/>
                <a:gd name="connsiteX685" fmla="*/ 689610 w 857250"/>
                <a:gd name="connsiteY685" fmla="*/ 151121 h 514350"/>
                <a:gd name="connsiteX686" fmla="*/ 695325 w 857250"/>
                <a:gd name="connsiteY686" fmla="*/ 148263 h 514350"/>
                <a:gd name="connsiteX687" fmla="*/ 700088 w 857250"/>
                <a:gd name="connsiteY687" fmla="*/ 147311 h 514350"/>
                <a:gd name="connsiteX688" fmla="*/ 705803 w 857250"/>
                <a:gd name="connsiteY688" fmla="*/ 148263 h 514350"/>
                <a:gd name="connsiteX689" fmla="*/ 709613 w 857250"/>
                <a:gd name="connsiteY689" fmla="*/ 148263 h 514350"/>
                <a:gd name="connsiteX690" fmla="*/ 707708 w 857250"/>
                <a:gd name="connsiteY690" fmla="*/ 153978 h 514350"/>
                <a:gd name="connsiteX691" fmla="*/ 710565 w 857250"/>
                <a:gd name="connsiteY691" fmla="*/ 157788 h 514350"/>
                <a:gd name="connsiteX692" fmla="*/ 718185 w 857250"/>
                <a:gd name="connsiteY692" fmla="*/ 152073 h 514350"/>
                <a:gd name="connsiteX693" fmla="*/ 723900 w 857250"/>
                <a:gd name="connsiteY693" fmla="*/ 150168 h 514350"/>
                <a:gd name="connsiteX694" fmla="*/ 725805 w 857250"/>
                <a:gd name="connsiteY694" fmla="*/ 143501 h 514350"/>
                <a:gd name="connsiteX695" fmla="*/ 734378 w 857250"/>
                <a:gd name="connsiteY695" fmla="*/ 143501 h 514350"/>
                <a:gd name="connsiteX696" fmla="*/ 733425 w 857250"/>
                <a:gd name="connsiteY696" fmla="*/ 144453 h 514350"/>
                <a:gd name="connsiteX697" fmla="*/ 729615 w 857250"/>
                <a:gd name="connsiteY697" fmla="*/ 149216 h 514350"/>
                <a:gd name="connsiteX698" fmla="*/ 726758 w 857250"/>
                <a:gd name="connsiteY698" fmla="*/ 157788 h 514350"/>
                <a:gd name="connsiteX699" fmla="*/ 721043 w 857250"/>
                <a:gd name="connsiteY699" fmla="*/ 159693 h 514350"/>
                <a:gd name="connsiteX700" fmla="*/ 719138 w 857250"/>
                <a:gd name="connsiteY700" fmla="*/ 161598 h 514350"/>
                <a:gd name="connsiteX701" fmla="*/ 712470 w 857250"/>
                <a:gd name="connsiteY701" fmla="*/ 167313 h 514350"/>
                <a:gd name="connsiteX702" fmla="*/ 706755 w 857250"/>
                <a:gd name="connsiteY702" fmla="*/ 173028 h 514350"/>
                <a:gd name="connsiteX703" fmla="*/ 698183 w 857250"/>
                <a:gd name="connsiteY703" fmla="*/ 179696 h 514350"/>
                <a:gd name="connsiteX704" fmla="*/ 692468 w 857250"/>
                <a:gd name="connsiteY704" fmla="*/ 182553 h 514350"/>
                <a:gd name="connsiteX705" fmla="*/ 689610 w 857250"/>
                <a:gd name="connsiteY705" fmla="*/ 188268 h 514350"/>
                <a:gd name="connsiteX706" fmla="*/ 685800 w 857250"/>
                <a:gd name="connsiteY706" fmla="*/ 194936 h 514350"/>
                <a:gd name="connsiteX707" fmla="*/ 685800 w 857250"/>
                <a:gd name="connsiteY707" fmla="*/ 205413 h 514350"/>
                <a:gd name="connsiteX708" fmla="*/ 690563 w 857250"/>
                <a:gd name="connsiteY708" fmla="*/ 228273 h 514350"/>
                <a:gd name="connsiteX709" fmla="*/ 692468 w 857250"/>
                <a:gd name="connsiteY709" fmla="*/ 230178 h 514350"/>
                <a:gd name="connsiteX710" fmla="*/ 701040 w 857250"/>
                <a:gd name="connsiteY710" fmla="*/ 217796 h 514350"/>
                <a:gd name="connsiteX711" fmla="*/ 707708 w 857250"/>
                <a:gd name="connsiteY711" fmla="*/ 214938 h 514350"/>
                <a:gd name="connsiteX712" fmla="*/ 707708 w 857250"/>
                <a:gd name="connsiteY712" fmla="*/ 213033 h 514350"/>
                <a:gd name="connsiteX713" fmla="*/ 709613 w 857250"/>
                <a:gd name="connsiteY713" fmla="*/ 208271 h 514350"/>
                <a:gd name="connsiteX714" fmla="*/ 715328 w 857250"/>
                <a:gd name="connsiteY714" fmla="*/ 206366 h 514350"/>
                <a:gd name="connsiteX715" fmla="*/ 719138 w 857250"/>
                <a:gd name="connsiteY715" fmla="*/ 204461 h 514350"/>
                <a:gd name="connsiteX716" fmla="*/ 719138 w 857250"/>
                <a:gd name="connsiteY716" fmla="*/ 204461 h 514350"/>
                <a:gd name="connsiteX717" fmla="*/ 718185 w 857250"/>
                <a:gd name="connsiteY717" fmla="*/ 202556 h 514350"/>
                <a:gd name="connsiteX718" fmla="*/ 720090 w 857250"/>
                <a:gd name="connsiteY718" fmla="*/ 193983 h 514350"/>
                <a:gd name="connsiteX719" fmla="*/ 721995 w 857250"/>
                <a:gd name="connsiteY719" fmla="*/ 193031 h 514350"/>
                <a:gd name="connsiteX720" fmla="*/ 723900 w 857250"/>
                <a:gd name="connsiteY720" fmla="*/ 193983 h 514350"/>
                <a:gd name="connsiteX721" fmla="*/ 725805 w 857250"/>
                <a:gd name="connsiteY721" fmla="*/ 192078 h 514350"/>
                <a:gd name="connsiteX722" fmla="*/ 724853 w 857250"/>
                <a:gd name="connsiteY722" fmla="*/ 190173 h 514350"/>
                <a:gd name="connsiteX723" fmla="*/ 723900 w 857250"/>
                <a:gd name="connsiteY723" fmla="*/ 188268 h 514350"/>
                <a:gd name="connsiteX724" fmla="*/ 725805 w 857250"/>
                <a:gd name="connsiteY724" fmla="*/ 182553 h 514350"/>
                <a:gd name="connsiteX725" fmla="*/ 722948 w 857250"/>
                <a:gd name="connsiteY725" fmla="*/ 181601 h 514350"/>
                <a:gd name="connsiteX726" fmla="*/ 721043 w 857250"/>
                <a:gd name="connsiteY726" fmla="*/ 181601 h 514350"/>
                <a:gd name="connsiteX727" fmla="*/ 719138 w 857250"/>
                <a:gd name="connsiteY727" fmla="*/ 179696 h 514350"/>
                <a:gd name="connsiteX728" fmla="*/ 721043 w 857250"/>
                <a:gd name="connsiteY728" fmla="*/ 175886 h 514350"/>
                <a:gd name="connsiteX729" fmla="*/ 725805 w 857250"/>
                <a:gd name="connsiteY729" fmla="*/ 168266 h 514350"/>
                <a:gd name="connsiteX730" fmla="*/ 729615 w 857250"/>
                <a:gd name="connsiteY730" fmla="*/ 165408 h 514350"/>
                <a:gd name="connsiteX731" fmla="*/ 734378 w 857250"/>
                <a:gd name="connsiteY731" fmla="*/ 166361 h 514350"/>
                <a:gd name="connsiteX732" fmla="*/ 741045 w 857250"/>
                <a:gd name="connsiteY732" fmla="*/ 162551 h 514350"/>
                <a:gd name="connsiteX733" fmla="*/ 741998 w 857250"/>
                <a:gd name="connsiteY733" fmla="*/ 165408 h 514350"/>
                <a:gd name="connsiteX734" fmla="*/ 742950 w 857250"/>
                <a:gd name="connsiteY734" fmla="*/ 164456 h 514350"/>
                <a:gd name="connsiteX735" fmla="*/ 754380 w 857250"/>
                <a:gd name="connsiteY735" fmla="*/ 160646 h 514350"/>
                <a:gd name="connsiteX736" fmla="*/ 760095 w 857250"/>
                <a:gd name="connsiteY736" fmla="*/ 163503 h 514350"/>
                <a:gd name="connsiteX737" fmla="*/ 762000 w 857250"/>
                <a:gd name="connsiteY737" fmla="*/ 165408 h 514350"/>
                <a:gd name="connsiteX738" fmla="*/ 767715 w 857250"/>
                <a:gd name="connsiteY738" fmla="*/ 159693 h 514350"/>
                <a:gd name="connsiteX739" fmla="*/ 775335 w 857250"/>
                <a:gd name="connsiteY739" fmla="*/ 154931 h 514350"/>
                <a:gd name="connsiteX740" fmla="*/ 781050 w 857250"/>
                <a:gd name="connsiteY740" fmla="*/ 151121 h 514350"/>
                <a:gd name="connsiteX741" fmla="*/ 794385 w 857250"/>
                <a:gd name="connsiteY741" fmla="*/ 146358 h 514350"/>
                <a:gd name="connsiteX742" fmla="*/ 805815 w 857250"/>
                <a:gd name="connsiteY742" fmla="*/ 145406 h 514350"/>
                <a:gd name="connsiteX743" fmla="*/ 810578 w 857250"/>
                <a:gd name="connsiteY743" fmla="*/ 144453 h 514350"/>
                <a:gd name="connsiteX744" fmla="*/ 810578 w 857250"/>
                <a:gd name="connsiteY744" fmla="*/ 143501 h 514350"/>
                <a:gd name="connsiteX745" fmla="*/ 810578 w 857250"/>
                <a:gd name="connsiteY745" fmla="*/ 142548 h 514350"/>
                <a:gd name="connsiteX746" fmla="*/ 807720 w 857250"/>
                <a:gd name="connsiteY746" fmla="*/ 137786 h 514350"/>
                <a:gd name="connsiteX747" fmla="*/ 805815 w 857250"/>
                <a:gd name="connsiteY747" fmla="*/ 132071 h 514350"/>
                <a:gd name="connsiteX748" fmla="*/ 803910 w 857250"/>
                <a:gd name="connsiteY748" fmla="*/ 130166 h 514350"/>
                <a:gd name="connsiteX749" fmla="*/ 799148 w 857250"/>
                <a:gd name="connsiteY749" fmla="*/ 126356 h 514350"/>
                <a:gd name="connsiteX750" fmla="*/ 794385 w 857250"/>
                <a:gd name="connsiteY750" fmla="*/ 125403 h 514350"/>
                <a:gd name="connsiteX751" fmla="*/ 801053 w 857250"/>
                <a:gd name="connsiteY751" fmla="*/ 125403 h 514350"/>
                <a:gd name="connsiteX752" fmla="*/ 807720 w 857250"/>
                <a:gd name="connsiteY752" fmla="*/ 125403 h 514350"/>
                <a:gd name="connsiteX753" fmla="*/ 811530 w 857250"/>
                <a:gd name="connsiteY753" fmla="*/ 123498 h 514350"/>
                <a:gd name="connsiteX754" fmla="*/ 811530 w 857250"/>
                <a:gd name="connsiteY754" fmla="*/ 119688 h 514350"/>
                <a:gd name="connsiteX755" fmla="*/ 814388 w 857250"/>
                <a:gd name="connsiteY755" fmla="*/ 115878 h 514350"/>
                <a:gd name="connsiteX756" fmla="*/ 813435 w 857250"/>
                <a:gd name="connsiteY756" fmla="*/ 111116 h 514350"/>
                <a:gd name="connsiteX757" fmla="*/ 820103 w 857250"/>
                <a:gd name="connsiteY757" fmla="*/ 110163 h 514350"/>
                <a:gd name="connsiteX758" fmla="*/ 819150 w 857250"/>
                <a:gd name="connsiteY758" fmla="*/ 113021 h 514350"/>
                <a:gd name="connsiteX759" fmla="*/ 821055 w 857250"/>
                <a:gd name="connsiteY759" fmla="*/ 116831 h 514350"/>
                <a:gd name="connsiteX760" fmla="*/ 826770 w 857250"/>
                <a:gd name="connsiteY760" fmla="*/ 116831 h 514350"/>
                <a:gd name="connsiteX761" fmla="*/ 834390 w 857250"/>
                <a:gd name="connsiteY761" fmla="*/ 120641 h 514350"/>
                <a:gd name="connsiteX762" fmla="*/ 838200 w 857250"/>
                <a:gd name="connsiteY762" fmla="*/ 123498 h 514350"/>
                <a:gd name="connsiteX763" fmla="*/ 843915 w 857250"/>
                <a:gd name="connsiteY763" fmla="*/ 126356 h 514350"/>
                <a:gd name="connsiteX764" fmla="*/ 846773 w 857250"/>
                <a:gd name="connsiteY764" fmla="*/ 127308 h 514350"/>
                <a:gd name="connsiteX765" fmla="*/ 849630 w 857250"/>
                <a:gd name="connsiteY765" fmla="*/ 128261 h 514350"/>
                <a:gd name="connsiteX766" fmla="*/ 852488 w 857250"/>
                <a:gd name="connsiteY766" fmla="*/ 127308 h 514350"/>
                <a:gd name="connsiteX767" fmla="*/ 850583 w 857250"/>
                <a:gd name="connsiteY767" fmla="*/ 125403 h 514350"/>
                <a:gd name="connsiteX768" fmla="*/ 851535 w 857250"/>
                <a:gd name="connsiteY768" fmla="*/ 123498 h 514350"/>
                <a:gd name="connsiteX769" fmla="*/ 853440 w 857250"/>
                <a:gd name="connsiteY769" fmla="*/ 121593 h 514350"/>
                <a:gd name="connsiteX770" fmla="*/ 853440 w 857250"/>
                <a:gd name="connsiteY770" fmla="*/ 118736 h 514350"/>
                <a:gd name="connsiteX771" fmla="*/ 852488 w 857250"/>
                <a:gd name="connsiteY771" fmla="*/ 115878 h 514350"/>
                <a:gd name="connsiteX772" fmla="*/ 856298 w 857250"/>
                <a:gd name="connsiteY772" fmla="*/ 116831 h 514350"/>
                <a:gd name="connsiteX773" fmla="*/ 859155 w 857250"/>
                <a:gd name="connsiteY773" fmla="*/ 115878 h 514350"/>
                <a:gd name="connsiteX774" fmla="*/ 862013 w 857250"/>
                <a:gd name="connsiteY774" fmla="*/ 113973 h 514350"/>
                <a:gd name="connsiteX775" fmla="*/ 864870 w 857250"/>
                <a:gd name="connsiteY775" fmla="*/ 112068 h 514350"/>
                <a:gd name="connsiteX776" fmla="*/ 855345 w 857250"/>
                <a:gd name="connsiteY776" fmla="*/ 104448 h 514350"/>
                <a:gd name="connsiteX777" fmla="*/ 441008 w 857250"/>
                <a:gd name="connsiteY777" fmla="*/ 203508 h 514350"/>
                <a:gd name="connsiteX778" fmla="*/ 440055 w 857250"/>
                <a:gd name="connsiteY778" fmla="*/ 207318 h 514350"/>
                <a:gd name="connsiteX779" fmla="*/ 435293 w 857250"/>
                <a:gd name="connsiteY779" fmla="*/ 214938 h 514350"/>
                <a:gd name="connsiteX780" fmla="*/ 426720 w 857250"/>
                <a:gd name="connsiteY780" fmla="*/ 220653 h 514350"/>
                <a:gd name="connsiteX781" fmla="*/ 421958 w 857250"/>
                <a:gd name="connsiteY781" fmla="*/ 224463 h 514350"/>
                <a:gd name="connsiteX782" fmla="*/ 421005 w 857250"/>
                <a:gd name="connsiteY782" fmla="*/ 225416 h 514350"/>
                <a:gd name="connsiteX783" fmla="*/ 413385 w 857250"/>
                <a:gd name="connsiteY783" fmla="*/ 227321 h 514350"/>
                <a:gd name="connsiteX784" fmla="*/ 410528 w 857250"/>
                <a:gd name="connsiteY784" fmla="*/ 225416 h 514350"/>
                <a:gd name="connsiteX785" fmla="*/ 414338 w 857250"/>
                <a:gd name="connsiteY785" fmla="*/ 224463 h 514350"/>
                <a:gd name="connsiteX786" fmla="*/ 421005 w 857250"/>
                <a:gd name="connsiteY786" fmla="*/ 220653 h 514350"/>
                <a:gd name="connsiteX787" fmla="*/ 423863 w 857250"/>
                <a:gd name="connsiteY787" fmla="*/ 218748 h 514350"/>
                <a:gd name="connsiteX788" fmla="*/ 425768 w 857250"/>
                <a:gd name="connsiteY788" fmla="*/ 216843 h 514350"/>
                <a:gd name="connsiteX789" fmla="*/ 429578 w 857250"/>
                <a:gd name="connsiteY789" fmla="*/ 212081 h 514350"/>
                <a:gd name="connsiteX790" fmla="*/ 439103 w 857250"/>
                <a:gd name="connsiteY790" fmla="*/ 197793 h 514350"/>
                <a:gd name="connsiteX791" fmla="*/ 441008 w 857250"/>
                <a:gd name="connsiteY791" fmla="*/ 195888 h 514350"/>
                <a:gd name="connsiteX792" fmla="*/ 442913 w 857250"/>
                <a:gd name="connsiteY792" fmla="*/ 195888 h 514350"/>
                <a:gd name="connsiteX793" fmla="*/ 443865 w 857250"/>
                <a:gd name="connsiteY793" fmla="*/ 196841 h 514350"/>
                <a:gd name="connsiteX794" fmla="*/ 441008 w 857250"/>
                <a:gd name="connsiteY794" fmla="*/ 203508 h 514350"/>
                <a:gd name="connsiteX795" fmla="*/ 628650 w 857250"/>
                <a:gd name="connsiteY795" fmla="*/ 55871 h 514350"/>
                <a:gd name="connsiteX796" fmla="*/ 623888 w 857250"/>
                <a:gd name="connsiteY796" fmla="*/ 56823 h 514350"/>
                <a:gd name="connsiteX797" fmla="*/ 627698 w 857250"/>
                <a:gd name="connsiteY797" fmla="*/ 53966 h 514350"/>
                <a:gd name="connsiteX798" fmla="*/ 635318 w 857250"/>
                <a:gd name="connsiteY798" fmla="*/ 54918 h 514350"/>
                <a:gd name="connsiteX799" fmla="*/ 630555 w 857250"/>
                <a:gd name="connsiteY799" fmla="*/ 55871 h 514350"/>
                <a:gd name="connsiteX800" fmla="*/ 628650 w 857250"/>
                <a:gd name="connsiteY800" fmla="*/ 55871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Lst>
              <a:rect l="l" t="t" r="r" b="b"/>
              <a:pathLst>
                <a:path w="857250" h="514350">
                  <a:moveTo>
                    <a:pt x="855345" y="104448"/>
                  </a:moveTo>
                  <a:cubicBezTo>
                    <a:pt x="854393" y="103496"/>
                    <a:pt x="853440" y="103496"/>
                    <a:pt x="851535" y="103496"/>
                  </a:cubicBezTo>
                  <a:cubicBezTo>
                    <a:pt x="849630" y="104448"/>
                    <a:pt x="847725" y="103496"/>
                    <a:pt x="845820" y="102543"/>
                  </a:cubicBezTo>
                  <a:cubicBezTo>
                    <a:pt x="844868" y="102543"/>
                    <a:pt x="843915" y="102543"/>
                    <a:pt x="842963" y="102543"/>
                  </a:cubicBezTo>
                  <a:cubicBezTo>
                    <a:pt x="842963" y="104448"/>
                    <a:pt x="843915" y="106353"/>
                    <a:pt x="843915" y="108258"/>
                  </a:cubicBezTo>
                  <a:lnTo>
                    <a:pt x="841058" y="108258"/>
                  </a:lnTo>
                  <a:lnTo>
                    <a:pt x="838200" y="105401"/>
                  </a:lnTo>
                  <a:cubicBezTo>
                    <a:pt x="839153" y="101591"/>
                    <a:pt x="837248" y="97781"/>
                    <a:pt x="834390" y="95876"/>
                  </a:cubicBezTo>
                  <a:lnTo>
                    <a:pt x="831533" y="96828"/>
                  </a:lnTo>
                  <a:cubicBezTo>
                    <a:pt x="831533" y="95876"/>
                    <a:pt x="830580" y="94923"/>
                    <a:pt x="830580" y="93971"/>
                  </a:cubicBezTo>
                  <a:cubicBezTo>
                    <a:pt x="828675" y="93018"/>
                    <a:pt x="826770" y="92066"/>
                    <a:pt x="824865" y="91113"/>
                  </a:cubicBezTo>
                  <a:cubicBezTo>
                    <a:pt x="822008" y="90161"/>
                    <a:pt x="819150" y="88256"/>
                    <a:pt x="817245" y="86351"/>
                  </a:cubicBezTo>
                  <a:cubicBezTo>
                    <a:pt x="816293" y="85398"/>
                    <a:pt x="815340" y="85398"/>
                    <a:pt x="814388" y="84446"/>
                  </a:cubicBezTo>
                  <a:cubicBezTo>
                    <a:pt x="813435" y="83493"/>
                    <a:pt x="811530" y="83493"/>
                    <a:pt x="810578" y="83493"/>
                  </a:cubicBezTo>
                  <a:lnTo>
                    <a:pt x="810578" y="84446"/>
                  </a:lnTo>
                  <a:cubicBezTo>
                    <a:pt x="807720" y="82541"/>
                    <a:pt x="803910" y="81588"/>
                    <a:pt x="800100" y="80636"/>
                  </a:cubicBezTo>
                  <a:cubicBezTo>
                    <a:pt x="798195" y="80636"/>
                    <a:pt x="795338" y="79683"/>
                    <a:pt x="793433" y="78731"/>
                  </a:cubicBezTo>
                  <a:cubicBezTo>
                    <a:pt x="791528" y="77778"/>
                    <a:pt x="789623" y="77778"/>
                    <a:pt x="787718" y="77778"/>
                  </a:cubicBezTo>
                  <a:cubicBezTo>
                    <a:pt x="782003" y="77778"/>
                    <a:pt x="776288" y="77778"/>
                    <a:pt x="770573" y="76826"/>
                  </a:cubicBezTo>
                  <a:cubicBezTo>
                    <a:pt x="768668" y="75873"/>
                    <a:pt x="765810" y="75873"/>
                    <a:pt x="763905" y="75873"/>
                  </a:cubicBezTo>
                  <a:cubicBezTo>
                    <a:pt x="763905" y="75873"/>
                    <a:pt x="762953" y="75873"/>
                    <a:pt x="762953" y="75873"/>
                  </a:cubicBezTo>
                  <a:lnTo>
                    <a:pt x="762000" y="79683"/>
                  </a:lnTo>
                  <a:cubicBezTo>
                    <a:pt x="763905" y="81588"/>
                    <a:pt x="764858" y="83493"/>
                    <a:pt x="764858" y="85398"/>
                  </a:cubicBezTo>
                  <a:cubicBezTo>
                    <a:pt x="762953" y="88256"/>
                    <a:pt x="760095" y="88256"/>
                    <a:pt x="758190" y="88256"/>
                  </a:cubicBezTo>
                  <a:cubicBezTo>
                    <a:pt x="756285" y="85398"/>
                    <a:pt x="756285" y="85398"/>
                    <a:pt x="750570" y="83493"/>
                  </a:cubicBezTo>
                  <a:cubicBezTo>
                    <a:pt x="750570" y="82541"/>
                    <a:pt x="750570" y="81588"/>
                    <a:pt x="749618" y="79683"/>
                  </a:cubicBezTo>
                  <a:cubicBezTo>
                    <a:pt x="749618" y="79683"/>
                    <a:pt x="749618" y="79683"/>
                    <a:pt x="749618" y="79683"/>
                  </a:cubicBezTo>
                  <a:cubicBezTo>
                    <a:pt x="751523" y="79683"/>
                    <a:pt x="752475" y="79683"/>
                    <a:pt x="754380" y="79683"/>
                  </a:cubicBezTo>
                  <a:cubicBezTo>
                    <a:pt x="755333" y="79683"/>
                    <a:pt x="755333" y="78731"/>
                    <a:pt x="755333" y="77778"/>
                  </a:cubicBezTo>
                  <a:cubicBezTo>
                    <a:pt x="754380" y="77778"/>
                    <a:pt x="753428" y="76826"/>
                    <a:pt x="752475" y="76826"/>
                  </a:cubicBezTo>
                  <a:cubicBezTo>
                    <a:pt x="751523" y="76826"/>
                    <a:pt x="750570" y="76826"/>
                    <a:pt x="749618" y="76826"/>
                  </a:cubicBezTo>
                  <a:cubicBezTo>
                    <a:pt x="747713" y="77778"/>
                    <a:pt x="746760" y="79683"/>
                    <a:pt x="744855" y="80636"/>
                  </a:cubicBezTo>
                  <a:cubicBezTo>
                    <a:pt x="743903" y="81588"/>
                    <a:pt x="742950" y="81588"/>
                    <a:pt x="741998" y="81588"/>
                  </a:cubicBezTo>
                  <a:cubicBezTo>
                    <a:pt x="738188" y="81588"/>
                    <a:pt x="733425" y="81588"/>
                    <a:pt x="729615" y="80636"/>
                  </a:cubicBezTo>
                  <a:cubicBezTo>
                    <a:pt x="724853" y="79683"/>
                    <a:pt x="721043" y="79683"/>
                    <a:pt x="716280" y="81588"/>
                  </a:cubicBezTo>
                  <a:cubicBezTo>
                    <a:pt x="714375" y="82541"/>
                    <a:pt x="712470" y="82541"/>
                    <a:pt x="710565" y="81588"/>
                  </a:cubicBezTo>
                  <a:cubicBezTo>
                    <a:pt x="708660" y="80636"/>
                    <a:pt x="707708" y="80636"/>
                    <a:pt x="705803" y="79683"/>
                  </a:cubicBezTo>
                  <a:cubicBezTo>
                    <a:pt x="704850" y="79683"/>
                    <a:pt x="703898" y="78731"/>
                    <a:pt x="702945" y="78731"/>
                  </a:cubicBezTo>
                  <a:cubicBezTo>
                    <a:pt x="702945" y="77778"/>
                    <a:pt x="703898" y="76826"/>
                    <a:pt x="703898" y="75873"/>
                  </a:cubicBezTo>
                  <a:cubicBezTo>
                    <a:pt x="704850" y="73968"/>
                    <a:pt x="703898" y="72063"/>
                    <a:pt x="702945" y="71111"/>
                  </a:cubicBezTo>
                  <a:cubicBezTo>
                    <a:pt x="701993" y="70158"/>
                    <a:pt x="700088" y="69206"/>
                    <a:pt x="699135" y="69206"/>
                  </a:cubicBezTo>
                  <a:cubicBezTo>
                    <a:pt x="694373" y="67301"/>
                    <a:pt x="689610" y="67301"/>
                    <a:pt x="684848" y="67301"/>
                  </a:cubicBezTo>
                  <a:cubicBezTo>
                    <a:pt x="681038" y="67301"/>
                    <a:pt x="677228" y="68253"/>
                    <a:pt x="674370" y="69206"/>
                  </a:cubicBezTo>
                  <a:cubicBezTo>
                    <a:pt x="671513" y="70158"/>
                    <a:pt x="669608" y="70158"/>
                    <a:pt x="666750" y="70158"/>
                  </a:cubicBezTo>
                  <a:cubicBezTo>
                    <a:pt x="664845" y="70158"/>
                    <a:pt x="662940" y="69206"/>
                    <a:pt x="662940" y="67301"/>
                  </a:cubicBezTo>
                  <a:cubicBezTo>
                    <a:pt x="661988" y="65396"/>
                    <a:pt x="660083" y="64443"/>
                    <a:pt x="658178" y="64443"/>
                  </a:cubicBezTo>
                  <a:cubicBezTo>
                    <a:pt x="657225" y="64443"/>
                    <a:pt x="657225" y="64443"/>
                    <a:pt x="656273" y="64443"/>
                  </a:cubicBezTo>
                  <a:cubicBezTo>
                    <a:pt x="653415" y="62538"/>
                    <a:pt x="651510" y="61586"/>
                    <a:pt x="648653" y="60633"/>
                  </a:cubicBezTo>
                  <a:cubicBezTo>
                    <a:pt x="649605" y="58728"/>
                    <a:pt x="650558" y="58728"/>
                    <a:pt x="651510" y="59681"/>
                  </a:cubicBezTo>
                  <a:cubicBezTo>
                    <a:pt x="651510" y="59681"/>
                    <a:pt x="652463" y="59681"/>
                    <a:pt x="652463" y="59681"/>
                  </a:cubicBezTo>
                  <a:cubicBezTo>
                    <a:pt x="652463" y="59681"/>
                    <a:pt x="652463" y="59681"/>
                    <a:pt x="652463" y="59681"/>
                  </a:cubicBezTo>
                  <a:cubicBezTo>
                    <a:pt x="652463" y="59681"/>
                    <a:pt x="652463" y="58728"/>
                    <a:pt x="651510" y="58728"/>
                  </a:cubicBezTo>
                  <a:cubicBezTo>
                    <a:pt x="647700" y="56823"/>
                    <a:pt x="642938" y="55871"/>
                    <a:pt x="639128" y="55871"/>
                  </a:cubicBezTo>
                  <a:cubicBezTo>
                    <a:pt x="638175" y="55871"/>
                    <a:pt x="637223" y="56823"/>
                    <a:pt x="636270" y="56823"/>
                  </a:cubicBezTo>
                  <a:cubicBezTo>
                    <a:pt x="635318" y="56823"/>
                    <a:pt x="635318" y="57776"/>
                    <a:pt x="635318" y="57776"/>
                  </a:cubicBezTo>
                  <a:cubicBezTo>
                    <a:pt x="635318" y="56823"/>
                    <a:pt x="635318" y="55871"/>
                    <a:pt x="635318" y="55871"/>
                  </a:cubicBezTo>
                  <a:lnTo>
                    <a:pt x="634365" y="55871"/>
                  </a:lnTo>
                  <a:cubicBezTo>
                    <a:pt x="634365" y="53013"/>
                    <a:pt x="632460" y="53013"/>
                    <a:pt x="631508" y="53013"/>
                  </a:cubicBezTo>
                  <a:cubicBezTo>
                    <a:pt x="627698" y="52061"/>
                    <a:pt x="623888" y="52061"/>
                    <a:pt x="620078" y="51108"/>
                  </a:cubicBezTo>
                  <a:lnTo>
                    <a:pt x="606743" y="50156"/>
                  </a:lnTo>
                  <a:lnTo>
                    <a:pt x="606743" y="52061"/>
                  </a:lnTo>
                  <a:cubicBezTo>
                    <a:pt x="604838" y="53013"/>
                    <a:pt x="601980" y="53013"/>
                    <a:pt x="599123" y="53013"/>
                  </a:cubicBezTo>
                  <a:cubicBezTo>
                    <a:pt x="598170" y="53013"/>
                    <a:pt x="597218" y="53966"/>
                    <a:pt x="597218" y="54918"/>
                  </a:cubicBezTo>
                  <a:cubicBezTo>
                    <a:pt x="597218" y="54918"/>
                    <a:pt x="597218" y="54918"/>
                    <a:pt x="597218" y="54918"/>
                  </a:cubicBezTo>
                  <a:lnTo>
                    <a:pt x="601028" y="54918"/>
                  </a:lnTo>
                  <a:cubicBezTo>
                    <a:pt x="598170" y="56823"/>
                    <a:pt x="600075" y="59681"/>
                    <a:pt x="600075" y="62538"/>
                  </a:cubicBezTo>
                  <a:cubicBezTo>
                    <a:pt x="598170" y="63491"/>
                    <a:pt x="598170" y="63491"/>
                    <a:pt x="595313" y="62538"/>
                  </a:cubicBezTo>
                  <a:cubicBezTo>
                    <a:pt x="594360" y="62538"/>
                    <a:pt x="594360" y="62538"/>
                    <a:pt x="593408" y="62538"/>
                  </a:cubicBezTo>
                  <a:cubicBezTo>
                    <a:pt x="592455" y="62538"/>
                    <a:pt x="591503" y="62538"/>
                    <a:pt x="590550" y="62538"/>
                  </a:cubicBezTo>
                  <a:lnTo>
                    <a:pt x="590550" y="62538"/>
                  </a:lnTo>
                  <a:cubicBezTo>
                    <a:pt x="590550" y="63491"/>
                    <a:pt x="590550" y="65396"/>
                    <a:pt x="589598" y="66348"/>
                  </a:cubicBezTo>
                  <a:cubicBezTo>
                    <a:pt x="588645" y="66348"/>
                    <a:pt x="588645" y="66348"/>
                    <a:pt x="588645" y="66348"/>
                  </a:cubicBezTo>
                  <a:cubicBezTo>
                    <a:pt x="585788" y="64443"/>
                    <a:pt x="582930" y="63491"/>
                    <a:pt x="580073" y="62538"/>
                  </a:cubicBezTo>
                  <a:cubicBezTo>
                    <a:pt x="578168" y="61586"/>
                    <a:pt x="576263" y="62538"/>
                    <a:pt x="574358" y="63491"/>
                  </a:cubicBezTo>
                  <a:cubicBezTo>
                    <a:pt x="571500" y="65396"/>
                    <a:pt x="567690" y="65396"/>
                    <a:pt x="565785" y="63491"/>
                  </a:cubicBezTo>
                  <a:cubicBezTo>
                    <a:pt x="563880" y="62538"/>
                    <a:pt x="562928" y="61586"/>
                    <a:pt x="561023" y="60633"/>
                  </a:cubicBezTo>
                  <a:cubicBezTo>
                    <a:pt x="560070" y="61586"/>
                    <a:pt x="560070" y="62538"/>
                    <a:pt x="559118" y="63491"/>
                  </a:cubicBezTo>
                  <a:cubicBezTo>
                    <a:pt x="558165" y="65396"/>
                    <a:pt x="557213" y="66348"/>
                    <a:pt x="557213" y="68253"/>
                  </a:cubicBezTo>
                  <a:cubicBezTo>
                    <a:pt x="556260" y="70158"/>
                    <a:pt x="555308" y="71111"/>
                    <a:pt x="553403" y="71111"/>
                  </a:cubicBezTo>
                  <a:cubicBezTo>
                    <a:pt x="547688" y="69206"/>
                    <a:pt x="542925" y="65396"/>
                    <a:pt x="540068" y="59681"/>
                  </a:cubicBezTo>
                  <a:cubicBezTo>
                    <a:pt x="538163" y="57776"/>
                    <a:pt x="537210" y="55871"/>
                    <a:pt x="534353" y="54918"/>
                  </a:cubicBezTo>
                  <a:cubicBezTo>
                    <a:pt x="533400" y="54918"/>
                    <a:pt x="532448" y="54918"/>
                    <a:pt x="531495" y="54918"/>
                  </a:cubicBezTo>
                  <a:cubicBezTo>
                    <a:pt x="530543" y="55871"/>
                    <a:pt x="531495" y="57776"/>
                    <a:pt x="529590" y="57776"/>
                  </a:cubicBezTo>
                  <a:cubicBezTo>
                    <a:pt x="527685" y="57776"/>
                    <a:pt x="525780" y="55871"/>
                    <a:pt x="524828" y="53966"/>
                  </a:cubicBezTo>
                  <a:cubicBezTo>
                    <a:pt x="525780" y="53966"/>
                    <a:pt x="526733" y="53966"/>
                    <a:pt x="526733" y="53013"/>
                  </a:cubicBezTo>
                  <a:cubicBezTo>
                    <a:pt x="526733" y="50156"/>
                    <a:pt x="527685" y="49203"/>
                    <a:pt x="528638" y="47298"/>
                  </a:cubicBezTo>
                  <a:cubicBezTo>
                    <a:pt x="528638" y="46346"/>
                    <a:pt x="528638" y="45393"/>
                    <a:pt x="528638" y="45393"/>
                  </a:cubicBezTo>
                  <a:lnTo>
                    <a:pt x="527685" y="43488"/>
                  </a:lnTo>
                  <a:cubicBezTo>
                    <a:pt x="525780" y="43488"/>
                    <a:pt x="524828" y="42536"/>
                    <a:pt x="522923" y="41583"/>
                  </a:cubicBezTo>
                  <a:cubicBezTo>
                    <a:pt x="521018" y="40631"/>
                    <a:pt x="518160" y="40631"/>
                    <a:pt x="516255" y="41583"/>
                  </a:cubicBezTo>
                  <a:cubicBezTo>
                    <a:pt x="515303" y="41583"/>
                    <a:pt x="514350" y="42536"/>
                    <a:pt x="514350" y="42536"/>
                  </a:cubicBezTo>
                  <a:cubicBezTo>
                    <a:pt x="515303" y="44441"/>
                    <a:pt x="515303" y="46346"/>
                    <a:pt x="514350" y="48251"/>
                  </a:cubicBezTo>
                  <a:cubicBezTo>
                    <a:pt x="514350" y="49203"/>
                    <a:pt x="516255" y="49203"/>
                    <a:pt x="515303" y="50156"/>
                  </a:cubicBezTo>
                  <a:cubicBezTo>
                    <a:pt x="514350" y="50156"/>
                    <a:pt x="513398" y="50156"/>
                    <a:pt x="512445" y="50156"/>
                  </a:cubicBezTo>
                  <a:cubicBezTo>
                    <a:pt x="509588" y="48251"/>
                    <a:pt x="505778" y="48251"/>
                    <a:pt x="502920" y="48251"/>
                  </a:cubicBezTo>
                  <a:cubicBezTo>
                    <a:pt x="499110" y="48251"/>
                    <a:pt x="495300" y="48251"/>
                    <a:pt x="491490" y="46346"/>
                  </a:cubicBezTo>
                  <a:cubicBezTo>
                    <a:pt x="489585" y="45393"/>
                    <a:pt x="487680" y="44441"/>
                    <a:pt x="487680" y="42536"/>
                  </a:cubicBezTo>
                  <a:cubicBezTo>
                    <a:pt x="487680" y="42536"/>
                    <a:pt x="487680" y="42536"/>
                    <a:pt x="486728" y="41583"/>
                  </a:cubicBezTo>
                  <a:cubicBezTo>
                    <a:pt x="484823" y="41583"/>
                    <a:pt x="481965" y="41583"/>
                    <a:pt x="480060" y="40631"/>
                  </a:cubicBezTo>
                  <a:cubicBezTo>
                    <a:pt x="475298" y="39678"/>
                    <a:pt x="470535" y="39678"/>
                    <a:pt x="465773" y="40631"/>
                  </a:cubicBezTo>
                  <a:cubicBezTo>
                    <a:pt x="464820" y="40631"/>
                    <a:pt x="463868" y="41583"/>
                    <a:pt x="463868" y="42536"/>
                  </a:cubicBezTo>
                  <a:cubicBezTo>
                    <a:pt x="463868" y="42536"/>
                    <a:pt x="462915" y="43488"/>
                    <a:pt x="462915" y="43488"/>
                  </a:cubicBezTo>
                  <a:cubicBezTo>
                    <a:pt x="459105" y="43488"/>
                    <a:pt x="461963" y="39678"/>
                    <a:pt x="460058" y="38726"/>
                  </a:cubicBezTo>
                  <a:cubicBezTo>
                    <a:pt x="457200" y="40631"/>
                    <a:pt x="453390" y="39678"/>
                    <a:pt x="449580" y="37773"/>
                  </a:cubicBezTo>
                  <a:cubicBezTo>
                    <a:pt x="447675" y="36821"/>
                    <a:pt x="445770" y="36821"/>
                    <a:pt x="444818" y="36821"/>
                  </a:cubicBezTo>
                  <a:cubicBezTo>
                    <a:pt x="443865" y="36821"/>
                    <a:pt x="442913" y="37773"/>
                    <a:pt x="441960" y="39678"/>
                  </a:cubicBezTo>
                  <a:lnTo>
                    <a:pt x="447675" y="39678"/>
                  </a:lnTo>
                  <a:cubicBezTo>
                    <a:pt x="444818" y="42536"/>
                    <a:pt x="441960" y="43488"/>
                    <a:pt x="440055" y="43488"/>
                  </a:cubicBezTo>
                  <a:cubicBezTo>
                    <a:pt x="438150" y="43488"/>
                    <a:pt x="437198" y="44441"/>
                    <a:pt x="435293" y="44441"/>
                  </a:cubicBezTo>
                  <a:cubicBezTo>
                    <a:pt x="433388" y="45393"/>
                    <a:pt x="431483" y="46346"/>
                    <a:pt x="428625" y="46346"/>
                  </a:cubicBezTo>
                  <a:cubicBezTo>
                    <a:pt x="427673" y="46346"/>
                    <a:pt x="425768" y="46346"/>
                    <a:pt x="424815" y="46346"/>
                  </a:cubicBezTo>
                  <a:cubicBezTo>
                    <a:pt x="422910" y="46346"/>
                    <a:pt x="422910" y="47298"/>
                    <a:pt x="421958" y="48251"/>
                  </a:cubicBezTo>
                  <a:lnTo>
                    <a:pt x="421958" y="48251"/>
                  </a:lnTo>
                  <a:lnTo>
                    <a:pt x="421958" y="48251"/>
                  </a:lnTo>
                  <a:lnTo>
                    <a:pt x="418148" y="49203"/>
                  </a:lnTo>
                  <a:cubicBezTo>
                    <a:pt x="420053" y="47298"/>
                    <a:pt x="421005" y="43488"/>
                    <a:pt x="424815" y="42536"/>
                  </a:cubicBezTo>
                  <a:cubicBezTo>
                    <a:pt x="424815" y="42536"/>
                    <a:pt x="425768" y="41583"/>
                    <a:pt x="425768" y="41583"/>
                  </a:cubicBezTo>
                  <a:cubicBezTo>
                    <a:pt x="426720" y="40631"/>
                    <a:pt x="427673" y="39678"/>
                    <a:pt x="429578" y="39678"/>
                  </a:cubicBezTo>
                  <a:cubicBezTo>
                    <a:pt x="430530" y="39678"/>
                    <a:pt x="431483" y="39678"/>
                    <a:pt x="432435" y="39678"/>
                  </a:cubicBezTo>
                  <a:cubicBezTo>
                    <a:pt x="435293" y="37773"/>
                    <a:pt x="438150" y="35868"/>
                    <a:pt x="441960" y="33963"/>
                  </a:cubicBezTo>
                  <a:cubicBezTo>
                    <a:pt x="443865" y="33011"/>
                    <a:pt x="444818" y="31106"/>
                    <a:pt x="446723" y="31106"/>
                  </a:cubicBezTo>
                  <a:cubicBezTo>
                    <a:pt x="448628" y="31106"/>
                    <a:pt x="450533" y="30153"/>
                    <a:pt x="452438" y="29201"/>
                  </a:cubicBezTo>
                  <a:cubicBezTo>
                    <a:pt x="454343" y="27296"/>
                    <a:pt x="456248" y="27296"/>
                    <a:pt x="458153" y="26343"/>
                  </a:cubicBezTo>
                  <a:cubicBezTo>
                    <a:pt x="459105" y="25391"/>
                    <a:pt x="460058" y="24438"/>
                    <a:pt x="461010" y="23486"/>
                  </a:cubicBezTo>
                  <a:cubicBezTo>
                    <a:pt x="461963" y="22533"/>
                    <a:pt x="461963" y="21581"/>
                    <a:pt x="461010" y="20628"/>
                  </a:cubicBezTo>
                  <a:cubicBezTo>
                    <a:pt x="460058" y="19676"/>
                    <a:pt x="461010" y="19676"/>
                    <a:pt x="461963" y="18723"/>
                  </a:cubicBezTo>
                  <a:cubicBezTo>
                    <a:pt x="462915" y="18723"/>
                    <a:pt x="462915" y="17771"/>
                    <a:pt x="462915" y="16818"/>
                  </a:cubicBezTo>
                  <a:lnTo>
                    <a:pt x="460058" y="14913"/>
                  </a:lnTo>
                  <a:lnTo>
                    <a:pt x="457200" y="15866"/>
                  </a:lnTo>
                  <a:lnTo>
                    <a:pt x="455295" y="10151"/>
                  </a:lnTo>
                  <a:lnTo>
                    <a:pt x="454343" y="12056"/>
                  </a:lnTo>
                  <a:cubicBezTo>
                    <a:pt x="451485" y="9198"/>
                    <a:pt x="447675" y="8246"/>
                    <a:pt x="442913" y="9198"/>
                  </a:cubicBezTo>
                  <a:cubicBezTo>
                    <a:pt x="441960" y="9198"/>
                    <a:pt x="441960" y="9198"/>
                    <a:pt x="441008" y="9198"/>
                  </a:cubicBezTo>
                  <a:cubicBezTo>
                    <a:pt x="438150" y="9198"/>
                    <a:pt x="436245" y="9198"/>
                    <a:pt x="433388" y="9198"/>
                  </a:cubicBezTo>
                  <a:cubicBezTo>
                    <a:pt x="432435" y="9198"/>
                    <a:pt x="432435" y="9198"/>
                    <a:pt x="431483" y="10151"/>
                  </a:cubicBezTo>
                  <a:cubicBezTo>
                    <a:pt x="429578" y="13008"/>
                    <a:pt x="426720" y="12056"/>
                    <a:pt x="423863" y="12056"/>
                  </a:cubicBezTo>
                  <a:cubicBezTo>
                    <a:pt x="422910" y="9198"/>
                    <a:pt x="426720" y="9198"/>
                    <a:pt x="426720" y="7293"/>
                  </a:cubicBezTo>
                  <a:lnTo>
                    <a:pt x="413385" y="6341"/>
                  </a:lnTo>
                  <a:cubicBezTo>
                    <a:pt x="415290" y="4436"/>
                    <a:pt x="418148" y="4436"/>
                    <a:pt x="420053" y="1578"/>
                  </a:cubicBezTo>
                  <a:cubicBezTo>
                    <a:pt x="416243" y="-327"/>
                    <a:pt x="411480" y="-327"/>
                    <a:pt x="406718" y="626"/>
                  </a:cubicBezTo>
                  <a:cubicBezTo>
                    <a:pt x="401955" y="1578"/>
                    <a:pt x="397193" y="4436"/>
                    <a:pt x="394335" y="9198"/>
                  </a:cubicBezTo>
                  <a:cubicBezTo>
                    <a:pt x="394335" y="11103"/>
                    <a:pt x="395288" y="13008"/>
                    <a:pt x="395288" y="13961"/>
                  </a:cubicBezTo>
                  <a:cubicBezTo>
                    <a:pt x="393383" y="13961"/>
                    <a:pt x="391478" y="13961"/>
                    <a:pt x="390525" y="13961"/>
                  </a:cubicBezTo>
                  <a:cubicBezTo>
                    <a:pt x="389573" y="13961"/>
                    <a:pt x="386715" y="13961"/>
                    <a:pt x="385763" y="13961"/>
                  </a:cubicBezTo>
                  <a:cubicBezTo>
                    <a:pt x="385763" y="13961"/>
                    <a:pt x="385763" y="13961"/>
                    <a:pt x="384810" y="13961"/>
                  </a:cubicBezTo>
                  <a:cubicBezTo>
                    <a:pt x="384810" y="14913"/>
                    <a:pt x="386715" y="14913"/>
                    <a:pt x="386715" y="16818"/>
                  </a:cubicBezTo>
                  <a:cubicBezTo>
                    <a:pt x="383858" y="15866"/>
                    <a:pt x="381000" y="15866"/>
                    <a:pt x="378143" y="17771"/>
                  </a:cubicBezTo>
                  <a:cubicBezTo>
                    <a:pt x="375285" y="19676"/>
                    <a:pt x="371475" y="19676"/>
                    <a:pt x="367665" y="18723"/>
                  </a:cubicBezTo>
                  <a:lnTo>
                    <a:pt x="368618" y="15866"/>
                  </a:lnTo>
                  <a:cubicBezTo>
                    <a:pt x="368618" y="15866"/>
                    <a:pt x="367665" y="15866"/>
                    <a:pt x="367665" y="15866"/>
                  </a:cubicBezTo>
                  <a:cubicBezTo>
                    <a:pt x="366713" y="15866"/>
                    <a:pt x="366713" y="15866"/>
                    <a:pt x="365760" y="15866"/>
                  </a:cubicBezTo>
                  <a:cubicBezTo>
                    <a:pt x="363855" y="16818"/>
                    <a:pt x="361950" y="17771"/>
                    <a:pt x="360045" y="16818"/>
                  </a:cubicBezTo>
                  <a:cubicBezTo>
                    <a:pt x="358140" y="16818"/>
                    <a:pt x="355283" y="16818"/>
                    <a:pt x="353378" y="17771"/>
                  </a:cubicBezTo>
                  <a:cubicBezTo>
                    <a:pt x="353378" y="19676"/>
                    <a:pt x="352425" y="19676"/>
                    <a:pt x="351473" y="19676"/>
                  </a:cubicBezTo>
                  <a:cubicBezTo>
                    <a:pt x="347663" y="20628"/>
                    <a:pt x="343853" y="20628"/>
                    <a:pt x="340995" y="21581"/>
                  </a:cubicBezTo>
                  <a:cubicBezTo>
                    <a:pt x="339090" y="21581"/>
                    <a:pt x="337185" y="22533"/>
                    <a:pt x="335280" y="22533"/>
                  </a:cubicBezTo>
                  <a:cubicBezTo>
                    <a:pt x="334328" y="22533"/>
                    <a:pt x="333375" y="23486"/>
                    <a:pt x="333375" y="23486"/>
                  </a:cubicBezTo>
                  <a:cubicBezTo>
                    <a:pt x="332423" y="23486"/>
                    <a:pt x="330518" y="24438"/>
                    <a:pt x="329565" y="24438"/>
                  </a:cubicBezTo>
                  <a:cubicBezTo>
                    <a:pt x="327660" y="25391"/>
                    <a:pt x="324803" y="26343"/>
                    <a:pt x="322898" y="26343"/>
                  </a:cubicBezTo>
                  <a:cubicBezTo>
                    <a:pt x="321945" y="26343"/>
                    <a:pt x="321945" y="26343"/>
                    <a:pt x="320993" y="26343"/>
                  </a:cubicBezTo>
                  <a:cubicBezTo>
                    <a:pt x="320993" y="27296"/>
                    <a:pt x="322898" y="27296"/>
                    <a:pt x="321945" y="28248"/>
                  </a:cubicBezTo>
                  <a:cubicBezTo>
                    <a:pt x="321945" y="28248"/>
                    <a:pt x="320993" y="28248"/>
                    <a:pt x="320993" y="28248"/>
                  </a:cubicBezTo>
                  <a:lnTo>
                    <a:pt x="320993" y="28248"/>
                  </a:lnTo>
                  <a:lnTo>
                    <a:pt x="319088" y="31106"/>
                  </a:lnTo>
                  <a:lnTo>
                    <a:pt x="319088" y="31106"/>
                  </a:lnTo>
                  <a:lnTo>
                    <a:pt x="317183" y="33963"/>
                  </a:lnTo>
                  <a:cubicBezTo>
                    <a:pt x="319088" y="35868"/>
                    <a:pt x="321945" y="37773"/>
                    <a:pt x="322898" y="40631"/>
                  </a:cubicBezTo>
                  <a:cubicBezTo>
                    <a:pt x="321945" y="41583"/>
                    <a:pt x="320993" y="42536"/>
                    <a:pt x="320040" y="42536"/>
                  </a:cubicBezTo>
                  <a:cubicBezTo>
                    <a:pt x="318135" y="42536"/>
                    <a:pt x="316230" y="42536"/>
                    <a:pt x="314325" y="42536"/>
                  </a:cubicBezTo>
                  <a:cubicBezTo>
                    <a:pt x="316230" y="42536"/>
                    <a:pt x="317183" y="40631"/>
                    <a:pt x="318135" y="39678"/>
                  </a:cubicBezTo>
                  <a:cubicBezTo>
                    <a:pt x="317183" y="39678"/>
                    <a:pt x="316230" y="39678"/>
                    <a:pt x="314325" y="39678"/>
                  </a:cubicBezTo>
                  <a:cubicBezTo>
                    <a:pt x="311468" y="40631"/>
                    <a:pt x="309563" y="40631"/>
                    <a:pt x="306705" y="40631"/>
                  </a:cubicBezTo>
                  <a:cubicBezTo>
                    <a:pt x="301943" y="41583"/>
                    <a:pt x="297180" y="41583"/>
                    <a:pt x="292418" y="41583"/>
                  </a:cubicBezTo>
                  <a:cubicBezTo>
                    <a:pt x="291465" y="41583"/>
                    <a:pt x="290513" y="41583"/>
                    <a:pt x="289560" y="41583"/>
                  </a:cubicBezTo>
                  <a:cubicBezTo>
                    <a:pt x="286703" y="41583"/>
                    <a:pt x="285750" y="43488"/>
                    <a:pt x="286703" y="46346"/>
                  </a:cubicBezTo>
                  <a:cubicBezTo>
                    <a:pt x="287655" y="47298"/>
                    <a:pt x="287655" y="49203"/>
                    <a:pt x="287655" y="51108"/>
                  </a:cubicBezTo>
                  <a:cubicBezTo>
                    <a:pt x="287655" y="53013"/>
                    <a:pt x="288608" y="53966"/>
                    <a:pt x="290513" y="53966"/>
                  </a:cubicBezTo>
                  <a:cubicBezTo>
                    <a:pt x="290513" y="53966"/>
                    <a:pt x="291465" y="53966"/>
                    <a:pt x="291465" y="53966"/>
                  </a:cubicBezTo>
                  <a:cubicBezTo>
                    <a:pt x="293370" y="53966"/>
                    <a:pt x="295275" y="54918"/>
                    <a:pt x="296228" y="56823"/>
                  </a:cubicBezTo>
                  <a:cubicBezTo>
                    <a:pt x="297180" y="57776"/>
                    <a:pt x="298133" y="58728"/>
                    <a:pt x="299085" y="58728"/>
                  </a:cubicBezTo>
                  <a:cubicBezTo>
                    <a:pt x="300038" y="58728"/>
                    <a:pt x="300990" y="59681"/>
                    <a:pt x="301943" y="60633"/>
                  </a:cubicBezTo>
                  <a:cubicBezTo>
                    <a:pt x="301943" y="60633"/>
                    <a:pt x="301943" y="61586"/>
                    <a:pt x="302895" y="61586"/>
                  </a:cubicBezTo>
                  <a:cubicBezTo>
                    <a:pt x="301943" y="62538"/>
                    <a:pt x="301943" y="64443"/>
                    <a:pt x="300990" y="65396"/>
                  </a:cubicBezTo>
                  <a:cubicBezTo>
                    <a:pt x="301943" y="67301"/>
                    <a:pt x="302895" y="69206"/>
                    <a:pt x="302895" y="71111"/>
                  </a:cubicBezTo>
                  <a:cubicBezTo>
                    <a:pt x="302895" y="72063"/>
                    <a:pt x="302895" y="73016"/>
                    <a:pt x="300990" y="73968"/>
                  </a:cubicBezTo>
                  <a:cubicBezTo>
                    <a:pt x="300038" y="73968"/>
                    <a:pt x="300038" y="74921"/>
                    <a:pt x="300038" y="74921"/>
                  </a:cubicBezTo>
                  <a:cubicBezTo>
                    <a:pt x="300990" y="75873"/>
                    <a:pt x="301943" y="76826"/>
                    <a:pt x="303848" y="77778"/>
                  </a:cubicBezTo>
                  <a:cubicBezTo>
                    <a:pt x="303848" y="78731"/>
                    <a:pt x="304800" y="78731"/>
                    <a:pt x="304800" y="79683"/>
                  </a:cubicBezTo>
                  <a:cubicBezTo>
                    <a:pt x="302895" y="77778"/>
                    <a:pt x="300990" y="75873"/>
                    <a:pt x="297180" y="74921"/>
                  </a:cubicBezTo>
                  <a:cubicBezTo>
                    <a:pt x="298133" y="73016"/>
                    <a:pt x="300990" y="71111"/>
                    <a:pt x="299085" y="68253"/>
                  </a:cubicBezTo>
                  <a:cubicBezTo>
                    <a:pt x="297180" y="68253"/>
                    <a:pt x="297180" y="70158"/>
                    <a:pt x="295275" y="71111"/>
                  </a:cubicBezTo>
                  <a:lnTo>
                    <a:pt x="295275" y="64443"/>
                  </a:lnTo>
                  <a:cubicBezTo>
                    <a:pt x="296228" y="64443"/>
                    <a:pt x="297180" y="63491"/>
                    <a:pt x="298133" y="63491"/>
                  </a:cubicBezTo>
                  <a:cubicBezTo>
                    <a:pt x="299085" y="62538"/>
                    <a:pt x="300038" y="61586"/>
                    <a:pt x="299085" y="60633"/>
                  </a:cubicBezTo>
                  <a:cubicBezTo>
                    <a:pt x="298133" y="59681"/>
                    <a:pt x="297180" y="59681"/>
                    <a:pt x="296228" y="59681"/>
                  </a:cubicBezTo>
                  <a:cubicBezTo>
                    <a:pt x="293370" y="60633"/>
                    <a:pt x="290513" y="59681"/>
                    <a:pt x="287655" y="57776"/>
                  </a:cubicBezTo>
                  <a:cubicBezTo>
                    <a:pt x="283845" y="54918"/>
                    <a:pt x="279083" y="53013"/>
                    <a:pt x="275273" y="53013"/>
                  </a:cubicBezTo>
                  <a:cubicBezTo>
                    <a:pt x="274320" y="53013"/>
                    <a:pt x="274320" y="53013"/>
                    <a:pt x="273368" y="52061"/>
                  </a:cubicBezTo>
                  <a:cubicBezTo>
                    <a:pt x="271463" y="50156"/>
                    <a:pt x="270510" y="50156"/>
                    <a:pt x="268605" y="53013"/>
                  </a:cubicBezTo>
                  <a:cubicBezTo>
                    <a:pt x="270510" y="53013"/>
                    <a:pt x="270510" y="55871"/>
                    <a:pt x="272415" y="55871"/>
                  </a:cubicBezTo>
                  <a:cubicBezTo>
                    <a:pt x="272415" y="55871"/>
                    <a:pt x="273368" y="56823"/>
                    <a:pt x="273368" y="57776"/>
                  </a:cubicBezTo>
                  <a:cubicBezTo>
                    <a:pt x="273368" y="57776"/>
                    <a:pt x="272415" y="58728"/>
                    <a:pt x="272415" y="58728"/>
                  </a:cubicBezTo>
                  <a:cubicBezTo>
                    <a:pt x="270510" y="58728"/>
                    <a:pt x="269558" y="58728"/>
                    <a:pt x="267653" y="57776"/>
                  </a:cubicBezTo>
                  <a:cubicBezTo>
                    <a:pt x="266700" y="56823"/>
                    <a:pt x="264795" y="56823"/>
                    <a:pt x="263843" y="56823"/>
                  </a:cubicBezTo>
                  <a:cubicBezTo>
                    <a:pt x="262890" y="57776"/>
                    <a:pt x="262890" y="59681"/>
                    <a:pt x="262890" y="60633"/>
                  </a:cubicBezTo>
                  <a:cubicBezTo>
                    <a:pt x="262890" y="61586"/>
                    <a:pt x="263843" y="61586"/>
                    <a:pt x="264795" y="61586"/>
                  </a:cubicBezTo>
                  <a:cubicBezTo>
                    <a:pt x="266700" y="62538"/>
                    <a:pt x="268605" y="63491"/>
                    <a:pt x="271463" y="63491"/>
                  </a:cubicBezTo>
                  <a:cubicBezTo>
                    <a:pt x="273368" y="63491"/>
                    <a:pt x="274320" y="65396"/>
                    <a:pt x="274320" y="67301"/>
                  </a:cubicBezTo>
                  <a:cubicBezTo>
                    <a:pt x="273368" y="67301"/>
                    <a:pt x="272415" y="67301"/>
                    <a:pt x="272415" y="67301"/>
                  </a:cubicBezTo>
                  <a:cubicBezTo>
                    <a:pt x="270510" y="66348"/>
                    <a:pt x="268605" y="65396"/>
                    <a:pt x="266700" y="65396"/>
                  </a:cubicBezTo>
                  <a:cubicBezTo>
                    <a:pt x="264795" y="65396"/>
                    <a:pt x="263843" y="65396"/>
                    <a:pt x="261938" y="64443"/>
                  </a:cubicBezTo>
                  <a:cubicBezTo>
                    <a:pt x="260985" y="64443"/>
                    <a:pt x="259080" y="63491"/>
                    <a:pt x="258128" y="63491"/>
                  </a:cubicBezTo>
                  <a:cubicBezTo>
                    <a:pt x="258128" y="62538"/>
                    <a:pt x="258128" y="61586"/>
                    <a:pt x="258128" y="60633"/>
                  </a:cubicBezTo>
                  <a:cubicBezTo>
                    <a:pt x="257175" y="58728"/>
                    <a:pt x="257175" y="56823"/>
                    <a:pt x="258128" y="55871"/>
                  </a:cubicBezTo>
                  <a:cubicBezTo>
                    <a:pt x="258128" y="55871"/>
                    <a:pt x="258128" y="54918"/>
                    <a:pt x="259080" y="54918"/>
                  </a:cubicBezTo>
                  <a:cubicBezTo>
                    <a:pt x="260033" y="53013"/>
                    <a:pt x="258128" y="50156"/>
                    <a:pt x="256223" y="49203"/>
                  </a:cubicBezTo>
                  <a:cubicBezTo>
                    <a:pt x="256223" y="50156"/>
                    <a:pt x="256223" y="51108"/>
                    <a:pt x="257175" y="52061"/>
                  </a:cubicBezTo>
                  <a:cubicBezTo>
                    <a:pt x="258128" y="53966"/>
                    <a:pt x="257175" y="55871"/>
                    <a:pt x="255270" y="56823"/>
                  </a:cubicBezTo>
                  <a:cubicBezTo>
                    <a:pt x="254318" y="56823"/>
                    <a:pt x="254318" y="57776"/>
                    <a:pt x="253365" y="57776"/>
                  </a:cubicBezTo>
                  <a:cubicBezTo>
                    <a:pt x="250508" y="58728"/>
                    <a:pt x="248603" y="60633"/>
                    <a:pt x="247650" y="62538"/>
                  </a:cubicBezTo>
                  <a:cubicBezTo>
                    <a:pt x="249555" y="65396"/>
                    <a:pt x="251460" y="67301"/>
                    <a:pt x="252413" y="69206"/>
                  </a:cubicBezTo>
                  <a:cubicBezTo>
                    <a:pt x="253365" y="70158"/>
                    <a:pt x="253365" y="71111"/>
                    <a:pt x="252413" y="72063"/>
                  </a:cubicBezTo>
                  <a:cubicBezTo>
                    <a:pt x="252413" y="72063"/>
                    <a:pt x="251460" y="73016"/>
                    <a:pt x="251460" y="73016"/>
                  </a:cubicBezTo>
                  <a:cubicBezTo>
                    <a:pt x="249555" y="74921"/>
                    <a:pt x="249555" y="77778"/>
                    <a:pt x="250508" y="79683"/>
                  </a:cubicBezTo>
                  <a:cubicBezTo>
                    <a:pt x="250508" y="80636"/>
                    <a:pt x="251460" y="81588"/>
                    <a:pt x="251460" y="82541"/>
                  </a:cubicBezTo>
                  <a:cubicBezTo>
                    <a:pt x="254318" y="83493"/>
                    <a:pt x="257175" y="82541"/>
                    <a:pt x="259080" y="81588"/>
                  </a:cubicBezTo>
                  <a:cubicBezTo>
                    <a:pt x="260033" y="81588"/>
                    <a:pt x="260985" y="81588"/>
                    <a:pt x="261938" y="81588"/>
                  </a:cubicBezTo>
                  <a:cubicBezTo>
                    <a:pt x="266700" y="82541"/>
                    <a:pt x="271463" y="83493"/>
                    <a:pt x="272415" y="89208"/>
                  </a:cubicBezTo>
                  <a:cubicBezTo>
                    <a:pt x="272415" y="89208"/>
                    <a:pt x="272415" y="90161"/>
                    <a:pt x="272415" y="90161"/>
                  </a:cubicBezTo>
                  <a:cubicBezTo>
                    <a:pt x="270510" y="92066"/>
                    <a:pt x="270510" y="92066"/>
                    <a:pt x="270510" y="94923"/>
                  </a:cubicBezTo>
                  <a:lnTo>
                    <a:pt x="277178" y="96828"/>
                  </a:lnTo>
                  <a:lnTo>
                    <a:pt x="271463" y="100638"/>
                  </a:lnTo>
                  <a:lnTo>
                    <a:pt x="268605" y="97781"/>
                  </a:lnTo>
                  <a:cubicBezTo>
                    <a:pt x="268605" y="95876"/>
                    <a:pt x="268605" y="93971"/>
                    <a:pt x="268605" y="92066"/>
                  </a:cubicBezTo>
                  <a:cubicBezTo>
                    <a:pt x="267653" y="90161"/>
                    <a:pt x="266700" y="89208"/>
                    <a:pt x="265748" y="87303"/>
                  </a:cubicBezTo>
                  <a:cubicBezTo>
                    <a:pt x="265748" y="87303"/>
                    <a:pt x="264795" y="87303"/>
                    <a:pt x="264795" y="86351"/>
                  </a:cubicBezTo>
                  <a:cubicBezTo>
                    <a:pt x="261938" y="86351"/>
                    <a:pt x="259080" y="87303"/>
                    <a:pt x="257175" y="88256"/>
                  </a:cubicBezTo>
                  <a:cubicBezTo>
                    <a:pt x="255270" y="89208"/>
                    <a:pt x="254318" y="91113"/>
                    <a:pt x="254318" y="92066"/>
                  </a:cubicBezTo>
                  <a:cubicBezTo>
                    <a:pt x="254318" y="93018"/>
                    <a:pt x="255270" y="93971"/>
                    <a:pt x="255270" y="94923"/>
                  </a:cubicBezTo>
                  <a:cubicBezTo>
                    <a:pt x="256223" y="96828"/>
                    <a:pt x="255270" y="98733"/>
                    <a:pt x="254318" y="99686"/>
                  </a:cubicBezTo>
                  <a:cubicBezTo>
                    <a:pt x="253365" y="100638"/>
                    <a:pt x="252413" y="101591"/>
                    <a:pt x="251460" y="102543"/>
                  </a:cubicBezTo>
                  <a:cubicBezTo>
                    <a:pt x="250508" y="105401"/>
                    <a:pt x="248603" y="106353"/>
                    <a:pt x="246698" y="107306"/>
                  </a:cubicBezTo>
                  <a:cubicBezTo>
                    <a:pt x="244793" y="108258"/>
                    <a:pt x="242888" y="109211"/>
                    <a:pt x="241935" y="111116"/>
                  </a:cubicBezTo>
                  <a:cubicBezTo>
                    <a:pt x="238125" y="111116"/>
                    <a:pt x="235268" y="110163"/>
                    <a:pt x="231458" y="110163"/>
                  </a:cubicBezTo>
                  <a:cubicBezTo>
                    <a:pt x="230505" y="110163"/>
                    <a:pt x="230505" y="110163"/>
                    <a:pt x="229553" y="110163"/>
                  </a:cubicBezTo>
                  <a:lnTo>
                    <a:pt x="229553" y="110163"/>
                  </a:lnTo>
                  <a:cubicBezTo>
                    <a:pt x="228600" y="109211"/>
                    <a:pt x="227648" y="109211"/>
                    <a:pt x="226695" y="108258"/>
                  </a:cubicBezTo>
                  <a:cubicBezTo>
                    <a:pt x="225743" y="108258"/>
                    <a:pt x="226695" y="106353"/>
                    <a:pt x="226695" y="106353"/>
                  </a:cubicBezTo>
                  <a:cubicBezTo>
                    <a:pt x="228600" y="105401"/>
                    <a:pt x="230505" y="106353"/>
                    <a:pt x="232410" y="107306"/>
                  </a:cubicBezTo>
                  <a:cubicBezTo>
                    <a:pt x="234315" y="109211"/>
                    <a:pt x="236220" y="108258"/>
                    <a:pt x="237173" y="107306"/>
                  </a:cubicBezTo>
                  <a:cubicBezTo>
                    <a:pt x="237173" y="105401"/>
                    <a:pt x="240030" y="104448"/>
                    <a:pt x="240983" y="102543"/>
                  </a:cubicBezTo>
                  <a:cubicBezTo>
                    <a:pt x="241935" y="100638"/>
                    <a:pt x="242888" y="98733"/>
                    <a:pt x="244793" y="97781"/>
                  </a:cubicBezTo>
                  <a:cubicBezTo>
                    <a:pt x="244793" y="97781"/>
                    <a:pt x="245745" y="96828"/>
                    <a:pt x="245745" y="95876"/>
                  </a:cubicBezTo>
                  <a:cubicBezTo>
                    <a:pt x="244793" y="93971"/>
                    <a:pt x="246698" y="92066"/>
                    <a:pt x="247650" y="90161"/>
                  </a:cubicBezTo>
                  <a:cubicBezTo>
                    <a:pt x="246698" y="89208"/>
                    <a:pt x="245745" y="88256"/>
                    <a:pt x="244793" y="88256"/>
                  </a:cubicBezTo>
                  <a:cubicBezTo>
                    <a:pt x="242888" y="87303"/>
                    <a:pt x="241935" y="85398"/>
                    <a:pt x="241935" y="83493"/>
                  </a:cubicBezTo>
                  <a:cubicBezTo>
                    <a:pt x="241935" y="81588"/>
                    <a:pt x="241935" y="78731"/>
                    <a:pt x="241935" y="76826"/>
                  </a:cubicBezTo>
                  <a:cubicBezTo>
                    <a:pt x="241935" y="75873"/>
                    <a:pt x="241935" y="74921"/>
                    <a:pt x="241935" y="73968"/>
                  </a:cubicBezTo>
                  <a:cubicBezTo>
                    <a:pt x="241935" y="73016"/>
                    <a:pt x="241935" y="72063"/>
                    <a:pt x="242888" y="71111"/>
                  </a:cubicBezTo>
                  <a:cubicBezTo>
                    <a:pt x="243840" y="69206"/>
                    <a:pt x="242888" y="67301"/>
                    <a:pt x="240983" y="65396"/>
                  </a:cubicBezTo>
                  <a:cubicBezTo>
                    <a:pt x="240030" y="64443"/>
                    <a:pt x="239078" y="64443"/>
                    <a:pt x="239078" y="63491"/>
                  </a:cubicBezTo>
                  <a:cubicBezTo>
                    <a:pt x="240030" y="61586"/>
                    <a:pt x="241935" y="58728"/>
                    <a:pt x="242888" y="56823"/>
                  </a:cubicBezTo>
                  <a:cubicBezTo>
                    <a:pt x="243840" y="54918"/>
                    <a:pt x="243840" y="52061"/>
                    <a:pt x="242888" y="50156"/>
                  </a:cubicBezTo>
                  <a:cubicBezTo>
                    <a:pt x="240030" y="49203"/>
                    <a:pt x="237173" y="48251"/>
                    <a:pt x="234315" y="48251"/>
                  </a:cubicBezTo>
                  <a:cubicBezTo>
                    <a:pt x="231458" y="48251"/>
                    <a:pt x="228600" y="48251"/>
                    <a:pt x="225743" y="48251"/>
                  </a:cubicBezTo>
                  <a:cubicBezTo>
                    <a:pt x="223838" y="50156"/>
                    <a:pt x="222885" y="52061"/>
                    <a:pt x="222885" y="53966"/>
                  </a:cubicBezTo>
                  <a:cubicBezTo>
                    <a:pt x="221933" y="57776"/>
                    <a:pt x="220028" y="60633"/>
                    <a:pt x="216218" y="62538"/>
                  </a:cubicBezTo>
                  <a:cubicBezTo>
                    <a:pt x="215265" y="62538"/>
                    <a:pt x="214313" y="63491"/>
                    <a:pt x="214313" y="63491"/>
                  </a:cubicBezTo>
                  <a:cubicBezTo>
                    <a:pt x="213360" y="64443"/>
                    <a:pt x="213360" y="66348"/>
                    <a:pt x="213360" y="67301"/>
                  </a:cubicBezTo>
                  <a:lnTo>
                    <a:pt x="215265" y="68253"/>
                  </a:lnTo>
                  <a:lnTo>
                    <a:pt x="215265" y="74921"/>
                  </a:lnTo>
                  <a:lnTo>
                    <a:pt x="213360" y="76826"/>
                  </a:lnTo>
                  <a:lnTo>
                    <a:pt x="219075" y="79683"/>
                  </a:lnTo>
                  <a:cubicBezTo>
                    <a:pt x="220028" y="80636"/>
                    <a:pt x="220028" y="82541"/>
                    <a:pt x="220980" y="83493"/>
                  </a:cubicBezTo>
                  <a:cubicBezTo>
                    <a:pt x="221933" y="84446"/>
                    <a:pt x="222885" y="85398"/>
                    <a:pt x="224790" y="85398"/>
                  </a:cubicBezTo>
                  <a:cubicBezTo>
                    <a:pt x="223838" y="86351"/>
                    <a:pt x="223838" y="87303"/>
                    <a:pt x="222885" y="88256"/>
                  </a:cubicBezTo>
                  <a:cubicBezTo>
                    <a:pt x="221933" y="89208"/>
                    <a:pt x="221933" y="90161"/>
                    <a:pt x="220980" y="91113"/>
                  </a:cubicBezTo>
                  <a:cubicBezTo>
                    <a:pt x="220980" y="91113"/>
                    <a:pt x="220028" y="91113"/>
                    <a:pt x="220028" y="90161"/>
                  </a:cubicBezTo>
                  <a:cubicBezTo>
                    <a:pt x="217170" y="88256"/>
                    <a:pt x="215265" y="86351"/>
                    <a:pt x="212408" y="84446"/>
                  </a:cubicBezTo>
                  <a:cubicBezTo>
                    <a:pt x="210503" y="83493"/>
                    <a:pt x="208598" y="82541"/>
                    <a:pt x="205740" y="81588"/>
                  </a:cubicBezTo>
                  <a:cubicBezTo>
                    <a:pt x="204788" y="88256"/>
                    <a:pt x="202883" y="94923"/>
                    <a:pt x="199073" y="99686"/>
                  </a:cubicBezTo>
                  <a:cubicBezTo>
                    <a:pt x="198120" y="101591"/>
                    <a:pt x="196215" y="102543"/>
                    <a:pt x="194310" y="104448"/>
                  </a:cubicBezTo>
                  <a:cubicBezTo>
                    <a:pt x="192405" y="105401"/>
                    <a:pt x="191453" y="106353"/>
                    <a:pt x="190500" y="107306"/>
                  </a:cubicBezTo>
                  <a:cubicBezTo>
                    <a:pt x="187643" y="111116"/>
                    <a:pt x="186690" y="116831"/>
                    <a:pt x="188595" y="121593"/>
                  </a:cubicBezTo>
                  <a:cubicBezTo>
                    <a:pt x="189548" y="132071"/>
                    <a:pt x="187643" y="143501"/>
                    <a:pt x="182880" y="153026"/>
                  </a:cubicBezTo>
                  <a:cubicBezTo>
                    <a:pt x="180975" y="157788"/>
                    <a:pt x="178118" y="163503"/>
                    <a:pt x="175260" y="168266"/>
                  </a:cubicBezTo>
                  <a:cubicBezTo>
                    <a:pt x="173355" y="172076"/>
                    <a:pt x="171450" y="175886"/>
                    <a:pt x="168593" y="179696"/>
                  </a:cubicBezTo>
                  <a:cubicBezTo>
                    <a:pt x="165735" y="182553"/>
                    <a:pt x="163830" y="186363"/>
                    <a:pt x="162878" y="190173"/>
                  </a:cubicBezTo>
                  <a:cubicBezTo>
                    <a:pt x="162878" y="192078"/>
                    <a:pt x="162878" y="193983"/>
                    <a:pt x="163830" y="194936"/>
                  </a:cubicBezTo>
                  <a:cubicBezTo>
                    <a:pt x="164783" y="196841"/>
                    <a:pt x="166688" y="197793"/>
                    <a:pt x="168593" y="198746"/>
                  </a:cubicBezTo>
                  <a:cubicBezTo>
                    <a:pt x="168593" y="198746"/>
                    <a:pt x="168593" y="198746"/>
                    <a:pt x="168593" y="198746"/>
                  </a:cubicBezTo>
                  <a:cubicBezTo>
                    <a:pt x="167640" y="200651"/>
                    <a:pt x="167640" y="202556"/>
                    <a:pt x="167640" y="205413"/>
                  </a:cubicBezTo>
                  <a:cubicBezTo>
                    <a:pt x="167640" y="207318"/>
                    <a:pt x="168593" y="209223"/>
                    <a:pt x="168593" y="210176"/>
                  </a:cubicBezTo>
                  <a:cubicBezTo>
                    <a:pt x="168593" y="212081"/>
                    <a:pt x="168593" y="213033"/>
                    <a:pt x="168593" y="214938"/>
                  </a:cubicBezTo>
                  <a:cubicBezTo>
                    <a:pt x="168593" y="215891"/>
                    <a:pt x="168593" y="216843"/>
                    <a:pt x="168593" y="217796"/>
                  </a:cubicBezTo>
                  <a:cubicBezTo>
                    <a:pt x="167640" y="220653"/>
                    <a:pt x="163830" y="220653"/>
                    <a:pt x="160973" y="220653"/>
                  </a:cubicBezTo>
                  <a:cubicBezTo>
                    <a:pt x="158115" y="220653"/>
                    <a:pt x="155258" y="220653"/>
                    <a:pt x="152400" y="220653"/>
                  </a:cubicBezTo>
                  <a:cubicBezTo>
                    <a:pt x="149543" y="220653"/>
                    <a:pt x="147638" y="221606"/>
                    <a:pt x="145733" y="222558"/>
                  </a:cubicBezTo>
                  <a:cubicBezTo>
                    <a:pt x="140970" y="226368"/>
                    <a:pt x="137160" y="231131"/>
                    <a:pt x="136208" y="236846"/>
                  </a:cubicBezTo>
                  <a:cubicBezTo>
                    <a:pt x="134303" y="241608"/>
                    <a:pt x="133350" y="247323"/>
                    <a:pt x="132398" y="253038"/>
                  </a:cubicBezTo>
                  <a:cubicBezTo>
                    <a:pt x="133350" y="253038"/>
                    <a:pt x="135255" y="253038"/>
                    <a:pt x="136208" y="253038"/>
                  </a:cubicBezTo>
                  <a:cubicBezTo>
                    <a:pt x="138113" y="253038"/>
                    <a:pt x="139065" y="253991"/>
                    <a:pt x="139065" y="255896"/>
                  </a:cubicBezTo>
                  <a:cubicBezTo>
                    <a:pt x="139065" y="257801"/>
                    <a:pt x="139065" y="258753"/>
                    <a:pt x="138113" y="260658"/>
                  </a:cubicBezTo>
                  <a:cubicBezTo>
                    <a:pt x="138113" y="261611"/>
                    <a:pt x="138113" y="262563"/>
                    <a:pt x="138113" y="263516"/>
                  </a:cubicBezTo>
                  <a:lnTo>
                    <a:pt x="135255" y="263516"/>
                  </a:lnTo>
                  <a:cubicBezTo>
                    <a:pt x="134303" y="263516"/>
                    <a:pt x="133350" y="263516"/>
                    <a:pt x="132398" y="263516"/>
                  </a:cubicBezTo>
                  <a:cubicBezTo>
                    <a:pt x="131445" y="263516"/>
                    <a:pt x="129540" y="264468"/>
                    <a:pt x="129540" y="265421"/>
                  </a:cubicBezTo>
                  <a:cubicBezTo>
                    <a:pt x="128587" y="266373"/>
                    <a:pt x="129540" y="267326"/>
                    <a:pt x="129540" y="269231"/>
                  </a:cubicBezTo>
                  <a:lnTo>
                    <a:pt x="125730" y="269231"/>
                  </a:lnTo>
                  <a:lnTo>
                    <a:pt x="125730" y="270183"/>
                  </a:lnTo>
                  <a:cubicBezTo>
                    <a:pt x="126683" y="271136"/>
                    <a:pt x="127635" y="271136"/>
                    <a:pt x="127635" y="272088"/>
                  </a:cubicBezTo>
                  <a:cubicBezTo>
                    <a:pt x="128587" y="273041"/>
                    <a:pt x="128587" y="273993"/>
                    <a:pt x="129540" y="274946"/>
                  </a:cubicBezTo>
                  <a:cubicBezTo>
                    <a:pt x="130493" y="277803"/>
                    <a:pt x="133350" y="279708"/>
                    <a:pt x="136208" y="280661"/>
                  </a:cubicBezTo>
                  <a:cubicBezTo>
                    <a:pt x="136208" y="280661"/>
                    <a:pt x="137160" y="280661"/>
                    <a:pt x="137160" y="281613"/>
                  </a:cubicBezTo>
                  <a:cubicBezTo>
                    <a:pt x="137160" y="282566"/>
                    <a:pt x="137160" y="283518"/>
                    <a:pt x="137160" y="284471"/>
                  </a:cubicBezTo>
                  <a:cubicBezTo>
                    <a:pt x="136208" y="285423"/>
                    <a:pt x="137160" y="287328"/>
                    <a:pt x="138113" y="288281"/>
                  </a:cubicBezTo>
                  <a:cubicBezTo>
                    <a:pt x="139065" y="285423"/>
                    <a:pt x="141923" y="284471"/>
                    <a:pt x="143828" y="285423"/>
                  </a:cubicBezTo>
                  <a:cubicBezTo>
                    <a:pt x="143828" y="285423"/>
                    <a:pt x="143828" y="285423"/>
                    <a:pt x="143828" y="285423"/>
                  </a:cubicBezTo>
                  <a:cubicBezTo>
                    <a:pt x="144780" y="288281"/>
                    <a:pt x="146685" y="290186"/>
                    <a:pt x="148590" y="292091"/>
                  </a:cubicBezTo>
                  <a:cubicBezTo>
                    <a:pt x="145733" y="295901"/>
                    <a:pt x="141923" y="293996"/>
                    <a:pt x="139065" y="293996"/>
                  </a:cubicBezTo>
                  <a:cubicBezTo>
                    <a:pt x="139065" y="294948"/>
                    <a:pt x="138113" y="294948"/>
                    <a:pt x="138113" y="295901"/>
                  </a:cubicBezTo>
                  <a:cubicBezTo>
                    <a:pt x="138113" y="297806"/>
                    <a:pt x="138113" y="297806"/>
                    <a:pt x="140018" y="298758"/>
                  </a:cubicBezTo>
                  <a:cubicBezTo>
                    <a:pt x="140970" y="298758"/>
                    <a:pt x="141923" y="298758"/>
                    <a:pt x="141923" y="299711"/>
                  </a:cubicBezTo>
                  <a:cubicBezTo>
                    <a:pt x="141923" y="300663"/>
                    <a:pt x="140970" y="301616"/>
                    <a:pt x="141923" y="302568"/>
                  </a:cubicBezTo>
                  <a:cubicBezTo>
                    <a:pt x="142875" y="303521"/>
                    <a:pt x="142875" y="304473"/>
                    <a:pt x="143828" y="304473"/>
                  </a:cubicBezTo>
                  <a:cubicBezTo>
                    <a:pt x="143828" y="306378"/>
                    <a:pt x="143828" y="309236"/>
                    <a:pt x="142875" y="311141"/>
                  </a:cubicBezTo>
                  <a:cubicBezTo>
                    <a:pt x="142875" y="313046"/>
                    <a:pt x="143828" y="314951"/>
                    <a:pt x="142875" y="316856"/>
                  </a:cubicBezTo>
                  <a:cubicBezTo>
                    <a:pt x="140018" y="317808"/>
                    <a:pt x="138113" y="317808"/>
                    <a:pt x="135255" y="318761"/>
                  </a:cubicBezTo>
                  <a:cubicBezTo>
                    <a:pt x="131445" y="319713"/>
                    <a:pt x="127635" y="318761"/>
                    <a:pt x="123825" y="315903"/>
                  </a:cubicBezTo>
                  <a:cubicBezTo>
                    <a:pt x="122873" y="314951"/>
                    <a:pt x="120968" y="313998"/>
                    <a:pt x="119063" y="313046"/>
                  </a:cubicBezTo>
                  <a:cubicBezTo>
                    <a:pt x="118110" y="313046"/>
                    <a:pt x="117158" y="312093"/>
                    <a:pt x="116205" y="311141"/>
                  </a:cubicBezTo>
                  <a:cubicBezTo>
                    <a:pt x="115253" y="308283"/>
                    <a:pt x="115253" y="305426"/>
                    <a:pt x="116205" y="302568"/>
                  </a:cubicBezTo>
                  <a:cubicBezTo>
                    <a:pt x="117158" y="301616"/>
                    <a:pt x="117158" y="299711"/>
                    <a:pt x="118110" y="298758"/>
                  </a:cubicBezTo>
                  <a:cubicBezTo>
                    <a:pt x="118110" y="296853"/>
                    <a:pt x="120015" y="294948"/>
                    <a:pt x="121920" y="293996"/>
                  </a:cubicBezTo>
                  <a:cubicBezTo>
                    <a:pt x="120015" y="293043"/>
                    <a:pt x="118110" y="291138"/>
                    <a:pt x="117158" y="289233"/>
                  </a:cubicBezTo>
                  <a:cubicBezTo>
                    <a:pt x="116205" y="287328"/>
                    <a:pt x="115253" y="286376"/>
                    <a:pt x="114300" y="285423"/>
                  </a:cubicBezTo>
                  <a:cubicBezTo>
                    <a:pt x="113348" y="283518"/>
                    <a:pt x="111443" y="282566"/>
                    <a:pt x="110490" y="280661"/>
                  </a:cubicBezTo>
                  <a:cubicBezTo>
                    <a:pt x="108585" y="280661"/>
                    <a:pt x="106680" y="280661"/>
                    <a:pt x="105728" y="280661"/>
                  </a:cubicBezTo>
                  <a:cubicBezTo>
                    <a:pt x="102870" y="279708"/>
                    <a:pt x="100013" y="278756"/>
                    <a:pt x="97155" y="276851"/>
                  </a:cubicBezTo>
                  <a:cubicBezTo>
                    <a:pt x="93345" y="274946"/>
                    <a:pt x="89535" y="273993"/>
                    <a:pt x="85725" y="273041"/>
                  </a:cubicBezTo>
                  <a:cubicBezTo>
                    <a:pt x="79058" y="271136"/>
                    <a:pt x="71438" y="271136"/>
                    <a:pt x="64770" y="271136"/>
                  </a:cubicBezTo>
                  <a:cubicBezTo>
                    <a:pt x="65723" y="272088"/>
                    <a:pt x="67628" y="273041"/>
                    <a:pt x="68580" y="273993"/>
                  </a:cubicBezTo>
                  <a:cubicBezTo>
                    <a:pt x="69533" y="274946"/>
                    <a:pt x="71438" y="275898"/>
                    <a:pt x="73343" y="276851"/>
                  </a:cubicBezTo>
                  <a:cubicBezTo>
                    <a:pt x="76200" y="277803"/>
                    <a:pt x="78105" y="279708"/>
                    <a:pt x="79058" y="282566"/>
                  </a:cubicBezTo>
                  <a:cubicBezTo>
                    <a:pt x="79058" y="282566"/>
                    <a:pt x="79058" y="283518"/>
                    <a:pt x="80010" y="283518"/>
                  </a:cubicBezTo>
                  <a:cubicBezTo>
                    <a:pt x="81915" y="284471"/>
                    <a:pt x="83820" y="284471"/>
                    <a:pt x="83820" y="287328"/>
                  </a:cubicBezTo>
                  <a:cubicBezTo>
                    <a:pt x="81915" y="287328"/>
                    <a:pt x="80010" y="288281"/>
                    <a:pt x="78105" y="288281"/>
                  </a:cubicBezTo>
                  <a:cubicBezTo>
                    <a:pt x="76200" y="289233"/>
                    <a:pt x="74295" y="289233"/>
                    <a:pt x="72390" y="290186"/>
                  </a:cubicBezTo>
                  <a:cubicBezTo>
                    <a:pt x="71438" y="290186"/>
                    <a:pt x="71438" y="290186"/>
                    <a:pt x="70485" y="290186"/>
                  </a:cubicBezTo>
                  <a:cubicBezTo>
                    <a:pt x="67628" y="290186"/>
                    <a:pt x="63818" y="290186"/>
                    <a:pt x="60960" y="290186"/>
                  </a:cubicBezTo>
                  <a:cubicBezTo>
                    <a:pt x="59055" y="290186"/>
                    <a:pt x="57150" y="290186"/>
                    <a:pt x="55245" y="289233"/>
                  </a:cubicBezTo>
                  <a:cubicBezTo>
                    <a:pt x="53340" y="289233"/>
                    <a:pt x="52388" y="287328"/>
                    <a:pt x="50483" y="288281"/>
                  </a:cubicBezTo>
                  <a:cubicBezTo>
                    <a:pt x="50483" y="288281"/>
                    <a:pt x="49530" y="287328"/>
                    <a:pt x="48577" y="287328"/>
                  </a:cubicBezTo>
                  <a:cubicBezTo>
                    <a:pt x="47625" y="286376"/>
                    <a:pt x="46673" y="286376"/>
                    <a:pt x="45720" y="286376"/>
                  </a:cubicBezTo>
                  <a:cubicBezTo>
                    <a:pt x="45720" y="286376"/>
                    <a:pt x="44768" y="286376"/>
                    <a:pt x="44768" y="286376"/>
                  </a:cubicBezTo>
                  <a:cubicBezTo>
                    <a:pt x="44768" y="289233"/>
                    <a:pt x="40958" y="291138"/>
                    <a:pt x="37148" y="291138"/>
                  </a:cubicBezTo>
                  <a:cubicBezTo>
                    <a:pt x="33338" y="291138"/>
                    <a:pt x="30480" y="293043"/>
                    <a:pt x="27622" y="294948"/>
                  </a:cubicBezTo>
                  <a:cubicBezTo>
                    <a:pt x="25718" y="296853"/>
                    <a:pt x="23813" y="296853"/>
                    <a:pt x="21908" y="295901"/>
                  </a:cubicBezTo>
                  <a:cubicBezTo>
                    <a:pt x="20955" y="295901"/>
                    <a:pt x="20003" y="295901"/>
                    <a:pt x="20003" y="295901"/>
                  </a:cubicBezTo>
                  <a:cubicBezTo>
                    <a:pt x="20003" y="295901"/>
                    <a:pt x="20003" y="295901"/>
                    <a:pt x="20003" y="295901"/>
                  </a:cubicBezTo>
                  <a:cubicBezTo>
                    <a:pt x="20003" y="295901"/>
                    <a:pt x="20003" y="295901"/>
                    <a:pt x="20003" y="295901"/>
                  </a:cubicBezTo>
                  <a:lnTo>
                    <a:pt x="20003" y="295901"/>
                  </a:lnTo>
                  <a:cubicBezTo>
                    <a:pt x="19050" y="295901"/>
                    <a:pt x="17145" y="296853"/>
                    <a:pt x="16193" y="296853"/>
                  </a:cubicBezTo>
                  <a:cubicBezTo>
                    <a:pt x="16193" y="296853"/>
                    <a:pt x="16193" y="296853"/>
                    <a:pt x="16193" y="297806"/>
                  </a:cubicBezTo>
                  <a:cubicBezTo>
                    <a:pt x="15240" y="299711"/>
                    <a:pt x="13335" y="300663"/>
                    <a:pt x="11430" y="300663"/>
                  </a:cubicBezTo>
                  <a:cubicBezTo>
                    <a:pt x="8572" y="300663"/>
                    <a:pt x="5715" y="300663"/>
                    <a:pt x="3810" y="300663"/>
                  </a:cubicBezTo>
                  <a:cubicBezTo>
                    <a:pt x="2857" y="300663"/>
                    <a:pt x="1905" y="300663"/>
                    <a:pt x="953" y="300663"/>
                  </a:cubicBezTo>
                  <a:cubicBezTo>
                    <a:pt x="953" y="302568"/>
                    <a:pt x="0" y="303521"/>
                    <a:pt x="0" y="304473"/>
                  </a:cubicBezTo>
                  <a:lnTo>
                    <a:pt x="2857" y="305426"/>
                  </a:lnTo>
                  <a:cubicBezTo>
                    <a:pt x="2857" y="308283"/>
                    <a:pt x="5715" y="310188"/>
                    <a:pt x="1905" y="312093"/>
                  </a:cubicBezTo>
                  <a:lnTo>
                    <a:pt x="5715" y="313998"/>
                  </a:lnTo>
                  <a:cubicBezTo>
                    <a:pt x="5715" y="316856"/>
                    <a:pt x="7620" y="319713"/>
                    <a:pt x="9525" y="319713"/>
                  </a:cubicBezTo>
                  <a:cubicBezTo>
                    <a:pt x="12383" y="320666"/>
                    <a:pt x="14288" y="321618"/>
                    <a:pt x="16193" y="323523"/>
                  </a:cubicBezTo>
                  <a:cubicBezTo>
                    <a:pt x="17145" y="325428"/>
                    <a:pt x="20955" y="324476"/>
                    <a:pt x="21908" y="322571"/>
                  </a:cubicBezTo>
                  <a:cubicBezTo>
                    <a:pt x="21908" y="321618"/>
                    <a:pt x="22860" y="321618"/>
                    <a:pt x="22860" y="320666"/>
                  </a:cubicBezTo>
                  <a:cubicBezTo>
                    <a:pt x="25718" y="320666"/>
                    <a:pt x="28575" y="321618"/>
                    <a:pt x="30480" y="323523"/>
                  </a:cubicBezTo>
                  <a:cubicBezTo>
                    <a:pt x="31433" y="324476"/>
                    <a:pt x="34290" y="325428"/>
                    <a:pt x="35243" y="324476"/>
                  </a:cubicBezTo>
                  <a:cubicBezTo>
                    <a:pt x="37148" y="324476"/>
                    <a:pt x="39053" y="323523"/>
                    <a:pt x="40958" y="321618"/>
                  </a:cubicBezTo>
                  <a:cubicBezTo>
                    <a:pt x="41910" y="319713"/>
                    <a:pt x="43815" y="319713"/>
                    <a:pt x="45720" y="320666"/>
                  </a:cubicBezTo>
                  <a:cubicBezTo>
                    <a:pt x="45720" y="320666"/>
                    <a:pt x="46673" y="320666"/>
                    <a:pt x="46673" y="320666"/>
                  </a:cubicBezTo>
                  <a:cubicBezTo>
                    <a:pt x="48577" y="320666"/>
                    <a:pt x="49530" y="318761"/>
                    <a:pt x="51435" y="319713"/>
                  </a:cubicBezTo>
                  <a:cubicBezTo>
                    <a:pt x="50483" y="323523"/>
                    <a:pt x="49530" y="326381"/>
                    <a:pt x="50483" y="330191"/>
                  </a:cubicBezTo>
                  <a:cubicBezTo>
                    <a:pt x="50483" y="331143"/>
                    <a:pt x="50483" y="333048"/>
                    <a:pt x="49530" y="334001"/>
                  </a:cubicBezTo>
                  <a:cubicBezTo>
                    <a:pt x="48577" y="334953"/>
                    <a:pt x="48577" y="335906"/>
                    <a:pt x="47625" y="337811"/>
                  </a:cubicBezTo>
                  <a:cubicBezTo>
                    <a:pt x="46673" y="340668"/>
                    <a:pt x="44768" y="343526"/>
                    <a:pt x="43815" y="347336"/>
                  </a:cubicBezTo>
                  <a:cubicBezTo>
                    <a:pt x="42863" y="350193"/>
                    <a:pt x="41910" y="352098"/>
                    <a:pt x="40005" y="353051"/>
                  </a:cubicBezTo>
                  <a:cubicBezTo>
                    <a:pt x="42863" y="356861"/>
                    <a:pt x="45720" y="360671"/>
                    <a:pt x="47625" y="364481"/>
                  </a:cubicBezTo>
                  <a:cubicBezTo>
                    <a:pt x="49530" y="369243"/>
                    <a:pt x="51435" y="374006"/>
                    <a:pt x="51435" y="379721"/>
                  </a:cubicBezTo>
                  <a:cubicBezTo>
                    <a:pt x="52388" y="381626"/>
                    <a:pt x="53340" y="383531"/>
                    <a:pt x="55245" y="384483"/>
                  </a:cubicBezTo>
                  <a:cubicBezTo>
                    <a:pt x="56198" y="385436"/>
                    <a:pt x="56198" y="387341"/>
                    <a:pt x="57150" y="388293"/>
                  </a:cubicBezTo>
                  <a:cubicBezTo>
                    <a:pt x="57150" y="390198"/>
                    <a:pt x="59055" y="391151"/>
                    <a:pt x="60008" y="392103"/>
                  </a:cubicBezTo>
                  <a:cubicBezTo>
                    <a:pt x="63818" y="394961"/>
                    <a:pt x="66675" y="398771"/>
                    <a:pt x="66675" y="403533"/>
                  </a:cubicBezTo>
                  <a:cubicBezTo>
                    <a:pt x="66675" y="407343"/>
                    <a:pt x="68580" y="412106"/>
                    <a:pt x="72390" y="414011"/>
                  </a:cubicBezTo>
                  <a:cubicBezTo>
                    <a:pt x="75248" y="414963"/>
                    <a:pt x="77153" y="417821"/>
                    <a:pt x="78105" y="420678"/>
                  </a:cubicBezTo>
                  <a:cubicBezTo>
                    <a:pt x="79058" y="423536"/>
                    <a:pt x="80963" y="426393"/>
                    <a:pt x="82868" y="428298"/>
                  </a:cubicBezTo>
                  <a:cubicBezTo>
                    <a:pt x="85725" y="431156"/>
                    <a:pt x="86678" y="434013"/>
                    <a:pt x="86678" y="437823"/>
                  </a:cubicBezTo>
                  <a:cubicBezTo>
                    <a:pt x="86678" y="438776"/>
                    <a:pt x="86678" y="440681"/>
                    <a:pt x="86678" y="441633"/>
                  </a:cubicBezTo>
                  <a:cubicBezTo>
                    <a:pt x="87630" y="445443"/>
                    <a:pt x="88583" y="448301"/>
                    <a:pt x="89535" y="452111"/>
                  </a:cubicBezTo>
                  <a:cubicBezTo>
                    <a:pt x="89535" y="454016"/>
                    <a:pt x="91440" y="455921"/>
                    <a:pt x="93345" y="454968"/>
                  </a:cubicBezTo>
                  <a:cubicBezTo>
                    <a:pt x="93345" y="454968"/>
                    <a:pt x="93345" y="454968"/>
                    <a:pt x="93345" y="454968"/>
                  </a:cubicBezTo>
                  <a:cubicBezTo>
                    <a:pt x="95250" y="454968"/>
                    <a:pt x="96203" y="454016"/>
                    <a:pt x="98108" y="453063"/>
                  </a:cubicBezTo>
                  <a:cubicBezTo>
                    <a:pt x="100013" y="451158"/>
                    <a:pt x="102870" y="450206"/>
                    <a:pt x="105728" y="450206"/>
                  </a:cubicBezTo>
                  <a:cubicBezTo>
                    <a:pt x="106680" y="450206"/>
                    <a:pt x="107633" y="450206"/>
                    <a:pt x="108585" y="449253"/>
                  </a:cubicBezTo>
                  <a:cubicBezTo>
                    <a:pt x="110490" y="448301"/>
                    <a:pt x="113348" y="447348"/>
                    <a:pt x="115253" y="447348"/>
                  </a:cubicBezTo>
                  <a:cubicBezTo>
                    <a:pt x="116205" y="447348"/>
                    <a:pt x="116205" y="447348"/>
                    <a:pt x="117158" y="446396"/>
                  </a:cubicBezTo>
                  <a:cubicBezTo>
                    <a:pt x="119063" y="444491"/>
                    <a:pt x="121920" y="442586"/>
                    <a:pt x="124778" y="442586"/>
                  </a:cubicBezTo>
                  <a:cubicBezTo>
                    <a:pt x="127635" y="441633"/>
                    <a:pt x="129540" y="440681"/>
                    <a:pt x="132398" y="439728"/>
                  </a:cubicBezTo>
                  <a:cubicBezTo>
                    <a:pt x="133350" y="439728"/>
                    <a:pt x="134303" y="438776"/>
                    <a:pt x="134303" y="437823"/>
                  </a:cubicBezTo>
                  <a:cubicBezTo>
                    <a:pt x="134303" y="434966"/>
                    <a:pt x="136208" y="434013"/>
                    <a:pt x="139065" y="433061"/>
                  </a:cubicBezTo>
                  <a:cubicBezTo>
                    <a:pt x="142875" y="431156"/>
                    <a:pt x="146685" y="431156"/>
                    <a:pt x="150495" y="430203"/>
                  </a:cubicBezTo>
                  <a:cubicBezTo>
                    <a:pt x="150495" y="425441"/>
                    <a:pt x="154305" y="425441"/>
                    <a:pt x="157163" y="424488"/>
                  </a:cubicBezTo>
                  <a:cubicBezTo>
                    <a:pt x="157163" y="420678"/>
                    <a:pt x="160973" y="419726"/>
                    <a:pt x="162878" y="418773"/>
                  </a:cubicBezTo>
                  <a:cubicBezTo>
                    <a:pt x="162878" y="416868"/>
                    <a:pt x="163830" y="414963"/>
                    <a:pt x="163830" y="413058"/>
                  </a:cubicBezTo>
                  <a:cubicBezTo>
                    <a:pt x="163830" y="411153"/>
                    <a:pt x="165735" y="411153"/>
                    <a:pt x="166688" y="411153"/>
                  </a:cubicBezTo>
                  <a:cubicBezTo>
                    <a:pt x="168593" y="409248"/>
                    <a:pt x="169545" y="407343"/>
                    <a:pt x="170498" y="406391"/>
                  </a:cubicBezTo>
                  <a:cubicBezTo>
                    <a:pt x="171450" y="405438"/>
                    <a:pt x="172403" y="403533"/>
                    <a:pt x="173355" y="401628"/>
                  </a:cubicBezTo>
                  <a:cubicBezTo>
                    <a:pt x="172403" y="400676"/>
                    <a:pt x="172403" y="400676"/>
                    <a:pt x="171450" y="399723"/>
                  </a:cubicBezTo>
                  <a:cubicBezTo>
                    <a:pt x="169545" y="396866"/>
                    <a:pt x="165735" y="394008"/>
                    <a:pt x="161925" y="394008"/>
                  </a:cubicBezTo>
                  <a:cubicBezTo>
                    <a:pt x="158115" y="393056"/>
                    <a:pt x="155258" y="389246"/>
                    <a:pt x="155258" y="385436"/>
                  </a:cubicBezTo>
                  <a:cubicBezTo>
                    <a:pt x="155258" y="384483"/>
                    <a:pt x="155258" y="384483"/>
                    <a:pt x="155258" y="383531"/>
                  </a:cubicBezTo>
                  <a:cubicBezTo>
                    <a:pt x="155258" y="382578"/>
                    <a:pt x="155258" y="382578"/>
                    <a:pt x="154305" y="381626"/>
                  </a:cubicBezTo>
                  <a:cubicBezTo>
                    <a:pt x="151448" y="384483"/>
                    <a:pt x="148590" y="387341"/>
                    <a:pt x="145733" y="390198"/>
                  </a:cubicBezTo>
                  <a:cubicBezTo>
                    <a:pt x="144780" y="392103"/>
                    <a:pt x="142875" y="392103"/>
                    <a:pt x="140970" y="392103"/>
                  </a:cubicBezTo>
                  <a:cubicBezTo>
                    <a:pt x="138113" y="392103"/>
                    <a:pt x="135255" y="392103"/>
                    <a:pt x="132398" y="392103"/>
                  </a:cubicBezTo>
                  <a:lnTo>
                    <a:pt x="129540" y="390198"/>
                  </a:lnTo>
                  <a:cubicBezTo>
                    <a:pt x="130493" y="384483"/>
                    <a:pt x="130493" y="382578"/>
                    <a:pt x="128587" y="380673"/>
                  </a:cubicBezTo>
                  <a:cubicBezTo>
                    <a:pt x="128587" y="381626"/>
                    <a:pt x="127635" y="382578"/>
                    <a:pt x="127635" y="383531"/>
                  </a:cubicBezTo>
                  <a:cubicBezTo>
                    <a:pt x="127635" y="384483"/>
                    <a:pt x="127635" y="385436"/>
                    <a:pt x="126683" y="386388"/>
                  </a:cubicBezTo>
                  <a:cubicBezTo>
                    <a:pt x="125730" y="384483"/>
                    <a:pt x="123825" y="382578"/>
                    <a:pt x="123825" y="379721"/>
                  </a:cubicBezTo>
                  <a:cubicBezTo>
                    <a:pt x="123825" y="377816"/>
                    <a:pt x="122873" y="375911"/>
                    <a:pt x="120968" y="374958"/>
                  </a:cubicBezTo>
                  <a:cubicBezTo>
                    <a:pt x="118110" y="373053"/>
                    <a:pt x="116205" y="370196"/>
                    <a:pt x="115253" y="366386"/>
                  </a:cubicBezTo>
                  <a:cubicBezTo>
                    <a:pt x="114300" y="364481"/>
                    <a:pt x="113348" y="362576"/>
                    <a:pt x="112395" y="360671"/>
                  </a:cubicBezTo>
                  <a:cubicBezTo>
                    <a:pt x="113348" y="359718"/>
                    <a:pt x="113348" y="358766"/>
                    <a:pt x="113348" y="357813"/>
                  </a:cubicBezTo>
                  <a:cubicBezTo>
                    <a:pt x="113348" y="356861"/>
                    <a:pt x="115253" y="355908"/>
                    <a:pt x="116205" y="355908"/>
                  </a:cubicBezTo>
                  <a:cubicBezTo>
                    <a:pt x="117158" y="355908"/>
                    <a:pt x="118110" y="354956"/>
                    <a:pt x="120015" y="355908"/>
                  </a:cubicBezTo>
                  <a:cubicBezTo>
                    <a:pt x="120968" y="356861"/>
                    <a:pt x="122873" y="355908"/>
                    <a:pt x="123825" y="356861"/>
                  </a:cubicBezTo>
                  <a:cubicBezTo>
                    <a:pt x="126683" y="359718"/>
                    <a:pt x="128587" y="363528"/>
                    <a:pt x="130493" y="367338"/>
                  </a:cubicBezTo>
                  <a:cubicBezTo>
                    <a:pt x="130493" y="368291"/>
                    <a:pt x="132398" y="370196"/>
                    <a:pt x="133350" y="370196"/>
                  </a:cubicBezTo>
                  <a:cubicBezTo>
                    <a:pt x="135255" y="370196"/>
                    <a:pt x="137160" y="371148"/>
                    <a:pt x="138113" y="373053"/>
                  </a:cubicBezTo>
                  <a:cubicBezTo>
                    <a:pt x="138113" y="374006"/>
                    <a:pt x="139065" y="374006"/>
                    <a:pt x="140018" y="374006"/>
                  </a:cubicBezTo>
                  <a:cubicBezTo>
                    <a:pt x="142875" y="375911"/>
                    <a:pt x="145733" y="375911"/>
                    <a:pt x="148590" y="376863"/>
                  </a:cubicBezTo>
                  <a:cubicBezTo>
                    <a:pt x="149543" y="376863"/>
                    <a:pt x="149543" y="376863"/>
                    <a:pt x="149543" y="376863"/>
                  </a:cubicBezTo>
                  <a:cubicBezTo>
                    <a:pt x="151448" y="375911"/>
                    <a:pt x="153353" y="374958"/>
                    <a:pt x="155258" y="374006"/>
                  </a:cubicBezTo>
                  <a:cubicBezTo>
                    <a:pt x="158115" y="373053"/>
                    <a:pt x="160020" y="373053"/>
                    <a:pt x="160973" y="376863"/>
                  </a:cubicBezTo>
                  <a:cubicBezTo>
                    <a:pt x="160973" y="377816"/>
                    <a:pt x="161925" y="379721"/>
                    <a:pt x="161925" y="380673"/>
                  </a:cubicBezTo>
                  <a:cubicBezTo>
                    <a:pt x="166688" y="382578"/>
                    <a:pt x="170498" y="382578"/>
                    <a:pt x="175260" y="383531"/>
                  </a:cubicBezTo>
                  <a:cubicBezTo>
                    <a:pt x="177165" y="383531"/>
                    <a:pt x="178118" y="383531"/>
                    <a:pt x="180023" y="384483"/>
                  </a:cubicBezTo>
                  <a:cubicBezTo>
                    <a:pt x="182880" y="385436"/>
                    <a:pt x="185738" y="385436"/>
                    <a:pt x="188595" y="384483"/>
                  </a:cubicBezTo>
                  <a:cubicBezTo>
                    <a:pt x="191453" y="383531"/>
                    <a:pt x="194310" y="383531"/>
                    <a:pt x="197168" y="383531"/>
                  </a:cubicBezTo>
                  <a:cubicBezTo>
                    <a:pt x="200025" y="383531"/>
                    <a:pt x="203835" y="383531"/>
                    <a:pt x="206693" y="382578"/>
                  </a:cubicBezTo>
                  <a:cubicBezTo>
                    <a:pt x="207645" y="382578"/>
                    <a:pt x="208598" y="382578"/>
                    <a:pt x="209550" y="382578"/>
                  </a:cubicBezTo>
                  <a:cubicBezTo>
                    <a:pt x="210503" y="383531"/>
                    <a:pt x="210503" y="384483"/>
                    <a:pt x="211455" y="385436"/>
                  </a:cubicBezTo>
                  <a:cubicBezTo>
                    <a:pt x="212408" y="386388"/>
                    <a:pt x="213360" y="387341"/>
                    <a:pt x="214313" y="387341"/>
                  </a:cubicBezTo>
                  <a:cubicBezTo>
                    <a:pt x="214313" y="388293"/>
                    <a:pt x="215265" y="390198"/>
                    <a:pt x="215265" y="391151"/>
                  </a:cubicBezTo>
                  <a:cubicBezTo>
                    <a:pt x="215265" y="391151"/>
                    <a:pt x="216218" y="391151"/>
                    <a:pt x="216218" y="392103"/>
                  </a:cubicBezTo>
                  <a:cubicBezTo>
                    <a:pt x="218123" y="392103"/>
                    <a:pt x="220028" y="393056"/>
                    <a:pt x="220980" y="394961"/>
                  </a:cubicBezTo>
                  <a:cubicBezTo>
                    <a:pt x="221933" y="396866"/>
                    <a:pt x="224790" y="398771"/>
                    <a:pt x="227648" y="397818"/>
                  </a:cubicBezTo>
                  <a:cubicBezTo>
                    <a:pt x="228600" y="397818"/>
                    <a:pt x="229553" y="397818"/>
                    <a:pt x="229553" y="397818"/>
                  </a:cubicBezTo>
                  <a:cubicBezTo>
                    <a:pt x="228600" y="400676"/>
                    <a:pt x="225743" y="399723"/>
                    <a:pt x="223838" y="401628"/>
                  </a:cubicBezTo>
                  <a:cubicBezTo>
                    <a:pt x="225743" y="403533"/>
                    <a:pt x="227648" y="405438"/>
                    <a:pt x="229553" y="407343"/>
                  </a:cubicBezTo>
                  <a:cubicBezTo>
                    <a:pt x="231458" y="408296"/>
                    <a:pt x="233363" y="409248"/>
                    <a:pt x="235268" y="408296"/>
                  </a:cubicBezTo>
                  <a:cubicBezTo>
                    <a:pt x="238125" y="407343"/>
                    <a:pt x="240030" y="405438"/>
                    <a:pt x="240030" y="402581"/>
                  </a:cubicBezTo>
                  <a:cubicBezTo>
                    <a:pt x="240030" y="402581"/>
                    <a:pt x="240983" y="401628"/>
                    <a:pt x="240983" y="401628"/>
                  </a:cubicBezTo>
                  <a:cubicBezTo>
                    <a:pt x="240983" y="401628"/>
                    <a:pt x="241935" y="401628"/>
                    <a:pt x="241935" y="402581"/>
                  </a:cubicBezTo>
                  <a:cubicBezTo>
                    <a:pt x="241935" y="406391"/>
                    <a:pt x="244793" y="409248"/>
                    <a:pt x="242888" y="413058"/>
                  </a:cubicBezTo>
                  <a:cubicBezTo>
                    <a:pt x="242888" y="414011"/>
                    <a:pt x="242888" y="414963"/>
                    <a:pt x="242888" y="415916"/>
                  </a:cubicBezTo>
                  <a:cubicBezTo>
                    <a:pt x="243840" y="420678"/>
                    <a:pt x="244793" y="425441"/>
                    <a:pt x="245745" y="431156"/>
                  </a:cubicBezTo>
                  <a:cubicBezTo>
                    <a:pt x="245745" y="434013"/>
                    <a:pt x="246698" y="435918"/>
                    <a:pt x="248603" y="438776"/>
                  </a:cubicBezTo>
                  <a:cubicBezTo>
                    <a:pt x="251460" y="443538"/>
                    <a:pt x="253365" y="448301"/>
                    <a:pt x="254318" y="453063"/>
                  </a:cubicBezTo>
                  <a:cubicBezTo>
                    <a:pt x="255270" y="454968"/>
                    <a:pt x="256223" y="456873"/>
                    <a:pt x="257175" y="458778"/>
                  </a:cubicBezTo>
                  <a:cubicBezTo>
                    <a:pt x="258128" y="459731"/>
                    <a:pt x="259080" y="461636"/>
                    <a:pt x="260033" y="462588"/>
                  </a:cubicBezTo>
                  <a:cubicBezTo>
                    <a:pt x="260985" y="465446"/>
                    <a:pt x="261938" y="469256"/>
                    <a:pt x="262890" y="472113"/>
                  </a:cubicBezTo>
                  <a:cubicBezTo>
                    <a:pt x="263843" y="474018"/>
                    <a:pt x="264795" y="475923"/>
                    <a:pt x="265748" y="476876"/>
                  </a:cubicBezTo>
                  <a:cubicBezTo>
                    <a:pt x="267653" y="478781"/>
                    <a:pt x="269558" y="477828"/>
                    <a:pt x="271463" y="475923"/>
                  </a:cubicBezTo>
                  <a:cubicBezTo>
                    <a:pt x="271463" y="474971"/>
                    <a:pt x="272415" y="474018"/>
                    <a:pt x="273368" y="474018"/>
                  </a:cubicBezTo>
                  <a:cubicBezTo>
                    <a:pt x="275273" y="473066"/>
                    <a:pt x="277178" y="471161"/>
                    <a:pt x="277178" y="469256"/>
                  </a:cubicBezTo>
                  <a:cubicBezTo>
                    <a:pt x="278130" y="467351"/>
                    <a:pt x="280035" y="467351"/>
                    <a:pt x="280988" y="466398"/>
                  </a:cubicBezTo>
                  <a:cubicBezTo>
                    <a:pt x="280988" y="465446"/>
                    <a:pt x="280988" y="464493"/>
                    <a:pt x="280988" y="463541"/>
                  </a:cubicBezTo>
                  <a:cubicBezTo>
                    <a:pt x="280035" y="460683"/>
                    <a:pt x="280988" y="458778"/>
                    <a:pt x="281940" y="455921"/>
                  </a:cubicBezTo>
                  <a:cubicBezTo>
                    <a:pt x="282893" y="454016"/>
                    <a:pt x="282893" y="452111"/>
                    <a:pt x="282893" y="450206"/>
                  </a:cubicBezTo>
                  <a:cubicBezTo>
                    <a:pt x="282893" y="447348"/>
                    <a:pt x="281940" y="444491"/>
                    <a:pt x="281940" y="442586"/>
                  </a:cubicBezTo>
                  <a:cubicBezTo>
                    <a:pt x="281940" y="439728"/>
                    <a:pt x="282893" y="437823"/>
                    <a:pt x="285750" y="437823"/>
                  </a:cubicBezTo>
                  <a:cubicBezTo>
                    <a:pt x="285750" y="437823"/>
                    <a:pt x="285750" y="437823"/>
                    <a:pt x="285750" y="437823"/>
                  </a:cubicBezTo>
                  <a:cubicBezTo>
                    <a:pt x="286703" y="437823"/>
                    <a:pt x="286703" y="436871"/>
                    <a:pt x="287655" y="436871"/>
                  </a:cubicBezTo>
                  <a:cubicBezTo>
                    <a:pt x="288608" y="435918"/>
                    <a:pt x="289560" y="434966"/>
                    <a:pt x="291465" y="434966"/>
                  </a:cubicBezTo>
                  <a:cubicBezTo>
                    <a:pt x="292418" y="434966"/>
                    <a:pt x="294323" y="434013"/>
                    <a:pt x="294323" y="432108"/>
                  </a:cubicBezTo>
                  <a:cubicBezTo>
                    <a:pt x="294323" y="430203"/>
                    <a:pt x="295275" y="430203"/>
                    <a:pt x="296228" y="429251"/>
                  </a:cubicBezTo>
                  <a:cubicBezTo>
                    <a:pt x="297180" y="428298"/>
                    <a:pt x="299085" y="427346"/>
                    <a:pt x="300038" y="426393"/>
                  </a:cubicBezTo>
                  <a:cubicBezTo>
                    <a:pt x="302895" y="424488"/>
                    <a:pt x="305753" y="421631"/>
                    <a:pt x="307658" y="418773"/>
                  </a:cubicBezTo>
                  <a:cubicBezTo>
                    <a:pt x="308610" y="417821"/>
                    <a:pt x="310515" y="416868"/>
                    <a:pt x="311468" y="415916"/>
                  </a:cubicBezTo>
                  <a:cubicBezTo>
                    <a:pt x="312420" y="415916"/>
                    <a:pt x="313373" y="414963"/>
                    <a:pt x="314325" y="414963"/>
                  </a:cubicBezTo>
                  <a:cubicBezTo>
                    <a:pt x="316230" y="414011"/>
                    <a:pt x="317183" y="412106"/>
                    <a:pt x="317183" y="410201"/>
                  </a:cubicBezTo>
                  <a:cubicBezTo>
                    <a:pt x="317183" y="408296"/>
                    <a:pt x="318135" y="406391"/>
                    <a:pt x="320040" y="406391"/>
                  </a:cubicBezTo>
                  <a:cubicBezTo>
                    <a:pt x="320993" y="406391"/>
                    <a:pt x="321945" y="404486"/>
                    <a:pt x="323850" y="404486"/>
                  </a:cubicBezTo>
                  <a:cubicBezTo>
                    <a:pt x="324803" y="404486"/>
                    <a:pt x="326708" y="404486"/>
                    <a:pt x="327660" y="403533"/>
                  </a:cubicBezTo>
                  <a:cubicBezTo>
                    <a:pt x="329565" y="405438"/>
                    <a:pt x="331470" y="403533"/>
                    <a:pt x="333375" y="403533"/>
                  </a:cubicBezTo>
                  <a:cubicBezTo>
                    <a:pt x="335280" y="403533"/>
                    <a:pt x="337185" y="402581"/>
                    <a:pt x="338138" y="400676"/>
                  </a:cubicBezTo>
                  <a:cubicBezTo>
                    <a:pt x="338138" y="398771"/>
                    <a:pt x="335280" y="398771"/>
                    <a:pt x="337185" y="395913"/>
                  </a:cubicBezTo>
                  <a:cubicBezTo>
                    <a:pt x="337185" y="396866"/>
                    <a:pt x="339090" y="397818"/>
                    <a:pt x="340043" y="397818"/>
                  </a:cubicBezTo>
                  <a:cubicBezTo>
                    <a:pt x="341948" y="397818"/>
                    <a:pt x="342900" y="398771"/>
                    <a:pt x="342900" y="400676"/>
                  </a:cubicBezTo>
                  <a:cubicBezTo>
                    <a:pt x="343853" y="401628"/>
                    <a:pt x="343853" y="403533"/>
                    <a:pt x="343853" y="404486"/>
                  </a:cubicBezTo>
                  <a:cubicBezTo>
                    <a:pt x="343853" y="406391"/>
                    <a:pt x="345758" y="408296"/>
                    <a:pt x="347663" y="410201"/>
                  </a:cubicBezTo>
                  <a:cubicBezTo>
                    <a:pt x="348615" y="411153"/>
                    <a:pt x="350520" y="412106"/>
                    <a:pt x="351473" y="413058"/>
                  </a:cubicBezTo>
                  <a:cubicBezTo>
                    <a:pt x="352425" y="414011"/>
                    <a:pt x="353378" y="414011"/>
                    <a:pt x="353378" y="414963"/>
                  </a:cubicBezTo>
                  <a:cubicBezTo>
                    <a:pt x="353378" y="415916"/>
                    <a:pt x="353378" y="416868"/>
                    <a:pt x="353378" y="417821"/>
                  </a:cubicBezTo>
                  <a:cubicBezTo>
                    <a:pt x="354330" y="418773"/>
                    <a:pt x="355283" y="418773"/>
                    <a:pt x="355283" y="419726"/>
                  </a:cubicBezTo>
                  <a:cubicBezTo>
                    <a:pt x="357188" y="422583"/>
                    <a:pt x="358140" y="426393"/>
                    <a:pt x="357188" y="430203"/>
                  </a:cubicBezTo>
                  <a:cubicBezTo>
                    <a:pt x="357188" y="431156"/>
                    <a:pt x="356235" y="433061"/>
                    <a:pt x="356235" y="434013"/>
                  </a:cubicBezTo>
                  <a:cubicBezTo>
                    <a:pt x="357188" y="434966"/>
                    <a:pt x="359093" y="435918"/>
                    <a:pt x="360045" y="435918"/>
                  </a:cubicBezTo>
                  <a:cubicBezTo>
                    <a:pt x="360998" y="435918"/>
                    <a:pt x="361950" y="435918"/>
                    <a:pt x="361950" y="435918"/>
                  </a:cubicBezTo>
                  <a:cubicBezTo>
                    <a:pt x="363855" y="434966"/>
                    <a:pt x="365760" y="433061"/>
                    <a:pt x="367665" y="432108"/>
                  </a:cubicBezTo>
                  <a:cubicBezTo>
                    <a:pt x="368618" y="431156"/>
                    <a:pt x="369570" y="430203"/>
                    <a:pt x="369570" y="428298"/>
                  </a:cubicBezTo>
                  <a:cubicBezTo>
                    <a:pt x="371475" y="431156"/>
                    <a:pt x="372428" y="434013"/>
                    <a:pt x="373380" y="436871"/>
                  </a:cubicBezTo>
                  <a:cubicBezTo>
                    <a:pt x="374333" y="441633"/>
                    <a:pt x="375285" y="445443"/>
                    <a:pt x="377190" y="449253"/>
                  </a:cubicBezTo>
                  <a:cubicBezTo>
                    <a:pt x="379095" y="453063"/>
                    <a:pt x="379095" y="456873"/>
                    <a:pt x="378143" y="461636"/>
                  </a:cubicBezTo>
                  <a:cubicBezTo>
                    <a:pt x="378143" y="466398"/>
                    <a:pt x="377190" y="470208"/>
                    <a:pt x="376238" y="474971"/>
                  </a:cubicBezTo>
                  <a:cubicBezTo>
                    <a:pt x="376238" y="474971"/>
                    <a:pt x="376238" y="475923"/>
                    <a:pt x="376238" y="475923"/>
                  </a:cubicBezTo>
                  <a:cubicBezTo>
                    <a:pt x="377190" y="476876"/>
                    <a:pt x="378143" y="477828"/>
                    <a:pt x="379095" y="478781"/>
                  </a:cubicBezTo>
                  <a:cubicBezTo>
                    <a:pt x="381000" y="481638"/>
                    <a:pt x="383858" y="484496"/>
                    <a:pt x="385763" y="487353"/>
                  </a:cubicBezTo>
                  <a:cubicBezTo>
                    <a:pt x="386715" y="488306"/>
                    <a:pt x="386715" y="489258"/>
                    <a:pt x="386715" y="491163"/>
                  </a:cubicBezTo>
                  <a:cubicBezTo>
                    <a:pt x="386715" y="495926"/>
                    <a:pt x="388620" y="500688"/>
                    <a:pt x="391478" y="504498"/>
                  </a:cubicBezTo>
                  <a:cubicBezTo>
                    <a:pt x="391478" y="504498"/>
                    <a:pt x="391478" y="505451"/>
                    <a:pt x="392430" y="506403"/>
                  </a:cubicBezTo>
                  <a:cubicBezTo>
                    <a:pt x="392430" y="507356"/>
                    <a:pt x="393383" y="507356"/>
                    <a:pt x="393383" y="508308"/>
                  </a:cubicBezTo>
                  <a:cubicBezTo>
                    <a:pt x="396240" y="510213"/>
                    <a:pt x="400050" y="512118"/>
                    <a:pt x="402908" y="514976"/>
                  </a:cubicBezTo>
                  <a:cubicBezTo>
                    <a:pt x="403860" y="515928"/>
                    <a:pt x="405765" y="514976"/>
                    <a:pt x="406718" y="514023"/>
                  </a:cubicBezTo>
                  <a:cubicBezTo>
                    <a:pt x="406718" y="512118"/>
                    <a:pt x="405765" y="510213"/>
                    <a:pt x="403860" y="509261"/>
                  </a:cubicBezTo>
                  <a:cubicBezTo>
                    <a:pt x="402908" y="508308"/>
                    <a:pt x="402908" y="507356"/>
                    <a:pt x="402908" y="505451"/>
                  </a:cubicBezTo>
                  <a:cubicBezTo>
                    <a:pt x="402908" y="503546"/>
                    <a:pt x="402908" y="501641"/>
                    <a:pt x="402908" y="500688"/>
                  </a:cubicBezTo>
                  <a:cubicBezTo>
                    <a:pt x="402908" y="497831"/>
                    <a:pt x="401955" y="495926"/>
                    <a:pt x="400050" y="494021"/>
                  </a:cubicBezTo>
                  <a:cubicBezTo>
                    <a:pt x="398145" y="492116"/>
                    <a:pt x="395288" y="490211"/>
                    <a:pt x="393383" y="487353"/>
                  </a:cubicBezTo>
                  <a:cubicBezTo>
                    <a:pt x="393383" y="487353"/>
                    <a:pt x="392430" y="486401"/>
                    <a:pt x="391478" y="486401"/>
                  </a:cubicBezTo>
                  <a:cubicBezTo>
                    <a:pt x="388620" y="486401"/>
                    <a:pt x="387668" y="484496"/>
                    <a:pt x="386715" y="482591"/>
                  </a:cubicBezTo>
                  <a:cubicBezTo>
                    <a:pt x="385763" y="480686"/>
                    <a:pt x="384810" y="477828"/>
                    <a:pt x="383858" y="475923"/>
                  </a:cubicBezTo>
                  <a:cubicBezTo>
                    <a:pt x="383858" y="474971"/>
                    <a:pt x="382905" y="474018"/>
                    <a:pt x="381953" y="474018"/>
                  </a:cubicBezTo>
                  <a:cubicBezTo>
                    <a:pt x="380048" y="474018"/>
                    <a:pt x="380048" y="473066"/>
                    <a:pt x="380048" y="471161"/>
                  </a:cubicBezTo>
                  <a:cubicBezTo>
                    <a:pt x="380048" y="469256"/>
                    <a:pt x="380048" y="468303"/>
                    <a:pt x="381000" y="466398"/>
                  </a:cubicBezTo>
                  <a:cubicBezTo>
                    <a:pt x="382905" y="461636"/>
                    <a:pt x="384810" y="456873"/>
                    <a:pt x="384810" y="452111"/>
                  </a:cubicBezTo>
                  <a:cubicBezTo>
                    <a:pt x="384810" y="451158"/>
                    <a:pt x="385763" y="450206"/>
                    <a:pt x="386715" y="450206"/>
                  </a:cubicBezTo>
                  <a:cubicBezTo>
                    <a:pt x="387668" y="450206"/>
                    <a:pt x="388620" y="450206"/>
                    <a:pt x="389573" y="450206"/>
                  </a:cubicBezTo>
                  <a:cubicBezTo>
                    <a:pt x="389573" y="452111"/>
                    <a:pt x="390525" y="453063"/>
                    <a:pt x="390525" y="454016"/>
                  </a:cubicBezTo>
                  <a:cubicBezTo>
                    <a:pt x="396240" y="454016"/>
                    <a:pt x="401003" y="457826"/>
                    <a:pt x="401955" y="462588"/>
                  </a:cubicBezTo>
                  <a:cubicBezTo>
                    <a:pt x="402908" y="462588"/>
                    <a:pt x="403860" y="461636"/>
                    <a:pt x="403860" y="463541"/>
                  </a:cubicBezTo>
                  <a:cubicBezTo>
                    <a:pt x="403860" y="464493"/>
                    <a:pt x="404813" y="464493"/>
                    <a:pt x="405765" y="465446"/>
                  </a:cubicBezTo>
                  <a:cubicBezTo>
                    <a:pt x="407670" y="466398"/>
                    <a:pt x="409575" y="467351"/>
                    <a:pt x="411480" y="469256"/>
                  </a:cubicBezTo>
                  <a:cubicBezTo>
                    <a:pt x="411480" y="471161"/>
                    <a:pt x="411480" y="472113"/>
                    <a:pt x="411480" y="474018"/>
                  </a:cubicBezTo>
                  <a:cubicBezTo>
                    <a:pt x="411480" y="474971"/>
                    <a:pt x="411480" y="475923"/>
                    <a:pt x="412433" y="475923"/>
                  </a:cubicBezTo>
                  <a:cubicBezTo>
                    <a:pt x="414338" y="474971"/>
                    <a:pt x="415290" y="474018"/>
                    <a:pt x="417195" y="473066"/>
                  </a:cubicBezTo>
                  <a:cubicBezTo>
                    <a:pt x="419100" y="472113"/>
                    <a:pt x="420053" y="470208"/>
                    <a:pt x="421005" y="468303"/>
                  </a:cubicBezTo>
                  <a:cubicBezTo>
                    <a:pt x="421005" y="468303"/>
                    <a:pt x="421958" y="467351"/>
                    <a:pt x="421958" y="467351"/>
                  </a:cubicBezTo>
                  <a:cubicBezTo>
                    <a:pt x="425768" y="467351"/>
                    <a:pt x="429578" y="465446"/>
                    <a:pt x="432435" y="462588"/>
                  </a:cubicBezTo>
                  <a:cubicBezTo>
                    <a:pt x="433388" y="461636"/>
                    <a:pt x="434340" y="460683"/>
                    <a:pt x="434340" y="459731"/>
                  </a:cubicBezTo>
                  <a:cubicBezTo>
                    <a:pt x="435293" y="455921"/>
                    <a:pt x="435293" y="453063"/>
                    <a:pt x="434340" y="449253"/>
                  </a:cubicBezTo>
                  <a:cubicBezTo>
                    <a:pt x="433388" y="443538"/>
                    <a:pt x="430530" y="438776"/>
                    <a:pt x="426720" y="435918"/>
                  </a:cubicBezTo>
                  <a:cubicBezTo>
                    <a:pt x="425768" y="434966"/>
                    <a:pt x="424815" y="434013"/>
                    <a:pt x="423863" y="433061"/>
                  </a:cubicBezTo>
                  <a:cubicBezTo>
                    <a:pt x="421005" y="431156"/>
                    <a:pt x="420053" y="427346"/>
                    <a:pt x="417195" y="424488"/>
                  </a:cubicBezTo>
                  <a:cubicBezTo>
                    <a:pt x="416243" y="423536"/>
                    <a:pt x="416243" y="422583"/>
                    <a:pt x="416243" y="420678"/>
                  </a:cubicBezTo>
                  <a:cubicBezTo>
                    <a:pt x="416243" y="415916"/>
                    <a:pt x="420053" y="414011"/>
                    <a:pt x="422910" y="410201"/>
                  </a:cubicBezTo>
                  <a:cubicBezTo>
                    <a:pt x="422910" y="410201"/>
                    <a:pt x="422910" y="410201"/>
                    <a:pt x="422910" y="410201"/>
                  </a:cubicBezTo>
                  <a:cubicBezTo>
                    <a:pt x="423863" y="410201"/>
                    <a:pt x="424815" y="409248"/>
                    <a:pt x="425768" y="408296"/>
                  </a:cubicBezTo>
                  <a:cubicBezTo>
                    <a:pt x="427673" y="406391"/>
                    <a:pt x="429578" y="406391"/>
                    <a:pt x="432435" y="406391"/>
                  </a:cubicBezTo>
                  <a:cubicBezTo>
                    <a:pt x="434340" y="406391"/>
                    <a:pt x="436245" y="407343"/>
                    <a:pt x="438150" y="407343"/>
                  </a:cubicBezTo>
                  <a:cubicBezTo>
                    <a:pt x="438150" y="408296"/>
                    <a:pt x="438150" y="410201"/>
                    <a:pt x="438150" y="411153"/>
                  </a:cubicBezTo>
                  <a:cubicBezTo>
                    <a:pt x="438150" y="412106"/>
                    <a:pt x="439103" y="412106"/>
                    <a:pt x="439103" y="413058"/>
                  </a:cubicBezTo>
                  <a:cubicBezTo>
                    <a:pt x="439103" y="413058"/>
                    <a:pt x="440055" y="413058"/>
                    <a:pt x="441008" y="413058"/>
                  </a:cubicBezTo>
                  <a:cubicBezTo>
                    <a:pt x="441008" y="412106"/>
                    <a:pt x="441008" y="411153"/>
                    <a:pt x="441008" y="410201"/>
                  </a:cubicBezTo>
                  <a:cubicBezTo>
                    <a:pt x="441960" y="408296"/>
                    <a:pt x="443865" y="407343"/>
                    <a:pt x="446723" y="407343"/>
                  </a:cubicBezTo>
                  <a:cubicBezTo>
                    <a:pt x="450533" y="407343"/>
                    <a:pt x="455295" y="405438"/>
                    <a:pt x="458153" y="402581"/>
                  </a:cubicBezTo>
                  <a:cubicBezTo>
                    <a:pt x="458153" y="401628"/>
                    <a:pt x="458153" y="400676"/>
                    <a:pt x="459105" y="399723"/>
                  </a:cubicBezTo>
                  <a:lnTo>
                    <a:pt x="463868" y="405438"/>
                  </a:lnTo>
                  <a:cubicBezTo>
                    <a:pt x="465773" y="404486"/>
                    <a:pt x="467678" y="404486"/>
                    <a:pt x="469583" y="403533"/>
                  </a:cubicBezTo>
                  <a:cubicBezTo>
                    <a:pt x="470535" y="403533"/>
                    <a:pt x="472440" y="403533"/>
                    <a:pt x="473393" y="402581"/>
                  </a:cubicBezTo>
                  <a:cubicBezTo>
                    <a:pt x="474345" y="402581"/>
                    <a:pt x="475298" y="401628"/>
                    <a:pt x="476250" y="401628"/>
                  </a:cubicBezTo>
                  <a:cubicBezTo>
                    <a:pt x="477203" y="399723"/>
                    <a:pt x="479108" y="398771"/>
                    <a:pt x="481013" y="397818"/>
                  </a:cubicBezTo>
                  <a:cubicBezTo>
                    <a:pt x="481965" y="396866"/>
                    <a:pt x="482918" y="395913"/>
                    <a:pt x="483870" y="394961"/>
                  </a:cubicBezTo>
                  <a:cubicBezTo>
                    <a:pt x="483870" y="394961"/>
                    <a:pt x="484823" y="394008"/>
                    <a:pt x="484823" y="394008"/>
                  </a:cubicBezTo>
                  <a:cubicBezTo>
                    <a:pt x="487680" y="393056"/>
                    <a:pt x="487680" y="391151"/>
                    <a:pt x="489585" y="389246"/>
                  </a:cubicBezTo>
                  <a:cubicBezTo>
                    <a:pt x="492443" y="387341"/>
                    <a:pt x="493395" y="384483"/>
                    <a:pt x="492443" y="380673"/>
                  </a:cubicBezTo>
                  <a:cubicBezTo>
                    <a:pt x="494348" y="379721"/>
                    <a:pt x="496253" y="378768"/>
                    <a:pt x="497205" y="375911"/>
                  </a:cubicBezTo>
                  <a:cubicBezTo>
                    <a:pt x="498158" y="374006"/>
                    <a:pt x="499110" y="372101"/>
                    <a:pt x="501015" y="371148"/>
                  </a:cubicBezTo>
                  <a:cubicBezTo>
                    <a:pt x="501015" y="371148"/>
                    <a:pt x="501968" y="370196"/>
                    <a:pt x="501968" y="370196"/>
                  </a:cubicBezTo>
                  <a:cubicBezTo>
                    <a:pt x="502920" y="367338"/>
                    <a:pt x="502920" y="364481"/>
                    <a:pt x="503873" y="362576"/>
                  </a:cubicBezTo>
                  <a:cubicBezTo>
                    <a:pt x="501968" y="360671"/>
                    <a:pt x="501015" y="359718"/>
                    <a:pt x="499110" y="360671"/>
                  </a:cubicBezTo>
                  <a:cubicBezTo>
                    <a:pt x="498158" y="360671"/>
                    <a:pt x="497205" y="360671"/>
                    <a:pt x="497205" y="359718"/>
                  </a:cubicBezTo>
                  <a:lnTo>
                    <a:pt x="503873" y="355908"/>
                  </a:lnTo>
                  <a:cubicBezTo>
                    <a:pt x="502920" y="354956"/>
                    <a:pt x="501968" y="354003"/>
                    <a:pt x="501015" y="353051"/>
                  </a:cubicBezTo>
                  <a:lnTo>
                    <a:pt x="502920" y="351146"/>
                  </a:lnTo>
                  <a:cubicBezTo>
                    <a:pt x="501015" y="349241"/>
                    <a:pt x="500063" y="348288"/>
                    <a:pt x="498158" y="346383"/>
                  </a:cubicBezTo>
                  <a:cubicBezTo>
                    <a:pt x="497205" y="344478"/>
                    <a:pt x="496253" y="341621"/>
                    <a:pt x="495300" y="339716"/>
                  </a:cubicBezTo>
                  <a:cubicBezTo>
                    <a:pt x="495300" y="337811"/>
                    <a:pt x="493395" y="336858"/>
                    <a:pt x="492443" y="335906"/>
                  </a:cubicBezTo>
                  <a:cubicBezTo>
                    <a:pt x="491490" y="335906"/>
                    <a:pt x="489585" y="334953"/>
                    <a:pt x="489585" y="333048"/>
                  </a:cubicBezTo>
                  <a:cubicBezTo>
                    <a:pt x="489585" y="333048"/>
                    <a:pt x="489585" y="332096"/>
                    <a:pt x="489585" y="332096"/>
                  </a:cubicBezTo>
                  <a:cubicBezTo>
                    <a:pt x="490538" y="329238"/>
                    <a:pt x="493395" y="328286"/>
                    <a:pt x="494348" y="325428"/>
                  </a:cubicBezTo>
                  <a:cubicBezTo>
                    <a:pt x="496253" y="325428"/>
                    <a:pt x="497205" y="323523"/>
                    <a:pt x="499110" y="322571"/>
                  </a:cubicBezTo>
                  <a:cubicBezTo>
                    <a:pt x="499110" y="322571"/>
                    <a:pt x="500063" y="322571"/>
                    <a:pt x="500063" y="321618"/>
                  </a:cubicBezTo>
                  <a:cubicBezTo>
                    <a:pt x="501968" y="320666"/>
                    <a:pt x="503873" y="320666"/>
                    <a:pt x="505778" y="319713"/>
                  </a:cubicBezTo>
                  <a:cubicBezTo>
                    <a:pt x="505778" y="319713"/>
                    <a:pt x="506730" y="318761"/>
                    <a:pt x="506730" y="317808"/>
                  </a:cubicBezTo>
                  <a:cubicBezTo>
                    <a:pt x="502920" y="317808"/>
                    <a:pt x="500063" y="316856"/>
                    <a:pt x="497205" y="314951"/>
                  </a:cubicBezTo>
                  <a:cubicBezTo>
                    <a:pt x="495300" y="315903"/>
                    <a:pt x="494348" y="316856"/>
                    <a:pt x="493395" y="317808"/>
                  </a:cubicBezTo>
                  <a:cubicBezTo>
                    <a:pt x="490538" y="319713"/>
                    <a:pt x="488633" y="318761"/>
                    <a:pt x="488633" y="315903"/>
                  </a:cubicBezTo>
                  <a:cubicBezTo>
                    <a:pt x="488633" y="314951"/>
                    <a:pt x="488633" y="313998"/>
                    <a:pt x="487680" y="313998"/>
                  </a:cubicBezTo>
                  <a:cubicBezTo>
                    <a:pt x="486728" y="313998"/>
                    <a:pt x="485775" y="313998"/>
                    <a:pt x="484823" y="313046"/>
                  </a:cubicBezTo>
                  <a:cubicBezTo>
                    <a:pt x="481013" y="312093"/>
                    <a:pt x="480060" y="310188"/>
                    <a:pt x="481965" y="307331"/>
                  </a:cubicBezTo>
                  <a:cubicBezTo>
                    <a:pt x="481965" y="307331"/>
                    <a:pt x="482918" y="307331"/>
                    <a:pt x="482918" y="306378"/>
                  </a:cubicBezTo>
                  <a:cubicBezTo>
                    <a:pt x="482918" y="306378"/>
                    <a:pt x="483870" y="306378"/>
                    <a:pt x="483870" y="306378"/>
                  </a:cubicBezTo>
                  <a:cubicBezTo>
                    <a:pt x="486728" y="306378"/>
                    <a:pt x="489585" y="306378"/>
                    <a:pt x="490538" y="303521"/>
                  </a:cubicBezTo>
                  <a:cubicBezTo>
                    <a:pt x="490538" y="302568"/>
                    <a:pt x="491490" y="302568"/>
                    <a:pt x="492443" y="301616"/>
                  </a:cubicBezTo>
                  <a:cubicBezTo>
                    <a:pt x="495300" y="300663"/>
                    <a:pt x="497205" y="298758"/>
                    <a:pt x="499110" y="296853"/>
                  </a:cubicBezTo>
                  <a:cubicBezTo>
                    <a:pt x="501015" y="294948"/>
                    <a:pt x="503873" y="294948"/>
                    <a:pt x="505778" y="296853"/>
                  </a:cubicBezTo>
                  <a:cubicBezTo>
                    <a:pt x="505778" y="296853"/>
                    <a:pt x="505778" y="296853"/>
                    <a:pt x="505778" y="296853"/>
                  </a:cubicBezTo>
                  <a:cubicBezTo>
                    <a:pt x="506730" y="297806"/>
                    <a:pt x="506730" y="298758"/>
                    <a:pt x="506730" y="299711"/>
                  </a:cubicBezTo>
                  <a:cubicBezTo>
                    <a:pt x="506730" y="299711"/>
                    <a:pt x="506730" y="299711"/>
                    <a:pt x="506730" y="299711"/>
                  </a:cubicBezTo>
                  <a:cubicBezTo>
                    <a:pt x="505778" y="300663"/>
                    <a:pt x="504825" y="301616"/>
                    <a:pt x="503873" y="303521"/>
                  </a:cubicBezTo>
                  <a:cubicBezTo>
                    <a:pt x="503873" y="304473"/>
                    <a:pt x="504825" y="306378"/>
                    <a:pt x="504825" y="307331"/>
                  </a:cubicBezTo>
                  <a:lnTo>
                    <a:pt x="504825" y="307331"/>
                  </a:lnTo>
                  <a:cubicBezTo>
                    <a:pt x="507683" y="305426"/>
                    <a:pt x="509588" y="303521"/>
                    <a:pt x="513398" y="302568"/>
                  </a:cubicBezTo>
                  <a:cubicBezTo>
                    <a:pt x="517208" y="301616"/>
                    <a:pt x="521970" y="301616"/>
                    <a:pt x="524828" y="304473"/>
                  </a:cubicBezTo>
                  <a:lnTo>
                    <a:pt x="521970" y="312093"/>
                  </a:lnTo>
                  <a:cubicBezTo>
                    <a:pt x="522923" y="313046"/>
                    <a:pt x="523875" y="313998"/>
                    <a:pt x="525780" y="313998"/>
                  </a:cubicBezTo>
                  <a:cubicBezTo>
                    <a:pt x="527685" y="313998"/>
                    <a:pt x="529590" y="314951"/>
                    <a:pt x="530543" y="315903"/>
                  </a:cubicBezTo>
                  <a:cubicBezTo>
                    <a:pt x="531495" y="316856"/>
                    <a:pt x="532448" y="317808"/>
                    <a:pt x="531495" y="319713"/>
                  </a:cubicBezTo>
                  <a:cubicBezTo>
                    <a:pt x="531495" y="320666"/>
                    <a:pt x="530543" y="320666"/>
                    <a:pt x="529590" y="321618"/>
                  </a:cubicBezTo>
                  <a:lnTo>
                    <a:pt x="531495" y="327333"/>
                  </a:lnTo>
                  <a:cubicBezTo>
                    <a:pt x="529590" y="329238"/>
                    <a:pt x="529590" y="333048"/>
                    <a:pt x="530543" y="334953"/>
                  </a:cubicBezTo>
                  <a:cubicBezTo>
                    <a:pt x="533400" y="334953"/>
                    <a:pt x="534353" y="333048"/>
                    <a:pt x="537210" y="332096"/>
                  </a:cubicBezTo>
                  <a:cubicBezTo>
                    <a:pt x="540068" y="331143"/>
                    <a:pt x="541973" y="331143"/>
                    <a:pt x="543878" y="330191"/>
                  </a:cubicBezTo>
                  <a:cubicBezTo>
                    <a:pt x="545783" y="328286"/>
                    <a:pt x="545783" y="326381"/>
                    <a:pt x="545783" y="324476"/>
                  </a:cubicBezTo>
                  <a:cubicBezTo>
                    <a:pt x="545783" y="323523"/>
                    <a:pt x="545783" y="322571"/>
                    <a:pt x="545783" y="321618"/>
                  </a:cubicBezTo>
                  <a:cubicBezTo>
                    <a:pt x="545783" y="319713"/>
                    <a:pt x="544830" y="317808"/>
                    <a:pt x="543878" y="315903"/>
                  </a:cubicBezTo>
                  <a:cubicBezTo>
                    <a:pt x="542925" y="313998"/>
                    <a:pt x="541973" y="312093"/>
                    <a:pt x="540068" y="310188"/>
                  </a:cubicBezTo>
                  <a:cubicBezTo>
                    <a:pt x="539115" y="309236"/>
                    <a:pt x="539115" y="308283"/>
                    <a:pt x="538163" y="308283"/>
                  </a:cubicBezTo>
                  <a:cubicBezTo>
                    <a:pt x="537210" y="307331"/>
                    <a:pt x="536258" y="306378"/>
                    <a:pt x="535305" y="305426"/>
                  </a:cubicBezTo>
                  <a:cubicBezTo>
                    <a:pt x="535305" y="303521"/>
                    <a:pt x="536258" y="300663"/>
                    <a:pt x="538163" y="300663"/>
                  </a:cubicBezTo>
                  <a:cubicBezTo>
                    <a:pt x="541020" y="298758"/>
                    <a:pt x="544830" y="296853"/>
                    <a:pt x="546735" y="294948"/>
                  </a:cubicBezTo>
                  <a:cubicBezTo>
                    <a:pt x="545783" y="291138"/>
                    <a:pt x="547688" y="288281"/>
                    <a:pt x="550545" y="286376"/>
                  </a:cubicBezTo>
                  <a:cubicBezTo>
                    <a:pt x="553403" y="284471"/>
                    <a:pt x="555308" y="282566"/>
                    <a:pt x="558165" y="280661"/>
                  </a:cubicBezTo>
                  <a:cubicBezTo>
                    <a:pt x="558165" y="280661"/>
                    <a:pt x="559118" y="280661"/>
                    <a:pt x="559118" y="280661"/>
                  </a:cubicBezTo>
                  <a:cubicBezTo>
                    <a:pt x="559118" y="280661"/>
                    <a:pt x="560070" y="280661"/>
                    <a:pt x="560070" y="281613"/>
                  </a:cubicBezTo>
                  <a:cubicBezTo>
                    <a:pt x="561975" y="283518"/>
                    <a:pt x="564833" y="284471"/>
                    <a:pt x="566738" y="283518"/>
                  </a:cubicBezTo>
                  <a:cubicBezTo>
                    <a:pt x="570548" y="282566"/>
                    <a:pt x="573405" y="280661"/>
                    <a:pt x="576263" y="276851"/>
                  </a:cubicBezTo>
                  <a:cubicBezTo>
                    <a:pt x="579120" y="273041"/>
                    <a:pt x="582930" y="269231"/>
                    <a:pt x="586740" y="265421"/>
                  </a:cubicBezTo>
                  <a:cubicBezTo>
                    <a:pt x="588645" y="263516"/>
                    <a:pt x="590550" y="261611"/>
                    <a:pt x="591503" y="258753"/>
                  </a:cubicBezTo>
                  <a:cubicBezTo>
                    <a:pt x="593408" y="254943"/>
                    <a:pt x="596265" y="251133"/>
                    <a:pt x="599123" y="248276"/>
                  </a:cubicBezTo>
                  <a:cubicBezTo>
                    <a:pt x="600075" y="247323"/>
                    <a:pt x="601028" y="246371"/>
                    <a:pt x="601028" y="245418"/>
                  </a:cubicBezTo>
                  <a:cubicBezTo>
                    <a:pt x="602933" y="241608"/>
                    <a:pt x="602933" y="237798"/>
                    <a:pt x="602933" y="233988"/>
                  </a:cubicBezTo>
                  <a:cubicBezTo>
                    <a:pt x="602933" y="232083"/>
                    <a:pt x="602933" y="230178"/>
                    <a:pt x="603885" y="228273"/>
                  </a:cubicBezTo>
                  <a:cubicBezTo>
                    <a:pt x="604838" y="226368"/>
                    <a:pt x="605790" y="224463"/>
                    <a:pt x="606743" y="223511"/>
                  </a:cubicBezTo>
                  <a:cubicBezTo>
                    <a:pt x="607695" y="222558"/>
                    <a:pt x="607695" y="221606"/>
                    <a:pt x="607695" y="219701"/>
                  </a:cubicBezTo>
                  <a:cubicBezTo>
                    <a:pt x="607695" y="218748"/>
                    <a:pt x="607695" y="216843"/>
                    <a:pt x="606743" y="216843"/>
                  </a:cubicBezTo>
                  <a:cubicBezTo>
                    <a:pt x="605790" y="214938"/>
                    <a:pt x="606743" y="214938"/>
                    <a:pt x="607695" y="213033"/>
                  </a:cubicBezTo>
                  <a:cubicBezTo>
                    <a:pt x="605790" y="211128"/>
                    <a:pt x="603885" y="210176"/>
                    <a:pt x="602933" y="208271"/>
                  </a:cubicBezTo>
                  <a:cubicBezTo>
                    <a:pt x="601980" y="206366"/>
                    <a:pt x="599123" y="205413"/>
                    <a:pt x="597218" y="206366"/>
                  </a:cubicBezTo>
                  <a:cubicBezTo>
                    <a:pt x="596265" y="206366"/>
                    <a:pt x="596265" y="206366"/>
                    <a:pt x="595313" y="206366"/>
                  </a:cubicBezTo>
                  <a:lnTo>
                    <a:pt x="593408" y="210176"/>
                  </a:lnTo>
                  <a:cubicBezTo>
                    <a:pt x="592455" y="210176"/>
                    <a:pt x="591503" y="210176"/>
                    <a:pt x="590550" y="210176"/>
                  </a:cubicBezTo>
                  <a:cubicBezTo>
                    <a:pt x="589598" y="210176"/>
                    <a:pt x="588645" y="210176"/>
                    <a:pt x="587693" y="210176"/>
                  </a:cubicBezTo>
                  <a:cubicBezTo>
                    <a:pt x="587693" y="209223"/>
                    <a:pt x="587693" y="208271"/>
                    <a:pt x="587693" y="207318"/>
                  </a:cubicBezTo>
                  <a:cubicBezTo>
                    <a:pt x="585788" y="207318"/>
                    <a:pt x="584835" y="209223"/>
                    <a:pt x="583883" y="208271"/>
                  </a:cubicBezTo>
                  <a:lnTo>
                    <a:pt x="583883" y="205413"/>
                  </a:lnTo>
                  <a:cubicBezTo>
                    <a:pt x="581025" y="204461"/>
                    <a:pt x="578168" y="205413"/>
                    <a:pt x="576263" y="202556"/>
                  </a:cubicBezTo>
                  <a:cubicBezTo>
                    <a:pt x="577215" y="201603"/>
                    <a:pt x="577215" y="201603"/>
                    <a:pt x="578168" y="200651"/>
                  </a:cubicBezTo>
                  <a:cubicBezTo>
                    <a:pt x="581025" y="198746"/>
                    <a:pt x="582930" y="196841"/>
                    <a:pt x="585788" y="194936"/>
                  </a:cubicBezTo>
                  <a:cubicBezTo>
                    <a:pt x="587693" y="193031"/>
                    <a:pt x="590550" y="191126"/>
                    <a:pt x="592455" y="189221"/>
                  </a:cubicBezTo>
                  <a:cubicBezTo>
                    <a:pt x="594360" y="187316"/>
                    <a:pt x="595313" y="185411"/>
                    <a:pt x="597218" y="184458"/>
                  </a:cubicBezTo>
                  <a:cubicBezTo>
                    <a:pt x="599123" y="183506"/>
                    <a:pt x="601028" y="181601"/>
                    <a:pt x="602933" y="180648"/>
                  </a:cubicBezTo>
                  <a:cubicBezTo>
                    <a:pt x="603885" y="179696"/>
                    <a:pt x="603885" y="179696"/>
                    <a:pt x="604838" y="178743"/>
                  </a:cubicBezTo>
                  <a:cubicBezTo>
                    <a:pt x="605790" y="176838"/>
                    <a:pt x="607695" y="174933"/>
                    <a:pt x="608648" y="174933"/>
                  </a:cubicBezTo>
                  <a:cubicBezTo>
                    <a:pt x="609600" y="173981"/>
                    <a:pt x="610553" y="173028"/>
                    <a:pt x="611505" y="172076"/>
                  </a:cubicBezTo>
                  <a:cubicBezTo>
                    <a:pt x="613410" y="170171"/>
                    <a:pt x="616268" y="168266"/>
                    <a:pt x="619125" y="168266"/>
                  </a:cubicBezTo>
                  <a:cubicBezTo>
                    <a:pt x="622935" y="168266"/>
                    <a:pt x="625793" y="167313"/>
                    <a:pt x="629603" y="167313"/>
                  </a:cubicBezTo>
                  <a:cubicBezTo>
                    <a:pt x="630555" y="167313"/>
                    <a:pt x="631508" y="167313"/>
                    <a:pt x="632460" y="168266"/>
                  </a:cubicBezTo>
                  <a:cubicBezTo>
                    <a:pt x="633413" y="169218"/>
                    <a:pt x="634365" y="168266"/>
                    <a:pt x="634365" y="168266"/>
                  </a:cubicBezTo>
                  <a:cubicBezTo>
                    <a:pt x="634365" y="168266"/>
                    <a:pt x="635318" y="167313"/>
                    <a:pt x="636270" y="167313"/>
                  </a:cubicBezTo>
                  <a:cubicBezTo>
                    <a:pt x="639128" y="168266"/>
                    <a:pt x="641985" y="168266"/>
                    <a:pt x="643890" y="167313"/>
                  </a:cubicBezTo>
                  <a:cubicBezTo>
                    <a:pt x="644843" y="167313"/>
                    <a:pt x="645795" y="167313"/>
                    <a:pt x="646748" y="168266"/>
                  </a:cubicBezTo>
                  <a:cubicBezTo>
                    <a:pt x="646748" y="168266"/>
                    <a:pt x="647700" y="167313"/>
                    <a:pt x="647700" y="167313"/>
                  </a:cubicBezTo>
                  <a:cubicBezTo>
                    <a:pt x="649605" y="164456"/>
                    <a:pt x="653415" y="164456"/>
                    <a:pt x="656273" y="165408"/>
                  </a:cubicBezTo>
                  <a:cubicBezTo>
                    <a:pt x="657225" y="165408"/>
                    <a:pt x="658178" y="166361"/>
                    <a:pt x="659130" y="166361"/>
                  </a:cubicBezTo>
                  <a:cubicBezTo>
                    <a:pt x="661988" y="165408"/>
                    <a:pt x="663893" y="167313"/>
                    <a:pt x="665798" y="169218"/>
                  </a:cubicBezTo>
                  <a:lnTo>
                    <a:pt x="661035" y="170171"/>
                  </a:lnTo>
                  <a:cubicBezTo>
                    <a:pt x="661035" y="171123"/>
                    <a:pt x="661988" y="172076"/>
                    <a:pt x="662940" y="171123"/>
                  </a:cubicBezTo>
                  <a:cubicBezTo>
                    <a:pt x="665798" y="170171"/>
                    <a:pt x="668655" y="171123"/>
                    <a:pt x="671513" y="169218"/>
                  </a:cubicBezTo>
                  <a:cubicBezTo>
                    <a:pt x="672465" y="169218"/>
                    <a:pt x="673418" y="169218"/>
                    <a:pt x="674370" y="169218"/>
                  </a:cubicBezTo>
                  <a:cubicBezTo>
                    <a:pt x="676275" y="169218"/>
                    <a:pt x="678180" y="169218"/>
                    <a:pt x="680085" y="168266"/>
                  </a:cubicBezTo>
                  <a:cubicBezTo>
                    <a:pt x="679133" y="166361"/>
                    <a:pt x="677228" y="168266"/>
                    <a:pt x="676275" y="166361"/>
                  </a:cubicBezTo>
                  <a:cubicBezTo>
                    <a:pt x="676275" y="163503"/>
                    <a:pt x="678180" y="160646"/>
                    <a:pt x="681990" y="158741"/>
                  </a:cubicBezTo>
                  <a:cubicBezTo>
                    <a:pt x="684848" y="156836"/>
                    <a:pt x="687705" y="153978"/>
                    <a:pt x="689610" y="151121"/>
                  </a:cubicBezTo>
                  <a:cubicBezTo>
                    <a:pt x="690563" y="149216"/>
                    <a:pt x="693420" y="148263"/>
                    <a:pt x="695325" y="148263"/>
                  </a:cubicBezTo>
                  <a:cubicBezTo>
                    <a:pt x="697230" y="148263"/>
                    <a:pt x="698183" y="148263"/>
                    <a:pt x="700088" y="147311"/>
                  </a:cubicBezTo>
                  <a:cubicBezTo>
                    <a:pt x="701993" y="146358"/>
                    <a:pt x="703898" y="146358"/>
                    <a:pt x="705803" y="148263"/>
                  </a:cubicBezTo>
                  <a:cubicBezTo>
                    <a:pt x="707708" y="148263"/>
                    <a:pt x="708660" y="146358"/>
                    <a:pt x="709613" y="148263"/>
                  </a:cubicBezTo>
                  <a:cubicBezTo>
                    <a:pt x="710565" y="150168"/>
                    <a:pt x="707708" y="151121"/>
                    <a:pt x="707708" y="153978"/>
                  </a:cubicBezTo>
                  <a:lnTo>
                    <a:pt x="710565" y="157788"/>
                  </a:lnTo>
                  <a:cubicBezTo>
                    <a:pt x="713423" y="155883"/>
                    <a:pt x="715328" y="153978"/>
                    <a:pt x="718185" y="152073"/>
                  </a:cubicBezTo>
                  <a:cubicBezTo>
                    <a:pt x="720090" y="151121"/>
                    <a:pt x="721995" y="150168"/>
                    <a:pt x="723900" y="150168"/>
                  </a:cubicBezTo>
                  <a:cubicBezTo>
                    <a:pt x="723900" y="147311"/>
                    <a:pt x="723900" y="145406"/>
                    <a:pt x="725805" y="143501"/>
                  </a:cubicBezTo>
                  <a:cubicBezTo>
                    <a:pt x="728663" y="143501"/>
                    <a:pt x="731520" y="140643"/>
                    <a:pt x="734378" y="143501"/>
                  </a:cubicBezTo>
                  <a:cubicBezTo>
                    <a:pt x="734378" y="143501"/>
                    <a:pt x="734378" y="144453"/>
                    <a:pt x="733425" y="144453"/>
                  </a:cubicBezTo>
                  <a:cubicBezTo>
                    <a:pt x="730568" y="145406"/>
                    <a:pt x="729615" y="146358"/>
                    <a:pt x="729615" y="149216"/>
                  </a:cubicBezTo>
                  <a:cubicBezTo>
                    <a:pt x="729615" y="152073"/>
                    <a:pt x="728663" y="154931"/>
                    <a:pt x="726758" y="157788"/>
                  </a:cubicBezTo>
                  <a:cubicBezTo>
                    <a:pt x="724853" y="158741"/>
                    <a:pt x="722948" y="159693"/>
                    <a:pt x="721043" y="159693"/>
                  </a:cubicBezTo>
                  <a:cubicBezTo>
                    <a:pt x="720090" y="159693"/>
                    <a:pt x="719138" y="160646"/>
                    <a:pt x="719138" y="161598"/>
                  </a:cubicBezTo>
                  <a:cubicBezTo>
                    <a:pt x="717233" y="163503"/>
                    <a:pt x="715328" y="166361"/>
                    <a:pt x="712470" y="167313"/>
                  </a:cubicBezTo>
                  <a:cubicBezTo>
                    <a:pt x="710565" y="168266"/>
                    <a:pt x="708660" y="170171"/>
                    <a:pt x="706755" y="173028"/>
                  </a:cubicBezTo>
                  <a:cubicBezTo>
                    <a:pt x="704850" y="175886"/>
                    <a:pt x="701993" y="178743"/>
                    <a:pt x="698183" y="179696"/>
                  </a:cubicBezTo>
                  <a:cubicBezTo>
                    <a:pt x="696278" y="180648"/>
                    <a:pt x="694373" y="181601"/>
                    <a:pt x="692468" y="182553"/>
                  </a:cubicBezTo>
                  <a:cubicBezTo>
                    <a:pt x="692468" y="184458"/>
                    <a:pt x="691515" y="186363"/>
                    <a:pt x="689610" y="188268"/>
                  </a:cubicBezTo>
                  <a:cubicBezTo>
                    <a:pt x="687705" y="190173"/>
                    <a:pt x="685800" y="192078"/>
                    <a:pt x="685800" y="194936"/>
                  </a:cubicBezTo>
                  <a:cubicBezTo>
                    <a:pt x="684848" y="198746"/>
                    <a:pt x="684848" y="201603"/>
                    <a:pt x="685800" y="205413"/>
                  </a:cubicBezTo>
                  <a:cubicBezTo>
                    <a:pt x="687705" y="213033"/>
                    <a:pt x="689610" y="220653"/>
                    <a:pt x="690563" y="228273"/>
                  </a:cubicBezTo>
                  <a:cubicBezTo>
                    <a:pt x="690563" y="229226"/>
                    <a:pt x="691515" y="230178"/>
                    <a:pt x="692468" y="230178"/>
                  </a:cubicBezTo>
                  <a:cubicBezTo>
                    <a:pt x="697230" y="228273"/>
                    <a:pt x="701040" y="223511"/>
                    <a:pt x="701040" y="217796"/>
                  </a:cubicBezTo>
                  <a:lnTo>
                    <a:pt x="707708" y="214938"/>
                  </a:lnTo>
                  <a:cubicBezTo>
                    <a:pt x="707708" y="213986"/>
                    <a:pt x="707708" y="213033"/>
                    <a:pt x="707708" y="213033"/>
                  </a:cubicBezTo>
                  <a:cubicBezTo>
                    <a:pt x="707708" y="211128"/>
                    <a:pt x="708660" y="209223"/>
                    <a:pt x="709613" y="208271"/>
                  </a:cubicBezTo>
                  <a:cubicBezTo>
                    <a:pt x="711518" y="206366"/>
                    <a:pt x="713423" y="206366"/>
                    <a:pt x="715328" y="206366"/>
                  </a:cubicBezTo>
                  <a:cubicBezTo>
                    <a:pt x="717233" y="206366"/>
                    <a:pt x="718185" y="206366"/>
                    <a:pt x="719138" y="204461"/>
                  </a:cubicBezTo>
                  <a:cubicBezTo>
                    <a:pt x="719138" y="204461"/>
                    <a:pt x="719138" y="204461"/>
                    <a:pt x="719138" y="204461"/>
                  </a:cubicBezTo>
                  <a:cubicBezTo>
                    <a:pt x="719138" y="204461"/>
                    <a:pt x="719138" y="203508"/>
                    <a:pt x="718185" y="202556"/>
                  </a:cubicBezTo>
                  <a:cubicBezTo>
                    <a:pt x="717233" y="199698"/>
                    <a:pt x="717233" y="196841"/>
                    <a:pt x="720090" y="193983"/>
                  </a:cubicBezTo>
                  <a:cubicBezTo>
                    <a:pt x="721043" y="193983"/>
                    <a:pt x="721043" y="193031"/>
                    <a:pt x="721995" y="193031"/>
                  </a:cubicBezTo>
                  <a:cubicBezTo>
                    <a:pt x="722948" y="193031"/>
                    <a:pt x="722948" y="193983"/>
                    <a:pt x="723900" y="193983"/>
                  </a:cubicBezTo>
                  <a:cubicBezTo>
                    <a:pt x="724853" y="193983"/>
                    <a:pt x="725805" y="193031"/>
                    <a:pt x="725805" y="192078"/>
                  </a:cubicBezTo>
                  <a:cubicBezTo>
                    <a:pt x="725805" y="191126"/>
                    <a:pt x="725805" y="190173"/>
                    <a:pt x="724853" y="190173"/>
                  </a:cubicBezTo>
                  <a:cubicBezTo>
                    <a:pt x="723900" y="190173"/>
                    <a:pt x="723900" y="189221"/>
                    <a:pt x="723900" y="188268"/>
                  </a:cubicBezTo>
                  <a:cubicBezTo>
                    <a:pt x="722948" y="186363"/>
                    <a:pt x="724853" y="184458"/>
                    <a:pt x="725805" y="182553"/>
                  </a:cubicBezTo>
                  <a:cubicBezTo>
                    <a:pt x="724853" y="182553"/>
                    <a:pt x="723900" y="181601"/>
                    <a:pt x="722948" y="181601"/>
                  </a:cubicBezTo>
                  <a:cubicBezTo>
                    <a:pt x="721995" y="181601"/>
                    <a:pt x="721995" y="181601"/>
                    <a:pt x="721043" y="181601"/>
                  </a:cubicBezTo>
                  <a:cubicBezTo>
                    <a:pt x="720090" y="181601"/>
                    <a:pt x="719138" y="180648"/>
                    <a:pt x="719138" y="179696"/>
                  </a:cubicBezTo>
                  <a:cubicBezTo>
                    <a:pt x="719138" y="177791"/>
                    <a:pt x="720090" y="176838"/>
                    <a:pt x="721043" y="175886"/>
                  </a:cubicBezTo>
                  <a:cubicBezTo>
                    <a:pt x="723900" y="173981"/>
                    <a:pt x="724853" y="171123"/>
                    <a:pt x="725805" y="168266"/>
                  </a:cubicBezTo>
                  <a:cubicBezTo>
                    <a:pt x="726758" y="166361"/>
                    <a:pt x="727710" y="165408"/>
                    <a:pt x="729615" y="165408"/>
                  </a:cubicBezTo>
                  <a:cubicBezTo>
                    <a:pt x="731520" y="165408"/>
                    <a:pt x="733425" y="165408"/>
                    <a:pt x="734378" y="166361"/>
                  </a:cubicBezTo>
                  <a:cubicBezTo>
                    <a:pt x="736283" y="164456"/>
                    <a:pt x="738188" y="163503"/>
                    <a:pt x="741045" y="162551"/>
                  </a:cubicBezTo>
                  <a:lnTo>
                    <a:pt x="741998" y="165408"/>
                  </a:lnTo>
                  <a:cubicBezTo>
                    <a:pt x="742950" y="165408"/>
                    <a:pt x="742950" y="165408"/>
                    <a:pt x="742950" y="164456"/>
                  </a:cubicBezTo>
                  <a:cubicBezTo>
                    <a:pt x="745808" y="161598"/>
                    <a:pt x="750570" y="160646"/>
                    <a:pt x="754380" y="160646"/>
                  </a:cubicBezTo>
                  <a:cubicBezTo>
                    <a:pt x="756285" y="160646"/>
                    <a:pt x="759143" y="161598"/>
                    <a:pt x="760095" y="163503"/>
                  </a:cubicBezTo>
                  <a:cubicBezTo>
                    <a:pt x="761048" y="164456"/>
                    <a:pt x="761048" y="164456"/>
                    <a:pt x="762000" y="165408"/>
                  </a:cubicBezTo>
                  <a:cubicBezTo>
                    <a:pt x="762953" y="162551"/>
                    <a:pt x="764858" y="160646"/>
                    <a:pt x="767715" y="159693"/>
                  </a:cubicBezTo>
                  <a:cubicBezTo>
                    <a:pt x="770573" y="158741"/>
                    <a:pt x="772478" y="156836"/>
                    <a:pt x="775335" y="154931"/>
                  </a:cubicBezTo>
                  <a:cubicBezTo>
                    <a:pt x="777240" y="153978"/>
                    <a:pt x="779145" y="152073"/>
                    <a:pt x="781050" y="151121"/>
                  </a:cubicBezTo>
                  <a:cubicBezTo>
                    <a:pt x="785813" y="149216"/>
                    <a:pt x="790575" y="148263"/>
                    <a:pt x="794385" y="146358"/>
                  </a:cubicBezTo>
                  <a:cubicBezTo>
                    <a:pt x="798195" y="144453"/>
                    <a:pt x="802005" y="144453"/>
                    <a:pt x="805815" y="145406"/>
                  </a:cubicBezTo>
                  <a:cubicBezTo>
                    <a:pt x="807720" y="146358"/>
                    <a:pt x="809625" y="145406"/>
                    <a:pt x="810578" y="144453"/>
                  </a:cubicBezTo>
                  <a:cubicBezTo>
                    <a:pt x="810578" y="144453"/>
                    <a:pt x="810578" y="144453"/>
                    <a:pt x="810578" y="143501"/>
                  </a:cubicBezTo>
                  <a:cubicBezTo>
                    <a:pt x="810578" y="143501"/>
                    <a:pt x="810578" y="142548"/>
                    <a:pt x="810578" y="142548"/>
                  </a:cubicBezTo>
                  <a:cubicBezTo>
                    <a:pt x="809625" y="141596"/>
                    <a:pt x="809625" y="139691"/>
                    <a:pt x="807720" y="137786"/>
                  </a:cubicBezTo>
                  <a:cubicBezTo>
                    <a:pt x="806768" y="136833"/>
                    <a:pt x="806768" y="133976"/>
                    <a:pt x="805815" y="132071"/>
                  </a:cubicBezTo>
                  <a:cubicBezTo>
                    <a:pt x="805815" y="131118"/>
                    <a:pt x="804863" y="130166"/>
                    <a:pt x="803910" y="130166"/>
                  </a:cubicBezTo>
                  <a:cubicBezTo>
                    <a:pt x="801053" y="130166"/>
                    <a:pt x="800100" y="128261"/>
                    <a:pt x="799148" y="126356"/>
                  </a:cubicBezTo>
                  <a:cubicBezTo>
                    <a:pt x="795338" y="127308"/>
                    <a:pt x="795338" y="127308"/>
                    <a:pt x="794385" y="125403"/>
                  </a:cubicBezTo>
                  <a:cubicBezTo>
                    <a:pt x="796290" y="124451"/>
                    <a:pt x="799148" y="124451"/>
                    <a:pt x="801053" y="125403"/>
                  </a:cubicBezTo>
                  <a:cubicBezTo>
                    <a:pt x="802958" y="126356"/>
                    <a:pt x="805815" y="126356"/>
                    <a:pt x="807720" y="125403"/>
                  </a:cubicBezTo>
                  <a:cubicBezTo>
                    <a:pt x="808673" y="125403"/>
                    <a:pt x="810578" y="124451"/>
                    <a:pt x="811530" y="123498"/>
                  </a:cubicBezTo>
                  <a:lnTo>
                    <a:pt x="811530" y="119688"/>
                  </a:lnTo>
                  <a:cubicBezTo>
                    <a:pt x="813435" y="118736"/>
                    <a:pt x="814388" y="117783"/>
                    <a:pt x="814388" y="115878"/>
                  </a:cubicBezTo>
                  <a:cubicBezTo>
                    <a:pt x="812483" y="113021"/>
                    <a:pt x="812483" y="113021"/>
                    <a:pt x="813435" y="111116"/>
                  </a:cubicBezTo>
                  <a:cubicBezTo>
                    <a:pt x="815340" y="109211"/>
                    <a:pt x="818198" y="109211"/>
                    <a:pt x="820103" y="110163"/>
                  </a:cubicBezTo>
                  <a:lnTo>
                    <a:pt x="819150" y="113021"/>
                  </a:lnTo>
                  <a:lnTo>
                    <a:pt x="821055" y="116831"/>
                  </a:lnTo>
                  <a:cubicBezTo>
                    <a:pt x="822960" y="116831"/>
                    <a:pt x="824865" y="116831"/>
                    <a:pt x="826770" y="116831"/>
                  </a:cubicBezTo>
                  <a:cubicBezTo>
                    <a:pt x="829628" y="115878"/>
                    <a:pt x="833438" y="117783"/>
                    <a:pt x="834390" y="120641"/>
                  </a:cubicBezTo>
                  <a:cubicBezTo>
                    <a:pt x="835343" y="122546"/>
                    <a:pt x="836295" y="123498"/>
                    <a:pt x="838200" y="123498"/>
                  </a:cubicBezTo>
                  <a:cubicBezTo>
                    <a:pt x="840105" y="123498"/>
                    <a:pt x="842010" y="124451"/>
                    <a:pt x="843915" y="126356"/>
                  </a:cubicBezTo>
                  <a:cubicBezTo>
                    <a:pt x="844868" y="127308"/>
                    <a:pt x="845820" y="127308"/>
                    <a:pt x="846773" y="127308"/>
                  </a:cubicBezTo>
                  <a:cubicBezTo>
                    <a:pt x="847725" y="127308"/>
                    <a:pt x="848678" y="128261"/>
                    <a:pt x="849630" y="128261"/>
                  </a:cubicBezTo>
                  <a:cubicBezTo>
                    <a:pt x="850583" y="128261"/>
                    <a:pt x="851535" y="127308"/>
                    <a:pt x="852488" y="127308"/>
                  </a:cubicBezTo>
                  <a:cubicBezTo>
                    <a:pt x="851535" y="126356"/>
                    <a:pt x="850583" y="126356"/>
                    <a:pt x="850583" y="125403"/>
                  </a:cubicBezTo>
                  <a:cubicBezTo>
                    <a:pt x="850583" y="124451"/>
                    <a:pt x="851535" y="124451"/>
                    <a:pt x="851535" y="123498"/>
                  </a:cubicBezTo>
                  <a:cubicBezTo>
                    <a:pt x="852488" y="122546"/>
                    <a:pt x="852488" y="122546"/>
                    <a:pt x="853440" y="121593"/>
                  </a:cubicBezTo>
                  <a:cubicBezTo>
                    <a:pt x="853440" y="120641"/>
                    <a:pt x="853440" y="119688"/>
                    <a:pt x="853440" y="118736"/>
                  </a:cubicBezTo>
                  <a:cubicBezTo>
                    <a:pt x="853440" y="117783"/>
                    <a:pt x="852488" y="116831"/>
                    <a:pt x="852488" y="115878"/>
                  </a:cubicBezTo>
                  <a:cubicBezTo>
                    <a:pt x="853440" y="115878"/>
                    <a:pt x="855345" y="116831"/>
                    <a:pt x="856298" y="116831"/>
                  </a:cubicBezTo>
                  <a:cubicBezTo>
                    <a:pt x="857250" y="116831"/>
                    <a:pt x="858203" y="115878"/>
                    <a:pt x="859155" y="115878"/>
                  </a:cubicBezTo>
                  <a:cubicBezTo>
                    <a:pt x="860108" y="115878"/>
                    <a:pt x="862013" y="115878"/>
                    <a:pt x="862013" y="113973"/>
                  </a:cubicBezTo>
                  <a:cubicBezTo>
                    <a:pt x="862965" y="113021"/>
                    <a:pt x="863918" y="112068"/>
                    <a:pt x="864870" y="112068"/>
                  </a:cubicBezTo>
                  <a:cubicBezTo>
                    <a:pt x="861060" y="108258"/>
                    <a:pt x="858203" y="106353"/>
                    <a:pt x="855345" y="104448"/>
                  </a:cubicBezTo>
                  <a:close/>
                  <a:moveTo>
                    <a:pt x="441008" y="203508"/>
                  </a:moveTo>
                  <a:cubicBezTo>
                    <a:pt x="441008" y="204461"/>
                    <a:pt x="441008" y="206366"/>
                    <a:pt x="440055" y="207318"/>
                  </a:cubicBezTo>
                  <a:cubicBezTo>
                    <a:pt x="439103" y="210176"/>
                    <a:pt x="438150" y="213033"/>
                    <a:pt x="435293" y="214938"/>
                  </a:cubicBezTo>
                  <a:cubicBezTo>
                    <a:pt x="432435" y="216843"/>
                    <a:pt x="429578" y="218748"/>
                    <a:pt x="426720" y="220653"/>
                  </a:cubicBezTo>
                  <a:cubicBezTo>
                    <a:pt x="424815" y="221606"/>
                    <a:pt x="422910" y="222558"/>
                    <a:pt x="421958" y="224463"/>
                  </a:cubicBezTo>
                  <a:cubicBezTo>
                    <a:pt x="421958" y="225416"/>
                    <a:pt x="421005" y="225416"/>
                    <a:pt x="421005" y="225416"/>
                  </a:cubicBezTo>
                  <a:cubicBezTo>
                    <a:pt x="418148" y="226368"/>
                    <a:pt x="416243" y="227321"/>
                    <a:pt x="413385" y="227321"/>
                  </a:cubicBezTo>
                  <a:cubicBezTo>
                    <a:pt x="412433" y="227321"/>
                    <a:pt x="411480" y="226368"/>
                    <a:pt x="410528" y="225416"/>
                  </a:cubicBezTo>
                  <a:cubicBezTo>
                    <a:pt x="412433" y="225416"/>
                    <a:pt x="413385" y="224463"/>
                    <a:pt x="414338" y="224463"/>
                  </a:cubicBezTo>
                  <a:cubicBezTo>
                    <a:pt x="417195" y="224463"/>
                    <a:pt x="419100" y="222558"/>
                    <a:pt x="421005" y="220653"/>
                  </a:cubicBezTo>
                  <a:cubicBezTo>
                    <a:pt x="421958" y="219701"/>
                    <a:pt x="422910" y="218748"/>
                    <a:pt x="423863" y="218748"/>
                  </a:cubicBezTo>
                  <a:cubicBezTo>
                    <a:pt x="424815" y="217796"/>
                    <a:pt x="425768" y="217796"/>
                    <a:pt x="425768" y="216843"/>
                  </a:cubicBezTo>
                  <a:cubicBezTo>
                    <a:pt x="426720" y="214938"/>
                    <a:pt x="428625" y="213986"/>
                    <a:pt x="429578" y="212081"/>
                  </a:cubicBezTo>
                  <a:cubicBezTo>
                    <a:pt x="434340" y="208271"/>
                    <a:pt x="437198" y="203508"/>
                    <a:pt x="439103" y="197793"/>
                  </a:cubicBezTo>
                  <a:cubicBezTo>
                    <a:pt x="439103" y="196841"/>
                    <a:pt x="440055" y="196841"/>
                    <a:pt x="441008" y="195888"/>
                  </a:cubicBezTo>
                  <a:cubicBezTo>
                    <a:pt x="441960" y="195888"/>
                    <a:pt x="441960" y="195888"/>
                    <a:pt x="442913" y="195888"/>
                  </a:cubicBezTo>
                  <a:cubicBezTo>
                    <a:pt x="442913" y="195888"/>
                    <a:pt x="443865" y="196841"/>
                    <a:pt x="443865" y="196841"/>
                  </a:cubicBezTo>
                  <a:cubicBezTo>
                    <a:pt x="441960" y="199698"/>
                    <a:pt x="441008" y="201603"/>
                    <a:pt x="441008" y="203508"/>
                  </a:cubicBezTo>
                  <a:close/>
                  <a:moveTo>
                    <a:pt x="628650" y="55871"/>
                  </a:moveTo>
                  <a:cubicBezTo>
                    <a:pt x="626745" y="55871"/>
                    <a:pt x="626745" y="55871"/>
                    <a:pt x="623888" y="56823"/>
                  </a:cubicBezTo>
                  <a:cubicBezTo>
                    <a:pt x="624840" y="54918"/>
                    <a:pt x="625793" y="53013"/>
                    <a:pt x="627698" y="53966"/>
                  </a:cubicBezTo>
                  <a:cubicBezTo>
                    <a:pt x="630555" y="54918"/>
                    <a:pt x="632460" y="54918"/>
                    <a:pt x="635318" y="54918"/>
                  </a:cubicBezTo>
                  <a:cubicBezTo>
                    <a:pt x="633413" y="54918"/>
                    <a:pt x="632460" y="54918"/>
                    <a:pt x="630555" y="55871"/>
                  </a:cubicBezTo>
                  <a:lnTo>
                    <a:pt x="628650" y="55871"/>
                  </a:lnTo>
                  <a:close/>
                </a:path>
              </a:pathLst>
            </a:custGeom>
            <a:grpFill/>
            <a:ln w="9525" cap="flat">
              <a:noFill/>
              <a:prstDash val="solid"/>
              <a:miter/>
            </a:ln>
          </p:spPr>
          <p:txBody>
            <a:bodyPr rtlCol="0" anchor="ctr"/>
            <a:lstStyle/>
            <a:p>
              <a:endParaRPr lang="it-IT" sz="1013"/>
            </a:p>
          </p:txBody>
        </p:sp>
      </p:grpSp>
      <p:grpSp>
        <p:nvGrpSpPr>
          <p:cNvPr id="1546" name="Elemento grafico 1442" descr="Australia">
            <a:extLst>
              <a:ext uri="{FF2B5EF4-FFF2-40B4-BE49-F238E27FC236}">
                <a16:creationId xmlns:a16="http://schemas.microsoft.com/office/drawing/2014/main" id="{0C6C7420-E7AE-ED46-8F70-ECE26FD8F806}"/>
              </a:ext>
            </a:extLst>
          </p:cNvPr>
          <p:cNvGrpSpPr/>
          <p:nvPr/>
        </p:nvGrpSpPr>
        <p:grpSpPr>
          <a:xfrm>
            <a:off x="7372421" y="3627458"/>
            <a:ext cx="249467" cy="249467"/>
            <a:chOff x="8338800" y="5671800"/>
            <a:chExt cx="914400" cy="914400"/>
          </a:xfrm>
          <a:solidFill>
            <a:schemeClr val="accent3"/>
          </a:solidFill>
        </p:grpSpPr>
        <p:sp>
          <p:nvSpPr>
            <p:cNvPr id="1547" name="Figura a mano libera 1546">
              <a:extLst>
                <a:ext uri="{FF2B5EF4-FFF2-40B4-BE49-F238E27FC236}">
                  <a16:creationId xmlns:a16="http://schemas.microsoft.com/office/drawing/2014/main" id="{DC566C05-4449-204A-9CA6-AC0BD0DEE3FE}"/>
                </a:ext>
              </a:extLst>
            </p:cNvPr>
            <p:cNvSpPr/>
            <p:nvPr/>
          </p:nvSpPr>
          <p:spPr>
            <a:xfrm>
              <a:off x="8363264" y="5932777"/>
              <a:ext cx="523875" cy="390525"/>
            </a:xfrm>
            <a:custGeom>
              <a:avLst/>
              <a:gdLst>
                <a:gd name="connsiteX0" fmla="*/ 2396 w 523875"/>
                <a:gd name="connsiteY0" fmla="*/ 215273 h 390525"/>
                <a:gd name="connsiteX1" fmla="*/ 2396 w 523875"/>
                <a:gd name="connsiteY1" fmla="*/ 190032 h 390525"/>
                <a:gd name="connsiteX2" fmla="*/ 1444 w 523875"/>
                <a:gd name="connsiteY2" fmla="*/ 172411 h 390525"/>
                <a:gd name="connsiteX3" fmla="*/ 4111 w 523875"/>
                <a:gd name="connsiteY3" fmla="*/ 151837 h 390525"/>
                <a:gd name="connsiteX4" fmla="*/ 12207 w 523875"/>
                <a:gd name="connsiteY4" fmla="*/ 151837 h 390525"/>
                <a:gd name="connsiteX5" fmla="*/ 20208 w 523875"/>
                <a:gd name="connsiteY5" fmla="*/ 144407 h 390525"/>
                <a:gd name="connsiteX6" fmla="*/ 34591 w 523875"/>
                <a:gd name="connsiteY6" fmla="*/ 134882 h 390525"/>
                <a:gd name="connsiteX7" fmla="*/ 55832 w 523875"/>
                <a:gd name="connsiteY7" fmla="*/ 130215 h 390525"/>
                <a:gd name="connsiteX8" fmla="*/ 77168 w 523875"/>
                <a:gd name="connsiteY8" fmla="*/ 122023 h 390525"/>
                <a:gd name="connsiteX9" fmla="*/ 97932 w 523875"/>
                <a:gd name="connsiteY9" fmla="*/ 116404 h 390525"/>
                <a:gd name="connsiteX10" fmla="*/ 111458 w 523875"/>
                <a:gd name="connsiteY10" fmla="*/ 100116 h 390525"/>
                <a:gd name="connsiteX11" fmla="*/ 115077 w 523875"/>
                <a:gd name="connsiteY11" fmla="*/ 83923 h 390525"/>
                <a:gd name="connsiteX12" fmla="*/ 120697 w 523875"/>
                <a:gd name="connsiteY12" fmla="*/ 77923 h 390525"/>
                <a:gd name="connsiteX13" fmla="*/ 130222 w 523875"/>
                <a:gd name="connsiteY13" fmla="*/ 84971 h 390525"/>
                <a:gd name="connsiteX14" fmla="*/ 133841 w 523875"/>
                <a:gd name="connsiteY14" fmla="*/ 71446 h 390525"/>
                <a:gd name="connsiteX15" fmla="*/ 144700 w 523875"/>
                <a:gd name="connsiteY15" fmla="*/ 72208 h 390525"/>
                <a:gd name="connsiteX16" fmla="*/ 146224 w 523875"/>
                <a:gd name="connsiteY16" fmla="*/ 60492 h 390525"/>
                <a:gd name="connsiteX17" fmla="*/ 152987 w 523875"/>
                <a:gd name="connsiteY17" fmla="*/ 55253 h 390525"/>
                <a:gd name="connsiteX18" fmla="*/ 157178 w 523875"/>
                <a:gd name="connsiteY18" fmla="*/ 47919 h 390525"/>
                <a:gd name="connsiteX19" fmla="*/ 177847 w 523875"/>
                <a:gd name="connsiteY19" fmla="*/ 38394 h 390525"/>
                <a:gd name="connsiteX20" fmla="*/ 195849 w 523875"/>
                <a:gd name="connsiteY20" fmla="*/ 52681 h 390525"/>
                <a:gd name="connsiteX21" fmla="*/ 209470 w 523875"/>
                <a:gd name="connsiteY21" fmla="*/ 52681 h 390525"/>
                <a:gd name="connsiteX22" fmla="*/ 212423 w 523875"/>
                <a:gd name="connsiteY22" fmla="*/ 46966 h 390525"/>
                <a:gd name="connsiteX23" fmla="*/ 212423 w 523875"/>
                <a:gd name="connsiteY23" fmla="*/ 40299 h 390525"/>
                <a:gd name="connsiteX24" fmla="*/ 218709 w 523875"/>
                <a:gd name="connsiteY24" fmla="*/ 31536 h 390525"/>
                <a:gd name="connsiteX25" fmla="*/ 231663 w 523875"/>
                <a:gd name="connsiteY25" fmla="*/ 17344 h 390525"/>
                <a:gd name="connsiteX26" fmla="*/ 249570 w 523875"/>
                <a:gd name="connsiteY26" fmla="*/ 14677 h 390525"/>
                <a:gd name="connsiteX27" fmla="*/ 252809 w 523875"/>
                <a:gd name="connsiteY27" fmla="*/ 9343 h 390525"/>
                <a:gd name="connsiteX28" fmla="*/ 256238 w 523875"/>
                <a:gd name="connsiteY28" fmla="*/ 6961 h 390525"/>
                <a:gd name="connsiteX29" fmla="*/ 262810 w 523875"/>
                <a:gd name="connsiteY29" fmla="*/ 9247 h 390525"/>
                <a:gd name="connsiteX30" fmla="*/ 290242 w 523875"/>
                <a:gd name="connsiteY30" fmla="*/ 15058 h 390525"/>
                <a:gd name="connsiteX31" fmla="*/ 299005 w 523875"/>
                <a:gd name="connsiteY31" fmla="*/ 17629 h 390525"/>
                <a:gd name="connsiteX32" fmla="*/ 305101 w 523875"/>
                <a:gd name="connsiteY32" fmla="*/ 16105 h 390525"/>
                <a:gd name="connsiteX33" fmla="*/ 295576 w 523875"/>
                <a:gd name="connsiteY33" fmla="*/ 32012 h 390525"/>
                <a:gd name="connsiteX34" fmla="*/ 293290 w 523875"/>
                <a:gd name="connsiteY34" fmla="*/ 42299 h 390525"/>
                <a:gd name="connsiteX35" fmla="*/ 289861 w 523875"/>
                <a:gd name="connsiteY35" fmla="*/ 51824 h 390525"/>
                <a:gd name="connsiteX36" fmla="*/ 312626 w 523875"/>
                <a:gd name="connsiteY36" fmla="*/ 68017 h 390525"/>
                <a:gd name="connsiteX37" fmla="*/ 333866 w 523875"/>
                <a:gd name="connsiteY37" fmla="*/ 79066 h 390525"/>
                <a:gd name="connsiteX38" fmla="*/ 356631 w 523875"/>
                <a:gd name="connsiteY38" fmla="*/ 89448 h 390525"/>
                <a:gd name="connsiteX39" fmla="*/ 371300 w 523875"/>
                <a:gd name="connsiteY39" fmla="*/ 38299 h 390525"/>
                <a:gd name="connsiteX40" fmla="*/ 375967 w 523875"/>
                <a:gd name="connsiteY40" fmla="*/ 12391 h 390525"/>
                <a:gd name="connsiteX41" fmla="*/ 386159 w 523875"/>
                <a:gd name="connsiteY41" fmla="*/ 2866 h 390525"/>
                <a:gd name="connsiteX42" fmla="*/ 395684 w 523875"/>
                <a:gd name="connsiteY42" fmla="*/ 27631 h 390525"/>
                <a:gd name="connsiteX43" fmla="*/ 398541 w 523875"/>
                <a:gd name="connsiteY43" fmla="*/ 39823 h 390525"/>
                <a:gd name="connsiteX44" fmla="*/ 400160 w 523875"/>
                <a:gd name="connsiteY44" fmla="*/ 45919 h 390525"/>
                <a:gd name="connsiteX45" fmla="*/ 409685 w 523875"/>
                <a:gd name="connsiteY45" fmla="*/ 44776 h 390525"/>
                <a:gd name="connsiteX46" fmla="*/ 421401 w 523875"/>
                <a:gd name="connsiteY46" fmla="*/ 65826 h 390525"/>
                <a:gd name="connsiteX47" fmla="*/ 430926 w 523875"/>
                <a:gd name="connsiteY47" fmla="*/ 88876 h 390525"/>
                <a:gd name="connsiteX48" fmla="*/ 438165 w 523875"/>
                <a:gd name="connsiteY48" fmla="*/ 109831 h 390525"/>
                <a:gd name="connsiteX49" fmla="*/ 462644 w 523875"/>
                <a:gd name="connsiteY49" fmla="*/ 124214 h 390525"/>
                <a:gd name="connsiteX50" fmla="*/ 474074 w 523875"/>
                <a:gd name="connsiteY50" fmla="*/ 142597 h 390525"/>
                <a:gd name="connsiteX51" fmla="*/ 477694 w 523875"/>
                <a:gd name="connsiteY51" fmla="*/ 152122 h 390525"/>
                <a:gd name="connsiteX52" fmla="*/ 488933 w 523875"/>
                <a:gd name="connsiteY52" fmla="*/ 156790 h 390525"/>
                <a:gd name="connsiteX53" fmla="*/ 493505 w 523875"/>
                <a:gd name="connsiteY53" fmla="*/ 165457 h 390525"/>
                <a:gd name="connsiteX54" fmla="*/ 500363 w 523875"/>
                <a:gd name="connsiteY54" fmla="*/ 174982 h 390525"/>
                <a:gd name="connsiteX55" fmla="*/ 520747 w 523875"/>
                <a:gd name="connsiteY55" fmla="*/ 195842 h 390525"/>
                <a:gd name="connsiteX56" fmla="*/ 522842 w 523875"/>
                <a:gd name="connsiteY56" fmla="*/ 215273 h 390525"/>
                <a:gd name="connsiteX57" fmla="*/ 528367 w 523875"/>
                <a:gd name="connsiteY57" fmla="*/ 243181 h 390525"/>
                <a:gd name="connsiteX58" fmla="*/ 521318 w 523875"/>
                <a:gd name="connsiteY58" fmla="*/ 276138 h 390525"/>
                <a:gd name="connsiteX59" fmla="*/ 510365 w 523875"/>
                <a:gd name="connsiteY59" fmla="*/ 300998 h 390525"/>
                <a:gd name="connsiteX60" fmla="*/ 484076 w 523875"/>
                <a:gd name="connsiteY60" fmla="*/ 349480 h 390525"/>
                <a:gd name="connsiteX61" fmla="*/ 478075 w 523875"/>
                <a:gd name="connsiteY61" fmla="*/ 374722 h 390525"/>
                <a:gd name="connsiteX62" fmla="*/ 453596 w 523875"/>
                <a:gd name="connsiteY62" fmla="*/ 379484 h 390525"/>
                <a:gd name="connsiteX63" fmla="*/ 434546 w 523875"/>
                <a:gd name="connsiteY63" fmla="*/ 392248 h 390525"/>
                <a:gd name="connsiteX64" fmla="*/ 415496 w 523875"/>
                <a:gd name="connsiteY64" fmla="*/ 378817 h 390525"/>
                <a:gd name="connsiteX65" fmla="*/ 390254 w 523875"/>
                <a:gd name="connsiteY65" fmla="*/ 390533 h 390525"/>
                <a:gd name="connsiteX66" fmla="*/ 362251 w 523875"/>
                <a:gd name="connsiteY66" fmla="*/ 382246 h 390525"/>
                <a:gd name="connsiteX67" fmla="*/ 348535 w 523875"/>
                <a:gd name="connsiteY67" fmla="*/ 360910 h 390525"/>
                <a:gd name="connsiteX68" fmla="*/ 342820 w 523875"/>
                <a:gd name="connsiteY68" fmla="*/ 348337 h 390525"/>
                <a:gd name="connsiteX69" fmla="*/ 330342 w 523875"/>
                <a:gd name="connsiteY69" fmla="*/ 344146 h 390525"/>
                <a:gd name="connsiteX70" fmla="*/ 324627 w 523875"/>
                <a:gd name="connsiteY70" fmla="*/ 325096 h 390525"/>
                <a:gd name="connsiteX71" fmla="*/ 312911 w 523875"/>
                <a:gd name="connsiteY71" fmla="*/ 337765 h 390525"/>
                <a:gd name="connsiteX72" fmla="*/ 317102 w 523875"/>
                <a:gd name="connsiteY72" fmla="*/ 333383 h 390525"/>
                <a:gd name="connsiteX73" fmla="*/ 318436 w 523875"/>
                <a:gd name="connsiteY73" fmla="*/ 322429 h 390525"/>
                <a:gd name="connsiteX74" fmla="*/ 321103 w 523875"/>
                <a:gd name="connsiteY74" fmla="*/ 304999 h 390525"/>
                <a:gd name="connsiteX75" fmla="*/ 308244 w 523875"/>
                <a:gd name="connsiteY75" fmla="*/ 317286 h 390525"/>
                <a:gd name="connsiteX76" fmla="*/ 292909 w 523875"/>
                <a:gd name="connsiteY76" fmla="*/ 332907 h 390525"/>
                <a:gd name="connsiteX77" fmla="*/ 280336 w 523875"/>
                <a:gd name="connsiteY77" fmla="*/ 310523 h 390525"/>
                <a:gd name="connsiteX78" fmla="*/ 265858 w 523875"/>
                <a:gd name="connsiteY78" fmla="*/ 293664 h 390525"/>
                <a:gd name="connsiteX79" fmla="*/ 254142 w 523875"/>
                <a:gd name="connsiteY79" fmla="*/ 291473 h 390525"/>
                <a:gd name="connsiteX80" fmla="*/ 238045 w 523875"/>
                <a:gd name="connsiteY80" fmla="*/ 285663 h 390525"/>
                <a:gd name="connsiteX81" fmla="*/ 207946 w 523875"/>
                <a:gd name="connsiteY81" fmla="*/ 286330 h 390525"/>
                <a:gd name="connsiteX82" fmla="*/ 179371 w 523875"/>
                <a:gd name="connsiteY82" fmla="*/ 294807 h 390525"/>
                <a:gd name="connsiteX83" fmla="*/ 150796 w 523875"/>
                <a:gd name="connsiteY83" fmla="*/ 302332 h 390525"/>
                <a:gd name="connsiteX84" fmla="*/ 139556 w 523875"/>
                <a:gd name="connsiteY84" fmla="*/ 308999 h 390525"/>
                <a:gd name="connsiteX85" fmla="*/ 134127 w 523875"/>
                <a:gd name="connsiteY85" fmla="*/ 317381 h 390525"/>
                <a:gd name="connsiteX86" fmla="*/ 104695 w 523875"/>
                <a:gd name="connsiteY86" fmla="*/ 318715 h 390525"/>
                <a:gd name="connsiteX87" fmla="*/ 79168 w 523875"/>
                <a:gd name="connsiteY87" fmla="*/ 324334 h 390525"/>
                <a:gd name="connsiteX88" fmla="*/ 59546 w 523875"/>
                <a:gd name="connsiteY88" fmla="*/ 335764 h 390525"/>
                <a:gd name="connsiteX89" fmla="*/ 21256 w 523875"/>
                <a:gd name="connsiteY89" fmla="*/ 317095 h 390525"/>
                <a:gd name="connsiteX90" fmla="*/ 27733 w 523875"/>
                <a:gd name="connsiteY90" fmla="*/ 310904 h 390525"/>
                <a:gd name="connsiteX91" fmla="*/ 29447 w 523875"/>
                <a:gd name="connsiteY91" fmla="*/ 295378 h 390525"/>
                <a:gd name="connsiteX92" fmla="*/ 20875 w 523875"/>
                <a:gd name="connsiteY92" fmla="*/ 269375 h 390525"/>
                <a:gd name="connsiteX93" fmla="*/ 14874 w 523875"/>
                <a:gd name="connsiteY93" fmla="*/ 243848 h 390525"/>
                <a:gd name="connsiteX94" fmla="*/ 2396 w 523875"/>
                <a:gd name="connsiteY94" fmla="*/ 215273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23875" h="390525">
                  <a:moveTo>
                    <a:pt x="2396" y="215273"/>
                  </a:moveTo>
                  <a:cubicBezTo>
                    <a:pt x="12683" y="205081"/>
                    <a:pt x="7349" y="201938"/>
                    <a:pt x="2396" y="190032"/>
                  </a:cubicBezTo>
                  <a:cubicBezTo>
                    <a:pt x="-425" y="184565"/>
                    <a:pt x="-772" y="178150"/>
                    <a:pt x="1444" y="172411"/>
                  </a:cubicBezTo>
                  <a:cubicBezTo>
                    <a:pt x="2772" y="165616"/>
                    <a:pt x="3662" y="158744"/>
                    <a:pt x="4111" y="151837"/>
                  </a:cubicBezTo>
                  <a:cubicBezTo>
                    <a:pt x="10207" y="154885"/>
                    <a:pt x="7730" y="154885"/>
                    <a:pt x="12207" y="151837"/>
                  </a:cubicBezTo>
                  <a:cubicBezTo>
                    <a:pt x="15255" y="149646"/>
                    <a:pt x="16779" y="146503"/>
                    <a:pt x="20208" y="144407"/>
                  </a:cubicBezTo>
                  <a:cubicBezTo>
                    <a:pt x="23637" y="142312"/>
                    <a:pt x="29733" y="138121"/>
                    <a:pt x="34591" y="134882"/>
                  </a:cubicBezTo>
                  <a:cubicBezTo>
                    <a:pt x="41830" y="130405"/>
                    <a:pt x="48116" y="132310"/>
                    <a:pt x="55832" y="130215"/>
                  </a:cubicBezTo>
                  <a:cubicBezTo>
                    <a:pt x="63547" y="128119"/>
                    <a:pt x="69643" y="123833"/>
                    <a:pt x="77168" y="122023"/>
                  </a:cubicBezTo>
                  <a:cubicBezTo>
                    <a:pt x="84329" y="121189"/>
                    <a:pt x="91327" y="119295"/>
                    <a:pt x="97932" y="116404"/>
                  </a:cubicBezTo>
                  <a:cubicBezTo>
                    <a:pt x="103506" y="111955"/>
                    <a:pt x="108109" y="106412"/>
                    <a:pt x="111458" y="100116"/>
                  </a:cubicBezTo>
                  <a:cubicBezTo>
                    <a:pt x="116315" y="93258"/>
                    <a:pt x="112315" y="90591"/>
                    <a:pt x="115077" y="83923"/>
                  </a:cubicBezTo>
                  <a:cubicBezTo>
                    <a:pt x="116149" y="81300"/>
                    <a:pt x="118150" y="79164"/>
                    <a:pt x="120697" y="77923"/>
                  </a:cubicBezTo>
                  <a:cubicBezTo>
                    <a:pt x="126507" y="76208"/>
                    <a:pt x="126888" y="80209"/>
                    <a:pt x="130222" y="84971"/>
                  </a:cubicBezTo>
                  <a:cubicBezTo>
                    <a:pt x="135080" y="80685"/>
                    <a:pt x="134603" y="77827"/>
                    <a:pt x="133841" y="71446"/>
                  </a:cubicBezTo>
                  <a:cubicBezTo>
                    <a:pt x="135651" y="71446"/>
                    <a:pt x="143366" y="73255"/>
                    <a:pt x="144700" y="72208"/>
                  </a:cubicBezTo>
                  <a:cubicBezTo>
                    <a:pt x="146033" y="71160"/>
                    <a:pt x="144700" y="62683"/>
                    <a:pt x="146224" y="60492"/>
                  </a:cubicBezTo>
                  <a:cubicBezTo>
                    <a:pt x="147748" y="58301"/>
                    <a:pt x="151367" y="57349"/>
                    <a:pt x="152987" y="55253"/>
                  </a:cubicBezTo>
                  <a:cubicBezTo>
                    <a:pt x="154606" y="53158"/>
                    <a:pt x="154892" y="49919"/>
                    <a:pt x="157178" y="47919"/>
                  </a:cubicBezTo>
                  <a:cubicBezTo>
                    <a:pt x="163451" y="43549"/>
                    <a:pt x="170449" y="40324"/>
                    <a:pt x="177847" y="38394"/>
                  </a:cubicBezTo>
                  <a:cubicBezTo>
                    <a:pt x="186800" y="38394"/>
                    <a:pt x="189372" y="51062"/>
                    <a:pt x="195849" y="52681"/>
                  </a:cubicBezTo>
                  <a:cubicBezTo>
                    <a:pt x="200374" y="53205"/>
                    <a:pt x="204944" y="53205"/>
                    <a:pt x="209470" y="52681"/>
                  </a:cubicBezTo>
                  <a:cubicBezTo>
                    <a:pt x="214042" y="51348"/>
                    <a:pt x="212137" y="50967"/>
                    <a:pt x="212423" y="46966"/>
                  </a:cubicBezTo>
                  <a:cubicBezTo>
                    <a:pt x="212708" y="42966"/>
                    <a:pt x="211280" y="43537"/>
                    <a:pt x="212423" y="40299"/>
                  </a:cubicBezTo>
                  <a:cubicBezTo>
                    <a:pt x="213566" y="37060"/>
                    <a:pt x="216995" y="34584"/>
                    <a:pt x="218709" y="31536"/>
                  </a:cubicBezTo>
                  <a:cubicBezTo>
                    <a:pt x="222329" y="25535"/>
                    <a:pt x="224043" y="20201"/>
                    <a:pt x="231663" y="17344"/>
                  </a:cubicBezTo>
                  <a:cubicBezTo>
                    <a:pt x="236902" y="15343"/>
                    <a:pt x="244712" y="18106"/>
                    <a:pt x="249570" y="14677"/>
                  </a:cubicBezTo>
                  <a:cubicBezTo>
                    <a:pt x="251380" y="13438"/>
                    <a:pt x="251380" y="10581"/>
                    <a:pt x="252809" y="9343"/>
                  </a:cubicBezTo>
                  <a:cubicBezTo>
                    <a:pt x="256047" y="6580"/>
                    <a:pt x="251475" y="7438"/>
                    <a:pt x="256238" y="6961"/>
                  </a:cubicBezTo>
                  <a:cubicBezTo>
                    <a:pt x="258537" y="7363"/>
                    <a:pt x="260757" y="8136"/>
                    <a:pt x="262810" y="9247"/>
                  </a:cubicBezTo>
                  <a:cubicBezTo>
                    <a:pt x="271782" y="11920"/>
                    <a:pt x="280956" y="13863"/>
                    <a:pt x="290242" y="15058"/>
                  </a:cubicBezTo>
                  <a:cubicBezTo>
                    <a:pt x="293109" y="16089"/>
                    <a:pt x="296035" y="16948"/>
                    <a:pt x="299005" y="17629"/>
                  </a:cubicBezTo>
                  <a:cubicBezTo>
                    <a:pt x="301386" y="17629"/>
                    <a:pt x="302529" y="14296"/>
                    <a:pt x="305101" y="16105"/>
                  </a:cubicBezTo>
                  <a:cubicBezTo>
                    <a:pt x="310625" y="19915"/>
                    <a:pt x="296433" y="29726"/>
                    <a:pt x="295576" y="32012"/>
                  </a:cubicBezTo>
                  <a:cubicBezTo>
                    <a:pt x="294719" y="34298"/>
                    <a:pt x="294719" y="39156"/>
                    <a:pt x="293290" y="42299"/>
                  </a:cubicBezTo>
                  <a:cubicBezTo>
                    <a:pt x="291861" y="45442"/>
                    <a:pt x="288242" y="47824"/>
                    <a:pt x="289861" y="51824"/>
                  </a:cubicBezTo>
                  <a:cubicBezTo>
                    <a:pt x="292814" y="58682"/>
                    <a:pt x="306434" y="64492"/>
                    <a:pt x="312626" y="68017"/>
                  </a:cubicBezTo>
                  <a:cubicBezTo>
                    <a:pt x="318817" y="71541"/>
                    <a:pt x="327008" y="75160"/>
                    <a:pt x="333866" y="79066"/>
                  </a:cubicBezTo>
                  <a:cubicBezTo>
                    <a:pt x="340724" y="82971"/>
                    <a:pt x="347678" y="92972"/>
                    <a:pt x="356631" y="89448"/>
                  </a:cubicBezTo>
                  <a:cubicBezTo>
                    <a:pt x="372252" y="83352"/>
                    <a:pt x="371014" y="51348"/>
                    <a:pt x="371300" y="38299"/>
                  </a:cubicBezTo>
                  <a:cubicBezTo>
                    <a:pt x="371662" y="29490"/>
                    <a:pt x="373232" y="20773"/>
                    <a:pt x="375967" y="12391"/>
                  </a:cubicBezTo>
                  <a:cubicBezTo>
                    <a:pt x="377872" y="6295"/>
                    <a:pt x="379682" y="-5421"/>
                    <a:pt x="386159" y="2866"/>
                  </a:cubicBezTo>
                  <a:cubicBezTo>
                    <a:pt x="390616" y="10569"/>
                    <a:pt x="393831" y="18926"/>
                    <a:pt x="395684" y="27631"/>
                  </a:cubicBezTo>
                  <a:cubicBezTo>
                    <a:pt x="396388" y="31748"/>
                    <a:pt x="397343" y="35820"/>
                    <a:pt x="398541" y="39823"/>
                  </a:cubicBezTo>
                  <a:cubicBezTo>
                    <a:pt x="398541" y="40775"/>
                    <a:pt x="399303" y="45442"/>
                    <a:pt x="400160" y="45919"/>
                  </a:cubicBezTo>
                  <a:cubicBezTo>
                    <a:pt x="401018" y="46395"/>
                    <a:pt x="407018" y="44204"/>
                    <a:pt x="409685" y="44776"/>
                  </a:cubicBezTo>
                  <a:cubicBezTo>
                    <a:pt x="419210" y="47252"/>
                    <a:pt x="419877" y="58396"/>
                    <a:pt x="421401" y="65826"/>
                  </a:cubicBezTo>
                  <a:cubicBezTo>
                    <a:pt x="422925" y="73255"/>
                    <a:pt x="428545" y="80685"/>
                    <a:pt x="430926" y="88876"/>
                  </a:cubicBezTo>
                  <a:cubicBezTo>
                    <a:pt x="433307" y="97068"/>
                    <a:pt x="432069" y="104212"/>
                    <a:pt x="438165" y="109831"/>
                  </a:cubicBezTo>
                  <a:cubicBezTo>
                    <a:pt x="444261" y="115451"/>
                    <a:pt x="455691" y="118023"/>
                    <a:pt x="462644" y="124214"/>
                  </a:cubicBezTo>
                  <a:cubicBezTo>
                    <a:pt x="467453" y="129662"/>
                    <a:pt x="471316" y="135875"/>
                    <a:pt x="474074" y="142597"/>
                  </a:cubicBezTo>
                  <a:cubicBezTo>
                    <a:pt x="474985" y="145877"/>
                    <a:pt x="476197" y="149066"/>
                    <a:pt x="477694" y="152122"/>
                  </a:cubicBezTo>
                  <a:cubicBezTo>
                    <a:pt x="480456" y="155551"/>
                    <a:pt x="485219" y="154504"/>
                    <a:pt x="488933" y="156790"/>
                  </a:cubicBezTo>
                  <a:cubicBezTo>
                    <a:pt x="492648" y="159076"/>
                    <a:pt x="491791" y="160123"/>
                    <a:pt x="493505" y="165457"/>
                  </a:cubicBezTo>
                  <a:cubicBezTo>
                    <a:pt x="494732" y="169275"/>
                    <a:pt x="497131" y="172609"/>
                    <a:pt x="500363" y="174982"/>
                  </a:cubicBezTo>
                  <a:cubicBezTo>
                    <a:pt x="508113" y="180934"/>
                    <a:pt x="514977" y="187957"/>
                    <a:pt x="520747" y="195842"/>
                  </a:cubicBezTo>
                  <a:cubicBezTo>
                    <a:pt x="522899" y="202079"/>
                    <a:pt x="523616" y="208721"/>
                    <a:pt x="522842" y="215273"/>
                  </a:cubicBezTo>
                  <a:cubicBezTo>
                    <a:pt x="523509" y="224798"/>
                    <a:pt x="528843" y="233656"/>
                    <a:pt x="528367" y="243181"/>
                  </a:cubicBezTo>
                  <a:cubicBezTo>
                    <a:pt x="526814" y="254322"/>
                    <a:pt x="524459" y="265337"/>
                    <a:pt x="521318" y="276138"/>
                  </a:cubicBezTo>
                  <a:cubicBezTo>
                    <a:pt x="520399" y="285377"/>
                    <a:pt x="516563" y="294085"/>
                    <a:pt x="510365" y="300998"/>
                  </a:cubicBezTo>
                  <a:cubicBezTo>
                    <a:pt x="498228" y="315088"/>
                    <a:pt x="489263" y="331622"/>
                    <a:pt x="484076" y="349480"/>
                  </a:cubicBezTo>
                  <a:cubicBezTo>
                    <a:pt x="481599" y="356434"/>
                    <a:pt x="484076" y="369292"/>
                    <a:pt x="478075" y="374722"/>
                  </a:cubicBezTo>
                  <a:cubicBezTo>
                    <a:pt x="472074" y="380151"/>
                    <a:pt x="460644" y="376341"/>
                    <a:pt x="453596" y="379484"/>
                  </a:cubicBezTo>
                  <a:cubicBezTo>
                    <a:pt x="446547" y="382627"/>
                    <a:pt x="442928" y="391105"/>
                    <a:pt x="434546" y="392248"/>
                  </a:cubicBezTo>
                  <a:cubicBezTo>
                    <a:pt x="426164" y="393391"/>
                    <a:pt x="419496" y="385771"/>
                    <a:pt x="415496" y="378817"/>
                  </a:cubicBezTo>
                  <a:cubicBezTo>
                    <a:pt x="407399" y="385485"/>
                    <a:pt x="401208" y="394248"/>
                    <a:pt x="390254" y="390533"/>
                  </a:cubicBezTo>
                  <a:cubicBezTo>
                    <a:pt x="380769" y="388307"/>
                    <a:pt x="371420" y="385540"/>
                    <a:pt x="362251" y="382246"/>
                  </a:cubicBezTo>
                  <a:cubicBezTo>
                    <a:pt x="353825" y="378515"/>
                    <a:pt x="348431" y="370125"/>
                    <a:pt x="348535" y="360910"/>
                  </a:cubicBezTo>
                  <a:cubicBezTo>
                    <a:pt x="347623" y="356336"/>
                    <a:pt x="345668" y="352032"/>
                    <a:pt x="342820" y="348337"/>
                  </a:cubicBezTo>
                  <a:cubicBezTo>
                    <a:pt x="338438" y="341289"/>
                    <a:pt x="338534" y="342051"/>
                    <a:pt x="330342" y="344146"/>
                  </a:cubicBezTo>
                  <a:cubicBezTo>
                    <a:pt x="332436" y="337225"/>
                    <a:pt x="330185" y="329723"/>
                    <a:pt x="324627" y="325096"/>
                  </a:cubicBezTo>
                  <a:cubicBezTo>
                    <a:pt x="321770" y="331097"/>
                    <a:pt x="321103" y="338050"/>
                    <a:pt x="312911" y="337765"/>
                  </a:cubicBezTo>
                  <a:cubicBezTo>
                    <a:pt x="312911" y="334717"/>
                    <a:pt x="316626" y="335764"/>
                    <a:pt x="317102" y="333383"/>
                  </a:cubicBezTo>
                  <a:cubicBezTo>
                    <a:pt x="317248" y="329702"/>
                    <a:pt x="317694" y="326038"/>
                    <a:pt x="318436" y="322429"/>
                  </a:cubicBezTo>
                  <a:cubicBezTo>
                    <a:pt x="319769" y="318715"/>
                    <a:pt x="327961" y="306713"/>
                    <a:pt x="321103" y="304999"/>
                  </a:cubicBezTo>
                  <a:cubicBezTo>
                    <a:pt x="318626" y="304332"/>
                    <a:pt x="310625" y="315476"/>
                    <a:pt x="308244" y="317286"/>
                  </a:cubicBezTo>
                  <a:cubicBezTo>
                    <a:pt x="302640" y="321986"/>
                    <a:pt x="297505" y="327217"/>
                    <a:pt x="292909" y="332907"/>
                  </a:cubicBezTo>
                  <a:cubicBezTo>
                    <a:pt x="289334" y="325115"/>
                    <a:pt x="285130" y="317630"/>
                    <a:pt x="280336" y="310523"/>
                  </a:cubicBezTo>
                  <a:cubicBezTo>
                    <a:pt x="275383" y="304999"/>
                    <a:pt x="272525" y="296998"/>
                    <a:pt x="265858" y="293664"/>
                  </a:cubicBezTo>
                  <a:cubicBezTo>
                    <a:pt x="262056" y="292458"/>
                    <a:pt x="258122" y="291723"/>
                    <a:pt x="254142" y="291473"/>
                  </a:cubicBezTo>
                  <a:cubicBezTo>
                    <a:pt x="248237" y="290140"/>
                    <a:pt x="243569" y="287377"/>
                    <a:pt x="238045" y="285663"/>
                  </a:cubicBezTo>
                  <a:cubicBezTo>
                    <a:pt x="228105" y="283455"/>
                    <a:pt x="217778" y="283685"/>
                    <a:pt x="207946" y="286330"/>
                  </a:cubicBezTo>
                  <a:cubicBezTo>
                    <a:pt x="198573" y="289646"/>
                    <a:pt x="189036" y="292476"/>
                    <a:pt x="179371" y="294807"/>
                  </a:cubicBezTo>
                  <a:cubicBezTo>
                    <a:pt x="169455" y="295481"/>
                    <a:pt x="159758" y="298035"/>
                    <a:pt x="150796" y="302332"/>
                  </a:cubicBezTo>
                  <a:cubicBezTo>
                    <a:pt x="146658" y="303818"/>
                    <a:pt x="142843" y="306081"/>
                    <a:pt x="139556" y="308999"/>
                  </a:cubicBezTo>
                  <a:cubicBezTo>
                    <a:pt x="137461" y="311190"/>
                    <a:pt x="136604" y="315571"/>
                    <a:pt x="134127" y="317381"/>
                  </a:cubicBezTo>
                  <a:cubicBezTo>
                    <a:pt x="127936" y="322144"/>
                    <a:pt x="112029" y="319000"/>
                    <a:pt x="104695" y="318715"/>
                  </a:cubicBezTo>
                  <a:cubicBezTo>
                    <a:pt x="95798" y="317714"/>
                    <a:pt x="86821" y="319690"/>
                    <a:pt x="79168" y="324334"/>
                  </a:cubicBezTo>
                  <a:cubicBezTo>
                    <a:pt x="72995" y="328744"/>
                    <a:pt x="66426" y="332570"/>
                    <a:pt x="59546" y="335764"/>
                  </a:cubicBezTo>
                  <a:cubicBezTo>
                    <a:pt x="50593" y="339098"/>
                    <a:pt x="15350" y="329573"/>
                    <a:pt x="21256" y="317095"/>
                  </a:cubicBezTo>
                  <a:cubicBezTo>
                    <a:pt x="22304" y="315000"/>
                    <a:pt x="26304" y="313381"/>
                    <a:pt x="27733" y="310904"/>
                  </a:cubicBezTo>
                  <a:cubicBezTo>
                    <a:pt x="29370" y="305903"/>
                    <a:pt x="29954" y="300616"/>
                    <a:pt x="29447" y="295378"/>
                  </a:cubicBezTo>
                  <a:cubicBezTo>
                    <a:pt x="29447" y="285282"/>
                    <a:pt x="23542" y="278710"/>
                    <a:pt x="20875" y="269375"/>
                  </a:cubicBezTo>
                  <a:cubicBezTo>
                    <a:pt x="19875" y="260662"/>
                    <a:pt x="17861" y="252095"/>
                    <a:pt x="14874" y="243848"/>
                  </a:cubicBezTo>
                  <a:cubicBezTo>
                    <a:pt x="9921" y="234323"/>
                    <a:pt x="6778" y="224798"/>
                    <a:pt x="2396" y="215273"/>
                  </a:cubicBezTo>
                  <a:close/>
                </a:path>
              </a:pathLst>
            </a:custGeom>
            <a:grpFill/>
            <a:ln w="9525" cap="flat">
              <a:noFill/>
              <a:prstDash val="solid"/>
              <a:miter/>
            </a:ln>
          </p:spPr>
          <p:txBody>
            <a:bodyPr rtlCol="0" anchor="ctr"/>
            <a:lstStyle/>
            <a:p>
              <a:endParaRPr lang="it-IT" sz="1013"/>
            </a:p>
          </p:txBody>
        </p:sp>
        <p:sp>
          <p:nvSpPr>
            <p:cNvPr id="1548" name="Figura a mano libera 1547">
              <a:extLst>
                <a:ext uri="{FF2B5EF4-FFF2-40B4-BE49-F238E27FC236}">
                  <a16:creationId xmlns:a16="http://schemas.microsoft.com/office/drawing/2014/main" id="{51A05D51-5E70-BB44-8491-B494A2A76CCA}"/>
                </a:ext>
              </a:extLst>
            </p:cNvPr>
            <p:cNvSpPr/>
            <p:nvPr/>
          </p:nvSpPr>
          <p:spPr>
            <a:xfrm>
              <a:off x="8611310" y="5807342"/>
              <a:ext cx="238125" cy="114300"/>
            </a:xfrm>
            <a:custGeom>
              <a:avLst/>
              <a:gdLst>
                <a:gd name="connsiteX0" fmla="*/ 22765 w 238125"/>
                <a:gd name="connsiteY0" fmla="*/ 8952 h 114300"/>
                <a:gd name="connsiteX1" fmla="*/ 47434 w 238125"/>
                <a:gd name="connsiteY1" fmla="*/ 18477 h 114300"/>
                <a:gd name="connsiteX2" fmla="*/ 56959 w 238125"/>
                <a:gd name="connsiteY2" fmla="*/ 8952 h 114300"/>
                <a:gd name="connsiteX3" fmla="*/ 63055 w 238125"/>
                <a:gd name="connsiteY3" fmla="*/ 6952 h 114300"/>
                <a:gd name="connsiteX4" fmla="*/ 69437 w 238125"/>
                <a:gd name="connsiteY4" fmla="*/ 570 h 114300"/>
                <a:gd name="connsiteX5" fmla="*/ 104394 w 238125"/>
                <a:gd name="connsiteY5" fmla="*/ 10857 h 114300"/>
                <a:gd name="connsiteX6" fmla="*/ 144399 w 238125"/>
                <a:gd name="connsiteY6" fmla="*/ 24382 h 114300"/>
                <a:gd name="connsiteX7" fmla="*/ 175450 w 238125"/>
                <a:gd name="connsiteY7" fmla="*/ 41432 h 114300"/>
                <a:gd name="connsiteX8" fmla="*/ 183737 w 238125"/>
                <a:gd name="connsiteY8" fmla="*/ 52767 h 114300"/>
                <a:gd name="connsiteX9" fmla="*/ 200882 w 238125"/>
                <a:gd name="connsiteY9" fmla="*/ 60196 h 114300"/>
                <a:gd name="connsiteX10" fmla="*/ 200882 w 238125"/>
                <a:gd name="connsiteY10" fmla="*/ 67054 h 114300"/>
                <a:gd name="connsiteX11" fmla="*/ 195453 w 238125"/>
                <a:gd name="connsiteY11" fmla="*/ 74674 h 114300"/>
                <a:gd name="connsiteX12" fmla="*/ 204311 w 238125"/>
                <a:gd name="connsiteY12" fmla="*/ 83533 h 114300"/>
                <a:gd name="connsiteX13" fmla="*/ 213836 w 238125"/>
                <a:gd name="connsiteY13" fmla="*/ 96582 h 114300"/>
                <a:gd name="connsiteX14" fmla="*/ 221361 w 238125"/>
                <a:gd name="connsiteY14" fmla="*/ 99916 h 114300"/>
                <a:gd name="connsiteX15" fmla="*/ 229552 w 238125"/>
                <a:gd name="connsiteY15" fmla="*/ 107821 h 114300"/>
                <a:gd name="connsiteX16" fmla="*/ 239077 w 238125"/>
                <a:gd name="connsiteY16" fmla="*/ 117346 h 114300"/>
                <a:gd name="connsiteX17" fmla="*/ 233553 w 238125"/>
                <a:gd name="connsiteY17" fmla="*/ 117346 h 114300"/>
                <a:gd name="connsiteX18" fmla="*/ 204978 w 238125"/>
                <a:gd name="connsiteY18" fmla="*/ 110298 h 114300"/>
                <a:gd name="connsiteX19" fmla="*/ 184214 w 238125"/>
                <a:gd name="connsiteY19" fmla="*/ 87724 h 114300"/>
                <a:gd name="connsiteX20" fmla="*/ 169831 w 238125"/>
                <a:gd name="connsiteY20" fmla="*/ 80961 h 114300"/>
                <a:gd name="connsiteX21" fmla="*/ 154972 w 238125"/>
                <a:gd name="connsiteY21" fmla="*/ 80961 h 114300"/>
                <a:gd name="connsiteX22" fmla="*/ 143732 w 238125"/>
                <a:gd name="connsiteY22" fmla="*/ 90486 h 114300"/>
                <a:gd name="connsiteX23" fmla="*/ 146018 w 238125"/>
                <a:gd name="connsiteY23" fmla="*/ 97249 h 114300"/>
                <a:gd name="connsiteX24" fmla="*/ 134874 w 238125"/>
                <a:gd name="connsiteY24" fmla="*/ 100773 h 114300"/>
                <a:gd name="connsiteX25" fmla="*/ 109442 w 238125"/>
                <a:gd name="connsiteY25" fmla="*/ 93058 h 114300"/>
                <a:gd name="connsiteX26" fmla="*/ 97441 w 238125"/>
                <a:gd name="connsiteY26" fmla="*/ 85342 h 114300"/>
                <a:gd name="connsiteX27" fmla="*/ 78391 w 238125"/>
                <a:gd name="connsiteY27" fmla="*/ 88867 h 114300"/>
                <a:gd name="connsiteX28" fmla="*/ 79248 w 238125"/>
                <a:gd name="connsiteY28" fmla="*/ 78675 h 114300"/>
                <a:gd name="connsiteX29" fmla="*/ 84868 w 238125"/>
                <a:gd name="connsiteY29" fmla="*/ 67340 h 114300"/>
                <a:gd name="connsiteX30" fmla="*/ 59531 w 238125"/>
                <a:gd name="connsiteY30" fmla="*/ 41527 h 114300"/>
                <a:gd name="connsiteX31" fmla="*/ 36290 w 238125"/>
                <a:gd name="connsiteY31" fmla="*/ 34193 h 114300"/>
                <a:gd name="connsiteX32" fmla="*/ 17240 w 238125"/>
                <a:gd name="connsiteY32" fmla="*/ 24192 h 114300"/>
                <a:gd name="connsiteX33" fmla="*/ 7715 w 238125"/>
                <a:gd name="connsiteY33" fmla="*/ 29240 h 114300"/>
                <a:gd name="connsiteX34" fmla="*/ 6572 w 238125"/>
                <a:gd name="connsiteY34" fmla="*/ 23144 h 114300"/>
                <a:gd name="connsiteX35" fmla="*/ 0 w 238125"/>
                <a:gd name="connsiteY35" fmla="*/ 16191 h 114300"/>
                <a:gd name="connsiteX36" fmla="*/ 14859 w 238125"/>
                <a:gd name="connsiteY36" fmla="*/ 12381 h 114300"/>
                <a:gd name="connsiteX37" fmla="*/ 22765 w 238125"/>
                <a:gd name="connsiteY37" fmla="*/ 89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38125" h="114300">
                  <a:moveTo>
                    <a:pt x="22765" y="8952"/>
                  </a:moveTo>
                  <a:cubicBezTo>
                    <a:pt x="30575" y="16858"/>
                    <a:pt x="37052" y="28002"/>
                    <a:pt x="47434" y="18477"/>
                  </a:cubicBezTo>
                  <a:cubicBezTo>
                    <a:pt x="50263" y="14974"/>
                    <a:pt x="53456" y="11781"/>
                    <a:pt x="56959" y="8952"/>
                  </a:cubicBezTo>
                  <a:cubicBezTo>
                    <a:pt x="58674" y="7904"/>
                    <a:pt x="61341" y="8095"/>
                    <a:pt x="63055" y="6952"/>
                  </a:cubicBezTo>
                  <a:cubicBezTo>
                    <a:pt x="64770" y="5809"/>
                    <a:pt x="66389" y="1713"/>
                    <a:pt x="69437" y="570"/>
                  </a:cubicBezTo>
                  <a:cubicBezTo>
                    <a:pt x="77915" y="-2573"/>
                    <a:pt x="95821" y="8190"/>
                    <a:pt x="104394" y="10857"/>
                  </a:cubicBezTo>
                  <a:cubicBezTo>
                    <a:pt x="117920" y="14953"/>
                    <a:pt x="131159" y="19620"/>
                    <a:pt x="144399" y="24382"/>
                  </a:cubicBezTo>
                  <a:cubicBezTo>
                    <a:pt x="153924" y="27811"/>
                    <a:pt x="169164" y="32669"/>
                    <a:pt x="175450" y="41432"/>
                  </a:cubicBezTo>
                  <a:cubicBezTo>
                    <a:pt x="179832" y="47433"/>
                    <a:pt x="176974" y="49052"/>
                    <a:pt x="183737" y="52767"/>
                  </a:cubicBezTo>
                  <a:cubicBezTo>
                    <a:pt x="188214" y="55243"/>
                    <a:pt x="197548" y="56005"/>
                    <a:pt x="200882" y="60196"/>
                  </a:cubicBezTo>
                  <a:cubicBezTo>
                    <a:pt x="204216" y="64387"/>
                    <a:pt x="203645" y="64578"/>
                    <a:pt x="200882" y="67054"/>
                  </a:cubicBezTo>
                  <a:cubicBezTo>
                    <a:pt x="198120" y="69531"/>
                    <a:pt x="192500" y="67054"/>
                    <a:pt x="195453" y="74674"/>
                  </a:cubicBezTo>
                  <a:cubicBezTo>
                    <a:pt x="196882" y="78580"/>
                    <a:pt x="201359" y="80770"/>
                    <a:pt x="204311" y="83533"/>
                  </a:cubicBezTo>
                  <a:cubicBezTo>
                    <a:pt x="207264" y="86295"/>
                    <a:pt x="210026" y="93058"/>
                    <a:pt x="213836" y="96582"/>
                  </a:cubicBezTo>
                  <a:cubicBezTo>
                    <a:pt x="217646" y="100106"/>
                    <a:pt x="218980" y="98296"/>
                    <a:pt x="221361" y="99916"/>
                  </a:cubicBezTo>
                  <a:cubicBezTo>
                    <a:pt x="223742" y="101535"/>
                    <a:pt x="226981" y="105726"/>
                    <a:pt x="229552" y="107821"/>
                  </a:cubicBezTo>
                  <a:cubicBezTo>
                    <a:pt x="232124" y="109917"/>
                    <a:pt x="239077" y="114965"/>
                    <a:pt x="239077" y="117346"/>
                  </a:cubicBezTo>
                  <a:cubicBezTo>
                    <a:pt x="239077" y="121728"/>
                    <a:pt x="235744" y="118013"/>
                    <a:pt x="233553" y="117346"/>
                  </a:cubicBezTo>
                  <a:cubicBezTo>
                    <a:pt x="223745" y="116344"/>
                    <a:pt x="214127" y="113972"/>
                    <a:pt x="204978" y="110298"/>
                  </a:cubicBezTo>
                  <a:cubicBezTo>
                    <a:pt x="195453" y="104869"/>
                    <a:pt x="191643" y="94677"/>
                    <a:pt x="184214" y="87724"/>
                  </a:cubicBezTo>
                  <a:cubicBezTo>
                    <a:pt x="179898" y="84566"/>
                    <a:pt x="175015" y="82271"/>
                    <a:pt x="169831" y="80961"/>
                  </a:cubicBezTo>
                  <a:cubicBezTo>
                    <a:pt x="163259" y="78389"/>
                    <a:pt x="160877" y="76389"/>
                    <a:pt x="154972" y="80961"/>
                  </a:cubicBezTo>
                  <a:cubicBezTo>
                    <a:pt x="150950" y="83796"/>
                    <a:pt x="147189" y="86984"/>
                    <a:pt x="143732" y="90486"/>
                  </a:cubicBezTo>
                  <a:cubicBezTo>
                    <a:pt x="143161" y="92200"/>
                    <a:pt x="146685" y="95534"/>
                    <a:pt x="146018" y="97249"/>
                  </a:cubicBezTo>
                  <a:cubicBezTo>
                    <a:pt x="144780" y="100678"/>
                    <a:pt x="137160" y="100678"/>
                    <a:pt x="134874" y="100773"/>
                  </a:cubicBezTo>
                  <a:cubicBezTo>
                    <a:pt x="125644" y="102540"/>
                    <a:pt x="116135" y="99655"/>
                    <a:pt x="109442" y="93058"/>
                  </a:cubicBezTo>
                  <a:cubicBezTo>
                    <a:pt x="106420" y="89213"/>
                    <a:pt x="102193" y="86496"/>
                    <a:pt x="97441" y="85342"/>
                  </a:cubicBezTo>
                  <a:cubicBezTo>
                    <a:pt x="90678" y="84390"/>
                    <a:pt x="84582" y="90391"/>
                    <a:pt x="78391" y="88867"/>
                  </a:cubicBezTo>
                  <a:cubicBezTo>
                    <a:pt x="72199" y="87343"/>
                    <a:pt x="74867" y="81913"/>
                    <a:pt x="79248" y="78675"/>
                  </a:cubicBezTo>
                  <a:cubicBezTo>
                    <a:pt x="85439" y="74198"/>
                    <a:pt x="87630" y="76675"/>
                    <a:pt x="84868" y="67340"/>
                  </a:cubicBezTo>
                  <a:cubicBezTo>
                    <a:pt x="81762" y="54759"/>
                    <a:pt x="72052" y="44867"/>
                    <a:pt x="59531" y="41527"/>
                  </a:cubicBezTo>
                  <a:cubicBezTo>
                    <a:pt x="51911" y="39051"/>
                    <a:pt x="43720" y="37241"/>
                    <a:pt x="36290" y="34193"/>
                  </a:cubicBezTo>
                  <a:cubicBezTo>
                    <a:pt x="33052" y="32860"/>
                    <a:pt x="20479" y="23430"/>
                    <a:pt x="17240" y="24192"/>
                  </a:cubicBezTo>
                  <a:cubicBezTo>
                    <a:pt x="12764" y="25430"/>
                    <a:pt x="13716" y="33717"/>
                    <a:pt x="7715" y="29240"/>
                  </a:cubicBezTo>
                  <a:cubicBezTo>
                    <a:pt x="7715" y="29240"/>
                    <a:pt x="6572" y="23144"/>
                    <a:pt x="6572" y="23144"/>
                  </a:cubicBezTo>
                  <a:cubicBezTo>
                    <a:pt x="4788" y="20473"/>
                    <a:pt x="2566" y="18122"/>
                    <a:pt x="0" y="16191"/>
                  </a:cubicBezTo>
                  <a:cubicBezTo>
                    <a:pt x="4953" y="14572"/>
                    <a:pt x="10287" y="13714"/>
                    <a:pt x="14859" y="12381"/>
                  </a:cubicBezTo>
                  <a:cubicBezTo>
                    <a:pt x="19431" y="11047"/>
                    <a:pt x="21717" y="12476"/>
                    <a:pt x="22765" y="8952"/>
                  </a:cubicBezTo>
                  <a:close/>
                </a:path>
              </a:pathLst>
            </a:custGeom>
            <a:grpFill/>
            <a:ln w="9525" cap="flat">
              <a:noFill/>
              <a:prstDash val="solid"/>
              <a:miter/>
            </a:ln>
          </p:spPr>
          <p:txBody>
            <a:bodyPr rtlCol="0" anchor="ctr"/>
            <a:lstStyle/>
            <a:p>
              <a:endParaRPr lang="it-IT" sz="1013"/>
            </a:p>
          </p:txBody>
        </p:sp>
        <p:sp>
          <p:nvSpPr>
            <p:cNvPr id="1549" name="Figura a mano libera 1548">
              <a:extLst>
                <a:ext uri="{FF2B5EF4-FFF2-40B4-BE49-F238E27FC236}">
                  <a16:creationId xmlns:a16="http://schemas.microsoft.com/office/drawing/2014/main" id="{586E75E5-DA5E-E94E-9D23-DF2D1A1AA3DA}"/>
                </a:ext>
              </a:extLst>
            </p:cNvPr>
            <p:cNvSpPr/>
            <p:nvPr/>
          </p:nvSpPr>
          <p:spPr>
            <a:xfrm>
              <a:off x="9065827" y="6357090"/>
              <a:ext cx="95250" cy="85725"/>
            </a:xfrm>
            <a:custGeom>
              <a:avLst/>
              <a:gdLst>
                <a:gd name="connsiteX0" fmla="*/ 86122 w 95250"/>
                <a:gd name="connsiteY0" fmla="*/ 7463 h 85725"/>
                <a:gd name="connsiteX1" fmla="*/ 97552 w 95250"/>
                <a:gd name="connsiteY1" fmla="*/ 5653 h 85725"/>
                <a:gd name="connsiteX2" fmla="*/ 95171 w 95250"/>
                <a:gd name="connsiteY2" fmla="*/ 21369 h 85725"/>
                <a:gd name="connsiteX3" fmla="*/ 83360 w 95250"/>
                <a:gd name="connsiteY3" fmla="*/ 36514 h 85725"/>
                <a:gd name="connsiteX4" fmla="*/ 80788 w 95250"/>
                <a:gd name="connsiteY4" fmla="*/ 41753 h 85725"/>
                <a:gd name="connsiteX5" fmla="*/ 81360 w 95250"/>
                <a:gd name="connsiteY5" fmla="*/ 45277 h 85725"/>
                <a:gd name="connsiteX6" fmla="*/ 74121 w 95250"/>
                <a:gd name="connsiteY6" fmla="*/ 49373 h 85725"/>
                <a:gd name="connsiteX7" fmla="*/ 61167 w 95250"/>
                <a:gd name="connsiteY7" fmla="*/ 57945 h 85725"/>
                <a:gd name="connsiteX8" fmla="*/ 43736 w 95250"/>
                <a:gd name="connsiteY8" fmla="*/ 88044 h 85725"/>
                <a:gd name="connsiteX9" fmla="*/ 8398 w 95250"/>
                <a:gd name="connsiteY9" fmla="*/ 86997 h 85725"/>
                <a:gd name="connsiteX10" fmla="*/ 16 w 95250"/>
                <a:gd name="connsiteY10" fmla="*/ 80424 h 85725"/>
                <a:gd name="connsiteX11" fmla="*/ 9541 w 95250"/>
                <a:gd name="connsiteY11" fmla="*/ 65280 h 85725"/>
                <a:gd name="connsiteX12" fmla="*/ 40402 w 95250"/>
                <a:gd name="connsiteY12" fmla="*/ 43563 h 85725"/>
                <a:gd name="connsiteX13" fmla="*/ 56880 w 95250"/>
                <a:gd name="connsiteY13" fmla="*/ 31085 h 85725"/>
                <a:gd name="connsiteX14" fmla="*/ 65643 w 95250"/>
                <a:gd name="connsiteY14" fmla="*/ 16035 h 85725"/>
                <a:gd name="connsiteX15" fmla="*/ 70596 w 95250"/>
                <a:gd name="connsiteY15" fmla="*/ 10130 h 85725"/>
                <a:gd name="connsiteX16" fmla="*/ 73644 w 95250"/>
                <a:gd name="connsiteY16" fmla="*/ 1843 h 85725"/>
                <a:gd name="connsiteX17" fmla="*/ 86122 w 95250"/>
                <a:gd name="connsiteY17" fmla="*/ 746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250" h="85725">
                  <a:moveTo>
                    <a:pt x="86122" y="7463"/>
                  </a:moveTo>
                  <a:lnTo>
                    <a:pt x="97552" y="5653"/>
                  </a:lnTo>
                  <a:cubicBezTo>
                    <a:pt x="98409" y="13083"/>
                    <a:pt x="99076" y="15178"/>
                    <a:pt x="95171" y="21369"/>
                  </a:cubicBezTo>
                  <a:cubicBezTo>
                    <a:pt x="91266" y="27561"/>
                    <a:pt x="86503" y="30894"/>
                    <a:pt x="83360" y="36514"/>
                  </a:cubicBezTo>
                  <a:cubicBezTo>
                    <a:pt x="80883" y="37848"/>
                    <a:pt x="80026" y="39562"/>
                    <a:pt x="80788" y="41753"/>
                  </a:cubicBezTo>
                  <a:lnTo>
                    <a:pt x="81360" y="45277"/>
                  </a:lnTo>
                  <a:cubicBezTo>
                    <a:pt x="79264" y="48230"/>
                    <a:pt x="79264" y="47658"/>
                    <a:pt x="74121" y="49373"/>
                  </a:cubicBezTo>
                  <a:cubicBezTo>
                    <a:pt x="68904" y="50561"/>
                    <a:pt x="64298" y="53608"/>
                    <a:pt x="61167" y="57945"/>
                  </a:cubicBezTo>
                  <a:cubicBezTo>
                    <a:pt x="54404" y="68232"/>
                    <a:pt x="53928" y="79281"/>
                    <a:pt x="43736" y="88044"/>
                  </a:cubicBezTo>
                  <a:cubicBezTo>
                    <a:pt x="31353" y="98617"/>
                    <a:pt x="21828" y="89568"/>
                    <a:pt x="8398" y="86997"/>
                  </a:cubicBezTo>
                  <a:cubicBezTo>
                    <a:pt x="3255" y="86044"/>
                    <a:pt x="-270" y="86997"/>
                    <a:pt x="16" y="80424"/>
                  </a:cubicBezTo>
                  <a:cubicBezTo>
                    <a:pt x="302" y="73852"/>
                    <a:pt x="6684" y="68804"/>
                    <a:pt x="9541" y="65280"/>
                  </a:cubicBezTo>
                  <a:cubicBezTo>
                    <a:pt x="18941" y="56857"/>
                    <a:pt x="29300" y="49567"/>
                    <a:pt x="40402" y="43563"/>
                  </a:cubicBezTo>
                  <a:cubicBezTo>
                    <a:pt x="46365" y="40063"/>
                    <a:pt x="51896" y="35876"/>
                    <a:pt x="56880" y="31085"/>
                  </a:cubicBezTo>
                  <a:cubicBezTo>
                    <a:pt x="60060" y="26223"/>
                    <a:pt x="62985" y="21201"/>
                    <a:pt x="65643" y="16035"/>
                  </a:cubicBezTo>
                  <a:cubicBezTo>
                    <a:pt x="67424" y="14179"/>
                    <a:pt x="69078" y="12206"/>
                    <a:pt x="70596" y="10130"/>
                  </a:cubicBezTo>
                  <a:cubicBezTo>
                    <a:pt x="71835" y="8034"/>
                    <a:pt x="72025" y="3462"/>
                    <a:pt x="73644" y="1843"/>
                  </a:cubicBezTo>
                  <a:cubicBezTo>
                    <a:pt x="79264" y="-3205"/>
                    <a:pt x="82598" y="3272"/>
                    <a:pt x="86122" y="7463"/>
                  </a:cubicBezTo>
                  <a:close/>
                </a:path>
              </a:pathLst>
            </a:custGeom>
            <a:grpFill/>
            <a:ln w="9525" cap="flat">
              <a:noFill/>
              <a:prstDash val="solid"/>
              <a:miter/>
            </a:ln>
          </p:spPr>
          <p:txBody>
            <a:bodyPr rtlCol="0" anchor="ctr"/>
            <a:lstStyle/>
            <a:p>
              <a:endParaRPr lang="it-IT" sz="1013"/>
            </a:p>
          </p:txBody>
        </p:sp>
        <p:sp>
          <p:nvSpPr>
            <p:cNvPr id="1550" name="Figura a mano libera 1549">
              <a:extLst>
                <a:ext uri="{FF2B5EF4-FFF2-40B4-BE49-F238E27FC236}">
                  <a16:creationId xmlns:a16="http://schemas.microsoft.com/office/drawing/2014/main" id="{9839F88F-15FB-8743-9718-CFB1C50AE891}"/>
                </a:ext>
              </a:extLst>
            </p:cNvPr>
            <p:cNvSpPr/>
            <p:nvPr/>
          </p:nvSpPr>
          <p:spPr>
            <a:xfrm>
              <a:off x="9162681" y="6296924"/>
              <a:ext cx="57150" cy="66675"/>
            </a:xfrm>
            <a:custGeom>
              <a:avLst/>
              <a:gdLst>
                <a:gd name="connsiteX0" fmla="*/ 12890 w 57150"/>
                <a:gd name="connsiteY0" fmla="*/ 1716 h 66675"/>
                <a:gd name="connsiteX1" fmla="*/ 15652 w 57150"/>
                <a:gd name="connsiteY1" fmla="*/ 2478 h 66675"/>
                <a:gd name="connsiteX2" fmla="*/ 20034 w 57150"/>
                <a:gd name="connsiteY2" fmla="*/ 1621 h 66675"/>
                <a:gd name="connsiteX3" fmla="*/ 22320 w 57150"/>
                <a:gd name="connsiteY3" fmla="*/ 192 h 66675"/>
                <a:gd name="connsiteX4" fmla="*/ 26415 w 57150"/>
                <a:gd name="connsiteY4" fmla="*/ 9241 h 66675"/>
                <a:gd name="connsiteX5" fmla="*/ 57181 w 57150"/>
                <a:gd name="connsiteY5" fmla="*/ 11432 h 66675"/>
                <a:gd name="connsiteX6" fmla="*/ 52419 w 57150"/>
                <a:gd name="connsiteY6" fmla="*/ 29053 h 66675"/>
                <a:gd name="connsiteX7" fmla="*/ 44799 w 57150"/>
                <a:gd name="connsiteY7" fmla="*/ 33911 h 66675"/>
                <a:gd name="connsiteX8" fmla="*/ 39369 w 57150"/>
                <a:gd name="connsiteY8" fmla="*/ 40483 h 66675"/>
                <a:gd name="connsiteX9" fmla="*/ 29844 w 57150"/>
                <a:gd name="connsiteY9" fmla="*/ 60962 h 66675"/>
                <a:gd name="connsiteX10" fmla="*/ 22320 w 57150"/>
                <a:gd name="connsiteY10" fmla="*/ 69630 h 66675"/>
                <a:gd name="connsiteX11" fmla="*/ 12795 w 57150"/>
                <a:gd name="connsiteY11" fmla="*/ 65915 h 66675"/>
                <a:gd name="connsiteX12" fmla="*/ 15652 w 57150"/>
                <a:gd name="connsiteY12" fmla="*/ 49341 h 66675"/>
                <a:gd name="connsiteX13" fmla="*/ 317 w 57150"/>
                <a:gd name="connsiteY13" fmla="*/ 35530 h 66675"/>
                <a:gd name="connsiteX14" fmla="*/ 6413 w 57150"/>
                <a:gd name="connsiteY14" fmla="*/ 31530 h 66675"/>
                <a:gd name="connsiteX15" fmla="*/ 10128 w 57150"/>
                <a:gd name="connsiteY15" fmla="*/ 23052 h 66675"/>
                <a:gd name="connsiteX16" fmla="*/ 12890 w 57150"/>
                <a:gd name="connsiteY16" fmla="*/ 171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150" h="66675">
                  <a:moveTo>
                    <a:pt x="12890" y="1716"/>
                  </a:moveTo>
                  <a:lnTo>
                    <a:pt x="15652" y="2478"/>
                  </a:lnTo>
                  <a:cubicBezTo>
                    <a:pt x="17652" y="4002"/>
                    <a:pt x="19081" y="3717"/>
                    <a:pt x="20034" y="1621"/>
                  </a:cubicBezTo>
                  <a:cubicBezTo>
                    <a:pt x="21939" y="1621"/>
                    <a:pt x="20700" y="-665"/>
                    <a:pt x="22320" y="192"/>
                  </a:cubicBezTo>
                  <a:cubicBezTo>
                    <a:pt x="23939" y="1050"/>
                    <a:pt x="24987" y="7146"/>
                    <a:pt x="26415" y="9241"/>
                  </a:cubicBezTo>
                  <a:cubicBezTo>
                    <a:pt x="35083" y="21909"/>
                    <a:pt x="46418" y="14289"/>
                    <a:pt x="57181" y="11432"/>
                  </a:cubicBezTo>
                  <a:cubicBezTo>
                    <a:pt x="58695" y="17734"/>
                    <a:pt x="56900" y="24372"/>
                    <a:pt x="52419" y="29053"/>
                  </a:cubicBezTo>
                  <a:cubicBezTo>
                    <a:pt x="50198" y="31126"/>
                    <a:pt x="47615" y="32773"/>
                    <a:pt x="44799" y="33911"/>
                  </a:cubicBezTo>
                  <a:cubicBezTo>
                    <a:pt x="38226" y="37054"/>
                    <a:pt x="40893" y="35054"/>
                    <a:pt x="39369" y="40483"/>
                  </a:cubicBezTo>
                  <a:cubicBezTo>
                    <a:pt x="37733" y="47925"/>
                    <a:pt x="34481" y="54915"/>
                    <a:pt x="29844" y="60962"/>
                  </a:cubicBezTo>
                  <a:cubicBezTo>
                    <a:pt x="27749" y="63629"/>
                    <a:pt x="25653" y="68106"/>
                    <a:pt x="22320" y="69630"/>
                  </a:cubicBezTo>
                  <a:cubicBezTo>
                    <a:pt x="18986" y="71154"/>
                    <a:pt x="12795" y="70201"/>
                    <a:pt x="12795" y="65915"/>
                  </a:cubicBezTo>
                  <a:cubicBezTo>
                    <a:pt x="12795" y="59247"/>
                    <a:pt x="20129" y="56390"/>
                    <a:pt x="15652" y="49341"/>
                  </a:cubicBezTo>
                  <a:cubicBezTo>
                    <a:pt x="12604" y="44103"/>
                    <a:pt x="-2350" y="42198"/>
                    <a:pt x="317" y="35530"/>
                  </a:cubicBezTo>
                  <a:cubicBezTo>
                    <a:pt x="1174" y="33339"/>
                    <a:pt x="4794" y="33149"/>
                    <a:pt x="6413" y="31530"/>
                  </a:cubicBezTo>
                  <a:cubicBezTo>
                    <a:pt x="8392" y="29090"/>
                    <a:pt x="9676" y="26161"/>
                    <a:pt x="10128" y="23052"/>
                  </a:cubicBezTo>
                  <a:cubicBezTo>
                    <a:pt x="11937" y="16194"/>
                    <a:pt x="9651" y="6669"/>
                    <a:pt x="12890" y="1716"/>
                  </a:cubicBezTo>
                  <a:close/>
                </a:path>
              </a:pathLst>
            </a:custGeom>
            <a:grpFill/>
            <a:ln w="9525" cap="flat">
              <a:noFill/>
              <a:prstDash val="solid"/>
              <a:miter/>
            </a:ln>
          </p:spPr>
          <p:txBody>
            <a:bodyPr rtlCol="0" anchor="ctr"/>
            <a:lstStyle/>
            <a:p>
              <a:endParaRPr lang="it-IT" sz="1013"/>
            </a:p>
          </p:txBody>
        </p:sp>
        <p:sp>
          <p:nvSpPr>
            <p:cNvPr id="1551" name="Figura a mano libera 1550">
              <a:extLst>
                <a:ext uri="{FF2B5EF4-FFF2-40B4-BE49-F238E27FC236}">
                  <a16:creationId xmlns:a16="http://schemas.microsoft.com/office/drawing/2014/main" id="{F789E92B-6ABF-D743-B986-EC9E0609FE75}"/>
                </a:ext>
              </a:extLst>
            </p:cNvPr>
            <p:cNvSpPr/>
            <p:nvPr/>
          </p:nvSpPr>
          <p:spPr>
            <a:xfrm>
              <a:off x="8776305" y="6357600"/>
              <a:ext cx="38100" cy="38100"/>
            </a:xfrm>
            <a:custGeom>
              <a:avLst/>
              <a:gdLst>
                <a:gd name="connsiteX0" fmla="*/ 645 w 38100"/>
                <a:gd name="connsiteY0" fmla="*/ 0 h 38100"/>
                <a:gd name="connsiteX1" fmla="*/ 18362 w 38100"/>
                <a:gd name="connsiteY1" fmla="*/ 5239 h 38100"/>
                <a:gd name="connsiteX2" fmla="*/ 39603 w 38100"/>
                <a:gd name="connsiteY2" fmla="*/ 1524 h 38100"/>
                <a:gd name="connsiteX3" fmla="*/ 39603 w 38100"/>
                <a:gd name="connsiteY3" fmla="*/ 30099 h 38100"/>
                <a:gd name="connsiteX4" fmla="*/ 10551 w 38100"/>
                <a:gd name="connsiteY4" fmla="*/ 33242 h 38100"/>
                <a:gd name="connsiteX5" fmla="*/ 4360 w 38100"/>
                <a:gd name="connsiteY5" fmla="*/ 16097 h 38100"/>
                <a:gd name="connsiteX6" fmla="*/ 645 w 3810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38100">
                  <a:moveTo>
                    <a:pt x="645" y="0"/>
                  </a:moveTo>
                  <a:cubicBezTo>
                    <a:pt x="7408" y="0"/>
                    <a:pt x="12075" y="4096"/>
                    <a:pt x="18362" y="5239"/>
                  </a:cubicBezTo>
                  <a:cubicBezTo>
                    <a:pt x="24648" y="6382"/>
                    <a:pt x="32268" y="1429"/>
                    <a:pt x="39603" y="1524"/>
                  </a:cubicBezTo>
                  <a:cubicBezTo>
                    <a:pt x="52271" y="1524"/>
                    <a:pt x="44556" y="23336"/>
                    <a:pt x="39603" y="30099"/>
                  </a:cubicBezTo>
                  <a:cubicBezTo>
                    <a:pt x="31411" y="42196"/>
                    <a:pt x="19314" y="47149"/>
                    <a:pt x="10551" y="33242"/>
                  </a:cubicBezTo>
                  <a:cubicBezTo>
                    <a:pt x="8134" y="27662"/>
                    <a:pt x="6066" y="21935"/>
                    <a:pt x="4360" y="16097"/>
                  </a:cubicBezTo>
                  <a:cubicBezTo>
                    <a:pt x="1693" y="10477"/>
                    <a:pt x="-1355" y="6763"/>
                    <a:pt x="645" y="0"/>
                  </a:cubicBezTo>
                  <a:close/>
                </a:path>
              </a:pathLst>
            </a:custGeom>
            <a:grpFill/>
            <a:ln w="9525" cap="flat">
              <a:noFill/>
              <a:prstDash val="solid"/>
              <a:miter/>
            </a:ln>
          </p:spPr>
          <p:txBody>
            <a:bodyPr rtlCol="0" anchor="ctr"/>
            <a:lstStyle/>
            <a:p>
              <a:endParaRPr lang="it-IT" sz="1013"/>
            </a:p>
          </p:txBody>
        </p:sp>
        <p:sp>
          <p:nvSpPr>
            <p:cNvPr id="1552" name="Figura a mano libera 1551">
              <a:extLst>
                <a:ext uri="{FF2B5EF4-FFF2-40B4-BE49-F238E27FC236}">
                  <a16:creationId xmlns:a16="http://schemas.microsoft.com/office/drawing/2014/main" id="{DD773F69-A0C1-DC40-B03B-69EB8BF0A21E}"/>
                </a:ext>
              </a:extLst>
            </p:cNvPr>
            <p:cNvSpPr/>
            <p:nvPr/>
          </p:nvSpPr>
          <p:spPr>
            <a:xfrm>
              <a:off x="8591594" y="5793072"/>
              <a:ext cx="38100" cy="19050"/>
            </a:xfrm>
            <a:custGeom>
              <a:avLst/>
              <a:gdLst>
                <a:gd name="connsiteX0" fmla="*/ 42481 w 38100"/>
                <a:gd name="connsiteY0" fmla="*/ 22937 h 19050"/>
                <a:gd name="connsiteX1" fmla="*/ 17812 w 38100"/>
                <a:gd name="connsiteY1" fmla="*/ 19508 h 19050"/>
                <a:gd name="connsiteX2" fmla="*/ 11906 w 38100"/>
                <a:gd name="connsiteY2" fmla="*/ 12459 h 19050"/>
                <a:gd name="connsiteX3" fmla="*/ 0 w 38100"/>
                <a:gd name="connsiteY3" fmla="*/ 7887 h 19050"/>
                <a:gd name="connsiteX4" fmla="*/ 32575 w 38100"/>
                <a:gd name="connsiteY4" fmla="*/ 1505 h 19050"/>
                <a:gd name="connsiteX5" fmla="*/ 42481 w 38100"/>
                <a:gd name="connsiteY5" fmla="*/ 2293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19050">
                  <a:moveTo>
                    <a:pt x="42481" y="22937"/>
                  </a:moveTo>
                  <a:cubicBezTo>
                    <a:pt x="37433" y="17603"/>
                    <a:pt x="23431" y="23699"/>
                    <a:pt x="17812" y="19508"/>
                  </a:cubicBezTo>
                  <a:cubicBezTo>
                    <a:pt x="15049" y="17603"/>
                    <a:pt x="15335" y="14269"/>
                    <a:pt x="11906" y="12459"/>
                  </a:cubicBezTo>
                  <a:cubicBezTo>
                    <a:pt x="8477" y="10649"/>
                    <a:pt x="3238" y="12459"/>
                    <a:pt x="0" y="7887"/>
                  </a:cubicBezTo>
                  <a:cubicBezTo>
                    <a:pt x="13525" y="5887"/>
                    <a:pt x="17907" y="-3638"/>
                    <a:pt x="32575" y="1505"/>
                  </a:cubicBezTo>
                  <a:cubicBezTo>
                    <a:pt x="47244" y="6649"/>
                    <a:pt x="42481" y="11411"/>
                    <a:pt x="42481" y="22937"/>
                  </a:cubicBezTo>
                  <a:close/>
                </a:path>
              </a:pathLst>
            </a:custGeom>
            <a:grpFill/>
            <a:ln w="9525" cap="flat">
              <a:noFill/>
              <a:prstDash val="solid"/>
              <a:miter/>
            </a:ln>
          </p:spPr>
          <p:txBody>
            <a:bodyPr rtlCol="0" anchor="ctr"/>
            <a:lstStyle/>
            <a:p>
              <a:endParaRPr lang="it-IT" sz="1013"/>
            </a:p>
          </p:txBody>
        </p:sp>
        <p:sp>
          <p:nvSpPr>
            <p:cNvPr id="1553" name="Figura a mano libera 1552">
              <a:extLst>
                <a:ext uri="{FF2B5EF4-FFF2-40B4-BE49-F238E27FC236}">
                  <a16:creationId xmlns:a16="http://schemas.microsoft.com/office/drawing/2014/main" id="{92ECD819-EF54-9742-AFD4-4282BE6F6108}"/>
                </a:ext>
              </a:extLst>
            </p:cNvPr>
            <p:cNvSpPr/>
            <p:nvPr/>
          </p:nvSpPr>
          <p:spPr>
            <a:xfrm>
              <a:off x="8825718" y="5842297"/>
              <a:ext cx="47625" cy="19050"/>
            </a:xfrm>
            <a:custGeom>
              <a:avLst/>
              <a:gdLst>
                <a:gd name="connsiteX0" fmla="*/ 0 w 47625"/>
                <a:gd name="connsiteY0" fmla="*/ 17621 h 19050"/>
                <a:gd name="connsiteX1" fmla="*/ 28575 w 47625"/>
                <a:gd name="connsiteY1" fmla="*/ 16193 h 19050"/>
                <a:gd name="connsiteX2" fmla="*/ 38100 w 47625"/>
                <a:gd name="connsiteY2" fmla="*/ 10096 h 19050"/>
                <a:gd name="connsiteX3" fmla="*/ 42672 w 47625"/>
                <a:gd name="connsiteY3" fmla="*/ 0 h 19050"/>
                <a:gd name="connsiteX4" fmla="*/ 38957 w 47625"/>
                <a:gd name="connsiteY4" fmla="*/ 19050 h 19050"/>
                <a:gd name="connsiteX5" fmla="*/ 0 w 47625"/>
                <a:gd name="connsiteY5" fmla="*/ 17621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19050">
                  <a:moveTo>
                    <a:pt x="0" y="17621"/>
                  </a:moveTo>
                  <a:cubicBezTo>
                    <a:pt x="9549" y="18171"/>
                    <a:pt x="19129" y="17692"/>
                    <a:pt x="28575" y="16193"/>
                  </a:cubicBezTo>
                  <a:cubicBezTo>
                    <a:pt x="32271" y="15119"/>
                    <a:pt x="35578" y="13003"/>
                    <a:pt x="38100" y="10096"/>
                  </a:cubicBezTo>
                  <a:cubicBezTo>
                    <a:pt x="42196" y="6096"/>
                    <a:pt x="42196" y="6858"/>
                    <a:pt x="42672" y="0"/>
                  </a:cubicBezTo>
                  <a:cubicBezTo>
                    <a:pt x="56007" y="3334"/>
                    <a:pt x="46768" y="14192"/>
                    <a:pt x="38957" y="19050"/>
                  </a:cubicBezTo>
                  <a:cubicBezTo>
                    <a:pt x="25622" y="25908"/>
                    <a:pt x="12097" y="28766"/>
                    <a:pt x="0" y="17621"/>
                  </a:cubicBezTo>
                  <a:close/>
                </a:path>
              </a:pathLst>
            </a:custGeom>
            <a:grpFill/>
            <a:ln w="9525" cap="flat">
              <a:noFill/>
              <a:prstDash val="solid"/>
              <a:miter/>
            </a:ln>
          </p:spPr>
          <p:txBody>
            <a:bodyPr rtlCol="0" anchor="ctr"/>
            <a:lstStyle/>
            <a:p>
              <a:endParaRPr lang="it-IT" sz="1013"/>
            </a:p>
          </p:txBody>
        </p:sp>
        <p:sp>
          <p:nvSpPr>
            <p:cNvPr id="1554" name="Figura a mano libera 1553">
              <a:extLst>
                <a:ext uri="{FF2B5EF4-FFF2-40B4-BE49-F238E27FC236}">
                  <a16:creationId xmlns:a16="http://schemas.microsoft.com/office/drawing/2014/main" id="{C18AA603-78D0-C847-A8F2-41A7B6D8FCE9}"/>
                </a:ext>
              </a:extLst>
            </p:cNvPr>
            <p:cNvSpPr/>
            <p:nvPr/>
          </p:nvSpPr>
          <p:spPr>
            <a:xfrm>
              <a:off x="9152473" y="6268341"/>
              <a:ext cx="19050" cy="28575"/>
            </a:xfrm>
            <a:custGeom>
              <a:avLst/>
              <a:gdLst>
                <a:gd name="connsiteX0" fmla="*/ 23384 w 19050"/>
                <a:gd name="connsiteY0" fmla="*/ 30014 h 28575"/>
                <a:gd name="connsiteX1" fmla="*/ 10620 w 19050"/>
                <a:gd name="connsiteY1" fmla="*/ 16488 h 28575"/>
                <a:gd name="connsiteX2" fmla="*/ 143 w 19050"/>
                <a:gd name="connsiteY2" fmla="*/ 2201 h 28575"/>
                <a:gd name="connsiteX3" fmla="*/ 15002 w 19050"/>
                <a:gd name="connsiteY3" fmla="*/ 8011 h 28575"/>
                <a:gd name="connsiteX4" fmla="*/ 23384 w 19050"/>
                <a:gd name="connsiteY4" fmla="*/ 30014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8575">
                  <a:moveTo>
                    <a:pt x="23384" y="30014"/>
                  </a:moveTo>
                  <a:cubicBezTo>
                    <a:pt x="15764" y="30014"/>
                    <a:pt x="15478" y="21156"/>
                    <a:pt x="10620" y="16488"/>
                  </a:cubicBezTo>
                  <a:cubicBezTo>
                    <a:pt x="8429" y="14488"/>
                    <a:pt x="-1286" y="5535"/>
                    <a:pt x="143" y="2201"/>
                  </a:cubicBezTo>
                  <a:cubicBezTo>
                    <a:pt x="2905" y="-4276"/>
                    <a:pt x="13478" y="5344"/>
                    <a:pt x="15002" y="8011"/>
                  </a:cubicBezTo>
                  <a:cubicBezTo>
                    <a:pt x="19002" y="14774"/>
                    <a:pt x="17764" y="24870"/>
                    <a:pt x="23384" y="30014"/>
                  </a:cubicBezTo>
                  <a:close/>
                </a:path>
              </a:pathLst>
            </a:custGeom>
            <a:grpFill/>
            <a:ln w="9525" cap="flat">
              <a:noFill/>
              <a:prstDash val="solid"/>
              <a:miter/>
            </a:ln>
          </p:spPr>
          <p:txBody>
            <a:bodyPr rtlCol="0" anchor="ctr"/>
            <a:lstStyle/>
            <a:p>
              <a:endParaRPr lang="it-IT" sz="1013"/>
            </a:p>
          </p:txBody>
        </p:sp>
        <p:sp>
          <p:nvSpPr>
            <p:cNvPr id="1555" name="Figura a mano libera 1554">
              <a:extLst>
                <a:ext uri="{FF2B5EF4-FFF2-40B4-BE49-F238E27FC236}">
                  <a16:creationId xmlns:a16="http://schemas.microsoft.com/office/drawing/2014/main" id="{1976BE59-7C25-B045-BA82-46E8865422D5}"/>
                </a:ext>
              </a:extLst>
            </p:cNvPr>
            <p:cNvSpPr/>
            <p:nvPr/>
          </p:nvSpPr>
          <p:spPr>
            <a:xfrm>
              <a:off x="9028029" y="6052800"/>
              <a:ext cx="47625" cy="38100"/>
            </a:xfrm>
            <a:custGeom>
              <a:avLst/>
              <a:gdLst>
                <a:gd name="connsiteX0" fmla="*/ 0 w 47625"/>
                <a:gd name="connsiteY0" fmla="*/ 0 h 38100"/>
                <a:gd name="connsiteX1" fmla="*/ 47625 w 47625"/>
                <a:gd name="connsiteY1" fmla="*/ 38767 h 38100"/>
                <a:gd name="connsiteX2" fmla="*/ 0 w 47625"/>
                <a:gd name="connsiteY2" fmla="*/ 0 h 38100"/>
              </a:gdLst>
              <a:ahLst/>
              <a:cxnLst>
                <a:cxn ang="0">
                  <a:pos x="connsiteX0" y="connsiteY0"/>
                </a:cxn>
                <a:cxn ang="0">
                  <a:pos x="connsiteX1" y="connsiteY1"/>
                </a:cxn>
                <a:cxn ang="0">
                  <a:pos x="connsiteX2" y="connsiteY2"/>
                </a:cxn>
              </a:cxnLst>
              <a:rect l="l" t="t" r="r" b="b"/>
              <a:pathLst>
                <a:path w="47625" h="38100">
                  <a:moveTo>
                    <a:pt x="0" y="0"/>
                  </a:moveTo>
                  <a:cubicBezTo>
                    <a:pt x="17920" y="10184"/>
                    <a:pt x="34016" y="23287"/>
                    <a:pt x="47625" y="38767"/>
                  </a:cubicBezTo>
                  <a:cubicBezTo>
                    <a:pt x="33814" y="34100"/>
                    <a:pt x="476" y="17717"/>
                    <a:pt x="0" y="0"/>
                  </a:cubicBezTo>
                  <a:close/>
                </a:path>
              </a:pathLst>
            </a:custGeom>
            <a:grpFill/>
            <a:ln w="9525" cap="flat">
              <a:noFill/>
              <a:prstDash val="solid"/>
              <a:miter/>
            </a:ln>
          </p:spPr>
          <p:txBody>
            <a:bodyPr rtlCol="0" anchor="ctr"/>
            <a:lstStyle/>
            <a:p>
              <a:endParaRPr lang="it-IT" sz="1013"/>
            </a:p>
          </p:txBody>
        </p:sp>
        <p:sp>
          <p:nvSpPr>
            <p:cNvPr id="1556" name="Figura a mano libera 1555">
              <a:extLst>
                <a:ext uri="{FF2B5EF4-FFF2-40B4-BE49-F238E27FC236}">
                  <a16:creationId xmlns:a16="http://schemas.microsoft.com/office/drawing/2014/main" id="{58C4B0FB-2ABE-D648-933E-D9FAABEA1BA7}"/>
                </a:ext>
              </a:extLst>
            </p:cNvPr>
            <p:cNvSpPr/>
            <p:nvPr/>
          </p:nvSpPr>
          <p:spPr>
            <a:xfrm>
              <a:off x="8909751" y="5860585"/>
              <a:ext cx="9525" cy="9525"/>
            </a:xfrm>
            <a:custGeom>
              <a:avLst/>
              <a:gdLst>
                <a:gd name="connsiteX0" fmla="*/ 549 w 9525"/>
                <a:gd name="connsiteY0" fmla="*/ 0 h 9525"/>
                <a:gd name="connsiteX1" fmla="*/ 11979 w 9525"/>
                <a:gd name="connsiteY1" fmla="*/ 13049 h 9525"/>
                <a:gd name="connsiteX2" fmla="*/ 549 w 9525"/>
                <a:gd name="connsiteY2" fmla="*/ 0 h 9525"/>
              </a:gdLst>
              <a:ahLst/>
              <a:cxnLst>
                <a:cxn ang="0">
                  <a:pos x="connsiteX0" y="connsiteY0"/>
                </a:cxn>
                <a:cxn ang="0">
                  <a:pos x="connsiteX1" y="connsiteY1"/>
                </a:cxn>
                <a:cxn ang="0">
                  <a:pos x="connsiteX2" y="connsiteY2"/>
                </a:cxn>
              </a:cxnLst>
              <a:rect l="l" t="t" r="r" b="b"/>
              <a:pathLst>
                <a:path w="9525" h="9525">
                  <a:moveTo>
                    <a:pt x="549" y="0"/>
                  </a:moveTo>
                  <a:lnTo>
                    <a:pt x="11979" y="13049"/>
                  </a:lnTo>
                  <a:cubicBezTo>
                    <a:pt x="11598" y="15431"/>
                    <a:pt x="-2975" y="6191"/>
                    <a:pt x="549" y="0"/>
                  </a:cubicBezTo>
                  <a:close/>
                </a:path>
              </a:pathLst>
            </a:custGeom>
            <a:grpFill/>
            <a:ln w="9525" cap="flat">
              <a:noFill/>
              <a:prstDash val="solid"/>
              <a:miter/>
            </a:ln>
          </p:spPr>
          <p:txBody>
            <a:bodyPr rtlCol="0" anchor="ctr"/>
            <a:lstStyle/>
            <a:p>
              <a:endParaRPr lang="it-IT" sz="1013"/>
            </a:p>
          </p:txBody>
        </p:sp>
        <p:sp>
          <p:nvSpPr>
            <p:cNvPr id="1557" name="Figura a mano libera 1556">
              <a:extLst>
                <a:ext uri="{FF2B5EF4-FFF2-40B4-BE49-F238E27FC236}">
                  <a16:creationId xmlns:a16="http://schemas.microsoft.com/office/drawing/2014/main" id="{C7C0C4E9-6149-2F48-AF95-0563132261A8}"/>
                </a:ext>
              </a:extLst>
            </p:cNvPr>
            <p:cNvSpPr/>
            <p:nvPr/>
          </p:nvSpPr>
          <p:spPr>
            <a:xfrm>
              <a:off x="8585974" y="5937539"/>
              <a:ext cx="9525" cy="9525"/>
            </a:xfrm>
            <a:custGeom>
              <a:avLst/>
              <a:gdLst>
                <a:gd name="connsiteX0" fmla="*/ 12764 w 9525"/>
                <a:gd name="connsiteY0" fmla="*/ 2009 h 0"/>
                <a:gd name="connsiteX1" fmla="*/ 0 w 9525"/>
                <a:gd name="connsiteY1" fmla="*/ 1247 h 0"/>
                <a:gd name="connsiteX2" fmla="*/ 12764 w 9525"/>
                <a:gd name="connsiteY2" fmla="*/ 2009 h 0"/>
              </a:gdLst>
              <a:ahLst/>
              <a:cxnLst>
                <a:cxn ang="0">
                  <a:pos x="connsiteX0" y="connsiteY0"/>
                </a:cxn>
                <a:cxn ang="0">
                  <a:pos x="connsiteX1" y="connsiteY1"/>
                </a:cxn>
                <a:cxn ang="0">
                  <a:pos x="connsiteX2" y="connsiteY2"/>
                </a:cxn>
              </a:cxnLst>
              <a:rect l="l" t="t" r="r" b="b"/>
              <a:pathLst>
                <a:path w="9525">
                  <a:moveTo>
                    <a:pt x="12764" y="2009"/>
                  </a:moveTo>
                  <a:cubicBezTo>
                    <a:pt x="8382" y="5152"/>
                    <a:pt x="3905" y="6581"/>
                    <a:pt x="0" y="1247"/>
                  </a:cubicBezTo>
                  <a:cubicBezTo>
                    <a:pt x="4114" y="-654"/>
                    <a:pt x="8905" y="-367"/>
                    <a:pt x="12764" y="2009"/>
                  </a:cubicBezTo>
                  <a:close/>
                </a:path>
              </a:pathLst>
            </a:custGeom>
            <a:grpFill/>
            <a:ln w="9525" cap="flat">
              <a:noFill/>
              <a:prstDash val="solid"/>
              <a:miter/>
            </a:ln>
          </p:spPr>
          <p:txBody>
            <a:bodyPr rtlCol="0" anchor="ctr"/>
            <a:lstStyle/>
            <a:p>
              <a:endParaRPr lang="it-IT" sz="1013"/>
            </a:p>
          </p:txBody>
        </p:sp>
        <p:sp>
          <p:nvSpPr>
            <p:cNvPr id="1558" name="Figura a mano libera 1557">
              <a:extLst>
                <a:ext uri="{FF2B5EF4-FFF2-40B4-BE49-F238E27FC236}">
                  <a16:creationId xmlns:a16="http://schemas.microsoft.com/office/drawing/2014/main" id="{4E1F83ED-8D4F-D045-816F-C3575E2BDA99}"/>
                </a:ext>
              </a:extLst>
            </p:cNvPr>
            <p:cNvSpPr/>
            <p:nvPr/>
          </p:nvSpPr>
          <p:spPr>
            <a:xfrm>
              <a:off x="8636803" y="5859919"/>
              <a:ext cx="9525" cy="9525"/>
            </a:xfrm>
            <a:custGeom>
              <a:avLst/>
              <a:gdLst>
                <a:gd name="connsiteX0" fmla="*/ 129 w 0"/>
                <a:gd name="connsiteY0" fmla="*/ 16383 h 9525"/>
                <a:gd name="connsiteX1" fmla="*/ 3749 w 0"/>
                <a:gd name="connsiteY1" fmla="*/ 0 h 9525"/>
                <a:gd name="connsiteX2" fmla="*/ 129 w 0"/>
                <a:gd name="connsiteY2" fmla="*/ 16383 h 9525"/>
              </a:gdLst>
              <a:ahLst/>
              <a:cxnLst>
                <a:cxn ang="0">
                  <a:pos x="connsiteX0" y="connsiteY0"/>
                </a:cxn>
                <a:cxn ang="0">
                  <a:pos x="connsiteX1" y="connsiteY1"/>
                </a:cxn>
                <a:cxn ang="0">
                  <a:pos x="connsiteX2" y="connsiteY2"/>
                </a:cxn>
              </a:cxnLst>
              <a:rect l="l" t="t" r="r" b="b"/>
              <a:pathLst>
                <a:path h="9525">
                  <a:moveTo>
                    <a:pt x="129" y="16383"/>
                  </a:moveTo>
                  <a:cubicBezTo>
                    <a:pt x="-431" y="10677"/>
                    <a:pt x="836" y="4940"/>
                    <a:pt x="3749" y="0"/>
                  </a:cubicBezTo>
                  <a:cubicBezTo>
                    <a:pt x="8130" y="6572"/>
                    <a:pt x="4416" y="10096"/>
                    <a:pt x="129" y="16383"/>
                  </a:cubicBezTo>
                  <a:close/>
                </a:path>
              </a:pathLst>
            </a:custGeom>
            <a:grpFill/>
            <a:ln w="9525" cap="flat">
              <a:noFill/>
              <a:prstDash val="solid"/>
              <a:miter/>
            </a:ln>
          </p:spPr>
          <p:txBody>
            <a:bodyPr rtlCol="0" anchor="ctr"/>
            <a:lstStyle/>
            <a:p>
              <a:endParaRPr lang="it-IT" sz="1013"/>
            </a:p>
          </p:txBody>
        </p:sp>
        <p:sp>
          <p:nvSpPr>
            <p:cNvPr id="1559" name="Figura a mano libera 1558">
              <a:extLst>
                <a:ext uri="{FF2B5EF4-FFF2-40B4-BE49-F238E27FC236}">
                  <a16:creationId xmlns:a16="http://schemas.microsoft.com/office/drawing/2014/main" id="{8BC3239E-A0E2-2E42-BB03-8B2D2042B7FA}"/>
                </a:ext>
              </a:extLst>
            </p:cNvPr>
            <p:cNvSpPr/>
            <p:nvPr/>
          </p:nvSpPr>
          <p:spPr>
            <a:xfrm>
              <a:off x="8669984" y="6278750"/>
              <a:ext cx="9525" cy="9525"/>
            </a:xfrm>
            <a:custGeom>
              <a:avLst/>
              <a:gdLst>
                <a:gd name="connsiteX0" fmla="*/ 11049 w 9525"/>
                <a:gd name="connsiteY0" fmla="*/ 2650 h 0"/>
                <a:gd name="connsiteX1" fmla="*/ 0 w 9525"/>
                <a:gd name="connsiteY1" fmla="*/ 4269 h 0"/>
                <a:gd name="connsiteX2" fmla="*/ 11049 w 9525"/>
                <a:gd name="connsiteY2" fmla="*/ 2650 h 0"/>
              </a:gdLst>
              <a:ahLst/>
              <a:cxnLst>
                <a:cxn ang="0">
                  <a:pos x="connsiteX0" y="connsiteY0"/>
                </a:cxn>
                <a:cxn ang="0">
                  <a:pos x="connsiteX1" y="connsiteY1"/>
                </a:cxn>
                <a:cxn ang="0">
                  <a:pos x="connsiteX2" y="connsiteY2"/>
                </a:cxn>
              </a:cxnLst>
              <a:rect l="l" t="t" r="r" b="b"/>
              <a:pathLst>
                <a:path w="9525">
                  <a:moveTo>
                    <a:pt x="11049" y="2650"/>
                  </a:moveTo>
                  <a:cubicBezTo>
                    <a:pt x="7838" y="4929"/>
                    <a:pt x="3730" y="5531"/>
                    <a:pt x="0" y="4269"/>
                  </a:cubicBezTo>
                  <a:cubicBezTo>
                    <a:pt x="5524" y="-1065"/>
                    <a:pt x="6572" y="-1160"/>
                    <a:pt x="11049" y="2650"/>
                  </a:cubicBezTo>
                  <a:close/>
                </a:path>
              </a:pathLst>
            </a:custGeom>
            <a:grpFill/>
            <a:ln w="9525" cap="flat">
              <a:noFill/>
              <a:prstDash val="solid"/>
              <a:miter/>
            </a:ln>
          </p:spPr>
          <p:txBody>
            <a:bodyPr rtlCol="0" anchor="ctr"/>
            <a:lstStyle/>
            <a:p>
              <a:endParaRPr lang="it-IT" sz="1013"/>
            </a:p>
          </p:txBody>
        </p:sp>
        <p:sp>
          <p:nvSpPr>
            <p:cNvPr id="1560" name="Figura a mano libera 1559">
              <a:extLst>
                <a:ext uri="{FF2B5EF4-FFF2-40B4-BE49-F238E27FC236}">
                  <a16:creationId xmlns:a16="http://schemas.microsoft.com/office/drawing/2014/main" id="{9F818947-15DC-C84D-B148-1834E686FABC}"/>
                </a:ext>
              </a:extLst>
            </p:cNvPr>
            <p:cNvSpPr/>
            <p:nvPr/>
          </p:nvSpPr>
          <p:spPr>
            <a:xfrm>
              <a:off x="8881163" y="5838869"/>
              <a:ext cx="9525" cy="9525"/>
            </a:xfrm>
            <a:custGeom>
              <a:avLst/>
              <a:gdLst>
                <a:gd name="connsiteX0" fmla="*/ 1134 w 0"/>
                <a:gd name="connsiteY0" fmla="*/ 0 h 0"/>
                <a:gd name="connsiteX1" fmla="*/ 2467 w 0"/>
                <a:gd name="connsiteY1" fmla="*/ 7525 h 0"/>
                <a:gd name="connsiteX2" fmla="*/ 711 w 0"/>
                <a:gd name="connsiteY2" fmla="*/ 605 h 0"/>
                <a:gd name="connsiteX3" fmla="*/ 1134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1134" y="0"/>
                  </a:moveTo>
                  <a:cubicBezTo>
                    <a:pt x="4467" y="2095"/>
                    <a:pt x="5039" y="4286"/>
                    <a:pt x="2467" y="7525"/>
                  </a:cubicBezTo>
                  <a:cubicBezTo>
                    <a:pt x="72" y="6099"/>
                    <a:pt x="-715" y="3000"/>
                    <a:pt x="711" y="605"/>
                  </a:cubicBezTo>
                  <a:cubicBezTo>
                    <a:pt x="837" y="393"/>
                    <a:pt x="978" y="191"/>
                    <a:pt x="1134" y="0"/>
                  </a:cubicBezTo>
                  <a:close/>
                </a:path>
              </a:pathLst>
            </a:custGeom>
            <a:grpFill/>
            <a:ln w="9525" cap="flat">
              <a:noFill/>
              <a:prstDash val="solid"/>
              <a:miter/>
            </a:ln>
          </p:spPr>
          <p:txBody>
            <a:bodyPr rtlCol="0" anchor="ctr"/>
            <a:lstStyle/>
            <a:p>
              <a:endParaRPr lang="it-IT" sz="1013"/>
            </a:p>
          </p:txBody>
        </p:sp>
      </p:grpSp>
      <p:grpSp>
        <p:nvGrpSpPr>
          <p:cNvPr id="1561" name="Elemento grafico 1444" descr="Europa">
            <a:extLst>
              <a:ext uri="{FF2B5EF4-FFF2-40B4-BE49-F238E27FC236}">
                <a16:creationId xmlns:a16="http://schemas.microsoft.com/office/drawing/2014/main" id="{D4B5F157-1D23-7C4A-B8A9-FBD00E9C9FBD}"/>
              </a:ext>
            </a:extLst>
          </p:cNvPr>
          <p:cNvGrpSpPr/>
          <p:nvPr/>
        </p:nvGrpSpPr>
        <p:grpSpPr>
          <a:xfrm>
            <a:off x="7809187" y="3627458"/>
            <a:ext cx="249467" cy="249467"/>
            <a:chOff x="8488800" y="5821800"/>
            <a:chExt cx="914400" cy="914400"/>
          </a:xfrm>
          <a:solidFill>
            <a:schemeClr val="accent3"/>
          </a:solidFill>
        </p:grpSpPr>
        <p:sp>
          <p:nvSpPr>
            <p:cNvPr id="1562" name="Figura a mano libera 1561">
              <a:extLst>
                <a:ext uri="{FF2B5EF4-FFF2-40B4-BE49-F238E27FC236}">
                  <a16:creationId xmlns:a16="http://schemas.microsoft.com/office/drawing/2014/main" id="{4D8C42E3-921B-0F40-A601-2FAD04D7BE2F}"/>
                </a:ext>
              </a:extLst>
            </p:cNvPr>
            <p:cNvSpPr/>
            <p:nvPr/>
          </p:nvSpPr>
          <p:spPr>
            <a:xfrm>
              <a:off x="9210685" y="6026394"/>
              <a:ext cx="152400" cy="104775"/>
            </a:xfrm>
            <a:custGeom>
              <a:avLst/>
              <a:gdLst>
                <a:gd name="connsiteX0" fmla="*/ 158891 w 152400"/>
                <a:gd name="connsiteY0" fmla="*/ 3718 h 104775"/>
                <a:gd name="connsiteX1" fmla="*/ 152891 w 152400"/>
                <a:gd name="connsiteY1" fmla="*/ 3 h 104775"/>
                <a:gd name="connsiteX2" fmla="*/ 151271 w 152400"/>
                <a:gd name="connsiteY2" fmla="*/ 3 h 104775"/>
                <a:gd name="connsiteX3" fmla="*/ 132888 w 152400"/>
                <a:gd name="connsiteY3" fmla="*/ 6194 h 104775"/>
                <a:gd name="connsiteX4" fmla="*/ 128697 w 152400"/>
                <a:gd name="connsiteY4" fmla="*/ 8576 h 104775"/>
                <a:gd name="connsiteX5" fmla="*/ 120887 w 152400"/>
                <a:gd name="connsiteY5" fmla="*/ 11052 h 104775"/>
                <a:gd name="connsiteX6" fmla="*/ 95931 w 152400"/>
                <a:gd name="connsiteY6" fmla="*/ 13624 h 104775"/>
                <a:gd name="connsiteX7" fmla="*/ 87168 w 152400"/>
                <a:gd name="connsiteY7" fmla="*/ 16196 h 104775"/>
                <a:gd name="connsiteX8" fmla="*/ 83644 w 152400"/>
                <a:gd name="connsiteY8" fmla="*/ 17624 h 104775"/>
                <a:gd name="connsiteX9" fmla="*/ 79929 w 152400"/>
                <a:gd name="connsiteY9" fmla="*/ 18482 h 104775"/>
                <a:gd name="connsiteX10" fmla="*/ 74595 w 152400"/>
                <a:gd name="connsiteY10" fmla="*/ 20387 h 104775"/>
                <a:gd name="connsiteX11" fmla="*/ 57355 w 152400"/>
                <a:gd name="connsiteY11" fmla="*/ 29245 h 104775"/>
                <a:gd name="connsiteX12" fmla="*/ 54974 w 152400"/>
                <a:gd name="connsiteY12" fmla="*/ 31055 h 104775"/>
                <a:gd name="connsiteX13" fmla="*/ 46496 w 152400"/>
                <a:gd name="connsiteY13" fmla="*/ 35341 h 104775"/>
                <a:gd name="connsiteX14" fmla="*/ 46496 w 152400"/>
                <a:gd name="connsiteY14" fmla="*/ 35341 h 104775"/>
                <a:gd name="connsiteX15" fmla="*/ 44401 w 152400"/>
                <a:gd name="connsiteY15" fmla="*/ 42485 h 104775"/>
                <a:gd name="connsiteX16" fmla="*/ 39829 w 152400"/>
                <a:gd name="connsiteY16" fmla="*/ 43723 h 104775"/>
                <a:gd name="connsiteX17" fmla="*/ 38114 w 152400"/>
                <a:gd name="connsiteY17" fmla="*/ 48485 h 104775"/>
                <a:gd name="connsiteX18" fmla="*/ 38114 w 152400"/>
                <a:gd name="connsiteY18" fmla="*/ 53724 h 104775"/>
                <a:gd name="connsiteX19" fmla="*/ 22970 w 152400"/>
                <a:gd name="connsiteY19" fmla="*/ 60677 h 104775"/>
                <a:gd name="connsiteX20" fmla="*/ 26494 w 152400"/>
                <a:gd name="connsiteY20" fmla="*/ 61535 h 104775"/>
                <a:gd name="connsiteX21" fmla="*/ 25541 w 152400"/>
                <a:gd name="connsiteY21" fmla="*/ 62392 h 104775"/>
                <a:gd name="connsiteX22" fmla="*/ 22803 w 152400"/>
                <a:gd name="connsiteY22" fmla="*/ 67951 h 104775"/>
                <a:gd name="connsiteX23" fmla="*/ 22208 w 152400"/>
                <a:gd name="connsiteY23" fmla="*/ 68107 h 104775"/>
                <a:gd name="connsiteX24" fmla="*/ 15159 w 152400"/>
                <a:gd name="connsiteY24" fmla="*/ 73250 h 104775"/>
                <a:gd name="connsiteX25" fmla="*/ 11254 w 152400"/>
                <a:gd name="connsiteY25" fmla="*/ 76108 h 104775"/>
                <a:gd name="connsiteX26" fmla="*/ 10397 w 152400"/>
                <a:gd name="connsiteY26" fmla="*/ 77441 h 104775"/>
                <a:gd name="connsiteX27" fmla="*/ 12683 w 152400"/>
                <a:gd name="connsiteY27" fmla="*/ 81918 h 104775"/>
                <a:gd name="connsiteX28" fmla="*/ 8396 w 152400"/>
                <a:gd name="connsiteY28" fmla="*/ 88871 h 104775"/>
                <a:gd name="connsiteX29" fmla="*/ 4015 w 152400"/>
                <a:gd name="connsiteY29" fmla="*/ 88871 h 104775"/>
                <a:gd name="connsiteX30" fmla="*/ 9 w 152400"/>
                <a:gd name="connsiteY30" fmla="*/ 93421 h 104775"/>
                <a:gd name="connsiteX31" fmla="*/ 110 w 152400"/>
                <a:gd name="connsiteY31" fmla="*/ 94110 h 104775"/>
                <a:gd name="connsiteX32" fmla="*/ 5046 w 152400"/>
                <a:gd name="connsiteY32" fmla="*/ 98493 h 104775"/>
                <a:gd name="connsiteX33" fmla="*/ 5063 w 152400"/>
                <a:gd name="connsiteY33" fmla="*/ 98492 h 104775"/>
                <a:gd name="connsiteX34" fmla="*/ 9920 w 152400"/>
                <a:gd name="connsiteY34" fmla="*/ 97634 h 104775"/>
                <a:gd name="connsiteX35" fmla="*/ 22493 w 152400"/>
                <a:gd name="connsiteY35" fmla="*/ 104683 h 104775"/>
                <a:gd name="connsiteX36" fmla="*/ 22493 w 152400"/>
                <a:gd name="connsiteY36" fmla="*/ 104683 h 104775"/>
                <a:gd name="connsiteX37" fmla="*/ 21065 w 152400"/>
                <a:gd name="connsiteY37" fmla="*/ 109731 h 104775"/>
                <a:gd name="connsiteX38" fmla="*/ 30590 w 152400"/>
                <a:gd name="connsiteY38" fmla="*/ 112970 h 104775"/>
                <a:gd name="connsiteX39" fmla="*/ 32971 w 152400"/>
                <a:gd name="connsiteY39" fmla="*/ 112970 h 104775"/>
                <a:gd name="connsiteX40" fmla="*/ 50783 w 152400"/>
                <a:gd name="connsiteY40" fmla="*/ 112970 h 104775"/>
                <a:gd name="connsiteX41" fmla="*/ 53164 w 152400"/>
                <a:gd name="connsiteY41" fmla="*/ 111446 h 104775"/>
                <a:gd name="connsiteX42" fmla="*/ 46401 w 152400"/>
                <a:gd name="connsiteY42" fmla="*/ 107064 h 104775"/>
                <a:gd name="connsiteX43" fmla="*/ 36209 w 152400"/>
                <a:gd name="connsiteY43" fmla="*/ 93348 h 104775"/>
                <a:gd name="connsiteX44" fmla="*/ 40115 w 152400"/>
                <a:gd name="connsiteY44" fmla="*/ 75632 h 104775"/>
                <a:gd name="connsiteX45" fmla="*/ 43829 w 152400"/>
                <a:gd name="connsiteY45" fmla="*/ 69821 h 104775"/>
                <a:gd name="connsiteX46" fmla="*/ 40115 w 152400"/>
                <a:gd name="connsiteY46" fmla="*/ 67631 h 104775"/>
                <a:gd name="connsiteX47" fmla="*/ 47544 w 152400"/>
                <a:gd name="connsiteY47" fmla="*/ 67631 h 104775"/>
                <a:gd name="connsiteX48" fmla="*/ 50306 w 152400"/>
                <a:gd name="connsiteY48" fmla="*/ 64392 h 104775"/>
                <a:gd name="connsiteX49" fmla="*/ 51926 w 152400"/>
                <a:gd name="connsiteY49" fmla="*/ 62392 h 104775"/>
                <a:gd name="connsiteX50" fmla="*/ 56783 w 152400"/>
                <a:gd name="connsiteY50" fmla="*/ 58487 h 104775"/>
                <a:gd name="connsiteX51" fmla="*/ 60784 w 152400"/>
                <a:gd name="connsiteY51" fmla="*/ 53438 h 104775"/>
                <a:gd name="connsiteX52" fmla="*/ 65070 w 152400"/>
                <a:gd name="connsiteY52" fmla="*/ 49914 h 104775"/>
                <a:gd name="connsiteX53" fmla="*/ 73452 w 152400"/>
                <a:gd name="connsiteY53" fmla="*/ 43342 h 104775"/>
                <a:gd name="connsiteX54" fmla="*/ 80786 w 152400"/>
                <a:gd name="connsiteY54" fmla="*/ 38960 h 104775"/>
                <a:gd name="connsiteX55" fmla="*/ 85168 w 152400"/>
                <a:gd name="connsiteY55" fmla="*/ 34769 h 104775"/>
                <a:gd name="connsiteX56" fmla="*/ 110885 w 152400"/>
                <a:gd name="connsiteY56" fmla="*/ 24006 h 104775"/>
                <a:gd name="connsiteX57" fmla="*/ 147557 w 152400"/>
                <a:gd name="connsiteY57" fmla="*/ 14481 h 104775"/>
                <a:gd name="connsiteX58" fmla="*/ 156129 w 152400"/>
                <a:gd name="connsiteY58" fmla="*/ 9719 h 104775"/>
                <a:gd name="connsiteX59" fmla="*/ 158891 w 152400"/>
                <a:gd name="connsiteY59" fmla="*/ 371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400" h="104775">
                  <a:moveTo>
                    <a:pt x="158891" y="3718"/>
                  </a:moveTo>
                  <a:cubicBezTo>
                    <a:pt x="157820" y="1385"/>
                    <a:pt x="155456" y="-78"/>
                    <a:pt x="152891" y="3"/>
                  </a:cubicBezTo>
                  <a:lnTo>
                    <a:pt x="151271" y="3"/>
                  </a:lnTo>
                  <a:cubicBezTo>
                    <a:pt x="144631" y="-4"/>
                    <a:pt x="138172" y="2171"/>
                    <a:pt x="132888" y="6194"/>
                  </a:cubicBezTo>
                  <a:cubicBezTo>
                    <a:pt x="131701" y="7312"/>
                    <a:pt x="130264" y="8128"/>
                    <a:pt x="128697" y="8576"/>
                  </a:cubicBezTo>
                  <a:cubicBezTo>
                    <a:pt x="126125" y="9147"/>
                    <a:pt x="123554" y="10385"/>
                    <a:pt x="120887" y="11052"/>
                  </a:cubicBezTo>
                  <a:cubicBezTo>
                    <a:pt x="112986" y="14281"/>
                    <a:pt x="104325" y="15174"/>
                    <a:pt x="95931" y="13624"/>
                  </a:cubicBezTo>
                  <a:cubicBezTo>
                    <a:pt x="92785" y="12082"/>
                    <a:pt x="88982" y="13198"/>
                    <a:pt x="87168" y="16196"/>
                  </a:cubicBezTo>
                  <a:cubicBezTo>
                    <a:pt x="86527" y="17498"/>
                    <a:pt x="85011" y="18112"/>
                    <a:pt x="83644" y="17624"/>
                  </a:cubicBezTo>
                  <a:cubicBezTo>
                    <a:pt x="82340" y="17328"/>
                    <a:pt x="80972" y="17644"/>
                    <a:pt x="79929" y="18482"/>
                  </a:cubicBezTo>
                  <a:cubicBezTo>
                    <a:pt x="78329" y="19533"/>
                    <a:pt x="76500" y="20187"/>
                    <a:pt x="74595" y="20387"/>
                  </a:cubicBezTo>
                  <a:cubicBezTo>
                    <a:pt x="67991" y="21241"/>
                    <a:pt x="61895" y="24374"/>
                    <a:pt x="57355" y="29245"/>
                  </a:cubicBezTo>
                  <a:cubicBezTo>
                    <a:pt x="56593" y="29912"/>
                    <a:pt x="55545" y="31150"/>
                    <a:pt x="54974" y="31055"/>
                  </a:cubicBezTo>
                  <a:cubicBezTo>
                    <a:pt x="50878" y="30197"/>
                    <a:pt x="49259" y="33817"/>
                    <a:pt x="46496" y="35341"/>
                  </a:cubicBezTo>
                  <a:lnTo>
                    <a:pt x="46496" y="35341"/>
                  </a:lnTo>
                  <a:lnTo>
                    <a:pt x="44401" y="42485"/>
                  </a:lnTo>
                  <a:lnTo>
                    <a:pt x="39829" y="43723"/>
                  </a:lnTo>
                  <a:cubicBezTo>
                    <a:pt x="37638" y="45152"/>
                    <a:pt x="39829" y="47057"/>
                    <a:pt x="38114" y="48485"/>
                  </a:cubicBezTo>
                  <a:cubicBezTo>
                    <a:pt x="36400" y="49914"/>
                    <a:pt x="38114" y="52010"/>
                    <a:pt x="38114" y="53724"/>
                  </a:cubicBezTo>
                  <a:cubicBezTo>
                    <a:pt x="31637" y="52962"/>
                    <a:pt x="28589" y="54296"/>
                    <a:pt x="22970" y="60677"/>
                  </a:cubicBezTo>
                  <a:cubicBezTo>
                    <a:pt x="24072" y="61206"/>
                    <a:pt x="25272" y="61498"/>
                    <a:pt x="26494" y="61535"/>
                  </a:cubicBezTo>
                  <a:cubicBezTo>
                    <a:pt x="27161" y="61535"/>
                    <a:pt x="26494" y="62582"/>
                    <a:pt x="25541" y="62392"/>
                  </a:cubicBezTo>
                  <a:cubicBezTo>
                    <a:pt x="26321" y="64683"/>
                    <a:pt x="25094" y="67172"/>
                    <a:pt x="22803" y="67951"/>
                  </a:cubicBezTo>
                  <a:cubicBezTo>
                    <a:pt x="22609" y="68016"/>
                    <a:pt x="22410" y="68069"/>
                    <a:pt x="22208" y="68107"/>
                  </a:cubicBezTo>
                  <a:cubicBezTo>
                    <a:pt x="19238" y="68750"/>
                    <a:pt x="16677" y="70618"/>
                    <a:pt x="15159" y="73250"/>
                  </a:cubicBezTo>
                  <a:cubicBezTo>
                    <a:pt x="14397" y="74584"/>
                    <a:pt x="12492" y="75155"/>
                    <a:pt x="11254" y="76108"/>
                  </a:cubicBezTo>
                  <a:cubicBezTo>
                    <a:pt x="10016" y="77060"/>
                    <a:pt x="10682" y="77060"/>
                    <a:pt x="10397" y="77441"/>
                  </a:cubicBezTo>
                  <a:lnTo>
                    <a:pt x="12683" y="81918"/>
                  </a:lnTo>
                  <a:lnTo>
                    <a:pt x="8396" y="88871"/>
                  </a:lnTo>
                  <a:cubicBezTo>
                    <a:pt x="6937" y="88771"/>
                    <a:pt x="5474" y="88771"/>
                    <a:pt x="4015" y="88871"/>
                  </a:cubicBezTo>
                  <a:cubicBezTo>
                    <a:pt x="1653" y="89022"/>
                    <a:pt x="-141" y="91058"/>
                    <a:pt x="9" y="93421"/>
                  </a:cubicBezTo>
                  <a:cubicBezTo>
                    <a:pt x="24" y="93653"/>
                    <a:pt x="57" y="93884"/>
                    <a:pt x="110" y="94110"/>
                  </a:cubicBezTo>
                  <a:cubicBezTo>
                    <a:pt x="262" y="96683"/>
                    <a:pt x="2472" y="98645"/>
                    <a:pt x="5046" y="98493"/>
                  </a:cubicBezTo>
                  <a:cubicBezTo>
                    <a:pt x="5051" y="98493"/>
                    <a:pt x="5057" y="98492"/>
                    <a:pt x="5063" y="98492"/>
                  </a:cubicBezTo>
                  <a:cubicBezTo>
                    <a:pt x="6682" y="98492"/>
                    <a:pt x="8396" y="97349"/>
                    <a:pt x="9920" y="97634"/>
                  </a:cubicBezTo>
                  <a:cubicBezTo>
                    <a:pt x="14969" y="98301"/>
                    <a:pt x="17921" y="102968"/>
                    <a:pt x="22493" y="104683"/>
                  </a:cubicBezTo>
                  <a:cubicBezTo>
                    <a:pt x="22493" y="104683"/>
                    <a:pt x="22493" y="104683"/>
                    <a:pt x="22493" y="104683"/>
                  </a:cubicBezTo>
                  <a:lnTo>
                    <a:pt x="21065" y="109731"/>
                  </a:lnTo>
                  <a:lnTo>
                    <a:pt x="30590" y="112970"/>
                  </a:lnTo>
                  <a:cubicBezTo>
                    <a:pt x="31373" y="113153"/>
                    <a:pt x="32188" y="113153"/>
                    <a:pt x="32971" y="112970"/>
                  </a:cubicBezTo>
                  <a:cubicBezTo>
                    <a:pt x="38857" y="111874"/>
                    <a:pt x="44896" y="111874"/>
                    <a:pt x="50783" y="112970"/>
                  </a:cubicBezTo>
                  <a:cubicBezTo>
                    <a:pt x="51830" y="112970"/>
                    <a:pt x="53069" y="112970"/>
                    <a:pt x="53164" y="111446"/>
                  </a:cubicBezTo>
                  <a:cubicBezTo>
                    <a:pt x="50973" y="110017"/>
                    <a:pt x="48592" y="108588"/>
                    <a:pt x="46401" y="107064"/>
                  </a:cubicBezTo>
                  <a:cubicBezTo>
                    <a:pt x="41592" y="103733"/>
                    <a:pt x="38011" y="98915"/>
                    <a:pt x="36209" y="93348"/>
                  </a:cubicBezTo>
                  <a:cubicBezTo>
                    <a:pt x="33742" y="87202"/>
                    <a:pt x="35292" y="80171"/>
                    <a:pt x="40115" y="75632"/>
                  </a:cubicBezTo>
                  <a:cubicBezTo>
                    <a:pt x="41517" y="73805"/>
                    <a:pt x="42760" y="71861"/>
                    <a:pt x="43829" y="69821"/>
                  </a:cubicBezTo>
                  <a:lnTo>
                    <a:pt x="40115" y="67631"/>
                  </a:lnTo>
                  <a:cubicBezTo>
                    <a:pt x="42589" y="67783"/>
                    <a:pt x="45070" y="67783"/>
                    <a:pt x="47544" y="67631"/>
                  </a:cubicBezTo>
                  <a:cubicBezTo>
                    <a:pt x="49068" y="67631"/>
                    <a:pt x="50878" y="66583"/>
                    <a:pt x="50306" y="64392"/>
                  </a:cubicBezTo>
                  <a:cubicBezTo>
                    <a:pt x="49735" y="62201"/>
                    <a:pt x="50306" y="62392"/>
                    <a:pt x="51926" y="62392"/>
                  </a:cubicBezTo>
                  <a:cubicBezTo>
                    <a:pt x="54783" y="62392"/>
                    <a:pt x="55355" y="60106"/>
                    <a:pt x="56783" y="58487"/>
                  </a:cubicBezTo>
                  <a:cubicBezTo>
                    <a:pt x="58212" y="56867"/>
                    <a:pt x="57641" y="54010"/>
                    <a:pt x="60784" y="53438"/>
                  </a:cubicBezTo>
                  <a:cubicBezTo>
                    <a:pt x="62751" y="53137"/>
                    <a:pt x="64395" y="51786"/>
                    <a:pt x="65070" y="49914"/>
                  </a:cubicBezTo>
                  <a:cubicBezTo>
                    <a:pt x="66442" y="46348"/>
                    <a:pt x="69661" y="43823"/>
                    <a:pt x="73452" y="43342"/>
                  </a:cubicBezTo>
                  <a:cubicBezTo>
                    <a:pt x="76543" y="43442"/>
                    <a:pt x="79409" y="41730"/>
                    <a:pt x="80786" y="38960"/>
                  </a:cubicBezTo>
                  <a:cubicBezTo>
                    <a:pt x="81739" y="36579"/>
                    <a:pt x="83358" y="35912"/>
                    <a:pt x="85168" y="34769"/>
                  </a:cubicBezTo>
                  <a:cubicBezTo>
                    <a:pt x="93027" y="29671"/>
                    <a:pt x="101738" y="26025"/>
                    <a:pt x="110885" y="24006"/>
                  </a:cubicBezTo>
                  <a:cubicBezTo>
                    <a:pt x="123363" y="21530"/>
                    <a:pt x="135269" y="17243"/>
                    <a:pt x="147557" y="14481"/>
                  </a:cubicBezTo>
                  <a:cubicBezTo>
                    <a:pt x="150765" y="13630"/>
                    <a:pt x="153711" y="11993"/>
                    <a:pt x="156129" y="9719"/>
                  </a:cubicBezTo>
                  <a:cubicBezTo>
                    <a:pt x="158129" y="8385"/>
                    <a:pt x="159844" y="6480"/>
                    <a:pt x="158891" y="3718"/>
                  </a:cubicBezTo>
                  <a:close/>
                </a:path>
              </a:pathLst>
            </a:custGeom>
            <a:grpFill/>
            <a:ln w="9525" cap="flat">
              <a:noFill/>
              <a:prstDash val="solid"/>
              <a:miter/>
            </a:ln>
          </p:spPr>
          <p:txBody>
            <a:bodyPr rtlCol="0" anchor="ctr"/>
            <a:lstStyle/>
            <a:p>
              <a:endParaRPr lang="it-IT" sz="1013"/>
            </a:p>
          </p:txBody>
        </p:sp>
        <p:sp>
          <p:nvSpPr>
            <p:cNvPr id="1563" name="Figura a mano libera 1562">
              <a:extLst>
                <a:ext uri="{FF2B5EF4-FFF2-40B4-BE49-F238E27FC236}">
                  <a16:creationId xmlns:a16="http://schemas.microsoft.com/office/drawing/2014/main" id="{475D74C8-4ADF-1A47-ACA4-49ACF2C268F0}"/>
                </a:ext>
              </a:extLst>
            </p:cNvPr>
            <p:cNvSpPr/>
            <p:nvPr/>
          </p:nvSpPr>
          <p:spPr>
            <a:xfrm>
              <a:off x="8680824" y="6319736"/>
              <a:ext cx="66675" cy="104775"/>
            </a:xfrm>
            <a:custGeom>
              <a:avLst/>
              <a:gdLst>
                <a:gd name="connsiteX0" fmla="*/ 4096 w 66675"/>
                <a:gd name="connsiteY0" fmla="*/ 36607 h 104775"/>
                <a:gd name="connsiteX1" fmla="*/ 12573 w 66675"/>
                <a:gd name="connsiteY1" fmla="*/ 40132 h 104775"/>
                <a:gd name="connsiteX2" fmla="*/ 9430 w 66675"/>
                <a:gd name="connsiteY2" fmla="*/ 47561 h 104775"/>
                <a:gd name="connsiteX3" fmla="*/ 24098 w 66675"/>
                <a:gd name="connsiteY3" fmla="*/ 47561 h 104775"/>
                <a:gd name="connsiteX4" fmla="*/ 29051 w 66675"/>
                <a:gd name="connsiteY4" fmla="*/ 58515 h 104775"/>
                <a:gd name="connsiteX5" fmla="*/ 28099 w 66675"/>
                <a:gd name="connsiteY5" fmla="*/ 63277 h 104775"/>
                <a:gd name="connsiteX6" fmla="*/ 26289 w 66675"/>
                <a:gd name="connsiteY6" fmla="*/ 67945 h 104775"/>
                <a:gd name="connsiteX7" fmla="*/ 15145 w 66675"/>
                <a:gd name="connsiteY7" fmla="*/ 68897 h 104775"/>
                <a:gd name="connsiteX8" fmla="*/ 17431 w 66675"/>
                <a:gd name="connsiteY8" fmla="*/ 74041 h 104775"/>
                <a:gd name="connsiteX9" fmla="*/ 15346 w 66675"/>
                <a:gd name="connsiteY9" fmla="*/ 81988 h 104775"/>
                <a:gd name="connsiteX10" fmla="*/ 14669 w 66675"/>
                <a:gd name="connsiteY10" fmla="*/ 82327 h 104775"/>
                <a:gd name="connsiteX11" fmla="*/ 10954 w 66675"/>
                <a:gd name="connsiteY11" fmla="*/ 84232 h 104775"/>
                <a:gd name="connsiteX12" fmla="*/ 8763 w 66675"/>
                <a:gd name="connsiteY12" fmla="*/ 86614 h 104775"/>
                <a:gd name="connsiteX13" fmla="*/ 18288 w 66675"/>
                <a:gd name="connsiteY13" fmla="*/ 88614 h 104775"/>
                <a:gd name="connsiteX14" fmla="*/ 29813 w 66675"/>
                <a:gd name="connsiteY14" fmla="*/ 90138 h 104775"/>
                <a:gd name="connsiteX15" fmla="*/ 23622 w 66675"/>
                <a:gd name="connsiteY15" fmla="*/ 94043 h 104775"/>
                <a:gd name="connsiteX16" fmla="*/ 17335 w 66675"/>
                <a:gd name="connsiteY16" fmla="*/ 95377 h 104775"/>
                <a:gd name="connsiteX17" fmla="*/ 9430 w 66675"/>
                <a:gd name="connsiteY17" fmla="*/ 104902 h 104775"/>
                <a:gd name="connsiteX18" fmla="*/ 9430 w 66675"/>
                <a:gd name="connsiteY18" fmla="*/ 104902 h 104775"/>
                <a:gd name="connsiteX19" fmla="*/ 21527 w 66675"/>
                <a:gd name="connsiteY19" fmla="*/ 104902 h 104775"/>
                <a:gd name="connsiteX20" fmla="*/ 31052 w 66675"/>
                <a:gd name="connsiteY20" fmla="*/ 100234 h 104775"/>
                <a:gd name="connsiteX21" fmla="*/ 36767 w 66675"/>
                <a:gd name="connsiteY21" fmla="*/ 100234 h 104775"/>
                <a:gd name="connsiteX22" fmla="*/ 55626 w 66675"/>
                <a:gd name="connsiteY22" fmla="*/ 98520 h 104775"/>
                <a:gd name="connsiteX23" fmla="*/ 66770 w 66675"/>
                <a:gd name="connsiteY23" fmla="*/ 93567 h 104775"/>
                <a:gd name="connsiteX24" fmla="*/ 60674 w 66675"/>
                <a:gd name="connsiteY24" fmla="*/ 91090 h 104775"/>
                <a:gd name="connsiteX25" fmla="*/ 63722 w 66675"/>
                <a:gd name="connsiteY25" fmla="*/ 86995 h 104775"/>
                <a:gd name="connsiteX26" fmla="*/ 68104 w 66675"/>
                <a:gd name="connsiteY26" fmla="*/ 83375 h 104775"/>
                <a:gd name="connsiteX27" fmla="*/ 70009 w 66675"/>
                <a:gd name="connsiteY27" fmla="*/ 76612 h 104775"/>
                <a:gd name="connsiteX28" fmla="*/ 64103 w 66675"/>
                <a:gd name="connsiteY28" fmla="*/ 72707 h 104775"/>
                <a:gd name="connsiteX29" fmla="*/ 60865 w 66675"/>
                <a:gd name="connsiteY29" fmla="*/ 72707 h 104775"/>
                <a:gd name="connsiteX30" fmla="*/ 56769 w 66675"/>
                <a:gd name="connsiteY30" fmla="*/ 72707 h 104775"/>
                <a:gd name="connsiteX31" fmla="*/ 55721 w 66675"/>
                <a:gd name="connsiteY31" fmla="*/ 65278 h 104775"/>
                <a:gd name="connsiteX32" fmla="*/ 54197 w 66675"/>
                <a:gd name="connsiteY32" fmla="*/ 61468 h 104775"/>
                <a:gd name="connsiteX33" fmla="*/ 45910 w 66675"/>
                <a:gd name="connsiteY33" fmla="*/ 51943 h 104775"/>
                <a:gd name="connsiteX34" fmla="*/ 42291 w 66675"/>
                <a:gd name="connsiteY34" fmla="*/ 47752 h 104775"/>
                <a:gd name="connsiteX35" fmla="*/ 40100 w 66675"/>
                <a:gd name="connsiteY35" fmla="*/ 42418 h 104775"/>
                <a:gd name="connsiteX36" fmla="*/ 29908 w 66675"/>
                <a:gd name="connsiteY36" fmla="*/ 34131 h 104775"/>
                <a:gd name="connsiteX37" fmla="*/ 26194 w 66675"/>
                <a:gd name="connsiteY37" fmla="*/ 33083 h 104775"/>
                <a:gd name="connsiteX38" fmla="*/ 37529 w 66675"/>
                <a:gd name="connsiteY38" fmla="*/ 13271 h 104775"/>
                <a:gd name="connsiteX39" fmla="*/ 21907 w 66675"/>
                <a:gd name="connsiteY39" fmla="*/ 12319 h 104775"/>
                <a:gd name="connsiteX40" fmla="*/ 18288 w 66675"/>
                <a:gd name="connsiteY40" fmla="*/ 12319 h 104775"/>
                <a:gd name="connsiteX41" fmla="*/ 20765 w 66675"/>
                <a:gd name="connsiteY41" fmla="*/ 6127 h 104775"/>
                <a:gd name="connsiteX42" fmla="*/ 25622 w 66675"/>
                <a:gd name="connsiteY42" fmla="*/ 412 h 104775"/>
                <a:gd name="connsiteX43" fmla="*/ 9430 w 66675"/>
                <a:gd name="connsiteY43" fmla="*/ 412 h 104775"/>
                <a:gd name="connsiteX44" fmla="*/ 6858 w 66675"/>
                <a:gd name="connsiteY44" fmla="*/ 6032 h 104775"/>
                <a:gd name="connsiteX45" fmla="*/ 4667 w 66675"/>
                <a:gd name="connsiteY45" fmla="*/ 9271 h 104775"/>
                <a:gd name="connsiteX46" fmla="*/ 2448 w 66675"/>
                <a:gd name="connsiteY46" fmla="*/ 14328 h 104775"/>
                <a:gd name="connsiteX47" fmla="*/ 2667 w 66675"/>
                <a:gd name="connsiteY47" fmla="*/ 14795 h 104775"/>
                <a:gd name="connsiteX48" fmla="*/ 2667 w 66675"/>
                <a:gd name="connsiteY48" fmla="*/ 20415 h 104775"/>
                <a:gd name="connsiteX49" fmla="*/ 1619 w 66675"/>
                <a:gd name="connsiteY49" fmla="*/ 24415 h 104775"/>
                <a:gd name="connsiteX50" fmla="*/ 0 w 66675"/>
                <a:gd name="connsiteY50" fmla="*/ 28130 h 104775"/>
                <a:gd name="connsiteX51" fmla="*/ 4953 w 66675"/>
                <a:gd name="connsiteY51" fmla="*/ 26987 h 104775"/>
                <a:gd name="connsiteX52" fmla="*/ 4096 w 66675"/>
                <a:gd name="connsiteY52" fmla="*/ 36607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6675" h="104775">
                  <a:moveTo>
                    <a:pt x="4096" y="36607"/>
                  </a:moveTo>
                  <a:cubicBezTo>
                    <a:pt x="9239" y="34702"/>
                    <a:pt x="9239" y="34702"/>
                    <a:pt x="12573" y="40132"/>
                  </a:cubicBezTo>
                  <a:lnTo>
                    <a:pt x="9430" y="47561"/>
                  </a:lnTo>
                  <a:cubicBezTo>
                    <a:pt x="14573" y="50419"/>
                    <a:pt x="19431" y="47561"/>
                    <a:pt x="24098" y="47561"/>
                  </a:cubicBezTo>
                  <a:cubicBezTo>
                    <a:pt x="23146" y="54419"/>
                    <a:pt x="23146" y="54419"/>
                    <a:pt x="29051" y="58515"/>
                  </a:cubicBezTo>
                  <a:cubicBezTo>
                    <a:pt x="28816" y="60118"/>
                    <a:pt x="28499" y="61708"/>
                    <a:pt x="28099" y="63277"/>
                  </a:cubicBezTo>
                  <a:cubicBezTo>
                    <a:pt x="27588" y="64867"/>
                    <a:pt x="26984" y="66426"/>
                    <a:pt x="26289" y="67945"/>
                  </a:cubicBezTo>
                  <a:lnTo>
                    <a:pt x="15145" y="68897"/>
                  </a:lnTo>
                  <a:cubicBezTo>
                    <a:pt x="15907" y="70707"/>
                    <a:pt x="16764" y="72326"/>
                    <a:pt x="17431" y="74041"/>
                  </a:cubicBezTo>
                  <a:cubicBezTo>
                    <a:pt x="19050" y="76812"/>
                    <a:pt x="18117" y="80370"/>
                    <a:pt x="15346" y="81988"/>
                  </a:cubicBezTo>
                  <a:cubicBezTo>
                    <a:pt x="15128" y="82116"/>
                    <a:pt x="14902" y="82229"/>
                    <a:pt x="14669" y="82327"/>
                  </a:cubicBezTo>
                  <a:cubicBezTo>
                    <a:pt x="13430" y="83089"/>
                    <a:pt x="12097" y="83470"/>
                    <a:pt x="10954" y="84232"/>
                  </a:cubicBezTo>
                  <a:cubicBezTo>
                    <a:pt x="10132" y="84937"/>
                    <a:pt x="9396" y="85736"/>
                    <a:pt x="8763" y="86614"/>
                  </a:cubicBezTo>
                  <a:cubicBezTo>
                    <a:pt x="12287" y="87376"/>
                    <a:pt x="15240" y="87757"/>
                    <a:pt x="18288" y="88614"/>
                  </a:cubicBezTo>
                  <a:cubicBezTo>
                    <a:pt x="21877" y="90310"/>
                    <a:pt x="25906" y="90843"/>
                    <a:pt x="29813" y="90138"/>
                  </a:cubicBezTo>
                  <a:cubicBezTo>
                    <a:pt x="29051" y="93472"/>
                    <a:pt x="26575" y="94138"/>
                    <a:pt x="23622" y="94043"/>
                  </a:cubicBezTo>
                  <a:cubicBezTo>
                    <a:pt x="21433" y="93512"/>
                    <a:pt x="19120" y="94002"/>
                    <a:pt x="17335" y="95377"/>
                  </a:cubicBezTo>
                  <a:cubicBezTo>
                    <a:pt x="14168" y="98070"/>
                    <a:pt x="11494" y="101293"/>
                    <a:pt x="9430" y="104902"/>
                  </a:cubicBezTo>
                  <a:lnTo>
                    <a:pt x="9430" y="104902"/>
                  </a:lnTo>
                  <a:cubicBezTo>
                    <a:pt x="13387" y="103806"/>
                    <a:pt x="17569" y="103806"/>
                    <a:pt x="21527" y="104902"/>
                  </a:cubicBezTo>
                  <a:cubicBezTo>
                    <a:pt x="23031" y="101131"/>
                    <a:pt x="27149" y="99113"/>
                    <a:pt x="31052" y="100234"/>
                  </a:cubicBezTo>
                  <a:cubicBezTo>
                    <a:pt x="32937" y="100615"/>
                    <a:pt x="34881" y="100615"/>
                    <a:pt x="36767" y="100234"/>
                  </a:cubicBezTo>
                  <a:cubicBezTo>
                    <a:pt x="42969" y="98962"/>
                    <a:pt x="49296" y="98387"/>
                    <a:pt x="55626" y="98520"/>
                  </a:cubicBezTo>
                  <a:cubicBezTo>
                    <a:pt x="59931" y="98813"/>
                    <a:pt x="64103" y="96959"/>
                    <a:pt x="66770" y="93567"/>
                  </a:cubicBezTo>
                  <a:lnTo>
                    <a:pt x="60674" y="91090"/>
                  </a:lnTo>
                  <a:cubicBezTo>
                    <a:pt x="61551" y="89626"/>
                    <a:pt x="62572" y="88254"/>
                    <a:pt x="63722" y="86995"/>
                  </a:cubicBezTo>
                  <a:cubicBezTo>
                    <a:pt x="65056" y="85661"/>
                    <a:pt x="66866" y="84804"/>
                    <a:pt x="68104" y="83375"/>
                  </a:cubicBezTo>
                  <a:cubicBezTo>
                    <a:pt x="70156" y="81785"/>
                    <a:pt x="70930" y="79040"/>
                    <a:pt x="70009" y="76612"/>
                  </a:cubicBezTo>
                  <a:cubicBezTo>
                    <a:pt x="68933" y="74302"/>
                    <a:pt x="66650" y="72792"/>
                    <a:pt x="64103" y="72707"/>
                  </a:cubicBezTo>
                  <a:cubicBezTo>
                    <a:pt x="63032" y="72522"/>
                    <a:pt x="61936" y="72522"/>
                    <a:pt x="60865" y="72707"/>
                  </a:cubicBezTo>
                  <a:cubicBezTo>
                    <a:pt x="59627" y="72707"/>
                    <a:pt x="58483" y="74136"/>
                    <a:pt x="56769" y="72707"/>
                  </a:cubicBezTo>
                  <a:cubicBezTo>
                    <a:pt x="57609" y="70204"/>
                    <a:pt x="57221" y="67451"/>
                    <a:pt x="55721" y="65278"/>
                  </a:cubicBezTo>
                  <a:cubicBezTo>
                    <a:pt x="55099" y="64057"/>
                    <a:pt x="54589" y="62781"/>
                    <a:pt x="54197" y="61468"/>
                  </a:cubicBezTo>
                  <a:cubicBezTo>
                    <a:pt x="52809" y="57319"/>
                    <a:pt x="49828" y="53892"/>
                    <a:pt x="45910" y="51943"/>
                  </a:cubicBezTo>
                  <a:cubicBezTo>
                    <a:pt x="44350" y="50896"/>
                    <a:pt x="43100" y="49448"/>
                    <a:pt x="42291" y="47752"/>
                  </a:cubicBezTo>
                  <a:cubicBezTo>
                    <a:pt x="41367" y="46060"/>
                    <a:pt x="40632" y="44271"/>
                    <a:pt x="40100" y="42418"/>
                  </a:cubicBezTo>
                  <a:cubicBezTo>
                    <a:pt x="38764" y="37800"/>
                    <a:pt x="34701" y="34498"/>
                    <a:pt x="29908" y="34131"/>
                  </a:cubicBezTo>
                  <a:cubicBezTo>
                    <a:pt x="28670" y="34131"/>
                    <a:pt x="27051" y="34893"/>
                    <a:pt x="26194" y="33083"/>
                  </a:cubicBezTo>
                  <a:cubicBezTo>
                    <a:pt x="31048" y="27156"/>
                    <a:pt x="34879" y="20460"/>
                    <a:pt x="37529" y="13271"/>
                  </a:cubicBezTo>
                  <a:cubicBezTo>
                    <a:pt x="32436" y="11919"/>
                    <a:pt x="27126" y="11595"/>
                    <a:pt x="21907" y="12319"/>
                  </a:cubicBezTo>
                  <a:cubicBezTo>
                    <a:pt x="20669" y="12319"/>
                    <a:pt x="19336" y="12319"/>
                    <a:pt x="18288" y="12319"/>
                  </a:cubicBezTo>
                  <a:cubicBezTo>
                    <a:pt x="17668" y="9936"/>
                    <a:pt x="18672" y="7426"/>
                    <a:pt x="20765" y="6127"/>
                  </a:cubicBezTo>
                  <a:cubicBezTo>
                    <a:pt x="22574" y="4699"/>
                    <a:pt x="25051" y="3651"/>
                    <a:pt x="25622" y="412"/>
                  </a:cubicBezTo>
                  <a:cubicBezTo>
                    <a:pt x="19907" y="-1016"/>
                    <a:pt x="14669" y="1841"/>
                    <a:pt x="9430" y="412"/>
                  </a:cubicBezTo>
                  <a:cubicBezTo>
                    <a:pt x="8382" y="2603"/>
                    <a:pt x="7715" y="4318"/>
                    <a:pt x="6858" y="6032"/>
                  </a:cubicBezTo>
                  <a:cubicBezTo>
                    <a:pt x="6001" y="7747"/>
                    <a:pt x="5715" y="8699"/>
                    <a:pt x="4667" y="9271"/>
                  </a:cubicBezTo>
                  <a:cubicBezTo>
                    <a:pt x="2657" y="10055"/>
                    <a:pt x="1664" y="12319"/>
                    <a:pt x="2448" y="14328"/>
                  </a:cubicBezTo>
                  <a:cubicBezTo>
                    <a:pt x="2511" y="14488"/>
                    <a:pt x="2584" y="14645"/>
                    <a:pt x="2667" y="14795"/>
                  </a:cubicBezTo>
                  <a:cubicBezTo>
                    <a:pt x="3435" y="16590"/>
                    <a:pt x="3435" y="18620"/>
                    <a:pt x="2667" y="20415"/>
                  </a:cubicBezTo>
                  <a:cubicBezTo>
                    <a:pt x="2667" y="21748"/>
                    <a:pt x="2000" y="23082"/>
                    <a:pt x="1619" y="24415"/>
                  </a:cubicBezTo>
                  <a:cubicBezTo>
                    <a:pt x="1238" y="25749"/>
                    <a:pt x="667" y="26606"/>
                    <a:pt x="0" y="28130"/>
                  </a:cubicBezTo>
                  <a:lnTo>
                    <a:pt x="4953" y="26987"/>
                  </a:lnTo>
                  <a:cubicBezTo>
                    <a:pt x="4858" y="30511"/>
                    <a:pt x="4477" y="33464"/>
                    <a:pt x="4096" y="36607"/>
                  </a:cubicBezTo>
                  <a:close/>
                </a:path>
              </a:pathLst>
            </a:custGeom>
            <a:grpFill/>
            <a:ln w="9525" cap="flat">
              <a:noFill/>
              <a:prstDash val="solid"/>
              <a:miter/>
            </a:ln>
          </p:spPr>
          <p:txBody>
            <a:bodyPr rtlCol="0" anchor="ctr"/>
            <a:lstStyle/>
            <a:p>
              <a:endParaRPr lang="it-IT" sz="1013"/>
            </a:p>
          </p:txBody>
        </p:sp>
        <p:sp>
          <p:nvSpPr>
            <p:cNvPr id="1564" name="Figura a mano libera 1563">
              <a:extLst>
                <a:ext uri="{FF2B5EF4-FFF2-40B4-BE49-F238E27FC236}">
                  <a16:creationId xmlns:a16="http://schemas.microsoft.com/office/drawing/2014/main" id="{45913682-6276-C14F-A4C0-6796C85A5F94}"/>
                </a:ext>
              </a:extLst>
            </p:cNvPr>
            <p:cNvSpPr/>
            <p:nvPr/>
          </p:nvSpPr>
          <p:spPr>
            <a:xfrm>
              <a:off x="8837601" y="5963722"/>
              <a:ext cx="85725" cy="66675"/>
            </a:xfrm>
            <a:custGeom>
              <a:avLst/>
              <a:gdLst>
                <a:gd name="connsiteX0" fmla="*/ 3624 w 85725"/>
                <a:gd name="connsiteY0" fmla="*/ 18574 h 66675"/>
                <a:gd name="connsiteX1" fmla="*/ 8196 w 85725"/>
                <a:gd name="connsiteY1" fmla="*/ 16002 h 66675"/>
                <a:gd name="connsiteX2" fmla="*/ 10101 w 85725"/>
                <a:gd name="connsiteY2" fmla="*/ 23051 h 66675"/>
                <a:gd name="connsiteX3" fmla="*/ 7529 w 85725"/>
                <a:gd name="connsiteY3" fmla="*/ 27813 h 66675"/>
                <a:gd name="connsiteX4" fmla="*/ 13053 w 85725"/>
                <a:gd name="connsiteY4" fmla="*/ 30956 h 66675"/>
                <a:gd name="connsiteX5" fmla="*/ 17149 w 85725"/>
                <a:gd name="connsiteY5" fmla="*/ 34957 h 66675"/>
                <a:gd name="connsiteX6" fmla="*/ 30595 w 85725"/>
                <a:gd name="connsiteY6" fmla="*/ 34140 h 66675"/>
                <a:gd name="connsiteX7" fmla="*/ 32199 w 85725"/>
                <a:gd name="connsiteY7" fmla="*/ 31623 h 66675"/>
                <a:gd name="connsiteX8" fmla="*/ 33437 w 85725"/>
                <a:gd name="connsiteY8" fmla="*/ 28004 h 66675"/>
                <a:gd name="connsiteX9" fmla="*/ 39819 w 85725"/>
                <a:gd name="connsiteY9" fmla="*/ 26765 h 66675"/>
                <a:gd name="connsiteX10" fmla="*/ 41152 w 85725"/>
                <a:gd name="connsiteY10" fmla="*/ 26765 h 66675"/>
                <a:gd name="connsiteX11" fmla="*/ 41152 w 85725"/>
                <a:gd name="connsiteY11" fmla="*/ 31242 h 66675"/>
                <a:gd name="connsiteX12" fmla="*/ 51915 w 85725"/>
                <a:gd name="connsiteY12" fmla="*/ 27622 h 66675"/>
                <a:gd name="connsiteX13" fmla="*/ 52582 w 85725"/>
                <a:gd name="connsiteY13" fmla="*/ 34862 h 66675"/>
                <a:gd name="connsiteX14" fmla="*/ 43057 w 85725"/>
                <a:gd name="connsiteY14" fmla="*/ 36671 h 66675"/>
                <a:gd name="connsiteX15" fmla="*/ 25626 w 85725"/>
                <a:gd name="connsiteY15" fmla="*/ 40958 h 66675"/>
                <a:gd name="connsiteX16" fmla="*/ 28008 w 85725"/>
                <a:gd name="connsiteY16" fmla="*/ 46196 h 66675"/>
                <a:gd name="connsiteX17" fmla="*/ 48105 w 85725"/>
                <a:gd name="connsiteY17" fmla="*/ 44387 h 66675"/>
                <a:gd name="connsiteX18" fmla="*/ 52582 w 85725"/>
                <a:gd name="connsiteY18" fmla="*/ 44387 h 66675"/>
                <a:gd name="connsiteX19" fmla="*/ 52582 w 85725"/>
                <a:gd name="connsiteY19" fmla="*/ 45244 h 66675"/>
                <a:gd name="connsiteX20" fmla="*/ 48296 w 85725"/>
                <a:gd name="connsiteY20" fmla="*/ 44101 h 66675"/>
                <a:gd name="connsiteX21" fmla="*/ 45343 w 85725"/>
                <a:gd name="connsiteY21" fmla="*/ 46577 h 66675"/>
                <a:gd name="connsiteX22" fmla="*/ 40009 w 85725"/>
                <a:gd name="connsiteY22" fmla="*/ 50864 h 66675"/>
                <a:gd name="connsiteX23" fmla="*/ 34389 w 85725"/>
                <a:gd name="connsiteY23" fmla="*/ 50864 h 66675"/>
                <a:gd name="connsiteX24" fmla="*/ 29055 w 85725"/>
                <a:gd name="connsiteY24" fmla="*/ 52007 h 66675"/>
                <a:gd name="connsiteX25" fmla="*/ 31627 w 85725"/>
                <a:gd name="connsiteY25" fmla="*/ 55531 h 66675"/>
                <a:gd name="connsiteX26" fmla="*/ 47534 w 85725"/>
                <a:gd name="connsiteY26" fmla="*/ 59436 h 66675"/>
                <a:gd name="connsiteX27" fmla="*/ 45724 w 85725"/>
                <a:gd name="connsiteY27" fmla="*/ 63913 h 66675"/>
                <a:gd name="connsiteX28" fmla="*/ 54392 w 85725"/>
                <a:gd name="connsiteY28" fmla="*/ 67437 h 66675"/>
                <a:gd name="connsiteX29" fmla="*/ 58488 w 85725"/>
                <a:gd name="connsiteY29" fmla="*/ 58484 h 66675"/>
                <a:gd name="connsiteX30" fmla="*/ 66965 w 85725"/>
                <a:gd name="connsiteY30" fmla="*/ 49721 h 66675"/>
                <a:gd name="connsiteX31" fmla="*/ 68203 w 85725"/>
                <a:gd name="connsiteY31" fmla="*/ 43720 h 66675"/>
                <a:gd name="connsiteX32" fmla="*/ 69537 w 85725"/>
                <a:gd name="connsiteY32" fmla="*/ 40862 h 66675"/>
                <a:gd name="connsiteX33" fmla="*/ 74490 w 85725"/>
                <a:gd name="connsiteY33" fmla="*/ 32290 h 66675"/>
                <a:gd name="connsiteX34" fmla="*/ 81157 w 85725"/>
                <a:gd name="connsiteY34" fmla="*/ 28670 h 66675"/>
                <a:gd name="connsiteX35" fmla="*/ 87634 w 85725"/>
                <a:gd name="connsiteY35" fmla="*/ 27146 h 66675"/>
                <a:gd name="connsiteX36" fmla="*/ 94873 w 85725"/>
                <a:gd name="connsiteY36" fmla="*/ 25051 h 66675"/>
                <a:gd name="connsiteX37" fmla="*/ 72013 w 85725"/>
                <a:gd name="connsiteY37" fmla="*/ 16478 h 66675"/>
                <a:gd name="connsiteX38" fmla="*/ 67632 w 85725"/>
                <a:gd name="connsiteY38" fmla="*/ 9144 h 66675"/>
                <a:gd name="connsiteX39" fmla="*/ 62393 w 85725"/>
                <a:gd name="connsiteY39" fmla="*/ 11144 h 66675"/>
                <a:gd name="connsiteX40" fmla="*/ 62869 w 85725"/>
                <a:gd name="connsiteY40" fmla="*/ 4858 h 66675"/>
                <a:gd name="connsiteX41" fmla="*/ 58011 w 85725"/>
                <a:gd name="connsiteY41" fmla="*/ 2286 h 66675"/>
                <a:gd name="connsiteX42" fmla="*/ 48486 w 85725"/>
                <a:gd name="connsiteY42" fmla="*/ 0 h 66675"/>
                <a:gd name="connsiteX43" fmla="*/ 44105 w 85725"/>
                <a:gd name="connsiteY43" fmla="*/ 5429 h 66675"/>
                <a:gd name="connsiteX44" fmla="*/ 46105 w 85725"/>
                <a:gd name="connsiteY44" fmla="*/ 12859 h 66675"/>
                <a:gd name="connsiteX45" fmla="*/ 48677 w 85725"/>
                <a:gd name="connsiteY45" fmla="*/ 20384 h 66675"/>
                <a:gd name="connsiteX46" fmla="*/ 40104 w 85725"/>
                <a:gd name="connsiteY46" fmla="*/ 11430 h 66675"/>
                <a:gd name="connsiteX47" fmla="*/ 33246 w 85725"/>
                <a:gd name="connsiteY47" fmla="*/ 5429 h 66675"/>
                <a:gd name="connsiteX48" fmla="*/ 27817 w 85725"/>
                <a:gd name="connsiteY48" fmla="*/ 14002 h 66675"/>
                <a:gd name="connsiteX49" fmla="*/ 16482 w 85725"/>
                <a:gd name="connsiteY49" fmla="*/ 8763 h 66675"/>
                <a:gd name="connsiteX50" fmla="*/ 25341 w 85725"/>
                <a:gd name="connsiteY50" fmla="*/ 4667 h 66675"/>
                <a:gd name="connsiteX51" fmla="*/ 5338 w 85725"/>
                <a:gd name="connsiteY51" fmla="*/ 5143 h 66675"/>
                <a:gd name="connsiteX52" fmla="*/ 3147 w 85725"/>
                <a:gd name="connsiteY52" fmla="*/ 7144 h 66675"/>
                <a:gd name="connsiteX53" fmla="*/ 2576 w 85725"/>
                <a:gd name="connsiteY53" fmla="*/ 16669 h 66675"/>
                <a:gd name="connsiteX54" fmla="*/ 3624 w 85725"/>
                <a:gd name="connsiteY54" fmla="*/ 18574 h 66675"/>
                <a:gd name="connsiteX55" fmla="*/ 40866 w 85725"/>
                <a:gd name="connsiteY55" fmla="*/ 51435 h 66675"/>
                <a:gd name="connsiteX56" fmla="*/ 46391 w 85725"/>
                <a:gd name="connsiteY56" fmla="*/ 50578 h 66675"/>
                <a:gd name="connsiteX57" fmla="*/ 40676 w 85725"/>
                <a:gd name="connsiteY57" fmla="*/ 5143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5725" h="66675">
                  <a:moveTo>
                    <a:pt x="3624" y="18574"/>
                  </a:moveTo>
                  <a:lnTo>
                    <a:pt x="8196" y="16002"/>
                  </a:lnTo>
                  <a:lnTo>
                    <a:pt x="10101" y="23051"/>
                  </a:lnTo>
                  <a:cubicBezTo>
                    <a:pt x="9339" y="24575"/>
                    <a:pt x="6862" y="26670"/>
                    <a:pt x="7529" y="27813"/>
                  </a:cubicBezTo>
                  <a:cubicBezTo>
                    <a:pt x="8196" y="28956"/>
                    <a:pt x="11529" y="29813"/>
                    <a:pt x="13053" y="30956"/>
                  </a:cubicBezTo>
                  <a:cubicBezTo>
                    <a:pt x="14489" y="32216"/>
                    <a:pt x="15856" y="33552"/>
                    <a:pt x="17149" y="34957"/>
                  </a:cubicBezTo>
                  <a:cubicBezTo>
                    <a:pt x="21088" y="38444"/>
                    <a:pt x="27107" y="38078"/>
                    <a:pt x="30595" y="34140"/>
                  </a:cubicBezTo>
                  <a:cubicBezTo>
                    <a:pt x="31258" y="33390"/>
                    <a:pt x="31799" y="32541"/>
                    <a:pt x="32199" y="31623"/>
                  </a:cubicBezTo>
                  <a:cubicBezTo>
                    <a:pt x="32199" y="30385"/>
                    <a:pt x="33056" y="29146"/>
                    <a:pt x="33437" y="28004"/>
                  </a:cubicBezTo>
                  <a:cubicBezTo>
                    <a:pt x="36104" y="28004"/>
                    <a:pt x="38295" y="29337"/>
                    <a:pt x="39819" y="26765"/>
                  </a:cubicBezTo>
                  <a:cubicBezTo>
                    <a:pt x="39819" y="26765"/>
                    <a:pt x="40676" y="26765"/>
                    <a:pt x="41152" y="26765"/>
                  </a:cubicBezTo>
                  <a:lnTo>
                    <a:pt x="41152" y="31242"/>
                  </a:lnTo>
                  <a:cubicBezTo>
                    <a:pt x="45819" y="33147"/>
                    <a:pt x="48296" y="28956"/>
                    <a:pt x="51915" y="27622"/>
                  </a:cubicBezTo>
                  <a:lnTo>
                    <a:pt x="52582" y="34862"/>
                  </a:lnTo>
                  <a:cubicBezTo>
                    <a:pt x="49345" y="35077"/>
                    <a:pt x="46147" y="35684"/>
                    <a:pt x="43057" y="36671"/>
                  </a:cubicBezTo>
                  <a:cubicBezTo>
                    <a:pt x="37734" y="39631"/>
                    <a:pt x="31715" y="41111"/>
                    <a:pt x="25626" y="40958"/>
                  </a:cubicBezTo>
                  <a:cubicBezTo>
                    <a:pt x="25626" y="43434"/>
                    <a:pt x="25626" y="45244"/>
                    <a:pt x="28008" y="46196"/>
                  </a:cubicBezTo>
                  <a:cubicBezTo>
                    <a:pt x="34654" y="45108"/>
                    <a:pt x="41371" y="44504"/>
                    <a:pt x="48105" y="44387"/>
                  </a:cubicBezTo>
                  <a:lnTo>
                    <a:pt x="52582" y="44387"/>
                  </a:lnTo>
                  <a:lnTo>
                    <a:pt x="52582" y="45244"/>
                  </a:lnTo>
                  <a:lnTo>
                    <a:pt x="48296" y="44101"/>
                  </a:lnTo>
                  <a:cubicBezTo>
                    <a:pt x="47343" y="44958"/>
                    <a:pt x="46486" y="46387"/>
                    <a:pt x="45343" y="46577"/>
                  </a:cubicBezTo>
                  <a:cubicBezTo>
                    <a:pt x="42988" y="47082"/>
                    <a:pt x="41009" y="48672"/>
                    <a:pt x="40009" y="50864"/>
                  </a:cubicBezTo>
                  <a:lnTo>
                    <a:pt x="34389" y="50864"/>
                  </a:lnTo>
                  <a:cubicBezTo>
                    <a:pt x="32675" y="50864"/>
                    <a:pt x="30770" y="48863"/>
                    <a:pt x="29055" y="52007"/>
                  </a:cubicBezTo>
                  <a:cubicBezTo>
                    <a:pt x="29817" y="53054"/>
                    <a:pt x="30389" y="54864"/>
                    <a:pt x="31627" y="55531"/>
                  </a:cubicBezTo>
                  <a:cubicBezTo>
                    <a:pt x="36246" y="58795"/>
                    <a:pt x="41928" y="60190"/>
                    <a:pt x="47534" y="59436"/>
                  </a:cubicBezTo>
                  <a:cubicBezTo>
                    <a:pt x="46772" y="61341"/>
                    <a:pt x="45248" y="62294"/>
                    <a:pt x="45724" y="63913"/>
                  </a:cubicBezTo>
                  <a:cubicBezTo>
                    <a:pt x="47915" y="66008"/>
                    <a:pt x="50487" y="68771"/>
                    <a:pt x="54392" y="67437"/>
                  </a:cubicBezTo>
                  <a:cubicBezTo>
                    <a:pt x="56030" y="64585"/>
                    <a:pt x="57402" y="61588"/>
                    <a:pt x="58488" y="58484"/>
                  </a:cubicBezTo>
                  <a:cubicBezTo>
                    <a:pt x="59527" y="54248"/>
                    <a:pt x="62766" y="50900"/>
                    <a:pt x="66965" y="49721"/>
                  </a:cubicBezTo>
                  <a:cubicBezTo>
                    <a:pt x="68679" y="48673"/>
                    <a:pt x="67727" y="45530"/>
                    <a:pt x="68203" y="43720"/>
                  </a:cubicBezTo>
                  <a:cubicBezTo>
                    <a:pt x="68679" y="41910"/>
                    <a:pt x="68870" y="41053"/>
                    <a:pt x="69537" y="40862"/>
                  </a:cubicBezTo>
                  <a:cubicBezTo>
                    <a:pt x="74013" y="39529"/>
                    <a:pt x="73537" y="35338"/>
                    <a:pt x="74490" y="32290"/>
                  </a:cubicBezTo>
                  <a:cubicBezTo>
                    <a:pt x="76871" y="30956"/>
                    <a:pt x="78966" y="29623"/>
                    <a:pt x="81157" y="28670"/>
                  </a:cubicBezTo>
                  <a:cubicBezTo>
                    <a:pt x="83348" y="27718"/>
                    <a:pt x="85539" y="27908"/>
                    <a:pt x="87634" y="27146"/>
                  </a:cubicBezTo>
                  <a:cubicBezTo>
                    <a:pt x="89730" y="26384"/>
                    <a:pt x="92492" y="27718"/>
                    <a:pt x="94873" y="25051"/>
                  </a:cubicBezTo>
                  <a:lnTo>
                    <a:pt x="72013" y="16478"/>
                  </a:lnTo>
                  <a:cubicBezTo>
                    <a:pt x="72013" y="12954"/>
                    <a:pt x="72013" y="9716"/>
                    <a:pt x="67632" y="9144"/>
                  </a:cubicBezTo>
                  <a:cubicBezTo>
                    <a:pt x="65631" y="9144"/>
                    <a:pt x="65346" y="12383"/>
                    <a:pt x="62393" y="11144"/>
                  </a:cubicBezTo>
                  <a:lnTo>
                    <a:pt x="62869" y="4858"/>
                  </a:lnTo>
                  <a:cubicBezTo>
                    <a:pt x="61250" y="4001"/>
                    <a:pt x="59345" y="1905"/>
                    <a:pt x="58011" y="2286"/>
                  </a:cubicBezTo>
                  <a:cubicBezTo>
                    <a:pt x="54297" y="3239"/>
                    <a:pt x="51915" y="0"/>
                    <a:pt x="48486" y="0"/>
                  </a:cubicBezTo>
                  <a:lnTo>
                    <a:pt x="44105" y="5429"/>
                  </a:lnTo>
                  <a:cubicBezTo>
                    <a:pt x="44925" y="7862"/>
                    <a:pt x="45593" y="10343"/>
                    <a:pt x="46105" y="12859"/>
                  </a:cubicBezTo>
                  <a:cubicBezTo>
                    <a:pt x="46105" y="15431"/>
                    <a:pt x="49153" y="17335"/>
                    <a:pt x="48677" y="20384"/>
                  </a:cubicBezTo>
                  <a:cubicBezTo>
                    <a:pt x="43629" y="19050"/>
                    <a:pt x="42105" y="15049"/>
                    <a:pt x="40104" y="11430"/>
                  </a:cubicBezTo>
                  <a:cubicBezTo>
                    <a:pt x="38104" y="7811"/>
                    <a:pt x="36866" y="5715"/>
                    <a:pt x="33246" y="5429"/>
                  </a:cubicBezTo>
                  <a:cubicBezTo>
                    <a:pt x="29055" y="9430"/>
                    <a:pt x="29055" y="9430"/>
                    <a:pt x="27817" y="14002"/>
                  </a:cubicBezTo>
                  <a:lnTo>
                    <a:pt x="16482" y="8763"/>
                  </a:lnTo>
                  <a:cubicBezTo>
                    <a:pt x="18387" y="4667"/>
                    <a:pt x="23055" y="8001"/>
                    <a:pt x="25341" y="4667"/>
                  </a:cubicBezTo>
                  <a:cubicBezTo>
                    <a:pt x="18749" y="3041"/>
                    <a:pt x="11844" y="3205"/>
                    <a:pt x="5338" y="5143"/>
                  </a:cubicBezTo>
                  <a:cubicBezTo>
                    <a:pt x="3719" y="5715"/>
                    <a:pt x="3624" y="6477"/>
                    <a:pt x="3147" y="7144"/>
                  </a:cubicBezTo>
                  <a:cubicBezTo>
                    <a:pt x="-948" y="11621"/>
                    <a:pt x="-948" y="11716"/>
                    <a:pt x="2576" y="16669"/>
                  </a:cubicBezTo>
                  <a:cubicBezTo>
                    <a:pt x="2195" y="18288"/>
                    <a:pt x="2957" y="18288"/>
                    <a:pt x="3624" y="18574"/>
                  </a:cubicBezTo>
                  <a:close/>
                  <a:moveTo>
                    <a:pt x="40866" y="51435"/>
                  </a:moveTo>
                  <a:lnTo>
                    <a:pt x="46391" y="50578"/>
                  </a:lnTo>
                  <a:cubicBezTo>
                    <a:pt x="44105" y="53054"/>
                    <a:pt x="42390" y="51530"/>
                    <a:pt x="40676" y="51435"/>
                  </a:cubicBezTo>
                  <a:close/>
                </a:path>
              </a:pathLst>
            </a:custGeom>
            <a:grpFill/>
            <a:ln w="9525" cap="flat">
              <a:noFill/>
              <a:prstDash val="solid"/>
              <a:miter/>
            </a:ln>
          </p:spPr>
          <p:txBody>
            <a:bodyPr rtlCol="0" anchor="ctr"/>
            <a:lstStyle/>
            <a:p>
              <a:endParaRPr lang="it-IT" sz="1013"/>
            </a:p>
          </p:txBody>
        </p:sp>
        <p:sp>
          <p:nvSpPr>
            <p:cNvPr id="1565" name="Figura a mano libera 1564">
              <a:extLst>
                <a:ext uri="{FF2B5EF4-FFF2-40B4-BE49-F238E27FC236}">
                  <a16:creationId xmlns:a16="http://schemas.microsoft.com/office/drawing/2014/main" id="{FCCCB8AD-2461-5C42-AD1E-BC38B216F03F}"/>
                </a:ext>
              </a:extLst>
            </p:cNvPr>
            <p:cNvSpPr/>
            <p:nvPr/>
          </p:nvSpPr>
          <p:spPr>
            <a:xfrm>
              <a:off x="8643200" y="6363243"/>
              <a:ext cx="38100" cy="38100"/>
            </a:xfrm>
            <a:custGeom>
              <a:avLst/>
              <a:gdLst>
                <a:gd name="connsiteX0" fmla="*/ 33623 w 38100"/>
                <a:gd name="connsiteY0" fmla="*/ 37200 h 38100"/>
                <a:gd name="connsiteX1" fmla="*/ 36100 w 38100"/>
                <a:gd name="connsiteY1" fmla="*/ 30057 h 38100"/>
                <a:gd name="connsiteX2" fmla="*/ 35338 w 38100"/>
                <a:gd name="connsiteY2" fmla="*/ 16341 h 38100"/>
                <a:gd name="connsiteX3" fmla="*/ 40862 w 38100"/>
                <a:gd name="connsiteY3" fmla="*/ 10721 h 38100"/>
                <a:gd name="connsiteX4" fmla="*/ 35147 w 38100"/>
                <a:gd name="connsiteY4" fmla="*/ 434 h 38100"/>
                <a:gd name="connsiteX5" fmla="*/ 28480 w 38100"/>
                <a:gd name="connsiteY5" fmla="*/ 1482 h 38100"/>
                <a:gd name="connsiteX6" fmla="*/ 20479 w 38100"/>
                <a:gd name="connsiteY6" fmla="*/ 1482 h 38100"/>
                <a:gd name="connsiteX7" fmla="*/ 15716 w 38100"/>
                <a:gd name="connsiteY7" fmla="*/ 7197 h 38100"/>
                <a:gd name="connsiteX8" fmla="*/ 10954 w 38100"/>
                <a:gd name="connsiteY8" fmla="*/ 12912 h 38100"/>
                <a:gd name="connsiteX9" fmla="*/ 6096 w 38100"/>
                <a:gd name="connsiteY9" fmla="*/ 12912 h 38100"/>
                <a:gd name="connsiteX10" fmla="*/ 3143 w 38100"/>
                <a:gd name="connsiteY10" fmla="*/ 16817 h 38100"/>
                <a:gd name="connsiteX11" fmla="*/ 3143 w 38100"/>
                <a:gd name="connsiteY11" fmla="*/ 19770 h 38100"/>
                <a:gd name="connsiteX12" fmla="*/ 1619 w 38100"/>
                <a:gd name="connsiteY12" fmla="*/ 23484 h 38100"/>
                <a:gd name="connsiteX13" fmla="*/ 9049 w 38100"/>
                <a:gd name="connsiteY13" fmla="*/ 26437 h 38100"/>
                <a:gd name="connsiteX14" fmla="*/ 4858 w 38100"/>
                <a:gd name="connsiteY14" fmla="*/ 34819 h 38100"/>
                <a:gd name="connsiteX15" fmla="*/ 0 w 38100"/>
                <a:gd name="connsiteY15" fmla="*/ 43011 h 38100"/>
                <a:gd name="connsiteX16" fmla="*/ 8668 w 38100"/>
                <a:gd name="connsiteY16" fmla="*/ 46916 h 38100"/>
                <a:gd name="connsiteX17" fmla="*/ 20193 w 38100"/>
                <a:gd name="connsiteY17" fmla="*/ 41963 h 38100"/>
                <a:gd name="connsiteX18" fmla="*/ 33623 w 38100"/>
                <a:gd name="connsiteY18" fmla="*/ 372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 h="38100">
                  <a:moveTo>
                    <a:pt x="33623" y="37200"/>
                  </a:moveTo>
                  <a:cubicBezTo>
                    <a:pt x="34804" y="34957"/>
                    <a:pt x="35639" y="32549"/>
                    <a:pt x="36100" y="30057"/>
                  </a:cubicBezTo>
                  <a:cubicBezTo>
                    <a:pt x="36100" y="25485"/>
                    <a:pt x="35624" y="20532"/>
                    <a:pt x="35338" y="16341"/>
                  </a:cubicBezTo>
                  <a:lnTo>
                    <a:pt x="40862" y="10721"/>
                  </a:lnTo>
                  <a:cubicBezTo>
                    <a:pt x="40263" y="6714"/>
                    <a:pt x="38232" y="3060"/>
                    <a:pt x="35147" y="434"/>
                  </a:cubicBezTo>
                  <a:lnTo>
                    <a:pt x="28480" y="1482"/>
                  </a:lnTo>
                  <a:cubicBezTo>
                    <a:pt x="25908" y="-1852"/>
                    <a:pt x="23051" y="1482"/>
                    <a:pt x="20479" y="1482"/>
                  </a:cubicBezTo>
                  <a:cubicBezTo>
                    <a:pt x="17907" y="1482"/>
                    <a:pt x="16097" y="3672"/>
                    <a:pt x="15716" y="7197"/>
                  </a:cubicBezTo>
                  <a:cubicBezTo>
                    <a:pt x="15335" y="10721"/>
                    <a:pt x="14764" y="12531"/>
                    <a:pt x="10954" y="12912"/>
                  </a:cubicBezTo>
                  <a:cubicBezTo>
                    <a:pt x="9335" y="13006"/>
                    <a:pt x="7714" y="13006"/>
                    <a:pt x="6096" y="12912"/>
                  </a:cubicBezTo>
                  <a:cubicBezTo>
                    <a:pt x="3048" y="12912"/>
                    <a:pt x="2191" y="13769"/>
                    <a:pt x="3143" y="16817"/>
                  </a:cubicBezTo>
                  <a:cubicBezTo>
                    <a:pt x="3143" y="17960"/>
                    <a:pt x="3905" y="18627"/>
                    <a:pt x="3143" y="19770"/>
                  </a:cubicBezTo>
                  <a:cubicBezTo>
                    <a:pt x="2472" y="20935"/>
                    <a:pt x="1959" y="22183"/>
                    <a:pt x="1619" y="23484"/>
                  </a:cubicBezTo>
                  <a:lnTo>
                    <a:pt x="9049" y="26437"/>
                  </a:lnTo>
                  <a:cubicBezTo>
                    <a:pt x="7525" y="29485"/>
                    <a:pt x="6382" y="32247"/>
                    <a:pt x="4858" y="34819"/>
                  </a:cubicBezTo>
                  <a:cubicBezTo>
                    <a:pt x="2774" y="37245"/>
                    <a:pt x="1130" y="40018"/>
                    <a:pt x="0" y="43011"/>
                  </a:cubicBezTo>
                  <a:lnTo>
                    <a:pt x="8668" y="46916"/>
                  </a:lnTo>
                  <a:cubicBezTo>
                    <a:pt x="12665" y="45654"/>
                    <a:pt x="16526" y="43995"/>
                    <a:pt x="20193" y="41963"/>
                  </a:cubicBezTo>
                  <a:cubicBezTo>
                    <a:pt x="24473" y="39866"/>
                    <a:pt x="28979" y="38269"/>
                    <a:pt x="33623" y="37200"/>
                  </a:cubicBezTo>
                  <a:close/>
                </a:path>
              </a:pathLst>
            </a:custGeom>
            <a:grpFill/>
            <a:ln w="9525" cap="flat">
              <a:noFill/>
              <a:prstDash val="solid"/>
              <a:miter/>
            </a:ln>
          </p:spPr>
          <p:txBody>
            <a:bodyPr rtlCol="0" anchor="ctr"/>
            <a:lstStyle/>
            <a:p>
              <a:endParaRPr lang="it-IT" sz="1013"/>
            </a:p>
          </p:txBody>
        </p:sp>
        <p:sp>
          <p:nvSpPr>
            <p:cNvPr id="1566" name="Figura a mano libera 1565">
              <a:extLst>
                <a:ext uri="{FF2B5EF4-FFF2-40B4-BE49-F238E27FC236}">
                  <a16:creationId xmlns:a16="http://schemas.microsoft.com/office/drawing/2014/main" id="{890690CB-47EE-E042-A879-4E76F714A6B6}"/>
                </a:ext>
              </a:extLst>
            </p:cNvPr>
            <p:cNvSpPr/>
            <p:nvPr/>
          </p:nvSpPr>
          <p:spPr>
            <a:xfrm>
              <a:off x="8903804" y="5954769"/>
              <a:ext cx="76200" cy="19050"/>
            </a:xfrm>
            <a:custGeom>
              <a:avLst/>
              <a:gdLst>
                <a:gd name="connsiteX0" fmla="*/ 3048 w 76200"/>
                <a:gd name="connsiteY0" fmla="*/ 9906 h 19050"/>
                <a:gd name="connsiteX1" fmla="*/ 3048 w 76200"/>
                <a:gd name="connsiteY1" fmla="*/ 13335 h 19050"/>
                <a:gd name="connsiteX2" fmla="*/ 14192 w 76200"/>
                <a:gd name="connsiteY2" fmla="*/ 15526 h 19050"/>
                <a:gd name="connsiteX3" fmla="*/ 27337 w 76200"/>
                <a:gd name="connsiteY3" fmla="*/ 14192 h 19050"/>
                <a:gd name="connsiteX4" fmla="*/ 29718 w 76200"/>
                <a:gd name="connsiteY4" fmla="*/ 16002 h 19050"/>
                <a:gd name="connsiteX5" fmla="*/ 23813 w 76200"/>
                <a:gd name="connsiteY5" fmla="*/ 18478 h 19050"/>
                <a:gd name="connsiteX6" fmla="*/ 16574 w 76200"/>
                <a:gd name="connsiteY6" fmla="*/ 19050 h 19050"/>
                <a:gd name="connsiteX7" fmla="*/ 30480 w 76200"/>
                <a:gd name="connsiteY7" fmla="*/ 22765 h 19050"/>
                <a:gd name="connsiteX8" fmla="*/ 45815 w 76200"/>
                <a:gd name="connsiteY8" fmla="*/ 24670 h 19050"/>
                <a:gd name="connsiteX9" fmla="*/ 56864 w 76200"/>
                <a:gd name="connsiteY9" fmla="*/ 24003 h 19050"/>
                <a:gd name="connsiteX10" fmla="*/ 60007 w 76200"/>
                <a:gd name="connsiteY10" fmla="*/ 23050 h 19050"/>
                <a:gd name="connsiteX11" fmla="*/ 70771 w 76200"/>
                <a:gd name="connsiteY11" fmla="*/ 17716 h 19050"/>
                <a:gd name="connsiteX12" fmla="*/ 74962 w 76200"/>
                <a:gd name="connsiteY12" fmla="*/ 15240 h 19050"/>
                <a:gd name="connsiteX13" fmla="*/ 80105 w 76200"/>
                <a:gd name="connsiteY13" fmla="*/ 12478 h 19050"/>
                <a:gd name="connsiteX14" fmla="*/ 79629 w 76200"/>
                <a:gd name="connsiteY14" fmla="*/ 8287 h 19050"/>
                <a:gd name="connsiteX15" fmla="*/ 76581 w 76200"/>
                <a:gd name="connsiteY15" fmla="*/ 7334 h 19050"/>
                <a:gd name="connsiteX16" fmla="*/ 62675 w 76200"/>
                <a:gd name="connsiteY16" fmla="*/ 5239 h 19050"/>
                <a:gd name="connsiteX17" fmla="*/ 50864 w 76200"/>
                <a:gd name="connsiteY17" fmla="*/ 6858 h 19050"/>
                <a:gd name="connsiteX18" fmla="*/ 45339 w 76200"/>
                <a:gd name="connsiteY18" fmla="*/ 7334 h 19050"/>
                <a:gd name="connsiteX19" fmla="*/ 45339 w 76200"/>
                <a:gd name="connsiteY19" fmla="*/ 4477 h 19050"/>
                <a:gd name="connsiteX20" fmla="*/ 44482 w 76200"/>
                <a:gd name="connsiteY20" fmla="*/ 2477 h 19050"/>
                <a:gd name="connsiteX21" fmla="*/ 42291 w 76200"/>
                <a:gd name="connsiteY21" fmla="*/ 2477 h 19050"/>
                <a:gd name="connsiteX22" fmla="*/ 37814 w 76200"/>
                <a:gd name="connsiteY22" fmla="*/ 9430 h 19050"/>
                <a:gd name="connsiteX23" fmla="*/ 32576 w 76200"/>
                <a:gd name="connsiteY23" fmla="*/ 6858 h 19050"/>
                <a:gd name="connsiteX24" fmla="*/ 28861 w 76200"/>
                <a:gd name="connsiteY24" fmla="*/ 5810 h 19050"/>
                <a:gd name="connsiteX25" fmla="*/ 21907 w 76200"/>
                <a:gd name="connsiteY25" fmla="*/ 3715 h 19050"/>
                <a:gd name="connsiteX26" fmla="*/ 15335 w 76200"/>
                <a:gd name="connsiteY26" fmla="*/ 0 h 19050"/>
                <a:gd name="connsiteX27" fmla="*/ 9525 w 76200"/>
                <a:gd name="connsiteY27" fmla="*/ 7715 h 19050"/>
                <a:gd name="connsiteX28" fmla="*/ 0 w 76200"/>
                <a:gd name="connsiteY28" fmla="*/ 7239 h 19050"/>
                <a:gd name="connsiteX29" fmla="*/ 3048 w 76200"/>
                <a:gd name="connsiteY29" fmla="*/ 9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200" h="19050">
                  <a:moveTo>
                    <a:pt x="3048" y="9906"/>
                  </a:moveTo>
                  <a:cubicBezTo>
                    <a:pt x="3048" y="10859"/>
                    <a:pt x="3048" y="12287"/>
                    <a:pt x="3048" y="13335"/>
                  </a:cubicBezTo>
                  <a:cubicBezTo>
                    <a:pt x="6256" y="15677"/>
                    <a:pt x="10337" y="16479"/>
                    <a:pt x="14192" y="15526"/>
                  </a:cubicBezTo>
                  <a:lnTo>
                    <a:pt x="27337" y="14192"/>
                  </a:lnTo>
                  <a:cubicBezTo>
                    <a:pt x="28384" y="14192"/>
                    <a:pt x="29623" y="14192"/>
                    <a:pt x="29718" y="16002"/>
                  </a:cubicBezTo>
                  <a:cubicBezTo>
                    <a:pt x="27813" y="16764"/>
                    <a:pt x="25813" y="17812"/>
                    <a:pt x="23813" y="18478"/>
                  </a:cubicBezTo>
                  <a:cubicBezTo>
                    <a:pt x="21812" y="19145"/>
                    <a:pt x="19241" y="17716"/>
                    <a:pt x="16574" y="19050"/>
                  </a:cubicBezTo>
                  <a:cubicBezTo>
                    <a:pt x="20632" y="21876"/>
                    <a:pt x="25553" y="23191"/>
                    <a:pt x="30480" y="22765"/>
                  </a:cubicBezTo>
                  <a:cubicBezTo>
                    <a:pt x="35670" y="22008"/>
                    <a:pt x="40968" y="22667"/>
                    <a:pt x="45815" y="24670"/>
                  </a:cubicBezTo>
                  <a:cubicBezTo>
                    <a:pt x="49360" y="26402"/>
                    <a:pt x="53553" y="26149"/>
                    <a:pt x="56864" y="24003"/>
                  </a:cubicBezTo>
                  <a:cubicBezTo>
                    <a:pt x="57791" y="23374"/>
                    <a:pt x="58887" y="23042"/>
                    <a:pt x="60007" y="23050"/>
                  </a:cubicBezTo>
                  <a:cubicBezTo>
                    <a:pt x="64359" y="23710"/>
                    <a:pt x="68660" y="21579"/>
                    <a:pt x="70771" y="17716"/>
                  </a:cubicBezTo>
                  <a:cubicBezTo>
                    <a:pt x="71438" y="16478"/>
                    <a:pt x="73533" y="16002"/>
                    <a:pt x="74962" y="15240"/>
                  </a:cubicBezTo>
                  <a:cubicBezTo>
                    <a:pt x="76391" y="14478"/>
                    <a:pt x="78486" y="13526"/>
                    <a:pt x="80105" y="12478"/>
                  </a:cubicBezTo>
                  <a:cubicBezTo>
                    <a:pt x="81725" y="11430"/>
                    <a:pt x="81058" y="8953"/>
                    <a:pt x="79629" y="8287"/>
                  </a:cubicBezTo>
                  <a:cubicBezTo>
                    <a:pt x="78674" y="7800"/>
                    <a:pt x="77643" y="7478"/>
                    <a:pt x="76581" y="7334"/>
                  </a:cubicBezTo>
                  <a:cubicBezTo>
                    <a:pt x="71891" y="7066"/>
                    <a:pt x="67235" y="6365"/>
                    <a:pt x="62675" y="5239"/>
                  </a:cubicBezTo>
                  <a:cubicBezTo>
                    <a:pt x="58705" y="3860"/>
                    <a:pt x="54315" y="4462"/>
                    <a:pt x="50864" y="6858"/>
                  </a:cubicBezTo>
                  <a:cubicBezTo>
                    <a:pt x="49721" y="7810"/>
                    <a:pt x="47339" y="6858"/>
                    <a:pt x="45339" y="7334"/>
                  </a:cubicBezTo>
                  <a:cubicBezTo>
                    <a:pt x="45446" y="6385"/>
                    <a:pt x="45446" y="5426"/>
                    <a:pt x="45339" y="4477"/>
                  </a:cubicBezTo>
                  <a:cubicBezTo>
                    <a:pt x="45339" y="3810"/>
                    <a:pt x="45339" y="2762"/>
                    <a:pt x="44482" y="2477"/>
                  </a:cubicBezTo>
                  <a:cubicBezTo>
                    <a:pt x="43788" y="2150"/>
                    <a:pt x="42984" y="2150"/>
                    <a:pt x="42291" y="2477"/>
                  </a:cubicBezTo>
                  <a:cubicBezTo>
                    <a:pt x="40862" y="4382"/>
                    <a:pt x="39624" y="6477"/>
                    <a:pt x="37814" y="9430"/>
                  </a:cubicBezTo>
                  <a:cubicBezTo>
                    <a:pt x="36117" y="8477"/>
                    <a:pt x="34368" y="7618"/>
                    <a:pt x="32576" y="6858"/>
                  </a:cubicBezTo>
                  <a:cubicBezTo>
                    <a:pt x="31463" y="6161"/>
                    <a:pt x="30174" y="5797"/>
                    <a:pt x="28861" y="5810"/>
                  </a:cubicBezTo>
                  <a:cubicBezTo>
                    <a:pt x="26368" y="5955"/>
                    <a:pt x="23905" y="5212"/>
                    <a:pt x="21907" y="3715"/>
                  </a:cubicBezTo>
                  <a:cubicBezTo>
                    <a:pt x="19812" y="2381"/>
                    <a:pt x="17621" y="1334"/>
                    <a:pt x="15335" y="0"/>
                  </a:cubicBezTo>
                  <a:cubicBezTo>
                    <a:pt x="15335" y="4191"/>
                    <a:pt x="10954" y="4953"/>
                    <a:pt x="9525" y="7715"/>
                  </a:cubicBezTo>
                  <a:cubicBezTo>
                    <a:pt x="6524" y="6361"/>
                    <a:pt x="3121" y="6190"/>
                    <a:pt x="0" y="7239"/>
                  </a:cubicBezTo>
                  <a:cubicBezTo>
                    <a:pt x="1143" y="8572"/>
                    <a:pt x="2572" y="9144"/>
                    <a:pt x="3048" y="9906"/>
                  </a:cubicBezTo>
                  <a:close/>
                </a:path>
              </a:pathLst>
            </a:custGeom>
            <a:grpFill/>
            <a:ln w="9525" cap="flat">
              <a:noFill/>
              <a:prstDash val="solid"/>
              <a:miter/>
            </a:ln>
          </p:spPr>
          <p:txBody>
            <a:bodyPr rtlCol="0" anchor="ctr"/>
            <a:lstStyle/>
            <a:p>
              <a:endParaRPr lang="it-IT" sz="1013"/>
            </a:p>
          </p:txBody>
        </p:sp>
        <p:sp>
          <p:nvSpPr>
            <p:cNvPr id="1567" name="Figura a mano libera 1566">
              <a:extLst>
                <a:ext uri="{FF2B5EF4-FFF2-40B4-BE49-F238E27FC236}">
                  <a16:creationId xmlns:a16="http://schemas.microsoft.com/office/drawing/2014/main" id="{5ED6CFAF-6D48-424F-B9B9-BCFB9614CFC9}"/>
                </a:ext>
              </a:extLst>
            </p:cNvPr>
            <p:cNvSpPr/>
            <p:nvPr/>
          </p:nvSpPr>
          <p:spPr>
            <a:xfrm>
              <a:off x="8926474" y="5994566"/>
              <a:ext cx="28575" cy="19050"/>
            </a:xfrm>
            <a:custGeom>
              <a:avLst/>
              <a:gdLst>
                <a:gd name="connsiteX0" fmla="*/ 17621 w 28575"/>
                <a:gd name="connsiteY0" fmla="*/ 19448 h 19050"/>
                <a:gd name="connsiteX1" fmla="*/ 19907 w 28575"/>
                <a:gd name="connsiteY1" fmla="*/ 24877 h 19050"/>
                <a:gd name="connsiteX2" fmla="*/ 32766 w 28575"/>
                <a:gd name="connsiteY2" fmla="*/ 15352 h 19050"/>
                <a:gd name="connsiteX3" fmla="*/ 21050 w 28575"/>
                <a:gd name="connsiteY3" fmla="*/ 6875 h 19050"/>
                <a:gd name="connsiteX4" fmla="*/ 17431 w 28575"/>
                <a:gd name="connsiteY4" fmla="*/ 6875 h 19050"/>
                <a:gd name="connsiteX5" fmla="*/ 13621 w 28575"/>
                <a:gd name="connsiteY5" fmla="*/ 6875 h 19050"/>
                <a:gd name="connsiteX6" fmla="*/ 5144 w 28575"/>
                <a:gd name="connsiteY6" fmla="*/ 208 h 19050"/>
                <a:gd name="connsiteX7" fmla="*/ 0 w 28575"/>
                <a:gd name="connsiteY7" fmla="*/ 2303 h 19050"/>
                <a:gd name="connsiteX8" fmla="*/ 7239 w 28575"/>
                <a:gd name="connsiteY8" fmla="*/ 7637 h 19050"/>
                <a:gd name="connsiteX9" fmla="*/ 4381 w 28575"/>
                <a:gd name="connsiteY9" fmla="*/ 10018 h 19050"/>
                <a:gd name="connsiteX10" fmla="*/ 5334 w 28575"/>
                <a:gd name="connsiteY10" fmla="*/ 11542 h 19050"/>
                <a:gd name="connsiteX11" fmla="*/ 7334 w 28575"/>
                <a:gd name="connsiteY11" fmla="*/ 12876 h 19050"/>
                <a:gd name="connsiteX12" fmla="*/ 4572 w 28575"/>
                <a:gd name="connsiteY12" fmla="*/ 21829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 h="19050">
                  <a:moveTo>
                    <a:pt x="17621" y="19448"/>
                  </a:moveTo>
                  <a:lnTo>
                    <a:pt x="19907" y="24877"/>
                  </a:lnTo>
                  <a:cubicBezTo>
                    <a:pt x="25110" y="23175"/>
                    <a:pt x="29621" y="19833"/>
                    <a:pt x="32766" y="15352"/>
                  </a:cubicBezTo>
                  <a:cubicBezTo>
                    <a:pt x="27567" y="14982"/>
                    <a:pt x="23028" y="11698"/>
                    <a:pt x="21050" y="6875"/>
                  </a:cubicBezTo>
                  <a:lnTo>
                    <a:pt x="17431" y="6875"/>
                  </a:lnTo>
                  <a:lnTo>
                    <a:pt x="13621" y="6875"/>
                  </a:lnTo>
                  <a:cubicBezTo>
                    <a:pt x="11906" y="589"/>
                    <a:pt x="10477" y="-554"/>
                    <a:pt x="5144" y="208"/>
                  </a:cubicBezTo>
                  <a:cubicBezTo>
                    <a:pt x="3346" y="682"/>
                    <a:pt x="1617" y="1387"/>
                    <a:pt x="0" y="2303"/>
                  </a:cubicBezTo>
                  <a:cubicBezTo>
                    <a:pt x="1619" y="5827"/>
                    <a:pt x="1619" y="5827"/>
                    <a:pt x="7239" y="7637"/>
                  </a:cubicBezTo>
                  <a:lnTo>
                    <a:pt x="4381" y="10018"/>
                  </a:lnTo>
                  <a:cubicBezTo>
                    <a:pt x="4633" y="10565"/>
                    <a:pt x="4953" y="11078"/>
                    <a:pt x="5334" y="11542"/>
                  </a:cubicBezTo>
                  <a:lnTo>
                    <a:pt x="7334" y="12876"/>
                  </a:lnTo>
                  <a:cubicBezTo>
                    <a:pt x="6668" y="16686"/>
                    <a:pt x="3810" y="18400"/>
                    <a:pt x="4572" y="21829"/>
                  </a:cubicBezTo>
                  <a:close/>
                </a:path>
              </a:pathLst>
            </a:custGeom>
            <a:grpFill/>
            <a:ln w="9525" cap="flat">
              <a:noFill/>
              <a:prstDash val="solid"/>
              <a:miter/>
            </a:ln>
          </p:spPr>
          <p:txBody>
            <a:bodyPr rtlCol="0" anchor="ctr"/>
            <a:lstStyle/>
            <a:p>
              <a:endParaRPr lang="it-IT" sz="1013"/>
            </a:p>
          </p:txBody>
        </p:sp>
        <p:sp>
          <p:nvSpPr>
            <p:cNvPr id="1568" name="Figura a mano libera 1567">
              <a:extLst>
                <a:ext uri="{FF2B5EF4-FFF2-40B4-BE49-F238E27FC236}">
                  <a16:creationId xmlns:a16="http://schemas.microsoft.com/office/drawing/2014/main" id="{10E2062A-DECB-A74F-B802-C53B6362924E}"/>
                </a:ext>
              </a:extLst>
            </p:cNvPr>
            <p:cNvSpPr/>
            <p:nvPr/>
          </p:nvSpPr>
          <p:spPr>
            <a:xfrm>
              <a:off x="9180583" y="6159004"/>
              <a:ext cx="9525" cy="9525"/>
            </a:xfrm>
            <a:custGeom>
              <a:avLst/>
              <a:gdLst>
                <a:gd name="connsiteX0" fmla="*/ 4780 w 9525"/>
                <a:gd name="connsiteY0" fmla="*/ 11030 h 9525"/>
                <a:gd name="connsiteX1" fmla="*/ 16877 w 9525"/>
                <a:gd name="connsiteY1" fmla="*/ 3982 h 9525"/>
                <a:gd name="connsiteX2" fmla="*/ 12114 w 9525"/>
                <a:gd name="connsiteY2" fmla="*/ 1219 h 9525"/>
                <a:gd name="connsiteX3" fmla="*/ 8971 w 9525"/>
                <a:gd name="connsiteY3" fmla="*/ 172 h 9525"/>
                <a:gd name="connsiteX4" fmla="*/ 780 w 9525"/>
                <a:gd name="connsiteY4" fmla="*/ 4172 h 9525"/>
                <a:gd name="connsiteX5" fmla="*/ 1887 w 9525"/>
                <a:gd name="connsiteY5" fmla="*/ 10269 h 9525"/>
                <a:gd name="connsiteX6" fmla="*/ 4780 w 9525"/>
                <a:gd name="connsiteY6" fmla="*/ 1103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780" y="11030"/>
                  </a:moveTo>
                  <a:cubicBezTo>
                    <a:pt x="9845" y="11249"/>
                    <a:pt x="14571" y="8496"/>
                    <a:pt x="16877" y="3982"/>
                  </a:cubicBezTo>
                  <a:lnTo>
                    <a:pt x="12114" y="1219"/>
                  </a:lnTo>
                  <a:cubicBezTo>
                    <a:pt x="11113" y="742"/>
                    <a:pt x="10058" y="391"/>
                    <a:pt x="8971" y="172"/>
                  </a:cubicBezTo>
                  <a:cubicBezTo>
                    <a:pt x="5643" y="-560"/>
                    <a:pt x="2249" y="1098"/>
                    <a:pt x="780" y="4172"/>
                  </a:cubicBezTo>
                  <a:cubicBezTo>
                    <a:pt x="-598" y="6161"/>
                    <a:pt x="-102" y="8891"/>
                    <a:pt x="1887" y="10269"/>
                  </a:cubicBezTo>
                  <a:cubicBezTo>
                    <a:pt x="2732" y="10854"/>
                    <a:pt x="3756" y="11124"/>
                    <a:pt x="4780" y="11030"/>
                  </a:cubicBezTo>
                  <a:close/>
                </a:path>
              </a:pathLst>
            </a:custGeom>
            <a:grpFill/>
            <a:ln w="9525" cap="flat">
              <a:noFill/>
              <a:prstDash val="solid"/>
              <a:miter/>
            </a:ln>
          </p:spPr>
          <p:txBody>
            <a:bodyPr rtlCol="0" anchor="ctr"/>
            <a:lstStyle/>
            <a:p>
              <a:endParaRPr lang="it-IT" sz="1013"/>
            </a:p>
          </p:txBody>
        </p:sp>
        <p:sp>
          <p:nvSpPr>
            <p:cNvPr id="1569" name="Figura a mano libera 1568">
              <a:extLst>
                <a:ext uri="{FF2B5EF4-FFF2-40B4-BE49-F238E27FC236}">
                  <a16:creationId xmlns:a16="http://schemas.microsoft.com/office/drawing/2014/main" id="{E58B971C-8025-ED48-813A-62D38F3AD564}"/>
                </a:ext>
              </a:extLst>
            </p:cNvPr>
            <p:cNvSpPr/>
            <p:nvPr/>
          </p:nvSpPr>
          <p:spPr>
            <a:xfrm>
              <a:off x="9276340" y="6144428"/>
              <a:ext cx="9525" cy="9525"/>
            </a:xfrm>
            <a:custGeom>
              <a:avLst/>
              <a:gdLst>
                <a:gd name="connsiteX0" fmla="*/ 10274 w 9525"/>
                <a:gd name="connsiteY0" fmla="*/ 9985 h 9525"/>
                <a:gd name="connsiteX1" fmla="*/ 12560 w 9525"/>
                <a:gd name="connsiteY1" fmla="*/ 10747 h 9525"/>
                <a:gd name="connsiteX2" fmla="*/ 15227 w 9525"/>
                <a:gd name="connsiteY2" fmla="*/ 9509 h 9525"/>
                <a:gd name="connsiteX3" fmla="*/ 14370 w 9525"/>
                <a:gd name="connsiteY3" fmla="*/ 6747 h 9525"/>
                <a:gd name="connsiteX4" fmla="*/ 4178 w 9525"/>
                <a:gd name="connsiteY4" fmla="*/ 79 h 9525"/>
                <a:gd name="connsiteX5" fmla="*/ 2559 w 9525"/>
                <a:gd name="connsiteY5" fmla="*/ 79 h 9525"/>
                <a:gd name="connsiteX6" fmla="*/ 1226 w 9525"/>
                <a:gd name="connsiteY6" fmla="*/ 746 h 9525"/>
                <a:gd name="connsiteX7" fmla="*/ 853 w 9525"/>
                <a:gd name="connsiteY7" fmla="*/ 5716 h 9525"/>
                <a:gd name="connsiteX8" fmla="*/ 2369 w 9525"/>
                <a:gd name="connsiteY8" fmla="*/ 6747 h 9525"/>
                <a:gd name="connsiteX9" fmla="*/ 10274 w 9525"/>
                <a:gd name="connsiteY9" fmla="*/ 998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 h="9525">
                  <a:moveTo>
                    <a:pt x="10274" y="9985"/>
                  </a:moveTo>
                  <a:cubicBezTo>
                    <a:pt x="10905" y="10533"/>
                    <a:pt x="11728" y="10807"/>
                    <a:pt x="12560" y="10747"/>
                  </a:cubicBezTo>
                  <a:cubicBezTo>
                    <a:pt x="13513" y="10747"/>
                    <a:pt x="14942" y="10176"/>
                    <a:pt x="15227" y="9509"/>
                  </a:cubicBezTo>
                  <a:cubicBezTo>
                    <a:pt x="15443" y="8502"/>
                    <a:pt x="15118" y="7455"/>
                    <a:pt x="14370" y="6747"/>
                  </a:cubicBezTo>
                  <a:cubicBezTo>
                    <a:pt x="11132" y="4366"/>
                    <a:pt x="7607" y="2270"/>
                    <a:pt x="4178" y="79"/>
                  </a:cubicBezTo>
                  <a:cubicBezTo>
                    <a:pt x="3644" y="-26"/>
                    <a:pt x="3093" y="-26"/>
                    <a:pt x="2559" y="79"/>
                  </a:cubicBezTo>
                  <a:cubicBezTo>
                    <a:pt x="2088" y="243"/>
                    <a:pt x="1640" y="468"/>
                    <a:pt x="1226" y="746"/>
                  </a:cubicBezTo>
                  <a:cubicBezTo>
                    <a:pt x="-250" y="2016"/>
                    <a:pt x="-417" y="4241"/>
                    <a:pt x="853" y="5716"/>
                  </a:cubicBezTo>
                  <a:cubicBezTo>
                    <a:pt x="1259" y="6188"/>
                    <a:pt x="1781" y="6543"/>
                    <a:pt x="2369" y="6747"/>
                  </a:cubicBezTo>
                  <a:cubicBezTo>
                    <a:pt x="5216" y="7214"/>
                    <a:pt x="7918" y="8321"/>
                    <a:pt x="10274" y="9985"/>
                  </a:cubicBezTo>
                  <a:close/>
                </a:path>
              </a:pathLst>
            </a:custGeom>
            <a:grpFill/>
            <a:ln w="9525" cap="flat">
              <a:noFill/>
              <a:prstDash val="solid"/>
              <a:miter/>
            </a:ln>
          </p:spPr>
          <p:txBody>
            <a:bodyPr rtlCol="0" anchor="ctr"/>
            <a:lstStyle/>
            <a:p>
              <a:endParaRPr lang="it-IT" sz="1013"/>
            </a:p>
          </p:txBody>
        </p:sp>
        <p:sp>
          <p:nvSpPr>
            <p:cNvPr id="1570" name="Figura a mano libera 1569">
              <a:extLst>
                <a:ext uri="{FF2B5EF4-FFF2-40B4-BE49-F238E27FC236}">
                  <a16:creationId xmlns:a16="http://schemas.microsoft.com/office/drawing/2014/main" id="{9FFAEEF0-7D2C-DD46-B50C-125B6A08D376}"/>
                </a:ext>
              </a:extLst>
            </p:cNvPr>
            <p:cNvSpPr/>
            <p:nvPr/>
          </p:nvSpPr>
          <p:spPr>
            <a:xfrm>
              <a:off x="9029778" y="5958997"/>
              <a:ext cx="9525" cy="9525"/>
            </a:xfrm>
            <a:custGeom>
              <a:avLst/>
              <a:gdLst>
                <a:gd name="connsiteX0" fmla="*/ 12710 w 9525"/>
                <a:gd name="connsiteY0" fmla="*/ 2059 h 0"/>
                <a:gd name="connsiteX1" fmla="*/ 2137 w 9525"/>
                <a:gd name="connsiteY1" fmla="*/ 1201 h 0"/>
                <a:gd name="connsiteX2" fmla="*/ 232 w 9525"/>
                <a:gd name="connsiteY2" fmla="*/ 3964 h 0"/>
                <a:gd name="connsiteX3" fmla="*/ 12710 w 9525"/>
                <a:gd name="connsiteY3" fmla="*/ 2059 h 0"/>
              </a:gdLst>
              <a:ahLst/>
              <a:cxnLst>
                <a:cxn ang="0">
                  <a:pos x="connsiteX0" y="connsiteY0"/>
                </a:cxn>
                <a:cxn ang="0">
                  <a:pos x="connsiteX1" y="connsiteY1"/>
                </a:cxn>
                <a:cxn ang="0">
                  <a:pos x="connsiteX2" y="connsiteY2"/>
                </a:cxn>
                <a:cxn ang="0">
                  <a:pos x="connsiteX3" y="connsiteY3"/>
                </a:cxn>
              </a:cxnLst>
              <a:rect l="l" t="t" r="r" b="b"/>
              <a:pathLst>
                <a:path w="9525">
                  <a:moveTo>
                    <a:pt x="12710" y="2059"/>
                  </a:moveTo>
                  <a:cubicBezTo>
                    <a:pt x="8805" y="-1466"/>
                    <a:pt x="5376" y="439"/>
                    <a:pt x="2137" y="1201"/>
                  </a:cubicBezTo>
                  <a:cubicBezTo>
                    <a:pt x="1090" y="1201"/>
                    <a:pt x="-625" y="1678"/>
                    <a:pt x="232" y="3964"/>
                  </a:cubicBezTo>
                  <a:cubicBezTo>
                    <a:pt x="4478" y="4187"/>
                    <a:pt x="8725" y="3539"/>
                    <a:pt x="12710" y="2059"/>
                  </a:cubicBezTo>
                  <a:close/>
                </a:path>
              </a:pathLst>
            </a:custGeom>
            <a:grpFill/>
            <a:ln w="9525" cap="flat">
              <a:noFill/>
              <a:prstDash val="solid"/>
              <a:miter/>
            </a:ln>
          </p:spPr>
          <p:txBody>
            <a:bodyPr rtlCol="0" anchor="ctr"/>
            <a:lstStyle/>
            <a:p>
              <a:endParaRPr lang="it-IT" sz="1013"/>
            </a:p>
          </p:txBody>
        </p:sp>
        <p:sp>
          <p:nvSpPr>
            <p:cNvPr id="1571" name="Figura a mano libera 1570">
              <a:extLst>
                <a:ext uri="{FF2B5EF4-FFF2-40B4-BE49-F238E27FC236}">
                  <a16:creationId xmlns:a16="http://schemas.microsoft.com/office/drawing/2014/main" id="{475E6FD6-9646-AF49-94B8-0D10607A30EB}"/>
                </a:ext>
              </a:extLst>
            </p:cNvPr>
            <p:cNvSpPr/>
            <p:nvPr/>
          </p:nvSpPr>
          <p:spPr>
            <a:xfrm>
              <a:off x="8652725" y="6134982"/>
              <a:ext cx="685800" cy="447675"/>
            </a:xfrm>
            <a:custGeom>
              <a:avLst/>
              <a:gdLst>
                <a:gd name="connsiteX0" fmla="*/ 675989 w 685800"/>
                <a:gd name="connsiteY0" fmla="*/ 25718 h 447675"/>
                <a:gd name="connsiteX1" fmla="*/ 671227 w 685800"/>
                <a:gd name="connsiteY1" fmla="*/ 24289 h 447675"/>
                <a:gd name="connsiteX2" fmla="*/ 659035 w 685800"/>
                <a:gd name="connsiteY2" fmla="*/ 22289 h 447675"/>
                <a:gd name="connsiteX3" fmla="*/ 646938 w 685800"/>
                <a:gd name="connsiteY3" fmla="*/ 20193 h 447675"/>
                <a:gd name="connsiteX4" fmla="*/ 640937 w 685800"/>
                <a:gd name="connsiteY4" fmla="*/ 24765 h 447675"/>
                <a:gd name="connsiteX5" fmla="*/ 646843 w 685800"/>
                <a:gd name="connsiteY5" fmla="*/ 33528 h 447675"/>
                <a:gd name="connsiteX6" fmla="*/ 646271 w 685800"/>
                <a:gd name="connsiteY6" fmla="*/ 34766 h 447675"/>
                <a:gd name="connsiteX7" fmla="*/ 640175 w 685800"/>
                <a:gd name="connsiteY7" fmla="*/ 38576 h 447675"/>
                <a:gd name="connsiteX8" fmla="*/ 635032 w 685800"/>
                <a:gd name="connsiteY8" fmla="*/ 43243 h 447675"/>
                <a:gd name="connsiteX9" fmla="*/ 631127 w 685800"/>
                <a:gd name="connsiteY9" fmla="*/ 43243 h 447675"/>
                <a:gd name="connsiteX10" fmla="*/ 630079 w 685800"/>
                <a:gd name="connsiteY10" fmla="*/ 39624 h 447675"/>
                <a:gd name="connsiteX11" fmla="*/ 631222 w 685800"/>
                <a:gd name="connsiteY11" fmla="*/ 37147 h 447675"/>
                <a:gd name="connsiteX12" fmla="*/ 624935 w 685800"/>
                <a:gd name="connsiteY12" fmla="*/ 35052 h 447675"/>
                <a:gd name="connsiteX13" fmla="*/ 621030 w 685800"/>
                <a:gd name="connsiteY13" fmla="*/ 36481 h 447675"/>
                <a:gd name="connsiteX14" fmla="*/ 612267 w 685800"/>
                <a:gd name="connsiteY14" fmla="*/ 40576 h 447675"/>
                <a:gd name="connsiteX15" fmla="*/ 601599 w 685800"/>
                <a:gd name="connsiteY15" fmla="*/ 40576 h 447675"/>
                <a:gd name="connsiteX16" fmla="*/ 590074 w 685800"/>
                <a:gd name="connsiteY16" fmla="*/ 46768 h 447675"/>
                <a:gd name="connsiteX17" fmla="*/ 584454 w 685800"/>
                <a:gd name="connsiteY17" fmla="*/ 46768 h 447675"/>
                <a:gd name="connsiteX18" fmla="*/ 577120 w 685800"/>
                <a:gd name="connsiteY18" fmla="*/ 45910 h 447675"/>
                <a:gd name="connsiteX19" fmla="*/ 577120 w 685800"/>
                <a:gd name="connsiteY19" fmla="*/ 44577 h 447675"/>
                <a:gd name="connsiteX20" fmla="*/ 581216 w 685800"/>
                <a:gd name="connsiteY20" fmla="*/ 42577 h 447675"/>
                <a:gd name="connsiteX21" fmla="*/ 580739 w 685800"/>
                <a:gd name="connsiteY21" fmla="*/ 38957 h 447675"/>
                <a:gd name="connsiteX22" fmla="*/ 576739 w 685800"/>
                <a:gd name="connsiteY22" fmla="*/ 36481 h 447675"/>
                <a:gd name="connsiteX23" fmla="*/ 571691 w 685800"/>
                <a:gd name="connsiteY23" fmla="*/ 39052 h 447675"/>
                <a:gd name="connsiteX24" fmla="*/ 569500 w 685800"/>
                <a:gd name="connsiteY24" fmla="*/ 44005 h 447675"/>
                <a:gd name="connsiteX25" fmla="*/ 551212 w 685800"/>
                <a:gd name="connsiteY25" fmla="*/ 45815 h 447675"/>
                <a:gd name="connsiteX26" fmla="*/ 540163 w 685800"/>
                <a:gd name="connsiteY26" fmla="*/ 51244 h 447675"/>
                <a:gd name="connsiteX27" fmla="*/ 527780 w 685800"/>
                <a:gd name="connsiteY27" fmla="*/ 57245 h 447675"/>
                <a:gd name="connsiteX28" fmla="*/ 524828 w 685800"/>
                <a:gd name="connsiteY28" fmla="*/ 66294 h 447675"/>
                <a:gd name="connsiteX29" fmla="*/ 517017 w 685800"/>
                <a:gd name="connsiteY29" fmla="*/ 68294 h 447675"/>
                <a:gd name="connsiteX30" fmla="*/ 507492 w 685800"/>
                <a:gd name="connsiteY30" fmla="*/ 66770 h 447675"/>
                <a:gd name="connsiteX31" fmla="*/ 499682 w 685800"/>
                <a:gd name="connsiteY31" fmla="*/ 59531 h 447675"/>
                <a:gd name="connsiteX32" fmla="*/ 513874 w 685800"/>
                <a:gd name="connsiteY32" fmla="*/ 51340 h 447675"/>
                <a:gd name="connsiteX33" fmla="*/ 513874 w 685800"/>
                <a:gd name="connsiteY33" fmla="*/ 48768 h 447675"/>
                <a:gd name="connsiteX34" fmla="*/ 501396 w 685800"/>
                <a:gd name="connsiteY34" fmla="*/ 41910 h 447675"/>
                <a:gd name="connsiteX35" fmla="*/ 489204 w 685800"/>
                <a:gd name="connsiteY35" fmla="*/ 41910 h 447675"/>
                <a:gd name="connsiteX36" fmla="*/ 489775 w 685800"/>
                <a:gd name="connsiteY36" fmla="*/ 60293 h 447675"/>
                <a:gd name="connsiteX37" fmla="*/ 489775 w 685800"/>
                <a:gd name="connsiteY37" fmla="*/ 78581 h 447675"/>
                <a:gd name="connsiteX38" fmla="*/ 474250 w 685800"/>
                <a:gd name="connsiteY38" fmla="*/ 74009 h 447675"/>
                <a:gd name="connsiteX39" fmla="*/ 462629 w 685800"/>
                <a:gd name="connsiteY39" fmla="*/ 81058 h 447675"/>
                <a:gd name="connsiteX40" fmla="*/ 453676 w 685800"/>
                <a:gd name="connsiteY40" fmla="*/ 86773 h 447675"/>
                <a:gd name="connsiteX41" fmla="*/ 453009 w 685800"/>
                <a:gd name="connsiteY41" fmla="*/ 91249 h 447675"/>
                <a:gd name="connsiteX42" fmla="*/ 457200 w 685800"/>
                <a:gd name="connsiteY42" fmla="*/ 96298 h 447675"/>
                <a:gd name="connsiteX43" fmla="*/ 457867 w 685800"/>
                <a:gd name="connsiteY43" fmla="*/ 100203 h 447675"/>
                <a:gd name="connsiteX44" fmla="*/ 454533 w 685800"/>
                <a:gd name="connsiteY44" fmla="*/ 102013 h 447675"/>
                <a:gd name="connsiteX45" fmla="*/ 448818 w 685800"/>
                <a:gd name="connsiteY45" fmla="*/ 102013 h 447675"/>
                <a:gd name="connsiteX46" fmla="*/ 440150 w 685800"/>
                <a:gd name="connsiteY46" fmla="*/ 100013 h 447675"/>
                <a:gd name="connsiteX47" fmla="*/ 431578 w 685800"/>
                <a:gd name="connsiteY47" fmla="*/ 95631 h 447675"/>
                <a:gd name="connsiteX48" fmla="*/ 426815 w 685800"/>
                <a:gd name="connsiteY48" fmla="*/ 94107 h 447675"/>
                <a:gd name="connsiteX49" fmla="*/ 423196 w 685800"/>
                <a:gd name="connsiteY49" fmla="*/ 98393 h 447675"/>
                <a:gd name="connsiteX50" fmla="*/ 435483 w 685800"/>
                <a:gd name="connsiteY50" fmla="*/ 105156 h 447675"/>
                <a:gd name="connsiteX51" fmla="*/ 436150 w 685800"/>
                <a:gd name="connsiteY51" fmla="*/ 110966 h 447675"/>
                <a:gd name="connsiteX52" fmla="*/ 427387 w 685800"/>
                <a:gd name="connsiteY52" fmla="*/ 112871 h 447675"/>
                <a:gd name="connsiteX53" fmla="*/ 417195 w 685800"/>
                <a:gd name="connsiteY53" fmla="*/ 108109 h 447675"/>
                <a:gd name="connsiteX54" fmla="*/ 411385 w 685800"/>
                <a:gd name="connsiteY54" fmla="*/ 105918 h 447675"/>
                <a:gd name="connsiteX55" fmla="*/ 406146 w 685800"/>
                <a:gd name="connsiteY55" fmla="*/ 100393 h 447675"/>
                <a:gd name="connsiteX56" fmla="*/ 402717 w 685800"/>
                <a:gd name="connsiteY56" fmla="*/ 90868 h 447675"/>
                <a:gd name="connsiteX57" fmla="*/ 398526 w 685800"/>
                <a:gd name="connsiteY57" fmla="*/ 77915 h 447675"/>
                <a:gd name="connsiteX58" fmla="*/ 397764 w 685800"/>
                <a:gd name="connsiteY58" fmla="*/ 77915 h 447675"/>
                <a:gd name="connsiteX59" fmla="*/ 385953 w 685800"/>
                <a:gd name="connsiteY59" fmla="*/ 69151 h 447675"/>
                <a:gd name="connsiteX60" fmla="*/ 384769 w 685800"/>
                <a:gd name="connsiteY60" fmla="*/ 64172 h 447675"/>
                <a:gd name="connsiteX61" fmla="*/ 385096 w 685800"/>
                <a:gd name="connsiteY61" fmla="*/ 63722 h 447675"/>
                <a:gd name="connsiteX62" fmla="*/ 387953 w 685800"/>
                <a:gd name="connsiteY62" fmla="*/ 64960 h 447675"/>
                <a:gd name="connsiteX63" fmla="*/ 396431 w 685800"/>
                <a:gd name="connsiteY63" fmla="*/ 69342 h 447675"/>
                <a:gd name="connsiteX64" fmla="*/ 401955 w 685800"/>
                <a:gd name="connsiteY64" fmla="*/ 70961 h 447675"/>
                <a:gd name="connsiteX65" fmla="*/ 417767 w 685800"/>
                <a:gd name="connsiteY65" fmla="*/ 75533 h 447675"/>
                <a:gd name="connsiteX66" fmla="*/ 429768 w 685800"/>
                <a:gd name="connsiteY66" fmla="*/ 78200 h 447675"/>
                <a:gd name="connsiteX67" fmla="*/ 455200 w 685800"/>
                <a:gd name="connsiteY67" fmla="*/ 75057 h 447675"/>
                <a:gd name="connsiteX68" fmla="*/ 463296 w 685800"/>
                <a:gd name="connsiteY68" fmla="*/ 68199 h 447675"/>
                <a:gd name="connsiteX69" fmla="*/ 464153 w 685800"/>
                <a:gd name="connsiteY69" fmla="*/ 62008 h 447675"/>
                <a:gd name="connsiteX70" fmla="*/ 461582 w 685800"/>
                <a:gd name="connsiteY70" fmla="*/ 55340 h 447675"/>
                <a:gd name="connsiteX71" fmla="*/ 452057 w 685800"/>
                <a:gd name="connsiteY71" fmla="*/ 49816 h 447675"/>
                <a:gd name="connsiteX72" fmla="*/ 431292 w 685800"/>
                <a:gd name="connsiteY72" fmla="*/ 39243 h 447675"/>
                <a:gd name="connsiteX73" fmla="*/ 417957 w 685800"/>
                <a:gd name="connsiteY73" fmla="*/ 32671 h 447675"/>
                <a:gd name="connsiteX74" fmla="*/ 398907 w 685800"/>
                <a:gd name="connsiteY74" fmla="*/ 29432 h 447675"/>
                <a:gd name="connsiteX75" fmla="*/ 395764 w 685800"/>
                <a:gd name="connsiteY75" fmla="*/ 30290 h 447675"/>
                <a:gd name="connsiteX76" fmla="*/ 393668 w 685800"/>
                <a:gd name="connsiteY76" fmla="*/ 30290 h 447675"/>
                <a:gd name="connsiteX77" fmla="*/ 384143 w 685800"/>
                <a:gd name="connsiteY77" fmla="*/ 25908 h 447675"/>
                <a:gd name="connsiteX78" fmla="*/ 382905 w 685800"/>
                <a:gd name="connsiteY78" fmla="*/ 24860 h 447675"/>
                <a:gd name="connsiteX79" fmla="*/ 382905 w 685800"/>
                <a:gd name="connsiteY79" fmla="*/ 23527 h 447675"/>
                <a:gd name="connsiteX80" fmla="*/ 388715 w 685800"/>
                <a:gd name="connsiteY80" fmla="*/ 22289 h 447675"/>
                <a:gd name="connsiteX81" fmla="*/ 381667 w 685800"/>
                <a:gd name="connsiteY81" fmla="*/ 19621 h 447675"/>
                <a:gd name="connsiteX82" fmla="*/ 377000 w 685800"/>
                <a:gd name="connsiteY82" fmla="*/ 22289 h 447675"/>
                <a:gd name="connsiteX83" fmla="*/ 359664 w 685800"/>
                <a:gd name="connsiteY83" fmla="*/ 20765 h 447675"/>
                <a:gd name="connsiteX84" fmla="*/ 356330 w 685800"/>
                <a:gd name="connsiteY84" fmla="*/ 17812 h 447675"/>
                <a:gd name="connsiteX85" fmla="*/ 349758 w 685800"/>
                <a:gd name="connsiteY85" fmla="*/ 15049 h 447675"/>
                <a:gd name="connsiteX86" fmla="*/ 368808 w 685800"/>
                <a:gd name="connsiteY86" fmla="*/ 10668 h 447675"/>
                <a:gd name="connsiteX87" fmla="*/ 355473 w 685800"/>
                <a:gd name="connsiteY87" fmla="*/ 4858 h 447675"/>
                <a:gd name="connsiteX88" fmla="*/ 348806 w 685800"/>
                <a:gd name="connsiteY88" fmla="*/ 6668 h 447675"/>
                <a:gd name="connsiteX89" fmla="*/ 347377 w 685800"/>
                <a:gd name="connsiteY89" fmla="*/ 8668 h 447675"/>
                <a:gd name="connsiteX90" fmla="*/ 344424 w 685800"/>
                <a:gd name="connsiteY90" fmla="*/ 7334 h 447675"/>
                <a:gd name="connsiteX91" fmla="*/ 344424 w 685800"/>
                <a:gd name="connsiteY91" fmla="*/ 5429 h 447675"/>
                <a:gd name="connsiteX92" fmla="*/ 346710 w 685800"/>
                <a:gd name="connsiteY92" fmla="*/ 2286 h 447675"/>
                <a:gd name="connsiteX93" fmla="*/ 343948 w 685800"/>
                <a:gd name="connsiteY93" fmla="*/ 0 h 447675"/>
                <a:gd name="connsiteX94" fmla="*/ 340424 w 685800"/>
                <a:gd name="connsiteY94" fmla="*/ 0 h 447675"/>
                <a:gd name="connsiteX95" fmla="*/ 335090 w 685800"/>
                <a:gd name="connsiteY95" fmla="*/ 8096 h 447675"/>
                <a:gd name="connsiteX96" fmla="*/ 331565 w 685800"/>
                <a:gd name="connsiteY96" fmla="*/ 9811 h 447675"/>
                <a:gd name="connsiteX97" fmla="*/ 329946 w 685800"/>
                <a:gd name="connsiteY97" fmla="*/ 3524 h 447675"/>
                <a:gd name="connsiteX98" fmla="*/ 319945 w 685800"/>
                <a:gd name="connsiteY98" fmla="*/ 13811 h 447675"/>
                <a:gd name="connsiteX99" fmla="*/ 316516 w 685800"/>
                <a:gd name="connsiteY99" fmla="*/ 13811 h 447675"/>
                <a:gd name="connsiteX100" fmla="*/ 318040 w 685800"/>
                <a:gd name="connsiteY100" fmla="*/ 8382 h 447675"/>
                <a:gd name="connsiteX101" fmla="*/ 322231 w 685800"/>
                <a:gd name="connsiteY101" fmla="*/ 3143 h 447675"/>
                <a:gd name="connsiteX102" fmla="*/ 313944 w 685800"/>
                <a:gd name="connsiteY102" fmla="*/ 1905 h 447675"/>
                <a:gd name="connsiteX103" fmla="*/ 308324 w 685800"/>
                <a:gd name="connsiteY103" fmla="*/ 6382 h 447675"/>
                <a:gd name="connsiteX104" fmla="*/ 303657 w 685800"/>
                <a:gd name="connsiteY104" fmla="*/ 9334 h 447675"/>
                <a:gd name="connsiteX105" fmla="*/ 300228 w 685800"/>
                <a:gd name="connsiteY105" fmla="*/ 17240 h 447675"/>
                <a:gd name="connsiteX106" fmla="*/ 284988 w 685800"/>
                <a:gd name="connsiteY106" fmla="*/ 13906 h 447675"/>
                <a:gd name="connsiteX107" fmla="*/ 288417 w 685800"/>
                <a:gd name="connsiteY107" fmla="*/ 17812 h 447675"/>
                <a:gd name="connsiteX108" fmla="*/ 273749 w 685800"/>
                <a:gd name="connsiteY108" fmla="*/ 23336 h 447675"/>
                <a:gd name="connsiteX109" fmla="*/ 271844 w 685800"/>
                <a:gd name="connsiteY109" fmla="*/ 20193 h 447675"/>
                <a:gd name="connsiteX110" fmla="*/ 267843 w 685800"/>
                <a:gd name="connsiteY110" fmla="*/ 21241 h 447675"/>
                <a:gd name="connsiteX111" fmla="*/ 265652 w 685800"/>
                <a:gd name="connsiteY111" fmla="*/ 18193 h 447675"/>
                <a:gd name="connsiteX112" fmla="*/ 260033 w 685800"/>
                <a:gd name="connsiteY112" fmla="*/ 18193 h 447675"/>
                <a:gd name="connsiteX113" fmla="*/ 260033 w 685800"/>
                <a:gd name="connsiteY113" fmla="*/ 27718 h 447675"/>
                <a:gd name="connsiteX114" fmla="*/ 256604 w 685800"/>
                <a:gd name="connsiteY114" fmla="*/ 27718 h 447675"/>
                <a:gd name="connsiteX115" fmla="*/ 250317 w 685800"/>
                <a:gd name="connsiteY115" fmla="*/ 26384 h 447675"/>
                <a:gd name="connsiteX116" fmla="*/ 243650 w 685800"/>
                <a:gd name="connsiteY116" fmla="*/ 30099 h 447675"/>
                <a:gd name="connsiteX117" fmla="*/ 246317 w 685800"/>
                <a:gd name="connsiteY117" fmla="*/ 30956 h 447675"/>
                <a:gd name="connsiteX118" fmla="*/ 249174 w 685800"/>
                <a:gd name="connsiteY118" fmla="*/ 31528 h 447675"/>
                <a:gd name="connsiteX119" fmla="*/ 239649 w 685800"/>
                <a:gd name="connsiteY119" fmla="*/ 39433 h 447675"/>
                <a:gd name="connsiteX120" fmla="*/ 236125 w 685800"/>
                <a:gd name="connsiteY120" fmla="*/ 36100 h 447675"/>
                <a:gd name="connsiteX121" fmla="*/ 232220 w 685800"/>
                <a:gd name="connsiteY121" fmla="*/ 37624 h 447675"/>
                <a:gd name="connsiteX122" fmla="*/ 229172 w 685800"/>
                <a:gd name="connsiteY122" fmla="*/ 32671 h 447675"/>
                <a:gd name="connsiteX123" fmla="*/ 228695 w 685800"/>
                <a:gd name="connsiteY123" fmla="*/ 37814 h 447675"/>
                <a:gd name="connsiteX124" fmla="*/ 226790 w 685800"/>
                <a:gd name="connsiteY124" fmla="*/ 42863 h 447675"/>
                <a:gd name="connsiteX125" fmla="*/ 236315 w 685800"/>
                <a:gd name="connsiteY125" fmla="*/ 42005 h 447675"/>
                <a:gd name="connsiteX126" fmla="*/ 245840 w 685800"/>
                <a:gd name="connsiteY126" fmla="*/ 42005 h 447675"/>
                <a:gd name="connsiteX127" fmla="*/ 237649 w 685800"/>
                <a:gd name="connsiteY127" fmla="*/ 43910 h 447675"/>
                <a:gd name="connsiteX128" fmla="*/ 235649 w 685800"/>
                <a:gd name="connsiteY128" fmla="*/ 50006 h 447675"/>
                <a:gd name="connsiteX129" fmla="*/ 226124 w 685800"/>
                <a:gd name="connsiteY129" fmla="*/ 53626 h 447675"/>
                <a:gd name="connsiteX130" fmla="*/ 226124 w 685800"/>
                <a:gd name="connsiteY130" fmla="*/ 55150 h 447675"/>
                <a:gd name="connsiteX131" fmla="*/ 215646 w 685800"/>
                <a:gd name="connsiteY131" fmla="*/ 63818 h 447675"/>
                <a:gd name="connsiteX132" fmla="*/ 207740 w 685800"/>
                <a:gd name="connsiteY132" fmla="*/ 73343 h 447675"/>
                <a:gd name="connsiteX133" fmla="*/ 209645 w 685800"/>
                <a:gd name="connsiteY133" fmla="*/ 75533 h 447675"/>
                <a:gd name="connsiteX134" fmla="*/ 199263 w 685800"/>
                <a:gd name="connsiteY134" fmla="*/ 93440 h 447675"/>
                <a:gd name="connsiteX135" fmla="*/ 193262 w 685800"/>
                <a:gd name="connsiteY135" fmla="*/ 97060 h 447675"/>
                <a:gd name="connsiteX136" fmla="*/ 190786 w 685800"/>
                <a:gd name="connsiteY136" fmla="*/ 102584 h 447675"/>
                <a:gd name="connsiteX137" fmla="*/ 182785 w 685800"/>
                <a:gd name="connsiteY137" fmla="*/ 105251 h 447675"/>
                <a:gd name="connsiteX138" fmla="*/ 176975 w 685800"/>
                <a:gd name="connsiteY138" fmla="*/ 112204 h 447675"/>
                <a:gd name="connsiteX139" fmla="*/ 176308 w 685800"/>
                <a:gd name="connsiteY139" fmla="*/ 115919 h 447675"/>
                <a:gd name="connsiteX140" fmla="*/ 172879 w 685800"/>
                <a:gd name="connsiteY140" fmla="*/ 117157 h 447675"/>
                <a:gd name="connsiteX141" fmla="*/ 168070 w 685800"/>
                <a:gd name="connsiteY141" fmla="*/ 117778 h 447675"/>
                <a:gd name="connsiteX142" fmla="*/ 167450 w 685800"/>
                <a:gd name="connsiteY142" fmla="*/ 117157 h 447675"/>
                <a:gd name="connsiteX143" fmla="*/ 161735 w 685800"/>
                <a:gd name="connsiteY143" fmla="*/ 125730 h 447675"/>
                <a:gd name="connsiteX144" fmla="*/ 153638 w 685800"/>
                <a:gd name="connsiteY144" fmla="*/ 124777 h 447675"/>
                <a:gd name="connsiteX145" fmla="*/ 152019 w 685800"/>
                <a:gd name="connsiteY145" fmla="*/ 126968 h 447675"/>
                <a:gd name="connsiteX146" fmla="*/ 157258 w 685800"/>
                <a:gd name="connsiteY146" fmla="*/ 128492 h 447675"/>
                <a:gd name="connsiteX147" fmla="*/ 148590 w 685800"/>
                <a:gd name="connsiteY147" fmla="*/ 130302 h 447675"/>
                <a:gd name="connsiteX148" fmla="*/ 138494 w 685800"/>
                <a:gd name="connsiteY148" fmla="*/ 136112 h 447675"/>
                <a:gd name="connsiteX149" fmla="*/ 136589 w 685800"/>
                <a:gd name="connsiteY149" fmla="*/ 137350 h 447675"/>
                <a:gd name="connsiteX150" fmla="*/ 133922 w 685800"/>
                <a:gd name="connsiteY150" fmla="*/ 145637 h 447675"/>
                <a:gd name="connsiteX151" fmla="*/ 134588 w 685800"/>
                <a:gd name="connsiteY151" fmla="*/ 150209 h 447675"/>
                <a:gd name="connsiteX152" fmla="*/ 134017 w 685800"/>
                <a:gd name="connsiteY152" fmla="*/ 154495 h 447675"/>
                <a:gd name="connsiteX153" fmla="*/ 135827 w 685800"/>
                <a:gd name="connsiteY153" fmla="*/ 162687 h 447675"/>
                <a:gd name="connsiteX154" fmla="*/ 141637 w 685800"/>
                <a:gd name="connsiteY154" fmla="*/ 164783 h 447675"/>
                <a:gd name="connsiteX155" fmla="*/ 135922 w 685800"/>
                <a:gd name="connsiteY155" fmla="*/ 174308 h 447675"/>
                <a:gd name="connsiteX156" fmla="*/ 138303 w 685800"/>
                <a:gd name="connsiteY156" fmla="*/ 174784 h 447675"/>
                <a:gd name="connsiteX157" fmla="*/ 141637 w 685800"/>
                <a:gd name="connsiteY157" fmla="*/ 176308 h 447675"/>
                <a:gd name="connsiteX158" fmla="*/ 140780 w 685800"/>
                <a:gd name="connsiteY158" fmla="*/ 180022 h 447675"/>
                <a:gd name="connsiteX159" fmla="*/ 137446 w 685800"/>
                <a:gd name="connsiteY159" fmla="*/ 182880 h 447675"/>
                <a:gd name="connsiteX160" fmla="*/ 138208 w 685800"/>
                <a:gd name="connsiteY160" fmla="*/ 184975 h 447675"/>
                <a:gd name="connsiteX161" fmla="*/ 152495 w 685800"/>
                <a:gd name="connsiteY161" fmla="*/ 192500 h 447675"/>
                <a:gd name="connsiteX162" fmla="*/ 158115 w 685800"/>
                <a:gd name="connsiteY162" fmla="*/ 192024 h 447675"/>
                <a:gd name="connsiteX163" fmla="*/ 169450 w 685800"/>
                <a:gd name="connsiteY163" fmla="*/ 185071 h 447675"/>
                <a:gd name="connsiteX164" fmla="*/ 177641 w 685800"/>
                <a:gd name="connsiteY164" fmla="*/ 180213 h 447675"/>
                <a:gd name="connsiteX165" fmla="*/ 181166 w 685800"/>
                <a:gd name="connsiteY165" fmla="*/ 177165 h 447675"/>
                <a:gd name="connsiteX166" fmla="*/ 183833 w 685800"/>
                <a:gd name="connsiteY166" fmla="*/ 174212 h 447675"/>
                <a:gd name="connsiteX167" fmla="*/ 188214 w 685800"/>
                <a:gd name="connsiteY167" fmla="*/ 179546 h 447675"/>
                <a:gd name="connsiteX168" fmla="*/ 193453 w 685800"/>
                <a:gd name="connsiteY168" fmla="*/ 191071 h 447675"/>
                <a:gd name="connsiteX169" fmla="*/ 194310 w 685800"/>
                <a:gd name="connsiteY169" fmla="*/ 194215 h 447675"/>
                <a:gd name="connsiteX170" fmla="*/ 197358 w 685800"/>
                <a:gd name="connsiteY170" fmla="*/ 202692 h 447675"/>
                <a:gd name="connsiteX171" fmla="*/ 204502 w 685800"/>
                <a:gd name="connsiteY171" fmla="*/ 213836 h 447675"/>
                <a:gd name="connsiteX172" fmla="*/ 203264 w 685800"/>
                <a:gd name="connsiteY172" fmla="*/ 216598 h 447675"/>
                <a:gd name="connsiteX173" fmla="*/ 200978 w 685800"/>
                <a:gd name="connsiteY173" fmla="*/ 218789 h 447675"/>
                <a:gd name="connsiteX174" fmla="*/ 206407 w 685800"/>
                <a:gd name="connsiteY174" fmla="*/ 228314 h 447675"/>
                <a:gd name="connsiteX175" fmla="*/ 211550 w 685800"/>
                <a:gd name="connsiteY175" fmla="*/ 227743 h 447675"/>
                <a:gd name="connsiteX176" fmla="*/ 215360 w 685800"/>
                <a:gd name="connsiteY176" fmla="*/ 226790 h 447675"/>
                <a:gd name="connsiteX177" fmla="*/ 218694 w 685800"/>
                <a:gd name="connsiteY177" fmla="*/ 220504 h 447675"/>
                <a:gd name="connsiteX178" fmla="*/ 226124 w 685800"/>
                <a:gd name="connsiteY178" fmla="*/ 217742 h 447675"/>
                <a:gd name="connsiteX179" fmla="*/ 231743 w 685800"/>
                <a:gd name="connsiteY179" fmla="*/ 217742 h 447675"/>
                <a:gd name="connsiteX180" fmla="*/ 238030 w 685800"/>
                <a:gd name="connsiteY180" fmla="*/ 199930 h 447675"/>
                <a:gd name="connsiteX181" fmla="*/ 240316 w 685800"/>
                <a:gd name="connsiteY181" fmla="*/ 187928 h 447675"/>
                <a:gd name="connsiteX182" fmla="*/ 242697 w 685800"/>
                <a:gd name="connsiteY182" fmla="*/ 184690 h 447675"/>
                <a:gd name="connsiteX183" fmla="*/ 246888 w 685800"/>
                <a:gd name="connsiteY183" fmla="*/ 182118 h 447675"/>
                <a:gd name="connsiteX184" fmla="*/ 252508 w 685800"/>
                <a:gd name="connsiteY184" fmla="*/ 178975 h 447675"/>
                <a:gd name="connsiteX185" fmla="*/ 255746 w 685800"/>
                <a:gd name="connsiteY185" fmla="*/ 173641 h 447675"/>
                <a:gd name="connsiteX186" fmla="*/ 258985 w 685800"/>
                <a:gd name="connsiteY186" fmla="*/ 167640 h 447675"/>
                <a:gd name="connsiteX187" fmla="*/ 248507 w 685800"/>
                <a:gd name="connsiteY187" fmla="*/ 159448 h 447675"/>
                <a:gd name="connsiteX188" fmla="*/ 243554 w 685800"/>
                <a:gd name="connsiteY188" fmla="*/ 152591 h 447675"/>
                <a:gd name="connsiteX189" fmla="*/ 246602 w 685800"/>
                <a:gd name="connsiteY189" fmla="*/ 134112 h 447675"/>
                <a:gd name="connsiteX190" fmla="*/ 248031 w 685800"/>
                <a:gd name="connsiteY190" fmla="*/ 132302 h 447675"/>
                <a:gd name="connsiteX191" fmla="*/ 251841 w 685800"/>
                <a:gd name="connsiteY191" fmla="*/ 128016 h 447675"/>
                <a:gd name="connsiteX192" fmla="*/ 264700 w 685800"/>
                <a:gd name="connsiteY192" fmla="*/ 118110 h 447675"/>
                <a:gd name="connsiteX193" fmla="*/ 282035 w 685800"/>
                <a:gd name="connsiteY193" fmla="*/ 104966 h 447675"/>
                <a:gd name="connsiteX194" fmla="*/ 282035 w 685800"/>
                <a:gd name="connsiteY194" fmla="*/ 104108 h 447675"/>
                <a:gd name="connsiteX195" fmla="*/ 281178 w 685800"/>
                <a:gd name="connsiteY195" fmla="*/ 97345 h 447675"/>
                <a:gd name="connsiteX196" fmla="*/ 288989 w 685800"/>
                <a:gd name="connsiteY196" fmla="*/ 86392 h 447675"/>
                <a:gd name="connsiteX197" fmla="*/ 292608 w 685800"/>
                <a:gd name="connsiteY197" fmla="*/ 83153 h 447675"/>
                <a:gd name="connsiteX198" fmla="*/ 305086 w 685800"/>
                <a:gd name="connsiteY198" fmla="*/ 83153 h 447675"/>
                <a:gd name="connsiteX199" fmla="*/ 316040 w 685800"/>
                <a:gd name="connsiteY199" fmla="*/ 86296 h 447675"/>
                <a:gd name="connsiteX200" fmla="*/ 318707 w 685800"/>
                <a:gd name="connsiteY200" fmla="*/ 90106 h 447675"/>
                <a:gd name="connsiteX201" fmla="*/ 318707 w 685800"/>
                <a:gd name="connsiteY201" fmla="*/ 96774 h 447675"/>
                <a:gd name="connsiteX202" fmla="*/ 310134 w 685800"/>
                <a:gd name="connsiteY202" fmla="*/ 101727 h 447675"/>
                <a:gd name="connsiteX203" fmla="*/ 296704 w 685800"/>
                <a:gd name="connsiteY203" fmla="*/ 113919 h 447675"/>
                <a:gd name="connsiteX204" fmla="*/ 291370 w 685800"/>
                <a:gd name="connsiteY204" fmla="*/ 118872 h 447675"/>
                <a:gd name="connsiteX205" fmla="*/ 288417 w 685800"/>
                <a:gd name="connsiteY205" fmla="*/ 121444 h 447675"/>
                <a:gd name="connsiteX206" fmla="*/ 282607 w 685800"/>
                <a:gd name="connsiteY206" fmla="*/ 126682 h 447675"/>
                <a:gd name="connsiteX207" fmla="*/ 282035 w 685800"/>
                <a:gd name="connsiteY207" fmla="*/ 134969 h 447675"/>
                <a:gd name="connsiteX208" fmla="*/ 282988 w 685800"/>
                <a:gd name="connsiteY208" fmla="*/ 153543 h 447675"/>
                <a:gd name="connsiteX209" fmla="*/ 286226 w 685800"/>
                <a:gd name="connsiteY209" fmla="*/ 159353 h 447675"/>
                <a:gd name="connsiteX210" fmla="*/ 293275 w 685800"/>
                <a:gd name="connsiteY210" fmla="*/ 163068 h 447675"/>
                <a:gd name="connsiteX211" fmla="*/ 298418 w 685800"/>
                <a:gd name="connsiteY211" fmla="*/ 166592 h 447675"/>
                <a:gd name="connsiteX212" fmla="*/ 306134 w 685800"/>
                <a:gd name="connsiteY212" fmla="*/ 167164 h 447675"/>
                <a:gd name="connsiteX213" fmla="*/ 322898 w 685800"/>
                <a:gd name="connsiteY213" fmla="*/ 162973 h 447675"/>
                <a:gd name="connsiteX214" fmla="*/ 349282 w 685800"/>
                <a:gd name="connsiteY214" fmla="*/ 159068 h 447675"/>
                <a:gd name="connsiteX215" fmla="*/ 357759 w 685800"/>
                <a:gd name="connsiteY215" fmla="*/ 165068 h 447675"/>
                <a:gd name="connsiteX216" fmla="*/ 360902 w 685800"/>
                <a:gd name="connsiteY216" fmla="*/ 165735 h 447675"/>
                <a:gd name="connsiteX217" fmla="*/ 362331 w 685800"/>
                <a:gd name="connsiteY217" fmla="*/ 168973 h 447675"/>
                <a:gd name="connsiteX218" fmla="*/ 343281 w 685800"/>
                <a:gd name="connsiteY218" fmla="*/ 175069 h 447675"/>
                <a:gd name="connsiteX219" fmla="*/ 338614 w 685800"/>
                <a:gd name="connsiteY219" fmla="*/ 176117 h 447675"/>
                <a:gd name="connsiteX220" fmla="*/ 332042 w 685800"/>
                <a:gd name="connsiteY220" fmla="*/ 175069 h 447675"/>
                <a:gd name="connsiteX221" fmla="*/ 303467 w 685800"/>
                <a:gd name="connsiteY221" fmla="*/ 179737 h 447675"/>
                <a:gd name="connsiteX222" fmla="*/ 304610 w 685800"/>
                <a:gd name="connsiteY222" fmla="*/ 188119 h 447675"/>
                <a:gd name="connsiteX223" fmla="*/ 311182 w 685800"/>
                <a:gd name="connsiteY223" fmla="*/ 190786 h 447675"/>
                <a:gd name="connsiteX224" fmla="*/ 311182 w 685800"/>
                <a:gd name="connsiteY224" fmla="*/ 202120 h 447675"/>
                <a:gd name="connsiteX225" fmla="*/ 306324 w 685800"/>
                <a:gd name="connsiteY225" fmla="*/ 208121 h 447675"/>
                <a:gd name="connsiteX226" fmla="*/ 299847 w 685800"/>
                <a:gd name="connsiteY226" fmla="*/ 205835 h 447675"/>
                <a:gd name="connsiteX227" fmla="*/ 294037 w 685800"/>
                <a:gd name="connsiteY227" fmla="*/ 199739 h 447675"/>
                <a:gd name="connsiteX228" fmla="*/ 283083 w 685800"/>
                <a:gd name="connsiteY228" fmla="*/ 206693 h 447675"/>
                <a:gd name="connsiteX229" fmla="*/ 280797 w 685800"/>
                <a:gd name="connsiteY229" fmla="*/ 222504 h 447675"/>
                <a:gd name="connsiteX230" fmla="*/ 282035 w 685800"/>
                <a:gd name="connsiteY230" fmla="*/ 229076 h 447675"/>
                <a:gd name="connsiteX231" fmla="*/ 280035 w 685800"/>
                <a:gd name="connsiteY231" fmla="*/ 235268 h 447675"/>
                <a:gd name="connsiteX232" fmla="*/ 270415 w 685800"/>
                <a:gd name="connsiteY232" fmla="*/ 235268 h 447675"/>
                <a:gd name="connsiteX233" fmla="*/ 270415 w 685800"/>
                <a:gd name="connsiteY233" fmla="*/ 239363 h 447675"/>
                <a:gd name="connsiteX234" fmla="*/ 262700 w 685800"/>
                <a:gd name="connsiteY234" fmla="*/ 243078 h 447675"/>
                <a:gd name="connsiteX235" fmla="*/ 253841 w 685800"/>
                <a:gd name="connsiteY235" fmla="*/ 236982 h 447675"/>
                <a:gd name="connsiteX236" fmla="*/ 236887 w 685800"/>
                <a:gd name="connsiteY236" fmla="*/ 241459 h 447675"/>
                <a:gd name="connsiteX237" fmla="*/ 229457 w 685800"/>
                <a:gd name="connsiteY237" fmla="*/ 244793 h 447675"/>
                <a:gd name="connsiteX238" fmla="*/ 223171 w 685800"/>
                <a:gd name="connsiteY238" fmla="*/ 246793 h 447675"/>
                <a:gd name="connsiteX239" fmla="*/ 217456 w 685800"/>
                <a:gd name="connsiteY239" fmla="*/ 250603 h 447675"/>
                <a:gd name="connsiteX240" fmla="*/ 208598 w 685800"/>
                <a:gd name="connsiteY240" fmla="*/ 243745 h 447675"/>
                <a:gd name="connsiteX241" fmla="*/ 208598 w 685800"/>
                <a:gd name="connsiteY241" fmla="*/ 243745 h 447675"/>
                <a:gd name="connsiteX242" fmla="*/ 199073 w 685800"/>
                <a:gd name="connsiteY242" fmla="*/ 243745 h 447675"/>
                <a:gd name="connsiteX243" fmla="*/ 191643 w 685800"/>
                <a:gd name="connsiteY243" fmla="*/ 246983 h 447675"/>
                <a:gd name="connsiteX244" fmla="*/ 186976 w 685800"/>
                <a:gd name="connsiteY244" fmla="*/ 246983 h 447675"/>
                <a:gd name="connsiteX245" fmla="*/ 186023 w 685800"/>
                <a:gd name="connsiteY245" fmla="*/ 243840 h 447675"/>
                <a:gd name="connsiteX246" fmla="*/ 178499 w 685800"/>
                <a:gd name="connsiteY246" fmla="*/ 241364 h 447675"/>
                <a:gd name="connsiteX247" fmla="*/ 174879 w 685800"/>
                <a:gd name="connsiteY247" fmla="*/ 234887 h 447675"/>
                <a:gd name="connsiteX248" fmla="*/ 175767 w 685800"/>
                <a:gd name="connsiteY248" fmla="*/ 229435 h 447675"/>
                <a:gd name="connsiteX249" fmla="*/ 176022 w 685800"/>
                <a:gd name="connsiteY249" fmla="*/ 229267 h 447675"/>
                <a:gd name="connsiteX250" fmla="*/ 176784 w 685800"/>
                <a:gd name="connsiteY250" fmla="*/ 225457 h 447675"/>
                <a:gd name="connsiteX251" fmla="*/ 180404 w 685800"/>
                <a:gd name="connsiteY251" fmla="*/ 220123 h 447675"/>
                <a:gd name="connsiteX252" fmla="*/ 185547 w 685800"/>
                <a:gd name="connsiteY252" fmla="*/ 216598 h 447675"/>
                <a:gd name="connsiteX253" fmla="*/ 181547 w 685800"/>
                <a:gd name="connsiteY253" fmla="*/ 207073 h 447675"/>
                <a:gd name="connsiteX254" fmla="*/ 182404 w 685800"/>
                <a:gd name="connsiteY254" fmla="*/ 204692 h 447675"/>
                <a:gd name="connsiteX255" fmla="*/ 181126 w 685800"/>
                <a:gd name="connsiteY255" fmla="*/ 201287 h 447675"/>
                <a:gd name="connsiteX256" fmla="*/ 181070 w 685800"/>
                <a:gd name="connsiteY256" fmla="*/ 201263 h 447675"/>
                <a:gd name="connsiteX257" fmla="*/ 177451 w 685800"/>
                <a:gd name="connsiteY257" fmla="*/ 202120 h 447675"/>
                <a:gd name="connsiteX258" fmla="*/ 172403 w 685800"/>
                <a:gd name="connsiteY258" fmla="*/ 207550 h 447675"/>
                <a:gd name="connsiteX259" fmla="*/ 165545 w 685800"/>
                <a:gd name="connsiteY259" fmla="*/ 207550 h 447675"/>
                <a:gd name="connsiteX260" fmla="*/ 163925 w 685800"/>
                <a:gd name="connsiteY260" fmla="*/ 209931 h 447675"/>
                <a:gd name="connsiteX261" fmla="*/ 166497 w 685800"/>
                <a:gd name="connsiteY261" fmla="*/ 210979 h 447675"/>
                <a:gd name="connsiteX262" fmla="*/ 162020 w 685800"/>
                <a:gd name="connsiteY262" fmla="*/ 215932 h 447675"/>
                <a:gd name="connsiteX263" fmla="*/ 165354 w 685800"/>
                <a:gd name="connsiteY263" fmla="*/ 228791 h 447675"/>
                <a:gd name="connsiteX264" fmla="*/ 165926 w 685800"/>
                <a:gd name="connsiteY264" fmla="*/ 230315 h 447675"/>
                <a:gd name="connsiteX265" fmla="*/ 168593 w 685800"/>
                <a:gd name="connsiteY265" fmla="*/ 247841 h 447675"/>
                <a:gd name="connsiteX266" fmla="*/ 165259 w 685800"/>
                <a:gd name="connsiteY266" fmla="*/ 250031 h 447675"/>
                <a:gd name="connsiteX267" fmla="*/ 162211 w 685800"/>
                <a:gd name="connsiteY267" fmla="*/ 253079 h 447675"/>
                <a:gd name="connsiteX268" fmla="*/ 151162 w 685800"/>
                <a:gd name="connsiteY268" fmla="*/ 253079 h 447675"/>
                <a:gd name="connsiteX269" fmla="*/ 148114 w 685800"/>
                <a:gd name="connsiteY269" fmla="*/ 253746 h 447675"/>
                <a:gd name="connsiteX270" fmla="*/ 139922 w 685800"/>
                <a:gd name="connsiteY270" fmla="*/ 254698 h 447675"/>
                <a:gd name="connsiteX271" fmla="*/ 137446 w 685800"/>
                <a:gd name="connsiteY271" fmla="*/ 260318 h 447675"/>
                <a:gd name="connsiteX272" fmla="*/ 137446 w 685800"/>
                <a:gd name="connsiteY272" fmla="*/ 263557 h 447675"/>
                <a:gd name="connsiteX273" fmla="*/ 130397 w 685800"/>
                <a:gd name="connsiteY273" fmla="*/ 260890 h 447675"/>
                <a:gd name="connsiteX274" fmla="*/ 125730 w 685800"/>
                <a:gd name="connsiteY274" fmla="*/ 269272 h 447675"/>
                <a:gd name="connsiteX275" fmla="*/ 123730 w 685800"/>
                <a:gd name="connsiteY275" fmla="*/ 278035 h 447675"/>
                <a:gd name="connsiteX276" fmla="*/ 101441 w 685800"/>
                <a:gd name="connsiteY276" fmla="*/ 285274 h 447675"/>
                <a:gd name="connsiteX277" fmla="*/ 100870 w 685800"/>
                <a:gd name="connsiteY277" fmla="*/ 289560 h 447675"/>
                <a:gd name="connsiteX278" fmla="*/ 95536 w 685800"/>
                <a:gd name="connsiteY278" fmla="*/ 296132 h 447675"/>
                <a:gd name="connsiteX279" fmla="*/ 86011 w 685800"/>
                <a:gd name="connsiteY279" fmla="*/ 303657 h 447675"/>
                <a:gd name="connsiteX280" fmla="*/ 72676 w 685800"/>
                <a:gd name="connsiteY280" fmla="*/ 299942 h 447675"/>
                <a:gd name="connsiteX281" fmla="*/ 69723 w 685800"/>
                <a:gd name="connsiteY281" fmla="*/ 299942 h 447675"/>
                <a:gd name="connsiteX282" fmla="*/ 71342 w 685800"/>
                <a:gd name="connsiteY282" fmla="*/ 311087 h 447675"/>
                <a:gd name="connsiteX283" fmla="*/ 58007 w 685800"/>
                <a:gd name="connsiteY283" fmla="*/ 310039 h 447675"/>
                <a:gd name="connsiteX284" fmla="*/ 55626 w 685800"/>
                <a:gd name="connsiteY284" fmla="*/ 310039 h 447675"/>
                <a:gd name="connsiteX285" fmla="*/ 45244 w 685800"/>
                <a:gd name="connsiteY285" fmla="*/ 312325 h 447675"/>
                <a:gd name="connsiteX286" fmla="*/ 46863 w 685800"/>
                <a:gd name="connsiteY286" fmla="*/ 319278 h 447675"/>
                <a:gd name="connsiteX287" fmla="*/ 58865 w 685800"/>
                <a:gd name="connsiteY287" fmla="*/ 322993 h 447675"/>
                <a:gd name="connsiteX288" fmla="*/ 66770 w 685800"/>
                <a:gd name="connsiteY288" fmla="*/ 329660 h 447675"/>
                <a:gd name="connsiteX289" fmla="*/ 75724 w 685800"/>
                <a:gd name="connsiteY289" fmla="*/ 339947 h 447675"/>
                <a:gd name="connsiteX290" fmla="*/ 73628 w 685800"/>
                <a:gd name="connsiteY290" fmla="*/ 366998 h 447675"/>
                <a:gd name="connsiteX291" fmla="*/ 66124 w 685800"/>
                <a:gd name="connsiteY291" fmla="*/ 372927 h 447675"/>
                <a:gd name="connsiteX292" fmla="*/ 65056 w 685800"/>
                <a:gd name="connsiteY292" fmla="*/ 372713 h 447675"/>
                <a:gd name="connsiteX293" fmla="*/ 45339 w 685800"/>
                <a:gd name="connsiteY293" fmla="*/ 371570 h 447675"/>
                <a:gd name="connsiteX294" fmla="*/ 19907 w 685800"/>
                <a:gd name="connsiteY294" fmla="*/ 369665 h 447675"/>
                <a:gd name="connsiteX295" fmla="*/ 16002 w 685800"/>
                <a:gd name="connsiteY295" fmla="*/ 368522 h 447675"/>
                <a:gd name="connsiteX296" fmla="*/ 12764 w 685800"/>
                <a:gd name="connsiteY296" fmla="*/ 368522 h 447675"/>
                <a:gd name="connsiteX297" fmla="*/ 2191 w 685800"/>
                <a:gd name="connsiteY297" fmla="*/ 375095 h 447675"/>
                <a:gd name="connsiteX298" fmla="*/ 4096 w 685800"/>
                <a:gd name="connsiteY298" fmla="*/ 379476 h 447675"/>
                <a:gd name="connsiteX299" fmla="*/ 5334 w 685800"/>
                <a:gd name="connsiteY299" fmla="*/ 384143 h 447675"/>
                <a:gd name="connsiteX300" fmla="*/ 6382 w 685800"/>
                <a:gd name="connsiteY300" fmla="*/ 394811 h 447675"/>
                <a:gd name="connsiteX301" fmla="*/ 6382 w 685800"/>
                <a:gd name="connsiteY301" fmla="*/ 401288 h 447675"/>
                <a:gd name="connsiteX302" fmla="*/ 1238 w 685800"/>
                <a:gd name="connsiteY302" fmla="*/ 416052 h 447675"/>
                <a:gd name="connsiteX303" fmla="*/ 0 w 685800"/>
                <a:gd name="connsiteY303" fmla="*/ 421291 h 447675"/>
                <a:gd name="connsiteX304" fmla="*/ 5525 w 685800"/>
                <a:gd name="connsiteY304" fmla="*/ 425291 h 447675"/>
                <a:gd name="connsiteX305" fmla="*/ 5525 w 685800"/>
                <a:gd name="connsiteY305" fmla="*/ 439293 h 447675"/>
                <a:gd name="connsiteX306" fmla="*/ 17050 w 685800"/>
                <a:gd name="connsiteY306" fmla="*/ 439293 h 447675"/>
                <a:gd name="connsiteX307" fmla="*/ 27337 w 685800"/>
                <a:gd name="connsiteY307" fmla="*/ 444056 h 447675"/>
                <a:gd name="connsiteX308" fmla="*/ 28861 w 685800"/>
                <a:gd name="connsiteY308" fmla="*/ 446913 h 447675"/>
                <a:gd name="connsiteX309" fmla="*/ 34576 w 685800"/>
                <a:gd name="connsiteY309" fmla="*/ 450342 h 447675"/>
                <a:gd name="connsiteX310" fmla="*/ 55150 w 685800"/>
                <a:gd name="connsiteY310" fmla="*/ 444056 h 447675"/>
                <a:gd name="connsiteX311" fmla="*/ 67247 w 685800"/>
                <a:gd name="connsiteY311" fmla="*/ 442627 h 447675"/>
                <a:gd name="connsiteX312" fmla="*/ 75914 w 685800"/>
                <a:gd name="connsiteY312" fmla="*/ 434912 h 447675"/>
                <a:gd name="connsiteX313" fmla="*/ 78296 w 685800"/>
                <a:gd name="connsiteY313" fmla="*/ 432721 h 447675"/>
                <a:gd name="connsiteX314" fmla="*/ 85630 w 685800"/>
                <a:gd name="connsiteY314" fmla="*/ 422624 h 447675"/>
                <a:gd name="connsiteX315" fmla="*/ 84677 w 685800"/>
                <a:gd name="connsiteY315" fmla="*/ 420814 h 447675"/>
                <a:gd name="connsiteX316" fmla="*/ 85535 w 685800"/>
                <a:gd name="connsiteY316" fmla="*/ 410051 h 447675"/>
                <a:gd name="connsiteX317" fmla="*/ 92488 w 685800"/>
                <a:gd name="connsiteY317" fmla="*/ 400526 h 447675"/>
                <a:gd name="connsiteX318" fmla="*/ 98393 w 685800"/>
                <a:gd name="connsiteY318" fmla="*/ 396431 h 447675"/>
                <a:gd name="connsiteX319" fmla="*/ 111157 w 685800"/>
                <a:gd name="connsiteY319" fmla="*/ 390620 h 447675"/>
                <a:gd name="connsiteX320" fmla="*/ 114681 w 685800"/>
                <a:gd name="connsiteY320" fmla="*/ 383762 h 447675"/>
                <a:gd name="connsiteX321" fmla="*/ 114110 w 685800"/>
                <a:gd name="connsiteY321" fmla="*/ 381381 h 447675"/>
                <a:gd name="connsiteX322" fmla="*/ 118396 w 685800"/>
                <a:gd name="connsiteY322" fmla="*/ 371856 h 447675"/>
                <a:gd name="connsiteX323" fmla="*/ 122587 w 685800"/>
                <a:gd name="connsiteY323" fmla="*/ 369760 h 447675"/>
                <a:gd name="connsiteX324" fmla="*/ 131064 w 685800"/>
                <a:gd name="connsiteY324" fmla="*/ 370618 h 447675"/>
                <a:gd name="connsiteX325" fmla="*/ 138589 w 685800"/>
                <a:gd name="connsiteY325" fmla="*/ 373666 h 447675"/>
                <a:gd name="connsiteX326" fmla="*/ 146971 w 685800"/>
                <a:gd name="connsiteY326" fmla="*/ 372047 h 447675"/>
                <a:gd name="connsiteX327" fmla="*/ 155353 w 685800"/>
                <a:gd name="connsiteY327" fmla="*/ 366903 h 447675"/>
                <a:gd name="connsiteX328" fmla="*/ 162878 w 685800"/>
                <a:gd name="connsiteY328" fmla="*/ 362141 h 447675"/>
                <a:gd name="connsiteX329" fmla="*/ 166973 w 685800"/>
                <a:gd name="connsiteY329" fmla="*/ 359855 h 447675"/>
                <a:gd name="connsiteX330" fmla="*/ 177832 w 685800"/>
                <a:gd name="connsiteY330" fmla="*/ 363664 h 447675"/>
                <a:gd name="connsiteX331" fmla="*/ 180975 w 685800"/>
                <a:gd name="connsiteY331" fmla="*/ 368332 h 447675"/>
                <a:gd name="connsiteX332" fmla="*/ 188214 w 685800"/>
                <a:gd name="connsiteY332" fmla="*/ 380047 h 447675"/>
                <a:gd name="connsiteX333" fmla="*/ 200692 w 685800"/>
                <a:gd name="connsiteY333" fmla="*/ 390811 h 447675"/>
                <a:gd name="connsiteX334" fmla="*/ 205550 w 685800"/>
                <a:gd name="connsiteY334" fmla="*/ 393668 h 447675"/>
                <a:gd name="connsiteX335" fmla="*/ 217932 w 685800"/>
                <a:gd name="connsiteY335" fmla="*/ 399860 h 447675"/>
                <a:gd name="connsiteX336" fmla="*/ 224695 w 685800"/>
                <a:gd name="connsiteY336" fmla="*/ 405574 h 447675"/>
                <a:gd name="connsiteX337" fmla="*/ 227171 w 685800"/>
                <a:gd name="connsiteY337" fmla="*/ 407575 h 447675"/>
                <a:gd name="connsiteX338" fmla="*/ 234887 w 685800"/>
                <a:gd name="connsiteY338" fmla="*/ 421005 h 447675"/>
                <a:gd name="connsiteX339" fmla="*/ 231267 w 685800"/>
                <a:gd name="connsiteY339" fmla="*/ 427006 h 447675"/>
                <a:gd name="connsiteX340" fmla="*/ 229934 w 685800"/>
                <a:gd name="connsiteY340" fmla="*/ 427672 h 447675"/>
                <a:gd name="connsiteX341" fmla="*/ 207550 w 685800"/>
                <a:gd name="connsiteY341" fmla="*/ 429768 h 447675"/>
                <a:gd name="connsiteX342" fmla="*/ 202121 w 685800"/>
                <a:gd name="connsiteY342" fmla="*/ 431006 h 447675"/>
                <a:gd name="connsiteX343" fmla="*/ 201359 w 685800"/>
                <a:gd name="connsiteY343" fmla="*/ 433292 h 447675"/>
                <a:gd name="connsiteX344" fmla="*/ 220409 w 685800"/>
                <a:gd name="connsiteY344" fmla="*/ 443389 h 447675"/>
                <a:gd name="connsiteX345" fmla="*/ 224682 w 685800"/>
                <a:gd name="connsiteY345" fmla="*/ 442167 h 447675"/>
                <a:gd name="connsiteX346" fmla="*/ 225076 w 685800"/>
                <a:gd name="connsiteY346" fmla="*/ 440531 h 447675"/>
                <a:gd name="connsiteX347" fmla="*/ 224600 w 685800"/>
                <a:gd name="connsiteY347" fmla="*/ 437293 h 447675"/>
                <a:gd name="connsiteX348" fmla="*/ 228029 w 685800"/>
                <a:gd name="connsiteY348" fmla="*/ 430054 h 447675"/>
                <a:gd name="connsiteX349" fmla="*/ 232696 w 685800"/>
                <a:gd name="connsiteY349" fmla="*/ 430054 h 447675"/>
                <a:gd name="connsiteX350" fmla="*/ 235744 w 685800"/>
                <a:gd name="connsiteY350" fmla="*/ 426910 h 447675"/>
                <a:gd name="connsiteX351" fmla="*/ 241649 w 685800"/>
                <a:gd name="connsiteY351" fmla="*/ 419291 h 447675"/>
                <a:gd name="connsiteX352" fmla="*/ 241649 w 685800"/>
                <a:gd name="connsiteY352" fmla="*/ 414909 h 447675"/>
                <a:gd name="connsiteX353" fmla="*/ 237744 w 685800"/>
                <a:gd name="connsiteY353" fmla="*/ 411385 h 447675"/>
                <a:gd name="connsiteX354" fmla="*/ 242792 w 685800"/>
                <a:gd name="connsiteY354" fmla="*/ 403574 h 447675"/>
                <a:gd name="connsiteX355" fmla="*/ 249650 w 685800"/>
                <a:gd name="connsiteY355" fmla="*/ 405860 h 447675"/>
                <a:gd name="connsiteX356" fmla="*/ 254508 w 685800"/>
                <a:gd name="connsiteY356" fmla="*/ 410337 h 447675"/>
                <a:gd name="connsiteX357" fmla="*/ 254508 w 685800"/>
                <a:gd name="connsiteY357" fmla="*/ 406337 h 447675"/>
                <a:gd name="connsiteX358" fmla="*/ 248222 w 685800"/>
                <a:gd name="connsiteY358" fmla="*/ 401098 h 447675"/>
                <a:gd name="connsiteX359" fmla="*/ 232505 w 685800"/>
                <a:gd name="connsiteY359" fmla="*/ 392811 h 447675"/>
                <a:gd name="connsiteX360" fmla="*/ 232505 w 685800"/>
                <a:gd name="connsiteY360" fmla="*/ 388334 h 447675"/>
                <a:gd name="connsiteX361" fmla="*/ 212122 w 685800"/>
                <a:gd name="connsiteY361" fmla="*/ 373666 h 447675"/>
                <a:gd name="connsiteX362" fmla="*/ 207550 w 685800"/>
                <a:gd name="connsiteY362" fmla="*/ 368046 h 447675"/>
                <a:gd name="connsiteX363" fmla="*/ 202692 w 685800"/>
                <a:gd name="connsiteY363" fmla="*/ 364903 h 447675"/>
                <a:gd name="connsiteX364" fmla="*/ 198596 w 685800"/>
                <a:gd name="connsiteY364" fmla="*/ 357283 h 447675"/>
                <a:gd name="connsiteX365" fmla="*/ 198596 w 685800"/>
                <a:gd name="connsiteY365" fmla="*/ 347758 h 447675"/>
                <a:gd name="connsiteX366" fmla="*/ 211836 w 685800"/>
                <a:gd name="connsiteY366" fmla="*/ 344710 h 447675"/>
                <a:gd name="connsiteX367" fmla="*/ 214122 w 685800"/>
                <a:gd name="connsiteY367" fmla="*/ 353092 h 447675"/>
                <a:gd name="connsiteX368" fmla="*/ 218599 w 685800"/>
                <a:gd name="connsiteY368" fmla="*/ 349377 h 447675"/>
                <a:gd name="connsiteX369" fmla="*/ 223266 w 685800"/>
                <a:gd name="connsiteY369" fmla="*/ 354044 h 447675"/>
                <a:gd name="connsiteX370" fmla="*/ 238982 w 685800"/>
                <a:gd name="connsiteY370" fmla="*/ 370332 h 447675"/>
                <a:gd name="connsiteX371" fmla="*/ 244793 w 685800"/>
                <a:gd name="connsiteY371" fmla="*/ 373285 h 447675"/>
                <a:gd name="connsiteX372" fmla="*/ 254318 w 685800"/>
                <a:gd name="connsiteY372" fmla="*/ 379762 h 447675"/>
                <a:gd name="connsiteX373" fmla="*/ 266224 w 685800"/>
                <a:gd name="connsiteY373" fmla="*/ 389858 h 447675"/>
                <a:gd name="connsiteX374" fmla="*/ 265271 w 685800"/>
                <a:gd name="connsiteY374" fmla="*/ 399383 h 447675"/>
                <a:gd name="connsiteX375" fmla="*/ 267367 w 685800"/>
                <a:gd name="connsiteY375" fmla="*/ 407003 h 447675"/>
                <a:gd name="connsiteX376" fmla="*/ 270320 w 685800"/>
                <a:gd name="connsiteY376" fmla="*/ 410908 h 447675"/>
                <a:gd name="connsiteX377" fmla="*/ 278130 w 685800"/>
                <a:gd name="connsiteY377" fmla="*/ 419100 h 447675"/>
                <a:gd name="connsiteX378" fmla="*/ 279368 w 685800"/>
                <a:gd name="connsiteY378" fmla="*/ 420814 h 447675"/>
                <a:gd name="connsiteX379" fmla="*/ 284036 w 685800"/>
                <a:gd name="connsiteY379" fmla="*/ 426434 h 447675"/>
                <a:gd name="connsiteX380" fmla="*/ 284893 w 685800"/>
                <a:gd name="connsiteY380" fmla="*/ 427768 h 447675"/>
                <a:gd name="connsiteX381" fmla="*/ 281559 w 685800"/>
                <a:gd name="connsiteY381" fmla="*/ 431959 h 447675"/>
                <a:gd name="connsiteX382" fmla="*/ 286322 w 685800"/>
                <a:gd name="connsiteY382" fmla="*/ 441484 h 447675"/>
                <a:gd name="connsiteX383" fmla="*/ 297275 w 685800"/>
                <a:gd name="connsiteY383" fmla="*/ 442151 h 447675"/>
                <a:gd name="connsiteX384" fmla="*/ 295942 w 685800"/>
                <a:gd name="connsiteY384" fmla="*/ 436150 h 447675"/>
                <a:gd name="connsiteX385" fmla="*/ 297561 w 685800"/>
                <a:gd name="connsiteY385" fmla="*/ 430911 h 447675"/>
                <a:gd name="connsiteX386" fmla="*/ 306324 w 685800"/>
                <a:gd name="connsiteY386" fmla="*/ 430911 h 447675"/>
                <a:gd name="connsiteX387" fmla="*/ 308039 w 685800"/>
                <a:gd name="connsiteY387" fmla="*/ 427291 h 447675"/>
                <a:gd name="connsiteX388" fmla="*/ 308039 w 685800"/>
                <a:gd name="connsiteY388" fmla="*/ 427291 h 447675"/>
                <a:gd name="connsiteX389" fmla="*/ 303657 w 685800"/>
                <a:gd name="connsiteY389" fmla="*/ 423577 h 447675"/>
                <a:gd name="connsiteX390" fmla="*/ 296609 w 685800"/>
                <a:gd name="connsiteY390" fmla="*/ 422053 h 447675"/>
                <a:gd name="connsiteX391" fmla="*/ 297561 w 685800"/>
                <a:gd name="connsiteY391" fmla="*/ 414337 h 447675"/>
                <a:gd name="connsiteX392" fmla="*/ 295466 w 685800"/>
                <a:gd name="connsiteY392" fmla="*/ 403479 h 447675"/>
                <a:gd name="connsiteX393" fmla="*/ 299657 w 685800"/>
                <a:gd name="connsiteY393" fmla="*/ 405479 h 447675"/>
                <a:gd name="connsiteX394" fmla="*/ 303657 w 685800"/>
                <a:gd name="connsiteY394" fmla="*/ 405479 h 447675"/>
                <a:gd name="connsiteX395" fmla="*/ 305086 w 685800"/>
                <a:gd name="connsiteY395" fmla="*/ 402812 h 447675"/>
                <a:gd name="connsiteX396" fmla="*/ 308039 w 685800"/>
                <a:gd name="connsiteY396" fmla="*/ 400431 h 447675"/>
                <a:gd name="connsiteX397" fmla="*/ 327089 w 685800"/>
                <a:gd name="connsiteY397" fmla="*/ 401288 h 447675"/>
                <a:gd name="connsiteX398" fmla="*/ 336995 w 685800"/>
                <a:gd name="connsiteY398" fmla="*/ 401193 h 447675"/>
                <a:gd name="connsiteX399" fmla="*/ 351282 w 685800"/>
                <a:gd name="connsiteY399" fmla="*/ 399002 h 447675"/>
                <a:gd name="connsiteX400" fmla="*/ 354425 w 685800"/>
                <a:gd name="connsiteY400" fmla="*/ 396716 h 447675"/>
                <a:gd name="connsiteX401" fmla="*/ 346901 w 685800"/>
                <a:gd name="connsiteY401" fmla="*/ 394145 h 447675"/>
                <a:gd name="connsiteX402" fmla="*/ 343567 w 685800"/>
                <a:gd name="connsiteY402" fmla="*/ 390620 h 447675"/>
                <a:gd name="connsiteX403" fmla="*/ 339566 w 685800"/>
                <a:gd name="connsiteY403" fmla="*/ 382524 h 447675"/>
                <a:gd name="connsiteX404" fmla="*/ 347948 w 685800"/>
                <a:gd name="connsiteY404" fmla="*/ 370618 h 447675"/>
                <a:gd name="connsiteX405" fmla="*/ 357473 w 685800"/>
                <a:gd name="connsiteY405" fmla="*/ 354711 h 447675"/>
                <a:gd name="connsiteX406" fmla="*/ 358616 w 685800"/>
                <a:gd name="connsiteY406" fmla="*/ 347948 h 447675"/>
                <a:gd name="connsiteX407" fmla="*/ 370046 w 685800"/>
                <a:gd name="connsiteY407" fmla="*/ 336328 h 447675"/>
                <a:gd name="connsiteX408" fmla="*/ 381000 w 685800"/>
                <a:gd name="connsiteY408" fmla="*/ 336328 h 447675"/>
                <a:gd name="connsiteX409" fmla="*/ 386144 w 685800"/>
                <a:gd name="connsiteY409" fmla="*/ 341566 h 447675"/>
                <a:gd name="connsiteX410" fmla="*/ 394907 w 685800"/>
                <a:gd name="connsiteY410" fmla="*/ 343186 h 447675"/>
                <a:gd name="connsiteX411" fmla="*/ 387477 w 685800"/>
                <a:gd name="connsiteY411" fmla="*/ 349663 h 447675"/>
                <a:gd name="connsiteX412" fmla="*/ 394240 w 685800"/>
                <a:gd name="connsiteY412" fmla="*/ 353663 h 447675"/>
                <a:gd name="connsiteX413" fmla="*/ 395383 w 685800"/>
                <a:gd name="connsiteY413" fmla="*/ 360426 h 447675"/>
                <a:gd name="connsiteX414" fmla="*/ 399479 w 685800"/>
                <a:gd name="connsiteY414" fmla="*/ 360426 h 447675"/>
                <a:gd name="connsiteX415" fmla="*/ 409004 w 685800"/>
                <a:gd name="connsiteY415" fmla="*/ 355473 h 447675"/>
                <a:gd name="connsiteX416" fmla="*/ 416814 w 685800"/>
                <a:gd name="connsiteY416" fmla="*/ 354139 h 447675"/>
                <a:gd name="connsiteX417" fmla="*/ 419386 w 685800"/>
                <a:gd name="connsiteY417" fmla="*/ 350710 h 447675"/>
                <a:gd name="connsiteX418" fmla="*/ 416433 w 685800"/>
                <a:gd name="connsiteY418" fmla="*/ 350710 h 447675"/>
                <a:gd name="connsiteX419" fmla="*/ 406394 w 685800"/>
                <a:gd name="connsiteY419" fmla="*/ 345204 h 447675"/>
                <a:gd name="connsiteX420" fmla="*/ 406146 w 685800"/>
                <a:gd name="connsiteY420" fmla="*/ 344043 h 447675"/>
                <a:gd name="connsiteX421" fmla="*/ 407861 w 685800"/>
                <a:gd name="connsiteY421" fmla="*/ 339757 h 447675"/>
                <a:gd name="connsiteX422" fmla="*/ 410051 w 685800"/>
                <a:gd name="connsiteY422" fmla="*/ 338614 h 447675"/>
                <a:gd name="connsiteX423" fmla="*/ 444818 w 685800"/>
                <a:gd name="connsiteY423" fmla="*/ 329089 h 447675"/>
                <a:gd name="connsiteX424" fmla="*/ 446056 w 685800"/>
                <a:gd name="connsiteY424" fmla="*/ 329946 h 447675"/>
                <a:gd name="connsiteX425" fmla="*/ 435578 w 685800"/>
                <a:gd name="connsiteY425" fmla="*/ 337280 h 447675"/>
                <a:gd name="connsiteX426" fmla="*/ 437388 w 685800"/>
                <a:gd name="connsiteY426" fmla="*/ 341281 h 447675"/>
                <a:gd name="connsiteX427" fmla="*/ 426339 w 685800"/>
                <a:gd name="connsiteY427" fmla="*/ 352235 h 447675"/>
                <a:gd name="connsiteX428" fmla="*/ 432530 w 685800"/>
                <a:gd name="connsiteY428" fmla="*/ 358140 h 447675"/>
                <a:gd name="connsiteX429" fmla="*/ 443198 w 685800"/>
                <a:gd name="connsiteY429" fmla="*/ 363855 h 447675"/>
                <a:gd name="connsiteX430" fmla="*/ 463106 w 685800"/>
                <a:gd name="connsiteY430" fmla="*/ 364712 h 447675"/>
                <a:gd name="connsiteX431" fmla="*/ 502253 w 685800"/>
                <a:gd name="connsiteY431" fmla="*/ 374237 h 447675"/>
                <a:gd name="connsiteX432" fmla="*/ 516922 w 685800"/>
                <a:gd name="connsiteY432" fmla="*/ 380905 h 447675"/>
                <a:gd name="connsiteX433" fmla="*/ 525018 w 685800"/>
                <a:gd name="connsiteY433" fmla="*/ 381667 h 447675"/>
                <a:gd name="connsiteX434" fmla="*/ 525018 w 685800"/>
                <a:gd name="connsiteY434" fmla="*/ 381667 h 447675"/>
                <a:gd name="connsiteX435" fmla="*/ 522351 w 685800"/>
                <a:gd name="connsiteY435" fmla="*/ 374904 h 447675"/>
                <a:gd name="connsiteX436" fmla="*/ 514921 w 685800"/>
                <a:gd name="connsiteY436" fmla="*/ 361093 h 447675"/>
                <a:gd name="connsiteX437" fmla="*/ 523589 w 685800"/>
                <a:gd name="connsiteY437" fmla="*/ 347377 h 447675"/>
                <a:gd name="connsiteX438" fmla="*/ 539115 w 685800"/>
                <a:gd name="connsiteY438" fmla="*/ 338518 h 447675"/>
                <a:gd name="connsiteX439" fmla="*/ 554736 w 685800"/>
                <a:gd name="connsiteY439" fmla="*/ 331184 h 447675"/>
                <a:gd name="connsiteX440" fmla="*/ 559594 w 685800"/>
                <a:gd name="connsiteY440" fmla="*/ 331184 h 447675"/>
                <a:gd name="connsiteX441" fmla="*/ 561404 w 685800"/>
                <a:gd name="connsiteY441" fmla="*/ 331946 h 447675"/>
                <a:gd name="connsiteX442" fmla="*/ 568071 w 685800"/>
                <a:gd name="connsiteY442" fmla="*/ 302324 h 447675"/>
                <a:gd name="connsiteX443" fmla="*/ 584359 w 685800"/>
                <a:gd name="connsiteY443" fmla="*/ 279368 h 447675"/>
                <a:gd name="connsiteX444" fmla="*/ 610743 w 685800"/>
                <a:gd name="connsiteY444" fmla="*/ 275082 h 447675"/>
                <a:gd name="connsiteX445" fmla="*/ 621792 w 685800"/>
                <a:gd name="connsiteY445" fmla="*/ 275082 h 447675"/>
                <a:gd name="connsiteX446" fmla="*/ 624650 w 685800"/>
                <a:gd name="connsiteY446" fmla="*/ 269272 h 447675"/>
                <a:gd name="connsiteX447" fmla="*/ 622840 w 685800"/>
                <a:gd name="connsiteY447" fmla="*/ 254222 h 447675"/>
                <a:gd name="connsiteX448" fmla="*/ 623411 w 685800"/>
                <a:gd name="connsiteY448" fmla="*/ 238982 h 447675"/>
                <a:gd name="connsiteX449" fmla="*/ 613220 w 685800"/>
                <a:gd name="connsiteY449" fmla="*/ 224028 h 447675"/>
                <a:gd name="connsiteX450" fmla="*/ 622745 w 685800"/>
                <a:gd name="connsiteY450" fmla="*/ 204025 h 447675"/>
                <a:gd name="connsiteX451" fmla="*/ 628650 w 685800"/>
                <a:gd name="connsiteY451" fmla="*/ 194500 h 447675"/>
                <a:gd name="connsiteX452" fmla="*/ 635032 w 685800"/>
                <a:gd name="connsiteY452" fmla="*/ 182499 h 447675"/>
                <a:gd name="connsiteX453" fmla="*/ 648653 w 685800"/>
                <a:gd name="connsiteY453" fmla="*/ 155258 h 447675"/>
                <a:gd name="connsiteX454" fmla="*/ 658178 w 685800"/>
                <a:gd name="connsiteY454" fmla="*/ 126682 h 447675"/>
                <a:gd name="connsiteX455" fmla="*/ 659416 w 685800"/>
                <a:gd name="connsiteY455" fmla="*/ 112204 h 447675"/>
                <a:gd name="connsiteX456" fmla="*/ 657511 w 685800"/>
                <a:gd name="connsiteY456" fmla="*/ 97345 h 447675"/>
                <a:gd name="connsiteX457" fmla="*/ 661988 w 685800"/>
                <a:gd name="connsiteY457" fmla="*/ 76486 h 447675"/>
                <a:gd name="connsiteX458" fmla="*/ 669227 w 685800"/>
                <a:gd name="connsiteY458" fmla="*/ 70961 h 447675"/>
                <a:gd name="connsiteX459" fmla="*/ 678180 w 685800"/>
                <a:gd name="connsiteY459" fmla="*/ 61436 h 447675"/>
                <a:gd name="connsiteX460" fmla="*/ 688562 w 685800"/>
                <a:gd name="connsiteY460" fmla="*/ 32099 h 447675"/>
                <a:gd name="connsiteX461" fmla="*/ 688562 w 685800"/>
                <a:gd name="connsiteY461" fmla="*/ 32099 h 447675"/>
                <a:gd name="connsiteX462" fmla="*/ 675989 w 685800"/>
                <a:gd name="connsiteY462" fmla="*/ 25718 h 447675"/>
                <a:gd name="connsiteX463" fmla="*/ 177451 w 685800"/>
                <a:gd name="connsiteY463" fmla="*/ 119348 h 447675"/>
                <a:gd name="connsiteX464" fmla="*/ 176308 w 685800"/>
                <a:gd name="connsiteY464" fmla="*/ 116776 h 447675"/>
                <a:gd name="connsiteX465" fmla="*/ 185833 w 685800"/>
                <a:gd name="connsiteY465" fmla="*/ 115443 h 447675"/>
                <a:gd name="connsiteX466" fmla="*/ 177451 w 685800"/>
                <a:gd name="connsiteY466" fmla="*/ 119348 h 447675"/>
                <a:gd name="connsiteX467" fmla="*/ 186976 w 685800"/>
                <a:gd name="connsiteY467" fmla="*/ 114967 h 447675"/>
                <a:gd name="connsiteX468" fmla="*/ 186976 w 685800"/>
                <a:gd name="connsiteY468" fmla="*/ 111633 h 447675"/>
                <a:gd name="connsiteX469" fmla="*/ 188881 w 685800"/>
                <a:gd name="connsiteY469" fmla="*/ 110871 h 447675"/>
                <a:gd name="connsiteX470" fmla="*/ 189357 w 685800"/>
                <a:gd name="connsiteY470" fmla="*/ 112871 h 447675"/>
                <a:gd name="connsiteX471" fmla="*/ 186690 w 685800"/>
                <a:gd name="connsiteY471" fmla="*/ 115443 h 447675"/>
                <a:gd name="connsiteX472" fmla="*/ 247364 w 685800"/>
                <a:gd name="connsiteY472" fmla="*/ 173831 h 447675"/>
                <a:gd name="connsiteX473" fmla="*/ 249079 w 685800"/>
                <a:gd name="connsiteY473" fmla="*/ 176213 h 447675"/>
                <a:gd name="connsiteX474" fmla="*/ 245745 w 685800"/>
                <a:gd name="connsiteY474" fmla="*/ 177451 h 447675"/>
                <a:gd name="connsiteX475" fmla="*/ 239649 w 685800"/>
                <a:gd name="connsiteY475" fmla="*/ 173926 h 447675"/>
                <a:gd name="connsiteX476" fmla="*/ 247079 w 685800"/>
                <a:gd name="connsiteY476" fmla="*/ 173831 h 447675"/>
                <a:gd name="connsiteX477" fmla="*/ 172117 w 685800"/>
                <a:gd name="connsiteY477" fmla="*/ 206883 h 447675"/>
                <a:gd name="connsiteX478" fmla="*/ 172117 w 685800"/>
                <a:gd name="connsiteY478" fmla="*/ 206883 h 447675"/>
                <a:gd name="connsiteX479" fmla="*/ 172117 w 685800"/>
                <a:gd name="connsiteY479" fmla="*/ 206883 h 447675"/>
                <a:gd name="connsiteX480" fmla="*/ 297180 w 685800"/>
                <a:gd name="connsiteY480" fmla="*/ 429768 h 447675"/>
                <a:gd name="connsiteX481" fmla="*/ 297180 w 685800"/>
                <a:gd name="connsiteY481" fmla="*/ 431864 h 447675"/>
                <a:gd name="connsiteX482" fmla="*/ 290036 w 685800"/>
                <a:gd name="connsiteY482" fmla="*/ 428435 h 447675"/>
                <a:gd name="connsiteX483" fmla="*/ 297180 w 685800"/>
                <a:gd name="connsiteY483" fmla="*/ 429768 h 447675"/>
                <a:gd name="connsiteX484" fmla="*/ 385096 w 685800"/>
                <a:gd name="connsiteY484" fmla="*/ 165068 h 447675"/>
                <a:gd name="connsiteX485" fmla="*/ 378809 w 685800"/>
                <a:gd name="connsiteY485" fmla="*/ 165068 h 447675"/>
                <a:gd name="connsiteX486" fmla="*/ 373856 w 685800"/>
                <a:gd name="connsiteY486" fmla="*/ 168402 h 447675"/>
                <a:gd name="connsiteX487" fmla="*/ 371189 w 685800"/>
                <a:gd name="connsiteY487" fmla="*/ 165449 h 447675"/>
                <a:gd name="connsiteX488" fmla="*/ 361664 w 685800"/>
                <a:gd name="connsiteY488" fmla="*/ 150209 h 447675"/>
                <a:gd name="connsiteX489" fmla="*/ 363760 w 685800"/>
                <a:gd name="connsiteY489" fmla="*/ 147256 h 447675"/>
                <a:gd name="connsiteX490" fmla="*/ 370046 w 685800"/>
                <a:gd name="connsiteY490" fmla="*/ 142780 h 447675"/>
                <a:gd name="connsiteX491" fmla="*/ 384620 w 685800"/>
                <a:gd name="connsiteY491" fmla="*/ 151543 h 447675"/>
                <a:gd name="connsiteX492" fmla="*/ 389001 w 685800"/>
                <a:gd name="connsiteY492" fmla="*/ 157734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Lst>
              <a:rect l="l" t="t" r="r" b="b"/>
              <a:pathLst>
                <a:path w="685800" h="447675">
                  <a:moveTo>
                    <a:pt x="675989" y="25718"/>
                  </a:moveTo>
                  <a:cubicBezTo>
                    <a:pt x="674370" y="25718"/>
                    <a:pt x="672846" y="24670"/>
                    <a:pt x="671227" y="24289"/>
                  </a:cubicBezTo>
                  <a:cubicBezTo>
                    <a:pt x="667131" y="23527"/>
                    <a:pt x="663131" y="22860"/>
                    <a:pt x="659035" y="22289"/>
                  </a:cubicBezTo>
                  <a:lnTo>
                    <a:pt x="646938" y="20193"/>
                  </a:lnTo>
                  <a:lnTo>
                    <a:pt x="640937" y="24765"/>
                  </a:lnTo>
                  <a:lnTo>
                    <a:pt x="646843" y="33528"/>
                  </a:lnTo>
                  <a:cubicBezTo>
                    <a:pt x="646843" y="34290"/>
                    <a:pt x="646843" y="34576"/>
                    <a:pt x="646271" y="34766"/>
                  </a:cubicBezTo>
                  <a:cubicBezTo>
                    <a:pt x="644905" y="36878"/>
                    <a:pt x="642672" y="38273"/>
                    <a:pt x="640175" y="38576"/>
                  </a:cubicBezTo>
                  <a:cubicBezTo>
                    <a:pt x="636746" y="38576"/>
                    <a:pt x="637413" y="42577"/>
                    <a:pt x="635032" y="43243"/>
                  </a:cubicBezTo>
                  <a:cubicBezTo>
                    <a:pt x="633758" y="43627"/>
                    <a:pt x="632400" y="43627"/>
                    <a:pt x="631127" y="43243"/>
                  </a:cubicBezTo>
                  <a:cubicBezTo>
                    <a:pt x="629698" y="42577"/>
                    <a:pt x="629603" y="41053"/>
                    <a:pt x="630079" y="39624"/>
                  </a:cubicBezTo>
                  <a:cubicBezTo>
                    <a:pt x="630555" y="38195"/>
                    <a:pt x="630936" y="37909"/>
                    <a:pt x="631222" y="37147"/>
                  </a:cubicBezTo>
                  <a:cubicBezTo>
                    <a:pt x="629222" y="35052"/>
                    <a:pt x="627412" y="34099"/>
                    <a:pt x="624935" y="35052"/>
                  </a:cubicBezTo>
                  <a:cubicBezTo>
                    <a:pt x="623609" y="35460"/>
                    <a:pt x="622305" y="35936"/>
                    <a:pt x="621030" y="36481"/>
                  </a:cubicBezTo>
                  <a:cubicBezTo>
                    <a:pt x="618293" y="38209"/>
                    <a:pt x="615348" y="39584"/>
                    <a:pt x="612267" y="40576"/>
                  </a:cubicBezTo>
                  <a:cubicBezTo>
                    <a:pt x="608717" y="40861"/>
                    <a:pt x="605149" y="40861"/>
                    <a:pt x="601599" y="40576"/>
                  </a:cubicBezTo>
                  <a:cubicBezTo>
                    <a:pt x="596850" y="40076"/>
                    <a:pt x="592279" y="42532"/>
                    <a:pt x="590074" y="46768"/>
                  </a:cubicBezTo>
                  <a:lnTo>
                    <a:pt x="584454" y="46768"/>
                  </a:lnTo>
                  <a:cubicBezTo>
                    <a:pt x="581978" y="46768"/>
                    <a:pt x="579596" y="46292"/>
                    <a:pt x="577120" y="45910"/>
                  </a:cubicBezTo>
                  <a:cubicBezTo>
                    <a:pt x="577120" y="45910"/>
                    <a:pt x="577120" y="45053"/>
                    <a:pt x="577120" y="44577"/>
                  </a:cubicBezTo>
                  <a:lnTo>
                    <a:pt x="581216" y="42577"/>
                  </a:lnTo>
                  <a:cubicBezTo>
                    <a:pt x="581129" y="41362"/>
                    <a:pt x="580970" y="40154"/>
                    <a:pt x="580739" y="38957"/>
                  </a:cubicBezTo>
                  <a:cubicBezTo>
                    <a:pt x="580168" y="36385"/>
                    <a:pt x="579025" y="35528"/>
                    <a:pt x="576739" y="36481"/>
                  </a:cubicBezTo>
                  <a:cubicBezTo>
                    <a:pt x="574899" y="36985"/>
                    <a:pt x="573180" y="37860"/>
                    <a:pt x="571691" y="39052"/>
                  </a:cubicBezTo>
                  <a:cubicBezTo>
                    <a:pt x="570716" y="40584"/>
                    <a:pt x="569978" y="42254"/>
                    <a:pt x="569500" y="44005"/>
                  </a:cubicBezTo>
                  <a:cubicBezTo>
                    <a:pt x="563481" y="41540"/>
                    <a:pt x="556631" y="42218"/>
                    <a:pt x="551212" y="45815"/>
                  </a:cubicBezTo>
                  <a:cubicBezTo>
                    <a:pt x="547688" y="47911"/>
                    <a:pt x="543782" y="49435"/>
                    <a:pt x="540163" y="51244"/>
                  </a:cubicBezTo>
                  <a:lnTo>
                    <a:pt x="527780" y="57245"/>
                  </a:lnTo>
                  <a:lnTo>
                    <a:pt x="524828" y="66294"/>
                  </a:lnTo>
                  <a:cubicBezTo>
                    <a:pt x="522302" y="67235"/>
                    <a:pt x="519684" y="67906"/>
                    <a:pt x="517017" y="68294"/>
                  </a:cubicBezTo>
                  <a:cubicBezTo>
                    <a:pt x="513766" y="69094"/>
                    <a:pt x="510330" y="68545"/>
                    <a:pt x="507492" y="66770"/>
                  </a:cubicBezTo>
                  <a:cubicBezTo>
                    <a:pt x="504730" y="64579"/>
                    <a:pt x="502348" y="62103"/>
                    <a:pt x="499682" y="59531"/>
                  </a:cubicBezTo>
                  <a:cubicBezTo>
                    <a:pt x="502158" y="53054"/>
                    <a:pt x="508444" y="52864"/>
                    <a:pt x="513874" y="51340"/>
                  </a:cubicBezTo>
                  <a:cubicBezTo>
                    <a:pt x="513874" y="50292"/>
                    <a:pt x="513874" y="49340"/>
                    <a:pt x="513874" y="48768"/>
                  </a:cubicBezTo>
                  <a:cubicBezTo>
                    <a:pt x="511070" y="44597"/>
                    <a:pt x="506420" y="42041"/>
                    <a:pt x="501396" y="41910"/>
                  </a:cubicBezTo>
                  <a:lnTo>
                    <a:pt x="489204" y="41910"/>
                  </a:lnTo>
                  <a:cubicBezTo>
                    <a:pt x="497015" y="48292"/>
                    <a:pt x="490633" y="54388"/>
                    <a:pt x="489775" y="60293"/>
                  </a:cubicBezTo>
                  <a:cubicBezTo>
                    <a:pt x="496824" y="68104"/>
                    <a:pt x="496824" y="70675"/>
                    <a:pt x="489775" y="78581"/>
                  </a:cubicBezTo>
                  <a:cubicBezTo>
                    <a:pt x="484981" y="75979"/>
                    <a:pt x="479689" y="74421"/>
                    <a:pt x="474250" y="74009"/>
                  </a:cubicBezTo>
                  <a:cubicBezTo>
                    <a:pt x="470956" y="77203"/>
                    <a:pt x="466984" y="79613"/>
                    <a:pt x="462629" y="81058"/>
                  </a:cubicBezTo>
                  <a:cubicBezTo>
                    <a:pt x="459408" y="82563"/>
                    <a:pt x="456398" y="84485"/>
                    <a:pt x="453676" y="86773"/>
                  </a:cubicBezTo>
                  <a:cubicBezTo>
                    <a:pt x="452275" y="87837"/>
                    <a:pt x="451978" y="89824"/>
                    <a:pt x="453009" y="91249"/>
                  </a:cubicBezTo>
                  <a:cubicBezTo>
                    <a:pt x="454343" y="92964"/>
                    <a:pt x="456057" y="94488"/>
                    <a:pt x="457200" y="96298"/>
                  </a:cubicBezTo>
                  <a:cubicBezTo>
                    <a:pt x="457851" y="97489"/>
                    <a:pt x="458086" y="98864"/>
                    <a:pt x="457867" y="100203"/>
                  </a:cubicBezTo>
                  <a:cubicBezTo>
                    <a:pt x="457867" y="101632"/>
                    <a:pt x="456152" y="102108"/>
                    <a:pt x="454533" y="102013"/>
                  </a:cubicBezTo>
                  <a:cubicBezTo>
                    <a:pt x="452914" y="101918"/>
                    <a:pt x="450723" y="102013"/>
                    <a:pt x="448818" y="102013"/>
                  </a:cubicBezTo>
                  <a:cubicBezTo>
                    <a:pt x="446004" y="101052"/>
                    <a:pt x="443100" y="100381"/>
                    <a:pt x="440150" y="100013"/>
                  </a:cubicBezTo>
                  <a:cubicBezTo>
                    <a:pt x="435959" y="100013"/>
                    <a:pt x="434626" y="96679"/>
                    <a:pt x="431578" y="95631"/>
                  </a:cubicBezTo>
                  <a:lnTo>
                    <a:pt x="426815" y="94107"/>
                  </a:lnTo>
                  <a:lnTo>
                    <a:pt x="423196" y="98393"/>
                  </a:lnTo>
                  <a:cubicBezTo>
                    <a:pt x="425365" y="103099"/>
                    <a:pt x="430347" y="105841"/>
                    <a:pt x="435483" y="105156"/>
                  </a:cubicBezTo>
                  <a:lnTo>
                    <a:pt x="436150" y="110966"/>
                  </a:lnTo>
                  <a:cubicBezTo>
                    <a:pt x="433729" y="113023"/>
                    <a:pt x="430442" y="113737"/>
                    <a:pt x="427387" y="112871"/>
                  </a:cubicBezTo>
                  <a:cubicBezTo>
                    <a:pt x="423613" y="112262"/>
                    <a:pt x="420084" y="110612"/>
                    <a:pt x="417195" y="108109"/>
                  </a:cubicBezTo>
                  <a:cubicBezTo>
                    <a:pt x="415461" y="106925"/>
                    <a:pt x="413469" y="106173"/>
                    <a:pt x="411385" y="105918"/>
                  </a:cubicBezTo>
                  <a:cubicBezTo>
                    <a:pt x="408527" y="105061"/>
                    <a:pt x="406146" y="103632"/>
                    <a:pt x="406146" y="100393"/>
                  </a:cubicBezTo>
                  <a:cubicBezTo>
                    <a:pt x="406146" y="97155"/>
                    <a:pt x="403574" y="93821"/>
                    <a:pt x="402717" y="90868"/>
                  </a:cubicBezTo>
                  <a:cubicBezTo>
                    <a:pt x="406146" y="83058"/>
                    <a:pt x="405670" y="81343"/>
                    <a:pt x="398526" y="77915"/>
                  </a:cubicBezTo>
                  <a:cubicBezTo>
                    <a:pt x="398526" y="77915"/>
                    <a:pt x="397955" y="77915"/>
                    <a:pt x="397764" y="77915"/>
                  </a:cubicBezTo>
                  <a:cubicBezTo>
                    <a:pt x="393764" y="75057"/>
                    <a:pt x="389763" y="72199"/>
                    <a:pt x="385953" y="69151"/>
                  </a:cubicBezTo>
                  <a:cubicBezTo>
                    <a:pt x="384251" y="68104"/>
                    <a:pt x="383720" y="65874"/>
                    <a:pt x="384769" y="64172"/>
                  </a:cubicBezTo>
                  <a:cubicBezTo>
                    <a:pt x="384866" y="64014"/>
                    <a:pt x="384976" y="63863"/>
                    <a:pt x="385096" y="63722"/>
                  </a:cubicBezTo>
                  <a:cubicBezTo>
                    <a:pt x="386115" y="63959"/>
                    <a:pt x="387084" y="64379"/>
                    <a:pt x="387953" y="64960"/>
                  </a:cubicBezTo>
                  <a:cubicBezTo>
                    <a:pt x="390080" y="67495"/>
                    <a:pt x="393133" y="69072"/>
                    <a:pt x="396431" y="69342"/>
                  </a:cubicBezTo>
                  <a:cubicBezTo>
                    <a:pt x="398312" y="69736"/>
                    <a:pt x="400159" y="70278"/>
                    <a:pt x="401955" y="70961"/>
                  </a:cubicBezTo>
                  <a:cubicBezTo>
                    <a:pt x="407194" y="72580"/>
                    <a:pt x="412433" y="74200"/>
                    <a:pt x="417767" y="75533"/>
                  </a:cubicBezTo>
                  <a:cubicBezTo>
                    <a:pt x="423101" y="76867"/>
                    <a:pt x="425863" y="76962"/>
                    <a:pt x="429768" y="78200"/>
                  </a:cubicBezTo>
                  <a:cubicBezTo>
                    <a:pt x="438313" y="80741"/>
                    <a:pt x="447530" y="79601"/>
                    <a:pt x="455200" y="75057"/>
                  </a:cubicBezTo>
                  <a:cubicBezTo>
                    <a:pt x="458215" y="73173"/>
                    <a:pt x="460942" y="70863"/>
                    <a:pt x="463296" y="68199"/>
                  </a:cubicBezTo>
                  <a:cubicBezTo>
                    <a:pt x="464860" y="66524"/>
                    <a:pt x="465203" y="64045"/>
                    <a:pt x="464153" y="62008"/>
                  </a:cubicBezTo>
                  <a:cubicBezTo>
                    <a:pt x="463106" y="59817"/>
                    <a:pt x="462344" y="57436"/>
                    <a:pt x="461582" y="55340"/>
                  </a:cubicBezTo>
                  <a:cubicBezTo>
                    <a:pt x="458575" y="53221"/>
                    <a:pt x="455388" y="51372"/>
                    <a:pt x="452057" y="49816"/>
                  </a:cubicBezTo>
                  <a:cubicBezTo>
                    <a:pt x="444851" y="46879"/>
                    <a:pt x="437905" y="43343"/>
                    <a:pt x="431292" y="39243"/>
                  </a:cubicBezTo>
                  <a:cubicBezTo>
                    <a:pt x="427053" y="36656"/>
                    <a:pt x="422591" y="34456"/>
                    <a:pt x="417957" y="32671"/>
                  </a:cubicBezTo>
                  <a:cubicBezTo>
                    <a:pt x="411713" y="31036"/>
                    <a:pt x="405339" y="29953"/>
                    <a:pt x="398907" y="29432"/>
                  </a:cubicBezTo>
                  <a:cubicBezTo>
                    <a:pt x="397955" y="29432"/>
                    <a:pt x="396812" y="30004"/>
                    <a:pt x="395764" y="30290"/>
                  </a:cubicBezTo>
                  <a:cubicBezTo>
                    <a:pt x="394716" y="30575"/>
                    <a:pt x="393764" y="30290"/>
                    <a:pt x="393668" y="30290"/>
                  </a:cubicBezTo>
                  <a:cubicBezTo>
                    <a:pt x="391763" y="26194"/>
                    <a:pt x="386906" y="28480"/>
                    <a:pt x="384143" y="25908"/>
                  </a:cubicBezTo>
                  <a:cubicBezTo>
                    <a:pt x="384143" y="25908"/>
                    <a:pt x="383191" y="25336"/>
                    <a:pt x="382905" y="24860"/>
                  </a:cubicBezTo>
                  <a:cubicBezTo>
                    <a:pt x="382800" y="24422"/>
                    <a:pt x="382800" y="23965"/>
                    <a:pt x="382905" y="23527"/>
                  </a:cubicBezTo>
                  <a:cubicBezTo>
                    <a:pt x="384715" y="23527"/>
                    <a:pt x="386715" y="24574"/>
                    <a:pt x="388715" y="22289"/>
                  </a:cubicBezTo>
                  <a:cubicBezTo>
                    <a:pt x="386487" y="21105"/>
                    <a:pt x="384119" y="20210"/>
                    <a:pt x="381667" y="19621"/>
                  </a:cubicBezTo>
                  <a:lnTo>
                    <a:pt x="377000" y="22289"/>
                  </a:lnTo>
                  <a:lnTo>
                    <a:pt x="359664" y="20765"/>
                  </a:lnTo>
                  <a:cubicBezTo>
                    <a:pt x="358638" y="19687"/>
                    <a:pt x="357524" y="18699"/>
                    <a:pt x="356330" y="17812"/>
                  </a:cubicBezTo>
                  <a:cubicBezTo>
                    <a:pt x="354205" y="16743"/>
                    <a:pt x="352009" y="15820"/>
                    <a:pt x="349758" y="15049"/>
                  </a:cubicBezTo>
                  <a:cubicBezTo>
                    <a:pt x="363760" y="15907"/>
                    <a:pt x="363760" y="15907"/>
                    <a:pt x="368808" y="10668"/>
                  </a:cubicBezTo>
                  <a:cubicBezTo>
                    <a:pt x="364759" y="7927"/>
                    <a:pt x="360237" y="5957"/>
                    <a:pt x="355473" y="4858"/>
                  </a:cubicBezTo>
                  <a:cubicBezTo>
                    <a:pt x="351282" y="3334"/>
                    <a:pt x="351377" y="3239"/>
                    <a:pt x="348806" y="6668"/>
                  </a:cubicBezTo>
                  <a:cubicBezTo>
                    <a:pt x="348234" y="7334"/>
                    <a:pt x="347948" y="8096"/>
                    <a:pt x="347377" y="8668"/>
                  </a:cubicBezTo>
                  <a:cubicBezTo>
                    <a:pt x="346805" y="9239"/>
                    <a:pt x="344996" y="8668"/>
                    <a:pt x="344424" y="7334"/>
                  </a:cubicBezTo>
                  <a:cubicBezTo>
                    <a:pt x="344312" y="6705"/>
                    <a:pt x="344312" y="6059"/>
                    <a:pt x="344424" y="5429"/>
                  </a:cubicBezTo>
                  <a:cubicBezTo>
                    <a:pt x="345567" y="4000"/>
                    <a:pt x="346615" y="3143"/>
                    <a:pt x="346710" y="2286"/>
                  </a:cubicBezTo>
                  <a:cubicBezTo>
                    <a:pt x="346805" y="1429"/>
                    <a:pt x="345281" y="95"/>
                    <a:pt x="343948" y="0"/>
                  </a:cubicBezTo>
                  <a:lnTo>
                    <a:pt x="340424" y="0"/>
                  </a:lnTo>
                  <a:cubicBezTo>
                    <a:pt x="338789" y="2791"/>
                    <a:pt x="337009" y="5493"/>
                    <a:pt x="335090" y="8096"/>
                  </a:cubicBezTo>
                  <a:cubicBezTo>
                    <a:pt x="334423" y="8953"/>
                    <a:pt x="332994" y="9144"/>
                    <a:pt x="331565" y="9811"/>
                  </a:cubicBezTo>
                  <a:cubicBezTo>
                    <a:pt x="330994" y="7429"/>
                    <a:pt x="330518" y="5715"/>
                    <a:pt x="329946" y="3524"/>
                  </a:cubicBezTo>
                  <a:cubicBezTo>
                    <a:pt x="326031" y="6337"/>
                    <a:pt x="322646" y="9819"/>
                    <a:pt x="319945" y="13811"/>
                  </a:cubicBezTo>
                  <a:cubicBezTo>
                    <a:pt x="319088" y="14954"/>
                    <a:pt x="317945" y="15811"/>
                    <a:pt x="316516" y="13811"/>
                  </a:cubicBezTo>
                  <a:cubicBezTo>
                    <a:pt x="316821" y="11951"/>
                    <a:pt x="317332" y="10130"/>
                    <a:pt x="318040" y="8382"/>
                  </a:cubicBezTo>
                  <a:cubicBezTo>
                    <a:pt x="319276" y="6513"/>
                    <a:pt x="320679" y="4760"/>
                    <a:pt x="322231" y="3143"/>
                  </a:cubicBezTo>
                  <a:lnTo>
                    <a:pt x="313944" y="1905"/>
                  </a:lnTo>
                  <a:cubicBezTo>
                    <a:pt x="312039" y="3905"/>
                    <a:pt x="311182" y="7429"/>
                    <a:pt x="308324" y="6382"/>
                  </a:cubicBezTo>
                  <a:cubicBezTo>
                    <a:pt x="305467" y="5334"/>
                    <a:pt x="304991" y="8192"/>
                    <a:pt x="303657" y="9334"/>
                  </a:cubicBezTo>
                  <a:lnTo>
                    <a:pt x="300228" y="17240"/>
                  </a:lnTo>
                  <a:cubicBezTo>
                    <a:pt x="295466" y="13906"/>
                    <a:pt x="290703" y="11049"/>
                    <a:pt x="284988" y="13906"/>
                  </a:cubicBezTo>
                  <a:lnTo>
                    <a:pt x="288417" y="17812"/>
                  </a:lnTo>
                  <a:cubicBezTo>
                    <a:pt x="282981" y="17592"/>
                    <a:pt x="277689" y="19585"/>
                    <a:pt x="273749" y="23336"/>
                  </a:cubicBezTo>
                  <a:cubicBezTo>
                    <a:pt x="273191" y="22244"/>
                    <a:pt x="272555" y="21193"/>
                    <a:pt x="271844" y="20193"/>
                  </a:cubicBezTo>
                  <a:cubicBezTo>
                    <a:pt x="270570" y="20741"/>
                    <a:pt x="269221" y="21094"/>
                    <a:pt x="267843" y="21241"/>
                  </a:cubicBezTo>
                  <a:cubicBezTo>
                    <a:pt x="266414" y="21241"/>
                    <a:pt x="266319" y="19431"/>
                    <a:pt x="265652" y="18193"/>
                  </a:cubicBezTo>
                  <a:cubicBezTo>
                    <a:pt x="264986" y="16954"/>
                    <a:pt x="262890" y="15811"/>
                    <a:pt x="260033" y="18193"/>
                  </a:cubicBezTo>
                  <a:cubicBezTo>
                    <a:pt x="262502" y="20887"/>
                    <a:pt x="262502" y="25023"/>
                    <a:pt x="260033" y="27718"/>
                  </a:cubicBezTo>
                  <a:cubicBezTo>
                    <a:pt x="258890" y="28480"/>
                    <a:pt x="257747" y="29146"/>
                    <a:pt x="256604" y="27718"/>
                  </a:cubicBezTo>
                  <a:cubicBezTo>
                    <a:pt x="255461" y="26289"/>
                    <a:pt x="252413" y="26670"/>
                    <a:pt x="250317" y="26384"/>
                  </a:cubicBezTo>
                  <a:cubicBezTo>
                    <a:pt x="247479" y="25784"/>
                    <a:pt x="244633" y="27370"/>
                    <a:pt x="243650" y="30099"/>
                  </a:cubicBezTo>
                  <a:lnTo>
                    <a:pt x="246317" y="30956"/>
                  </a:lnTo>
                  <a:lnTo>
                    <a:pt x="249174" y="31528"/>
                  </a:lnTo>
                  <a:cubicBezTo>
                    <a:pt x="248317" y="37909"/>
                    <a:pt x="244126" y="39148"/>
                    <a:pt x="239649" y="39433"/>
                  </a:cubicBezTo>
                  <a:lnTo>
                    <a:pt x="236125" y="36100"/>
                  </a:lnTo>
                  <a:lnTo>
                    <a:pt x="232220" y="37624"/>
                  </a:lnTo>
                  <a:lnTo>
                    <a:pt x="229172" y="32671"/>
                  </a:lnTo>
                  <a:cubicBezTo>
                    <a:pt x="229115" y="34393"/>
                    <a:pt x="228956" y="36111"/>
                    <a:pt x="228695" y="37814"/>
                  </a:cubicBezTo>
                  <a:cubicBezTo>
                    <a:pt x="228695" y="39243"/>
                    <a:pt x="227648" y="40672"/>
                    <a:pt x="226790" y="42863"/>
                  </a:cubicBezTo>
                  <a:cubicBezTo>
                    <a:pt x="229942" y="42358"/>
                    <a:pt x="233124" y="42072"/>
                    <a:pt x="236315" y="42005"/>
                  </a:cubicBezTo>
                  <a:cubicBezTo>
                    <a:pt x="239363" y="42005"/>
                    <a:pt x="242602" y="40100"/>
                    <a:pt x="245840" y="42005"/>
                  </a:cubicBezTo>
                  <a:cubicBezTo>
                    <a:pt x="243364" y="44577"/>
                    <a:pt x="240316" y="42672"/>
                    <a:pt x="237649" y="43910"/>
                  </a:cubicBezTo>
                  <a:lnTo>
                    <a:pt x="235649" y="50006"/>
                  </a:lnTo>
                  <a:cubicBezTo>
                    <a:pt x="230886" y="48006"/>
                    <a:pt x="228600" y="51721"/>
                    <a:pt x="226124" y="53626"/>
                  </a:cubicBezTo>
                  <a:cubicBezTo>
                    <a:pt x="226124" y="54102"/>
                    <a:pt x="226124" y="54864"/>
                    <a:pt x="226124" y="55150"/>
                  </a:cubicBezTo>
                  <a:cubicBezTo>
                    <a:pt x="222695" y="58102"/>
                    <a:pt x="219361" y="61150"/>
                    <a:pt x="215646" y="63818"/>
                  </a:cubicBezTo>
                  <a:cubicBezTo>
                    <a:pt x="212207" y="66230"/>
                    <a:pt x="209478" y="69519"/>
                    <a:pt x="207740" y="73343"/>
                  </a:cubicBezTo>
                  <a:lnTo>
                    <a:pt x="209645" y="75533"/>
                  </a:lnTo>
                  <a:cubicBezTo>
                    <a:pt x="203418" y="79400"/>
                    <a:pt x="199525" y="86115"/>
                    <a:pt x="199263" y="93440"/>
                  </a:cubicBezTo>
                  <a:cubicBezTo>
                    <a:pt x="196215" y="93440"/>
                    <a:pt x="194215" y="94107"/>
                    <a:pt x="193262" y="97060"/>
                  </a:cubicBezTo>
                  <a:cubicBezTo>
                    <a:pt x="192585" y="98964"/>
                    <a:pt x="191756" y="100812"/>
                    <a:pt x="190786" y="102584"/>
                  </a:cubicBezTo>
                  <a:cubicBezTo>
                    <a:pt x="187823" y="101697"/>
                    <a:pt x="184623" y="102764"/>
                    <a:pt x="182785" y="105251"/>
                  </a:cubicBezTo>
                  <a:cubicBezTo>
                    <a:pt x="180719" y="107457"/>
                    <a:pt x="178779" y="109779"/>
                    <a:pt x="176975" y="112204"/>
                  </a:cubicBezTo>
                  <a:cubicBezTo>
                    <a:pt x="176491" y="113382"/>
                    <a:pt x="176264" y="114648"/>
                    <a:pt x="176308" y="115919"/>
                  </a:cubicBezTo>
                  <a:cubicBezTo>
                    <a:pt x="175165" y="115919"/>
                    <a:pt x="173641" y="115919"/>
                    <a:pt x="172879" y="117157"/>
                  </a:cubicBezTo>
                  <a:cubicBezTo>
                    <a:pt x="171721" y="118657"/>
                    <a:pt x="169569" y="118934"/>
                    <a:pt x="168070" y="117778"/>
                  </a:cubicBezTo>
                  <a:cubicBezTo>
                    <a:pt x="167837" y="117598"/>
                    <a:pt x="167629" y="117390"/>
                    <a:pt x="167450" y="117157"/>
                  </a:cubicBezTo>
                  <a:lnTo>
                    <a:pt x="161735" y="125730"/>
                  </a:lnTo>
                  <a:cubicBezTo>
                    <a:pt x="158972" y="125730"/>
                    <a:pt x="156305" y="124968"/>
                    <a:pt x="153638" y="124777"/>
                  </a:cubicBezTo>
                  <a:cubicBezTo>
                    <a:pt x="152495" y="124777"/>
                    <a:pt x="151543" y="125254"/>
                    <a:pt x="152019" y="126968"/>
                  </a:cubicBezTo>
                  <a:lnTo>
                    <a:pt x="157258" y="128492"/>
                  </a:lnTo>
                  <a:cubicBezTo>
                    <a:pt x="154591" y="131350"/>
                    <a:pt x="151257" y="129635"/>
                    <a:pt x="148590" y="130302"/>
                  </a:cubicBezTo>
                  <a:cubicBezTo>
                    <a:pt x="145352" y="132493"/>
                    <a:pt x="143256" y="136589"/>
                    <a:pt x="138494" y="136112"/>
                  </a:cubicBezTo>
                  <a:cubicBezTo>
                    <a:pt x="137695" y="136192"/>
                    <a:pt x="136986" y="136653"/>
                    <a:pt x="136589" y="137350"/>
                  </a:cubicBezTo>
                  <a:cubicBezTo>
                    <a:pt x="134481" y="139560"/>
                    <a:pt x="133499" y="142613"/>
                    <a:pt x="133922" y="145637"/>
                  </a:cubicBezTo>
                  <a:cubicBezTo>
                    <a:pt x="134398" y="147161"/>
                    <a:pt x="133922" y="149733"/>
                    <a:pt x="134588" y="150209"/>
                  </a:cubicBezTo>
                  <a:cubicBezTo>
                    <a:pt x="138303" y="152210"/>
                    <a:pt x="132874" y="152591"/>
                    <a:pt x="134017" y="154495"/>
                  </a:cubicBezTo>
                  <a:cubicBezTo>
                    <a:pt x="135005" y="157126"/>
                    <a:pt x="135615" y="159885"/>
                    <a:pt x="135827" y="162687"/>
                  </a:cubicBezTo>
                  <a:lnTo>
                    <a:pt x="141637" y="164783"/>
                  </a:lnTo>
                  <a:cubicBezTo>
                    <a:pt x="140778" y="168478"/>
                    <a:pt x="138778" y="171810"/>
                    <a:pt x="135922" y="174308"/>
                  </a:cubicBezTo>
                  <a:cubicBezTo>
                    <a:pt x="136699" y="174539"/>
                    <a:pt x="137496" y="174699"/>
                    <a:pt x="138303" y="174784"/>
                  </a:cubicBezTo>
                  <a:cubicBezTo>
                    <a:pt x="139732" y="174784"/>
                    <a:pt x="141351" y="174784"/>
                    <a:pt x="141637" y="176308"/>
                  </a:cubicBezTo>
                  <a:cubicBezTo>
                    <a:pt x="141784" y="177608"/>
                    <a:pt x="141482" y="178919"/>
                    <a:pt x="140780" y="180022"/>
                  </a:cubicBezTo>
                  <a:cubicBezTo>
                    <a:pt x="139808" y="181127"/>
                    <a:pt x="138686" y="182089"/>
                    <a:pt x="137446" y="182880"/>
                  </a:cubicBezTo>
                  <a:cubicBezTo>
                    <a:pt x="137446" y="183928"/>
                    <a:pt x="137446" y="184594"/>
                    <a:pt x="138208" y="184975"/>
                  </a:cubicBezTo>
                  <a:cubicBezTo>
                    <a:pt x="142270" y="188633"/>
                    <a:pt x="147181" y="191219"/>
                    <a:pt x="152495" y="192500"/>
                  </a:cubicBezTo>
                  <a:cubicBezTo>
                    <a:pt x="154376" y="192863"/>
                    <a:pt x="156321" y="192698"/>
                    <a:pt x="158115" y="192024"/>
                  </a:cubicBezTo>
                  <a:cubicBezTo>
                    <a:pt x="162427" y="190716"/>
                    <a:pt x="166329" y="188322"/>
                    <a:pt x="169450" y="185071"/>
                  </a:cubicBezTo>
                  <a:cubicBezTo>
                    <a:pt x="171736" y="182785"/>
                    <a:pt x="173736" y="180213"/>
                    <a:pt x="177641" y="180213"/>
                  </a:cubicBezTo>
                  <a:cubicBezTo>
                    <a:pt x="178784" y="180213"/>
                    <a:pt x="180118" y="178403"/>
                    <a:pt x="181166" y="177165"/>
                  </a:cubicBezTo>
                  <a:cubicBezTo>
                    <a:pt x="182213" y="175927"/>
                    <a:pt x="181166" y="174308"/>
                    <a:pt x="183833" y="174212"/>
                  </a:cubicBezTo>
                  <a:cubicBezTo>
                    <a:pt x="185517" y="175793"/>
                    <a:pt x="186990" y="177587"/>
                    <a:pt x="188214" y="179546"/>
                  </a:cubicBezTo>
                  <a:cubicBezTo>
                    <a:pt x="189833" y="183451"/>
                    <a:pt x="189262" y="188214"/>
                    <a:pt x="193453" y="191071"/>
                  </a:cubicBezTo>
                  <a:cubicBezTo>
                    <a:pt x="194120" y="191548"/>
                    <a:pt x="193929" y="193167"/>
                    <a:pt x="194310" y="194215"/>
                  </a:cubicBezTo>
                  <a:cubicBezTo>
                    <a:pt x="195083" y="197122"/>
                    <a:pt x="196103" y="199958"/>
                    <a:pt x="197358" y="202692"/>
                  </a:cubicBezTo>
                  <a:cubicBezTo>
                    <a:pt x="199454" y="206502"/>
                    <a:pt x="202025" y="210026"/>
                    <a:pt x="204502" y="213836"/>
                  </a:cubicBezTo>
                  <a:cubicBezTo>
                    <a:pt x="204239" y="214817"/>
                    <a:pt x="203821" y="215750"/>
                    <a:pt x="203264" y="216598"/>
                  </a:cubicBezTo>
                  <a:cubicBezTo>
                    <a:pt x="202598" y="217423"/>
                    <a:pt x="201829" y="218159"/>
                    <a:pt x="200978" y="218789"/>
                  </a:cubicBezTo>
                  <a:cubicBezTo>
                    <a:pt x="203804" y="221266"/>
                    <a:pt x="205715" y="224620"/>
                    <a:pt x="206407" y="228314"/>
                  </a:cubicBezTo>
                  <a:cubicBezTo>
                    <a:pt x="208407" y="228314"/>
                    <a:pt x="210026" y="228314"/>
                    <a:pt x="211550" y="227743"/>
                  </a:cubicBezTo>
                  <a:cubicBezTo>
                    <a:pt x="212837" y="227495"/>
                    <a:pt x="214109" y="227177"/>
                    <a:pt x="215360" y="226790"/>
                  </a:cubicBezTo>
                  <a:cubicBezTo>
                    <a:pt x="216169" y="224548"/>
                    <a:pt x="217292" y="222432"/>
                    <a:pt x="218694" y="220504"/>
                  </a:cubicBezTo>
                  <a:cubicBezTo>
                    <a:pt x="220561" y="218410"/>
                    <a:pt x="223342" y="217377"/>
                    <a:pt x="226124" y="217742"/>
                  </a:cubicBezTo>
                  <a:cubicBezTo>
                    <a:pt x="227995" y="217837"/>
                    <a:pt x="229872" y="217837"/>
                    <a:pt x="231743" y="217742"/>
                  </a:cubicBezTo>
                  <a:cubicBezTo>
                    <a:pt x="235751" y="212663"/>
                    <a:pt x="237962" y="206399"/>
                    <a:pt x="238030" y="199930"/>
                  </a:cubicBezTo>
                  <a:cubicBezTo>
                    <a:pt x="238590" y="195893"/>
                    <a:pt x="239353" y="191888"/>
                    <a:pt x="240316" y="187928"/>
                  </a:cubicBezTo>
                  <a:cubicBezTo>
                    <a:pt x="240779" y="186640"/>
                    <a:pt x="241605" y="185516"/>
                    <a:pt x="242697" y="184690"/>
                  </a:cubicBezTo>
                  <a:cubicBezTo>
                    <a:pt x="244000" y="183689"/>
                    <a:pt x="245405" y="182827"/>
                    <a:pt x="246888" y="182118"/>
                  </a:cubicBezTo>
                  <a:cubicBezTo>
                    <a:pt x="248881" y="181300"/>
                    <a:pt x="250768" y="180244"/>
                    <a:pt x="252508" y="178975"/>
                  </a:cubicBezTo>
                  <a:cubicBezTo>
                    <a:pt x="253937" y="177641"/>
                    <a:pt x="254413" y="175260"/>
                    <a:pt x="255746" y="173641"/>
                  </a:cubicBezTo>
                  <a:cubicBezTo>
                    <a:pt x="257080" y="172021"/>
                    <a:pt x="258985" y="170688"/>
                    <a:pt x="258985" y="167640"/>
                  </a:cubicBezTo>
                  <a:cubicBezTo>
                    <a:pt x="256361" y="163951"/>
                    <a:pt x="252720" y="161105"/>
                    <a:pt x="248507" y="159448"/>
                  </a:cubicBezTo>
                  <a:cubicBezTo>
                    <a:pt x="245174" y="158591"/>
                    <a:pt x="244221" y="155734"/>
                    <a:pt x="243554" y="152591"/>
                  </a:cubicBezTo>
                  <a:cubicBezTo>
                    <a:pt x="242126" y="145923"/>
                    <a:pt x="246317" y="140398"/>
                    <a:pt x="246602" y="134112"/>
                  </a:cubicBezTo>
                  <a:cubicBezTo>
                    <a:pt x="246602" y="133445"/>
                    <a:pt x="247555" y="132874"/>
                    <a:pt x="248031" y="132302"/>
                  </a:cubicBezTo>
                  <a:cubicBezTo>
                    <a:pt x="249403" y="130968"/>
                    <a:pt x="250676" y="129535"/>
                    <a:pt x="251841" y="128016"/>
                  </a:cubicBezTo>
                  <a:cubicBezTo>
                    <a:pt x="254965" y="123431"/>
                    <a:pt x="259470" y="119962"/>
                    <a:pt x="264700" y="118110"/>
                  </a:cubicBezTo>
                  <a:cubicBezTo>
                    <a:pt x="271669" y="115573"/>
                    <a:pt x="277711" y="110991"/>
                    <a:pt x="282035" y="104966"/>
                  </a:cubicBezTo>
                  <a:cubicBezTo>
                    <a:pt x="282117" y="104685"/>
                    <a:pt x="282117" y="104388"/>
                    <a:pt x="282035" y="104108"/>
                  </a:cubicBezTo>
                  <a:cubicBezTo>
                    <a:pt x="282035" y="101441"/>
                    <a:pt x="280321" y="98869"/>
                    <a:pt x="281178" y="97345"/>
                  </a:cubicBezTo>
                  <a:cubicBezTo>
                    <a:pt x="283178" y="93440"/>
                    <a:pt x="284036" y="88487"/>
                    <a:pt x="288989" y="86392"/>
                  </a:cubicBezTo>
                  <a:cubicBezTo>
                    <a:pt x="290322" y="85916"/>
                    <a:pt x="291370" y="84392"/>
                    <a:pt x="292608" y="83153"/>
                  </a:cubicBezTo>
                  <a:lnTo>
                    <a:pt x="305086" y="83153"/>
                  </a:lnTo>
                  <a:cubicBezTo>
                    <a:pt x="308972" y="83059"/>
                    <a:pt x="312794" y="84155"/>
                    <a:pt x="316040" y="86296"/>
                  </a:cubicBezTo>
                  <a:cubicBezTo>
                    <a:pt x="317376" y="87186"/>
                    <a:pt x="318328" y="88546"/>
                    <a:pt x="318707" y="90106"/>
                  </a:cubicBezTo>
                  <a:cubicBezTo>
                    <a:pt x="318948" y="92322"/>
                    <a:pt x="318948" y="94558"/>
                    <a:pt x="318707" y="96774"/>
                  </a:cubicBezTo>
                  <a:cubicBezTo>
                    <a:pt x="315313" y="97245"/>
                    <a:pt x="312237" y="99022"/>
                    <a:pt x="310134" y="101727"/>
                  </a:cubicBezTo>
                  <a:cubicBezTo>
                    <a:pt x="306220" y="106371"/>
                    <a:pt x="301703" y="110471"/>
                    <a:pt x="296704" y="113919"/>
                  </a:cubicBezTo>
                  <a:cubicBezTo>
                    <a:pt x="294791" y="115419"/>
                    <a:pt x="293007" y="117076"/>
                    <a:pt x="291370" y="118872"/>
                  </a:cubicBezTo>
                  <a:cubicBezTo>
                    <a:pt x="290417" y="119824"/>
                    <a:pt x="289370" y="121444"/>
                    <a:pt x="288417" y="121444"/>
                  </a:cubicBezTo>
                  <a:cubicBezTo>
                    <a:pt x="284607" y="121444"/>
                    <a:pt x="284607" y="125063"/>
                    <a:pt x="282607" y="126682"/>
                  </a:cubicBezTo>
                  <a:cubicBezTo>
                    <a:pt x="280607" y="128302"/>
                    <a:pt x="281369" y="132112"/>
                    <a:pt x="282035" y="134969"/>
                  </a:cubicBezTo>
                  <a:cubicBezTo>
                    <a:pt x="284514" y="140859"/>
                    <a:pt x="284851" y="147431"/>
                    <a:pt x="282988" y="153543"/>
                  </a:cubicBezTo>
                  <a:cubicBezTo>
                    <a:pt x="281845" y="156115"/>
                    <a:pt x="282988" y="157924"/>
                    <a:pt x="286226" y="159353"/>
                  </a:cubicBezTo>
                  <a:lnTo>
                    <a:pt x="293275" y="163068"/>
                  </a:lnTo>
                  <a:cubicBezTo>
                    <a:pt x="293275" y="167164"/>
                    <a:pt x="296799" y="165068"/>
                    <a:pt x="298418" y="166592"/>
                  </a:cubicBezTo>
                  <a:cubicBezTo>
                    <a:pt x="300038" y="168116"/>
                    <a:pt x="303371" y="167926"/>
                    <a:pt x="306134" y="167164"/>
                  </a:cubicBezTo>
                  <a:cubicBezTo>
                    <a:pt x="311658" y="165640"/>
                    <a:pt x="317373" y="164592"/>
                    <a:pt x="322898" y="162973"/>
                  </a:cubicBezTo>
                  <a:cubicBezTo>
                    <a:pt x="331601" y="161118"/>
                    <a:pt x="340414" y="159813"/>
                    <a:pt x="349282" y="159068"/>
                  </a:cubicBezTo>
                  <a:cubicBezTo>
                    <a:pt x="350136" y="162955"/>
                    <a:pt x="353808" y="165554"/>
                    <a:pt x="357759" y="165068"/>
                  </a:cubicBezTo>
                  <a:cubicBezTo>
                    <a:pt x="358848" y="165005"/>
                    <a:pt x="359933" y="165236"/>
                    <a:pt x="360902" y="165735"/>
                  </a:cubicBezTo>
                  <a:cubicBezTo>
                    <a:pt x="362045" y="166402"/>
                    <a:pt x="363188" y="167354"/>
                    <a:pt x="362331" y="168973"/>
                  </a:cubicBezTo>
                  <a:cubicBezTo>
                    <a:pt x="355409" y="168261"/>
                    <a:pt x="348504" y="170470"/>
                    <a:pt x="343281" y="175069"/>
                  </a:cubicBezTo>
                  <a:cubicBezTo>
                    <a:pt x="341840" y="175810"/>
                    <a:pt x="340233" y="176171"/>
                    <a:pt x="338614" y="176117"/>
                  </a:cubicBezTo>
                  <a:cubicBezTo>
                    <a:pt x="336392" y="176009"/>
                    <a:pt x="334188" y="175657"/>
                    <a:pt x="332042" y="175069"/>
                  </a:cubicBezTo>
                  <a:cubicBezTo>
                    <a:pt x="322270" y="172926"/>
                    <a:pt x="312049" y="174595"/>
                    <a:pt x="303467" y="179737"/>
                  </a:cubicBezTo>
                  <a:cubicBezTo>
                    <a:pt x="303010" y="182582"/>
                    <a:pt x="303408" y="185499"/>
                    <a:pt x="304610" y="188119"/>
                  </a:cubicBezTo>
                  <a:cubicBezTo>
                    <a:pt x="306134" y="191167"/>
                    <a:pt x="309658" y="189452"/>
                    <a:pt x="311182" y="190786"/>
                  </a:cubicBezTo>
                  <a:lnTo>
                    <a:pt x="311182" y="202120"/>
                  </a:lnTo>
                  <a:cubicBezTo>
                    <a:pt x="311161" y="205009"/>
                    <a:pt x="309145" y="207499"/>
                    <a:pt x="306324" y="208121"/>
                  </a:cubicBezTo>
                  <a:cubicBezTo>
                    <a:pt x="303896" y="208996"/>
                    <a:pt x="301188" y="208039"/>
                    <a:pt x="299847" y="205835"/>
                  </a:cubicBezTo>
                  <a:cubicBezTo>
                    <a:pt x="297942" y="203644"/>
                    <a:pt x="295751" y="201549"/>
                    <a:pt x="294037" y="199739"/>
                  </a:cubicBezTo>
                  <a:cubicBezTo>
                    <a:pt x="289304" y="199587"/>
                    <a:pt x="284959" y="202344"/>
                    <a:pt x="283083" y="206693"/>
                  </a:cubicBezTo>
                  <a:cubicBezTo>
                    <a:pt x="280468" y="211525"/>
                    <a:pt x="279658" y="217129"/>
                    <a:pt x="280797" y="222504"/>
                  </a:cubicBezTo>
                  <a:cubicBezTo>
                    <a:pt x="280797" y="224695"/>
                    <a:pt x="281750" y="226886"/>
                    <a:pt x="282035" y="229076"/>
                  </a:cubicBezTo>
                  <a:cubicBezTo>
                    <a:pt x="282594" y="231352"/>
                    <a:pt x="281820" y="233748"/>
                    <a:pt x="280035" y="235268"/>
                  </a:cubicBezTo>
                  <a:lnTo>
                    <a:pt x="270415" y="235268"/>
                  </a:lnTo>
                  <a:cubicBezTo>
                    <a:pt x="270415" y="236887"/>
                    <a:pt x="270986" y="238601"/>
                    <a:pt x="270415" y="239363"/>
                  </a:cubicBezTo>
                  <a:cubicBezTo>
                    <a:pt x="268690" y="241889"/>
                    <a:pt x="265749" y="243305"/>
                    <a:pt x="262700" y="243078"/>
                  </a:cubicBezTo>
                  <a:cubicBezTo>
                    <a:pt x="258884" y="242735"/>
                    <a:pt x="255525" y="240423"/>
                    <a:pt x="253841" y="236982"/>
                  </a:cubicBezTo>
                  <a:cubicBezTo>
                    <a:pt x="247888" y="236911"/>
                    <a:pt x="242028" y="238458"/>
                    <a:pt x="236887" y="241459"/>
                  </a:cubicBezTo>
                  <a:cubicBezTo>
                    <a:pt x="234473" y="242706"/>
                    <a:pt x="231993" y="243819"/>
                    <a:pt x="229457" y="244793"/>
                  </a:cubicBezTo>
                  <a:cubicBezTo>
                    <a:pt x="227362" y="245554"/>
                    <a:pt x="225171" y="245840"/>
                    <a:pt x="223171" y="246793"/>
                  </a:cubicBezTo>
                  <a:cubicBezTo>
                    <a:pt x="221201" y="247962"/>
                    <a:pt x="219293" y="249234"/>
                    <a:pt x="217456" y="250603"/>
                  </a:cubicBezTo>
                  <a:lnTo>
                    <a:pt x="208598" y="243745"/>
                  </a:lnTo>
                  <a:lnTo>
                    <a:pt x="208598" y="243745"/>
                  </a:lnTo>
                  <a:cubicBezTo>
                    <a:pt x="205731" y="241765"/>
                    <a:pt x="201939" y="241765"/>
                    <a:pt x="199073" y="243745"/>
                  </a:cubicBezTo>
                  <a:cubicBezTo>
                    <a:pt x="196732" y="245113"/>
                    <a:pt x="194239" y="246199"/>
                    <a:pt x="191643" y="246983"/>
                  </a:cubicBezTo>
                  <a:cubicBezTo>
                    <a:pt x="190129" y="247499"/>
                    <a:pt x="188489" y="247499"/>
                    <a:pt x="186976" y="246983"/>
                  </a:cubicBezTo>
                  <a:cubicBezTo>
                    <a:pt x="186404" y="246983"/>
                    <a:pt x="186404" y="245078"/>
                    <a:pt x="186023" y="243840"/>
                  </a:cubicBezTo>
                  <a:lnTo>
                    <a:pt x="178499" y="241364"/>
                  </a:lnTo>
                  <a:cubicBezTo>
                    <a:pt x="177260" y="239173"/>
                    <a:pt x="175927" y="237077"/>
                    <a:pt x="174879" y="234887"/>
                  </a:cubicBezTo>
                  <a:cubicBezTo>
                    <a:pt x="173619" y="233136"/>
                    <a:pt x="174017" y="230695"/>
                    <a:pt x="175767" y="229435"/>
                  </a:cubicBezTo>
                  <a:cubicBezTo>
                    <a:pt x="175850" y="229376"/>
                    <a:pt x="175935" y="229320"/>
                    <a:pt x="176022" y="229267"/>
                  </a:cubicBezTo>
                  <a:cubicBezTo>
                    <a:pt x="176082" y="227966"/>
                    <a:pt x="176338" y="226681"/>
                    <a:pt x="176784" y="225457"/>
                  </a:cubicBezTo>
                  <a:cubicBezTo>
                    <a:pt x="177767" y="223537"/>
                    <a:pt x="178982" y="221746"/>
                    <a:pt x="180404" y="220123"/>
                  </a:cubicBezTo>
                  <a:cubicBezTo>
                    <a:pt x="182009" y="218797"/>
                    <a:pt x="183731" y="217618"/>
                    <a:pt x="185547" y="216598"/>
                  </a:cubicBezTo>
                  <a:cubicBezTo>
                    <a:pt x="180023" y="212598"/>
                    <a:pt x="179927" y="212312"/>
                    <a:pt x="181547" y="207073"/>
                  </a:cubicBezTo>
                  <a:cubicBezTo>
                    <a:pt x="181789" y="206265"/>
                    <a:pt x="182076" y="205470"/>
                    <a:pt x="182404" y="204692"/>
                  </a:cubicBezTo>
                  <a:cubicBezTo>
                    <a:pt x="182991" y="203399"/>
                    <a:pt x="182418" y="201875"/>
                    <a:pt x="181126" y="201287"/>
                  </a:cubicBezTo>
                  <a:cubicBezTo>
                    <a:pt x="181107" y="201279"/>
                    <a:pt x="181088" y="201271"/>
                    <a:pt x="181070" y="201263"/>
                  </a:cubicBezTo>
                  <a:cubicBezTo>
                    <a:pt x="179797" y="201023"/>
                    <a:pt x="178481" y="201335"/>
                    <a:pt x="177451" y="202120"/>
                  </a:cubicBezTo>
                  <a:cubicBezTo>
                    <a:pt x="175646" y="203813"/>
                    <a:pt x="173959" y="205627"/>
                    <a:pt x="172403" y="207550"/>
                  </a:cubicBezTo>
                  <a:cubicBezTo>
                    <a:pt x="170118" y="207405"/>
                    <a:pt x="167829" y="207405"/>
                    <a:pt x="165545" y="207550"/>
                  </a:cubicBezTo>
                  <a:cubicBezTo>
                    <a:pt x="164878" y="207550"/>
                    <a:pt x="164497" y="209074"/>
                    <a:pt x="163925" y="209931"/>
                  </a:cubicBezTo>
                  <a:lnTo>
                    <a:pt x="166497" y="210979"/>
                  </a:lnTo>
                  <a:cubicBezTo>
                    <a:pt x="167735" y="214789"/>
                    <a:pt x="163259" y="213550"/>
                    <a:pt x="162020" y="215932"/>
                  </a:cubicBezTo>
                  <a:cubicBezTo>
                    <a:pt x="163163" y="219932"/>
                    <a:pt x="160592" y="225457"/>
                    <a:pt x="165354" y="228791"/>
                  </a:cubicBezTo>
                  <a:cubicBezTo>
                    <a:pt x="165733" y="229206"/>
                    <a:pt x="165938" y="229752"/>
                    <a:pt x="165926" y="230315"/>
                  </a:cubicBezTo>
                  <a:cubicBezTo>
                    <a:pt x="167193" y="236092"/>
                    <a:pt x="168084" y="241947"/>
                    <a:pt x="168593" y="247841"/>
                  </a:cubicBezTo>
                  <a:cubicBezTo>
                    <a:pt x="167450" y="248602"/>
                    <a:pt x="166306" y="249174"/>
                    <a:pt x="165259" y="250031"/>
                  </a:cubicBezTo>
                  <a:lnTo>
                    <a:pt x="162211" y="253079"/>
                  </a:lnTo>
                  <a:cubicBezTo>
                    <a:pt x="158306" y="250317"/>
                    <a:pt x="154591" y="249650"/>
                    <a:pt x="151162" y="253079"/>
                  </a:cubicBezTo>
                  <a:cubicBezTo>
                    <a:pt x="150590" y="253746"/>
                    <a:pt x="149162" y="253555"/>
                    <a:pt x="148114" y="253746"/>
                  </a:cubicBezTo>
                  <a:cubicBezTo>
                    <a:pt x="145369" y="253916"/>
                    <a:pt x="142634" y="254235"/>
                    <a:pt x="139922" y="254698"/>
                  </a:cubicBezTo>
                  <a:cubicBezTo>
                    <a:pt x="137065" y="255270"/>
                    <a:pt x="136589" y="256794"/>
                    <a:pt x="137446" y="260318"/>
                  </a:cubicBezTo>
                  <a:cubicBezTo>
                    <a:pt x="137604" y="261392"/>
                    <a:pt x="137604" y="262483"/>
                    <a:pt x="137446" y="263557"/>
                  </a:cubicBezTo>
                  <a:lnTo>
                    <a:pt x="130397" y="260890"/>
                  </a:lnTo>
                  <a:cubicBezTo>
                    <a:pt x="129180" y="263860"/>
                    <a:pt x="127613" y="266673"/>
                    <a:pt x="125730" y="269272"/>
                  </a:cubicBezTo>
                  <a:cubicBezTo>
                    <a:pt x="123254" y="271939"/>
                    <a:pt x="126397" y="275368"/>
                    <a:pt x="123730" y="278035"/>
                  </a:cubicBezTo>
                  <a:cubicBezTo>
                    <a:pt x="115944" y="279167"/>
                    <a:pt x="108407" y="281615"/>
                    <a:pt x="101441" y="285274"/>
                  </a:cubicBezTo>
                  <a:cubicBezTo>
                    <a:pt x="101176" y="286691"/>
                    <a:pt x="100985" y="288123"/>
                    <a:pt x="100870" y="289560"/>
                  </a:cubicBezTo>
                  <a:cubicBezTo>
                    <a:pt x="100967" y="292770"/>
                    <a:pt x="98697" y="295567"/>
                    <a:pt x="95536" y="296132"/>
                  </a:cubicBezTo>
                  <a:cubicBezTo>
                    <a:pt x="91370" y="297036"/>
                    <a:pt x="87854" y="299813"/>
                    <a:pt x="86011" y="303657"/>
                  </a:cubicBezTo>
                  <a:cubicBezTo>
                    <a:pt x="81233" y="304490"/>
                    <a:pt x="76334" y="303126"/>
                    <a:pt x="72676" y="299942"/>
                  </a:cubicBezTo>
                  <a:cubicBezTo>
                    <a:pt x="72676" y="299942"/>
                    <a:pt x="70866" y="299942"/>
                    <a:pt x="69723" y="299942"/>
                  </a:cubicBezTo>
                  <a:cubicBezTo>
                    <a:pt x="71152" y="303847"/>
                    <a:pt x="73343" y="306895"/>
                    <a:pt x="71342" y="311087"/>
                  </a:cubicBezTo>
                  <a:cubicBezTo>
                    <a:pt x="66961" y="311087"/>
                    <a:pt x="62389" y="313182"/>
                    <a:pt x="58007" y="310039"/>
                  </a:cubicBezTo>
                  <a:cubicBezTo>
                    <a:pt x="57249" y="309704"/>
                    <a:pt x="56384" y="309704"/>
                    <a:pt x="55626" y="310039"/>
                  </a:cubicBezTo>
                  <a:lnTo>
                    <a:pt x="45244" y="312325"/>
                  </a:lnTo>
                  <a:lnTo>
                    <a:pt x="46863" y="319278"/>
                  </a:lnTo>
                  <a:cubicBezTo>
                    <a:pt x="50959" y="320612"/>
                    <a:pt x="54864" y="322040"/>
                    <a:pt x="58865" y="322993"/>
                  </a:cubicBezTo>
                  <a:cubicBezTo>
                    <a:pt x="62465" y="323720"/>
                    <a:pt x="65445" y="326234"/>
                    <a:pt x="66770" y="329660"/>
                  </a:cubicBezTo>
                  <a:cubicBezTo>
                    <a:pt x="68530" y="333987"/>
                    <a:pt x="71680" y="337607"/>
                    <a:pt x="75724" y="339947"/>
                  </a:cubicBezTo>
                  <a:cubicBezTo>
                    <a:pt x="76707" y="349016"/>
                    <a:pt x="75996" y="358189"/>
                    <a:pt x="73628" y="366998"/>
                  </a:cubicBezTo>
                  <a:cubicBezTo>
                    <a:pt x="73193" y="370707"/>
                    <a:pt x="69833" y="373362"/>
                    <a:pt x="66124" y="372927"/>
                  </a:cubicBezTo>
                  <a:cubicBezTo>
                    <a:pt x="65763" y="372885"/>
                    <a:pt x="65405" y="372813"/>
                    <a:pt x="65056" y="372713"/>
                  </a:cubicBezTo>
                  <a:cubicBezTo>
                    <a:pt x="58511" y="371954"/>
                    <a:pt x="51927" y="371572"/>
                    <a:pt x="45339" y="371570"/>
                  </a:cubicBezTo>
                  <a:cubicBezTo>
                    <a:pt x="36862" y="371094"/>
                    <a:pt x="28480" y="369760"/>
                    <a:pt x="19907" y="369665"/>
                  </a:cubicBezTo>
                  <a:cubicBezTo>
                    <a:pt x="18574" y="369665"/>
                    <a:pt x="17336" y="368713"/>
                    <a:pt x="16002" y="368522"/>
                  </a:cubicBezTo>
                  <a:cubicBezTo>
                    <a:pt x="14942" y="368230"/>
                    <a:pt x="13824" y="368230"/>
                    <a:pt x="12764" y="368522"/>
                  </a:cubicBezTo>
                  <a:cubicBezTo>
                    <a:pt x="9335" y="370522"/>
                    <a:pt x="5906" y="372713"/>
                    <a:pt x="2191" y="375095"/>
                  </a:cubicBezTo>
                  <a:cubicBezTo>
                    <a:pt x="2858" y="376523"/>
                    <a:pt x="3524" y="377952"/>
                    <a:pt x="4096" y="379476"/>
                  </a:cubicBezTo>
                  <a:cubicBezTo>
                    <a:pt x="4847" y="380921"/>
                    <a:pt x="5270" y="382515"/>
                    <a:pt x="5334" y="384143"/>
                  </a:cubicBezTo>
                  <a:cubicBezTo>
                    <a:pt x="5007" y="387733"/>
                    <a:pt x="5363" y="391353"/>
                    <a:pt x="6382" y="394811"/>
                  </a:cubicBezTo>
                  <a:cubicBezTo>
                    <a:pt x="6810" y="396949"/>
                    <a:pt x="6810" y="399151"/>
                    <a:pt x="6382" y="401288"/>
                  </a:cubicBezTo>
                  <a:cubicBezTo>
                    <a:pt x="5665" y="406502"/>
                    <a:pt x="3917" y="411521"/>
                    <a:pt x="1238" y="416052"/>
                  </a:cubicBezTo>
                  <a:cubicBezTo>
                    <a:pt x="526" y="417713"/>
                    <a:pt x="107" y="419486"/>
                    <a:pt x="0" y="421291"/>
                  </a:cubicBezTo>
                  <a:lnTo>
                    <a:pt x="5525" y="425291"/>
                  </a:lnTo>
                  <a:lnTo>
                    <a:pt x="5525" y="439293"/>
                  </a:lnTo>
                  <a:cubicBezTo>
                    <a:pt x="9290" y="440375"/>
                    <a:pt x="13285" y="440375"/>
                    <a:pt x="17050" y="439293"/>
                  </a:cubicBezTo>
                  <a:cubicBezTo>
                    <a:pt x="21812" y="437864"/>
                    <a:pt x="24479" y="439293"/>
                    <a:pt x="27337" y="444056"/>
                  </a:cubicBezTo>
                  <a:cubicBezTo>
                    <a:pt x="27908" y="445008"/>
                    <a:pt x="28385" y="445960"/>
                    <a:pt x="28861" y="446913"/>
                  </a:cubicBezTo>
                  <a:cubicBezTo>
                    <a:pt x="30002" y="449008"/>
                    <a:pt x="32190" y="450321"/>
                    <a:pt x="34576" y="450342"/>
                  </a:cubicBezTo>
                  <a:cubicBezTo>
                    <a:pt x="40173" y="445318"/>
                    <a:pt x="47700" y="443018"/>
                    <a:pt x="55150" y="444056"/>
                  </a:cubicBezTo>
                  <a:cubicBezTo>
                    <a:pt x="59221" y="444003"/>
                    <a:pt x="63276" y="443524"/>
                    <a:pt x="67247" y="442627"/>
                  </a:cubicBezTo>
                  <a:cubicBezTo>
                    <a:pt x="68863" y="438907"/>
                    <a:pt x="72033" y="436086"/>
                    <a:pt x="75914" y="434912"/>
                  </a:cubicBezTo>
                  <a:cubicBezTo>
                    <a:pt x="76899" y="434422"/>
                    <a:pt x="77725" y="433662"/>
                    <a:pt x="78296" y="432721"/>
                  </a:cubicBezTo>
                  <a:lnTo>
                    <a:pt x="85630" y="422624"/>
                  </a:lnTo>
                  <a:cubicBezTo>
                    <a:pt x="85367" y="421994"/>
                    <a:pt x="85048" y="421388"/>
                    <a:pt x="84677" y="420814"/>
                  </a:cubicBezTo>
                  <a:cubicBezTo>
                    <a:pt x="82456" y="417456"/>
                    <a:pt x="82809" y="413015"/>
                    <a:pt x="85535" y="410051"/>
                  </a:cubicBezTo>
                  <a:cubicBezTo>
                    <a:pt x="87821" y="407003"/>
                    <a:pt x="90392" y="404051"/>
                    <a:pt x="92488" y="400526"/>
                  </a:cubicBezTo>
                  <a:cubicBezTo>
                    <a:pt x="93761" y="398362"/>
                    <a:pt x="95920" y="396865"/>
                    <a:pt x="98393" y="396431"/>
                  </a:cubicBezTo>
                  <a:cubicBezTo>
                    <a:pt x="102900" y="395103"/>
                    <a:pt x="107196" y="393147"/>
                    <a:pt x="111157" y="390620"/>
                  </a:cubicBezTo>
                  <a:cubicBezTo>
                    <a:pt x="113786" y="389434"/>
                    <a:pt x="115247" y="386590"/>
                    <a:pt x="114681" y="383762"/>
                  </a:cubicBezTo>
                  <a:cubicBezTo>
                    <a:pt x="114681" y="383000"/>
                    <a:pt x="114681" y="382238"/>
                    <a:pt x="114110" y="381381"/>
                  </a:cubicBezTo>
                  <a:cubicBezTo>
                    <a:pt x="113157" y="375761"/>
                    <a:pt x="113633" y="374714"/>
                    <a:pt x="118396" y="371856"/>
                  </a:cubicBezTo>
                  <a:lnTo>
                    <a:pt x="122587" y="369760"/>
                  </a:lnTo>
                  <a:cubicBezTo>
                    <a:pt x="125392" y="370225"/>
                    <a:pt x="128223" y="370511"/>
                    <a:pt x="131064" y="370618"/>
                  </a:cubicBezTo>
                  <a:cubicBezTo>
                    <a:pt x="134112" y="370618"/>
                    <a:pt x="135922" y="372999"/>
                    <a:pt x="138589" y="373666"/>
                  </a:cubicBezTo>
                  <a:cubicBezTo>
                    <a:pt x="141463" y="374763"/>
                    <a:pt x="144711" y="374135"/>
                    <a:pt x="146971" y="372047"/>
                  </a:cubicBezTo>
                  <a:cubicBezTo>
                    <a:pt x="149440" y="369851"/>
                    <a:pt x="152277" y="368110"/>
                    <a:pt x="155353" y="366903"/>
                  </a:cubicBezTo>
                  <a:cubicBezTo>
                    <a:pt x="158185" y="365895"/>
                    <a:pt x="160755" y="364268"/>
                    <a:pt x="162878" y="362141"/>
                  </a:cubicBezTo>
                  <a:cubicBezTo>
                    <a:pt x="163925" y="360997"/>
                    <a:pt x="165830" y="359569"/>
                    <a:pt x="166973" y="359855"/>
                  </a:cubicBezTo>
                  <a:cubicBezTo>
                    <a:pt x="170687" y="360838"/>
                    <a:pt x="174317" y="362113"/>
                    <a:pt x="177832" y="363664"/>
                  </a:cubicBezTo>
                  <a:cubicBezTo>
                    <a:pt x="179832" y="364522"/>
                    <a:pt x="180308" y="366427"/>
                    <a:pt x="180975" y="368332"/>
                  </a:cubicBezTo>
                  <a:cubicBezTo>
                    <a:pt x="182197" y="372858"/>
                    <a:pt x="184713" y="376930"/>
                    <a:pt x="188214" y="380047"/>
                  </a:cubicBezTo>
                  <a:cubicBezTo>
                    <a:pt x="192596" y="383381"/>
                    <a:pt x="196501" y="387287"/>
                    <a:pt x="200692" y="390811"/>
                  </a:cubicBezTo>
                  <a:cubicBezTo>
                    <a:pt x="202040" y="392163"/>
                    <a:pt x="203712" y="393147"/>
                    <a:pt x="205550" y="393668"/>
                  </a:cubicBezTo>
                  <a:cubicBezTo>
                    <a:pt x="210113" y="394711"/>
                    <a:pt x="214359" y="396834"/>
                    <a:pt x="217932" y="399860"/>
                  </a:cubicBezTo>
                  <a:cubicBezTo>
                    <a:pt x="220409" y="401479"/>
                    <a:pt x="223361" y="402431"/>
                    <a:pt x="224695" y="405574"/>
                  </a:cubicBezTo>
                  <a:cubicBezTo>
                    <a:pt x="225266" y="406505"/>
                    <a:pt x="226141" y="407212"/>
                    <a:pt x="227171" y="407575"/>
                  </a:cubicBezTo>
                  <a:cubicBezTo>
                    <a:pt x="233648" y="409956"/>
                    <a:pt x="233267" y="416052"/>
                    <a:pt x="234887" y="421005"/>
                  </a:cubicBezTo>
                  <a:lnTo>
                    <a:pt x="231267" y="427006"/>
                  </a:lnTo>
                  <a:cubicBezTo>
                    <a:pt x="230410" y="427006"/>
                    <a:pt x="230219" y="427672"/>
                    <a:pt x="229934" y="427672"/>
                  </a:cubicBezTo>
                  <a:cubicBezTo>
                    <a:pt x="222793" y="430355"/>
                    <a:pt x="215064" y="431079"/>
                    <a:pt x="207550" y="429768"/>
                  </a:cubicBezTo>
                  <a:cubicBezTo>
                    <a:pt x="206026" y="429197"/>
                    <a:pt x="203835" y="430339"/>
                    <a:pt x="202121" y="431006"/>
                  </a:cubicBezTo>
                  <a:cubicBezTo>
                    <a:pt x="200406" y="431673"/>
                    <a:pt x="201644" y="432435"/>
                    <a:pt x="201359" y="433292"/>
                  </a:cubicBezTo>
                  <a:lnTo>
                    <a:pt x="220409" y="443389"/>
                  </a:lnTo>
                  <a:cubicBezTo>
                    <a:pt x="221926" y="444232"/>
                    <a:pt x="223839" y="443684"/>
                    <a:pt x="224682" y="442167"/>
                  </a:cubicBezTo>
                  <a:cubicBezTo>
                    <a:pt x="224960" y="441668"/>
                    <a:pt x="225096" y="441102"/>
                    <a:pt x="225076" y="440531"/>
                  </a:cubicBezTo>
                  <a:cubicBezTo>
                    <a:pt x="225076" y="439388"/>
                    <a:pt x="224600" y="438341"/>
                    <a:pt x="224600" y="437293"/>
                  </a:cubicBezTo>
                  <a:cubicBezTo>
                    <a:pt x="224539" y="434474"/>
                    <a:pt x="225810" y="431792"/>
                    <a:pt x="228029" y="430054"/>
                  </a:cubicBezTo>
                  <a:lnTo>
                    <a:pt x="232696" y="430054"/>
                  </a:lnTo>
                  <a:lnTo>
                    <a:pt x="235744" y="426910"/>
                  </a:lnTo>
                  <a:cubicBezTo>
                    <a:pt x="237839" y="424529"/>
                    <a:pt x="237935" y="420814"/>
                    <a:pt x="241649" y="419291"/>
                  </a:cubicBezTo>
                  <a:cubicBezTo>
                    <a:pt x="243078" y="418719"/>
                    <a:pt x="242602" y="416243"/>
                    <a:pt x="241649" y="414909"/>
                  </a:cubicBezTo>
                  <a:cubicBezTo>
                    <a:pt x="240444" y="413631"/>
                    <a:pt x="239138" y="412452"/>
                    <a:pt x="237744" y="411385"/>
                  </a:cubicBezTo>
                  <a:cubicBezTo>
                    <a:pt x="237836" y="408043"/>
                    <a:pt x="239783" y="405032"/>
                    <a:pt x="242792" y="403574"/>
                  </a:cubicBezTo>
                  <a:cubicBezTo>
                    <a:pt x="245133" y="404164"/>
                    <a:pt x="247424" y="404928"/>
                    <a:pt x="249650" y="405860"/>
                  </a:cubicBezTo>
                  <a:cubicBezTo>
                    <a:pt x="251424" y="407176"/>
                    <a:pt x="253053" y="408676"/>
                    <a:pt x="254508" y="410337"/>
                  </a:cubicBezTo>
                  <a:cubicBezTo>
                    <a:pt x="254508" y="408146"/>
                    <a:pt x="255080" y="406813"/>
                    <a:pt x="254508" y="406337"/>
                  </a:cubicBezTo>
                  <a:cubicBezTo>
                    <a:pt x="252661" y="404312"/>
                    <a:pt x="250546" y="402549"/>
                    <a:pt x="248222" y="401098"/>
                  </a:cubicBezTo>
                  <a:cubicBezTo>
                    <a:pt x="243078" y="398050"/>
                    <a:pt x="237649" y="395478"/>
                    <a:pt x="232505" y="392811"/>
                  </a:cubicBezTo>
                  <a:lnTo>
                    <a:pt x="232505" y="388334"/>
                  </a:lnTo>
                  <a:cubicBezTo>
                    <a:pt x="222994" y="389249"/>
                    <a:pt x="214275" y="382976"/>
                    <a:pt x="212122" y="373666"/>
                  </a:cubicBezTo>
                  <a:cubicBezTo>
                    <a:pt x="211398" y="371264"/>
                    <a:pt x="209755" y="369244"/>
                    <a:pt x="207550" y="368046"/>
                  </a:cubicBezTo>
                  <a:lnTo>
                    <a:pt x="202692" y="364903"/>
                  </a:lnTo>
                  <a:cubicBezTo>
                    <a:pt x="199953" y="363384"/>
                    <a:pt x="198352" y="360405"/>
                    <a:pt x="198596" y="357283"/>
                  </a:cubicBezTo>
                  <a:cubicBezTo>
                    <a:pt x="198801" y="354111"/>
                    <a:pt x="198801" y="350930"/>
                    <a:pt x="198596" y="347758"/>
                  </a:cubicBezTo>
                  <a:cubicBezTo>
                    <a:pt x="203073" y="346520"/>
                    <a:pt x="206788" y="343091"/>
                    <a:pt x="211836" y="344710"/>
                  </a:cubicBezTo>
                  <a:cubicBezTo>
                    <a:pt x="212503" y="347758"/>
                    <a:pt x="209931" y="351282"/>
                    <a:pt x="214122" y="353092"/>
                  </a:cubicBezTo>
                  <a:lnTo>
                    <a:pt x="218599" y="349377"/>
                  </a:lnTo>
                  <a:cubicBezTo>
                    <a:pt x="220987" y="349787"/>
                    <a:pt x="222856" y="351656"/>
                    <a:pt x="223266" y="354044"/>
                  </a:cubicBezTo>
                  <a:cubicBezTo>
                    <a:pt x="224914" y="362057"/>
                    <a:pt x="231035" y="368399"/>
                    <a:pt x="238982" y="370332"/>
                  </a:cubicBezTo>
                  <a:cubicBezTo>
                    <a:pt x="241037" y="371065"/>
                    <a:pt x="242988" y="372058"/>
                    <a:pt x="244793" y="373285"/>
                  </a:cubicBezTo>
                  <a:cubicBezTo>
                    <a:pt x="247936" y="375380"/>
                    <a:pt x="250889" y="377952"/>
                    <a:pt x="254318" y="379762"/>
                  </a:cubicBezTo>
                  <a:cubicBezTo>
                    <a:pt x="258941" y="382270"/>
                    <a:pt x="262995" y="385707"/>
                    <a:pt x="266224" y="389858"/>
                  </a:cubicBezTo>
                  <a:cubicBezTo>
                    <a:pt x="266224" y="392906"/>
                    <a:pt x="266224" y="395954"/>
                    <a:pt x="265271" y="399383"/>
                  </a:cubicBezTo>
                  <a:cubicBezTo>
                    <a:pt x="264653" y="402114"/>
                    <a:pt x="265440" y="404972"/>
                    <a:pt x="267367" y="407003"/>
                  </a:cubicBezTo>
                  <a:cubicBezTo>
                    <a:pt x="268507" y="408180"/>
                    <a:pt x="269498" y="409491"/>
                    <a:pt x="270320" y="410908"/>
                  </a:cubicBezTo>
                  <a:cubicBezTo>
                    <a:pt x="272062" y="414347"/>
                    <a:pt x="274778" y="417196"/>
                    <a:pt x="278130" y="419100"/>
                  </a:cubicBezTo>
                  <a:cubicBezTo>
                    <a:pt x="278702" y="419100"/>
                    <a:pt x="279464" y="420243"/>
                    <a:pt x="279368" y="420814"/>
                  </a:cubicBezTo>
                  <a:cubicBezTo>
                    <a:pt x="278797" y="424529"/>
                    <a:pt x="281369" y="425387"/>
                    <a:pt x="284036" y="426434"/>
                  </a:cubicBezTo>
                  <a:cubicBezTo>
                    <a:pt x="284036" y="426434"/>
                    <a:pt x="284607" y="427291"/>
                    <a:pt x="284893" y="427768"/>
                  </a:cubicBezTo>
                  <a:lnTo>
                    <a:pt x="281559" y="431959"/>
                  </a:lnTo>
                  <a:cubicBezTo>
                    <a:pt x="284438" y="434304"/>
                    <a:pt x="286173" y="437773"/>
                    <a:pt x="286322" y="441484"/>
                  </a:cubicBezTo>
                  <a:cubicBezTo>
                    <a:pt x="290322" y="439483"/>
                    <a:pt x="292989" y="445484"/>
                    <a:pt x="297275" y="442151"/>
                  </a:cubicBezTo>
                  <a:lnTo>
                    <a:pt x="295942" y="436150"/>
                  </a:lnTo>
                  <a:cubicBezTo>
                    <a:pt x="299466" y="434912"/>
                    <a:pt x="298609" y="432911"/>
                    <a:pt x="297561" y="430911"/>
                  </a:cubicBezTo>
                  <a:lnTo>
                    <a:pt x="306324" y="430911"/>
                  </a:lnTo>
                  <a:lnTo>
                    <a:pt x="308039" y="427291"/>
                  </a:lnTo>
                  <a:lnTo>
                    <a:pt x="308039" y="427291"/>
                  </a:lnTo>
                  <a:cubicBezTo>
                    <a:pt x="307467" y="423958"/>
                    <a:pt x="306324" y="422624"/>
                    <a:pt x="303657" y="423577"/>
                  </a:cubicBezTo>
                  <a:cubicBezTo>
                    <a:pt x="301212" y="424493"/>
                    <a:pt x="298457" y="423897"/>
                    <a:pt x="296609" y="422053"/>
                  </a:cubicBezTo>
                  <a:cubicBezTo>
                    <a:pt x="296609" y="419576"/>
                    <a:pt x="297180" y="416909"/>
                    <a:pt x="297561" y="414337"/>
                  </a:cubicBezTo>
                  <a:cubicBezTo>
                    <a:pt x="295942" y="411004"/>
                    <a:pt x="292227" y="408146"/>
                    <a:pt x="295466" y="403479"/>
                  </a:cubicBezTo>
                  <a:cubicBezTo>
                    <a:pt x="296806" y="404258"/>
                    <a:pt x="298208" y="404928"/>
                    <a:pt x="299657" y="405479"/>
                  </a:cubicBezTo>
                  <a:cubicBezTo>
                    <a:pt x="300962" y="405860"/>
                    <a:pt x="302351" y="405860"/>
                    <a:pt x="303657" y="405479"/>
                  </a:cubicBezTo>
                  <a:cubicBezTo>
                    <a:pt x="304419" y="405479"/>
                    <a:pt x="304895" y="403765"/>
                    <a:pt x="305086" y="402812"/>
                  </a:cubicBezTo>
                  <a:cubicBezTo>
                    <a:pt x="305276" y="401860"/>
                    <a:pt x="306705" y="400812"/>
                    <a:pt x="308039" y="400431"/>
                  </a:cubicBezTo>
                  <a:cubicBezTo>
                    <a:pt x="314175" y="397735"/>
                    <a:pt x="321218" y="398052"/>
                    <a:pt x="327089" y="401288"/>
                  </a:cubicBezTo>
                  <a:cubicBezTo>
                    <a:pt x="330109" y="403252"/>
                    <a:pt x="334012" y="403215"/>
                    <a:pt x="336995" y="401193"/>
                  </a:cubicBezTo>
                  <a:cubicBezTo>
                    <a:pt x="341025" y="397968"/>
                    <a:pt x="346470" y="397132"/>
                    <a:pt x="351282" y="399002"/>
                  </a:cubicBezTo>
                  <a:cubicBezTo>
                    <a:pt x="352199" y="398075"/>
                    <a:pt x="353261" y="397304"/>
                    <a:pt x="354425" y="396716"/>
                  </a:cubicBezTo>
                  <a:cubicBezTo>
                    <a:pt x="351853" y="396060"/>
                    <a:pt x="349336" y="395200"/>
                    <a:pt x="346901" y="394145"/>
                  </a:cubicBezTo>
                  <a:cubicBezTo>
                    <a:pt x="345504" y="393277"/>
                    <a:pt x="344355" y="392063"/>
                    <a:pt x="343567" y="390620"/>
                  </a:cubicBezTo>
                  <a:cubicBezTo>
                    <a:pt x="342138" y="388049"/>
                    <a:pt x="340900" y="385286"/>
                    <a:pt x="339566" y="382524"/>
                  </a:cubicBezTo>
                  <a:cubicBezTo>
                    <a:pt x="343853" y="372999"/>
                    <a:pt x="343853" y="372999"/>
                    <a:pt x="347948" y="370618"/>
                  </a:cubicBezTo>
                  <a:cubicBezTo>
                    <a:pt x="347021" y="363742"/>
                    <a:pt x="350974" y="357139"/>
                    <a:pt x="357473" y="354711"/>
                  </a:cubicBezTo>
                  <a:lnTo>
                    <a:pt x="358616" y="347948"/>
                  </a:lnTo>
                  <a:lnTo>
                    <a:pt x="370046" y="336328"/>
                  </a:lnTo>
                  <a:cubicBezTo>
                    <a:pt x="373598" y="335123"/>
                    <a:pt x="377448" y="335123"/>
                    <a:pt x="381000" y="336328"/>
                  </a:cubicBezTo>
                  <a:cubicBezTo>
                    <a:pt x="381572" y="340900"/>
                    <a:pt x="382334" y="341757"/>
                    <a:pt x="386144" y="341566"/>
                  </a:cubicBezTo>
                  <a:cubicBezTo>
                    <a:pt x="389954" y="341376"/>
                    <a:pt x="392144" y="340424"/>
                    <a:pt x="394907" y="343186"/>
                  </a:cubicBezTo>
                  <a:cubicBezTo>
                    <a:pt x="394049" y="346901"/>
                    <a:pt x="389192" y="346043"/>
                    <a:pt x="387477" y="349663"/>
                  </a:cubicBezTo>
                  <a:lnTo>
                    <a:pt x="394240" y="353663"/>
                  </a:lnTo>
                  <a:lnTo>
                    <a:pt x="395383" y="360426"/>
                  </a:lnTo>
                  <a:cubicBezTo>
                    <a:pt x="397002" y="360426"/>
                    <a:pt x="398717" y="360426"/>
                    <a:pt x="399479" y="360426"/>
                  </a:cubicBezTo>
                  <a:cubicBezTo>
                    <a:pt x="402479" y="358458"/>
                    <a:pt x="405670" y="356799"/>
                    <a:pt x="409004" y="355473"/>
                  </a:cubicBezTo>
                  <a:cubicBezTo>
                    <a:pt x="411393" y="354192"/>
                    <a:pt x="414135" y="353723"/>
                    <a:pt x="416814" y="354139"/>
                  </a:cubicBezTo>
                  <a:cubicBezTo>
                    <a:pt x="418719" y="354139"/>
                    <a:pt x="419957" y="353378"/>
                    <a:pt x="419386" y="350710"/>
                  </a:cubicBezTo>
                  <a:lnTo>
                    <a:pt x="416433" y="350710"/>
                  </a:lnTo>
                  <a:cubicBezTo>
                    <a:pt x="412140" y="351962"/>
                    <a:pt x="407646" y="349497"/>
                    <a:pt x="406394" y="345204"/>
                  </a:cubicBezTo>
                  <a:cubicBezTo>
                    <a:pt x="406283" y="344824"/>
                    <a:pt x="406200" y="344435"/>
                    <a:pt x="406146" y="344043"/>
                  </a:cubicBezTo>
                  <a:cubicBezTo>
                    <a:pt x="405689" y="342391"/>
                    <a:pt x="406390" y="340637"/>
                    <a:pt x="407861" y="339757"/>
                  </a:cubicBezTo>
                  <a:cubicBezTo>
                    <a:pt x="408571" y="339339"/>
                    <a:pt x="409302" y="338957"/>
                    <a:pt x="410051" y="338614"/>
                  </a:cubicBezTo>
                  <a:cubicBezTo>
                    <a:pt x="421081" y="333670"/>
                    <a:pt x="432808" y="330457"/>
                    <a:pt x="444818" y="329089"/>
                  </a:cubicBezTo>
                  <a:cubicBezTo>
                    <a:pt x="444818" y="329089"/>
                    <a:pt x="445580" y="329660"/>
                    <a:pt x="446056" y="329946"/>
                  </a:cubicBezTo>
                  <a:cubicBezTo>
                    <a:pt x="443217" y="333213"/>
                    <a:pt x="439620" y="335732"/>
                    <a:pt x="435578" y="337280"/>
                  </a:cubicBezTo>
                  <a:lnTo>
                    <a:pt x="437388" y="341281"/>
                  </a:lnTo>
                  <a:cubicBezTo>
                    <a:pt x="433864" y="344995"/>
                    <a:pt x="432340" y="350806"/>
                    <a:pt x="426339" y="352235"/>
                  </a:cubicBezTo>
                  <a:cubicBezTo>
                    <a:pt x="429387" y="356521"/>
                    <a:pt x="429387" y="356521"/>
                    <a:pt x="432530" y="358140"/>
                  </a:cubicBezTo>
                  <a:cubicBezTo>
                    <a:pt x="435674" y="359759"/>
                    <a:pt x="439769" y="361760"/>
                    <a:pt x="443198" y="363855"/>
                  </a:cubicBezTo>
                  <a:cubicBezTo>
                    <a:pt x="449866" y="363855"/>
                    <a:pt x="456438" y="363855"/>
                    <a:pt x="463106" y="364712"/>
                  </a:cubicBezTo>
                  <a:cubicBezTo>
                    <a:pt x="476639" y="365388"/>
                    <a:pt x="489922" y="368620"/>
                    <a:pt x="502253" y="374237"/>
                  </a:cubicBezTo>
                  <a:cubicBezTo>
                    <a:pt x="506920" y="376921"/>
                    <a:pt x="511832" y="379153"/>
                    <a:pt x="516922" y="380905"/>
                  </a:cubicBezTo>
                  <a:cubicBezTo>
                    <a:pt x="519556" y="381625"/>
                    <a:pt x="522296" y="381883"/>
                    <a:pt x="525018" y="381667"/>
                  </a:cubicBezTo>
                  <a:lnTo>
                    <a:pt x="525018" y="381667"/>
                  </a:lnTo>
                  <a:cubicBezTo>
                    <a:pt x="523545" y="379688"/>
                    <a:pt x="522624" y="377355"/>
                    <a:pt x="522351" y="374904"/>
                  </a:cubicBezTo>
                  <a:cubicBezTo>
                    <a:pt x="523039" y="369194"/>
                    <a:pt x="520066" y="363666"/>
                    <a:pt x="514921" y="361093"/>
                  </a:cubicBezTo>
                  <a:lnTo>
                    <a:pt x="523589" y="347377"/>
                  </a:lnTo>
                  <a:cubicBezTo>
                    <a:pt x="529268" y="345410"/>
                    <a:pt x="534533" y="342407"/>
                    <a:pt x="539115" y="338518"/>
                  </a:cubicBezTo>
                  <a:cubicBezTo>
                    <a:pt x="544016" y="335468"/>
                    <a:pt x="549258" y="333005"/>
                    <a:pt x="554736" y="331184"/>
                  </a:cubicBezTo>
                  <a:cubicBezTo>
                    <a:pt x="556306" y="330617"/>
                    <a:pt x="558024" y="330617"/>
                    <a:pt x="559594" y="331184"/>
                  </a:cubicBezTo>
                  <a:lnTo>
                    <a:pt x="561404" y="331946"/>
                  </a:lnTo>
                  <a:cubicBezTo>
                    <a:pt x="561895" y="321760"/>
                    <a:pt x="564151" y="311738"/>
                    <a:pt x="568071" y="302324"/>
                  </a:cubicBezTo>
                  <a:cubicBezTo>
                    <a:pt x="570828" y="293089"/>
                    <a:pt x="576553" y="285020"/>
                    <a:pt x="584359" y="279368"/>
                  </a:cubicBezTo>
                  <a:cubicBezTo>
                    <a:pt x="592697" y="275894"/>
                    <a:pt x="601734" y="274427"/>
                    <a:pt x="610743" y="275082"/>
                  </a:cubicBezTo>
                  <a:cubicBezTo>
                    <a:pt x="614419" y="275415"/>
                    <a:pt x="618116" y="275415"/>
                    <a:pt x="621792" y="275082"/>
                  </a:cubicBezTo>
                  <a:cubicBezTo>
                    <a:pt x="624650" y="274511"/>
                    <a:pt x="624650" y="271748"/>
                    <a:pt x="624650" y="269272"/>
                  </a:cubicBezTo>
                  <a:cubicBezTo>
                    <a:pt x="624570" y="264206"/>
                    <a:pt x="623963" y="259163"/>
                    <a:pt x="622840" y="254222"/>
                  </a:cubicBezTo>
                  <a:cubicBezTo>
                    <a:pt x="621548" y="249194"/>
                    <a:pt x="621747" y="243899"/>
                    <a:pt x="623411" y="238982"/>
                  </a:cubicBezTo>
                  <a:cubicBezTo>
                    <a:pt x="616999" y="236908"/>
                    <a:pt x="612805" y="230755"/>
                    <a:pt x="613220" y="224028"/>
                  </a:cubicBezTo>
                  <a:cubicBezTo>
                    <a:pt x="614853" y="216730"/>
                    <a:pt x="618109" y="209894"/>
                    <a:pt x="622745" y="204025"/>
                  </a:cubicBezTo>
                  <a:cubicBezTo>
                    <a:pt x="624745" y="200977"/>
                    <a:pt x="626745" y="197929"/>
                    <a:pt x="628650" y="194500"/>
                  </a:cubicBezTo>
                  <a:cubicBezTo>
                    <a:pt x="630555" y="191071"/>
                    <a:pt x="632936" y="186499"/>
                    <a:pt x="635032" y="182499"/>
                  </a:cubicBezTo>
                  <a:cubicBezTo>
                    <a:pt x="639794" y="173545"/>
                    <a:pt x="644557" y="164497"/>
                    <a:pt x="648653" y="155258"/>
                  </a:cubicBezTo>
                  <a:cubicBezTo>
                    <a:pt x="652958" y="146147"/>
                    <a:pt x="656155" y="136554"/>
                    <a:pt x="658178" y="126682"/>
                  </a:cubicBezTo>
                  <a:cubicBezTo>
                    <a:pt x="658920" y="121890"/>
                    <a:pt x="659334" y="117053"/>
                    <a:pt x="659416" y="112204"/>
                  </a:cubicBezTo>
                  <a:cubicBezTo>
                    <a:pt x="659251" y="107203"/>
                    <a:pt x="658613" y="102227"/>
                    <a:pt x="657511" y="97345"/>
                  </a:cubicBezTo>
                  <a:cubicBezTo>
                    <a:pt x="655502" y="90079"/>
                    <a:pt x="657174" y="82288"/>
                    <a:pt x="661988" y="76486"/>
                  </a:cubicBezTo>
                  <a:cubicBezTo>
                    <a:pt x="664276" y="74487"/>
                    <a:pt x="666695" y="72641"/>
                    <a:pt x="669227" y="70961"/>
                  </a:cubicBezTo>
                  <a:cubicBezTo>
                    <a:pt x="672584" y="68159"/>
                    <a:pt x="675591" y="64960"/>
                    <a:pt x="678180" y="61436"/>
                  </a:cubicBezTo>
                  <a:cubicBezTo>
                    <a:pt x="684231" y="52776"/>
                    <a:pt x="687819" y="42638"/>
                    <a:pt x="688562" y="32099"/>
                  </a:cubicBezTo>
                  <a:lnTo>
                    <a:pt x="688562" y="32099"/>
                  </a:lnTo>
                  <a:cubicBezTo>
                    <a:pt x="684144" y="30454"/>
                    <a:pt x="679926" y="28313"/>
                    <a:pt x="675989" y="25718"/>
                  </a:cubicBezTo>
                  <a:close/>
                  <a:moveTo>
                    <a:pt x="177451" y="119348"/>
                  </a:moveTo>
                  <a:cubicBezTo>
                    <a:pt x="177115" y="118472"/>
                    <a:pt x="176733" y="117614"/>
                    <a:pt x="176308" y="116776"/>
                  </a:cubicBezTo>
                  <a:lnTo>
                    <a:pt x="185833" y="115443"/>
                  </a:lnTo>
                  <a:cubicBezTo>
                    <a:pt x="184499" y="119063"/>
                    <a:pt x="181166" y="119158"/>
                    <a:pt x="177451" y="119348"/>
                  </a:cubicBezTo>
                  <a:close/>
                  <a:moveTo>
                    <a:pt x="186976" y="114967"/>
                  </a:moveTo>
                  <a:cubicBezTo>
                    <a:pt x="186830" y="113860"/>
                    <a:pt x="186830" y="112740"/>
                    <a:pt x="186976" y="111633"/>
                  </a:cubicBezTo>
                  <a:cubicBezTo>
                    <a:pt x="186976" y="111633"/>
                    <a:pt x="188214" y="111062"/>
                    <a:pt x="188881" y="110871"/>
                  </a:cubicBezTo>
                  <a:cubicBezTo>
                    <a:pt x="189548" y="110680"/>
                    <a:pt x="189643" y="112586"/>
                    <a:pt x="189357" y="112871"/>
                  </a:cubicBezTo>
                  <a:cubicBezTo>
                    <a:pt x="188583" y="113840"/>
                    <a:pt x="187686" y="114704"/>
                    <a:pt x="186690" y="115443"/>
                  </a:cubicBezTo>
                  <a:close/>
                  <a:moveTo>
                    <a:pt x="247364" y="173831"/>
                  </a:moveTo>
                  <a:cubicBezTo>
                    <a:pt x="248239" y="174356"/>
                    <a:pt x="248858" y="175217"/>
                    <a:pt x="249079" y="176213"/>
                  </a:cubicBezTo>
                  <a:cubicBezTo>
                    <a:pt x="249079" y="177165"/>
                    <a:pt x="246983" y="178118"/>
                    <a:pt x="245745" y="177451"/>
                  </a:cubicBezTo>
                  <a:cubicBezTo>
                    <a:pt x="244507" y="176784"/>
                    <a:pt x="242030" y="175260"/>
                    <a:pt x="239649" y="173926"/>
                  </a:cubicBezTo>
                  <a:cubicBezTo>
                    <a:pt x="242010" y="172890"/>
                    <a:pt x="244692" y="172856"/>
                    <a:pt x="247079" y="173831"/>
                  </a:cubicBezTo>
                  <a:close/>
                  <a:moveTo>
                    <a:pt x="172117" y="206883"/>
                  </a:moveTo>
                  <a:lnTo>
                    <a:pt x="172117" y="206883"/>
                  </a:lnTo>
                  <a:cubicBezTo>
                    <a:pt x="173260" y="206693"/>
                    <a:pt x="172688" y="206788"/>
                    <a:pt x="172117" y="206883"/>
                  </a:cubicBezTo>
                  <a:close/>
                  <a:moveTo>
                    <a:pt x="297180" y="429768"/>
                  </a:moveTo>
                  <a:cubicBezTo>
                    <a:pt x="297180" y="429768"/>
                    <a:pt x="297180" y="431101"/>
                    <a:pt x="297180" y="431864"/>
                  </a:cubicBezTo>
                  <a:cubicBezTo>
                    <a:pt x="294517" y="431438"/>
                    <a:pt x="292035" y="430246"/>
                    <a:pt x="290036" y="428435"/>
                  </a:cubicBezTo>
                  <a:cubicBezTo>
                    <a:pt x="293751" y="426625"/>
                    <a:pt x="295466" y="426910"/>
                    <a:pt x="297180" y="429768"/>
                  </a:cubicBezTo>
                  <a:close/>
                  <a:moveTo>
                    <a:pt x="385096" y="165068"/>
                  </a:moveTo>
                  <a:cubicBezTo>
                    <a:pt x="383007" y="164828"/>
                    <a:pt x="380898" y="164828"/>
                    <a:pt x="378809" y="165068"/>
                  </a:cubicBezTo>
                  <a:cubicBezTo>
                    <a:pt x="377031" y="165978"/>
                    <a:pt x="375369" y="167097"/>
                    <a:pt x="373856" y="168402"/>
                  </a:cubicBezTo>
                  <a:cubicBezTo>
                    <a:pt x="372890" y="167490"/>
                    <a:pt x="371998" y="166503"/>
                    <a:pt x="371189" y="165449"/>
                  </a:cubicBezTo>
                  <a:lnTo>
                    <a:pt x="361664" y="150209"/>
                  </a:lnTo>
                  <a:cubicBezTo>
                    <a:pt x="362223" y="149133"/>
                    <a:pt x="362928" y="148139"/>
                    <a:pt x="363760" y="147256"/>
                  </a:cubicBezTo>
                  <a:cubicBezTo>
                    <a:pt x="365773" y="145652"/>
                    <a:pt x="367872" y="144158"/>
                    <a:pt x="370046" y="142780"/>
                  </a:cubicBezTo>
                  <a:cubicBezTo>
                    <a:pt x="374999" y="145637"/>
                    <a:pt x="379571" y="148304"/>
                    <a:pt x="384620" y="151543"/>
                  </a:cubicBezTo>
                  <a:cubicBezTo>
                    <a:pt x="386525" y="152876"/>
                    <a:pt x="387382" y="155448"/>
                    <a:pt x="389001" y="157734"/>
                  </a:cubicBezTo>
                  <a:close/>
                </a:path>
              </a:pathLst>
            </a:custGeom>
            <a:grpFill/>
            <a:ln w="9525" cap="flat">
              <a:noFill/>
              <a:prstDash val="solid"/>
              <a:miter/>
            </a:ln>
          </p:spPr>
          <p:txBody>
            <a:bodyPr rtlCol="0" anchor="ctr"/>
            <a:lstStyle/>
            <a:p>
              <a:endParaRPr lang="it-IT" sz="1013"/>
            </a:p>
          </p:txBody>
        </p:sp>
        <p:sp>
          <p:nvSpPr>
            <p:cNvPr id="1572" name="Figura a mano libera 1571">
              <a:extLst>
                <a:ext uri="{FF2B5EF4-FFF2-40B4-BE49-F238E27FC236}">
                  <a16:creationId xmlns:a16="http://schemas.microsoft.com/office/drawing/2014/main" id="{CB5461D7-9DF8-7D48-AAEB-E61639C75EAE}"/>
                </a:ext>
              </a:extLst>
            </p:cNvPr>
            <p:cNvSpPr/>
            <p:nvPr/>
          </p:nvSpPr>
          <p:spPr>
            <a:xfrm>
              <a:off x="8515279" y="6214519"/>
              <a:ext cx="85725" cy="38100"/>
            </a:xfrm>
            <a:custGeom>
              <a:avLst/>
              <a:gdLst>
                <a:gd name="connsiteX0" fmla="*/ 86201 w 85725"/>
                <a:gd name="connsiteY0" fmla="*/ 11046 h 38100"/>
                <a:gd name="connsiteX1" fmla="*/ 81915 w 85725"/>
                <a:gd name="connsiteY1" fmla="*/ 5712 h 38100"/>
                <a:gd name="connsiteX2" fmla="*/ 76486 w 85725"/>
                <a:gd name="connsiteY2" fmla="*/ 3330 h 38100"/>
                <a:gd name="connsiteX3" fmla="*/ 72009 w 85725"/>
                <a:gd name="connsiteY3" fmla="*/ 92 h 38100"/>
                <a:gd name="connsiteX4" fmla="*/ 68294 w 85725"/>
                <a:gd name="connsiteY4" fmla="*/ 3711 h 38100"/>
                <a:gd name="connsiteX5" fmla="*/ 66961 w 85725"/>
                <a:gd name="connsiteY5" fmla="*/ 4569 h 38100"/>
                <a:gd name="connsiteX6" fmla="*/ 58484 w 85725"/>
                <a:gd name="connsiteY6" fmla="*/ 6759 h 38100"/>
                <a:gd name="connsiteX7" fmla="*/ 54102 w 85725"/>
                <a:gd name="connsiteY7" fmla="*/ 5235 h 38100"/>
                <a:gd name="connsiteX8" fmla="*/ 51530 w 85725"/>
                <a:gd name="connsiteY8" fmla="*/ 7331 h 38100"/>
                <a:gd name="connsiteX9" fmla="*/ 40481 w 85725"/>
                <a:gd name="connsiteY9" fmla="*/ 10188 h 38100"/>
                <a:gd name="connsiteX10" fmla="*/ 34671 w 85725"/>
                <a:gd name="connsiteY10" fmla="*/ 6188 h 38100"/>
                <a:gd name="connsiteX11" fmla="*/ 33814 w 85725"/>
                <a:gd name="connsiteY11" fmla="*/ 8188 h 38100"/>
                <a:gd name="connsiteX12" fmla="*/ 29909 w 85725"/>
                <a:gd name="connsiteY12" fmla="*/ 13332 h 38100"/>
                <a:gd name="connsiteX13" fmla="*/ 26194 w 85725"/>
                <a:gd name="connsiteY13" fmla="*/ 15522 h 38100"/>
                <a:gd name="connsiteX14" fmla="*/ 23431 w 85725"/>
                <a:gd name="connsiteY14" fmla="*/ 7617 h 38100"/>
                <a:gd name="connsiteX15" fmla="*/ 17526 w 85725"/>
                <a:gd name="connsiteY15" fmla="*/ 2759 h 38100"/>
                <a:gd name="connsiteX16" fmla="*/ 16193 w 85725"/>
                <a:gd name="connsiteY16" fmla="*/ 92 h 38100"/>
                <a:gd name="connsiteX17" fmla="*/ 16193 w 85725"/>
                <a:gd name="connsiteY17" fmla="*/ 92 h 38100"/>
                <a:gd name="connsiteX18" fmla="*/ 11621 w 85725"/>
                <a:gd name="connsiteY18" fmla="*/ 7331 h 38100"/>
                <a:gd name="connsiteX19" fmla="*/ 3620 w 85725"/>
                <a:gd name="connsiteY19" fmla="*/ 9141 h 38100"/>
                <a:gd name="connsiteX20" fmla="*/ 5429 w 85725"/>
                <a:gd name="connsiteY20" fmla="*/ 11998 h 38100"/>
                <a:gd name="connsiteX21" fmla="*/ 0 w 85725"/>
                <a:gd name="connsiteY21" fmla="*/ 14856 h 38100"/>
                <a:gd name="connsiteX22" fmla="*/ 6287 w 85725"/>
                <a:gd name="connsiteY22" fmla="*/ 14094 h 38100"/>
                <a:gd name="connsiteX23" fmla="*/ 17526 w 85725"/>
                <a:gd name="connsiteY23" fmla="*/ 14856 h 38100"/>
                <a:gd name="connsiteX24" fmla="*/ 18383 w 85725"/>
                <a:gd name="connsiteY24" fmla="*/ 16094 h 38100"/>
                <a:gd name="connsiteX25" fmla="*/ 16574 w 85725"/>
                <a:gd name="connsiteY25" fmla="*/ 18761 h 38100"/>
                <a:gd name="connsiteX26" fmla="*/ 18383 w 85725"/>
                <a:gd name="connsiteY26" fmla="*/ 21237 h 38100"/>
                <a:gd name="connsiteX27" fmla="*/ 4096 w 85725"/>
                <a:gd name="connsiteY27" fmla="*/ 24000 h 38100"/>
                <a:gd name="connsiteX28" fmla="*/ 4096 w 85725"/>
                <a:gd name="connsiteY28" fmla="*/ 24571 h 38100"/>
                <a:gd name="connsiteX29" fmla="*/ 12954 w 85725"/>
                <a:gd name="connsiteY29" fmla="*/ 25238 h 38100"/>
                <a:gd name="connsiteX30" fmla="*/ 18955 w 85725"/>
                <a:gd name="connsiteY30" fmla="*/ 30762 h 38100"/>
                <a:gd name="connsiteX31" fmla="*/ 19315 w 85725"/>
                <a:gd name="connsiteY31" fmla="*/ 35328 h 38100"/>
                <a:gd name="connsiteX32" fmla="*/ 17907 w 85725"/>
                <a:gd name="connsiteY32" fmla="*/ 36287 h 38100"/>
                <a:gd name="connsiteX33" fmla="*/ 12573 w 85725"/>
                <a:gd name="connsiteY33" fmla="*/ 38763 h 38100"/>
                <a:gd name="connsiteX34" fmla="*/ 15145 w 85725"/>
                <a:gd name="connsiteY34" fmla="*/ 38763 h 38100"/>
                <a:gd name="connsiteX35" fmla="*/ 34195 w 85725"/>
                <a:gd name="connsiteY35" fmla="*/ 42002 h 38100"/>
                <a:gd name="connsiteX36" fmla="*/ 57626 w 85725"/>
                <a:gd name="connsiteY36" fmla="*/ 40859 h 38100"/>
                <a:gd name="connsiteX37" fmla="*/ 61341 w 85725"/>
                <a:gd name="connsiteY37" fmla="*/ 39144 h 38100"/>
                <a:gd name="connsiteX38" fmla="*/ 75819 w 85725"/>
                <a:gd name="connsiteY38" fmla="*/ 33810 h 38100"/>
                <a:gd name="connsiteX39" fmla="*/ 89630 w 85725"/>
                <a:gd name="connsiteY39" fmla="*/ 25905 h 38100"/>
                <a:gd name="connsiteX40" fmla="*/ 94583 w 85725"/>
                <a:gd name="connsiteY40" fmla="*/ 20094 h 38100"/>
                <a:gd name="connsiteX41" fmla="*/ 93250 w 85725"/>
                <a:gd name="connsiteY41" fmla="*/ 13998 h 38100"/>
                <a:gd name="connsiteX42" fmla="*/ 86201 w 85725"/>
                <a:gd name="connsiteY42" fmla="*/ 110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5725" h="38100">
                  <a:moveTo>
                    <a:pt x="86201" y="11046"/>
                  </a:moveTo>
                  <a:cubicBezTo>
                    <a:pt x="83344" y="10188"/>
                    <a:pt x="85439" y="5712"/>
                    <a:pt x="81915" y="5712"/>
                  </a:cubicBezTo>
                  <a:cubicBezTo>
                    <a:pt x="81248" y="2378"/>
                    <a:pt x="78105" y="4664"/>
                    <a:pt x="76486" y="3330"/>
                  </a:cubicBezTo>
                  <a:cubicBezTo>
                    <a:pt x="75222" y="1966"/>
                    <a:pt x="73701" y="865"/>
                    <a:pt x="72009" y="92"/>
                  </a:cubicBezTo>
                  <a:cubicBezTo>
                    <a:pt x="69342" y="-575"/>
                    <a:pt x="69628" y="2568"/>
                    <a:pt x="68294" y="3711"/>
                  </a:cubicBezTo>
                  <a:cubicBezTo>
                    <a:pt x="66961" y="4854"/>
                    <a:pt x="67437" y="4569"/>
                    <a:pt x="66961" y="4569"/>
                  </a:cubicBezTo>
                  <a:cubicBezTo>
                    <a:pt x="64058" y="4960"/>
                    <a:pt x="61212" y="5695"/>
                    <a:pt x="58484" y="6759"/>
                  </a:cubicBezTo>
                  <a:cubicBezTo>
                    <a:pt x="57150" y="6759"/>
                    <a:pt x="55531" y="5807"/>
                    <a:pt x="54102" y="5235"/>
                  </a:cubicBezTo>
                  <a:lnTo>
                    <a:pt x="51530" y="7331"/>
                  </a:lnTo>
                  <a:cubicBezTo>
                    <a:pt x="45244" y="3807"/>
                    <a:pt x="45149" y="3807"/>
                    <a:pt x="40481" y="10188"/>
                  </a:cubicBezTo>
                  <a:lnTo>
                    <a:pt x="34671" y="6188"/>
                  </a:lnTo>
                  <a:cubicBezTo>
                    <a:pt x="34671" y="7236"/>
                    <a:pt x="33814" y="7712"/>
                    <a:pt x="33814" y="8188"/>
                  </a:cubicBezTo>
                  <a:cubicBezTo>
                    <a:pt x="33814" y="12093"/>
                    <a:pt x="33814" y="11998"/>
                    <a:pt x="29909" y="13332"/>
                  </a:cubicBezTo>
                  <a:cubicBezTo>
                    <a:pt x="28584" y="13904"/>
                    <a:pt x="27336" y="14640"/>
                    <a:pt x="26194" y="15522"/>
                  </a:cubicBezTo>
                  <a:cubicBezTo>
                    <a:pt x="22289" y="13713"/>
                    <a:pt x="22669" y="10665"/>
                    <a:pt x="23431" y="7617"/>
                  </a:cubicBezTo>
                  <a:cubicBezTo>
                    <a:pt x="21336" y="5902"/>
                    <a:pt x="19336" y="4473"/>
                    <a:pt x="17526" y="2759"/>
                  </a:cubicBezTo>
                  <a:cubicBezTo>
                    <a:pt x="16944" y="1945"/>
                    <a:pt x="16494" y="1045"/>
                    <a:pt x="16193" y="92"/>
                  </a:cubicBezTo>
                  <a:lnTo>
                    <a:pt x="16193" y="92"/>
                  </a:lnTo>
                  <a:lnTo>
                    <a:pt x="11621" y="7331"/>
                  </a:lnTo>
                  <a:cubicBezTo>
                    <a:pt x="9239" y="8093"/>
                    <a:pt x="5048" y="2664"/>
                    <a:pt x="3620" y="9141"/>
                  </a:cubicBezTo>
                  <a:cubicBezTo>
                    <a:pt x="3620" y="10379"/>
                    <a:pt x="6477" y="9998"/>
                    <a:pt x="5429" y="11998"/>
                  </a:cubicBezTo>
                  <a:cubicBezTo>
                    <a:pt x="4382" y="13998"/>
                    <a:pt x="857" y="10950"/>
                    <a:pt x="0" y="14856"/>
                  </a:cubicBezTo>
                  <a:cubicBezTo>
                    <a:pt x="2119" y="14860"/>
                    <a:pt x="4230" y="14605"/>
                    <a:pt x="6287" y="14094"/>
                  </a:cubicBezTo>
                  <a:cubicBezTo>
                    <a:pt x="9993" y="12903"/>
                    <a:pt x="14014" y="13175"/>
                    <a:pt x="17526" y="14856"/>
                  </a:cubicBezTo>
                  <a:cubicBezTo>
                    <a:pt x="17526" y="14856"/>
                    <a:pt x="18097" y="15618"/>
                    <a:pt x="18383" y="16094"/>
                  </a:cubicBezTo>
                  <a:lnTo>
                    <a:pt x="16574" y="18761"/>
                  </a:lnTo>
                  <a:cubicBezTo>
                    <a:pt x="16574" y="20285"/>
                    <a:pt x="19145" y="19618"/>
                    <a:pt x="18383" y="21237"/>
                  </a:cubicBezTo>
                  <a:lnTo>
                    <a:pt x="4096" y="24000"/>
                  </a:lnTo>
                  <a:lnTo>
                    <a:pt x="4096" y="24571"/>
                  </a:lnTo>
                  <a:lnTo>
                    <a:pt x="12954" y="25238"/>
                  </a:lnTo>
                  <a:cubicBezTo>
                    <a:pt x="15335" y="27524"/>
                    <a:pt x="17336" y="29048"/>
                    <a:pt x="18955" y="30762"/>
                  </a:cubicBezTo>
                  <a:cubicBezTo>
                    <a:pt x="20315" y="31923"/>
                    <a:pt x="20476" y="33968"/>
                    <a:pt x="19315" y="35328"/>
                  </a:cubicBezTo>
                  <a:cubicBezTo>
                    <a:pt x="18939" y="35768"/>
                    <a:pt x="18453" y="36098"/>
                    <a:pt x="17907" y="36287"/>
                  </a:cubicBezTo>
                  <a:cubicBezTo>
                    <a:pt x="16478" y="37144"/>
                    <a:pt x="14859" y="37716"/>
                    <a:pt x="12573" y="38763"/>
                  </a:cubicBezTo>
                  <a:cubicBezTo>
                    <a:pt x="13429" y="38827"/>
                    <a:pt x="14289" y="38827"/>
                    <a:pt x="15145" y="38763"/>
                  </a:cubicBezTo>
                  <a:cubicBezTo>
                    <a:pt x="21663" y="37014"/>
                    <a:pt x="28621" y="38197"/>
                    <a:pt x="34195" y="42002"/>
                  </a:cubicBezTo>
                  <a:cubicBezTo>
                    <a:pt x="41656" y="45800"/>
                    <a:pt x="50570" y="45365"/>
                    <a:pt x="57626" y="40859"/>
                  </a:cubicBezTo>
                  <a:cubicBezTo>
                    <a:pt x="58726" y="40025"/>
                    <a:pt x="59993" y="39440"/>
                    <a:pt x="61341" y="39144"/>
                  </a:cubicBezTo>
                  <a:cubicBezTo>
                    <a:pt x="66263" y="37639"/>
                    <a:pt x="71097" y="35858"/>
                    <a:pt x="75819" y="33810"/>
                  </a:cubicBezTo>
                  <a:cubicBezTo>
                    <a:pt x="81079" y="32536"/>
                    <a:pt x="85868" y="29795"/>
                    <a:pt x="89630" y="25905"/>
                  </a:cubicBezTo>
                  <a:cubicBezTo>
                    <a:pt x="91440" y="24000"/>
                    <a:pt x="93059" y="21904"/>
                    <a:pt x="94583" y="20094"/>
                  </a:cubicBezTo>
                  <a:lnTo>
                    <a:pt x="93250" y="13998"/>
                  </a:lnTo>
                  <a:cubicBezTo>
                    <a:pt x="90978" y="12838"/>
                    <a:pt x="88622" y="11851"/>
                    <a:pt x="86201" y="11046"/>
                  </a:cubicBezTo>
                  <a:close/>
                </a:path>
              </a:pathLst>
            </a:custGeom>
            <a:grpFill/>
            <a:ln w="9525" cap="flat">
              <a:noFill/>
              <a:prstDash val="solid"/>
              <a:miter/>
            </a:ln>
          </p:spPr>
          <p:txBody>
            <a:bodyPr rtlCol="0" anchor="ctr"/>
            <a:lstStyle/>
            <a:p>
              <a:endParaRPr lang="it-IT" sz="1013"/>
            </a:p>
          </p:txBody>
        </p:sp>
      </p:grpSp>
      <p:grpSp>
        <p:nvGrpSpPr>
          <p:cNvPr id="1573" name="Elemento grafico 1446" descr="Nord America">
            <a:extLst>
              <a:ext uri="{FF2B5EF4-FFF2-40B4-BE49-F238E27FC236}">
                <a16:creationId xmlns:a16="http://schemas.microsoft.com/office/drawing/2014/main" id="{FCCBF646-1D1F-494B-B25C-D4F402053AE7}"/>
              </a:ext>
            </a:extLst>
          </p:cNvPr>
          <p:cNvGrpSpPr/>
          <p:nvPr/>
        </p:nvGrpSpPr>
        <p:grpSpPr>
          <a:xfrm>
            <a:off x="8245952" y="3627458"/>
            <a:ext cx="249467" cy="249467"/>
            <a:chOff x="8638800" y="5971800"/>
            <a:chExt cx="914400" cy="914400"/>
          </a:xfrm>
          <a:solidFill>
            <a:schemeClr val="accent3"/>
          </a:solidFill>
        </p:grpSpPr>
        <p:sp>
          <p:nvSpPr>
            <p:cNvPr id="1574" name="Figura a mano libera 1573">
              <a:extLst>
                <a:ext uri="{FF2B5EF4-FFF2-40B4-BE49-F238E27FC236}">
                  <a16:creationId xmlns:a16="http://schemas.microsoft.com/office/drawing/2014/main" id="{A00A83BC-2944-B945-B142-F3842848B162}"/>
                </a:ext>
              </a:extLst>
            </p:cNvPr>
            <p:cNvSpPr/>
            <p:nvPr/>
          </p:nvSpPr>
          <p:spPr>
            <a:xfrm>
              <a:off x="9457855" y="6186398"/>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75" name="Figura a mano libera 1574">
              <a:extLst>
                <a:ext uri="{FF2B5EF4-FFF2-40B4-BE49-F238E27FC236}">
                  <a16:creationId xmlns:a16="http://schemas.microsoft.com/office/drawing/2014/main" id="{65376F63-42E0-2C48-A9CB-BF11A24000D1}"/>
                </a:ext>
              </a:extLst>
            </p:cNvPr>
            <p:cNvSpPr/>
            <p:nvPr/>
          </p:nvSpPr>
          <p:spPr>
            <a:xfrm>
              <a:off x="9177915" y="6142540"/>
              <a:ext cx="314325" cy="238125"/>
            </a:xfrm>
            <a:custGeom>
              <a:avLst/>
              <a:gdLst>
                <a:gd name="connsiteX0" fmla="*/ 319183 w 314325"/>
                <a:gd name="connsiteY0" fmla="*/ 25285 h 238125"/>
                <a:gd name="connsiteX1" fmla="*/ 302705 w 314325"/>
                <a:gd name="connsiteY1" fmla="*/ 23094 h 238125"/>
                <a:gd name="connsiteX2" fmla="*/ 294704 w 314325"/>
                <a:gd name="connsiteY2" fmla="*/ 26713 h 238125"/>
                <a:gd name="connsiteX3" fmla="*/ 292132 w 314325"/>
                <a:gd name="connsiteY3" fmla="*/ 28809 h 238125"/>
                <a:gd name="connsiteX4" fmla="*/ 282607 w 314325"/>
                <a:gd name="connsiteY4" fmla="*/ 28047 h 238125"/>
                <a:gd name="connsiteX5" fmla="*/ 280035 w 314325"/>
                <a:gd name="connsiteY5" fmla="*/ 25761 h 238125"/>
                <a:gd name="connsiteX6" fmla="*/ 278892 w 314325"/>
                <a:gd name="connsiteY6" fmla="*/ 26332 h 238125"/>
                <a:gd name="connsiteX7" fmla="*/ 266224 w 314325"/>
                <a:gd name="connsiteY7" fmla="*/ 33667 h 238125"/>
                <a:gd name="connsiteX8" fmla="*/ 261366 w 314325"/>
                <a:gd name="connsiteY8" fmla="*/ 36619 h 238125"/>
                <a:gd name="connsiteX9" fmla="*/ 258604 w 314325"/>
                <a:gd name="connsiteY9" fmla="*/ 37381 h 238125"/>
                <a:gd name="connsiteX10" fmla="*/ 269081 w 314325"/>
                <a:gd name="connsiteY10" fmla="*/ 27856 h 238125"/>
                <a:gd name="connsiteX11" fmla="*/ 272034 w 314325"/>
                <a:gd name="connsiteY11" fmla="*/ 21760 h 238125"/>
                <a:gd name="connsiteX12" fmla="*/ 270510 w 314325"/>
                <a:gd name="connsiteY12" fmla="*/ 19760 h 238125"/>
                <a:gd name="connsiteX13" fmla="*/ 263366 w 314325"/>
                <a:gd name="connsiteY13" fmla="*/ 20332 h 238125"/>
                <a:gd name="connsiteX14" fmla="*/ 261271 w 314325"/>
                <a:gd name="connsiteY14" fmla="*/ 22046 h 238125"/>
                <a:gd name="connsiteX15" fmla="*/ 260604 w 314325"/>
                <a:gd name="connsiteY15" fmla="*/ 23665 h 238125"/>
                <a:gd name="connsiteX16" fmla="*/ 246126 w 314325"/>
                <a:gd name="connsiteY16" fmla="*/ 27285 h 238125"/>
                <a:gd name="connsiteX17" fmla="*/ 244221 w 314325"/>
                <a:gd name="connsiteY17" fmla="*/ 27285 h 238125"/>
                <a:gd name="connsiteX18" fmla="*/ 243364 w 314325"/>
                <a:gd name="connsiteY18" fmla="*/ 26047 h 238125"/>
                <a:gd name="connsiteX19" fmla="*/ 246507 w 314325"/>
                <a:gd name="connsiteY19" fmla="*/ 24713 h 238125"/>
                <a:gd name="connsiteX20" fmla="*/ 251174 w 314325"/>
                <a:gd name="connsiteY20" fmla="*/ 23475 h 238125"/>
                <a:gd name="connsiteX21" fmla="*/ 253175 w 314325"/>
                <a:gd name="connsiteY21" fmla="*/ 21284 h 238125"/>
                <a:gd name="connsiteX22" fmla="*/ 250698 w 314325"/>
                <a:gd name="connsiteY22" fmla="*/ 20236 h 238125"/>
                <a:gd name="connsiteX23" fmla="*/ 236887 w 314325"/>
                <a:gd name="connsiteY23" fmla="*/ 20236 h 238125"/>
                <a:gd name="connsiteX24" fmla="*/ 223361 w 314325"/>
                <a:gd name="connsiteY24" fmla="*/ 21856 h 238125"/>
                <a:gd name="connsiteX25" fmla="*/ 213836 w 314325"/>
                <a:gd name="connsiteY25" fmla="*/ 24523 h 238125"/>
                <a:gd name="connsiteX26" fmla="*/ 211169 w 314325"/>
                <a:gd name="connsiteY26" fmla="*/ 22237 h 238125"/>
                <a:gd name="connsiteX27" fmla="*/ 224885 w 314325"/>
                <a:gd name="connsiteY27" fmla="*/ 18522 h 238125"/>
                <a:gd name="connsiteX28" fmla="*/ 226219 w 314325"/>
                <a:gd name="connsiteY28" fmla="*/ 18522 h 238125"/>
                <a:gd name="connsiteX29" fmla="*/ 230029 w 314325"/>
                <a:gd name="connsiteY29" fmla="*/ 18522 h 238125"/>
                <a:gd name="connsiteX30" fmla="*/ 247174 w 314325"/>
                <a:gd name="connsiteY30" fmla="*/ 18522 h 238125"/>
                <a:gd name="connsiteX31" fmla="*/ 253270 w 314325"/>
                <a:gd name="connsiteY31" fmla="*/ 18522 h 238125"/>
                <a:gd name="connsiteX32" fmla="*/ 262223 w 314325"/>
                <a:gd name="connsiteY32" fmla="*/ 17188 h 238125"/>
                <a:gd name="connsiteX33" fmla="*/ 269653 w 314325"/>
                <a:gd name="connsiteY33" fmla="*/ 13093 h 238125"/>
                <a:gd name="connsiteX34" fmla="*/ 256794 w 314325"/>
                <a:gd name="connsiteY34" fmla="*/ 10140 h 238125"/>
                <a:gd name="connsiteX35" fmla="*/ 251746 w 314325"/>
                <a:gd name="connsiteY35" fmla="*/ 10140 h 238125"/>
                <a:gd name="connsiteX36" fmla="*/ 251746 w 314325"/>
                <a:gd name="connsiteY36" fmla="*/ 6997 h 238125"/>
                <a:gd name="connsiteX37" fmla="*/ 248602 w 314325"/>
                <a:gd name="connsiteY37" fmla="*/ 6520 h 238125"/>
                <a:gd name="connsiteX38" fmla="*/ 248602 w 314325"/>
                <a:gd name="connsiteY38" fmla="*/ 6520 h 238125"/>
                <a:gd name="connsiteX39" fmla="*/ 232029 w 314325"/>
                <a:gd name="connsiteY39" fmla="*/ 6520 h 238125"/>
                <a:gd name="connsiteX40" fmla="*/ 229743 w 314325"/>
                <a:gd name="connsiteY40" fmla="*/ 6520 h 238125"/>
                <a:gd name="connsiteX41" fmla="*/ 218885 w 314325"/>
                <a:gd name="connsiteY41" fmla="*/ 7949 h 238125"/>
                <a:gd name="connsiteX42" fmla="*/ 209360 w 314325"/>
                <a:gd name="connsiteY42" fmla="*/ 8425 h 238125"/>
                <a:gd name="connsiteX43" fmla="*/ 212884 w 314325"/>
                <a:gd name="connsiteY43" fmla="*/ 6711 h 238125"/>
                <a:gd name="connsiteX44" fmla="*/ 219075 w 314325"/>
                <a:gd name="connsiteY44" fmla="*/ 6235 h 238125"/>
                <a:gd name="connsiteX45" fmla="*/ 230029 w 314325"/>
                <a:gd name="connsiteY45" fmla="*/ 5663 h 238125"/>
                <a:gd name="connsiteX46" fmla="*/ 243840 w 314325"/>
                <a:gd name="connsiteY46" fmla="*/ 5663 h 238125"/>
                <a:gd name="connsiteX47" fmla="*/ 247269 w 314325"/>
                <a:gd name="connsiteY47" fmla="*/ 4520 h 238125"/>
                <a:gd name="connsiteX48" fmla="*/ 244983 w 314325"/>
                <a:gd name="connsiteY48" fmla="*/ 3377 h 238125"/>
                <a:gd name="connsiteX49" fmla="*/ 235458 w 314325"/>
                <a:gd name="connsiteY49" fmla="*/ 2615 h 238125"/>
                <a:gd name="connsiteX50" fmla="*/ 225171 w 314325"/>
                <a:gd name="connsiteY50" fmla="*/ 996 h 238125"/>
                <a:gd name="connsiteX51" fmla="*/ 223742 w 314325"/>
                <a:gd name="connsiteY51" fmla="*/ 996 h 238125"/>
                <a:gd name="connsiteX52" fmla="*/ 217646 w 314325"/>
                <a:gd name="connsiteY52" fmla="*/ 996 h 238125"/>
                <a:gd name="connsiteX53" fmla="*/ 203835 w 314325"/>
                <a:gd name="connsiteY53" fmla="*/ 710 h 238125"/>
                <a:gd name="connsiteX54" fmla="*/ 202025 w 314325"/>
                <a:gd name="connsiteY54" fmla="*/ 710 h 238125"/>
                <a:gd name="connsiteX55" fmla="*/ 190691 w 314325"/>
                <a:gd name="connsiteY55" fmla="*/ 710 h 238125"/>
                <a:gd name="connsiteX56" fmla="*/ 189548 w 314325"/>
                <a:gd name="connsiteY56" fmla="*/ 1377 h 238125"/>
                <a:gd name="connsiteX57" fmla="*/ 187452 w 314325"/>
                <a:gd name="connsiteY57" fmla="*/ 2044 h 238125"/>
                <a:gd name="connsiteX58" fmla="*/ 178498 w 314325"/>
                <a:gd name="connsiteY58" fmla="*/ 2996 h 238125"/>
                <a:gd name="connsiteX59" fmla="*/ 185452 w 314325"/>
                <a:gd name="connsiteY59" fmla="*/ 5758 h 238125"/>
                <a:gd name="connsiteX60" fmla="*/ 177737 w 314325"/>
                <a:gd name="connsiteY60" fmla="*/ 7663 h 238125"/>
                <a:gd name="connsiteX61" fmla="*/ 178594 w 314325"/>
                <a:gd name="connsiteY61" fmla="*/ 10521 h 238125"/>
                <a:gd name="connsiteX62" fmla="*/ 173165 w 314325"/>
                <a:gd name="connsiteY62" fmla="*/ 7663 h 238125"/>
                <a:gd name="connsiteX63" fmla="*/ 173165 w 314325"/>
                <a:gd name="connsiteY63" fmla="*/ 6330 h 238125"/>
                <a:gd name="connsiteX64" fmla="*/ 164592 w 314325"/>
                <a:gd name="connsiteY64" fmla="*/ 6330 h 238125"/>
                <a:gd name="connsiteX65" fmla="*/ 160115 w 314325"/>
                <a:gd name="connsiteY65" fmla="*/ 4901 h 238125"/>
                <a:gd name="connsiteX66" fmla="*/ 154686 w 314325"/>
                <a:gd name="connsiteY66" fmla="*/ 4901 h 238125"/>
                <a:gd name="connsiteX67" fmla="*/ 149162 w 314325"/>
                <a:gd name="connsiteY67" fmla="*/ 5663 h 238125"/>
                <a:gd name="connsiteX68" fmla="*/ 144971 w 314325"/>
                <a:gd name="connsiteY68" fmla="*/ 6806 h 238125"/>
                <a:gd name="connsiteX69" fmla="*/ 147161 w 314325"/>
                <a:gd name="connsiteY69" fmla="*/ 8902 h 238125"/>
                <a:gd name="connsiteX70" fmla="*/ 152876 w 314325"/>
                <a:gd name="connsiteY70" fmla="*/ 8902 h 238125"/>
                <a:gd name="connsiteX71" fmla="*/ 168878 w 314325"/>
                <a:gd name="connsiteY71" fmla="*/ 10616 h 238125"/>
                <a:gd name="connsiteX72" fmla="*/ 171545 w 314325"/>
                <a:gd name="connsiteY72" fmla="*/ 14902 h 238125"/>
                <a:gd name="connsiteX73" fmla="*/ 163068 w 314325"/>
                <a:gd name="connsiteY73" fmla="*/ 11759 h 238125"/>
                <a:gd name="connsiteX74" fmla="*/ 161830 w 314325"/>
                <a:gd name="connsiteY74" fmla="*/ 13474 h 238125"/>
                <a:gd name="connsiteX75" fmla="*/ 156686 w 314325"/>
                <a:gd name="connsiteY75" fmla="*/ 10902 h 238125"/>
                <a:gd name="connsiteX76" fmla="*/ 146114 w 314325"/>
                <a:gd name="connsiteY76" fmla="*/ 10902 h 238125"/>
                <a:gd name="connsiteX77" fmla="*/ 144685 w 314325"/>
                <a:gd name="connsiteY77" fmla="*/ 12045 h 238125"/>
                <a:gd name="connsiteX78" fmla="*/ 150114 w 314325"/>
                <a:gd name="connsiteY78" fmla="*/ 14617 h 238125"/>
                <a:gd name="connsiteX79" fmla="*/ 151448 w 314325"/>
                <a:gd name="connsiteY79" fmla="*/ 15950 h 238125"/>
                <a:gd name="connsiteX80" fmla="*/ 147733 w 314325"/>
                <a:gd name="connsiteY80" fmla="*/ 15950 h 238125"/>
                <a:gd name="connsiteX81" fmla="*/ 140018 w 314325"/>
                <a:gd name="connsiteY81" fmla="*/ 12521 h 238125"/>
                <a:gd name="connsiteX82" fmla="*/ 133826 w 314325"/>
                <a:gd name="connsiteY82" fmla="*/ 13474 h 238125"/>
                <a:gd name="connsiteX83" fmla="*/ 138017 w 314325"/>
                <a:gd name="connsiteY83" fmla="*/ 16331 h 238125"/>
                <a:gd name="connsiteX84" fmla="*/ 143351 w 314325"/>
                <a:gd name="connsiteY84" fmla="*/ 18236 h 238125"/>
                <a:gd name="connsiteX85" fmla="*/ 147352 w 314325"/>
                <a:gd name="connsiteY85" fmla="*/ 18712 h 238125"/>
                <a:gd name="connsiteX86" fmla="*/ 147828 w 314325"/>
                <a:gd name="connsiteY86" fmla="*/ 20903 h 238125"/>
                <a:gd name="connsiteX87" fmla="*/ 147828 w 314325"/>
                <a:gd name="connsiteY87" fmla="*/ 23284 h 238125"/>
                <a:gd name="connsiteX88" fmla="*/ 145637 w 314325"/>
                <a:gd name="connsiteY88" fmla="*/ 23284 h 238125"/>
                <a:gd name="connsiteX89" fmla="*/ 139637 w 314325"/>
                <a:gd name="connsiteY89" fmla="*/ 20808 h 238125"/>
                <a:gd name="connsiteX90" fmla="*/ 137160 w 314325"/>
                <a:gd name="connsiteY90" fmla="*/ 19760 h 238125"/>
                <a:gd name="connsiteX91" fmla="*/ 124111 w 314325"/>
                <a:gd name="connsiteY91" fmla="*/ 15664 h 238125"/>
                <a:gd name="connsiteX92" fmla="*/ 114586 w 314325"/>
                <a:gd name="connsiteY92" fmla="*/ 14712 h 238125"/>
                <a:gd name="connsiteX93" fmla="*/ 118300 w 314325"/>
                <a:gd name="connsiteY93" fmla="*/ 19665 h 238125"/>
                <a:gd name="connsiteX94" fmla="*/ 121158 w 314325"/>
                <a:gd name="connsiteY94" fmla="*/ 22046 h 238125"/>
                <a:gd name="connsiteX95" fmla="*/ 117253 w 314325"/>
                <a:gd name="connsiteY95" fmla="*/ 23665 h 238125"/>
                <a:gd name="connsiteX96" fmla="*/ 117253 w 314325"/>
                <a:gd name="connsiteY96" fmla="*/ 23665 h 238125"/>
                <a:gd name="connsiteX97" fmla="*/ 107061 w 314325"/>
                <a:gd name="connsiteY97" fmla="*/ 20808 h 238125"/>
                <a:gd name="connsiteX98" fmla="*/ 107061 w 314325"/>
                <a:gd name="connsiteY98" fmla="*/ 20808 h 238125"/>
                <a:gd name="connsiteX99" fmla="*/ 104204 w 314325"/>
                <a:gd name="connsiteY99" fmla="*/ 21951 h 238125"/>
                <a:gd name="connsiteX100" fmla="*/ 103251 w 314325"/>
                <a:gd name="connsiteY100" fmla="*/ 23570 h 238125"/>
                <a:gd name="connsiteX101" fmla="*/ 100203 w 314325"/>
                <a:gd name="connsiteY101" fmla="*/ 26142 h 238125"/>
                <a:gd name="connsiteX102" fmla="*/ 99631 w 314325"/>
                <a:gd name="connsiteY102" fmla="*/ 26142 h 238125"/>
                <a:gd name="connsiteX103" fmla="*/ 99631 w 314325"/>
                <a:gd name="connsiteY103" fmla="*/ 23475 h 238125"/>
                <a:gd name="connsiteX104" fmla="*/ 96874 w 314325"/>
                <a:gd name="connsiteY104" fmla="*/ 17183 h 238125"/>
                <a:gd name="connsiteX105" fmla="*/ 93917 w 314325"/>
                <a:gd name="connsiteY105" fmla="*/ 16998 h 238125"/>
                <a:gd name="connsiteX106" fmla="*/ 91631 w 314325"/>
                <a:gd name="connsiteY106" fmla="*/ 17474 h 238125"/>
                <a:gd name="connsiteX107" fmla="*/ 83248 w 314325"/>
                <a:gd name="connsiteY107" fmla="*/ 18712 h 238125"/>
                <a:gd name="connsiteX108" fmla="*/ 73723 w 314325"/>
                <a:gd name="connsiteY108" fmla="*/ 20236 h 238125"/>
                <a:gd name="connsiteX109" fmla="*/ 71533 w 314325"/>
                <a:gd name="connsiteY109" fmla="*/ 21189 h 238125"/>
                <a:gd name="connsiteX110" fmla="*/ 76486 w 314325"/>
                <a:gd name="connsiteY110" fmla="*/ 26142 h 238125"/>
                <a:gd name="connsiteX111" fmla="*/ 72962 w 314325"/>
                <a:gd name="connsiteY111" fmla="*/ 24332 h 238125"/>
                <a:gd name="connsiteX112" fmla="*/ 70580 w 314325"/>
                <a:gd name="connsiteY112" fmla="*/ 22999 h 238125"/>
                <a:gd name="connsiteX113" fmla="*/ 59912 w 314325"/>
                <a:gd name="connsiteY113" fmla="*/ 24523 h 238125"/>
                <a:gd name="connsiteX114" fmla="*/ 61913 w 314325"/>
                <a:gd name="connsiteY114" fmla="*/ 27856 h 238125"/>
                <a:gd name="connsiteX115" fmla="*/ 61151 w 314325"/>
                <a:gd name="connsiteY115" fmla="*/ 32047 h 238125"/>
                <a:gd name="connsiteX116" fmla="*/ 56579 w 314325"/>
                <a:gd name="connsiteY116" fmla="*/ 32524 h 238125"/>
                <a:gd name="connsiteX117" fmla="*/ 51530 w 314325"/>
                <a:gd name="connsiteY117" fmla="*/ 31666 h 238125"/>
                <a:gd name="connsiteX118" fmla="*/ 41053 w 314325"/>
                <a:gd name="connsiteY118" fmla="*/ 35762 h 238125"/>
                <a:gd name="connsiteX119" fmla="*/ 37433 w 314325"/>
                <a:gd name="connsiteY119" fmla="*/ 37858 h 238125"/>
                <a:gd name="connsiteX120" fmla="*/ 29718 w 314325"/>
                <a:gd name="connsiteY120" fmla="*/ 41382 h 238125"/>
                <a:gd name="connsiteX121" fmla="*/ 28289 w 314325"/>
                <a:gd name="connsiteY121" fmla="*/ 43287 h 238125"/>
                <a:gd name="connsiteX122" fmla="*/ 31909 w 314325"/>
                <a:gd name="connsiteY122" fmla="*/ 44906 h 238125"/>
                <a:gd name="connsiteX123" fmla="*/ 36005 w 314325"/>
                <a:gd name="connsiteY123" fmla="*/ 45668 h 238125"/>
                <a:gd name="connsiteX124" fmla="*/ 40100 w 314325"/>
                <a:gd name="connsiteY124" fmla="*/ 45668 h 238125"/>
                <a:gd name="connsiteX125" fmla="*/ 40958 w 314325"/>
                <a:gd name="connsiteY125" fmla="*/ 52336 h 238125"/>
                <a:gd name="connsiteX126" fmla="*/ 31433 w 314325"/>
                <a:gd name="connsiteY126" fmla="*/ 57098 h 238125"/>
                <a:gd name="connsiteX127" fmla="*/ 18383 w 314325"/>
                <a:gd name="connsiteY127" fmla="*/ 60146 h 238125"/>
                <a:gd name="connsiteX128" fmla="*/ 16574 w 314325"/>
                <a:gd name="connsiteY128" fmla="*/ 60718 h 238125"/>
                <a:gd name="connsiteX129" fmla="*/ 10668 w 314325"/>
                <a:gd name="connsiteY129" fmla="*/ 62337 h 238125"/>
                <a:gd name="connsiteX130" fmla="*/ 4191 w 314325"/>
                <a:gd name="connsiteY130" fmla="*/ 63480 h 238125"/>
                <a:gd name="connsiteX131" fmla="*/ 3715 w 314325"/>
                <a:gd name="connsiteY131" fmla="*/ 63480 h 238125"/>
                <a:gd name="connsiteX132" fmla="*/ 0 w 314325"/>
                <a:gd name="connsiteY132" fmla="*/ 68433 h 238125"/>
                <a:gd name="connsiteX133" fmla="*/ 10954 w 314325"/>
                <a:gd name="connsiteY133" fmla="*/ 71862 h 238125"/>
                <a:gd name="connsiteX134" fmla="*/ 12192 w 314325"/>
                <a:gd name="connsiteY134" fmla="*/ 71862 h 238125"/>
                <a:gd name="connsiteX135" fmla="*/ 15431 w 314325"/>
                <a:gd name="connsiteY135" fmla="*/ 72910 h 238125"/>
                <a:gd name="connsiteX136" fmla="*/ 16955 w 314325"/>
                <a:gd name="connsiteY136" fmla="*/ 75196 h 238125"/>
                <a:gd name="connsiteX137" fmla="*/ 22193 w 314325"/>
                <a:gd name="connsiteY137" fmla="*/ 74243 h 238125"/>
                <a:gd name="connsiteX138" fmla="*/ 28289 w 314325"/>
                <a:gd name="connsiteY138" fmla="*/ 74243 h 238125"/>
                <a:gd name="connsiteX139" fmla="*/ 30004 w 314325"/>
                <a:gd name="connsiteY139" fmla="*/ 73576 h 238125"/>
                <a:gd name="connsiteX140" fmla="*/ 32861 w 314325"/>
                <a:gd name="connsiteY140" fmla="*/ 73576 h 238125"/>
                <a:gd name="connsiteX141" fmla="*/ 34243 w 314325"/>
                <a:gd name="connsiteY141" fmla="*/ 75569 h 238125"/>
                <a:gd name="connsiteX142" fmla="*/ 34195 w 314325"/>
                <a:gd name="connsiteY142" fmla="*/ 75767 h 238125"/>
                <a:gd name="connsiteX143" fmla="*/ 30385 w 314325"/>
                <a:gd name="connsiteY143" fmla="*/ 77291 h 238125"/>
                <a:gd name="connsiteX144" fmla="*/ 23717 w 314325"/>
                <a:gd name="connsiteY144" fmla="*/ 77291 h 238125"/>
                <a:gd name="connsiteX145" fmla="*/ 21527 w 314325"/>
                <a:gd name="connsiteY145" fmla="*/ 77863 h 238125"/>
                <a:gd name="connsiteX146" fmla="*/ 18383 w 314325"/>
                <a:gd name="connsiteY146" fmla="*/ 78815 h 238125"/>
                <a:gd name="connsiteX147" fmla="*/ 8858 w 314325"/>
                <a:gd name="connsiteY147" fmla="*/ 79768 h 238125"/>
                <a:gd name="connsiteX148" fmla="*/ 8287 w 314325"/>
                <a:gd name="connsiteY148" fmla="*/ 80625 h 238125"/>
                <a:gd name="connsiteX149" fmla="*/ 11240 w 314325"/>
                <a:gd name="connsiteY149" fmla="*/ 83006 h 238125"/>
                <a:gd name="connsiteX150" fmla="*/ 14669 w 314325"/>
                <a:gd name="connsiteY150" fmla="*/ 81958 h 238125"/>
                <a:gd name="connsiteX151" fmla="*/ 17431 w 314325"/>
                <a:gd name="connsiteY151" fmla="*/ 83959 h 238125"/>
                <a:gd name="connsiteX152" fmla="*/ 22193 w 314325"/>
                <a:gd name="connsiteY152" fmla="*/ 83959 h 238125"/>
                <a:gd name="connsiteX153" fmla="*/ 23717 w 314325"/>
                <a:gd name="connsiteY153" fmla="*/ 85102 h 238125"/>
                <a:gd name="connsiteX154" fmla="*/ 18002 w 314325"/>
                <a:gd name="connsiteY154" fmla="*/ 87388 h 238125"/>
                <a:gd name="connsiteX155" fmla="*/ 29718 w 314325"/>
                <a:gd name="connsiteY155" fmla="*/ 91579 h 238125"/>
                <a:gd name="connsiteX156" fmla="*/ 29718 w 314325"/>
                <a:gd name="connsiteY156" fmla="*/ 89197 h 238125"/>
                <a:gd name="connsiteX157" fmla="*/ 33909 w 314325"/>
                <a:gd name="connsiteY157" fmla="*/ 89197 h 238125"/>
                <a:gd name="connsiteX158" fmla="*/ 36005 w 314325"/>
                <a:gd name="connsiteY158" fmla="*/ 88721 h 238125"/>
                <a:gd name="connsiteX159" fmla="*/ 37719 w 314325"/>
                <a:gd name="connsiteY159" fmla="*/ 90721 h 238125"/>
                <a:gd name="connsiteX160" fmla="*/ 42577 w 314325"/>
                <a:gd name="connsiteY160" fmla="*/ 89197 h 238125"/>
                <a:gd name="connsiteX161" fmla="*/ 45625 w 314325"/>
                <a:gd name="connsiteY161" fmla="*/ 89197 h 238125"/>
                <a:gd name="connsiteX162" fmla="*/ 47720 w 314325"/>
                <a:gd name="connsiteY162" fmla="*/ 89197 h 238125"/>
                <a:gd name="connsiteX163" fmla="*/ 51149 w 314325"/>
                <a:gd name="connsiteY163" fmla="*/ 88435 h 238125"/>
                <a:gd name="connsiteX164" fmla="*/ 54864 w 314325"/>
                <a:gd name="connsiteY164" fmla="*/ 89102 h 238125"/>
                <a:gd name="connsiteX165" fmla="*/ 62294 w 314325"/>
                <a:gd name="connsiteY165" fmla="*/ 90626 h 238125"/>
                <a:gd name="connsiteX166" fmla="*/ 74200 w 314325"/>
                <a:gd name="connsiteY166" fmla="*/ 95008 h 238125"/>
                <a:gd name="connsiteX167" fmla="*/ 76486 w 314325"/>
                <a:gd name="connsiteY167" fmla="*/ 98151 h 238125"/>
                <a:gd name="connsiteX168" fmla="*/ 79820 w 314325"/>
                <a:gd name="connsiteY168" fmla="*/ 102723 h 238125"/>
                <a:gd name="connsiteX169" fmla="*/ 84296 w 314325"/>
                <a:gd name="connsiteY169" fmla="*/ 105866 h 238125"/>
                <a:gd name="connsiteX170" fmla="*/ 86582 w 314325"/>
                <a:gd name="connsiteY170" fmla="*/ 107390 h 238125"/>
                <a:gd name="connsiteX171" fmla="*/ 88487 w 314325"/>
                <a:gd name="connsiteY171" fmla="*/ 113200 h 238125"/>
                <a:gd name="connsiteX172" fmla="*/ 90964 w 314325"/>
                <a:gd name="connsiteY172" fmla="*/ 118630 h 238125"/>
                <a:gd name="connsiteX173" fmla="*/ 91821 w 314325"/>
                <a:gd name="connsiteY173" fmla="*/ 120249 h 238125"/>
                <a:gd name="connsiteX174" fmla="*/ 94393 w 314325"/>
                <a:gd name="connsiteY174" fmla="*/ 123868 h 238125"/>
                <a:gd name="connsiteX175" fmla="*/ 95101 w 314325"/>
                <a:gd name="connsiteY175" fmla="*/ 127160 h 238125"/>
                <a:gd name="connsiteX176" fmla="*/ 94393 w 314325"/>
                <a:gd name="connsiteY176" fmla="*/ 127869 h 238125"/>
                <a:gd name="connsiteX177" fmla="*/ 92773 w 314325"/>
                <a:gd name="connsiteY177" fmla="*/ 128821 h 238125"/>
                <a:gd name="connsiteX178" fmla="*/ 92773 w 314325"/>
                <a:gd name="connsiteY178" fmla="*/ 131965 h 238125"/>
                <a:gd name="connsiteX179" fmla="*/ 91535 w 314325"/>
                <a:gd name="connsiteY179" fmla="*/ 132727 h 238125"/>
                <a:gd name="connsiteX180" fmla="*/ 91535 w 314325"/>
                <a:gd name="connsiteY180" fmla="*/ 132727 h 238125"/>
                <a:gd name="connsiteX181" fmla="*/ 93250 w 314325"/>
                <a:gd name="connsiteY181" fmla="*/ 134536 h 238125"/>
                <a:gd name="connsiteX182" fmla="*/ 91440 w 314325"/>
                <a:gd name="connsiteY182" fmla="*/ 135775 h 238125"/>
                <a:gd name="connsiteX183" fmla="*/ 90845 w 314325"/>
                <a:gd name="connsiteY183" fmla="*/ 137846 h 238125"/>
                <a:gd name="connsiteX184" fmla="*/ 91440 w 314325"/>
                <a:gd name="connsiteY184" fmla="*/ 138442 h 238125"/>
                <a:gd name="connsiteX185" fmla="*/ 96965 w 314325"/>
                <a:gd name="connsiteY185" fmla="*/ 139299 h 238125"/>
                <a:gd name="connsiteX186" fmla="*/ 98489 w 314325"/>
                <a:gd name="connsiteY186" fmla="*/ 138346 h 238125"/>
                <a:gd name="connsiteX187" fmla="*/ 102013 w 314325"/>
                <a:gd name="connsiteY187" fmla="*/ 134441 h 238125"/>
                <a:gd name="connsiteX188" fmla="*/ 104966 w 314325"/>
                <a:gd name="connsiteY188" fmla="*/ 137203 h 238125"/>
                <a:gd name="connsiteX189" fmla="*/ 104966 w 314325"/>
                <a:gd name="connsiteY189" fmla="*/ 137203 h 238125"/>
                <a:gd name="connsiteX190" fmla="*/ 106775 w 314325"/>
                <a:gd name="connsiteY190" fmla="*/ 137203 h 238125"/>
                <a:gd name="connsiteX191" fmla="*/ 104204 w 314325"/>
                <a:gd name="connsiteY191" fmla="*/ 140728 h 238125"/>
                <a:gd name="connsiteX192" fmla="*/ 107633 w 314325"/>
                <a:gd name="connsiteY192" fmla="*/ 139775 h 238125"/>
                <a:gd name="connsiteX193" fmla="*/ 107633 w 314325"/>
                <a:gd name="connsiteY193" fmla="*/ 139775 h 238125"/>
                <a:gd name="connsiteX194" fmla="*/ 110681 w 314325"/>
                <a:gd name="connsiteY194" fmla="*/ 138156 h 238125"/>
                <a:gd name="connsiteX195" fmla="*/ 113824 w 314325"/>
                <a:gd name="connsiteY195" fmla="*/ 143490 h 238125"/>
                <a:gd name="connsiteX196" fmla="*/ 115824 w 314325"/>
                <a:gd name="connsiteY196" fmla="*/ 149300 h 238125"/>
                <a:gd name="connsiteX197" fmla="*/ 110490 w 314325"/>
                <a:gd name="connsiteY197" fmla="*/ 147967 h 238125"/>
                <a:gd name="connsiteX198" fmla="*/ 98679 w 314325"/>
                <a:gd name="connsiteY198" fmla="*/ 145109 h 238125"/>
                <a:gd name="connsiteX199" fmla="*/ 96583 w 314325"/>
                <a:gd name="connsiteY199" fmla="*/ 145966 h 238125"/>
                <a:gd name="connsiteX200" fmla="*/ 100679 w 314325"/>
                <a:gd name="connsiteY200" fmla="*/ 148633 h 238125"/>
                <a:gd name="connsiteX201" fmla="*/ 104775 w 314325"/>
                <a:gd name="connsiteY201" fmla="*/ 149776 h 238125"/>
                <a:gd name="connsiteX202" fmla="*/ 114300 w 314325"/>
                <a:gd name="connsiteY202" fmla="*/ 152062 h 238125"/>
                <a:gd name="connsiteX203" fmla="*/ 117253 w 314325"/>
                <a:gd name="connsiteY203" fmla="*/ 152062 h 238125"/>
                <a:gd name="connsiteX204" fmla="*/ 115348 w 314325"/>
                <a:gd name="connsiteY204" fmla="*/ 159492 h 238125"/>
                <a:gd name="connsiteX205" fmla="*/ 115824 w 314325"/>
                <a:gd name="connsiteY205" fmla="*/ 159492 h 238125"/>
                <a:gd name="connsiteX206" fmla="*/ 117539 w 314325"/>
                <a:gd name="connsiteY206" fmla="*/ 160349 h 238125"/>
                <a:gd name="connsiteX207" fmla="*/ 116015 w 314325"/>
                <a:gd name="connsiteY207" fmla="*/ 161397 h 238125"/>
                <a:gd name="connsiteX208" fmla="*/ 113824 w 314325"/>
                <a:gd name="connsiteY208" fmla="*/ 163111 h 238125"/>
                <a:gd name="connsiteX209" fmla="*/ 113824 w 314325"/>
                <a:gd name="connsiteY209" fmla="*/ 165207 h 238125"/>
                <a:gd name="connsiteX210" fmla="*/ 108490 w 314325"/>
                <a:gd name="connsiteY210" fmla="*/ 165969 h 238125"/>
                <a:gd name="connsiteX211" fmla="*/ 105632 w 314325"/>
                <a:gd name="connsiteY211" fmla="*/ 168636 h 238125"/>
                <a:gd name="connsiteX212" fmla="*/ 105632 w 314325"/>
                <a:gd name="connsiteY212" fmla="*/ 169398 h 238125"/>
                <a:gd name="connsiteX213" fmla="*/ 100203 w 314325"/>
                <a:gd name="connsiteY213" fmla="*/ 179875 h 238125"/>
                <a:gd name="connsiteX214" fmla="*/ 104299 w 314325"/>
                <a:gd name="connsiteY214" fmla="*/ 181399 h 238125"/>
                <a:gd name="connsiteX215" fmla="*/ 102775 w 314325"/>
                <a:gd name="connsiteY215" fmla="*/ 183781 h 238125"/>
                <a:gd name="connsiteX216" fmla="*/ 100775 w 314325"/>
                <a:gd name="connsiteY216" fmla="*/ 186448 h 238125"/>
                <a:gd name="connsiteX217" fmla="*/ 108585 w 314325"/>
                <a:gd name="connsiteY217" fmla="*/ 198830 h 238125"/>
                <a:gd name="connsiteX218" fmla="*/ 108585 w 314325"/>
                <a:gd name="connsiteY218" fmla="*/ 198830 h 238125"/>
                <a:gd name="connsiteX219" fmla="*/ 109252 w 314325"/>
                <a:gd name="connsiteY219" fmla="*/ 203021 h 238125"/>
                <a:gd name="connsiteX220" fmla="*/ 114967 w 314325"/>
                <a:gd name="connsiteY220" fmla="*/ 199021 h 238125"/>
                <a:gd name="connsiteX221" fmla="*/ 117920 w 314325"/>
                <a:gd name="connsiteY221" fmla="*/ 199878 h 238125"/>
                <a:gd name="connsiteX222" fmla="*/ 117920 w 314325"/>
                <a:gd name="connsiteY222" fmla="*/ 201973 h 238125"/>
                <a:gd name="connsiteX223" fmla="*/ 116300 w 314325"/>
                <a:gd name="connsiteY223" fmla="*/ 200735 h 238125"/>
                <a:gd name="connsiteX224" fmla="*/ 112586 w 314325"/>
                <a:gd name="connsiteY224" fmla="*/ 205879 h 238125"/>
                <a:gd name="connsiteX225" fmla="*/ 112586 w 314325"/>
                <a:gd name="connsiteY225" fmla="*/ 210546 h 238125"/>
                <a:gd name="connsiteX226" fmla="*/ 117920 w 314325"/>
                <a:gd name="connsiteY226" fmla="*/ 215594 h 238125"/>
                <a:gd name="connsiteX227" fmla="*/ 117920 w 314325"/>
                <a:gd name="connsiteY227" fmla="*/ 219023 h 238125"/>
                <a:gd name="connsiteX228" fmla="*/ 121253 w 314325"/>
                <a:gd name="connsiteY228" fmla="*/ 221214 h 238125"/>
                <a:gd name="connsiteX229" fmla="*/ 124301 w 314325"/>
                <a:gd name="connsiteY229" fmla="*/ 223309 h 238125"/>
                <a:gd name="connsiteX230" fmla="*/ 124301 w 314325"/>
                <a:gd name="connsiteY230" fmla="*/ 226643 h 238125"/>
                <a:gd name="connsiteX231" fmla="*/ 125825 w 314325"/>
                <a:gd name="connsiteY231" fmla="*/ 226643 h 238125"/>
                <a:gd name="connsiteX232" fmla="*/ 128111 w 314325"/>
                <a:gd name="connsiteY232" fmla="*/ 228834 h 238125"/>
                <a:gd name="connsiteX233" fmla="*/ 137636 w 314325"/>
                <a:gd name="connsiteY233" fmla="*/ 230739 h 238125"/>
                <a:gd name="connsiteX234" fmla="*/ 140398 w 314325"/>
                <a:gd name="connsiteY234" fmla="*/ 230739 h 238125"/>
                <a:gd name="connsiteX235" fmla="*/ 140398 w 314325"/>
                <a:gd name="connsiteY235" fmla="*/ 229786 h 238125"/>
                <a:gd name="connsiteX236" fmla="*/ 140398 w 314325"/>
                <a:gd name="connsiteY236" fmla="*/ 229786 h 238125"/>
                <a:gd name="connsiteX237" fmla="*/ 140398 w 314325"/>
                <a:gd name="connsiteY237" fmla="*/ 230548 h 238125"/>
                <a:gd name="connsiteX238" fmla="*/ 144018 w 314325"/>
                <a:gd name="connsiteY238" fmla="*/ 234073 h 238125"/>
                <a:gd name="connsiteX239" fmla="*/ 145637 w 314325"/>
                <a:gd name="connsiteY239" fmla="*/ 237121 h 238125"/>
                <a:gd name="connsiteX240" fmla="*/ 149543 w 314325"/>
                <a:gd name="connsiteY240" fmla="*/ 238645 h 238125"/>
                <a:gd name="connsiteX241" fmla="*/ 149543 w 314325"/>
                <a:gd name="connsiteY241" fmla="*/ 238645 h 238125"/>
                <a:gd name="connsiteX242" fmla="*/ 151638 w 314325"/>
                <a:gd name="connsiteY242" fmla="*/ 238645 h 238125"/>
                <a:gd name="connsiteX243" fmla="*/ 151638 w 314325"/>
                <a:gd name="connsiteY243" fmla="*/ 238645 h 238125"/>
                <a:gd name="connsiteX244" fmla="*/ 154305 w 314325"/>
                <a:gd name="connsiteY244" fmla="*/ 235978 h 238125"/>
                <a:gd name="connsiteX245" fmla="*/ 154305 w 314325"/>
                <a:gd name="connsiteY245" fmla="*/ 234644 h 238125"/>
                <a:gd name="connsiteX246" fmla="*/ 154305 w 314325"/>
                <a:gd name="connsiteY246" fmla="*/ 231882 h 238125"/>
                <a:gd name="connsiteX247" fmla="*/ 154305 w 314325"/>
                <a:gd name="connsiteY247" fmla="*/ 231215 h 238125"/>
                <a:gd name="connsiteX248" fmla="*/ 156686 w 314325"/>
                <a:gd name="connsiteY248" fmla="*/ 226834 h 238125"/>
                <a:gd name="connsiteX249" fmla="*/ 156686 w 314325"/>
                <a:gd name="connsiteY249" fmla="*/ 225024 h 238125"/>
                <a:gd name="connsiteX250" fmla="*/ 157829 w 314325"/>
                <a:gd name="connsiteY250" fmla="*/ 223690 h 238125"/>
                <a:gd name="connsiteX251" fmla="*/ 157067 w 314325"/>
                <a:gd name="connsiteY251" fmla="*/ 219690 h 238125"/>
                <a:gd name="connsiteX252" fmla="*/ 157067 w 314325"/>
                <a:gd name="connsiteY252" fmla="*/ 216642 h 238125"/>
                <a:gd name="connsiteX253" fmla="*/ 159285 w 314325"/>
                <a:gd name="connsiteY253" fmla="*/ 215661 h 238125"/>
                <a:gd name="connsiteX254" fmla="*/ 159353 w 314325"/>
                <a:gd name="connsiteY254" fmla="*/ 215689 h 238125"/>
                <a:gd name="connsiteX255" fmla="*/ 160687 w 314325"/>
                <a:gd name="connsiteY255" fmla="*/ 215213 h 238125"/>
                <a:gd name="connsiteX256" fmla="*/ 160687 w 314325"/>
                <a:gd name="connsiteY256" fmla="*/ 213784 h 238125"/>
                <a:gd name="connsiteX257" fmla="*/ 160687 w 314325"/>
                <a:gd name="connsiteY257" fmla="*/ 212737 h 238125"/>
                <a:gd name="connsiteX258" fmla="*/ 163735 w 314325"/>
                <a:gd name="connsiteY258" fmla="*/ 212737 h 238125"/>
                <a:gd name="connsiteX259" fmla="*/ 167545 w 314325"/>
                <a:gd name="connsiteY259" fmla="*/ 207212 h 238125"/>
                <a:gd name="connsiteX260" fmla="*/ 167545 w 314325"/>
                <a:gd name="connsiteY260" fmla="*/ 205402 h 238125"/>
                <a:gd name="connsiteX261" fmla="*/ 164687 w 314325"/>
                <a:gd name="connsiteY261" fmla="*/ 203688 h 238125"/>
                <a:gd name="connsiteX262" fmla="*/ 167735 w 314325"/>
                <a:gd name="connsiteY262" fmla="*/ 202069 h 238125"/>
                <a:gd name="connsiteX263" fmla="*/ 167958 w 314325"/>
                <a:gd name="connsiteY263" fmla="*/ 200196 h 238125"/>
                <a:gd name="connsiteX264" fmla="*/ 167735 w 314325"/>
                <a:gd name="connsiteY264" fmla="*/ 199973 h 238125"/>
                <a:gd name="connsiteX265" fmla="*/ 166973 w 314325"/>
                <a:gd name="connsiteY265" fmla="*/ 199402 h 238125"/>
                <a:gd name="connsiteX266" fmla="*/ 165830 w 314325"/>
                <a:gd name="connsiteY266" fmla="*/ 197497 h 238125"/>
                <a:gd name="connsiteX267" fmla="*/ 168212 w 314325"/>
                <a:gd name="connsiteY267" fmla="*/ 196449 h 238125"/>
                <a:gd name="connsiteX268" fmla="*/ 170688 w 314325"/>
                <a:gd name="connsiteY268" fmla="*/ 196449 h 238125"/>
                <a:gd name="connsiteX269" fmla="*/ 171164 w 314325"/>
                <a:gd name="connsiteY269" fmla="*/ 195782 h 238125"/>
                <a:gd name="connsiteX270" fmla="*/ 171164 w 314325"/>
                <a:gd name="connsiteY270" fmla="*/ 194830 h 238125"/>
                <a:gd name="connsiteX271" fmla="*/ 174117 w 314325"/>
                <a:gd name="connsiteY271" fmla="*/ 191877 h 238125"/>
                <a:gd name="connsiteX272" fmla="*/ 180118 w 314325"/>
                <a:gd name="connsiteY272" fmla="*/ 190924 h 238125"/>
                <a:gd name="connsiteX273" fmla="*/ 182690 w 314325"/>
                <a:gd name="connsiteY273" fmla="*/ 185686 h 238125"/>
                <a:gd name="connsiteX274" fmla="*/ 184595 w 314325"/>
                <a:gd name="connsiteY274" fmla="*/ 185686 h 238125"/>
                <a:gd name="connsiteX275" fmla="*/ 182690 w 314325"/>
                <a:gd name="connsiteY275" fmla="*/ 191496 h 238125"/>
                <a:gd name="connsiteX276" fmla="*/ 183833 w 314325"/>
                <a:gd name="connsiteY276" fmla="*/ 191496 h 238125"/>
                <a:gd name="connsiteX277" fmla="*/ 191072 w 314325"/>
                <a:gd name="connsiteY277" fmla="*/ 188257 h 238125"/>
                <a:gd name="connsiteX278" fmla="*/ 193072 w 314325"/>
                <a:gd name="connsiteY278" fmla="*/ 187305 h 238125"/>
                <a:gd name="connsiteX279" fmla="*/ 197168 w 314325"/>
                <a:gd name="connsiteY279" fmla="*/ 185209 h 238125"/>
                <a:gd name="connsiteX280" fmla="*/ 200025 w 314325"/>
                <a:gd name="connsiteY280" fmla="*/ 183685 h 238125"/>
                <a:gd name="connsiteX281" fmla="*/ 205073 w 314325"/>
                <a:gd name="connsiteY281" fmla="*/ 177589 h 238125"/>
                <a:gd name="connsiteX282" fmla="*/ 212122 w 314325"/>
                <a:gd name="connsiteY282" fmla="*/ 170922 h 238125"/>
                <a:gd name="connsiteX283" fmla="*/ 212789 w 314325"/>
                <a:gd name="connsiteY283" fmla="*/ 169969 h 238125"/>
                <a:gd name="connsiteX284" fmla="*/ 211169 w 314325"/>
                <a:gd name="connsiteY284" fmla="*/ 165493 h 238125"/>
                <a:gd name="connsiteX285" fmla="*/ 214313 w 314325"/>
                <a:gd name="connsiteY285" fmla="*/ 168064 h 238125"/>
                <a:gd name="connsiteX286" fmla="*/ 221552 w 314325"/>
                <a:gd name="connsiteY286" fmla="*/ 169017 h 238125"/>
                <a:gd name="connsiteX287" fmla="*/ 227552 w 314325"/>
                <a:gd name="connsiteY287" fmla="*/ 167683 h 238125"/>
                <a:gd name="connsiteX288" fmla="*/ 228505 w 314325"/>
                <a:gd name="connsiteY288" fmla="*/ 167683 h 238125"/>
                <a:gd name="connsiteX289" fmla="*/ 241840 w 314325"/>
                <a:gd name="connsiteY289" fmla="*/ 164445 h 238125"/>
                <a:gd name="connsiteX290" fmla="*/ 246983 w 314325"/>
                <a:gd name="connsiteY290" fmla="*/ 161968 h 238125"/>
                <a:gd name="connsiteX291" fmla="*/ 251079 w 314325"/>
                <a:gd name="connsiteY291" fmla="*/ 158825 h 238125"/>
                <a:gd name="connsiteX292" fmla="*/ 263843 w 314325"/>
                <a:gd name="connsiteY292" fmla="*/ 151872 h 238125"/>
                <a:gd name="connsiteX293" fmla="*/ 254318 w 314325"/>
                <a:gd name="connsiteY293" fmla="*/ 150253 h 238125"/>
                <a:gd name="connsiteX294" fmla="*/ 240316 w 314325"/>
                <a:gd name="connsiteY294" fmla="*/ 150253 h 238125"/>
                <a:gd name="connsiteX295" fmla="*/ 239173 w 314325"/>
                <a:gd name="connsiteY295" fmla="*/ 151015 h 238125"/>
                <a:gd name="connsiteX296" fmla="*/ 233458 w 314325"/>
                <a:gd name="connsiteY296" fmla="*/ 151015 h 238125"/>
                <a:gd name="connsiteX297" fmla="*/ 241649 w 314325"/>
                <a:gd name="connsiteY297" fmla="*/ 148729 h 238125"/>
                <a:gd name="connsiteX298" fmla="*/ 241649 w 314325"/>
                <a:gd name="connsiteY298" fmla="*/ 147681 h 238125"/>
                <a:gd name="connsiteX299" fmla="*/ 238411 w 314325"/>
                <a:gd name="connsiteY299" fmla="*/ 147681 h 238125"/>
                <a:gd name="connsiteX300" fmla="*/ 241745 w 314325"/>
                <a:gd name="connsiteY300" fmla="*/ 146919 h 238125"/>
                <a:gd name="connsiteX301" fmla="*/ 243935 w 314325"/>
                <a:gd name="connsiteY301" fmla="*/ 146062 h 238125"/>
                <a:gd name="connsiteX302" fmla="*/ 247555 w 314325"/>
                <a:gd name="connsiteY302" fmla="*/ 145300 h 238125"/>
                <a:gd name="connsiteX303" fmla="*/ 248011 w 314325"/>
                <a:gd name="connsiteY303" fmla="*/ 143470 h 238125"/>
                <a:gd name="connsiteX304" fmla="*/ 247555 w 314325"/>
                <a:gd name="connsiteY304" fmla="*/ 143014 h 238125"/>
                <a:gd name="connsiteX305" fmla="*/ 245459 w 314325"/>
                <a:gd name="connsiteY305" fmla="*/ 142347 h 238125"/>
                <a:gd name="connsiteX306" fmla="*/ 238601 w 314325"/>
                <a:gd name="connsiteY306" fmla="*/ 143680 h 238125"/>
                <a:gd name="connsiteX307" fmla="*/ 238601 w 314325"/>
                <a:gd name="connsiteY307" fmla="*/ 143680 h 238125"/>
                <a:gd name="connsiteX308" fmla="*/ 236125 w 314325"/>
                <a:gd name="connsiteY308" fmla="*/ 145871 h 238125"/>
                <a:gd name="connsiteX309" fmla="*/ 233553 w 314325"/>
                <a:gd name="connsiteY309" fmla="*/ 148348 h 238125"/>
                <a:gd name="connsiteX310" fmla="*/ 232791 w 314325"/>
                <a:gd name="connsiteY310" fmla="*/ 146443 h 238125"/>
                <a:gd name="connsiteX311" fmla="*/ 234220 w 314325"/>
                <a:gd name="connsiteY311" fmla="*/ 143490 h 238125"/>
                <a:gd name="connsiteX312" fmla="*/ 236887 w 314325"/>
                <a:gd name="connsiteY312" fmla="*/ 141680 h 238125"/>
                <a:gd name="connsiteX313" fmla="*/ 245554 w 314325"/>
                <a:gd name="connsiteY313" fmla="*/ 141013 h 238125"/>
                <a:gd name="connsiteX314" fmla="*/ 247555 w 314325"/>
                <a:gd name="connsiteY314" fmla="*/ 138727 h 238125"/>
                <a:gd name="connsiteX315" fmla="*/ 244697 w 314325"/>
                <a:gd name="connsiteY315" fmla="*/ 137584 h 238125"/>
                <a:gd name="connsiteX316" fmla="*/ 240887 w 314325"/>
                <a:gd name="connsiteY316" fmla="*/ 137584 h 238125"/>
                <a:gd name="connsiteX317" fmla="*/ 238601 w 314325"/>
                <a:gd name="connsiteY317" fmla="*/ 137013 h 238125"/>
                <a:gd name="connsiteX318" fmla="*/ 232220 w 314325"/>
                <a:gd name="connsiteY318" fmla="*/ 132917 h 238125"/>
                <a:gd name="connsiteX319" fmla="*/ 233267 w 314325"/>
                <a:gd name="connsiteY319" fmla="*/ 132250 h 238125"/>
                <a:gd name="connsiteX320" fmla="*/ 238316 w 314325"/>
                <a:gd name="connsiteY320" fmla="*/ 134536 h 238125"/>
                <a:gd name="connsiteX321" fmla="*/ 243459 w 314325"/>
                <a:gd name="connsiteY321" fmla="*/ 136441 h 238125"/>
                <a:gd name="connsiteX322" fmla="*/ 249269 w 314325"/>
                <a:gd name="connsiteY322" fmla="*/ 138346 h 238125"/>
                <a:gd name="connsiteX323" fmla="*/ 250984 w 314325"/>
                <a:gd name="connsiteY323" fmla="*/ 139013 h 238125"/>
                <a:gd name="connsiteX324" fmla="*/ 255175 w 314325"/>
                <a:gd name="connsiteY324" fmla="*/ 142918 h 238125"/>
                <a:gd name="connsiteX325" fmla="*/ 261747 w 314325"/>
                <a:gd name="connsiteY325" fmla="*/ 147395 h 238125"/>
                <a:gd name="connsiteX326" fmla="*/ 263081 w 314325"/>
                <a:gd name="connsiteY326" fmla="*/ 146347 h 238125"/>
                <a:gd name="connsiteX327" fmla="*/ 263938 w 314325"/>
                <a:gd name="connsiteY327" fmla="*/ 144919 h 238125"/>
                <a:gd name="connsiteX328" fmla="*/ 268129 w 314325"/>
                <a:gd name="connsiteY328" fmla="*/ 146728 h 238125"/>
                <a:gd name="connsiteX329" fmla="*/ 266795 w 314325"/>
                <a:gd name="connsiteY329" fmla="*/ 138156 h 238125"/>
                <a:gd name="connsiteX330" fmla="*/ 263843 w 314325"/>
                <a:gd name="connsiteY330" fmla="*/ 138918 h 238125"/>
                <a:gd name="connsiteX331" fmla="*/ 262128 w 314325"/>
                <a:gd name="connsiteY331" fmla="*/ 133298 h 238125"/>
                <a:gd name="connsiteX332" fmla="*/ 251650 w 314325"/>
                <a:gd name="connsiteY332" fmla="*/ 128155 h 238125"/>
                <a:gd name="connsiteX333" fmla="*/ 250317 w 314325"/>
                <a:gd name="connsiteY333" fmla="*/ 125202 h 238125"/>
                <a:gd name="connsiteX334" fmla="*/ 246698 w 314325"/>
                <a:gd name="connsiteY334" fmla="*/ 125202 h 238125"/>
                <a:gd name="connsiteX335" fmla="*/ 243459 w 314325"/>
                <a:gd name="connsiteY335" fmla="*/ 125202 h 238125"/>
                <a:gd name="connsiteX336" fmla="*/ 250222 w 314325"/>
                <a:gd name="connsiteY336" fmla="*/ 122725 h 238125"/>
                <a:gd name="connsiteX337" fmla="*/ 253651 w 314325"/>
                <a:gd name="connsiteY337" fmla="*/ 124440 h 238125"/>
                <a:gd name="connsiteX338" fmla="*/ 256889 w 314325"/>
                <a:gd name="connsiteY338" fmla="*/ 128250 h 238125"/>
                <a:gd name="connsiteX339" fmla="*/ 263938 w 314325"/>
                <a:gd name="connsiteY339" fmla="*/ 131012 h 238125"/>
                <a:gd name="connsiteX340" fmla="*/ 264700 w 314325"/>
                <a:gd name="connsiteY340" fmla="*/ 131012 h 238125"/>
                <a:gd name="connsiteX341" fmla="*/ 263462 w 314325"/>
                <a:gd name="connsiteY341" fmla="*/ 129202 h 238125"/>
                <a:gd name="connsiteX342" fmla="*/ 264605 w 314325"/>
                <a:gd name="connsiteY342" fmla="*/ 128155 h 238125"/>
                <a:gd name="connsiteX343" fmla="*/ 260985 w 314325"/>
                <a:gd name="connsiteY343" fmla="*/ 125297 h 238125"/>
                <a:gd name="connsiteX344" fmla="*/ 264509 w 314325"/>
                <a:gd name="connsiteY344" fmla="*/ 125773 h 238125"/>
                <a:gd name="connsiteX345" fmla="*/ 265557 w 314325"/>
                <a:gd name="connsiteY345" fmla="*/ 125011 h 238125"/>
                <a:gd name="connsiteX346" fmla="*/ 265557 w 314325"/>
                <a:gd name="connsiteY346" fmla="*/ 123964 h 238125"/>
                <a:gd name="connsiteX347" fmla="*/ 256985 w 314325"/>
                <a:gd name="connsiteY347" fmla="*/ 120058 h 238125"/>
                <a:gd name="connsiteX348" fmla="*/ 248793 w 314325"/>
                <a:gd name="connsiteY348" fmla="*/ 120535 h 238125"/>
                <a:gd name="connsiteX349" fmla="*/ 246698 w 314325"/>
                <a:gd name="connsiteY349" fmla="*/ 121487 h 238125"/>
                <a:gd name="connsiteX350" fmla="*/ 240125 w 314325"/>
                <a:gd name="connsiteY350" fmla="*/ 122059 h 238125"/>
                <a:gd name="connsiteX351" fmla="*/ 238792 w 314325"/>
                <a:gd name="connsiteY351" fmla="*/ 121487 h 238125"/>
                <a:gd name="connsiteX352" fmla="*/ 246412 w 314325"/>
                <a:gd name="connsiteY352" fmla="*/ 120249 h 238125"/>
                <a:gd name="connsiteX353" fmla="*/ 247364 w 314325"/>
                <a:gd name="connsiteY353" fmla="*/ 120249 h 238125"/>
                <a:gd name="connsiteX354" fmla="*/ 253175 w 314325"/>
                <a:gd name="connsiteY354" fmla="*/ 117106 h 238125"/>
                <a:gd name="connsiteX355" fmla="*/ 255270 w 314325"/>
                <a:gd name="connsiteY355" fmla="*/ 115391 h 238125"/>
                <a:gd name="connsiteX356" fmla="*/ 257366 w 314325"/>
                <a:gd name="connsiteY356" fmla="*/ 117487 h 238125"/>
                <a:gd name="connsiteX357" fmla="*/ 266224 w 314325"/>
                <a:gd name="connsiteY357" fmla="*/ 120344 h 238125"/>
                <a:gd name="connsiteX358" fmla="*/ 267176 w 314325"/>
                <a:gd name="connsiteY358" fmla="*/ 120344 h 238125"/>
                <a:gd name="connsiteX359" fmla="*/ 274511 w 314325"/>
                <a:gd name="connsiteY359" fmla="*/ 118439 h 238125"/>
                <a:gd name="connsiteX360" fmla="*/ 274511 w 314325"/>
                <a:gd name="connsiteY360" fmla="*/ 115201 h 238125"/>
                <a:gd name="connsiteX361" fmla="*/ 270510 w 314325"/>
                <a:gd name="connsiteY361" fmla="*/ 112724 h 238125"/>
                <a:gd name="connsiteX362" fmla="*/ 268224 w 314325"/>
                <a:gd name="connsiteY362" fmla="*/ 112724 h 238125"/>
                <a:gd name="connsiteX363" fmla="*/ 266109 w 314325"/>
                <a:gd name="connsiteY363" fmla="*/ 112306 h 238125"/>
                <a:gd name="connsiteX364" fmla="*/ 265938 w 314325"/>
                <a:gd name="connsiteY364" fmla="*/ 111962 h 238125"/>
                <a:gd name="connsiteX365" fmla="*/ 267272 w 314325"/>
                <a:gd name="connsiteY365" fmla="*/ 109676 h 238125"/>
                <a:gd name="connsiteX366" fmla="*/ 272891 w 314325"/>
                <a:gd name="connsiteY366" fmla="*/ 110914 h 238125"/>
                <a:gd name="connsiteX367" fmla="*/ 275558 w 314325"/>
                <a:gd name="connsiteY367" fmla="*/ 108628 h 238125"/>
                <a:gd name="connsiteX368" fmla="*/ 282226 w 314325"/>
                <a:gd name="connsiteY368" fmla="*/ 107866 h 238125"/>
                <a:gd name="connsiteX369" fmla="*/ 280035 w 314325"/>
                <a:gd name="connsiteY369" fmla="*/ 106342 h 238125"/>
                <a:gd name="connsiteX370" fmla="*/ 274320 w 314325"/>
                <a:gd name="connsiteY370" fmla="*/ 105485 h 238125"/>
                <a:gd name="connsiteX371" fmla="*/ 272606 w 314325"/>
                <a:gd name="connsiteY371" fmla="*/ 101294 h 238125"/>
                <a:gd name="connsiteX372" fmla="*/ 273463 w 314325"/>
                <a:gd name="connsiteY372" fmla="*/ 99961 h 238125"/>
                <a:gd name="connsiteX373" fmla="*/ 271844 w 314325"/>
                <a:gd name="connsiteY373" fmla="*/ 97960 h 238125"/>
                <a:gd name="connsiteX374" fmla="*/ 275463 w 314325"/>
                <a:gd name="connsiteY374" fmla="*/ 98532 h 238125"/>
                <a:gd name="connsiteX375" fmla="*/ 279559 w 314325"/>
                <a:gd name="connsiteY375" fmla="*/ 99770 h 238125"/>
                <a:gd name="connsiteX376" fmla="*/ 279559 w 314325"/>
                <a:gd name="connsiteY376" fmla="*/ 95008 h 238125"/>
                <a:gd name="connsiteX377" fmla="*/ 273653 w 314325"/>
                <a:gd name="connsiteY377" fmla="*/ 91674 h 238125"/>
                <a:gd name="connsiteX378" fmla="*/ 276987 w 314325"/>
                <a:gd name="connsiteY378" fmla="*/ 89388 h 238125"/>
                <a:gd name="connsiteX379" fmla="*/ 269272 w 314325"/>
                <a:gd name="connsiteY379" fmla="*/ 88721 h 238125"/>
                <a:gd name="connsiteX380" fmla="*/ 266510 w 314325"/>
                <a:gd name="connsiteY380" fmla="*/ 85197 h 238125"/>
                <a:gd name="connsiteX381" fmla="*/ 265176 w 314325"/>
                <a:gd name="connsiteY381" fmla="*/ 86340 h 238125"/>
                <a:gd name="connsiteX382" fmla="*/ 264414 w 314325"/>
                <a:gd name="connsiteY382" fmla="*/ 85483 h 238125"/>
                <a:gd name="connsiteX383" fmla="*/ 264414 w 314325"/>
                <a:gd name="connsiteY383" fmla="*/ 83292 h 238125"/>
                <a:gd name="connsiteX384" fmla="*/ 266891 w 314325"/>
                <a:gd name="connsiteY384" fmla="*/ 82625 h 238125"/>
                <a:gd name="connsiteX385" fmla="*/ 271367 w 314325"/>
                <a:gd name="connsiteY385" fmla="*/ 82625 h 238125"/>
                <a:gd name="connsiteX386" fmla="*/ 280035 w 314325"/>
                <a:gd name="connsiteY386" fmla="*/ 81958 h 238125"/>
                <a:gd name="connsiteX387" fmla="*/ 284226 w 314325"/>
                <a:gd name="connsiteY387" fmla="*/ 82720 h 238125"/>
                <a:gd name="connsiteX388" fmla="*/ 285845 w 314325"/>
                <a:gd name="connsiteY388" fmla="*/ 81958 h 238125"/>
                <a:gd name="connsiteX389" fmla="*/ 285845 w 314325"/>
                <a:gd name="connsiteY389" fmla="*/ 78339 h 238125"/>
                <a:gd name="connsiteX390" fmla="*/ 282512 w 314325"/>
                <a:gd name="connsiteY390" fmla="*/ 78339 h 238125"/>
                <a:gd name="connsiteX391" fmla="*/ 281369 w 314325"/>
                <a:gd name="connsiteY391" fmla="*/ 78815 h 238125"/>
                <a:gd name="connsiteX392" fmla="*/ 277368 w 314325"/>
                <a:gd name="connsiteY392" fmla="*/ 77005 h 238125"/>
                <a:gd name="connsiteX393" fmla="*/ 274701 w 314325"/>
                <a:gd name="connsiteY393" fmla="*/ 73386 h 238125"/>
                <a:gd name="connsiteX394" fmla="*/ 282226 w 314325"/>
                <a:gd name="connsiteY394" fmla="*/ 74053 h 238125"/>
                <a:gd name="connsiteX395" fmla="*/ 279940 w 314325"/>
                <a:gd name="connsiteY395" fmla="*/ 72433 h 238125"/>
                <a:gd name="connsiteX396" fmla="*/ 274415 w 314325"/>
                <a:gd name="connsiteY396" fmla="*/ 71100 h 238125"/>
                <a:gd name="connsiteX397" fmla="*/ 270847 w 314325"/>
                <a:gd name="connsiteY397" fmla="*/ 72322 h 238125"/>
                <a:gd name="connsiteX398" fmla="*/ 270796 w 314325"/>
                <a:gd name="connsiteY398" fmla="*/ 72433 h 238125"/>
                <a:gd name="connsiteX399" fmla="*/ 269748 w 314325"/>
                <a:gd name="connsiteY399" fmla="*/ 73957 h 238125"/>
                <a:gd name="connsiteX400" fmla="*/ 267176 w 314325"/>
                <a:gd name="connsiteY400" fmla="*/ 73195 h 238125"/>
                <a:gd name="connsiteX401" fmla="*/ 269462 w 314325"/>
                <a:gd name="connsiteY401" fmla="*/ 68719 h 238125"/>
                <a:gd name="connsiteX402" fmla="*/ 271748 w 314325"/>
                <a:gd name="connsiteY402" fmla="*/ 63480 h 238125"/>
                <a:gd name="connsiteX403" fmla="*/ 275939 w 314325"/>
                <a:gd name="connsiteY403" fmla="*/ 59765 h 238125"/>
                <a:gd name="connsiteX404" fmla="*/ 277463 w 314325"/>
                <a:gd name="connsiteY404" fmla="*/ 59765 h 238125"/>
                <a:gd name="connsiteX405" fmla="*/ 278416 w 314325"/>
                <a:gd name="connsiteY405" fmla="*/ 57765 h 238125"/>
                <a:gd name="connsiteX406" fmla="*/ 280225 w 314325"/>
                <a:gd name="connsiteY406" fmla="*/ 53383 h 238125"/>
                <a:gd name="connsiteX407" fmla="*/ 284512 w 314325"/>
                <a:gd name="connsiteY407" fmla="*/ 49478 h 238125"/>
                <a:gd name="connsiteX408" fmla="*/ 286417 w 314325"/>
                <a:gd name="connsiteY408" fmla="*/ 49478 h 238125"/>
                <a:gd name="connsiteX409" fmla="*/ 291179 w 314325"/>
                <a:gd name="connsiteY409" fmla="*/ 46049 h 238125"/>
                <a:gd name="connsiteX410" fmla="*/ 289274 w 314325"/>
                <a:gd name="connsiteY410" fmla="*/ 46049 h 238125"/>
                <a:gd name="connsiteX411" fmla="*/ 284988 w 314325"/>
                <a:gd name="connsiteY411" fmla="*/ 46049 h 238125"/>
                <a:gd name="connsiteX412" fmla="*/ 277654 w 314325"/>
                <a:gd name="connsiteY412" fmla="*/ 49097 h 238125"/>
                <a:gd name="connsiteX413" fmla="*/ 276035 w 314325"/>
                <a:gd name="connsiteY413" fmla="*/ 47002 h 238125"/>
                <a:gd name="connsiteX414" fmla="*/ 279368 w 314325"/>
                <a:gd name="connsiteY414" fmla="*/ 44716 h 238125"/>
                <a:gd name="connsiteX415" fmla="*/ 284036 w 314325"/>
                <a:gd name="connsiteY415" fmla="*/ 43287 h 238125"/>
                <a:gd name="connsiteX416" fmla="*/ 293561 w 314325"/>
                <a:gd name="connsiteY416" fmla="*/ 43858 h 238125"/>
                <a:gd name="connsiteX417" fmla="*/ 298704 w 314325"/>
                <a:gd name="connsiteY417" fmla="*/ 41382 h 238125"/>
                <a:gd name="connsiteX418" fmla="*/ 296513 w 314325"/>
                <a:gd name="connsiteY418" fmla="*/ 40429 h 238125"/>
                <a:gd name="connsiteX419" fmla="*/ 290798 w 314325"/>
                <a:gd name="connsiteY419" fmla="*/ 40429 h 238125"/>
                <a:gd name="connsiteX420" fmla="*/ 286703 w 314325"/>
                <a:gd name="connsiteY420" fmla="*/ 38810 h 238125"/>
                <a:gd name="connsiteX421" fmla="*/ 291465 w 314325"/>
                <a:gd name="connsiteY421" fmla="*/ 37000 h 238125"/>
                <a:gd name="connsiteX422" fmla="*/ 293656 w 314325"/>
                <a:gd name="connsiteY422" fmla="*/ 37000 h 238125"/>
                <a:gd name="connsiteX423" fmla="*/ 305372 w 314325"/>
                <a:gd name="connsiteY423" fmla="*/ 36334 h 238125"/>
                <a:gd name="connsiteX424" fmla="*/ 307562 w 314325"/>
                <a:gd name="connsiteY424" fmla="*/ 35476 h 238125"/>
                <a:gd name="connsiteX425" fmla="*/ 308420 w 314325"/>
                <a:gd name="connsiteY425" fmla="*/ 32905 h 238125"/>
                <a:gd name="connsiteX426" fmla="*/ 322040 w 314325"/>
                <a:gd name="connsiteY426" fmla="*/ 27952 h 238125"/>
                <a:gd name="connsiteX427" fmla="*/ 319183 w 314325"/>
                <a:gd name="connsiteY427" fmla="*/ 25285 h 238125"/>
                <a:gd name="connsiteX428" fmla="*/ 118110 w 314325"/>
                <a:gd name="connsiteY428" fmla="*/ 24808 h 238125"/>
                <a:gd name="connsiteX429" fmla="*/ 116777 w 314325"/>
                <a:gd name="connsiteY429" fmla="*/ 23380 h 238125"/>
                <a:gd name="connsiteX430" fmla="*/ 118586 w 314325"/>
                <a:gd name="connsiteY430" fmla="*/ 23951 h 238125"/>
                <a:gd name="connsiteX431" fmla="*/ 118586 w 314325"/>
                <a:gd name="connsiteY431" fmla="*/ 24618 h 238125"/>
                <a:gd name="connsiteX432" fmla="*/ 118110 w 314325"/>
                <a:gd name="connsiteY432" fmla="*/ 24808 h 238125"/>
                <a:gd name="connsiteX433" fmla="*/ 252413 w 314325"/>
                <a:gd name="connsiteY433" fmla="*/ 128440 h 238125"/>
                <a:gd name="connsiteX434" fmla="*/ 249079 w 314325"/>
                <a:gd name="connsiteY434" fmla="*/ 128440 h 238125"/>
                <a:gd name="connsiteX435" fmla="*/ 252222 w 314325"/>
                <a:gd name="connsiteY435" fmla="*/ 12844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314325" h="238125">
                  <a:moveTo>
                    <a:pt x="319183" y="25285"/>
                  </a:moveTo>
                  <a:cubicBezTo>
                    <a:pt x="313879" y="23512"/>
                    <a:pt x="308286" y="22768"/>
                    <a:pt x="302705" y="23094"/>
                  </a:cubicBezTo>
                  <a:cubicBezTo>
                    <a:pt x="299607" y="22925"/>
                    <a:pt x="296622" y="24276"/>
                    <a:pt x="294704" y="26713"/>
                  </a:cubicBezTo>
                  <a:cubicBezTo>
                    <a:pt x="293950" y="27531"/>
                    <a:pt x="293084" y="28235"/>
                    <a:pt x="292132" y="28809"/>
                  </a:cubicBezTo>
                  <a:cubicBezTo>
                    <a:pt x="289181" y="27312"/>
                    <a:pt x="285759" y="27037"/>
                    <a:pt x="282607" y="28047"/>
                  </a:cubicBezTo>
                  <a:lnTo>
                    <a:pt x="280035" y="25761"/>
                  </a:lnTo>
                  <a:lnTo>
                    <a:pt x="278892" y="26332"/>
                  </a:lnTo>
                  <a:cubicBezTo>
                    <a:pt x="274912" y="29175"/>
                    <a:pt x="270670" y="31631"/>
                    <a:pt x="266224" y="33667"/>
                  </a:cubicBezTo>
                  <a:cubicBezTo>
                    <a:pt x="264377" y="34214"/>
                    <a:pt x="262702" y="35232"/>
                    <a:pt x="261366" y="36619"/>
                  </a:cubicBezTo>
                  <a:cubicBezTo>
                    <a:pt x="260790" y="37561"/>
                    <a:pt x="259581" y="37895"/>
                    <a:pt x="258604" y="37381"/>
                  </a:cubicBezTo>
                  <a:cubicBezTo>
                    <a:pt x="261440" y="33552"/>
                    <a:pt x="265000" y="30317"/>
                    <a:pt x="269081" y="27856"/>
                  </a:cubicBezTo>
                  <a:cubicBezTo>
                    <a:pt x="271134" y="26542"/>
                    <a:pt x="272275" y="24186"/>
                    <a:pt x="272034" y="21760"/>
                  </a:cubicBezTo>
                  <a:cubicBezTo>
                    <a:pt x="271971" y="20849"/>
                    <a:pt x="271372" y="20062"/>
                    <a:pt x="270510" y="19760"/>
                  </a:cubicBezTo>
                  <a:cubicBezTo>
                    <a:pt x="268129" y="19760"/>
                    <a:pt x="265748" y="19760"/>
                    <a:pt x="263366" y="20332"/>
                  </a:cubicBezTo>
                  <a:cubicBezTo>
                    <a:pt x="262390" y="20437"/>
                    <a:pt x="261567" y="21110"/>
                    <a:pt x="261271" y="22046"/>
                  </a:cubicBezTo>
                  <a:cubicBezTo>
                    <a:pt x="261082" y="22600"/>
                    <a:pt x="260860" y="23140"/>
                    <a:pt x="260604" y="23665"/>
                  </a:cubicBezTo>
                  <a:lnTo>
                    <a:pt x="246126" y="27285"/>
                  </a:lnTo>
                  <a:cubicBezTo>
                    <a:pt x="245499" y="27428"/>
                    <a:pt x="244848" y="27428"/>
                    <a:pt x="244221" y="27285"/>
                  </a:cubicBezTo>
                  <a:cubicBezTo>
                    <a:pt x="244221" y="27285"/>
                    <a:pt x="244221" y="26618"/>
                    <a:pt x="243364" y="26047"/>
                  </a:cubicBezTo>
                  <a:lnTo>
                    <a:pt x="246507" y="24713"/>
                  </a:lnTo>
                  <a:lnTo>
                    <a:pt x="251174" y="23475"/>
                  </a:lnTo>
                  <a:cubicBezTo>
                    <a:pt x="252603" y="23475"/>
                    <a:pt x="253460" y="22141"/>
                    <a:pt x="253175" y="21284"/>
                  </a:cubicBezTo>
                  <a:cubicBezTo>
                    <a:pt x="252889" y="20427"/>
                    <a:pt x="251650" y="20236"/>
                    <a:pt x="250698" y="20236"/>
                  </a:cubicBezTo>
                  <a:cubicBezTo>
                    <a:pt x="246126" y="20236"/>
                    <a:pt x="241173" y="20236"/>
                    <a:pt x="236887" y="20236"/>
                  </a:cubicBezTo>
                  <a:cubicBezTo>
                    <a:pt x="232600" y="20236"/>
                    <a:pt x="227362" y="21284"/>
                    <a:pt x="223361" y="21856"/>
                  </a:cubicBezTo>
                  <a:cubicBezTo>
                    <a:pt x="220047" y="22137"/>
                    <a:pt x="216815" y="23041"/>
                    <a:pt x="213836" y="24523"/>
                  </a:cubicBezTo>
                  <a:cubicBezTo>
                    <a:pt x="212312" y="25285"/>
                    <a:pt x="211646" y="24523"/>
                    <a:pt x="211169" y="22237"/>
                  </a:cubicBezTo>
                  <a:lnTo>
                    <a:pt x="224885" y="18522"/>
                  </a:lnTo>
                  <a:lnTo>
                    <a:pt x="226219" y="18522"/>
                  </a:lnTo>
                  <a:cubicBezTo>
                    <a:pt x="227457" y="18522"/>
                    <a:pt x="228791" y="18522"/>
                    <a:pt x="230029" y="18522"/>
                  </a:cubicBezTo>
                  <a:cubicBezTo>
                    <a:pt x="235730" y="17949"/>
                    <a:pt x="241473" y="17949"/>
                    <a:pt x="247174" y="18522"/>
                  </a:cubicBezTo>
                  <a:cubicBezTo>
                    <a:pt x="249199" y="18758"/>
                    <a:pt x="251245" y="18758"/>
                    <a:pt x="253270" y="18522"/>
                  </a:cubicBezTo>
                  <a:cubicBezTo>
                    <a:pt x="256205" y="17794"/>
                    <a:pt x="259203" y="17347"/>
                    <a:pt x="262223" y="17188"/>
                  </a:cubicBezTo>
                  <a:cubicBezTo>
                    <a:pt x="265140" y="16846"/>
                    <a:pt x="267807" y="15376"/>
                    <a:pt x="269653" y="13093"/>
                  </a:cubicBezTo>
                  <a:cubicBezTo>
                    <a:pt x="265748" y="10711"/>
                    <a:pt x="260985" y="11569"/>
                    <a:pt x="256794" y="10140"/>
                  </a:cubicBezTo>
                  <a:cubicBezTo>
                    <a:pt x="255123" y="9859"/>
                    <a:pt x="253416" y="9859"/>
                    <a:pt x="251746" y="10140"/>
                  </a:cubicBezTo>
                  <a:cubicBezTo>
                    <a:pt x="251746" y="9092"/>
                    <a:pt x="252889" y="8140"/>
                    <a:pt x="251746" y="6997"/>
                  </a:cubicBezTo>
                  <a:cubicBezTo>
                    <a:pt x="250846" y="6317"/>
                    <a:pt x="249664" y="6137"/>
                    <a:pt x="248602" y="6520"/>
                  </a:cubicBezTo>
                  <a:lnTo>
                    <a:pt x="248602" y="6520"/>
                  </a:lnTo>
                  <a:cubicBezTo>
                    <a:pt x="243142" y="7712"/>
                    <a:pt x="237489" y="7712"/>
                    <a:pt x="232029" y="6520"/>
                  </a:cubicBezTo>
                  <a:cubicBezTo>
                    <a:pt x="231270" y="6429"/>
                    <a:pt x="230502" y="6429"/>
                    <a:pt x="229743" y="6520"/>
                  </a:cubicBezTo>
                  <a:cubicBezTo>
                    <a:pt x="226068" y="6373"/>
                    <a:pt x="222395" y="6857"/>
                    <a:pt x="218885" y="7949"/>
                  </a:cubicBezTo>
                  <a:cubicBezTo>
                    <a:pt x="215750" y="8571"/>
                    <a:pt x="212541" y="8732"/>
                    <a:pt x="209360" y="8425"/>
                  </a:cubicBezTo>
                  <a:cubicBezTo>
                    <a:pt x="210167" y="7293"/>
                    <a:pt x="211494" y="6647"/>
                    <a:pt x="212884" y="6711"/>
                  </a:cubicBezTo>
                  <a:cubicBezTo>
                    <a:pt x="214958" y="6745"/>
                    <a:pt x="217031" y="6586"/>
                    <a:pt x="219075" y="6235"/>
                  </a:cubicBezTo>
                  <a:cubicBezTo>
                    <a:pt x="222701" y="5710"/>
                    <a:pt x="226367" y="5518"/>
                    <a:pt x="230029" y="5663"/>
                  </a:cubicBezTo>
                  <a:cubicBezTo>
                    <a:pt x="234601" y="5663"/>
                    <a:pt x="239554" y="5663"/>
                    <a:pt x="243840" y="5663"/>
                  </a:cubicBezTo>
                  <a:cubicBezTo>
                    <a:pt x="245034" y="5460"/>
                    <a:pt x="246192" y="5074"/>
                    <a:pt x="247269" y="4520"/>
                  </a:cubicBezTo>
                  <a:cubicBezTo>
                    <a:pt x="246549" y="4060"/>
                    <a:pt x="245783" y="3677"/>
                    <a:pt x="244983" y="3377"/>
                  </a:cubicBezTo>
                  <a:cubicBezTo>
                    <a:pt x="241873" y="2590"/>
                    <a:pt x="238654" y="2332"/>
                    <a:pt x="235458" y="2615"/>
                  </a:cubicBezTo>
                  <a:cubicBezTo>
                    <a:pt x="231743" y="3568"/>
                    <a:pt x="228791" y="520"/>
                    <a:pt x="225171" y="996"/>
                  </a:cubicBezTo>
                  <a:cubicBezTo>
                    <a:pt x="224696" y="1044"/>
                    <a:pt x="224218" y="1044"/>
                    <a:pt x="223742" y="996"/>
                  </a:cubicBezTo>
                  <a:lnTo>
                    <a:pt x="217646" y="996"/>
                  </a:lnTo>
                  <a:cubicBezTo>
                    <a:pt x="213135" y="-227"/>
                    <a:pt x="208393" y="-325"/>
                    <a:pt x="203835" y="710"/>
                  </a:cubicBezTo>
                  <a:cubicBezTo>
                    <a:pt x="203245" y="893"/>
                    <a:pt x="202615" y="893"/>
                    <a:pt x="202025" y="710"/>
                  </a:cubicBezTo>
                  <a:cubicBezTo>
                    <a:pt x="198215" y="-242"/>
                    <a:pt x="194500" y="1567"/>
                    <a:pt x="190691" y="710"/>
                  </a:cubicBezTo>
                  <a:cubicBezTo>
                    <a:pt x="190691" y="710"/>
                    <a:pt x="189738" y="710"/>
                    <a:pt x="189548" y="1377"/>
                  </a:cubicBezTo>
                  <a:cubicBezTo>
                    <a:pt x="189103" y="2077"/>
                    <a:pt x="188220" y="2358"/>
                    <a:pt x="187452" y="2044"/>
                  </a:cubicBezTo>
                  <a:cubicBezTo>
                    <a:pt x="184404" y="615"/>
                    <a:pt x="181832" y="2520"/>
                    <a:pt x="178498" y="2996"/>
                  </a:cubicBezTo>
                  <a:cubicBezTo>
                    <a:pt x="180213" y="5854"/>
                    <a:pt x="183356" y="4330"/>
                    <a:pt x="185452" y="5758"/>
                  </a:cubicBezTo>
                  <a:lnTo>
                    <a:pt x="177737" y="7663"/>
                  </a:lnTo>
                  <a:lnTo>
                    <a:pt x="178594" y="10521"/>
                  </a:lnTo>
                  <a:lnTo>
                    <a:pt x="173165" y="7663"/>
                  </a:lnTo>
                  <a:lnTo>
                    <a:pt x="173165" y="6330"/>
                  </a:lnTo>
                  <a:cubicBezTo>
                    <a:pt x="170318" y="5974"/>
                    <a:pt x="167438" y="5974"/>
                    <a:pt x="164592" y="6330"/>
                  </a:cubicBezTo>
                  <a:cubicBezTo>
                    <a:pt x="163013" y="6189"/>
                    <a:pt x="161484" y="5701"/>
                    <a:pt x="160115" y="4901"/>
                  </a:cubicBezTo>
                  <a:cubicBezTo>
                    <a:pt x="158474" y="3795"/>
                    <a:pt x="156327" y="3795"/>
                    <a:pt x="154686" y="4901"/>
                  </a:cubicBezTo>
                  <a:cubicBezTo>
                    <a:pt x="153028" y="5904"/>
                    <a:pt x="151029" y="6179"/>
                    <a:pt x="149162" y="5663"/>
                  </a:cubicBezTo>
                  <a:cubicBezTo>
                    <a:pt x="147660" y="5255"/>
                    <a:pt x="146056" y="5693"/>
                    <a:pt x="144971" y="6806"/>
                  </a:cubicBezTo>
                  <a:cubicBezTo>
                    <a:pt x="144971" y="7949"/>
                    <a:pt x="145733" y="8902"/>
                    <a:pt x="147161" y="8902"/>
                  </a:cubicBezTo>
                  <a:cubicBezTo>
                    <a:pt x="148590" y="8902"/>
                    <a:pt x="150971" y="8902"/>
                    <a:pt x="152876" y="8902"/>
                  </a:cubicBezTo>
                  <a:cubicBezTo>
                    <a:pt x="158259" y="8849"/>
                    <a:pt x="163629" y="9425"/>
                    <a:pt x="168878" y="10616"/>
                  </a:cubicBezTo>
                  <a:cubicBezTo>
                    <a:pt x="171545" y="11188"/>
                    <a:pt x="171831" y="11569"/>
                    <a:pt x="171545" y="14902"/>
                  </a:cubicBezTo>
                  <a:cubicBezTo>
                    <a:pt x="169013" y="13190"/>
                    <a:pt x="166105" y="12112"/>
                    <a:pt x="163068" y="11759"/>
                  </a:cubicBezTo>
                  <a:cubicBezTo>
                    <a:pt x="162497" y="12235"/>
                    <a:pt x="163068" y="13474"/>
                    <a:pt x="161830" y="13474"/>
                  </a:cubicBezTo>
                  <a:cubicBezTo>
                    <a:pt x="159544" y="10997"/>
                    <a:pt x="159544" y="10902"/>
                    <a:pt x="156686" y="10902"/>
                  </a:cubicBezTo>
                  <a:lnTo>
                    <a:pt x="146114" y="10902"/>
                  </a:lnTo>
                  <a:cubicBezTo>
                    <a:pt x="145542" y="10902"/>
                    <a:pt x="144780" y="10902"/>
                    <a:pt x="144685" y="12045"/>
                  </a:cubicBezTo>
                  <a:lnTo>
                    <a:pt x="150114" y="14617"/>
                  </a:lnTo>
                  <a:cubicBezTo>
                    <a:pt x="150627" y="14987"/>
                    <a:pt x="151077" y="15437"/>
                    <a:pt x="151448" y="15950"/>
                  </a:cubicBezTo>
                  <a:cubicBezTo>
                    <a:pt x="148781" y="16712"/>
                    <a:pt x="148685" y="16903"/>
                    <a:pt x="147733" y="15950"/>
                  </a:cubicBezTo>
                  <a:cubicBezTo>
                    <a:pt x="145512" y="14141"/>
                    <a:pt x="142848" y="12957"/>
                    <a:pt x="140018" y="12521"/>
                  </a:cubicBezTo>
                  <a:cubicBezTo>
                    <a:pt x="137827" y="11854"/>
                    <a:pt x="136779" y="12521"/>
                    <a:pt x="133826" y="13474"/>
                  </a:cubicBezTo>
                  <a:cubicBezTo>
                    <a:pt x="134760" y="14973"/>
                    <a:pt x="136281" y="16009"/>
                    <a:pt x="138017" y="16331"/>
                  </a:cubicBezTo>
                  <a:cubicBezTo>
                    <a:pt x="139878" y="16706"/>
                    <a:pt x="141674" y="17347"/>
                    <a:pt x="143351" y="18236"/>
                  </a:cubicBezTo>
                  <a:cubicBezTo>
                    <a:pt x="144574" y="18902"/>
                    <a:pt x="146007" y="19072"/>
                    <a:pt x="147352" y="18712"/>
                  </a:cubicBezTo>
                  <a:cubicBezTo>
                    <a:pt x="147352" y="19474"/>
                    <a:pt x="147352" y="20141"/>
                    <a:pt x="147828" y="20903"/>
                  </a:cubicBezTo>
                  <a:cubicBezTo>
                    <a:pt x="148304" y="21665"/>
                    <a:pt x="148876" y="22141"/>
                    <a:pt x="147828" y="23284"/>
                  </a:cubicBezTo>
                  <a:cubicBezTo>
                    <a:pt x="147098" y="23337"/>
                    <a:pt x="146367" y="23337"/>
                    <a:pt x="145637" y="23284"/>
                  </a:cubicBezTo>
                  <a:cubicBezTo>
                    <a:pt x="143421" y="23135"/>
                    <a:pt x="141314" y="22265"/>
                    <a:pt x="139637" y="20808"/>
                  </a:cubicBezTo>
                  <a:cubicBezTo>
                    <a:pt x="138885" y="20305"/>
                    <a:pt x="138044" y="19950"/>
                    <a:pt x="137160" y="19760"/>
                  </a:cubicBezTo>
                  <a:cubicBezTo>
                    <a:pt x="132663" y="18918"/>
                    <a:pt x="128283" y="17543"/>
                    <a:pt x="124111" y="15664"/>
                  </a:cubicBezTo>
                  <a:cubicBezTo>
                    <a:pt x="121014" y="14799"/>
                    <a:pt x="117792" y="14477"/>
                    <a:pt x="114586" y="14712"/>
                  </a:cubicBezTo>
                  <a:cubicBezTo>
                    <a:pt x="116110" y="18427"/>
                    <a:pt x="116205" y="18331"/>
                    <a:pt x="118300" y="19665"/>
                  </a:cubicBezTo>
                  <a:cubicBezTo>
                    <a:pt x="120396" y="20998"/>
                    <a:pt x="120777" y="20332"/>
                    <a:pt x="121158" y="22046"/>
                  </a:cubicBezTo>
                  <a:lnTo>
                    <a:pt x="117253" y="23665"/>
                  </a:lnTo>
                  <a:lnTo>
                    <a:pt x="117253" y="23665"/>
                  </a:lnTo>
                  <a:lnTo>
                    <a:pt x="107061" y="20808"/>
                  </a:lnTo>
                  <a:lnTo>
                    <a:pt x="107061" y="20808"/>
                  </a:lnTo>
                  <a:cubicBezTo>
                    <a:pt x="106013" y="20808"/>
                    <a:pt x="104870" y="20808"/>
                    <a:pt x="104204" y="21951"/>
                  </a:cubicBezTo>
                  <a:cubicBezTo>
                    <a:pt x="104019" y="22559"/>
                    <a:pt x="103693" y="23114"/>
                    <a:pt x="103251" y="23570"/>
                  </a:cubicBezTo>
                  <a:lnTo>
                    <a:pt x="100203" y="26142"/>
                  </a:lnTo>
                  <a:lnTo>
                    <a:pt x="99631" y="26142"/>
                  </a:lnTo>
                  <a:cubicBezTo>
                    <a:pt x="98965" y="25189"/>
                    <a:pt x="99631" y="24332"/>
                    <a:pt x="99631" y="23475"/>
                  </a:cubicBezTo>
                  <a:cubicBezTo>
                    <a:pt x="100608" y="20976"/>
                    <a:pt x="99373" y="18159"/>
                    <a:pt x="96874" y="17183"/>
                  </a:cubicBezTo>
                  <a:cubicBezTo>
                    <a:pt x="95931" y="16815"/>
                    <a:pt x="94898" y="16750"/>
                    <a:pt x="93917" y="16998"/>
                  </a:cubicBezTo>
                  <a:lnTo>
                    <a:pt x="91631" y="17474"/>
                  </a:lnTo>
                  <a:cubicBezTo>
                    <a:pt x="88886" y="18172"/>
                    <a:pt x="86077" y="18588"/>
                    <a:pt x="83248" y="18712"/>
                  </a:cubicBezTo>
                  <a:cubicBezTo>
                    <a:pt x="80048" y="19048"/>
                    <a:pt x="76869" y="19556"/>
                    <a:pt x="73723" y="20236"/>
                  </a:cubicBezTo>
                  <a:cubicBezTo>
                    <a:pt x="72965" y="20484"/>
                    <a:pt x="72231" y="20803"/>
                    <a:pt x="71533" y="21189"/>
                  </a:cubicBezTo>
                  <a:cubicBezTo>
                    <a:pt x="73819" y="22618"/>
                    <a:pt x="76200" y="23475"/>
                    <a:pt x="76486" y="26142"/>
                  </a:cubicBezTo>
                  <a:cubicBezTo>
                    <a:pt x="75248" y="25666"/>
                    <a:pt x="73914" y="25666"/>
                    <a:pt x="72962" y="24332"/>
                  </a:cubicBezTo>
                  <a:cubicBezTo>
                    <a:pt x="72312" y="23669"/>
                    <a:pt x="71485" y="23206"/>
                    <a:pt x="70580" y="22999"/>
                  </a:cubicBezTo>
                  <a:cubicBezTo>
                    <a:pt x="66976" y="21879"/>
                    <a:pt x="63059" y="22440"/>
                    <a:pt x="59912" y="24523"/>
                  </a:cubicBezTo>
                  <a:lnTo>
                    <a:pt x="61913" y="27856"/>
                  </a:lnTo>
                  <a:cubicBezTo>
                    <a:pt x="59912" y="29095"/>
                    <a:pt x="61341" y="30714"/>
                    <a:pt x="61151" y="32047"/>
                  </a:cubicBezTo>
                  <a:cubicBezTo>
                    <a:pt x="59867" y="33127"/>
                    <a:pt x="58057" y="33316"/>
                    <a:pt x="56579" y="32524"/>
                  </a:cubicBezTo>
                  <a:cubicBezTo>
                    <a:pt x="55066" y="31606"/>
                    <a:pt x="53261" y="31300"/>
                    <a:pt x="51530" y="31666"/>
                  </a:cubicBezTo>
                  <a:cubicBezTo>
                    <a:pt x="48006" y="33095"/>
                    <a:pt x="44006" y="32905"/>
                    <a:pt x="41053" y="35762"/>
                  </a:cubicBezTo>
                  <a:cubicBezTo>
                    <a:pt x="40086" y="36811"/>
                    <a:pt x="38824" y="37541"/>
                    <a:pt x="37433" y="37858"/>
                  </a:cubicBezTo>
                  <a:cubicBezTo>
                    <a:pt x="34730" y="38720"/>
                    <a:pt x="32140" y="39904"/>
                    <a:pt x="29718" y="41382"/>
                  </a:cubicBezTo>
                  <a:cubicBezTo>
                    <a:pt x="28956" y="41382"/>
                    <a:pt x="28194" y="42144"/>
                    <a:pt x="28289" y="43287"/>
                  </a:cubicBezTo>
                  <a:cubicBezTo>
                    <a:pt x="29137" y="44414"/>
                    <a:pt x="30504" y="45025"/>
                    <a:pt x="31909" y="44906"/>
                  </a:cubicBezTo>
                  <a:cubicBezTo>
                    <a:pt x="33290" y="45068"/>
                    <a:pt x="34658" y="45322"/>
                    <a:pt x="36005" y="45668"/>
                  </a:cubicBezTo>
                  <a:cubicBezTo>
                    <a:pt x="37433" y="45668"/>
                    <a:pt x="38672" y="44525"/>
                    <a:pt x="40100" y="45668"/>
                  </a:cubicBezTo>
                  <a:lnTo>
                    <a:pt x="40958" y="52336"/>
                  </a:lnTo>
                  <a:cubicBezTo>
                    <a:pt x="38730" y="55358"/>
                    <a:pt x="35187" y="57129"/>
                    <a:pt x="31433" y="57098"/>
                  </a:cubicBezTo>
                  <a:cubicBezTo>
                    <a:pt x="26863" y="56614"/>
                    <a:pt x="22266" y="57689"/>
                    <a:pt x="18383" y="60146"/>
                  </a:cubicBezTo>
                  <a:cubicBezTo>
                    <a:pt x="17835" y="60480"/>
                    <a:pt x="17214" y="60675"/>
                    <a:pt x="16574" y="60718"/>
                  </a:cubicBezTo>
                  <a:cubicBezTo>
                    <a:pt x="14565" y="61098"/>
                    <a:pt x="12590" y="61640"/>
                    <a:pt x="10668" y="62337"/>
                  </a:cubicBezTo>
                  <a:cubicBezTo>
                    <a:pt x="8477" y="63385"/>
                    <a:pt x="6191" y="62337"/>
                    <a:pt x="4191" y="63480"/>
                  </a:cubicBezTo>
                  <a:lnTo>
                    <a:pt x="3715" y="63480"/>
                  </a:lnTo>
                  <a:cubicBezTo>
                    <a:pt x="476" y="64337"/>
                    <a:pt x="191" y="64623"/>
                    <a:pt x="0" y="68433"/>
                  </a:cubicBezTo>
                  <a:cubicBezTo>
                    <a:pt x="3110" y="70875"/>
                    <a:pt x="7007" y="72094"/>
                    <a:pt x="10954" y="71862"/>
                  </a:cubicBezTo>
                  <a:cubicBezTo>
                    <a:pt x="10954" y="71862"/>
                    <a:pt x="12097" y="71862"/>
                    <a:pt x="12192" y="71862"/>
                  </a:cubicBezTo>
                  <a:cubicBezTo>
                    <a:pt x="12764" y="73862"/>
                    <a:pt x="14478" y="71862"/>
                    <a:pt x="15431" y="72910"/>
                  </a:cubicBezTo>
                  <a:cubicBezTo>
                    <a:pt x="16383" y="73957"/>
                    <a:pt x="16002" y="74910"/>
                    <a:pt x="16955" y="75196"/>
                  </a:cubicBezTo>
                  <a:cubicBezTo>
                    <a:pt x="17907" y="75481"/>
                    <a:pt x="20574" y="73862"/>
                    <a:pt x="22193" y="74243"/>
                  </a:cubicBezTo>
                  <a:cubicBezTo>
                    <a:pt x="24192" y="74768"/>
                    <a:pt x="26291" y="74768"/>
                    <a:pt x="28289" y="74243"/>
                  </a:cubicBezTo>
                  <a:cubicBezTo>
                    <a:pt x="28861" y="74243"/>
                    <a:pt x="29432" y="73576"/>
                    <a:pt x="30004" y="73576"/>
                  </a:cubicBezTo>
                  <a:cubicBezTo>
                    <a:pt x="30951" y="73433"/>
                    <a:pt x="31914" y="73433"/>
                    <a:pt x="32861" y="73576"/>
                  </a:cubicBezTo>
                  <a:cubicBezTo>
                    <a:pt x="33793" y="73745"/>
                    <a:pt x="34412" y="74637"/>
                    <a:pt x="34243" y="75569"/>
                  </a:cubicBezTo>
                  <a:cubicBezTo>
                    <a:pt x="34231" y="75636"/>
                    <a:pt x="34215" y="75702"/>
                    <a:pt x="34195" y="75767"/>
                  </a:cubicBezTo>
                  <a:cubicBezTo>
                    <a:pt x="33191" y="76782"/>
                    <a:pt x="31812" y="77334"/>
                    <a:pt x="30385" y="77291"/>
                  </a:cubicBezTo>
                  <a:cubicBezTo>
                    <a:pt x="28194" y="77291"/>
                    <a:pt x="25908" y="77291"/>
                    <a:pt x="23717" y="77291"/>
                  </a:cubicBezTo>
                  <a:cubicBezTo>
                    <a:pt x="22955" y="77291"/>
                    <a:pt x="21717" y="77291"/>
                    <a:pt x="21527" y="77863"/>
                  </a:cubicBezTo>
                  <a:cubicBezTo>
                    <a:pt x="21336" y="78434"/>
                    <a:pt x="19526" y="79006"/>
                    <a:pt x="18383" y="78815"/>
                  </a:cubicBezTo>
                  <a:cubicBezTo>
                    <a:pt x="15186" y="78141"/>
                    <a:pt x="11859" y="78473"/>
                    <a:pt x="8858" y="79768"/>
                  </a:cubicBezTo>
                  <a:cubicBezTo>
                    <a:pt x="8625" y="80022"/>
                    <a:pt x="8432" y="80312"/>
                    <a:pt x="8287" y="80625"/>
                  </a:cubicBezTo>
                  <a:lnTo>
                    <a:pt x="11240" y="83006"/>
                  </a:lnTo>
                  <a:lnTo>
                    <a:pt x="14669" y="81958"/>
                  </a:lnTo>
                  <a:cubicBezTo>
                    <a:pt x="14910" y="83254"/>
                    <a:pt x="16125" y="84133"/>
                    <a:pt x="17431" y="83959"/>
                  </a:cubicBezTo>
                  <a:lnTo>
                    <a:pt x="22193" y="83959"/>
                  </a:lnTo>
                  <a:cubicBezTo>
                    <a:pt x="22765" y="83959"/>
                    <a:pt x="23527" y="83959"/>
                    <a:pt x="23717" y="85102"/>
                  </a:cubicBezTo>
                  <a:cubicBezTo>
                    <a:pt x="21908" y="85959"/>
                    <a:pt x="19526" y="85673"/>
                    <a:pt x="18002" y="87388"/>
                  </a:cubicBezTo>
                  <a:cubicBezTo>
                    <a:pt x="21245" y="90202"/>
                    <a:pt x="25426" y="91698"/>
                    <a:pt x="29718" y="91579"/>
                  </a:cubicBezTo>
                  <a:lnTo>
                    <a:pt x="29718" y="89197"/>
                  </a:lnTo>
                  <a:cubicBezTo>
                    <a:pt x="31337" y="88245"/>
                    <a:pt x="32480" y="90817"/>
                    <a:pt x="33909" y="89197"/>
                  </a:cubicBezTo>
                  <a:cubicBezTo>
                    <a:pt x="34515" y="88762"/>
                    <a:pt x="35270" y="88591"/>
                    <a:pt x="36005" y="88721"/>
                  </a:cubicBezTo>
                  <a:cubicBezTo>
                    <a:pt x="36767" y="88721"/>
                    <a:pt x="37148" y="90055"/>
                    <a:pt x="37719" y="90721"/>
                  </a:cubicBezTo>
                  <a:cubicBezTo>
                    <a:pt x="39368" y="90314"/>
                    <a:pt x="40991" y="89805"/>
                    <a:pt x="42577" y="89197"/>
                  </a:cubicBezTo>
                  <a:cubicBezTo>
                    <a:pt x="43720" y="88721"/>
                    <a:pt x="44482" y="88340"/>
                    <a:pt x="45625" y="89197"/>
                  </a:cubicBezTo>
                  <a:cubicBezTo>
                    <a:pt x="46768" y="90055"/>
                    <a:pt x="47149" y="89197"/>
                    <a:pt x="47720" y="89197"/>
                  </a:cubicBezTo>
                  <a:cubicBezTo>
                    <a:pt x="48587" y="88244"/>
                    <a:pt x="49961" y="87939"/>
                    <a:pt x="51149" y="88435"/>
                  </a:cubicBezTo>
                  <a:lnTo>
                    <a:pt x="54864" y="89102"/>
                  </a:lnTo>
                  <a:cubicBezTo>
                    <a:pt x="57368" y="89463"/>
                    <a:pt x="59849" y="89972"/>
                    <a:pt x="62294" y="90626"/>
                  </a:cubicBezTo>
                  <a:cubicBezTo>
                    <a:pt x="66294" y="91864"/>
                    <a:pt x="70199" y="93579"/>
                    <a:pt x="74200" y="95008"/>
                  </a:cubicBezTo>
                  <a:cubicBezTo>
                    <a:pt x="75641" y="95335"/>
                    <a:pt x="76618" y="96678"/>
                    <a:pt x="76486" y="98151"/>
                  </a:cubicBezTo>
                  <a:cubicBezTo>
                    <a:pt x="76486" y="100723"/>
                    <a:pt x="77724" y="101866"/>
                    <a:pt x="79820" y="102723"/>
                  </a:cubicBezTo>
                  <a:cubicBezTo>
                    <a:pt x="81612" y="103260"/>
                    <a:pt x="83183" y="104363"/>
                    <a:pt x="84296" y="105866"/>
                  </a:cubicBezTo>
                  <a:cubicBezTo>
                    <a:pt x="84955" y="106514"/>
                    <a:pt x="85731" y="107031"/>
                    <a:pt x="86582" y="107390"/>
                  </a:cubicBezTo>
                  <a:cubicBezTo>
                    <a:pt x="86927" y="109410"/>
                    <a:pt x="87569" y="111368"/>
                    <a:pt x="88487" y="113200"/>
                  </a:cubicBezTo>
                  <a:cubicBezTo>
                    <a:pt x="89535" y="114915"/>
                    <a:pt x="89059" y="117296"/>
                    <a:pt x="90964" y="118630"/>
                  </a:cubicBezTo>
                  <a:cubicBezTo>
                    <a:pt x="91446" y="119040"/>
                    <a:pt x="91752" y="119619"/>
                    <a:pt x="91821" y="120249"/>
                  </a:cubicBezTo>
                  <a:cubicBezTo>
                    <a:pt x="92073" y="121788"/>
                    <a:pt x="93022" y="123124"/>
                    <a:pt x="94393" y="123868"/>
                  </a:cubicBezTo>
                  <a:cubicBezTo>
                    <a:pt x="95498" y="124582"/>
                    <a:pt x="95815" y="126056"/>
                    <a:pt x="95101" y="127160"/>
                  </a:cubicBezTo>
                  <a:cubicBezTo>
                    <a:pt x="94918" y="127444"/>
                    <a:pt x="94677" y="127686"/>
                    <a:pt x="94393" y="127869"/>
                  </a:cubicBezTo>
                  <a:cubicBezTo>
                    <a:pt x="93910" y="128275"/>
                    <a:pt x="93363" y="128597"/>
                    <a:pt x="92773" y="128821"/>
                  </a:cubicBezTo>
                  <a:cubicBezTo>
                    <a:pt x="93917" y="130917"/>
                    <a:pt x="93917" y="130917"/>
                    <a:pt x="92773" y="131965"/>
                  </a:cubicBezTo>
                  <a:cubicBezTo>
                    <a:pt x="92383" y="132253"/>
                    <a:pt x="91969" y="132508"/>
                    <a:pt x="91535" y="132727"/>
                  </a:cubicBezTo>
                  <a:lnTo>
                    <a:pt x="91535" y="132727"/>
                  </a:lnTo>
                  <a:lnTo>
                    <a:pt x="93250" y="134536"/>
                  </a:lnTo>
                  <a:lnTo>
                    <a:pt x="91440" y="135775"/>
                  </a:lnTo>
                  <a:cubicBezTo>
                    <a:pt x="90704" y="136182"/>
                    <a:pt x="90437" y="137109"/>
                    <a:pt x="90845" y="137846"/>
                  </a:cubicBezTo>
                  <a:cubicBezTo>
                    <a:pt x="90983" y="138097"/>
                    <a:pt x="91189" y="138303"/>
                    <a:pt x="91440" y="138442"/>
                  </a:cubicBezTo>
                  <a:cubicBezTo>
                    <a:pt x="93136" y="139329"/>
                    <a:pt x="95079" y="139631"/>
                    <a:pt x="96965" y="139299"/>
                  </a:cubicBezTo>
                  <a:cubicBezTo>
                    <a:pt x="97536" y="139299"/>
                    <a:pt x="98489" y="138727"/>
                    <a:pt x="98489" y="138346"/>
                  </a:cubicBezTo>
                  <a:cubicBezTo>
                    <a:pt x="98489" y="135965"/>
                    <a:pt x="101156" y="135965"/>
                    <a:pt x="102013" y="134441"/>
                  </a:cubicBezTo>
                  <a:cubicBezTo>
                    <a:pt x="103424" y="134760"/>
                    <a:pt x="104553" y="135817"/>
                    <a:pt x="104966" y="137203"/>
                  </a:cubicBezTo>
                  <a:lnTo>
                    <a:pt x="104966" y="137203"/>
                  </a:lnTo>
                  <a:cubicBezTo>
                    <a:pt x="105727" y="136441"/>
                    <a:pt x="106299" y="136632"/>
                    <a:pt x="106775" y="137203"/>
                  </a:cubicBezTo>
                  <a:cubicBezTo>
                    <a:pt x="107252" y="137775"/>
                    <a:pt x="104013" y="138727"/>
                    <a:pt x="104204" y="140728"/>
                  </a:cubicBezTo>
                  <a:cubicBezTo>
                    <a:pt x="104394" y="142728"/>
                    <a:pt x="106585" y="140728"/>
                    <a:pt x="107633" y="139775"/>
                  </a:cubicBezTo>
                  <a:lnTo>
                    <a:pt x="107633" y="139775"/>
                  </a:lnTo>
                  <a:lnTo>
                    <a:pt x="110681" y="138156"/>
                  </a:lnTo>
                  <a:cubicBezTo>
                    <a:pt x="111623" y="139994"/>
                    <a:pt x="112672" y="141775"/>
                    <a:pt x="113824" y="143490"/>
                  </a:cubicBezTo>
                  <a:cubicBezTo>
                    <a:pt x="115440" y="144957"/>
                    <a:pt x="116196" y="147148"/>
                    <a:pt x="115824" y="149300"/>
                  </a:cubicBezTo>
                  <a:cubicBezTo>
                    <a:pt x="113953" y="149390"/>
                    <a:pt x="112099" y="148926"/>
                    <a:pt x="110490" y="147967"/>
                  </a:cubicBezTo>
                  <a:cubicBezTo>
                    <a:pt x="106871" y="145996"/>
                    <a:pt x="102799" y="145011"/>
                    <a:pt x="98679" y="145109"/>
                  </a:cubicBezTo>
                  <a:cubicBezTo>
                    <a:pt x="98012" y="145109"/>
                    <a:pt x="97346" y="145681"/>
                    <a:pt x="96583" y="145966"/>
                  </a:cubicBezTo>
                  <a:cubicBezTo>
                    <a:pt x="98870" y="148348"/>
                    <a:pt x="98870" y="148252"/>
                    <a:pt x="100679" y="148633"/>
                  </a:cubicBezTo>
                  <a:cubicBezTo>
                    <a:pt x="102106" y="148741"/>
                    <a:pt x="103499" y="149130"/>
                    <a:pt x="104775" y="149776"/>
                  </a:cubicBezTo>
                  <a:cubicBezTo>
                    <a:pt x="107597" y="151600"/>
                    <a:pt x="110958" y="152406"/>
                    <a:pt x="114300" y="152062"/>
                  </a:cubicBezTo>
                  <a:cubicBezTo>
                    <a:pt x="115348" y="152062"/>
                    <a:pt x="116396" y="152062"/>
                    <a:pt x="117253" y="152062"/>
                  </a:cubicBezTo>
                  <a:cubicBezTo>
                    <a:pt x="118872" y="155301"/>
                    <a:pt x="114395" y="156634"/>
                    <a:pt x="115348" y="159492"/>
                  </a:cubicBezTo>
                  <a:lnTo>
                    <a:pt x="115824" y="159492"/>
                  </a:lnTo>
                  <a:cubicBezTo>
                    <a:pt x="116586" y="159492"/>
                    <a:pt x="117539" y="159492"/>
                    <a:pt x="117539" y="160349"/>
                  </a:cubicBezTo>
                  <a:cubicBezTo>
                    <a:pt x="117539" y="161206"/>
                    <a:pt x="116872" y="161397"/>
                    <a:pt x="116015" y="161397"/>
                  </a:cubicBezTo>
                  <a:cubicBezTo>
                    <a:pt x="115157" y="161397"/>
                    <a:pt x="113919" y="161397"/>
                    <a:pt x="113824" y="163111"/>
                  </a:cubicBezTo>
                  <a:cubicBezTo>
                    <a:pt x="113768" y="163809"/>
                    <a:pt x="113768" y="164510"/>
                    <a:pt x="113824" y="165207"/>
                  </a:cubicBezTo>
                  <a:cubicBezTo>
                    <a:pt x="112166" y="166002"/>
                    <a:pt x="110304" y="166269"/>
                    <a:pt x="108490" y="165969"/>
                  </a:cubicBezTo>
                  <a:cubicBezTo>
                    <a:pt x="106585" y="165969"/>
                    <a:pt x="106394" y="165969"/>
                    <a:pt x="105632" y="168636"/>
                  </a:cubicBezTo>
                  <a:cubicBezTo>
                    <a:pt x="105632" y="168636"/>
                    <a:pt x="105632" y="169398"/>
                    <a:pt x="105632" y="169398"/>
                  </a:cubicBezTo>
                  <a:cubicBezTo>
                    <a:pt x="102870" y="170255"/>
                    <a:pt x="98774" y="177685"/>
                    <a:pt x="100203" y="179875"/>
                  </a:cubicBezTo>
                  <a:lnTo>
                    <a:pt x="104299" y="181399"/>
                  </a:lnTo>
                  <a:cubicBezTo>
                    <a:pt x="104299" y="182447"/>
                    <a:pt x="102394" y="182447"/>
                    <a:pt x="102775" y="183781"/>
                  </a:cubicBezTo>
                  <a:cubicBezTo>
                    <a:pt x="103156" y="185114"/>
                    <a:pt x="100679" y="184352"/>
                    <a:pt x="100775" y="186448"/>
                  </a:cubicBezTo>
                  <a:cubicBezTo>
                    <a:pt x="103874" y="190241"/>
                    <a:pt x="106497" y="194399"/>
                    <a:pt x="108585" y="198830"/>
                  </a:cubicBezTo>
                  <a:lnTo>
                    <a:pt x="108585" y="198830"/>
                  </a:lnTo>
                  <a:cubicBezTo>
                    <a:pt x="108014" y="200259"/>
                    <a:pt x="107442" y="201688"/>
                    <a:pt x="109252" y="203021"/>
                  </a:cubicBezTo>
                  <a:cubicBezTo>
                    <a:pt x="110582" y="201013"/>
                    <a:pt x="112625" y="199584"/>
                    <a:pt x="114967" y="199021"/>
                  </a:cubicBezTo>
                  <a:cubicBezTo>
                    <a:pt x="116034" y="198682"/>
                    <a:pt x="117200" y="199021"/>
                    <a:pt x="117920" y="199878"/>
                  </a:cubicBezTo>
                  <a:cubicBezTo>
                    <a:pt x="117920" y="200449"/>
                    <a:pt x="117920" y="201307"/>
                    <a:pt x="117920" y="201973"/>
                  </a:cubicBezTo>
                  <a:lnTo>
                    <a:pt x="116300" y="200735"/>
                  </a:lnTo>
                  <a:lnTo>
                    <a:pt x="112586" y="205879"/>
                  </a:lnTo>
                  <a:cubicBezTo>
                    <a:pt x="111522" y="207252"/>
                    <a:pt x="111522" y="209172"/>
                    <a:pt x="112586" y="210546"/>
                  </a:cubicBezTo>
                  <a:cubicBezTo>
                    <a:pt x="113824" y="212927"/>
                    <a:pt x="116491" y="213499"/>
                    <a:pt x="117920" y="215594"/>
                  </a:cubicBezTo>
                  <a:lnTo>
                    <a:pt x="117920" y="219023"/>
                  </a:lnTo>
                  <a:cubicBezTo>
                    <a:pt x="118979" y="219830"/>
                    <a:pt x="120092" y="220562"/>
                    <a:pt x="121253" y="221214"/>
                  </a:cubicBezTo>
                  <a:cubicBezTo>
                    <a:pt x="122396" y="221785"/>
                    <a:pt x="122111" y="224071"/>
                    <a:pt x="124301" y="223309"/>
                  </a:cubicBezTo>
                  <a:lnTo>
                    <a:pt x="124301" y="226643"/>
                  </a:lnTo>
                  <a:lnTo>
                    <a:pt x="125825" y="226643"/>
                  </a:lnTo>
                  <a:lnTo>
                    <a:pt x="128111" y="228834"/>
                  </a:lnTo>
                  <a:cubicBezTo>
                    <a:pt x="130542" y="231458"/>
                    <a:pt x="134383" y="232227"/>
                    <a:pt x="137636" y="230739"/>
                  </a:cubicBezTo>
                  <a:cubicBezTo>
                    <a:pt x="138303" y="230739"/>
                    <a:pt x="139446" y="230739"/>
                    <a:pt x="140398" y="230739"/>
                  </a:cubicBezTo>
                  <a:lnTo>
                    <a:pt x="140398" y="229786"/>
                  </a:lnTo>
                  <a:lnTo>
                    <a:pt x="140398" y="229786"/>
                  </a:lnTo>
                  <a:cubicBezTo>
                    <a:pt x="140398" y="229786"/>
                    <a:pt x="140398" y="230453"/>
                    <a:pt x="140398" y="230548"/>
                  </a:cubicBezTo>
                  <a:cubicBezTo>
                    <a:pt x="141542" y="232072"/>
                    <a:pt x="142208" y="233406"/>
                    <a:pt x="144018" y="234073"/>
                  </a:cubicBezTo>
                  <a:cubicBezTo>
                    <a:pt x="145828" y="234739"/>
                    <a:pt x="145256" y="236073"/>
                    <a:pt x="145637" y="237121"/>
                  </a:cubicBezTo>
                  <a:lnTo>
                    <a:pt x="149543" y="238645"/>
                  </a:lnTo>
                  <a:lnTo>
                    <a:pt x="149543" y="238645"/>
                  </a:lnTo>
                  <a:cubicBezTo>
                    <a:pt x="150209" y="237692"/>
                    <a:pt x="150971" y="238073"/>
                    <a:pt x="151638" y="238645"/>
                  </a:cubicBezTo>
                  <a:lnTo>
                    <a:pt x="151638" y="238645"/>
                  </a:lnTo>
                  <a:cubicBezTo>
                    <a:pt x="153067" y="238645"/>
                    <a:pt x="154496" y="238073"/>
                    <a:pt x="154305" y="235978"/>
                  </a:cubicBezTo>
                  <a:cubicBezTo>
                    <a:pt x="154216" y="235538"/>
                    <a:pt x="154216" y="235084"/>
                    <a:pt x="154305" y="234644"/>
                  </a:cubicBezTo>
                  <a:cubicBezTo>
                    <a:pt x="154972" y="233787"/>
                    <a:pt x="155924" y="233025"/>
                    <a:pt x="154305" y="231882"/>
                  </a:cubicBezTo>
                  <a:cubicBezTo>
                    <a:pt x="152686" y="230739"/>
                    <a:pt x="154305" y="231310"/>
                    <a:pt x="154305" y="231215"/>
                  </a:cubicBezTo>
                  <a:cubicBezTo>
                    <a:pt x="156115" y="230263"/>
                    <a:pt x="155734" y="228167"/>
                    <a:pt x="156686" y="226834"/>
                  </a:cubicBezTo>
                  <a:cubicBezTo>
                    <a:pt x="156020" y="226072"/>
                    <a:pt x="156020" y="225595"/>
                    <a:pt x="156686" y="225024"/>
                  </a:cubicBezTo>
                  <a:cubicBezTo>
                    <a:pt x="157353" y="224452"/>
                    <a:pt x="157925" y="223976"/>
                    <a:pt x="157829" y="223690"/>
                  </a:cubicBezTo>
                  <a:cubicBezTo>
                    <a:pt x="157734" y="223405"/>
                    <a:pt x="158591" y="220738"/>
                    <a:pt x="157067" y="219690"/>
                  </a:cubicBezTo>
                  <a:cubicBezTo>
                    <a:pt x="155543" y="218642"/>
                    <a:pt x="156115" y="217785"/>
                    <a:pt x="157067" y="216642"/>
                  </a:cubicBezTo>
                  <a:cubicBezTo>
                    <a:pt x="157409" y="215759"/>
                    <a:pt x="158402" y="215320"/>
                    <a:pt x="159285" y="215661"/>
                  </a:cubicBezTo>
                  <a:cubicBezTo>
                    <a:pt x="159308" y="215670"/>
                    <a:pt x="159330" y="215680"/>
                    <a:pt x="159353" y="215689"/>
                  </a:cubicBezTo>
                  <a:cubicBezTo>
                    <a:pt x="159844" y="215718"/>
                    <a:pt x="160326" y="215547"/>
                    <a:pt x="160687" y="215213"/>
                  </a:cubicBezTo>
                  <a:cubicBezTo>
                    <a:pt x="161354" y="215213"/>
                    <a:pt x="161354" y="214261"/>
                    <a:pt x="160687" y="213784"/>
                  </a:cubicBezTo>
                  <a:cubicBezTo>
                    <a:pt x="160624" y="213438"/>
                    <a:pt x="160624" y="213083"/>
                    <a:pt x="160687" y="212737"/>
                  </a:cubicBezTo>
                  <a:lnTo>
                    <a:pt x="163735" y="212737"/>
                  </a:lnTo>
                  <a:cubicBezTo>
                    <a:pt x="162973" y="209593"/>
                    <a:pt x="166973" y="209784"/>
                    <a:pt x="167545" y="207212"/>
                  </a:cubicBezTo>
                  <a:lnTo>
                    <a:pt x="167545" y="205402"/>
                  </a:lnTo>
                  <a:cubicBezTo>
                    <a:pt x="166688" y="204450"/>
                    <a:pt x="165068" y="205402"/>
                    <a:pt x="164687" y="203688"/>
                  </a:cubicBezTo>
                  <a:cubicBezTo>
                    <a:pt x="165734" y="203208"/>
                    <a:pt x="166751" y="202668"/>
                    <a:pt x="167735" y="202069"/>
                  </a:cubicBezTo>
                  <a:cubicBezTo>
                    <a:pt x="168314" y="201613"/>
                    <a:pt x="168413" y="200775"/>
                    <a:pt x="167958" y="200196"/>
                  </a:cubicBezTo>
                  <a:cubicBezTo>
                    <a:pt x="167893" y="200113"/>
                    <a:pt x="167818" y="200038"/>
                    <a:pt x="167735" y="199973"/>
                  </a:cubicBezTo>
                  <a:cubicBezTo>
                    <a:pt x="167735" y="199973"/>
                    <a:pt x="167259" y="199973"/>
                    <a:pt x="166973" y="199402"/>
                  </a:cubicBezTo>
                  <a:cubicBezTo>
                    <a:pt x="166688" y="198830"/>
                    <a:pt x="165545" y="198449"/>
                    <a:pt x="165830" y="197497"/>
                  </a:cubicBezTo>
                  <a:cubicBezTo>
                    <a:pt x="166116" y="196544"/>
                    <a:pt x="167259" y="196544"/>
                    <a:pt x="168212" y="196449"/>
                  </a:cubicBezTo>
                  <a:lnTo>
                    <a:pt x="170688" y="196449"/>
                  </a:lnTo>
                  <a:lnTo>
                    <a:pt x="171164" y="195782"/>
                  </a:lnTo>
                  <a:lnTo>
                    <a:pt x="171164" y="194830"/>
                  </a:lnTo>
                  <a:cubicBezTo>
                    <a:pt x="171164" y="192067"/>
                    <a:pt x="171164" y="191877"/>
                    <a:pt x="174117" y="191877"/>
                  </a:cubicBezTo>
                  <a:cubicBezTo>
                    <a:pt x="176168" y="192177"/>
                    <a:pt x="178260" y="191845"/>
                    <a:pt x="180118" y="190924"/>
                  </a:cubicBezTo>
                  <a:lnTo>
                    <a:pt x="182690" y="185686"/>
                  </a:lnTo>
                  <a:lnTo>
                    <a:pt x="184595" y="185686"/>
                  </a:lnTo>
                  <a:cubicBezTo>
                    <a:pt x="184595" y="187972"/>
                    <a:pt x="182404" y="189400"/>
                    <a:pt x="182690" y="191496"/>
                  </a:cubicBezTo>
                  <a:cubicBezTo>
                    <a:pt x="183261" y="191496"/>
                    <a:pt x="183737" y="191496"/>
                    <a:pt x="183833" y="191496"/>
                  </a:cubicBezTo>
                  <a:cubicBezTo>
                    <a:pt x="185751" y="189542"/>
                    <a:pt x="188337" y="188386"/>
                    <a:pt x="191072" y="188257"/>
                  </a:cubicBezTo>
                  <a:cubicBezTo>
                    <a:pt x="191839" y="188222"/>
                    <a:pt x="192560" y="187878"/>
                    <a:pt x="193072" y="187305"/>
                  </a:cubicBezTo>
                  <a:cubicBezTo>
                    <a:pt x="194140" y="186136"/>
                    <a:pt x="195594" y="185391"/>
                    <a:pt x="197168" y="185209"/>
                  </a:cubicBezTo>
                  <a:cubicBezTo>
                    <a:pt x="198233" y="184951"/>
                    <a:pt x="199217" y="184427"/>
                    <a:pt x="200025" y="183685"/>
                  </a:cubicBezTo>
                  <a:cubicBezTo>
                    <a:pt x="202181" y="182097"/>
                    <a:pt x="203914" y="180003"/>
                    <a:pt x="205073" y="177589"/>
                  </a:cubicBezTo>
                  <a:cubicBezTo>
                    <a:pt x="206502" y="174560"/>
                    <a:pt x="209018" y="172180"/>
                    <a:pt x="212122" y="170922"/>
                  </a:cubicBezTo>
                  <a:cubicBezTo>
                    <a:pt x="212122" y="170922"/>
                    <a:pt x="212122" y="170922"/>
                    <a:pt x="212789" y="169969"/>
                  </a:cubicBezTo>
                  <a:lnTo>
                    <a:pt x="211169" y="165493"/>
                  </a:lnTo>
                  <a:lnTo>
                    <a:pt x="214313" y="168064"/>
                  </a:lnTo>
                  <a:cubicBezTo>
                    <a:pt x="216413" y="169576"/>
                    <a:pt x="219131" y="169933"/>
                    <a:pt x="221552" y="169017"/>
                  </a:cubicBezTo>
                  <a:cubicBezTo>
                    <a:pt x="223552" y="168350"/>
                    <a:pt x="225266" y="166921"/>
                    <a:pt x="227552" y="167683"/>
                  </a:cubicBezTo>
                  <a:cubicBezTo>
                    <a:pt x="227552" y="167683"/>
                    <a:pt x="228124" y="167683"/>
                    <a:pt x="228505" y="167683"/>
                  </a:cubicBezTo>
                  <a:lnTo>
                    <a:pt x="241840" y="164445"/>
                  </a:lnTo>
                  <a:cubicBezTo>
                    <a:pt x="243732" y="164056"/>
                    <a:pt x="245499" y="163206"/>
                    <a:pt x="246983" y="161968"/>
                  </a:cubicBezTo>
                  <a:cubicBezTo>
                    <a:pt x="248223" y="160765"/>
                    <a:pt x="249597" y="159711"/>
                    <a:pt x="251079" y="158825"/>
                  </a:cubicBezTo>
                  <a:cubicBezTo>
                    <a:pt x="255270" y="156444"/>
                    <a:pt x="259556" y="154253"/>
                    <a:pt x="263843" y="151872"/>
                  </a:cubicBezTo>
                  <a:cubicBezTo>
                    <a:pt x="260616" y="151698"/>
                    <a:pt x="257420" y="151155"/>
                    <a:pt x="254318" y="150253"/>
                  </a:cubicBezTo>
                  <a:cubicBezTo>
                    <a:pt x="249709" y="149203"/>
                    <a:pt x="244924" y="149203"/>
                    <a:pt x="240316" y="150253"/>
                  </a:cubicBezTo>
                  <a:cubicBezTo>
                    <a:pt x="240316" y="150253"/>
                    <a:pt x="239554" y="150824"/>
                    <a:pt x="239173" y="151015"/>
                  </a:cubicBezTo>
                  <a:cubicBezTo>
                    <a:pt x="237173" y="152253"/>
                    <a:pt x="236696" y="152253"/>
                    <a:pt x="233458" y="151015"/>
                  </a:cubicBezTo>
                  <a:lnTo>
                    <a:pt x="241649" y="148729"/>
                  </a:lnTo>
                  <a:lnTo>
                    <a:pt x="241649" y="147681"/>
                  </a:lnTo>
                  <a:lnTo>
                    <a:pt x="238411" y="147681"/>
                  </a:lnTo>
                  <a:cubicBezTo>
                    <a:pt x="239261" y="146768"/>
                    <a:pt x="240582" y="146466"/>
                    <a:pt x="241745" y="146919"/>
                  </a:cubicBezTo>
                  <a:cubicBezTo>
                    <a:pt x="241745" y="146062"/>
                    <a:pt x="242888" y="146157"/>
                    <a:pt x="243935" y="146062"/>
                  </a:cubicBezTo>
                  <a:cubicBezTo>
                    <a:pt x="245168" y="145955"/>
                    <a:pt x="246383" y="145699"/>
                    <a:pt x="247555" y="145300"/>
                  </a:cubicBezTo>
                  <a:cubicBezTo>
                    <a:pt x="248186" y="144921"/>
                    <a:pt x="248390" y="144101"/>
                    <a:pt x="248011" y="143470"/>
                  </a:cubicBezTo>
                  <a:cubicBezTo>
                    <a:pt x="247899" y="143282"/>
                    <a:pt x="247741" y="143126"/>
                    <a:pt x="247555" y="143014"/>
                  </a:cubicBezTo>
                  <a:cubicBezTo>
                    <a:pt x="246942" y="142579"/>
                    <a:pt x="246210" y="142346"/>
                    <a:pt x="245459" y="142347"/>
                  </a:cubicBezTo>
                  <a:cubicBezTo>
                    <a:pt x="243173" y="142347"/>
                    <a:pt x="240887" y="143204"/>
                    <a:pt x="238601" y="143680"/>
                  </a:cubicBezTo>
                  <a:lnTo>
                    <a:pt x="238601" y="143680"/>
                  </a:lnTo>
                  <a:lnTo>
                    <a:pt x="236125" y="145871"/>
                  </a:lnTo>
                  <a:lnTo>
                    <a:pt x="233553" y="148348"/>
                  </a:lnTo>
                  <a:cubicBezTo>
                    <a:pt x="233553" y="147395"/>
                    <a:pt x="232696" y="146824"/>
                    <a:pt x="232791" y="146443"/>
                  </a:cubicBezTo>
                  <a:cubicBezTo>
                    <a:pt x="232886" y="146062"/>
                    <a:pt x="233934" y="144538"/>
                    <a:pt x="234220" y="143490"/>
                  </a:cubicBezTo>
                  <a:cubicBezTo>
                    <a:pt x="234506" y="142442"/>
                    <a:pt x="235363" y="141013"/>
                    <a:pt x="236887" y="141680"/>
                  </a:cubicBezTo>
                  <a:cubicBezTo>
                    <a:pt x="239750" y="142618"/>
                    <a:pt x="242868" y="142379"/>
                    <a:pt x="245554" y="141013"/>
                  </a:cubicBezTo>
                  <a:cubicBezTo>
                    <a:pt x="246317" y="141013"/>
                    <a:pt x="246793" y="139680"/>
                    <a:pt x="247555" y="138727"/>
                  </a:cubicBezTo>
                  <a:cubicBezTo>
                    <a:pt x="246626" y="138288"/>
                    <a:pt x="245672" y="137907"/>
                    <a:pt x="244697" y="137584"/>
                  </a:cubicBezTo>
                  <a:cubicBezTo>
                    <a:pt x="243364" y="137584"/>
                    <a:pt x="242125" y="137584"/>
                    <a:pt x="240887" y="137584"/>
                  </a:cubicBezTo>
                  <a:cubicBezTo>
                    <a:pt x="239649" y="137584"/>
                    <a:pt x="238982" y="137584"/>
                    <a:pt x="238601" y="137013"/>
                  </a:cubicBezTo>
                  <a:cubicBezTo>
                    <a:pt x="236875" y="135105"/>
                    <a:pt x="234673" y="133692"/>
                    <a:pt x="232220" y="132917"/>
                  </a:cubicBezTo>
                  <a:cubicBezTo>
                    <a:pt x="232791" y="132917"/>
                    <a:pt x="232981" y="132250"/>
                    <a:pt x="233267" y="132250"/>
                  </a:cubicBezTo>
                  <a:cubicBezTo>
                    <a:pt x="235159" y="132426"/>
                    <a:pt x="236936" y="133231"/>
                    <a:pt x="238316" y="134536"/>
                  </a:cubicBezTo>
                  <a:cubicBezTo>
                    <a:pt x="239656" y="135914"/>
                    <a:pt x="241545" y="136613"/>
                    <a:pt x="243459" y="136441"/>
                  </a:cubicBezTo>
                  <a:cubicBezTo>
                    <a:pt x="245579" y="136213"/>
                    <a:pt x="247696" y="136907"/>
                    <a:pt x="249269" y="138346"/>
                  </a:cubicBezTo>
                  <a:cubicBezTo>
                    <a:pt x="249739" y="138772"/>
                    <a:pt x="250349" y="139010"/>
                    <a:pt x="250984" y="139013"/>
                  </a:cubicBezTo>
                  <a:cubicBezTo>
                    <a:pt x="253460" y="139013"/>
                    <a:pt x="254413" y="141013"/>
                    <a:pt x="255175" y="142918"/>
                  </a:cubicBezTo>
                  <a:cubicBezTo>
                    <a:pt x="256112" y="145717"/>
                    <a:pt x="258800" y="147548"/>
                    <a:pt x="261747" y="147395"/>
                  </a:cubicBezTo>
                  <a:cubicBezTo>
                    <a:pt x="262305" y="147222"/>
                    <a:pt x="262780" y="146848"/>
                    <a:pt x="263081" y="146347"/>
                  </a:cubicBezTo>
                  <a:cubicBezTo>
                    <a:pt x="263081" y="145871"/>
                    <a:pt x="263081" y="145014"/>
                    <a:pt x="263938" y="144919"/>
                  </a:cubicBezTo>
                  <a:cubicBezTo>
                    <a:pt x="264795" y="144823"/>
                    <a:pt x="265652" y="147967"/>
                    <a:pt x="268129" y="146728"/>
                  </a:cubicBezTo>
                  <a:cubicBezTo>
                    <a:pt x="267964" y="143835"/>
                    <a:pt x="267517" y="140963"/>
                    <a:pt x="266795" y="138156"/>
                  </a:cubicBezTo>
                  <a:lnTo>
                    <a:pt x="263843" y="138918"/>
                  </a:lnTo>
                  <a:cubicBezTo>
                    <a:pt x="264319" y="136632"/>
                    <a:pt x="261271" y="135870"/>
                    <a:pt x="262128" y="133298"/>
                  </a:cubicBezTo>
                  <a:cubicBezTo>
                    <a:pt x="258782" y="131300"/>
                    <a:pt x="255278" y="129580"/>
                    <a:pt x="251650" y="128155"/>
                  </a:cubicBezTo>
                  <a:cubicBezTo>
                    <a:pt x="251650" y="126916"/>
                    <a:pt x="251650" y="125678"/>
                    <a:pt x="250317" y="125202"/>
                  </a:cubicBezTo>
                  <a:cubicBezTo>
                    <a:pt x="249166" y="124680"/>
                    <a:pt x="247847" y="124680"/>
                    <a:pt x="246698" y="125202"/>
                  </a:cubicBezTo>
                  <a:cubicBezTo>
                    <a:pt x="245722" y="125872"/>
                    <a:pt x="244434" y="125872"/>
                    <a:pt x="243459" y="125202"/>
                  </a:cubicBezTo>
                  <a:lnTo>
                    <a:pt x="250222" y="122725"/>
                  </a:lnTo>
                  <a:cubicBezTo>
                    <a:pt x="252222" y="121963"/>
                    <a:pt x="253175" y="122249"/>
                    <a:pt x="253651" y="124440"/>
                  </a:cubicBezTo>
                  <a:cubicBezTo>
                    <a:pt x="253998" y="126185"/>
                    <a:pt x="255223" y="127625"/>
                    <a:pt x="256889" y="128250"/>
                  </a:cubicBezTo>
                  <a:cubicBezTo>
                    <a:pt x="259175" y="129298"/>
                    <a:pt x="261556" y="130155"/>
                    <a:pt x="263938" y="131012"/>
                  </a:cubicBezTo>
                  <a:cubicBezTo>
                    <a:pt x="263938" y="131012"/>
                    <a:pt x="263938" y="131012"/>
                    <a:pt x="264700" y="131012"/>
                  </a:cubicBezTo>
                  <a:lnTo>
                    <a:pt x="263462" y="129202"/>
                  </a:lnTo>
                  <a:lnTo>
                    <a:pt x="264605" y="128155"/>
                  </a:lnTo>
                  <a:lnTo>
                    <a:pt x="260985" y="125297"/>
                  </a:lnTo>
                  <a:cubicBezTo>
                    <a:pt x="262147" y="125536"/>
                    <a:pt x="263325" y="125695"/>
                    <a:pt x="264509" y="125773"/>
                  </a:cubicBezTo>
                  <a:cubicBezTo>
                    <a:pt x="264974" y="125737"/>
                    <a:pt x="265379" y="125443"/>
                    <a:pt x="265557" y="125011"/>
                  </a:cubicBezTo>
                  <a:cubicBezTo>
                    <a:pt x="265712" y="124679"/>
                    <a:pt x="265712" y="124296"/>
                    <a:pt x="265557" y="123964"/>
                  </a:cubicBezTo>
                  <a:cubicBezTo>
                    <a:pt x="262607" y="122876"/>
                    <a:pt x="259742" y="121570"/>
                    <a:pt x="256985" y="120058"/>
                  </a:cubicBezTo>
                  <a:cubicBezTo>
                    <a:pt x="254365" y="118739"/>
                    <a:pt x="251242" y="118921"/>
                    <a:pt x="248793" y="120535"/>
                  </a:cubicBezTo>
                  <a:cubicBezTo>
                    <a:pt x="248197" y="121041"/>
                    <a:pt x="247471" y="121372"/>
                    <a:pt x="246698" y="121487"/>
                  </a:cubicBezTo>
                  <a:lnTo>
                    <a:pt x="240125" y="122059"/>
                  </a:lnTo>
                  <a:cubicBezTo>
                    <a:pt x="240125" y="122059"/>
                    <a:pt x="238887" y="122725"/>
                    <a:pt x="238792" y="121487"/>
                  </a:cubicBezTo>
                  <a:cubicBezTo>
                    <a:pt x="241364" y="121487"/>
                    <a:pt x="243650" y="119582"/>
                    <a:pt x="246412" y="120249"/>
                  </a:cubicBezTo>
                  <a:cubicBezTo>
                    <a:pt x="246723" y="120334"/>
                    <a:pt x="247053" y="120334"/>
                    <a:pt x="247364" y="120249"/>
                  </a:cubicBezTo>
                  <a:cubicBezTo>
                    <a:pt x="249269" y="119201"/>
                    <a:pt x="251270" y="118249"/>
                    <a:pt x="253175" y="117106"/>
                  </a:cubicBezTo>
                  <a:cubicBezTo>
                    <a:pt x="255079" y="115963"/>
                    <a:pt x="254508" y="115677"/>
                    <a:pt x="255270" y="115391"/>
                  </a:cubicBezTo>
                  <a:cubicBezTo>
                    <a:pt x="256032" y="115105"/>
                    <a:pt x="256508" y="116915"/>
                    <a:pt x="257366" y="117487"/>
                  </a:cubicBezTo>
                  <a:cubicBezTo>
                    <a:pt x="259930" y="119375"/>
                    <a:pt x="263040" y="120378"/>
                    <a:pt x="266224" y="120344"/>
                  </a:cubicBezTo>
                  <a:cubicBezTo>
                    <a:pt x="266535" y="120434"/>
                    <a:pt x="266865" y="120434"/>
                    <a:pt x="267176" y="120344"/>
                  </a:cubicBezTo>
                  <a:cubicBezTo>
                    <a:pt x="269375" y="118987"/>
                    <a:pt x="271930" y="118323"/>
                    <a:pt x="274511" y="118439"/>
                  </a:cubicBezTo>
                  <a:lnTo>
                    <a:pt x="274511" y="115201"/>
                  </a:lnTo>
                  <a:lnTo>
                    <a:pt x="270510" y="112724"/>
                  </a:lnTo>
                  <a:cubicBezTo>
                    <a:pt x="269775" y="112437"/>
                    <a:pt x="268959" y="112437"/>
                    <a:pt x="268224" y="112724"/>
                  </a:cubicBezTo>
                  <a:cubicBezTo>
                    <a:pt x="267525" y="113193"/>
                    <a:pt x="266578" y="113005"/>
                    <a:pt x="266109" y="112306"/>
                  </a:cubicBezTo>
                  <a:cubicBezTo>
                    <a:pt x="266038" y="112199"/>
                    <a:pt x="265981" y="112083"/>
                    <a:pt x="265938" y="111962"/>
                  </a:cubicBezTo>
                  <a:cubicBezTo>
                    <a:pt x="265367" y="110914"/>
                    <a:pt x="265938" y="110152"/>
                    <a:pt x="267272" y="109676"/>
                  </a:cubicBezTo>
                  <a:cubicBezTo>
                    <a:pt x="268949" y="110717"/>
                    <a:pt x="270932" y="111153"/>
                    <a:pt x="272891" y="110914"/>
                  </a:cubicBezTo>
                  <a:cubicBezTo>
                    <a:pt x="274511" y="110914"/>
                    <a:pt x="274987" y="109771"/>
                    <a:pt x="275558" y="108628"/>
                  </a:cubicBezTo>
                  <a:cubicBezTo>
                    <a:pt x="277749" y="108628"/>
                    <a:pt x="280035" y="110819"/>
                    <a:pt x="282226" y="107866"/>
                  </a:cubicBezTo>
                  <a:cubicBezTo>
                    <a:pt x="281590" y="107234"/>
                    <a:pt x="280849" y="106718"/>
                    <a:pt x="280035" y="106342"/>
                  </a:cubicBezTo>
                  <a:lnTo>
                    <a:pt x="274320" y="105485"/>
                  </a:lnTo>
                  <a:cubicBezTo>
                    <a:pt x="273653" y="103866"/>
                    <a:pt x="274320" y="102151"/>
                    <a:pt x="272606" y="101294"/>
                  </a:cubicBezTo>
                  <a:lnTo>
                    <a:pt x="273463" y="99961"/>
                  </a:lnTo>
                  <a:cubicBezTo>
                    <a:pt x="273463" y="99103"/>
                    <a:pt x="271558" y="99294"/>
                    <a:pt x="271844" y="97960"/>
                  </a:cubicBezTo>
                  <a:cubicBezTo>
                    <a:pt x="273082" y="97960"/>
                    <a:pt x="274320" y="97960"/>
                    <a:pt x="275463" y="98532"/>
                  </a:cubicBezTo>
                  <a:cubicBezTo>
                    <a:pt x="276850" y="98870"/>
                    <a:pt x="278217" y="99283"/>
                    <a:pt x="279559" y="99770"/>
                  </a:cubicBezTo>
                  <a:cubicBezTo>
                    <a:pt x="281178" y="98341"/>
                    <a:pt x="280511" y="96722"/>
                    <a:pt x="279559" y="95008"/>
                  </a:cubicBezTo>
                  <a:cubicBezTo>
                    <a:pt x="278606" y="93293"/>
                    <a:pt x="276320" y="91960"/>
                    <a:pt x="273653" y="91674"/>
                  </a:cubicBezTo>
                  <a:cubicBezTo>
                    <a:pt x="274796" y="90531"/>
                    <a:pt x="276701" y="91674"/>
                    <a:pt x="276987" y="89388"/>
                  </a:cubicBezTo>
                  <a:cubicBezTo>
                    <a:pt x="274415" y="88626"/>
                    <a:pt x="271653" y="89388"/>
                    <a:pt x="269272" y="88721"/>
                  </a:cubicBezTo>
                  <a:lnTo>
                    <a:pt x="266510" y="85197"/>
                  </a:lnTo>
                  <a:lnTo>
                    <a:pt x="265176" y="86340"/>
                  </a:lnTo>
                  <a:lnTo>
                    <a:pt x="264414" y="85483"/>
                  </a:lnTo>
                  <a:cubicBezTo>
                    <a:pt x="264414" y="84721"/>
                    <a:pt x="263652" y="84054"/>
                    <a:pt x="264414" y="83292"/>
                  </a:cubicBezTo>
                  <a:cubicBezTo>
                    <a:pt x="265176" y="82530"/>
                    <a:pt x="265938" y="81958"/>
                    <a:pt x="266891" y="82625"/>
                  </a:cubicBezTo>
                  <a:cubicBezTo>
                    <a:pt x="268243" y="83539"/>
                    <a:pt x="270015" y="83539"/>
                    <a:pt x="271367" y="82625"/>
                  </a:cubicBezTo>
                  <a:cubicBezTo>
                    <a:pt x="274012" y="81120"/>
                    <a:pt x="277191" y="80875"/>
                    <a:pt x="280035" y="81958"/>
                  </a:cubicBezTo>
                  <a:cubicBezTo>
                    <a:pt x="281392" y="82396"/>
                    <a:pt x="282802" y="82652"/>
                    <a:pt x="284226" y="82720"/>
                  </a:cubicBezTo>
                  <a:cubicBezTo>
                    <a:pt x="284850" y="82708"/>
                    <a:pt x="285439" y="82432"/>
                    <a:pt x="285845" y="81958"/>
                  </a:cubicBezTo>
                  <a:cubicBezTo>
                    <a:pt x="286610" y="80873"/>
                    <a:pt x="286610" y="79425"/>
                    <a:pt x="285845" y="78339"/>
                  </a:cubicBezTo>
                  <a:cubicBezTo>
                    <a:pt x="285179" y="77482"/>
                    <a:pt x="284036" y="77291"/>
                    <a:pt x="282512" y="78339"/>
                  </a:cubicBezTo>
                  <a:lnTo>
                    <a:pt x="281369" y="78815"/>
                  </a:lnTo>
                  <a:cubicBezTo>
                    <a:pt x="280083" y="78112"/>
                    <a:pt x="278745" y="77506"/>
                    <a:pt x="277368" y="77005"/>
                  </a:cubicBezTo>
                  <a:cubicBezTo>
                    <a:pt x="275786" y="76508"/>
                    <a:pt x="274708" y="75044"/>
                    <a:pt x="274701" y="73386"/>
                  </a:cubicBezTo>
                  <a:lnTo>
                    <a:pt x="282226" y="74053"/>
                  </a:lnTo>
                  <a:cubicBezTo>
                    <a:pt x="280892" y="73100"/>
                    <a:pt x="280416" y="72529"/>
                    <a:pt x="279940" y="72433"/>
                  </a:cubicBezTo>
                  <a:cubicBezTo>
                    <a:pt x="279464" y="72338"/>
                    <a:pt x="276225" y="71671"/>
                    <a:pt x="274415" y="71100"/>
                  </a:cubicBezTo>
                  <a:cubicBezTo>
                    <a:pt x="273092" y="70452"/>
                    <a:pt x="271495" y="70999"/>
                    <a:pt x="270847" y="72322"/>
                  </a:cubicBezTo>
                  <a:cubicBezTo>
                    <a:pt x="270829" y="72359"/>
                    <a:pt x="270812" y="72396"/>
                    <a:pt x="270796" y="72433"/>
                  </a:cubicBezTo>
                  <a:lnTo>
                    <a:pt x="269748" y="73957"/>
                  </a:lnTo>
                  <a:lnTo>
                    <a:pt x="267176" y="73195"/>
                  </a:lnTo>
                  <a:lnTo>
                    <a:pt x="269462" y="68719"/>
                  </a:lnTo>
                  <a:cubicBezTo>
                    <a:pt x="270398" y="67053"/>
                    <a:pt x="271163" y="65298"/>
                    <a:pt x="271748" y="63480"/>
                  </a:cubicBezTo>
                  <a:cubicBezTo>
                    <a:pt x="272701" y="60146"/>
                    <a:pt x="272606" y="60146"/>
                    <a:pt x="275939" y="59765"/>
                  </a:cubicBezTo>
                  <a:lnTo>
                    <a:pt x="277463" y="59765"/>
                  </a:lnTo>
                  <a:cubicBezTo>
                    <a:pt x="277463" y="59098"/>
                    <a:pt x="277463" y="58146"/>
                    <a:pt x="278416" y="57765"/>
                  </a:cubicBezTo>
                  <a:cubicBezTo>
                    <a:pt x="279912" y="56857"/>
                    <a:pt x="280646" y="55083"/>
                    <a:pt x="280225" y="53383"/>
                  </a:cubicBezTo>
                  <a:cubicBezTo>
                    <a:pt x="280225" y="51383"/>
                    <a:pt x="281083" y="49288"/>
                    <a:pt x="284512" y="49478"/>
                  </a:cubicBezTo>
                  <a:lnTo>
                    <a:pt x="286417" y="49478"/>
                  </a:lnTo>
                  <a:cubicBezTo>
                    <a:pt x="288614" y="49601"/>
                    <a:pt x="290599" y="48172"/>
                    <a:pt x="291179" y="46049"/>
                  </a:cubicBezTo>
                  <a:cubicBezTo>
                    <a:pt x="290550" y="45930"/>
                    <a:pt x="289904" y="45930"/>
                    <a:pt x="289274" y="46049"/>
                  </a:cubicBezTo>
                  <a:cubicBezTo>
                    <a:pt x="287846" y="46049"/>
                    <a:pt x="286417" y="46049"/>
                    <a:pt x="284988" y="46049"/>
                  </a:cubicBezTo>
                  <a:cubicBezTo>
                    <a:pt x="282163" y="45587"/>
                    <a:pt x="279320" y="46768"/>
                    <a:pt x="277654" y="49097"/>
                  </a:cubicBezTo>
                  <a:cubicBezTo>
                    <a:pt x="276416" y="49097"/>
                    <a:pt x="275654" y="48240"/>
                    <a:pt x="276035" y="47002"/>
                  </a:cubicBezTo>
                  <a:cubicBezTo>
                    <a:pt x="276416" y="45763"/>
                    <a:pt x="277178" y="44049"/>
                    <a:pt x="279368" y="44716"/>
                  </a:cubicBezTo>
                  <a:cubicBezTo>
                    <a:pt x="280511" y="43001"/>
                    <a:pt x="282226" y="43096"/>
                    <a:pt x="284036" y="43287"/>
                  </a:cubicBezTo>
                  <a:lnTo>
                    <a:pt x="293561" y="43858"/>
                  </a:lnTo>
                  <a:cubicBezTo>
                    <a:pt x="295586" y="43972"/>
                    <a:pt x="297529" y="43036"/>
                    <a:pt x="298704" y="41382"/>
                  </a:cubicBezTo>
                  <a:cubicBezTo>
                    <a:pt x="298031" y="40947"/>
                    <a:pt x="297291" y="40625"/>
                    <a:pt x="296513" y="40429"/>
                  </a:cubicBezTo>
                  <a:lnTo>
                    <a:pt x="290798" y="40429"/>
                  </a:lnTo>
                  <a:cubicBezTo>
                    <a:pt x="289301" y="40316"/>
                    <a:pt x="287873" y="39751"/>
                    <a:pt x="286703" y="38810"/>
                  </a:cubicBezTo>
                  <a:cubicBezTo>
                    <a:pt x="288512" y="38048"/>
                    <a:pt x="289941" y="37477"/>
                    <a:pt x="291465" y="37000"/>
                  </a:cubicBezTo>
                  <a:cubicBezTo>
                    <a:pt x="292183" y="36815"/>
                    <a:pt x="292938" y="36815"/>
                    <a:pt x="293656" y="37000"/>
                  </a:cubicBezTo>
                  <a:cubicBezTo>
                    <a:pt x="297551" y="37833"/>
                    <a:pt x="301597" y="37603"/>
                    <a:pt x="305372" y="36334"/>
                  </a:cubicBezTo>
                  <a:cubicBezTo>
                    <a:pt x="306159" y="36224"/>
                    <a:pt x="306910" y="35931"/>
                    <a:pt x="307562" y="35476"/>
                  </a:cubicBezTo>
                  <a:cubicBezTo>
                    <a:pt x="307969" y="34665"/>
                    <a:pt x="308258" y="33798"/>
                    <a:pt x="308420" y="32905"/>
                  </a:cubicBezTo>
                  <a:cubicBezTo>
                    <a:pt x="313331" y="32547"/>
                    <a:pt x="318046" y="30833"/>
                    <a:pt x="322040" y="27952"/>
                  </a:cubicBezTo>
                  <a:cubicBezTo>
                    <a:pt x="321651" y="26605"/>
                    <a:pt x="320553" y="25580"/>
                    <a:pt x="319183" y="25285"/>
                  </a:cubicBezTo>
                  <a:close/>
                  <a:moveTo>
                    <a:pt x="118110" y="24808"/>
                  </a:moveTo>
                  <a:cubicBezTo>
                    <a:pt x="118110" y="24808"/>
                    <a:pt x="117253" y="23856"/>
                    <a:pt x="116777" y="23380"/>
                  </a:cubicBezTo>
                  <a:cubicBezTo>
                    <a:pt x="117397" y="23513"/>
                    <a:pt x="118002" y="23704"/>
                    <a:pt x="118586" y="23951"/>
                  </a:cubicBezTo>
                  <a:cubicBezTo>
                    <a:pt x="118586" y="23951"/>
                    <a:pt x="118586" y="23951"/>
                    <a:pt x="118586" y="24618"/>
                  </a:cubicBezTo>
                  <a:cubicBezTo>
                    <a:pt x="118586" y="25285"/>
                    <a:pt x="118110" y="24904"/>
                    <a:pt x="118110" y="24808"/>
                  </a:cubicBezTo>
                  <a:close/>
                  <a:moveTo>
                    <a:pt x="252413" y="128440"/>
                  </a:moveTo>
                  <a:cubicBezTo>
                    <a:pt x="251460" y="129202"/>
                    <a:pt x="250508" y="129869"/>
                    <a:pt x="249079" y="128440"/>
                  </a:cubicBezTo>
                  <a:cubicBezTo>
                    <a:pt x="250068" y="127947"/>
                    <a:pt x="251232" y="127947"/>
                    <a:pt x="252222" y="128440"/>
                  </a:cubicBezTo>
                  <a:close/>
                </a:path>
              </a:pathLst>
            </a:custGeom>
            <a:grpFill/>
            <a:ln w="9525" cap="flat">
              <a:noFill/>
              <a:prstDash val="solid"/>
              <a:miter/>
            </a:ln>
          </p:spPr>
          <p:txBody>
            <a:bodyPr rtlCol="0" anchor="ctr"/>
            <a:lstStyle/>
            <a:p>
              <a:endParaRPr lang="it-IT" sz="1013"/>
            </a:p>
          </p:txBody>
        </p:sp>
        <p:sp>
          <p:nvSpPr>
            <p:cNvPr id="1576" name="Figura a mano libera 1575">
              <a:extLst>
                <a:ext uri="{FF2B5EF4-FFF2-40B4-BE49-F238E27FC236}">
                  <a16:creationId xmlns:a16="http://schemas.microsoft.com/office/drawing/2014/main" id="{F02FDDC3-E0BB-D746-BAA1-3C56CA8E305D}"/>
                </a:ext>
              </a:extLst>
            </p:cNvPr>
            <p:cNvSpPr/>
            <p:nvPr/>
          </p:nvSpPr>
          <p:spPr>
            <a:xfrm>
              <a:off x="9075426" y="6148654"/>
              <a:ext cx="152400" cy="76200"/>
            </a:xfrm>
            <a:custGeom>
              <a:avLst/>
              <a:gdLst>
                <a:gd name="connsiteX0" fmla="*/ 3620 w 152400"/>
                <a:gd name="connsiteY0" fmla="*/ 19647 h 76200"/>
                <a:gd name="connsiteX1" fmla="*/ 7715 w 152400"/>
                <a:gd name="connsiteY1" fmla="*/ 18504 h 76200"/>
                <a:gd name="connsiteX2" fmla="*/ 9430 w 152400"/>
                <a:gd name="connsiteY2" fmla="*/ 19171 h 76200"/>
                <a:gd name="connsiteX3" fmla="*/ 7429 w 152400"/>
                <a:gd name="connsiteY3" fmla="*/ 21933 h 76200"/>
                <a:gd name="connsiteX4" fmla="*/ 16954 w 152400"/>
                <a:gd name="connsiteY4" fmla="*/ 20123 h 76200"/>
                <a:gd name="connsiteX5" fmla="*/ 18288 w 152400"/>
                <a:gd name="connsiteY5" fmla="*/ 20123 h 76200"/>
                <a:gd name="connsiteX6" fmla="*/ 19622 w 152400"/>
                <a:gd name="connsiteY6" fmla="*/ 20123 h 76200"/>
                <a:gd name="connsiteX7" fmla="*/ 8953 w 152400"/>
                <a:gd name="connsiteY7" fmla="*/ 25076 h 76200"/>
                <a:gd name="connsiteX8" fmla="*/ 11525 w 152400"/>
                <a:gd name="connsiteY8" fmla="*/ 26029 h 76200"/>
                <a:gd name="connsiteX9" fmla="*/ 31242 w 152400"/>
                <a:gd name="connsiteY9" fmla="*/ 23647 h 76200"/>
                <a:gd name="connsiteX10" fmla="*/ 34957 w 152400"/>
                <a:gd name="connsiteY10" fmla="*/ 23076 h 76200"/>
                <a:gd name="connsiteX11" fmla="*/ 33147 w 152400"/>
                <a:gd name="connsiteY11" fmla="*/ 24695 h 76200"/>
                <a:gd name="connsiteX12" fmla="*/ 32671 w 152400"/>
                <a:gd name="connsiteY12" fmla="*/ 25457 h 76200"/>
                <a:gd name="connsiteX13" fmla="*/ 33814 w 152400"/>
                <a:gd name="connsiteY13" fmla="*/ 25457 h 76200"/>
                <a:gd name="connsiteX14" fmla="*/ 36957 w 152400"/>
                <a:gd name="connsiteY14" fmla="*/ 25457 h 76200"/>
                <a:gd name="connsiteX15" fmla="*/ 33719 w 152400"/>
                <a:gd name="connsiteY15" fmla="*/ 26029 h 76200"/>
                <a:gd name="connsiteX16" fmla="*/ 29908 w 152400"/>
                <a:gd name="connsiteY16" fmla="*/ 29172 h 76200"/>
                <a:gd name="connsiteX17" fmla="*/ 28575 w 152400"/>
                <a:gd name="connsiteY17" fmla="*/ 31839 h 76200"/>
                <a:gd name="connsiteX18" fmla="*/ 38100 w 152400"/>
                <a:gd name="connsiteY18" fmla="*/ 32506 h 76200"/>
                <a:gd name="connsiteX19" fmla="*/ 43148 w 152400"/>
                <a:gd name="connsiteY19" fmla="*/ 29839 h 76200"/>
                <a:gd name="connsiteX20" fmla="*/ 51054 w 152400"/>
                <a:gd name="connsiteY20" fmla="*/ 29839 h 76200"/>
                <a:gd name="connsiteX21" fmla="*/ 47911 w 152400"/>
                <a:gd name="connsiteY21" fmla="*/ 32220 h 76200"/>
                <a:gd name="connsiteX22" fmla="*/ 63246 w 152400"/>
                <a:gd name="connsiteY22" fmla="*/ 29362 h 76200"/>
                <a:gd name="connsiteX23" fmla="*/ 65532 w 152400"/>
                <a:gd name="connsiteY23" fmla="*/ 27648 h 76200"/>
                <a:gd name="connsiteX24" fmla="*/ 75057 w 152400"/>
                <a:gd name="connsiteY24" fmla="*/ 22600 h 76200"/>
                <a:gd name="connsiteX25" fmla="*/ 76772 w 152400"/>
                <a:gd name="connsiteY25" fmla="*/ 22123 h 76200"/>
                <a:gd name="connsiteX26" fmla="*/ 76772 w 152400"/>
                <a:gd name="connsiteY26" fmla="*/ 23171 h 76200"/>
                <a:gd name="connsiteX27" fmla="*/ 74962 w 152400"/>
                <a:gd name="connsiteY27" fmla="*/ 23171 h 76200"/>
                <a:gd name="connsiteX28" fmla="*/ 71723 w 152400"/>
                <a:gd name="connsiteY28" fmla="*/ 25457 h 76200"/>
                <a:gd name="connsiteX29" fmla="*/ 69437 w 152400"/>
                <a:gd name="connsiteY29" fmla="*/ 28315 h 76200"/>
                <a:gd name="connsiteX30" fmla="*/ 78962 w 152400"/>
                <a:gd name="connsiteY30" fmla="*/ 29172 h 76200"/>
                <a:gd name="connsiteX31" fmla="*/ 74390 w 152400"/>
                <a:gd name="connsiteY31" fmla="*/ 29934 h 76200"/>
                <a:gd name="connsiteX32" fmla="*/ 68294 w 152400"/>
                <a:gd name="connsiteY32" fmla="*/ 30886 h 76200"/>
                <a:gd name="connsiteX33" fmla="*/ 68294 w 152400"/>
                <a:gd name="connsiteY33" fmla="*/ 31458 h 76200"/>
                <a:gd name="connsiteX34" fmla="*/ 70485 w 152400"/>
                <a:gd name="connsiteY34" fmla="*/ 32315 h 76200"/>
                <a:gd name="connsiteX35" fmla="*/ 58960 w 152400"/>
                <a:gd name="connsiteY35" fmla="*/ 34315 h 76200"/>
                <a:gd name="connsiteX36" fmla="*/ 47530 w 152400"/>
                <a:gd name="connsiteY36" fmla="*/ 36030 h 76200"/>
                <a:gd name="connsiteX37" fmla="*/ 51721 w 152400"/>
                <a:gd name="connsiteY37" fmla="*/ 39173 h 76200"/>
                <a:gd name="connsiteX38" fmla="*/ 54293 w 152400"/>
                <a:gd name="connsiteY38" fmla="*/ 40983 h 76200"/>
                <a:gd name="connsiteX39" fmla="*/ 58198 w 152400"/>
                <a:gd name="connsiteY39" fmla="*/ 43269 h 76200"/>
                <a:gd name="connsiteX40" fmla="*/ 62103 w 152400"/>
                <a:gd name="connsiteY40" fmla="*/ 43269 h 76200"/>
                <a:gd name="connsiteX41" fmla="*/ 52578 w 152400"/>
                <a:gd name="connsiteY41" fmla="*/ 42697 h 76200"/>
                <a:gd name="connsiteX42" fmla="*/ 43053 w 152400"/>
                <a:gd name="connsiteY42" fmla="*/ 37268 h 76200"/>
                <a:gd name="connsiteX43" fmla="*/ 40291 w 152400"/>
                <a:gd name="connsiteY43" fmla="*/ 36601 h 76200"/>
                <a:gd name="connsiteX44" fmla="*/ 30766 w 152400"/>
                <a:gd name="connsiteY44" fmla="*/ 36601 h 76200"/>
                <a:gd name="connsiteX45" fmla="*/ 28480 w 152400"/>
                <a:gd name="connsiteY45" fmla="*/ 36601 h 76200"/>
                <a:gd name="connsiteX46" fmla="*/ 28209 w 152400"/>
                <a:gd name="connsiteY46" fmla="*/ 38331 h 76200"/>
                <a:gd name="connsiteX47" fmla="*/ 28480 w 152400"/>
                <a:gd name="connsiteY47" fmla="*/ 38602 h 76200"/>
                <a:gd name="connsiteX48" fmla="*/ 30194 w 152400"/>
                <a:gd name="connsiteY48" fmla="*/ 39268 h 76200"/>
                <a:gd name="connsiteX49" fmla="*/ 30194 w 152400"/>
                <a:gd name="connsiteY49" fmla="*/ 39840 h 76200"/>
                <a:gd name="connsiteX50" fmla="*/ 29051 w 152400"/>
                <a:gd name="connsiteY50" fmla="*/ 41745 h 76200"/>
                <a:gd name="connsiteX51" fmla="*/ 31909 w 152400"/>
                <a:gd name="connsiteY51" fmla="*/ 42697 h 76200"/>
                <a:gd name="connsiteX52" fmla="*/ 37243 w 152400"/>
                <a:gd name="connsiteY52" fmla="*/ 45555 h 76200"/>
                <a:gd name="connsiteX53" fmla="*/ 41910 w 152400"/>
                <a:gd name="connsiteY53" fmla="*/ 49555 h 76200"/>
                <a:gd name="connsiteX54" fmla="*/ 41910 w 152400"/>
                <a:gd name="connsiteY54" fmla="*/ 50413 h 76200"/>
                <a:gd name="connsiteX55" fmla="*/ 38672 w 152400"/>
                <a:gd name="connsiteY55" fmla="*/ 50413 h 76200"/>
                <a:gd name="connsiteX56" fmla="*/ 39433 w 152400"/>
                <a:gd name="connsiteY56" fmla="*/ 51365 h 76200"/>
                <a:gd name="connsiteX57" fmla="*/ 47339 w 152400"/>
                <a:gd name="connsiteY57" fmla="*/ 52699 h 76200"/>
                <a:gd name="connsiteX58" fmla="*/ 51530 w 152400"/>
                <a:gd name="connsiteY58" fmla="*/ 52032 h 76200"/>
                <a:gd name="connsiteX59" fmla="*/ 53340 w 152400"/>
                <a:gd name="connsiteY59" fmla="*/ 51556 h 76200"/>
                <a:gd name="connsiteX60" fmla="*/ 52197 w 152400"/>
                <a:gd name="connsiteY60" fmla="*/ 53651 h 76200"/>
                <a:gd name="connsiteX61" fmla="*/ 48197 w 152400"/>
                <a:gd name="connsiteY61" fmla="*/ 54223 h 76200"/>
                <a:gd name="connsiteX62" fmla="*/ 49721 w 152400"/>
                <a:gd name="connsiteY62" fmla="*/ 56794 h 76200"/>
                <a:gd name="connsiteX63" fmla="*/ 35528 w 152400"/>
                <a:gd name="connsiteY63" fmla="*/ 53175 h 76200"/>
                <a:gd name="connsiteX64" fmla="*/ 23146 w 152400"/>
                <a:gd name="connsiteY64" fmla="*/ 58509 h 76200"/>
                <a:gd name="connsiteX65" fmla="*/ 23146 w 152400"/>
                <a:gd name="connsiteY65" fmla="*/ 60604 h 76200"/>
                <a:gd name="connsiteX66" fmla="*/ 24860 w 152400"/>
                <a:gd name="connsiteY66" fmla="*/ 61271 h 76200"/>
                <a:gd name="connsiteX67" fmla="*/ 30099 w 152400"/>
                <a:gd name="connsiteY67" fmla="*/ 62128 h 76200"/>
                <a:gd name="connsiteX68" fmla="*/ 33242 w 152400"/>
                <a:gd name="connsiteY68" fmla="*/ 61271 h 76200"/>
                <a:gd name="connsiteX69" fmla="*/ 35909 w 152400"/>
                <a:gd name="connsiteY69" fmla="*/ 59652 h 76200"/>
                <a:gd name="connsiteX70" fmla="*/ 33338 w 152400"/>
                <a:gd name="connsiteY70" fmla="*/ 64129 h 76200"/>
                <a:gd name="connsiteX71" fmla="*/ 36576 w 152400"/>
                <a:gd name="connsiteY71" fmla="*/ 67748 h 76200"/>
                <a:gd name="connsiteX72" fmla="*/ 41720 w 152400"/>
                <a:gd name="connsiteY72" fmla="*/ 67748 h 76200"/>
                <a:gd name="connsiteX73" fmla="*/ 44196 w 152400"/>
                <a:gd name="connsiteY73" fmla="*/ 67748 h 76200"/>
                <a:gd name="connsiteX74" fmla="*/ 44196 w 152400"/>
                <a:gd name="connsiteY74" fmla="*/ 66796 h 76200"/>
                <a:gd name="connsiteX75" fmla="*/ 48292 w 152400"/>
                <a:gd name="connsiteY75" fmla="*/ 62890 h 76200"/>
                <a:gd name="connsiteX76" fmla="*/ 44672 w 152400"/>
                <a:gd name="connsiteY76" fmla="*/ 68224 h 76200"/>
                <a:gd name="connsiteX77" fmla="*/ 42005 w 152400"/>
                <a:gd name="connsiteY77" fmla="*/ 68224 h 76200"/>
                <a:gd name="connsiteX78" fmla="*/ 42005 w 152400"/>
                <a:gd name="connsiteY78" fmla="*/ 69558 h 76200"/>
                <a:gd name="connsiteX79" fmla="*/ 37052 w 152400"/>
                <a:gd name="connsiteY79" fmla="*/ 69558 h 76200"/>
                <a:gd name="connsiteX80" fmla="*/ 30004 w 152400"/>
                <a:gd name="connsiteY80" fmla="*/ 66510 h 76200"/>
                <a:gd name="connsiteX81" fmla="*/ 18859 w 152400"/>
                <a:gd name="connsiteY81" fmla="*/ 65176 h 76200"/>
                <a:gd name="connsiteX82" fmla="*/ 20955 w 152400"/>
                <a:gd name="connsiteY82" fmla="*/ 68224 h 76200"/>
                <a:gd name="connsiteX83" fmla="*/ 24384 w 152400"/>
                <a:gd name="connsiteY83" fmla="*/ 70606 h 76200"/>
                <a:gd name="connsiteX84" fmla="*/ 21717 w 152400"/>
                <a:gd name="connsiteY84" fmla="*/ 72034 h 76200"/>
                <a:gd name="connsiteX85" fmla="*/ 12192 w 152400"/>
                <a:gd name="connsiteY85" fmla="*/ 74987 h 76200"/>
                <a:gd name="connsiteX86" fmla="*/ 12192 w 152400"/>
                <a:gd name="connsiteY86" fmla="*/ 77178 h 76200"/>
                <a:gd name="connsiteX87" fmla="*/ 13335 w 152400"/>
                <a:gd name="connsiteY87" fmla="*/ 78988 h 76200"/>
                <a:gd name="connsiteX88" fmla="*/ 15430 w 152400"/>
                <a:gd name="connsiteY88" fmla="*/ 78511 h 76200"/>
                <a:gd name="connsiteX89" fmla="*/ 16954 w 152400"/>
                <a:gd name="connsiteY89" fmla="*/ 76797 h 76200"/>
                <a:gd name="connsiteX90" fmla="*/ 18574 w 152400"/>
                <a:gd name="connsiteY90" fmla="*/ 79940 h 76200"/>
                <a:gd name="connsiteX91" fmla="*/ 21907 w 152400"/>
                <a:gd name="connsiteY91" fmla="*/ 79940 h 76200"/>
                <a:gd name="connsiteX92" fmla="*/ 23622 w 152400"/>
                <a:gd name="connsiteY92" fmla="*/ 79464 h 76200"/>
                <a:gd name="connsiteX93" fmla="*/ 28099 w 152400"/>
                <a:gd name="connsiteY93" fmla="*/ 79464 h 76200"/>
                <a:gd name="connsiteX94" fmla="*/ 32575 w 152400"/>
                <a:gd name="connsiteY94" fmla="*/ 80797 h 76200"/>
                <a:gd name="connsiteX95" fmla="*/ 35433 w 152400"/>
                <a:gd name="connsiteY95" fmla="*/ 80797 h 76200"/>
                <a:gd name="connsiteX96" fmla="*/ 36100 w 152400"/>
                <a:gd name="connsiteY96" fmla="*/ 80797 h 76200"/>
                <a:gd name="connsiteX97" fmla="*/ 36100 w 152400"/>
                <a:gd name="connsiteY97" fmla="*/ 79083 h 76200"/>
                <a:gd name="connsiteX98" fmla="*/ 40481 w 152400"/>
                <a:gd name="connsiteY98" fmla="*/ 78607 h 76200"/>
                <a:gd name="connsiteX99" fmla="*/ 47339 w 152400"/>
                <a:gd name="connsiteY99" fmla="*/ 79845 h 76200"/>
                <a:gd name="connsiteX100" fmla="*/ 50387 w 152400"/>
                <a:gd name="connsiteY100" fmla="*/ 78035 h 76200"/>
                <a:gd name="connsiteX101" fmla="*/ 49530 w 152400"/>
                <a:gd name="connsiteY101" fmla="*/ 77368 h 76200"/>
                <a:gd name="connsiteX102" fmla="*/ 49530 w 152400"/>
                <a:gd name="connsiteY102" fmla="*/ 77368 h 76200"/>
                <a:gd name="connsiteX103" fmla="*/ 50387 w 152400"/>
                <a:gd name="connsiteY103" fmla="*/ 77368 h 76200"/>
                <a:gd name="connsiteX104" fmla="*/ 54864 w 152400"/>
                <a:gd name="connsiteY104" fmla="*/ 79273 h 76200"/>
                <a:gd name="connsiteX105" fmla="*/ 57055 w 152400"/>
                <a:gd name="connsiteY105" fmla="*/ 79940 h 76200"/>
                <a:gd name="connsiteX106" fmla="*/ 58007 w 152400"/>
                <a:gd name="connsiteY106" fmla="*/ 82512 h 76200"/>
                <a:gd name="connsiteX107" fmla="*/ 67532 w 152400"/>
                <a:gd name="connsiteY107" fmla="*/ 79273 h 76200"/>
                <a:gd name="connsiteX108" fmla="*/ 68771 w 152400"/>
                <a:gd name="connsiteY108" fmla="*/ 78797 h 76200"/>
                <a:gd name="connsiteX109" fmla="*/ 73152 w 152400"/>
                <a:gd name="connsiteY109" fmla="*/ 76511 h 76200"/>
                <a:gd name="connsiteX110" fmla="*/ 70009 w 152400"/>
                <a:gd name="connsiteY110" fmla="*/ 74511 h 76200"/>
                <a:gd name="connsiteX111" fmla="*/ 68294 w 152400"/>
                <a:gd name="connsiteY111" fmla="*/ 75368 h 76200"/>
                <a:gd name="connsiteX112" fmla="*/ 66103 w 152400"/>
                <a:gd name="connsiteY112" fmla="*/ 73558 h 76200"/>
                <a:gd name="connsiteX113" fmla="*/ 63532 w 152400"/>
                <a:gd name="connsiteY113" fmla="*/ 71368 h 76200"/>
                <a:gd name="connsiteX114" fmla="*/ 59341 w 152400"/>
                <a:gd name="connsiteY114" fmla="*/ 71368 h 76200"/>
                <a:gd name="connsiteX115" fmla="*/ 54578 w 152400"/>
                <a:gd name="connsiteY115" fmla="*/ 71368 h 76200"/>
                <a:gd name="connsiteX116" fmla="*/ 52292 w 152400"/>
                <a:gd name="connsiteY116" fmla="*/ 71368 h 76200"/>
                <a:gd name="connsiteX117" fmla="*/ 51625 w 152400"/>
                <a:gd name="connsiteY117" fmla="*/ 70891 h 76200"/>
                <a:gd name="connsiteX118" fmla="*/ 51625 w 152400"/>
                <a:gd name="connsiteY118" fmla="*/ 69844 h 76200"/>
                <a:gd name="connsiteX119" fmla="*/ 53149 w 152400"/>
                <a:gd name="connsiteY119" fmla="*/ 67748 h 76200"/>
                <a:gd name="connsiteX120" fmla="*/ 67532 w 152400"/>
                <a:gd name="connsiteY120" fmla="*/ 69463 h 76200"/>
                <a:gd name="connsiteX121" fmla="*/ 71438 w 152400"/>
                <a:gd name="connsiteY121" fmla="*/ 67843 h 76200"/>
                <a:gd name="connsiteX122" fmla="*/ 72295 w 152400"/>
                <a:gd name="connsiteY122" fmla="*/ 66700 h 76200"/>
                <a:gd name="connsiteX123" fmla="*/ 71152 w 152400"/>
                <a:gd name="connsiteY123" fmla="*/ 62700 h 76200"/>
                <a:gd name="connsiteX124" fmla="*/ 72771 w 152400"/>
                <a:gd name="connsiteY124" fmla="*/ 62700 h 76200"/>
                <a:gd name="connsiteX125" fmla="*/ 80677 w 152400"/>
                <a:gd name="connsiteY125" fmla="*/ 62700 h 76200"/>
                <a:gd name="connsiteX126" fmla="*/ 82582 w 152400"/>
                <a:gd name="connsiteY126" fmla="*/ 62700 h 76200"/>
                <a:gd name="connsiteX127" fmla="*/ 82582 w 152400"/>
                <a:gd name="connsiteY127" fmla="*/ 62128 h 76200"/>
                <a:gd name="connsiteX128" fmla="*/ 80867 w 152400"/>
                <a:gd name="connsiteY128" fmla="*/ 60414 h 76200"/>
                <a:gd name="connsiteX129" fmla="*/ 85153 w 152400"/>
                <a:gd name="connsiteY129" fmla="*/ 58985 h 76200"/>
                <a:gd name="connsiteX130" fmla="*/ 82868 w 152400"/>
                <a:gd name="connsiteY130" fmla="*/ 56794 h 76200"/>
                <a:gd name="connsiteX131" fmla="*/ 84963 w 152400"/>
                <a:gd name="connsiteY131" fmla="*/ 56794 h 76200"/>
                <a:gd name="connsiteX132" fmla="*/ 87344 w 152400"/>
                <a:gd name="connsiteY132" fmla="*/ 56794 h 76200"/>
                <a:gd name="connsiteX133" fmla="*/ 88201 w 152400"/>
                <a:gd name="connsiteY133" fmla="*/ 55842 h 76200"/>
                <a:gd name="connsiteX134" fmla="*/ 87440 w 152400"/>
                <a:gd name="connsiteY134" fmla="*/ 54318 h 76200"/>
                <a:gd name="connsiteX135" fmla="*/ 84773 w 152400"/>
                <a:gd name="connsiteY135" fmla="*/ 53651 h 76200"/>
                <a:gd name="connsiteX136" fmla="*/ 82487 w 152400"/>
                <a:gd name="connsiteY136" fmla="*/ 53651 h 76200"/>
                <a:gd name="connsiteX137" fmla="*/ 72962 w 152400"/>
                <a:gd name="connsiteY137" fmla="*/ 52699 h 76200"/>
                <a:gd name="connsiteX138" fmla="*/ 72295 w 152400"/>
                <a:gd name="connsiteY138" fmla="*/ 52127 h 76200"/>
                <a:gd name="connsiteX139" fmla="*/ 76962 w 152400"/>
                <a:gd name="connsiteY139" fmla="*/ 50889 h 76200"/>
                <a:gd name="connsiteX140" fmla="*/ 74295 w 152400"/>
                <a:gd name="connsiteY140" fmla="*/ 47841 h 76200"/>
                <a:gd name="connsiteX141" fmla="*/ 76391 w 152400"/>
                <a:gd name="connsiteY141" fmla="*/ 46222 h 76200"/>
                <a:gd name="connsiteX142" fmla="*/ 78010 w 152400"/>
                <a:gd name="connsiteY142" fmla="*/ 46222 h 76200"/>
                <a:gd name="connsiteX143" fmla="*/ 80200 w 152400"/>
                <a:gd name="connsiteY143" fmla="*/ 47269 h 76200"/>
                <a:gd name="connsiteX144" fmla="*/ 83820 w 152400"/>
                <a:gd name="connsiteY144" fmla="*/ 46603 h 76200"/>
                <a:gd name="connsiteX145" fmla="*/ 96583 w 152400"/>
                <a:gd name="connsiteY145" fmla="*/ 45174 h 76200"/>
                <a:gd name="connsiteX146" fmla="*/ 96583 w 152400"/>
                <a:gd name="connsiteY146" fmla="*/ 42888 h 76200"/>
                <a:gd name="connsiteX147" fmla="*/ 96583 w 152400"/>
                <a:gd name="connsiteY147" fmla="*/ 42888 h 76200"/>
                <a:gd name="connsiteX148" fmla="*/ 106299 w 152400"/>
                <a:gd name="connsiteY148" fmla="*/ 42221 h 76200"/>
                <a:gd name="connsiteX149" fmla="*/ 108395 w 152400"/>
                <a:gd name="connsiteY149" fmla="*/ 41364 h 76200"/>
                <a:gd name="connsiteX150" fmla="*/ 111538 w 152400"/>
                <a:gd name="connsiteY150" fmla="*/ 38221 h 76200"/>
                <a:gd name="connsiteX151" fmla="*/ 109919 w 152400"/>
                <a:gd name="connsiteY151" fmla="*/ 36887 h 76200"/>
                <a:gd name="connsiteX152" fmla="*/ 113919 w 152400"/>
                <a:gd name="connsiteY152" fmla="*/ 36220 h 76200"/>
                <a:gd name="connsiteX153" fmla="*/ 113919 w 152400"/>
                <a:gd name="connsiteY153" fmla="*/ 35077 h 76200"/>
                <a:gd name="connsiteX154" fmla="*/ 120491 w 152400"/>
                <a:gd name="connsiteY154" fmla="*/ 31839 h 76200"/>
                <a:gd name="connsiteX155" fmla="*/ 122015 w 152400"/>
                <a:gd name="connsiteY155" fmla="*/ 30791 h 76200"/>
                <a:gd name="connsiteX156" fmla="*/ 136112 w 152400"/>
                <a:gd name="connsiteY156" fmla="*/ 23838 h 76200"/>
                <a:gd name="connsiteX157" fmla="*/ 141065 w 152400"/>
                <a:gd name="connsiteY157" fmla="*/ 22314 h 76200"/>
                <a:gd name="connsiteX158" fmla="*/ 142018 w 152400"/>
                <a:gd name="connsiteY158" fmla="*/ 20409 h 76200"/>
                <a:gd name="connsiteX159" fmla="*/ 136017 w 152400"/>
                <a:gd name="connsiteY159" fmla="*/ 21076 h 76200"/>
                <a:gd name="connsiteX160" fmla="*/ 121253 w 152400"/>
                <a:gd name="connsiteY160" fmla="*/ 23647 h 76200"/>
                <a:gd name="connsiteX161" fmla="*/ 123349 w 152400"/>
                <a:gd name="connsiteY161" fmla="*/ 22219 h 76200"/>
                <a:gd name="connsiteX162" fmla="*/ 132207 w 152400"/>
                <a:gd name="connsiteY162" fmla="*/ 19171 h 76200"/>
                <a:gd name="connsiteX163" fmla="*/ 134017 w 152400"/>
                <a:gd name="connsiteY163" fmla="*/ 19171 h 76200"/>
                <a:gd name="connsiteX164" fmla="*/ 144494 w 152400"/>
                <a:gd name="connsiteY164" fmla="*/ 17647 h 76200"/>
                <a:gd name="connsiteX165" fmla="*/ 145447 w 152400"/>
                <a:gd name="connsiteY165" fmla="*/ 17647 h 76200"/>
                <a:gd name="connsiteX166" fmla="*/ 161163 w 152400"/>
                <a:gd name="connsiteY166" fmla="*/ 11170 h 76200"/>
                <a:gd name="connsiteX167" fmla="*/ 161163 w 152400"/>
                <a:gd name="connsiteY167" fmla="*/ 10122 h 76200"/>
                <a:gd name="connsiteX168" fmla="*/ 158877 w 152400"/>
                <a:gd name="connsiteY168" fmla="*/ 8788 h 76200"/>
                <a:gd name="connsiteX169" fmla="*/ 153924 w 152400"/>
                <a:gd name="connsiteY169" fmla="*/ 7931 h 76200"/>
                <a:gd name="connsiteX170" fmla="*/ 152114 w 152400"/>
                <a:gd name="connsiteY170" fmla="*/ 7931 h 76200"/>
                <a:gd name="connsiteX171" fmla="*/ 149828 w 152400"/>
                <a:gd name="connsiteY171" fmla="*/ 6312 h 76200"/>
                <a:gd name="connsiteX172" fmla="*/ 147828 w 152400"/>
                <a:gd name="connsiteY172" fmla="*/ 4121 h 76200"/>
                <a:gd name="connsiteX173" fmla="*/ 142685 w 152400"/>
                <a:gd name="connsiteY173" fmla="*/ 3645 h 76200"/>
                <a:gd name="connsiteX174" fmla="*/ 141827 w 152400"/>
                <a:gd name="connsiteY174" fmla="*/ 3645 h 76200"/>
                <a:gd name="connsiteX175" fmla="*/ 133064 w 152400"/>
                <a:gd name="connsiteY175" fmla="*/ 5169 h 76200"/>
                <a:gd name="connsiteX176" fmla="*/ 127349 w 152400"/>
                <a:gd name="connsiteY176" fmla="*/ 5740 h 76200"/>
                <a:gd name="connsiteX177" fmla="*/ 130683 w 152400"/>
                <a:gd name="connsiteY177" fmla="*/ 3264 h 76200"/>
                <a:gd name="connsiteX178" fmla="*/ 115824 w 152400"/>
                <a:gd name="connsiteY178" fmla="*/ 121 h 76200"/>
                <a:gd name="connsiteX179" fmla="*/ 108014 w 152400"/>
                <a:gd name="connsiteY179" fmla="*/ 2121 h 76200"/>
                <a:gd name="connsiteX180" fmla="*/ 105442 w 152400"/>
                <a:gd name="connsiteY180" fmla="*/ 216 h 76200"/>
                <a:gd name="connsiteX181" fmla="*/ 97917 w 152400"/>
                <a:gd name="connsiteY181" fmla="*/ 2311 h 76200"/>
                <a:gd name="connsiteX182" fmla="*/ 98679 w 152400"/>
                <a:gd name="connsiteY182" fmla="*/ 4216 h 76200"/>
                <a:gd name="connsiteX183" fmla="*/ 94678 w 152400"/>
                <a:gd name="connsiteY183" fmla="*/ 2692 h 76200"/>
                <a:gd name="connsiteX184" fmla="*/ 89821 w 152400"/>
                <a:gd name="connsiteY184" fmla="*/ 1073 h 76200"/>
                <a:gd name="connsiteX185" fmla="*/ 80772 w 152400"/>
                <a:gd name="connsiteY185" fmla="*/ 1073 h 76200"/>
                <a:gd name="connsiteX186" fmla="*/ 78010 w 152400"/>
                <a:gd name="connsiteY186" fmla="*/ 1073 h 76200"/>
                <a:gd name="connsiteX187" fmla="*/ 85249 w 152400"/>
                <a:gd name="connsiteY187" fmla="*/ 6312 h 76200"/>
                <a:gd name="connsiteX188" fmla="*/ 85249 w 152400"/>
                <a:gd name="connsiteY188" fmla="*/ 6883 h 76200"/>
                <a:gd name="connsiteX189" fmla="*/ 84011 w 152400"/>
                <a:gd name="connsiteY189" fmla="*/ 6883 h 76200"/>
                <a:gd name="connsiteX190" fmla="*/ 79057 w 152400"/>
                <a:gd name="connsiteY190" fmla="*/ 4216 h 76200"/>
                <a:gd name="connsiteX191" fmla="*/ 74200 w 152400"/>
                <a:gd name="connsiteY191" fmla="*/ 2692 h 76200"/>
                <a:gd name="connsiteX192" fmla="*/ 66675 w 152400"/>
                <a:gd name="connsiteY192" fmla="*/ 2026 h 76200"/>
                <a:gd name="connsiteX193" fmla="*/ 63151 w 152400"/>
                <a:gd name="connsiteY193" fmla="*/ 2692 h 76200"/>
                <a:gd name="connsiteX194" fmla="*/ 63151 w 152400"/>
                <a:gd name="connsiteY194" fmla="*/ 5359 h 76200"/>
                <a:gd name="connsiteX195" fmla="*/ 56959 w 152400"/>
                <a:gd name="connsiteY195" fmla="*/ 4312 h 76200"/>
                <a:gd name="connsiteX196" fmla="*/ 58388 w 152400"/>
                <a:gd name="connsiteY196" fmla="*/ 6883 h 76200"/>
                <a:gd name="connsiteX197" fmla="*/ 54483 w 152400"/>
                <a:gd name="connsiteY197" fmla="*/ 6883 h 76200"/>
                <a:gd name="connsiteX198" fmla="*/ 52292 w 152400"/>
                <a:gd name="connsiteY198" fmla="*/ 6883 h 76200"/>
                <a:gd name="connsiteX199" fmla="*/ 48958 w 152400"/>
                <a:gd name="connsiteY199" fmla="*/ 9455 h 76200"/>
                <a:gd name="connsiteX200" fmla="*/ 50387 w 152400"/>
                <a:gd name="connsiteY200" fmla="*/ 10408 h 76200"/>
                <a:gd name="connsiteX201" fmla="*/ 55817 w 152400"/>
                <a:gd name="connsiteY201" fmla="*/ 12122 h 76200"/>
                <a:gd name="connsiteX202" fmla="*/ 58674 w 152400"/>
                <a:gd name="connsiteY202" fmla="*/ 14313 h 76200"/>
                <a:gd name="connsiteX203" fmla="*/ 47816 w 152400"/>
                <a:gd name="connsiteY203" fmla="*/ 11455 h 76200"/>
                <a:gd name="connsiteX204" fmla="*/ 48577 w 152400"/>
                <a:gd name="connsiteY204" fmla="*/ 14027 h 76200"/>
                <a:gd name="connsiteX205" fmla="*/ 47149 w 152400"/>
                <a:gd name="connsiteY205" fmla="*/ 14027 h 76200"/>
                <a:gd name="connsiteX206" fmla="*/ 37624 w 152400"/>
                <a:gd name="connsiteY206" fmla="*/ 9741 h 76200"/>
                <a:gd name="connsiteX207" fmla="*/ 35909 w 152400"/>
                <a:gd name="connsiteY207" fmla="*/ 9074 h 76200"/>
                <a:gd name="connsiteX208" fmla="*/ 33242 w 152400"/>
                <a:gd name="connsiteY208" fmla="*/ 10217 h 76200"/>
                <a:gd name="connsiteX209" fmla="*/ 30956 w 152400"/>
                <a:gd name="connsiteY209" fmla="*/ 11646 h 76200"/>
                <a:gd name="connsiteX210" fmla="*/ 28480 w 152400"/>
                <a:gd name="connsiteY210" fmla="*/ 12694 h 76200"/>
                <a:gd name="connsiteX211" fmla="*/ 32385 w 152400"/>
                <a:gd name="connsiteY211" fmla="*/ 13741 h 76200"/>
                <a:gd name="connsiteX212" fmla="*/ 32385 w 152400"/>
                <a:gd name="connsiteY212" fmla="*/ 15837 h 76200"/>
                <a:gd name="connsiteX213" fmla="*/ 25241 w 152400"/>
                <a:gd name="connsiteY213" fmla="*/ 14884 h 76200"/>
                <a:gd name="connsiteX214" fmla="*/ 23431 w 152400"/>
                <a:gd name="connsiteY214" fmla="*/ 14884 h 76200"/>
                <a:gd name="connsiteX215" fmla="*/ 14478 w 152400"/>
                <a:gd name="connsiteY215" fmla="*/ 15646 h 76200"/>
                <a:gd name="connsiteX216" fmla="*/ 10097 w 152400"/>
                <a:gd name="connsiteY216" fmla="*/ 16694 h 76200"/>
                <a:gd name="connsiteX217" fmla="*/ 0 w 152400"/>
                <a:gd name="connsiteY217" fmla="*/ 19456 h 76200"/>
                <a:gd name="connsiteX218" fmla="*/ 3620 w 152400"/>
                <a:gd name="connsiteY218" fmla="*/ 19647 h 76200"/>
                <a:gd name="connsiteX219" fmla="*/ 120872 w 152400"/>
                <a:gd name="connsiteY219" fmla="*/ 24028 h 76200"/>
                <a:gd name="connsiteX220" fmla="*/ 116205 w 152400"/>
                <a:gd name="connsiteY220" fmla="*/ 24886 h 76200"/>
                <a:gd name="connsiteX221" fmla="*/ 120872 w 152400"/>
                <a:gd name="connsiteY221" fmla="*/ 24028 h 76200"/>
                <a:gd name="connsiteX222" fmla="*/ 113348 w 152400"/>
                <a:gd name="connsiteY222" fmla="*/ 34315 h 76200"/>
                <a:gd name="connsiteX223" fmla="*/ 113919 w 152400"/>
                <a:gd name="connsiteY223" fmla="*/ 34315 h 76200"/>
                <a:gd name="connsiteX224" fmla="*/ 113919 w 152400"/>
                <a:gd name="connsiteY224" fmla="*/ 34982 h 76200"/>
                <a:gd name="connsiteX225" fmla="*/ 113443 w 152400"/>
                <a:gd name="connsiteY225" fmla="*/ 34411 h 76200"/>
                <a:gd name="connsiteX226" fmla="*/ 113348 w 152400"/>
                <a:gd name="connsiteY226" fmla="*/ 34315 h 76200"/>
                <a:gd name="connsiteX227" fmla="*/ 108490 w 152400"/>
                <a:gd name="connsiteY227" fmla="*/ 2026 h 76200"/>
                <a:gd name="connsiteX228" fmla="*/ 107632 w 152400"/>
                <a:gd name="connsiteY228" fmla="*/ 2026 h 76200"/>
                <a:gd name="connsiteX229" fmla="*/ 107632 w 152400"/>
                <a:gd name="connsiteY229" fmla="*/ 202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52400" h="76200">
                  <a:moveTo>
                    <a:pt x="3620" y="19647"/>
                  </a:moveTo>
                  <a:cubicBezTo>
                    <a:pt x="4796" y="18771"/>
                    <a:pt x="6255" y="18363"/>
                    <a:pt x="7715" y="18504"/>
                  </a:cubicBezTo>
                  <a:cubicBezTo>
                    <a:pt x="8321" y="18625"/>
                    <a:pt x="8901" y="18851"/>
                    <a:pt x="9430" y="19171"/>
                  </a:cubicBezTo>
                  <a:cubicBezTo>
                    <a:pt x="9430" y="20504"/>
                    <a:pt x="7239" y="20123"/>
                    <a:pt x="7429" y="21933"/>
                  </a:cubicBezTo>
                  <a:lnTo>
                    <a:pt x="16954" y="20123"/>
                  </a:lnTo>
                  <a:lnTo>
                    <a:pt x="18288" y="20123"/>
                  </a:lnTo>
                  <a:cubicBezTo>
                    <a:pt x="18729" y="20043"/>
                    <a:pt x="19180" y="20043"/>
                    <a:pt x="19622" y="20123"/>
                  </a:cubicBezTo>
                  <a:cubicBezTo>
                    <a:pt x="15595" y="20473"/>
                    <a:pt x="11819" y="22225"/>
                    <a:pt x="8953" y="25076"/>
                  </a:cubicBezTo>
                  <a:cubicBezTo>
                    <a:pt x="9906" y="25076"/>
                    <a:pt x="10668" y="26124"/>
                    <a:pt x="11525" y="26029"/>
                  </a:cubicBezTo>
                  <a:cubicBezTo>
                    <a:pt x="18178" y="26184"/>
                    <a:pt x="24817" y="25382"/>
                    <a:pt x="31242" y="23647"/>
                  </a:cubicBezTo>
                  <a:cubicBezTo>
                    <a:pt x="32463" y="23357"/>
                    <a:pt x="33705" y="23165"/>
                    <a:pt x="34957" y="23076"/>
                  </a:cubicBezTo>
                  <a:cubicBezTo>
                    <a:pt x="34957" y="23076"/>
                    <a:pt x="33814" y="24219"/>
                    <a:pt x="33147" y="24695"/>
                  </a:cubicBezTo>
                  <a:cubicBezTo>
                    <a:pt x="32480" y="25171"/>
                    <a:pt x="33147" y="25171"/>
                    <a:pt x="32671" y="25457"/>
                  </a:cubicBezTo>
                  <a:lnTo>
                    <a:pt x="33814" y="25457"/>
                  </a:lnTo>
                  <a:lnTo>
                    <a:pt x="36957" y="25457"/>
                  </a:lnTo>
                  <a:cubicBezTo>
                    <a:pt x="36053" y="26204"/>
                    <a:pt x="34823" y="26421"/>
                    <a:pt x="33719" y="26029"/>
                  </a:cubicBezTo>
                  <a:cubicBezTo>
                    <a:pt x="33147" y="27934"/>
                    <a:pt x="31147" y="27934"/>
                    <a:pt x="29908" y="29172"/>
                  </a:cubicBezTo>
                  <a:cubicBezTo>
                    <a:pt x="28670" y="30410"/>
                    <a:pt x="28194" y="30029"/>
                    <a:pt x="28575" y="31839"/>
                  </a:cubicBezTo>
                  <a:cubicBezTo>
                    <a:pt x="31718" y="31839"/>
                    <a:pt x="34957" y="32506"/>
                    <a:pt x="38100" y="32506"/>
                  </a:cubicBezTo>
                  <a:cubicBezTo>
                    <a:pt x="40147" y="32623"/>
                    <a:pt x="42091" y="31596"/>
                    <a:pt x="43148" y="29839"/>
                  </a:cubicBezTo>
                  <a:lnTo>
                    <a:pt x="51054" y="29839"/>
                  </a:lnTo>
                  <a:cubicBezTo>
                    <a:pt x="51054" y="31458"/>
                    <a:pt x="48387" y="30505"/>
                    <a:pt x="47911" y="32220"/>
                  </a:cubicBezTo>
                  <a:cubicBezTo>
                    <a:pt x="53142" y="32089"/>
                    <a:pt x="58319" y="31125"/>
                    <a:pt x="63246" y="29362"/>
                  </a:cubicBezTo>
                  <a:cubicBezTo>
                    <a:pt x="64124" y="28965"/>
                    <a:pt x="64905" y="28380"/>
                    <a:pt x="65532" y="27648"/>
                  </a:cubicBezTo>
                  <a:cubicBezTo>
                    <a:pt x="67997" y="24875"/>
                    <a:pt x="71378" y="23082"/>
                    <a:pt x="75057" y="22600"/>
                  </a:cubicBezTo>
                  <a:lnTo>
                    <a:pt x="76772" y="22123"/>
                  </a:lnTo>
                  <a:lnTo>
                    <a:pt x="76772" y="23171"/>
                  </a:lnTo>
                  <a:cubicBezTo>
                    <a:pt x="76105" y="23171"/>
                    <a:pt x="75628" y="23171"/>
                    <a:pt x="74962" y="23171"/>
                  </a:cubicBezTo>
                  <a:cubicBezTo>
                    <a:pt x="74962" y="24790"/>
                    <a:pt x="72771" y="24600"/>
                    <a:pt x="71723" y="25457"/>
                  </a:cubicBezTo>
                  <a:cubicBezTo>
                    <a:pt x="70675" y="26314"/>
                    <a:pt x="69532" y="26695"/>
                    <a:pt x="69437" y="28315"/>
                  </a:cubicBezTo>
                  <a:cubicBezTo>
                    <a:pt x="72676" y="28315"/>
                    <a:pt x="76009" y="27553"/>
                    <a:pt x="78962" y="29172"/>
                  </a:cubicBezTo>
                  <a:cubicBezTo>
                    <a:pt x="77465" y="29564"/>
                    <a:pt x="75934" y="29820"/>
                    <a:pt x="74390" y="29934"/>
                  </a:cubicBezTo>
                  <a:cubicBezTo>
                    <a:pt x="72390" y="29934"/>
                    <a:pt x="70390" y="30505"/>
                    <a:pt x="68294" y="30886"/>
                  </a:cubicBezTo>
                  <a:cubicBezTo>
                    <a:pt x="68294" y="30886"/>
                    <a:pt x="68294" y="30886"/>
                    <a:pt x="68294" y="31458"/>
                  </a:cubicBezTo>
                  <a:lnTo>
                    <a:pt x="70485" y="32315"/>
                  </a:lnTo>
                  <a:cubicBezTo>
                    <a:pt x="66730" y="33410"/>
                    <a:pt x="62864" y="34082"/>
                    <a:pt x="58960" y="34315"/>
                  </a:cubicBezTo>
                  <a:cubicBezTo>
                    <a:pt x="55340" y="35173"/>
                    <a:pt x="51435" y="35077"/>
                    <a:pt x="47530" y="36030"/>
                  </a:cubicBezTo>
                  <a:cubicBezTo>
                    <a:pt x="48485" y="37564"/>
                    <a:pt x="49981" y="38685"/>
                    <a:pt x="51721" y="39173"/>
                  </a:cubicBezTo>
                  <a:cubicBezTo>
                    <a:pt x="52769" y="39173"/>
                    <a:pt x="53912" y="39840"/>
                    <a:pt x="54293" y="40983"/>
                  </a:cubicBezTo>
                  <a:cubicBezTo>
                    <a:pt x="54674" y="42126"/>
                    <a:pt x="56578" y="43078"/>
                    <a:pt x="58198" y="43269"/>
                  </a:cubicBezTo>
                  <a:cubicBezTo>
                    <a:pt x="59817" y="43459"/>
                    <a:pt x="60865" y="43269"/>
                    <a:pt x="62103" y="43269"/>
                  </a:cubicBezTo>
                  <a:cubicBezTo>
                    <a:pt x="59177" y="45300"/>
                    <a:pt x="55240" y="45064"/>
                    <a:pt x="52578" y="42697"/>
                  </a:cubicBezTo>
                  <a:cubicBezTo>
                    <a:pt x="49592" y="40574"/>
                    <a:pt x="46401" y="38756"/>
                    <a:pt x="43053" y="37268"/>
                  </a:cubicBezTo>
                  <a:cubicBezTo>
                    <a:pt x="42171" y="36909"/>
                    <a:pt x="41239" y="36684"/>
                    <a:pt x="40291" y="36601"/>
                  </a:cubicBezTo>
                  <a:cubicBezTo>
                    <a:pt x="37243" y="36601"/>
                    <a:pt x="34290" y="36601"/>
                    <a:pt x="30766" y="36601"/>
                  </a:cubicBezTo>
                  <a:cubicBezTo>
                    <a:pt x="30009" y="36468"/>
                    <a:pt x="29236" y="36468"/>
                    <a:pt x="28480" y="36601"/>
                  </a:cubicBezTo>
                  <a:cubicBezTo>
                    <a:pt x="27927" y="37004"/>
                    <a:pt x="27806" y="37780"/>
                    <a:pt x="28209" y="38331"/>
                  </a:cubicBezTo>
                  <a:cubicBezTo>
                    <a:pt x="28285" y="38435"/>
                    <a:pt x="28376" y="38526"/>
                    <a:pt x="28480" y="38602"/>
                  </a:cubicBezTo>
                  <a:cubicBezTo>
                    <a:pt x="28480" y="38602"/>
                    <a:pt x="29623" y="38602"/>
                    <a:pt x="30194" y="39268"/>
                  </a:cubicBezTo>
                  <a:cubicBezTo>
                    <a:pt x="30766" y="39935"/>
                    <a:pt x="30194" y="39268"/>
                    <a:pt x="30194" y="39840"/>
                  </a:cubicBezTo>
                  <a:cubicBezTo>
                    <a:pt x="30194" y="40411"/>
                    <a:pt x="28480" y="40316"/>
                    <a:pt x="29051" y="41745"/>
                  </a:cubicBezTo>
                  <a:cubicBezTo>
                    <a:pt x="29962" y="42175"/>
                    <a:pt x="30922" y="42495"/>
                    <a:pt x="31909" y="42697"/>
                  </a:cubicBezTo>
                  <a:cubicBezTo>
                    <a:pt x="33972" y="42978"/>
                    <a:pt x="35865" y="43993"/>
                    <a:pt x="37243" y="45555"/>
                  </a:cubicBezTo>
                  <a:cubicBezTo>
                    <a:pt x="38731" y="46966"/>
                    <a:pt x="40288" y="48301"/>
                    <a:pt x="41910" y="49555"/>
                  </a:cubicBezTo>
                  <a:cubicBezTo>
                    <a:pt x="41910" y="49555"/>
                    <a:pt x="41910" y="50127"/>
                    <a:pt x="41910" y="50413"/>
                  </a:cubicBezTo>
                  <a:lnTo>
                    <a:pt x="38672" y="50413"/>
                  </a:lnTo>
                  <a:cubicBezTo>
                    <a:pt x="38672" y="50984"/>
                    <a:pt x="39243" y="51365"/>
                    <a:pt x="39433" y="51365"/>
                  </a:cubicBezTo>
                  <a:lnTo>
                    <a:pt x="47339" y="52699"/>
                  </a:lnTo>
                  <a:cubicBezTo>
                    <a:pt x="48769" y="53054"/>
                    <a:pt x="50282" y="52814"/>
                    <a:pt x="51530" y="52032"/>
                  </a:cubicBezTo>
                  <a:lnTo>
                    <a:pt x="53340" y="51556"/>
                  </a:lnTo>
                  <a:cubicBezTo>
                    <a:pt x="52769" y="53556"/>
                    <a:pt x="52769" y="53556"/>
                    <a:pt x="52197" y="53651"/>
                  </a:cubicBezTo>
                  <a:cubicBezTo>
                    <a:pt x="51625" y="53746"/>
                    <a:pt x="49435" y="53651"/>
                    <a:pt x="48197" y="54223"/>
                  </a:cubicBezTo>
                  <a:lnTo>
                    <a:pt x="49721" y="56794"/>
                  </a:lnTo>
                  <a:cubicBezTo>
                    <a:pt x="45333" y="54507"/>
                    <a:pt x="40476" y="53268"/>
                    <a:pt x="35528" y="53175"/>
                  </a:cubicBezTo>
                  <a:cubicBezTo>
                    <a:pt x="30716" y="52402"/>
                    <a:pt x="25891" y="54481"/>
                    <a:pt x="23146" y="58509"/>
                  </a:cubicBezTo>
                  <a:cubicBezTo>
                    <a:pt x="22590" y="59096"/>
                    <a:pt x="22590" y="60017"/>
                    <a:pt x="23146" y="60604"/>
                  </a:cubicBezTo>
                  <a:cubicBezTo>
                    <a:pt x="23717" y="60604"/>
                    <a:pt x="24289" y="61366"/>
                    <a:pt x="24860" y="61271"/>
                  </a:cubicBezTo>
                  <a:cubicBezTo>
                    <a:pt x="25432" y="61176"/>
                    <a:pt x="28575" y="60223"/>
                    <a:pt x="30099" y="62128"/>
                  </a:cubicBezTo>
                  <a:cubicBezTo>
                    <a:pt x="31161" y="61899"/>
                    <a:pt x="32211" y="61613"/>
                    <a:pt x="33242" y="61271"/>
                  </a:cubicBezTo>
                  <a:cubicBezTo>
                    <a:pt x="34195" y="61271"/>
                    <a:pt x="34671" y="59747"/>
                    <a:pt x="35909" y="59652"/>
                  </a:cubicBezTo>
                  <a:cubicBezTo>
                    <a:pt x="35909" y="62033"/>
                    <a:pt x="34385" y="62795"/>
                    <a:pt x="33338" y="64129"/>
                  </a:cubicBezTo>
                  <a:cubicBezTo>
                    <a:pt x="33743" y="65801"/>
                    <a:pt x="34959" y="67159"/>
                    <a:pt x="36576" y="67748"/>
                  </a:cubicBezTo>
                  <a:cubicBezTo>
                    <a:pt x="38270" y="68126"/>
                    <a:pt x="40026" y="68126"/>
                    <a:pt x="41720" y="67748"/>
                  </a:cubicBezTo>
                  <a:cubicBezTo>
                    <a:pt x="42577" y="67748"/>
                    <a:pt x="43339" y="67748"/>
                    <a:pt x="44196" y="67748"/>
                  </a:cubicBezTo>
                  <a:cubicBezTo>
                    <a:pt x="45053" y="67748"/>
                    <a:pt x="44196" y="67081"/>
                    <a:pt x="44196" y="66796"/>
                  </a:cubicBezTo>
                  <a:cubicBezTo>
                    <a:pt x="45149" y="64605"/>
                    <a:pt x="45244" y="64510"/>
                    <a:pt x="48292" y="62890"/>
                  </a:cubicBezTo>
                  <a:cubicBezTo>
                    <a:pt x="47053" y="65557"/>
                    <a:pt x="47434" y="66034"/>
                    <a:pt x="44672" y="68224"/>
                  </a:cubicBezTo>
                  <a:lnTo>
                    <a:pt x="42005" y="68224"/>
                  </a:lnTo>
                  <a:cubicBezTo>
                    <a:pt x="42863" y="69367"/>
                    <a:pt x="42005" y="69082"/>
                    <a:pt x="42005" y="69558"/>
                  </a:cubicBezTo>
                  <a:cubicBezTo>
                    <a:pt x="40361" y="69773"/>
                    <a:pt x="38696" y="69773"/>
                    <a:pt x="37052" y="69558"/>
                  </a:cubicBezTo>
                  <a:cubicBezTo>
                    <a:pt x="34480" y="69558"/>
                    <a:pt x="31814" y="69558"/>
                    <a:pt x="30004" y="66510"/>
                  </a:cubicBezTo>
                  <a:cubicBezTo>
                    <a:pt x="28194" y="63462"/>
                    <a:pt x="23527" y="62700"/>
                    <a:pt x="18859" y="65176"/>
                  </a:cubicBezTo>
                  <a:cubicBezTo>
                    <a:pt x="19675" y="66107"/>
                    <a:pt x="20378" y="67130"/>
                    <a:pt x="20955" y="68224"/>
                  </a:cubicBezTo>
                  <a:cubicBezTo>
                    <a:pt x="21622" y="69653"/>
                    <a:pt x="24003" y="68224"/>
                    <a:pt x="24384" y="70606"/>
                  </a:cubicBezTo>
                  <a:cubicBezTo>
                    <a:pt x="23527" y="71082"/>
                    <a:pt x="22479" y="72225"/>
                    <a:pt x="21717" y="72034"/>
                  </a:cubicBezTo>
                  <a:cubicBezTo>
                    <a:pt x="18332" y="72127"/>
                    <a:pt x="15036" y="73149"/>
                    <a:pt x="12192" y="74987"/>
                  </a:cubicBezTo>
                  <a:cubicBezTo>
                    <a:pt x="12085" y="75714"/>
                    <a:pt x="12085" y="76451"/>
                    <a:pt x="12192" y="77178"/>
                  </a:cubicBezTo>
                  <a:cubicBezTo>
                    <a:pt x="12397" y="77876"/>
                    <a:pt x="12793" y="78503"/>
                    <a:pt x="13335" y="78988"/>
                  </a:cubicBezTo>
                  <a:cubicBezTo>
                    <a:pt x="14046" y="79432"/>
                    <a:pt x="14982" y="79219"/>
                    <a:pt x="15430" y="78511"/>
                  </a:cubicBezTo>
                  <a:lnTo>
                    <a:pt x="16954" y="76797"/>
                  </a:lnTo>
                  <a:lnTo>
                    <a:pt x="18574" y="79940"/>
                  </a:lnTo>
                  <a:lnTo>
                    <a:pt x="21907" y="79940"/>
                  </a:lnTo>
                  <a:cubicBezTo>
                    <a:pt x="22479" y="79940"/>
                    <a:pt x="23146" y="79273"/>
                    <a:pt x="23622" y="79464"/>
                  </a:cubicBezTo>
                  <a:cubicBezTo>
                    <a:pt x="24098" y="79654"/>
                    <a:pt x="26575" y="79464"/>
                    <a:pt x="28099" y="79464"/>
                  </a:cubicBezTo>
                  <a:cubicBezTo>
                    <a:pt x="29638" y="79732"/>
                    <a:pt x="31140" y="80179"/>
                    <a:pt x="32575" y="80797"/>
                  </a:cubicBezTo>
                  <a:cubicBezTo>
                    <a:pt x="33526" y="80893"/>
                    <a:pt x="34483" y="80893"/>
                    <a:pt x="35433" y="80797"/>
                  </a:cubicBezTo>
                  <a:cubicBezTo>
                    <a:pt x="35433" y="80797"/>
                    <a:pt x="35433" y="80797"/>
                    <a:pt x="36100" y="80797"/>
                  </a:cubicBezTo>
                  <a:lnTo>
                    <a:pt x="36100" y="79083"/>
                  </a:lnTo>
                  <a:cubicBezTo>
                    <a:pt x="37548" y="79667"/>
                    <a:pt x="39193" y="79489"/>
                    <a:pt x="40481" y="78607"/>
                  </a:cubicBezTo>
                  <a:cubicBezTo>
                    <a:pt x="42577" y="80226"/>
                    <a:pt x="45053" y="78607"/>
                    <a:pt x="47339" y="79845"/>
                  </a:cubicBezTo>
                  <a:cubicBezTo>
                    <a:pt x="49625" y="81083"/>
                    <a:pt x="49435" y="79845"/>
                    <a:pt x="50387" y="78035"/>
                  </a:cubicBezTo>
                  <a:cubicBezTo>
                    <a:pt x="50387" y="78035"/>
                    <a:pt x="50387" y="77368"/>
                    <a:pt x="49530" y="77368"/>
                  </a:cubicBezTo>
                  <a:lnTo>
                    <a:pt x="49530" y="77368"/>
                  </a:lnTo>
                  <a:lnTo>
                    <a:pt x="50387" y="77368"/>
                  </a:lnTo>
                  <a:cubicBezTo>
                    <a:pt x="51721" y="78511"/>
                    <a:pt x="52769" y="79940"/>
                    <a:pt x="54864" y="79273"/>
                  </a:cubicBezTo>
                  <a:cubicBezTo>
                    <a:pt x="55657" y="79155"/>
                    <a:pt x="56462" y="79400"/>
                    <a:pt x="57055" y="79940"/>
                  </a:cubicBezTo>
                  <a:cubicBezTo>
                    <a:pt x="57626" y="80512"/>
                    <a:pt x="57626" y="81559"/>
                    <a:pt x="58007" y="82512"/>
                  </a:cubicBezTo>
                  <a:cubicBezTo>
                    <a:pt x="61436" y="81559"/>
                    <a:pt x="65151" y="81940"/>
                    <a:pt x="67532" y="79273"/>
                  </a:cubicBezTo>
                  <a:cubicBezTo>
                    <a:pt x="67858" y="78945"/>
                    <a:pt x="68309" y="78771"/>
                    <a:pt x="68771" y="78797"/>
                  </a:cubicBezTo>
                  <a:cubicBezTo>
                    <a:pt x="71247" y="79654"/>
                    <a:pt x="71914" y="77654"/>
                    <a:pt x="73152" y="76511"/>
                  </a:cubicBezTo>
                  <a:cubicBezTo>
                    <a:pt x="71723" y="73939"/>
                    <a:pt x="71628" y="73844"/>
                    <a:pt x="70009" y="74511"/>
                  </a:cubicBezTo>
                  <a:cubicBezTo>
                    <a:pt x="68390" y="75178"/>
                    <a:pt x="68866" y="75178"/>
                    <a:pt x="68294" y="75368"/>
                  </a:cubicBezTo>
                  <a:cubicBezTo>
                    <a:pt x="67723" y="75559"/>
                    <a:pt x="66294" y="74606"/>
                    <a:pt x="66103" y="73558"/>
                  </a:cubicBezTo>
                  <a:cubicBezTo>
                    <a:pt x="65913" y="72511"/>
                    <a:pt x="65151" y="70796"/>
                    <a:pt x="63532" y="71368"/>
                  </a:cubicBezTo>
                  <a:cubicBezTo>
                    <a:pt x="62150" y="71652"/>
                    <a:pt x="60723" y="71652"/>
                    <a:pt x="59341" y="71368"/>
                  </a:cubicBezTo>
                  <a:cubicBezTo>
                    <a:pt x="57757" y="71225"/>
                    <a:pt x="56162" y="71225"/>
                    <a:pt x="54578" y="71368"/>
                  </a:cubicBezTo>
                  <a:cubicBezTo>
                    <a:pt x="53817" y="71322"/>
                    <a:pt x="53053" y="71322"/>
                    <a:pt x="52292" y="71368"/>
                  </a:cubicBezTo>
                  <a:cubicBezTo>
                    <a:pt x="52292" y="71368"/>
                    <a:pt x="51625" y="71368"/>
                    <a:pt x="51625" y="70891"/>
                  </a:cubicBezTo>
                  <a:cubicBezTo>
                    <a:pt x="51576" y="70544"/>
                    <a:pt x="51576" y="70191"/>
                    <a:pt x="51625" y="69844"/>
                  </a:cubicBezTo>
                  <a:cubicBezTo>
                    <a:pt x="53530" y="69844"/>
                    <a:pt x="51625" y="67748"/>
                    <a:pt x="53149" y="67748"/>
                  </a:cubicBezTo>
                  <a:cubicBezTo>
                    <a:pt x="57646" y="69811"/>
                    <a:pt x="62676" y="70411"/>
                    <a:pt x="67532" y="69463"/>
                  </a:cubicBezTo>
                  <a:cubicBezTo>
                    <a:pt x="68955" y="69283"/>
                    <a:pt x="70304" y="68723"/>
                    <a:pt x="71438" y="67843"/>
                  </a:cubicBezTo>
                  <a:cubicBezTo>
                    <a:pt x="71746" y="67479"/>
                    <a:pt x="72032" y="67098"/>
                    <a:pt x="72295" y="66700"/>
                  </a:cubicBezTo>
                  <a:lnTo>
                    <a:pt x="71152" y="62700"/>
                  </a:lnTo>
                  <a:cubicBezTo>
                    <a:pt x="71684" y="62578"/>
                    <a:pt x="72239" y="62578"/>
                    <a:pt x="72771" y="62700"/>
                  </a:cubicBezTo>
                  <a:cubicBezTo>
                    <a:pt x="75337" y="63557"/>
                    <a:pt x="78111" y="63557"/>
                    <a:pt x="80677" y="62700"/>
                  </a:cubicBezTo>
                  <a:cubicBezTo>
                    <a:pt x="81248" y="62700"/>
                    <a:pt x="81915" y="62700"/>
                    <a:pt x="82582" y="62700"/>
                  </a:cubicBezTo>
                  <a:cubicBezTo>
                    <a:pt x="83249" y="62700"/>
                    <a:pt x="82582" y="62700"/>
                    <a:pt x="82582" y="62128"/>
                  </a:cubicBezTo>
                  <a:cubicBezTo>
                    <a:pt x="82582" y="61557"/>
                    <a:pt x="80581" y="62128"/>
                    <a:pt x="80867" y="60414"/>
                  </a:cubicBezTo>
                  <a:cubicBezTo>
                    <a:pt x="81153" y="58699"/>
                    <a:pt x="84201" y="60414"/>
                    <a:pt x="85153" y="58985"/>
                  </a:cubicBezTo>
                  <a:lnTo>
                    <a:pt x="82868" y="56794"/>
                  </a:lnTo>
                  <a:lnTo>
                    <a:pt x="84963" y="56794"/>
                  </a:lnTo>
                  <a:cubicBezTo>
                    <a:pt x="85756" y="56840"/>
                    <a:pt x="86551" y="56840"/>
                    <a:pt x="87344" y="56794"/>
                  </a:cubicBezTo>
                  <a:cubicBezTo>
                    <a:pt x="87764" y="56630"/>
                    <a:pt x="88082" y="56277"/>
                    <a:pt x="88201" y="55842"/>
                  </a:cubicBezTo>
                  <a:cubicBezTo>
                    <a:pt x="88201" y="55366"/>
                    <a:pt x="88201" y="54508"/>
                    <a:pt x="87440" y="54318"/>
                  </a:cubicBezTo>
                  <a:cubicBezTo>
                    <a:pt x="86597" y="53940"/>
                    <a:pt x="85694" y="53714"/>
                    <a:pt x="84773" y="53651"/>
                  </a:cubicBezTo>
                  <a:cubicBezTo>
                    <a:pt x="84011" y="53651"/>
                    <a:pt x="82963" y="53651"/>
                    <a:pt x="82487" y="53651"/>
                  </a:cubicBezTo>
                  <a:cubicBezTo>
                    <a:pt x="79578" y="52038"/>
                    <a:pt x="76132" y="51693"/>
                    <a:pt x="72962" y="52699"/>
                  </a:cubicBezTo>
                  <a:cubicBezTo>
                    <a:pt x="72962" y="52699"/>
                    <a:pt x="72962" y="52699"/>
                    <a:pt x="72295" y="52127"/>
                  </a:cubicBezTo>
                  <a:cubicBezTo>
                    <a:pt x="73533" y="50603"/>
                    <a:pt x="75724" y="52127"/>
                    <a:pt x="76962" y="50889"/>
                  </a:cubicBezTo>
                  <a:cubicBezTo>
                    <a:pt x="76295" y="49746"/>
                    <a:pt x="74200" y="49841"/>
                    <a:pt x="74295" y="47841"/>
                  </a:cubicBezTo>
                  <a:cubicBezTo>
                    <a:pt x="74951" y="47249"/>
                    <a:pt x="75652" y="46707"/>
                    <a:pt x="76391" y="46222"/>
                  </a:cubicBezTo>
                  <a:cubicBezTo>
                    <a:pt x="76867" y="46222"/>
                    <a:pt x="78010" y="46222"/>
                    <a:pt x="78010" y="46222"/>
                  </a:cubicBezTo>
                  <a:cubicBezTo>
                    <a:pt x="78010" y="46222"/>
                    <a:pt x="79343" y="47460"/>
                    <a:pt x="80200" y="47269"/>
                  </a:cubicBezTo>
                  <a:cubicBezTo>
                    <a:pt x="81338" y="46765"/>
                    <a:pt x="82578" y="46537"/>
                    <a:pt x="83820" y="46603"/>
                  </a:cubicBezTo>
                  <a:cubicBezTo>
                    <a:pt x="88128" y="47042"/>
                    <a:pt x="92479" y="46554"/>
                    <a:pt x="96583" y="45174"/>
                  </a:cubicBezTo>
                  <a:cubicBezTo>
                    <a:pt x="96527" y="44413"/>
                    <a:pt x="96527" y="43649"/>
                    <a:pt x="96583" y="42888"/>
                  </a:cubicBezTo>
                  <a:lnTo>
                    <a:pt x="96583" y="42888"/>
                  </a:lnTo>
                  <a:cubicBezTo>
                    <a:pt x="99774" y="44025"/>
                    <a:pt x="103294" y="43783"/>
                    <a:pt x="106299" y="42221"/>
                  </a:cubicBezTo>
                  <a:cubicBezTo>
                    <a:pt x="107061" y="42221"/>
                    <a:pt x="108395" y="41650"/>
                    <a:pt x="108395" y="41364"/>
                  </a:cubicBezTo>
                  <a:cubicBezTo>
                    <a:pt x="108395" y="38983"/>
                    <a:pt x="110871" y="39649"/>
                    <a:pt x="111538" y="38221"/>
                  </a:cubicBezTo>
                  <a:lnTo>
                    <a:pt x="109919" y="36887"/>
                  </a:lnTo>
                  <a:lnTo>
                    <a:pt x="113919" y="36220"/>
                  </a:lnTo>
                  <a:cubicBezTo>
                    <a:pt x="113919" y="36220"/>
                    <a:pt x="113919" y="35458"/>
                    <a:pt x="113919" y="35077"/>
                  </a:cubicBezTo>
                  <a:cubicBezTo>
                    <a:pt x="116418" y="34792"/>
                    <a:pt x="118742" y="33648"/>
                    <a:pt x="120491" y="31839"/>
                  </a:cubicBezTo>
                  <a:cubicBezTo>
                    <a:pt x="120919" y="31385"/>
                    <a:pt x="121438" y="31028"/>
                    <a:pt x="122015" y="30791"/>
                  </a:cubicBezTo>
                  <a:lnTo>
                    <a:pt x="136112" y="23838"/>
                  </a:lnTo>
                  <a:cubicBezTo>
                    <a:pt x="137636" y="23171"/>
                    <a:pt x="139351" y="22885"/>
                    <a:pt x="141065" y="22314"/>
                  </a:cubicBezTo>
                  <a:cubicBezTo>
                    <a:pt x="142780" y="21742"/>
                    <a:pt x="142589" y="21838"/>
                    <a:pt x="142018" y="20409"/>
                  </a:cubicBezTo>
                  <a:lnTo>
                    <a:pt x="136017" y="21076"/>
                  </a:lnTo>
                  <a:lnTo>
                    <a:pt x="121253" y="23647"/>
                  </a:lnTo>
                  <a:cubicBezTo>
                    <a:pt x="121253" y="22695"/>
                    <a:pt x="122492" y="22504"/>
                    <a:pt x="123349" y="22219"/>
                  </a:cubicBezTo>
                  <a:cubicBezTo>
                    <a:pt x="126301" y="21171"/>
                    <a:pt x="129635" y="21552"/>
                    <a:pt x="132207" y="19171"/>
                  </a:cubicBezTo>
                  <a:cubicBezTo>
                    <a:pt x="132792" y="18960"/>
                    <a:pt x="133432" y="18960"/>
                    <a:pt x="134017" y="19171"/>
                  </a:cubicBezTo>
                  <a:cubicBezTo>
                    <a:pt x="137541" y="19171"/>
                    <a:pt x="140779" y="16313"/>
                    <a:pt x="144494" y="17647"/>
                  </a:cubicBezTo>
                  <a:cubicBezTo>
                    <a:pt x="144494" y="17647"/>
                    <a:pt x="145161" y="17647"/>
                    <a:pt x="145447" y="17647"/>
                  </a:cubicBezTo>
                  <a:cubicBezTo>
                    <a:pt x="150968" y="16250"/>
                    <a:pt x="156261" y="14069"/>
                    <a:pt x="161163" y="11170"/>
                  </a:cubicBezTo>
                  <a:cubicBezTo>
                    <a:pt x="161163" y="11170"/>
                    <a:pt x="161163" y="10598"/>
                    <a:pt x="161163" y="10122"/>
                  </a:cubicBezTo>
                  <a:cubicBezTo>
                    <a:pt x="160480" y="9553"/>
                    <a:pt x="159708" y="9103"/>
                    <a:pt x="158877" y="8788"/>
                  </a:cubicBezTo>
                  <a:cubicBezTo>
                    <a:pt x="157243" y="8416"/>
                    <a:pt x="155589" y="8129"/>
                    <a:pt x="153924" y="7931"/>
                  </a:cubicBezTo>
                  <a:cubicBezTo>
                    <a:pt x="153330" y="8077"/>
                    <a:pt x="152709" y="8077"/>
                    <a:pt x="152114" y="7931"/>
                  </a:cubicBezTo>
                  <a:cubicBezTo>
                    <a:pt x="151260" y="7536"/>
                    <a:pt x="150485" y="6986"/>
                    <a:pt x="149828" y="6312"/>
                  </a:cubicBezTo>
                  <a:cubicBezTo>
                    <a:pt x="149110" y="5630"/>
                    <a:pt x="148441" y="4898"/>
                    <a:pt x="147828" y="4121"/>
                  </a:cubicBezTo>
                  <a:cubicBezTo>
                    <a:pt x="146105" y="4483"/>
                    <a:pt x="144312" y="4316"/>
                    <a:pt x="142685" y="3645"/>
                  </a:cubicBezTo>
                  <a:cubicBezTo>
                    <a:pt x="142685" y="3645"/>
                    <a:pt x="142018" y="3645"/>
                    <a:pt x="141827" y="3645"/>
                  </a:cubicBezTo>
                  <a:cubicBezTo>
                    <a:pt x="139065" y="4788"/>
                    <a:pt x="135826" y="3645"/>
                    <a:pt x="133064" y="5169"/>
                  </a:cubicBezTo>
                  <a:cubicBezTo>
                    <a:pt x="131335" y="6186"/>
                    <a:pt x="129246" y="6395"/>
                    <a:pt x="127349" y="5740"/>
                  </a:cubicBezTo>
                  <a:cubicBezTo>
                    <a:pt x="128302" y="4407"/>
                    <a:pt x="130397" y="4978"/>
                    <a:pt x="130683" y="3264"/>
                  </a:cubicBezTo>
                  <a:cubicBezTo>
                    <a:pt x="125645" y="2669"/>
                    <a:pt x="120671" y="1617"/>
                    <a:pt x="115824" y="121"/>
                  </a:cubicBezTo>
                  <a:cubicBezTo>
                    <a:pt x="113157" y="121"/>
                    <a:pt x="110014" y="-737"/>
                    <a:pt x="108014" y="2121"/>
                  </a:cubicBezTo>
                  <a:lnTo>
                    <a:pt x="105442" y="216"/>
                  </a:lnTo>
                  <a:cubicBezTo>
                    <a:pt x="102870" y="978"/>
                    <a:pt x="99917" y="216"/>
                    <a:pt x="97917" y="2311"/>
                  </a:cubicBezTo>
                  <a:lnTo>
                    <a:pt x="98679" y="4216"/>
                  </a:lnTo>
                  <a:cubicBezTo>
                    <a:pt x="97204" y="4217"/>
                    <a:pt x="95780" y="3675"/>
                    <a:pt x="94678" y="2692"/>
                  </a:cubicBezTo>
                  <a:cubicBezTo>
                    <a:pt x="93298" y="1602"/>
                    <a:pt x="91579" y="1028"/>
                    <a:pt x="89821" y="1073"/>
                  </a:cubicBezTo>
                  <a:lnTo>
                    <a:pt x="80772" y="1073"/>
                  </a:lnTo>
                  <a:lnTo>
                    <a:pt x="78010" y="1073"/>
                  </a:lnTo>
                  <a:lnTo>
                    <a:pt x="85249" y="6312"/>
                  </a:lnTo>
                  <a:cubicBezTo>
                    <a:pt x="85249" y="6312"/>
                    <a:pt x="85249" y="6312"/>
                    <a:pt x="85249" y="6883"/>
                  </a:cubicBezTo>
                  <a:cubicBezTo>
                    <a:pt x="85249" y="7455"/>
                    <a:pt x="84296" y="6883"/>
                    <a:pt x="84011" y="6883"/>
                  </a:cubicBezTo>
                  <a:cubicBezTo>
                    <a:pt x="82282" y="6146"/>
                    <a:pt x="80624" y="5254"/>
                    <a:pt x="79057" y="4216"/>
                  </a:cubicBezTo>
                  <a:cubicBezTo>
                    <a:pt x="77709" y="3076"/>
                    <a:pt x="75958" y="2527"/>
                    <a:pt x="74200" y="2692"/>
                  </a:cubicBezTo>
                  <a:cubicBezTo>
                    <a:pt x="71673" y="2996"/>
                    <a:pt x="69110" y="2769"/>
                    <a:pt x="66675" y="2026"/>
                  </a:cubicBezTo>
                  <a:cubicBezTo>
                    <a:pt x="65462" y="1664"/>
                    <a:pt x="64148" y="1912"/>
                    <a:pt x="63151" y="2692"/>
                  </a:cubicBezTo>
                  <a:lnTo>
                    <a:pt x="63151" y="5359"/>
                  </a:lnTo>
                  <a:cubicBezTo>
                    <a:pt x="60770" y="5359"/>
                    <a:pt x="59150" y="3454"/>
                    <a:pt x="56959" y="4312"/>
                  </a:cubicBezTo>
                  <a:lnTo>
                    <a:pt x="58388" y="6883"/>
                  </a:lnTo>
                  <a:cubicBezTo>
                    <a:pt x="56674" y="7836"/>
                    <a:pt x="55721" y="6883"/>
                    <a:pt x="54483" y="6883"/>
                  </a:cubicBezTo>
                  <a:cubicBezTo>
                    <a:pt x="53763" y="6713"/>
                    <a:pt x="53012" y="6713"/>
                    <a:pt x="52292" y="6883"/>
                  </a:cubicBezTo>
                  <a:cubicBezTo>
                    <a:pt x="52292" y="8884"/>
                    <a:pt x="49625" y="7741"/>
                    <a:pt x="48958" y="9455"/>
                  </a:cubicBezTo>
                  <a:cubicBezTo>
                    <a:pt x="49412" y="9806"/>
                    <a:pt x="49889" y="10124"/>
                    <a:pt x="50387" y="10408"/>
                  </a:cubicBezTo>
                  <a:cubicBezTo>
                    <a:pt x="52166" y="11106"/>
                    <a:pt x="53975" y="11677"/>
                    <a:pt x="55817" y="12122"/>
                  </a:cubicBezTo>
                  <a:cubicBezTo>
                    <a:pt x="57090" y="12293"/>
                    <a:pt x="58178" y="13127"/>
                    <a:pt x="58674" y="14313"/>
                  </a:cubicBezTo>
                  <a:lnTo>
                    <a:pt x="47816" y="11455"/>
                  </a:lnTo>
                  <a:lnTo>
                    <a:pt x="48577" y="14027"/>
                  </a:lnTo>
                  <a:cubicBezTo>
                    <a:pt x="48006" y="14027"/>
                    <a:pt x="47339" y="14027"/>
                    <a:pt x="47149" y="14027"/>
                  </a:cubicBezTo>
                  <a:cubicBezTo>
                    <a:pt x="44702" y="11344"/>
                    <a:pt x="41255" y="9792"/>
                    <a:pt x="37624" y="9741"/>
                  </a:cubicBezTo>
                  <a:cubicBezTo>
                    <a:pt x="37052" y="9741"/>
                    <a:pt x="36481" y="9169"/>
                    <a:pt x="35909" y="9074"/>
                  </a:cubicBezTo>
                  <a:cubicBezTo>
                    <a:pt x="35338" y="8979"/>
                    <a:pt x="33623" y="9074"/>
                    <a:pt x="33242" y="10217"/>
                  </a:cubicBezTo>
                  <a:cubicBezTo>
                    <a:pt x="32861" y="11360"/>
                    <a:pt x="31909" y="11455"/>
                    <a:pt x="30956" y="11646"/>
                  </a:cubicBezTo>
                  <a:cubicBezTo>
                    <a:pt x="30004" y="11836"/>
                    <a:pt x="29051" y="11646"/>
                    <a:pt x="28480" y="12694"/>
                  </a:cubicBezTo>
                  <a:cubicBezTo>
                    <a:pt x="29527" y="13932"/>
                    <a:pt x="31147" y="13170"/>
                    <a:pt x="32385" y="13741"/>
                  </a:cubicBezTo>
                  <a:cubicBezTo>
                    <a:pt x="33623" y="14313"/>
                    <a:pt x="33338" y="14789"/>
                    <a:pt x="32385" y="15837"/>
                  </a:cubicBezTo>
                  <a:cubicBezTo>
                    <a:pt x="30259" y="14485"/>
                    <a:pt x="27646" y="14137"/>
                    <a:pt x="25241" y="14884"/>
                  </a:cubicBezTo>
                  <a:cubicBezTo>
                    <a:pt x="24658" y="15103"/>
                    <a:pt x="24014" y="15103"/>
                    <a:pt x="23431" y="14884"/>
                  </a:cubicBezTo>
                  <a:cubicBezTo>
                    <a:pt x="20546" y="13405"/>
                    <a:pt x="17072" y="13701"/>
                    <a:pt x="14478" y="15646"/>
                  </a:cubicBezTo>
                  <a:cubicBezTo>
                    <a:pt x="13209" y="16551"/>
                    <a:pt x="11638" y="16927"/>
                    <a:pt x="10097" y="16694"/>
                  </a:cubicBezTo>
                  <a:cubicBezTo>
                    <a:pt x="6503" y="16304"/>
                    <a:pt x="2895" y="17291"/>
                    <a:pt x="0" y="19456"/>
                  </a:cubicBezTo>
                  <a:cubicBezTo>
                    <a:pt x="1524" y="19837"/>
                    <a:pt x="2476" y="20504"/>
                    <a:pt x="3620" y="19647"/>
                  </a:cubicBezTo>
                  <a:close/>
                  <a:moveTo>
                    <a:pt x="120872" y="24028"/>
                  </a:moveTo>
                  <a:cubicBezTo>
                    <a:pt x="119414" y="24704"/>
                    <a:pt x="117808" y="24998"/>
                    <a:pt x="116205" y="24886"/>
                  </a:cubicBezTo>
                  <a:cubicBezTo>
                    <a:pt x="117469" y="23731"/>
                    <a:pt x="119281" y="23398"/>
                    <a:pt x="120872" y="24028"/>
                  </a:cubicBezTo>
                  <a:close/>
                  <a:moveTo>
                    <a:pt x="113348" y="34315"/>
                  </a:moveTo>
                  <a:lnTo>
                    <a:pt x="113919" y="34315"/>
                  </a:lnTo>
                  <a:cubicBezTo>
                    <a:pt x="113960" y="34535"/>
                    <a:pt x="113960" y="34762"/>
                    <a:pt x="113919" y="34982"/>
                  </a:cubicBezTo>
                  <a:lnTo>
                    <a:pt x="113443" y="34411"/>
                  </a:lnTo>
                  <a:cubicBezTo>
                    <a:pt x="113443" y="34411"/>
                    <a:pt x="113252" y="34411"/>
                    <a:pt x="113348" y="34315"/>
                  </a:cubicBezTo>
                  <a:close/>
                  <a:moveTo>
                    <a:pt x="108490" y="2026"/>
                  </a:moveTo>
                  <a:lnTo>
                    <a:pt x="107632" y="2026"/>
                  </a:lnTo>
                  <a:lnTo>
                    <a:pt x="107632" y="2026"/>
                  </a:lnTo>
                  <a:close/>
                </a:path>
              </a:pathLst>
            </a:custGeom>
            <a:grpFill/>
            <a:ln w="9525" cap="flat">
              <a:noFill/>
              <a:prstDash val="solid"/>
              <a:miter/>
            </a:ln>
          </p:spPr>
          <p:txBody>
            <a:bodyPr rtlCol="0" anchor="ctr"/>
            <a:lstStyle/>
            <a:p>
              <a:endParaRPr lang="it-IT" sz="1013"/>
            </a:p>
          </p:txBody>
        </p:sp>
        <p:sp>
          <p:nvSpPr>
            <p:cNvPr id="1577" name="Figura a mano libera 1576">
              <a:extLst>
                <a:ext uri="{FF2B5EF4-FFF2-40B4-BE49-F238E27FC236}">
                  <a16:creationId xmlns:a16="http://schemas.microsoft.com/office/drawing/2014/main" id="{304B97C7-694F-6C4D-A5FF-430F3F078C69}"/>
                </a:ext>
              </a:extLst>
            </p:cNvPr>
            <p:cNvSpPr/>
            <p:nvPr/>
          </p:nvSpPr>
          <p:spPr>
            <a:xfrm>
              <a:off x="9085211" y="6256608"/>
              <a:ext cx="142875" cy="104775"/>
            </a:xfrm>
            <a:custGeom>
              <a:avLst/>
              <a:gdLst>
                <a:gd name="connsiteX0" fmla="*/ 98609 w 142875"/>
                <a:gd name="connsiteY0" fmla="*/ 25802 h 104775"/>
                <a:gd name="connsiteX1" fmla="*/ 87274 w 142875"/>
                <a:gd name="connsiteY1" fmla="*/ 24945 h 104775"/>
                <a:gd name="connsiteX2" fmla="*/ 84512 w 142875"/>
                <a:gd name="connsiteY2" fmla="*/ 23611 h 104775"/>
                <a:gd name="connsiteX3" fmla="*/ 84512 w 142875"/>
                <a:gd name="connsiteY3" fmla="*/ 21420 h 104775"/>
                <a:gd name="connsiteX4" fmla="*/ 81750 w 142875"/>
                <a:gd name="connsiteY4" fmla="*/ 22182 h 104775"/>
                <a:gd name="connsiteX5" fmla="*/ 79654 w 142875"/>
                <a:gd name="connsiteY5" fmla="*/ 23516 h 104775"/>
                <a:gd name="connsiteX6" fmla="*/ 82131 w 142875"/>
                <a:gd name="connsiteY6" fmla="*/ 19515 h 104775"/>
                <a:gd name="connsiteX7" fmla="*/ 82131 w 142875"/>
                <a:gd name="connsiteY7" fmla="*/ 18372 h 104775"/>
                <a:gd name="connsiteX8" fmla="*/ 78035 w 142875"/>
                <a:gd name="connsiteY8" fmla="*/ 17515 h 104775"/>
                <a:gd name="connsiteX9" fmla="*/ 75559 w 142875"/>
                <a:gd name="connsiteY9" fmla="*/ 13515 h 104775"/>
                <a:gd name="connsiteX10" fmla="*/ 68224 w 142875"/>
                <a:gd name="connsiteY10" fmla="*/ 11610 h 104775"/>
                <a:gd name="connsiteX11" fmla="*/ 60414 w 142875"/>
                <a:gd name="connsiteY11" fmla="*/ 13610 h 104775"/>
                <a:gd name="connsiteX12" fmla="*/ 61462 w 142875"/>
                <a:gd name="connsiteY12" fmla="*/ 15515 h 104775"/>
                <a:gd name="connsiteX13" fmla="*/ 58223 w 142875"/>
                <a:gd name="connsiteY13" fmla="*/ 17706 h 104775"/>
                <a:gd name="connsiteX14" fmla="*/ 58223 w 142875"/>
                <a:gd name="connsiteY14" fmla="*/ 18658 h 104775"/>
                <a:gd name="connsiteX15" fmla="*/ 57366 w 142875"/>
                <a:gd name="connsiteY15" fmla="*/ 18658 h 104775"/>
                <a:gd name="connsiteX16" fmla="*/ 57366 w 142875"/>
                <a:gd name="connsiteY16" fmla="*/ 15324 h 104775"/>
                <a:gd name="connsiteX17" fmla="*/ 53270 w 142875"/>
                <a:gd name="connsiteY17" fmla="*/ 14658 h 104775"/>
                <a:gd name="connsiteX18" fmla="*/ 49174 w 142875"/>
                <a:gd name="connsiteY18" fmla="*/ 18182 h 104775"/>
                <a:gd name="connsiteX19" fmla="*/ 48193 w 142875"/>
                <a:gd name="connsiteY19" fmla="*/ 15673 h 104775"/>
                <a:gd name="connsiteX20" fmla="*/ 48222 w 142875"/>
                <a:gd name="connsiteY20" fmla="*/ 15610 h 104775"/>
                <a:gd name="connsiteX21" fmla="*/ 50317 w 142875"/>
                <a:gd name="connsiteY21" fmla="*/ 10943 h 104775"/>
                <a:gd name="connsiteX22" fmla="*/ 48222 w 142875"/>
                <a:gd name="connsiteY22" fmla="*/ 6752 h 104775"/>
                <a:gd name="connsiteX23" fmla="*/ 45841 w 142875"/>
                <a:gd name="connsiteY23" fmla="*/ 3418 h 104775"/>
                <a:gd name="connsiteX24" fmla="*/ 42983 w 142875"/>
                <a:gd name="connsiteY24" fmla="*/ 1227 h 104775"/>
                <a:gd name="connsiteX25" fmla="*/ 34125 w 142875"/>
                <a:gd name="connsiteY25" fmla="*/ 2275 h 104775"/>
                <a:gd name="connsiteX26" fmla="*/ 26314 w 142875"/>
                <a:gd name="connsiteY26" fmla="*/ 5514 h 104775"/>
                <a:gd name="connsiteX27" fmla="*/ 26791 w 142875"/>
                <a:gd name="connsiteY27" fmla="*/ 6752 h 104775"/>
                <a:gd name="connsiteX28" fmla="*/ 24219 w 142875"/>
                <a:gd name="connsiteY28" fmla="*/ 8943 h 104775"/>
                <a:gd name="connsiteX29" fmla="*/ 23171 w 142875"/>
                <a:gd name="connsiteY29" fmla="*/ 12086 h 104775"/>
                <a:gd name="connsiteX30" fmla="*/ 25552 w 142875"/>
                <a:gd name="connsiteY30" fmla="*/ 13991 h 104775"/>
                <a:gd name="connsiteX31" fmla="*/ 26886 w 142875"/>
                <a:gd name="connsiteY31" fmla="*/ 15705 h 104775"/>
                <a:gd name="connsiteX32" fmla="*/ 23171 w 142875"/>
                <a:gd name="connsiteY32" fmla="*/ 18372 h 104775"/>
                <a:gd name="connsiteX33" fmla="*/ 26791 w 142875"/>
                <a:gd name="connsiteY33" fmla="*/ 21420 h 104775"/>
                <a:gd name="connsiteX34" fmla="*/ 28124 w 142875"/>
                <a:gd name="connsiteY34" fmla="*/ 23421 h 104775"/>
                <a:gd name="connsiteX35" fmla="*/ 26124 w 142875"/>
                <a:gd name="connsiteY35" fmla="*/ 24087 h 104775"/>
                <a:gd name="connsiteX36" fmla="*/ 20790 w 142875"/>
                <a:gd name="connsiteY36" fmla="*/ 20944 h 104775"/>
                <a:gd name="connsiteX37" fmla="*/ 18408 w 142875"/>
                <a:gd name="connsiteY37" fmla="*/ 15134 h 104775"/>
                <a:gd name="connsiteX38" fmla="*/ 17647 w 142875"/>
                <a:gd name="connsiteY38" fmla="*/ 12562 h 104775"/>
                <a:gd name="connsiteX39" fmla="*/ 16694 w 142875"/>
                <a:gd name="connsiteY39" fmla="*/ 10467 h 104775"/>
                <a:gd name="connsiteX40" fmla="*/ 20314 w 142875"/>
                <a:gd name="connsiteY40" fmla="*/ 5228 h 104775"/>
                <a:gd name="connsiteX41" fmla="*/ 25457 w 142875"/>
                <a:gd name="connsiteY41" fmla="*/ 942 h 104775"/>
                <a:gd name="connsiteX42" fmla="*/ 15361 w 142875"/>
                <a:gd name="connsiteY42" fmla="*/ 942 h 104775"/>
                <a:gd name="connsiteX43" fmla="*/ 7074 w 142875"/>
                <a:gd name="connsiteY43" fmla="*/ 4371 h 104775"/>
                <a:gd name="connsiteX44" fmla="*/ 1549 w 142875"/>
                <a:gd name="connsiteY44" fmla="*/ 12562 h 104775"/>
                <a:gd name="connsiteX45" fmla="*/ 216 w 142875"/>
                <a:gd name="connsiteY45" fmla="*/ 18372 h 104775"/>
                <a:gd name="connsiteX46" fmla="*/ 216 w 142875"/>
                <a:gd name="connsiteY46" fmla="*/ 24087 h 104775"/>
                <a:gd name="connsiteX47" fmla="*/ 8312 w 142875"/>
                <a:gd name="connsiteY47" fmla="*/ 25897 h 104775"/>
                <a:gd name="connsiteX48" fmla="*/ 13551 w 142875"/>
                <a:gd name="connsiteY48" fmla="*/ 28278 h 104775"/>
                <a:gd name="connsiteX49" fmla="*/ 8883 w 142875"/>
                <a:gd name="connsiteY49" fmla="*/ 28945 h 104775"/>
                <a:gd name="connsiteX50" fmla="*/ 5645 w 142875"/>
                <a:gd name="connsiteY50" fmla="*/ 28945 h 104775"/>
                <a:gd name="connsiteX51" fmla="*/ 3454 w 142875"/>
                <a:gd name="connsiteY51" fmla="*/ 30564 h 104775"/>
                <a:gd name="connsiteX52" fmla="*/ 16503 w 142875"/>
                <a:gd name="connsiteY52" fmla="*/ 34946 h 104775"/>
                <a:gd name="connsiteX53" fmla="*/ 17647 w 142875"/>
                <a:gd name="connsiteY53" fmla="*/ 35422 h 104775"/>
                <a:gd name="connsiteX54" fmla="*/ 24028 w 142875"/>
                <a:gd name="connsiteY54" fmla="*/ 37613 h 104775"/>
                <a:gd name="connsiteX55" fmla="*/ 26409 w 142875"/>
                <a:gd name="connsiteY55" fmla="*/ 37613 h 104775"/>
                <a:gd name="connsiteX56" fmla="*/ 34411 w 142875"/>
                <a:gd name="connsiteY56" fmla="*/ 38375 h 104775"/>
                <a:gd name="connsiteX57" fmla="*/ 37649 w 142875"/>
                <a:gd name="connsiteY57" fmla="*/ 38375 h 104775"/>
                <a:gd name="connsiteX58" fmla="*/ 43174 w 142875"/>
                <a:gd name="connsiteY58" fmla="*/ 38375 h 104775"/>
                <a:gd name="connsiteX59" fmla="*/ 43174 w 142875"/>
                <a:gd name="connsiteY59" fmla="*/ 38375 h 104775"/>
                <a:gd name="connsiteX60" fmla="*/ 47936 w 142875"/>
                <a:gd name="connsiteY60" fmla="*/ 37041 h 104775"/>
                <a:gd name="connsiteX61" fmla="*/ 53461 w 142875"/>
                <a:gd name="connsiteY61" fmla="*/ 38375 h 104775"/>
                <a:gd name="connsiteX62" fmla="*/ 58509 w 142875"/>
                <a:gd name="connsiteY62" fmla="*/ 38375 h 104775"/>
                <a:gd name="connsiteX63" fmla="*/ 54889 w 142875"/>
                <a:gd name="connsiteY63" fmla="*/ 33803 h 104775"/>
                <a:gd name="connsiteX64" fmla="*/ 57651 w 142875"/>
                <a:gd name="connsiteY64" fmla="*/ 32184 h 104775"/>
                <a:gd name="connsiteX65" fmla="*/ 60604 w 142875"/>
                <a:gd name="connsiteY65" fmla="*/ 34851 h 104775"/>
                <a:gd name="connsiteX66" fmla="*/ 62224 w 142875"/>
                <a:gd name="connsiteY66" fmla="*/ 35613 h 104775"/>
                <a:gd name="connsiteX67" fmla="*/ 65272 w 142875"/>
                <a:gd name="connsiteY67" fmla="*/ 38565 h 104775"/>
                <a:gd name="connsiteX68" fmla="*/ 68986 w 142875"/>
                <a:gd name="connsiteY68" fmla="*/ 39994 h 104775"/>
                <a:gd name="connsiteX69" fmla="*/ 73368 w 142875"/>
                <a:gd name="connsiteY69" fmla="*/ 43614 h 104775"/>
                <a:gd name="connsiteX70" fmla="*/ 75273 w 142875"/>
                <a:gd name="connsiteY70" fmla="*/ 44852 h 104775"/>
                <a:gd name="connsiteX71" fmla="*/ 75543 w 142875"/>
                <a:gd name="connsiteY71" fmla="*/ 46582 h 104775"/>
                <a:gd name="connsiteX72" fmla="*/ 75273 w 142875"/>
                <a:gd name="connsiteY72" fmla="*/ 46852 h 104775"/>
                <a:gd name="connsiteX73" fmla="*/ 71272 w 142875"/>
                <a:gd name="connsiteY73" fmla="*/ 48090 h 104775"/>
                <a:gd name="connsiteX74" fmla="*/ 71272 w 142875"/>
                <a:gd name="connsiteY74" fmla="*/ 49519 h 104775"/>
                <a:gd name="connsiteX75" fmla="*/ 75273 w 142875"/>
                <a:gd name="connsiteY75" fmla="*/ 48281 h 104775"/>
                <a:gd name="connsiteX76" fmla="*/ 79750 w 142875"/>
                <a:gd name="connsiteY76" fmla="*/ 47233 h 104775"/>
                <a:gd name="connsiteX77" fmla="*/ 82131 w 142875"/>
                <a:gd name="connsiteY77" fmla="*/ 51138 h 104775"/>
                <a:gd name="connsiteX78" fmla="*/ 85179 w 142875"/>
                <a:gd name="connsiteY78" fmla="*/ 50472 h 104775"/>
                <a:gd name="connsiteX79" fmla="*/ 85846 w 142875"/>
                <a:gd name="connsiteY79" fmla="*/ 53234 h 104775"/>
                <a:gd name="connsiteX80" fmla="*/ 89560 w 142875"/>
                <a:gd name="connsiteY80" fmla="*/ 54567 h 104775"/>
                <a:gd name="connsiteX81" fmla="*/ 93466 w 142875"/>
                <a:gd name="connsiteY81" fmla="*/ 64092 h 104775"/>
                <a:gd name="connsiteX82" fmla="*/ 88227 w 142875"/>
                <a:gd name="connsiteY82" fmla="*/ 69141 h 104775"/>
                <a:gd name="connsiteX83" fmla="*/ 82607 w 142875"/>
                <a:gd name="connsiteY83" fmla="*/ 73332 h 104775"/>
                <a:gd name="connsiteX84" fmla="*/ 86131 w 142875"/>
                <a:gd name="connsiteY84" fmla="*/ 78666 h 104775"/>
                <a:gd name="connsiteX85" fmla="*/ 81654 w 142875"/>
                <a:gd name="connsiteY85" fmla="*/ 80094 h 104775"/>
                <a:gd name="connsiteX86" fmla="*/ 70891 w 142875"/>
                <a:gd name="connsiteY86" fmla="*/ 80094 h 104775"/>
                <a:gd name="connsiteX87" fmla="*/ 65367 w 142875"/>
                <a:gd name="connsiteY87" fmla="*/ 81809 h 104775"/>
                <a:gd name="connsiteX88" fmla="*/ 64128 w 142875"/>
                <a:gd name="connsiteY88" fmla="*/ 82571 h 104775"/>
                <a:gd name="connsiteX89" fmla="*/ 62414 w 142875"/>
                <a:gd name="connsiteY89" fmla="*/ 85714 h 104775"/>
                <a:gd name="connsiteX90" fmla="*/ 64891 w 142875"/>
                <a:gd name="connsiteY90" fmla="*/ 88381 h 104775"/>
                <a:gd name="connsiteX91" fmla="*/ 75559 w 142875"/>
                <a:gd name="connsiteY91" fmla="*/ 86667 h 104775"/>
                <a:gd name="connsiteX92" fmla="*/ 79940 w 142875"/>
                <a:gd name="connsiteY92" fmla="*/ 87714 h 104775"/>
                <a:gd name="connsiteX93" fmla="*/ 80797 w 142875"/>
                <a:gd name="connsiteY93" fmla="*/ 87238 h 104775"/>
                <a:gd name="connsiteX94" fmla="*/ 80797 w 142875"/>
                <a:gd name="connsiteY94" fmla="*/ 84857 h 104775"/>
                <a:gd name="connsiteX95" fmla="*/ 85560 w 142875"/>
                <a:gd name="connsiteY95" fmla="*/ 86667 h 104775"/>
                <a:gd name="connsiteX96" fmla="*/ 88417 w 142875"/>
                <a:gd name="connsiteY96" fmla="*/ 88095 h 104775"/>
                <a:gd name="connsiteX97" fmla="*/ 96704 w 142875"/>
                <a:gd name="connsiteY97" fmla="*/ 93715 h 104775"/>
                <a:gd name="connsiteX98" fmla="*/ 98419 w 142875"/>
                <a:gd name="connsiteY98" fmla="*/ 95239 h 104775"/>
                <a:gd name="connsiteX99" fmla="*/ 97085 w 142875"/>
                <a:gd name="connsiteY99" fmla="*/ 98097 h 104775"/>
                <a:gd name="connsiteX100" fmla="*/ 101848 w 142875"/>
                <a:gd name="connsiteY100" fmla="*/ 100097 h 104775"/>
                <a:gd name="connsiteX101" fmla="*/ 106324 w 142875"/>
                <a:gd name="connsiteY101" fmla="*/ 101430 h 104775"/>
                <a:gd name="connsiteX102" fmla="*/ 108801 w 142875"/>
                <a:gd name="connsiteY102" fmla="*/ 102573 h 104775"/>
                <a:gd name="connsiteX103" fmla="*/ 116802 w 142875"/>
                <a:gd name="connsiteY103" fmla="*/ 106383 h 104775"/>
                <a:gd name="connsiteX104" fmla="*/ 124517 w 142875"/>
                <a:gd name="connsiteY104" fmla="*/ 108479 h 104775"/>
                <a:gd name="connsiteX105" fmla="*/ 126136 w 142875"/>
                <a:gd name="connsiteY105" fmla="*/ 108479 h 104775"/>
                <a:gd name="connsiteX106" fmla="*/ 125089 w 142875"/>
                <a:gd name="connsiteY106" fmla="*/ 105717 h 104775"/>
                <a:gd name="connsiteX107" fmla="*/ 116421 w 142875"/>
                <a:gd name="connsiteY107" fmla="*/ 99144 h 104775"/>
                <a:gd name="connsiteX108" fmla="*/ 111182 w 142875"/>
                <a:gd name="connsiteY108" fmla="*/ 94096 h 104775"/>
                <a:gd name="connsiteX109" fmla="*/ 117945 w 142875"/>
                <a:gd name="connsiteY109" fmla="*/ 95334 h 104775"/>
                <a:gd name="connsiteX110" fmla="*/ 119564 w 142875"/>
                <a:gd name="connsiteY110" fmla="*/ 96192 h 104775"/>
                <a:gd name="connsiteX111" fmla="*/ 131089 w 142875"/>
                <a:gd name="connsiteY111" fmla="*/ 101526 h 104775"/>
                <a:gd name="connsiteX112" fmla="*/ 132327 w 142875"/>
                <a:gd name="connsiteY112" fmla="*/ 99335 h 104775"/>
                <a:gd name="connsiteX113" fmla="*/ 131851 w 142875"/>
                <a:gd name="connsiteY113" fmla="*/ 96763 h 104775"/>
                <a:gd name="connsiteX114" fmla="*/ 134614 w 142875"/>
                <a:gd name="connsiteY114" fmla="*/ 96192 h 104775"/>
                <a:gd name="connsiteX115" fmla="*/ 133185 w 142875"/>
                <a:gd name="connsiteY115" fmla="*/ 92667 h 104775"/>
                <a:gd name="connsiteX116" fmla="*/ 130423 w 142875"/>
                <a:gd name="connsiteY116" fmla="*/ 87905 h 104775"/>
                <a:gd name="connsiteX117" fmla="*/ 126994 w 142875"/>
                <a:gd name="connsiteY117" fmla="*/ 85047 h 104775"/>
                <a:gd name="connsiteX118" fmla="*/ 122422 w 142875"/>
                <a:gd name="connsiteY118" fmla="*/ 82666 h 104775"/>
                <a:gd name="connsiteX119" fmla="*/ 119659 w 142875"/>
                <a:gd name="connsiteY119" fmla="*/ 78856 h 104775"/>
                <a:gd name="connsiteX120" fmla="*/ 116040 w 142875"/>
                <a:gd name="connsiteY120" fmla="*/ 75999 h 104775"/>
                <a:gd name="connsiteX121" fmla="*/ 115278 w 142875"/>
                <a:gd name="connsiteY121" fmla="*/ 74856 h 104775"/>
                <a:gd name="connsiteX122" fmla="*/ 115278 w 142875"/>
                <a:gd name="connsiteY122" fmla="*/ 73903 h 104775"/>
                <a:gd name="connsiteX123" fmla="*/ 119088 w 142875"/>
                <a:gd name="connsiteY123" fmla="*/ 73903 h 104775"/>
                <a:gd name="connsiteX124" fmla="*/ 116897 w 142875"/>
                <a:gd name="connsiteY124" fmla="*/ 70569 h 104775"/>
                <a:gd name="connsiteX125" fmla="*/ 122041 w 142875"/>
                <a:gd name="connsiteY125" fmla="*/ 69236 h 104775"/>
                <a:gd name="connsiteX126" fmla="*/ 130803 w 142875"/>
                <a:gd name="connsiteY126" fmla="*/ 74284 h 104775"/>
                <a:gd name="connsiteX127" fmla="*/ 130803 w 142875"/>
                <a:gd name="connsiteY127" fmla="*/ 77713 h 104775"/>
                <a:gd name="connsiteX128" fmla="*/ 134518 w 142875"/>
                <a:gd name="connsiteY128" fmla="*/ 80952 h 104775"/>
                <a:gd name="connsiteX129" fmla="*/ 139471 w 142875"/>
                <a:gd name="connsiteY129" fmla="*/ 81904 h 104775"/>
                <a:gd name="connsiteX130" fmla="*/ 139471 w 142875"/>
                <a:gd name="connsiteY130" fmla="*/ 77142 h 104775"/>
                <a:gd name="connsiteX131" fmla="*/ 142710 w 142875"/>
                <a:gd name="connsiteY131" fmla="*/ 77142 h 104775"/>
                <a:gd name="connsiteX132" fmla="*/ 145377 w 142875"/>
                <a:gd name="connsiteY132" fmla="*/ 74189 h 104775"/>
                <a:gd name="connsiteX133" fmla="*/ 145377 w 142875"/>
                <a:gd name="connsiteY133" fmla="*/ 69807 h 104775"/>
                <a:gd name="connsiteX134" fmla="*/ 150711 w 142875"/>
                <a:gd name="connsiteY134" fmla="*/ 68283 h 104775"/>
                <a:gd name="connsiteX135" fmla="*/ 150711 w 142875"/>
                <a:gd name="connsiteY135" fmla="*/ 68283 h 104775"/>
                <a:gd name="connsiteX136" fmla="*/ 145186 w 142875"/>
                <a:gd name="connsiteY136" fmla="*/ 66474 h 104775"/>
                <a:gd name="connsiteX137" fmla="*/ 140995 w 142875"/>
                <a:gd name="connsiteY137" fmla="*/ 66474 h 104775"/>
                <a:gd name="connsiteX138" fmla="*/ 140995 w 142875"/>
                <a:gd name="connsiteY138" fmla="*/ 63997 h 104775"/>
                <a:gd name="connsiteX139" fmla="*/ 136233 w 142875"/>
                <a:gd name="connsiteY139" fmla="*/ 63997 h 104775"/>
                <a:gd name="connsiteX140" fmla="*/ 132518 w 142875"/>
                <a:gd name="connsiteY140" fmla="*/ 59235 h 104775"/>
                <a:gd name="connsiteX141" fmla="*/ 130994 w 142875"/>
                <a:gd name="connsiteY141" fmla="*/ 58377 h 104775"/>
                <a:gd name="connsiteX142" fmla="*/ 128994 w 142875"/>
                <a:gd name="connsiteY142" fmla="*/ 57615 h 104775"/>
                <a:gd name="connsiteX143" fmla="*/ 124612 w 142875"/>
                <a:gd name="connsiteY143" fmla="*/ 56758 h 104775"/>
                <a:gd name="connsiteX144" fmla="*/ 118707 w 142875"/>
                <a:gd name="connsiteY144" fmla="*/ 53234 h 104775"/>
                <a:gd name="connsiteX145" fmla="*/ 115659 w 142875"/>
                <a:gd name="connsiteY145" fmla="*/ 51996 h 104775"/>
                <a:gd name="connsiteX146" fmla="*/ 112706 w 142875"/>
                <a:gd name="connsiteY146" fmla="*/ 51234 h 104775"/>
                <a:gd name="connsiteX147" fmla="*/ 112706 w 142875"/>
                <a:gd name="connsiteY147" fmla="*/ 49329 h 104775"/>
                <a:gd name="connsiteX148" fmla="*/ 114325 w 142875"/>
                <a:gd name="connsiteY148" fmla="*/ 47709 h 104775"/>
                <a:gd name="connsiteX149" fmla="*/ 114325 w 142875"/>
                <a:gd name="connsiteY149" fmla="*/ 44947 h 104775"/>
                <a:gd name="connsiteX150" fmla="*/ 122041 w 142875"/>
                <a:gd name="connsiteY150" fmla="*/ 44947 h 104775"/>
                <a:gd name="connsiteX151" fmla="*/ 117469 w 142875"/>
                <a:gd name="connsiteY151" fmla="*/ 42947 h 104775"/>
                <a:gd name="connsiteX152" fmla="*/ 112611 w 142875"/>
                <a:gd name="connsiteY152" fmla="*/ 41899 h 104775"/>
                <a:gd name="connsiteX153" fmla="*/ 119374 w 142875"/>
                <a:gd name="connsiteY153" fmla="*/ 39327 h 104775"/>
                <a:gd name="connsiteX154" fmla="*/ 115564 w 142875"/>
                <a:gd name="connsiteY154" fmla="*/ 35613 h 104775"/>
                <a:gd name="connsiteX155" fmla="*/ 110515 w 142875"/>
                <a:gd name="connsiteY155" fmla="*/ 38661 h 104775"/>
                <a:gd name="connsiteX156" fmla="*/ 111087 w 142875"/>
                <a:gd name="connsiteY156" fmla="*/ 36184 h 104775"/>
                <a:gd name="connsiteX157" fmla="*/ 105753 w 142875"/>
                <a:gd name="connsiteY157" fmla="*/ 37232 h 104775"/>
                <a:gd name="connsiteX158" fmla="*/ 112706 w 142875"/>
                <a:gd name="connsiteY158" fmla="*/ 32850 h 104775"/>
                <a:gd name="connsiteX159" fmla="*/ 106039 w 142875"/>
                <a:gd name="connsiteY159" fmla="*/ 31422 h 104775"/>
                <a:gd name="connsiteX160" fmla="*/ 104419 w 142875"/>
                <a:gd name="connsiteY160" fmla="*/ 31422 h 104775"/>
                <a:gd name="connsiteX161" fmla="*/ 101276 w 142875"/>
                <a:gd name="connsiteY161" fmla="*/ 31422 h 104775"/>
                <a:gd name="connsiteX162" fmla="*/ 101276 w 142875"/>
                <a:gd name="connsiteY162" fmla="*/ 27612 h 104775"/>
                <a:gd name="connsiteX163" fmla="*/ 98038 w 142875"/>
                <a:gd name="connsiteY163" fmla="*/ 29136 h 104775"/>
                <a:gd name="connsiteX164" fmla="*/ 94227 w 142875"/>
                <a:gd name="connsiteY164" fmla="*/ 28278 h 104775"/>
                <a:gd name="connsiteX165" fmla="*/ 98609 w 142875"/>
                <a:gd name="connsiteY165" fmla="*/ 25802 h 104775"/>
                <a:gd name="connsiteX166" fmla="*/ 26409 w 142875"/>
                <a:gd name="connsiteY166" fmla="*/ 26659 h 104775"/>
                <a:gd name="connsiteX167" fmla="*/ 23647 w 142875"/>
                <a:gd name="connsiteY167" fmla="*/ 26659 h 104775"/>
                <a:gd name="connsiteX168" fmla="*/ 26124 w 142875"/>
                <a:gd name="connsiteY168" fmla="*/ 25611 h 104775"/>
                <a:gd name="connsiteX169" fmla="*/ 27076 w 142875"/>
                <a:gd name="connsiteY169" fmla="*/ 26278 h 104775"/>
                <a:gd name="connsiteX170" fmla="*/ 26409 w 142875"/>
                <a:gd name="connsiteY170" fmla="*/ 26659 h 104775"/>
                <a:gd name="connsiteX171" fmla="*/ 48126 w 142875"/>
                <a:gd name="connsiteY171" fmla="*/ 32088 h 104775"/>
                <a:gd name="connsiteX172" fmla="*/ 51651 w 142875"/>
                <a:gd name="connsiteY172" fmla="*/ 32088 h 104775"/>
                <a:gd name="connsiteX173" fmla="*/ 99562 w 142875"/>
                <a:gd name="connsiteY173" fmla="*/ 32088 h 104775"/>
                <a:gd name="connsiteX174" fmla="*/ 101657 w 142875"/>
                <a:gd name="connsiteY174" fmla="*/ 32088 h 104775"/>
                <a:gd name="connsiteX175" fmla="*/ 99276 w 142875"/>
                <a:gd name="connsiteY175" fmla="*/ 34184 h 104775"/>
                <a:gd name="connsiteX176" fmla="*/ 99562 w 142875"/>
                <a:gd name="connsiteY176" fmla="*/ 32088 h 104775"/>
                <a:gd name="connsiteX177" fmla="*/ 100228 w 142875"/>
                <a:gd name="connsiteY177" fmla="*/ 65140 h 104775"/>
                <a:gd name="connsiteX178" fmla="*/ 106705 w 142875"/>
                <a:gd name="connsiteY178" fmla="*/ 68664 h 104775"/>
                <a:gd name="connsiteX179" fmla="*/ 109372 w 142875"/>
                <a:gd name="connsiteY179" fmla="*/ 71046 h 104775"/>
                <a:gd name="connsiteX180" fmla="*/ 106324 w 142875"/>
                <a:gd name="connsiteY180" fmla="*/ 72665 h 104775"/>
                <a:gd name="connsiteX181" fmla="*/ 100038 w 142875"/>
                <a:gd name="connsiteY181" fmla="*/ 74189 h 104775"/>
                <a:gd name="connsiteX182" fmla="*/ 97561 w 142875"/>
                <a:gd name="connsiteY182" fmla="*/ 68950 h 104775"/>
                <a:gd name="connsiteX183" fmla="*/ 93656 w 142875"/>
                <a:gd name="connsiteY183" fmla="*/ 29517 h 104775"/>
                <a:gd name="connsiteX184" fmla="*/ 94418 w 142875"/>
                <a:gd name="connsiteY184" fmla="*/ 28755 h 104775"/>
                <a:gd name="connsiteX185" fmla="*/ 94418 w 142875"/>
                <a:gd name="connsiteY185" fmla="*/ 2980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42875" h="104775">
                  <a:moveTo>
                    <a:pt x="98609" y="25802"/>
                  </a:moveTo>
                  <a:cubicBezTo>
                    <a:pt x="95180" y="21230"/>
                    <a:pt x="91179" y="22468"/>
                    <a:pt x="87274" y="24945"/>
                  </a:cubicBezTo>
                  <a:lnTo>
                    <a:pt x="84512" y="23611"/>
                  </a:lnTo>
                  <a:lnTo>
                    <a:pt x="84512" y="21420"/>
                  </a:lnTo>
                  <a:cubicBezTo>
                    <a:pt x="83614" y="21750"/>
                    <a:pt x="82690" y="22005"/>
                    <a:pt x="81750" y="22182"/>
                  </a:cubicBezTo>
                  <a:cubicBezTo>
                    <a:pt x="80797" y="22182"/>
                    <a:pt x="80988" y="24183"/>
                    <a:pt x="79654" y="23516"/>
                  </a:cubicBezTo>
                  <a:cubicBezTo>
                    <a:pt x="78988" y="21135"/>
                    <a:pt x="80702" y="20468"/>
                    <a:pt x="82131" y="19515"/>
                  </a:cubicBezTo>
                  <a:cubicBezTo>
                    <a:pt x="83560" y="18563"/>
                    <a:pt x="82131" y="18944"/>
                    <a:pt x="82131" y="18372"/>
                  </a:cubicBezTo>
                  <a:lnTo>
                    <a:pt x="78035" y="17515"/>
                  </a:lnTo>
                  <a:cubicBezTo>
                    <a:pt x="78035" y="15610"/>
                    <a:pt x="78035" y="13800"/>
                    <a:pt x="75559" y="13515"/>
                  </a:cubicBezTo>
                  <a:cubicBezTo>
                    <a:pt x="73058" y="13115"/>
                    <a:pt x="70603" y="12478"/>
                    <a:pt x="68224" y="11610"/>
                  </a:cubicBezTo>
                  <a:cubicBezTo>
                    <a:pt x="65451" y="10860"/>
                    <a:pt x="62486" y="11619"/>
                    <a:pt x="60414" y="13610"/>
                  </a:cubicBezTo>
                  <a:lnTo>
                    <a:pt x="61462" y="15515"/>
                  </a:lnTo>
                  <a:cubicBezTo>
                    <a:pt x="59938" y="15515"/>
                    <a:pt x="58604" y="15515"/>
                    <a:pt x="58223" y="17706"/>
                  </a:cubicBezTo>
                  <a:cubicBezTo>
                    <a:pt x="58325" y="18015"/>
                    <a:pt x="58325" y="18348"/>
                    <a:pt x="58223" y="18658"/>
                  </a:cubicBezTo>
                  <a:cubicBezTo>
                    <a:pt x="58223" y="18658"/>
                    <a:pt x="58223" y="18658"/>
                    <a:pt x="57366" y="18658"/>
                  </a:cubicBezTo>
                  <a:lnTo>
                    <a:pt x="57366" y="15324"/>
                  </a:lnTo>
                  <a:lnTo>
                    <a:pt x="53270" y="14658"/>
                  </a:lnTo>
                  <a:cubicBezTo>
                    <a:pt x="52243" y="16176"/>
                    <a:pt x="50829" y="17393"/>
                    <a:pt x="49174" y="18182"/>
                  </a:cubicBezTo>
                  <a:cubicBezTo>
                    <a:pt x="48210" y="17760"/>
                    <a:pt x="47771" y="16637"/>
                    <a:pt x="48193" y="15673"/>
                  </a:cubicBezTo>
                  <a:cubicBezTo>
                    <a:pt x="48202" y="15652"/>
                    <a:pt x="48212" y="15631"/>
                    <a:pt x="48222" y="15610"/>
                  </a:cubicBezTo>
                  <a:lnTo>
                    <a:pt x="50317" y="10943"/>
                  </a:lnTo>
                  <a:cubicBezTo>
                    <a:pt x="49555" y="9419"/>
                    <a:pt x="49270" y="7609"/>
                    <a:pt x="48222" y="6752"/>
                  </a:cubicBezTo>
                  <a:cubicBezTo>
                    <a:pt x="47103" y="5914"/>
                    <a:pt x="46270" y="4749"/>
                    <a:pt x="45841" y="3418"/>
                  </a:cubicBezTo>
                  <a:cubicBezTo>
                    <a:pt x="45495" y="2125"/>
                    <a:pt x="44322" y="1225"/>
                    <a:pt x="42983" y="1227"/>
                  </a:cubicBezTo>
                  <a:cubicBezTo>
                    <a:pt x="39989" y="902"/>
                    <a:pt x="36960" y="1261"/>
                    <a:pt x="34125" y="2275"/>
                  </a:cubicBezTo>
                  <a:lnTo>
                    <a:pt x="26314" y="5514"/>
                  </a:lnTo>
                  <a:lnTo>
                    <a:pt x="26791" y="6752"/>
                  </a:lnTo>
                  <a:cubicBezTo>
                    <a:pt x="25362" y="6752"/>
                    <a:pt x="25267" y="8371"/>
                    <a:pt x="24219" y="8943"/>
                  </a:cubicBezTo>
                  <a:cubicBezTo>
                    <a:pt x="23171" y="9514"/>
                    <a:pt x="22695" y="10562"/>
                    <a:pt x="23171" y="12086"/>
                  </a:cubicBezTo>
                  <a:cubicBezTo>
                    <a:pt x="23487" y="13156"/>
                    <a:pt x="24438" y="13916"/>
                    <a:pt x="25552" y="13991"/>
                  </a:cubicBezTo>
                  <a:cubicBezTo>
                    <a:pt x="26600" y="13991"/>
                    <a:pt x="26791" y="14848"/>
                    <a:pt x="26886" y="15705"/>
                  </a:cubicBezTo>
                  <a:cubicBezTo>
                    <a:pt x="26981" y="16563"/>
                    <a:pt x="23457" y="16182"/>
                    <a:pt x="23171" y="18372"/>
                  </a:cubicBezTo>
                  <a:cubicBezTo>
                    <a:pt x="22885" y="20563"/>
                    <a:pt x="24886" y="21135"/>
                    <a:pt x="26791" y="21420"/>
                  </a:cubicBezTo>
                  <a:cubicBezTo>
                    <a:pt x="28696" y="21706"/>
                    <a:pt x="28600" y="22659"/>
                    <a:pt x="28124" y="23421"/>
                  </a:cubicBezTo>
                  <a:cubicBezTo>
                    <a:pt x="27743" y="24143"/>
                    <a:pt x="26862" y="24437"/>
                    <a:pt x="26124" y="24087"/>
                  </a:cubicBezTo>
                  <a:cubicBezTo>
                    <a:pt x="24139" y="23440"/>
                    <a:pt x="22319" y="22366"/>
                    <a:pt x="20790" y="20944"/>
                  </a:cubicBezTo>
                  <a:cubicBezTo>
                    <a:pt x="18947" y="19625"/>
                    <a:pt x="18022" y="17367"/>
                    <a:pt x="18408" y="15134"/>
                  </a:cubicBezTo>
                  <a:cubicBezTo>
                    <a:pt x="18598" y="14203"/>
                    <a:pt x="18312" y="13239"/>
                    <a:pt x="17647" y="12562"/>
                  </a:cubicBezTo>
                  <a:cubicBezTo>
                    <a:pt x="17647" y="11895"/>
                    <a:pt x="17075" y="11133"/>
                    <a:pt x="16694" y="10467"/>
                  </a:cubicBezTo>
                  <a:cubicBezTo>
                    <a:pt x="17801" y="8653"/>
                    <a:pt x="19009" y="6904"/>
                    <a:pt x="20314" y="5228"/>
                  </a:cubicBezTo>
                  <a:cubicBezTo>
                    <a:pt x="21928" y="3684"/>
                    <a:pt x="23646" y="2251"/>
                    <a:pt x="25457" y="942"/>
                  </a:cubicBezTo>
                  <a:cubicBezTo>
                    <a:pt x="22209" y="-314"/>
                    <a:pt x="18609" y="-314"/>
                    <a:pt x="15361" y="942"/>
                  </a:cubicBezTo>
                  <a:cubicBezTo>
                    <a:pt x="12350" y="1355"/>
                    <a:pt x="9496" y="2536"/>
                    <a:pt x="7074" y="4371"/>
                  </a:cubicBezTo>
                  <a:cubicBezTo>
                    <a:pt x="4121" y="6371"/>
                    <a:pt x="3645" y="9990"/>
                    <a:pt x="1549" y="12562"/>
                  </a:cubicBezTo>
                  <a:cubicBezTo>
                    <a:pt x="-546" y="15134"/>
                    <a:pt x="692" y="16372"/>
                    <a:pt x="216" y="18372"/>
                  </a:cubicBezTo>
                  <a:cubicBezTo>
                    <a:pt x="-72" y="20267"/>
                    <a:pt x="-72" y="22193"/>
                    <a:pt x="216" y="24087"/>
                  </a:cubicBezTo>
                  <a:cubicBezTo>
                    <a:pt x="2742" y="25300"/>
                    <a:pt x="5511" y="25919"/>
                    <a:pt x="8312" y="25897"/>
                  </a:cubicBezTo>
                  <a:cubicBezTo>
                    <a:pt x="10303" y="25975"/>
                    <a:pt x="12183" y="26830"/>
                    <a:pt x="13551" y="28278"/>
                  </a:cubicBezTo>
                  <a:cubicBezTo>
                    <a:pt x="12128" y="29061"/>
                    <a:pt x="10468" y="29298"/>
                    <a:pt x="8883" y="28945"/>
                  </a:cubicBezTo>
                  <a:cubicBezTo>
                    <a:pt x="7806" y="28853"/>
                    <a:pt x="6722" y="28853"/>
                    <a:pt x="5645" y="28945"/>
                  </a:cubicBezTo>
                  <a:cubicBezTo>
                    <a:pt x="4693" y="28945"/>
                    <a:pt x="3645" y="28945"/>
                    <a:pt x="3454" y="30564"/>
                  </a:cubicBezTo>
                  <a:cubicBezTo>
                    <a:pt x="6377" y="34721"/>
                    <a:pt x="11664" y="36496"/>
                    <a:pt x="16503" y="34946"/>
                  </a:cubicBezTo>
                  <a:cubicBezTo>
                    <a:pt x="16911" y="35032"/>
                    <a:pt x="17299" y="35193"/>
                    <a:pt x="17647" y="35422"/>
                  </a:cubicBezTo>
                  <a:cubicBezTo>
                    <a:pt x="19139" y="37370"/>
                    <a:pt x="21654" y="38234"/>
                    <a:pt x="24028" y="37613"/>
                  </a:cubicBezTo>
                  <a:cubicBezTo>
                    <a:pt x="24816" y="37470"/>
                    <a:pt x="25622" y="37470"/>
                    <a:pt x="26409" y="37613"/>
                  </a:cubicBezTo>
                  <a:cubicBezTo>
                    <a:pt x="29018" y="38294"/>
                    <a:pt x="31720" y="38551"/>
                    <a:pt x="34411" y="38375"/>
                  </a:cubicBezTo>
                  <a:cubicBezTo>
                    <a:pt x="35482" y="38190"/>
                    <a:pt x="36577" y="38190"/>
                    <a:pt x="37649" y="38375"/>
                  </a:cubicBezTo>
                  <a:cubicBezTo>
                    <a:pt x="39422" y="39085"/>
                    <a:pt x="41400" y="39085"/>
                    <a:pt x="43174" y="38375"/>
                  </a:cubicBezTo>
                  <a:lnTo>
                    <a:pt x="43174" y="38375"/>
                  </a:lnTo>
                  <a:cubicBezTo>
                    <a:pt x="44335" y="36991"/>
                    <a:pt x="46225" y="36462"/>
                    <a:pt x="47936" y="37041"/>
                  </a:cubicBezTo>
                  <a:cubicBezTo>
                    <a:pt x="49821" y="37282"/>
                    <a:pt x="51674" y="37730"/>
                    <a:pt x="53461" y="38375"/>
                  </a:cubicBezTo>
                  <a:cubicBezTo>
                    <a:pt x="55094" y="38948"/>
                    <a:pt x="56875" y="38948"/>
                    <a:pt x="58509" y="38375"/>
                  </a:cubicBezTo>
                  <a:cubicBezTo>
                    <a:pt x="58509" y="36089"/>
                    <a:pt x="58509" y="36089"/>
                    <a:pt x="54889" y="33803"/>
                  </a:cubicBezTo>
                  <a:lnTo>
                    <a:pt x="57651" y="32184"/>
                  </a:lnTo>
                  <a:cubicBezTo>
                    <a:pt x="58795" y="33136"/>
                    <a:pt x="59652" y="34089"/>
                    <a:pt x="60604" y="34851"/>
                  </a:cubicBezTo>
                  <a:cubicBezTo>
                    <a:pt x="61557" y="35613"/>
                    <a:pt x="61747" y="35708"/>
                    <a:pt x="62224" y="35613"/>
                  </a:cubicBezTo>
                  <a:cubicBezTo>
                    <a:pt x="64986" y="35041"/>
                    <a:pt x="64700" y="37422"/>
                    <a:pt x="65272" y="38565"/>
                  </a:cubicBezTo>
                  <a:lnTo>
                    <a:pt x="68986" y="39994"/>
                  </a:lnTo>
                  <a:cubicBezTo>
                    <a:pt x="69463" y="42280"/>
                    <a:pt x="71463" y="42852"/>
                    <a:pt x="73368" y="43614"/>
                  </a:cubicBezTo>
                  <a:cubicBezTo>
                    <a:pt x="74057" y="43936"/>
                    <a:pt x="74698" y="44353"/>
                    <a:pt x="75273" y="44852"/>
                  </a:cubicBezTo>
                  <a:cubicBezTo>
                    <a:pt x="75825" y="45255"/>
                    <a:pt x="75946" y="46030"/>
                    <a:pt x="75543" y="46582"/>
                  </a:cubicBezTo>
                  <a:cubicBezTo>
                    <a:pt x="75467" y="46685"/>
                    <a:pt x="75377" y="46777"/>
                    <a:pt x="75273" y="46852"/>
                  </a:cubicBezTo>
                  <a:lnTo>
                    <a:pt x="71272" y="48090"/>
                  </a:lnTo>
                  <a:lnTo>
                    <a:pt x="71272" y="49519"/>
                  </a:lnTo>
                  <a:cubicBezTo>
                    <a:pt x="72714" y="49628"/>
                    <a:pt x="74144" y="49185"/>
                    <a:pt x="75273" y="48281"/>
                  </a:cubicBezTo>
                  <a:cubicBezTo>
                    <a:pt x="76621" y="47479"/>
                    <a:pt x="78185" y="47113"/>
                    <a:pt x="79750" y="47233"/>
                  </a:cubicBezTo>
                  <a:lnTo>
                    <a:pt x="82131" y="51138"/>
                  </a:lnTo>
                  <a:lnTo>
                    <a:pt x="85179" y="50472"/>
                  </a:lnTo>
                  <a:lnTo>
                    <a:pt x="85846" y="53234"/>
                  </a:lnTo>
                  <a:lnTo>
                    <a:pt x="89560" y="54567"/>
                  </a:lnTo>
                  <a:cubicBezTo>
                    <a:pt x="91054" y="57660"/>
                    <a:pt x="92358" y="60841"/>
                    <a:pt x="93466" y="64092"/>
                  </a:cubicBezTo>
                  <a:cubicBezTo>
                    <a:pt x="90989" y="65045"/>
                    <a:pt x="90322" y="67712"/>
                    <a:pt x="88227" y="69141"/>
                  </a:cubicBezTo>
                  <a:cubicBezTo>
                    <a:pt x="86131" y="70569"/>
                    <a:pt x="83655" y="71427"/>
                    <a:pt x="82607" y="73332"/>
                  </a:cubicBezTo>
                  <a:cubicBezTo>
                    <a:pt x="83178" y="75999"/>
                    <a:pt x="86417" y="75999"/>
                    <a:pt x="86131" y="78666"/>
                  </a:cubicBezTo>
                  <a:cubicBezTo>
                    <a:pt x="84668" y="79228"/>
                    <a:pt x="83173" y="79705"/>
                    <a:pt x="81654" y="80094"/>
                  </a:cubicBezTo>
                  <a:cubicBezTo>
                    <a:pt x="78137" y="81097"/>
                    <a:pt x="74409" y="81097"/>
                    <a:pt x="70891" y="80094"/>
                  </a:cubicBezTo>
                  <a:cubicBezTo>
                    <a:pt x="68796" y="79428"/>
                    <a:pt x="66605" y="79142"/>
                    <a:pt x="65367" y="81809"/>
                  </a:cubicBezTo>
                  <a:cubicBezTo>
                    <a:pt x="65367" y="81809"/>
                    <a:pt x="64510" y="82380"/>
                    <a:pt x="64128" y="82571"/>
                  </a:cubicBezTo>
                  <a:cubicBezTo>
                    <a:pt x="62890" y="83086"/>
                    <a:pt x="62177" y="84394"/>
                    <a:pt x="62414" y="85714"/>
                  </a:cubicBezTo>
                  <a:cubicBezTo>
                    <a:pt x="62414" y="87143"/>
                    <a:pt x="63557" y="87810"/>
                    <a:pt x="64891" y="88381"/>
                  </a:cubicBezTo>
                  <a:cubicBezTo>
                    <a:pt x="68487" y="89851"/>
                    <a:pt x="72604" y="89189"/>
                    <a:pt x="75559" y="86667"/>
                  </a:cubicBezTo>
                  <a:lnTo>
                    <a:pt x="79940" y="87714"/>
                  </a:lnTo>
                  <a:cubicBezTo>
                    <a:pt x="79940" y="87714"/>
                    <a:pt x="80512" y="87714"/>
                    <a:pt x="80797" y="87238"/>
                  </a:cubicBezTo>
                  <a:lnTo>
                    <a:pt x="80797" y="84857"/>
                  </a:lnTo>
                  <a:cubicBezTo>
                    <a:pt x="82331" y="85594"/>
                    <a:pt x="83923" y="86200"/>
                    <a:pt x="85560" y="86667"/>
                  </a:cubicBezTo>
                  <a:cubicBezTo>
                    <a:pt x="86658" y="86767"/>
                    <a:pt x="87678" y="87276"/>
                    <a:pt x="88417" y="88095"/>
                  </a:cubicBezTo>
                  <a:cubicBezTo>
                    <a:pt x="90366" y="90953"/>
                    <a:pt x="93328" y="92962"/>
                    <a:pt x="96704" y="93715"/>
                  </a:cubicBezTo>
                  <a:cubicBezTo>
                    <a:pt x="97371" y="93715"/>
                    <a:pt x="97942" y="94763"/>
                    <a:pt x="98419" y="95239"/>
                  </a:cubicBezTo>
                  <a:lnTo>
                    <a:pt x="97085" y="98097"/>
                  </a:lnTo>
                  <a:lnTo>
                    <a:pt x="101848" y="100097"/>
                  </a:lnTo>
                  <a:cubicBezTo>
                    <a:pt x="103206" y="100906"/>
                    <a:pt x="104744" y="101365"/>
                    <a:pt x="106324" y="101430"/>
                  </a:cubicBezTo>
                  <a:cubicBezTo>
                    <a:pt x="107270" y="101464"/>
                    <a:pt x="108163" y="101875"/>
                    <a:pt x="108801" y="102573"/>
                  </a:cubicBezTo>
                  <a:cubicBezTo>
                    <a:pt x="110951" y="104725"/>
                    <a:pt x="113777" y="106070"/>
                    <a:pt x="116802" y="106383"/>
                  </a:cubicBezTo>
                  <a:cubicBezTo>
                    <a:pt x="119408" y="106948"/>
                    <a:pt x="121983" y="107648"/>
                    <a:pt x="124517" y="108479"/>
                  </a:cubicBezTo>
                  <a:lnTo>
                    <a:pt x="126136" y="108479"/>
                  </a:lnTo>
                  <a:cubicBezTo>
                    <a:pt x="126404" y="107429"/>
                    <a:pt x="125985" y="106325"/>
                    <a:pt x="125089" y="105717"/>
                  </a:cubicBezTo>
                  <a:cubicBezTo>
                    <a:pt x="122475" y="103185"/>
                    <a:pt x="119564" y="100978"/>
                    <a:pt x="116421" y="99144"/>
                  </a:cubicBezTo>
                  <a:cubicBezTo>
                    <a:pt x="114366" y="97814"/>
                    <a:pt x="112588" y="96100"/>
                    <a:pt x="111182" y="94096"/>
                  </a:cubicBezTo>
                  <a:cubicBezTo>
                    <a:pt x="114040" y="93239"/>
                    <a:pt x="115754" y="95811"/>
                    <a:pt x="117945" y="95334"/>
                  </a:cubicBezTo>
                  <a:cubicBezTo>
                    <a:pt x="118421" y="95334"/>
                    <a:pt x="119088" y="95334"/>
                    <a:pt x="119564" y="96192"/>
                  </a:cubicBezTo>
                  <a:cubicBezTo>
                    <a:pt x="123020" y="98706"/>
                    <a:pt x="126935" y="100519"/>
                    <a:pt x="131089" y="101526"/>
                  </a:cubicBezTo>
                  <a:cubicBezTo>
                    <a:pt x="131681" y="100911"/>
                    <a:pt x="132107" y="100158"/>
                    <a:pt x="132327" y="99335"/>
                  </a:cubicBezTo>
                  <a:cubicBezTo>
                    <a:pt x="132346" y="98454"/>
                    <a:pt x="132184" y="97579"/>
                    <a:pt x="131851" y="96763"/>
                  </a:cubicBezTo>
                  <a:lnTo>
                    <a:pt x="134614" y="96192"/>
                  </a:lnTo>
                  <a:cubicBezTo>
                    <a:pt x="134614" y="94572"/>
                    <a:pt x="133851" y="93620"/>
                    <a:pt x="133185" y="92667"/>
                  </a:cubicBezTo>
                  <a:cubicBezTo>
                    <a:pt x="132518" y="91715"/>
                    <a:pt x="130613" y="90096"/>
                    <a:pt x="130423" y="87905"/>
                  </a:cubicBezTo>
                  <a:cubicBezTo>
                    <a:pt x="130016" y="86312"/>
                    <a:pt x="128633" y="85161"/>
                    <a:pt x="126994" y="85047"/>
                  </a:cubicBezTo>
                  <a:cubicBezTo>
                    <a:pt x="125305" y="84622"/>
                    <a:pt x="123739" y="83806"/>
                    <a:pt x="122422" y="82666"/>
                  </a:cubicBezTo>
                  <a:cubicBezTo>
                    <a:pt x="121278" y="81714"/>
                    <a:pt x="120707" y="79999"/>
                    <a:pt x="119659" y="78856"/>
                  </a:cubicBezTo>
                  <a:cubicBezTo>
                    <a:pt x="118612" y="77713"/>
                    <a:pt x="117278" y="77046"/>
                    <a:pt x="116040" y="75999"/>
                  </a:cubicBezTo>
                  <a:cubicBezTo>
                    <a:pt x="115732" y="75657"/>
                    <a:pt x="115475" y="75272"/>
                    <a:pt x="115278" y="74856"/>
                  </a:cubicBezTo>
                  <a:cubicBezTo>
                    <a:pt x="115278" y="74856"/>
                    <a:pt x="115278" y="74284"/>
                    <a:pt x="115278" y="73903"/>
                  </a:cubicBezTo>
                  <a:cubicBezTo>
                    <a:pt x="115278" y="73522"/>
                    <a:pt x="117850" y="75618"/>
                    <a:pt x="119088" y="73903"/>
                  </a:cubicBezTo>
                  <a:lnTo>
                    <a:pt x="116897" y="70569"/>
                  </a:lnTo>
                  <a:cubicBezTo>
                    <a:pt x="119183" y="71617"/>
                    <a:pt x="120231" y="69236"/>
                    <a:pt x="122041" y="69236"/>
                  </a:cubicBezTo>
                  <a:cubicBezTo>
                    <a:pt x="124218" y="71966"/>
                    <a:pt x="127350" y="73770"/>
                    <a:pt x="130803" y="74284"/>
                  </a:cubicBezTo>
                  <a:cubicBezTo>
                    <a:pt x="130803" y="75522"/>
                    <a:pt x="129851" y="76761"/>
                    <a:pt x="130803" y="77713"/>
                  </a:cubicBezTo>
                  <a:cubicBezTo>
                    <a:pt x="131756" y="78666"/>
                    <a:pt x="133090" y="80380"/>
                    <a:pt x="134518" y="80952"/>
                  </a:cubicBezTo>
                  <a:cubicBezTo>
                    <a:pt x="135947" y="81523"/>
                    <a:pt x="137471" y="82761"/>
                    <a:pt x="139471" y="81904"/>
                  </a:cubicBezTo>
                  <a:lnTo>
                    <a:pt x="139471" y="77142"/>
                  </a:lnTo>
                  <a:lnTo>
                    <a:pt x="142710" y="77142"/>
                  </a:lnTo>
                  <a:cubicBezTo>
                    <a:pt x="143743" y="76299"/>
                    <a:pt x="144642" y="75302"/>
                    <a:pt x="145377" y="74189"/>
                  </a:cubicBezTo>
                  <a:cubicBezTo>
                    <a:pt x="145377" y="73236"/>
                    <a:pt x="145377" y="71903"/>
                    <a:pt x="145377" y="69807"/>
                  </a:cubicBezTo>
                  <a:cubicBezTo>
                    <a:pt x="148329" y="72189"/>
                    <a:pt x="150616" y="68379"/>
                    <a:pt x="150711" y="68283"/>
                  </a:cubicBezTo>
                  <a:cubicBezTo>
                    <a:pt x="150806" y="68188"/>
                    <a:pt x="150711" y="68283"/>
                    <a:pt x="150711" y="68283"/>
                  </a:cubicBezTo>
                  <a:cubicBezTo>
                    <a:pt x="149374" y="66662"/>
                    <a:pt x="147223" y="65957"/>
                    <a:pt x="145186" y="66474"/>
                  </a:cubicBezTo>
                  <a:cubicBezTo>
                    <a:pt x="143796" y="66656"/>
                    <a:pt x="142386" y="66656"/>
                    <a:pt x="140995" y="66474"/>
                  </a:cubicBezTo>
                  <a:lnTo>
                    <a:pt x="140995" y="63997"/>
                  </a:lnTo>
                  <a:lnTo>
                    <a:pt x="136233" y="63997"/>
                  </a:lnTo>
                  <a:cubicBezTo>
                    <a:pt x="136233" y="60282"/>
                    <a:pt x="136233" y="60282"/>
                    <a:pt x="132518" y="59235"/>
                  </a:cubicBezTo>
                  <a:cubicBezTo>
                    <a:pt x="131916" y="59162"/>
                    <a:pt x="131368" y="58854"/>
                    <a:pt x="130994" y="58377"/>
                  </a:cubicBezTo>
                  <a:cubicBezTo>
                    <a:pt x="130587" y="57687"/>
                    <a:pt x="129757" y="57371"/>
                    <a:pt x="128994" y="57615"/>
                  </a:cubicBezTo>
                  <a:cubicBezTo>
                    <a:pt x="127478" y="57997"/>
                    <a:pt x="125871" y="57683"/>
                    <a:pt x="124612" y="56758"/>
                  </a:cubicBezTo>
                  <a:cubicBezTo>
                    <a:pt x="122559" y="55732"/>
                    <a:pt x="120584" y="54554"/>
                    <a:pt x="118707" y="53234"/>
                  </a:cubicBezTo>
                  <a:cubicBezTo>
                    <a:pt x="117760" y="52667"/>
                    <a:pt x="116732" y="52250"/>
                    <a:pt x="115659" y="51996"/>
                  </a:cubicBezTo>
                  <a:lnTo>
                    <a:pt x="112706" y="51234"/>
                  </a:lnTo>
                  <a:cubicBezTo>
                    <a:pt x="112634" y="50601"/>
                    <a:pt x="112634" y="49962"/>
                    <a:pt x="112706" y="49329"/>
                  </a:cubicBezTo>
                  <a:cubicBezTo>
                    <a:pt x="113182" y="48757"/>
                    <a:pt x="114135" y="48376"/>
                    <a:pt x="114325" y="47709"/>
                  </a:cubicBezTo>
                  <a:cubicBezTo>
                    <a:pt x="114516" y="47043"/>
                    <a:pt x="114325" y="46090"/>
                    <a:pt x="114325" y="44947"/>
                  </a:cubicBezTo>
                  <a:cubicBezTo>
                    <a:pt x="116840" y="45713"/>
                    <a:pt x="119526" y="45713"/>
                    <a:pt x="122041" y="44947"/>
                  </a:cubicBezTo>
                  <a:cubicBezTo>
                    <a:pt x="120879" y="43648"/>
                    <a:pt x="119211" y="42918"/>
                    <a:pt x="117469" y="42947"/>
                  </a:cubicBezTo>
                  <a:cubicBezTo>
                    <a:pt x="115777" y="43173"/>
                    <a:pt x="114059" y="42803"/>
                    <a:pt x="112611" y="41899"/>
                  </a:cubicBezTo>
                  <a:cubicBezTo>
                    <a:pt x="114421" y="39708"/>
                    <a:pt x="117088" y="40185"/>
                    <a:pt x="119374" y="39327"/>
                  </a:cubicBezTo>
                  <a:cubicBezTo>
                    <a:pt x="118856" y="37499"/>
                    <a:pt x="117405" y="36084"/>
                    <a:pt x="115564" y="35613"/>
                  </a:cubicBezTo>
                  <a:cubicBezTo>
                    <a:pt x="113754" y="36565"/>
                    <a:pt x="112897" y="38661"/>
                    <a:pt x="110515" y="38661"/>
                  </a:cubicBezTo>
                  <a:lnTo>
                    <a:pt x="111087" y="36184"/>
                  </a:lnTo>
                  <a:lnTo>
                    <a:pt x="105753" y="37232"/>
                  </a:lnTo>
                  <a:cubicBezTo>
                    <a:pt x="107372" y="34470"/>
                    <a:pt x="111182" y="35898"/>
                    <a:pt x="112706" y="32850"/>
                  </a:cubicBezTo>
                  <a:cubicBezTo>
                    <a:pt x="110894" y="31224"/>
                    <a:pt x="108357" y="30681"/>
                    <a:pt x="106039" y="31422"/>
                  </a:cubicBezTo>
                  <a:cubicBezTo>
                    <a:pt x="105562" y="31422"/>
                    <a:pt x="104515" y="31422"/>
                    <a:pt x="104419" y="31422"/>
                  </a:cubicBezTo>
                  <a:cubicBezTo>
                    <a:pt x="103276" y="29517"/>
                    <a:pt x="102228" y="31422"/>
                    <a:pt x="101276" y="31422"/>
                  </a:cubicBezTo>
                  <a:lnTo>
                    <a:pt x="101276" y="27612"/>
                  </a:lnTo>
                  <a:lnTo>
                    <a:pt x="98038" y="29136"/>
                  </a:lnTo>
                  <a:lnTo>
                    <a:pt x="94227" y="28278"/>
                  </a:lnTo>
                  <a:cubicBezTo>
                    <a:pt x="95942" y="27421"/>
                    <a:pt x="98038" y="27993"/>
                    <a:pt x="98609" y="25802"/>
                  </a:cubicBezTo>
                  <a:close/>
                  <a:moveTo>
                    <a:pt x="26409" y="26659"/>
                  </a:moveTo>
                  <a:lnTo>
                    <a:pt x="23647" y="26659"/>
                  </a:lnTo>
                  <a:cubicBezTo>
                    <a:pt x="25171" y="25992"/>
                    <a:pt x="25648" y="25611"/>
                    <a:pt x="26124" y="25611"/>
                  </a:cubicBezTo>
                  <a:cubicBezTo>
                    <a:pt x="26600" y="25611"/>
                    <a:pt x="26791" y="25611"/>
                    <a:pt x="27076" y="26278"/>
                  </a:cubicBezTo>
                  <a:cubicBezTo>
                    <a:pt x="27362" y="26945"/>
                    <a:pt x="26600" y="26659"/>
                    <a:pt x="26409" y="26659"/>
                  </a:cubicBezTo>
                  <a:close/>
                  <a:moveTo>
                    <a:pt x="48126" y="32088"/>
                  </a:moveTo>
                  <a:cubicBezTo>
                    <a:pt x="49841" y="30564"/>
                    <a:pt x="49841" y="30564"/>
                    <a:pt x="51651" y="32088"/>
                  </a:cubicBezTo>
                  <a:close/>
                  <a:moveTo>
                    <a:pt x="99562" y="32088"/>
                  </a:moveTo>
                  <a:cubicBezTo>
                    <a:pt x="100256" y="31981"/>
                    <a:pt x="100963" y="31981"/>
                    <a:pt x="101657" y="32088"/>
                  </a:cubicBezTo>
                  <a:lnTo>
                    <a:pt x="99276" y="34184"/>
                  </a:lnTo>
                  <a:cubicBezTo>
                    <a:pt x="98323" y="33041"/>
                    <a:pt x="98990" y="32374"/>
                    <a:pt x="99562" y="32088"/>
                  </a:cubicBezTo>
                  <a:close/>
                  <a:moveTo>
                    <a:pt x="100228" y="65140"/>
                  </a:moveTo>
                  <a:cubicBezTo>
                    <a:pt x="102073" y="66818"/>
                    <a:pt x="104294" y="68027"/>
                    <a:pt x="106705" y="68664"/>
                  </a:cubicBezTo>
                  <a:cubicBezTo>
                    <a:pt x="108015" y="68799"/>
                    <a:pt x="109091" y="69759"/>
                    <a:pt x="109372" y="71046"/>
                  </a:cubicBezTo>
                  <a:cubicBezTo>
                    <a:pt x="108896" y="72474"/>
                    <a:pt x="107658" y="72760"/>
                    <a:pt x="106324" y="72665"/>
                  </a:cubicBezTo>
                  <a:cubicBezTo>
                    <a:pt x="104115" y="72424"/>
                    <a:pt x="101891" y="72963"/>
                    <a:pt x="100038" y="74189"/>
                  </a:cubicBezTo>
                  <a:lnTo>
                    <a:pt x="97561" y="68950"/>
                  </a:lnTo>
                  <a:close/>
                  <a:moveTo>
                    <a:pt x="93656" y="29517"/>
                  </a:moveTo>
                  <a:cubicBezTo>
                    <a:pt x="93886" y="29239"/>
                    <a:pt x="94141" y="28984"/>
                    <a:pt x="94418" y="28755"/>
                  </a:cubicBezTo>
                  <a:cubicBezTo>
                    <a:pt x="94461" y="29102"/>
                    <a:pt x="94461" y="29455"/>
                    <a:pt x="94418" y="29802"/>
                  </a:cubicBezTo>
                  <a:close/>
                </a:path>
              </a:pathLst>
            </a:custGeom>
            <a:grpFill/>
            <a:ln w="9525" cap="flat">
              <a:noFill/>
              <a:prstDash val="solid"/>
              <a:miter/>
            </a:ln>
          </p:spPr>
          <p:txBody>
            <a:bodyPr rtlCol="0" anchor="ctr"/>
            <a:lstStyle/>
            <a:p>
              <a:endParaRPr lang="it-IT" sz="1013"/>
            </a:p>
          </p:txBody>
        </p:sp>
        <p:sp>
          <p:nvSpPr>
            <p:cNvPr id="1578" name="Figura a mano libera 1577">
              <a:extLst>
                <a:ext uri="{FF2B5EF4-FFF2-40B4-BE49-F238E27FC236}">
                  <a16:creationId xmlns:a16="http://schemas.microsoft.com/office/drawing/2014/main" id="{3AB81B85-1578-294D-8CAF-3E9532777025}"/>
                </a:ext>
              </a:extLst>
            </p:cNvPr>
            <p:cNvSpPr/>
            <p:nvPr/>
          </p:nvSpPr>
          <p:spPr>
            <a:xfrm>
              <a:off x="8931218" y="6261497"/>
              <a:ext cx="95250" cy="38100"/>
            </a:xfrm>
            <a:custGeom>
              <a:avLst/>
              <a:gdLst>
                <a:gd name="connsiteX0" fmla="*/ 86773 w 95250"/>
                <a:gd name="connsiteY0" fmla="*/ 35677 h 38100"/>
                <a:gd name="connsiteX1" fmla="*/ 89292 w 95250"/>
                <a:gd name="connsiteY1" fmla="*/ 34391 h 38100"/>
                <a:gd name="connsiteX2" fmla="*/ 89916 w 95250"/>
                <a:gd name="connsiteY2" fmla="*/ 34724 h 38100"/>
                <a:gd name="connsiteX3" fmla="*/ 93917 w 95250"/>
                <a:gd name="connsiteY3" fmla="*/ 35582 h 38100"/>
                <a:gd name="connsiteX4" fmla="*/ 95345 w 95250"/>
                <a:gd name="connsiteY4" fmla="*/ 34248 h 38100"/>
                <a:gd name="connsiteX5" fmla="*/ 94107 w 95250"/>
                <a:gd name="connsiteY5" fmla="*/ 31867 h 38100"/>
                <a:gd name="connsiteX6" fmla="*/ 85344 w 95250"/>
                <a:gd name="connsiteY6" fmla="*/ 28438 h 38100"/>
                <a:gd name="connsiteX7" fmla="*/ 75819 w 95250"/>
                <a:gd name="connsiteY7" fmla="*/ 22342 h 38100"/>
                <a:gd name="connsiteX8" fmla="*/ 74486 w 95250"/>
                <a:gd name="connsiteY8" fmla="*/ 14722 h 38100"/>
                <a:gd name="connsiteX9" fmla="*/ 73533 w 95250"/>
                <a:gd name="connsiteY9" fmla="*/ 12626 h 38100"/>
                <a:gd name="connsiteX10" fmla="*/ 70866 w 95250"/>
                <a:gd name="connsiteY10" fmla="*/ 4530 h 38100"/>
                <a:gd name="connsiteX11" fmla="*/ 69532 w 95250"/>
                <a:gd name="connsiteY11" fmla="*/ 3673 h 38100"/>
                <a:gd name="connsiteX12" fmla="*/ 61627 w 95250"/>
                <a:gd name="connsiteY12" fmla="*/ 1101 h 38100"/>
                <a:gd name="connsiteX13" fmla="*/ 58198 w 95250"/>
                <a:gd name="connsiteY13" fmla="*/ 4435 h 38100"/>
                <a:gd name="connsiteX14" fmla="*/ 58865 w 95250"/>
                <a:gd name="connsiteY14" fmla="*/ 6721 h 38100"/>
                <a:gd name="connsiteX15" fmla="*/ 61531 w 95250"/>
                <a:gd name="connsiteY15" fmla="*/ 15198 h 38100"/>
                <a:gd name="connsiteX16" fmla="*/ 60960 w 95250"/>
                <a:gd name="connsiteY16" fmla="*/ 15960 h 38100"/>
                <a:gd name="connsiteX17" fmla="*/ 56959 w 95250"/>
                <a:gd name="connsiteY17" fmla="*/ 15484 h 38100"/>
                <a:gd name="connsiteX18" fmla="*/ 55340 w 95250"/>
                <a:gd name="connsiteY18" fmla="*/ 11007 h 38100"/>
                <a:gd name="connsiteX19" fmla="*/ 52388 w 95250"/>
                <a:gd name="connsiteY19" fmla="*/ 6911 h 38100"/>
                <a:gd name="connsiteX20" fmla="*/ 48292 w 95250"/>
                <a:gd name="connsiteY20" fmla="*/ 4530 h 38100"/>
                <a:gd name="connsiteX21" fmla="*/ 45815 w 95250"/>
                <a:gd name="connsiteY21" fmla="*/ 4530 h 38100"/>
                <a:gd name="connsiteX22" fmla="*/ 48006 w 95250"/>
                <a:gd name="connsiteY22" fmla="*/ 8531 h 38100"/>
                <a:gd name="connsiteX23" fmla="*/ 43434 w 95250"/>
                <a:gd name="connsiteY23" fmla="*/ 9102 h 38100"/>
                <a:gd name="connsiteX24" fmla="*/ 38862 w 95250"/>
                <a:gd name="connsiteY24" fmla="*/ 10150 h 38100"/>
                <a:gd name="connsiteX25" fmla="*/ 40862 w 95250"/>
                <a:gd name="connsiteY25" fmla="*/ 6340 h 38100"/>
                <a:gd name="connsiteX26" fmla="*/ 34099 w 95250"/>
                <a:gd name="connsiteY26" fmla="*/ 4244 h 38100"/>
                <a:gd name="connsiteX27" fmla="*/ 30956 w 95250"/>
                <a:gd name="connsiteY27" fmla="*/ 4244 h 38100"/>
                <a:gd name="connsiteX28" fmla="*/ 28861 w 95250"/>
                <a:gd name="connsiteY28" fmla="*/ 6626 h 38100"/>
                <a:gd name="connsiteX29" fmla="*/ 24765 w 95250"/>
                <a:gd name="connsiteY29" fmla="*/ 7388 h 38100"/>
                <a:gd name="connsiteX30" fmla="*/ 24765 w 95250"/>
                <a:gd name="connsiteY30" fmla="*/ 6245 h 38100"/>
                <a:gd name="connsiteX31" fmla="*/ 25622 w 95250"/>
                <a:gd name="connsiteY31" fmla="*/ 1101 h 38100"/>
                <a:gd name="connsiteX32" fmla="*/ 20669 w 95250"/>
                <a:gd name="connsiteY32" fmla="*/ 625 h 38100"/>
                <a:gd name="connsiteX33" fmla="*/ 12097 w 95250"/>
                <a:gd name="connsiteY33" fmla="*/ 3387 h 38100"/>
                <a:gd name="connsiteX34" fmla="*/ 3239 w 95250"/>
                <a:gd name="connsiteY34" fmla="*/ 8531 h 38100"/>
                <a:gd name="connsiteX35" fmla="*/ 4191 w 95250"/>
                <a:gd name="connsiteY35" fmla="*/ 10912 h 38100"/>
                <a:gd name="connsiteX36" fmla="*/ 0 w 95250"/>
                <a:gd name="connsiteY36" fmla="*/ 16055 h 38100"/>
                <a:gd name="connsiteX37" fmla="*/ 5715 w 95250"/>
                <a:gd name="connsiteY37" fmla="*/ 17198 h 38100"/>
                <a:gd name="connsiteX38" fmla="*/ 5715 w 95250"/>
                <a:gd name="connsiteY38" fmla="*/ 19199 h 38100"/>
                <a:gd name="connsiteX39" fmla="*/ 17717 w 95250"/>
                <a:gd name="connsiteY39" fmla="*/ 17675 h 38100"/>
                <a:gd name="connsiteX40" fmla="*/ 13525 w 95250"/>
                <a:gd name="connsiteY40" fmla="*/ 20246 h 38100"/>
                <a:gd name="connsiteX41" fmla="*/ 7525 w 95250"/>
                <a:gd name="connsiteY41" fmla="*/ 21580 h 38100"/>
                <a:gd name="connsiteX42" fmla="*/ 4191 w 95250"/>
                <a:gd name="connsiteY42" fmla="*/ 23580 h 38100"/>
                <a:gd name="connsiteX43" fmla="*/ 11525 w 95250"/>
                <a:gd name="connsiteY43" fmla="*/ 26819 h 38100"/>
                <a:gd name="connsiteX44" fmla="*/ 14383 w 95250"/>
                <a:gd name="connsiteY44" fmla="*/ 26819 h 38100"/>
                <a:gd name="connsiteX45" fmla="*/ 22955 w 95250"/>
                <a:gd name="connsiteY45" fmla="*/ 26819 h 38100"/>
                <a:gd name="connsiteX46" fmla="*/ 29527 w 95250"/>
                <a:gd name="connsiteY46" fmla="*/ 26819 h 38100"/>
                <a:gd name="connsiteX47" fmla="*/ 36004 w 95250"/>
                <a:gd name="connsiteY47" fmla="*/ 28533 h 38100"/>
                <a:gd name="connsiteX48" fmla="*/ 37719 w 95250"/>
                <a:gd name="connsiteY48" fmla="*/ 30248 h 38100"/>
                <a:gd name="connsiteX49" fmla="*/ 31242 w 95250"/>
                <a:gd name="connsiteY49" fmla="*/ 31295 h 38100"/>
                <a:gd name="connsiteX50" fmla="*/ 15145 w 95250"/>
                <a:gd name="connsiteY50" fmla="*/ 31295 h 38100"/>
                <a:gd name="connsiteX51" fmla="*/ 9430 w 95250"/>
                <a:gd name="connsiteY51" fmla="*/ 33010 h 38100"/>
                <a:gd name="connsiteX52" fmla="*/ 9430 w 95250"/>
                <a:gd name="connsiteY52" fmla="*/ 34153 h 38100"/>
                <a:gd name="connsiteX53" fmla="*/ 9430 w 95250"/>
                <a:gd name="connsiteY53" fmla="*/ 35010 h 38100"/>
                <a:gd name="connsiteX54" fmla="*/ 20193 w 95250"/>
                <a:gd name="connsiteY54" fmla="*/ 39963 h 38100"/>
                <a:gd name="connsiteX55" fmla="*/ 24479 w 95250"/>
                <a:gd name="connsiteY55" fmla="*/ 39963 h 38100"/>
                <a:gd name="connsiteX56" fmla="*/ 28099 w 95250"/>
                <a:gd name="connsiteY56" fmla="*/ 40725 h 38100"/>
                <a:gd name="connsiteX57" fmla="*/ 28099 w 95250"/>
                <a:gd name="connsiteY57" fmla="*/ 42821 h 38100"/>
                <a:gd name="connsiteX58" fmla="*/ 33528 w 95250"/>
                <a:gd name="connsiteY58" fmla="*/ 47107 h 38100"/>
                <a:gd name="connsiteX59" fmla="*/ 40672 w 95250"/>
                <a:gd name="connsiteY59" fmla="*/ 46535 h 38100"/>
                <a:gd name="connsiteX60" fmla="*/ 55150 w 95250"/>
                <a:gd name="connsiteY60" fmla="*/ 43678 h 38100"/>
                <a:gd name="connsiteX61" fmla="*/ 57436 w 95250"/>
                <a:gd name="connsiteY61" fmla="*/ 43106 h 38100"/>
                <a:gd name="connsiteX62" fmla="*/ 63722 w 95250"/>
                <a:gd name="connsiteY62" fmla="*/ 39677 h 38100"/>
                <a:gd name="connsiteX63" fmla="*/ 65722 w 95250"/>
                <a:gd name="connsiteY63" fmla="*/ 38249 h 38100"/>
                <a:gd name="connsiteX64" fmla="*/ 70771 w 95250"/>
                <a:gd name="connsiteY64" fmla="*/ 41392 h 38100"/>
                <a:gd name="connsiteX65" fmla="*/ 73247 w 95250"/>
                <a:gd name="connsiteY65" fmla="*/ 42535 h 38100"/>
                <a:gd name="connsiteX66" fmla="*/ 76105 w 95250"/>
                <a:gd name="connsiteY66" fmla="*/ 43773 h 38100"/>
                <a:gd name="connsiteX67" fmla="*/ 79057 w 95250"/>
                <a:gd name="connsiteY67" fmla="*/ 43678 h 38100"/>
                <a:gd name="connsiteX68" fmla="*/ 89345 w 95250"/>
                <a:gd name="connsiteY68" fmla="*/ 42249 h 38100"/>
                <a:gd name="connsiteX69" fmla="*/ 89916 w 95250"/>
                <a:gd name="connsiteY69" fmla="*/ 41487 h 38100"/>
                <a:gd name="connsiteX70" fmla="*/ 88582 w 95250"/>
                <a:gd name="connsiteY70" fmla="*/ 38344 h 38100"/>
                <a:gd name="connsiteX71" fmla="*/ 84677 w 95250"/>
                <a:gd name="connsiteY71" fmla="*/ 39201 h 38100"/>
                <a:gd name="connsiteX72" fmla="*/ 83820 w 95250"/>
                <a:gd name="connsiteY72" fmla="*/ 36820 h 38100"/>
                <a:gd name="connsiteX73" fmla="*/ 86773 w 95250"/>
                <a:gd name="connsiteY73" fmla="*/ 35677 h 38100"/>
                <a:gd name="connsiteX74" fmla="*/ 83058 w 95250"/>
                <a:gd name="connsiteY74" fmla="*/ 36344 h 38100"/>
                <a:gd name="connsiteX75" fmla="*/ 83058 w 95250"/>
                <a:gd name="connsiteY75" fmla="*/ 36344 h 38100"/>
                <a:gd name="connsiteX76" fmla="*/ 82487 w 95250"/>
                <a:gd name="connsiteY76" fmla="*/ 363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5250" h="38100">
                  <a:moveTo>
                    <a:pt x="86773" y="35677"/>
                  </a:moveTo>
                  <a:cubicBezTo>
                    <a:pt x="87114" y="34626"/>
                    <a:pt x="88241" y="34050"/>
                    <a:pt x="89292" y="34391"/>
                  </a:cubicBezTo>
                  <a:cubicBezTo>
                    <a:pt x="89519" y="34464"/>
                    <a:pt x="89729" y="34577"/>
                    <a:pt x="89916" y="34724"/>
                  </a:cubicBezTo>
                  <a:cubicBezTo>
                    <a:pt x="91249" y="35582"/>
                    <a:pt x="92678" y="34724"/>
                    <a:pt x="93917" y="35582"/>
                  </a:cubicBezTo>
                  <a:cubicBezTo>
                    <a:pt x="95155" y="36439"/>
                    <a:pt x="95441" y="35582"/>
                    <a:pt x="95345" y="34248"/>
                  </a:cubicBezTo>
                  <a:cubicBezTo>
                    <a:pt x="95250" y="32915"/>
                    <a:pt x="95345" y="32057"/>
                    <a:pt x="94107" y="31867"/>
                  </a:cubicBezTo>
                  <a:cubicBezTo>
                    <a:pt x="91127" y="30881"/>
                    <a:pt x="88201" y="29736"/>
                    <a:pt x="85344" y="28438"/>
                  </a:cubicBezTo>
                  <a:cubicBezTo>
                    <a:pt x="81546" y="27601"/>
                    <a:pt x="78170" y="25440"/>
                    <a:pt x="75819" y="22342"/>
                  </a:cubicBezTo>
                  <a:cubicBezTo>
                    <a:pt x="77107" y="19786"/>
                    <a:pt x="76565" y="16689"/>
                    <a:pt x="74486" y="14722"/>
                  </a:cubicBezTo>
                  <a:cubicBezTo>
                    <a:pt x="74055" y="14080"/>
                    <a:pt x="73734" y="13372"/>
                    <a:pt x="73533" y="12626"/>
                  </a:cubicBezTo>
                  <a:cubicBezTo>
                    <a:pt x="72676" y="9959"/>
                    <a:pt x="71723" y="7292"/>
                    <a:pt x="70866" y="4530"/>
                  </a:cubicBezTo>
                  <a:cubicBezTo>
                    <a:pt x="70380" y="4315"/>
                    <a:pt x="69930" y="4026"/>
                    <a:pt x="69532" y="3673"/>
                  </a:cubicBezTo>
                  <a:cubicBezTo>
                    <a:pt x="67226" y="2018"/>
                    <a:pt x="64464" y="1120"/>
                    <a:pt x="61627" y="1101"/>
                  </a:cubicBezTo>
                  <a:cubicBezTo>
                    <a:pt x="58674" y="1101"/>
                    <a:pt x="57721" y="1673"/>
                    <a:pt x="58198" y="4435"/>
                  </a:cubicBezTo>
                  <a:cubicBezTo>
                    <a:pt x="58332" y="5220"/>
                    <a:pt x="58555" y="5986"/>
                    <a:pt x="58865" y="6721"/>
                  </a:cubicBezTo>
                  <a:cubicBezTo>
                    <a:pt x="59722" y="9578"/>
                    <a:pt x="60579" y="12436"/>
                    <a:pt x="61531" y="15198"/>
                  </a:cubicBezTo>
                  <a:lnTo>
                    <a:pt x="60960" y="15960"/>
                  </a:lnTo>
                  <a:cubicBezTo>
                    <a:pt x="58960" y="17675"/>
                    <a:pt x="57817" y="17579"/>
                    <a:pt x="56959" y="15484"/>
                  </a:cubicBezTo>
                  <a:cubicBezTo>
                    <a:pt x="56156" y="14101"/>
                    <a:pt x="55607" y="12584"/>
                    <a:pt x="55340" y="11007"/>
                  </a:cubicBezTo>
                  <a:cubicBezTo>
                    <a:pt x="55032" y="9263"/>
                    <a:pt x="53945" y="7755"/>
                    <a:pt x="52388" y="6911"/>
                  </a:cubicBezTo>
                  <a:cubicBezTo>
                    <a:pt x="51112" y="5972"/>
                    <a:pt x="49740" y="5173"/>
                    <a:pt x="48292" y="4530"/>
                  </a:cubicBezTo>
                  <a:cubicBezTo>
                    <a:pt x="47530" y="4530"/>
                    <a:pt x="46577" y="3768"/>
                    <a:pt x="45815" y="4530"/>
                  </a:cubicBezTo>
                  <a:cubicBezTo>
                    <a:pt x="48006" y="6435"/>
                    <a:pt x="48006" y="6435"/>
                    <a:pt x="48006" y="8531"/>
                  </a:cubicBezTo>
                  <a:cubicBezTo>
                    <a:pt x="46464" y="8521"/>
                    <a:pt x="44927" y="8714"/>
                    <a:pt x="43434" y="9102"/>
                  </a:cubicBezTo>
                  <a:cubicBezTo>
                    <a:pt x="42063" y="9936"/>
                    <a:pt x="40459" y="10303"/>
                    <a:pt x="38862" y="10150"/>
                  </a:cubicBezTo>
                  <a:lnTo>
                    <a:pt x="40862" y="6340"/>
                  </a:lnTo>
                  <a:cubicBezTo>
                    <a:pt x="38386" y="5578"/>
                    <a:pt x="36290" y="4816"/>
                    <a:pt x="34099" y="4244"/>
                  </a:cubicBezTo>
                  <a:cubicBezTo>
                    <a:pt x="33078" y="3910"/>
                    <a:pt x="31977" y="3910"/>
                    <a:pt x="30956" y="4244"/>
                  </a:cubicBezTo>
                  <a:cubicBezTo>
                    <a:pt x="30099" y="4244"/>
                    <a:pt x="29527" y="5768"/>
                    <a:pt x="28861" y="6626"/>
                  </a:cubicBezTo>
                  <a:cubicBezTo>
                    <a:pt x="27527" y="7029"/>
                    <a:pt x="26154" y="7284"/>
                    <a:pt x="24765" y="7388"/>
                  </a:cubicBezTo>
                  <a:cubicBezTo>
                    <a:pt x="24765" y="6816"/>
                    <a:pt x="24765" y="6435"/>
                    <a:pt x="24765" y="6245"/>
                  </a:cubicBezTo>
                  <a:cubicBezTo>
                    <a:pt x="24765" y="6054"/>
                    <a:pt x="27146" y="2911"/>
                    <a:pt x="25622" y="1101"/>
                  </a:cubicBezTo>
                  <a:cubicBezTo>
                    <a:pt x="24098" y="-709"/>
                    <a:pt x="22384" y="149"/>
                    <a:pt x="20669" y="625"/>
                  </a:cubicBezTo>
                  <a:lnTo>
                    <a:pt x="12097" y="3387"/>
                  </a:lnTo>
                  <a:cubicBezTo>
                    <a:pt x="8874" y="4588"/>
                    <a:pt x="5879" y="6327"/>
                    <a:pt x="3239" y="8531"/>
                  </a:cubicBezTo>
                  <a:lnTo>
                    <a:pt x="4191" y="10912"/>
                  </a:lnTo>
                  <a:cubicBezTo>
                    <a:pt x="2476" y="12245"/>
                    <a:pt x="0" y="12912"/>
                    <a:pt x="0" y="16055"/>
                  </a:cubicBezTo>
                  <a:lnTo>
                    <a:pt x="5715" y="17198"/>
                  </a:lnTo>
                  <a:lnTo>
                    <a:pt x="5715" y="19199"/>
                  </a:lnTo>
                  <a:lnTo>
                    <a:pt x="17717" y="17675"/>
                  </a:lnTo>
                  <a:cubicBezTo>
                    <a:pt x="16657" y="18988"/>
                    <a:pt x="15177" y="19897"/>
                    <a:pt x="13525" y="20246"/>
                  </a:cubicBezTo>
                  <a:lnTo>
                    <a:pt x="7525" y="21580"/>
                  </a:lnTo>
                  <a:cubicBezTo>
                    <a:pt x="6147" y="21643"/>
                    <a:pt x="4895" y="22395"/>
                    <a:pt x="4191" y="23580"/>
                  </a:cubicBezTo>
                  <a:cubicBezTo>
                    <a:pt x="5939" y="25820"/>
                    <a:pt x="8693" y="27037"/>
                    <a:pt x="11525" y="26819"/>
                  </a:cubicBezTo>
                  <a:cubicBezTo>
                    <a:pt x="12468" y="26629"/>
                    <a:pt x="13440" y="26629"/>
                    <a:pt x="14383" y="26819"/>
                  </a:cubicBezTo>
                  <a:cubicBezTo>
                    <a:pt x="17220" y="27297"/>
                    <a:pt x="20118" y="27297"/>
                    <a:pt x="22955" y="26819"/>
                  </a:cubicBezTo>
                  <a:cubicBezTo>
                    <a:pt x="25136" y="26533"/>
                    <a:pt x="27346" y="26533"/>
                    <a:pt x="29527" y="26819"/>
                  </a:cubicBezTo>
                  <a:cubicBezTo>
                    <a:pt x="31742" y="27154"/>
                    <a:pt x="33914" y="27729"/>
                    <a:pt x="36004" y="28533"/>
                  </a:cubicBezTo>
                  <a:cubicBezTo>
                    <a:pt x="36767" y="28533"/>
                    <a:pt x="37814" y="28533"/>
                    <a:pt x="37719" y="30248"/>
                  </a:cubicBezTo>
                  <a:cubicBezTo>
                    <a:pt x="35777" y="31422"/>
                    <a:pt x="33456" y="31798"/>
                    <a:pt x="31242" y="31295"/>
                  </a:cubicBezTo>
                  <a:cubicBezTo>
                    <a:pt x="25923" y="30294"/>
                    <a:pt x="20464" y="30294"/>
                    <a:pt x="15145" y="31295"/>
                  </a:cubicBezTo>
                  <a:cubicBezTo>
                    <a:pt x="13117" y="31322"/>
                    <a:pt x="11138" y="31916"/>
                    <a:pt x="9430" y="33010"/>
                  </a:cubicBezTo>
                  <a:lnTo>
                    <a:pt x="9430" y="34153"/>
                  </a:lnTo>
                  <a:cubicBezTo>
                    <a:pt x="9430" y="34153"/>
                    <a:pt x="9430" y="34820"/>
                    <a:pt x="9430" y="35010"/>
                  </a:cubicBezTo>
                  <a:cubicBezTo>
                    <a:pt x="11921" y="38411"/>
                    <a:pt x="15991" y="40283"/>
                    <a:pt x="20193" y="39963"/>
                  </a:cubicBezTo>
                  <a:lnTo>
                    <a:pt x="24479" y="39963"/>
                  </a:lnTo>
                  <a:cubicBezTo>
                    <a:pt x="25703" y="40125"/>
                    <a:pt x="26913" y="40380"/>
                    <a:pt x="28099" y="40725"/>
                  </a:cubicBezTo>
                  <a:cubicBezTo>
                    <a:pt x="28099" y="41582"/>
                    <a:pt x="28099" y="42154"/>
                    <a:pt x="28099" y="42821"/>
                  </a:cubicBezTo>
                  <a:cubicBezTo>
                    <a:pt x="28766" y="46440"/>
                    <a:pt x="30004" y="47393"/>
                    <a:pt x="33528" y="47107"/>
                  </a:cubicBezTo>
                  <a:lnTo>
                    <a:pt x="40672" y="46535"/>
                  </a:lnTo>
                  <a:cubicBezTo>
                    <a:pt x="45662" y="46824"/>
                    <a:pt x="50643" y="45840"/>
                    <a:pt x="55150" y="43678"/>
                  </a:cubicBezTo>
                  <a:cubicBezTo>
                    <a:pt x="55849" y="43291"/>
                    <a:pt x="56637" y="43094"/>
                    <a:pt x="57436" y="43106"/>
                  </a:cubicBezTo>
                  <a:cubicBezTo>
                    <a:pt x="60035" y="43358"/>
                    <a:pt x="62526" y="41999"/>
                    <a:pt x="63722" y="39677"/>
                  </a:cubicBezTo>
                  <a:cubicBezTo>
                    <a:pt x="63722" y="39106"/>
                    <a:pt x="64960" y="38820"/>
                    <a:pt x="65722" y="38249"/>
                  </a:cubicBezTo>
                  <a:cubicBezTo>
                    <a:pt x="66759" y="40089"/>
                    <a:pt x="68662" y="41274"/>
                    <a:pt x="70771" y="41392"/>
                  </a:cubicBezTo>
                  <a:cubicBezTo>
                    <a:pt x="71718" y="41414"/>
                    <a:pt x="72616" y="41828"/>
                    <a:pt x="73247" y="42535"/>
                  </a:cubicBezTo>
                  <a:cubicBezTo>
                    <a:pt x="73901" y="43440"/>
                    <a:pt x="74997" y="43915"/>
                    <a:pt x="76105" y="43773"/>
                  </a:cubicBezTo>
                  <a:cubicBezTo>
                    <a:pt x="77085" y="43663"/>
                    <a:pt x="78073" y="43631"/>
                    <a:pt x="79057" y="43678"/>
                  </a:cubicBezTo>
                  <a:cubicBezTo>
                    <a:pt x="82552" y="44265"/>
                    <a:pt x="86142" y="43766"/>
                    <a:pt x="89345" y="42249"/>
                  </a:cubicBezTo>
                  <a:cubicBezTo>
                    <a:pt x="89345" y="42249"/>
                    <a:pt x="89345" y="41773"/>
                    <a:pt x="89916" y="41487"/>
                  </a:cubicBezTo>
                  <a:lnTo>
                    <a:pt x="88582" y="38344"/>
                  </a:lnTo>
                  <a:lnTo>
                    <a:pt x="84677" y="39201"/>
                  </a:lnTo>
                  <a:cubicBezTo>
                    <a:pt x="84677" y="38249"/>
                    <a:pt x="84106" y="37487"/>
                    <a:pt x="83820" y="36820"/>
                  </a:cubicBezTo>
                  <a:cubicBezTo>
                    <a:pt x="83534" y="36153"/>
                    <a:pt x="86106" y="37391"/>
                    <a:pt x="86773" y="35677"/>
                  </a:cubicBezTo>
                  <a:close/>
                  <a:moveTo>
                    <a:pt x="83058" y="36344"/>
                  </a:moveTo>
                  <a:lnTo>
                    <a:pt x="83058" y="36344"/>
                  </a:lnTo>
                  <a:lnTo>
                    <a:pt x="82487" y="36344"/>
                  </a:lnTo>
                  <a:close/>
                </a:path>
              </a:pathLst>
            </a:custGeom>
            <a:grpFill/>
            <a:ln w="9525" cap="flat">
              <a:noFill/>
              <a:prstDash val="solid"/>
              <a:miter/>
            </a:ln>
          </p:spPr>
          <p:txBody>
            <a:bodyPr rtlCol="0" anchor="ctr"/>
            <a:lstStyle/>
            <a:p>
              <a:endParaRPr lang="it-IT" sz="1013"/>
            </a:p>
          </p:txBody>
        </p:sp>
        <p:sp>
          <p:nvSpPr>
            <p:cNvPr id="1579" name="Figura a mano libera 1578">
              <a:extLst>
                <a:ext uri="{FF2B5EF4-FFF2-40B4-BE49-F238E27FC236}">
                  <a16:creationId xmlns:a16="http://schemas.microsoft.com/office/drawing/2014/main" id="{2E2E957B-C988-EF48-8138-95DE0DD32199}"/>
                </a:ext>
              </a:extLst>
            </p:cNvPr>
            <p:cNvSpPr/>
            <p:nvPr/>
          </p:nvSpPr>
          <p:spPr>
            <a:xfrm>
              <a:off x="9048184" y="6171317"/>
              <a:ext cx="57150" cy="28575"/>
            </a:xfrm>
            <a:custGeom>
              <a:avLst/>
              <a:gdLst>
                <a:gd name="connsiteX0" fmla="*/ 9716 w 57150"/>
                <a:gd name="connsiteY0" fmla="*/ 16415 h 28575"/>
                <a:gd name="connsiteX1" fmla="*/ 5048 w 57150"/>
                <a:gd name="connsiteY1" fmla="*/ 15748 h 28575"/>
                <a:gd name="connsiteX2" fmla="*/ 1905 w 57150"/>
                <a:gd name="connsiteY2" fmla="*/ 15748 h 28575"/>
                <a:gd name="connsiteX3" fmla="*/ 8668 w 57150"/>
                <a:gd name="connsiteY3" fmla="*/ 20320 h 28575"/>
                <a:gd name="connsiteX4" fmla="*/ 9716 w 57150"/>
                <a:gd name="connsiteY4" fmla="*/ 20320 h 28575"/>
                <a:gd name="connsiteX5" fmla="*/ 6858 w 57150"/>
                <a:gd name="connsiteY5" fmla="*/ 22797 h 28575"/>
                <a:gd name="connsiteX6" fmla="*/ 12573 w 57150"/>
                <a:gd name="connsiteY6" fmla="*/ 23273 h 28575"/>
                <a:gd name="connsiteX7" fmla="*/ 13906 w 57150"/>
                <a:gd name="connsiteY7" fmla="*/ 23273 h 28575"/>
                <a:gd name="connsiteX8" fmla="*/ 18193 w 57150"/>
                <a:gd name="connsiteY8" fmla="*/ 23273 h 28575"/>
                <a:gd name="connsiteX9" fmla="*/ 23431 w 57150"/>
                <a:gd name="connsiteY9" fmla="*/ 23273 h 28575"/>
                <a:gd name="connsiteX10" fmla="*/ 27146 w 57150"/>
                <a:gd name="connsiteY10" fmla="*/ 23845 h 28575"/>
                <a:gd name="connsiteX11" fmla="*/ 27146 w 57150"/>
                <a:gd name="connsiteY11" fmla="*/ 24321 h 28575"/>
                <a:gd name="connsiteX12" fmla="*/ 25622 w 57150"/>
                <a:gd name="connsiteY12" fmla="*/ 24321 h 28575"/>
                <a:gd name="connsiteX13" fmla="*/ 23431 w 57150"/>
                <a:gd name="connsiteY13" fmla="*/ 24321 h 28575"/>
                <a:gd name="connsiteX14" fmla="*/ 26765 w 57150"/>
                <a:gd name="connsiteY14" fmla="*/ 25654 h 28575"/>
                <a:gd name="connsiteX15" fmla="*/ 21336 w 57150"/>
                <a:gd name="connsiteY15" fmla="*/ 26131 h 28575"/>
                <a:gd name="connsiteX16" fmla="*/ 14573 w 57150"/>
                <a:gd name="connsiteY16" fmla="*/ 28321 h 28575"/>
                <a:gd name="connsiteX17" fmla="*/ 18574 w 57150"/>
                <a:gd name="connsiteY17" fmla="*/ 31846 h 28575"/>
                <a:gd name="connsiteX18" fmla="*/ 22193 w 57150"/>
                <a:gd name="connsiteY18" fmla="*/ 31846 h 28575"/>
                <a:gd name="connsiteX19" fmla="*/ 26670 w 57150"/>
                <a:gd name="connsiteY19" fmla="*/ 32989 h 28575"/>
                <a:gd name="connsiteX20" fmla="*/ 22098 w 57150"/>
                <a:gd name="connsiteY20" fmla="*/ 34036 h 28575"/>
                <a:gd name="connsiteX21" fmla="*/ 22670 w 57150"/>
                <a:gd name="connsiteY21" fmla="*/ 35084 h 28575"/>
                <a:gd name="connsiteX22" fmla="*/ 31337 w 57150"/>
                <a:gd name="connsiteY22" fmla="*/ 37180 h 28575"/>
                <a:gd name="connsiteX23" fmla="*/ 33338 w 57150"/>
                <a:gd name="connsiteY23" fmla="*/ 36322 h 28575"/>
                <a:gd name="connsiteX24" fmla="*/ 36195 w 57150"/>
                <a:gd name="connsiteY24" fmla="*/ 36322 h 28575"/>
                <a:gd name="connsiteX25" fmla="*/ 36767 w 57150"/>
                <a:gd name="connsiteY25" fmla="*/ 35846 h 28575"/>
                <a:gd name="connsiteX26" fmla="*/ 36767 w 57150"/>
                <a:gd name="connsiteY26" fmla="*/ 34989 h 28575"/>
                <a:gd name="connsiteX27" fmla="*/ 36767 w 57150"/>
                <a:gd name="connsiteY27" fmla="*/ 33084 h 28575"/>
                <a:gd name="connsiteX28" fmla="*/ 40862 w 57150"/>
                <a:gd name="connsiteY28" fmla="*/ 36418 h 28575"/>
                <a:gd name="connsiteX29" fmla="*/ 43720 w 57150"/>
                <a:gd name="connsiteY29" fmla="*/ 35275 h 28575"/>
                <a:gd name="connsiteX30" fmla="*/ 43720 w 57150"/>
                <a:gd name="connsiteY30" fmla="*/ 33084 h 28575"/>
                <a:gd name="connsiteX31" fmla="*/ 46387 w 57150"/>
                <a:gd name="connsiteY31" fmla="*/ 33084 h 28575"/>
                <a:gd name="connsiteX32" fmla="*/ 46387 w 57150"/>
                <a:gd name="connsiteY32" fmla="*/ 27845 h 28575"/>
                <a:gd name="connsiteX33" fmla="*/ 48768 w 57150"/>
                <a:gd name="connsiteY33" fmla="*/ 30988 h 28575"/>
                <a:gd name="connsiteX34" fmla="*/ 54769 w 57150"/>
                <a:gd name="connsiteY34" fmla="*/ 26702 h 28575"/>
                <a:gd name="connsiteX35" fmla="*/ 61913 w 57150"/>
                <a:gd name="connsiteY35" fmla="*/ 23940 h 28575"/>
                <a:gd name="connsiteX36" fmla="*/ 59817 w 57150"/>
                <a:gd name="connsiteY36" fmla="*/ 21749 h 28575"/>
                <a:gd name="connsiteX37" fmla="*/ 56007 w 57150"/>
                <a:gd name="connsiteY37" fmla="*/ 20701 h 28575"/>
                <a:gd name="connsiteX38" fmla="*/ 50959 w 57150"/>
                <a:gd name="connsiteY38" fmla="*/ 20701 h 28575"/>
                <a:gd name="connsiteX39" fmla="*/ 50959 w 57150"/>
                <a:gd name="connsiteY39" fmla="*/ 19654 h 28575"/>
                <a:gd name="connsiteX40" fmla="*/ 47911 w 57150"/>
                <a:gd name="connsiteY40" fmla="*/ 14986 h 28575"/>
                <a:gd name="connsiteX41" fmla="*/ 47244 w 57150"/>
                <a:gd name="connsiteY41" fmla="*/ 14415 h 28575"/>
                <a:gd name="connsiteX42" fmla="*/ 47244 w 57150"/>
                <a:gd name="connsiteY42" fmla="*/ 14415 h 28575"/>
                <a:gd name="connsiteX43" fmla="*/ 47244 w 57150"/>
                <a:gd name="connsiteY43" fmla="*/ 13653 h 28575"/>
                <a:gd name="connsiteX44" fmla="*/ 46006 w 57150"/>
                <a:gd name="connsiteY44" fmla="*/ 11367 h 28575"/>
                <a:gd name="connsiteX45" fmla="*/ 43434 w 57150"/>
                <a:gd name="connsiteY45" fmla="*/ 11367 h 28575"/>
                <a:gd name="connsiteX46" fmla="*/ 43434 w 57150"/>
                <a:gd name="connsiteY46" fmla="*/ 14129 h 28575"/>
                <a:gd name="connsiteX47" fmla="*/ 39148 w 57150"/>
                <a:gd name="connsiteY47" fmla="*/ 10224 h 28575"/>
                <a:gd name="connsiteX48" fmla="*/ 37528 w 57150"/>
                <a:gd name="connsiteY48" fmla="*/ 10224 h 28575"/>
                <a:gd name="connsiteX49" fmla="*/ 29147 w 57150"/>
                <a:gd name="connsiteY49" fmla="*/ 6604 h 28575"/>
                <a:gd name="connsiteX50" fmla="*/ 25432 w 57150"/>
                <a:gd name="connsiteY50" fmla="*/ 2890 h 28575"/>
                <a:gd name="connsiteX51" fmla="*/ 24003 w 57150"/>
                <a:gd name="connsiteY51" fmla="*/ 1651 h 28575"/>
                <a:gd name="connsiteX52" fmla="*/ 14478 w 57150"/>
                <a:gd name="connsiteY52" fmla="*/ 223 h 28575"/>
                <a:gd name="connsiteX53" fmla="*/ 17907 w 57150"/>
                <a:gd name="connsiteY53" fmla="*/ 2509 h 28575"/>
                <a:gd name="connsiteX54" fmla="*/ 8382 w 57150"/>
                <a:gd name="connsiteY54" fmla="*/ 3747 h 28575"/>
                <a:gd name="connsiteX55" fmla="*/ 8382 w 57150"/>
                <a:gd name="connsiteY55" fmla="*/ 3747 h 28575"/>
                <a:gd name="connsiteX56" fmla="*/ 7525 w 57150"/>
                <a:gd name="connsiteY56" fmla="*/ 4795 h 28575"/>
                <a:gd name="connsiteX57" fmla="*/ 7525 w 57150"/>
                <a:gd name="connsiteY57" fmla="*/ 5652 h 28575"/>
                <a:gd name="connsiteX58" fmla="*/ 10382 w 57150"/>
                <a:gd name="connsiteY58" fmla="*/ 7271 h 28575"/>
                <a:gd name="connsiteX59" fmla="*/ 11906 w 57150"/>
                <a:gd name="connsiteY59" fmla="*/ 8986 h 28575"/>
                <a:gd name="connsiteX60" fmla="*/ 4763 w 57150"/>
                <a:gd name="connsiteY60" fmla="*/ 8986 h 28575"/>
                <a:gd name="connsiteX61" fmla="*/ 4096 w 57150"/>
                <a:gd name="connsiteY61" fmla="*/ 9557 h 28575"/>
                <a:gd name="connsiteX62" fmla="*/ 4096 w 57150"/>
                <a:gd name="connsiteY62" fmla="*/ 11367 h 28575"/>
                <a:gd name="connsiteX63" fmla="*/ 2762 w 57150"/>
                <a:gd name="connsiteY63" fmla="*/ 11367 h 28575"/>
                <a:gd name="connsiteX64" fmla="*/ 0 w 57150"/>
                <a:gd name="connsiteY64" fmla="*/ 11938 h 28575"/>
                <a:gd name="connsiteX65" fmla="*/ 5429 w 57150"/>
                <a:gd name="connsiteY65" fmla="*/ 13462 h 28575"/>
                <a:gd name="connsiteX66" fmla="*/ 10668 w 57150"/>
                <a:gd name="connsiteY66" fmla="*/ 13462 h 28575"/>
                <a:gd name="connsiteX67" fmla="*/ 9716 w 57150"/>
                <a:gd name="connsiteY67" fmla="*/ 16415 h 28575"/>
                <a:gd name="connsiteX68" fmla="*/ 10192 w 57150"/>
                <a:gd name="connsiteY68" fmla="*/ 20892 h 28575"/>
                <a:gd name="connsiteX69" fmla="*/ 12382 w 57150"/>
                <a:gd name="connsiteY69" fmla="*/ 20035 h 28575"/>
                <a:gd name="connsiteX70" fmla="*/ 10287 w 57150"/>
                <a:gd name="connsiteY70" fmla="*/ 2089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7150" h="28575">
                  <a:moveTo>
                    <a:pt x="9716" y="16415"/>
                  </a:moveTo>
                  <a:lnTo>
                    <a:pt x="5048" y="15748"/>
                  </a:lnTo>
                  <a:cubicBezTo>
                    <a:pt x="4001" y="15748"/>
                    <a:pt x="2857" y="15082"/>
                    <a:pt x="1905" y="15748"/>
                  </a:cubicBezTo>
                  <a:cubicBezTo>
                    <a:pt x="2529" y="18866"/>
                    <a:pt x="5543" y="20903"/>
                    <a:pt x="8668" y="20320"/>
                  </a:cubicBezTo>
                  <a:lnTo>
                    <a:pt x="9716" y="20320"/>
                  </a:lnTo>
                  <a:cubicBezTo>
                    <a:pt x="9716" y="21749"/>
                    <a:pt x="6953" y="20987"/>
                    <a:pt x="6858" y="22797"/>
                  </a:cubicBezTo>
                  <a:cubicBezTo>
                    <a:pt x="8763" y="23940"/>
                    <a:pt x="10573" y="24892"/>
                    <a:pt x="12573" y="23273"/>
                  </a:cubicBezTo>
                  <a:cubicBezTo>
                    <a:pt x="12985" y="23035"/>
                    <a:pt x="13494" y="23035"/>
                    <a:pt x="13906" y="23273"/>
                  </a:cubicBezTo>
                  <a:cubicBezTo>
                    <a:pt x="15430" y="24702"/>
                    <a:pt x="16669" y="23273"/>
                    <a:pt x="18193" y="23273"/>
                  </a:cubicBezTo>
                  <a:cubicBezTo>
                    <a:pt x="19931" y="23032"/>
                    <a:pt x="21693" y="23032"/>
                    <a:pt x="23431" y="23273"/>
                  </a:cubicBezTo>
                  <a:cubicBezTo>
                    <a:pt x="24687" y="23324"/>
                    <a:pt x="25934" y="23515"/>
                    <a:pt x="27146" y="23845"/>
                  </a:cubicBezTo>
                  <a:cubicBezTo>
                    <a:pt x="27146" y="23845"/>
                    <a:pt x="27146" y="23845"/>
                    <a:pt x="27146" y="24321"/>
                  </a:cubicBezTo>
                  <a:lnTo>
                    <a:pt x="25622" y="24321"/>
                  </a:lnTo>
                  <a:lnTo>
                    <a:pt x="23431" y="24321"/>
                  </a:lnTo>
                  <a:lnTo>
                    <a:pt x="26765" y="25654"/>
                  </a:lnTo>
                  <a:cubicBezTo>
                    <a:pt x="24966" y="25919"/>
                    <a:pt x="23153" y="26078"/>
                    <a:pt x="21336" y="26131"/>
                  </a:cubicBezTo>
                  <a:cubicBezTo>
                    <a:pt x="18876" y="25896"/>
                    <a:pt x="16429" y="26689"/>
                    <a:pt x="14573" y="28321"/>
                  </a:cubicBezTo>
                  <a:lnTo>
                    <a:pt x="18574" y="31846"/>
                  </a:lnTo>
                  <a:cubicBezTo>
                    <a:pt x="19717" y="31846"/>
                    <a:pt x="20955" y="31846"/>
                    <a:pt x="22193" y="31846"/>
                  </a:cubicBezTo>
                  <a:cubicBezTo>
                    <a:pt x="23431" y="31846"/>
                    <a:pt x="24479" y="32417"/>
                    <a:pt x="26670" y="32989"/>
                  </a:cubicBezTo>
                  <a:lnTo>
                    <a:pt x="22098" y="34036"/>
                  </a:lnTo>
                  <a:cubicBezTo>
                    <a:pt x="22098" y="34608"/>
                    <a:pt x="22098" y="34989"/>
                    <a:pt x="22670" y="35084"/>
                  </a:cubicBezTo>
                  <a:cubicBezTo>
                    <a:pt x="25323" y="36535"/>
                    <a:pt x="28314" y="37258"/>
                    <a:pt x="31337" y="37180"/>
                  </a:cubicBezTo>
                  <a:cubicBezTo>
                    <a:pt x="32125" y="37451"/>
                    <a:pt x="32991" y="37080"/>
                    <a:pt x="33338" y="36322"/>
                  </a:cubicBezTo>
                  <a:cubicBezTo>
                    <a:pt x="34100" y="34798"/>
                    <a:pt x="35147" y="35751"/>
                    <a:pt x="36195" y="36322"/>
                  </a:cubicBezTo>
                  <a:cubicBezTo>
                    <a:pt x="37243" y="36894"/>
                    <a:pt x="36195" y="36322"/>
                    <a:pt x="36767" y="35846"/>
                  </a:cubicBezTo>
                  <a:lnTo>
                    <a:pt x="36767" y="34989"/>
                  </a:lnTo>
                  <a:lnTo>
                    <a:pt x="36767" y="33084"/>
                  </a:lnTo>
                  <a:lnTo>
                    <a:pt x="40862" y="36418"/>
                  </a:lnTo>
                  <a:cubicBezTo>
                    <a:pt x="42101" y="37370"/>
                    <a:pt x="43339" y="36894"/>
                    <a:pt x="43720" y="35275"/>
                  </a:cubicBezTo>
                  <a:cubicBezTo>
                    <a:pt x="43771" y="34545"/>
                    <a:pt x="43771" y="33813"/>
                    <a:pt x="43720" y="33084"/>
                  </a:cubicBezTo>
                  <a:lnTo>
                    <a:pt x="46387" y="33084"/>
                  </a:lnTo>
                  <a:cubicBezTo>
                    <a:pt x="46958" y="31274"/>
                    <a:pt x="44387" y="29369"/>
                    <a:pt x="46387" y="27845"/>
                  </a:cubicBezTo>
                  <a:cubicBezTo>
                    <a:pt x="47816" y="28417"/>
                    <a:pt x="46387" y="30798"/>
                    <a:pt x="48768" y="30988"/>
                  </a:cubicBezTo>
                  <a:cubicBezTo>
                    <a:pt x="50615" y="29356"/>
                    <a:pt x="52626" y="27919"/>
                    <a:pt x="54769" y="26702"/>
                  </a:cubicBezTo>
                  <a:cubicBezTo>
                    <a:pt x="57320" y="26305"/>
                    <a:pt x="59757" y="25362"/>
                    <a:pt x="61913" y="23940"/>
                  </a:cubicBezTo>
                  <a:cubicBezTo>
                    <a:pt x="61055" y="23178"/>
                    <a:pt x="60484" y="22416"/>
                    <a:pt x="59817" y="21749"/>
                  </a:cubicBezTo>
                  <a:cubicBezTo>
                    <a:pt x="59150" y="21082"/>
                    <a:pt x="56864" y="22416"/>
                    <a:pt x="56007" y="20701"/>
                  </a:cubicBezTo>
                  <a:lnTo>
                    <a:pt x="50959" y="20701"/>
                  </a:lnTo>
                  <a:cubicBezTo>
                    <a:pt x="50998" y="20354"/>
                    <a:pt x="50998" y="20002"/>
                    <a:pt x="50959" y="19654"/>
                  </a:cubicBezTo>
                  <a:cubicBezTo>
                    <a:pt x="51721" y="16129"/>
                    <a:pt x="50959" y="15653"/>
                    <a:pt x="47911" y="14986"/>
                  </a:cubicBezTo>
                  <a:cubicBezTo>
                    <a:pt x="47911" y="14986"/>
                    <a:pt x="47434" y="14986"/>
                    <a:pt x="47244" y="14415"/>
                  </a:cubicBezTo>
                  <a:cubicBezTo>
                    <a:pt x="47053" y="13843"/>
                    <a:pt x="47244" y="14415"/>
                    <a:pt x="47244" y="14415"/>
                  </a:cubicBezTo>
                  <a:cubicBezTo>
                    <a:pt x="47244" y="14415"/>
                    <a:pt x="47244" y="13939"/>
                    <a:pt x="47244" y="13653"/>
                  </a:cubicBezTo>
                  <a:cubicBezTo>
                    <a:pt x="47244" y="13367"/>
                    <a:pt x="47244" y="11462"/>
                    <a:pt x="46006" y="11367"/>
                  </a:cubicBezTo>
                  <a:cubicBezTo>
                    <a:pt x="45151" y="11273"/>
                    <a:pt x="44288" y="11273"/>
                    <a:pt x="43434" y="11367"/>
                  </a:cubicBezTo>
                  <a:lnTo>
                    <a:pt x="43434" y="14129"/>
                  </a:lnTo>
                  <a:cubicBezTo>
                    <a:pt x="40005" y="14701"/>
                    <a:pt x="39910" y="11938"/>
                    <a:pt x="39148" y="10224"/>
                  </a:cubicBezTo>
                  <a:cubicBezTo>
                    <a:pt x="38611" y="10156"/>
                    <a:pt x="38066" y="10156"/>
                    <a:pt x="37528" y="10224"/>
                  </a:cubicBezTo>
                  <a:cubicBezTo>
                    <a:pt x="34333" y="10334"/>
                    <a:pt x="31257" y="9006"/>
                    <a:pt x="29147" y="6604"/>
                  </a:cubicBezTo>
                  <a:lnTo>
                    <a:pt x="25432" y="2890"/>
                  </a:lnTo>
                  <a:cubicBezTo>
                    <a:pt x="25049" y="2380"/>
                    <a:pt x="24562" y="1958"/>
                    <a:pt x="24003" y="1651"/>
                  </a:cubicBezTo>
                  <a:cubicBezTo>
                    <a:pt x="21064" y="164"/>
                    <a:pt x="17724" y="-337"/>
                    <a:pt x="14478" y="223"/>
                  </a:cubicBezTo>
                  <a:cubicBezTo>
                    <a:pt x="15621" y="1080"/>
                    <a:pt x="17526" y="223"/>
                    <a:pt x="17907" y="2509"/>
                  </a:cubicBezTo>
                  <a:cubicBezTo>
                    <a:pt x="14764" y="2509"/>
                    <a:pt x="12002" y="4414"/>
                    <a:pt x="8382" y="3747"/>
                  </a:cubicBezTo>
                  <a:lnTo>
                    <a:pt x="8382" y="3747"/>
                  </a:lnTo>
                  <a:cubicBezTo>
                    <a:pt x="8068" y="4073"/>
                    <a:pt x="7782" y="4422"/>
                    <a:pt x="7525" y="4795"/>
                  </a:cubicBezTo>
                  <a:cubicBezTo>
                    <a:pt x="7389" y="5064"/>
                    <a:pt x="7389" y="5382"/>
                    <a:pt x="7525" y="5652"/>
                  </a:cubicBezTo>
                  <a:cubicBezTo>
                    <a:pt x="8509" y="6135"/>
                    <a:pt x="9462" y="6676"/>
                    <a:pt x="10382" y="7271"/>
                  </a:cubicBezTo>
                  <a:cubicBezTo>
                    <a:pt x="10382" y="7271"/>
                    <a:pt x="11144" y="8128"/>
                    <a:pt x="11906" y="8986"/>
                  </a:cubicBezTo>
                  <a:lnTo>
                    <a:pt x="4763" y="8986"/>
                  </a:lnTo>
                  <a:cubicBezTo>
                    <a:pt x="4763" y="8986"/>
                    <a:pt x="4763" y="8986"/>
                    <a:pt x="4096" y="9557"/>
                  </a:cubicBezTo>
                  <a:lnTo>
                    <a:pt x="4096" y="11367"/>
                  </a:lnTo>
                  <a:lnTo>
                    <a:pt x="2762" y="11367"/>
                  </a:lnTo>
                  <a:lnTo>
                    <a:pt x="0" y="11938"/>
                  </a:lnTo>
                  <a:cubicBezTo>
                    <a:pt x="1767" y="12590"/>
                    <a:pt x="3582" y="13099"/>
                    <a:pt x="5429" y="13462"/>
                  </a:cubicBezTo>
                  <a:cubicBezTo>
                    <a:pt x="7174" y="13560"/>
                    <a:pt x="8923" y="13560"/>
                    <a:pt x="10668" y="13462"/>
                  </a:cubicBezTo>
                  <a:cubicBezTo>
                    <a:pt x="10959" y="14548"/>
                    <a:pt x="10586" y="15704"/>
                    <a:pt x="9716" y="16415"/>
                  </a:cubicBezTo>
                  <a:close/>
                  <a:moveTo>
                    <a:pt x="10192" y="20892"/>
                  </a:moveTo>
                  <a:lnTo>
                    <a:pt x="12382" y="20035"/>
                  </a:lnTo>
                  <a:cubicBezTo>
                    <a:pt x="12002" y="21368"/>
                    <a:pt x="11144" y="21178"/>
                    <a:pt x="10287" y="20892"/>
                  </a:cubicBezTo>
                  <a:close/>
                </a:path>
              </a:pathLst>
            </a:custGeom>
            <a:grpFill/>
            <a:ln w="9525" cap="flat">
              <a:noFill/>
              <a:prstDash val="solid"/>
              <a:miter/>
            </a:ln>
          </p:spPr>
          <p:txBody>
            <a:bodyPr rtlCol="0" anchor="ctr"/>
            <a:lstStyle/>
            <a:p>
              <a:endParaRPr lang="it-IT" sz="1013"/>
            </a:p>
          </p:txBody>
        </p:sp>
        <p:sp>
          <p:nvSpPr>
            <p:cNvPr id="1580" name="Figura a mano libera 1579">
              <a:extLst>
                <a:ext uri="{FF2B5EF4-FFF2-40B4-BE49-F238E27FC236}">
                  <a16:creationId xmlns:a16="http://schemas.microsoft.com/office/drawing/2014/main" id="{FCF9A36E-665D-FC4D-8F96-6B7330B1C8A3}"/>
                </a:ext>
              </a:extLst>
            </p:cNvPr>
            <p:cNvSpPr/>
            <p:nvPr/>
          </p:nvSpPr>
          <p:spPr>
            <a:xfrm>
              <a:off x="8896069" y="6249754"/>
              <a:ext cx="47625" cy="28575"/>
            </a:xfrm>
            <a:custGeom>
              <a:avLst/>
              <a:gdLst>
                <a:gd name="connsiteX0" fmla="*/ 4383 w 47625"/>
                <a:gd name="connsiteY0" fmla="*/ 26846 h 28575"/>
                <a:gd name="connsiteX1" fmla="*/ 11336 w 47625"/>
                <a:gd name="connsiteY1" fmla="*/ 32275 h 28575"/>
                <a:gd name="connsiteX2" fmla="*/ 16098 w 47625"/>
                <a:gd name="connsiteY2" fmla="*/ 33323 h 28575"/>
                <a:gd name="connsiteX3" fmla="*/ 23147 w 47625"/>
                <a:gd name="connsiteY3" fmla="*/ 30941 h 28575"/>
                <a:gd name="connsiteX4" fmla="*/ 26100 w 47625"/>
                <a:gd name="connsiteY4" fmla="*/ 29799 h 28575"/>
                <a:gd name="connsiteX5" fmla="*/ 28576 w 47625"/>
                <a:gd name="connsiteY5" fmla="*/ 23226 h 28575"/>
                <a:gd name="connsiteX6" fmla="*/ 33815 w 47625"/>
                <a:gd name="connsiteY6" fmla="*/ 19988 h 28575"/>
                <a:gd name="connsiteX7" fmla="*/ 36291 w 47625"/>
                <a:gd name="connsiteY7" fmla="*/ 17987 h 28575"/>
                <a:gd name="connsiteX8" fmla="*/ 50388 w 47625"/>
                <a:gd name="connsiteY8" fmla="*/ 12177 h 28575"/>
                <a:gd name="connsiteX9" fmla="*/ 54198 w 47625"/>
                <a:gd name="connsiteY9" fmla="*/ 10367 h 28575"/>
                <a:gd name="connsiteX10" fmla="*/ 45531 w 47625"/>
                <a:gd name="connsiteY10" fmla="*/ 4557 h 28575"/>
                <a:gd name="connsiteX11" fmla="*/ 36006 w 47625"/>
                <a:gd name="connsiteY11" fmla="*/ 4081 h 28575"/>
                <a:gd name="connsiteX12" fmla="*/ 34767 w 47625"/>
                <a:gd name="connsiteY12" fmla="*/ 4081 h 28575"/>
                <a:gd name="connsiteX13" fmla="*/ 23623 w 47625"/>
                <a:gd name="connsiteY13" fmla="*/ 176 h 28575"/>
                <a:gd name="connsiteX14" fmla="*/ 21337 w 47625"/>
                <a:gd name="connsiteY14" fmla="*/ 176 h 28575"/>
                <a:gd name="connsiteX15" fmla="*/ 7145 w 47625"/>
                <a:gd name="connsiteY15" fmla="*/ 1890 h 28575"/>
                <a:gd name="connsiteX16" fmla="*/ 6383 w 47625"/>
                <a:gd name="connsiteY16" fmla="*/ 2462 h 28575"/>
                <a:gd name="connsiteX17" fmla="*/ 9336 w 47625"/>
                <a:gd name="connsiteY17" fmla="*/ 7796 h 28575"/>
                <a:gd name="connsiteX18" fmla="*/ 5049 w 47625"/>
                <a:gd name="connsiteY18" fmla="*/ 16463 h 28575"/>
                <a:gd name="connsiteX19" fmla="*/ 1430 w 47625"/>
                <a:gd name="connsiteY19" fmla="*/ 21893 h 28575"/>
                <a:gd name="connsiteX20" fmla="*/ 192 w 47625"/>
                <a:gd name="connsiteY20" fmla="*/ 25322 h 28575"/>
                <a:gd name="connsiteX21" fmla="*/ 4383 w 47625"/>
                <a:gd name="connsiteY21" fmla="*/ 2684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28575">
                  <a:moveTo>
                    <a:pt x="4383" y="26846"/>
                  </a:moveTo>
                  <a:cubicBezTo>
                    <a:pt x="7324" y="27672"/>
                    <a:pt x="9821" y="29621"/>
                    <a:pt x="11336" y="32275"/>
                  </a:cubicBezTo>
                  <a:cubicBezTo>
                    <a:pt x="12574" y="34466"/>
                    <a:pt x="13812" y="34561"/>
                    <a:pt x="16098" y="33323"/>
                  </a:cubicBezTo>
                  <a:cubicBezTo>
                    <a:pt x="18094" y="31723"/>
                    <a:pt x="20590" y="30881"/>
                    <a:pt x="23147" y="30941"/>
                  </a:cubicBezTo>
                  <a:cubicBezTo>
                    <a:pt x="24195" y="30941"/>
                    <a:pt x="25433" y="30084"/>
                    <a:pt x="26100" y="29799"/>
                  </a:cubicBezTo>
                  <a:lnTo>
                    <a:pt x="28576" y="23226"/>
                  </a:lnTo>
                  <a:cubicBezTo>
                    <a:pt x="30779" y="23173"/>
                    <a:pt x="32782" y="21935"/>
                    <a:pt x="33815" y="19988"/>
                  </a:cubicBezTo>
                  <a:cubicBezTo>
                    <a:pt x="34386" y="19057"/>
                    <a:pt x="35261" y="18350"/>
                    <a:pt x="36291" y="17987"/>
                  </a:cubicBezTo>
                  <a:cubicBezTo>
                    <a:pt x="40827" y="15677"/>
                    <a:pt x="45542" y="13735"/>
                    <a:pt x="50388" y="12177"/>
                  </a:cubicBezTo>
                  <a:cubicBezTo>
                    <a:pt x="51341" y="12177"/>
                    <a:pt x="52293" y="11225"/>
                    <a:pt x="54198" y="10367"/>
                  </a:cubicBezTo>
                  <a:lnTo>
                    <a:pt x="45531" y="4557"/>
                  </a:lnTo>
                  <a:cubicBezTo>
                    <a:pt x="42785" y="2376"/>
                    <a:pt x="38956" y="2185"/>
                    <a:pt x="36006" y="4081"/>
                  </a:cubicBezTo>
                  <a:cubicBezTo>
                    <a:pt x="35604" y="4212"/>
                    <a:pt x="35169" y="4212"/>
                    <a:pt x="34767" y="4081"/>
                  </a:cubicBezTo>
                  <a:cubicBezTo>
                    <a:pt x="31148" y="2271"/>
                    <a:pt x="27147" y="1985"/>
                    <a:pt x="23623" y="176"/>
                  </a:cubicBezTo>
                  <a:cubicBezTo>
                    <a:pt x="22879" y="-59"/>
                    <a:pt x="22081" y="-59"/>
                    <a:pt x="21337" y="176"/>
                  </a:cubicBezTo>
                  <a:cubicBezTo>
                    <a:pt x="16575" y="652"/>
                    <a:pt x="11812" y="1319"/>
                    <a:pt x="7145" y="1890"/>
                  </a:cubicBezTo>
                  <a:cubicBezTo>
                    <a:pt x="7145" y="1890"/>
                    <a:pt x="7145" y="1890"/>
                    <a:pt x="6383" y="2462"/>
                  </a:cubicBezTo>
                  <a:cubicBezTo>
                    <a:pt x="5526" y="5224"/>
                    <a:pt x="8383" y="5986"/>
                    <a:pt x="9336" y="7796"/>
                  </a:cubicBezTo>
                  <a:cubicBezTo>
                    <a:pt x="8002" y="10844"/>
                    <a:pt x="4478" y="12653"/>
                    <a:pt x="5049" y="16463"/>
                  </a:cubicBezTo>
                  <a:cubicBezTo>
                    <a:pt x="3049" y="17702"/>
                    <a:pt x="3335" y="20464"/>
                    <a:pt x="1430" y="21893"/>
                  </a:cubicBezTo>
                  <a:cubicBezTo>
                    <a:pt x="215" y="22562"/>
                    <a:pt x="-316" y="24030"/>
                    <a:pt x="192" y="25322"/>
                  </a:cubicBezTo>
                  <a:cubicBezTo>
                    <a:pt x="1430" y="25703"/>
                    <a:pt x="2859" y="26846"/>
                    <a:pt x="4383" y="26846"/>
                  </a:cubicBezTo>
                  <a:close/>
                </a:path>
              </a:pathLst>
            </a:custGeom>
            <a:grpFill/>
            <a:ln w="9525" cap="flat">
              <a:noFill/>
              <a:prstDash val="solid"/>
              <a:miter/>
            </a:ln>
          </p:spPr>
          <p:txBody>
            <a:bodyPr rtlCol="0" anchor="ctr"/>
            <a:lstStyle/>
            <a:p>
              <a:endParaRPr lang="it-IT" sz="1013"/>
            </a:p>
          </p:txBody>
        </p:sp>
        <p:sp>
          <p:nvSpPr>
            <p:cNvPr id="1581" name="Figura a mano libera 1580">
              <a:extLst>
                <a:ext uri="{FF2B5EF4-FFF2-40B4-BE49-F238E27FC236}">
                  <a16:creationId xmlns:a16="http://schemas.microsoft.com/office/drawing/2014/main" id="{6F7DAE69-D98D-E547-A95E-3C2720BD6FB5}"/>
                </a:ext>
              </a:extLst>
            </p:cNvPr>
            <p:cNvSpPr/>
            <p:nvPr/>
          </p:nvSpPr>
          <p:spPr>
            <a:xfrm>
              <a:off x="9066758" y="6226784"/>
              <a:ext cx="66675" cy="19050"/>
            </a:xfrm>
            <a:custGeom>
              <a:avLst/>
              <a:gdLst>
                <a:gd name="connsiteX0" fmla="*/ 5334 w 66675"/>
                <a:gd name="connsiteY0" fmla="*/ 14668 h 19050"/>
                <a:gd name="connsiteX1" fmla="*/ 7334 w 66675"/>
                <a:gd name="connsiteY1" fmla="*/ 18955 h 19050"/>
                <a:gd name="connsiteX2" fmla="*/ 10905 w 66675"/>
                <a:gd name="connsiteY2" fmla="*/ 20539 h 19050"/>
                <a:gd name="connsiteX3" fmla="*/ 11240 w 66675"/>
                <a:gd name="connsiteY3" fmla="*/ 20383 h 19050"/>
                <a:gd name="connsiteX4" fmla="*/ 12954 w 66675"/>
                <a:gd name="connsiteY4" fmla="*/ 19717 h 19050"/>
                <a:gd name="connsiteX5" fmla="*/ 25622 w 66675"/>
                <a:gd name="connsiteY5" fmla="*/ 19717 h 19050"/>
                <a:gd name="connsiteX6" fmla="*/ 26860 w 66675"/>
                <a:gd name="connsiteY6" fmla="*/ 22955 h 19050"/>
                <a:gd name="connsiteX7" fmla="*/ 28956 w 66675"/>
                <a:gd name="connsiteY7" fmla="*/ 22955 h 19050"/>
                <a:gd name="connsiteX8" fmla="*/ 48006 w 66675"/>
                <a:gd name="connsiteY8" fmla="*/ 22955 h 19050"/>
                <a:gd name="connsiteX9" fmla="*/ 53816 w 66675"/>
                <a:gd name="connsiteY9" fmla="*/ 19907 h 19050"/>
                <a:gd name="connsiteX10" fmla="*/ 56674 w 66675"/>
                <a:gd name="connsiteY10" fmla="*/ 22479 h 19050"/>
                <a:gd name="connsiteX11" fmla="*/ 61817 w 66675"/>
                <a:gd name="connsiteY11" fmla="*/ 23051 h 19050"/>
                <a:gd name="connsiteX12" fmla="*/ 69532 w 66675"/>
                <a:gd name="connsiteY12" fmla="*/ 21622 h 19050"/>
                <a:gd name="connsiteX13" fmla="*/ 69532 w 66675"/>
                <a:gd name="connsiteY13" fmla="*/ 19050 h 19050"/>
                <a:gd name="connsiteX14" fmla="*/ 69532 w 66675"/>
                <a:gd name="connsiteY14" fmla="*/ 19050 h 19050"/>
                <a:gd name="connsiteX15" fmla="*/ 70104 w 66675"/>
                <a:gd name="connsiteY15" fmla="*/ 17050 h 19050"/>
                <a:gd name="connsiteX16" fmla="*/ 72485 w 66675"/>
                <a:gd name="connsiteY16" fmla="*/ 14288 h 19050"/>
                <a:gd name="connsiteX17" fmla="*/ 66389 w 66675"/>
                <a:gd name="connsiteY17" fmla="*/ 11430 h 19050"/>
                <a:gd name="connsiteX18" fmla="*/ 64960 w 66675"/>
                <a:gd name="connsiteY18" fmla="*/ 10954 h 19050"/>
                <a:gd name="connsiteX19" fmla="*/ 55435 w 66675"/>
                <a:gd name="connsiteY19" fmla="*/ 9906 h 19050"/>
                <a:gd name="connsiteX20" fmla="*/ 54007 w 66675"/>
                <a:gd name="connsiteY20" fmla="*/ 9906 h 19050"/>
                <a:gd name="connsiteX21" fmla="*/ 41910 w 66675"/>
                <a:gd name="connsiteY21" fmla="*/ 11716 h 19050"/>
                <a:gd name="connsiteX22" fmla="*/ 40576 w 66675"/>
                <a:gd name="connsiteY22" fmla="*/ 11716 h 19050"/>
                <a:gd name="connsiteX23" fmla="*/ 34099 w 66675"/>
                <a:gd name="connsiteY23" fmla="*/ 11716 h 19050"/>
                <a:gd name="connsiteX24" fmla="*/ 31147 w 66675"/>
                <a:gd name="connsiteY24" fmla="*/ 11716 h 19050"/>
                <a:gd name="connsiteX25" fmla="*/ 27813 w 66675"/>
                <a:gd name="connsiteY25" fmla="*/ 12192 h 19050"/>
                <a:gd name="connsiteX26" fmla="*/ 24955 w 66675"/>
                <a:gd name="connsiteY26" fmla="*/ 11240 h 19050"/>
                <a:gd name="connsiteX27" fmla="*/ 22003 w 66675"/>
                <a:gd name="connsiteY27" fmla="*/ 11240 h 19050"/>
                <a:gd name="connsiteX28" fmla="*/ 16764 w 66675"/>
                <a:gd name="connsiteY28" fmla="*/ 7429 h 19050"/>
                <a:gd name="connsiteX29" fmla="*/ 13621 w 66675"/>
                <a:gd name="connsiteY29" fmla="*/ 7429 h 19050"/>
                <a:gd name="connsiteX30" fmla="*/ 11906 w 66675"/>
                <a:gd name="connsiteY30" fmla="*/ 4667 h 19050"/>
                <a:gd name="connsiteX31" fmla="*/ 19717 w 66675"/>
                <a:gd name="connsiteY31" fmla="*/ 4667 h 19050"/>
                <a:gd name="connsiteX32" fmla="*/ 18955 w 66675"/>
                <a:gd name="connsiteY32" fmla="*/ 3810 h 19050"/>
                <a:gd name="connsiteX33" fmla="*/ 13049 w 66675"/>
                <a:gd name="connsiteY33" fmla="*/ 571 h 19050"/>
                <a:gd name="connsiteX34" fmla="*/ 9334 w 66675"/>
                <a:gd name="connsiteY34" fmla="*/ 0 h 19050"/>
                <a:gd name="connsiteX35" fmla="*/ 1810 w 66675"/>
                <a:gd name="connsiteY35" fmla="*/ 571 h 19050"/>
                <a:gd name="connsiteX36" fmla="*/ 0 w 66675"/>
                <a:gd name="connsiteY36" fmla="*/ 1619 h 19050"/>
                <a:gd name="connsiteX37" fmla="*/ 4763 w 66675"/>
                <a:gd name="connsiteY37" fmla="*/ 7144 h 19050"/>
                <a:gd name="connsiteX38" fmla="*/ 4763 w 66675"/>
                <a:gd name="connsiteY38" fmla="*/ 13716 h 19050"/>
                <a:gd name="connsiteX39" fmla="*/ 5334 w 66675"/>
                <a:gd name="connsiteY39" fmla="*/ 1466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6675" h="19050">
                  <a:moveTo>
                    <a:pt x="5334" y="14668"/>
                  </a:moveTo>
                  <a:lnTo>
                    <a:pt x="7334" y="18955"/>
                  </a:lnTo>
                  <a:cubicBezTo>
                    <a:pt x="7883" y="20378"/>
                    <a:pt x="9481" y="21087"/>
                    <a:pt x="10905" y="20539"/>
                  </a:cubicBezTo>
                  <a:cubicBezTo>
                    <a:pt x="11019" y="20495"/>
                    <a:pt x="11132" y="20443"/>
                    <a:pt x="11240" y="20383"/>
                  </a:cubicBezTo>
                  <a:cubicBezTo>
                    <a:pt x="11841" y="20245"/>
                    <a:pt x="12418" y="20021"/>
                    <a:pt x="12954" y="19717"/>
                  </a:cubicBezTo>
                  <a:cubicBezTo>
                    <a:pt x="17335" y="23908"/>
                    <a:pt x="21526" y="21527"/>
                    <a:pt x="25622" y="19717"/>
                  </a:cubicBezTo>
                  <a:lnTo>
                    <a:pt x="26860" y="22955"/>
                  </a:lnTo>
                  <a:lnTo>
                    <a:pt x="28956" y="22955"/>
                  </a:lnTo>
                  <a:lnTo>
                    <a:pt x="48006" y="22955"/>
                  </a:lnTo>
                  <a:cubicBezTo>
                    <a:pt x="50376" y="23182"/>
                    <a:pt x="52655" y="21986"/>
                    <a:pt x="53816" y="19907"/>
                  </a:cubicBezTo>
                  <a:cubicBezTo>
                    <a:pt x="54864" y="20955"/>
                    <a:pt x="55626" y="22193"/>
                    <a:pt x="56674" y="22479"/>
                  </a:cubicBezTo>
                  <a:cubicBezTo>
                    <a:pt x="58325" y="23045"/>
                    <a:pt x="60082" y="23239"/>
                    <a:pt x="61817" y="23051"/>
                  </a:cubicBezTo>
                  <a:cubicBezTo>
                    <a:pt x="64418" y="22742"/>
                    <a:pt x="66994" y="22265"/>
                    <a:pt x="69532" y="21622"/>
                  </a:cubicBezTo>
                  <a:lnTo>
                    <a:pt x="69532" y="19050"/>
                  </a:lnTo>
                  <a:lnTo>
                    <a:pt x="69532" y="19050"/>
                  </a:lnTo>
                  <a:cubicBezTo>
                    <a:pt x="69532" y="18193"/>
                    <a:pt x="69532" y="17621"/>
                    <a:pt x="70104" y="17050"/>
                  </a:cubicBezTo>
                  <a:cubicBezTo>
                    <a:pt x="70675" y="16478"/>
                    <a:pt x="72676" y="16192"/>
                    <a:pt x="72485" y="14288"/>
                  </a:cubicBezTo>
                  <a:cubicBezTo>
                    <a:pt x="70836" y="12672"/>
                    <a:pt x="68687" y="11664"/>
                    <a:pt x="66389" y="11430"/>
                  </a:cubicBezTo>
                  <a:cubicBezTo>
                    <a:pt x="65879" y="11401"/>
                    <a:pt x="65385" y="11238"/>
                    <a:pt x="64960" y="10954"/>
                  </a:cubicBezTo>
                  <a:cubicBezTo>
                    <a:pt x="62088" y="9238"/>
                    <a:pt x="58612" y="8856"/>
                    <a:pt x="55435" y="9906"/>
                  </a:cubicBezTo>
                  <a:cubicBezTo>
                    <a:pt x="54963" y="9994"/>
                    <a:pt x="54479" y="9994"/>
                    <a:pt x="54007" y="9906"/>
                  </a:cubicBezTo>
                  <a:cubicBezTo>
                    <a:pt x="49901" y="9832"/>
                    <a:pt x="45813" y="10443"/>
                    <a:pt x="41910" y="11716"/>
                  </a:cubicBezTo>
                  <a:cubicBezTo>
                    <a:pt x="41434" y="11716"/>
                    <a:pt x="40767" y="11716"/>
                    <a:pt x="40576" y="11716"/>
                  </a:cubicBezTo>
                  <a:cubicBezTo>
                    <a:pt x="38576" y="14288"/>
                    <a:pt x="36290" y="12954"/>
                    <a:pt x="34099" y="11716"/>
                  </a:cubicBezTo>
                  <a:cubicBezTo>
                    <a:pt x="33137" y="11427"/>
                    <a:pt x="32110" y="11427"/>
                    <a:pt x="31147" y="11716"/>
                  </a:cubicBezTo>
                  <a:cubicBezTo>
                    <a:pt x="30070" y="12060"/>
                    <a:pt x="28943" y="12221"/>
                    <a:pt x="27813" y="12192"/>
                  </a:cubicBezTo>
                  <a:cubicBezTo>
                    <a:pt x="26826" y="11990"/>
                    <a:pt x="25866" y="11670"/>
                    <a:pt x="24955" y="11240"/>
                  </a:cubicBezTo>
                  <a:cubicBezTo>
                    <a:pt x="23336" y="12764"/>
                    <a:pt x="22384" y="12859"/>
                    <a:pt x="22003" y="11240"/>
                  </a:cubicBezTo>
                  <a:cubicBezTo>
                    <a:pt x="21622" y="9620"/>
                    <a:pt x="19241" y="7715"/>
                    <a:pt x="16764" y="7429"/>
                  </a:cubicBezTo>
                  <a:lnTo>
                    <a:pt x="13621" y="7429"/>
                  </a:lnTo>
                  <a:lnTo>
                    <a:pt x="11906" y="4667"/>
                  </a:lnTo>
                  <a:lnTo>
                    <a:pt x="19717" y="4667"/>
                  </a:lnTo>
                  <a:cubicBezTo>
                    <a:pt x="19717" y="4191"/>
                    <a:pt x="19241" y="3810"/>
                    <a:pt x="18955" y="3810"/>
                  </a:cubicBezTo>
                  <a:cubicBezTo>
                    <a:pt x="16859" y="2953"/>
                    <a:pt x="14192" y="3239"/>
                    <a:pt x="13049" y="571"/>
                  </a:cubicBezTo>
                  <a:cubicBezTo>
                    <a:pt x="11827" y="289"/>
                    <a:pt x="10585" y="97"/>
                    <a:pt x="9334" y="0"/>
                  </a:cubicBezTo>
                  <a:cubicBezTo>
                    <a:pt x="6763" y="0"/>
                    <a:pt x="4286" y="0"/>
                    <a:pt x="1810" y="571"/>
                  </a:cubicBezTo>
                  <a:cubicBezTo>
                    <a:pt x="1139" y="788"/>
                    <a:pt x="522" y="1145"/>
                    <a:pt x="0" y="1619"/>
                  </a:cubicBezTo>
                  <a:cubicBezTo>
                    <a:pt x="1048" y="3905"/>
                    <a:pt x="3334" y="5143"/>
                    <a:pt x="4763" y="7144"/>
                  </a:cubicBezTo>
                  <a:cubicBezTo>
                    <a:pt x="6191" y="9144"/>
                    <a:pt x="7144" y="10192"/>
                    <a:pt x="4763" y="13716"/>
                  </a:cubicBezTo>
                  <a:cubicBezTo>
                    <a:pt x="5334" y="14002"/>
                    <a:pt x="5429" y="14383"/>
                    <a:pt x="5334" y="14668"/>
                  </a:cubicBezTo>
                  <a:close/>
                </a:path>
              </a:pathLst>
            </a:custGeom>
            <a:grpFill/>
            <a:ln w="9525" cap="flat">
              <a:noFill/>
              <a:prstDash val="solid"/>
              <a:miter/>
            </a:ln>
          </p:spPr>
          <p:txBody>
            <a:bodyPr rtlCol="0" anchor="ctr"/>
            <a:lstStyle/>
            <a:p>
              <a:endParaRPr lang="it-IT" sz="1013"/>
            </a:p>
          </p:txBody>
        </p:sp>
        <p:sp>
          <p:nvSpPr>
            <p:cNvPr id="1582" name="Figura a mano libera 1581">
              <a:extLst>
                <a:ext uri="{FF2B5EF4-FFF2-40B4-BE49-F238E27FC236}">
                  <a16:creationId xmlns:a16="http://schemas.microsoft.com/office/drawing/2014/main" id="{C00D9946-AB41-8B4A-97E4-AA4A1BD89D9C}"/>
                </a:ext>
              </a:extLst>
            </p:cNvPr>
            <p:cNvSpPr/>
            <p:nvPr/>
          </p:nvSpPr>
          <p:spPr>
            <a:xfrm>
              <a:off x="8939314" y="6225736"/>
              <a:ext cx="57150" cy="19050"/>
            </a:xfrm>
            <a:custGeom>
              <a:avLst/>
              <a:gdLst>
                <a:gd name="connsiteX0" fmla="*/ 5905 w 57150"/>
                <a:gd name="connsiteY0" fmla="*/ 6477 h 19050"/>
                <a:gd name="connsiteX1" fmla="*/ 5239 w 57150"/>
                <a:gd name="connsiteY1" fmla="*/ 8572 h 19050"/>
                <a:gd name="connsiteX2" fmla="*/ 9906 w 57150"/>
                <a:gd name="connsiteY2" fmla="*/ 9049 h 19050"/>
                <a:gd name="connsiteX3" fmla="*/ 2000 w 57150"/>
                <a:gd name="connsiteY3" fmla="*/ 11525 h 19050"/>
                <a:gd name="connsiteX4" fmla="*/ 2858 w 57150"/>
                <a:gd name="connsiteY4" fmla="*/ 12287 h 19050"/>
                <a:gd name="connsiteX5" fmla="*/ 8001 w 57150"/>
                <a:gd name="connsiteY5" fmla="*/ 12287 h 19050"/>
                <a:gd name="connsiteX6" fmla="*/ 6670 w 57150"/>
                <a:gd name="connsiteY6" fmla="*/ 13808 h 19050"/>
                <a:gd name="connsiteX7" fmla="*/ 6572 w 57150"/>
                <a:gd name="connsiteY7" fmla="*/ 13811 h 19050"/>
                <a:gd name="connsiteX8" fmla="*/ 2286 w 57150"/>
                <a:gd name="connsiteY8" fmla="*/ 13811 h 19050"/>
                <a:gd name="connsiteX9" fmla="*/ 0 w 57150"/>
                <a:gd name="connsiteY9" fmla="*/ 16002 h 19050"/>
                <a:gd name="connsiteX10" fmla="*/ 3429 w 57150"/>
                <a:gd name="connsiteY10" fmla="*/ 16859 h 19050"/>
                <a:gd name="connsiteX11" fmla="*/ 7334 w 57150"/>
                <a:gd name="connsiteY11" fmla="*/ 18002 h 19050"/>
                <a:gd name="connsiteX12" fmla="*/ 9525 w 57150"/>
                <a:gd name="connsiteY12" fmla="*/ 18002 h 19050"/>
                <a:gd name="connsiteX13" fmla="*/ 11716 w 57150"/>
                <a:gd name="connsiteY13" fmla="*/ 18002 h 19050"/>
                <a:gd name="connsiteX14" fmla="*/ 16193 w 57150"/>
                <a:gd name="connsiteY14" fmla="*/ 16955 h 19050"/>
                <a:gd name="connsiteX15" fmla="*/ 18764 w 57150"/>
                <a:gd name="connsiteY15" fmla="*/ 14383 h 19050"/>
                <a:gd name="connsiteX16" fmla="*/ 19717 w 57150"/>
                <a:gd name="connsiteY16" fmla="*/ 18193 h 19050"/>
                <a:gd name="connsiteX17" fmla="*/ 26194 w 57150"/>
                <a:gd name="connsiteY17" fmla="*/ 17145 h 19050"/>
                <a:gd name="connsiteX18" fmla="*/ 32861 w 57150"/>
                <a:gd name="connsiteY18" fmla="*/ 17145 h 19050"/>
                <a:gd name="connsiteX19" fmla="*/ 27813 w 57150"/>
                <a:gd name="connsiteY19" fmla="*/ 19431 h 19050"/>
                <a:gd name="connsiteX20" fmla="*/ 17145 w 57150"/>
                <a:gd name="connsiteY20" fmla="*/ 22574 h 19050"/>
                <a:gd name="connsiteX21" fmla="*/ 18098 w 57150"/>
                <a:gd name="connsiteY21" fmla="*/ 23527 h 19050"/>
                <a:gd name="connsiteX22" fmla="*/ 27623 w 57150"/>
                <a:gd name="connsiteY22" fmla="*/ 24575 h 19050"/>
                <a:gd name="connsiteX23" fmla="*/ 35338 w 57150"/>
                <a:gd name="connsiteY23" fmla="*/ 22098 h 19050"/>
                <a:gd name="connsiteX24" fmla="*/ 43244 w 57150"/>
                <a:gd name="connsiteY24" fmla="*/ 19431 h 19050"/>
                <a:gd name="connsiteX25" fmla="*/ 44482 w 57150"/>
                <a:gd name="connsiteY25" fmla="*/ 18764 h 19050"/>
                <a:gd name="connsiteX26" fmla="*/ 45910 w 57150"/>
                <a:gd name="connsiteY26" fmla="*/ 18764 h 19050"/>
                <a:gd name="connsiteX27" fmla="*/ 53721 w 57150"/>
                <a:gd name="connsiteY27" fmla="*/ 19431 h 19050"/>
                <a:gd name="connsiteX28" fmla="*/ 62008 w 57150"/>
                <a:gd name="connsiteY28" fmla="*/ 14573 h 19050"/>
                <a:gd name="connsiteX29" fmla="*/ 63055 w 57150"/>
                <a:gd name="connsiteY29" fmla="*/ 12478 h 19050"/>
                <a:gd name="connsiteX30" fmla="*/ 62198 w 57150"/>
                <a:gd name="connsiteY30" fmla="*/ 9430 h 19050"/>
                <a:gd name="connsiteX31" fmla="*/ 58198 w 57150"/>
                <a:gd name="connsiteY31" fmla="*/ 8287 h 19050"/>
                <a:gd name="connsiteX32" fmla="*/ 55435 w 57150"/>
                <a:gd name="connsiteY32" fmla="*/ 10382 h 19050"/>
                <a:gd name="connsiteX33" fmla="*/ 48958 w 57150"/>
                <a:gd name="connsiteY33" fmla="*/ 8001 h 19050"/>
                <a:gd name="connsiteX34" fmla="*/ 47972 w 57150"/>
                <a:gd name="connsiteY34" fmla="*/ 6554 h 19050"/>
                <a:gd name="connsiteX35" fmla="*/ 48101 w 57150"/>
                <a:gd name="connsiteY35" fmla="*/ 6191 h 19050"/>
                <a:gd name="connsiteX36" fmla="*/ 48101 w 57150"/>
                <a:gd name="connsiteY36" fmla="*/ 4858 h 19050"/>
                <a:gd name="connsiteX37" fmla="*/ 45625 w 57150"/>
                <a:gd name="connsiteY37" fmla="*/ 0 h 19050"/>
                <a:gd name="connsiteX38" fmla="*/ 37814 w 57150"/>
                <a:gd name="connsiteY38" fmla="*/ 4858 h 19050"/>
                <a:gd name="connsiteX39" fmla="*/ 42577 w 57150"/>
                <a:gd name="connsiteY39" fmla="*/ 6953 h 19050"/>
                <a:gd name="connsiteX40" fmla="*/ 41339 w 57150"/>
                <a:gd name="connsiteY40" fmla="*/ 10192 h 19050"/>
                <a:gd name="connsiteX41" fmla="*/ 43339 w 57150"/>
                <a:gd name="connsiteY41" fmla="*/ 10954 h 19050"/>
                <a:gd name="connsiteX42" fmla="*/ 44863 w 57150"/>
                <a:gd name="connsiteY42" fmla="*/ 12954 h 19050"/>
                <a:gd name="connsiteX43" fmla="*/ 42958 w 57150"/>
                <a:gd name="connsiteY43" fmla="*/ 14002 h 19050"/>
                <a:gd name="connsiteX44" fmla="*/ 32861 w 57150"/>
                <a:gd name="connsiteY44" fmla="*/ 12764 h 19050"/>
                <a:gd name="connsiteX45" fmla="*/ 25146 w 57150"/>
                <a:gd name="connsiteY45" fmla="*/ 5810 h 19050"/>
                <a:gd name="connsiteX46" fmla="*/ 22955 w 57150"/>
                <a:gd name="connsiteY46" fmla="*/ 5239 h 19050"/>
                <a:gd name="connsiteX47" fmla="*/ 20574 w 57150"/>
                <a:gd name="connsiteY47" fmla="*/ 5239 h 19050"/>
                <a:gd name="connsiteX48" fmla="*/ 17621 w 57150"/>
                <a:gd name="connsiteY48" fmla="*/ 4096 h 19050"/>
                <a:gd name="connsiteX49" fmla="*/ 9620 w 57150"/>
                <a:gd name="connsiteY49" fmla="*/ 3429 h 19050"/>
                <a:gd name="connsiteX50" fmla="*/ 8382 w 57150"/>
                <a:gd name="connsiteY50" fmla="*/ 5239 h 19050"/>
                <a:gd name="connsiteX51" fmla="*/ 5905 w 57150"/>
                <a:gd name="connsiteY51" fmla="*/ 6477 h 19050"/>
                <a:gd name="connsiteX52" fmla="*/ 10001 w 57150"/>
                <a:gd name="connsiteY52" fmla="*/ 12382 h 19050"/>
                <a:gd name="connsiteX53" fmla="*/ 8192 w 57150"/>
                <a:gd name="connsiteY53" fmla="*/ 12382 h 19050"/>
                <a:gd name="connsiteX54" fmla="*/ 10001 w 57150"/>
                <a:gd name="connsiteY54" fmla="*/ 123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7150" h="19050">
                  <a:moveTo>
                    <a:pt x="5905" y="6477"/>
                  </a:moveTo>
                  <a:cubicBezTo>
                    <a:pt x="5144" y="6477"/>
                    <a:pt x="4477" y="7334"/>
                    <a:pt x="5239" y="8572"/>
                  </a:cubicBezTo>
                  <a:lnTo>
                    <a:pt x="9906" y="9049"/>
                  </a:lnTo>
                  <a:cubicBezTo>
                    <a:pt x="7334" y="10668"/>
                    <a:pt x="4381" y="10001"/>
                    <a:pt x="2000" y="11525"/>
                  </a:cubicBezTo>
                  <a:cubicBezTo>
                    <a:pt x="2000" y="11525"/>
                    <a:pt x="2667" y="12287"/>
                    <a:pt x="2858" y="12287"/>
                  </a:cubicBezTo>
                  <a:lnTo>
                    <a:pt x="8001" y="12287"/>
                  </a:lnTo>
                  <a:cubicBezTo>
                    <a:pt x="8053" y="13075"/>
                    <a:pt x="7458" y="13755"/>
                    <a:pt x="6670" y="13808"/>
                  </a:cubicBezTo>
                  <a:cubicBezTo>
                    <a:pt x="6638" y="13810"/>
                    <a:pt x="6605" y="13811"/>
                    <a:pt x="6572" y="13811"/>
                  </a:cubicBezTo>
                  <a:lnTo>
                    <a:pt x="2286" y="13811"/>
                  </a:lnTo>
                  <a:cubicBezTo>
                    <a:pt x="1143" y="13811"/>
                    <a:pt x="95" y="14288"/>
                    <a:pt x="0" y="16002"/>
                  </a:cubicBezTo>
                  <a:cubicBezTo>
                    <a:pt x="1079" y="16499"/>
                    <a:pt x="2242" y="16790"/>
                    <a:pt x="3429" y="16859"/>
                  </a:cubicBezTo>
                  <a:cubicBezTo>
                    <a:pt x="4840" y="16576"/>
                    <a:pt x="6299" y="17003"/>
                    <a:pt x="7334" y="18002"/>
                  </a:cubicBezTo>
                  <a:cubicBezTo>
                    <a:pt x="7970" y="18530"/>
                    <a:pt x="8890" y="18530"/>
                    <a:pt x="9525" y="18002"/>
                  </a:cubicBezTo>
                  <a:cubicBezTo>
                    <a:pt x="10160" y="17475"/>
                    <a:pt x="11080" y="17475"/>
                    <a:pt x="11716" y="18002"/>
                  </a:cubicBezTo>
                  <a:cubicBezTo>
                    <a:pt x="13621" y="19336"/>
                    <a:pt x="14859" y="18002"/>
                    <a:pt x="16193" y="16955"/>
                  </a:cubicBezTo>
                  <a:cubicBezTo>
                    <a:pt x="17526" y="15907"/>
                    <a:pt x="17717" y="15526"/>
                    <a:pt x="18764" y="14383"/>
                  </a:cubicBezTo>
                  <a:lnTo>
                    <a:pt x="19717" y="18193"/>
                  </a:lnTo>
                  <a:cubicBezTo>
                    <a:pt x="21783" y="17411"/>
                    <a:pt x="23986" y="17054"/>
                    <a:pt x="26194" y="17145"/>
                  </a:cubicBezTo>
                  <a:cubicBezTo>
                    <a:pt x="28480" y="17621"/>
                    <a:pt x="30575" y="16383"/>
                    <a:pt x="32861" y="17145"/>
                  </a:cubicBezTo>
                  <a:cubicBezTo>
                    <a:pt x="31768" y="18826"/>
                    <a:pt x="29797" y="19718"/>
                    <a:pt x="27813" y="19431"/>
                  </a:cubicBezTo>
                  <a:cubicBezTo>
                    <a:pt x="24059" y="19625"/>
                    <a:pt x="20404" y="20703"/>
                    <a:pt x="17145" y="22574"/>
                  </a:cubicBezTo>
                  <a:cubicBezTo>
                    <a:pt x="17388" y="22959"/>
                    <a:pt x="17713" y="23284"/>
                    <a:pt x="18098" y="23527"/>
                  </a:cubicBezTo>
                  <a:cubicBezTo>
                    <a:pt x="20982" y="25206"/>
                    <a:pt x="24442" y="25587"/>
                    <a:pt x="27623" y="24575"/>
                  </a:cubicBezTo>
                  <a:cubicBezTo>
                    <a:pt x="30290" y="23908"/>
                    <a:pt x="32766" y="22955"/>
                    <a:pt x="35338" y="22098"/>
                  </a:cubicBezTo>
                  <a:cubicBezTo>
                    <a:pt x="37338" y="19431"/>
                    <a:pt x="40862" y="21145"/>
                    <a:pt x="43244" y="19431"/>
                  </a:cubicBezTo>
                  <a:cubicBezTo>
                    <a:pt x="43614" y="19138"/>
                    <a:pt x="44033" y="18912"/>
                    <a:pt x="44482" y="18764"/>
                  </a:cubicBezTo>
                  <a:cubicBezTo>
                    <a:pt x="44958" y="18764"/>
                    <a:pt x="45625" y="18764"/>
                    <a:pt x="45910" y="18764"/>
                  </a:cubicBezTo>
                  <a:cubicBezTo>
                    <a:pt x="48387" y="20288"/>
                    <a:pt x="51149" y="18764"/>
                    <a:pt x="53721" y="19431"/>
                  </a:cubicBezTo>
                  <a:cubicBezTo>
                    <a:pt x="57345" y="20340"/>
                    <a:pt x="61031" y="18179"/>
                    <a:pt x="62008" y="14573"/>
                  </a:cubicBezTo>
                  <a:cubicBezTo>
                    <a:pt x="62008" y="13811"/>
                    <a:pt x="62770" y="13240"/>
                    <a:pt x="63055" y="12478"/>
                  </a:cubicBezTo>
                  <a:cubicBezTo>
                    <a:pt x="63410" y="11381"/>
                    <a:pt x="63073" y="10180"/>
                    <a:pt x="62198" y="9430"/>
                  </a:cubicBezTo>
                  <a:cubicBezTo>
                    <a:pt x="61024" y="8626"/>
                    <a:pt x="59620" y="8225"/>
                    <a:pt x="58198" y="8287"/>
                  </a:cubicBezTo>
                  <a:cubicBezTo>
                    <a:pt x="56483" y="8287"/>
                    <a:pt x="56483" y="9811"/>
                    <a:pt x="55435" y="10382"/>
                  </a:cubicBezTo>
                  <a:cubicBezTo>
                    <a:pt x="53152" y="9977"/>
                    <a:pt x="50960" y="9172"/>
                    <a:pt x="48958" y="8001"/>
                  </a:cubicBezTo>
                  <a:cubicBezTo>
                    <a:pt x="48286" y="7874"/>
                    <a:pt x="47845" y="7227"/>
                    <a:pt x="47972" y="6554"/>
                  </a:cubicBezTo>
                  <a:cubicBezTo>
                    <a:pt x="47996" y="6427"/>
                    <a:pt x="48039" y="6305"/>
                    <a:pt x="48101" y="6191"/>
                  </a:cubicBezTo>
                  <a:cubicBezTo>
                    <a:pt x="48101" y="6191"/>
                    <a:pt x="48101" y="5048"/>
                    <a:pt x="48101" y="4858"/>
                  </a:cubicBezTo>
                  <a:cubicBezTo>
                    <a:pt x="46292" y="3715"/>
                    <a:pt x="46673" y="1429"/>
                    <a:pt x="45625" y="0"/>
                  </a:cubicBezTo>
                  <a:cubicBezTo>
                    <a:pt x="42863" y="0"/>
                    <a:pt x="42863" y="0"/>
                    <a:pt x="37814" y="4858"/>
                  </a:cubicBezTo>
                  <a:lnTo>
                    <a:pt x="42577" y="6953"/>
                  </a:lnTo>
                  <a:lnTo>
                    <a:pt x="41339" y="10192"/>
                  </a:lnTo>
                  <a:lnTo>
                    <a:pt x="43339" y="10954"/>
                  </a:lnTo>
                  <a:cubicBezTo>
                    <a:pt x="44291" y="10954"/>
                    <a:pt x="45149" y="11811"/>
                    <a:pt x="44863" y="12954"/>
                  </a:cubicBezTo>
                  <a:cubicBezTo>
                    <a:pt x="44577" y="14097"/>
                    <a:pt x="43815" y="14002"/>
                    <a:pt x="42958" y="14002"/>
                  </a:cubicBezTo>
                  <a:lnTo>
                    <a:pt x="32861" y="12764"/>
                  </a:lnTo>
                  <a:cubicBezTo>
                    <a:pt x="31432" y="9144"/>
                    <a:pt x="27623" y="8287"/>
                    <a:pt x="25146" y="5810"/>
                  </a:cubicBezTo>
                  <a:cubicBezTo>
                    <a:pt x="25146" y="5334"/>
                    <a:pt x="23717" y="5334"/>
                    <a:pt x="22955" y="5239"/>
                  </a:cubicBezTo>
                  <a:lnTo>
                    <a:pt x="20574" y="5239"/>
                  </a:lnTo>
                  <a:cubicBezTo>
                    <a:pt x="19454" y="5439"/>
                    <a:pt x="18315" y="4998"/>
                    <a:pt x="17621" y="4096"/>
                  </a:cubicBezTo>
                  <a:cubicBezTo>
                    <a:pt x="15498" y="1900"/>
                    <a:pt x="12078" y="1615"/>
                    <a:pt x="9620" y="3429"/>
                  </a:cubicBezTo>
                  <a:cubicBezTo>
                    <a:pt x="9049" y="3905"/>
                    <a:pt x="8858" y="4858"/>
                    <a:pt x="8382" y="5239"/>
                  </a:cubicBezTo>
                  <a:cubicBezTo>
                    <a:pt x="7594" y="5723"/>
                    <a:pt x="6766" y="6137"/>
                    <a:pt x="5905" y="6477"/>
                  </a:cubicBezTo>
                  <a:close/>
                  <a:moveTo>
                    <a:pt x="10001" y="12382"/>
                  </a:moveTo>
                  <a:lnTo>
                    <a:pt x="8192" y="12382"/>
                  </a:lnTo>
                  <a:lnTo>
                    <a:pt x="10001" y="12382"/>
                  </a:lnTo>
                  <a:close/>
                </a:path>
              </a:pathLst>
            </a:custGeom>
            <a:grpFill/>
            <a:ln w="9525" cap="flat">
              <a:noFill/>
              <a:prstDash val="solid"/>
              <a:miter/>
            </a:ln>
          </p:spPr>
          <p:txBody>
            <a:bodyPr rtlCol="0" anchor="ctr"/>
            <a:lstStyle/>
            <a:p>
              <a:endParaRPr lang="it-IT" sz="1013"/>
            </a:p>
          </p:txBody>
        </p:sp>
        <p:sp>
          <p:nvSpPr>
            <p:cNvPr id="1583" name="Figura a mano libera 1582">
              <a:extLst>
                <a:ext uri="{FF2B5EF4-FFF2-40B4-BE49-F238E27FC236}">
                  <a16:creationId xmlns:a16="http://schemas.microsoft.com/office/drawing/2014/main" id="{EE7F7369-4DE2-C94D-A514-31DE489613FE}"/>
                </a:ext>
              </a:extLst>
            </p:cNvPr>
            <p:cNvSpPr/>
            <p:nvPr/>
          </p:nvSpPr>
          <p:spPr>
            <a:xfrm>
              <a:off x="9017730" y="6256525"/>
              <a:ext cx="28575" cy="19050"/>
            </a:xfrm>
            <a:custGeom>
              <a:avLst/>
              <a:gdLst>
                <a:gd name="connsiteX0" fmla="*/ 17596 w 28575"/>
                <a:gd name="connsiteY0" fmla="*/ 23218 h 19050"/>
                <a:gd name="connsiteX1" fmla="*/ 22475 w 28575"/>
                <a:gd name="connsiteY1" fmla="*/ 24239 h 19050"/>
                <a:gd name="connsiteX2" fmla="*/ 22930 w 28575"/>
                <a:gd name="connsiteY2" fmla="*/ 23885 h 19050"/>
                <a:gd name="connsiteX3" fmla="*/ 24168 w 28575"/>
                <a:gd name="connsiteY3" fmla="*/ 21980 h 19050"/>
                <a:gd name="connsiteX4" fmla="*/ 31883 w 28575"/>
                <a:gd name="connsiteY4" fmla="*/ 18932 h 19050"/>
                <a:gd name="connsiteX5" fmla="*/ 32741 w 28575"/>
                <a:gd name="connsiteY5" fmla="*/ 14360 h 19050"/>
                <a:gd name="connsiteX6" fmla="*/ 31502 w 28575"/>
                <a:gd name="connsiteY6" fmla="*/ 11597 h 19050"/>
                <a:gd name="connsiteX7" fmla="*/ 29883 w 28575"/>
                <a:gd name="connsiteY7" fmla="*/ 11597 h 19050"/>
                <a:gd name="connsiteX8" fmla="*/ 26645 w 28575"/>
                <a:gd name="connsiteY8" fmla="*/ 8930 h 19050"/>
                <a:gd name="connsiteX9" fmla="*/ 22739 w 28575"/>
                <a:gd name="connsiteY9" fmla="*/ 8454 h 19050"/>
                <a:gd name="connsiteX10" fmla="*/ 27407 w 28575"/>
                <a:gd name="connsiteY10" fmla="*/ 4835 h 19050"/>
                <a:gd name="connsiteX11" fmla="*/ 28454 w 28575"/>
                <a:gd name="connsiteY11" fmla="*/ 2358 h 19050"/>
                <a:gd name="connsiteX12" fmla="*/ 29121 w 28575"/>
                <a:gd name="connsiteY12" fmla="*/ 1310 h 19050"/>
                <a:gd name="connsiteX13" fmla="*/ 27978 w 28575"/>
                <a:gd name="connsiteY13" fmla="*/ 72 h 19050"/>
                <a:gd name="connsiteX14" fmla="*/ 23216 w 28575"/>
                <a:gd name="connsiteY14" fmla="*/ 72 h 19050"/>
                <a:gd name="connsiteX15" fmla="*/ 23216 w 28575"/>
                <a:gd name="connsiteY15" fmla="*/ 72 h 19050"/>
                <a:gd name="connsiteX16" fmla="*/ 23216 w 28575"/>
                <a:gd name="connsiteY16" fmla="*/ 72 h 19050"/>
                <a:gd name="connsiteX17" fmla="*/ 23216 w 28575"/>
                <a:gd name="connsiteY17" fmla="*/ 72 h 19050"/>
                <a:gd name="connsiteX18" fmla="*/ 18072 w 28575"/>
                <a:gd name="connsiteY18" fmla="*/ 1120 h 19050"/>
                <a:gd name="connsiteX19" fmla="*/ 11690 w 28575"/>
                <a:gd name="connsiteY19" fmla="*/ 358 h 19050"/>
                <a:gd name="connsiteX20" fmla="*/ 8547 w 28575"/>
                <a:gd name="connsiteY20" fmla="*/ 3215 h 19050"/>
                <a:gd name="connsiteX21" fmla="*/ 9404 w 28575"/>
                <a:gd name="connsiteY21" fmla="*/ 3215 h 19050"/>
                <a:gd name="connsiteX22" fmla="*/ 8547 w 28575"/>
                <a:gd name="connsiteY22" fmla="*/ 3215 h 19050"/>
                <a:gd name="connsiteX23" fmla="*/ 7073 w 28575"/>
                <a:gd name="connsiteY23" fmla="*/ 3071 h 19050"/>
                <a:gd name="connsiteX24" fmla="*/ 6928 w 28575"/>
                <a:gd name="connsiteY24" fmla="*/ 3215 h 19050"/>
                <a:gd name="connsiteX25" fmla="*/ 7690 w 28575"/>
                <a:gd name="connsiteY25" fmla="*/ 4739 h 19050"/>
                <a:gd name="connsiteX26" fmla="*/ 8547 w 28575"/>
                <a:gd name="connsiteY26" fmla="*/ 4739 h 19050"/>
                <a:gd name="connsiteX27" fmla="*/ 13119 w 28575"/>
                <a:gd name="connsiteY27" fmla="*/ 8168 h 19050"/>
                <a:gd name="connsiteX28" fmla="*/ 10262 w 28575"/>
                <a:gd name="connsiteY28" fmla="*/ 10931 h 19050"/>
                <a:gd name="connsiteX29" fmla="*/ 5880 w 28575"/>
                <a:gd name="connsiteY29" fmla="*/ 9883 h 19050"/>
                <a:gd name="connsiteX30" fmla="*/ 3118 w 28575"/>
                <a:gd name="connsiteY30" fmla="*/ 7978 h 19050"/>
                <a:gd name="connsiteX31" fmla="*/ 356 w 28575"/>
                <a:gd name="connsiteY31" fmla="*/ 9121 h 19050"/>
                <a:gd name="connsiteX32" fmla="*/ 606 w 28575"/>
                <a:gd name="connsiteY32" fmla="*/ 11397 h 19050"/>
                <a:gd name="connsiteX33" fmla="*/ 927 w 28575"/>
                <a:gd name="connsiteY33" fmla="*/ 11597 h 19050"/>
                <a:gd name="connsiteX34" fmla="*/ 7880 w 28575"/>
                <a:gd name="connsiteY34" fmla="*/ 15217 h 19050"/>
                <a:gd name="connsiteX35" fmla="*/ 11976 w 28575"/>
                <a:gd name="connsiteY35" fmla="*/ 17408 h 19050"/>
                <a:gd name="connsiteX36" fmla="*/ 17596 w 28575"/>
                <a:gd name="connsiteY36" fmla="*/ 2321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575" h="19050">
                  <a:moveTo>
                    <a:pt x="17596" y="23218"/>
                  </a:moveTo>
                  <a:cubicBezTo>
                    <a:pt x="18661" y="24847"/>
                    <a:pt x="20845" y="25304"/>
                    <a:pt x="22475" y="24239"/>
                  </a:cubicBezTo>
                  <a:cubicBezTo>
                    <a:pt x="22636" y="24133"/>
                    <a:pt x="22788" y="24015"/>
                    <a:pt x="22930" y="23885"/>
                  </a:cubicBezTo>
                  <a:cubicBezTo>
                    <a:pt x="23450" y="23326"/>
                    <a:pt x="23869" y="22682"/>
                    <a:pt x="24168" y="21980"/>
                  </a:cubicBezTo>
                  <a:cubicBezTo>
                    <a:pt x="27102" y="22437"/>
                    <a:pt x="30055" y="21271"/>
                    <a:pt x="31883" y="18932"/>
                  </a:cubicBezTo>
                  <a:cubicBezTo>
                    <a:pt x="32455" y="17503"/>
                    <a:pt x="31883" y="15884"/>
                    <a:pt x="32741" y="14360"/>
                  </a:cubicBezTo>
                  <a:cubicBezTo>
                    <a:pt x="33598" y="12836"/>
                    <a:pt x="32741" y="12169"/>
                    <a:pt x="31502" y="11597"/>
                  </a:cubicBezTo>
                  <a:cubicBezTo>
                    <a:pt x="30264" y="11026"/>
                    <a:pt x="30359" y="11597"/>
                    <a:pt x="29883" y="11597"/>
                  </a:cubicBezTo>
                  <a:cubicBezTo>
                    <a:pt x="28967" y="10527"/>
                    <a:pt x="27872" y="9624"/>
                    <a:pt x="26645" y="8930"/>
                  </a:cubicBezTo>
                  <a:cubicBezTo>
                    <a:pt x="25385" y="8527"/>
                    <a:pt x="24060" y="8365"/>
                    <a:pt x="22739" y="8454"/>
                  </a:cubicBezTo>
                  <a:cubicBezTo>
                    <a:pt x="23818" y="6733"/>
                    <a:pt x="25471" y="5450"/>
                    <a:pt x="27407" y="4835"/>
                  </a:cubicBezTo>
                  <a:cubicBezTo>
                    <a:pt x="27407" y="3787"/>
                    <a:pt x="27407" y="2644"/>
                    <a:pt x="28454" y="2358"/>
                  </a:cubicBezTo>
                  <a:cubicBezTo>
                    <a:pt x="29502" y="2072"/>
                    <a:pt x="29216" y="1501"/>
                    <a:pt x="29121" y="1310"/>
                  </a:cubicBezTo>
                  <a:cubicBezTo>
                    <a:pt x="29026" y="1120"/>
                    <a:pt x="28454" y="72"/>
                    <a:pt x="27978" y="72"/>
                  </a:cubicBezTo>
                  <a:cubicBezTo>
                    <a:pt x="26392" y="-24"/>
                    <a:pt x="24802" y="-24"/>
                    <a:pt x="23216" y="72"/>
                  </a:cubicBezTo>
                  <a:lnTo>
                    <a:pt x="23216" y="72"/>
                  </a:lnTo>
                  <a:lnTo>
                    <a:pt x="23216" y="72"/>
                  </a:lnTo>
                  <a:lnTo>
                    <a:pt x="23216" y="72"/>
                  </a:lnTo>
                  <a:cubicBezTo>
                    <a:pt x="21766" y="1220"/>
                    <a:pt x="19855" y="1609"/>
                    <a:pt x="18072" y="1120"/>
                  </a:cubicBezTo>
                  <a:cubicBezTo>
                    <a:pt x="15987" y="591"/>
                    <a:pt x="13842" y="335"/>
                    <a:pt x="11690" y="358"/>
                  </a:cubicBezTo>
                  <a:cubicBezTo>
                    <a:pt x="9500" y="358"/>
                    <a:pt x="9214" y="358"/>
                    <a:pt x="8547" y="3215"/>
                  </a:cubicBezTo>
                  <a:lnTo>
                    <a:pt x="9404" y="3215"/>
                  </a:lnTo>
                  <a:lnTo>
                    <a:pt x="8547" y="3215"/>
                  </a:lnTo>
                  <a:cubicBezTo>
                    <a:pt x="8180" y="2769"/>
                    <a:pt x="7519" y="2704"/>
                    <a:pt x="7073" y="3071"/>
                  </a:cubicBezTo>
                  <a:cubicBezTo>
                    <a:pt x="7019" y="3114"/>
                    <a:pt x="6972" y="3163"/>
                    <a:pt x="6928" y="3215"/>
                  </a:cubicBezTo>
                  <a:cubicBezTo>
                    <a:pt x="6928" y="3977"/>
                    <a:pt x="6928" y="4358"/>
                    <a:pt x="7690" y="4739"/>
                  </a:cubicBezTo>
                  <a:lnTo>
                    <a:pt x="8547" y="4739"/>
                  </a:lnTo>
                  <a:cubicBezTo>
                    <a:pt x="10928" y="4739"/>
                    <a:pt x="12071" y="6263"/>
                    <a:pt x="13119" y="8168"/>
                  </a:cubicBezTo>
                  <a:cubicBezTo>
                    <a:pt x="12852" y="9604"/>
                    <a:pt x="11705" y="10712"/>
                    <a:pt x="10262" y="10931"/>
                  </a:cubicBezTo>
                  <a:cubicBezTo>
                    <a:pt x="8720" y="11416"/>
                    <a:pt x="7036" y="11014"/>
                    <a:pt x="5880" y="9883"/>
                  </a:cubicBezTo>
                  <a:cubicBezTo>
                    <a:pt x="5063" y="9109"/>
                    <a:pt x="4131" y="8467"/>
                    <a:pt x="3118" y="7978"/>
                  </a:cubicBezTo>
                  <a:cubicBezTo>
                    <a:pt x="2040" y="7574"/>
                    <a:pt x="833" y="8073"/>
                    <a:pt x="356" y="9121"/>
                  </a:cubicBezTo>
                  <a:cubicBezTo>
                    <a:pt x="-203" y="9819"/>
                    <a:pt x="-91" y="10838"/>
                    <a:pt x="606" y="11397"/>
                  </a:cubicBezTo>
                  <a:cubicBezTo>
                    <a:pt x="705" y="11476"/>
                    <a:pt x="813" y="11543"/>
                    <a:pt x="927" y="11597"/>
                  </a:cubicBezTo>
                  <a:cubicBezTo>
                    <a:pt x="3213" y="12645"/>
                    <a:pt x="4642" y="15312"/>
                    <a:pt x="7880" y="15217"/>
                  </a:cubicBezTo>
                  <a:cubicBezTo>
                    <a:pt x="9214" y="15217"/>
                    <a:pt x="10738" y="16455"/>
                    <a:pt x="11976" y="17408"/>
                  </a:cubicBezTo>
                  <a:cubicBezTo>
                    <a:pt x="14195" y="18977"/>
                    <a:pt x="16101" y="20948"/>
                    <a:pt x="17596" y="23218"/>
                  </a:cubicBezTo>
                  <a:close/>
                </a:path>
              </a:pathLst>
            </a:custGeom>
            <a:grpFill/>
            <a:ln w="9525" cap="flat">
              <a:noFill/>
              <a:prstDash val="solid"/>
              <a:miter/>
            </a:ln>
          </p:spPr>
          <p:txBody>
            <a:bodyPr rtlCol="0" anchor="ctr"/>
            <a:lstStyle/>
            <a:p>
              <a:endParaRPr lang="it-IT" sz="1013"/>
            </a:p>
          </p:txBody>
        </p:sp>
        <p:sp>
          <p:nvSpPr>
            <p:cNvPr id="1584" name="Figura a mano libera 1583">
              <a:extLst>
                <a:ext uri="{FF2B5EF4-FFF2-40B4-BE49-F238E27FC236}">
                  <a16:creationId xmlns:a16="http://schemas.microsoft.com/office/drawing/2014/main" id="{5D935805-E06E-E549-8652-322E8BFCB846}"/>
                </a:ext>
              </a:extLst>
            </p:cNvPr>
            <p:cNvSpPr/>
            <p:nvPr/>
          </p:nvSpPr>
          <p:spPr>
            <a:xfrm>
              <a:off x="9247598" y="6444514"/>
              <a:ext cx="28575" cy="28575"/>
            </a:xfrm>
            <a:custGeom>
              <a:avLst/>
              <a:gdLst>
                <a:gd name="connsiteX0" fmla="*/ 28615 w 28575"/>
                <a:gd name="connsiteY0" fmla="*/ 24776 h 28575"/>
                <a:gd name="connsiteX1" fmla="*/ 31472 w 28575"/>
                <a:gd name="connsiteY1" fmla="*/ 21062 h 28575"/>
                <a:gd name="connsiteX2" fmla="*/ 28996 w 28575"/>
                <a:gd name="connsiteY2" fmla="*/ 21062 h 28575"/>
                <a:gd name="connsiteX3" fmla="*/ 29758 w 28575"/>
                <a:gd name="connsiteY3" fmla="*/ 16013 h 28575"/>
                <a:gd name="connsiteX4" fmla="*/ 28043 w 28575"/>
                <a:gd name="connsiteY4" fmla="*/ 14966 h 28575"/>
                <a:gd name="connsiteX5" fmla="*/ 24233 w 28575"/>
                <a:gd name="connsiteY5" fmla="*/ 14966 h 28575"/>
                <a:gd name="connsiteX6" fmla="*/ 17756 w 28575"/>
                <a:gd name="connsiteY6" fmla="*/ 13442 h 28575"/>
                <a:gd name="connsiteX7" fmla="*/ 17756 w 28575"/>
                <a:gd name="connsiteY7" fmla="*/ 10394 h 28575"/>
                <a:gd name="connsiteX8" fmla="*/ 13375 w 28575"/>
                <a:gd name="connsiteY8" fmla="*/ 11918 h 28575"/>
                <a:gd name="connsiteX9" fmla="*/ 14899 w 28575"/>
                <a:gd name="connsiteY9" fmla="*/ 7917 h 28575"/>
                <a:gd name="connsiteX10" fmla="*/ 16518 w 28575"/>
                <a:gd name="connsiteY10" fmla="*/ 5060 h 28575"/>
                <a:gd name="connsiteX11" fmla="*/ 17661 w 28575"/>
                <a:gd name="connsiteY11" fmla="*/ 2678 h 28575"/>
                <a:gd name="connsiteX12" fmla="*/ 17661 w 28575"/>
                <a:gd name="connsiteY12" fmla="*/ 11 h 28575"/>
                <a:gd name="connsiteX13" fmla="*/ 12994 w 28575"/>
                <a:gd name="connsiteY13" fmla="*/ 2202 h 28575"/>
                <a:gd name="connsiteX14" fmla="*/ 7374 w 28575"/>
                <a:gd name="connsiteY14" fmla="*/ 11727 h 28575"/>
                <a:gd name="connsiteX15" fmla="*/ 5279 w 28575"/>
                <a:gd name="connsiteY15" fmla="*/ 16775 h 28575"/>
                <a:gd name="connsiteX16" fmla="*/ 2993 w 28575"/>
                <a:gd name="connsiteY16" fmla="*/ 21633 h 28575"/>
                <a:gd name="connsiteX17" fmla="*/ 1754 w 28575"/>
                <a:gd name="connsiteY17" fmla="*/ 23062 h 28575"/>
                <a:gd name="connsiteX18" fmla="*/ 135 w 28575"/>
                <a:gd name="connsiteY18" fmla="*/ 24681 h 28575"/>
                <a:gd name="connsiteX19" fmla="*/ 135 w 28575"/>
                <a:gd name="connsiteY19" fmla="*/ 26015 h 28575"/>
                <a:gd name="connsiteX20" fmla="*/ 1278 w 28575"/>
                <a:gd name="connsiteY20" fmla="*/ 26681 h 28575"/>
                <a:gd name="connsiteX21" fmla="*/ 6421 w 28575"/>
                <a:gd name="connsiteY21" fmla="*/ 26681 h 28575"/>
                <a:gd name="connsiteX22" fmla="*/ 11660 w 28575"/>
                <a:gd name="connsiteY22" fmla="*/ 27158 h 28575"/>
                <a:gd name="connsiteX23" fmla="*/ 16804 w 28575"/>
                <a:gd name="connsiteY23" fmla="*/ 27158 h 28575"/>
                <a:gd name="connsiteX24" fmla="*/ 21566 w 28575"/>
                <a:gd name="connsiteY24" fmla="*/ 27158 h 28575"/>
                <a:gd name="connsiteX25" fmla="*/ 22233 w 28575"/>
                <a:gd name="connsiteY25" fmla="*/ 27729 h 28575"/>
                <a:gd name="connsiteX26" fmla="*/ 22233 w 28575"/>
                <a:gd name="connsiteY26" fmla="*/ 28777 h 28575"/>
                <a:gd name="connsiteX27" fmla="*/ 22233 w 28575"/>
                <a:gd name="connsiteY27" fmla="*/ 28777 h 28575"/>
                <a:gd name="connsiteX28" fmla="*/ 25376 w 28575"/>
                <a:gd name="connsiteY28" fmla="*/ 27539 h 28575"/>
                <a:gd name="connsiteX29" fmla="*/ 28615 w 28575"/>
                <a:gd name="connsiteY29" fmla="*/ 2477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575" h="28575">
                  <a:moveTo>
                    <a:pt x="28615" y="24776"/>
                  </a:moveTo>
                  <a:cubicBezTo>
                    <a:pt x="29765" y="23704"/>
                    <a:pt x="30730" y="22449"/>
                    <a:pt x="31472" y="21062"/>
                  </a:cubicBezTo>
                  <a:lnTo>
                    <a:pt x="28996" y="21062"/>
                  </a:lnTo>
                  <a:cubicBezTo>
                    <a:pt x="27758" y="19157"/>
                    <a:pt x="28996" y="17633"/>
                    <a:pt x="29758" y="16013"/>
                  </a:cubicBezTo>
                  <a:cubicBezTo>
                    <a:pt x="29250" y="15569"/>
                    <a:pt x="28670" y="15214"/>
                    <a:pt x="28043" y="14966"/>
                  </a:cubicBezTo>
                  <a:cubicBezTo>
                    <a:pt x="26785" y="14727"/>
                    <a:pt x="25492" y="14727"/>
                    <a:pt x="24233" y="14966"/>
                  </a:cubicBezTo>
                  <a:cubicBezTo>
                    <a:pt x="21959" y="15691"/>
                    <a:pt x="19470" y="15105"/>
                    <a:pt x="17756" y="13442"/>
                  </a:cubicBezTo>
                  <a:lnTo>
                    <a:pt x="17756" y="10394"/>
                  </a:lnTo>
                  <a:lnTo>
                    <a:pt x="13375" y="11918"/>
                  </a:lnTo>
                  <a:cubicBezTo>
                    <a:pt x="12803" y="10013"/>
                    <a:pt x="14137" y="9155"/>
                    <a:pt x="14899" y="7917"/>
                  </a:cubicBezTo>
                  <a:cubicBezTo>
                    <a:pt x="15661" y="6679"/>
                    <a:pt x="16042" y="6012"/>
                    <a:pt x="16518" y="5060"/>
                  </a:cubicBezTo>
                  <a:cubicBezTo>
                    <a:pt x="16994" y="4107"/>
                    <a:pt x="18328" y="3631"/>
                    <a:pt x="17661" y="2678"/>
                  </a:cubicBezTo>
                  <a:cubicBezTo>
                    <a:pt x="16994" y="1726"/>
                    <a:pt x="18518" y="964"/>
                    <a:pt x="17661" y="11"/>
                  </a:cubicBezTo>
                  <a:cubicBezTo>
                    <a:pt x="15832" y="-109"/>
                    <a:pt x="14070" y="718"/>
                    <a:pt x="12994" y="2202"/>
                  </a:cubicBezTo>
                  <a:cubicBezTo>
                    <a:pt x="10764" y="5153"/>
                    <a:pt x="8879" y="8349"/>
                    <a:pt x="7374" y="11727"/>
                  </a:cubicBezTo>
                  <a:cubicBezTo>
                    <a:pt x="6803" y="13442"/>
                    <a:pt x="6517" y="15728"/>
                    <a:pt x="5279" y="16775"/>
                  </a:cubicBezTo>
                  <a:cubicBezTo>
                    <a:pt x="3870" y="18003"/>
                    <a:pt x="3040" y="19765"/>
                    <a:pt x="2993" y="21633"/>
                  </a:cubicBezTo>
                  <a:cubicBezTo>
                    <a:pt x="2993" y="21633"/>
                    <a:pt x="2231" y="22586"/>
                    <a:pt x="1754" y="23062"/>
                  </a:cubicBezTo>
                  <a:cubicBezTo>
                    <a:pt x="1168" y="23553"/>
                    <a:pt x="626" y="24094"/>
                    <a:pt x="135" y="24681"/>
                  </a:cubicBezTo>
                  <a:cubicBezTo>
                    <a:pt x="-45" y="25108"/>
                    <a:pt x="-45" y="25588"/>
                    <a:pt x="135" y="26015"/>
                  </a:cubicBezTo>
                  <a:cubicBezTo>
                    <a:pt x="384" y="26411"/>
                    <a:pt x="811" y="26660"/>
                    <a:pt x="1278" y="26681"/>
                  </a:cubicBezTo>
                  <a:cubicBezTo>
                    <a:pt x="2993" y="26681"/>
                    <a:pt x="4707" y="26681"/>
                    <a:pt x="6421" y="26681"/>
                  </a:cubicBezTo>
                  <a:cubicBezTo>
                    <a:pt x="8136" y="26681"/>
                    <a:pt x="9946" y="27158"/>
                    <a:pt x="11660" y="27158"/>
                  </a:cubicBezTo>
                  <a:cubicBezTo>
                    <a:pt x="13375" y="27158"/>
                    <a:pt x="15375" y="26300"/>
                    <a:pt x="16804" y="27158"/>
                  </a:cubicBezTo>
                  <a:cubicBezTo>
                    <a:pt x="18233" y="28015"/>
                    <a:pt x="20042" y="27158"/>
                    <a:pt x="21566" y="27158"/>
                  </a:cubicBezTo>
                  <a:cubicBezTo>
                    <a:pt x="23090" y="27158"/>
                    <a:pt x="22043" y="27158"/>
                    <a:pt x="22233" y="27729"/>
                  </a:cubicBezTo>
                  <a:lnTo>
                    <a:pt x="22233" y="28777"/>
                  </a:lnTo>
                  <a:lnTo>
                    <a:pt x="22233" y="28777"/>
                  </a:lnTo>
                  <a:cubicBezTo>
                    <a:pt x="23346" y="28555"/>
                    <a:pt x="24410" y="28136"/>
                    <a:pt x="25376" y="27539"/>
                  </a:cubicBezTo>
                  <a:cubicBezTo>
                    <a:pt x="26373" y="26524"/>
                    <a:pt x="27456" y="25599"/>
                    <a:pt x="28615" y="24776"/>
                  </a:cubicBezTo>
                  <a:close/>
                </a:path>
              </a:pathLst>
            </a:custGeom>
            <a:grpFill/>
            <a:ln w="9525" cap="flat">
              <a:noFill/>
              <a:prstDash val="solid"/>
              <a:miter/>
            </a:ln>
          </p:spPr>
          <p:txBody>
            <a:bodyPr rtlCol="0" anchor="ctr"/>
            <a:lstStyle/>
            <a:p>
              <a:endParaRPr lang="it-IT" sz="1013"/>
            </a:p>
          </p:txBody>
        </p:sp>
        <p:sp>
          <p:nvSpPr>
            <p:cNvPr id="1585" name="Figura a mano libera 1584">
              <a:extLst>
                <a:ext uri="{FF2B5EF4-FFF2-40B4-BE49-F238E27FC236}">
                  <a16:creationId xmlns:a16="http://schemas.microsoft.com/office/drawing/2014/main" id="{FC67B844-67CE-3A41-9CCE-F686A6D118A1}"/>
                </a:ext>
              </a:extLst>
            </p:cNvPr>
            <p:cNvSpPr/>
            <p:nvPr/>
          </p:nvSpPr>
          <p:spPr>
            <a:xfrm>
              <a:off x="9100381" y="6333189"/>
              <a:ext cx="28575" cy="19050"/>
            </a:xfrm>
            <a:custGeom>
              <a:avLst/>
              <a:gdLst>
                <a:gd name="connsiteX0" fmla="*/ 31432 w 28575"/>
                <a:gd name="connsiteY0" fmla="*/ 15135 h 19050"/>
                <a:gd name="connsiteX1" fmla="*/ 27623 w 28575"/>
                <a:gd name="connsiteY1" fmla="*/ 15135 h 19050"/>
                <a:gd name="connsiteX2" fmla="*/ 25613 w 28575"/>
                <a:gd name="connsiteY2" fmla="*/ 9703 h 19050"/>
                <a:gd name="connsiteX3" fmla="*/ 24765 w 28575"/>
                <a:gd name="connsiteY3" fmla="*/ 9420 h 19050"/>
                <a:gd name="connsiteX4" fmla="*/ 20860 w 28575"/>
                <a:gd name="connsiteY4" fmla="*/ 7610 h 19050"/>
                <a:gd name="connsiteX5" fmla="*/ 17145 w 28575"/>
                <a:gd name="connsiteY5" fmla="*/ 5514 h 19050"/>
                <a:gd name="connsiteX6" fmla="*/ 13430 w 28575"/>
                <a:gd name="connsiteY6" fmla="*/ 3705 h 19050"/>
                <a:gd name="connsiteX7" fmla="*/ 11049 w 28575"/>
                <a:gd name="connsiteY7" fmla="*/ 4657 h 19050"/>
                <a:gd name="connsiteX8" fmla="*/ 9620 w 28575"/>
                <a:gd name="connsiteY8" fmla="*/ 942 h 19050"/>
                <a:gd name="connsiteX9" fmla="*/ 6865 w 28575"/>
                <a:gd name="connsiteY9" fmla="*/ 303 h 19050"/>
                <a:gd name="connsiteX10" fmla="*/ 6763 w 28575"/>
                <a:gd name="connsiteY10" fmla="*/ 371 h 19050"/>
                <a:gd name="connsiteX11" fmla="*/ 5334 w 28575"/>
                <a:gd name="connsiteY11" fmla="*/ 2752 h 19050"/>
                <a:gd name="connsiteX12" fmla="*/ 3810 w 28575"/>
                <a:gd name="connsiteY12" fmla="*/ 14849 h 19050"/>
                <a:gd name="connsiteX13" fmla="*/ 0 w 28575"/>
                <a:gd name="connsiteY13" fmla="*/ 18468 h 19050"/>
                <a:gd name="connsiteX14" fmla="*/ 7144 w 28575"/>
                <a:gd name="connsiteY14" fmla="*/ 17802 h 19050"/>
                <a:gd name="connsiteX15" fmla="*/ 8382 w 28575"/>
                <a:gd name="connsiteY15" fmla="*/ 22850 h 19050"/>
                <a:gd name="connsiteX16" fmla="*/ 11811 w 28575"/>
                <a:gd name="connsiteY16" fmla="*/ 21516 h 19050"/>
                <a:gd name="connsiteX17" fmla="*/ 18002 w 28575"/>
                <a:gd name="connsiteY17" fmla="*/ 15801 h 19050"/>
                <a:gd name="connsiteX18" fmla="*/ 21336 w 28575"/>
                <a:gd name="connsiteY18" fmla="*/ 14754 h 19050"/>
                <a:gd name="connsiteX19" fmla="*/ 23908 w 28575"/>
                <a:gd name="connsiteY19" fmla="*/ 15992 h 19050"/>
                <a:gd name="connsiteX20" fmla="*/ 25813 w 28575"/>
                <a:gd name="connsiteY20" fmla="*/ 17897 h 19050"/>
                <a:gd name="connsiteX21" fmla="*/ 31909 w 28575"/>
                <a:gd name="connsiteY21" fmla="*/ 19707 h 19050"/>
                <a:gd name="connsiteX22" fmla="*/ 34481 w 28575"/>
                <a:gd name="connsiteY22" fmla="*/ 17516 h 19050"/>
                <a:gd name="connsiteX23" fmla="*/ 31432 w 28575"/>
                <a:gd name="connsiteY23" fmla="*/ 1513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 h="19050">
                  <a:moveTo>
                    <a:pt x="31432" y="15135"/>
                  </a:moveTo>
                  <a:lnTo>
                    <a:pt x="27623" y="15135"/>
                  </a:lnTo>
                  <a:cubicBezTo>
                    <a:pt x="28567" y="13079"/>
                    <a:pt x="27668" y="10647"/>
                    <a:pt x="25613" y="9703"/>
                  </a:cubicBezTo>
                  <a:cubicBezTo>
                    <a:pt x="25341" y="9578"/>
                    <a:pt x="25057" y="9483"/>
                    <a:pt x="24765" y="9420"/>
                  </a:cubicBezTo>
                  <a:cubicBezTo>
                    <a:pt x="23420" y="8916"/>
                    <a:pt x="22114" y="8311"/>
                    <a:pt x="20860" y="7610"/>
                  </a:cubicBezTo>
                  <a:cubicBezTo>
                    <a:pt x="19622" y="7038"/>
                    <a:pt x="18764" y="5800"/>
                    <a:pt x="17145" y="5514"/>
                  </a:cubicBezTo>
                  <a:cubicBezTo>
                    <a:pt x="15820" y="5108"/>
                    <a:pt x="14567" y="4497"/>
                    <a:pt x="13430" y="3705"/>
                  </a:cubicBezTo>
                  <a:lnTo>
                    <a:pt x="11049" y="4657"/>
                  </a:lnTo>
                  <a:cubicBezTo>
                    <a:pt x="10478" y="3228"/>
                    <a:pt x="10097" y="2085"/>
                    <a:pt x="9620" y="942"/>
                  </a:cubicBezTo>
                  <a:cubicBezTo>
                    <a:pt x="9036" y="5"/>
                    <a:pt x="7802" y="-282"/>
                    <a:pt x="6865" y="303"/>
                  </a:cubicBezTo>
                  <a:cubicBezTo>
                    <a:pt x="6830" y="324"/>
                    <a:pt x="6796" y="347"/>
                    <a:pt x="6763" y="371"/>
                  </a:cubicBezTo>
                  <a:cubicBezTo>
                    <a:pt x="6077" y="1019"/>
                    <a:pt x="5583" y="1842"/>
                    <a:pt x="5334" y="2752"/>
                  </a:cubicBezTo>
                  <a:cubicBezTo>
                    <a:pt x="4763" y="6657"/>
                    <a:pt x="4286" y="10563"/>
                    <a:pt x="3810" y="14849"/>
                  </a:cubicBezTo>
                  <a:cubicBezTo>
                    <a:pt x="2953" y="16087"/>
                    <a:pt x="286" y="15801"/>
                    <a:pt x="0" y="18468"/>
                  </a:cubicBezTo>
                  <a:lnTo>
                    <a:pt x="7144" y="17802"/>
                  </a:lnTo>
                  <a:lnTo>
                    <a:pt x="8382" y="22850"/>
                  </a:lnTo>
                  <a:cubicBezTo>
                    <a:pt x="9906" y="22278"/>
                    <a:pt x="11240" y="22183"/>
                    <a:pt x="11811" y="21516"/>
                  </a:cubicBezTo>
                  <a:cubicBezTo>
                    <a:pt x="13621" y="19230"/>
                    <a:pt x="16669" y="18468"/>
                    <a:pt x="18002" y="15801"/>
                  </a:cubicBezTo>
                  <a:cubicBezTo>
                    <a:pt x="19336" y="13134"/>
                    <a:pt x="19622" y="13801"/>
                    <a:pt x="21336" y="14754"/>
                  </a:cubicBezTo>
                  <a:cubicBezTo>
                    <a:pt x="22220" y="15109"/>
                    <a:pt x="23079" y="15522"/>
                    <a:pt x="23908" y="15992"/>
                  </a:cubicBezTo>
                  <a:cubicBezTo>
                    <a:pt x="24575" y="16563"/>
                    <a:pt x="25051" y="17516"/>
                    <a:pt x="25813" y="17897"/>
                  </a:cubicBezTo>
                  <a:cubicBezTo>
                    <a:pt x="26575" y="18278"/>
                    <a:pt x="29718" y="19040"/>
                    <a:pt x="31909" y="19707"/>
                  </a:cubicBezTo>
                  <a:lnTo>
                    <a:pt x="34481" y="17516"/>
                  </a:lnTo>
                  <a:cubicBezTo>
                    <a:pt x="34238" y="16051"/>
                    <a:pt x="32913" y="15016"/>
                    <a:pt x="31432" y="15135"/>
                  </a:cubicBezTo>
                  <a:close/>
                </a:path>
              </a:pathLst>
            </a:custGeom>
            <a:grpFill/>
            <a:ln w="9525" cap="flat">
              <a:noFill/>
              <a:prstDash val="solid"/>
              <a:miter/>
            </a:ln>
          </p:spPr>
          <p:txBody>
            <a:bodyPr rtlCol="0" anchor="ctr"/>
            <a:lstStyle/>
            <a:p>
              <a:endParaRPr lang="it-IT" sz="1013"/>
            </a:p>
          </p:txBody>
        </p:sp>
        <p:sp>
          <p:nvSpPr>
            <p:cNvPr id="1586" name="Figura a mano libera 1585">
              <a:extLst>
                <a:ext uri="{FF2B5EF4-FFF2-40B4-BE49-F238E27FC236}">
                  <a16:creationId xmlns:a16="http://schemas.microsoft.com/office/drawing/2014/main" id="{1F8B9840-1C4D-A84C-9D24-0947310A6D05}"/>
                </a:ext>
              </a:extLst>
            </p:cNvPr>
            <p:cNvSpPr/>
            <p:nvPr/>
          </p:nvSpPr>
          <p:spPr>
            <a:xfrm>
              <a:off x="8911215" y="6216307"/>
              <a:ext cx="28575" cy="9525"/>
            </a:xfrm>
            <a:custGeom>
              <a:avLst/>
              <a:gdLst>
                <a:gd name="connsiteX0" fmla="*/ 7525 w 28575"/>
                <a:gd name="connsiteY0" fmla="*/ 17526 h 9525"/>
                <a:gd name="connsiteX1" fmla="*/ 10096 w 28575"/>
                <a:gd name="connsiteY1" fmla="*/ 15431 h 9525"/>
                <a:gd name="connsiteX2" fmla="*/ 12002 w 28575"/>
                <a:gd name="connsiteY2" fmla="*/ 17907 h 9525"/>
                <a:gd name="connsiteX3" fmla="*/ 14573 w 28575"/>
                <a:gd name="connsiteY3" fmla="*/ 18669 h 9525"/>
                <a:gd name="connsiteX4" fmla="*/ 16097 w 28575"/>
                <a:gd name="connsiteY4" fmla="*/ 16478 h 9525"/>
                <a:gd name="connsiteX5" fmla="*/ 17145 w 28575"/>
                <a:gd name="connsiteY5" fmla="*/ 14192 h 9525"/>
                <a:gd name="connsiteX6" fmla="*/ 18193 w 28575"/>
                <a:gd name="connsiteY6" fmla="*/ 15145 h 9525"/>
                <a:gd name="connsiteX7" fmla="*/ 19336 w 28575"/>
                <a:gd name="connsiteY7" fmla="*/ 15716 h 9525"/>
                <a:gd name="connsiteX8" fmla="*/ 20574 w 28575"/>
                <a:gd name="connsiteY8" fmla="*/ 14097 h 9525"/>
                <a:gd name="connsiteX9" fmla="*/ 20574 w 28575"/>
                <a:gd name="connsiteY9" fmla="*/ 12859 h 9525"/>
                <a:gd name="connsiteX10" fmla="*/ 23908 w 28575"/>
                <a:gd name="connsiteY10" fmla="*/ 8954 h 9525"/>
                <a:gd name="connsiteX11" fmla="*/ 25146 w 28575"/>
                <a:gd name="connsiteY11" fmla="*/ 8954 h 9525"/>
                <a:gd name="connsiteX12" fmla="*/ 25146 w 28575"/>
                <a:gd name="connsiteY12" fmla="*/ 12668 h 9525"/>
                <a:gd name="connsiteX13" fmla="*/ 29242 w 28575"/>
                <a:gd name="connsiteY13" fmla="*/ 12668 h 9525"/>
                <a:gd name="connsiteX14" fmla="*/ 32480 w 28575"/>
                <a:gd name="connsiteY14" fmla="*/ 10287 h 9525"/>
                <a:gd name="connsiteX15" fmla="*/ 34766 w 28575"/>
                <a:gd name="connsiteY15" fmla="*/ 9334 h 9525"/>
                <a:gd name="connsiteX16" fmla="*/ 34004 w 28575"/>
                <a:gd name="connsiteY16" fmla="*/ 6477 h 9525"/>
                <a:gd name="connsiteX17" fmla="*/ 34004 w 28575"/>
                <a:gd name="connsiteY17" fmla="*/ 6477 h 9525"/>
                <a:gd name="connsiteX18" fmla="*/ 36385 w 28575"/>
                <a:gd name="connsiteY18" fmla="*/ 2095 h 9525"/>
                <a:gd name="connsiteX19" fmla="*/ 32861 w 28575"/>
                <a:gd name="connsiteY19" fmla="*/ 0 h 9525"/>
                <a:gd name="connsiteX20" fmla="*/ 30861 w 28575"/>
                <a:gd name="connsiteY20" fmla="*/ 667 h 9525"/>
                <a:gd name="connsiteX21" fmla="*/ 28099 w 28575"/>
                <a:gd name="connsiteY21" fmla="*/ 2477 h 9525"/>
                <a:gd name="connsiteX22" fmla="*/ 24289 w 28575"/>
                <a:gd name="connsiteY22" fmla="*/ 2477 h 9525"/>
                <a:gd name="connsiteX23" fmla="*/ 18383 w 28575"/>
                <a:gd name="connsiteY23" fmla="*/ 3429 h 9525"/>
                <a:gd name="connsiteX24" fmla="*/ 7810 w 28575"/>
                <a:gd name="connsiteY24" fmla="*/ 10382 h 9525"/>
                <a:gd name="connsiteX25" fmla="*/ 2477 w 28575"/>
                <a:gd name="connsiteY25" fmla="*/ 13049 h 9525"/>
                <a:gd name="connsiteX26" fmla="*/ 0 w 28575"/>
                <a:gd name="connsiteY26" fmla="*/ 13906 h 9525"/>
                <a:gd name="connsiteX27" fmla="*/ 1048 w 28575"/>
                <a:gd name="connsiteY27" fmla="*/ 17907 h 9525"/>
                <a:gd name="connsiteX28" fmla="*/ 7525 w 28575"/>
                <a:gd name="connsiteY28" fmla="*/ 1752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575" h="9525">
                  <a:moveTo>
                    <a:pt x="7525" y="17526"/>
                  </a:moveTo>
                  <a:lnTo>
                    <a:pt x="10096" y="15431"/>
                  </a:lnTo>
                  <a:cubicBezTo>
                    <a:pt x="10798" y="16202"/>
                    <a:pt x="11436" y="17031"/>
                    <a:pt x="12002" y="17907"/>
                  </a:cubicBezTo>
                  <a:cubicBezTo>
                    <a:pt x="12604" y="18690"/>
                    <a:pt x="13642" y="18998"/>
                    <a:pt x="14573" y="18669"/>
                  </a:cubicBezTo>
                  <a:cubicBezTo>
                    <a:pt x="15566" y="18434"/>
                    <a:pt x="16222" y="17490"/>
                    <a:pt x="16097" y="16478"/>
                  </a:cubicBezTo>
                  <a:cubicBezTo>
                    <a:pt x="16097" y="15621"/>
                    <a:pt x="16097" y="14573"/>
                    <a:pt x="17145" y="14192"/>
                  </a:cubicBezTo>
                  <a:lnTo>
                    <a:pt x="18193" y="15145"/>
                  </a:lnTo>
                  <a:lnTo>
                    <a:pt x="19336" y="15716"/>
                  </a:lnTo>
                  <a:cubicBezTo>
                    <a:pt x="19785" y="15206"/>
                    <a:pt x="20199" y="14665"/>
                    <a:pt x="20574" y="14097"/>
                  </a:cubicBezTo>
                  <a:cubicBezTo>
                    <a:pt x="20613" y="13686"/>
                    <a:pt x="20613" y="13270"/>
                    <a:pt x="20574" y="12859"/>
                  </a:cubicBezTo>
                  <a:cubicBezTo>
                    <a:pt x="21478" y="11394"/>
                    <a:pt x="22603" y="10076"/>
                    <a:pt x="23908" y="8954"/>
                  </a:cubicBezTo>
                  <a:cubicBezTo>
                    <a:pt x="24315" y="8863"/>
                    <a:pt x="24738" y="8863"/>
                    <a:pt x="25146" y="8954"/>
                  </a:cubicBezTo>
                  <a:lnTo>
                    <a:pt x="25146" y="12668"/>
                  </a:lnTo>
                  <a:cubicBezTo>
                    <a:pt x="28004" y="14097"/>
                    <a:pt x="28575" y="14288"/>
                    <a:pt x="29242" y="12668"/>
                  </a:cubicBezTo>
                  <a:cubicBezTo>
                    <a:pt x="29872" y="11397"/>
                    <a:pt x="31079" y="10510"/>
                    <a:pt x="32480" y="10287"/>
                  </a:cubicBezTo>
                  <a:cubicBezTo>
                    <a:pt x="33280" y="10071"/>
                    <a:pt x="34049" y="9750"/>
                    <a:pt x="34766" y="9334"/>
                  </a:cubicBezTo>
                  <a:lnTo>
                    <a:pt x="34004" y="6477"/>
                  </a:lnTo>
                  <a:lnTo>
                    <a:pt x="34004" y="6477"/>
                  </a:lnTo>
                  <a:cubicBezTo>
                    <a:pt x="34004" y="4191"/>
                    <a:pt x="34004" y="4191"/>
                    <a:pt x="36385" y="2095"/>
                  </a:cubicBezTo>
                  <a:cubicBezTo>
                    <a:pt x="35544" y="947"/>
                    <a:pt x="34272" y="191"/>
                    <a:pt x="32861" y="0"/>
                  </a:cubicBezTo>
                  <a:cubicBezTo>
                    <a:pt x="32290" y="0"/>
                    <a:pt x="30861" y="0"/>
                    <a:pt x="30861" y="667"/>
                  </a:cubicBezTo>
                  <a:cubicBezTo>
                    <a:pt x="30861" y="2477"/>
                    <a:pt x="29337" y="2477"/>
                    <a:pt x="28099" y="2477"/>
                  </a:cubicBezTo>
                  <a:cubicBezTo>
                    <a:pt x="26860" y="2477"/>
                    <a:pt x="25527" y="2477"/>
                    <a:pt x="24289" y="2477"/>
                  </a:cubicBezTo>
                  <a:cubicBezTo>
                    <a:pt x="22276" y="2396"/>
                    <a:pt x="20268" y="2719"/>
                    <a:pt x="18383" y="3429"/>
                  </a:cubicBezTo>
                  <a:cubicBezTo>
                    <a:pt x="14573" y="5334"/>
                    <a:pt x="11811" y="8763"/>
                    <a:pt x="7810" y="10382"/>
                  </a:cubicBezTo>
                  <a:cubicBezTo>
                    <a:pt x="6551" y="12062"/>
                    <a:pt x="4575" y="13049"/>
                    <a:pt x="2477" y="13049"/>
                  </a:cubicBezTo>
                  <a:cubicBezTo>
                    <a:pt x="1624" y="13250"/>
                    <a:pt x="794" y="13537"/>
                    <a:pt x="0" y="13906"/>
                  </a:cubicBezTo>
                  <a:lnTo>
                    <a:pt x="1048" y="17907"/>
                  </a:lnTo>
                  <a:cubicBezTo>
                    <a:pt x="3001" y="16685"/>
                    <a:pt x="5442" y="16541"/>
                    <a:pt x="7525" y="17526"/>
                  </a:cubicBezTo>
                  <a:close/>
                </a:path>
              </a:pathLst>
            </a:custGeom>
            <a:grpFill/>
            <a:ln w="9525" cap="flat">
              <a:noFill/>
              <a:prstDash val="solid"/>
              <a:miter/>
            </a:ln>
          </p:spPr>
          <p:txBody>
            <a:bodyPr rtlCol="0" anchor="ctr"/>
            <a:lstStyle/>
            <a:p>
              <a:endParaRPr lang="it-IT" sz="1013"/>
            </a:p>
          </p:txBody>
        </p:sp>
        <p:sp>
          <p:nvSpPr>
            <p:cNvPr id="1587" name="Figura a mano libera 1586">
              <a:extLst>
                <a:ext uri="{FF2B5EF4-FFF2-40B4-BE49-F238E27FC236}">
                  <a16:creationId xmlns:a16="http://schemas.microsoft.com/office/drawing/2014/main" id="{B95B5358-FF00-1642-B9F5-5F27F0F2C126}"/>
                </a:ext>
              </a:extLst>
            </p:cNvPr>
            <p:cNvSpPr/>
            <p:nvPr/>
          </p:nvSpPr>
          <p:spPr>
            <a:xfrm>
              <a:off x="9018657" y="6226891"/>
              <a:ext cx="19050" cy="9525"/>
            </a:xfrm>
            <a:custGeom>
              <a:avLst/>
              <a:gdLst>
                <a:gd name="connsiteX0" fmla="*/ 15811 w 19050"/>
                <a:gd name="connsiteY0" fmla="*/ 1036 h 9525"/>
                <a:gd name="connsiteX1" fmla="*/ 9620 w 19050"/>
                <a:gd name="connsiteY1" fmla="*/ 1036 h 9525"/>
                <a:gd name="connsiteX2" fmla="*/ 9620 w 19050"/>
                <a:gd name="connsiteY2" fmla="*/ 2084 h 9525"/>
                <a:gd name="connsiteX3" fmla="*/ 12668 w 19050"/>
                <a:gd name="connsiteY3" fmla="*/ 3036 h 9525"/>
                <a:gd name="connsiteX4" fmla="*/ 12668 w 19050"/>
                <a:gd name="connsiteY4" fmla="*/ 6465 h 9525"/>
                <a:gd name="connsiteX5" fmla="*/ 7429 w 19050"/>
                <a:gd name="connsiteY5" fmla="*/ 3798 h 9525"/>
                <a:gd name="connsiteX6" fmla="*/ 3048 w 19050"/>
                <a:gd name="connsiteY6" fmla="*/ 2084 h 9525"/>
                <a:gd name="connsiteX7" fmla="*/ 3048 w 19050"/>
                <a:gd name="connsiteY7" fmla="*/ 3131 h 9525"/>
                <a:gd name="connsiteX8" fmla="*/ 4000 w 19050"/>
                <a:gd name="connsiteY8" fmla="*/ 8656 h 9525"/>
                <a:gd name="connsiteX9" fmla="*/ 5048 w 19050"/>
                <a:gd name="connsiteY9" fmla="*/ 8656 h 9525"/>
                <a:gd name="connsiteX10" fmla="*/ 5048 w 19050"/>
                <a:gd name="connsiteY10" fmla="*/ 8656 h 9525"/>
                <a:gd name="connsiteX11" fmla="*/ 4096 w 19050"/>
                <a:gd name="connsiteY11" fmla="*/ 8656 h 9525"/>
                <a:gd name="connsiteX12" fmla="*/ 2286 w 19050"/>
                <a:gd name="connsiteY12" fmla="*/ 8656 h 9525"/>
                <a:gd name="connsiteX13" fmla="*/ 0 w 19050"/>
                <a:gd name="connsiteY13" fmla="*/ 11418 h 9525"/>
                <a:gd name="connsiteX14" fmla="*/ 8953 w 19050"/>
                <a:gd name="connsiteY14" fmla="*/ 11418 h 9525"/>
                <a:gd name="connsiteX15" fmla="*/ 12668 w 19050"/>
                <a:gd name="connsiteY15" fmla="*/ 10942 h 9525"/>
                <a:gd name="connsiteX16" fmla="*/ 13621 w 19050"/>
                <a:gd name="connsiteY16" fmla="*/ 11513 h 9525"/>
                <a:gd name="connsiteX17" fmla="*/ 11240 w 19050"/>
                <a:gd name="connsiteY17" fmla="*/ 13990 h 9525"/>
                <a:gd name="connsiteX18" fmla="*/ 12001 w 19050"/>
                <a:gd name="connsiteY18" fmla="*/ 17419 h 9525"/>
                <a:gd name="connsiteX19" fmla="*/ 22669 w 19050"/>
                <a:gd name="connsiteY19" fmla="*/ 17419 h 9525"/>
                <a:gd name="connsiteX20" fmla="*/ 25908 w 19050"/>
                <a:gd name="connsiteY20" fmla="*/ 11799 h 9525"/>
                <a:gd name="connsiteX21" fmla="*/ 25908 w 19050"/>
                <a:gd name="connsiteY21" fmla="*/ 10942 h 9525"/>
                <a:gd name="connsiteX22" fmla="*/ 25908 w 19050"/>
                <a:gd name="connsiteY22" fmla="*/ 9227 h 9525"/>
                <a:gd name="connsiteX23" fmla="*/ 24860 w 19050"/>
                <a:gd name="connsiteY23" fmla="*/ 2084 h 9525"/>
                <a:gd name="connsiteX24" fmla="*/ 18288 w 19050"/>
                <a:gd name="connsiteY24" fmla="*/ 2655 h 9525"/>
                <a:gd name="connsiteX25" fmla="*/ 15811 w 19050"/>
                <a:gd name="connsiteY25" fmla="*/ 103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050" h="9525">
                  <a:moveTo>
                    <a:pt x="15811" y="1036"/>
                  </a:moveTo>
                  <a:cubicBezTo>
                    <a:pt x="13979" y="-345"/>
                    <a:pt x="11453" y="-345"/>
                    <a:pt x="9620" y="1036"/>
                  </a:cubicBezTo>
                  <a:cubicBezTo>
                    <a:pt x="9620" y="1036"/>
                    <a:pt x="9620" y="1607"/>
                    <a:pt x="9620" y="2084"/>
                  </a:cubicBezTo>
                  <a:lnTo>
                    <a:pt x="12668" y="3036"/>
                  </a:lnTo>
                  <a:lnTo>
                    <a:pt x="12668" y="6465"/>
                  </a:lnTo>
                  <a:cubicBezTo>
                    <a:pt x="10630" y="6335"/>
                    <a:pt x="8734" y="5370"/>
                    <a:pt x="7429" y="3798"/>
                  </a:cubicBezTo>
                  <a:cubicBezTo>
                    <a:pt x="6495" y="2337"/>
                    <a:pt x="4725" y="1645"/>
                    <a:pt x="3048" y="2084"/>
                  </a:cubicBezTo>
                  <a:cubicBezTo>
                    <a:pt x="2963" y="2427"/>
                    <a:pt x="2963" y="2787"/>
                    <a:pt x="3048" y="3131"/>
                  </a:cubicBezTo>
                  <a:cubicBezTo>
                    <a:pt x="4385" y="4644"/>
                    <a:pt x="4754" y="6782"/>
                    <a:pt x="4000" y="8656"/>
                  </a:cubicBezTo>
                  <a:lnTo>
                    <a:pt x="5048" y="8656"/>
                  </a:lnTo>
                  <a:lnTo>
                    <a:pt x="5048" y="8656"/>
                  </a:lnTo>
                  <a:lnTo>
                    <a:pt x="4096" y="8656"/>
                  </a:lnTo>
                  <a:cubicBezTo>
                    <a:pt x="3429" y="8656"/>
                    <a:pt x="2762" y="8180"/>
                    <a:pt x="2286" y="8656"/>
                  </a:cubicBezTo>
                  <a:cubicBezTo>
                    <a:pt x="1217" y="9273"/>
                    <a:pt x="406" y="10253"/>
                    <a:pt x="0" y="11418"/>
                  </a:cubicBezTo>
                  <a:lnTo>
                    <a:pt x="8953" y="11418"/>
                  </a:lnTo>
                  <a:lnTo>
                    <a:pt x="12668" y="10942"/>
                  </a:lnTo>
                  <a:cubicBezTo>
                    <a:pt x="12668" y="10942"/>
                    <a:pt x="12668" y="10942"/>
                    <a:pt x="13621" y="11513"/>
                  </a:cubicBezTo>
                  <a:lnTo>
                    <a:pt x="11240" y="13990"/>
                  </a:lnTo>
                  <a:lnTo>
                    <a:pt x="12001" y="17419"/>
                  </a:lnTo>
                  <a:cubicBezTo>
                    <a:pt x="15541" y="17901"/>
                    <a:pt x="19130" y="17901"/>
                    <a:pt x="22669" y="17419"/>
                  </a:cubicBezTo>
                  <a:cubicBezTo>
                    <a:pt x="24098" y="15419"/>
                    <a:pt x="22669" y="12466"/>
                    <a:pt x="25908" y="11799"/>
                  </a:cubicBezTo>
                  <a:cubicBezTo>
                    <a:pt x="25863" y="11515"/>
                    <a:pt x="25863" y="11226"/>
                    <a:pt x="25908" y="10942"/>
                  </a:cubicBezTo>
                  <a:cubicBezTo>
                    <a:pt x="25908" y="10370"/>
                    <a:pt x="25336" y="9704"/>
                    <a:pt x="25908" y="9227"/>
                  </a:cubicBezTo>
                  <a:cubicBezTo>
                    <a:pt x="26683" y="6813"/>
                    <a:pt x="26297" y="4174"/>
                    <a:pt x="24860" y="2084"/>
                  </a:cubicBezTo>
                  <a:cubicBezTo>
                    <a:pt x="22776" y="833"/>
                    <a:pt x="20124" y="1063"/>
                    <a:pt x="18288" y="2655"/>
                  </a:cubicBezTo>
                  <a:cubicBezTo>
                    <a:pt x="16859" y="2084"/>
                    <a:pt x="16288" y="1417"/>
                    <a:pt x="15811" y="1036"/>
                  </a:cubicBezTo>
                  <a:close/>
                </a:path>
              </a:pathLst>
            </a:custGeom>
            <a:grpFill/>
            <a:ln w="9525" cap="flat">
              <a:noFill/>
              <a:prstDash val="solid"/>
              <a:miter/>
            </a:ln>
          </p:spPr>
          <p:txBody>
            <a:bodyPr rtlCol="0" anchor="ctr"/>
            <a:lstStyle/>
            <a:p>
              <a:endParaRPr lang="it-IT" sz="1013"/>
            </a:p>
          </p:txBody>
        </p:sp>
        <p:sp>
          <p:nvSpPr>
            <p:cNvPr id="1588" name="Figura a mano libera 1587">
              <a:extLst>
                <a:ext uri="{FF2B5EF4-FFF2-40B4-BE49-F238E27FC236}">
                  <a16:creationId xmlns:a16="http://schemas.microsoft.com/office/drawing/2014/main" id="{F98ABE28-B7DC-5345-913A-A5E831E5D077}"/>
                </a:ext>
              </a:extLst>
            </p:cNvPr>
            <p:cNvSpPr/>
            <p:nvPr/>
          </p:nvSpPr>
          <p:spPr>
            <a:xfrm>
              <a:off x="9002274" y="6196673"/>
              <a:ext cx="28575" cy="9525"/>
            </a:xfrm>
            <a:custGeom>
              <a:avLst/>
              <a:gdLst>
                <a:gd name="connsiteX0" fmla="*/ 7239 w 28575"/>
                <a:gd name="connsiteY0" fmla="*/ 3727 h 9525"/>
                <a:gd name="connsiteX1" fmla="*/ 8477 w 28575"/>
                <a:gd name="connsiteY1" fmla="*/ 4394 h 9525"/>
                <a:gd name="connsiteX2" fmla="*/ 11240 w 28575"/>
                <a:gd name="connsiteY2" fmla="*/ 6965 h 9525"/>
                <a:gd name="connsiteX3" fmla="*/ 10668 w 28575"/>
                <a:gd name="connsiteY3" fmla="*/ 8680 h 9525"/>
                <a:gd name="connsiteX4" fmla="*/ 9049 w 28575"/>
                <a:gd name="connsiteY4" fmla="*/ 9347 h 9525"/>
                <a:gd name="connsiteX5" fmla="*/ 3810 w 28575"/>
                <a:gd name="connsiteY5" fmla="*/ 9347 h 9525"/>
                <a:gd name="connsiteX6" fmla="*/ 4953 w 28575"/>
                <a:gd name="connsiteY6" fmla="*/ 11252 h 9525"/>
                <a:gd name="connsiteX7" fmla="*/ 10001 w 28575"/>
                <a:gd name="connsiteY7" fmla="*/ 11823 h 9525"/>
                <a:gd name="connsiteX8" fmla="*/ 14573 w 28575"/>
                <a:gd name="connsiteY8" fmla="*/ 11156 h 9525"/>
                <a:gd name="connsiteX9" fmla="*/ 21907 w 28575"/>
                <a:gd name="connsiteY9" fmla="*/ 12680 h 9525"/>
                <a:gd name="connsiteX10" fmla="*/ 25051 w 28575"/>
                <a:gd name="connsiteY10" fmla="*/ 14585 h 9525"/>
                <a:gd name="connsiteX11" fmla="*/ 28289 w 28575"/>
                <a:gd name="connsiteY11" fmla="*/ 17157 h 9525"/>
                <a:gd name="connsiteX12" fmla="*/ 32956 w 28575"/>
                <a:gd name="connsiteY12" fmla="*/ 17157 h 9525"/>
                <a:gd name="connsiteX13" fmla="*/ 33963 w 28575"/>
                <a:gd name="connsiteY13" fmla="*/ 14951 h 9525"/>
                <a:gd name="connsiteX14" fmla="*/ 33623 w 28575"/>
                <a:gd name="connsiteY14" fmla="*/ 14395 h 9525"/>
                <a:gd name="connsiteX15" fmla="*/ 31432 w 28575"/>
                <a:gd name="connsiteY15" fmla="*/ 12490 h 9525"/>
                <a:gd name="connsiteX16" fmla="*/ 30575 w 28575"/>
                <a:gd name="connsiteY16" fmla="*/ 10490 h 9525"/>
                <a:gd name="connsiteX17" fmla="*/ 27146 w 28575"/>
                <a:gd name="connsiteY17" fmla="*/ 6680 h 9525"/>
                <a:gd name="connsiteX18" fmla="*/ 22670 w 28575"/>
                <a:gd name="connsiteY18" fmla="*/ 4489 h 9525"/>
                <a:gd name="connsiteX19" fmla="*/ 19241 w 28575"/>
                <a:gd name="connsiteY19" fmla="*/ 3536 h 9525"/>
                <a:gd name="connsiteX20" fmla="*/ 15430 w 28575"/>
                <a:gd name="connsiteY20" fmla="*/ 4870 h 9525"/>
                <a:gd name="connsiteX21" fmla="*/ 9525 w 28575"/>
                <a:gd name="connsiteY21" fmla="*/ 107 h 9525"/>
                <a:gd name="connsiteX22" fmla="*/ 1143 w 28575"/>
                <a:gd name="connsiteY22" fmla="*/ 965 h 9525"/>
                <a:gd name="connsiteX23" fmla="*/ 0 w 28575"/>
                <a:gd name="connsiteY23" fmla="*/ 2774 h 9525"/>
                <a:gd name="connsiteX24" fmla="*/ 7239 w 28575"/>
                <a:gd name="connsiteY24" fmla="*/ 372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575" h="9525">
                  <a:moveTo>
                    <a:pt x="7239" y="3727"/>
                  </a:moveTo>
                  <a:cubicBezTo>
                    <a:pt x="7239" y="3727"/>
                    <a:pt x="8096" y="3727"/>
                    <a:pt x="8477" y="4394"/>
                  </a:cubicBezTo>
                  <a:lnTo>
                    <a:pt x="11240" y="6965"/>
                  </a:lnTo>
                  <a:cubicBezTo>
                    <a:pt x="11240" y="7537"/>
                    <a:pt x="11240" y="8299"/>
                    <a:pt x="10668" y="8680"/>
                  </a:cubicBezTo>
                  <a:cubicBezTo>
                    <a:pt x="10259" y="9139"/>
                    <a:pt x="9662" y="9385"/>
                    <a:pt x="9049" y="9347"/>
                  </a:cubicBezTo>
                  <a:lnTo>
                    <a:pt x="3810" y="9347"/>
                  </a:lnTo>
                  <a:cubicBezTo>
                    <a:pt x="4381" y="10299"/>
                    <a:pt x="4572" y="10966"/>
                    <a:pt x="4953" y="11252"/>
                  </a:cubicBezTo>
                  <a:cubicBezTo>
                    <a:pt x="6481" y="12144"/>
                    <a:pt x="8313" y="12352"/>
                    <a:pt x="10001" y="11823"/>
                  </a:cubicBezTo>
                  <a:cubicBezTo>
                    <a:pt x="11425" y="11151"/>
                    <a:pt x="13017" y="10918"/>
                    <a:pt x="14573" y="11156"/>
                  </a:cubicBezTo>
                  <a:cubicBezTo>
                    <a:pt x="16938" y="11992"/>
                    <a:pt x="19405" y="12504"/>
                    <a:pt x="21907" y="12680"/>
                  </a:cubicBezTo>
                  <a:cubicBezTo>
                    <a:pt x="23208" y="12752"/>
                    <a:pt x="24386" y="13466"/>
                    <a:pt x="25051" y="14585"/>
                  </a:cubicBezTo>
                  <a:cubicBezTo>
                    <a:pt x="25813" y="15824"/>
                    <a:pt x="26670" y="17062"/>
                    <a:pt x="28289" y="17157"/>
                  </a:cubicBezTo>
                  <a:cubicBezTo>
                    <a:pt x="29842" y="17300"/>
                    <a:pt x="31404" y="17300"/>
                    <a:pt x="32956" y="17157"/>
                  </a:cubicBezTo>
                  <a:cubicBezTo>
                    <a:pt x="33843" y="16826"/>
                    <a:pt x="34295" y="15839"/>
                    <a:pt x="33963" y="14951"/>
                  </a:cubicBezTo>
                  <a:cubicBezTo>
                    <a:pt x="33887" y="14745"/>
                    <a:pt x="33771" y="14557"/>
                    <a:pt x="33623" y="14395"/>
                  </a:cubicBezTo>
                  <a:cubicBezTo>
                    <a:pt x="32956" y="13728"/>
                    <a:pt x="32099" y="13252"/>
                    <a:pt x="31432" y="12490"/>
                  </a:cubicBezTo>
                  <a:cubicBezTo>
                    <a:pt x="30885" y="11969"/>
                    <a:pt x="30575" y="11246"/>
                    <a:pt x="30575" y="10490"/>
                  </a:cubicBezTo>
                  <a:cubicBezTo>
                    <a:pt x="30631" y="8508"/>
                    <a:pt x="29123" y="6831"/>
                    <a:pt x="27146" y="6680"/>
                  </a:cubicBezTo>
                  <a:cubicBezTo>
                    <a:pt x="25241" y="6680"/>
                    <a:pt x="23527" y="6680"/>
                    <a:pt x="22670" y="4489"/>
                  </a:cubicBezTo>
                  <a:cubicBezTo>
                    <a:pt x="21812" y="2298"/>
                    <a:pt x="20479" y="3155"/>
                    <a:pt x="19241" y="3536"/>
                  </a:cubicBezTo>
                  <a:cubicBezTo>
                    <a:pt x="17938" y="3882"/>
                    <a:pt x="16664" y="4328"/>
                    <a:pt x="15430" y="4870"/>
                  </a:cubicBezTo>
                  <a:cubicBezTo>
                    <a:pt x="14764" y="1727"/>
                    <a:pt x="12382" y="679"/>
                    <a:pt x="9525" y="107"/>
                  </a:cubicBezTo>
                  <a:cubicBezTo>
                    <a:pt x="6702" y="-180"/>
                    <a:pt x="3850" y="112"/>
                    <a:pt x="1143" y="965"/>
                  </a:cubicBezTo>
                  <a:cubicBezTo>
                    <a:pt x="1143" y="965"/>
                    <a:pt x="572" y="1917"/>
                    <a:pt x="0" y="2774"/>
                  </a:cubicBezTo>
                  <a:cubicBezTo>
                    <a:pt x="2857" y="2108"/>
                    <a:pt x="4572" y="4679"/>
                    <a:pt x="7239" y="3727"/>
                  </a:cubicBezTo>
                  <a:close/>
                </a:path>
              </a:pathLst>
            </a:custGeom>
            <a:grpFill/>
            <a:ln w="9525" cap="flat">
              <a:noFill/>
              <a:prstDash val="solid"/>
              <a:miter/>
            </a:ln>
          </p:spPr>
          <p:txBody>
            <a:bodyPr rtlCol="0" anchor="ctr"/>
            <a:lstStyle/>
            <a:p>
              <a:endParaRPr lang="it-IT" sz="1013"/>
            </a:p>
          </p:txBody>
        </p:sp>
        <p:sp>
          <p:nvSpPr>
            <p:cNvPr id="1589" name="Figura a mano libera 1588">
              <a:extLst>
                <a:ext uri="{FF2B5EF4-FFF2-40B4-BE49-F238E27FC236}">
                  <a16:creationId xmlns:a16="http://schemas.microsoft.com/office/drawing/2014/main" id="{9C535AD9-2EA8-9847-8602-0951A9C8095F}"/>
                </a:ext>
              </a:extLst>
            </p:cNvPr>
            <p:cNvSpPr/>
            <p:nvPr/>
          </p:nvSpPr>
          <p:spPr>
            <a:xfrm>
              <a:off x="9114845" y="6620139"/>
              <a:ext cx="47625" cy="9525"/>
            </a:xfrm>
            <a:custGeom>
              <a:avLst/>
              <a:gdLst>
                <a:gd name="connsiteX0" fmla="*/ 46782 w 47625"/>
                <a:gd name="connsiteY0" fmla="*/ 13363 h 9525"/>
                <a:gd name="connsiteX1" fmla="*/ 43830 w 47625"/>
                <a:gd name="connsiteY1" fmla="*/ 11363 h 9525"/>
                <a:gd name="connsiteX2" fmla="*/ 31923 w 47625"/>
                <a:gd name="connsiteY2" fmla="*/ 5457 h 9525"/>
                <a:gd name="connsiteX3" fmla="*/ 26970 w 47625"/>
                <a:gd name="connsiteY3" fmla="*/ 3838 h 9525"/>
                <a:gd name="connsiteX4" fmla="*/ 22017 w 47625"/>
                <a:gd name="connsiteY4" fmla="*/ 1171 h 9525"/>
                <a:gd name="connsiteX5" fmla="*/ 2967 w 47625"/>
                <a:gd name="connsiteY5" fmla="*/ 2028 h 9525"/>
                <a:gd name="connsiteX6" fmla="*/ 586 w 47625"/>
                <a:gd name="connsiteY6" fmla="*/ 3552 h 9525"/>
                <a:gd name="connsiteX7" fmla="*/ 477 w 47625"/>
                <a:gd name="connsiteY7" fmla="*/ 6110 h 9525"/>
                <a:gd name="connsiteX8" fmla="*/ 586 w 47625"/>
                <a:gd name="connsiteY8" fmla="*/ 6219 h 9525"/>
                <a:gd name="connsiteX9" fmla="*/ 6777 w 47625"/>
                <a:gd name="connsiteY9" fmla="*/ 3076 h 9525"/>
                <a:gd name="connsiteX10" fmla="*/ 11730 w 47625"/>
                <a:gd name="connsiteY10" fmla="*/ 2028 h 9525"/>
                <a:gd name="connsiteX11" fmla="*/ 13921 w 47625"/>
                <a:gd name="connsiteY11" fmla="*/ 4505 h 9525"/>
                <a:gd name="connsiteX12" fmla="*/ 20874 w 47625"/>
                <a:gd name="connsiteY12" fmla="*/ 6124 h 9525"/>
                <a:gd name="connsiteX13" fmla="*/ 30399 w 47625"/>
                <a:gd name="connsiteY13" fmla="*/ 8410 h 9525"/>
                <a:gd name="connsiteX14" fmla="*/ 36972 w 47625"/>
                <a:gd name="connsiteY14" fmla="*/ 13363 h 9525"/>
                <a:gd name="connsiteX15" fmla="*/ 36972 w 47625"/>
                <a:gd name="connsiteY15" fmla="*/ 13363 h 9525"/>
                <a:gd name="connsiteX16" fmla="*/ 37585 w 47625"/>
                <a:gd name="connsiteY16" fmla="*/ 15288 h 9525"/>
                <a:gd name="connsiteX17" fmla="*/ 37543 w 47625"/>
                <a:gd name="connsiteY17" fmla="*/ 15363 h 9525"/>
                <a:gd name="connsiteX18" fmla="*/ 35924 w 47625"/>
                <a:gd name="connsiteY18" fmla="*/ 17268 h 9525"/>
                <a:gd name="connsiteX19" fmla="*/ 47068 w 47625"/>
                <a:gd name="connsiteY19" fmla="*/ 17268 h 9525"/>
                <a:gd name="connsiteX20" fmla="*/ 52497 w 47625"/>
                <a:gd name="connsiteY20" fmla="*/ 15744 h 9525"/>
                <a:gd name="connsiteX21" fmla="*/ 49926 w 47625"/>
                <a:gd name="connsiteY21" fmla="*/ 13839 h 9525"/>
                <a:gd name="connsiteX22" fmla="*/ 46782 w 47625"/>
                <a:gd name="connsiteY22" fmla="*/ 1336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625" h="9525">
                  <a:moveTo>
                    <a:pt x="46782" y="13363"/>
                  </a:moveTo>
                  <a:cubicBezTo>
                    <a:pt x="45735" y="13363"/>
                    <a:pt x="44877" y="11744"/>
                    <a:pt x="43830" y="11363"/>
                  </a:cubicBezTo>
                  <a:cubicBezTo>
                    <a:pt x="39716" y="9702"/>
                    <a:pt x="35735" y="7728"/>
                    <a:pt x="31923" y="5457"/>
                  </a:cubicBezTo>
                  <a:cubicBezTo>
                    <a:pt x="30360" y="4677"/>
                    <a:pt x="28692" y="4132"/>
                    <a:pt x="26970" y="3838"/>
                  </a:cubicBezTo>
                  <a:cubicBezTo>
                    <a:pt x="25256" y="3266"/>
                    <a:pt x="23827" y="1647"/>
                    <a:pt x="22017" y="1171"/>
                  </a:cubicBezTo>
                  <a:cubicBezTo>
                    <a:pt x="15745" y="-644"/>
                    <a:pt x="9051" y="-343"/>
                    <a:pt x="2967" y="2028"/>
                  </a:cubicBezTo>
                  <a:cubicBezTo>
                    <a:pt x="2087" y="2387"/>
                    <a:pt x="1281" y="2904"/>
                    <a:pt x="586" y="3552"/>
                  </a:cubicBezTo>
                  <a:cubicBezTo>
                    <a:pt x="-150" y="4228"/>
                    <a:pt x="-200" y="5372"/>
                    <a:pt x="477" y="6110"/>
                  </a:cubicBezTo>
                  <a:cubicBezTo>
                    <a:pt x="511" y="6148"/>
                    <a:pt x="548" y="6184"/>
                    <a:pt x="586" y="6219"/>
                  </a:cubicBezTo>
                  <a:cubicBezTo>
                    <a:pt x="2706" y="5286"/>
                    <a:pt x="4772" y="4236"/>
                    <a:pt x="6777" y="3076"/>
                  </a:cubicBezTo>
                  <a:cubicBezTo>
                    <a:pt x="8274" y="2206"/>
                    <a:pt x="10010" y="1839"/>
                    <a:pt x="11730" y="2028"/>
                  </a:cubicBezTo>
                  <a:cubicBezTo>
                    <a:pt x="13445" y="2028"/>
                    <a:pt x="13731" y="3171"/>
                    <a:pt x="13921" y="4505"/>
                  </a:cubicBezTo>
                  <a:cubicBezTo>
                    <a:pt x="16300" y="4739"/>
                    <a:pt x="18637" y="5284"/>
                    <a:pt x="20874" y="6124"/>
                  </a:cubicBezTo>
                  <a:cubicBezTo>
                    <a:pt x="23866" y="7510"/>
                    <a:pt x="27104" y="8287"/>
                    <a:pt x="30399" y="8410"/>
                  </a:cubicBezTo>
                  <a:cubicBezTo>
                    <a:pt x="30977" y="11514"/>
                    <a:pt x="33828" y="13663"/>
                    <a:pt x="36972" y="13363"/>
                  </a:cubicBezTo>
                  <a:lnTo>
                    <a:pt x="36972" y="13363"/>
                  </a:lnTo>
                  <a:cubicBezTo>
                    <a:pt x="37673" y="13725"/>
                    <a:pt x="37947" y="14587"/>
                    <a:pt x="37585" y="15288"/>
                  </a:cubicBezTo>
                  <a:cubicBezTo>
                    <a:pt x="37572" y="15314"/>
                    <a:pt x="37557" y="15338"/>
                    <a:pt x="37543" y="15363"/>
                  </a:cubicBezTo>
                  <a:cubicBezTo>
                    <a:pt x="37055" y="16040"/>
                    <a:pt x="36514" y="16678"/>
                    <a:pt x="35924" y="17268"/>
                  </a:cubicBezTo>
                  <a:cubicBezTo>
                    <a:pt x="40115" y="17268"/>
                    <a:pt x="43544" y="17268"/>
                    <a:pt x="47068" y="17268"/>
                  </a:cubicBezTo>
                  <a:cubicBezTo>
                    <a:pt x="48997" y="17380"/>
                    <a:pt x="50908" y="16843"/>
                    <a:pt x="52497" y="15744"/>
                  </a:cubicBezTo>
                  <a:cubicBezTo>
                    <a:pt x="51700" y="15033"/>
                    <a:pt x="50839" y="14394"/>
                    <a:pt x="49926" y="13839"/>
                  </a:cubicBezTo>
                  <a:cubicBezTo>
                    <a:pt x="49068" y="13553"/>
                    <a:pt x="47830" y="13744"/>
                    <a:pt x="46782" y="13363"/>
                  </a:cubicBezTo>
                  <a:close/>
                </a:path>
              </a:pathLst>
            </a:custGeom>
            <a:grpFill/>
            <a:ln w="9525" cap="flat">
              <a:noFill/>
              <a:prstDash val="solid"/>
              <a:miter/>
            </a:ln>
          </p:spPr>
          <p:txBody>
            <a:bodyPr rtlCol="0" anchor="ctr"/>
            <a:lstStyle/>
            <a:p>
              <a:endParaRPr lang="it-IT" sz="1013"/>
            </a:p>
          </p:txBody>
        </p:sp>
        <p:sp>
          <p:nvSpPr>
            <p:cNvPr id="1590" name="Figura a mano libera 1589">
              <a:extLst>
                <a:ext uri="{FF2B5EF4-FFF2-40B4-BE49-F238E27FC236}">
                  <a16:creationId xmlns:a16="http://schemas.microsoft.com/office/drawing/2014/main" id="{4F696A10-E3EF-624B-9A5D-2F4731391E40}"/>
                </a:ext>
              </a:extLst>
            </p:cNvPr>
            <p:cNvSpPr/>
            <p:nvPr/>
          </p:nvSpPr>
          <p:spPr>
            <a:xfrm>
              <a:off x="9168104" y="6638193"/>
              <a:ext cx="28575" cy="9525"/>
            </a:xfrm>
            <a:custGeom>
              <a:avLst/>
              <a:gdLst>
                <a:gd name="connsiteX0" fmla="*/ 28480 w 28575"/>
                <a:gd name="connsiteY0" fmla="*/ 5119 h 9525"/>
                <a:gd name="connsiteX1" fmla="*/ 23051 w 28575"/>
                <a:gd name="connsiteY1" fmla="*/ 2262 h 9525"/>
                <a:gd name="connsiteX2" fmla="*/ 18383 w 28575"/>
                <a:gd name="connsiteY2" fmla="*/ 357 h 9525"/>
                <a:gd name="connsiteX3" fmla="*/ 12287 w 28575"/>
                <a:gd name="connsiteY3" fmla="*/ 928 h 9525"/>
                <a:gd name="connsiteX4" fmla="*/ 6191 w 28575"/>
                <a:gd name="connsiteY4" fmla="*/ 262 h 9525"/>
                <a:gd name="connsiteX5" fmla="*/ 8192 w 28575"/>
                <a:gd name="connsiteY5" fmla="*/ 3310 h 9525"/>
                <a:gd name="connsiteX6" fmla="*/ 9525 w 28575"/>
                <a:gd name="connsiteY6" fmla="*/ 6929 h 9525"/>
                <a:gd name="connsiteX7" fmla="*/ 0 w 28575"/>
                <a:gd name="connsiteY7" fmla="*/ 6929 h 9525"/>
                <a:gd name="connsiteX8" fmla="*/ 2572 w 28575"/>
                <a:gd name="connsiteY8" fmla="*/ 8644 h 9525"/>
                <a:gd name="connsiteX9" fmla="*/ 10192 w 28575"/>
                <a:gd name="connsiteY9" fmla="*/ 8644 h 9525"/>
                <a:gd name="connsiteX10" fmla="*/ 13621 w 28575"/>
                <a:gd name="connsiteY10" fmla="*/ 9882 h 9525"/>
                <a:gd name="connsiteX11" fmla="*/ 15621 w 28575"/>
                <a:gd name="connsiteY11" fmla="*/ 10930 h 9525"/>
                <a:gd name="connsiteX12" fmla="*/ 16478 w 28575"/>
                <a:gd name="connsiteY12" fmla="*/ 9977 h 9525"/>
                <a:gd name="connsiteX13" fmla="*/ 20098 w 28575"/>
                <a:gd name="connsiteY13" fmla="*/ 8453 h 9525"/>
                <a:gd name="connsiteX14" fmla="*/ 21907 w 28575"/>
                <a:gd name="connsiteY14" fmla="*/ 8453 h 9525"/>
                <a:gd name="connsiteX15" fmla="*/ 28003 w 28575"/>
                <a:gd name="connsiteY15" fmla="*/ 7882 h 9525"/>
                <a:gd name="connsiteX16" fmla="*/ 29813 w 28575"/>
                <a:gd name="connsiteY16" fmla="*/ 7882 h 9525"/>
                <a:gd name="connsiteX17" fmla="*/ 30480 w 28575"/>
                <a:gd name="connsiteY17" fmla="*/ 6453 h 9525"/>
                <a:gd name="connsiteX18" fmla="*/ 28480 w 28575"/>
                <a:gd name="connsiteY18" fmla="*/ 5119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9525">
                  <a:moveTo>
                    <a:pt x="28480" y="5119"/>
                  </a:moveTo>
                  <a:cubicBezTo>
                    <a:pt x="26500" y="4533"/>
                    <a:pt x="24655" y="3562"/>
                    <a:pt x="23051" y="2262"/>
                  </a:cubicBezTo>
                  <a:cubicBezTo>
                    <a:pt x="21615" y="1364"/>
                    <a:pt x="20037" y="720"/>
                    <a:pt x="18383" y="357"/>
                  </a:cubicBezTo>
                  <a:cubicBezTo>
                    <a:pt x="16333" y="167"/>
                    <a:pt x="14267" y="361"/>
                    <a:pt x="12287" y="928"/>
                  </a:cubicBezTo>
                  <a:cubicBezTo>
                    <a:pt x="10382" y="928"/>
                    <a:pt x="8477" y="-596"/>
                    <a:pt x="6191" y="262"/>
                  </a:cubicBezTo>
                  <a:cubicBezTo>
                    <a:pt x="6858" y="1405"/>
                    <a:pt x="7620" y="2262"/>
                    <a:pt x="8192" y="3310"/>
                  </a:cubicBezTo>
                  <a:cubicBezTo>
                    <a:pt x="8709" y="4488"/>
                    <a:pt x="9154" y="5697"/>
                    <a:pt x="9525" y="6929"/>
                  </a:cubicBezTo>
                  <a:cubicBezTo>
                    <a:pt x="6477" y="9215"/>
                    <a:pt x="3334" y="6929"/>
                    <a:pt x="0" y="6929"/>
                  </a:cubicBezTo>
                  <a:cubicBezTo>
                    <a:pt x="2000" y="8644"/>
                    <a:pt x="2000" y="8644"/>
                    <a:pt x="2572" y="8644"/>
                  </a:cubicBezTo>
                  <a:lnTo>
                    <a:pt x="10192" y="8644"/>
                  </a:lnTo>
                  <a:cubicBezTo>
                    <a:pt x="11454" y="8586"/>
                    <a:pt x="12687" y="9030"/>
                    <a:pt x="13621" y="9882"/>
                  </a:cubicBezTo>
                  <a:cubicBezTo>
                    <a:pt x="14097" y="10453"/>
                    <a:pt x="14478" y="11215"/>
                    <a:pt x="15621" y="10930"/>
                  </a:cubicBezTo>
                  <a:cubicBezTo>
                    <a:pt x="15955" y="10659"/>
                    <a:pt x="16244" y="10338"/>
                    <a:pt x="16478" y="9977"/>
                  </a:cubicBezTo>
                  <a:cubicBezTo>
                    <a:pt x="17089" y="8589"/>
                    <a:pt x="18678" y="7921"/>
                    <a:pt x="20098" y="8453"/>
                  </a:cubicBezTo>
                  <a:cubicBezTo>
                    <a:pt x="20686" y="8643"/>
                    <a:pt x="21319" y="8643"/>
                    <a:pt x="21907" y="8453"/>
                  </a:cubicBezTo>
                  <a:cubicBezTo>
                    <a:pt x="23857" y="7743"/>
                    <a:pt x="25957" y="7546"/>
                    <a:pt x="28003" y="7882"/>
                  </a:cubicBezTo>
                  <a:cubicBezTo>
                    <a:pt x="28575" y="7882"/>
                    <a:pt x="29337" y="7882"/>
                    <a:pt x="29813" y="7882"/>
                  </a:cubicBezTo>
                  <a:cubicBezTo>
                    <a:pt x="30290" y="7882"/>
                    <a:pt x="30671" y="6739"/>
                    <a:pt x="30480" y="6453"/>
                  </a:cubicBezTo>
                  <a:cubicBezTo>
                    <a:pt x="29985" y="5794"/>
                    <a:pt x="29279" y="5323"/>
                    <a:pt x="28480" y="5119"/>
                  </a:cubicBezTo>
                  <a:close/>
                </a:path>
              </a:pathLst>
            </a:custGeom>
            <a:grpFill/>
            <a:ln w="9525" cap="flat">
              <a:noFill/>
              <a:prstDash val="solid"/>
              <a:miter/>
            </a:ln>
          </p:spPr>
          <p:txBody>
            <a:bodyPr rtlCol="0" anchor="ctr"/>
            <a:lstStyle/>
            <a:p>
              <a:endParaRPr lang="it-IT" sz="1013"/>
            </a:p>
          </p:txBody>
        </p:sp>
        <p:sp>
          <p:nvSpPr>
            <p:cNvPr id="1591" name="Figura a mano libera 1590">
              <a:extLst>
                <a:ext uri="{FF2B5EF4-FFF2-40B4-BE49-F238E27FC236}">
                  <a16:creationId xmlns:a16="http://schemas.microsoft.com/office/drawing/2014/main" id="{5DCCCB3A-13E6-8F47-9934-C53833D2450F}"/>
                </a:ext>
              </a:extLst>
            </p:cNvPr>
            <p:cNvSpPr/>
            <p:nvPr/>
          </p:nvSpPr>
          <p:spPr>
            <a:xfrm>
              <a:off x="9133528" y="6257709"/>
              <a:ext cx="19050" cy="9525"/>
            </a:xfrm>
            <a:custGeom>
              <a:avLst/>
              <a:gdLst>
                <a:gd name="connsiteX0" fmla="*/ 0 w 19050"/>
                <a:gd name="connsiteY0" fmla="*/ 2032 h 9525"/>
                <a:gd name="connsiteX1" fmla="*/ 0 w 19050"/>
                <a:gd name="connsiteY1" fmla="*/ 3746 h 9525"/>
                <a:gd name="connsiteX2" fmla="*/ 3429 w 19050"/>
                <a:gd name="connsiteY2" fmla="*/ 6414 h 9525"/>
                <a:gd name="connsiteX3" fmla="*/ 9716 w 19050"/>
                <a:gd name="connsiteY3" fmla="*/ 9366 h 9525"/>
                <a:gd name="connsiteX4" fmla="*/ 18098 w 19050"/>
                <a:gd name="connsiteY4" fmla="*/ 8795 h 9525"/>
                <a:gd name="connsiteX5" fmla="*/ 23146 w 19050"/>
                <a:gd name="connsiteY5" fmla="*/ 8795 h 9525"/>
                <a:gd name="connsiteX6" fmla="*/ 23146 w 19050"/>
                <a:gd name="connsiteY6" fmla="*/ 8223 h 9525"/>
                <a:gd name="connsiteX7" fmla="*/ 23146 w 19050"/>
                <a:gd name="connsiteY7" fmla="*/ 7366 h 9525"/>
                <a:gd name="connsiteX8" fmla="*/ 12668 w 19050"/>
                <a:gd name="connsiteY8" fmla="*/ 984 h 9525"/>
                <a:gd name="connsiteX9" fmla="*/ 1905 w 19050"/>
                <a:gd name="connsiteY9" fmla="*/ 32 h 9525"/>
                <a:gd name="connsiteX10" fmla="*/ 0 w 19050"/>
                <a:gd name="connsiteY10" fmla="*/ 2032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50" h="9525">
                  <a:moveTo>
                    <a:pt x="0" y="2032"/>
                  </a:moveTo>
                  <a:cubicBezTo>
                    <a:pt x="0" y="2508"/>
                    <a:pt x="0" y="2984"/>
                    <a:pt x="0" y="3746"/>
                  </a:cubicBezTo>
                  <a:cubicBezTo>
                    <a:pt x="2858" y="5366"/>
                    <a:pt x="2858" y="5366"/>
                    <a:pt x="3429" y="6414"/>
                  </a:cubicBezTo>
                  <a:cubicBezTo>
                    <a:pt x="5334" y="9842"/>
                    <a:pt x="6191" y="10319"/>
                    <a:pt x="9716" y="9366"/>
                  </a:cubicBezTo>
                  <a:cubicBezTo>
                    <a:pt x="12415" y="8463"/>
                    <a:pt x="15301" y="8266"/>
                    <a:pt x="18098" y="8795"/>
                  </a:cubicBezTo>
                  <a:cubicBezTo>
                    <a:pt x="19753" y="9222"/>
                    <a:pt x="21490" y="9222"/>
                    <a:pt x="23146" y="8795"/>
                  </a:cubicBezTo>
                  <a:cubicBezTo>
                    <a:pt x="23146" y="8795"/>
                    <a:pt x="23146" y="8795"/>
                    <a:pt x="23146" y="8223"/>
                  </a:cubicBezTo>
                  <a:cubicBezTo>
                    <a:pt x="23146" y="7652"/>
                    <a:pt x="23146" y="7556"/>
                    <a:pt x="23146" y="7366"/>
                  </a:cubicBezTo>
                  <a:cubicBezTo>
                    <a:pt x="20921" y="3640"/>
                    <a:pt x="17000" y="1251"/>
                    <a:pt x="12668" y="984"/>
                  </a:cubicBezTo>
                  <a:cubicBezTo>
                    <a:pt x="9053" y="1240"/>
                    <a:pt x="5420" y="919"/>
                    <a:pt x="1905" y="32"/>
                  </a:cubicBezTo>
                  <a:cubicBezTo>
                    <a:pt x="572" y="-159"/>
                    <a:pt x="572" y="508"/>
                    <a:pt x="0" y="2032"/>
                  </a:cubicBezTo>
                  <a:close/>
                </a:path>
              </a:pathLst>
            </a:custGeom>
            <a:grpFill/>
            <a:ln w="9525" cap="flat">
              <a:noFill/>
              <a:prstDash val="solid"/>
              <a:miter/>
            </a:ln>
          </p:spPr>
          <p:txBody>
            <a:bodyPr rtlCol="0" anchor="ctr"/>
            <a:lstStyle/>
            <a:p>
              <a:endParaRPr lang="it-IT" sz="1013"/>
            </a:p>
          </p:txBody>
        </p:sp>
        <p:sp>
          <p:nvSpPr>
            <p:cNvPr id="1592" name="Figura a mano libera 1591">
              <a:extLst>
                <a:ext uri="{FF2B5EF4-FFF2-40B4-BE49-F238E27FC236}">
                  <a16:creationId xmlns:a16="http://schemas.microsoft.com/office/drawing/2014/main" id="{4A2AE42E-09D2-6F4D-BEF4-8B74BD88BD49}"/>
                </a:ext>
              </a:extLst>
            </p:cNvPr>
            <p:cNvSpPr/>
            <p:nvPr/>
          </p:nvSpPr>
          <p:spPr>
            <a:xfrm>
              <a:off x="9050756" y="6237859"/>
              <a:ext cx="9525" cy="9525"/>
            </a:xfrm>
            <a:custGeom>
              <a:avLst/>
              <a:gdLst>
                <a:gd name="connsiteX0" fmla="*/ 4667 w 9525"/>
                <a:gd name="connsiteY0" fmla="*/ 641 h 9525"/>
                <a:gd name="connsiteX1" fmla="*/ 0 w 9525"/>
                <a:gd name="connsiteY1" fmla="*/ 5785 h 9525"/>
                <a:gd name="connsiteX2" fmla="*/ 9525 w 9525"/>
                <a:gd name="connsiteY2" fmla="*/ 9595 h 9525"/>
                <a:gd name="connsiteX3" fmla="*/ 14669 w 9525"/>
                <a:gd name="connsiteY3" fmla="*/ 8737 h 9525"/>
                <a:gd name="connsiteX4" fmla="*/ 14669 w 9525"/>
                <a:gd name="connsiteY4" fmla="*/ 5499 h 9525"/>
                <a:gd name="connsiteX5" fmla="*/ 5901 w 9525"/>
                <a:gd name="connsiteY5" fmla="*/ 214 h 9525"/>
                <a:gd name="connsiteX6" fmla="*/ 4667 w 9525"/>
                <a:gd name="connsiteY6" fmla="*/ 641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667" y="641"/>
                  </a:moveTo>
                  <a:cubicBezTo>
                    <a:pt x="2745" y="1983"/>
                    <a:pt x="1150" y="3742"/>
                    <a:pt x="0" y="5785"/>
                  </a:cubicBezTo>
                  <a:cubicBezTo>
                    <a:pt x="2905" y="7647"/>
                    <a:pt x="6137" y="8939"/>
                    <a:pt x="9525" y="9595"/>
                  </a:cubicBezTo>
                  <a:cubicBezTo>
                    <a:pt x="11282" y="10067"/>
                    <a:pt x="13159" y="9755"/>
                    <a:pt x="14669" y="8737"/>
                  </a:cubicBezTo>
                  <a:cubicBezTo>
                    <a:pt x="14669" y="7690"/>
                    <a:pt x="14669" y="6547"/>
                    <a:pt x="14669" y="5499"/>
                  </a:cubicBezTo>
                  <a:cubicBezTo>
                    <a:pt x="13706" y="1618"/>
                    <a:pt x="9781" y="-748"/>
                    <a:pt x="5901" y="214"/>
                  </a:cubicBezTo>
                  <a:cubicBezTo>
                    <a:pt x="5478" y="319"/>
                    <a:pt x="5064" y="462"/>
                    <a:pt x="4667" y="641"/>
                  </a:cubicBezTo>
                  <a:close/>
                </a:path>
              </a:pathLst>
            </a:custGeom>
            <a:grpFill/>
            <a:ln w="9525" cap="flat">
              <a:noFill/>
              <a:prstDash val="solid"/>
              <a:miter/>
            </a:ln>
          </p:spPr>
          <p:txBody>
            <a:bodyPr rtlCol="0" anchor="ctr"/>
            <a:lstStyle/>
            <a:p>
              <a:endParaRPr lang="it-IT" sz="1013"/>
            </a:p>
          </p:txBody>
        </p:sp>
        <p:sp>
          <p:nvSpPr>
            <p:cNvPr id="1593" name="Figura a mano libera 1592">
              <a:extLst>
                <a:ext uri="{FF2B5EF4-FFF2-40B4-BE49-F238E27FC236}">
                  <a16:creationId xmlns:a16="http://schemas.microsoft.com/office/drawing/2014/main" id="{41E0E306-E497-E24F-9B4B-52B96805B293}"/>
                </a:ext>
              </a:extLst>
            </p:cNvPr>
            <p:cNvSpPr/>
            <p:nvPr/>
          </p:nvSpPr>
          <p:spPr>
            <a:xfrm>
              <a:off x="9041282" y="6202491"/>
              <a:ext cx="9525" cy="9525"/>
            </a:xfrm>
            <a:custGeom>
              <a:avLst/>
              <a:gdLst>
                <a:gd name="connsiteX0" fmla="*/ 4236 w 9525"/>
                <a:gd name="connsiteY0" fmla="*/ 6386 h 9525"/>
                <a:gd name="connsiteX1" fmla="*/ 5950 w 9525"/>
                <a:gd name="connsiteY1" fmla="*/ 7720 h 9525"/>
                <a:gd name="connsiteX2" fmla="*/ 4331 w 9525"/>
                <a:gd name="connsiteY2" fmla="*/ 8672 h 9525"/>
                <a:gd name="connsiteX3" fmla="*/ 6712 w 9525"/>
                <a:gd name="connsiteY3" fmla="*/ 10672 h 9525"/>
                <a:gd name="connsiteX4" fmla="*/ 16237 w 9525"/>
                <a:gd name="connsiteY4" fmla="*/ 8386 h 9525"/>
                <a:gd name="connsiteX5" fmla="*/ 15666 w 9525"/>
                <a:gd name="connsiteY5" fmla="*/ 6196 h 9525"/>
                <a:gd name="connsiteX6" fmla="*/ 13665 w 9525"/>
                <a:gd name="connsiteY6" fmla="*/ 3529 h 9525"/>
                <a:gd name="connsiteX7" fmla="*/ 9760 w 9525"/>
                <a:gd name="connsiteY7" fmla="*/ 2195 h 9525"/>
                <a:gd name="connsiteX8" fmla="*/ 1188 w 9525"/>
                <a:gd name="connsiteY8" fmla="*/ 4 h 9525"/>
                <a:gd name="connsiteX9" fmla="*/ 45 w 9525"/>
                <a:gd name="connsiteY9" fmla="*/ 766 h 9525"/>
                <a:gd name="connsiteX10" fmla="*/ 4236 w 9525"/>
                <a:gd name="connsiteY10" fmla="*/ 638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h="9525">
                  <a:moveTo>
                    <a:pt x="4236" y="6386"/>
                  </a:moveTo>
                  <a:cubicBezTo>
                    <a:pt x="4998" y="6386"/>
                    <a:pt x="5855" y="6386"/>
                    <a:pt x="5950" y="7720"/>
                  </a:cubicBezTo>
                  <a:lnTo>
                    <a:pt x="4331" y="8672"/>
                  </a:lnTo>
                  <a:lnTo>
                    <a:pt x="6712" y="10672"/>
                  </a:lnTo>
                  <a:cubicBezTo>
                    <a:pt x="9855" y="9720"/>
                    <a:pt x="13189" y="10672"/>
                    <a:pt x="16237" y="8386"/>
                  </a:cubicBezTo>
                  <a:cubicBezTo>
                    <a:pt x="15991" y="7672"/>
                    <a:pt x="15800" y="6940"/>
                    <a:pt x="15666" y="6196"/>
                  </a:cubicBezTo>
                  <a:cubicBezTo>
                    <a:pt x="15666" y="3814"/>
                    <a:pt x="15666" y="3624"/>
                    <a:pt x="13665" y="3529"/>
                  </a:cubicBezTo>
                  <a:cubicBezTo>
                    <a:pt x="12267" y="3447"/>
                    <a:pt x="10917" y="2986"/>
                    <a:pt x="9760" y="2195"/>
                  </a:cubicBezTo>
                  <a:cubicBezTo>
                    <a:pt x="7158" y="692"/>
                    <a:pt x="4192" y="-65"/>
                    <a:pt x="1188" y="4"/>
                  </a:cubicBezTo>
                  <a:cubicBezTo>
                    <a:pt x="1188" y="4"/>
                    <a:pt x="426" y="481"/>
                    <a:pt x="45" y="766"/>
                  </a:cubicBezTo>
                  <a:cubicBezTo>
                    <a:pt x="-241" y="3910"/>
                    <a:pt x="807" y="6005"/>
                    <a:pt x="4236" y="6386"/>
                  </a:cubicBezTo>
                  <a:close/>
                </a:path>
              </a:pathLst>
            </a:custGeom>
            <a:grpFill/>
            <a:ln w="9525" cap="flat">
              <a:noFill/>
              <a:prstDash val="solid"/>
              <a:miter/>
            </a:ln>
          </p:spPr>
          <p:txBody>
            <a:bodyPr rtlCol="0" anchor="ctr"/>
            <a:lstStyle/>
            <a:p>
              <a:endParaRPr lang="it-IT" sz="1013"/>
            </a:p>
          </p:txBody>
        </p:sp>
        <p:sp>
          <p:nvSpPr>
            <p:cNvPr id="1594" name="Figura a mano libera 1593">
              <a:extLst>
                <a:ext uri="{FF2B5EF4-FFF2-40B4-BE49-F238E27FC236}">
                  <a16:creationId xmlns:a16="http://schemas.microsoft.com/office/drawing/2014/main" id="{FB7F9B86-07D6-F74C-B4A6-FB01986731E6}"/>
                </a:ext>
              </a:extLst>
            </p:cNvPr>
            <p:cNvSpPr/>
            <p:nvPr/>
          </p:nvSpPr>
          <p:spPr>
            <a:xfrm>
              <a:off x="9066853" y="62289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95" name="Figura a mano libera 1594">
              <a:extLst>
                <a:ext uri="{FF2B5EF4-FFF2-40B4-BE49-F238E27FC236}">
                  <a16:creationId xmlns:a16="http://schemas.microsoft.com/office/drawing/2014/main" id="{52A22575-40C2-D740-9C65-443F9453BFEB}"/>
                </a:ext>
              </a:extLst>
            </p:cNvPr>
            <p:cNvSpPr/>
            <p:nvPr/>
          </p:nvSpPr>
          <p:spPr>
            <a:xfrm>
              <a:off x="9050090" y="6222290"/>
              <a:ext cx="9525" cy="9525"/>
            </a:xfrm>
            <a:custGeom>
              <a:avLst/>
              <a:gdLst>
                <a:gd name="connsiteX0" fmla="*/ 16573 w 9525"/>
                <a:gd name="connsiteY0" fmla="*/ 3161 h 0"/>
                <a:gd name="connsiteX1" fmla="*/ 15049 w 9525"/>
                <a:gd name="connsiteY1" fmla="*/ 2018 h 0"/>
                <a:gd name="connsiteX2" fmla="*/ 4286 w 9525"/>
                <a:gd name="connsiteY2" fmla="*/ 113 h 0"/>
                <a:gd name="connsiteX3" fmla="*/ 0 w 9525"/>
                <a:gd name="connsiteY3" fmla="*/ 1637 h 0"/>
                <a:gd name="connsiteX4" fmla="*/ 4096 w 9525"/>
                <a:gd name="connsiteY4" fmla="*/ 6494 h 0"/>
                <a:gd name="connsiteX5" fmla="*/ 12382 w 9525"/>
                <a:gd name="connsiteY5" fmla="*/ 8209 h 0"/>
                <a:gd name="connsiteX6" fmla="*/ 16764 w 9525"/>
                <a:gd name="connsiteY6" fmla="*/ 6209 h 0"/>
                <a:gd name="connsiteX7" fmla="*/ 16573 w 9525"/>
                <a:gd name="connsiteY7" fmla="*/ 316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16573" y="3161"/>
                  </a:moveTo>
                  <a:cubicBezTo>
                    <a:pt x="16206" y="2621"/>
                    <a:pt x="15670" y="2219"/>
                    <a:pt x="15049" y="2018"/>
                  </a:cubicBezTo>
                  <a:lnTo>
                    <a:pt x="4286" y="113"/>
                  </a:lnTo>
                  <a:cubicBezTo>
                    <a:pt x="2682" y="-267"/>
                    <a:pt x="1005" y="330"/>
                    <a:pt x="0" y="1637"/>
                  </a:cubicBezTo>
                  <a:cubicBezTo>
                    <a:pt x="0" y="4304"/>
                    <a:pt x="2476" y="5351"/>
                    <a:pt x="4096" y="6494"/>
                  </a:cubicBezTo>
                  <a:cubicBezTo>
                    <a:pt x="6639" y="7841"/>
                    <a:pt x="9514" y="8436"/>
                    <a:pt x="12382" y="8209"/>
                  </a:cubicBezTo>
                  <a:cubicBezTo>
                    <a:pt x="14056" y="8172"/>
                    <a:pt x="15640" y="7449"/>
                    <a:pt x="16764" y="6209"/>
                  </a:cubicBezTo>
                  <a:cubicBezTo>
                    <a:pt x="17272" y="5236"/>
                    <a:pt x="17198" y="4063"/>
                    <a:pt x="16573" y="3161"/>
                  </a:cubicBezTo>
                  <a:close/>
                </a:path>
              </a:pathLst>
            </a:custGeom>
            <a:grpFill/>
            <a:ln w="9525" cap="flat">
              <a:noFill/>
              <a:prstDash val="solid"/>
              <a:miter/>
            </a:ln>
          </p:spPr>
          <p:txBody>
            <a:bodyPr rtlCol="0" anchor="ctr"/>
            <a:lstStyle/>
            <a:p>
              <a:endParaRPr lang="it-IT" sz="1013"/>
            </a:p>
          </p:txBody>
        </p:sp>
        <p:sp>
          <p:nvSpPr>
            <p:cNvPr id="1596" name="Figura a mano libera 1595">
              <a:extLst>
                <a:ext uri="{FF2B5EF4-FFF2-40B4-BE49-F238E27FC236}">
                  <a16:creationId xmlns:a16="http://schemas.microsoft.com/office/drawing/2014/main" id="{3D9F494A-8EB0-664E-A3A6-85AC848DFD58}"/>
                </a:ext>
              </a:extLst>
            </p:cNvPr>
            <p:cNvSpPr/>
            <p:nvPr/>
          </p:nvSpPr>
          <p:spPr>
            <a:xfrm>
              <a:off x="8961983" y="6211130"/>
              <a:ext cx="9525" cy="9525"/>
            </a:xfrm>
            <a:custGeom>
              <a:avLst/>
              <a:gdLst>
                <a:gd name="connsiteX0" fmla="*/ 8382 w 9525"/>
                <a:gd name="connsiteY0" fmla="*/ 7081 h 0"/>
                <a:gd name="connsiteX1" fmla="*/ 15621 w 9525"/>
                <a:gd name="connsiteY1" fmla="*/ 4319 h 0"/>
                <a:gd name="connsiteX2" fmla="*/ 12668 w 9525"/>
                <a:gd name="connsiteY2" fmla="*/ 2128 h 0"/>
                <a:gd name="connsiteX3" fmla="*/ 16954 w 9525"/>
                <a:gd name="connsiteY3" fmla="*/ 128 h 0"/>
                <a:gd name="connsiteX4" fmla="*/ 16954 w 9525"/>
                <a:gd name="connsiteY4" fmla="*/ 128 h 0"/>
                <a:gd name="connsiteX5" fmla="*/ 762 w 9525"/>
                <a:gd name="connsiteY5" fmla="*/ 2128 h 0"/>
                <a:gd name="connsiteX6" fmla="*/ 0 w 9525"/>
                <a:gd name="connsiteY6" fmla="*/ 3081 h 0"/>
                <a:gd name="connsiteX7" fmla="*/ 857 w 9525"/>
                <a:gd name="connsiteY7" fmla="*/ 5843 h 0"/>
                <a:gd name="connsiteX8" fmla="*/ 8382 w 9525"/>
                <a:gd name="connsiteY8" fmla="*/ 708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a:moveTo>
                    <a:pt x="8382" y="7081"/>
                  </a:moveTo>
                  <a:cubicBezTo>
                    <a:pt x="10858" y="6129"/>
                    <a:pt x="14097" y="7081"/>
                    <a:pt x="15621" y="4319"/>
                  </a:cubicBezTo>
                  <a:cubicBezTo>
                    <a:pt x="15049" y="2700"/>
                    <a:pt x="12859" y="4319"/>
                    <a:pt x="12668" y="2128"/>
                  </a:cubicBezTo>
                  <a:cubicBezTo>
                    <a:pt x="12478" y="-62"/>
                    <a:pt x="16097" y="2128"/>
                    <a:pt x="16954" y="128"/>
                  </a:cubicBezTo>
                  <a:cubicBezTo>
                    <a:pt x="16954" y="128"/>
                    <a:pt x="16954" y="128"/>
                    <a:pt x="16954" y="128"/>
                  </a:cubicBezTo>
                  <a:cubicBezTo>
                    <a:pt x="11478" y="-308"/>
                    <a:pt x="5968" y="372"/>
                    <a:pt x="762" y="2128"/>
                  </a:cubicBezTo>
                  <a:cubicBezTo>
                    <a:pt x="762" y="2128"/>
                    <a:pt x="762" y="2605"/>
                    <a:pt x="0" y="3081"/>
                  </a:cubicBezTo>
                  <a:lnTo>
                    <a:pt x="857" y="5843"/>
                  </a:lnTo>
                  <a:cubicBezTo>
                    <a:pt x="3239" y="6510"/>
                    <a:pt x="5429" y="8320"/>
                    <a:pt x="8382" y="7081"/>
                  </a:cubicBezTo>
                  <a:close/>
                </a:path>
              </a:pathLst>
            </a:custGeom>
            <a:grpFill/>
            <a:ln w="9525" cap="flat">
              <a:noFill/>
              <a:prstDash val="solid"/>
              <a:miter/>
            </a:ln>
          </p:spPr>
          <p:txBody>
            <a:bodyPr rtlCol="0" anchor="ctr"/>
            <a:lstStyle/>
            <a:p>
              <a:endParaRPr lang="it-IT" sz="1013"/>
            </a:p>
          </p:txBody>
        </p:sp>
        <p:sp>
          <p:nvSpPr>
            <p:cNvPr id="1597" name="Figura a mano libera 1596">
              <a:extLst>
                <a:ext uri="{FF2B5EF4-FFF2-40B4-BE49-F238E27FC236}">
                  <a16:creationId xmlns:a16="http://schemas.microsoft.com/office/drawing/2014/main" id="{7CF4E16E-7AB3-874D-BAEB-FD15E5836380}"/>
                </a:ext>
              </a:extLst>
            </p:cNvPr>
            <p:cNvSpPr/>
            <p:nvPr/>
          </p:nvSpPr>
          <p:spPr>
            <a:xfrm>
              <a:off x="9152576" y="6310625"/>
              <a:ext cx="9525" cy="9525"/>
            </a:xfrm>
            <a:custGeom>
              <a:avLst/>
              <a:gdLst>
                <a:gd name="connsiteX0" fmla="*/ 4575 w 9525"/>
                <a:gd name="connsiteY0" fmla="*/ 265 h 0"/>
                <a:gd name="connsiteX1" fmla="*/ 3 w 9525"/>
                <a:gd name="connsiteY1" fmla="*/ 6075 h 0"/>
                <a:gd name="connsiteX2" fmla="*/ 3108 w 9525"/>
                <a:gd name="connsiteY2" fmla="*/ 9442 h 0"/>
                <a:gd name="connsiteX3" fmla="*/ 3717 w 9525"/>
                <a:gd name="connsiteY3" fmla="*/ 9409 h 0"/>
                <a:gd name="connsiteX4" fmla="*/ 7051 w 9525"/>
                <a:gd name="connsiteY4" fmla="*/ 8932 h 0"/>
                <a:gd name="connsiteX5" fmla="*/ 10861 w 9525"/>
                <a:gd name="connsiteY5" fmla="*/ 3503 h 0"/>
                <a:gd name="connsiteX6" fmla="*/ 10861 w 9525"/>
                <a:gd name="connsiteY6" fmla="*/ 1027 h 0"/>
                <a:gd name="connsiteX7" fmla="*/ 4575 w 9525"/>
                <a:gd name="connsiteY7" fmla="*/ 26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4575" y="265"/>
                  </a:moveTo>
                  <a:cubicBezTo>
                    <a:pt x="1856" y="857"/>
                    <a:pt x="-61" y="3293"/>
                    <a:pt x="3" y="6075"/>
                  </a:cubicBezTo>
                  <a:cubicBezTo>
                    <a:pt x="-70" y="7862"/>
                    <a:pt x="1321" y="9369"/>
                    <a:pt x="3108" y="9442"/>
                  </a:cubicBezTo>
                  <a:cubicBezTo>
                    <a:pt x="3312" y="9449"/>
                    <a:pt x="3516" y="9439"/>
                    <a:pt x="3717" y="9409"/>
                  </a:cubicBezTo>
                  <a:cubicBezTo>
                    <a:pt x="4848" y="9449"/>
                    <a:pt x="5977" y="9288"/>
                    <a:pt x="7051" y="8932"/>
                  </a:cubicBezTo>
                  <a:cubicBezTo>
                    <a:pt x="10766" y="7599"/>
                    <a:pt x="11337" y="6646"/>
                    <a:pt x="10861" y="3503"/>
                  </a:cubicBezTo>
                  <a:cubicBezTo>
                    <a:pt x="10861" y="2646"/>
                    <a:pt x="10861" y="1884"/>
                    <a:pt x="10861" y="1027"/>
                  </a:cubicBezTo>
                  <a:cubicBezTo>
                    <a:pt x="8931" y="6"/>
                    <a:pt x="6692" y="-265"/>
                    <a:pt x="4575" y="265"/>
                  </a:cubicBezTo>
                  <a:close/>
                </a:path>
              </a:pathLst>
            </a:custGeom>
            <a:grpFill/>
            <a:ln w="9525" cap="flat">
              <a:noFill/>
              <a:prstDash val="solid"/>
              <a:miter/>
            </a:ln>
          </p:spPr>
          <p:txBody>
            <a:bodyPr rtlCol="0" anchor="ctr"/>
            <a:lstStyle/>
            <a:p>
              <a:endParaRPr lang="it-IT" sz="1013"/>
            </a:p>
          </p:txBody>
        </p:sp>
        <p:sp>
          <p:nvSpPr>
            <p:cNvPr id="1598" name="Figura a mano libera 1597">
              <a:extLst>
                <a:ext uri="{FF2B5EF4-FFF2-40B4-BE49-F238E27FC236}">
                  <a16:creationId xmlns:a16="http://schemas.microsoft.com/office/drawing/2014/main" id="{6B2F5056-B5DB-BE45-AEF3-895F7B04F558}"/>
                </a:ext>
              </a:extLst>
            </p:cNvPr>
            <p:cNvSpPr/>
            <p:nvPr/>
          </p:nvSpPr>
          <p:spPr>
            <a:xfrm>
              <a:off x="9271736" y="6292102"/>
              <a:ext cx="9525" cy="9525"/>
            </a:xfrm>
            <a:custGeom>
              <a:avLst/>
              <a:gdLst>
                <a:gd name="connsiteX0" fmla="*/ 4286 w 9525"/>
                <a:gd name="connsiteY0" fmla="*/ 6691 h 0"/>
                <a:gd name="connsiteX1" fmla="*/ 5144 w 9525"/>
                <a:gd name="connsiteY1" fmla="*/ 9168 h 0"/>
                <a:gd name="connsiteX2" fmla="*/ 8382 w 9525"/>
                <a:gd name="connsiteY2" fmla="*/ 9168 h 0"/>
                <a:gd name="connsiteX3" fmla="*/ 12383 w 9525"/>
                <a:gd name="connsiteY3" fmla="*/ 7834 h 0"/>
                <a:gd name="connsiteX4" fmla="*/ 13907 w 9525"/>
                <a:gd name="connsiteY4" fmla="*/ 6215 h 0"/>
                <a:gd name="connsiteX5" fmla="*/ 12573 w 9525"/>
                <a:gd name="connsiteY5" fmla="*/ 4501 h 0"/>
                <a:gd name="connsiteX6" fmla="*/ 9335 w 9525"/>
                <a:gd name="connsiteY6" fmla="*/ 2691 h 0"/>
                <a:gd name="connsiteX7" fmla="*/ 4191 w 9525"/>
                <a:gd name="connsiteY7" fmla="*/ 500 h 0"/>
                <a:gd name="connsiteX8" fmla="*/ 572 w 9525"/>
                <a:gd name="connsiteY8" fmla="*/ 500 h 0"/>
                <a:gd name="connsiteX9" fmla="*/ 572 w 9525"/>
                <a:gd name="connsiteY9" fmla="*/ 3167 h 0"/>
                <a:gd name="connsiteX10" fmla="*/ 0 w 9525"/>
                <a:gd name="connsiteY10" fmla="*/ 592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4286" y="6691"/>
                  </a:moveTo>
                  <a:lnTo>
                    <a:pt x="5144" y="9168"/>
                  </a:lnTo>
                  <a:cubicBezTo>
                    <a:pt x="6191" y="9168"/>
                    <a:pt x="7334" y="9168"/>
                    <a:pt x="8382" y="9168"/>
                  </a:cubicBezTo>
                  <a:cubicBezTo>
                    <a:pt x="9759" y="8868"/>
                    <a:pt x="11100" y="8420"/>
                    <a:pt x="12383" y="7834"/>
                  </a:cubicBezTo>
                  <a:cubicBezTo>
                    <a:pt x="13088" y="7523"/>
                    <a:pt x="13638" y="6938"/>
                    <a:pt x="13907" y="6215"/>
                  </a:cubicBezTo>
                  <a:cubicBezTo>
                    <a:pt x="13907" y="5358"/>
                    <a:pt x="13335" y="4882"/>
                    <a:pt x="12573" y="4501"/>
                  </a:cubicBezTo>
                  <a:cubicBezTo>
                    <a:pt x="11415" y="4050"/>
                    <a:pt x="10325" y="3441"/>
                    <a:pt x="9335" y="2691"/>
                  </a:cubicBezTo>
                  <a:cubicBezTo>
                    <a:pt x="7843" y="1520"/>
                    <a:pt x="6068" y="765"/>
                    <a:pt x="4191" y="500"/>
                  </a:cubicBezTo>
                  <a:cubicBezTo>
                    <a:pt x="3077" y="-167"/>
                    <a:pt x="1686" y="-167"/>
                    <a:pt x="572" y="500"/>
                  </a:cubicBezTo>
                  <a:cubicBezTo>
                    <a:pt x="-381" y="1357"/>
                    <a:pt x="572" y="2310"/>
                    <a:pt x="572" y="3167"/>
                  </a:cubicBezTo>
                  <a:cubicBezTo>
                    <a:pt x="572" y="4024"/>
                    <a:pt x="572" y="4882"/>
                    <a:pt x="0" y="5929"/>
                  </a:cubicBezTo>
                  <a:close/>
                </a:path>
              </a:pathLst>
            </a:custGeom>
            <a:grpFill/>
            <a:ln w="9525" cap="flat">
              <a:noFill/>
              <a:prstDash val="solid"/>
              <a:miter/>
            </a:ln>
          </p:spPr>
          <p:txBody>
            <a:bodyPr rtlCol="0" anchor="ctr"/>
            <a:lstStyle/>
            <a:p>
              <a:endParaRPr lang="it-IT" sz="1013"/>
            </a:p>
          </p:txBody>
        </p:sp>
        <p:sp>
          <p:nvSpPr>
            <p:cNvPr id="1599" name="Figura a mano libera 1598">
              <a:extLst>
                <a:ext uri="{FF2B5EF4-FFF2-40B4-BE49-F238E27FC236}">
                  <a16:creationId xmlns:a16="http://schemas.microsoft.com/office/drawing/2014/main" id="{3787D7A1-1BD2-414A-8CA9-A02ED3499114}"/>
                </a:ext>
              </a:extLst>
            </p:cNvPr>
            <p:cNvSpPr/>
            <p:nvPr/>
          </p:nvSpPr>
          <p:spPr>
            <a:xfrm>
              <a:off x="8962745" y="6203488"/>
              <a:ext cx="9525" cy="9525"/>
            </a:xfrm>
            <a:custGeom>
              <a:avLst/>
              <a:gdLst>
                <a:gd name="connsiteX0" fmla="*/ 7430 w 9525"/>
                <a:gd name="connsiteY0" fmla="*/ 4246 h 0"/>
                <a:gd name="connsiteX1" fmla="*/ 7906 w 9525"/>
                <a:gd name="connsiteY1" fmla="*/ 4246 h 0"/>
                <a:gd name="connsiteX2" fmla="*/ 12954 w 9525"/>
                <a:gd name="connsiteY2" fmla="*/ 4246 h 0"/>
                <a:gd name="connsiteX3" fmla="*/ 18098 w 9525"/>
                <a:gd name="connsiteY3" fmla="*/ 4246 h 0"/>
                <a:gd name="connsiteX4" fmla="*/ 18955 w 9525"/>
                <a:gd name="connsiteY4" fmla="*/ 3389 h 0"/>
                <a:gd name="connsiteX5" fmla="*/ 18955 w 9525"/>
                <a:gd name="connsiteY5" fmla="*/ 2532 h 0"/>
                <a:gd name="connsiteX6" fmla="*/ 11144 w 9525"/>
                <a:gd name="connsiteY6" fmla="*/ 341 h 0"/>
                <a:gd name="connsiteX7" fmla="*/ 1619 w 9525"/>
                <a:gd name="connsiteY7" fmla="*/ 3008 h 0"/>
                <a:gd name="connsiteX8" fmla="*/ 0 w 9525"/>
                <a:gd name="connsiteY8" fmla="*/ 3770 h 0"/>
                <a:gd name="connsiteX9" fmla="*/ 0 w 9525"/>
                <a:gd name="connsiteY9" fmla="*/ 4723 h 0"/>
                <a:gd name="connsiteX10" fmla="*/ 7430 w 9525"/>
                <a:gd name="connsiteY10" fmla="*/ 4246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7430" y="4246"/>
                  </a:moveTo>
                  <a:cubicBezTo>
                    <a:pt x="7430" y="4246"/>
                    <a:pt x="7430" y="4246"/>
                    <a:pt x="7906" y="4246"/>
                  </a:cubicBezTo>
                  <a:cubicBezTo>
                    <a:pt x="9548" y="3722"/>
                    <a:pt x="11312" y="3722"/>
                    <a:pt x="12954" y="4246"/>
                  </a:cubicBezTo>
                  <a:cubicBezTo>
                    <a:pt x="14663" y="4437"/>
                    <a:pt x="16389" y="4437"/>
                    <a:pt x="18098" y="4246"/>
                  </a:cubicBezTo>
                  <a:cubicBezTo>
                    <a:pt x="18098" y="4246"/>
                    <a:pt x="18764" y="3770"/>
                    <a:pt x="18955" y="3389"/>
                  </a:cubicBezTo>
                  <a:cubicBezTo>
                    <a:pt x="19145" y="3008"/>
                    <a:pt x="18955" y="2627"/>
                    <a:pt x="18955" y="2532"/>
                  </a:cubicBezTo>
                  <a:cubicBezTo>
                    <a:pt x="17015" y="319"/>
                    <a:pt x="13952" y="-540"/>
                    <a:pt x="11144" y="341"/>
                  </a:cubicBezTo>
                  <a:cubicBezTo>
                    <a:pt x="8096" y="1579"/>
                    <a:pt x="4858" y="2056"/>
                    <a:pt x="1619" y="3008"/>
                  </a:cubicBezTo>
                  <a:lnTo>
                    <a:pt x="0" y="3770"/>
                  </a:lnTo>
                  <a:lnTo>
                    <a:pt x="0" y="4723"/>
                  </a:lnTo>
                  <a:cubicBezTo>
                    <a:pt x="2365" y="3787"/>
                    <a:pt x="4964" y="3621"/>
                    <a:pt x="7430" y="4246"/>
                  </a:cubicBezTo>
                  <a:close/>
                </a:path>
              </a:pathLst>
            </a:custGeom>
            <a:grpFill/>
            <a:ln w="9525" cap="flat">
              <a:noFill/>
              <a:prstDash val="solid"/>
              <a:miter/>
            </a:ln>
          </p:spPr>
          <p:txBody>
            <a:bodyPr rtlCol="0" anchor="ctr"/>
            <a:lstStyle/>
            <a:p>
              <a:endParaRPr lang="it-IT" sz="1013"/>
            </a:p>
          </p:txBody>
        </p:sp>
        <p:sp>
          <p:nvSpPr>
            <p:cNvPr id="1600" name="Figura a mano libera 1599">
              <a:extLst>
                <a:ext uri="{FF2B5EF4-FFF2-40B4-BE49-F238E27FC236}">
                  <a16:creationId xmlns:a16="http://schemas.microsoft.com/office/drawing/2014/main" id="{ABCBBEED-3E79-B744-B37E-D5C3AE9A6576}"/>
                </a:ext>
              </a:extLst>
            </p:cNvPr>
            <p:cNvSpPr/>
            <p:nvPr/>
          </p:nvSpPr>
          <p:spPr>
            <a:xfrm>
              <a:off x="8996261" y="6257550"/>
              <a:ext cx="9525" cy="9525"/>
            </a:xfrm>
            <a:custGeom>
              <a:avLst/>
              <a:gdLst>
                <a:gd name="connsiteX0" fmla="*/ 10204 w 9525"/>
                <a:gd name="connsiteY0" fmla="*/ 5524 h 0"/>
                <a:gd name="connsiteX1" fmla="*/ 8680 w 9525"/>
                <a:gd name="connsiteY1" fmla="*/ 667 h 0"/>
                <a:gd name="connsiteX2" fmla="*/ 6394 w 9525"/>
                <a:gd name="connsiteY2" fmla="*/ 0 h 0"/>
                <a:gd name="connsiteX3" fmla="*/ 1250 w 9525"/>
                <a:gd name="connsiteY3" fmla="*/ 762 h 0"/>
                <a:gd name="connsiteX4" fmla="*/ 12 w 9525"/>
                <a:gd name="connsiteY4" fmla="*/ 1905 h 0"/>
                <a:gd name="connsiteX5" fmla="*/ 6108 w 9525"/>
                <a:gd name="connsiteY5" fmla="*/ 8287 h 0"/>
                <a:gd name="connsiteX6" fmla="*/ 10204 w 9525"/>
                <a:gd name="connsiteY6" fmla="*/ 552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a:moveTo>
                    <a:pt x="10204" y="5524"/>
                  </a:moveTo>
                  <a:cubicBezTo>
                    <a:pt x="11633" y="3239"/>
                    <a:pt x="11252" y="1619"/>
                    <a:pt x="8680" y="667"/>
                  </a:cubicBezTo>
                  <a:cubicBezTo>
                    <a:pt x="7988" y="251"/>
                    <a:pt x="7201" y="21"/>
                    <a:pt x="6394" y="0"/>
                  </a:cubicBezTo>
                  <a:lnTo>
                    <a:pt x="1250" y="762"/>
                  </a:lnTo>
                  <a:cubicBezTo>
                    <a:pt x="393" y="762"/>
                    <a:pt x="-83" y="1524"/>
                    <a:pt x="12" y="1905"/>
                  </a:cubicBezTo>
                  <a:lnTo>
                    <a:pt x="6108" y="8287"/>
                  </a:lnTo>
                  <a:cubicBezTo>
                    <a:pt x="7773" y="7915"/>
                    <a:pt x="9236" y="6928"/>
                    <a:pt x="10204" y="5524"/>
                  </a:cubicBezTo>
                  <a:close/>
                </a:path>
              </a:pathLst>
            </a:custGeom>
            <a:grpFill/>
            <a:ln w="9525" cap="flat">
              <a:noFill/>
              <a:prstDash val="solid"/>
              <a:miter/>
            </a:ln>
          </p:spPr>
          <p:txBody>
            <a:bodyPr rtlCol="0" anchor="ctr"/>
            <a:lstStyle/>
            <a:p>
              <a:endParaRPr lang="it-IT" sz="1013"/>
            </a:p>
          </p:txBody>
        </p:sp>
        <p:sp>
          <p:nvSpPr>
            <p:cNvPr id="1601" name="Figura a mano libera 1600">
              <a:extLst>
                <a:ext uri="{FF2B5EF4-FFF2-40B4-BE49-F238E27FC236}">
                  <a16:creationId xmlns:a16="http://schemas.microsoft.com/office/drawing/2014/main" id="{A8A1E85F-D9A8-7D4F-A169-D4FB135DC91B}"/>
                </a:ext>
              </a:extLst>
            </p:cNvPr>
            <p:cNvSpPr/>
            <p:nvPr/>
          </p:nvSpPr>
          <p:spPr>
            <a:xfrm>
              <a:off x="9002369" y="6266027"/>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02" name="Figura a mano libera 1601">
              <a:extLst>
                <a:ext uri="{FF2B5EF4-FFF2-40B4-BE49-F238E27FC236}">
                  <a16:creationId xmlns:a16="http://schemas.microsoft.com/office/drawing/2014/main" id="{B47F6EB0-AEE0-A54D-806A-E6A748682751}"/>
                </a:ext>
              </a:extLst>
            </p:cNvPr>
            <p:cNvSpPr/>
            <p:nvPr/>
          </p:nvSpPr>
          <p:spPr>
            <a:xfrm>
              <a:off x="8742241" y="6397831"/>
              <a:ext cx="9525" cy="9525"/>
            </a:xfrm>
            <a:custGeom>
              <a:avLst/>
              <a:gdLst>
                <a:gd name="connsiteX0" fmla="*/ 8192 w 9525"/>
                <a:gd name="connsiteY0" fmla="*/ 23 h 0"/>
                <a:gd name="connsiteX1" fmla="*/ 4191 w 9525"/>
                <a:gd name="connsiteY1" fmla="*/ 1261 h 0"/>
                <a:gd name="connsiteX2" fmla="*/ 0 w 9525"/>
                <a:gd name="connsiteY2" fmla="*/ 3071 h 0"/>
                <a:gd name="connsiteX3" fmla="*/ 0 w 9525"/>
                <a:gd name="connsiteY3" fmla="*/ 4023 h 0"/>
                <a:gd name="connsiteX4" fmla="*/ 2477 w 9525"/>
                <a:gd name="connsiteY4" fmla="*/ 6500 h 0"/>
                <a:gd name="connsiteX5" fmla="*/ 6001 w 9525"/>
                <a:gd name="connsiteY5" fmla="*/ 5642 h 0"/>
                <a:gd name="connsiteX6" fmla="*/ 10859 w 9525"/>
                <a:gd name="connsiteY6" fmla="*/ 2594 h 0"/>
                <a:gd name="connsiteX7" fmla="*/ 8192 w 9525"/>
                <a:gd name="connsiteY7" fmla="*/ 2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8192" y="23"/>
                  </a:moveTo>
                  <a:cubicBezTo>
                    <a:pt x="6763" y="23"/>
                    <a:pt x="4858" y="23"/>
                    <a:pt x="4191" y="1261"/>
                  </a:cubicBezTo>
                  <a:cubicBezTo>
                    <a:pt x="3524" y="2499"/>
                    <a:pt x="762" y="1261"/>
                    <a:pt x="0" y="3071"/>
                  </a:cubicBezTo>
                  <a:lnTo>
                    <a:pt x="0" y="4023"/>
                  </a:lnTo>
                  <a:cubicBezTo>
                    <a:pt x="572" y="5071"/>
                    <a:pt x="1048" y="6119"/>
                    <a:pt x="2477" y="6500"/>
                  </a:cubicBezTo>
                  <a:cubicBezTo>
                    <a:pt x="3720" y="6810"/>
                    <a:pt x="5038" y="6489"/>
                    <a:pt x="6001" y="5642"/>
                  </a:cubicBezTo>
                  <a:lnTo>
                    <a:pt x="10859" y="2594"/>
                  </a:lnTo>
                  <a:cubicBezTo>
                    <a:pt x="10859" y="23"/>
                    <a:pt x="9430" y="-73"/>
                    <a:pt x="8192" y="23"/>
                  </a:cubicBezTo>
                  <a:close/>
                </a:path>
              </a:pathLst>
            </a:custGeom>
            <a:grpFill/>
            <a:ln w="9525" cap="flat">
              <a:noFill/>
              <a:prstDash val="solid"/>
              <a:miter/>
            </a:ln>
          </p:spPr>
          <p:txBody>
            <a:bodyPr rtlCol="0" anchor="ctr"/>
            <a:lstStyle/>
            <a:p>
              <a:endParaRPr lang="it-IT" sz="1013"/>
            </a:p>
          </p:txBody>
        </p:sp>
        <p:sp>
          <p:nvSpPr>
            <p:cNvPr id="1603" name="Figura a mano libera 1602">
              <a:extLst>
                <a:ext uri="{FF2B5EF4-FFF2-40B4-BE49-F238E27FC236}">
                  <a16:creationId xmlns:a16="http://schemas.microsoft.com/office/drawing/2014/main" id="{8307721A-F631-1D4B-94EE-37AAB66B77B2}"/>
                </a:ext>
              </a:extLst>
            </p:cNvPr>
            <p:cNvSpPr/>
            <p:nvPr/>
          </p:nvSpPr>
          <p:spPr>
            <a:xfrm>
              <a:off x="8838539" y="6395319"/>
              <a:ext cx="9525" cy="9525"/>
            </a:xfrm>
            <a:custGeom>
              <a:avLst/>
              <a:gdLst>
                <a:gd name="connsiteX0" fmla="*/ 7430 w 0"/>
                <a:gd name="connsiteY0" fmla="*/ 5106 h 9525"/>
                <a:gd name="connsiteX1" fmla="*/ 6953 w 0"/>
                <a:gd name="connsiteY1" fmla="*/ 1010 h 9525"/>
                <a:gd name="connsiteX2" fmla="*/ 0 w 0"/>
                <a:gd name="connsiteY2" fmla="*/ 1677 h 9525"/>
                <a:gd name="connsiteX3" fmla="*/ 4096 w 0"/>
                <a:gd name="connsiteY3" fmla="*/ 6820 h 9525"/>
                <a:gd name="connsiteX4" fmla="*/ 4096 w 0"/>
                <a:gd name="connsiteY4" fmla="*/ 6820 h 9525"/>
                <a:gd name="connsiteX5" fmla="*/ 6191 w 0"/>
                <a:gd name="connsiteY5" fmla="*/ 9201 h 9525"/>
                <a:gd name="connsiteX6" fmla="*/ 8287 w 0"/>
                <a:gd name="connsiteY6" fmla="*/ 13297 h 9525"/>
                <a:gd name="connsiteX7" fmla="*/ 8287 w 0"/>
                <a:gd name="connsiteY7" fmla="*/ 8820 h 9525"/>
                <a:gd name="connsiteX8" fmla="*/ 7430 w 0"/>
                <a:gd name="connsiteY8" fmla="*/ 510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h="9525">
                  <a:moveTo>
                    <a:pt x="7430" y="5106"/>
                  </a:moveTo>
                  <a:cubicBezTo>
                    <a:pt x="7172" y="3754"/>
                    <a:pt x="7013" y="2385"/>
                    <a:pt x="6953" y="1010"/>
                  </a:cubicBezTo>
                  <a:cubicBezTo>
                    <a:pt x="4477" y="1010"/>
                    <a:pt x="2096" y="-1657"/>
                    <a:pt x="0" y="1677"/>
                  </a:cubicBezTo>
                  <a:lnTo>
                    <a:pt x="4096" y="6820"/>
                  </a:lnTo>
                  <a:lnTo>
                    <a:pt x="4096" y="6820"/>
                  </a:lnTo>
                  <a:cubicBezTo>
                    <a:pt x="5073" y="7317"/>
                    <a:pt x="5823" y="8169"/>
                    <a:pt x="6191" y="9201"/>
                  </a:cubicBezTo>
                  <a:cubicBezTo>
                    <a:pt x="6795" y="10613"/>
                    <a:pt x="7495" y="11982"/>
                    <a:pt x="8287" y="13297"/>
                  </a:cubicBezTo>
                  <a:cubicBezTo>
                    <a:pt x="8999" y="11890"/>
                    <a:pt x="8999" y="10227"/>
                    <a:pt x="8287" y="8820"/>
                  </a:cubicBezTo>
                  <a:cubicBezTo>
                    <a:pt x="7908" y="7605"/>
                    <a:pt x="7622" y="6364"/>
                    <a:pt x="7430" y="5106"/>
                  </a:cubicBezTo>
                  <a:close/>
                </a:path>
              </a:pathLst>
            </a:custGeom>
            <a:grpFill/>
            <a:ln w="9525" cap="flat">
              <a:noFill/>
              <a:prstDash val="solid"/>
              <a:miter/>
            </a:ln>
          </p:spPr>
          <p:txBody>
            <a:bodyPr rtlCol="0" anchor="ctr"/>
            <a:lstStyle/>
            <a:p>
              <a:endParaRPr lang="it-IT" sz="1013"/>
            </a:p>
          </p:txBody>
        </p:sp>
        <p:sp>
          <p:nvSpPr>
            <p:cNvPr id="1604" name="Figura a mano libera 1603">
              <a:extLst>
                <a:ext uri="{FF2B5EF4-FFF2-40B4-BE49-F238E27FC236}">
                  <a16:creationId xmlns:a16="http://schemas.microsoft.com/office/drawing/2014/main" id="{7D61AD16-534D-D64A-8C31-217EE0909E7E}"/>
                </a:ext>
              </a:extLst>
            </p:cNvPr>
            <p:cNvSpPr/>
            <p:nvPr/>
          </p:nvSpPr>
          <p:spPr>
            <a:xfrm>
              <a:off x="9090466" y="6175730"/>
              <a:ext cx="9525" cy="9525"/>
            </a:xfrm>
            <a:custGeom>
              <a:avLst/>
              <a:gdLst>
                <a:gd name="connsiteX0" fmla="*/ 3057 w 9525"/>
                <a:gd name="connsiteY0" fmla="*/ 381 h 0"/>
                <a:gd name="connsiteX1" fmla="*/ 1152 w 9525"/>
                <a:gd name="connsiteY1" fmla="*/ 381 h 0"/>
                <a:gd name="connsiteX2" fmla="*/ 9 w 9525"/>
                <a:gd name="connsiteY2" fmla="*/ 1715 h 0"/>
                <a:gd name="connsiteX3" fmla="*/ 6010 w 9525"/>
                <a:gd name="connsiteY3" fmla="*/ 3810 h 0"/>
                <a:gd name="connsiteX4" fmla="*/ 8867 w 9525"/>
                <a:gd name="connsiteY4" fmla="*/ 3810 h 0"/>
                <a:gd name="connsiteX5" fmla="*/ 13725 w 9525"/>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a:moveTo>
                    <a:pt x="3057" y="381"/>
                  </a:moveTo>
                  <a:lnTo>
                    <a:pt x="1152" y="381"/>
                  </a:lnTo>
                  <a:cubicBezTo>
                    <a:pt x="581" y="381"/>
                    <a:pt x="-86" y="381"/>
                    <a:pt x="9" y="1715"/>
                  </a:cubicBezTo>
                  <a:cubicBezTo>
                    <a:pt x="1850" y="2805"/>
                    <a:pt x="3891" y="3518"/>
                    <a:pt x="6010" y="3810"/>
                  </a:cubicBezTo>
                  <a:cubicBezTo>
                    <a:pt x="6947" y="4052"/>
                    <a:pt x="7930" y="4052"/>
                    <a:pt x="8867" y="3810"/>
                  </a:cubicBezTo>
                  <a:cubicBezTo>
                    <a:pt x="10749" y="2915"/>
                    <a:pt x="12407" y="1614"/>
                    <a:pt x="13725" y="0"/>
                  </a:cubicBezTo>
                  <a:close/>
                </a:path>
              </a:pathLst>
            </a:custGeom>
            <a:grpFill/>
            <a:ln w="9525" cap="flat">
              <a:noFill/>
              <a:prstDash val="solid"/>
              <a:miter/>
            </a:ln>
          </p:spPr>
          <p:txBody>
            <a:bodyPr rtlCol="0" anchor="ctr"/>
            <a:lstStyle/>
            <a:p>
              <a:endParaRPr lang="it-IT" sz="1013"/>
            </a:p>
          </p:txBody>
        </p:sp>
        <p:sp>
          <p:nvSpPr>
            <p:cNvPr id="1605" name="Figura a mano libera 1604">
              <a:extLst>
                <a:ext uri="{FF2B5EF4-FFF2-40B4-BE49-F238E27FC236}">
                  <a16:creationId xmlns:a16="http://schemas.microsoft.com/office/drawing/2014/main" id="{D78A0D4C-2D18-8E47-8008-C8CFA63F3ED8}"/>
                </a:ext>
              </a:extLst>
            </p:cNvPr>
            <p:cNvSpPr/>
            <p:nvPr/>
          </p:nvSpPr>
          <p:spPr>
            <a:xfrm>
              <a:off x="9052293" y="6214255"/>
              <a:ext cx="9525" cy="9525"/>
            </a:xfrm>
            <a:custGeom>
              <a:avLst/>
              <a:gdLst>
                <a:gd name="connsiteX0" fmla="*/ 12750 w 9525"/>
                <a:gd name="connsiteY0" fmla="*/ 2814 h 0"/>
                <a:gd name="connsiteX1" fmla="*/ 14751 w 9525"/>
                <a:gd name="connsiteY1" fmla="*/ 433 h 0"/>
                <a:gd name="connsiteX2" fmla="*/ 1130 w 9525"/>
                <a:gd name="connsiteY2" fmla="*/ 433 h 0"/>
                <a:gd name="connsiteX3" fmla="*/ 82 w 9525"/>
                <a:gd name="connsiteY3" fmla="*/ 1385 h 0"/>
                <a:gd name="connsiteX4" fmla="*/ 1130 w 9525"/>
                <a:gd name="connsiteY4" fmla="*/ 2528 h 0"/>
                <a:gd name="connsiteX5" fmla="*/ 12750 w 9525"/>
                <a:gd name="connsiteY5" fmla="*/ 281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a:moveTo>
                    <a:pt x="12750" y="2814"/>
                  </a:moveTo>
                  <a:cubicBezTo>
                    <a:pt x="13322" y="2814"/>
                    <a:pt x="13703" y="1766"/>
                    <a:pt x="14751" y="433"/>
                  </a:cubicBezTo>
                  <a:cubicBezTo>
                    <a:pt x="10229" y="-144"/>
                    <a:pt x="5651" y="-144"/>
                    <a:pt x="1130" y="433"/>
                  </a:cubicBezTo>
                  <a:cubicBezTo>
                    <a:pt x="1130" y="433"/>
                    <a:pt x="463" y="1004"/>
                    <a:pt x="82" y="1385"/>
                  </a:cubicBezTo>
                  <a:cubicBezTo>
                    <a:pt x="-299" y="1766"/>
                    <a:pt x="749" y="2433"/>
                    <a:pt x="1130" y="2528"/>
                  </a:cubicBezTo>
                  <a:cubicBezTo>
                    <a:pt x="4964" y="3243"/>
                    <a:pt x="8886" y="3339"/>
                    <a:pt x="12750" y="2814"/>
                  </a:cubicBezTo>
                  <a:close/>
                </a:path>
              </a:pathLst>
            </a:custGeom>
            <a:grpFill/>
            <a:ln w="9525" cap="flat">
              <a:noFill/>
              <a:prstDash val="solid"/>
              <a:miter/>
            </a:ln>
          </p:spPr>
          <p:txBody>
            <a:bodyPr rtlCol="0" anchor="ctr"/>
            <a:lstStyle/>
            <a:p>
              <a:endParaRPr lang="it-IT" sz="1013"/>
            </a:p>
          </p:txBody>
        </p:sp>
        <p:sp>
          <p:nvSpPr>
            <p:cNvPr id="1606" name="Figura a mano libera 1605">
              <a:extLst>
                <a:ext uri="{FF2B5EF4-FFF2-40B4-BE49-F238E27FC236}">
                  <a16:creationId xmlns:a16="http://schemas.microsoft.com/office/drawing/2014/main" id="{D74FDBB3-82E6-4B41-BF6C-888AFC990697}"/>
                </a:ext>
              </a:extLst>
            </p:cNvPr>
            <p:cNvSpPr/>
            <p:nvPr/>
          </p:nvSpPr>
          <p:spPr>
            <a:xfrm>
              <a:off x="9117717" y="6357498"/>
              <a:ext cx="9525" cy="9525"/>
            </a:xfrm>
            <a:custGeom>
              <a:avLst/>
              <a:gdLst>
                <a:gd name="connsiteX0" fmla="*/ 1905 w 0"/>
                <a:gd name="connsiteY0" fmla="*/ 350 h 0"/>
                <a:gd name="connsiteX1" fmla="*/ 381 w 0"/>
                <a:gd name="connsiteY1" fmla="*/ 2636 h 0"/>
                <a:gd name="connsiteX2" fmla="*/ 1905 w 0"/>
                <a:gd name="connsiteY2" fmla="*/ 5494 h 0"/>
                <a:gd name="connsiteX3" fmla="*/ 3239 w 0"/>
                <a:gd name="connsiteY3" fmla="*/ 5494 h 0"/>
                <a:gd name="connsiteX4" fmla="*/ 8001 w 0"/>
                <a:gd name="connsiteY4" fmla="*/ 2541 h 0"/>
                <a:gd name="connsiteX5" fmla="*/ 8763 w 0"/>
                <a:gd name="connsiteY5" fmla="*/ 350 h 0"/>
                <a:gd name="connsiteX6" fmla="*/ 1905 w 0"/>
                <a:gd name="connsiteY6" fmla="*/ 35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1905" y="350"/>
                  </a:moveTo>
                  <a:lnTo>
                    <a:pt x="381" y="2636"/>
                  </a:lnTo>
                  <a:cubicBezTo>
                    <a:pt x="-571" y="4256"/>
                    <a:pt x="381" y="5399"/>
                    <a:pt x="1905" y="5494"/>
                  </a:cubicBezTo>
                  <a:cubicBezTo>
                    <a:pt x="3429" y="5589"/>
                    <a:pt x="2953" y="5494"/>
                    <a:pt x="3239" y="5494"/>
                  </a:cubicBezTo>
                  <a:cubicBezTo>
                    <a:pt x="3525" y="5494"/>
                    <a:pt x="6477" y="3589"/>
                    <a:pt x="8001" y="2541"/>
                  </a:cubicBezTo>
                  <a:cubicBezTo>
                    <a:pt x="9525" y="1493"/>
                    <a:pt x="9240" y="1589"/>
                    <a:pt x="8763" y="350"/>
                  </a:cubicBezTo>
                  <a:cubicBezTo>
                    <a:pt x="6858" y="-602"/>
                    <a:pt x="4382" y="731"/>
                    <a:pt x="1905" y="350"/>
                  </a:cubicBezTo>
                  <a:close/>
                </a:path>
              </a:pathLst>
            </a:custGeom>
            <a:grpFill/>
            <a:ln w="9525" cap="flat">
              <a:noFill/>
              <a:prstDash val="solid"/>
              <a:miter/>
            </a:ln>
          </p:spPr>
          <p:txBody>
            <a:bodyPr rtlCol="0" anchor="ctr"/>
            <a:lstStyle/>
            <a:p>
              <a:endParaRPr lang="it-IT" sz="1013"/>
            </a:p>
          </p:txBody>
        </p:sp>
        <p:sp>
          <p:nvSpPr>
            <p:cNvPr id="1607" name="Figura a mano libera 1606">
              <a:extLst>
                <a:ext uri="{FF2B5EF4-FFF2-40B4-BE49-F238E27FC236}">
                  <a16:creationId xmlns:a16="http://schemas.microsoft.com/office/drawing/2014/main" id="{ADBF1CE6-BB31-E444-8BEF-3FB9A1AE4A3E}"/>
                </a:ext>
              </a:extLst>
            </p:cNvPr>
            <p:cNvSpPr/>
            <p:nvPr/>
          </p:nvSpPr>
          <p:spPr>
            <a:xfrm>
              <a:off x="9009132" y="6230683"/>
              <a:ext cx="9525" cy="9525"/>
            </a:xfrm>
            <a:custGeom>
              <a:avLst/>
              <a:gdLst>
                <a:gd name="connsiteX0" fmla="*/ 7048 w 9525"/>
                <a:gd name="connsiteY0" fmla="*/ 5246 h 0"/>
                <a:gd name="connsiteX1" fmla="*/ 9620 w 9525"/>
                <a:gd name="connsiteY1" fmla="*/ 4674 h 0"/>
                <a:gd name="connsiteX2" fmla="*/ 7906 w 9525"/>
                <a:gd name="connsiteY2" fmla="*/ 293 h 0"/>
                <a:gd name="connsiteX3" fmla="*/ 0 w 9525"/>
                <a:gd name="connsiteY3" fmla="*/ 1340 h 0"/>
                <a:gd name="connsiteX4" fmla="*/ 7048 w 9525"/>
                <a:gd name="connsiteY4" fmla="*/ 5246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7048" y="5246"/>
                  </a:moveTo>
                  <a:cubicBezTo>
                    <a:pt x="7048" y="5246"/>
                    <a:pt x="8572" y="5246"/>
                    <a:pt x="9620" y="4674"/>
                  </a:cubicBezTo>
                  <a:lnTo>
                    <a:pt x="7906" y="293"/>
                  </a:lnTo>
                  <a:cubicBezTo>
                    <a:pt x="5230" y="-327"/>
                    <a:pt x="2421" y="45"/>
                    <a:pt x="0" y="1340"/>
                  </a:cubicBezTo>
                  <a:cubicBezTo>
                    <a:pt x="2191" y="3436"/>
                    <a:pt x="5239" y="3055"/>
                    <a:pt x="7048" y="5246"/>
                  </a:cubicBezTo>
                  <a:close/>
                </a:path>
              </a:pathLst>
            </a:custGeom>
            <a:grpFill/>
            <a:ln w="9525" cap="flat">
              <a:noFill/>
              <a:prstDash val="solid"/>
              <a:miter/>
            </a:ln>
          </p:spPr>
          <p:txBody>
            <a:bodyPr rtlCol="0" anchor="ctr"/>
            <a:lstStyle/>
            <a:p>
              <a:endParaRPr lang="it-IT" sz="1013"/>
            </a:p>
          </p:txBody>
        </p:sp>
        <p:sp>
          <p:nvSpPr>
            <p:cNvPr id="1608" name="Figura a mano libera 1607">
              <a:extLst>
                <a:ext uri="{FF2B5EF4-FFF2-40B4-BE49-F238E27FC236}">
                  <a16:creationId xmlns:a16="http://schemas.microsoft.com/office/drawing/2014/main" id="{333FA0FA-D6DE-894E-89BC-6F554AFBA6CC}"/>
                </a:ext>
              </a:extLst>
            </p:cNvPr>
            <p:cNvSpPr/>
            <p:nvPr/>
          </p:nvSpPr>
          <p:spPr>
            <a:xfrm>
              <a:off x="8854256" y="6409950"/>
              <a:ext cx="9525" cy="9525"/>
            </a:xfrm>
            <a:custGeom>
              <a:avLst/>
              <a:gdLst>
                <a:gd name="connsiteX0" fmla="*/ 6763 w 0"/>
                <a:gd name="connsiteY0" fmla="*/ 10097 h 9525"/>
                <a:gd name="connsiteX1" fmla="*/ 0 w 0"/>
                <a:gd name="connsiteY1" fmla="*/ 0 h 9525"/>
                <a:gd name="connsiteX2" fmla="*/ 6763 w 0"/>
                <a:gd name="connsiteY2" fmla="*/ 10097 h 9525"/>
              </a:gdLst>
              <a:ahLst/>
              <a:cxnLst>
                <a:cxn ang="0">
                  <a:pos x="connsiteX0" y="connsiteY0"/>
                </a:cxn>
                <a:cxn ang="0">
                  <a:pos x="connsiteX1" y="connsiteY1"/>
                </a:cxn>
                <a:cxn ang="0">
                  <a:pos x="connsiteX2" y="connsiteY2"/>
                </a:cxn>
              </a:cxnLst>
              <a:rect l="l" t="t" r="r" b="b"/>
              <a:pathLst>
                <a:path h="9525">
                  <a:moveTo>
                    <a:pt x="6763" y="10097"/>
                  </a:moveTo>
                  <a:cubicBezTo>
                    <a:pt x="5964" y="5956"/>
                    <a:pt x="3524" y="2315"/>
                    <a:pt x="0" y="0"/>
                  </a:cubicBezTo>
                  <a:cubicBezTo>
                    <a:pt x="2572" y="7144"/>
                    <a:pt x="2572" y="7144"/>
                    <a:pt x="6763" y="10097"/>
                  </a:cubicBezTo>
                  <a:close/>
                </a:path>
              </a:pathLst>
            </a:custGeom>
            <a:grpFill/>
            <a:ln w="9525" cap="flat">
              <a:noFill/>
              <a:prstDash val="solid"/>
              <a:miter/>
            </a:ln>
          </p:spPr>
          <p:txBody>
            <a:bodyPr rtlCol="0" anchor="ctr"/>
            <a:lstStyle/>
            <a:p>
              <a:endParaRPr lang="it-IT" sz="1013"/>
            </a:p>
          </p:txBody>
        </p:sp>
        <p:sp>
          <p:nvSpPr>
            <p:cNvPr id="1609" name="Figura a mano libera 1608">
              <a:extLst>
                <a:ext uri="{FF2B5EF4-FFF2-40B4-BE49-F238E27FC236}">
                  <a16:creationId xmlns:a16="http://schemas.microsoft.com/office/drawing/2014/main" id="{9A778E2F-379C-724F-8034-615E67338C84}"/>
                </a:ext>
              </a:extLst>
            </p:cNvPr>
            <p:cNvSpPr/>
            <p:nvPr/>
          </p:nvSpPr>
          <p:spPr>
            <a:xfrm>
              <a:off x="9275545" y="6470720"/>
              <a:ext cx="9525" cy="9525"/>
            </a:xfrm>
            <a:custGeom>
              <a:avLst/>
              <a:gdLst>
                <a:gd name="connsiteX0" fmla="*/ 3907 w 0"/>
                <a:gd name="connsiteY0" fmla="*/ 0 h 0"/>
                <a:gd name="connsiteX1" fmla="*/ 2 w 0"/>
                <a:gd name="connsiteY1" fmla="*/ 4477 h 0"/>
                <a:gd name="connsiteX2" fmla="*/ 2288 w 0"/>
                <a:gd name="connsiteY2" fmla="*/ 5239 h 0"/>
                <a:gd name="connsiteX3" fmla="*/ 4955 w 0"/>
                <a:gd name="connsiteY3" fmla="*/ 5810 h 0"/>
                <a:gd name="connsiteX4" fmla="*/ 5717 w 0"/>
                <a:gd name="connsiteY4" fmla="*/ 3810 h 0"/>
                <a:gd name="connsiteX5" fmla="*/ 6383 w 0"/>
                <a:gd name="connsiteY5" fmla="*/ 1715 h 0"/>
                <a:gd name="connsiteX6" fmla="*/ 3907 w 0"/>
                <a:gd name="connsiteY6"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3907" y="0"/>
                  </a:moveTo>
                  <a:cubicBezTo>
                    <a:pt x="1638" y="248"/>
                    <a:pt x="-61" y="2196"/>
                    <a:pt x="2" y="4477"/>
                  </a:cubicBezTo>
                  <a:cubicBezTo>
                    <a:pt x="954" y="4477"/>
                    <a:pt x="1811" y="4477"/>
                    <a:pt x="2288" y="5239"/>
                  </a:cubicBezTo>
                  <a:cubicBezTo>
                    <a:pt x="2889" y="6100"/>
                    <a:pt x="4054" y="6349"/>
                    <a:pt x="4955" y="5810"/>
                  </a:cubicBezTo>
                  <a:lnTo>
                    <a:pt x="5717" y="3810"/>
                  </a:lnTo>
                  <a:cubicBezTo>
                    <a:pt x="5996" y="3131"/>
                    <a:pt x="6219" y="2430"/>
                    <a:pt x="6383" y="1715"/>
                  </a:cubicBezTo>
                  <a:cubicBezTo>
                    <a:pt x="5050" y="1429"/>
                    <a:pt x="3907" y="1429"/>
                    <a:pt x="3907" y="0"/>
                  </a:cubicBezTo>
                  <a:close/>
                </a:path>
              </a:pathLst>
            </a:custGeom>
            <a:grpFill/>
            <a:ln w="9525" cap="flat">
              <a:noFill/>
              <a:prstDash val="solid"/>
              <a:miter/>
            </a:ln>
          </p:spPr>
          <p:txBody>
            <a:bodyPr rtlCol="0" anchor="ctr"/>
            <a:lstStyle/>
            <a:p>
              <a:endParaRPr lang="it-IT" sz="1013"/>
            </a:p>
          </p:txBody>
        </p:sp>
        <p:sp>
          <p:nvSpPr>
            <p:cNvPr id="1610" name="Figura a mano libera 1609">
              <a:extLst>
                <a:ext uri="{FF2B5EF4-FFF2-40B4-BE49-F238E27FC236}">
                  <a16:creationId xmlns:a16="http://schemas.microsoft.com/office/drawing/2014/main" id="{F5A99D01-FE00-AD43-870F-77C41910AE8B}"/>
                </a:ext>
              </a:extLst>
            </p:cNvPr>
            <p:cNvSpPr/>
            <p:nvPr/>
          </p:nvSpPr>
          <p:spPr>
            <a:xfrm>
              <a:off x="9222016" y="6456146"/>
              <a:ext cx="9525" cy="9525"/>
            </a:xfrm>
            <a:custGeom>
              <a:avLst/>
              <a:gdLst>
                <a:gd name="connsiteX0" fmla="*/ 0 w 9525"/>
                <a:gd name="connsiteY0" fmla="*/ 0 h 0"/>
                <a:gd name="connsiteX1" fmla="*/ 11621 w 9525"/>
                <a:gd name="connsiteY1" fmla="*/ 4096 h 0"/>
                <a:gd name="connsiteX2" fmla="*/ 0 w 9525"/>
                <a:gd name="connsiteY2" fmla="*/ 0 h 0"/>
              </a:gdLst>
              <a:ahLst/>
              <a:cxnLst>
                <a:cxn ang="0">
                  <a:pos x="connsiteX0" y="connsiteY0"/>
                </a:cxn>
                <a:cxn ang="0">
                  <a:pos x="connsiteX1" y="connsiteY1"/>
                </a:cxn>
                <a:cxn ang="0">
                  <a:pos x="connsiteX2" y="connsiteY2"/>
                </a:cxn>
              </a:cxnLst>
              <a:rect l="l" t="t" r="r" b="b"/>
              <a:pathLst>
                <a:path w="9525">
                  <a:moveTo>
                    <a:pt x="0" y="0"/>
                  </a:moveTo>
                  <a:cubicBezTo>
                    <a:pt x="5334" y="4477"/>
                    <a:pt x="8001" y="5429"/>
                    <a:pt x="11621" y="4096"/>
                  </a:cubicBezTo>
                  <a:cubicBezTo>
                    <a:pt x="8269" y="1554"/>
                    <a:pt x="4205" y="121"/>
                    <a:pt x="0" y="0"/>
                  </a:cubicBezTo>
                  <a:close/>
                </a:path>
              </a:pathLst>
            </a:custGeom>
            <a:grpFill/>
            <a:ln w="9525" cap="flat">
              <a:noFill/>
              <a:prstDash val="solid"/>
              <a:miter/>
            </a:ln>
          </p:spPr>
          <p:txBody>
            <a:bodyPr rtlCol="0" anchor="ctr"/>
            <a:lstStyle/>
            <a:p>
              <a:endParaRPr lang="it-IT" sz="1013"/>
            </a:p>
          </p:txBody>
        </p:sp>
        <p:sp>
          <p:nvSpPr>
            <p:cNvPr id="1611" name="Figura a mano libera 1610">
              <a:extLst>
                <a:ext uri="{FF2B5EF4-FFF2-40B4-BE49-F238E27FC236}">
                  <a16:creationId xmlns:a16="http://schemas.microsoft.com/office/drawing/2014/main" id="{9FD93BB1-4667-7742-80D2-D028C34A0CC5}"/>
                </a:ext>
              </a:extLst>
            </p:cNvPr>
            <p:cNvSpPr/>
            <p:nvPr/>
          </p:nvSpPr>
          <p:spPr>
            <a:xfrm>
              <a:off x="8856748" y="6426238"/>
              <a:ext cx="9525" cy="9525"/>
            </a:xfrm>
            <a:custGeom>
              <a:avLst/>
              <a:gdLst>
                <a:gd name="connsiteX0" fmla="*/ 5318 w 0"/>
                <a:gd name="connsiteY0" fmla="*/ 572 h 0"/>
                <a:gd name="connsiteX1" fmla="*/ 2747 w 0"/>
                <a:gd name="connsiteY1" fmla="*/ 0 h 0"/>
                <a:gd name="connsiteX2" fmla="*/ 80 w 0"/>
                <a:gd name="connsiteY2" fmla="*/ 0 h 0"/>
                <a:gd name="connsiteX3" fmla="*/ 2080 w 0"/>
                <a:gd name="connsiteY3" fmla="*/ 5144 h 0"/>
                <a:gd name="connsiteX4" fmla="*/ 5985 w 0"/>
                <a:gd name="connsiteY4" fmla="*/ 5144 h 0"/>
                <a:gd name="connsiteX5" fmla="*/ 5318 w 0"/>
                <a:gd name="connsiteY5" fmla="*/ 57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5318" y="572"/>
                  </a:moveTo>
                  <a:lnTo>
                    <a:pt x="2747" y="0"/>
                  </a:lnTo>
                  <a:lnTo>
                    <a:pt x="80" y="0"/>
                  </a:lnTo>
                  <a:cubicBezTo>
                    <a:pt x="-261" y="1953"/>
                    <a:pt x="509" y="3934"/>
                    <a:pt x="2080" y="5144"/>
                  </a:cubicBezTo>
                  <a:cubicBezTo>
                    <a:pt x="3318" y="6382"/>
                    <a:pt x="4652" y="5715"/>
                    <a:pt x="5985" y="5144"/>
                  </a:cubicBezTo>
                  <a:cubicBezTo>
                    <a:pt x="4366" y="3905"/>
                    <a:pt x="6080" y="2191"/>
                    <a:pt x="5318" y="572"/>
                  </a:cubicBezTo>
                  <a:close/>
                </a:path>
              </a:pathLst>
            </a:custGeom>
            <a:grpFill/>
            <a:ln w="9525" cap="flat">
              <a:noFill/>
              <a:prstDash val="solid"/>
              <a:miter/>
            </a:ln>
          </p:spPr>
          <p:txBody>
            <a:bodyPr rtlCol="0" anchor="ctr"/>
            <a:lstStyle/>
            <a:p>
              <a:endParaRPr lang="it-IT" sz="1013"/>
            </a:p>
          </p:txBody>
        </p:sp>
        <p:sp>
          <p:nvSpPr>
            <p:cNvPr id="1612" name="Figura a mano libera 1611">
              <a:extLst>
                <a:ext uri="{FF2B5EF4-FFF2-40B4-BE49-F238E27FC236}">
                  <a16:creationId xmlns:a16="http://schemas.microsoft.com/office/drawing/2014/main" id="{88C900AE-8194-3046-9781-9DCB48011597}"/>
                </a:ext>
              </a:extLst>
            </p:cNvPr>
            <p:cNvSpPr/>
            <p:nvPr/>
          </p:nvSpPr>
          <p:spPr>
            <a:xfrm>
              <a:off x="8860637" y="6431381"/>
              <a:ext cx="9525" cy="9525"/>
            </a:xfrm>
            <a:custGeom>
              <a:avLst/>
              <a:gdLst>
                <a:gd name="connsiteX0" fmla="*/ 2095 w 0"/>
                <a:gd name="connsiteY0" fmla="*/ 0 h 0"/>
                <a:gd name="connsiteX1" fmla="*/ 2095 w 0"/>
                <a:gd name="connsiteY1" fmla="*/ 0 h 0"/>
                <a:gd name="connsiteX2" fmla="*/ 0 w 0"/>
                <a:gd name="connsiteY2" fmla="*/ 2762 h 0"/>
                <a:gd name="connsiteX3" fmla="*/ 1810 w 0"/>
                <a:gd name="connsiteY3" fmla="*/ 3620 h 0"/>
                <a:gd name="connsiteX4" fmla="*/ 2381 w 0"/>
                <a:gd name="connsiteY4" fmla="*/ 2096 h 0"/>
                <a:gd name="connsiteX5" fmla="*/ 2381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095" y="0"/>
                  </a:moveTo>
                  <a:lnTo>
                    <a:pt x="2095" y="0"/>
                  </a:lnTo>
                  <a:lnTo>
                    <a:pt x="0" y="2762"/>
                  </a:lnTo>
                  <a:lnTo>
                    <a:pt x="1810" y="3620"/>
                  </a:lnTo>
                  <a:cubicBezTo>
                    <a:pt x="2083" y="3146"/>
                    <a:pt x="2276" y="2632"/>
                    <a:pt x="2381" y="2096"/>
                  </a:cubicBezTo>
                  <a:cubicBezTo>
                    <a:pt x="2428" y="1397"/>
                    <a:pt x="2428" y="698"/>
                    <a:pt x="2381" y="0"/>
                  </a:cubicBezTo>
                  <a:close/>
                </a:path>
              </a:pathLst>
            </a:custGeom>
            <a:grpFill/>
            <a:ln w="9525" cap="flat">
              <a:noFill/>
              <a:prstDash val="solid"/>
              <a:miter/>
            </a:ln>
          </p:spPr>
          <p:txBody>
            <a:bodyPr rtlCol="0" anchor="ctr"/>
            <a:lstStyle/>
            <a:p>
              <a:endParaRPr lang="it-IT" sz="1013"/>
            </a:p>
          </p:txBody>
        </p:sp>
        <p:sp>
          <p:nvSpPr>
            <p:cNvPr id="1613" name="Figura a mano libera 1612">
              <a:extLst>
                <a:ext uri="{FF2B5EF4-FFF2-40B4-BE49-F238E27FC236}">
                  <a16:creationId xmlns:a16="http://schemas.microsoft.com/office/drawing/2014/main" id="{5EB26740-D571-E94C-9EDC-86FAF8E0DAC0}"/>
                </a:ext>
              </a:extLst>
            </p:cNvPr>
            <p:cNvSpPr/>
            <p:nvPr/>
          </p:nvSpPr>
          <p:spPr>
            <a:xfrm>
              <a:off x="9000845" y="6214497"/>
              <a:ext cx="9525" cy="9525"/>
            </a:xfrm>
            <a:custGeom>
              <a:avLst/>
              <a:gdLst>
                <a:gd name="connsiteX0" fmla="*/ 6953 w 0"/>
                <a:gd name="connsiteY0" fmla="*/ 4953 h 0"/>
                <a:gd name="connsiteX1" fmla="*/ 0 w 0"/>
                <a:gd name="connsiteY1" fmla="*/ 0 h 0"/>
                <a:gd name="connsiteX2" fmla="*/ 3239 w 0"/>
                <a:gd name="connsiteY2" fmla="*/ 5620 h 0"/>
                <a:gd name="connsiteX3" fmla="*/ 6953 w 0"/>
                <a:gd name="connsiteY3" fmla="*/ 4953 h 0"/>
              </a:gdLst>
              <a:ahLst/>
              <a:cxnLst>
                <a:cxn ang="0">
                  <a:pos x="connsiteX0" y="connsiteY0"/>
                </a:cxn>
                <a:cxn ang="0">
                  <a:pos x="connsiteX1" y="connsiteY1"/>
                </a:cxn>
                <a:cxn ang="0">
                  <a:pos x="connsiteX2" y="connsiteY2"/>
                </a:cxn>
                <a:cxn ang="0">
                  <a:pos x="connsiteX3" y="connsiteY3"/>
                </a:cxn>
              </a:cxnLst>
              <a:rect l="l" t="t" r="r" b="b"/>
              <a:pathLst>
                <a:path>
                  <a:moveTo>
                    <a:pt x="6953" y="4953"/>
                  </a:moveTo>
                  <a:cubicBezTo>
                    <a:pt x="4477" y="3620"/>
                    <a:pt x="3524" y="667"/>
                    <a:pt x="0" y="0"/>
                  </a:cubicBezTo>
                  <a:cubicBezTo>
                    <a:pt x="321" y="2218"/>
                    <a:pt x="1480" y="4230"/>
                    <a:pt x="3239" y="5620"/>
                  </a:cubicBezTo>
                  <a:cubicBezTo>
                    <a:pt x="4477" y="6858"/>
                    <a:pt x="5144" y="6668"/>
                    <a:pt x="6953" y="4953"/>
                  </a:cubicBezTo>
                  <a:close/>
                </a:path>
              </a:pathLst>
            </a:custGeom>
            <a:grpFill/>
            <a:ln w="9525" cap="flat">
              <a:noFill/>
              <a:prstDash val="solid"/>
              <a:miter/>
            </a:ln>
          </p:spPr>
          <p:txBody>
            <a:bodyPr rtlCol="0" anchor="ctr"/>
            <a:lstStyle/>
            <a:p>
              <a:endParaRPr lang="it-IT" sz="1013"/>
            </a:p>
          </p:txBody>
        </p:sp>
        <p:sp>
          <p:nvSpPr>
            <p:cNvPr id="1614" name="Figura a mano libera 1613">
              <a:extLst>
                <a:ext uri="{FF2B5EF4-FFF2-40B4-BE49-F238E27FC236}">
                  <a16:creationId xmlns:a16="http://schemas.microsoft.com/office/drawing/2014/main" id="{50B838E8-0929-DE4D-93C4-865F45493D75}"/>
                </a:ext>
              </a:extLst>
            </p:cNvPr>
            <p:cNvSpPr/>
            <p:nvPr/>
          </p:nvSpPr>
          <p:spPr>
            <a:xfrm>
              <a:off x="9078885" y="6215735"/>
              <a:ext cx="9525" cy="9525"/>
            </a:xfrm>
            <a:custGeom>
              <a:avLst/>
              <a:gdLst>
                <a:gd name="connsiteX0" fmla="*/ 6161 w 0"/>
                <a:gd name="connsiteY0" fmla="*/ 1619 h 0"/>
                <a:gd name="connsiteX1" fmla="*/ 2446 w 0"/>
                <a:gd name="connsiteY1" fmla="*/ 0 h 0"/>
                <a:gd name="connsiteX2" fmla="*/ 541 w 0"/>
                <a:gd name="connsiteY2" fmla="*/ 571 h 0"/>
                <a:gd name="connsiteX3" fmla="*/ 541 w 0"/>
                <a:gd name="connsiteY3" fmla="*/ 2667 h 0"/>
                <a:gd name="connsiteX4" fmla="*/ 6161 w 0"/>
                <a:gd name="connsiteY4" fmla="*/ 3905 h 0"/>
                <a:gd name="connsiteX5" fmla="*/ 6617 w 0"/>
                <a:gd name="connsiteY5" fmla="*/ 2075 h 0"/>
                <a:gd name="connsiteX6" fmla="*/ 6161 w 0"/>
                <a:gd name="connsiteY6" fmla="*/ 161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6161" y="1619"/>
                  </a:moveTo>
                  <a:cubicBezTo>
                    <a:pt x="5018" y="952"/>
                    <a:pt x="3684" y="571"/>
                    <a:pt x="2446" y="0"/>
                  </a:cubicBezTo>
                  <a:lnTo>
                    <a:pt x="541" y="571"/>
                  </a:lnTo>
                  <a:cubicBezTo>
                    <a:pt x="-30" y="571"/>
                    <a:pt x="-316" y="2286"/>
                    <a:pt x="541" y="2667"/>
                  </a:cubicBezTo>
                  <a:cubicBezTo>
                    <a:pt x="2055" y="4061"/>
                    <a:pt x="4201" y="4535"/>
                    <a:pt x="6161" y="3905"/>
                  </a:cubicBezTo>
                  <a:cubicBezTo>
                    <a:pt x="6792" y="3526"/>
                    <a:pt x="6996" y="2707"/>
                    <a:pt x="6617" y="2075"/>
                  </a:cubicBezTo>
                  <a:cubicBezTo>
                    <a:pt x="6505" y="1888"/>
                    <a:pt x="6347" y="1732"/>
                    <a:pt x="6161" y="1619"/>
                  </a:cubicBezTo>
                  <a:close/>
                </a:path>
              </a:pathLst>
            </a:custGeom>
            <a:grpFill/>
            <a:ln w="9525" cap="flat">
              <a:noFill/>
              <a:prstDash val="solid"/>
              <a:miter/>
            </a:ln>
          </p:spPr>
          <p:txBody>
            <a:bodyPr rtlCol="0" anchor="ctr"/>
            <a:lstStyle/>
            <a:p>
              <a:endParaRPr lang="it-IT" sz="1013"/>
            </a:p>
          </p:txBody>
        </p:sp>
        <p:sp>
          <p:nvSpPr>
            <p:cNvPr id="1615" name="Figura a mano libera 1614">
              <a:extLst>
                <a:ext uri="{FF2B5EF4-FFF2-40B4-BE49-F238E27FC236}">
                  <a16:creationId xmlns:a16="http://schemas.microsoft.com/office/drawing/2014/main" id="{C53C4ED3-915D-724C-99C0-6AE124D6FC64}"/>
                </a:ext>
              </a:extLst>
            </p:cNvPr>
            <p:cNvSpPr/>
            <p:nvPr/>
          </p:nvSpPr>
          <p:spPr>
            <a:xfrm>
              <a:off x="8929979" y="6233261"/>
              <a:ext cx="9525" cy="9525"/>
            </a:xfrm>
            <a:custGeom>
              <a:avLst/>
              <a:gdLst>
                <a:gd name="connsiteX0" fmla="*/ 0 w 0"/>
                <a:gd name="connsiteY0" fmla="*/ 4667 h 0"/>
                <a:gd name="connsiteX1" fmla="*/ 3143 w 0"/>
                <a:gd name="connsiteY1" fmla="*/ 5334 h 0"/>
                <a:gd name="connsiteX2" fmla="*/ 7525 w 0"/>
                <a:gd name="connsiteY2" fmla="*/ 0 h 0"/>
                <a:gd name="connsiteX3" fmla="*/ 0 w 0"/>
                <a:gd name="connsiteY3" fmla="*/ 4667 h 0"/>
              </a:gdLst>
              <a:ahLst/>
              <a:cxnLst>
                <a:cxn ang="0">
                  <a:pos x="connsiteX0" y="connsiteY0"/>
                </a:cxn>
                <a:cxn ang="0">
                  <a:pos x="connsiteX1" y="connsiteY1"/>
                </a:cxn>
                <a:cxn ang="0">
                  <a:pos x="connsiteX2" y="connsiteY2"/>
                </a:cxn>
                <a:cxn ang="0">
                  <a:pos x="connsiteX3" y="connsiteY3"/>
                </a:cxn>
              </a:cxnLst>
              <a:rect l="l" t="t" r="r" b="b"/>
              <a:pathLst>
                <a:path>
                  <a:moveTo>
                    <a:pt x="0" y="4667"/>
                  </a:moveTo>
                  <a:cubicBezTo>
                    <a:pt x="1333" y="4667"/>
                    <a:pt x="2286" y="5524"/>
                    <a:pt x="3143" y="5334"/>
                  </a:cubicBezTo>
                  <a:cubicBezTo>
                    <a:pt x="5434" y="4441"/>
                    <a:pt x="7094" y="2420"/>
                    <a:pt x="7525" y="0"/>
                  </a:cubicBezTo>
                  <a:cubicBezTo>
                    <a:pt x="4521" y="558"/>
                    <a:pt x="1835" y="2223"/>
                    <a:pt x="0" y="4667"/>
                  </a:cubicBezTo>
                  <a:close/>
                </a:path>
              </a:pathLst>
            </a:custGeom>
            <a:grpFill/>
            <a:ln w="9525" cap="flat">
              <a:noFill/>
              <a:prstDash val="solid"/>
              <a:miter/>
            </a:ln>
          </p:spPr>
          <p:txBody>
            <a:bodyPr rtlCol="0" anchor="ctr"/>
            <a:lstStyle/>
            <a:p>
              <a:endParaRPr lang="it-IT" sz="1013"/>
            </a:p>
          </p:txBody>
        </p:sp>
        <p:sp>
          <p:nvSpPr>
            <p:cNvPr id="1616" name="Figura a mano libera 1615">
              <a:extLst>
                <a:ext uri="{FF2B5EF4-FFF2-40B4-BE49-F238E27FC236}">
                  <a16:creationId xmlns:a16="http://schemas.microsoft.com/office/drawing/2014/main" id="{D4FD44DF-CAAC-BD4D-B1DC-8323C2C695B1}"/>
                </a:ext>
              </a:extLst>
            </p:cNvPr>
            <p:cNvSpPr/>
            <p:nvPr/>
          </p:nvSpPr>
          <p:spPr>
            <a:xfrm>
              <a:off x="8850065" y="6404556"/>
              <a:ext cx="9525" cy="9525"/>
            </a:xfrm>
            <a:custGeom>
              <a:avLst/>
              <a:gdLst>
                <a:gd name="connsiteX0" fmla="*/ 0 w 0"/>
                <a:gd name="connsiteY0" fmla="*/ 1965 h 0"/>
                <a:gd name="connsiteX1" fmla="*/ 6858 w 0"/>
                <a:gd name="connsiteY1" fmla="*/ 3585 h 0"/>
                <a:gd name="connsiteX2" fmla="*/ 7810 w 0"/>
                <a:gd name="connsiteY2" fmla="*/ 5394 h 0"/>
                <a:gd name="connsiteX3" fmla="*/ 6953 w 0"/>
                <a:gd name="connsiteY3" fmla="*/ 918 h 0"/>
                <a:gd name="connsiteX4" fmla="*/ 0 w 0"/>
                <a:gd name="connsiteY4" fmla="*/ 196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1965"/>
                  </a:moveTo>
                  <a:cubicBezTo>
                    <a:pt x="2095" y="3870"/>
                    <a:pt x="4667" y="3013"/>
                    <a:pt x="6858" y="3585"/>
                  </a:cubicBezTo>
                  <a:lnTo>
                    <a:pt x="7810" y="5394"/>
                  </a:lnTo>
                  <a:lnTo>
                    <a:pt x="6953" y="918"/>
                  </a:lnTo>
                  <a:cubicBezTo>
                    <a:pt x="4477" y="-892"/>
                    <a:pt x="2381" y="251"/>
                    <a:pt x="0" y="1965"/>
                  </a:cubicBezTo>
                  <a:close/>
                </a:path>
              </a:pathLst>
            </a:custGeom>
            <a:grpFill/>
            <a:ln w="9525" cap="flat">
              <a:noFill/>
              <a:prstDash val="solid"/>
              <a:miter/>
            </a:ln>
          </p:spPr>
          <p:txBody>
            <a:bodyPr rtlCol="0" anchor="ctr"/>
            <a:lstStyle/>
            <a:p>
              <a:endParaRPr lang="it-IT" sz="1013"/>
            </a:p>
          </p:txBody>
        </p:sp>
        <p:sp>
          <p:nvSpPr>
            <p:cNvPr id="1617" name="Figura a mano libera 1616">
              <a:extLst>
                <a:ext uri="{FF2B5EF4-FFF2-40B4-BE49-F238E27FC236}">
                  <a16:creationId xmlns:a16="http://schemas.microsoft.com/office/drawing/2014/main" id="{E27A4070-687D-9440-BBB4-67823C88B6B0}"/>
                </a:ext>
              </a:extLst>
            </p:cNvPr>
            <p:cNvSpPr/>
            <p:nvPr/>
          </p:nvSpPr>
          <p:spPr>
            <a:xfrm>
              <a:off x="8857113" y="6405283"/>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18" name="Figura a mano libera 1617">
              <a:extLst>
                <a:ext uri="{FF2B5EF4-FFF2-40B4-BE49-F238E27FC236}">
                  <a16:creationId xmlns:a16="http://schemas.microsoft.com/office/drawing/2014/main" id="{B802CA19-F42E-A840-B84D-47D8D8059368}"/>
                </a:ext>
              </a:extLst>
            </p:cNvPr>
            <p:cNvSpPr/>
            <p:nvPr/>
          </p:nvSpPr>
          <p:spPr>
            <a:xfrm>
              <a:off x="9031325" y="6186762"/>
              <a:ext cx="9525" cy="9525"/>
            </a:xfrm>
            <a:custGeom>
              <a:avLst/>
              <a:gdLst>
                <a:gd name="connsiteX0" fmla="*/ 5715 w 0"/>
                <a:gd name="connsiteY0" fmla="*/ 684 h 0"/>
                <a:gd name="connsiteX1" fmla="*/ 0 w 0"/>
                <a:gd name="connsiteY1" fmla="*/ 1350 h 0"/>
                <a:gd name="connsiteX2" fmla="*/ 6286 w 0"/>
                <a:gd name="connsiteY2" fmla="*/ 4208 h 0"/>
                <a:gd name="connsiteX3" fmla="*/ 5955 w 0"/>
                <a:gd name="connsiteY3" fmla="*/ 857 h 0"/>
                <a:gd name="connsiteX4" fmla="*/ 5715 w 0"/>
                <a:gd name="connsiteY4" fmla="*/ 684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715" y="684"/>
                  </a:moveTo>
                  <a:cubicBezTo>
                    <a:pt x="3883" y="-435"/>
                    <a:pt x="1525" y="-159"/>
                    <a:pt x="0" y="1350"/>
                  </a:cubicBezTo>
                  <a:lnTo>
                    <a:pt x="6286" y="4208"/>
                  </a:lnTo>
                  <a:cubicBezTo>
                    <a:pt x="7120" y="3191"/>
                    <a:pt x="6972" y="1690"/>
                    <a:pt x="5955" y="857"/>
                  </a:cubicBezTo>
                  <a:cubicBezTo>
                    <a:pt x="5879" y="794"/>
                    <a:pt x="5799" y="736"/>
                    <a:pt x="5715" y="684"/>
                  </a:cubicBezTo>
                  <a:close/>
                </a:path>
              </a:pathLst>
            </a:custGeom>
            <a:grpFill/>
            <a:ln w="9525" cap="flat">
              <a:noFill/>
              <a:prstDash val="solid"/>
              <a:miter/>
            </a:ln>
          </p:spPr>
          <p:txBody>
            <a:bodyPr rtlCol="0" anchor="ctr"/>
            <a:lstStyle/>
            <a:p>
              <a:endParaRPr lang="it-IT" sz="1013"/>
            </a:p>
          </p:txBody>
        </p:sp>
        <p:sp>
          <p:nvSpPr>
            <p:cNvPr id="1619" name="Figura a mano libera 1618">
              <a:extLst>
                <a:ext uri="{FF2B5EF4-FFF2-40B4-BE49-F238E27FC236}">
                  <a16:creationId xmlns:a16="http://schemas.microsoft.com/office/drawing/2014/main" id="{E162CF55-A14D-5148-97B9-819F9B1FC3B4}"/>
                </a:ext>
              </a:extLst>
            </p:cNvPr>
            <p:cNvSpPr/>
            <p:nvPr/>
          </p:nvSpPr>
          <p:spPr>
            <a:xfrm>
              <a:off x="9147625" y="6646112"/>
              <a:ext cx="9525" cy="9525"/>
            </a:xfrm>
            <a:custGeom>
              <a:avLst/>
              <a:gdLst>
                <a:gd name="connsiteX0" fmla="*/ 0 w 0"/>
                <a:gd name="connsiteY0" fmla="*/ 249 h 0"/>
                <a:gd name="connsiteX1" fmla="*/ 8382 w 0"/>
                <a:gd name="connsiteY1" fmla="*/ 2154 h 0"/>
                <a:gd name="connsiteX2" fmla="*/ 0 w 0"/>
                <a:gd name="connsiteY2" fmla="*/ 249 h 0"/>
              </a:gdLst>
              <a:ahLst/>
              <a:cxnLst>
                <a:cxn ang="0">
                  <a:pos x="connsiteX0" y="connsiteY0"/>
                </a:cxn>
                <a:cxn ang="0">
                  <a:pos x="connsiteX1" y="connsiteY1"/>
                </a:cxn>
                <a:cxn ang="0">
                  <a:pos x="connsiteX2" y="connsiteY2"/>
                </a:cxn>
              </a:cxnLst>
              <a:rect l="l" t="t" r="r" b="b"/>
              <a:pathLst>
                <a:path>
                  <a:moveTo>
                    <a:pt x="0" y="249"/>
                  </a:moveTo>
                  <a:cubicBezTo>
                    <a:pt x="2477" y="3773"/>
                    <a:pt x="5334" y="2725"/>
                    <a:pt x="8382" y="2154"/>
                  </a:cubicBezTo>
                  <a:cubicBezTo>
                    <a:pt x="5525" y="-227"/>
                    <a:pt x="5525" y="-227"/>
                    <a:pt x="0" y="249"/>
                  </a:cubicBezTo>
                  <a:close/>
                </a:path>
              </a:pathLst>
            </a:custGeom>
            <a:grpFill/>
            <a:ln w="9525" cap="flat">
              <a:noFill/>
              <a:prstDash val="solid"/>
              <a:miter/>
            </a:ln>
          </p:spPr>
          <p:txBody>
            <a:bodyPr rtlCol="0" anchor="ctr"/>
            <a:lstStyle/>
            <a:p>
              <a:endParaRPr lang="it-IT" sz="1013"/>
            </a:p>
          </p:txBody>
        </p:sp>
        <p:sp>
          <p:nvSpPr>
            <p:cNvPr id="1620" name="Figura a mano libera 1619">
              <a:extLst>
                <a:ext uri="{FF2B5EF4-FFF2-40B4-BE49-F238E27FC236}">
                  <a16:creationId xmlns:a16="http://schemas.microsoft.com/office/drawing/2014/main" id="{4DBE953F-1ED5-5245-A1AD-DA3AF6D3F3BC}"/>
                </a:ext>
              </a:extLst>
            </p:cNvPr>
            <p:cNvSpPr/>
            <p:nvPr/>
          </p:nvSpPr>
          <p:spPr>
            <a:xfrm>
              <a:off x="9136854" y="6362439"/>
              <a:ext cx="9525" cy="9525"/>
            </a:xfrm>
            <a:custGeom>
              <a:avLst/>
              <a:gdLst>
                <a:gd name="connsiteX0" fmla="*/ 2104 w 0"/>
                <a:gd name="connsiteY0" fmla="*/ 5125 h 0"/>
                <a:gd name="connsiteX1" fmla="*/ 3818 w 0"/>
                <a:gd name="connsiteY1" fmla="*/ 1505 h 0"/>
                <a:gd name="connsiteX2" fmla="*/ 2275 w 0"/>
                <a:gd name="connsiteY2" fmla="*/ 0 h 0"/>
                <a:gd name="connsiteX3" fmla="*/ 1818 w 0"/>
                <a:gd name="connsiteY3" fmla="*/ 76 h 0"/>
                <a:gd name="connsiteX4" fmla="*/ 199 w 0"/>
                <a:gd name="connsiteY4" fmla="*/ 1600 h 0"/>
                <a:gd name="connsiteX5" fmla="*/ 2104 w 0"/>
                <a:gd name="connsiteY5" fmla="*/ 512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104" y="5125"/>
                  </a:moveTo>
                  <a:cubicBezTo>
                    <a:pt x="3141" y="4200"/>
                    <a:pt x="3759" y="2894"/>
                    <a:pt x="3818" y="1505"/>
                  </a:cubicBezTo>
                  <a:cubicBezTo>
                    <a:pt x="3808" y="663"/>
                    <a:pt x="3117" y="-10"/>
                    <a:pt x="2275" y="0"/>
                  </a:cubicBezTo>
                  <a:cubicBezTo>
                    <a:pt x="2120" y="2"/>
                    <a:pt x="1966" y="28"/>
                    <a:pt x="1818" y="76"/>
                  </a:cubicBezTo>
                  <a:cubicBezTo>
                    <a:pt x="1111" y="370"/>
                    <a:pt x="535" y="912"/>
                    <a:pt x="199" y="1600"/>
                  </a:cubicBezTo>
                  <a:cubicBezTo>
                    <a:pt x="-372" y="3124"/>
                    <a:pt x="294" y="4267"/>
                    <a:pt x="2104" y="5125"/>
                  </a:cubicBezTo>
                  <a:close/>
                </a:path>
              </a:pathLst>
            </a:custGeom>
            <a:grpFill/>
            <a:ln w="9525" cap="flat">
              <a:noFill/>
              <a:prstDash val="solid"/>
              <a:miter/>
            </a:ln>
          </p:spPr>
          <p:txBody>
            <a:bodyPr rtlCol="0" anchor="ctr"/>
            <a:lstStyle/>
            <a:p>
              <a:endParaRPr lang="it-IT" sz="1013"/>
            </a:p>
          </p:txBody>
        </p:sp>
        <p:sp>
          <p:nvSpPr>
            <p:cNvPr id="1621" name="Figura a mano libera 1620">
              <a:extLst>
                <a:ext uri="{FF2B5EF4-FFF2-40B4-BE49-F238E27FC236}">
                  <a16:creationId xmlns:a16="http://schemas.microsoft.com/office/drawing/2014/main" id="{114FE68D-0D6E-B140-827C-36C6C63B4C78}"/>
                </a:ext>
              </a:extLst>
            </p:cNvPr>
            <p:cNvSpPr/>
            <p:nvPr/>
          </p:nvSpPr>
          <p:spPr>
            <a:xfrm>
              <a:off x="9206291" y="6645789"/>
              <a:ext cx="9525" cy="9525"/>
            </a:xfrm>
            <a:custGeom>
              <a:avLst/>
              <a:gdLst>
                <a:gd name="connsiteX0" fmla="*/ 675 w 0"/>
                <a:gd name="connsiteY0" fmla="*/ 381 h 0"/>
                <a:gd name="connsiteX1" fmla="*/ 8 w 0"/>
                <a:gd name="connsiteY1" fmla="*/ 1238 h 0"/>
                <a:gd name="connsiteX2" fmla="*/ 770 w 0"/>
                <a:gd name="connsiteY2" fmla="*/ 2191 h 0"/>
                <a:gd name="connsiteX3" fmla="*/ 4866 w 0"/>
                <a:gd name="connsiteY3" fmla="*/ 2191 h 0"/>
                <a:gd name="connsiteX4" fmla="*/ 6580 w 0"/>
                <a:gd name="connsiteY4" fmla="*/ 1048 h 0"/>
                <a:gd name="connsiteX5" fmla="*/ 6580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675" y="381"/>
                  </a:moveTo>
                  <a:cubicBezTo>
                    <a:pt x="675" y="381"/>
                    <a:pt x="-87" y="952"/>
                    <a:pt x="8" y="1238"/>
                  </a:cubicBezTo>
                  <a:cubicBezTo>
                    <a:pt x="103" y="1524"/>
                    <a:pt x="8" y="2191"/>
                    <a:pt x="770" y="2191"/>
                  </a:cubicBezTo>
                  <a:cubicBezTo>
                    <a:pt x="2131" y="2333"/>
                    <a:pt x="3505" y="2333"/>
                    <a:pt x="4866" y="2191"/>
                  </a:cubicBezTo>
                  <a:cubicBezTo>
                    <a:pt x="5533" y="2191"/>
                    <a:pt x="6009" y="1429"/>
                    <a:pt x="6580" y="1048"/>
                  </a:cubicBezTo>
                  <a:lnTo>
                    <a:pt x="6580" y="0"/>
                  </a:lnTo>
                  <a:close/>
                </a:path>
              </a:pathLst>
            </a:custGeom>
            <a:grpFill/>
            <a:ln w="9525" cap="flat">
              <a:noFill/>
              <a:prstDash val="solid"/>
              <a:miter/>
            </a:ln>
          </p:spPr>
          <p:txBody>
            <a:bodyPr rtlCol="0" anchor="ctr"/>
            <a:lstStyle/>
            <a:p>
              <a:endParaRPr lang="it-IT" sz="1013"/>
            </a:p>
          </p:txBody>
        </p:sp>
        <p:sp>
          <p:nvSpPr>
            <p:cNvPr id="1622" name="Figura a mano libera 1621">
              <a:extLst>
                <a:ext uri="{FF2B5EF4-FFF2-40B4-BE49-F238E27FC236}">
                  <a16:creationId xmlns:a16="http://schemas.microsoft.com/office/drawing/2014/main" id="{13E0E8F8-661D-7442-9E13-910587D9FB6A}"/>
                </a:ext>
              </a:extLst>
            </p:cNvPr>
            <p:cNvSpPr/>
            <p:nvPr/>
          </p:nvSpPr>
          <p:spPr>
            <a:xfrm>
              <a:off x="8848324" y="6395758"/>
              <a:ext cx="9525" cy="9525"/>
            </a:xfrm>
            <a:custGeom>
              <a:avLst/>
              <a:gdLst>
                <a:gd name="connsiteX0" fmla="*/ 26 w 0"/>
                <a:gd name="connsiteY0" fmla="*/ 0 h 0"/>
                <a:gd name="connsiteX1" fmla="*/ 1741 w 0"/>
                <a:gd name="connsiteY1" fmla="*/ 7049 h 0"/>
                <a:gd name="connsiteX2" fmla="*/ 3169 w 0"/>
                <a:gd name="connsiteY2" fmla="*/ 4667 h 0"/>
                <a:gd name="connsiteX3" fmla="*/ 26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26" y="0"/>
                  </a:moveTo>
                  <a:cubicBezTo>
                    <a:pt x="-137" y="2470"/>
                    <a:pt x="462" y="4930"/>
                    <a:pt x="1741" y="7049"/>
                  </a:cubicBezTo>
                  <a:cubicBezTo>
                    <a:pt x="2312" y="6096"/>
                    <a:pt x="3265" y="5239"/>
                    <a:pt x="3169" y="4667"/>
                  </a:cubicBezTo>
                  <a:cubicBezTo>
                    <a:pt x="3074" y="4096"/>
                    <a:pt x="2122" y="1048"/>
                    <a:pt x="26" y="0"/>
                  </a:cubicBezTo>
                  <a:close/>
                </a:path>
              </a:pathLst>
            </a:custGeom>
            <a:grpFill/>
            <a:ln w="9525" cap="flat">
              <a:noFill/>
              <a:prstDash val="solid"/>
              <a:miter/>
            </a:ln>
          </p:spPr>
          <p:txBody>
            <a:bodyPr rtlCol="0" anchor="ctr"/>
            <a:lstStyle/>
            <a:p>
              <a:endParaRPr lang="it-IT" sz="1013"/>
            </a:p>
          </p:txBody>
        </p:sp>
        <p:sp>
          <p:nvSpPr>
            <p:cNvPr id="1623" name="Figura a mano libera 1622">
              <a:extLst>
                <a:ext uri="{FF2B5EF4-FFF2-40B4-BE49-F238E27FC236}">
                  <a16:creationId xmlns:a16="http://schemas.microsoft.com/office/drawing/2014/main" id="{20F6D551-C5E9-7145-8863-E3C17C90A892}"/>
                </a:ext>
              </a:extLst>
            </p:cNvPr>
            <p:cNvSpPr/>
            <p:nvPr/>
          </p:nvSpPr>
          <p:spPr>
            <a:xfrm>
              <a:off x="9006887" y="6240546"/>
              <a:ext cx="9525" cy="9525"/>
            </a:xfrm>
            <a:custGeom>
              <a:avLst/>
              <a:gdLst>
                <a:gd name="connsiteX0" fmla="*/ 54 w 0"/>
                <a:gd name="connsiteY0" fmla="*/ 1859 h 0"/>
                <a:gd name="connsiteX1" fmla="*/ 1864 w 0"/>
                <a:gd name="connsiteY1" fmla="*/ 3383 h 0"/>
                <a:gd name="connsiteX2" fmla="*/ 3578 w 0"/>
                <a:gd name="connsiteY2" fmla="*/ 3383 h 0"/>
                <a:gd name="connsiteX3" fmla="*/ 4553 w 0"/>
                <a:gd name="connsiteY3" fmla="*/ 1768 h 0"/>
                <a:gd name="connsiteX4" fmla="*/ 4150 w 0"/>
                <a:gd name="connsiteY4" fmla="*/ 1097 h 0"/>
                <a:gd name="connsiteX5" fmla="*/ 2626 w 0"/>
                <a:gd name="connsiteY5" fmla="*/ 144 h 0"/>
                <a:gd name="connsiteX6" fmla="*/ 54 w 0"/>
                <a:gd name="connsiteY6" fmla="*/ 185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54" y="1859"/>
                  </a:moveTo>
                  <a:cubicBezTo>
                    <a:pt x="54" y="2526"/>
                    <a:pt x="1292" y="3002"/>
                    <a:pt x="1864" y="3383"/>
                  </a:cubicBezTo>
                  <a:lnTo>
                    <a:pt x="3578" y="3383"/>
                  </a:lnTo>
                  <a:cubicBezTo>
                    <a:pt x="4294" y="3206"/>
                    <a:pt x="4730" y="2483"/>
                    <a:pt x="4553" y="1768"/>
                  </a:cubicBezTo>
                  <a:cubicBezTo>
                    <a:pt x="4489" y="1509"/>
                    <a:pt x="4348" y="1275"/>
                    <a:pt x="4150" y="1097"/>
                  </a:cubicBezTo>
                  <a:cubicBezTo>
                    <a:pt x="3716" y="673"/>
                    <a:pt x="3196" y="348"/>
                    <a:pt x="2626" y="144"/>
                  </a:cubicBezTo>
                  <a:cubicBezTo>
                    <a:pt x="1388" y="-427"/>
                    <a:pt x="-327" y="811"/>
                    <a:pt x="54" y="1859"/>
                  </a:cubicBezTo>
                  <a:close/>
                </a:path>
              </a:pathLst>
            </a:custGeom>
            <a:grpFill/>
            <a:ln w="9525" cap="flat">
              <a:noFill/>
              <a:prstDash val="solid"/>
              <a:miter/>
            </a:ln>
          </p:spPr>
          <p:txBody>
            <a:bodyPr rtlCol="0" anchor="ctr"/>
            <a:lstStyle/>
            <a:p>
              <a:endParaRPr lang="it-IT" sz="1013"/>
            </a:p>
          </p:txBody>
        </p:sp>
        <p:sp>
          <p:nvSpPr>
            <p:cNvPr id="1624" name="Figura a mano libera 1623">
              <a:extLst>
                <a:ext uri="{FF2B5EF4-FFF2-40B4-BE49-F238E27FC236}">
                  <a16:creationId xmlns:a16="http://schemas.microsoft.com/office/drawing/2014/main" id="{164BC7F4-644B-7D46-9962-4DBE8E360D17}"/>
                </a:ext>
              </a:extLst>
            </p:cNvPr>
            <p:cNvSpPr/>
            <p:nvPr/>
          </p:nvSpPr>
          <p:spPr>
            <a:xfrm>
              <a:off x="9008179" y="6226961"/>
              <a:ext cx="9525" cy="9525"/>
            </a:xfrm>
            <a:custGeom>
              <a:avLst/>
              <a:gdLst>
                <a:gd name="connsiteX0" fmla="*/ 0 w 0"/>
                <a:gd name="connsiteY0" fmla="*/ 871 h 0"/>
                <a:gd name="connsiteX1" fmla="*/ 0 w 0"/>
                <a:gd name="connsiteY1" fmla="*/ 1729 h 0"/>
                <a:gd name="connsiteX2" fmla="*/ 5334 w 0"/>
                <a:gd name="connsiteY2" fmla="*/ 2300 h 0"/>
                <a:gd name="connsiteX3" fmla="*/ 667 w 0"/>
                <a:gd name="connsiteY3" fmla="*/ 14 h 0"/>
                <a:gd name="connsiteX4" fmla="*/ 0 w 0"/>
                <a:gd name="connsiteY4" fmla="*/ 871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871"/>
                  </a:moveTo>
                  <a:cubicBezTo>
                    <a:pt x="0" y="871"/>
                    <a:pt x="0" y="1538"/>
                    <a:pt x="0" y="1729"/>
                  </a:cubicBezTo>
                  <a:cubicBezTo>
                    <a:pt x="1407" y="3181"/>
                    <a:pt x="3651" y="3421"/>
                    <a:pt x="5334" y="2300"/>
                  </a:cubicBezTo>
                  <a:cubicBezTo>
                    <a:pt x="4306" y="751"/>
                    <a:pt x="2521" y="-124"/>
                    <a:pt x="667" y="14"/>
                  </a:cubicBezTo>
                  <a:cubicBezTo>
                    <a:pt x="384" y="248"/>
                    <a:pt x="156" y="540"/>
                    <a:pt x="0" y="871"/>
                  </a:cubicBezTo>
                  <a:close/>
                </a:path>
              </a:pathLst>
            </a:custGeom>
            <a:grpFill/>
            <a:ln w="9525" cap="flat">
              <a:noFill/>
              <a:prstDash val="solid"/>
              <a:miter/>
            </a:ln>
          </p:spPr>
          <p:txBody>
            <a:bodyPr rtlCol="0" anchor="ctr"/>
            <a:lstStyle/>
            <a:p>
              <a:endParaRPr lang="it-IT" sz="1013"/>
            </a:p>
          </p:txBody>
        </p:sp>
        <p:sp>
          <p:nvSpPr>
            <p:cNvPr id="1625" name="Figura a mano libera 1624">
              <a:extLst>
                <a:ext uri="{FF2B5EF4-FFF2-40B4-BE49-F238E27FC236}">
                  <a16:creationId xmlns:a16="http://schemas.microsoft.com/office/drawing/2014/main" id="{AA4396E2-8CAF-3642-A82A-33BB83FBA152}"/>
                </a:ext>
              </a:extLst>
            </p:cNvPr>
            <p:cNvSpPr/>
            <p:nvPr/>
          </p:nvSpPr>
          <p:spPr>
            <a:xfrm>
              <a:off x="8953316" y="6211356"/>
              <a:ext cx="9525" cy="9525"/>
            </a:xfrm>
            <a:custGeom>
              <a:avLst/>
              <a:gdLst>
                <a:gd name="connsiteX0" fmla="*/ 5905 w 0"/>
                <a:gd name="connsiteY0" fmla="*/ 2093 h 0"/>
                <a:gd name="connsiteX1" fmla="*/ 1905 w 0"/>
                <a:gd name="connsiteY1" fmla="*/ 93 h 0"/>
                <a:gd name="connsiteX2" fmla="*/ 63 w 0"/>
                <a:gd name="connsiteY2" fmla="*/ 923 h 0"/>
                <a:gd name="connsiteX3" fmla="*/ 0 w 0"/>
                <a:gd name="connsiteY3" fmla="*/ 1141 h 0"/>
                <a:gd name="connsiteX4" fmla="*/ 5905 w 0"/>
                <a:gd name="connsiteY4" fmla="*/ 209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905" y="2093"/>
                  </a:moveTo>
                  <a:cubicBezTo>
                    <a:pt x="4622" y="1330"/>
                    <a:pt x="3285" y="661"/>
                    <a:pt x="1905" y="93"/>
                  </a:cubicBezTo>
                  <a:cubicBezTo>
                    <a:pt x="1167" y="-186"/>
                    <a:pt x="342" y="185"/>
                    <a:pt x="63" y="923"/>
                  </a:cubicBezTo>
                  <a:cubicBezTo>
                    <a:pt x="36" y="994"/>
                    <a:pt x="15" y="1066"/>
                    <a:pt x="0" y="1141"/>
                  </a:cubicBezTo>
                  <a:cubicBezTo>
                    <a:pt x="1385" y="3007"/>
                    <a:pt x="4004" y="3428"/>
                    <a:pt x="5905" y="2093"/>
                  </a:cubicBezTo>
                  <a:close/>
                </a:path>
              </a:pathLst>
            </a:custGeom>
            <a:grpFill/>
            <a:ln w="9525" cap="flat">
              <a:noFill/>
              <a:prstDash val="solid"/>
              <a:miter/>
            </a:ln>
          </p:spPr>
          <p:txBody>
            <a:bodyPr rtlCol="0" anchor="ctr"/>
            <a:lstStyle/>
            <a:p>
              <a:endParaRPr lang="it-IT" sz="1013"/>
            </a:p>
          </p:txBody>
        </p:sp>
        <p:sp>
          <p:nvSpPr>
            <p:cNvPr id="1626" name="Figura a mano libera 1625">
              <a:extLst>
                <a:ext uri="{FF2B5EF4-FFF2-40B4-BE49-F238E27FC236}">
                  <a16:creationId xmlns:a16="http://schemas.microsoft.com/office/drawing/2014/main" id="{0006E0D5-1801-E747-BAC8-6D2673A90BFB}"/>
                </a:ext>
              </a:extLst>
            </p:cNvPr>
            <p:cNvSpPr/>
            <p:nvPr/>
          </p:nvSpPr>
          <p:spPr>
            <a:xfrm>
              <a:off x="9224492" y="6479412"/>
              <a:ext cx="9525" cy="9525"/>
            </a:xfrm>
            <a:custGeom>
              <a:avLst/>
              <a:gdLst>
                <a:gd name="connsiteX0" fmla="*/ 0 w 0"/>
                <a:gd name="connsiteY0" fmla="*/ 547 h 0"/>
                <a:gd name="connsiteX1" fmla="*/ 4667 w 0"/>
                <a:gd name="connsiteY1" fmla="*/ 1880 h 0"/>
                <a:gd name="connsiteX2" fmla="*/ 5524 w 0"/>
                <a:gd name="connsiteY2" fmla="*/ 1880 h 0"/>
                <a:gd name="connsiteX3" fmla="*/ 6572 w 0"/>
                <a:gd name="connsiteY3" fmla="*/ 71 h 0"/>
                <a:gd name="connsiteX4" fmla="*/ 3334 w 0"/>
                <a:gd name="connsiteY4" fmla="*/ 642 h 0"/>
                <a:gd name="connsiteX5" fmla="*/ 0 w 0"/>
                <a:gd name="connsiteY5" fmla="*/ 547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547"/>
                  </a:moveTo>
                  <a:lnTo>
                    <a:pt x="4667" y="1880"/>
                  </a:lnTo>
                  <a:cubicBezTo>
                    <a:pt x="4667" y="1880"/>
                    <a:pt x="5239" y="1880"/>
                    <a:pt x="5524" y="1880"/>
                  </a:cubicBezTo>
                  <a:lnTo>
                    <a:pt x="6572" y="71"/>
                  </a:lnTo>
                  <a:lnTo>
                    <a:pt x="3334" y="642"/>
                  </a:lnTo>
                  <a:cubicBezTo>
                    <a:pt x="2381" y="547"/>
                    <a:pt x="1429" y="-691"/>
                    <a:pt x="0" y="547"/>
                  </a:cubicBezTo>
                  <a:close/>
                </a:path>
              </a:pathLst>
            </a:custGeom>
            <a:grpFill/>
            <a:ln w="9525" cap="flat">
              <a:noFill/>
              <a:prstDash val="solid"/>
              <a:miter/>
            </a:ln>
          </p:spPr>
          <p:txBody>
            <a:bodyPr rtlCol="0" anchor="ctr"/>
            <a:lstStyle/>
            <a:p>
              <a:endParaRPr lang="it-IT" sz="1013"/>
            </a:p>
          </p:txBody>
        </p:sp>
        <p:sp>
          <p:nvSpPr>
            <p:cNvPr id="1627" name="Figura a mano libera 1626">
              <a:extLst>
                <a:ext uri="{FF2B5EF4-FFF2-40B4-BE49-F238E27FC236}">
                  <a16:creationId xmlns:a16="http://schemas.microsoft.com/office/drawing/2014/main" id="{DF30EA01-3410-0646-8205-B138FF466992}"/>
                </a:ext>
              </a:extLst>
            </p:cNvPr>
            <p:cNvSpPr/>
            <p:nvPr/>
          </p:nvSpPr>
          <p:spPr>
            <a:xfrm>
              <a:off x="9159913" y="6197246"/>
              <a:ext cx="9525" cy="9525"/>
            </a:xfrm>
            <a:custGeom>
              <a:avLst/>
              <a:gdLst>
                <a:gd name="connsiteX0" fmla="*/ 0 w 0"/>
                <a:gd name="connsiteY0" fmla="*/ 772 h 0"/>
                <a:gd name="connsiteX1" fmla="*/ 5620 w 0"/>
                <a:gd name="connsiteY1" fmla="*/ 1630 h 0"/>
                <a:gd name="connsiteX2" fmla="*/ 0 w 0"/>
                <a:gd name="connsiteY2" fmla="*/ 772 h 0"/>
              </a:gdLst>
              <a:ahLst/>
              <a:cxnLst>
                <a:cxn ang="0">
                  <a:pos x="connsiteX0" y="connsiteY0"/>
                </a:cxn>
                <a:cxn ang="0">
                  <a:pos x="connsiteX1" y="connsiteY1"/>
                </a:cxn>
                <a:cxn ang="0">
                  <a:pos x="connsiteX2" y="connsiteY2"/>
                </a:cxn>
              </a:cxnLst>
              <a:rect l="l" t="t" r="r" b="b"/>
              <a:pathLst>
                <a:path>
                  <a:moveTo>
                    <a:pt x="0" y="772"/>
                  </a:moveTo>
                  <a:cubicBezTo>
                    <a:pt x="1682" y="1802"/>
                    <a:pt x="3707" y="2111"/>
                    <a:pt x="5620" y="1630"/>
                  </a:cubicBezTo>
                  <a:cubicBezTo>
                    <a:pt x="3620" y="-371"/>
                    <a:pt x="3620" y="-371"/>
                    <a:pt x="0" y="772"/>
                  </a:cubicBezTo>
                  <a:close/>
                </a:path>
              </a:pathLst>
            </a:custGeom>
            <a:grpFill/>
            <a:ln w="9525" cap="flat">
              <a:noFill/>
              <a:prstDash val="solid"/>
              <a:miter/>
            </a:ln>
          </p:spPr>
          <p:txBody>
            <a:bodyPr rtlCol="0" anchor="ctr"/>
            <a:lstStyle/>
            <a:p>
              <a:endParaRPr lang="it-IT" sz="1013"/>
            </a:p>
          </p:txBody>
        </p:sp>
        <p:sp>
          <p:nvSpPr>
            <p:cNvPr id="1628" name="Figura a mano libera 1627">
              <a:extLst>
                <a:ext uri="{FF2B5EF4-FFF2-40B4-BE49-F238E27FC236}">
                  <a16:creationId xmlns:a16="http://schemas.microsoft.com/office/drawing/2014/main" id="{8876F49B-EDC9-3949-B381-D22B0D5F0B67}"/>
                </a:ext>
              </a:extLst>
            </p:cNvPr>
            <p:cNvSpPr/>
            <p:nvPr/>
          </p:nvSpPr>
          <p:spPr>
            <a:xfrm>
              <a:off x="9165914" y="6313252"/>
              <a:ext cx="9525" cy="9525"/>
            </a:xfrm>
            <a:custGeom>
              <a:avLst/>
              <a:gdLst>
                <a:gd name="connsiteX0" fmla="*/ 5715 w 0"/>
                <a:gd name="connsiteY0" fmla="*/ 1448 h 0"/>
                <a:gd name="connsiteX1" fmla="*/ 0 w 0"/>
                <a:gd name="connsiteY1" fmla="*/ 781 h 0"/>
                <a:gd name="connsiteX2" fmla="*/ 5715 w 0"/>
                <a:gd name="connsiteY2" fmla="*/ 1448 h 0"/>
              </a:gdLst>
              <a:ahLst/>
              <a:cxnLst>
                <a:cxn ang="0">
                  <a:pos x="connsiteX0" y="connsiteY0"/>
                </a:cxn>
                <a:cxn ang="0">
                  <a:pos x="connsiteX1" y="connsiteY1"/>
                </a:cxn>
                <a:cxn ang="0">
                  <a:pos x="connsiteX2" y="connsiteY2"/>
                </a:cxn>
              </a:cxnLst>
              <a:rect l="l" t="t" r="r" b="b"/>
              <a:pathLst>
                <a:path>
                  <a:moveTo>
                    <a:pt x="5715" y="1448"/>
                  </a:moveTo>
                  <a:cubicBezTo>
                    <a:pt x="4096" y="400"/>
                    <a:pt x="2381" y="-838"/>
                    <a:pt x="0" y="781"/>
                  </a:cubicBezTo>
                  <a:cubicBezTo>
                    <a:pt x="1591" y="2148"/>
                    <a:pt x="3852" y="2411"/>
                    <a:pt x="5715" y="1448"/>
                  </a:cubicBezTo>
                  <a:close/>
                </a:path>
              </a:pathLst>
            </a:custGeom>
            <a:grpFill/>
            <a:ln w="9525" cap="flat">
              <a:noFill/>
              <a:prstDash val="solid"/>
              <a:miter/>
            </a:ln>
          </p:spPr>
          <p:txBody>
            <a:bodyPr rtlCol="0" anchor="ctr"/>
            <a:lstStyle/>
            <a:p>
              <a:endParaRPr lang="it-IT" sz="1013"/>
            </a:p>
          </p:txBody>
        </p:sp>
        <p:sp>
          <p:nvSpPr>
            <p:cNvPr id="1629" name="Figura a mano libera 1628">
              <a:extLst>
                <a:ext uri="{FF2B5EF4-FFF2-40B4-BE49-F238E27FC236}">
                  <a16:creationId xmlns:a16="http://schemas.microsoft.com/office/drawing/2014/main" id="{7825AD2C-B32F-904C-880A-445597D583A4}"/>
                </a:ext>
              </a:extLst>
            </p:cNvPr>
            <p:cNvSpPr/>
            <p:nvPr/>
          </p:nvSpPr>
          <p:spPr>
            <a:xfrm>
              <a:off x="9128480" y="6433088"/>
              <a:ext cx="9525" cy="9525"/>
            </a:xfrm>
            <a:custGeom>
              <a:avLst/>
              <a:gdLst>
                <a:gd name="connsiteX0" fmla="*/ 0 w 0"/>
                <a:gd name="connsiteY0" fmla="*/ 579 h 0"/>
                <a:gd name="connsiteX1" fmla="*/ 5048 w 0"/>
                <a:gd name="connsiteY1" fmla="*/ 2294 h 0"/>
                <a:gd name="connsiteX2" fmla="*/ 0 w 0"/>
                <a:gd name="connsiteY2" fmla="*/ 579 h 0"/>
              </a:gdLst>
              <a:ahLst/>
              <a:cxnLst>
                <a:cxn ang="0">
                  <a:pos x="connsiteX0" y="connsiteY0"/>
                </a:cxn>
                <a:cxn ang="0">
                  <a:pos x="connsiteX1" y="connsiteY1"/>
                </a:cxn>
                <a:cxn ang="0">
                  <a:pos x="connsiteX2" y="connsiteY2"/>
                </a:cxn>
              </a:cxnLst>
              <a:rect l="l" t="t" r="r" b="b"/>
              <a:pathLst>
                <a:path>
                  <a:moveTo>
                    <a:pt x="0" y="579"/>
                  </a:moveTo>
                  <a:cubicBezTo>
                    <a:pt x="1485" y="1619"/>
                    <a:pt x="3237" y="2215"/>
                    <a:pt x="5048" y="2294"/>
                  </a:cubicBezTo>
                  <a:cubicBezTo>
                    <a:pt x="2857" y="-373"/>
                    <a:pt x="2857" y="-373"/>
                    <a:pt x="0" y="579"/>
                  </a:cubicBezTo>
                  <a:close/>
                </a:path>
              </a:pathLst>
            </a:custGeom>
            <a:grpFill/>
            <a:ln w="9525" cap="flat">
              <a:noFill/>
              <a:prstDash val="solid"/>
              <a:miter/>
            </a:ln>
          </p:spPr>
          <p:txBody>
            <a:bodyPr rtlCol="0" anchor="ctr"/>
            <a:lstStyle/>
            <a:p>
              <a:endParaRPr lang="it-IT" sz="1013"/>
            </a:p>
          </p:txBody>
        </p:sp>
        <p:sp>
          <p:nvSpPr>
            <p:cNvPr id="1630" name="Figura a mano libera 1629">
              <a:extLst>
                <a:ext uri="{FF2B5EF4-FFF2-40B4-BE49-F238E27FC236}">
                  <a16:creationId xmlns:a16="http://schemas.microsoft.com/office/drawing/2014/main" id="{54DDF3FD-C3AB-B64C-A7A0-491D30BD7922}"/>
                </a:ext>
              </a:extLst>
            </p:cNvPr>
            <p:cNvSpPr/>
            <p:nvPr/>
          </p:nvSpPr>
          <p:spPr>
            <a:xfrm>
              <a:off x="9037802" y="6254597"/>
              <a:ext cx="9525" cy="9525"/>
            </a:xfrm>
            <a:custGeom>
              <a:avLst/>
              <a:gdLst>
                <a:gd name="connsiteX0" fmla="*/ 4667 w 0"/>
                <a:gd name="connsiteY0" fmla="*/ 0 h 0"/>
                <a:gd name="connsiteX1" fmla="*/ 0 w 0"/>
                <a:gd name="connsiteY1" fmla="*/ 1524 h 0"/>
                <a:gd name="connsiteX2" fmla="*/ 3239 w 0"/>
                <a:gd name="connsiteY2" fmla="*/ 1524 h 0"/>
                <a:gd name="connsiteX3" fmla="*/ 4667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4667" y="0"/>
                  </a:moveTo>
                  <a:cubicBezTo>
                    <a:pt x="1715" y="0"/>
                    <a:pt x="1715" y="0"/>
                    <a:pt x="0" y="1524"/>
                  </a:cubicBezTo>
                  <a:lnTo>
                    <a:pt x="3239" y="1524"/>
                  </a:lnTo>
                  <a:cubicBezTo>
                    <a:pt x="3810" y="1333"/>
                    <a:pt x="4953" y="1143"/>
                    <a:pt x="4667" y="0"/>
                  </a:cubicBezTo>
                  <a:close/>
                </a:path>
              </a:pathLst>
            </a:custGeom>
            <a:grpFill/>
            <a:ln w="9525" cap="flat">
              <a:noFill/>
              <a:prstDash val="solid"/>
              <a:miter/>
            </a:ln>
          </p:spPr>
          <p:txBody>
            <a:bodyPr rtlCol="0" anchor="ctr"/>
            <a:lstStyle/>
            <a:p>
              <a:endParaRPr lang="it-IT" sz="1013"/>
            </a:p>
          </p:txBody>
        </p:sp>
        <p:sp>
          <p:nvSpPr>
            <p:cNvPr id="1631" name="Figura a mano libera 1630">
              <a:extLst>
                <a:ext uri="{FF2B5EF4-FFF2-40B4-BE49-F238E27FC236}">
                  <a16:creationId xmlns:a16="http://schemas.microsoft.com/office/drawing/2014/main" id="{34279CC1-CD27-8944-8DB7-A44837B21D86}"/>
                </a:ext>
              </a:extLst>
            </p:cNvPr>
            <p:cNvSpPr/>
            <p:nvPr/>
          </p:nvSpPr>
          <p:spPr>
            <a:xfrm>
              <a:off x="9019715" y="6212878"/>
              <a:ext cx="9525" cy="9525"/>
            </a:xfrm>
            <a:custGeom>
              <a:avLst/>
              <a:gdLst>
                <a:gd name="connsiteX0" fmla="*/ 4847 w 0"/>
                <a:gd name="connsiteY0" fmla="*/ 762 h 0"/>
                <a:gd name="connsiteX1" fmla="*/ 942 w 0"/>
                <a:gd name="connsiteY1" fmla="*/ 0 h 0"/>
                <a:gd name="connsiteX2" fmla="*/ 85 w 0"/>
                <a:gd name="connsiteY2" fmla="*/ 1334 h 0"/>
                <a:gd name="connsiteX3" fmla="*/ 4847 w 0"/>
                <a:gd name="connsiteY3" fmla="*/ 762 h 0"/>
              </a:gdLst>
              <a:ahLst/>
              <a:cxnLst>
                <a:cxn ang="0">
                  <a:pos x="connsiteX0" y="connsiteY0"/>
                </a:cxn>
                <a:cxn ang="0">
                  <a:pos x="connsiteX1" y="connsiteY1"/>
                </a:cxn>
                <a:cxn ang="0">
                  <a:pos x="connsiteX2" y="connsiteY2"/>
                </a:cxn>
                <a:cxn ang="0">
                  <a:pos x="connsiteX3" y="connsiteY3"/>
                </a:cxn>
              </a:cxnLst>
              <a:rect l="l" t="t" r="r" b="b"/>
              <a:pathLst>
                <a:path>
                  <a:moveTo>
                    <a:pt x="4847" y="762"/>
                  </a:moveTo>
                  <a:lnTo>
                    <a:pt x="942" y="0"/>
                  </a:lnTo>
                  <a:cubicBezTo>
                    <a:pt x="275" y="0"/>
                    <a:pt x="-201" y="0"/>
                    <a:pt x="85" y="1334"/>
                  </a:cubicBezTo>
                  <a:cubicBezTo>
                    <a:pt x="1662" y="1995"/>
                    <a:pt x="3471" y="1777"/>
                    <a:pt x="4847" y="762"/>
                  </a:cubicBezTo>
                  <a:close/>
                </a:path>
              </a:pathLst>
            </a:custGeom>
            <a:grpFill/>
            <a:ln w="9525" cap="flat">
              <a:noFill/>
              <a:prstDash val="solid"/>
              <a:miter/>
            </a:ln>
          </p:spPr>
          <p:txBody>
            <a:bodyPr rtlCol="0" anchor="ctr"/>
            <a:lstStyle/>
            <a:p>
              <a:endParaRPr lang="it-IT" sz="1013"/>
            </a:p>
          </p:txBody>
        </p:sp>
        <p:sp>
          <p:nvSpPr>
            <p:cNvPr id="1632" name="Figura a mano libera 1631">
              <a:extLst>
                <a:ext uri="{FF2B5EF4-FFF2-40B4-BE49-F238E27FC236}">
                  <a16:creationId xmlns:a16="http://schemas.microsoft.com/office/drawing/2014/main" id="{66402D4D-A453-CA4F-B012-55D30C8B7CB5}"/>
                </a:ext>
              </a:extLst>
            </p:cNvPr>
            <p:cNvSpPr/>
            <p:nvPr/>
          </p:nvSpPr>
          <p:spPr>
            <a:xfrm>
              <a:off x="8955030" y="6224319"/>
              <a:ext cx="9525" cy="9525"/>
            </a:xfrm>
            <a:custGeom>
              <a:avLst/>
              <a:gdLst>
                <a:gd name="connsiteX0" fmla="*/ 0 w 0"/>
                <a:gd name="connsiteY0" fmla="*/ 1036 h 0"/>
                <a:gd name="connsiteX1" fmla="*/ 3524 w 0"/>
                <a:gd name="connsiteY1" fmla="*/ 1036 h 0"/>
                <a:gd name="connsiteX2" fmla="*/ 0 w 0"/>
                <a:gd name="connsiteY2" fmla="*/ 1036 h 0"/>
              </a:gdLst>
              <a:ahLst/>
              <a:cxnLst>
                <a:cxn ang="0">
                  <a:pos x="connsiteX0" y="connsiteY0"/>
                </a:cxn>
                <a:cxn ang="0">
                  <a:pos x="connsiteX1" y="connsiteY1"/>
                </a:cxn>
                <a:cxn ang="0">
                  <a:pos x="connsiteX2" y="connsiteY2"/>
                </a:cxn>
              </a:cxnLst>
              <a:rect l="l" t="t" r="r" b="b"/>
              <a:pathLst>
                <a:path>
                  <a:moveTo>
                    <a:pt x="0" y="1036"/>
                  </a:moveTo>
                  <a:lnTo>
                    <a:pt x="3524" y="1036"/>
                  </a:lnTo>
                  <a:cubicBezTo>
                    <a:pt x="857" y="-393"/>
                    <a:pt x="191" y="-297"/>
                    <a:pt x="0" y="1036"/>
                  </a:cubicBezTo>
                  <a:close/>
                </a:path>
              </a:pathLst>
            </a:custGeom>
            <a:grpFill/>
            <a:ln w="9525" cap="flat">
              <a:noFill/>
              <a:prstDash val="solid"/>
              <a:miter/>
            </a:ln>
          </p:spPr>
          <p:txBody>
            <a:bodyPr rtlCol="0" anchor="ctr"/>
            <a:lstStyle/>
            <a:p>
              <a:endParaRPr lang="it-IT" sz="1013"/>
            </a:p>
          </p:txBody>
        </p:sp>
        <p:sp>
          <p:nvSpPr>
            <p:cNvPr id="1633" name="Figura a mano libera 1632">
              <a:extLst>
                <a:ext uri="{FF2B5EF4-FFF2-40B4-BE49-F238E27FC236}">
                  <a16:creationId xmlns:a16="http://schemas.microsoft.com/office/drawing/2014/main" id="{F9558B6C-E864-FE4A-9A1B-4AFA3A5BBEE6}"/>
                </a:ext>
              </a:extLst>
            </p:cNvPr>
            <p:cNvSpPr/>
            <p:nvPr/>
          </p:nvSpPr>
          <p:spPr>
            <a:xfrm>
              <a:off x="9142006" y="6301460"/>
              <a:ext cx="9525" cy="9525"/>
            </a:xfrm>
            <a:custGeom>
              <a:avLst/>
              <a:gdLst>
                <a:gd name="connsiteX0" fmla="*/ 0 w 0"/>
                <a:gd name="connsiteY0" fmla="*/ 3715 h 0"/>
                <a:gd name="connsiteX1" fmla="*/ 4096 w 0"/>
                <a:gd name="connsiteY1" fmla="*/ 0 h 0"/>
                <a:gd name="connsiteX2" fmla="*/ 0 w 0"/>
                <a:gd name="connsiteY2" fmla="*/ 3715 h 0"/>
              </a:gdLst>
              <a:ahLst/>
              <a:cxnLst>
                <a:cxn ang="0">
                  <a:pos x="connsiteX0" y="connsiteY0"/>
                </a:cxn>
                <a:cxn ang="0">
                  <a:pos x="connsiteX1" y="connsiteY1"/>
                </a:cxn>
                <a:cxn ang="0">
                  <a:pos x="connsiteX2" y="connsiteY2"/>
                </a:cxn>
              </a:cxnLst>
              <a:rect l="l" t="t" r="r" b="b"/>
              <a:pathLst>
                <a:path>
                  <a:moveTo>
                    <a:pt x="0" y="3715"/>
                  </a:moveTo>
                  <a:cubicBezTo>
                    <a:pt x="2191" y="3715"/>
                    <a:pt x="3048" y="2000"/>
                    <a:pt x="4096" y="0"/>
                  </a:cubicBezTo>
                  <a:cubicBezTo>
                    <a:pt x="667" y="1810"/>
                    <a:pt x="667" y="1810"/>
                    <a:pt x="0" y="3715"/>
                  </a:cubicBezTo>
                  <a:close/>
                </a:path>
              </a:pathLst>
            </a:custGeom>
            <a:grpFill/>
            <a:ln w="9525" cap="flat">
              <a:noFill/>
              <a:prstDash val="solid"/>
              <a:miter/>
            </a:ln>
          </p:spPr>
          <p:txBody>
            <a:bodyPr rtlCol="0" anchor="ctr"/>
            <a:lstStyle/>
            <a:p>
              <a:endParaRPr lang="it-IT" sz="1013"/>
            </a:p>
          </p:txBody>
        </p:sp>
        <p:sp>
          <p:nvSpPr>
            <p:cNvPr id="1634" name="Figura a mano libera 1633">
              <a:extLst>
                <a:ext uri="{FF2B5EF4-FFF2-40B4-BE49-F238E27FC236}">
                  <a16:creationId xmlns:a16="http://schemas.microsoft.com/office/drawing/2014/main" id="{6FE26276-94BE-9740-97DF-71BAFAFF6219}"/>
                </a:ext>
              </a:extLst>
            </p:cNvPr>
            <p:cNvSpPr/>
            <p:nvPr/>
          </p:nvSpPr>
          <p:spPr>
            <a:xfrm>
              <a:off x="9146578" y="6353022"/>
              <a:ext cx="9525" cy="9525"/>
            </a:xfrm>
            <a:custGeom>
              <a:avLst/>
              <a:gdLst>
                <a:gd name="connsiteX0" fmla="*/ 0 w 0"/>
                <a:gd name="connsiteY0" fmla="*/ 445 h 0"/>
                <a:gd name="connsiteX1" fmla="*/ 2762 w 0"/>
                <a:gd name="connsiteY1" fmla="*/ 2159 h 0"/>
                <a:gd name="connsiteX2" fmla="*/ 2762 w 0"/>
                <a:gd name="connsiteY2" fmla="*/ 1016 h 0"/>
                <a:gd name="connsiteX3" fmla="*/ 0 w 0"/>
                <a:gd name="connsiteY3" fmla="*/ 445 h 0"/>
              </a:gdLst>
              <a:ahLst/>
              <a:cxnLst>
                <a:cxn ang="0">
                  <a:pos x="connsiteX0" y="connsiteY0"/>
                </a:cxn>
                <a:cxn ang="0">
                  <a:pos x="connsiteX1" y="connsiteY1"/>
                </a:cxn>
                <a:cxn ang="0">
                  <a:pos x="connsiteX2" y="connsiteY2"/>
                </a:cxn>
                <a:cxn ang="0">
                  <a:pos x="connsiteX3" y="connsiteY3"/>
                </a:cxn>
              </a:cxnLst>
              <a:rect l="l" t="t" r="r" b="b"/>
              <a:pathLst>
                <a:path>
                  <a:moveTo>
                    <a:pt x="0" y="445"/>
                  </a:moveTo>
                  <a:cubicBezTo>
                    <a:pt x="571" y="1778"/>
                    <a:pt x="1333" y="2540"/>
                    <a:pt x="2762" y="2159"/>
                  </a:cubicBezTo>
                  <a:cubicBezTo>
                    <a:pt x="2988" y="1812"/>
                    <a:pt x="2988" y="1364"/>
                    <a:pt x="2762" y="1016"/>
                  </a:cubicBezTo>
                  <a:cubicBezTo>
                    <a:pt x="2381" y="-222"/>
                    <a:pt x="1333" y="-222"/>
                    <a:pt x="0" y="445"/>
                  </a:cubicBezTo>
                  <a:close/>
                </a:path>
              </a:pathLst>
            </a:custGeom>
            <a:grpFill/>
            <a:ln w="9525" cap="flat">
              <a:noFill/>
              <a:prstDash val="solid"/>
              <a:miter/>
            </a:ln>
          </p:spPr>
          <p:txBody>
            <a:bodyPr rtlCol="0" anchor="ctr"/>
            <a:lstStyle/>
            <a:p>
              <a:endParaRPr lang="it-IT" sz="1013"/>
            </a:p>
          </p:txBody>
        </p:sp>
        <p:sp>
          <p:nvSpPr>
            <p:cNvPr id="1635" name="Figura a mano libera 1634">
              <a:extLst>
                <a:ext uri="{FF2B5EF4-FFF2-40B4-BE49-F238E27FC236}">
                  <a16:creationId xmlns:a16="http://schemas.microsoft.com/office/drawing/2014/main" id="{1745D573-8D43-A54A-82A9-100573CF15E6}"/>
                </a:ext>
              </a:extLst>
            </p:cNvPr>
            <p:cNvSpPr/>
            <p:nvPr/>
          </p:nvSpPr>
          <p:spPr>
            <a:xfrm>
              <a:off x="9082540" y="6225159"/>
              <a:ext cx="9525" cy="9525"/>
            </a:xfrm>
            <a:custGeom>
              <a:avLst/>
              <a:gdLst>
                <a:gd name="connsiteX0" fmla="*/ 221 w 0"/>
                <a:gd name="connsiteY0" fmla="*/ 387 h 0"/>
                <a:gd name="connsiteX1" fmla="*/ 1554 w 0"/>
                <a:gd name="connsiteY1" fmla="*/ 2292 h 0"/>
                <a:gd name="connsiteX2" fmla="*/ 2983 w 0"/>
                <a:gd name="connsiteY2" fmla="*/ 1530 h 0"/>
                <a:gd name="connsiteX3" fmla="*/ 1935 w 0"/>
                <a:gd name="connsiteY3" fmla="*/ 101 h 0"/>
                <a:gd name="connsiteX4" fmla="*/ 221 w 0"/>
                <a:gd name="connsiteY4" fmla="*/ 387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21" y="387"/>
                  </a:moveTo>
                  <a:cubicBezTo>
                    <a:pt x="-351" y="387"/>
                    <a:pt x="221" y="2197"/>
                    <a:pt x="1554" y="2292"/>
                  </a:cubicBezTo>
                  <a:cubicBezTo>
                    <a:pt x="2888" y="2387"/>
                    <a:pt x="2316" y="2292"/>
                    <a:pt x="2983" y="1530"/>
                  </a:cubicBezTo>
                  <a:cubicBezTo>
                    <a:pt x="3650" y="768"/>
                    <a:pt x="2316" y="292"/>
                    <a:pt x="1935" y="101"/>
                  </a:cubicBezTo>
                  <a:cubicBezTo>
                    <a:pt x="1352" y="-103"/>
                    <a:pt x="706" y="6"/>
                    <a:pt x="221" y="387"/>
                  </a:cubicBezTo>
                  <a:close/>
                </a:path>
              </a:pathLst>
            </a:custGeom>
            <a:grpFill/>
            <a:ln w="9525" cap="flat">
              <a:noFill/>
              <a:prstDash val="solid"/>
              <a:miter/>
            </a:ln>
          </p:spPr>
          <p:txBody>
            <a:bodyPr rtlCol="0" anchor="ctr"/>
            <a:lstStyle/>
            <a:p>
              <a:endParaRPr lang="it-IT" sz="1013"/>
            </a:p>
          </p:txBody>
        </p:sp>
        <p:sp>
          <p:nvSpPr>
            <p:cNvPr id="1636" name="Figura a mano libera 1635">
              <a:extLst>
                <a:ext uri="{FF2B5EF4-FFF2-40B4-BE49-F238E27FC236}">
                  <a16:creationId xmlns:a16="http://schemas.microsoft.com/office/drawing/2014/main" id="{AF45D5C7-56EC-6C4C-B9A7-DA2A7E43662C}"/>
                </a:ext>
              </a:extLst>
            </p:cNvPr>
            <p:cNvSpPr/>
            <p:nvPr/>
          </p:nvSpPr>
          <p:spPr>
            <a:xfrm>
              <a:off x="9241066" y="6481197"/>
              <a:ext cx="9525" cy="9525"/>
            </a:xfrm>
            <a:custGeom>
              <a:avLst/>
              <a:gdLst>
                <a:gd name="connsiteX0" fmla="*/ 286 w 0"/>
                <a:gd name="connsiteY0" fmla="*/ 2000 h 0"/>
                <a:gd name="connsiteX1" fmla="*/ 2286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286" y="2000"/>
                  </a:moveTo>
                  <a:cubicBezTo>
                    <a:pt x="1715" y="2000"/>
                    <a:pt x="2286" y="1429"/>
                    <a:pt x="2286" y="0"/>
                  </a:cubicBezTo>
                  <a:lnTo>
                    <a:pt x="0" y="0"/>
                  </a:lnTo>
                  <a:close/>
                </a:path>
              </a:pathLst>
            </a:custGeom>
            <a:grpFill/>
            <a:ln w="9525" cap="flat">
              <a:noFill/>
              <a:prstDash val="solid"/>
              <a:miter/>
            </a:ln>
          </p:spPr>
          <p:txBody>
            <a:bodyPr rtlCol="0" anchor="ctr"/>
            <a:lstStyle/>
            <a:p>
              <a:endParaRPr lang="it-IT" sz="1013"/>
            </a:p>
          </p:txBody>
        </p:sp>
        <p:sp>
          <p:nvSpPr>
            <p:cNvPr id="1637" name="Figura a mano libera 1636">
              <a:extLst>
                <a:ext uri="{FF2B5EF4-FFF2-40B4-BE49-F238E27FC236}">
                  <a16:creationId xmlns:a16="http://schemas.microsoft.com/office/drawing/2014/main" id="{19A2CAF8-BE86-8E41-9AA5-E6C965F9BC0E}"/>
                </a:ext>
              </a:extLst>
            </p:cNvPr>
            <p:cNvSpPr/>
            <p:nvPr/>
          </p:nvSpPr>
          <p:spPr>
            <a:xfrm>
              <a:off x="9146959" y="6609404"/>
              <a:ext cx="9525" cy="9525"/>
            </a:xfrm>
            <a:custGeom>
              <a:avLst/>
              <a:gdLst>
                <a:gd name="connsiteX0" fmla="*/ 1715 w 0"/>
                <a:gd name="connsiteY0" fmla="*/ 2762 h 0"/>
                <a:gd name="connsiteX1" fmla="*/ 1715 w 0"/>
                <a:gd name="connsiteY1" fmla="*/ 1524 h 0"/>
                <a:gd name="connsiteX2" fmla="*/ 572 w 0"/>
                <a:gd name="connsiteY2" fmla="*/ 0 h 0"/>
                <a:gd name="connsiteX3" fmla="*/ 0 w 0"/>
                <a:gd name="connsiteY3" fmla="*/ 1810 h 0"/>
                <a:gd name="connsiteX4" fmla="*/ 762 w 0"/>
                <a:gd name="connsiteY4" fmla="*/ 2857 h 0"/>
                <a:gd name="connsiteX5" fmla="*/ 1715 w 0"/>
                <a:gd name="connsiteY5" fmla="*/ 276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715" y="2762"/>
                  </a:moveTo>
                  <a:cubicBezTo>
                    <a:pt x="1853" y="2361"/>
                    <a:pt x="1853" y="1925"/>
                    <a:pt x="1715" y="1524"/>
                  </a:cubicBezTo>
                  <a:cubicBezTo>
                    <a:pt x="1715" y="1524"/>
                    <a:pt x="1715" y="762"/>
                    <a:pt x="572" y="0"/>
                  </a:cubicBezTo>
                  <a:cubicBezTo>
                    <a:pt x="331" y="586"/>
                    <a:pt x="139" y="1192"/>
                    <a:pt x="0" y="1810"/>
                  </a:cubicBezTo>
                  <a:cubicBezTo>
                    <a:pt x="131" y="2234"/>
                    <a:pt x="399" y="2602"/>
                    <a:pt x="762" y="2857"/>
                  </a:cubicBezTo>
                  <a:cubicBezTo>
                    <a:pt x="1076" y="2981"/>
                    <a:pt x="1431" y="2946"/>
                    <a:pt x="1715" y="2762"/>
                  </a:cubicBezTo>
                  <a:close/>
                </a:path>
              </a:pathLst>
            </a:custGeom>
            <a:grpFill/>
            <a:ln w="9525" cap="flat">
              <a:noFill/>
              <a:prstDash val="solid"/>
              <a:miter/>
            </a:ln>
          </p:spPr>
          <p:txBody>
            <a:bodyPr rtlCol="0" anchor="ctr"/>
            <a:lstStyle/>
            <a:p>
              <a:endParaRPr lang="it-IT" sz="1013"/>
            </a:p>
          </p:txBody>
        </p:sp>
        <p:sp>
          <p:nvSpPr>
            <p:cNvPr id="1638" name="Figura a mano libera 1637">
              <a:extLst>
                <a:ext uri="{FF2B5EF4-FFF2-40B4-BE49-F238E27FC236}">
                  <a16:creationId xmlns:a16="http://schemas.microsoft.com/office/drawing/2014/main" id="{7043E30B-A9CF-5043-A196-63BF7D97A3B2}"/>
                </a:ext>
              </a:extLst>
            </p:cNvPr>
            <p:cNvSpPr/>
            <p:nvPr/>
          </p:nvSpPr>
          <p:spPr>
            <a:xfrm>
              <a:off x="8751174" y="6393387"/>
              <a:ext cx="9525" cy="9525"/>
            </a:xfrm>
            <a:custGeom>
              <a:avLst/>
              <a:gdLst>
                <a:gd name="connsiteX0" fmla="*/ 1926 w 0"/>
                <a:gd name="connsiteY0" fmla="*/ 561 h 0"/>
                <a:gd name="connsiteX1" fmla="*/ 212 w 0"/>
                <a:gd name="connsiteY1" fmla="*/ 1609 h 0"/>
                <a:gd name="connsiteX2" fmla="*/ 212 w 0"/>
                <a:gd name="connsiteY2" fmla="*/ 1609 h 0"/>
                <a:gd name="connsiteX3" fmla="*/ 1069 w 0"/>
                <a:gd name="connsiteY3" fmla="*/ 1609 h 0"/>
                <a:gd name="connsiteX4" fmla="*/ 2593 w 0"/>
                <a:gd name="connsiteY4" fmla="*/ 466 h 0"/>
                <a:gd name="connsiteX5" fmla="*/ 1926 w 0"/>
                <a:gd name="connsiteY5" fmla="*/ 56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926" y="561"/>
                  </a:moveTo>
                  <a:cubicBezTo>
                    <a:pt x="878" y="561"/>
                    <a:pt x="688" y="1132"/>
                    <a:pt x="212" y="1609"/>
                  </a:cubicBezTo>
                  <a:cubicBezTo>
                    <a:pt x="-265" y="2085"/>
                    <a:pt x="212" y="1609"/>
                    <a:pt x="212" y="1609"/>
                  </a:cubicBezTo>
                  <a:cubicBezTo>
                    <a:pt x="212" y="1609"/>
                    <a:pt x="783" y="1609"/>
                    <a:pt x="1069" y="1609"/>
                  </a:cubicBezTo>
                  <a:cubicBezTo>
                    <a:pt x="1355" y="1609"/>
                    <a:pt x="2783" y="1609"/>
                    <a:pt x="2593" y="466"/>
                  </a:cubicBezTo>
                  <a:cubicBezTo>
                    <a:pt x="2402" y="-677"/>
                    <a:pt x="1926" y="656"/>
                    <a:pt x="1926" y="561"/>
                  </a:cubicBezTo>
                  <a:close/>
                </a:path>
              </a:pathLst>
            </a:custGeom>
            <a:grpFill/>
            <a:ln w="9525" cap="flat">
              <a:noFill/>
              <a:prstDash val="solid"/>
              <a:miter/>
            </a:ln>
          </p:spPr>
          <p:txBody>
            <a:bodyPr rtlCol="0" anchor="ctr"/>
            <a:lstStyle/>
            <a:p>
              <a:endParaRPr lang="it-IT" sz="1013"/>
            </a:p>
          </p:txBody>
        </p:sp>
        <p:sp>
          <p:nvSpPr>
            <p:cNvPr id="1639" name="Figura a mano libera 1638">
              <a:extLst>
                <a:ext uri="{FF2B5EF4-FFF2-40B4-BE49-F238E27FC236}">
                  <a16:creationId xmlns:a16="http://schemas.microsoft.com/office/drawing/2014/main" id="{920F5053-6A36-474C-869D-D421A7EF4FB9}"/>
                </a:ext>
              </a:extLst>
            </p:cNvPr>
            <p:cNvSpPr/>
            <p:nvPr/>
          </p:nvSpPr>
          <p:spPr>
            <a:xfrm>
              <a:off x="9105525" y="6199658"/>
              <a:ext cx="9525" cy="9525"/>
            </a:xfrm>
            <a:custGeom>
              <a:avLst/>
              <a:gdLst>
                <a:gd name="connsiteX0" fmla="*/ 0 w 0"/>
                <a:gd name="connsiteY0" fmla="*/ 742 h 0"/>
                <a:gd name="connsiteX1" fmla="*/ 1810 w 0"/>
                <a:gd name="connsiteY1" fmla="*/ 171 h 0"/>
                <a:gd name="connsiteX2" fmla="*/ 0 w 0"/>
                <a:gd name="connsiteY2" fmla="*/ 742 h 0"/>
              </a:gdLst>
              <a:ahLst/>
              <a:cxnLst>
                <a:cxn ang="0">
                  <a:pos x="connsiteX0" y="connsiteY0"/>
                </a:cxn>
                <a:cxn ang="0">
                  <a:pos x="connsiteX1" y="connsiteY1"/>
                </a:cxn>
                <a:cxn ang="0">
                  <a:pos x="connsiteX2" y="connsiteY2"/>
                </a:cxn>
              </a:cxnLst>
              <a:rect l="l" t="t" r="r" b="b"/>
              <a:pathLst>
                <a:path>
                  <a:moveTo>
                    <a:pt x="0" y="742"/>
                  </a:moveTo>
                  <a:lnTo>
                    <a:pt x="1810" y="171"/>
                  </a:lnTo>
                  <a:cubicBezTo>
                    <a:pt x="667" y="-115"/>
                    <a:pt x="667" y="-115"/>
                    <a:pt x="0" y="742"/>
                  </a:cubicBezTo>
                  <a:close/>
                </a:path>
              </a:pathLst>
            </a:custGeom>
            <a:grpFill/>
            <a:ln w="9525" cap="flat">
              <a:noFill/>
              <a:prstDash val="solid"/>
              <a:miter/>
            </a:ln>
          </p:spPr>
          <p:txBody>
            <a:bodyPr rtlCol="0" anchor="ctr"/>
            <a:lstStyle/>
            <a:p>
              <a:endParaRPr lang="it-IT" sz="1013"/>
            </a:p>
          </p:txBody>
        </p:sp>
        <p:sp>
          <p:nvSpPr>
            <p:cNvPr id="1640" name="Figura a mano libera 1639">
              <a:extLst>
                <a:ext uri="{FF2B5EF4-FFF2-40B4-BE49-F238E27FC236}">
                  <a16:creationId xmlns:a16="http://schemas.microsoft.com/office/drawing/2014/main" id="{04B96B19-482F-784A-A9DF-FD0E26D49ACB}"/>
                </a:ext>
              </a:extLst>
            </p:cNvPr>
            <p:cNvSpPr/>
            <p:nvPr/>
          </p:nvSpPr>
          <p:spPr>
            <a:xfrm>
              <a:off x="9135815" y="6297322"/>
              <a:ext cx="9525" cy="9525"/>
            </a:xfrm>
            <a:custGeom>
              <a:avLst/>
              <a:gdLst>
                <a:gd name="connsiteX0" fmla="*/ 0 w 0"/>
                <a:gd name="connsiteY0" fmla="*/ 42 h 0"/>
                <a:gd name="connsiteX1" fmla="*/ 857 w 0"/>
                <a:gd name="connsiteY1" fmla="*/ 995 h 0"/>
                <a:gd name="connsiteX2" fmla="*/ 1619 w 0"/>
                <a:gd name="connsiteY2" fmla="*/ 995 h 0"/>
                <a:gd name="connsiteX3" fmla="*/ 857 w 0"/>
                <a:gd name="connsiteY3" fmla="*/ 42 h 0"/>
                <a:gd name="connsiteX4" fmla="*/ 0 w 0"/>
                <a:gd name="connsiteY4" fmla="*/ 4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42"/>
                  </a:moveTo>
                  <a:cubicBezTo>
                    <a:pt x="236" y="401"/>
                    <a:pt x="526" y="722"/>
                    <a:pt x="857" y="995"/>
                  </a:cubicBezTo>
                  <a:cubicBezTo>
                    <a:pt x="857" y="995"/>
                    <a:pt x="857" y="995"/>
                    <a:pt x="1619" y="995"/>
                  </a:cubicBezTo>
                  <a:lnTo>
                    <a:pt x="857" y="42"/>
                  </a:lnTo>
                  <a:cubicBezTo>
                    <a:pt x="857" y="42"/>
                    <a:pt x="381" y="-53"/>
                    <a:pt x="0" y="42"/>
                  </a:cubicBezTo>
                  <a:close/>
                </a:path>
              </a:pathLst>
            </a:custGeom>
            <a:grpFill/>
            <a:ln w="9525" cap="flat">
              <a:noFill/>
              <a:prstDash val="solid"/>
              <a:miter/>
            </a:ln>
          </p:spPr>
          <p:txBody>
            <a:bodyPr rtlCol="0" anchor="ctr"/>
            <a:lstStyle/>
            <a:p>
              <a:endParaRPr lang="it-IT" sz="1013"/>
            </a:p>
          </p:txBody>
        </p:sp>
        <p:sp>
          <p:nvSpPr>
            <p:cNvPr id="1641" name="Figura a mano libera 1640">
              <a:extLst>
                <a:ext uri="{FF2B5EF4-FFF2-40B4-BE49-F238E27FC236}">
                  <a16:creationId xmlns:a16="http://schemas.microsoft.com/office/drawing/2014/main" id="{A0A6D0B9-A7B0-9C4C-ACBD-E5C938900CFE}"/>
                </a:ext>
              </a:extLst>
            </p:cNvPr>
            <p:cNvSpPr/>
            <p:nvPr/>
          </p:nvSpPr>
          <p:spPr>
            <a:xfrm>
              <a:off x="9152483" y="6300508"/>
              <a:ext cx="9525" cy="9525"/>
            </a:xfrm>
            <a:custGeom>
              <a:avLst/>
              <a:gdLst>
                <a:gd name="connsiteX0" fmla="*/ 0 w 0"/>
                <a:gd name="connsiteY0" fmla="*/ 476 h 0"/>
                <a:gd name="connsiteX1" fmla="*/ 667 w 0"/>
                <a:gd name="connsiteY1" fmla="*/ 1334 h 0"/>
                <a:gd name="connsiteX2" fmla="*/ 1715 w 0"/>
                <a:gd name="connsiteY2" fmla="*/ 762 h 0"/>
                <a:gd name="connsiteX3" fmla="*/ 171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476"/>
                  </a:moveTo>
                  <a:cubicBezTo>
                    <a:pt x="0" y="476"/>
                    <a:pt x="0" y="1334"/>
                    <a:pt x="667" y="1334"/>
                  </a:cubicBezTo>
                  <a:cubicBezTo>
                    <a:pt x="1333" y="1334"/>
                    <a:pt x="1429" y="1334"/>
                    <a:pt x="1715" y="762"/>
                  </a:cubicBezTo>
                  <a:cubicBezTo>
                    <a:pt x="2000" y="191"/>
                    <a:pt x="1715" y="0"/>
                    <a:pt x="1715" y="0"/>
                  </a:cubicBezTo>
                  <a:close/>
                </a:path>
              </a:pathLst>
            </a:custGeom>
            <a:grpFill/>
            <a:ln w="9525" cap="flat">
              <a:noFill/>
              <a:prstDash val="solid"/>
              <a:miter/>
            </a:ln>
          </p:spPr>
          <p:txBody>
            <a:bodyPr rtlCol="0" anchor="ctr"/>
            <a:lstStyle/>
            <a:p>
              <a:endParaRPr lang="it-IT" sz="1013"/>
            </a:p>
          </p:txBody>
        </p:sp>
        <p:sp>
          <p:nvSpPr>
            <p:cNvPr id="1642" name="Figura a mano libera 1641">
              <a:extLst>
                <a:ext uri="{FF2B5EF4-FFF2-40B4-BE49-F238E27FC236}">
                  <a16:creationId xmlns:a16="http://schemas.microsoft.com/office/drawing/2014/main" id="{FACFA477-5ECB-4845-96EA-67E438890E9E}"/>
                </a:ext>
              </a:extLst>
            </p:cNvPr>
            <p:cNvSpPr/>
            <p:nvPr/>
          </p:nvSpPr>
          <p:spPr>
            <a:xfrm>
              <a:off x="9163342" y="6307461"/>
              <a:ext cx="9525" cy="9525"/>
            </a:xfrm>
            <a:custGeom>
              <a:avLst/>
              <a:gdLst>
                <a:gd name="connsiteX0" fmla="*/ 1048 w 0"/>
                <a:gd name="connsiteY0" fmla="*/ 762 h 0"/>
                <a:gd name="connsiteX1" fmla="*/ 0 w 0"/>
                <a:gd name="connsiteY1" fmla="*/ 0 h 0"/>
                <a:gd name="connsiteX2" fmla="*/ 0 w 0"/>
                <a:gd name="connsiteY2" fmla="*/ 667 h 0"/>
                <a:gd name="connsiteX3" fmla="*/ 857 w 0"/>
                <a:gd name="connsiteY3" fmla="*/ 1524 h 0"/>
              </a:gdLst>
              <a:ahLst/>
              <a:cxnLst>
                <a:cxn ang="0">
                  <a:pos x="connsiteX0" y="connsiteY0"/>
                </a:cxn>
                <a:cxn ang="0">
                  <a:pos x="connsiteX1" y="connsiteY1"/>
                </a:cxn>
                <a:cxn ang="0">
                  <a:pos x="connsiteX2" y="connsiteY2"/>
                </a:cxn>
                <a:cxn ang="0">
                  <a:pos x="connsiteX3" y="connsiteY3"/>
                </a:cxn>
              </a:cxnLst>
              <a:rect l="l" t="t" r="r" b="b"/>
              <a:pathLst>
                <a:path>
                  <a:moveTo>
                    <a:pt x="1048" y="762"/>
                  </a:moveTo>
                  <a:lnTo>
                    <a:pt x="0" y="0"/>
                  </a:lnTo>
                  <a:cubicBezTo>
                    <a:pt x="0" y="0"/>
                    <a:pt x="0" y="571"/>
                    <a:pt x="0" y="667"/>
                  </a:cubicBezTo>
                  <a:cubicBezTo>
                    <a:pt x="0" y="762"/>
                    <a:pt x="572" y="1238"/>
                    <a:pt x="857" y="1524"/>
                  </a:cubicBezTo>
                  <a:close/>
                </a:path>
              </a:pathLst>
            </a:custGeom>
            <a:grpFill/>
            <a:ln w="9525" cap="flat">
              <a:noFill/>
              <a:prstDash val="solid"/>
              <a:miter/>
            </a:ln>
          </p:spPr>
          <p:txBody>
            <a:bodyPr rtlCol="0" anchor="ctr"/>
            <a:lstStyle/>
            <a:p>
              <a:endParaRPr lang="it-IT" sz="1013"/>
            </a:p>
          </p:txBody>
        </p:sp>
        <p:sp>
          <p:nvSpPr>
            <p:cNvPr id="1643" name="Figura a mano libera 1642">
              <a:extLst>
                <a:ext uri="{FF2B5EF4-FFF2-40B4-BE49-F238E27FC236}">
                  <a16:creationId xmlns:a16="http://schemas.microsoft.com/office/drawing/2014/main" id="{A08B06E9-0FB2-8D41-BC79-6A4FB462845B}"/>
                </a:ext>
              </a:extLst>
            </p:cNvPr>
            <p:cNvSpPr/>
            <p:nvPr/>
          </p:nvSpPr>
          <p:spPr>
            <a:xfrm>
              <a:off x="9111487" y="6332988"/>
              <a:ext cx="9525" cy="9525"/>
            </a:xfrm>
            <a:custGeom>
              <a:avLst/>
              <a:gdLst>
                <a:gd name="connsiteX0" fmla="*/ 991 w 0"/>
                <a:gd name="connsiteY0" fmla="*/ 762 h 0"/>
                <a:gd name="connsiteX1" fmla="*/ 991 w 0"/>
                <a:gd name="connsiteY1" fmla="*/ 0 h 0"/>
                <a:gd name="connsiteX2" fmla="*/ 39 w 0"/>
                <a:gd name="connsiteY2" fmla="*/ 0 h 0"/>
                <a:gd name="connsiteX3" fmla="*/ 39 w 0"/>
                <a:gd name="connsiteY3" fmla="*/ 762 h 0"/>
                <a:gd name="connsiteX4" fmla="*/ 991 w 0"/>
                <a:gd name="connsiteY4" fmla="*/ 76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91" y="762"/>
                  </a:moveTo>
                  <a:cubicBezTo>
                    <a:pt x="991" y="762"/>
                    <a:pt x="991" y="0"/>
                    <a:pt x="991" y="0"/>
                  </a:cubicBezTo>
                  <a:lnTo>
                    <a:pt x="39" y="0"/>
                  </a:lnTo>
                  <a:cubicBezTo>
                    <a:pt x="-13" y="251"/>
                    <a:pt x="-13" y="511"/>
                    <a:pt x="39" y="762"/>
                  </a:cubicBezTo>
                  <a:cubicBezTo>
                    <a:pt x="39" y="762"/>
                    <a:pt x="801" y="762"/>
                    <a:pt x="991" y="762"/>
                  </a:cubicBezTo>
                  <a:close/>
                </a:path>
              </a:pathLst>
            </a:custGeom>
            <a:grpFill/>
            <a:ln w="9525" cap="flat">
              <a:noFill/>
              <a:prstDash val="solid"/>
              <a:miter/>
            </a:ln>
          </p:spPr>
          <p:txBody>
            <a:bodyPr rtlCol="0" anchor="ctr"/>
            <a:lstStyle/>
            <a:p>
              <a:endParaRPr lang="it-IT" sz="1013"/>
            </a:p>
          </p:txBody>
        </p:sp>
        <p:sp>
          <p:nvSpPr>
            <p:cNvPr id="1644" name="Figura a mano libera 1643">
              <a:extLst>
                <a:ext uri="{FF2B5EF4-FFF2-40B4-BE49-F238E27FC236}">
                  <a16:creationId xmlns:a16="http://schemas.microsoft.com/office/drawing/2014/main" id="{8784B5A6-86BC-E845-B837-478BEED7414B}"/>
                </a:ext>
              </a:extLst>
            </p:cNvPr>
            <p:cNvSpPr/>
            <p:nvPr/>
          </p:nvSpPr>
          <p:spPr>
            <a:xfrm>
              <a:off x="9116263" y="6330416"/>
              <a:ext cx="9525" cy="9525"/>
            </a:xfrm>
            <a:custGeom>
              <a:avLst/>
              <a:gdLst>
                <a:gd name="connsiteX0" fmla="*/ 597 w 0"/>
                <a:gd name="connsiteY0" fmla="*/ 1715 h 0"/>
                <a:gd name="connsiteX1" fmla="*/ 597 w 0"/>
                <a:gd name="connsiteY1" fmla="*/ 1143 h 0"/>
                <a:gd name="connsiteX2" fmla="*/ 26 w 0"/>
                <a:gd name="connsiteY2" fmla="*/ 0 h 0"/>
                <a:gd name="connsiteX3" fmla="*/ 26 w 0"/>
                <a:gd name="connsiteY3" fmla="*/ 1238 h 0"/>
                <a:gd name="connsiteX4" fmla="*/ 597 w 0"/>
                <a:gd name="connsiteY4" fmla="*/ 171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97" y="1715"/>
                  </a:moveTo>
                  <a:cubicBezTo>
                    <a:pt x="597" y="1715"/>
                    <a:pt x="597" y="1715"/>
                    <a:pt x="597" y="1143"/>
                  </a:cubicBezTo>
                  <a:cubicBezTo>
                    <a:pt x="446" y="744"/>
                    <a:pt x="254" y="361"/>
                    <a:pt x="26" y="0"/>
                  </a:cubicBezTo>
                  <a:cubicBezTo>
                    <a:pt x="-9" y="412"/>
                    <a:pt x="-9" y="826"/>
                    <a:pt x="26" y="1238"/>
                  </a:cubicBezTo>
                  <a:cubicBezTo>
                    <a:pt x="26" y="1238"/>
                    <a:pt x="407" y="1619"/>
                    <a:pt x="597" y="1715"/>
                  </a:cubicBezTo>
                  <a:close/>
                </a:path>
              </a:pathLst>
            </a:custGeom>
            <a:grpFill/>
            <a:ln w="9525" cap="flat">
              <a:noFill/>
              <a:prstDash val="solid"/>
              <a:miter/>
            </a:ln>
          </p:spPr>
          <p:txBody>
            <a:bodyPr rtlCol="0" anchor="ctr"/>
            <a:lstStyle/>
            <a:p>
              <a:endParaRPr lang="it-IT" sz="1013"/>
            </a:p>
          </p:txBody>
        </p:sp>
        <p:sp>
          <p:nvSpPr>
            <p:cNvPr id="1645" name="Figura a mano libera 1644">
              <a:extLst>
                <a:ext uri="{FF2B5EF4-FFF2-40B4-BE49-F238E27FC236}">
                  <a16:creationId xmlns:a16="http://schemas.microsoft.com/office/drawing/2014/main" id="{2418BD3C-BB80-3441-8D53-90AF7F8EACC8}"/>
                </a:ext>
              </a:extLst>
            </p:cNvPr>
            <p:cNvSpPr/>
            <p:nvPr/>
          </p:nvSpPr>
          <p:spPr>
            <a:xfrm>
              <a:off x="9116479" y="6330416"/>
              <a:ext cx="9525" cy="9525"/>
            </a:xfrm>
            <a:custGeom>
              <a:avLst/>
              <a:gdLst>
                <a:gd name="connsiteX0" fmla="*/ 0 w 0"/>
                <a:gd name="connsiteY0" fmla="*/ 0 h 0"/>
                <a:gd name="connsiteX1" fmla="*/ 95 w 0"/>
                <a:gd name="connsiteY1" fmla="*/ 95 h 0"/>
                <a:gd name="connsiteX2" fmla="*/ 95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95" y="95"/>
                  </a:lnTo>
                  <a:lnTo>
                    <a:pt x="95" y="0"/>
                  </a:lnTo>
                  <a:lnTo>
                    <a:pt x="0" y="0"/>
                  </a:lnTo>
                  <a:close/>
                </a:path>
              </a:pathLst>
            </a:custGeom>
            <a:grpFill/>
            <a:ln w="9525" cap="flat">
              <a:noFill/>
              <a:prstDash val="solid"/>
              <a:miter/>
            </a:ln>
          </p:spPr>
          <p:txBody>
            <a:bodyPr rtlCol="0" anchor="ctr"/>
            <a:lstStyle/>
            <a:p>
              <a:endParaRPr lang="it-IT" sz="1013"/>
            </a:p>
          </p:txBody>
        </p:sp>
        <p:sp>
          <p:nvSpPr>
            <p:cNvPr id="1646" name="Figura a mano libera 1645">
              <a:extLst>
                <a:ext uri="{FF2B5EF4-FFF2-40B4-BE49-F238E27FC236}">
                  <a16:creationId xmlns:a16="http://schemas.microsoft.com/office/drawing/2014/main" id="{895E1C2F-2C0B-8E4B-8955-2119CF591D61}"/>
                </a:ext>
              </a:extLst>
            </p:cNvPr>
            <p:cNvSpPr/>
            <p:nvPr/>
          </p:nvSpPr>
          <p:spPr>
            <a:xfrm>
              <a:off x="9047708" y="6264218"/>
              <a:ext cx="9525" cy="9525"/>
            </a:xfrm>
            <a:custGeom>
              <a:avLst/>
              <a:gdLst>
                <a:gd name="connsiteX0" fmla="*/ 1333 w 0"/>
                <a:gd name="connsiteY0" fmla="*/ 571 h 0"/>
                <a:gd name="connsiteX1" fmla="*/ 762 w 0"/>
                <a:gd name="connsiteY1" fmla="*/ 0 h 0"/>
                <a:gd name="connsiteX2" fmla="*/ 0 w 0"/>
                <a:gd name="connsiteY2" fmla="*/ 0 h 0"/>
                <a:gd name="connsiteX3" fmla="*/ 857 w 0"/>
                <a:gd name="connsiteY3" fmla="*/ 857 h 0"/>
              </a:gdLst>
              <a:ahLst/>
              <a:cxnLst>
                <a:cxn ang="0">
                  <a:pos x="connsiteX0" y="connsiteY0"/>
                </a:cxn>
                <a:cxn ang="0">
                  <a:pos x="connsiteX1" y="connsiteY1"/>
                </a:cxn>
                <a:cxn ang="0">
                  <a:pos x="connsiteX2" y="connsiteY2"/>
                </a:cxn>
                <a:cxn ang="0">
                  <a:pos x="connsiteX3" y="connsiteY3"/>
                </a:cxn>
              </a:cxnLst>
              <a:rect l="l" t="t" r="r" b="b"/>
              <a:pathLst>
                <a:path>
                  <a:moveTo>
                    <a:pt x="1333" y="571"/>
                  </a:moveTo>
                  <a:cubicBezTo>
                    <a:pt x="1333" y="571"/>
                    <a:pt x="1333" y="0"/>
                    <a:pt x="762" y="0"/>
                  </a:cubicBezTo>
                  <a:cubicBezTo>
                    <a:pt x="191" y="0"/>
                    <a:pt x="762" y="0"/>
                    <a:pt x="0" y="0"/>
                  </a:cubicBezTo>
                  <a:lnTo>
                    <a:pt x="857" y="857"/>
                  </a:lnTo>
                  <a:close/>
                </a:path>
              </a:pathLst>
            </a:custGeom>
            <a:grpFill/>
            <a:ln w="9525" cap="flat">
              <a:noFill/>
              <a:prstDash val="solid"/>
              <a:miter/>
            </a:ln>
          </p:spPr>
          <p:txBody>
            <a:bodyPr rtlCol="0" anchor="ctr"/>
            <a:lstStyle/>
            <a:p>
              <a:endParaRPr lang="it-IT" sz="1013"/>
            </a:p>
          </p:txBody>
        </p:sp>
        <p:sp>
          <p:nvSpPr>
            <p:cNvPr id="1647" name="Figura a mano libera 1646">
              <a:extLst>
                <a:ext uri="{FF2B5EF4-FFF2-40B4-BE49-F238E27FC236}">
                  <a16:creationId xmlns:a16="http://schemas.microsoft.com/office/drawing/2014/main" id="{B0F9C9A9-720A-3443-BBE5-90AF5B9E1413}"/>
                </a:ext>
              </a:extLst>
            </p:cNvPr>
            <p:cNvSpPr/>
            <p:nvPr/>
          </p:nvSpPr>
          <p:spPr>
            <a:xfrm>
              <a:off x="9206871" y="6233738"/>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48" name="Figura a mano libera 1647">
              <a:extLst>
                <a:ext uri="{FF2B5EF4-FFF2-40B4-BE49-F238E27FC236}">
                  <a16:creationId xmlns:a16="http://schemas.microsoft.com/office/drawing/2014/main" id="{2933C3ED-03E3-274B-9AF9-7CC0B9522198}"/>
                </a:ext>
              </a:extLst>
            </p:cNvPr>
            <p:cNvSpPr/>
            <p:nvPr/>
          </p:nvSpPr>
          <p:spPr>
            <a:xfrm>
              <a:off x="8671566" y="6253968"/>
              <a:ext cx="590550" cy="447675"/>
            </a:xfrm>
            <a:custGeom>
              <a:avLst/>
              <a:gdLst>
                <a:gd name="connsiteX0" fmla="*/ 582168 w 590550"/>
                <a:gd name="connsiteY0" fmla="*/ 191605 h 447675"/>
                <a:gd name="connsiteX1" fmla="*/ 587312 w 590550"/>
                <a:gd name="connsiteY1" fmla="*/ 190557 h 447675"/>
                <a:gd name="connsiteX2" fmla="*/ 593693 w 590550"/>
                <a:gd name="connsiteY2" fmla="*/ 186747 h 447675"/>
                <a:gd name="connsiteX3" fmla="*/ 593693 w 590550"/>
                <a:gd name="connsiteY3" fmla="*/ 184080 h 447675"/>
                <a:gd name="connsiteX4" fmla="*/ 593693 w 590550"/>
                <a:gd name="connsiteY4" fmla="*/ 179889 h 447675"/>
                <a:gd name="connsiteX5" fmla="*/ 591598 w 590550"/>
                <a:gd name="connsiteY5" fmla="*/ 175603 h 447675"/>
                <a:gd name="connsiteX6" fmla="*/ 586835 w 590550"/>
                <a:gd name="connsiteY6" fmla="*/ 176175 h 447675"/>
                <a:gd name="connsiteX7" fmla="*/ 586359 w 590550"/>
                <a:gd name="connsiteY7" fmla="*/ 175032 h 447675"/>
                <a:gd name="connsiteX8" fmla="*/ 583311 w 590550"/>
                <a:gd name="connsiteY8" fmla="*/ 171507 h 447675"/>
                <a:gd name="connsiteX9" fmla="*/ 581120 w 590550"/>
                <a:gd name="connsiteY9" fmla="*/ 171507 h 447675"/>
                <a:gd name="connsiteX10" fmla="*/ 582835 w 590550"/>
                <a:gd name="connsiteY10" fmla="*/ 169507 h 447675"/>
                <a:gd name="connsiteX11" fmla="*/ 584264 w 590550"/>
                <a:gd name="connsiteY11" fmla="*/ 168078 h 447675"/>
                <a:gd name="connsiteX12" fmla="*/ 580454 w 590550"/>
                <a:gd name="connsiteY12" fmla="*/ 166840 h 447675"/>
                <a:gd name="connsiteX13" fmla="*/ 577882 w 590550"/>
                <a:gd name="connsiteY13" fmla="*/ 165888 h 447675"/>
                <a:gd name="connsiteX14" fmla="*/ 574453 w 590550"/>
                <a:gd name="connsiteY14" fmla="*/ 164459 h 447675"/>
                <a:gd name="connsiteX15" fmla="*/ 569786 w 590550"/>
                <a:gd name="connsiteY15" fmla="*/ 163506 h 447675"/>
                <a:gd name="connsiteX16" fmla="*/ 567404 w 590550"/>
                <a:gd name="connsiteY16" fmla="*/ 159030 h 447675"/>
                <a:gd name="connsiteX17" fmla="*/ 561594 w 590550"/>
                <a:gd name="connsiteY17" fmla="*/ 155124 h 447675"/>
                <a:gd name="connsiteX18" fmla="*/ 564452 w 590550"/>
                <a:gd name="connsiteY18" fmla="*/ 149886 h 447675"/>
                <a:gd name="connsiteX19" fmla="*/ 561118 w 590550"/>
                <a:gd name="connsiteY19" fmla="*/ 144171 h 447675"/>
                <a:gd name="connsiteX20" fmla="*/ 557403 w 590550"/>
                <a:gd name="connsiteY20" fmla="*/ 139694 h 447675"/>
                <a:gd name="connsiteX21" fmla="*/ 555879 w 590550"/>
                <a:gd name="connsiteY21" fmla="*/ 137217 h 447675"/>
                <a:gd name="connsiteX22" fmla="*/ 553974 w 590550"/>
                <a:gd name="connsiteY22" fmla="*/ 134074 h 447675"/>
                <a:gd name="connsiteX23" fmla="*/ 550355 w 590550"/>
                <a:gd name="connsiteY23" fmla="*/ 129121 h 447675"/>
                <a:gd name="connsiteX24" fmla="*/ 547021 w 590550"/>
                <a:gd name="connsiteY24" fmla="*/ 124740 h 447675"/>
                <a:gd name="connsiteX25" fmla="*/ 543401 w 590550"/>
                <a:gd name="connsiteY25" fmla="*/ 131883 h 447675"/>
                <a:gd name="connsiteX26" fmla="*/ 541211 w 590550"/>
                <a:gd name="connsiteY26" fmla="*/ 135408 h 447675"/>
                <a:gd name="connsiteX27" fmla="*/ 531686 w 590550"/>
                <a:gd name="connsiteY27" fmla="*/ 140837 h 447675"/>
                <a:gd name="connsiteX28" fmla="*/ 527304 w 590550"/>
                <a:gd name="connsiteY28" fmla="*/ 136932 h 447675"/>
                <a:gd name="connsiteX29" fmla="*/ 525304 w 590550"/>
                <a:gd name="connsiteY29" fmla="*/ 135979 h 447675"/>
                <a:gd name="connsiteX30" fmla="*/ 522065 w 590550"/>
                <a:gd name="connsiteY30" fmla="*/ 135979 h 447675"/>
                <a:gd name="connsiteX31" fmla="*/ 520732 w 590550"/>
                <a:gd name="connsiteY31" fmla="*/ 128359 h 447675"/>
                <a:gd name="connsiteX32" fmla="*/ 521589 w 590550"/>
                <a:gd name="connsiteY32" fmla="*/ 118834 h 447675"/>
                <a:gd name="connsiteX33" fmla="*/ 519398 w 590550"/>
                <a:gd name="connsiteY33" fmla="*/ 118834 h 447675"/>
                <a:gd name="connsiteX34" fmla="*/ 514064 w 590550"/>
                <a:gd name="connsiteY34" fmla="*/ 117120 h 447675"/>
                <a:gd name="connsiteX35" fmla="*/ 509397 w 590550"/>
                <a:gd name="connsiteY35" fmla="*/ 113310 h 447675"/>
                <a:gd name="connsiteX36" fmla="*/ 508826 w 590550"/>
                <a:gd name="connsiteY36" fmla="*/ 112548 h 447675"/>
                <a:gd name="connsiteX37" fmla="*/ 499301 w 590550"/>
                <a:gd name="connsiteY37" fmla="*/ 106261 h 447675"/>
                <a:gd name="connsiteX38" fmla="*/ 497110 w 590550"/>
                <a:gd name="connsiteY38" fmla="*/ 107023 h 447675"/>
                <a:gd name="connsiteX39" fmla="*/ 493490 w 590550"/>
                <a:gd name="connsiteY39" fmla="*/ 107880 h 447675"/>
                <a:gd name="connsiteX40" fmla="*/ 483965 w 590550"/>
                <a:gd name="connsiteY40" fmla="*/ 105975 h 447675"/>
                <a:gd name="connsiteX41" fmla="*/ 480727 w 590550"/>
                <a:gd name="connsiteY41" fmla="*/ 105404 h 447675"/>
                <a:gd name="connsiteX42" fmla="*/ 476726 w 590550"/>
                <a:gd name="connsiteY42" fmla="*/ 107499 h 447675"/>
                <a:gd name="connsiteX43" fmla="*/ 477393 w 590550"/>
                <a:gd name="connsiteY43" fmla="*/ 111500 h 447675"/>
                <a:gd name="connsiteX44" fmla="*/ 478917 w 590550"/>
                <a:gd name="connsiteY44" fmla="*/ 113310 h 447675"/>
                <a:gd name="connsiteX45" fmla="*/ 477298 w 590550"/>
                <a:gd name="connsiteY45" fmla="*/ 118644 h 447675"/>
                <a:gd name="connsiteX46" fmla="*/ 480632 w 590550"/>
                <a:gd name="connsiteY46" fmla="*/ 126359 h 447675"/>
                <a:gd name="connsiteX47" fmla="*/ 474631 w 590550"/>
                <a:gd name="connsiteY47" fmla="*/ 135312 h 447675"/>
                <a:gd name="connsiteX48" fmla="*/ 474631 w 590550"/>
                <a:gd name="connsiteY48" fmla="*/ 136360 h 447675"/>
                <a:gd name="connsiteX49" fmla="*/ 478536 w 590550"/>
                <a:gd name="connsiteY49" fmla="*/ 139122 h 447675"/>
                <a:gd name="connsiteX50" fmla="*/ 484251 w 590550"/>
                <a:gd name="connsiteY50" fmla="*/ 148076 h 447675"/>
                <a:gd name="connsiteX51" fmla="*/ 486918 w 590550"/>
                <a:gd name="connsiteY51" fmla="*/ 155220 h 447675"/>
                <a:gd name="connsiteX52" fmla="*/ 482251 w 590550"/>
                <a:gd name="connsiteY52" fmla="*/ 157696 h 447675"/>
                <a:gd name="connsiteX53" fmla="*/ 471583 w 590550"/>
                <a:gd name="connsiteY53" fmla="*/ 165221 h 447675"/>
                <a:gd name="connsiteX54" fmla="*/ 468725 w 590550"/>
                <a:gd name="connsiteY54" fmla="*/ 166554 h 447675"/>
                <a:gd name="connsiteX55" fmla="*/ 470059 w 590550"/>
                <a:gd name="connsiteY55" fmla="*/ 169602 h 447675"/>
                <a:gd name="connsiteX56" fmla="*/ 471107 w 590550"/>
                <a:gd name="connsiteY56" fmla="*/ 172174 h 447675"/>
                <a:gd name="connsiteX57" fmla="*/ 474155 w 590550"/>
                <a:gd name="connsiteY57" fmla="*/ 183699 h 447675"/>
                <a:gd name="connsiteX58" fmla="*/ 472440 w 590550"/>
                <a:gd name="connsiteY58" fmla="*/ 186557 h 447675"/>
                <a:gd name="connsiteX59" fmla="*/ 472440 w 590550"/>
                <a:gd name="connsiteY59" fmla="*/ 189700 h 447675"/>
                <a:gd name="connsiteX60" fmla="*/ 469868 w 590550"/>
                <a:gd name="connsiteY60" fmla="*/ 188938 h 447675"/>
                <a:gd name="connsiteX61" fmla="*/ 467582 w 590550"/>
                <a:gd name="connsiteY61" fmla="*/ 191129 h 447675"/>
                <a:gd name="connsiteX62" fmla="*/ 463582 w 590550"/>
                <a:gd name="connsiteY62" fmla="*/ 189033 h 447675"/>
                <a:gd name="connsiteX63" fmla="*/ 460058 w 590550"/>
                <a:gd name="connsiteY63" fmla="*/ 185319 h 447675"/>
                <a:gd name="connsiteX64" fmla="*/ 458248 w 590550"/>
                <a:gd name="connsiteY64" fmla="*/ 183795 h 447675"/>
                <a:gd name="connsiteX65" fmla="*/ 454343 w 590550"/>
                <a:gd name="connsiteY65" fmla="*/ 178365 h 447675"/>
                <a:gd name="connsiteX66" fmla="*/ 454343 w 590550"/>
                <a:gd name="connsiteY66" fmla="*/ 171507 h 447675"/>
                <a:gd name="connsiteX67" fmla="*/ 454343 w 590550"/>
                <a:gd name="connsiteY67" fmla="*/ 166459 h 447675"/>
                <a:gd name="connsiteX68" fmla="*/ 454343 w 590550"/>
                <a:gd name="connsiteY68" fmla="*/ 164364 h 447675"/>
                <a:gd name="connsiteX69" fmla="*/ 449771 w 590550"/>
                <a:gd name="connsiteY69" fmla="*/ 162554 h 447675"/>
                <a:gd name="connsiteX70" fmla="*/ 443103 w 590550"/>
                <a:gd name="connsiteY70" fmla="*/ 162554 h 447675"/>
                <a:gd name="connsiteX71" fmla="*/ 439007 w 590550"/>
                <a:gd name="connsiteY71" fmla="*/ 161697 h 447675"/>
                <a:gd name="connsiteX72" fmla="*/ 428911 w 590550"/>
                <a:gd name="connsiteY72" fmla="*/ 157506 h 447675"/>
                <a:gd name="connsiteX73" fmla="*/ 425768 w 590550"/>
                <a:gd name="connsiteY73" fmla="*/ 155505 h 447675"/>
                <a:gd name="connsiteX74" fmla="*/ 416243 w 590550"/>
                <a:gd name="connsiteY74" fmla="*/ 149981 h 447675"/>
                <a:gd name="connsiteX75" fmla="*/ 412242 w 590550"/>
                <a:gd name="connsiteY75" fmla="*/ 148647 h 447675"/>
                <a:gd name="connsiteX76" fmla="*/ 404813 w 590550"/>
                <a:gd name="connsiteY76" fmla="*/ 148647 h 447675"/>
                <a:gd name="connsiteX77" fmla="*/ 400145 w 590550"/>
                <a:gd name="connsiteY77" fmla="*/ 148647 h 447675"/>
                <a:gd name="connsiteX78" fmla="*/ 395859 w 590550"/>
                <a:gd name="connsiteY78" fmla="*/ 136932 h 447675"/>
                <a:gd name="connsiteX79" fmla="*/ 389477 w 590550"/>
                <a:gd name="connsiteY79" fmla="*/ 136932 h 447675"/>
                <a:gd name="connsiteX80" fmla="*/ 387858 w 590550"/>
                <a:gd name="connsiteY80" fmla="*/ 134169 h 447675"/>
                <a:gd name="connsiteX81" fmla="*/ 390334 w 590550"/>
                <a:gd name="connsiteY81" fmla="*/ 120072 h 447675"/>
                <a:gd name="connsiteX82" fmla="*/ 391859 w 590550"/>
                <a:gd name="connsiteY82" fmla="*/ 117120 h 447675"/>
                <a:gd name="connsiteX83" fmla="*/ 395859 w 590550"/>
                <a:gd name="connsiteY83" fmla="*/ 110833 h 447675"/>
                <a:gd name="connsiteX84" fmla="*/ 398812 w 590550"/>
                <a:gd name="connsiteY84" fmla="*/ 107785 h 447675"/>
                <a:gd name="connsiteX85" fmla="*/ 401384 w 590550"/>
                <a:gd name="connsiteY85" fmla="*/ 104451 h 447675"/>
                <a:gd name="connsiteX86" fmla="*/ 403003 w 590550"/>
                <a:gd name="connsiteY86" fmla="*/ 103880 h 447675"/>
                <a:gd name="connsiteX87" fmla="*/ 407670 w 590550"/>
                <a:gd name="connsiteY87" fmla="*/ 103213 h 447675"/>
                <a:gd name="connsiteX88" fmla="*/ 409004 w 590550"/>
                <a:gd name="connsiteY88" fmla="*/ 101594 h 447675"/>
                <a:gd name="connsiteX89" fmla="*/ 408146 w 590550"/>
                <a:gd name="connsiteY89" fmla="*/ 99594 h 447675"/>
                <a:gd name="connsiteX90" fmla="*/ 405670 w 590550"/>
                <a:gd name="connsiteY90" fmla="*/ 98260 h 447675"/>
                <a:gd name="connsiteX91" fmla="*/ 404908 w 590550"/>
                <a:gd name="connsiteY91" fmla="*/ 96831 h 447675"/>
                <a:gd name="connsiteX92" fmla="*/ 412147 w 590550"/>
                <a:gd name="connsiteY92" fmla="*/ 96831 h 447675"/>
                <a:gd name="connsiteX93" fmla="*/ 414242 w 590550"/>
                <a:gd name="connsiteY93" fmla="*/ 93498 h 447675"/>
                <a:gd name="connsiteX94" fmla="*/ 417290 w 590550"/>
                <a:gd name="connsiteY94" fmla="*/ 94069 h 447675"/>
                <a:gd name="connsiteX95" fmla="*/ 424625 w 590550"/>
                <a:gd name="connsiteY95" fmla="*/ 90831 h 447675"/>
                <a:gd name="connsiteX96" fmla="*/ 427673 w 590550"/>
                <a:gd name="connsiteY96" fmla="*/ 87211 h 447675"/>
                <a:gd name="connsiteX97" fmla="*/ 429101 w 590550"/>
                <a:gd name="connsiteY97" fmla="*/ 85020 h 447675"/>
                <a:gd name="connsiteX98" fmla="*/ 427863 w 590550"/>
                <a:gd name="connsiteY98" fmla="*/ 83020 h 447675"/>
                <a:gd name="connsiteX99" fmla="*/ 433864 w 590550"/>
                <a:gd name="connsiteY99" fmla="*/ 75972 h 447675"/>
                <a:gd name="connsiteX100" fmla="*/ 431864 w 590550"/>
                <a:gd name="connsiteY100" fmla="*/ 74638 h 447675"/>
                <a:gd name="connsiteX101" fmla="*/ 431292 w 590550"/>
                <a:gd name="connsiteY101" fmla="*/ 73114 h 447675"/>
                <a:gd name="connsiteX102" fmla="*/ 432340 w 590550"/>
                <a:gd name="connsiteY102" fmla="*/ 72447 h 447675"/>
                <a:gd name="connsiteX103" fmla="*/ 437769 w 590550"/>
                <a:gd name="connsiteY103" fmla="*/ 72447 h 447675"/>
                <a:gd name="connsiteX104" fmla="*/ 445389 w 590550"/>
                <a:gd name="connsiteY104" fmla="*/ 74257 h 447675"/>
                <a:gd name="connsiteX105" fmla="*/ 443484 w 590550"/>
                <a:gd name="connsiteY105" fmla="*/ 70257 h 447675"/>
                <a:gd name="connsiteX106" fmla="*/ 448056 w 590550"/>
                <a:gd name="connsiteY106" fmla="*/ 73495 h 447675"/>
                <a:gd name="connsiteX107" fmla="*/ 455676 w 590550"/>
                <a:gd name="connsiteY107" fmla="*/ 68923 h 447675"/>
                <a:gd name="connsiteX108" fmla="*/ 458629 w 590550"/>
                <a:gd name="connsiteY108" fmla="*/ 63875 h 447675"/>
                <a:gd name="connsiteX109" fmla="*/ 452819 w 590550"/>
                <a:gd name="connsiteY109" fmla="*/ 55302 h 447675"/>
                <a:gd name="connsiteX110" fmla="*/ 458153 w 590550"/>
                <a:gd name="connsiteY110" fmla="*/ 53588 h 447675"/>
                <a:gd name="connsiteX111" fmla="*/ 458724 w 590550"/>
                <a:gd name="connsiteY111" fmla="*/ 52445 h 447675"/>
                <a:gd name="connsiteX112" fmla="*/ 456533 w 590550"/>
                <a:gd name="connsiteY112" fmla="*/ 50730 h 447675"/>
                <a:gd name="connsiteX113" fmla="*/ 457391 w 590550"/>
                <a:gd name="connsiteY113" fmla="*/ 49873 h 447675"/>
                <a:gd name="connsiteX114" fmla="*/ 458153 w 590550"/>
                <a:gd name="connsiteY114" fmla="*/ 48825 h 447675"/>
                <a:gd name="connsiteX115" fmla="*/ 451390 w 590550"/>
                <a:gd name="connsiteY115" fmla="*/ 44063 h 447675"/>
                <a:gd name="connsiteX116" fmla="*/ 444246 w 590550"/>
                <a:gd name="connsiteY116" fmla="*/ 42825 h 447675"/>
                <a:gd name="connsiteX117" fmla="*/ 437864 w 590550"/>
                <a:gd name="connsiteY117" fmla="*/ 43491 h 447675"/>
                <a:gd name="connsiteX118" fmla="*/ 440150 w 590550"/>
                <a:gd name="connsiteY118" fmla="*/ 49683 h 447675"/>
                <a:gd name="connsiteX119" fmla="*/ 436055 w 590550"/>
                <a:gd name="connsiteY119" fmla="*/ 53302 h 447675"/>
                <a:gd name="connsiteX120" fmla="*/ 435102 w 590550"/>
                <a:gd name="connsiteY120" fmla="*/ 57112 h 447675"/>
                <a:gd name="connsiteX121" fmla="*/ 433292 w 590550"/>
                <a:gd name="connsiteY121" fmla="*/ 59779 h 447675"/>
                <a:gd name="connsiteX122" fmla="*/ 432435 w 590550"/>
                <a:gd name="connsiteY122" fmla="*/ 59779 h 447675"/>
                <a:gd name="connsiteX123" fmla="*/ 430625 w 590550"/>
                <a:gd name="connsiteY123" fmla="*/ 57017 h 447675"/>
                <a:gd name="connsiteX124" fmla="*/ 430625 w 590550"/>
                <a:gd name="connsiteY124" fmla="*/ 60636 h 447675"/>
                <a:gd name="connsiteX125" fmla="*/ 431578 w 590550"/>
                <a:gd name="connsiteY125" fmla="*/ 64161 h 447675"/>
                <a:gd name="connsiteX126" fmla="*/ 428054 w 590550"/>
                <a:gd name="connsiteY126" fmla="*/ 66351 h 447675"/>
                <a:gd name="connsiteX127" fmla="*/ 424053 w 590550"/>
                <a:gd name="connsiteY127" fmla="*/ 62922 h 447675"/>
                <a:gd name="connsiteX128" fmla="*/ 421958 w 590550"/>
                <a:gd name="connsiteY128" fmla="*/ 59874 h 447675"/>
                <a:gd name="connsiteX129" fmla="*/ 423482 w 590550"/>
                <a:gd name="connsiteY129" fmla="*/ 56160 h 447675"/>
                <a:gd name="connsiteX130" fmla="*/ 424053 w 590550"/>
                <a:gd name="connsiteY130" fmla="*/ 55017 h 447675"/>
                <a:gd name="connsiteX131" fmla="*/ 422243 w 590550"/>
                <a:gd name="connsiteY131" fmla="*/ 50826 h 447675"/>
                <a:gd name="connsiteX132" fmla="*/ 417767 w 590550"/>
                <a:gd name="connsiteY132" fmla="*/ 47778 h 447675"/>
                <a:gd name="connsiteX133" fmla="*/ 414909 w 590550"/>
                <a:gd name="connsiteY133" fmla="*/ 51207 h 447675"/>
                <a:gd name="connsiteX134" fmla="*/ 412528 w 590550"/>
                <a:gd name="connsiteY134" fmla="*/ 56160 h 447675"/>
                <a:gd name="connsiteX135" fmla="*/ 410335 w 590550"/>
                <a:gd name="connsiteY135" fmla="*/ 53971 h 447675"/>
                <a:gd name="connsiteX136" fmla="*/ 410337 w 590550"/>
                <a:gd name="connsiteY136" fmla="*/ 53874 h 447675"/>
                <a:gd name="connsiteX137" fmla="*/ 408051 w 590550"/>
                <a:gd name="connsiteY137" fmla="*/ 47587 h 447675"/>
                <a:gd name="connsiteX138" fmla="*/ 409289 w 590550"/>
                <a:gd name="connsiteY138" fmla="*/ 45492 h 447675"/>
                <a:gd name="connsiteX139" fmla="*/ 405194 w 590550"/>
                <a:gd name="connsiteY139" fmla="*/ 44539 h 447675"/>
                <a:gd name="connsiteX140" fmla="*/ 399955 w 590550"/>
                <a:gd name="connsiteY140" fmla="*/ 43206 h 447675"/>
                <a:gd name="connsiteX141" fmla="*/ 399955 w 590550"/>
                <a:gd name="connsiteY141" fmla="*/ 42158 h 447675"/>
                <a:gd name="connsiteX142" fmla="*/ 402050 w 590550"/>
                <a:gd name="connsiteY142" fmla="*/ 40634 h 447675"/>
                <a:gd name="connsiteX143" fmla="*/ 401003 w 590550"/>
                <a:gd name="connsiteY143" fmla="*/ 38443 h 447675"/>
                <a:gd name="connsiteX144" fmla="*/ 404146 w 590550"/>
                <a:gd name="connsiteY144" fmla="*/ 38443 h 447675"/>
                <a:gd name="connsiteX145" fmla="*/ 397669 w 590550"/>
                <a:gd name="connsiteY145" fmla="*/ 32157 h 447675"/>
                <a:gd name="connsiteX146" fmla="*/ 397669 w 590550"/>
                <a:gd name="connsiteY146" fmla="*/ 29585 h 447675"/>
                <a:gd name="connsiteX147" fmla="*/ 396812 w 590550"/>
                <a:gd name="connsiteY147" fmla="*/ 27489 h 447675"/>
                <a:gd name="connsiteX148" fmla="*/ 390620 w 590550"/>
                <a:gd name="connsiteY148" fmla="*/ 23489 h 447675"/>
                <a:gd name="connsiteX149" fmla="*/ 389307 w 590550"/>
                <a:gd name="connsiteY149" fmla="*/ 22135 h 447675"/>
                <a:gd name="connsiteX150" fmla="*/ 389954 w 590550"/>
                <a:gd name="connsiteY150" fmla="*/ 21012 h 447675"/>
                <a:gd name="connsiteX151" fmla="*/ 394335 w 590550"/>
                <a:gd name="connsiteY151" fmla="*/ 16345 h 447675"/>
                <a:gd name="connsiteX152" fmla="*/ 392430 w 590550"/>
                <a:gd name="connsiteY152" fmla="*/ 13297 h 447675"/>
                <a:gd name="connsiteX153" fmla="*/ 398145 w 590550"/>
                <a:gd name="connsiteY153" fmla="*/ 13297 h 447675"/>
                <a:gd name="connsiteX154" fmla="*/ 404241 w 590550"/>
                <a:gd name="connsiteY154" fmla="*/ 11011 h 447675"/>
                <a:gd name="connsiteX155" fmla="*/ 410242 w 590550"/>
                <a:gd name="connsiteY155" fmla="*/ 3677 h 447675"/>
                <a:gd name="connsiteX156" fmla="*/ 410242 w 590550"/>
                <a:gd name="connsiteY156" fmla="*/ 2153 h 447675"/>
                <a:gd name="connsiteX157" fmla="*/ 403765 w 590550"/>
                <a:gd name="connsiteY157" fmla="*/ 1105 h 447675"/>
                <a:gd name="connsiteX158" fmla="*/ 400050 w 590550"/>
                <a:gd name="connsiteY158" fmla="*/ 1105 h 447675"/>
                <a:gd name="connsiteX159" fmla="*/ 387001 w 590550"/>
                <a:gd name="connsiteY159" fmla="*/ 1105 h 447675"/>
                <a:gd name="connsiteX160" fmla="*/ 385286 w 590550"/>
                <a:gd name="connsiteY160" fmla="*/ 2153 h 447675"/>
                <a:gd name="connsiteX161" fmla="*/ 386715 w 590550"/>
                <a:gd name="connsiteY161" fmla="*/ 4439 h 447675"/>
                <a:gd name="connsiteX162" fmla="*/ 383477 w 590550"/>
                <a:gd name="connsiteY162" fmla="*/ 4439 h 447675"/>
                <a:gd name="connsiteX163" fmla="*/ 383477 w 590550"/>
                <a:gd name="connsiteY163" fmla="*/ 12249 h 447675"/>
                <a:gd name="connsiteX164" fmla="*/ 384334 w 590550"/>
                <a:gd name="connsiteY164" fmla="*/ 14440 h 447675"/>
                <a:gd name="connsiteX165" fmla="*/ 383572 w 590550"/>
                <a:gd name="connsiteY165" fmla="*/ 25394 h 447675"/>
                <a:gd name="connsiteX166" fmla="*/ 383572 w 590550"/>
                <a:gd name="connsiteY166" fmla="*/ 28061 h 447675"/>
                <a:gd name="connsiteX167" fmla="*/ 378714 w 590550"/>
                <a:gd name="connsiteY167" fmla="*/ 31109 h 447675"/>
                <a:gd name="connsiteX168" fmla="*/ 378714 w 590550"/>
                <a:gd name="connsiteY168" fmla="*/ 32823 h 447675"/>
                <a:gd name="connsiteX169" fmla="*/ 380619 w 590550"/>
                <a:gd name="connsiteY169" fmla="*/ 35205 h 447675"/>
                <a:gd name="connsiteX170" fmla="*/ 378714 w 590550"/>
                <a:gd name="connsiteY170" fmla="*/ 38538 h 447675"/>
                <a:gd name="connsiteX171" fmla="*/ 383381 w 590550"/>
                <a:gd name="connsiteY171" fmla="*/ 43110 h 447675"/>
                <a:gd name="connsiteX172" fmla="*/ 388334 w 590550"/>
                <a:gd name="connsiteY172" fmla="*/ 44349 h 447675"/>
                <a:gd name="connsiteX173" fmla="*/ 393573 w 590550"/>
                <a:gd name="connsiteY173" fmla="*/ 45777 h 447675"/>
                <a:gd name="connsiteX174" fmla="*/ 394261 w 590550"/>
                <a:gd name="connsiteY174" fmla="*/ 47090 h 447675"/>
                <a:gd name="connsiteX175" fmla="*/ 393573 w 590550"/>
                <a:gd name="connsiteY175" fmla="*/ 47778 h 447675"/>
                <a:gd name="connsiteX176" fmla="*/ 391382 w 590550"/>
                <a:gd name="connsiteY176" fmla="*/ 47778 h 447675"/>
                <a:gd name="connsiteX177" fmla="*/ 389477 w 590550"/>
                <a:gd name="connsiteY177" fmla="*/ 51492 h 447675"/>
                <a:gd name="connsiteX178" fmla="*/ 393478 w 590550"/>
                <a:gd name="connsiteY178" fmla="*/ 50635 h 447675"/>
                <a:gd name="connsiteX179" fmla="*/ 394049 w 590550"/>
                <a:gd name="connsiteY179" fmla="*/ 53874 h 447675"/>
                <a:gd name="connsiteX180" fmla="*/ 384524 w 590550"/>
                <a:gd name="connsiteY180" fmla="*/ 59112 h 447675"/>
                <a:gd name="connsiteX181" fmla="*/ 383858 w 590550"/>
                <a:gd name="connsiteY181" fmla="*/ 62351 h 447675"/>
                <a:gd name="connsiteX182" fmla="*/ 384334 w 590550"/>
                <a:gd name="connsiteY182" fmla="*/ 66542 h 447675"/>
                <a:gd name="connsiteX183" fmla="*/ 381095 w 590550"/>
                <a:gd name="connsiteY183" fmla="*/ 65780 h 447675"/>
                <a:gd name="connsiteX184" fmla="*/ 378984 w 590550"/>
                <a:gd name="connsiteY184" fmla="*/ 62819 h 447675"/>
                <a:gd name="connsiteX185" fmla="*/ 379000 w 590550"/>
                <a:gd name="connsiteY185" fmla="*/ 62732 h 447675"/>
                <a:gd name="connsiteX186" fmla="*/ 380333 w 590550"/>
                <a:gd name="connsiteY186" fmla="*/ 58065 h 447675"/>
                <a:gd name="connsiteX187" fmla="*/ 372237 w 590550"/>
                <a:gd name="connsiteY187" fmla="*/ 53874 h 447675"/>
                <a:gd name="connsiteX188" fmla="*/ 379095 w 590550"/>
                <a:gd name="connsiteY188" fmla="*/ 54540 h 447675"/>
                <a:gd name="connsiteX189" fmla="*/ 383000 w 590550"/>
                <a:gd name="connsiteY189" fmla="*/ 51778 h 447675"/>
                <a:gd name="connsiteX190" fmla="*/ 377476 w 590550"/>
                <a:gd name="connsiteY190" fmla="*/ 46063 h 447675"/>
                <a:gd name="connsiteX191" fmla="*/ 370427 w 590550"/>
                <a:gd name="connsiteY191" fmla="*/ 41967 h 447675"/>
                <a:gd name="connsiteX192" fmla="*/ 368332 w 590550"/>
                <a:gd name="connsiteY192" fmla="*/ 44634 h 447675"/>
                <a:gd name="connsiteX193" fmla="*/ 363379 w 590550"/>
                <a:gd name="connsiteY193" fmla="*/ 49111 h 447675"/>
                <a:gd name="connsiteX194" fmla="*/ 363379 w 590550"/>
                <a:gd name="connsiteY194" fmla="*/ 49873 h 447675"/>
                <a:gd name="connsiteX195" fmla="*/ 363379 w 590550"/>
                <a:gd name="connsiteY195" fmla="*/ 49873 h 447675"/>
                <a:gd name="connsiteX196" fmla="*/ 364141 w 590550"/>
                <a:gd name="connsiteY196" fmla="*/ 49873 h 447675"/>
                <a:gd name="connsiteX197" fmla="*/ 372523 w 590550"/>
                <a:gd name="connsiteY197" fmla="*/ 53207 h 447675"/>
                <a:gd name="connsiteX198" fmla="*/ 372523 w 590550"/>
                <a:gd name="connsiteY198" fmla="*/ 53207 h 447675"/>
                <a:gd name="connsiteX199" fmla="*/ 372523 w 590550"/>
                <a:gd name="connsiteY199" fmla="*/ 53207 h 447675"/>
                <a:gd name="connsiteX200" fmla="*/ 372523 w 590550"/>
                <a:gd name="connsiteY200" fmla="*/ 53207 h 447675"/>
                <a:gd name="connsiteX201" fmla="*/ 368046 w 590550"/>
                <a:gd name="connsiteY201" fmla="*/ 55683 h 447675"/>
                <a:gd name="connsiteX202" fmla="*/ 367475 w 590550"/>
                <a:gd name="connsiteY202" fmla="*/ 60351 h 447675"/>
                <a:gd name="connsiteX203" fmla="*/ 363284 w 590550"/>
                <a:gd name="connsiteY203" fmla="*/ 60351 h 447675"/>
                <a:gd name="connsiteX204" fmla="*/ 355283 w 590550"/>
                <a:gd name="connsiteY204" fmla="*/ 60351 h 447675"/>
                <a:gd name="connsiteX205" fmla="*/ 343376 w 590550"/>
                <a:gd name="connsiteY205" fmla="*/ 58827 h 447675"/>
                <a:gd name="connsiteX206" fmla="*/ 339281 w 590550"/>
                <a:gd name="connsiteY206" fmla="*/ 57874 h 447675"/>
                <a:gd name="connsiteX207" fmla="*/ 332423 w 590550"/>
                <a:gd name="connsiteY207" fmla="*/ 55112 h 447675"/>
                <a:gd name="connsiteX208" fmla="*/ 330518 w 590550"/>
                <a:gd name="connsiteY208" fmla="*/ 52540 h 447675"/>
                <a:gd name="connsiteX209" fmla="*/ 325565 w 590550"/>
                <a:gd name="connsiteY209" fmla="*/ 50254 h 447675"/>
                <a:gd name="connsiteX210" fmla="*/ 316897 w 590550"/>
                <a:gd name="connsiteY210" fmla="*/ 52540 h 447675"/>
                <a:gd name="connsiteX211" fmla="*/ 314516 w 590550"/>
                <a:gd name="connsiteY211" fmla="*/ 55112 h 447675"/>
                <a:gd name="connsiteX212" fmla="*/ 318421 w 590550"/>
                <a:gd name="connsiteY212" fmla="*/ 55112 h 447675"/>
                <a:gd name="connsiteX213" fmla="*/ 319278 w 590550"/>
                <a:gd name="connsiteY213" fmla="*/ 55112 h 447675"/>
                <a:gd name="connsiteX214" fmla="*/ 326803 w 590550"/>
                <a:gd name="connsiteY214" fmla="*/ 53112 h 447675"/>
                <a:gd name="connsiteX215" fmla="*/ 329184 w 590550"/>
                <a:gd name="connsiteY215" fmla="*/ 53588 h 447675"/>
                <a:gd name="connsiteX216" fmla="*/ 326231 w 590550"/>
                <a:gd name="connsiteY216" fmla="*/ 55683 h 447675"/>
                <a:gd name="connsiteX217" fmla="*/ 320707 w 590550"/>
                <a:gd name="connsiteY217" fmla="*/ 58065 h 447675"/>
                <a:gd name="connsiteX218" fmla="*/ 317945 w 590550"/>
                <a:gd name="connsiteY218" fmla="*/ 60541 h 447675"/>
                <a:gd name="connsiteX219" fmla="*/ 319564 w 590550"/>
                <a:gd name="connsiteY219" fmla="*/ 64065 h 447675"/>
                <a:gd name="connsiteX220" fmla="*/ 321183 w 590550"/>
                <a:gd name="connsiteY220" fmla="*/ 67875 h 447675"/>
                <a:gd name="connsiteX221" fmla="*/ 318040 w 590550"/>
                <a:gd name="connsiteY221" fmla="*/ 69590 h 447675"/>
                <a:gd name="connsiteX222" fmla="*/ 317183 w 590550"/>
                <a:gd name="connsiteY222" fmla="*/ 65399 h 447675"/>
                <a:gd name="connsiteX223" fmla="*/ 311658 w 590550"/>
                <a:gd name="connsiteY223" fmla="*/ 61684 h 447675"/>
                <a:gd name="connsiteX224" fmla="*/ 305753 w 590550"/>
                <a:gd name="connsiteY224" fmla="*/ 59112 h 447675"/>
                <a:gd name="connsiteX225" fmla="*/ 278702 w 590550"/>
                <a:gd name="connsiteY225" fmla="*/ 59779 h 447675"/>
                <a:gd name="connsiteX226" fmla="*/ 281395 w 590550"/>
                <a:gd name="connsiteY226" fmla="*/ 55910 h 447675"/>
                <a:gd name="connsiteX227" fmla="*/ 281654 w 590550"/>
                <a:gd name="connsiteY227" fmla="*/ 55874 h 447675"/>
                <a:gd name="connsiteX228" fmla="*/ 284607 w 590550"/>
                <a:gd name="connsiteY228" fmla="*/ 55112 h 447675"/>
                <a:gd name="connsiteX229" fmla="*/ 284607 w 590550"/>
                <a:gd name="connsiteY229" fmla="*/ 55112 h 447675"/>
                <a:gd name="connsiteX230" fmla="*/ 274796 w 590550"/>
                <a:gd name="connsiteY230" fmla="*/ 51207 h 447675"/>
                <a:gd name="connsiteX231" fmla="*/ 262509 w 590550"/>
                <a:gd name="connsiteY231" fmla="*/ 49206 h 447675"/>
                <a:gd name="connsiteX232" fmla="*/ 256127 w 590550"/>
                <a:gd name="connsiteY232" fmla="*/ 47397 h 447675"/>
                <a:gd name="connsiteX233" fmla="*/ 250317 w 590550"/>
                <a:gd name="connsiteY233" fmla="*/ 45301 h 447675"/>
                <a:gd name="connsiteX234" fmla="*/ 238220 w 590550"/>
                <a:gd name="connsiteY234" fmla="*/ 42920 h 447675"/>
                <a:gd name="connsiteX235" fmla="*/ 230410 w 590550"/>
                <a:gd name="connsiteY235" fmla="*/ 46349 h 447675"/>
                <a:gd name="connsiteX236" fmla="*/ 229172 w 590550"/>
                <a:gd name="connsiteY236" fmla="*/ 40539 h 447675"/>
                <a:gd name="connsiteX237" fmla="*/ 225838 w 590550"/>
                <a:gd name="connsiteY237" fmla="*/ 45587 h 447675"/>
                <a:gd name="connsiteX238" fmla="*/ 224600 w 590550"/>
                <a:gd name="connsiteY238" fmla="*/ 46635 h 447675"/>
                <a:gd name="connsiteX239" fmla="*/ 220980 w 590550"/>
                <a:gd name="connsiteY239" fmla="*/ 45777 h 447675"/>
                <a:gd name="connsiteX240" fmla="*/ 216980 w 590550"/>
                <a:gd name="connsiteY240" fmla="*/ 41205 h 447675"/>
                <a:gd name="connsiteX241" fmla="*/ 212027 w 590550"/>
                <a:gd name="connsiteY241" fmla="*/ 36252 h 447675"/>
                <a:gd name="connsiteX242" fmla="*/ 211169 w 590550"/>
                <a:gd name="connsiteY242" fmla="*/ 36252 h 447675"/>
                <a:gd name="connsiteX243" fmla="*/ 212027 w 590550"/>
                <a:gd name="connsiteY243" fmla="*/ 38157 h 447675"/>
                <a:gd name="connsiteX244" fmla="*/ 209074 w 590550"/>
                <a:gd name="connsiteY244" fmla="*/ 41205 h 447675"/>
                <a:gd name="connsiteX245" fmla="*/ 204407 w 590550"/>
                <a:gd name="connsiteY245" fmla="*/ 42729 h 447675"/>
                <a:gd name="connsiteX246" fmla="*/ 198215 w 590550"/>
                <a:gd name="connsiteY246" fmla="*/ 44634 h 447675"/>
                <a:gd name="connsiteX247" fmla="*/ 194882 w 590550"/>
                <a:gd name="connsiteY247" fmla="*/ 46063 h 447675"/>
                <a:gd name="connsiteX248" fmla="*/ 189928 w 590550"/>
                <a:gd name="connsiteY248" fmla="*/ 47492 h 447675"/>
                <a:gd name="connsiteX249" fmla="*/ 188690 w 590550"/>
                <a:gd name="connsiteY249" fmla="*/ 47492 h 447675"/>
                <a:gd name="connsiteX250" fmla="*/ 192500 w 590550"/>
                <a:gd name="connsiteY250" fmla="*/ 44444 h 447675"/>
                <a:gd name="connsiteX251" fmla="*/ 197834 w 590550"/>
                <a:gd name="connsiteY251" fmla="*/ 42825 h 447675"/>
                <a:gd name="connsiteX252" fmla="*/ 202502 w 590550"/>
                <a:gd name="connsiteY252" fmla="*/ 40062 h 447675"/>
                <a:gd name="connsiteX253" fmla="*/ 199644 w 590550"/>
                <a:gd name="connsiteY253" fmla="*/ 40062 h 447675"/>
                <a:gd name="connsiteX254" fmla="*/ 194786 w 590550"/>
                <a:gd name="connsiteY254" fmla="*/ 41301 h 447675"/>
                <a:gd name="connsiteX255" fmla="*/ 193072 w 590550"/>
                <a:gd name="connsiteY255" fmla="*/ 41872 h 447675"/>
                <a:gd name="connsiteX256" fmla="*/ 185642 w 590550"/>
                <a:gd name="connsiteY256" fmla="*/ 44920 h 447675"/>
                <a:gd name="connsiteX257" fmla="*/ 180594 w 590550"/>
                <a:gd name="connsiteY257" fmla="*/ 46730 h 447675"/>
                <a:gd name="connsiteX258" fmla="*/ 177927 w 590550"/>
                <a:gd name="connsiteY258" fmla="*/ 45015 h 447675"/>
                <a:gd name="connsiteX259" fmla="*/ 169736 w 590550"/>
                <a:gd name="connsiteY259" fmla="*/ 48730 h 447675"/>
                <a:gd name="connsiteX260" fmla="*/ 172307 w 590550"/>
                <a:gd name="connsiteY260" fmla="*/ 52635 h 447675"/>
                <a:gd name="connsiteX261" fmla="*/ 167259 w 590550"/>
                <a:gd name="connsiteY261" fmla="*/ 51207 h 447675"/>
                <a:gd name="connsiteX262" fmla="*/ 153924 w 590550"/>
                <a:gd name="connsiteY262" fmla="*/ 46539 h 447675"/>
                <a:gd name="connsiteX263" fmla="*/ 146780 w 590550"/>
                <a:gd name="connsiteY263" fmla="*/ 44349 h 447675"/>
                <a:gd name="connsiteX264" fmla="*/ 133731 w 590550"/>
                <a:gd name="connsiteY264" fmla="*/ 40634 h 447675"/>
                <a:gd name="connsiteX265" fmla="*/ 128683 w 590550"/>
                <a:gd name="connsiteY265" fmla="*/ 39586 h 447675"/>
                <a:gd name="connsiteX266" fmla="*/ 124873 w 590550"/>
                <a:gd name="connsiteY266" fmla="*/ 40253 h 447675"/>
                <a:gd name="connsiteX267" fmla="*/ 117443 w 590550"/>
                <a:gd name="connsiteY267" fmla="*/ 39777 h 447675"/>
                <a:gd name="connsiteX268" fmla="*/ 112300 w 590550"/>
                <a:gd name="connsiteY268" fmla="*/ 38919 h 447675"/>
                <a:gd name="connsiteX269" fmla="*/ 105823 w 590550"/>
                <a:gd name="connsiteY269" fmla="*/ 38062 h 447675"/>
                <a:gd name="connsiteX270" fmla="*/ 99441 w 590550"/>
                <a:gd name="connsiteY270" fmla="*/ 36157 h 447675"/>
                <a:gd name="connsiteX271" fmla="*/ 94202 w 590550"/>
                <a:gd name="connsiteY271" fmla="*/ 36157 h 447675"/>
                <a:gd name="connsiteX272" fmla="*/ 87630 w 590550"/>
                <a:gd name="connsiteY272" fmla="*/ 36729 h 447675"/>
                <a:gd name="connsiteX273" fmla="*/ 82201 w 590550"/>
                <a:gd name="connsiteY273" fmla="*/ 34252 h 447675"/>
                <a:gd name="connsiteX274" fmla="*/ 78391 w 590550"/>
                <a:gd name="connsiteY274" fmla="*/ 32157 h 447675"/>
                <a:gd name="connsiteX275" fmla="*/ 73724 w 590550"/>
                <a:gd name="connsiteY275" fmla="*/ 32157 h 447675"/>
                <a:gd name="connsiteX276" fmla="*/ 69533 w 590550"/>
                <a:gd name="connsiteY276" fmla="*/ 31014 h 447675"/>
                <a:gd name="connsiteX277" fmla="*/ 68294 w 590550"/>
                <a:gd name="connsiteY277" fmla="*/ 30156 h 447675"/>
                <a:gd name="connsiteX278" fmla="*/ 63056 w 590550"/>
                <a:gd name="connsiteY278" fmla="*/ 31680 h 447675"/>
                <a:gd name="connsiteX279" fmla="*/ 64389 w 590550"/>
                <a:gd name="connsiteY279" fmla="*/ 29109 h 447675"/>
                <a:gd name="connsiteX280" fmla="*/ 59341 w 590550"/>
                <a:gd name="connsiteY280" fmla="*/ 27775 h 447675"/>
                <a:gd name="connsiteX281" fmla="*/ 56960 w 590550"/>
                <a:gd name="connsiteY281" fmla="*/ 29490 h 447675"/>
                <a:gd name="connsiteX282" fmla="*/ 49149 w 590550"/>
                <a:gd name="connsiteY282" fmla="*/ 32538 h 447675"/>
                <a:gd name="connsiteX283" fmla="*/ 46768 w 590550"/>
                <a:gd name="connsiteY283" fmla="*/ 32538 h 447675"/>
                <a:gd name="connsiteX284" fmla="*/ 40195 w 590550"/>
                <a:gd name="connsiteY284" fmla="*/ 34728 h 447675"/>
                <a:gd name="connsiteX285" fmla="*/ 30004 w 590550"/>
                <a:gd name="connsiteY285" fmla="*/ 38729 h 447675"/>
                <a:gd name="connsiteX286" fmla="*/ 25813 w 590550"/>
                <a:gd name="connsiteY286" fmla="*/ 43777 h 447675"/>
                <a:gd name="connsiteX287" fmla="*/ 16288 w 590550"/>
                <a:gd name="connsiteY287" fmla="*/ 50445 h 447675"/>
                <a:gd name="connsiteX288" fmla="*/ 10573 w 590550"/>
                <a:gd name="connsiteY288" fmla="*/ 50445 h 447675"/>
                <a:gd name="connsiteX289" fmla="*/ 9239 w 590550"/>
                <a:gd name="connsiteY289" fmla="*/ 50921 h 447675"/>
                <a:gd name="connsiteX290" fmla="*/ 8477 w 590550"/>
                <a:gd name="connsiteY290" fmla="*/ 54826 h 447675"/>
                <a:gd name="connsiteX291" fmla="*/ 12668 w 590550"/>
                <a:gd name="connsiteY291" fmla="*/ 57588 h 447675"/>
                <a:gd name="connsiteX292" fmla="*/ 22193 w 590550"/>
                <a:gd name="connsiteY292" fmla="*/ 65685 h 447675"/>
                <a:gd name="connsiteX293" fmla="*/ 31718 w 590550"/>
                <a:gd name="connsiteY293" fmla="*/ 66923 h 447675"/>
                <a:gd name="connsiteX294" fmla="*/ 34004 w 590550"/>
                <a:gd name="connsiteY294" fmla="*/ 70923 h 447675"/>
                <a:gd name="connsiteX295" fmla="*/ 34004 w 590550"/>
                <a:gd name="connsiteY295" fmla="*/ 70923 h 447675"/>
                <a:gd name="connsiteX296" fmla="*/ 36481 w 590550"/>
                <a:gd name="connsiteY296" fmla="*/ 69971 h 447675"/>
                <a:gd name="connsiteX297" fmla="*/ 39624 w 590550"/>
                <a:gd name="connsiteY297" fmla="*/ 71781 h 447675"/>
                <a:gd name="connsiteX298" fmla="*/ 36386 w 590550"/>
                <a:gd name="connsiteY298" fmla="*/ 72828 h 447675"/>
                <a:gd name="connsiteX299" fmla="*/ 36386 w 590550"/>
                <a:gd name="connsiteY299" fmla="*/ 72828 h 447675"/>
                <a:gd name="connsiteX300" fmla="*/ 33623 w 590550"/>
                <a:gd name="connsiteY300" fmla="*/ 74257 h 447675"/>
                <a:gd name="connsiteX301" fmla="*/ 28385 w 590550"/>
                <a:gd name="connsiteY301" fmla="*/ 75686 h 447675"/>
                <a:gd name="connsiteX302" fmla="*/ 25527 w 590550"/>
                <a:gd name="connsiteY302" fmla="*/ 75686 h 447675"/>
                <a:gd name="connsiteX303" fmla="*/ 20383 w 590550"/>
                <a:gd name="connsiteY303" fmla="*/ 71400 h 447675"/>
                <a:gd name="connsiteX304" fmla="*/ 18669 w 590550"/>
                <a:gd name="connsiteY304" fmla="*/ 71400 h 447675"/>
                <a:gd name="connsiteX305" fmla="*/ 11239 w 590550"/>
                <a:gd name="connsiteY305" fmla="*/ 74352 h 447675"/>
                <a:gd name="connsiteX306" fmla="*/ 9144 w 590550"/>
                <a:gd name="connsiteY306" fmla="*/ 75114 h 447675"/>
                <a:gd name="connsiteX307" fmla="*/ 6382 w 590550"/>
                <a:gd name="connsiteY307" fmla="*/ 75876 h 447675"/>
                <a:gd name="connsiteX308" fmla="*/ 1810 w 590550"/>
                <a:gd name="connsiteY308" fmla="*/ 78258 h 447675"/>
                <a:gd name="connsiteX309" fmla="*/ 0 w 590550"/>
                <a:gd name="connsiteY309" fmla="*/ 79496 h 447675"/>
                <a:gd name="connsiteX310" fmla="*/ 6858 w 590550"/>
                <a:gd name="connsiteY310" fmla="*/ 82353 h 447675"/>
                <a:gd name="connsiteX311" fmla="*/ 8573 w 590550"/>
                <a:gd name="connsiteY311" fmla="*/ 87878 h 447675"/>
                <a:gd name="connsiteX312" fmla="*/ 16383 w 590550"/>
                <a:gd name="connsiteY312" fmla="*/ 88926 h 447675"/>
                <a:gd name="connsiteX313" fmla="*/ 27432 w 590550"/>
                <a:gd name="connsiteY313" fmla="*/ 88926 h 447675"/>
                <a:gd name="connsiteX314" fmla="*/ 34862 w 590550"/>
                <a:gd name="connsiteY314" fmla="*/ 85497 h 447675"/>
                <a:gd name="connsiteX315" fmla="*/ 36862 w 590550"/>
                <a:gd name="connsiteY315" fmla="*/ 86354 h 447675"/>
                <a:gd name="connsiteX316" fmla="*/ 36862 w 590550"/>
                <a:gd name="connsiteY316" fmla="*/ 88354 h 447675"/>
                <a:gd name="connsiteX317" fmla="*/ 36290 w 590550"/>
                <a:gd name="connsiteY317" fmla="*/ 89497 h 447675"/>
                <a:gd name="connsiteX318" fmla="*/ 37433 w 590550"/>
                <a:gd name="connsiteY318" fmla="*/ 92831 h 447675"/>
                <a:gd name="connsiteX319" fmla="*/ 35613 w 590550"/>
                <a:gd name="connsiteY319" fmla="*/ 97180 h 447675"/>
                <a:gd name="connsiteX320" fmla="*/ 34766 w 590550"/>
                <a:gd name="connsiteY320" fmla="*/ 97403 h 447675"/>
                <a:gd name="connsiteX321" fmla="*/ 31432 w 590550"/>
                <a:gd name="connsiteY321" fmla="*/ 97403 h 447675"/>
                <a:gd name="connsiteX322" fmla="*/ 28861 w 590550"/>
                <a:gd name="connsiteY322" fmla="*/ 98355 h 447675"/>
                <a:gd name="connsiteX323" fmla="*/ 20383 w 590550"/>
                <a:gd name="connsiteY323" fmla="*/ 99308 h 447675"/>
                <a:gd name="connsiteX324" fmla="*/ 19622 w 590550"/>
                <a:gd name="connsiteY324" fmla="*/ 99308 h 447675"/>
                <a:gd name="connsiteX325" fmla="*/ 16764 w 590550"/>
                <a:gd name="connsiteY325" fmla="*/ 103213 h 447675"/>
                <a:gd name="connsiteX326" fmla="*/ 15811 w 590550"/>
                <a:gd name="connsiteY326" fmla="*/ 104737 h 447675"/>
                <a:gd name="connsiteX327" fmla="*/ 10573 w 590550"/>
                <a:gd name="connsiteY327" fmla="*/ 112262 h 447675"/>
                <a:gd name="connsiteX328" fmla="*/ 14288 w 590550"/>
                <a:gd name="connsiteY328" fmla="*/ 116072 h 447675"/>
                <a:gd name="connsiteX329" fmla="*/ 15811 w 590550"/>
                <a:gd name="connsiteY329" fmla="*/ 117120 h 447675"/>
                <a:gd name="connsiteX330" fmla="*/ 19241 w 590550"/>
                <a:gd name="connsiteY330" fmla="*/ 117977 h 447675"/>
                <a:gd name="connsiteX331" fmla="*/ 21145 w 590550"/>
                <a:gd name="connsiteY331" fmla="*/ 117977 h 447675"/>
                <a:gd name="connsiteX332" fmla="*/ 22860 w 590550"/>
                <a:gd name="connsiteY332" fmla="*/ 118739 h 447675"/>
                <a:gd name="connsiteX333" fmla="*/ 22860 w 590550"/>
                <a:gd name="connsiteY333" fmla="*/ 119882 h 447675"/>
                <a:gd name="connsiteX334" fmla="*/ 21812 w 590550"/>
                <a:gd name="connsiteY334" fmla="*/ 120549 h 447675"/>
                <a:gd name="connsiteX335" fmla="*/ 17717 w 590550"/>
                <a:gd name="connsiteY335" fmla="*/ 119406 h 447675"/>
                <a:gd name="connsiteX336" fmla="*/ 15145 w 590550"/>
                <a:gd name="connsiteY336" fmla="*/ 120168 h 447675"/>
                <a:gd name="connsiteX337" fmla="*/ 15811 w 590550"/>
                <a:gd name="connsiteY337" fmla="*/ 122739 h 447675"/>
                <a:gd name="connsiteX338" fmla="*/ 20955 w 590550"/>
                <a:gd name="connsiteY338" fmla="*/ 126930 h 447675"/>
                <a:gd name="connsiteX339" fmla="*/ 25432 w 590550"/>
                <a:gd name="connsiteY339" fmla="*/ 127407 h 447675"/>
                <a:gd name="connsiteX340" fmla="*/ 29528 w 590550"/>
                <a:gd name="connsiteY340" fmla="*/ 124930 h 447675"/>
                <a:gd name="connsiteX341" fmla="*/ 32385 w 590550"/>
                <a:gd name="connsiteY341" fmla="*/ 130455 h 447675"/>
                <a:gd name="connsiteX342" fmla="*/ 32385 w 590550"/>
                <a:gd name="connsiteY342" fmla="*/ 137408 h 447675"/>
                <a:gd name="connsiteX343" fmla="*/ 37719 w 590550"/>
                <a:gd name="connsiteY343" fmla="*/ 134931 h 447675"/>
                <a:gd name="connsiteX344" fmla="*/ 39529 w 590550"/>
                <a:gd name="connsiteY344" fmla="*/ 134931 h 447675"/>
                <a:gd name="connsiteX345" fmla="*/ 46101 w 590550"/>
                <a:gd name="connsiteY345" fmla="*/ 138170 h 447675"/>
                <a:gd name="connsiteX346" fmla="*/ 46863 w 590550"/>
                <a:gd name="connsiteY346" fmla="*/ 138170 h 447675"/>
                <a:gd name="connsiteX347" fmla="*/ 48292 w 590550"/>
                <a:gd name="connsiteY347" fmla="*/ 135312 h 447675"/>
                <a:gd name="connsiteX348" fmla="*/ 50863 w 590550"/>
                <a:gd name="connsiteY348" fmla="*/ 137122 h 447675"/>
                <a:gd name="connsiteX349" fmla="*/ 57150 w 590550"/>
                <a:gd name="connsiteY349" fmla="*/ 136455 h 447675"/>
                <a:gd name="connsiteX350" fmla="*/ 53626 w 590550"/>
                <a:gd name="connsiteY350" fmla="*/ 145980 h 447675"/>
                <a:gd name="connsiteX351" fmla="*/ 48387 w 590550"/>
                <a:gd name="connsiteY351" fmla="*/ 150838 h 447675"/>
                <a:gd name="connsiteX352" fmla="*/ 46863 w 590550"/>
                <a:gd name="connsiteY352" fmla="*/ 151791 h 447675"/>
                <a:gd name="connsiteX353" fmla="*/ 43815 w 590550"/>
                <a:gd name="connsiteY353" fmla="*/ 153124 h 447675"/>
                <a:gd name="connsiteX354" fmla="*/ 38862 w 590550"/>
                <a:gd name="connsiteY354" fmla="*/ 157791 h 447675"/>
                <a:gd name="connsiteX355" fmla="*/ 36831 w 590550"/>
                <a:gd name="connsiteY355" fmla="*/ 158849 h 447675"/>
                <a:gd name="connsiteX356" fmla="*/ 36576 w 590550"/>
                <a:gd name="connsiteY356" fmla="*/ 158744 h 447675"/>
                <a:gd name="connsiteX357" fmla="*/ 35243 w 590550"/>
                <a:gd name="connsiteY357" fmla="*/ 158172 h 447675"/>
                <a:gd name="connsiteX358" fmla="*/ 29528 w 590550"/>
                <a:gd name="connsiteY358" fmla="*/ 160077 h 447675"/>
                <a:gd name="connsiteX359" fmla="*/ 28289 w 590550"/>
                <a:gd name="connsiteY359" fmla="*/ 163983 h 447675"/>
                <a:gd name="connsiteX360" fmla="*/ 28289 w 590550"/>
                <a:gd name="connsiteY360" fmla="*/ 163983 h 447675"/>
                <a:gd name="connsiteX361" fmla="*/ 30480 w 590550"/>
                <a:gd name="connsiteY361" fmla="*/ 163411 h 447675"/>
                <a:gd name="connsiteX362" fmla="*/ 33909 w 590550"/>
                <a:gd name="connsiteY362" fmla="*/ 161030 h 447675"/>
                <a:gd name="connsiteX363" fmla="*/ 37624 w 590550"/>
                <a:gd name="connsiteY363" fmla="*/ 161601 h 447675"/>
                <a:gd name="connsiteX364" fmla="*/ 47149 w 590550"/>
                <a:gd name="connsiteY364" fmla="*/ 158363 h 447675"/>
                <a:gd name="connsiteX365" fmla="*/ 49816 w 590550"/>
                <a:gd name="connsiteY365" fmla="*/ 156553 h 447675"/>
                <a:gd name="connsiteX366" fmla="*/ 54483 w 590550"/>
                <a:gd name="connsiteY366" fmla="*/ 152743 h 447675"/>
                <a:gd name="connsiteX367" fmla="*/ 61817 w 590550"/>
                <a:gd name="connsiteY367" fmla="*/ 147219 h 447675"/>
                <a:gd name="connsiteX368" fmla="*/ 62484 w 590550"/>
                <a:gd name="connsiteY368" fmla="*/ 146647 h 447675"/>
                <a:gd name="connsiteX369" fmla="*/ 69914 w 590550"/>
                <a:gd name="connsiteY369" fmla="*/ 142456 h 447675"/>
                <a:gd name="connsiteX370" fmla="*/ 76772 w 590550"/>
                <a:gd name="connsiteY370" fmla="*/ 136836 h 447675"/>
                <a:gd name="connsiteX371" fmla="*/ 76772 w 590550"/>
                <a:gd name="connsiteY371" fmla="*/ 135693 h 447675"/>
                <a:gd name="connsiteX372" fmla="*/ 73247 w 590550"/>
                <a:gd name="connsiteY372" fmla="*/ 133884 h 447675"/>
                <a:gd name="connsiteX373" fmla="*/ 77248 w 590550"/>
                <a:gd name="connsiteY373" fmla="*/ 129502 h 447675"/>
                <a:gd name="connsiteX374" fmla="*/ 81248 w 590550"/>
                <a:gd name="connsiteY374" fmla="*/ 125787 h 447675"/>
                <a:gd name="connsiteX375" fmla="*/ 89249 w 590550"/>
                <a:gd name="connsiteY375" fmla="*/ 117977 h 447675"/>
                <a:gd name="connsiteX376" fmla="*/ 93250 w 590550"/>
                <a:gd name="connsiteY376" fmla="*/ 116739 h 447675"/>
                <a:gd name="connsiteX377" fmla="*/ 97441 w 590550"/>
                <a:gd name="connsiteY377" fmla="*/ 119882 h 447675"/>
                <a:gd name="connsiteX378" fmla="*/ 92869 w 590550"/>
                <a:gd name="connsiteY378" fmla="*/ 119882 h 447675"/>
                <a:gd name="connsiteX379" fmla="*/ 89630 w 590550"/>
                <a:gd name="connsiteY379" fmla="*/ 121215 h 447675"/>
                <a:gd name="connsiteX380" fmla="*/ 86297 w 590550"/>
                <a:gd name="connsiteY380" fmla="*/ 127597 h 447675"/>
                <a:gd name="connsiteX381" fmla="*/ 86297 w 590550"/>
                <a:gd name="connsiteY381" fmla="*/ 129026 h 447675"/>
                <a:gd name="connsiteX382" fmla="*/ 88773 w 590550"/>
                <a:gd name="connsiteY382" fmla="*/ 130074 h 447675"/>
                <a:gd name="connsiteX383" fmla="*/ 86106 w 590550"/>
                <a:gd name="connsiteY383" fmla="*/ 133217 h 447675"/>
                <a:gd name="connsiteX384" fmla="*/ 90297 w 590550"/>
                <a:gd name="connsiteY384" fmla="*/ 132455 h 447675"/>
                <a:gd name="connsiteX385" fmla="*/ 95917 w 590550"/>
                <a:gd name="connsiteY385" fmla="*/ 128931 h 447675"/>
                <a:gd name="connsiteX386" fmla="*/ 100584 w 590550"/>
                <a:gd name="connsiteY386" fmla="*/ 127407 h 447675"/>
                <a:gd name="connsiteX387" fmla="*/ 104185 w 590550"/>
                <a:gd name="connsiteY387" fmla="*/ 124364 h 447675"/>
                <a:gd name="connsiteX388" fmla="*/ 103823 w 590550"/>
                <a:gd name="connsiteY388" fmla="*/ 122549 h 447675"/>
                <a:gd name="connsiteX389" fmla="*/ 103346 w 590550"/>
                <a:gd name="connsiteY389" fmla="*/ 121787 h 447675"/>
                <a:gd name="connsiteX390" fmla="*/ 105632 w 590550"/>
                <a:gd name="connsiteY390" fmla="*/ 119406 h 447675"/>
                <a:gd name="connsiteX391" fmla="*/ 111347 w 590550"/>
                <a:gd name="connsiteY391" fmla="*/ 118548 h 447675"/>
                <a:gd name="connsiteX392" fmla="*/ 117158 w 590550"/>
                <a:gd name="connsiteY392" fmla="*/ 122549 h 447675"/>
                <a:gd name="connsiteX393" fmla="*/ 121729 w 590550"/>
                <a:gd name="connsiteY393" fmla="*/ 123216 h 447675"/>
                <a:gd name="connsiteX394" fmla="*/ 128778 w 590550"/>
                <a:gd name="connsiteY394" fmla="*/ 126549 h 447675"/>
                <a:gd name="connsiteX395" fmla="*/ 133922 w 590550"/>
                <a:gd name="connsiteY395" fmla="*/ 126549 h 447675"/>
                <a:gd name="connsiteX396" fmla="*/ 138684 w 590550"/>
                <a:gd name="connsiteY396" fmla="*/ 127407 h 447675"/>
                <a:gd name="connsiteX397" fmla="*/ 142780 w 590550"/>
                <a:gd name="connsiteY397" fmla="*/ 129026 h 447675"/>
                <a:gd name="connsiteX398" fmla="*/ 146495 w 590550"/>
                <a:gd name="connsiteY398" fmla="*/ 129026 h 447675"/>
                <a:gd name="connsiteX399" fmla="*/ 149257 w 590550"/>
                <a:gd name="connsiteY399" fmla="*/ 128264 h 447675"/>
                <a:gd name="connsiteX400" fmla="*/ 150305 w 590550"/>
                <a:gd name="connsiteY400" fmla="*/ 128264 h 447675"/>
                <a:gd name="connsiteX401" fmla="*/ 150305 w 590550"/>
                <a:gd name="connsiteY401" fmla="*/ 131026 h 447675"/>
                <a:gd name="connsiteX402" fmla="*/ 151924 w 590550"/>
                <a:gd name="connsiteY402" fmla="*/ 131883 h 447675"/>
                <a:gd name="connsiteX403" fmla="*/ 160115 w 590550"/>
                <a:gd name="connsiteY403" fmla="*/ 137313 h 447675"/>
                <a:gd name="connsiteX404" fmla="*/ 162973 w 590550"/>
                <a:gd name="connsiteY404" fmla="*/ 139027 h 447675"/>
                <a:gd name="connsiteX405" fmla="*/ 167259 w 590550"/>
                <a:gd name="connsiteY405" fmla="*/ 139027 h 447675"/>
                <a:gd name="connsiteX406" fmla="*/ 164687 w 590550"/>
                <a:gd name="connsiteY406" fmla="*/ 135122 h 447675"/>
                <a:gd name="connsiteX407" fmla="*/ 170021 w 590550"/>
                <a:gd name="connsiteY407" fmla="*/ 138170 h 447675"/>
                <a:gd name="connsiteX408" fmla="*/ 173260 w 590550"/>
                <a:gd name="connsiteY408" fmla="*/ 139313 h 447675"/>
                <a:gd name="connsiteX409" fmla="*/ 172307 w 590550"/>
                <a:gd name="connsiteY409" fmla="*/ 136074 h 447675"/>
                <a:gd name="connsiteX410" fmla="*/ 172307 w 590550"/>
                <a:gd name="connsiteY410" fmla="*/ 133884 h 447675"/>
                <a:gd name="connsiteX411" fmla="*/ 173069 w 590550"/>
                <a:gd name="connsiteY411" fmla="*/ 134455 h 447675"/>
                <a:gd name="connsiteX412" fmla="*/ 179261 w 590550"/>
                <a:gd name="connsiteY412" fmla="*/ 141027 h 447675"/>
                <a:gd name="connsiteX413" fmla="*/ 179832 w 590550"/>
                <a:gd name="connsiteY413" fmla="*/ 141789 h 447675"/>
                <a:gd name="connsiteX414" fmla="*/ 182690 w 590550"/>
                <a:gd name="connsiteY414" fmla="*/ 146647 h 447675"/>
                <a:gd name="connsiteX415" fmla="*/ 184976 w 590550"/>
                <a:gd name="connsiteY415" fmla="*/ 149981 h 447675"/>
                <a:gd name="connsiteX416" fmla="*/ 185452 w 590550"/>
                <a:gd name="connsiteY416" fmla="*/ 151124 h 447675"/>
                <a:gd name="connsiteX417" fmla="*/ 186976 w 590550"/>
                <a:gd name="connsiteY417" fmla="*/ 151886 h 447675"/>
                <a:gd name="connsiteX418" fmla="*/ 186404 w 590550"/>
                <a:gd name="connsiteY418" fmla="*/ 155982 h 447675"/>
                <a:gd name="connsiteX419" fmla="*/ 186404 w 590550"/>
                <a:gd name="connsiteY419" fmla="*/ 155982 h 447675"/>
                <a:gd name="connsiteX420" fmla="*/ 186404 w 590550"/>
                <a:gd name="connsiteY420" fmla="*/ 155982 h 447675"/>
                <a:gd name="connsiteX421" fmla="*/ 186404 w 590550"/>
                <a:gd name="connsiteY421" fmla="*/ 155982 h 447675"/>
                <a:gd name="connsiteX422" fmla="*/ 190024 w 590550"/>
                <a:gd name="connsiteY422" fmla="*/ 157410 h 447675"/>
                <a:gd name="connsiteX423" fmla="*/ 190024 w 590550"/>
                <a:gd name="connsiteY423" fmla="*/ 159982 h 447675"/>
                <a:gd name="connsiteX424" fmla="*/ 192500 w 590550"/>
                <a:gd name="connsiteY424" fmla="*/ 157982 h 447675"/>
                <a:gd name="connsiteX425" fmla="*/ 192500 w 590550"/>
                <a:gd name="connsiteY425" fmla="*/ 162078 h 447675"/>
                <a:gd name="connsiteX426" fmla="*/ 196215 w 590550"/>
                <a:gd name="connsiteY426" fmla="*/ 162840 h 447675"/>
                <a:gd name="connsiteX427" fmla="*/ 196882 w 590550"/>
                <a:gd name="connsiteY427" fmla="*/ 165888 h 447675"/>
                <a:gd name="connsiteX428" fmla="*/ 200501 w 590550"/>
                <a:gd name="connsiteY428" fmla="*/ 166935 h 447675"/>
                <a:gd name="connsiteX429" fmla="*/ 199668 w 590550"/>
                <a:gd name="connsiteY429" fmla="*/ 170060 h 447675"/>
                <a:gd name="connsiteX430" fmla="*/ 199739 w 590550"/>
                <a:gd name="connsiteY430" fmla="*/ 170174 h 447675"/>
                <a:gd name="connsiteX431" fmla="*/ 200501 w 590550"/>
                <a:gd name="connsiteY431" fmla="*/ 173222 h 447675"/>
                <a:gd name="connsiteX432" fmla="*/ 200501 w 590550"/>
                <a:gd name="connsiteY432" fmla="*/ 174460 h 447675"/>
                <a:gd name="connsiteX433" fmla="*/ 203168 w 590550"/>
                <a:gd name="connsiteY433" fmla="*/ 177032 h 447675"/>
                <a:gd name="connsiteX434" fmla="*/ 206026 w 590550"/>
                <a:gd name="connsiteY434" fmla="*/ 176365 h 447675"/>
                <a:gd name="connsiteX435" fmla="*/ 206026 w 590550"/>
                <a:gd name="connsiteY435" fmla="*/ 181318 h 447675"/>
                <a:gd name="connsiteX436" fmla="*/ 208502 w 590550"/>
                <a:gd name="connsiteY436" fmla="*/ 182175 h 447675"/>
                <a:gd name="connsiteX437" fmla="*/ 212122 w 590550"/>
                <a:gd name="connsiteY437" fmla="*/ 185604 h 447675"/>
                <a:gd name="connsiteX438" fmla="*/ 212122 w 590550"/>
                <a:gd name="connsiteY438" fmla="*/ 187509 h 447675"/>
                <a:gd name="connsiteX439" fmla="*/ 215265 w 590550"/>
                <a:gd name="connsiteY439" fmla="*/ 193701 h 447675"/>
                <a:gd name="connsiteX440" fmla="*/ 215932 w 590550"/>
                <a:gd name="connsiteY440" fmla="*/ 193701 h 447675"/>
                <a:gd name="connsiteX441" fmla="*/ 219170 w 590550"/>
                <a:gd name="connsiteY441" fmla="*/ 193701 h 447675"/>
                <a:gd name="connsiteX442" fmla="*/ 222314 w 590550"/>
                <a:gd name="connsiteY442" fmla="*/ 197130 h 447675"/>
                <a:gd name="connsiteX443" fmla="*/ 215551 w 590550"/>
                <a:gd name="connsiteY443" fmla="*/ 196082 h 447675"/>
                <a:gd name="connsiteX444" fmla="*/ 211931 w 590550"/>
                <a:gd name="connsiteY444" fmla="*/ 194748 h 447675"/>
                <a:gd name="connsiteX445" fmla="*/ 210122 w 590550"/>
                <a:gd name="connsiteY445" fmla="*/ 195606 h 447675"/>
                <a:gd name="connsiteX446" fmla="*/ 215837 w 590550"/>
                <a:gd name="connsiteY446" fmla="*/ 200559 h 447675"/>
                <a:gd name="connsiteX447" fmla="*/ 225933 w 590550"/>
                <a:gd name="connsiteY447" fmla="*/ 207131 h 447675"/>
                <a:gd name="connsiteX448" fmla="*/ 226886 w 590550"/>
                <a:gd name="connsiteY448" fmla="*/ 208083 h 447675"/>
                <a:gd name="connsiteX449" fmla="*/ 234696 w 590550"/>
                <a:gd name="connsiteY449" fmla="*/ 210846 h 447675"/>
                <a:gd name="connsiteX450" fmla="*/ 234696 w 590550"/>
                <a:gd name="connsiteY450" fmla="*/ 208750 h 447675"/>
                <a:gd name="connsiteX451" fmla="*/ 230600 w 590550"/>
                <a:gd name="connsiteY451" fmla="*/ 204940 h 447675"/>
                <a:gd name="connsiteX452" fmla="*/ 226124 w 590550"/>
                <a:gd name="connsiteY452" fmla="*/ 197511 h 447675"/>
                <a:gd name="connsiteX453" fmla="*/ 228028 w 590550"/>
                <a:gd name="connsiteY453" fmla="*/ 197511 h 447675"/>
                <a:gd name="connsiteX454" fmla="*/ 228790 w 590550"/>
                <a:gd name="connsiteY454" fmla="*/ 197511 h 447675"/>
                <a:gd name="connsiteX455" fmla="*/ 232696 w 590550"/>
                <a:gd name="connsiteY455" fmla="*/ 201797 h 447675"/>
                <a:gd name="connsiteX456" fmla="*/ 236792 w 590550"/>
                <a:gd name="connsiteY456" fmla="*/ 203130 h 447675"/>
                <a:gd name="connsiteX457" fmla="*/ 241078 w 590550"/>
                <a:gd name="connsiteY457" fmla="*/ 210179 h 447675"/>
                <a:gd name="connsiteX458" fmla="*/ 239840 w 590550"/>
                <a:gd name="connsiteY458" fmla="*/ 218847 h 447675"/>
                <a:gd name="connsiteX459" fmla="*/ 238125 w 590550"/>
                <a:gd name="connsiteY459" fmla="*/ 212941 h 447675"/>
                <a:gd name="connsiteX460" fmla="*/ 233934 w 590550"/>
                <a:gd name="connsiteY460" fmla="*/ 213894 h 447675"/>
                <a:gd name="connsiteX461" fmla="*/ 229743 w 590550"/>
                <a:gd name="connsiteY461" fmla="*/ 213132 h 447675"/>
                <a:gd name="connsiteX462" fmla="*/ 229743 w 590550"/>
                <a:gd name="connsiteY462" fmla="*/ 214941 h 447675"/>
                <a:gd name="connsiteX463" fmla="*/ 232220 w 590550"/>
                <a:gd name="connsiteY463" fmla="*/ 220561 h 447675"/>
                <a:gd name="connsiteX464" fmla="*/ 233744 w 590550"/>
                <a:gd name="connsiteY464" fmla="*/ 226848 h 447675"/>
                <a:gd name="connsiteX465" fmla="*/ 233267 w 590550"/>
                <a:gd name="connsiteY465" fmla="*/ 231515 h 447675"/>
                <a:gd name="connsiteX466" fmla="*/ 231458 w 590550"/>
                <a:gd name="connsiteY466" fmla="*/ 244183 h 447675"/>
                <a:gd name="connsiteX467" fmla="*/ 231458 w 590550"/>
                <a:gd name="connsiteY467" fmla="*/ 254375 h 447675"/>
                <a:gd name="connsiteX468" fmla="*/ 231458 w 590550"/>
                <a:gd name="connsiteY468" fmla="*/ 261423 h 447675"/>
                <a:gd name="connsiteX469" fmla="*/ 230791 w 590550"/>
                <a:gd name="connsiteY469" fmla="*/ 264186 h 447675"/>
                <a:gd name="connsiteX470" fmla="*/ 233077 w 590550"/>
                <a:gd name="connsiteY470" fmla="*/ 267805 h 447675"/>
                <a:gd name="connsiteX471" fmla="*/ 234029 w 590550"/>
                <a:gd name="connsiteY471" fmla="*/ 271996 h 447675"/>
                <a:gd name="connsiteX472" fmla="*/ 235363 w 590550"/>
                <a:gd name="connsiteY472" fmla="*/ 274473 h 447675"/>
                <a:gd name="connsiteX473" fmla="*/ 237458 w 590550"/>
                <a:gd name="connsiteY473" fmla="*/ 276949 h 447675"/>
                <a:gd name="connsiteX474" fmla="*/ 240983 w 590550"/>
                <a:gd name="connsiteY474" fmla="*/ 279426 h 447675"/>
                <a:gd name="connsiteX475" fmla="*/ 240983 w 590550"/>
                <a:gd name="connsiteY475" fmla="*/ 280473 h 447675"/>
                <a:gd name="connsiteX476" fmla="*/ 242600 w 590550"/>
                <a:gd name="connsiteY476" fmla="*/ 285330 h 447675"/>
                <a:gd name="connsiteX477" fmla="*/ 242602 w 590550"/>
                <a:gd name="connsiteY477" fmla="*/ 285331 h 447675"/>
                <a:gd name="connsiteX478" fmla="*/ 243554 w 590550"/>
                <a:gd name="connsiteY478" fmla="*/ 286760 h 447675"/>
                <a:gd name="connsiteX479" fmla="*/ 245364 w 590550"/>
                <a:gd name="connsiteY479" fmla="*/ 291332 h 447675"/>
                <a:gd name="connsiteX480" fmla="*/ 250508 w 590550"/>
                <a:gd name="connsiteY480" fmla="*/ 299809 h 447675"/>
                <a:gd name="connsiteX481" fmla="*/ 259556 w 590550"/>
                <a:gd name="connsiteY481" fmla="*/ 302762 h 447675"/>
                <a:gd name="connsiteX482" fmla="*/ 265652 w 590550"/>
                <a:gd name="connsiteY482" fmla="*/ 306381 h 447675"/>
                <a:gd name="connsiteX483" fmla="*/ 268034 w 590550"/>
                <a:gd name="connsiteY483" fmla="*/ 309906 h 447675"/>
                <a:gd name="connsiteX484" fmla="*/ 273272 w 590550"/>
                <a:gd name="connsiteY484" fmla="*/ 321050 h 447675"/>
                <a:gd name="connsiteX485" fmla="*/ 275558 w 590550"/>
                <a:gd name="connsiteY485" fmla="*/ 325717 h 447675"/>
                <a:gd name="connsiteX486" fmla="*/ 278321 w 590550"/>
                <a:gd name="connsiteY486" fmla="*/ 329432 h 447675"/>
                <a:gd name="connsiteX487" fmla="*/ 282702 w 590550"/>
                <a:gd name="connsiteY487" fmla="*/ 332956 h 447675"/>
                <a:gd name="connsiteX488" fmla="*/ 284054 w 590550"/>
                <a:gd name="connsiteY488" fmla="*/ 339692 h 447675"/>
                <a:gd name="connsiteX489" fmla="*/ 284035 w 590550"/>
                <a:gd name="connsiteY489" fmla="*/ 339719 h 447675"/>
                <a:gd name="connsiteX490" fmla="*/ 281273 w 590550"/>
                <a:gd name="connsiteY490" fmla="*/ 339719 h 447675"/>
                <a:gd name="connsiteX491" fmla="*/ 287084 w 590550"/>
                <a:gd name="connsiteY491" fmla="*/ 344291 h 447675"/>
                <a:gd name="connsiteX492" fmla="*/ 292799 w 590550"/>
                <a:gd name="connsiteY492" fmla="*/ 347529 h 447675"/>
                <a:gd name="connsiteX493" fmla="*/ 295466 w 590550"/>
                <a:gd name="connsiteY493" fmla="*/ 353149 h 447675"/>
                <a:gd name="connsiteX494" fmla="*/ 295466 w 590550"/>
                <a:gd name="connsiteY494" fmla="*/ 355530 h 447675"/>
                <a:gd name="connsiteX495" fmla="*/ 300038 w 590550"/>
                <a:gd name="connsiteY495" fmla="*/ 359150 h 447675"/>
                <a:gd name="connsiteX496" fmla="*/ 306419 w 590550"/>
                <a:gd name="connsiteY496" fmla="*/ 365436 h 447675"/>
                <a:gd name="connsiteX497" fmla="*/ 307467 w 590550"/>
                <a:gd name="connsiteY497" fmla="*/ 365436 h 447675"/>
                <a:gd name="connsiteX498" fmla="*/ 309372 w 590550"/>
                <a:gd name="connsiteY498" fmla="*/ 363531 h 447675"/>
                <a:gd name="connsiteX499" fmla="*/ 306324 w 590550"/>
                <a:gd name="connsiteY499" fmla="*/ 359626 h 447675"/>
                <a:gd name="connsiteX500" fmla="*/ 303467 w 590550"/>
                <a:gd name="connsiteY500" fmla="*/ 358483 h 447675"/>
                <a:gd name="connsiteX501" fmla="*/ 298609 w 590550"/>
                <a:gd name="connsiteY501" fmla="*/ 346672 h 447675"/>
                <a:gd name="connsiteX502" fmla="*/ 297466 w 590550"/>
                <a:gd name="connsiteY502" fmla="*/ 345148 h 447675"/>
                <a:gd name="connsiteX503" fmla="*/ 291084 w 590550"/>
                <a:gd name="connsiteY503" fmla="*/ 336957 h 447675"/>
                <a:gd name="connsiteX504" fmla="*/ 290513 w 590550"/>
                <a:gd name="connsiteY504" fmla="*/ 336195 h 447675"/>
                <a:gd name="connsiteX505" fmla="*/ 283940 w 590550"/>
                <a:gd name="connsiteY505" fmla="*/ 328765 h 447675"/>
                <a:gd name="connsiteX506" fmla="*/ 281845 w 590550"/>
                <a:gd name="connsiteY506" fmla="*/ 325622 h 447675"/>
                <a:gd name="connsiteX507" fmla="*/ 280797 w 590550"/>
                <a:gd name="connsiteY507" fmla="*/ 320574 h 447675"/>
                <a:gd name="connsiteX508" fmla="*/ 281940 w 590550"/>
                <a:gd name="connsiteY508" fmla="*/ 317240 h 447675"/>
                <a:gd name="connsiteX509" fmla="*/ 290322 w 590550"/>
                <a:gd name="connsiteY509" fmla="*/ 320669 h 447675"/>
                <a:gd name="connsiteX510" fmla="*/ 293465 w 590550"/>
                <a:gd name="connsiteY510" fmla="*/ 328860 h 447675"/>
                <a:gd name="connsiteX511" fmla="*/ 294227 w 590550"/>
                <a:gd name="connsiteY511" fmla="*/ 333337 h 447675"/>
                <a:gd name="connsiteX512" fmla="*/ 296323 w 590550"/>
                <a:gd name="connsiteY512" fmla="*/ 334099 h 447675"/>
                <a:gd name="connsiteX513" fmla="*/ 302895 w 590550"/>
                <a:gd name="connsiteY513" fmla="*/ 339433 h 447675"/>
                <a:gd name="connsiteX514" fmla="*/ 303657 w 590550"/>
                <a:gd name="connsiteY514" fmla="*/ 340481 h 447675"/>
                <a:gd name="connsiteX515" fmla="*/ 306419 w 590550"/>
                <a:gd name="connsiteY515" fmla="*/ 344005 h 447675"/>
                <a:gd name="connsiteX516" fmla="*/ 310706 w 590550"/>
                <a:gd name="connsiteY516" fmla="*/ 347625 h 447675"/>
                <a:gd name="connsiteX517" fmla="*/ 310706 w 590550"/>
                <a:gd name="connsiteY517" fmla="*/ 351435 h 447675"/>
                <a:gd name="connsiteX518" fmla="*/ 319183 w 590550"/>
                <a:gd name="connsiteY518" fmla="*/ 358293 h 447675"/>
                <a:gd name="connsiteX519" fmla="*/ 328708 w 590550"/>
                <a:gd name="connsiteY519" fmla="*/ 368770 h 447675"/>
                <a:gd name="connsiteX520" fmla="*/ 329851 w 590550"/>
                <a:gd name="connsiteY520" fmla="*/ 370770 h 447675"/>
                <a:gd name="connsiteX521" fmla="*/ 332137 w 590550"/>
                <a:gd name="connsiteY521" fmla="*/ 376866 h 447675"/>
                <a:gd name="connsiteX522" fmla="*/ 331375 w 590550"/>
                <a:gd name="connsiteY522" fmla="*/ 380581 h 447675"/>
                <a:gd name="connsiteX523" fmla="*/ 331946 w 590550"/>
                <a:gd name="connsiteY523" fmla="*/ 385248 h 447675"/>
                <a:gd name="connsiteX524" fmla="*/ 335947 w 590550"/>
                <a:gd name="connsiteY524" fmla="*/ 388582 h 447675"/>
                <a:gd name="connsiteX525" fmla="*/ 339566 w 590550"/>
                <a:gd name="connsiteY525" fmla="*/ 390678 h 447675"/>
                <a:gd name="connsiteX526" fmla="*/ 348234 w 590550"/>
                <a:gd name="connsiteY526" fmla="*/ 394107 h 447675"/>
                <a:gd name="connsiteX527" fmla="*/ 351187 w 590550"/>
                <a:gd name="connsiteY527" fmla="*/ 395345 h 447675"/>
                <a:gd name="connsiteX528" fmla="*/ 364522 w 590550"/>
                <a:gd name="connsiteY528" fmla="*/ 401346 h 447675"/>
                <a:gd name="connsiteX529" fmla="*/ 366808 w 590550"/>
                <a:gd name="connsiteY529" fmla="*/ 402203 h 447675"/>
                <a:gd name="connsiteX530" fmla="*/ 376333 w 590550"/>
                <a:gd name="connsiteY530" fmla="*/ 405918 h 447675"/>
                <a:gd name="connsiteX531" fmla="*/ 381762 w 590550"/>
                <a:gd name="connsiteY531" fmla="*/ 405918 h 447675"/>
                <a:gd name="connsiteX532" fmla="*/ 384810 w 590550"/>
                <a:gd name="connsiteY532" fmla="*/ 404584 h 447675"/>
                <a:gd name="connsiteX533" fmla="*/ 393287 w 590550"/>
                <a:gd name="connsiteY533" fmla="*/ 405441 h 447675"/>
                <a:gd name="connsiteX534" fmla="*/ 400145 w 590550"/>
                <a:gd name="connsiteY534" fmla="*/ 411347 h 447675"/>
                <a:gd name="connsiteX535" fmla="*/ 407194 w 590550"/>
                <a:gd name="connsiteY535" fmla="*/ 415919 h 447675"/>
                <a:gd name="connsiteX536" fmla="*/ 414909 w 590550"/>
                <a:gd name="connsiteY536" fmla="*/ 418205 h 447675"/>
                <a:gd name="connsiteX537" fmla="*/ 419862 w 590550"/>
                <a:gd name="connsiteY537" fmla="*/ 419729 h 447675"/>
                <a:gd name="connsiteX538" fmla="*/ 424529 w 590550"/>
                <a:gd name="connsiteY538" fmla="*/ 419729 h 447675"/>
                <a:gd name="connsiteX539" fmla="*/ 426530 w 590550"/>
                <a:gd name="connsiteY539" fmla="*/ 419729 h 447675"/>
                <a:gd name="connsiteX540" fmla="*/ 428339 w 590550"/>
                <a:gd name="connsiteY540" fmla="*/ 423920 h 447675"/>
                <a:gd name="connsiteX541" fmla="*/ 434054 w 590550"/>
                <a:gd name="connsiteY541" fmla="*/ 429635 h 447675"/>
                <a:gd name="connsiteX542" fmla="*/ 436055 w 590550"/>
                <a:gd name="connsiteY542" fmla="*/ 435064 h 447675"/>
                <a:gd name="connsiteX543" fmla="*/ 439007 w 590550"/>
                <a:gd name="connsiteY543" fmla="*/ 438588 h 447675"/>
                <a:gd name="connsiteX544" fmla="*/ 440055 w 590550"/>
                <a:gd name="connsiteY544" fmla="*/ 436683 h 447675"/>
                <a:gd name="connsiteX545" fmla="*/ 446246 w 590550"/>
                <a:gd name="connsiteY545" fmla="*/ 441732 h 447675"/>
                <a:gd name="connsiteX546" fmla="*/ 447389 w 590550"/>
                <a:gd name="connsiteY546" fmla="*/ 443256 h 447675"/>
                <a:gd name="connsiteX547" fmla="*/ 448628 w 590550"/>
                <a:gd name="connsiteY547" fmla="*/ 445065 h 447675"/>
                <a:gd name="connsiteX548" fmla="*/ 451485 w 590550"/>
                <a:gd name="connsiteY548" fmla="*/ 446304 h 447675"/>
                <a:gd name="connsiteX549" fmla="*/ 461010 w 590550"/>
                <a:gd name="connsiteY549" fmla="*/ 450685 h 447675"/>
                <a:gd name="connsiteX550" fmla="*/ 464915 w 590550"/>
                <a:gd name="connsiteY550" fmla="*/ 450685 h 447675"/>
                <a:gd name="connsiteX551" fmla="*/ 463677 w 590550"/>
                <a:gd name="connsiteY551" fmla="*/ 447923 h 447675"/>
                <a:gd name="connsiteX552" fmla="*/ 467773 w 590550"/>
                <a:gd name="connsiteY552" fmla="*/ 444208 h 447675"/>
                <a:gd name="connsiteX553" fmla="*/ 472059 w 590550"/>
                <a:gd name="connsiteY553" fmla="*/ 444208 h 447675"/>
                <a:gd name="connsiteX554" fmla="*/ 473583 w 590550"/>
                <a:gd name="connsiteY554" fmla="*/ 445256 h 447675"/>
                <a:gd name="connsiteX555" fmla="*/ 474250 w 590550"/>
                <a:gd name="connsiteY555" fmla="*/ 441922 h 447675"/>
                <a:gd name="connsiteX556" fmla="*/ 471011 w 590550"/>
                <a:gd name="connsiteY556" fmla="*/ 441065 h 447675"/>
                <a:gd name="connsiteX557" fmla="*/ 466916 w 590550"/>
                <a:gd name="connsiteY557" fmla="*/ 441732 h 447675"/>
                <a:gd name="connsiteX558" fmla="*/ 461867 w 590550"/>
                <a:gd name="connsiteY558" fmla="*/ 444208 h 447675"/>
                <a:gd name="connsiteX559" fmla="*/ 457676 w 590550"/>
                <a:gd name="connsiteY559" fmla="*/ 444208 h 447675"/>
                <a:gd name="connsiteX560" fmla="*/ 453295 w 590550"/>
                <a:gd name="connsiteY560" fmla="*/ 441827 h 447675"/>
                <a:gd name="connsiteX561" fmla="*/ 451009 w 590550"/>
                <a:gd name="connsiteY561" fmla="*/ 439541 h 447675"/>
                <a:gd name="connsiteX562" fmla="*/ 446246 w 590550"/>
                <a:gd name="connsiteY562" fmla="*/ 432969 h 447675"/>
                <a:gd name="connsiteX563" fmla="*/ 445675 w 590550"/>
                <a:gd name="connsiteY563" fmla="*/ 429825 h 447675"/>
                <a:gd name="connsiteX564" fmla="*/ 448056 w 590550"/>
                <a:gd name="connsiteY564" fmla="*/ 415252 h 447675"/>
                <a:gd name="connsiteX565" fmla="*/ 448056 w 590550"/>
                <a:gd name="connsiteY565" fmla="*/ 410013 h 447675"/>
                <a:gd name="connsiteX566" fmla="*/ 444341 w 590550"/>
                <a:gd name="connsiteY566" fmla="*/ 408108 h 447675"/>
                <a:gd name="connsiteX567" fmla="*/ 439674 w 590550"/>
                <a:gd name="connsiteY567" fmla="*/ 406108 h 447675"/>
                <a:gd name="connsiteX568" fmla="*/ 435007 w 590550"/>
                <a:gd name="connsiteY568" fmla="*/ 406108 h 447675"/>
                <a:gd name="connsiteX569" fmla="*/ 422720 w 590550"/>
                <a:gd name="connsiteY569" fmla="*/ 406870 h 447675"/>
                <a:gd name="connsiteX570" fmla="*/ 418814 w 590550"/>
                <a:gd name="connsiteY570" fmla="*/ 406108 h 447675"/>
                <a:gd name="connsiteX571" fmla="*/ 420338 w 590550"/>
                <a:gd name="connsiteY571" fmla="*/ 403822 h 447675"/>
                <a:gd name="connsiteX572" fmla="*/ 422053 w 590550"/>
                <a:gd name="connsiteY572" fmla="*/ 401060 h 447675"/>
                <a:gd name="connsiteX573" fmla="*/ 422053 w 590550"/>
                <a:gd name="connsiteY573" fmla="*/ 392678 h 447675"/>
                <a:gd name="connsiteX574" fmla="*/ 422053 w 590550"/>
                <a:gd name="connsiteY574" fmla="*/ 390963 h 447675"/>
                <a:gd name="connsiteX575" fmla="*/ 424339 w 590550"/>
                <a:gd name="connsiteY575" fmla="*/ 390963 h 447675"/>
                <a:gd name="connsiteX576" fmla="*/ 425196 w 590550"/>
                <a:gd name="connsiteY576" fmla="*/ 387820 h 447675"/>
                <a:gd name="connsiteX577" fmla="*/ 428339 w 590550"/>
                <a:gd name="connsiteY577" fmla="*/ 379057 h 447675"/>
                <a:gd name="connsiteX578" fmla="*/ 426434 w 590550"/>
                <a:gd name="connsiteY578" fmla="*/ 375342 h 447675"/>
                <a:gd name="connsiteX579" fmla="*/ 421196 w 590550"/>
                <a:gd name="connsiteY579" fmla="*/ 375342 h 447675"/>
                <a:gd name="connsiteX580" fmla="*/ 414719 w 590550"/>
                <a:gd name="connsiteY580" fmla="*/ 376866 h 447675"/>
                <a:gd name="connsiteX581" fmla="*/ 410528 w 590550"/>
                <a:gd name="connsiteY581" fmla="*/ 381629 h 447675"/>
                <a:gd name="connsiteX582" fmla="*/ 408337 w 590550"/>
                <a:gd name="connsiteY582" fmla="*/ 387820 h 447675"/>
                <a:gd name="connsiteX583" fmla="*/ 404527 w 590550"/>
                <a:gd name="connsiteY583" fmla="*/ 392297 h 447675"/>
                <a:gd name="connsiteX584" fmla="*/ 396431 w 590550"/>
                <a:gd name="connsiteY584" fmla="*/ 392297 h 447675"/>
                <a:gd name="connsiteX585" fmla="*/ 389382 w 590550"/>
                <a:gd name="connsiteY585" fmla="*/ 393726 h 447675"/>
                <a:gd name="connsiteX586" fmla="*/ 384429 w 590550"/>
                <a:gd name="connsiteY586" fmla="*/ 391249 h 447675"/>
                <a:gd name="connsiteX587" fmla="*/ 378905 w 590550"/>
                <a:gd name="connsiteY587" fmla="*/ 386487 h 447675"/>
                <a:gd name="connsiteX588" fmla="*/ 375857 w 590550"/>
                <a:gd name="connsiteY588" fmla="*/ 381629 h 447675"/>
                <a:gd name="connsiteX589" fmla="*/ 371570 w 590550"/>
                <a:gd name="connsiteY589" fmla="*/ 365532 h 447675"/>
                <a:gd name="connsiteX590" fmla="*/ 371570 w 590550"/>
                <a:gd name="connsiteY590" fmla="*/ 359340 h 447675"/>
                <a:gd name="connsiteX591" fmla="*/ 371570 w 590550"/>
                <a:gd name="connsiteY591" fmla="*/ 355530 h 447675"/>
                <a:gd name="connsiteX592" fmla="*/ 372713 w 590550"/>
                <a:gd name="connsiteY592" fmla="*/ 353054 h 447675"/>
                <a:gd name="connsiteX593" fmla="*/ 373572 w 590550"/>
                <a:gd name="connsiteY593" fmla="*/ 348008 h 447675"/>
                <a:gd name="connsiteX594" fmla="*/ 373571 w 590550"/>
                <a:gd name="connsiteY594" fmla="*/ 348006 h 447675"/>
                <a:gd name="connsiteX595" fmla="*/ 372713 w 590550"/>
                <a:gd name="connsiteY595" fmla="*/ 342862 h 447675"/>
                <a:gd name="connsiteX596" fmla="*/ 380809 w 590550"/>
                <a:gd name="connsiteY596" fmla="*/ 334194 h 447675"/>
                <a:gd name="connsiteX597" fmla="*/ 386048 w 590550"/>
                <a:gd name="connsiteY597" fmla="*/ 330384 h 447675"/>
                <a:gd name="connsiteX598" fmla="*/ 386810 w 590550"/>
                <a:gd name="connsiteY598" fmla="*/ 328289 h 447675"/>
                <a:gd name="connsiteX599" fmla="*/ 390620 w 590550"/>
                <a:gd name="connsiteY599" fmla="*/ 328289 h 447675"/>
                <a:gd name="connsiteX600" fmla="*/ 396526 w 590550"/>
                <a:gd name="connsiteY600" fmla="*/ 327622 h 447675"/>
                <a:gd name="connsiteX601" fmla="*/ 402812 w 590550"/>
                <a:gd name="connsiteY601" fmla="*/ 327622 h 447675"/>
                <a:gd name="connsiteX602" fmla="*/ 405860 w 590550"/>
                <a:gd name="connsiteY602" fmla="*/ 329527 h 447675"/>
                <a:gd name="connsiteX603" fmla="*/ 414052 w 590550"/>
                <a:gd name="connsiteY603" fmla="*/ 328956 h 447675"/>
                <a:gd name="connsiteX604" fmla="*/ 414052 w 590550"/>
                <a:gd name="connsiteY604" fmla="*/ 327813 h 447675"/>
                <a:gd name="connsiteX605" fmla="*/ 410813 w 590550"/>
                <a:gd name="connsiteY605" fmla="*/ 325241 h 447675"/>
                <a:gd name="connsiteX606" fmla="*/ 419195 w 590550"/>
                <a:gd name="connsiteY606" fmla="*/ 324098 h 447675"/>
                <a:gd name="connsiteX607" fmla="*/ 422434 w 590550"/>
                <a:gd name="connsiteY607" fmla="*/ 323526 h 447675"/>
                <a:gd name="connsiteX608" fmla="*/ 423672 w 590550"/>
                <a:gd name="connsiteY608" fmla="*/ 323526 h 447675"/>
                <a:gd name="connsiteX609" fmla="*/ 427101 w 590550"/>
                <a:gd name="connsiteY609" fmla="*/ 324193 h 447675"/>
                <a:gd name="connsiteX610" fmla="*/ 437198 w 590550"/>
                <a:gd name="connsiteY610" fmla="*/ 327051 h 447675"/>
                <a:gd name="connsiteX611" fmla="*/ 438912 w 590550"/>
                <a:gd name="connsiteY611" fmla="*/ 328098 h 447675"/>
                <a:gd name="connsiteX612" fmla="*/ 442341 w 590550"/>
                <a:gd name="connsiteY612" fmla="*/ 326479 h 447675"/>
                <a:gd name="connsiteX613" fmla="*/ 445008 w 590550"/>
                <a:gd name="connsiteY613" fmla="*/ 326479 h 447675"/>
                <a:gd name="connsiteX614" fmla="*/ 451295 w 590550"/>
                <a:gd name="connsiteY614" fmla="*/ 332956 h 447675"/>
                <a:gd name="connsiteX615" fmla="*/ 451295 w 590550"/>
                <a:gd name="connsiteY615" fmla="*/ 334766 h 447675"/>
                <a:gd name="connsiteX616" fmla="*/ 452247 w 590550"/>
                <a:gd name="connsiteY616" fmla="*/ 341814 h 447675"/>
                <a:gd name="connsiteX617" fmla="*/ 453200 w 590550"/>
                <a:gd name="connsiteY617" fmla="*/ 343815 h 447675"/>
                <a:gd name="connsiteX618" fmla="*/ 454724 w 590550"/>
                <a:gd name="connsiteY618" fmla="*/ 345624 h 447675"/>
                <a:gd name="connsiteX619" fmla="*/ 460153 w 590550"/>
                <a:gd name="connsiteY619" fmla="*/ 353244 h 447675"/>
                <a:gd name="connsiteX620" fmla="*/ 463391 w 590550"/>
                <a:gd name="connsiteY620" fmla="*/ 352578 h 447675"/>
                <a:gd name="connsiteX621" fmla="*/ 463391 w 590550"/>
                <a:gd name="connsiteY621" fmla="*/ 341910 h 447675"/>
                <a:gd name="connsiteX622" fmla="*/ 459010 w 590550"/>
                <a:gd name="connsiteY622" fmla="*/ 330384 h 447675"/>
                <a:gd name="connsiteX623" fmla="*/ 459962 w 590550"/>
                <a:gd name="connsiteY623" fmla="*/ 314192 h 447675"/>
                <a:gd name="connsiteX624" fmla="*/ 462629 w 590550"/>
                <a:gd name="connsiteY624" fmla="*/ 311715 h 447675"/>
                <a:gd name="connsiteX625" fmla="*/ 467487 w 590550"/>
                <a:gd name="connsiteY625" fmla="*/ 308667 h 447675"/>
                <a:gd name="connsiteX626" fmla="*/ 475298 w 590550"/>
                <a:gd name="connsiteY626" fmla="*/ 302952 h 447675"/>
                <a:gd name="connsiteX627" fmla="*/ 475298 w 590550"/>
                <a:gd name="connsiteY627" fmla="*/ 302952 h 447675"/>
                <a:gd name="connsiteX628" fmla="*/ 482251 w 590550"/>
                <a:gd name="connsiteY628" fmla="*/ 298380 h 447675"/>
                <a:gd name="connsiteX629" fmla="*/ 482251 w 590550"/>
                <a:gd name="connsiteY629" fmla="*/ 295618 h 447675"/>
                <a:gd name="connsiteX630" fmla="*/ 486061 w 590550"/>
                <a:gd name="connsiteY630" fmla="*/ 292856 h 447675"/>
                <a:gd name="connsiteX631" fmla="*/ 483203 w 590550"/>
                <a:gd name="connsiteY631" fmla="*/ 291427 h 447675"/>
                <a:gd name="connsiteX632" fmla="*/ 485584 w 590550"/>
                <a:gd name="connsiteY632" fmla="*/ 287998 h 447675"/>
                <a:gd name="connsiteX633" fmla="*/ 483203 w 590550"/>
                <a:gd name="connsiteY633" fmla="*/ 285141 h 447675"/>
                <a:gd name="connsiteX634" fmla="*/ 483203 w 590550"/>
                <a:gd name="connsiteY634" fmla="*/ 278283 h 447675"/>
                <a:gd name="connsiteX635" fmla="*/ 483203 w 590550"/>
                <a:gd name="connsiteY635" fmla="*/ 278283 h 447675"/>
                <a:gd name="connsiteX636" fmla="*/ 483203 w 590550"/>
                <a:gd name="connsiteY636" fmla="*/ 272758 h 447675"/>
                <a:gd name="connsiteX637" fmla="*/ 485013 w 590550"/>
                <a:gd name="connsiteY637" fmla="*/ 271615 h 447675"/>
                <a:gd name="connsiteX638" fmla="*/ 485013 w 590550"/>
                <a:gd name="connsiteY638" fmla="*/ 274187 h 447675"/>
                <a:gd name="connsiteX639" fmla="*/ 487871 w 590550"/>
                <a:gd name="connsiteY639" fmla="*/ 279711 h 447675"/>
                <a:gd name="connsiteX640" fmla="*/ 489014 w 590550"/>
                <a:gd name="connsiteY640" fmla="*/ 273425 h 447675"/>
                <a:gd name="connsiteX641" fmla="*/ 489014 w 590550"/>
                <a:gd name="connsiteY641" fmla="*/ 272472 h 447675"/>
                <a:gd name="connsiteX642" fmla="*/ 489014 w 590550"/>
                <a:gd name="connsiteY642" fmla="*/ 271425 h 447675"/>
                <a:gd name="connsiteX643" fmla="*/ 491871 w 590550"/>
                <a:gd name="connsiteY643" fmla="*/ 271425 h 447675"/>
                <a:gd name="connsiteX644" fmla="*/ 495681 w 590550"/>
                <a:gd name="connsiteY644" fmla="*/ 263138 h 447675"/>
                <a:gd name="connsiteX645" fmla="*/ 497777 w 590550"/>
                <a:gd name="connsiteY645" fmla="*/ 261233 h 447675"/>
                <a:gd name="connsiteX646" fmla="*/ 497777 w 590550"/>
                <a:gd name="connsiteY646" fmla="*/ 261233 h 447675"/>
                <a:gd name="connsiteX647" fmla="*/ 503682 w 590550"/>
                <a:gd name="connsiteY647" fmla="*/ 258090 h 447675"/>
                <a:gd name="connsiteX648" fmla="*/ 513207 w 590550"/>
                <a:gd name="connsiteY648" fmla="*/ 255613 h 447675"/>
                <a:gd name="connsiteX649" fmla="*/ 514064 w 590550"/>
                <a:gd name="connsiteY649" fmla="*/ 254756 h 447675"/>
                <a:gd name="connsiteX650" fmla="*/ 514159 w 590550"/>
                <a:gd name="connsiteY650" fmla="*/ 251232 h 447675"/>
                <a:gd name="connsiteX651" fmla="*/ 514159 w 590550"/>
                <a:gd name="connsiteY651" fmla="*/ 248755 h 447675"/>
                <a:gd name="connsiteX652" fmla="*/ 520541 w 590550"/>
                <a:gd name="connsiteY652" fmla="*/ 241230 h 447675"/>
                <a:gd name="connsiteX653" fmla="*/ 525113 w 590550"/>
                <a:gd name="connsiteY653" fmla="*/ 238087 h 447675"/>
                <a:gd name="connsiteX654" fmla="*/ 534638 w 590550"/>
                <a:gd name="connsiteY654" fmla="*/ 233610 h 447675"/>
                <a:gd name="connsiteX655" fmla="*/ 544163 w 590550"/>
                <a:gd name="connsiteY655" fmla="*/ 231039 h 447675"/>
                <a:gd name="connsiteX656" fmla="*/ 547211 w 590550"/>
                <a:gd name="connsiteY656" fmla="*/ 231039 h 447675"/>
                <a:gd name="connsiteX657" fmla="*/ 551593 w 590550"/>
                <a:gd name="connsiteY657" fmla="*/ 232753 h 447675"/>
                <a:gd name="connsiteX658" fmla="*/ 549878 w 590550"/>
                <a:gd name="connsiteY658" fmla="*/ 233896 h 447675"/>
                <a:gd name="connsiteX659" fmla="*/ 541115 w 590550"/>
                <a:gd name="connsiteY659" fmla="*/ 237706 h 447675"/>
                <a:gd name="connsiteX660" fmla="*/ 539496 w 590550"/>
                <a:gd name="connsiteY660" fmla="*/ 241040 h 447675"/>
                <a:gd name="connsiteX661" fmla="*/ 542258 w 590550"/>
                <a:gd name="connsiteY661" fmla="*/ 243897 h 447675"/>
                <a:gd name="connsiteX662" fmla="*/ 545497 w 590550"/>
                <a:gd name="connsiteY662" fmla="*/ 242278 h 447675"/>
                <a:gd name="connsiteX663" fmla="*/ 549783 w 590550"/>
                <a:gd name="connsiteY663" fmla="*/ 237897 h 447675"/>
                <a:gd name="connsiteX664" fmla="*/ 561880 w 590550"/>
                <a:gd name="connsiteY664" fmla="*/ 234087 h 447675"/>
                <a:gd name="connsiteX665" fmla="*/ 564642 w 590550"/>
                <a:gd name="connsiteY665" fmla="*/ 231705 h 447675"/>
                <a:gd name="connsiteX666" fmla="*/ 568928 w 590550"/>
                <a:gd name="connsiteY666" fmla="*/ 226943 h 447675"/>
                <a:gd name="connsiteX667" fmla="*/ 568928 w 590550"/>
                <a:gd name="connsiteY667" fmla="*/ 225133 h 447675"/>
                <a:gd name="connsiteX668" fmla="*/ 568452 w 590550"/>
                <a:gd name="connsiteY668" fmla="*/ 222752 h 447675"/>
                <a:gd name="connsiteX669" fmla="*/ 566357 w 590550"/>
                <a:gd name="connsiteY669" fmla="*/ 224276 h 447675"/>
                <a:gd name="connsiteX670" fmla="*/ 562832 w 590550"/>
                <a:gd name="connsiteY670" fmla="*/ 230562 h 447675"/>
                <a:gd name="connsiteX671" fmla="*/ 558832 w 590550"/>
                <a:gd name="connsiteY671" fmla="*/ 230562 h 447675"/>
                <a:gd name="connsiteX672" fmla="*/ 552355 w 590550"/>
                <a:gd name="connsiteY672" fmla="*/ 229419 h 447675"/>
                <a:gd name="connsiteX673" fmla="*/ 547592 w 590550"/>
                <a:gd name="connsiteY673" fmla="*/ 226467 h 447675"/>
                <a:gd name="connsiteX674" fmla="*/ 545116 w 590550"/>
                <a:gd name="connsiteY674" fmla="*/ 221990 h 447675"/>
                <a:gd name="connsiteX675" fmla="*/ 544163 w 590550"/>
                <a:gd name="connsiteY675" fmla="*/ 220752 h 447675"/>
                <a:gd name="connsiteX676" fmla="*/ 545021 w 590550"/>
                <a:gd name="connsiteY676" fmla="*/ 217037 h 447675"/>
                <a:gd name="connsiteX677" fmla="*/ 538734 w 590550"/>
                <a:gd name="connsiteY677" fmla="*/ 214370 h 447675"/>
                <a:gd name="connsiteX678" fmla="*/ 540544 w 590550"/>
                <a:gd name="connsiteY678" fmla="*/ 214370 h 447675"/>
                <a:gd name="connsiteX679" fmla="*/ 546259 w 590550"/>
                <a:gd name="connsiteY679" fmla="*/ 213227 h 447675"/>
                <a:gd name="connsiteX680" fmla="*/ 548450 w 590550"/>
                <a:gd name="connsiteY680" fmla="*/ 211608 h 447675"/>
                <a:gd name="connsiteX681" fmla="*/ 545547 w 590550"/>
                <a:gd name="connsiteY681" fmla="*/ 207556 h 447675"/>
                <a:gd name="connsiteX682" fmla="*/ 545116 w 590550"/>
                <a:gd name="connsiteY682" fmla="*/ 207512 h 447675"/>
                <a:gd name="connsiteX683" fmla="*/ 536639 w 590550"/>
                <a:gd name="connsiteY683" fmla="*/ 207512 h 447675"/>
                <a:gd name="connsiteX684" fmla="*/ 526542 w 590550"/>
                <a:gd name="connsiteY684" fmla="*/ 211703 h 447675"/>
                <a:gd name="connsiteX685" fmla="*/ 520351 w 590550"/>
                <a:gd name="connsiteY685" fmla="*/ 216751 h 447675"/>
                <a:gd name="connsiteX686" fmla="*/ 516446 w 590550"/>
                <a:gd name="connsiteY686" fmla="*/ 220942 h 447675"/>
                <a:gd name="connsiteX687" fmla="*/ 514445 w 590550"/>
                <a:gd name="connsiteY687" fmla="*/ 221609 h 447675"/>
                <a:gd name="connsiteX688" fmla="*/ 514445 w 590550"/>
                <a:gd name="connsiteY688" fmla="*/ 220752 h 447675"/>
                <a:gd name="connsiteX689" fmla="*/ 515779 w 590550"/>
                <a:gd name="connsiteY689" fmla="*/ 218751 h 447675"/>
                <a:gd name="connsiteX690" fmla="*/ 520351 w 590550"/>
                <a:gd name="connsiteY690" fmla="*/ 213417 h 447675"/>
                <a:gd name="connsiteX691" fmla="*/ 532067 w 590550"/>
                <a:gd name="connsiteY691" fmla="*/ 205416 h 447675"/>
                <a:gd name="connsiteX692" fmla="*/ 533019 w 590550"/>
                <a:gd name="connsiteY692" fmla="*/ 204178 h 447675"/>
                <a:gd name="connsiteX693" fmla="*/ 540353 w 590550"/>
                <a:gd name="connsiteY693" fmla="*/ 199225 h 447675"/>
                <a:gd name="connsiteX694" fmla="*/ 558927 w 590550"/>
                <a:gd name="connsiteY694" fmla="*/ 199225 h 447675"/>
                <a:gd name="connsiteX695" fmla="*/ 568452 w 590550"/>
                <a:gd name="connsiteY695" fmla="*/ 199225 h 447675"/>
                <a:gd name="connsiteX696" fmla="*/ 573977 w 590550"/>
                <a:gd name="connsiteY696" fmla="*/ 197034 h 447675"/>
                <a:gd name="connsiteX697" fmla="*/ 576929 w 590550"/>
                <a:gd name="connsiteY697" fmla="*/ 194558 h 447675"/>
                <a:gd name="connsiteX698" fmla="*/ 582168 w 590550"/>
                <a:gd name="connsiteY698" fmla="*/ 191605 h 447675"/>
                <a:gd name="connsiteX699" fmla="*/ 404432 w 590550"/>
                <a:gd name="connsiteY699" fmla="*/ 96355 h 447675"/>
                <a:gd name="connsiteX700" fmla="*/ 401479 w 590550"/>
                <a:gd name="connsiteY700" fmla="*/ 96927 h 447675"/>
                <a:gd name="connsiteX701" fmla="*/ 404432 w 590550"/>
                <a:gd name="connsiteY701" fmla="*/ 96641 h 447675"/>
                <a:gd name="connsiteX702" fmla="*/ 265652 w 590550"/>
                <a:gd name="connsiteY702" fmla="*/ 75781 h 447675"/>
                <a:gd name="connsiteX703" fmla="*/ 263462 w 590550"/>
                <a:gd name="connsiteY703" fmla="*/ 79591 h 447675"/>
                <a:gd name="connsiteX704" fmla="*/ 260128 w 590550"/>
                <a:gd name="connsiteY704" fmla="*/ 79591 h 447675"/>
                <a:gd name="connsiteX705" fmla="*/ 255270 w 590550"/>
                <a:gd name="connsiteY705" fmla="*/ 80163 h 447675"/>
                <a:gd name="connsiteX706" fmla="*/ 255842 w 590550"/>
                <a:gd name="connsiteY706" fmla="*/ 82353 h 447675"/>
                <a:gd name="connsiteX707" fmla="*/ 246793 w 590550"/>
                <a:gd name="connsiteY707" fmla="*/ 87021 h 447675"/>
                <a:gd name="connsiteX708" fmla="*/ 248412 w 590550"/>
                <a:gd name="connsiteY708" fmla="*/ 84925 h 447675"/>
                <a:gd name="connsiteX709" fmla="*/ 250889 w 590550"/>
                <a:gd name="connsiteY709" fmla="*/ 82734 h 447675"/>
                <a:gd name="connsiteX710" fmla="*/ 250889 w 590550"/>
                <a:gd name="connsiteY710" fmla="*/ 81496 h 447675"/>
                <a:gd name="connsiteX711" fmla="*/ 249650 w 590550"/>
                <a:gd name="connsiteY711" fmla="*/ 80925 h 447675"/>
                <a:gd name="connsiteX712" fmla="*/ 245555 w 590550"/>
                <a:gd name="connsiteY712" fmla="*/ 83782 h 447675"/>
                <a:gd name="connsiteX713" fmla="*/ 241344 w 590550"/>
                <a:gd name="connsiteY713" fmla="*/ 85903 h 447675"/>
                <a:gd name="connsiteX714" fmla="*/ 241268 w 590550"/>
                <a:gd name="connsiteY714" fmla="*/ 85878 h 447675"/>
                <a:gd name="connsiteX715" fmla="*/ 236125 w 590550"/>
                <a:gd name="connsiteY715" fmla="*/ 84544 h 447675"/>
                <a:gd name="connsiteX716" fmla="*/ 238601 w 590550"/>
                <a:gd name="connsiteY716" fmla="*/ 82163 h 447675"/>
                <a:gd name="connsiteX717" fmla="*/ 241268 w 590550"/>
                <a:gd name="connsiteY717" fmla="*/ 79305 h 447675"/>
                <a:gd name="connsiteX718" fmla="*/ 240697 w 590550"/>
                <a:gd name="connsiteY718" fmla="*/ 76924 h 447675"/>
                <a:gd name="connsiteX719" fmla="*/ 245174 w 590550"/>
                <a:gd name="connsiteY719" fmla="*/ 76924 h 447675"/>
                <a:gd name="connsiteX720" fmla="*/ 244221 w 590550"/>
                <a:gd name="connsiteY720" fmla="*/ 75019 h 447675"/>
                <a:gd name="connsiteX721" fmla="*/ 238601 w 590550"/>
                <a:gd name="connsiteY721" fmla="*/ 75019 h 447675"/>
                <a:gd name="connsiteX722" fmla="*/ 234982 w 590550"/>
                <a:gd name="connsiteY722" fmla="*/ 75686 h 447675"/>
                <a:gd name="connsiteX723" fmla="*/ 227743 w 590550"/>
                <a:gd name="connsiteY723" fmla="*/ 77210 h 447675"/>
                <a:gd name="connsiteX724" fmla="*/ 226600 w 590550"/>
                <a:gd name="connsiteY724" fmla="*/ 75210 h 447675"/>
                <a:gd name="connsiteX725" fmla="*/ 227362 w 590550"/>
                <a:gd name="connsiteY725" fmla="*/ 74448 h 447675"/>
                <a:gd name="connsiteX726" fmla="*/ 239840 w 590550"/>
                <a:gd name="connsiteY726" fmla="*/ 71590 h 447675"/>
                <a:gd name="connsiteX727" fmla="*/ 246221 w 590550"/>
                <a:gd name="connsiteY727" fmla="*/ 69685 h 447675"/>
                <a:gd name="connsiteX728" fmla="*/ 253460 w 590550"/>
                <a:gd name="connsiteY728" fmla="*/ 67685 h 447675"/>
                <a:gd name="connsiteX729" fmla="*/ 256985 w 590550"/>
                <a:gd name="connsiteY729" fmla="*/ 69209 h 447675"/>
                <a:gd name="connsiteX730" fmla="*/ 252889 w 590550"/>
                <a:gd name="connsiteY730" fmla="*/ 72257 h 447675"/>
                <a:gd name="connsiteX731" fmla="*/ 259271 w 590550"/>
                <a:gd name="connsiteY731" fmla="*/ 73495 h 447675"/>
                <a:gd name="connsiteX732" fmla="*/ 265271 w 590550"/>
                <a:gd name="connsiteY732" fmla="*/ 71019 h 447675"/>
                <a:gd name="connsiteX733" fmla="*/ 266107 w 590550"/>
                <a:gd name="connsiteY733" fmla="*/ 75248 h 447675"/>
                <a:gd name="connsiteX734" fmla="*/ 265652 w 590550"/>
                <a:gd name="connsiteY734" fmla="*/ 75781 h 447675"/>
                <a:gd name="connsiteX735" fmla="*/ 308896 w 590550"/>
                <a:gd name="connsiteY735" fmla="*/ 105118 h 447675"/>
                <a:gd name="connsiteX736" fmla="*/ 302419 w 590550"/>
                <a:gd name="connsiteY736" fmla="*/ 108357 h 447675"/>
                <a:gd name="connsiteX737" fmla="*/ 299561 w 590550"/>
                <a:gd name="connsiteY737" fmla="*/ 109881 h 447675"/>
                <a:gd name="connsiteX738" fmla="*/ 295084 w 590550"/>
                <a:gd name="connsiteY738" fmla="*/ 114072 h 447675"/>
                <a:gd name="connsiteX739" fmla="*/ 291275 w 590550"/>
                <a:gd name="connsiteY739" fmla="*/ 115691 h 447675"/>
                <a:gd name="connsiteX740" fmla="*/ 287274 w 590550"/>
                <a:gd name="connsiteY740" fmla="*/ 118929 h 447675"/>
                <a:gd name="connsiteX741" fmla="*/ 279273 w 590550"/>
                <a:gd name="connsiteY741" fmla="*/ 120453 h 447675"/>
                <a:gd name="connsiteX742" fmla="*/ 274606 w 590550"/>
                <a:gd name="connsiteY742" fmla="*/ 120453 h 447675"/>
                <a:gd name="connsiteX743" fmla="*/ 272034 w 590550"/>
                <a:gd name="connsiteY743" fmla="*/ 117882 h 447675"/>
                <a:gd name="connsiteX744" fmla="*/ 275368 w 590550"/>
                <a:gd name="connsiteY744" fmla="*/ 116929 h 447675"/>
                <a:gd name="connsiteX745" fmla="*/ 277749 w 590550"/>
                <a:gd name="connsiteY745" fmla="*/ 113976 h 447675"/>
                <a:gd name="connsiteX746" fmla="*/ 281654 w 590550"/>
                <a:gd name="connsiteY746" fmla="*/ 112548 h 447675"/>
                <a:gd name="connsiteX747" fmla="*/ 275654 w 590550"/>
                <a:gd name="connsiteY747" fmla="*/ 105880 h 447675"/>
                <a:gd name="connsiteX748" fmla="*/ 277368 w 590550"/>
                <a:gd name="connsiteY748" fmla="*/ 105880 h 447675"/>
                <a:gd name="connsiteX749" fmla="*/ 286893 w 590550"/>
                <a:gd name="connsiteY749" fmla="*/ 110071 h 447675"/>
                <a:gd name="connsiteX750" fmla="*/ 295370 w 590550"/>
                <a:gd name="connsiteY750" fmla="*/ 110071 h 447675"/>
                <a:gd name="connsiteX751" fmla="*/ 298514 w 590550"/>
                <a:gd name="connsiteY751" fmla="*/ 107214 h 447675"/>
                <a:gd name="connsiteX752" fmla="*/ 307372 w 590550"/>
                <a:gd name="connsiteY752" fmla="*/ 104070 h 447675"/>
                <a:gd name="connsiteX753" fmla="*/ 311753 w 590550"/>
                <a:gd name="connsiteY753" fmla="*/ 105594 h 447675"/>
                <a:gd name="connsiteX754" fmla="*/ 308896 w 590550"/>
                <a:gd name="connsiteY754" fmla="*/ 105118 h 447675"/>
                <a:gd name="connsiteX755" fmla="*/ 374999 w 590550"/>
                <a:gd name="connsiteY755" fmla="*/ 189795 h 447675"/>
                <a:gd name="connsiteX756" fmla="*/ 371189 w 590550"/>
                <a:gd name="connsiteY756" fmla="*/ 187509 h 447675"/>
                <a:gd name="connsiteX757" fmla="*/ 364427 w 590550"/>
                <a:gd name="connsiteY757" fmla="*/ 177318 h 447675"/>
                <a:gd name="connsiteX758" fmla="*/ 365379 w 590550"/>
                <a:gd name="connsiteY758" fmla="*/ 174174 h 447675"/>
                <a:gd name="connsiteX759" fmla="*/ 369665 w 590550"/>
                <a:gd name="connsiteY759" fmla="*/ 174174 h 447675"/>
                <a:gd name="connsiteX760" fmla="*/ 372618 w 590550"/>
                <a:gd name="connsiteY760" fmla="*/ 177032 h 447675"/>
                <a:gd name="connsiteX761" fmla="*/ 375857 w 590550"/>
                <a:gd name="connsiteY761" fmla="*/ 184842 h 447675"/>
                <a:gd name="connsiteX762" fmla="*/ 378238 w 590550"/>
                <a:gd name="connsiteY762" fmla="*/ 189414 h 447675"/>
                <a:gd name="connsiteX763" fmla="*/ 378238 w 590550"/>
                <a:gd name="connsiteY763" fmla="*/ 189414 h 447675"/>
                <a:gd name="connsiteX764" fmla="*/ 421672 w 590550"/>
                <a:gd name="connsiteY764" fmla="*/ 221895 h 447675"/>
                <a:gd name="connsiteX765" fmla="*/ 423005 w 590550"/>
                <a:gd name="connsiteY765" fmla="*/ 218847 h 447675"/>
                <a:gd name="connsiteX766" fmla="*/ 421100 w 590550"/>
                <a:gd name="connsiteY766" fmla="*/ 219799 h 447675"/>
                <a:gd name="connsiteX767" fmla="*/ 413004 w 590550"/>
                <a:gd name="connsiteY767" fmla="*/ 223800 h 447675"/>
                <a:gd name="connsiteX768" fmla="*/ 407575 w 590550"/>
                <a:gd name="connsiteY768" fmla="*/ 222657 h 447675"/>
                <a:gd name="connsiteX769" fmla="*/ 402622 w 590550"/>
                <a:gd name="connsiteY769" fmla="*/ 223419 h 447675"/>
                <a:gd name="connsiteX770" fmla="*/ 403193 w 590550"/>
                <a:gd name="connsiteY770" fmla="*/ 221895 h 447675"/>
                <a:gd name="connsiteX771" fmla="*/ 412718 w 590550"/>
                <a:gd name="connsiteY771" fmla="*/ 215513 h 447675"/>
                <a:gd name="connsiteX772" fmla="*/ 416433 w 590550"/>
                <a:gd name="connsiteY772" fmla="*/ 212655 h 447675"/>
                <a:gd name="connsiteX773" fmla="*/ 418148 w 590550"/>
                <a:gd name="connsiteY773" fmla="*/ 211131 h 447675"/>
                <a:gd name="connsiteX774" fmla="*/ 422624 w 590550"/>
                <a:gd name="connsiteY774" fmla="*/ 208274 h 447675"/>
                <a:gd name="connsiteX775" fmla="*/ 429863 w 590550"/>
                <a:gd name="connsiteY775" fmla="*/ 209322 h 447675"/>
                <a:gd name="connsiteX776" fmla="*/ 432530 w 590550"/>
                <a:gd name="connsiteY776" fmla="*/ 210941 h 447675"/>
                <a:gd name="connsiteX777" fmla="*/ 439293 w 590550"/>
                <a:gd name="connsiteY777" fmla="*/ 215132 h 447675"/>
                <a:gd name="connsiteX778" fmla="*/ 441770 w 590550"/>
                <a:gd name="connsiteY778" fmla="*/ 222276 h 447675"/>
                <a:gd name="connsiteX779" fmla="*/ 441770 w 590550"/>
                <a:gd name="connsiteY779" fmla="*/ 224466 h 447675"/>
                <a:gd name="connsiteX780" fmla="*/ 439674 w 590550"/>
                <a:gd name="connsiteY780" fmla="*/ 224466 h 447675"/>
                <a:gd name="connsiteX781" fmla="*/ 432816 w 590550"/>
                <a:gd name="connsiteY781" fmla="*/ 224466 h 447675"/>
                <a:gd name="connsiteX782" fmla="*/ 429101 w 590550"/>
                <a:gd name="connsiteY782" fmla="*/ 224943 h 447675"/>
                <a:gd name="connsiteX783" fmla="*/ 426910 w 590550"/>
                <a:gd name="connsiteY783" fmla="*/ 224276 h 447675"/>
                <a:gd name="connsiteX784" fmla="*/ 421672 w 590550"/>
                <a:gd name="connsiteY784" fmla="*/ 221895 h 447675"/>
                <a:gd name="connsiteX785" fmla="*/ 445865 w 590550"/>
                <a:gd name="connsiteY785" fmla="*/ 243231 h 447675"/>
                <a:gd name="connsiteX786" fmla="*/ 445865 w 590550"/>
                <a:gd name="connsiteY786" fmla="*/ 240849 h 447675"/>
                <a:gd name="connsiteX787" fmla="*/ 447104 w 590550"/>
                <a:gd name="connsiteY787" fmla="*/ 232944 h 447675"/>
                <a:gd name="connsiteX788" fmla="*/ 440531 w 590550"/>
                <a:gd name="connsiteY788" fmla="*/ 229610 h 447675"/>
                <a:gd name="connsiteX789" fmla="*/ 438150 w 590550"/>
                <a:gd name="connsiteY789" fmla="*/ 232658 h 447675"/>
                <a:gd name="connsiteX790" fmla="*/ 434816 w 590550"/>
                <a:gd name="connsiteY790" fmla="*/ 235420 h 447675"/>
                <a:gd name="connsiteX791" fmla="*/ 433102 w 590550"/>
                <a:gd name="connsiteY791" fmla="*/ 236849 h 447675"/>
                <a:gd name="connsiteX792" fmla="*/ 432245 w 590550"/>
                <a:gd name="connsiteY792" fmla="*/ 246374 h 447675"/>
                <a:gd name="connsiteX793" fmla="*/ 430721 w 590550"/>
                <a:gd name="connsiteY793" fmla="*/ 254851 h 447675"/>
                <a:gd name="connsiteX794" fmla="*/ 428434 w 590550"/>
                <a:gd name="connsiteY794" fmla="*/ 256470 h 447675"/>
                <a:gd name="connsiteX795" fmla="*/ 425445 w 590550"/>
                <a:gd name="connsiteY795" fmla="*/ 255657 h 447675"/>
                <a:gd name="connsiteX796" fmla="*/ 425291 w 590550"/>
                <a:gd name="connsiteY796" fmla="*/ 255327 h 447675"/>
                <a:gd name="connsiteX797" fmla="*/ 424434 w 590550"/>
                <a:gd name="connsiteY797" fmla="*/ 251232 h 447675"/>
                <a:gd name="connsiteX798" fmla="*/ 425196 w 590550"/>
                <a:gd name="connsiteY798" fmla="*/ 241707 h 447675"/>
                <a:gd name="connsiteX799" fmla="*/ 426530 w 590550"/>
                <a:gd name="connsiteY799" fmla="*/ 237135 h 447675"/>
                <a:gd name="connsiteX800" fmla="*/ 423672 w 590550"/>
                <a:gd name="connsiteY800" fmla="*/ 237135 h 447675"/>
                <a:gd name="connsiteX801" fmla="*/ 428244 w 590550"/>
                <a:gd name="connsiteY801" fmla="*/ 230277 h 447675"/>
                <a:gd name="connsiteX802" fmla="*/ 429006 w 590550"/>
                <a:gd name="connsiteY802" fmla="*/ 229705 h 447675"/>
                <a:gd name="connsiteX803" fmla="*/ 439674 w 590550"/>
                <a:gd name="connsiteY803" fmla="*/ 227991 h 447675"/>
                <a:gd name="connsiteX804" fmla="*/ 443865 w 590550"/>
                <a:gd name="connsiteY804" fmla="*/ 227991 h 447675"/>
                <a:gd name="connsiteX805" fmla="*/ 446818 w 590550"/>
                <a:gd name="connsiteY805" fmla="*/ 226752 h 447675"/>
                <a:gd name="connsiteX806" fmla="*/ 460439 w 590550"/>
                <a:gd name="connsiteY806" fmla="*/ 228657 h 447675"/>
                <a:gd name="connsiteX807" fmla="*/ 462820 w 590550"/>
                <a:gd name="connsiteY807" fmla="*/ 230086 h 447675"/>
                <a:gd name="connsiteX808" fmla="*/ 466058 w 590550"/>
                <a:gd name="connsiteY808" fmla="*/ 234182 h 447675"/>
                <a:gd name="connsiteX809" fmla="*/ 465487 w 590550"/>
                <a:gd name="connsiteY809" fmla="*/ 238563 h 447675"/>
                <a:gd name="connsiteX810" fmla="*/ 459962 w 590550"/>
                <a:gd name="connsiteY810" fmla="*/ 236754 h 447675"/>
                <a:gd name="connsiteX811" fmla="*/ 459200 w 590550"/>
                <a:gd name="connsiteY811" fmla="*/ 236754 h 447675"/>
                <a:gd name="connsiteX812" fmla="*/ 459200 w 590550"/>
                <a:gd name="connsiteY812" fmla="*/ 238087 h 447675"/>
                <a:gd name="connsiteX813" fmla="*/ 457105 w 590550"/>
                <a:gd name="connsiteY813" fmla="*/ 244755 h 447675"/>
                <a:gd name="connsiteX814" fmla="*/ 453390 w 590550"/>
                <a:gd name="connsiteY814" fmla="*/ 248088 h 447675"/>
                <a:gd name="connsiteX815" fmla="*/ 452152 w 590550"/>
                <a:gd name="connsiteY815" fmla="*/ 245231 h 447675"/>
                <a:gd name="connsiteX816" fmla="*/ 447961 w 590550"/>
                <a:gd name="connsiteY816" fmla="*/ 243516 h 447675"/>
                <a:gd name="connsiteX817" fmla="*/ 445865 w 590550"/>
                <a:gd name="connsiteY817" fmla="*/ 243231 h 447675"/>
                <a:gd name="connsiteX818" fmla="*/ 453676 w 590550"/>
                <a:gd name="connsiteY818" fmla="*/ 251136 h 447675"/>
                <a:gd name="connsiteX819" fmla="*/ 451771 w 590550"/>
                <a:gd name="connsiteY819" fmla="*/ 251898 h 447675"/>
                <a:gd name="connsiteX820" fmla="*/ 451009 w 590550"/>
                <a:gd name="connsiteY820" fmla="*/ 250946 h 447675"/>
                <a:gd name="connsiteX821" fmla="*/ 452057 w 590550"/>
                <a:gd name="connsiteY821" fmla="*/ 250374 h 447675"/>
                <a:gd name="connsiteX822" fmla="*/ 466439 w 590550"/>
                <a:gd name="connsiteY822" fmla="*/ 253137 h 447675"/>
                <a:gd name="connsiteX823" fmla="*/ 457391 w 590550"/>
                <a:gd name="connsiteY823" fmla="*/ 257042 h 447675"/>
                <a:gd name="connsiteX824" fmla="*/ 449199 w 590550"/>
                <a:gd name="connsiteY824" fmla="*/ 256470 h 447675"/>
                <a:gd name="connsiteX825" fmla="*/ 448437 w 590550"/>
                <a:gd name="connsiteY825" fmla="*/ 255042 h 447675"/>
                <a:gd name="connsiteX826" fmla="*/ 449771 w 590550"/>
                <a:gd name="connsiteY826" fmla="*/ 253803 h 447675"/>
                <a:gd name="connsiteX827" fmla="*/ 451104 w 590550"/>
                <a:gd name="connsiteY827" fmla="*/ 253803 h 447675"/>
                <a:gd name="connsiteX828" fmla="*/ 456343 w 590550"/>
                <a:gd name="connsiteY828" fmla="*/ 251708 h 447675"/>
                <a:gd name="connsiteX829" fmla="*/ 461963 w 590550"/>
                <a:gd name="connsiteY829" fmla="*/ 249898 h 447675"/>
                <a:gd name="connsiteX830" fmla="*/ 464630 w 590550"/>
                <a:gd name="connsiteY830" fmla="*/ 249327 h 447675"/>
                <a:gd name="connsiteX831" fmla="*/ 471869 w 590550"/>
                <a:gd name="connsiteY831" fmla="*/ 248850 h 447675"/>
                <a:gd name="connsiteX832" fmla="*/ 466439 w 590550"/>
                <a:gd name="connsiteY832" fmla="*/ 253137 h 447675"/>
                <a:gd name="connsiteX833" fmla="*/ 485489 w 590550"/>
                <a:gd name="connsiteY833" fmla="*/ 244659 h 447675"/>
                <a:gd name="connsiteX834" fmla="*/ 480727 w 590550"/>
                <a:gd name="connsiteY834" fmla="*/ 246088 h 447675"/>
                <a:gd name="connsiteX835" fmla="*/ 479584 w 590550"/>
                <a:gd name="connsiteY835" fmla="*/ 246088 h 447675"/>
                <a:gd name="connsiteX836" fmla="*/ 470726 w 590550"/>
                <a:gd name="connsiteY836" fmla="*/ 246088 h 447675"/>
                <a:gd name="connsiteX837" fmla="*/ 468821 w 590550"/>
                <a:gd name="connsiteY837" fmla="*/ 246088 h 447675"/>
                <a:gd name="connsiteX838" fmla="*/ 468249 w 590550"/>
                <a:gd name="connsiteY838" fmla="*/ 244469 h 447675"/>
                <a:gd name="connsiteX839" fmla="*/ 472059 w 590550"/>
                <a:gd name="connsiteY839" fmla="*/ 241707 h 447675"/>
                <a:gd name="connsiteX840" fmla="*/ 477679 w 590550"/>
                <a:gd name="connsiteY840" fmla="*/ 240659 h 447675"/>
                <a:gd name="connsiteX841" fmla="*/ 483680 w 590550"/>
                <a:gd name="connsiteY841" fmla="*/ 239802 h 447675"/>
                <a:gd name="connsiteX842" fmla="*/ 486427 w 590550"/>
                <a:gd name="connsiteY842" fmla="*/ 240910 h 447675"/>
                <a:gd name="connsiteX843" fmla="*/ 486442 w 590550"/>
                <a:gd name="connsiteY843" fmla="*/ 240945 h 447675"/>
                <a:gd name="connsiteX844" fmla="*/ 485161 w 590550"/>
                <a:gd name="connsiteY844" fmla="*/ 244635 h 447675"/>
                <a:gd name="connsiteX845" fmla="*/ 485108 w 590550"/>
                <a:gd name="connsiteY845" fmla="*/ 244659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590550" h="447675">
                  <a:moveTo>
                    <a:pt x="582168" y="191605"/>
                  </a:moveTo>
                  <a:lnTo>
                    <a:pt x="587312" y="190557"/>
                  </a:lnTo>
                  <a:cubicBezTo>
                    <a:pt x="589765" y="189938"/>
                    <a:pt x="591984" y="188613"/>
                    <a:pt x="593693" y="186747"/>
                  </a:cubicBezTo>
                  <a:cubicBezTo>
                    <a:pt x="593990" y="185883"/>
                    <a:pt x="593990" y="184944"/>
                    <a:pt x="593693" y="184080"/>
                  </a:cubicBezTo>
                  <a:cubicBezTo>
                    <a:pt x="593358" y="182703"/>
                    <a:pt x="593358" y="181267"/>
                    <a:pt x="593693" y="179889"/>
                  </a:cubicBezTo>
                  <a:cubicBezTo>
                    <a:pt x="594360" y="177889"/>
                    <a:pt x="593693" y="176651"/>
                    <a:pt x="591598" y="175603"/>
                  </a:cubicBezTo>
                  <a:cubicBezTo>
                    <a:pt x="590094" y="174563"/>
                    <a:pt x="588051" y="174809"/>
                    <a:pt x="586835" y="176175"/>
                  </a:cubicBezTo>
                  <a:lnTo>
                    <a:pt x="586359" y="175032"/>
                  </a:lnTo>
                  <a:cubicBezTo>
                    <a:pt x="586359" y="172079"/>
                    <a:pt x="586359" y="171603"/>
                    <a:pt x="583311" y="171507"/>
                  </a:cubicBezTo>
                  <a:lnTo>
                    <a:pt x="581120" y="171507"/>
                  </a:lnTo>
                  <a:cubicBezTo>
                    <a:pt x="581260" y="170566"/>
                    <a:pt x="581927" y="169789"/>
                    <a:pt x="582835" y="169507"/>
                  </a:cubicBezTo>
                  <a:cubicBezTo>
                    <a:pt x="583406" y="169507"/>
                    <a:pt x="584454" y="169507"/>
                    <a:pt x="584264" y="168078"/>
                  </a:cubicBezTo>
                  <a:cubicBezTo>
                    <a:pt x="583148" y="167291"/>
                    <a:pt x="581819" y="166858"/>
                    <a:pt x="580454" y="166840"/>
                  </a:cubicBezTo>
                  <a:cubicBezTo>
                    <a:pt x="579513" y="166820"/>
                    <a:pt x="578608" y="166485"/>
                    <a:pt x="577882" y="165888"/>
                  </a:cubicBezTo>
                  <a:cubicBezTo>
                    <a:pt x="576973" y="164976"/>
                    <a:pt x="575740" y="164462"/>
                    <a:pt x="574453" y="164459"/>
                  </a:cubicBezTo>
                  <a:lnTo>
                    <a:pt x="569786" y="163506"/>
                  </a:lnTo>
                  <a:cubicBezTo>
                    <a:pt x="570024" y="161659"/>
                    <a:pt x="569068" y="159864"/>
                    <a:pt x="567404" y="159030"/>
                  </a:cubicBezTo>
                  <a:lnTo>
                    <a:pt x="561594" y="155124"/>
                  </a:lnTo>
                  <a:cubicBezTo>
                    <a:pt x="560737" y="152267"/>
                    <a:pt x="563309" y="151695"/>
                    <a:pt x="564452" y="149886"/>
                  </a:cubicBezTo>
                  <a:cubicBezTo>
                    <a:pt x="561023" y="149124"/>
                    <a:pt x="561689" y="146361"/>
                    <a:pt x="561118" y="144171"/>
                  </a:cubicBezTo>
                  <a:cubicBezTo>
                    <a:pt x="560546" y="141980"/>
                    <a:pt x="557498" y="142361"/>
                    <a:pt x="557403" y="139694"/>
                  </a:cubicBezTo>
                  <a:cubicBezTo>
                    <a:pt x="557403" y="138932"/>
                    <a:pt x="555784" y="138741"/>
                    <a:pt x="555879" y="137217"/>
                  </a:cubicBezTo>
                  <a:cubicBezTo>
                    <a:pt x="555974" y="135693"/>
                    <a:pt x="554641" y="135122"/>
                    <a:pt x="553974" y="134074"/>
                  </a:cubicBezTo>
                  <a:cubicBezTo>
                    <a:pt x="553307" y="133026"/>
                    <a:pt x="551498" y="130836"/>
                    <a:pt x="550355" y="129121"/>
                  </a:cubicBezTo>
                  <a:lnTo>
                    <a:pt x="547021" y="124740"/>
                  </a:lnTo>
                  <a:cubicBezTo>
                    <a:pt x="545121" y="126701"/>
                    <a:pt x="543859" y="129192"/>
                    <a:pt x="543401" y="131883"/>
                  </a:cubicBezTo>
                  <a:cubicBezTo>
                    <a:pt x="543401" y="133122"/>
                    <a:pt x="542639" y="134646"/>
                    <a:pt x="541211" y="135408"/>
                  </a:cubicBezTo>
                  <a:cubicBezTo>
                    <a:pt x="538282" y="137618"/>
                    <a:pt x="535080" y="139443"/>
                    <a:pt x="531686" y="140837"/>
                  </a:cubicBezTo>
                  <a:lnTo>
                    <a:pt x="527304" y="136932"/>
                  </a:lnTo>
                  <a:cubicBezTo>
                    <a:pt x="526757" y="136408"/>
                    <a:pt x="526055" y="136073"/>
                    <a:pt x="525304" y="135979"/>
                  </a:cubicBezTo>
                  <a:cubicBezTo>
                    <a:pt x="524228" y="135839"/>
                    <a:pt x="523141" y="135839"/>
                    <a:pt x="522065" y="135979"/>
                  </a:cubicBezTo>
                  <a:cubicBezTo>
                    <a:pt x="521861" y="133403"/>
                    <a:pt x="521415" y="130852"/>
                    <a:pt x="520732" y="128359"/>
                  </a:cubicBezTo>
                  <a:cubicBezTo>
                    <a:pt x="520052" y="125170"/>
                    <a:pt x="520351" y="121851"/>
                    <a:pt x="521589" y="118834"/>
                  </a:cubicBezTo>
                  <a:cubicBezTo>
                    <a:pt x="520732" y="118834"/>
                    <a:pt x="519684" y="119406"/>
                    <a:pt x="519398" y="118834"/>
                  </a:cubicBezTo>
                  <a:cubicBezTo>
                    <a:pt x="519113" y="118263"/>
                    <a:pt x="515779" y="117691"/>
                    <a:pt x="514064" y="117120"/>
                  </a:cubicBezTo>
                  <a:cubicBezTo>
                    <a:pt x="512350" y="116548"/>
                    <a:pt x="509397" y="116453"/>
                    <a:pt x="509397" y="113310"/>
                  </a:cubicBezTo>
                  <a:cubicBezTo>
                    <a:pt x="509397" y="113310"/>
                    <a:pt x="509397" y="112833"/>
                    <a:pt x="508826" y="112548"/>
                  </a:cubicBezTo>
                  <a:cubicBezTo>
                    <a:pt x="506063" y="109885"/>
                    <a:pt x="502834" y="107754"/>
                    <a:pt x="499301" y="106261"/>
                  </a:cubicBezTo>
                  <a:lnTo>
                    <a:pt x="497110" y="107023"/>
                  </a:lnTo>
                  <a:cubicBezTo>
                    <a:pt x="495983" y="107577"/>
                    <a:pt x="494746" y="107869"/>
                    <a:pt x="493490" y="107880"/>
                  </a:cubicBezTo>
                  <a:cubicBezTo>
                    <a:pt x="490157" y="107404"/>
                    <a:pt x="487013" y="106642"/>
                    <a:pt x="483965" y="105975"/>
                  </a:cubicBezTo>
                  <a:cubicBezTo>
                    <a:pt x="482896" y="105731"/>
                    <a:pt x="481815" y="105540"/>
                    <a:pt x="480727" y="105404"/>
                  </a:cubicBezTo>
                  <a:cubicBezTo>
                    <a:pt x="479099" y="105263"/>
                    <a:pt x="477537" y="106081"/>
                    <a:pt x="476726" y="107499"/>
                  </a:cubicBezTo>
                  <a:cubicBezTo>
                    <a:pt x="476019" y="108830"/>
                    <a:pt x="476292" y="110470"/>
                    <a:pt x="477393" y="111500"/>
                  </a:cubicBezTo>
                  <a:lnTo>
                    <a:pt x="478917" y="113310"/>
                  </a:lnTo>
                  <a:lnTo>
                    <a:pt x="477298" y="118644"/>
                  </a:lnTo>
                  <a:cubicBezTo>
                    <a:pt x="479298" y="120834"/>
                    <a:pt x="479108" y="123882"/>
                    <a:pt x="480632" y="126359"/>
                  </a:cubicBezTo>
                  <a:lnTo>
                    <a:pt x="474631" y="135312"/>
                  </a:lnTo>
                  <a:cubicBezTo>
                    <a:pt x="474631" y="135789"/>
                    <a:pt x="474631" y="136170"/>
                    <a:pt x="474631" y="136360"/>
                  </a:cubicBezTo>
                  <a:lnTo>
                    <a:pt x="478536" y="139122"/>
                  </a:lnTo>
                  <a:cubicBezTo>
                    <a:pt x="481740" y="141045"/>
                    <a:pt x="483857" y="144360"/>
                    <a:pt x="484251" y="148076"/>
                  </a:cubicBezTo>
                  <a:cubicBezTo>
                    <a:pt x="484403" y="150671"/>
                    <a:pt x="485332" y="153160"/>
                    <a:pt x="486918" y="155220"/>
                  </a:cubicBezTo>
                  <a:cubicBezTo>
                    <a:pt x="485100" y="155409"/>
                    <a:pt x="483426" y="156297"/>
                    <a:pt x="482251" y="157696"/>
                  </a:cubicBezTo>
                  <a:cubicBezTo>
                    <a:pt x="479569" y="161258"/>
                    <a:pt x="475838" y="163889"/>
                    <a:pt x="471583" y="165221"/>
                  </a:cubicBezTo>
                  <a:lnTo>
                    <a:pt x="468725" y="166554"/>
                  </a:lnTo>
                  <a:cubicBezTo>
                    <a:pt x="469202" y="167697"/>
                    <a:pt x="469583" y="168650"/>
                    <a:pt x="470059" y="169602"/>
                  </a:cubicBezTo>
                  <a:cubicBezTo>
                    <a:pt x="470568" y="170385"/>
                    <a:pt x="470925" y="171258"/>
                    <a:pt x="471107" y="172174"/>
                  </a:cubicBezTo>
                  <a:cubicBezTo>
                    <a:pt x="471511" y="176152"/>
                    <a:pt x="472540" y="180042"/>
                    <a:pt x="474155" y="183699"/>
                  </a:cubicBezTo>
                  <a:cubicBezTo>
                    <a:pt x="473460" y="184572"/>
                    <a:pt x="472883" y="185533"/>
                    <a:pt x="472440" y="186557"/>
                  </a:cubicBezTo>
                  <a:cubicBezTo>
                    <a:pt x="472288" y="187599"/>
                    <a:pt x="472288" y="188658"/>
                    <a:pt x="472440" y="189700"/>
                  </a:cubicBezTo>
                  <a:lnTo>
                    <a:pt x="469868" y="188938"/>
                  </a:lnTo>
                  <a:lnTo>
                    <a:pt x="467582" y="191129"/>
                  </a:lnTo>
                  <a:cubicBezTo>
                    <a:pt x="465923" y="191450"/>
                    <a:pt x="464263" y="190580"/>
                    <a:pt x="463582" y="189033"/>
                  </a:cubicBezTo>
                  <a:cubicBezTo>
                    <a:pt x="462885" y="187417"/>
                    <a:pt x="461636" y="186100"/>
                    <a:pt x="460058" y="185319"/>
                  </a:cubicBezTo>
                  <a:cubicBezTo>
                    <a:pt x="459373" y="184917"/>
                    <a:pt x="458761" y="184401"/>
                    <a:pt x="458248" y="183795"/>
                  </a:cubicBezTo>
                  <a:cubicBezTo>
                    <a:pt x="456914" y="182080"/>
                    <a:pt x="455676" y="180270"/>
                    <a:pt x="454343" y="178365"/>
                  </a:cubicBezTo>
                  <a:cubicBezTo>
                    <a:pt x="454343" y="176079"/>
                    <a:pt x="455485" y="173698"/>
                    <a:pt x="454343" y="171507"/>
                  </a:cubicBezTo>
                  <a:cubicBezTo>
                    <a:pt x="453587" y="169909"/>
                    <a:pt x="453587" y="168057"/>
                    <a:pt x="454343" y="166459"/>
                  </a:cubicBezTo>
                  <a:cubicBezTo>
                    <a:pt x="454483" y="165768"/>
                    <a:pt x="454483" y="165055"/>
                    <a:pt x="454343" y="164364"/>
                  </a:cubicBezTo>
                  <a:cubicBezTo>
                    <a:pt x="453134" y="163155"/>
                    <a:pt x="451479" y="162501"/>
                    <a:pt x="449771" y="162554"/>
                  </a:cubicBezTo>
                  <a:lnTo>
                    <a:pt x="443103" y="162554"/>
                  </a:lnTo>
                  <a:cubicBezTo>
                    <a:pt x="441691" y="162575"/>
                    <a:pt x="440292" y="162282"/>
                    <a:pt x="439007" y="161697"/>
                  </a:cubicBezTo>
                  <a:cubicBezTo>
                    <a:pt x="435816" y="159912"/>
                    <a:pt x="432427" y="158506"/>
                    <a:pt x="428911" y="157506"/>
                  </a:cubicBezTo>
                  <a:cubicBezTo>
                    <a:pt x="427682" y="157177"/>
                    <a:pt x="426585" y="156479"/>
                    <a:pt x="425768" y="155505"/>
                  </a:cubicBezTo>
                  <a:cubicBezTo>
                    <a:pt x="423346" y="152596"/>
                    <a:pt x="419971" y="150637"/>
                    <a:pt x="416243" y="149981"/>
                  </a:cubicBezTo>
                  <a:cubicBezTo>
                    <a:pt x="414854" y="149724"/>
                    <a:pt x="413507" y="149275"/>
                    <a:pt x="412242" y="148647"/>
                  </a:cubicBezTo>
                  <a:cubicBezTo>
                    <a:pt x="409867" y="147642"/>
                    <a:pt x="407187" y="147642"/>
                    <a:pt x="404813" y="148647"/>
                  </a:cubicBezTo>
                  <a:cubicBezTo>
                    <a:pt x="403479" y="148647"/>
                    <a:pt x="401955" y="150076"/>
                    <a:pt x="400145" y="148647"/>
                  </a:cubicBezTo>
                  <a:cubicBezTo>
                    <a:pt x="399331" y="144544"/>
                    <a:pt x="397885" y="140592"/>
                    <a:pt x="395859" y="136932"/>
                  </a:cubicBezTo>
                  <a:lnTo>
                    <a:pt x="389477" y="136932"/>
                  </a:lnTo>
                  <a:cubicBezTo>
                    <a:pt x="388906" y="136074"/>
                    <a:pt x="387858" y="135122"/>
                    <a:pt x="387858" y="134169"/>
                  </a:cubicBezTo>
                  <a:cubicBezTo>
                    <a:pt x="386944" y="129326"/>
                    <a:pt x="387824" y="124315"/>
                    <a:pt x="390334" y="120072"/>
                  </a:cubicBezTo>
                  <a:cubicBezTo>
                    <a:pt x="390973" y="119161"/>
                    <a:pt x="391485" y="118168"/>
                    <a:pt x="391859" y="117120"/>
                  </a:cubicBezTo>
                  <a:cubicBezTo>
                    <a:pt x="392838" y="114818"/>
                    <a:pt x="394189" y="112694"/>
                    <a:pt x="395859" y="110833"/>
                  </a:cubicBezTo>
                  <a:cubicBezTo>
                    <a:pt x="396716" y="109690"/>
                    <a:pt x="398050" y="108928"/>
                    <a:pt x="398812" y="107785"/>
                  </a:cubicBezTo>
                  <a:cubicBezTo>
                    <a:pt x="399574" y="106642"/>
                    <a:pt x="402050" y="106737"/>
                    <a:pt x="401384" y="104451"/>
                  </a:cubicBezTo>
                  <a:cubicBezTo>
                    <a:pt x="401897" y="104194"/>
                    <a:pt x="402441" y="104002"/>
                    <a:pt x="403003" y="103880"/>
                  </a:cubicBezTo>
                  <a:cubicBezTo>
                    <a:pt x="404527" y="103880"/>
                    <a:pt x="406146" y="103880"/>
                    <a:pt x="407670" y="103213"/>
                  </a:cubicBezTo>
                  <a:cubicBezTo>
                    <a:pt x="408350" y="102922"/>
                    <a:pt x="408847" y="102318"/>
                    <a:pt x="409004" y="101594"/>
                  </a:cubicBezTo>
                  <a:cubicBezTo>
                    <a:pt x="409004" y="100838"/>
                    <a:pt x="408694" y="100115"/>
                    <a:pt x="408146" y="99594"/>
                  </a:cubicBezTo>
                  <a:cubicBezTo>
                    <a:pt x="407384" y="99022"/>
                    <a:pt x="406337" y="98832"/>
                    <a:pt x="405670" y="98260"/>
                  </a:cubicBezTo>
                  <a:cubicBezTo>
                    <a:pt x="405003" y="97689"/>
                    <a:pt x="405670" y="97308"/>
                    <a:pt x="404908" y="96831"/>
                  </a:cubicBezTo>
                  <a:cubicBezTo>
                    <a:pt x="407384" y="96831"/>
                    <a:pt x="409766" y="98451"/>
                    <a:pt x="412147" y="96831"/>
                  </a:cubicBezTo>
                  <a:lnTo>
                    <a:pt x="414242" y="93498"/>
                  </a:lnTo>
                  <a:lnTo>
                    <a:pt x="417290" y="94069"/>
                  </a:lnTo>
                  <a:cubicBezTo>
                    <a:pt x="420171" y="94621"/>
                    <a:pt x="423092" y="93331"/>
                    <a:pt x="424625" y="90831"/>
                  </a:cubicBezTo>
                  <a:cubicBezTo>
                    <a:pt x="425482" y="89497"/>
                    <a:pt x="426720" y="88449"/>
                    <a:pt x="427673" y="87211"/>
                  </a:cubicBezTo>
                  <a:cubicBezTo>
                    <a:pt x="428625" y="85973"/>
                    <a:pt x="428625" y="85592"/>
                    <a:pt x="429101" y="85020"/>
                  </a:cubicBezTo>
                  <a:lnTo>
                    <a:pt x="427863" y="83020"/>
                  </a:lnTo>
                  <a:cubicBezTo>
                    <a:pt x="429673" y="80544"/>
                    <a:pt x="432911" y="79305"/>
                    <a:pt x="433864" y="75972"/>
                  </a:cubicBezTo>
                  <a:cubicBezTo>
                    <a:pt x="433162" y="75583"/>
                    <a:pt x="432492" y="75137"/>
                    <a:pt x="431864" y="74638"/>
                  </a:cubicBezTo>
                  <a:cubicBezTo>
                    <a:pt x="431519" y="74202"/>
                    <a:pt x="431319" y="73669"/>
                    <a:pt x="431292" y="73114"/>
                  </a:cubicBezTo>
                  <a:cubicBezTo>
                    <a:pt x="431292" y="73114"/>
                    <a:pt x="431959" y="72447"/>
                    <a:pt x="432340" y="72447"/>
                  </a:cubicBezTo>
                  <a:lnTo>
                    <a:pt x="437769" y="72447"/>
                  </a:lnTo>
                  <a:cubicBezTo>
                    <a:pt x="439579" y="75876"/>
                    <a:pt x="442627" y="74448"/>
                    <a:pt x="445389" y="74257"/>
                  </a:cubicBezTo>
                  <a:lnTo>
                    <a:pt x="443484" y="70257"/>
                  </a:lnTo>
                  <a:lnTo>
                    <a:pt x="448056" y="73495"/>
                  </a:lnTo>
                  <a:cubicBezTo>
                    <a:pt x="450730" y="72205"/>
                    <a:pt x="453280" y="70676"/>
                    <a:pt x="455676" y="68923"/>
                  </a:cubicBezTo>
                  <a:cubicBezTo>
                    <a:pt x="457577" y="67978"/>
                    <a:pt x="458737" y="65995"/>
                    <a:pt x="458629" y="63875"/>
                  </a:cubicBezTo>
                  <a:cubicBezTo>
                    <a:pt x="456248" y="61494"/>
                    <a:pt x="453200" y="59303"/>
                    <a:pt x="452819" y="55302"/>
                  </a:cubicBezTo>
                  <a:lnTo>
                    <a:pt x="458153" y="53588"/>
                  </a:lnTo>
                  <a:cubicBezTo>
                    <a:pt x="458153" y="53588"/>
                    <a:pt x="458153" y="52826"/>
                    <a:pt x="458724" y="52445"/>
                  </a:cubicBezTo>
                  <a:lnTo>
                    <a:pt x="456533" y="50730"/>
                  </a:lnTo>
                  <a:lnTo>
                    <a:pt x="457391" y="49873"/>
                  </a:lnTo>
                  <a:cubicBezTo>
                    <a:pt x="457668" y="49542"/>
                    <a:pt x="457923" y="49191"/>
                    <a:pt x="458153" y="48825"/>
                  </a:cubicBezTo>
                  <a:cubicBezTo>
                    <a:pt x="453295" y="47206"/>
                    <a:pt x="453295" y="47206"/>
                    <a:pt x="451390" y="44063"/>
                  </a:cubicBezTo>
                  <a:lnTo>
                    <a:pt x="444246" y="42825"/>
                  </a:lnTo>
                  <a:cubicBezTo>
                    <a:pt x="442106" y="42302"/>
                    <a:pt x="439850" y="42538"/>
                    <a:pt x="437864" y="43491"/>
                  </a:cubicBezTo>
                  <a:cubicBezTo>
                    <a:pt x="436245" y="46539"/>
                    <a:pt x="437864" y="48159"/>
                    <a:pt x="440150" y="49683"/>
                  </a:cubicBezTo>
                  <a:cubicBezTo>
                    <a:pt x="440150" y="52350"/>
                    <a:pt x="437483" y="52254"/>
                    <a:pt x="436055" y="53302"/>
                  </a:cubicBezTo>
                  <a:cubicBezTo>
                    <a:pt x="435850" y="54598"/>
                    <a:pt x="435531" y="55873"/>
                    <a:pt x="435102" y="57112"/>
                  </a:cubicBezTo>
                  <a:cubicBezTo>
                    <a:pt x="434621" y="58079"/>
                    <a:pt x="434012" y="58975"/>
                    <a:pt x="433292" y="59779"/>
                  </a:cubicBezTo>
                  <a:cubicBezTo>
                    <a:pt x="433292" y="59779"/>
                    <a:pt x="432721" y="59779"/>
                    <a:pt x="432435" y="59779"/>
                  </a:cubicBezTo>
                  <a:lnTo>
                    <a:pt x="430625" y="57017"/>
                  </a:lnTo>
                  <a:cubicBezTo>
                    <a:pt x="429387" y="58446"/>
                    <a:pt x="429387" y="59684"/>
                    <a:pt x="430625" y="60636"/>
                  </a:cubicBezTo>
                  <a:cubicBezTo>
                    <a:pt x="431784" y="61404"/>
                    <a:pt x="432192" y="62914"/>
                    <a:pt x="431578" y="64161"/>
                  </a:cubicBezTo>
                  <a:lnTo>
                    <a:pt x="428054" y="66351"/>
                  </a:lnTo>
                  <a:cubicBezTo>
                    <a:pt x="426647" y="65296"/>
                    <a:pt x="425310" y="64151"/>
                    <a:pt x="424053" y="62922"/>
                  </a:cubicBezTo>
                  <a:cubicBezTo>
                    <a:pt x="423134" y="62078"/>
                    <a:pt x="422418" y="61035"/>
                    <a:pt x="421958" y="59874"/>
                  </a:cubicBezTo>
                  <a:cubicBezTo>
                    <a:pt x="421958" y="58446"/>
                    <a:pt x="421005" y="56636"/>
                    <a:pt x="423482" y="56160"/>
                  </a:cubicBezTo>
                  <a:cubicBezTo>
                    <a:pt x="423482" y="56160"/>
                    <a:pt x="424053" y="55493"/>
                    <a:pt x="424053" y="55017"/>
                  </a:cubicBezTo>
                  <a:cubicBezTo>
                    <a:pt x="424203" y="53403"/>
                    <a:pt x="423521" y="51824"/>
                    <a:pt x="422243" y="50826"/>
                  </a:cubicBezTo>
                  <a:lnTo>
                    <a:pt x="417767" y="47778"/>
                  </a:lnTo>
                  <a:cubicBezTo>
                    <a:pt x="416271" y="48330"/>
                    <a:pt x="415183" y="49636"/>
                    <a:pt x="414909" y="51207"/>
                  </a:cubicBezTo>
                  <a:cubicBezTo>
                    <a:pt x="414909" y="53016"/>
                    <a:pt x="414909" y="55112"/>
                    <a:pt x="412528" y="56160"/>
                  </a:cubicBezTo>
                  <a:cubicBezTo>
                    <a:pt x="411318" y="56161"/>
                    <a:pt x="410336" y="55180"/>
                    <a:pt x="410335" y="53971"/>
                  </a:cubicBezTo>
                  <a:cubicBezTo>
                    <a:pt x="410335" y="53938"/>
                    <a:pt x="410336" y="53906"/>
                    <a:pt x="410337" y="53874"/>
                  </a:cubicBezTo>
                  <a:cubicBezTo>
                    <a:pt x="410647" y="51530"/>
                    <a:pt x="409793" y="49184"/>
                    <a:pt x="408051" y="47587"/>
                  </a:cubicBezTo>
                  <a:lnTo>
                    <a:pt x="409289" y="45492"/>
                  </a:lnTo>
                  <a:cubicBezTo>
                    <a:pt x="407765" y="45492"/>
                    <a:pt x="406241" y="44158"/>
                    <a:pt x="405194" y="44539"/>
                  </a:cubicBezTo>
                  <a:cubicBezTo>
                    <a:pt x="404146" y="44920"/>
                    <a:pt x="401574" y="44539"/>
                    <a:pt x="399955" y="43206"/>
                  </a:cubicBezTo>
                  <a:cubicBezTo>
                    <a:pt x="398335" y="41872"/>
                    <a:pt x="399955" y="42729"/>
                    <a:pt x="399955" y="42158"/>
                  </a:cubicBezTo>
                  <a:lnTo>
                    <a:pt x="402050" y="40634"/>
                  </a:lnTo>
                  <a:lnTo>
                    <a:pt x="401003" y="38443"/>
                  </a:lnTo>
                  <a:lnTo>
                    <a:pt x="404146" y="38443"/>
                  </a:lnTo>
                  <a:lnTo>
                    <a:pt x="397669" y="32157"/>
                  </a:lnTo>
                  <a:cubicBezTo>
                    <a:pt x="397754" y="31301"/>
                    <a:pt x="397754" y="30440"/>
                    <a:pt x="397669" y="29585"/>
                  </a:cubicBezTo>
                  <a:cubicBezTo>
                    <a:pt x="397542" y="28831"/>
                    <a:pt x="397250" y="28115"/>
                    <a:pt x="396812" y="27489"/>
                  </a:cubicBezTo>
                  <a:cubicBezTo>
                    <a:pt x="394907" y="25870"/>
                    <a:pt x="393573" y="23489"/>
                    <a:pt x="390620" y="23489"/>
                  </a:cubicBezTo>
                  <a:cubicBezTo>
                    <a:pt x="389884" y="23477"/>
                    <a:pt x="389296" y="22872"/>
                    <a:pt x="389307" y="22135"/>
                  </a:cubicBezTo>
                  <a:cubicBezTo>
                    <a:pt x="389313" y="21674"/>
                    <a:pt x="389558" y="21250"/>
                    <a:pt x="389954" y="21012"/>
                  </a:cubicBezTo>
                  <a:cubicBezTo>
                    <a:pt x="391652" y="19698"/>
                    <a:pt x="393131" y="18123"/>
                    <a:pt x="394335" y="16345"/>
                  </a:cubicBezTo>
                  <a:lnTo>
                    <a:pt x="392430" y="13297"/>
                  </a:lnTo>
                  <a:cubicBezTo>
                    <a:pt x="394268" y="12585"/>
                    <a:pt x="396307" y="12585"/>
                    <a:pt x="398145" y="13297"/>
                  </a:cubicBezTo>
                  <a:cubicBezTo>
                    <a:pt x="400462" y="14165"/>
                    <a:pt x="403066" y="13189"/>
                    <a:pt x="404241" y="11011"/>
                  </a:cubicBezTo>
                  <a:cubicBezTo>
                    <a:pt x="406146" y="8535"/>
                    <a:pt x="408337" y="6153"/>
                    <a:pt x="410242" y="3677"/>
                  </a:cubicBezTo>
                  <a:cubicBezTo>
                    <a:pt x="410242" y="3677"/>
                    <a:pt x="410242" y="2820"/>
                    <a:pt x="410242" y="2153"/>
                  </a:cubicBezTo>
                  <a:cubicBezTo>
                    <a:pt x="408195" y="1299"/>
                    <a:pt x="405976" y="940"/>
                    <a:pt x="403765" y="1105"/>
                  </a:cubicBezTo>
                  <a:cubicBezTo>
                    <a:pt x="402556" y="1485"/>
                    <a:pt x="401259" y="1485"/>
                    <a:pt x="400050" y="1105"/>
                  </a:cubicBezTo>
                  <a:cubicBezTo>
                    <a:pt x="395825" y="-368"/>
                    <a:pt x="391226" y="-368"/>
                    <a:pt x="387001" y="1105"/>
                  </a:cubicBezTo>
                  <a:cubicBezTo>
                    <a:pt x="386401" y="1405"/>
                    <a:pt x="385827" y="1756"/>
                    <a:pt x="385286" y="2153"/>
                  </a:cubicBezTo>
                  <a:lnTo>
                    <a:pt x="386715" y="4439"/>
                  </a:lnTo>
                  <a:lnTo>
                    <a:pt x="383477" y="4439"/>
                  </a:lnTo>
                  <a:cubicBezTo>
                    <a:pt x="383477" y="7201"/>
                    <a:pt x="383477" y="9678"/>
                    <a:pt x="383477" y="12249"/>
                  </a:cubicBezTo>
                  <a:cubicBezTo>
                    <a:pt x="383593" y="13035"/>
                    <a:pt x="383886" y="13784"/>
                    <a:pt x="384334" y="14440"/>
                  </a:cubicBezTo>
                  <a:cubicBezTo>
                    <a:pt x="387096" y="19393"/>
                    <a:pt x="387001" y="21393"/>
                    <a:pt x="383572" y="25394"/>
                  </a:cubicBezTo>
                  <a:lnTo>
                    <a:pt x="383572" y="28061"/>
                  </a:lnTo>
                  <a:cubicBezTo>
                    <a:pt x="379667" y="28061"/>
                    <a:pt x="379571" y="28061"/>
                    <a:pt x="378714" y="31109"/>
                  </a:cubicBezTo>
                  <a:cubicBezTo>
                    <a:pt x="378680" y="31679"/>
                    <a:pt x="378680" y="32253"/>
                    <a:pt x="378714" y="32823"/>
                  </a:cubicBezTo>
                  <a:lnTo>
                    <a:pt x="380619" y="35205"/>
                  </a:lnTo>
                  <a:lnTo>
                    <a:pt x="378714" y="38538"/>
                  </a:lnTo>
                  <a:cubicBezTo>
                    <a:pt x="379505" y="40686"/>
                    <a:pt x="381218" y="42365"/>
                    <a:pt x="383381" y="43110"/>
                  </a:cubicBezTo>
                  <a:cubicBezTo>
                    <a:pt x="385002" y="43633"/>
                    <a:pt x="386658" y="44047"/>
                    <a:pt x="388334" y="44349"/>
                  </a:cubicBezTo>
                  <a:cubicBezTo>
                    <a:pt x="390049" y="44349"/>
                    <a:pt x="391668" y="45968"/>
                    <a:pt x="393573" y="45777"/>
                  </a:cubicBezTo>
                  <a:cubicBezTo>
                    <a:pt x="394125" y="45950"/>
                    <a:pt x="394433" y="46537"/>
                    <a:pt x="394261" y="47090"/>
                  </a:cubicBezTo>
                  <a:cubicBezTo>
                    <a:pt x="394158" y="47418"/>
                    <a:pt x="393902" y="47675"/>
                    <a:pt x="393573" y="47778"/>
                  </a:cubicBezTo>
                  <a:cubicBezTo>
                    <a:pt x="392843" y="47830"/>
                    <a:pt x="392112" y="47830"/>
                    <a:pt x="391382" y="47778"/>
                  </a:cubicBezTo>
                  <a:lnTo>
                    <a:pt x="389477" y="51492"/>
                  </a:lnTo>
                  <a:cubicBezTo>
                    <a:pt x="391287" y="52826"/>
                    <a:pt x="391668" y="49587"/>
                    <a:pt x="393478" y="50635"/>
                  </a:cubicBezTo>
                  <a:lnTo>
                    <a:pt x="394049" y="53874"/>
                  </a:lnTo>
                  <a:cubicBezTo>
                    <a:pt x="391001" y="56064"/>
                    <a:pt x="388906" y="59589"/>
                    <a:pt x="384524" y="59112"/>
                  </a:cubicBezTo>
                  <a:cubicBezTo>
                    <a:pt x="383572" y="60255"/>
                    <a:pt x="383191" y="61208"/>
                    <a:pt x="383858" y="62351"/>
                  </a:cubicBezTo>
                  <a:cubicBezTo>
                    <a:pt x="384722" y="63575"/>
                    <a:pt x="384902" y="65155"/>
                    <a:pt x="384334" y="66542"/>
                  </a:cubicBezTo>
                  <a:lnTo>
                    <a:pt x="381095" y="65780"/>
                  </a:lnTo>
                  <a:cubicBezTo>
                    <a:pt x="379694" y="65546"/>
                    <a:pt x="378749" y="64220"/>
                    <a:pt x="378984" y="62819"/>
                  </a:cubicBezTo>
                  <a:cubicBezTo>
                    <a:pt x="378988" y="62790"/>
                    <a:pt x="378994" y="62760"/>
                    <a:pt x="379000" y="62732"/>
                  </a:cubicBezTo>
                  <a:cubicBezTo>
                    <a:pt x="379000" y="61303"/>
                    <a:pt x="379857" y="59779"/>
                    <a:pt x="380333" y="58065"/>
                  </a:cubicBezTo>
                  <a:cubicBezTo>
                    <a:pt x="376714" y="58065"/>
                    <a:pt x="374714" y="55493"/>
                    <a:pt x="372237" y="53874"/>
                  </a:cubicBezTo>
                  <a:lnTo>
                    <a:pt x="379095" y="54540"/>
                  </a:lnTo>
                  <a:lnTo>
                    <a:pt x="383000" y="51778"/>
                  </a:lnTo>
                  <a:cubicBezTo>
                    <a:pt x="381307" y="49736"/>
                    <a:pt x="379460" y="47825"/>
                    <a:pt x="377476" y="46063"/>
                  </a:cubicBezTo>
                  <a:cubicBezTo>
                    <a:pt x="375244" y="44505"/>
                    <a:pt x="372887" y="43135"/>
                    <a:pt x="370427" y="41967"/>
                  </a:cubicBezTo>
                  <a:cubicBezTo>
                    <a:pt x="369665" y="42920"/>
                    <a:pt x="368618" y="43682"/>
                    <a:pt x="368332" y="44634"/>
                  </a:cubicBezTo>
                  <a:cubicBezTo>
                    <a:pt x="367842" y="47052"/>
                    <a:pt x="365833" y="48867"/>
                    <a:pt x="363379" y="49111"/>
                  </a:cubicBezTo>
                  <a:cubicBezTo>
                    <a:pt x="363379" y="49111"/>
                    <a:pt x="363379" y="49111"/>
                    <a:pt x="363379" y="49873"/>
                  </a:cubicBezTo>
                  <a:cubicBezTo>
                    <a:pt x="363379" y="50635"/>
                    <a:pt x="363379" y="49873"/>
                    <a:pt x="363379" y="49873"/>
                  </a:cubicBezTo>
                  <a:lnTo>
                    <a:pt x="364141" y="49873"/>
                  </a:lnTo>
                  <a:cubicBezTo>
                    <a:pt x="367199" y="50146"/>
                    <a:pt x="370112" y="51306"/>
                    <a:pt x="372523" y="53207"/>
                  </a:cubicBezTo>
                  <a:lnTo>
                    <a:pt x="372523" y="53207"/>
                  </a:lnTo>
                  <a:lnTo>
                    <a:pt x="372523" y="53207"/>
                  </a:lnTo>
                  <a:lnTo>
                    <a:pt x="372523" y="53207"/>
                  </a:lnTo>
                  <a:cubicBezTo>
                    <a:pt x="371515" y="54703"/>
                    <a:pt x="369849" y="55624"/>
                    <a:pt x="368046" y="55683"/>
                  </a:cubicBezTo>
                  <a:lnTo>
                    <a:pt x="367475" y="60351"/>
                  </a:lnTo>
                  <a:cubicBezTo>
                    <a:pt x="366133" y="60912"/>
                    <a:pt x="364625" y="60912"/>
                    <a:pt x="363284" y="60351"/>
                  </a:cubicBezTo>
                  <a:cubicBezTo>
                    <a:pt x="360685" y="59493"/>
                    <a:pt x="357881" y="59493"/>
                    <a:pt x="355283" y="60351"/>
                  </a:cubicBezTo>
                  <a:cubicBezTo>
                    <a:pt x="351269" y="61438"/>
                    <a:pt x="346987" y="60890"/>
                    <a:pt x="343376" y="58827"/>
                  </a:cubicBezTo>
                  <a:cubicBezTo>
                    <a:pt x="342182" y="58000"/>
                    <a:pt x="340717" y="57660"/>
                    <a:pt x="339281" y="57874"/>
                  </a:cubicBezTo>
                  <a:cubicBezTo>
                    <a:pt x="336328" y="58636"/>
                    <a:pt x="334804" y="55874"/>
                    <a:pt x="332423" y="55112"/>
                  </a:cubicBezTo>
                  <a:cubicBezTo>
                    <a:pt x="331660" y="55112"/>
                    <a:pt x="331089" y="53493"/>
                    <a:pt x="330518" y="52540"/>
                  </a:cubicBezTo>
                  <a:cubicBezTo>
                    <a:pt x="329946" y="51588"/>
                    <a:pt x="328136" y="49492"/>
                    <a:pt x="325565" y="50254"/>
                  </a:cubicBezTo>
                  <a:cubicBezTo>
                    <a:pt x="322729" y="51205"/>
                    <a:pt x="319833" y="51969"/>
                    <a:pt x="316897" y="52540"/>
                  </a:cubicBezTo>
                  <a:cubicBezTo>
                    <a:pt x="315659" y="52540"/>
                    <a:pt x="314516" y="53397"/>
                    <a:pt x="314516" y="55112"/>
                  </a:cubicBezTo>
                  <a:cubicBezTo>
                    <a:pt x="314516" y="56826"/>
                    <a:pt x="317087" y="57207"/>
                    <a:pt x="318421" y="55112"/>
                  </a:cubicBezTo>
                  <a:cubicBezTo>
                    <a:pt x="318702" y="55040"/>
                    <a:pt x="318997" y="55040"/>
                    <a:pt x="319278" y="55112"/>
                  </a:cubicBezTo>
                  <a:cubicBezTo>
                    <a:pt x="321953" y="55478"/>
                    <a:pt x="324662" y="54758"/>
                    <a:pt x="326803" y="53112"/>
                  </a:cubicBezTo>
                  <a:cubicBezTo>
                    <a:pt x="327374" y="53112"/>
                    <a:pt x="328708" y="52159"/>
                    <a:pt x="329184" y="53588"/>
                  </a:cubicBezTo>
                  <a:cubicBezTo>
                    <a:pt x="329660" y="55017"/>
                    <a:pt x="327089" y="54826"/>
                    <a:pt x="326231" y="55683"/>
                  </a:cubicBezTo>
                  <a:cubicBezTo>
                    <a:pt x="324776" y="57174"/>
                    <a:pt x="322790" y="58030"/>
                    <a:pt x="320707" y="58065"/>
                  </a:cubicBezTo>
                  <a:cubicBezTo>
                    <a:pt x="319287" y="58057"/>
                    <a:pt x="318091" y="59129"/>
                    <a:pt x="317945" y="60541"/>
                  </a:cubicBezTo>
                  <a:cubicBezTo>
                    <a:pt x="318516" y="61875"/>
                    <a:pt x="319088" y="62922"/>
                    <a:pt x="319564" y="64065"/>
                  </a:cubicBezTo>
                  <a:cubicBezTo>
                    <a:pt x="320040" y="65208"/>
                    <a:pt x="320612" y="66637"/>
                    <a:pt x="321183" y="67875"/>
                  </a:cubicBezTo>
                  <a:lnTo>
                    <a:pt x="318040" y="69590"/>
                  </a:lnTo>
                  <a:cubicBezTo>
                    <a:pt x="315563" y="68542"/>
                    <a:pt x="317278" y="66637"/>
                    <a:pt x="317183" y="65399"/>
                  </a:cubicBezTo>
                  <a:cubicBezTo>
                    <a:pt x="315563" y="63399"/>
                    <a:pt x="312610" y="64161"/>
                    <a:pt x="311658" y="61684"/>
                  </a:cubicBezTo>
                  <a:lnTo>
                    <a:pt x="305753" y="59112"/>
                  </a:lnTo>
                  <a:cubicBezTo>
                    <a:pt x="296983" y="61902"/>
                    <a:pt x="287599" y="62134"/>
                    <a:pt x="278702" y="59779"/>
                  </a:cubicBezTo>
                  <a:cubicBezTo>
                    <a:pt x="278377" y="57967"/>
                    <a:pt x="279583" y="56235"/>
                    <a:pt x="281395" y="55910"/>
                  </a:cubicBezTo>
                  <a:cubicBezTo>
                    <a:pt x="281481" y="55895"/>
                    <a:pt x="281568" y="55882"/>
                    <a:pt x="281654" y="55874"/>
                  </a:cubicBezTo>
                  <a:cubicBezTo>
                    <a:pt x="282702" y="55874"/>
                    <a:pt x="283940" y="56350"/>
                    <a:pt x="284607" y="55112"/>
                  </a:cubicBezTo>
                  <a:cubicBezTo>
                    <a:pt x="285274" y="53874"/>
                    <a:pt x="284607" y="55112"/>
                    <a:pt x="284607" y="55112"/>
                  </a:cubicBezTo>
                  <a:cubicBezTo>
                    <a:pt x="282424" y="51951"/>
                    <a:pt x="278555" y="50410"/>
                    <a:pt x="274796" y="51207"/>
                  </a:cubicBezTo>
                  <a:cubicBezTo>
                    <a:pt x="270592" y="51934"/>
                    <a:pt x="266266" y="51230"/>
                    <a:pt x="262509" y="49206"/>
                  </a:cubicBezTo>
                  <a:cubicBezTo>
                    <a:pt x="260528" y="48174"/>
                    <a:pt x="258356" y="47559"/>
                    <a:pt x="256127" y="47397"/>
                  </a:cubicBezTo>
                  <a:cubicBezTo>
                    <a:pt x="254040" y="47221"/>
                    <a:pt x="252035" y="46498"/>
                    <a:pt x="250317" y="45301"/>
                  </a:cubicBezTo>
                  <a:cubicBezTo>
                    <a:pt x="246745" y="42972"/>
                    <a:pt x="242408" y="42119"/>
                    <a:pt x="238220" y="42920"/>
                  </a:cubicBezTo>
                  <a:cubicBezTo>
                    <a:pt x="235458" y="47016"/>
                    <a:pt x="235458" y="47016"/>
                    <a:pt x="230410" y="46349"/>
                  </a:cubicBezTo>
                  <a:cubicBezTo>
                    <a:pt x="230789" y="44325"/>
                    <a:pt x="230343" y="42232"/>
                    <a:pt x="229172" y="40539"/>
                  </a:cubicBezTo>
                  <a:cubicBezTo>
                    <a:pt x="227552" y="42158"/>
                    <a:pt x="225457" y="42920"/>
                    <a:pt x="225838" y="45587"/>
                  </a:cubicBezTo>
                  <a:cubicBezTo>
                    <a:pt x="225838" y="45587"/>
                    <a:pt x="224981" y="46730"/>
                    <a:pt x="224600" y="46635"/>
                  </a:cubicBezTo>
                  <a:cubicBezTo>
                    <a:pt x="223356" y="46542"/>
                    <a:pt x="222133" y="46253"/>
                    <a:pt x="220980" y="45777"/>
                  </a:cubicBezTo>
                  <a:cubicBezTo>
                    <a:pt x="219154" y="44766"/>
                    <a:pt x="217740" y="43149"/>
                    <a:pt x="216980" y="41205"/>
                  </a:cubicBezTo>
                  <a:cubicBezTo>
                    <a:pt x="215979" y="39012"/>
                    <a:pt x="214221" y="37253"/>
                    <a:pt x="212027" y="36252"/>
                  </a:cubicBezTo>
                  <a:cubicBezTo>
                    <a:pt x="212027" y="36252"/>
                    <a:pt x="211455" y="36252"/>
                    <a:pt x="211169" y="36252"/>
                  </a:cubicBezTo>
                  <a:lnTo>
                    <a:pt x="212027" y="38157"/>
                  </a:lnTo>
                  <a:cubicBezTo>
                    <a:pt x="210979" y="39205"/>
                    <a:pt x="210122" y="40348"/>
                    <a:pt x="209074" y="41205"/>
                  </a:cubicBezTo>
                  <a:cubicBezTo>
                    <a:pt x="207886" y="42486"/>
                    <a:pt x="206121" y="43063"/>
                    <a:pt x="204407" y="42729"/>
                  </a:cubicBezTo>
                  <a:cubicBezTo>
                    <a:pt x="202153" y="42270"/>
                    <a:pt x="199821" y="42988"/>
                    <a:pt x="198215" y="44634"/>
                  </a:cubicBezTo>
                  <a:cubicBezTo>
                    <a:pt x="197378" y="45592"/>
                    <a:pt x="196152" y="46117"/>
                    <a:pt x="194882" y="46063"/>
                  </a:cubicBezTo>
                  <a:cubicBezTo>
                    <a:pt x="193131" y="46076"/>
                    <a:pt x="191417" y="46570"/>
                    <a:pt x="189928" y="47492"/>
                  </a:cubicBezTo>
                  <a:cubicBezTo>
                    <a:pt x="189928" y="47492"/>
                    <a:pt x="189071" y="47492"/>
                    <a:pt x="188690" y="47492"/>
                  </a:cubicBezTo>
                  <a:cubicBezTo>
                    <a:pt x="188690" y="45111"/>
                    <a:pt x="190786" y="44730"/>
                    <a:pt x="192500" y="44444"/>
                  </a:cubicBezTo>
                  <a:cubicBezTo>
                    <a:pt x="194400" y="44448"/>
                    <a:pt x="196258" y="43884"/>
                    <a:pt x="197834" y="42825"/>
                  </a:cubicBezTo>
                  <a:cubicBezTo>
                    <a:pt x="199251" y="41686"/>
                    <a:pt x="200822" y="40756"/>
                    <a:pt x="202502" y="40062"/>
                  </a:cubicBezTo>
                  <a:cubicBezTo>
                    <a:pt x="201552" y="39967"/>
                    <a:pt x="200594" y="39967"/>
                    <a:pt x="199644" y="40062"/>
                  </a:cubicBezTo>
                  <a:cubicBezTo>
                    <a:pt x="197920" y="39605"/>
                    <a:pt x="196081" y="40074"/>
                    <a:pt x="194786" y="41301"/>
                  </a:cubicBezTo>
                  <a:cubicBezTo>
                    <a:pt x="194786" y="41301"/>
                    <a:pt x="193643" y="41301"/>
                    <a:pt x="193072" y="41872"/>
                  </a:cubicBezTo>
                  <a:cubicBezTo>
                    <a:pt x="190451" y="42496"/>
                    <a:pt x="187945" y="43524"/>
                    <a:pt x="185642" y="44920"/>
                  </a:cubicBezTo>
                  <a:cubicBezTo>
                    <a:pt x="184196" y="46048"/>
                    <a:pt x="182427" y="46682"/>
                    <a:pt x="180594" y="46730"/>
                  </a:cubicBezTo>
                  <a:cubicBezTo>
                    <a:pt x="179356" y="45968"/>
                    <a:pt x="178403" y="44825"/>
                    <a:pt x="177927" y="45015"/>
                  </a:cubicBezTo>
                  <a:cubicBezTo>
                    <a:pt x="175260" y="46254"/>
                    <a:pt x="172022" y="46254"/>
                    <a:pt x="169736" y="48730"/>
                  </a:cubicBezTo>
                  <a:lnTo>
                    <a:pt x="172307" y="52635"/>
                  </a:lnTo>
                  <a:cubicBezTo>
                    <a:pt x="170679" y="51984"/>
                    <a:pt x="168987" y="51505"/>
                    <a:pt x="167259" y="51207"/>
                  </a:cubicBezTo>
                  <a:cubicBezTo>
                    <a:pt x="162474" y="50888"/>
                    <a:pt x="157865" y="49274"/>
                    <a:pt x="153924" y="46539"/>
                  </a:cubicBezTo>
                  <a:cubicBezTo>
                    <a:pt x="151781" y="45184"/>
                    <a:pt x="149315" y="44428"/>
                    <a:pt x="146780" y="44349"/>
                  </a:cubicBezTo>
                  <a:cubicBezTo>
                    <a:pt x="142165" y="44380"/>
                    <a:pt x="137637" y="43091"/>
                    <a:pt x="133731" y="40634"/>
                  </a:cubicBezTo>
                  <a:cubicBezTo>
                    <a:pt x="132210" y="39738"/>
                    <a:pt x="130435" y="39369"/>
                    <a:pt x="128683" y="39586"/>
                  </a:cubicBezTo>
                  <a:cubicBezTo>
                    <a:pt x="127397" y="39707"/>
                    <a:pt x="126123" y="39931"/>
                    <a:pt x="124873" y="40253"/>
                  </a:cubicBezTo>
                  <a:cubicBezTo>
                    <a:pt x="122411" y="40906"/>
                    <a:pt x="119802" y="40739"/>
                    <a:pt x="117443" y="39777"/>
                  </a:cubicBezTo>
                  <a:cubicBezTo>
                    <a:pt x="115813" y="39118"/>
                    <a:pt x="114056" y="38825"/>
                    <a:pt x="112300" y="38919"/>
                  </a:cubicBezTo>
                  <a:cubicBezTo>
                    <a:pt x="110104" y="39118"/>
                    <a:pt x="107892" y="38825"/>
                    <a:pt x="105823" y="38062"/>
                  </a:cubicBezTo>
                  <a:lnTo>
                    <a:pt x="99441" y="36157"/>
                  </a:lnTo>
                  <a:cubicBezTo>
                    <a:pt x="97710" y="35823"/>
                    <a:pt x="95933" y="35823"/>
                    <a:pt x="94202" y="36157"/>
                  </a:cubicBezTo>
                  <a:cubicBezTo>
                    <a:pt x="92039" y="36588"/>
                    <a:pt x="89835" y="36779"/>
                    <a:pt x="87630" y="36729"/>
                  </a:cubicBezTo>
                  <a:cubicBezTo>
                    <a:pt x="85519" y="36870"/>
                    <a:pt x="83478" y="35939"/>
                    <a:pt x="82201" y="34252"/>
                  </a:cubicBezTo>
                  <a:cubicBezTo>
                    <a:pt x="81473" y="32846"/>
                    <a:pt x="79968" y="32019"/>
                    <a:pt x="78391" y="32157"/>
                  </a:cubicBezTo>
                  <a:cubicBezTo>
                    <a:pt x="76844" y="31921"/>
                    <a:pt x="75270" y="31921"/>
                    <a:pt x="73724" y="32157"/>
                  </a:cubicBezTo>
                  <a:cubicBezTo>
                    <a:pt x="72230" y="32784"/>
                    <a:pt x="70500" y="32313"/>
                    <a:pt x="69533" y="31014"/>
                  </a:cubicBezTo>
                  <a:cubicBezTo>
                    <a:pt x="69533" y="31014"/>
                    <a:pt x="68485" y="30347"/>
                    <a:pt x="68294" y="30156"/>
                  </a:cubicBezTo>
                  <a:cubicBezTo>
                    <a:pt x="66104" y="30156"/>
                    <a:pt x="65627" y="33585"/>
                    <a:pt x="63056" y="31680"/>
                  </a:cubicBezTo>
                  <a:lnTo>
                    <a:pt x="64389" y="29109"/>
                  </a:lnTo>
                  <a:lnTo>
                    <a:pt x="59341" y="27775"/>
                  </a:lnTo>
                  <a:cubicBezTo>
                    <a:pt x="58494" y="28269"/>
                    <a:pt x="57696" y="28843"/>
                    <a:pt x="56960" y="29490"/>
                  </a:cubicBezTo>
                  <a:cubicBezTo>
                    <a:pt x="54875" y="31519"/>
                    <a:pt x="52057" y="32620"/>
                    <a:pt x="49149" y="32538"/>
                  </a:cubicBezTo>
                  <a:cubicBezTo>
                    <a:pt x="48356" y="32584"/>
                    <a:pt x="47561" y="32584"/>
                    <a:pt x="46768" y="32538"/>
                  </a:cubicBezTo>
                  <a:cubicBezTo>
                    <a:pt x="44369" y="32334"/>
                    <a:pt x="41992" y="33126"/>
                    <a:pt x="40195" y="34728"/>
                  </a:cubicBezTo>
                  <a:cubicBezTo>
                    <a:pt x="37198" y="36914"/>
                    <a:pt x="33688" y="38292"/>
                    <a:pt x="30004" y="38729"/>
                  </a:cubicBezTo>
                  <a:cubicBezTo>
                    <a:pt x="28861" y="40539"/>
                    <a:pt x="26670" y="41491"/>
                    <a:pt x="25813" y="43777"/>
                  </a:cubicBezTo>
                  <a:cubicBezTo>
                    <a:pt x="24520" y="47904"/>
                    <a:pt x="20608" y="50643"/>
                    <a:pt x="16288" y="50445"/>
                  </a:cubicBezTo>
                  <a:lnTo>
                    <a:pt x="10573" y="50445"/>
                  </a:lnTo>
                  <a:cubicBezTo>
                    <a:pt x="10110" y="50548"/>
                    <a:pt x="9662" y="50708"/>
                    <a:pt x="9239" y="50921"/>
                  </a:cubicBezTo>
                  <a:lnTo>
                    <a:pt x="8477" y="54826"/>
                  </a:lnTo>
                  <a:cubicBezTo>
                    <a:pt x="9567" y="56144"/>
                    <a:pt x="11027" y="57106"/>
                    <a:pt x="12668" y="57588"/>
                  </a:cubicBezTo>
                  <a:cubicBezTo>
                    <a:pt x="16843" y="58823"/>
                    <a:pt x="20303" y="61763"/>
                    <a:pt x="22193" y="65685"/>
                  </a:cubicBezTo>
                  <a:cubicBezTo>
                    <a:pt x="25316" y="66432"/>
                    <a:pt x="28508" y="66848"/>
                    <a:pt x="31718" y="66923"/>
                  </a:cubicBezTo>
                  <a:cubicBezTo>
                    <a:pt x="32385" y="68447"/>
                    <a:pt x="31147" y="70828"/>
                    <a:pt x="34004" y="70923"/>
                  </a:cubicBezTo>
                  <a:lnTo>
                    <a:pt x="34004" y="70923"/>
                  </a:lnTo>
                  <a:cubicBezTo>
                    <a:pt x="34769" y="70467"/>
                    <a:pt x="35607" y="70145"/>
                    <a:pt x="36481" y="69971"/>
                  </a:cubicBezTo>
                  <a:cubicBezTo>
                    <a:pt x="38576" y="69971"/>
                    <a:pt x="40005" y="70923"/>
                    <a:pt x="39624" y="71781"/>
                  </a:cubicBezTo>
                  <a:cubicBezTo>
                    <a:pt x="39243" y="72638"/>
                    <a:pt x="37529" y="72733"/>
                    <a:pt x="36386" y="72828"/>
                  </a:cubicBezTo>
                  <a:lnTo>
                    <a:pt x="36386" y="72828"/>
                  </a:lnTo>
                  <a:cubicBezTo>
                    <a:pt x="35719" y="73971"/>
                    <a:pt x="34290" y="73590"/>
                    <a:pt x="33623" y="74257"/>
                  </a:cubicBezTo>
                  <a:cubicBezTo>
                    <a:pt x="32190" y="75514"/>
                    <a:pt x="30258" y="76041"/>
                    <a:pt x="28385" y="75686"/>
                  </a:cubicBezTo>
                  <a:lnTo>
                    <a:pt x="25527" y="75686"/>
                  </a:lnTo>
                  <a:cubicBezTo>
                    <a:pt x="21241" y="75686"/>
                    <a:pt x="21241" y="75686"/>
                    <a:pt x="20383" y="71400"/>
                  </a:cubicBezTo>
                  <a:cubicBezTo>
                    <a:pt x="19812" y="71400"/>
                    <a:pt x="19145" y="71400"/>
                    <a:pt x="18669" y="71400"/>
                  </a:cubicBezTo>
                  <a:cubicBezTo>
                    <a:pt x="16012" y="71847"/>
                    <a:pt x="13479" y="72854"/>
                    <a:pt x="11239" y="74352"/>
                  </a:cubicBezTo>
                  <a:cubicBezTo>
                    <a:pt x="10615" y="74775"/>
                    <a:pt x="9895" y="75037"/>
                    <a:pt x="9144" y="75114"/>
                  </a:cubicBezTo>
                  <a:cubicBezTo>
                    <a:pt x="8209" y="75312"/>
                    <a:pt x="7286" y="75566"/>
                    <a:pt x="6382" y="75876"/>
                  </a:cubicBezTo>
                  <a:cubicBezTo>
                    <a:pt x="4858" y="76543"/>
                    <a:pt x="3334" y="77400"/>
                    <a:pt x="1810" y="78258"/>
                  </a:cubicBezTo>
                  <a:cubicBezTo>
                    <a:pt x="1164" y="78604"/>
                    <a:pt x="557" y="79020"/>
                    <a:pt x="0" y="79496"/>
                  </a:cubicBezTo>
                  <a:cubicBezTo>
                    <a:pt x="1905" y="81877"/>
                    <a:pt x="4667" y="81115"/>
                    <a:pt x="6858" y="82353"/>
                  </a:cubicBezTo>
                  <a:cubicBezTo>
                    <a:pt x="6559" y="84359"/>
                    <a:pt x="7190" y="86393"/>
                    <a:pt x="8573" y="87878"/>
                  </a:cubicBezTo>
                  <a:cubicBezTo>
                    <a:pt x="10961" y="89167"/>
                    <a:pt x="13739" y="89539"/>
                    <a:pt x="16383" y="88926"/>
                  </a:cubicBezTo>
                  <a:cubicBezTo>
                    <a:pt x="20005" y="87977"/>
                    <a:pt x="23810" y="87977"/>
                    <a:pt x="27432" y="88926"/>
                  </a:cubicBezTo>
                  <a:cubicBezTo>
                    <a:pt x="29469" y="87004"/>
                    <a:pt x="32078" y="85800"/>
                    <a:pt x="34862" y="85497"/>
                  </a:cubicBezTo>
                  <a:cubicBezTo>
                    <a:pt x="35433" y="85497"/>
                    <a:pt x="36386" y="85497"/>
                    <a:pt x="36862" y="86354"/>
                  </a:cubicBezTo>
                  <a:cubicBezTo>
                    <a:pt x="37338" y="87211"/>
                    <a:pt x="36862" y="87783"/>
                    <a:pt x="36862" y="88354"/>
                  </a:cubicBezTo>
                  <a:cubicBezTo>
                    <a:pt x="36652" y="88726"/>
                    <a:pt x="36461" y="89107"/>
                    <a:pt x="36290" y="89497"/>
                  </a:cubicBezTo>
                  <a:cubicBezTo>
                    <a:pt x="36756" y="90577"/>
                    <a:pt x="37138" y="91692"/>
                    <a:pt x="37433" y="92831"/>
                  </a:cubicBezTo>
                  <a:cubicBezTo>
                    <a:pt x="38132" y="94535"/>
                    <a:pt x="37317" y="96482"/>
                    <a:pt x="35613" y="97180"/>
                  </a:cubicBezTo>
                  <a:cubicBezTo>
                    <a:pt x="35342" y="97291"/>
                    <a:pt x="35057" y="97366"/>
                    <a:pt x="34766" y="97403"/>
                  </a:cubicBezTo>
                  <a:cubicBezTo>
                    <a:pt x="33719" y="97403"/>
                    <a:pt x="32576" y="97403"/>
                    <a:pt x="31432" y="97403"/>
                  </a:cubicBezTo>
                  <a:cubicBezTo>
                    <a:pt x="30491" y="97415"/>
                    <a:pt x="29583" y="97752"/>
                    <a:pt x="28861" y="98355"/>
                  </a:cubicBezTo>
                  <a:cubicBezTo>
                    <a:pt x="26739" y="100880"/>
                    <a:pt x="23012" y="101299"/>
                    <a:pt x="20383" y="99308"/>
                  </a:cubicBezTo>
                  <a:cubicBezTo>
                    <a:pt x="20383" y="99308"/>
                    <a:pt x="20383" y="99308"/>
                    <a:pt x="19622" y="99308"/>
                  </a:cubicBezTo>
                  <a:cubicBezTo>
                    <a:pt x="18110" y="100090"/>
                    <a:pt x="17052" y="101536"/>
                    <a:pt x="16764" y="103213"/>
                  </a:cubicBezTo>
                  <a:cubicBezTo>
                    <a:pt x="16640" y="103819"/>
                    <a:pt x="16302" y="104360"/>
                    <a:pt x="15811" y="104737"/>
                  </a:cubicBezTo>
                  <a:cubicBezTo>
                    <a:pt x="13200" y="106516"/>
                    <a:pt x="11335" y="109195"/>
                    <a:pt x="10573" y="112262"/>
                  </a:cubicBezTo>
                  <a:cubicBezTo>
                    <a:pt x="11335" y="113976"/>
                    <a:pt x="11811" y="115977"/>
                    <a:pt x="14288" y="116072"/>
                  </a:cubicBezTo>
                  <a:cubicBezTo>
                    <a:pt x="14288" y="116072"/>
                    <a:pt x="15335" y="116643"/>
                    <a:pt x="15811" y="117120"/>
                  </a:cubicBezTo>
                  <a:cubicBezTo>
                    <a:pt x="16696" y="118038"/>
                    <a:pt x="18028" y="118370"/>
                    <a:pt x="19241" y="117977"/>
                  </a:cubicBezTo>
                  <a:cubicBezTo>
                    <a:pt x="19873" y="117896"/>
                    <a:pt x="20513" y="117896"/>
                    <a:pt x="21145" y="117977"/>
                  </a:cubicBezTo>
                  <a:cubicBezTo>
                    <a:pt x="21769" y="118091"/>
                    <a:pt x="22357" y="118352"/>
                    <a:pt x="22860" y="118739"/>
                  </a:cubicBezTo>
                  <a:cubicBezTo>
                    <a:pt x="22991" y="119108"/>
                    <a:pt x="22991" y="119512"/>
                    <a:pt x="22860" y="119882"/>
                  </a:cubicBezTo>
                  <a:cubicBezTo>
                    <a:pt x="22672" y="120291"/>
                    <a:pt x="22262" y="120552"/>
                    <a:pt x="21812" y="120549"/>
                  </a:cubicBezTo>
                  <a:cubicBezTo>
                    <a:pt x="20383" y="120549"/>
                    <a:pt x="19050" y="119787"/>
                    <a:pt x="17717" y="119406"/>
                  </a:cubicBezTo>
                  <a:cubicBezTo>
                    <a:pt x="16786" y="119044"/>
                    <a:pt x="15728" y="119357"/>
                    <a:pt x="15145" y="120168"/>
                  </a:cubicBezTo>
                  <a:cubicBezTo>
                    <a:pt x="14726" y="121074"/>
                    <a:pt x="15005" y="122151"/>
                    <a:pt x="15811" y="122739"/>
                  </a:cubicBezTo>
                  <a:lnTo>
                    <a:pt x="20955" y="126930"/>
                  </a:lnTo>
                  <a:cubicBezTo>
                    <a:pt x="22421" y="127280"/>
                    <a:pt x="23925" y="127440"/>
                    <a:pt x="25432" y="127407"/>
                  </a:cubicBezTo>
                  <a:cubicBezTo>
                    <a:pt x="26886" y="126737"/>
                    <a:pt x="28259" y="125906"/>
                    <a:pt x="29528" y="124930"/>
                  </a:cubicBezTo>
                  <a:cubicBezTo>
                    <a:pt x="30776" y="126603"/>
                    <a:pt x="31742" y="128469"/>
                    <a:pt x="32385" y="130455"/>
                  </a:cubicBezTo>
                  <a:cubicBezTo>
                    <a:pt x="31051" y="132836"/>
                    <a:pt x="32385" y="134931"/>
                    <a:pt x="32385" y="137408"/>
                  </a:cubicBezTo>
                  <a:lnTo>
                    <a:pt x="37719" y="134931"/>
                  </a:lnTo>
                  <a:cubicBezTo>
                    <a:pt x="38302" y="134712"/>
                    <a:pt x="38945" y="134712"/>
                    <a:pt x="39529" y="134931"/>
                  </a:cubicBezTo>
                  <a:cubicBezTo>
                    <a:pt x="41720" y="136074"/>
                    <a:pt x="44672" y="135408"/>
                    <a:pt x="46101" y="138170"/>
                  </a:cubicBezTo>
                  <a:lnTo>
                    <a:pt x="46863" y="138170"/>
                  </a:lnTo>
                  <a:lnTo>
                    <a:pt x="48292" y="135312"/>
                  </a:lnTo>
                  <a:lnTo>
                    <a:pt x="50863" y="137122"/>
                  </a:lnTo>
                  <a:cubicBezTo>
                    <a:pt x="53150" y="137122"/>
                    <a:pt x="54769" y="135408"/>
                    <a:pt x="57150" y="136455"/>
                  </a:cubicBezTo>
                  <a:cubicBezTo>
                    <a:pt x="54102" y="139218"/>
                    <a:pt x="54483" y="142932"/>
                    <a:pt x="53626" y="145980"/>
                  </a:cubicBezTo>
                  <a:cubicBezTo>
                    <a:pt x="51625" y="147504"/>
                    <a:pt x="49340" y="148362"/>
                    <a:pt x="48387" y="150838"/>
                  </a:cubicBezTo>
                  <a:cubicBezTo>
                    <a:pt x="48387" y="150838"/>
                    <a:pt x="47435" y="151505"/>
                    <a:pt x="46863" y="151791"/>
                  </a:cubicBezTo>
                  <a:lnTo>
                    <a:pt x="43815" y="153124"/>
                  </a:lnTo>
                  <a:cubicBezTo>
                    <a:pt x="41529" y="154077"/>
                    <a:pt x="39529" y="155124"/>
                    <a:pt x="38862" y="157791"/>
                  </a:cubicBezTo>
                  <a:cubicBezTo>
                    <a:pt x="38593" y="158644"/>
                    <a:pt x="37684" y="159117"/>
                    <a:pt x="36831" y="158849"/>
                  </a:cubicBezTo>
                  <a:cubicBezTo>
                    <a:pt x="36743" y="158821"/>
                    <a:pt x="36658" y="158786"/>
                    <a:pt x="36576" y="158744"/>
                  </a:cubicBezTo>
                  <a:cubicBezTo>
                    <a:pt x="36576" y="158744"/>
                    <a:pt x="35719" y="158744"/>
                    <a:pt x="35243" y="158172"/>
                  </a:cubicBezTo>
                  <a:cubicBezTo>
                    <a:pt x="33155" y="157984"/>
                    <a:pt x="31084" y="158674"/>
                    <a:pt x="29528" y="160077"/>
                  </a:cubicBezTo>
                  <a:cubicBezTo>
                    <a:pt x="28390" y="161028"/>
                    <a:pt x="27907" y="162551"/>
                    <a:pt x="28289" y="163983"/>
                  </a:cubicBezTo>
                  <a:lnTo>
                    <a:pt x="28289" y="163983"/>
                  </a:lnTo>
                  <a:cubicBezTo>
                    <a:pt x="29045" y="163906"/>
                    <a:pt x="29784" y="163714"/>
                    <a:pt x="30480" y="163411"/>
                  </a:cubicBezTo>
                  <a:cubicBezTo>
                    <a:pt x="31692" y="162722"/>
                    <a:pt x="32840" y="161925"/>
                    <a:pt x="33909" y="161030"/>
                  </a:cubicBezTo>
                  <a:cubicBezTo>
                    <a:pt x="34975" y="161826"/>
                    <a:pt x="36367" y="162041"/>
                    <a:pt x="37624" y="161601"/>
                  </a:cubicBezTo>
                  <a:cubicBezTo>
                    <a:pt x="40614" y="160041"/>
                    <a:pt x="43827" y="158949"/>
                    <a:pt x="47149" y="158363"/>
                  </a:cubicBezTo>
                  <a:cubicBezTo>
                    <a:pt x="48262" y="158184"/>
                    <a:pt x="49238" y="157521"/>
                    <a:pt x="49816" y="156553"/>
                  </a:cubicBezTo>
                  <a:cubicBezTo>
                    <a:pt x="50872" y="154771"/>
                    <a:pt x="52526" y="153421"/>
                    <a:pt x="54483" y="152743"/>
                  </a:cubicBezTo>
                  <a:cubicBezTo>
                    <a:pt x="57150" y="151314"/>
                    <a:pt x="60579" y="150648"/>
                    <a:pt x="61817" y="147219"/>
                  </a:cubicBezTo>
                  <a:cubicBezTo>
                    <a:pt x="61817" y="147219"/>
                    <a:pt x="62293" y="147219"/>
                    <a:pt x="62484" y="146647"/>
                  </a:cubicBezTo>
                  <a:cubicBezTo>
                    <a:pt x="64864" y="145087"/>
                    <a:pt x="67347" y="143687"/>
                    <a:pt x="69914" y="142456"/>
                  </a:cubicBezTo>
                  <a:cubicBezTo>
                    <a:pt x="72962" y="141313"/>
                    <a:pt x="74105" y="138170"/>
                    <a:pt x="76772" y="136836"/>
                  </a:cubicBezTo>
                  <a:cubicBezTo>
                    <a:pt x="76772" y="136836"/>
                    <a:pt x="76772" y="136265"/>
                    <a:pt x="76772" y="135693"/>
                  </a:cubicBezTo>
                  <a:lnTo>
                    <a:pt x="73247" y="133884"/>
                  </a:lnTo>
                  <a:cubicBezTo>
                    <a:pt x="74676" y="130931"/>
                    <a:pt x="74867" y="130645"/>
                    <a:pt x="77248" y="129502"/>
                  </a:cubicBezTo>
                  <a:cubicBezTo>
                    <a:pt x="78939" y="128716"/>
                    <a:pt x="80339" y="127416"/>
                    <a:pt x="81248" y="125787"/>
                  </a:cubicBezTo>
                  <a:cubicBezTo>
                    <a:pt x="83024" y="122405"/>
                    <a:pt x="85825" y="119670"/>
                    <a:pt x="89249" y="117977"/>
                  </a:cubicBezTo>
                  <a:cubicBezTo>
                    <a:pt x="90453" y="117224"/>
                    <a:pt x="91831" y="116798"/>
                    <a:pt x="93250" y="116739"/>
                  </a:cubicBezTo>
                  <a:cubicBezTo>
                    <a:pt x="95043" y="117115"/>
                    <a:pt x="96578" y="118265"/>
                    <a:pt x="97441" y="119882"/>
                  </a:cubicBezTo>
                  <a:cubicBezTo>
                    <a:pt x="95922" y="119698"/>
                    <a:pt x="94387" y="119698"/>
                    <a:pt x="92869" y="119882"/>
                  </a:cubicBezTo>
                  <a:cubicBezTo>
                    <a:pt x="91744" y="120206"/>
                    <a:pt x="90657" y="120653"/>
                    <a:pt x="89630" y="121215"/>
                  </a:cubicBezTo>
                  <a:lnTo>
                    <a:pt x="86297" y="127597"/>
                  </a:lnTo>
                  <a:cubicBezTo>
                    <a:pt x="86237" y="128071"/>
                    <a:pt x="86237" y="128552"/>
                    <a:pt x="86297" y="129026"/>
                  </a:cubicBezTo>
                  <a:lnTo>
                    <a:pt x="88773" y="130074"/>
                  </a:lnTo>
                  <a:cubicBezTo>
                    <a:pt x="88773" y="131979"/>
                    <a:pt x="86011" y="131121"/>
                    <a:pt x="86106" y="133217"/>
                  </a:cubicBezTo>
                  <a:cubicBezTo>
                    <a:pt x="87548" y="133407"/>
                    <a:pt x="89014" y="133141"/>
                    <a:pt x="90297" y="132455"/>
                  </a:cubicBezTo>
                  <a:cubicBezTo>
                    <a:pt x="92202" y="131312"/>
                    <a:pt x="94107" y="130264"/>
                    <a:pt x="95917" y="128931"/>
                  </a:cubicBezTo>
                  <a:cubicBezTo>
                    <a:pt x="97231" y="127864"/>
                    <a:pt x="98893" y="127321"/>
                    <a:pt x="100584" y="127407"/>
                  </a:cubicBezTo>
                  <a:cubicBezTo>
                    <a:pt x="102419" y="127561"/>
                    <a:pt x="104031" y="126199"/>
                    <a:pt x="104185" y="124364"/>
                  </a:cubicBezTo>
                  <a:cubicBezTo>
                    <a:pt x="104239" y="123737"/>
                    <a:pt x="104112" y="123108"/>
                    <a:pt x="103823" y="122549"/>
                  </a:cubicBezTo>
                  <a:cubicBezTo>
                    <a:pt x="103823" y="122549"/>
                    <a:pt x="103823" y="122549"/>
                    <a:pt x="103346" y="121787"/>
                  </a:cubicBezTo>
                  <a:cubicBezTo>
                    <a:pt x="102680" y="119882"/>
                    <a:pt x="103346" y="119120"/>
                    <a:pt x="105632" y="119406"/>
                  </a:cubicBezTo>
                  <a:cubicBezTo>
                    <a:pt x="107577" y="119842"/>
                    <a:pt x="109616" y="119536"/>
                    <a:pt x="111347" y="118548"/>
                  </a:cubicBezTo>
                  <a:cubicBezTo>
                    <a:pt x="113414" y="119683"/>
                    <a:pt x="115360" y="121023"/>
                    <a:pt x="117158" y="122549"/>
                  </a:cubicBezTo>
                  <a:cubicBezTo>
                    <a:pt x="118358" y="123776"/>
                    <a:pt x="120229" y="124048"/>
                    <a:pt x="121729" y="123216"/>
                  </a:cubicBezTo>
                  <a:cubicBezTo>
                    <a:pt x="123275" y="125552"/>
                    <a:pt x="125991" y="126837"/>
                    <a:pt x="128778" y="126549"/>
                  </a:cubicBezTo>
                  <a:lnTo>
                    <a:pt x="133922" y="126549"/>
                  </a:lnTo>
                  <a:cubicBezTo>
                    <a:pt x="135525" y="126742"/>
                    <a:pt x="137114" y="127028"/>
                    <a:pt x="138684" y="127407"/>
                  </a:cubicBezTo>
                  <a:cubicBezTo>
                    <a:pt x="140875" y="125597"/>
                    <a:pt x="141161" y="128931"/>
                    <a:pt x="142780" y="129026"/>
                  </a:cubicBezTo>
                  <a:cubicBezTo>
                    <a:pt x="144399" y="129121"/>
                    <a:pt x="145256" y="129026"/>
                    <a:pt x="146495" y="129026"/>
                  </a:cubicBezTo>
                  <a:cubicBezTo>
                    <a:pt x="147733" y="129026"/>
                    <a:pt x="148304" y="128454"/>
                    <a:pt x="149257" y="128264"/>
                  </a:cubicBezTo>
                  <a:cubicBezTo>
                    <a:pt x="150209" y="128073"/>
                    <a:pt x="149828" y="128264"/>
                    <a:pt x="150305" y="128264"/>
                  </a:cubicBezTo>
                  <a:lnTo>
                    <a:pt x="150305" y="131026"/>
                  </a:lnTo>
                  <a:cubicBezTo>
                    <a:pt x="150812" y="131368"/>
                    <a:pt x="151355" y="131656"/>
                    <a:pt x="151924" y="131883"/>
                  </a:cubicBezTo>
                  <a:cubicBezTo>
                    <a:pt x="155082" y="132945"/>
                    <a:pt x="157906" y="134818"/>
                    <a:pt x="160115" y="137313"/>
                  </a:cubicBezTo>
                  <a:cubicBezTo>
                    <a:pt x="160945" y="138068"/>
                    <a:pt x="161916" y="138650"/>
                    <a:pt x="162973" y="139027"/>
                  </a:cubicBezTo>
                  <a:cubicBezTo>
                    <a:pt x="164299" y="139793"/>
                    <a:pt x="165933" y="139793"/>
                    <a:pt x="167259" y="139027"/>
                  </a:cubicBezTo>
                  <a:cubicBezTo>
                    <a:pt x="167259" y="137313"/>
                    <a:pt x="164783" y="137027"/>
                    <a:pt x="164687" y="135122"/>
                  </a:cubicBezTo>
                  <a:cubicBezTo>
                    <a:pt x="166800" y="135388"/>
                    <a:pt x="168720" y="136485"/>
                    <a:pt x="170021" y="138170"/>
                  </a:cubicBezTo>
                  <a:cubicBezTo>
                    <a:pt x="170688" y="139313"/>
                    <a:pt x="170878" y="139122"/>
                    <a:pt x="173260" y="139313"/>
                  </a:cubicBezTo>
                  <a:cubicBezTo>
                    <a:pt x="173260" y="138265"/>
                    <a:pt x="172593" y="137217"/>
                    <a:pt x="172307" y="136074"/>
                  </a:cubicBezTo>
                  <a:cubicBezTo>
                    <a:pt x="172250" y="135346"/>
                    <a:pt x="172250" y="134612"/>
                    <a:pt x="172307" y="133884"/>
                  </a:cubicBezTo>
                  <a:lnTo>
                    <a:pt x="173069" y="134455"/>
                  </a:lnTo>
                  <a:cubicBezTo>
                    <a:pt x="174974" y="136836"/>
                    <a:pt x="175546" y="140456"/>
                    <a:pt x="179261" y="141027"/>
                  </a:cubicBezTo>
                  <a:cubicBezTo>
                    <a:pt x="179261" y="141027"/>
                    <a:pt x="179261" y="141027"/>
                    <a:pt x="179832" y="141789"/>
                  </a:cubicBezTo>
                  <a:cubicBezTo>
                    <a:pt x="181210" y="143117"/>
                    <a:pt x="182199" y="144797"/>
                    <a:pt x="182690" y="146647"/>
                  </a:cubicBezTo>
                  <a:cubicBezTo>
                    <a:pt x="182931" y="148038"/>
                    <a:pt x="183766" y="149254"/>
                    <a:pt x="184976" y="149981"/>
                  </a:cubicBezTo>
                  <a:cubicBezTo>
                    <a:pt x="184976" y="149981"/>
                    <a:pt x="184976" y="150743"/>
                    <a:pt x="185452" y="151124"/>
                  </a:cubicBezTo>
                  <a:cubicBezTo>
                    <a:pt x="185978" y="151339"/>
                    <a:pt x="186487" y="151594"/>
                    <a:pt x="186976" y="151886"/>
                  </a:cubicBezTo>
                  <a:cubicBezTo>
                    <a:pt x="188786" y="153600"/>
                    <a:pt x="188690" y="154172"/>
                    <a:pt x="186404" y="155982"/>
                  </a:cubicBezTo>
                  <a:lnTo>
                    <a:pt x="186404" y="155982"/>
                  </a:lnTo>
                  <a:lnTo>
                    <a:pt x="186404" y="155982"/>
                  </a:lnTo>
                  <a:lnTo>
                    <a:pt x="186404" y="155982"/>
                  </a:lnTo>
                  <a:cubicBezTo>
                    <a:pt x="187313" y="157009"/>
                    <a:pt x="188658" y="157541"/>
                    <a:pt x="190024" y="157410"/>
                  </a:cubicBezTo>
                  <a:lnTo>
                    <a:pt x="190024" y="159982"/>
                  </a:lnTo>
                  <a:lnTo>
                    <a:pt x="192500" y="157982"/>
                  </a:lnTo>
                  <a:lnTo>
                    <a:pt x="192500" y="162078"/>
                  </a:lnTo>
                  <a:lnTo>
                    <a:pt x="196215" y="162840"/>
                  </a:lnTo>
                  <a:lnTo>
                    <a:pt x="196882" y="165888"/>
                  </a:lnTo>
                  <a:lnTo>
                    <a:pt x="200501" y="166935"/>
                  </a:lnTo>
                  <a:cubicBezTo>
                    <a:pt x="199409" y="167568"/>
                    <a:pt x="199035" y="168966"/>
                    <a:pt x="199668" y="170060"/>
                  </a:cubicBezTo>
                  <a:cubicBezTo>
                    <a:pt x="199691" y="170098"/>
                    <a:pt x="199714" y="170137"/>
                    <a:pt x="199739" y="170174"/>
                  </a:cubicBezTo>
                  <a:cubicBezTo>
                    <a:pt x="200215" y="171126"/>
                    <a:pt x="201073" y="171984"/>
                    <a:pt x="200501" y="173222"/>
                  </a:cubicBezTo>
                  <a:cubicBezTo>
                    <a:pt x="200408" y="173630"/>
                    <a:pt x="200408" y="174052"/>
                    <a:pt x="200501" y="174460"/>
                  </a:cubicBezTo>
                  <a:lnTo>
                    <a:pt x="203168" y="177032"/>
                  </a:lnTo>
                  <a:lnTo>
                    <a:pt x="206026" y="176365"/>
                  </a:lnTo>
                  <a:cubicBezTo>
                    <a:pt x="206026" y="178270"/>
                    <a:pt x="206026" y="179794"/>
                    <a:pt x="206026" y="181318"/>
                  </a:cubicBezTo>
                  <a:cubicBezTo>
                    <a:pt x="206820" y="181688"/>
                    <a:pt x="207650" y="181974"/>
                    <a:pt x="208502" y="182175"/>
                  </a:cubicBezTo>
                  <a:cubicBezTo>
                    <a:pt x="210248" y="182565"/>
                    <a:pt x="211639" y="183882"/>
                    <a:pt x="212122" y="185604"/>
                  </a:cubicBezTo>
                  <a:cubicBezTo>
                    <a:pt x="212067" y="186238"/>
                    <a:pt x="212067" y="186876"/>
                    <a:pt x="212122" y="187509"/>
                  </a:cubicBezTo>
                  <a:cubicBezTo>
                    <a:pt x="213074" y="189605"/>
                    <a:pt x="214122" y="191605"/>
                    <a:pt x="215265" y="193701"/>
                  </a:cubicBezTo>
                  <a:lnTo>
                    <a:pt x="215932" y="193701"/>
                  </a:lnTo>
                  <a:lnTo>
                    <a:pt x="219170" y="193701"/>
                  </a:lnTo>
                  <a:lnTo>
                    <a:pt x="222314" y="197130"/>
                  </a:lnTo>
                  <a:cubicBezTo>
                    <a:pt x="220008" y="197349"/>
                    <a:pt x="217682" y="196989"/>
                    <a:pt x="215551" y="196082"/>
                  </a:cubicBezTo>
                  <a:cubicBezTo>
                    <a:pt x="214376" y="195554"/>
                    <a:pt x="213168" y="195108"/>
                    <a:pt x="211931" y="194748"/>
                  </a:cubicBezTo>
                  <a:cubicBezTo>
                    <a:pt x="211265" y="194748"/>
                    <a:pt x="210312" y="194748"/>
                    <a:pt x="210122" y="195606"/>
                  </a:cubicBezTo>
                  <a:cubicBezTo>
                    <a:pt x="211773" y="197529"/>
                    <a:pt x="213699" y="199198"/>
                    <a:pt x="215837" y="200559"/>
                  </a:cubicBezTo>
                  <a:cubicBezTo>
                    <a:pt x="218697" y="203442"/>
                    <a:pt x="222138" y="205682"/>
                    <a:pt x="225933" y="207131"/>
                  </a:cubicBezTo>
                  <a:cubicBezTo>
                    <a:pt x="225933" y="207131"/>
                    <a:pt x="226600" y="207798"/>
                    <a:pt x="226886" y="208083"/>
                  </a:cubicBezTo>
                  <a:cubicBezTo>
                    <a:pt x="228931" y="210147"/>
                    <a:pt x="231807" y="211165"/>
                    <a:pt x="234696" y="210846"/>
                  </a:cubicBezTo>
                  <a:cubicBezTo>
                    <a:pt x="234785" y="210150"/>
                    <a:pt x="234785" y="209445"/>
                    <a:pt x="234696" y="208750"/>
                  </a:cubicBezTo>
                  <a:cubicBezTo>
                    <a:pt x="233864" y="207007"/>
                    <a:pt x="232400" y="205645"/>
                    <a:pt x="230600" y="204940"/>
                  </a:cubicBezTo>
                  <a:cubicBezTo>
                    <a:pt x="227626" y="203730"/>
                    <a:pt x="225803" y="200706"/>
                    <a:pt x="226124" y="197511"/>
                  </a:cubicBezTo>
                  <a:lnTo>
                    <a:pt x="228028" y="197511"/>
                  </a:lnTo>
                  <a:cubicBezTo>
                    <a:pt x="228028" y="197511"/>
                    <a:pt x="228790" y="197511"/>
                    <a:pt x="228790" y="197511"/>
                  </a:cubicBezTo>
                  <a:cubicBezTo>
                    <a:pt x="228790" y="199987"/>
                    <a:pt x="231458" y="200273"/>
                    <a:pt x="232696" y="201797"/>
                  </a:cubicBezTo>
                  <a:cubicBezTo>
                    <a:pt x="233934" y="203321"/>
                    <a:pt x="235077" y="203035"/>
                    <a:pt x="236792" y="203130"/>
                  </a:cubicBezTo>
                  <a:cubicBezTo>
                    <a:pt x="237268" y="205988"/>
                    <a:pt x="240697" y="206940"/>
                    <a:pt x="241078" y="210179"/>
                  </a:cubicBezTo>
                  <a:cubicBezTo>
                    <a:pt x="241459" y="213417"/>
                    <a:pt x="242602" y="215989"/>
                    <a:pt x="239840" y="218847"/>
                  </a:cubicBezTo>
                  <a:cubicBezTo>
                    <a:pt x="239937" y="216743"/>
                    <a:pt x="239334" y="214666"/>
                    <a:pt x="238125" y="212941"/>
                  </a:cubicBezTo>
                  <a:lnTo>
                    <a:pt x="233934" y="213894"/>
                  </a:lnTo>
                  <a:lnTo>
                    <a:pt x="229743" y="213132"/>
                  </a:lnTo>
                  <a:cubicBezTo>
                    <a:pt x="229694" y="213734"/>
                    <a:pt x="229694" y="214339"/>
                    <a:pt x="229743" y="214941"/>
                  </a:cubicBezTo>
                  <a:cubicBezTo>
                    <a:pt x="230505" y="216846"/>
                    <a:pt x="231553" y="218656"/>
                    <a:pt x="232220" y="220561"/>
                  </a:cubicBezTo>
                  <a:cubicBezTo>
                    <a:pt x="232904" y="222610"/>
                    <a:pt x="233415" y="224713"/>
                    <a:pt x="233744" y="226848"/>
                  </a:cubicBezTo>
                  <a:cubicBezTo>
                    <a:pt x="233769" y="228416"/>
                    <a:pt x="233609" y="229983"/>
                    <a:pt x="233267" y="231515"/>
                  </a:cubicBezTo>
                  <a:cubicBezTo>
                    <a:pt x="232951" y="235774"/>
                    <a:pt x="232346" y="240006"/>
                    <a:pt x="231458" y="244183"/>
                  </a:cubicBezTo>
                  <a:cubicBezTo>
                    <a:pt x="230264" y="247476"/>
                    <a:pt x="230264" y="251082"/>
                    <a:pt x="231458" y="254375"/>
                  </a:cubicBezTo>
                  <a:cubicBezTo>
                    <a:pt x="232220" y="256663"/>
                    <a:pt x="232220" y="259135"/>
                    <a:pt x="231458" y="261423"/>
                  </a:cubicBezTo>
                  <a:cubicBezTo>
                    <a:pt x="231458" y="262281"/>
                    <a:pt x="230981" y="263233"/>
                    <a:pt x="230791" y="264186"/>
                  </a:cubicBezTo>
                  <a:cubicBezTo>
                    <a:pt x="231620" y="265349"/>
                    <a:pt x="232383" y="266556"/>
                    <a:pt x="233077" y="267805"/>
                  </a:cubicBezTo>
                  <a:cubicBezTo>
                    <a:pt x="233553" y="269139"/>
                    <a:pt x="233553" y="270663"/>
                    <a:pt x="234029" y="271996"/>
                  </a:cubicBezTo>
                  <a:cubicBezTo>
                    <a:pt x="234301" y="272904"/>
                    <a:pt x="234754" y="273747"/>
                    <a:pt x="235363" y="274473"/>
                  </a:cubicBezTo>
                  <a:cubicBezTo>
                    <a:pt x="235934" y="275330"/>
                    <a:pt x="237077" y="275997"/>
                    <a:pt x="237458" y="276949"/>
                  </a:cubicBezTo>
                  <a:cubicBezTo>
                    <a:pt x="237839" y="277902"/>
                    <a:pt x="239554" y="279045"/>
                    <a:pt x="240983" y="279426"/>
                  </a:cubicBezTo>
                  <a:cubicBezTo>
                    <a:pt x="241014" y="279774"/>
                    <a:pt x="241014" y="280125"/>
                    <a:pt x="240983" y="280473"/>
                  </a:cubicBezTo>
                  <a:cubicBezTo>
                    <a:pt x="240088" y="282261"/>
                    <a:pt x="240812" y="284436"/>
                    <a:pt x="242600" y="285330"/>
                  </a:cubicBezTo>
                  <a:cubicBezTo>
                    <a:pt x="242600" y="285330"/>
                    <a:pt x="242601" y="285331"/>
                    <a:pt x="242602" y="285331"/>
                  </a:cubicBezTo>
                  <a:cubicBezTo>
                    <a:pt x="243078" y="285331"/>
                    <a:pt x="243650" y="286379"/>
                    <a:pt x="243554" y="286760"/>
                  </a:cubicBezTo>
                  <a:cubicBezTo>
                    <a:pt x="242888" y="288855"/>
                    <a:pt x="244316" y="289998"/>
                    <a:pt x="245364" y="291332"/>
                  </a:cubicBezTo>
                  <a:cubicBezTo>
                    <a:pt x="246412" y="292665"/>
                    <a:pt x="250222" y="295999"/>
                    <a:pt x="250508" y="299809"/>
                  </a:cubicBezTo>
                  <a:cubicBezTo>
                    <a:pt x="253668" y="300281"/>
                    <a:pt x="256726" y="301279"/>
                    <a:pt x="259556" y="302762"/>
                  </a:cubicBezTo>
                  <a:cubicBezTo>
                    <a:pt x="261704" y="303762"/>
                    <a:pt x="263746" y="304975"/>
                    <a:pt x="265652" y="306381"/>
                  </a:cubicBezTo>
                  <a:cubicBezTo>
                    <a:pt x="266739" y="307329"/>
                    <a:pt x="267560" y="308544"/>
                    <a:pt x="268034" y="309906"/>
                  </a:cubicBezTo>
                  <a:cubicBezTo>
                    <a:pt x="269653" y="313620"/>
                    <a:pt x="271558" y="317335"/>
                    <a:pt x="273272" y="321050"/>
                  </a:cubicBezTo>
                  <a:cubicBezTo>
                    <a:pt x="274167" y="322537"/>
                    <a:pt x="274932" y="324099"/>
                    <a:pt x="275558" y="325717"/>
                  </a:cubicBezTo>
                  <a:cubicBezTo>
                    <a:pt x="276014" y="327242"/>
                    <a:pt x="276992" y="328558"/>
                    <a:pt x="278321" y="329432"/>
                  </a:cubicBezTo>
                  <a:cubicBezTo>
                    <a:pt x="279845" y="330524"/>
                    <a:pt x="281308" y="331702"/>
                    <a:pt x="282702" y="332956"/>
                  </a:cubicBezTo>
                  <a:cubicBezTo>
                    <a:pt x="284936" y="334443"/>
                    <a:pt x="285540" y="337459"/>
                    <a:pt x="284054" y="339692"/>
                  </a:cubicBezTo>
                  <a:cubicBezTo>
                    <a:pt x="284048" y="339701"/>
                    <a:pt x="284041" y="339710"/>
                    <a:pt x="284035" y="339719"/>
                  </a:cubicBezTo>
                  <a:cubicBezTo>
                    <a:pt x="283083" y="339719"/>
                    <a:pt x="282035" y="339147"/>
                    <a:pt x="281273" y="339719"/>
                  </a:cubicBezTo>
                  <a:cubicBezTo>
                    <a:pt x="282409" y="342052"/>
                    <a:pt x="284549" y="343737"/>
                    <a:pt x="287084" y="344291"/>
                  </a:cubicBezTo>
                  <a:cubicBezTo>
                    <a:pt x="289146" y="345066"/>
                    <a:pt x="291074" y="346159"/>
                    <a:pt x="292799" y="347529"/>
                  </a:cubicBezTo>
                  <a:cubicBezTo>
                    <a:pt x="294801" y="348637"/>
                    <a:pt x="295874" y="350897"/>
                    <a:pt x="295466" y="353149"/>
                  </a:cubicBezTo>
                  <a:lnTo>
                    <a:pt x="295466" y="355530"/>
                  </a:lnTo>
                  <a:cubicBezTo>
                    <a:pt x="297085" y="356769"/>
                    <a:pt x="298609" y="357912"/>
                    <a:pt x="300038" y="359150"/>
                  </a:cubicBezTo>
                  <a:cubicBezTo>
                    <a:pt x="301466" y="360388"/>
                    <a:pt x="305181" y="362484"/>
                    <a:pt x="306419" y="365436"/>
                  </a:cubicBezTo>
                  <a:cubicBezTo>
                    <a:pt x="306419" y="365436"/>
                    <a:pt x="306896" y="365436"/>
                    <a:pt x="307467" y="365436"/>
                  </a:cubicBezTo>
                  <a:lnTo>
                    <a:pt x="309372" y="363531"/>
                  </a:lnTo>
                  <a:cubicBezTo>
                    <a:pt x="308450" y="362159"/>
                    <a:pt x="307432" y="360854"/>
                    <a:pt x="306324" y="359626"/>
                  </a:cubicBezTo>
                  <a:cubicBezTo>
                    <a:pt x="305462" y="359050"/>
                    <a:pt x="304489" y="358660"/>
                    <a:pt x="303467" y="358483"/>
                  </a:cubicBezTo>
                  <a:cubicBezTo>
                    <a:pt x="301657" y="354197"/>
                    <a:pt x="300133" y="350387"/>
                    <a:pt x="298609" y="346672"/>
                  </a:cubicBezTo>
                  <a:cubicBezTo>
                    <a:pt x="298279" y="346127"/>
                    <a:pt x="297896" y="345617"/>
                    <a:pt x="297466" y="345148"/>
                  </a:cubicBezTo>
                  <a:cubicBezTo>
                    <a:pt x="294890" y="342799"/>
                    <a:pt x="292732" y="340028"/>
                    <a:pt x="291084" y="336957"/>
                  </a:cubicBezTo>
                  <a:cubicBezTo>
                    <a:pt x="290949" y="336665"/>
                    <a:pt x="290754" y="336406"/>
                    <a:pt x="290513" y="336195"/>
                  </a:cubicBezTo>
                  <a:cubicBezTo>
                    <a:pt x="288607" y="333480"/>
                    <a:pt x="286402" y="330987"/>
                    <a:pt x="283940" y="328765"/>
                  </a:cubicBezTo>
                  <a:cubicBezTo>
                    <a:pt x="282998" y="327902"/>
                    <a:pt x="282279" y="326824"/>
                    <a:pt x="281845" y="325622"/>
                  </a:cubicBezTo>
                  <a:cubicBezTo>
                    <a:pt x="281395" y="323962"/>
                    <a:pt x="281045" y="322276"/>
                    <a:pt x="280797" y="320574"/>
                  </a:cubicBezTo>
                  <a:cubicBezTo>
                    <a:pt x="280366" y="319332"/>
                    <a:pt x="280838" y="317956"/>
                    <a:pt x="281940" y="317240"/>
                  </a:cubicBezTo>
                  <a:cubicBezTo>
                    <a:pt x="285024" y="317476"/>
                    <a:pt x="287956" y="318676"/>
                    <a:pt x="290322" y="320669"/>
                  </a:cubicBezTo>
                  <a:cubicBezTo>
                    <a:pt x="290772" y="323593"/>
                    <a:pt x="291843" y="326386"/>
                    <a:pt x="293465" y="328860"/>
                  </a:cubicBezTo>
                  <a:cubicBezTo>
                    <a:pt x="294277" y="330202"/>
                    <a:pt x="294549" y="331802"/>
                    <a:pt x="294227" y="333337"/>
                  </a:cubicBezTo>
                  <a:cubicBezTo>
                    <a:pt x="294989" y="333337"/>
                    <a:pt x="295847" y="333337"/>
                    <a:pt x="296323" y="334099"/>
                  </a:cubicBezTo>
                  <a:cubicBezTo>
                    <a:pt x="298418" y="335909"/>
                    <a:pt x="299847" y="338671"/>
                    <a:pt x="302895" y="339433"/>
                  </a:cubicBezTo>
                  <a:cubicBezTo>
                    <a:pt x="302895" y="339433"/>
                    <a:pt x="303657" y="340100"/>
                    <a:pt x="303657" y="340481"/>
                  </a:cubicBezTo>
                  <a:cubicBezTo>
                    <a:pt x="303900" y="342057"/>
                    <a:pt x="304947" y="343393"/>
                    <a:pt x="306419" y="344005"/>
                  </a:cubicBezTo>
                  <a:cubicBezTo>
                    <a:pt x="307952" y="345083"/>
                    <a:pt x="309386" y="346294"/>
                    <a:pt x="310706" y="347625"/>
                  </a:cubicBezTo>
                  <a:lnTo>
                    <a:pt x="310706" y="351435"/>
                  </a:lnTo>
                  <a:cubicBezTo>
                    <a:pt x="313912" y="353206"/>
                    <a:pt x="316781" y="355528"/>
                    <a:pt x="319183" y="358293"/>
                  </a:cubicBezTo>
                  <a:cubicBezTo>
                    <a:pt x="322040" y="362103"/>
                    <a:pt x="325660" y="365246"/>
                    <a:pt x="328708" y="368770"/>
                  </a:cubicBezTo>
                  <a:cubicBezTo>
                    <a:pt x="329233" y="369344"/>
                    <a:pt x="329623" y="370027"/>
                    <a:pt x="329851" y="370770"/>
                  </a:cubicBezTo>
                  <a:cubicBezTo>
                    <a:pt x="330613" y="372675"/>
                    <a:pt x="331280" y="374580"/>
                    <a:pt x="332137" y="376866"/>
                  </a:cubicBezTo>
                  <a:cubicBezTo>
                    <a:pt x="332994" y="379152"/>
                    <a:pt x="332137" y="379533"/>
                    <a:pt x="331375" y="380581"/>
                  </a:cubicBezTo>
                  <a:cubicBezTo>
                    <a:pt x="330613" y="381629"/>
                    <a:pt x="331375" y="383820"/>
                    <a:pt x="331946" y="385248"/>
                  </a:cubicBezTo>
                  <a:cubicBezTo>
                    <a:pt x="332944" y="386710"/>
                    <a:pt x="334329" y="387864"/>
                    <a:pt x="335947" y="388582"/>
                  </a:cubicBezTo>
                  <a:cubicBezTo>
                    <a:pt x="337273" y="389050"/>
                    <a:pt x="338500" y="389760"/>
                    <a:pt x="339566" y="390678"/>
                  </a:cubicBezTo>
                  <a:cubicBezTo>
                    <a:pt x="341975" y="392784"/>
                    <a:pt x="345036" y="393995"/>
                    <a:pt x="348234" y="394107"/>
                  </a:cubicBezTo>
                  <a:cubicBezTo>
                    <a:pt x="349298" y="394294"/>
                    <a:pt x="350308" y="394717"/>
                    <a:pt x="351187" y="395345"/>
                  </a:cubicBezTo>
                  <a:cubicBezTo>
                    <a:pt x="355162" y="398258"/>
                    <a:pt x="359705" y="400303"/>
                    <a:pt x="364522" y="401346"/>
                  </a:cubicBezTo>
                  <a:cubicBezTo>
                    <a:pt x="365317" y="401532"/>
                    <a:pt x="366086" y="401820"/>
                    <a:pt x="366808" y="402203"/>
                  </a:cubicBezTo>
                  <a:cubicBezTo>
                    <a:pt x="369853" y="403751"/>
                    <a:pt x="373044" y="404996"/>
                    <a:pt x="376333" y="405918"/>
                  </a:cubicBezTo>
                  <a:cubicBezTo>
                    <a:pt x="378072" y="406632"/>
                    <a:pt x="380023" y="406632"/>
                    <a:pt x="381762" y="405918"/>
                  </a:cubicBezTo>
                  <a:lnTo>
                    <a:pt x="384810" y="404584"/>
                  </a:lnTo>
                  <a:cubicBezTo>
                    <a:pt x="387516" y="402969"/>
                    <a:pt x="390959" y="403317"/>
                    <a:pt x="393287" y="405441"/>
                  </a:cubicBezTo>
                  <a:cubicBezTo>
                    <a:pt x="395669" y="407251"/>
                    <a:pt x="397859" y="409347"/>
                    <a:pt x="400145" y="411347"/>
                  </a:cubicBezTo>
                  <a:cubicBezTo>
                    <a:pt x="401963" y="413566"/>
                    <a:pt x="404427" y="415164"/>
                    <a:pt x="407194" y="415919"/>
                  </a:cubicBezTo>
                  <a:cubicBezTo>
                    <a:pt x="409875" y="416243"/>
                    <a:pt x="412484" y="417016"/>
                    <a:pt x="414909" y="418205"/>
                  </a:cubicBezTo>
                  <a:cubicBezTo>
                    <a:pt x="416527" y="418813"/>
                    <a:pt x="418182" y="419321"/>
                    <a:pt x="419862" y="419729"/>
                  </a:cubicBezTo>
                  <a:cubicBezTo>
                    <a:pt x="421381" y="420204"/>
                    <a:pt x="423010" y="420204"/>
                    <a:pt x="424529" y="419729"/>
                  </a:cubicBezTo>
                  <a:cubicBezTo>
                    <a:pt x="425193" y="419643"/>
                    <a:pt x="425866" y="419643"/>
                    <a:pt x="426530" y="419729"/>
                  </a:cubicBezTo>
                  <a:cubicBezTo>
                    <a:pt x="427768" y="421062"/>
                    <a:pt x="427006" y="422777"/>
                    <a:pt x="428339" y="423920"/>
                  </a:cubicBezTo>
                  <a:cubicBezTo>
                    <a:pt x="429673" y="425063"/>
                    <a:pt x="432054" y="427730"/>
                    <a:pt x="434054" y="429635"/>
                  </a:cubicBezTo>
                  <a:cubicBezTo>
                    <a:pt x="435710" y="430909"/>
                    <a:pt x="436488" y="433020"/>
                    <a:pt x="436055" y="435064"/>
                  </a:cubicBezTo>
                  <a:cubicBezTo>
                    <a:pt x="436055" y="437350"/>
                    <a:pt x="436912" y="438303"/>
                    <a:pt x="439007" y="438588"/>
                  </a:cubicBezTo>
                  <a:lnTo>
                    <a:pt x="440055" y="436683"/>
                  </a:lnTo>
                  <a:cubicBezTo>
                    <a:pt x="441700" y="438823"/>
                    <a:pt x="443819" y="440551"/>
                    <a:pt x="446246" y="441732"/>
                  </a:cubicBezTo>
                  <a:cubicBezTo>
                    <a:pt x="446723" y="441732"/>
                    <a:pt x="447008" y="442779"/>
                    <a:pt x="447389" y="443256"/>
                  </a:cubicBezTo>
                  <a:cubicBezTo>
                    <a:pt x="447770" y="443732"/>
                    <a:pt x="446723" y="445256"/>
                    <a:pt x="448628" y="445065"/>
                  </a:cubicBezTo>
                  <a:cubicBezTo>
                    <a:pt x="450533" y="444875"/>
                    <a:pt x="450628" y="446399"/>
                    <a:pt x="451485" y="446304"/>
                  </a:cubicBezTo>
                  <a:cubicBezTo>
                    <a:pt x="455676" y="445732"/>
                    <a:pt x="458343" y="448685"/>
                    <a:pt x="461010" y="450685"/>
                  </a:cubicBezTo>
                  <a:cubicBezTo>
                    <a:pt x="463677" y="452685"/>
                    <a:pt x="463010" y="452400"/>
                    <a:pt x="464915" y="450685"/>
                  </a:cubicBezTo>
                  <a:lnTo>
                    <a:pt x="463677" y="447923"/>
                  </a:lnTo>
                  <a:lnTo>
                    <a:pt x="467773" y="444208"/>
                  </a:lnTo>
                  <a:cubicBezTo>
                    <a:pt x="468980" y="443083"/>
                    <a:pt x="470852" y="443083"/>
                    <a:pt x="472059" y="444208"/>
                  </a:cubicBezTo>
                  <a:cubicBezTo>
                    <a:pt x="472603" y="444502"/>
                    <a:pt x="473113" y="444853"/>
                    <a:pt x="473583" y="445256"/>
                  </a:cubicBezTo>
                  <a:cubicBezTo>
                    <a:pt x="473667" y="444121"/>
                    <a:pt x="473891" y="443001"/>
                    <a:pt x="474250" y="441922"/>
                  </a:cubicBezTo>
                  <a:cubicBezTo>
                    <a:pt x="473199" y="441536"/>
                    <a:pt x="472115" y="441250"/>
                    <a:pt x="471011" y="441065"/>
                  </a:cubicBezTo>
                  <a:cubicBezTo>
                    <a:pt x="469613" y="440702"/>
                    <a:pt x="468126" y="440944"/>
                    <a:pt x="466916" y="441732"/>
                  </a:cubicBezTo>
                  <a:cubicBezTo>
                    <a:pt x="465281" y="442652"/>
                    <a:pt x="463595" y="443479"/>
                    <a:pt x="461867" y="444208"/>
                  </a:cubicBezTo>
                  <a:cubicBezTo>
                    <a:pt x="460539" y="444828"/>
                    <a:pt x="459004" y="444828"/>
                    <a:pt x="457676" y="444208"/>
                  </a:cubicBezTo>
                  <a:cubicBezTo>
                    <a:pt x="456152" y="443637"/>
                    <a:pt x="454247" y="444208"/>
                    <a:pt x="453295" y="441827"/>
                  </a:cubicBezTo>
                  <a:cubicBezTo>
                    <a:pt x="452342" y="439446"/>
                    <a:pt x="451771" y="440303"/>
                    <a:pt x="451009" y="439541"/>
                  </a:cubicBezTo>
                  <a:cubicBezTo>
                    <a:pt x="449019" y="437672"/>
                    <a:pt x="447403" y="435441"/>
                    <a:pt x="446246" y="432969"/>
                  </a:cubicBezTo>
                  <a:cubicBezTo>
                    <a:pt x="445676" y="432027"/>
                    <a:pt x="445472" y="430907"/>
                    <a:pt x="445675" y="429825"/>
                  </a:cubicBezTo>
                  <a:cubicBezTo>
                    <a:pt x="446627" y="424968"/>
                    <a:pt x="446723" y="420300"/>
                    <a:pt x="448056" y="415252"/>
                  </a:cubicBezTo>
                  <a:cubicBezTo>
                    <a:pt x="448578" y="413545"/>
                    <a:pt x="448578" y="411720"/>
                    <a:pt x="448056" y="410013"/>
                  </a:cubicBezTo>
                  <a:cubicBezTo>
                    <a:pt x="446723" y="410013"/>
                    <a:pt x="445199" y="409442"/>
                    <a:pt x="444341" y="408108"/>
                  </a:cubicBezTo>
                  <a:cubicBezTo>
                    <a:pt x="443484" y="406775"/>
                    <a:pt x="441389" y="406394"/>
                    <a:pt x="439674" y="406108"/>
                  </a:cubicBezTo>
                  <a:cubicBezTo>
                    <a:pt x="438137" y="405773"/>
                    <a:pt x="436544" y="405773"/>
                    <a:pt x="435007" y="406108"/>
                  </a:cubicBezTo>
                  <a:cubicBezTo>
                    <a:pt x="430939" y="406693"/>
                    <a:pt x="426829" y="406948"/>
                    <a:pt x="422720" y="406870"/>
                  </a:cubicBezTo>
                  <a:cubicBezTo>
                    <a:pt x="421382" y="406859"/>
                    <a:pt x="420058" y="406601"/>
                    <a:pt x="418814" y="406108"/>
                  </a:cubicBezTo>
                  <a:lnTo>
                    <a:pt x="420338" y="403822"/>
                  </a:lnTo>
                  <a:cubicBezTo>
                    <a:pt x="420910" y="402965"/>
                    <a:pt x="421958" y="402012"/>
                    <a:pt x="422053" y="401060"/>
                  </a:cubicBezTo>
                  <a:cubicBezTo>
                    <a:pt x="422435" y="398279"/>
                    <a:pt x="422435" y="395459"/>
                    <a:pt x="422053" y="392678"/>
                  </a:cubicBezTo>
                  <a:cubicBezTo>
                    <a:pt x="421912" y="392115"/>
                    <a:pt x="421912" y="391526"/>
                    <a:pt x="422053" y="390963"/>
                  </a:cubicBezTo>
                  <a:lnTo>
                    <a:pt x="424339" y="390963"/>
                  </a:lnTo>
                  <a:cubicBezTo>
                    <a:pt x="424757" y="389957"/>
                    <a:pt x="425045" y="388900"/>
                    <a:pt x="425196" y="387820"/>
                  </a:cubicBezTo>
                  <a:cubicBezTo>
                    <a:pt x="425054" y="384600"/>
                    <a:pt x="426183" y="381453"/>
                    <a:pt x="428339" y="379057"/>
                  </a:cubicBezTo>
                  <a:cubicBezTo>
                    <a:pt x="430149" y="376866"/>
                    <a:pt x="429578" y="375819"/>
                    <a:pt x="426434" y="375342"/>
                  </a:cubicBezTo>
                  <a:cubicBezTo>
                    <a:pt x="424693" y="375154"/>
                    <a:pt x="422937" y="375154"/>
                    <a:pt x="421196" y="375342"/>
                  </a:cubicBezTo>
                  <a:cubicBezTo>
                    <a:pt x="419007" y="375715"/>
                    <a:pt x="416844" y="376223"/>
                    <a:pt x="414719" y="376866"/>
                  </a:cubicBezTo>
                  <a:cubicBezTo>
                    <a:pt x="411290" y="377724"/>
                    <a:pt x="410909" y="378105"/>
                    <a:pt x="410528" y="381629"/>
                  </a:cubicBezTo>
                  <a:cubicBezTo>
                    <a:pt x="410349" y="383848"/>
                    <a:pt x="409595" y="385983"/>
                    <a:pt x="408337" y="387820"/>
                  </a:cubicBezTo>
                  <a:cubicBezTo>
                    <a:pt x="407155" y="389385"/>
                    <a:pt x="405883" y="390881"/>
                    <a:pt x="404527" y="392297"/>
                  </a:cubicBezTo>
                  <a:cubicBezTo>
                    <a:pt x="401963" y="391093"/>
                    <a:pt x="398995" y="391093"/>
                    <a:pt x="396431" y="392297"/>
                  </a:cubicBezTo>
                  <a:cubicBezTo>
                    <a:pt x="394115" y="392928"/>
                    <a:pt x="391760" y="393406"/>
                    <a:pt x="389382" y="393726"/>
                  </a:cubicBezTo>
                  <a:cubicBezTo>
                    <a:pt x="387822" y="392730"/>
                    <a:pt x="386162" y="391900"/>
                    <a:pt x="384429" y="391249"/>
                  </a:cubicBezTo>
                  <a:cubicBezTo>
                    <a:pt x="381943" y="390615"/>
                    <a:pt x="379899" y="388852"/>
                    <a:pt x="378905" y="386487"/>
                  </a:cubicBezTo>
                  <a:cubicBezTo>
                    <a:pt x="377952" y="384772"/>
                    <a:pt x="376904" y="383153"/>
                    <a:pt x="375857" y="381629"/>
                  </a:cubicBezTo>
                  <a:cubicBezTo>
                    <a:pt x="372254" y="377091"/>
                    <a:pt x="370702" y="371260"/>
                    <a:pt x="371570" y="365532"/>
                  </a:cubicBezTo>
                  <a:cubicBezTo>
                    <a:pt x="371714" y="363470"/>
                    <a:pt x="371714" y="361402"/>
                    <a:pt x="371570" y="359340"/>
                  </a:cubicBezTo>
                  <a:cubicBezTo>
                    <a:pt x="371570" y="358102"/>
                    <a:pt x="371570" y="356769"/>
                    <a:pt x="371570" y="355530"/>
                  </a:cubicBezTo>
                  <a:cubicBezTo>
                    <a:pt x="371671" y="354603"/>
                    <a:pt x="372073" y="353733"/>
                    <a:pt x="372713" y="353054"/>
                  </a:cubicBezTo>
                  <a:cubicBezTo>
                    <a:pt x="374344" y="351898"/>
                    <a:pt x="374729" y="349638"/>
                    <a:pt x="373572" y="348008"/>
                  </a:cubicBezTo>
                  <a:cubicBezTo>
                    <a:pt x="373571" y="348007"/>
                    <a:pt x="373571" y="348007"/>
                    <a:pt x="373571" y="348006"/>
                  </a:cubicBezTo>
                  <a:cubicBezTo>
                    <a:pt x="372812" y="346404"/>
                    <a:pt x="372515" y="344623"/>
                    <a:pt x="372713" y="342862"/>
                  </a:cubicBezTo>
                  <a:cubicBezTo>
                    <a:pt x="373433" y="338612"/>
                    <a:pt x="376619" y="335202"/>
                    <a:pt x="380809" y="334194"/>
                  </a:cubicBezTo>
                  <a:cubicBezTo>
                    <a:pt x="383047" y="333792"/>
                    <a:pt x="384977" y="332388"/>
                    <a:pt x="386048" y="330384"/>
                  </a:cubicBezTo>
                  <a:cubicBezTo>
                    <a:pt x="386048" y="329718"/>
                    <a:pt x="386048" y="329051"/>
                    <a:pt x="386810" y="328289"/>
                  </a:cubicBezTo>
                  <a:cubicBezTo>
                    <a:pt x="387955" y="329086"/>
                    <a:pt x="389475" y="329086"/>
                    <a:pt x="390620" y="328289"/>
                  </a:cubicBezTo>
                  <a:cubicBezTo>
                    <a:pt x="392353" y="327092"/>
                    <a:pt x="394570" y="326841"/>
                    <a:pt x="396526" y="327622"/>
                  </a:cubicBezTo>
                  <a:cubicBezTo>
                    <a:pt x="398501" y="328623"/>
                    <a:pt x="400837" y="328623"/>
                    <a:pt x="402812" y="327622"/>
                  </a:cubicBezTo>
                  <a:lnTo>
                    <a:pt x="405860" y="329527"/>
                  </a:lnTo>
                  <a:cubicBezTo>
                    <a:pt x="408329" y="331480"/>
                    <a:pt x="411878" y="331232"/>
                    <a:pt x="414052" y="328956"/>
                  </a:cubicBezTo>
                  <a:cubicBezTo>
                    <a:pt x="414052" y="328956"/>
                    <a:pt x="414052" y="328098"/>
                    <a:pt x="414052" y="327813"/>
                  </a:cubicBezTo>
                  <a:cubicBezTo>
                    <a:pt x="414052" y="327527"/>
                    <a:pt x="411099" y="327813"/>
                    <a:pt x="410813" y="325241"/>
                  </a:cubicBezTo>
                  <a:cubicBezTo>
                    <a:pt x="413671" y="325241"/>
                    <a:pt x="416433" y="324574"/>
                    <a:pt x="419195" y="324098"/>
                  </a:cubicBezTo>
                  <a:cubicBezTo>
                    <a:pt x="420284" y="323962"/>
                    <a:pt x="421364" y="323771"/>
                    <a:pt x="422434" y="323526"/>
                  </a:cubicBezTo>
                  <a:cubicBezTo>
                    <a:pt x="422434" y="323526"/>
                    <a:pt x="423482" y="323526"/>
                    <a:pt x="423672" y="323526"/>
                  </a:cubicBezTo>
                  <a:cubicBezTo>
                    <a:pt x="423863" y="323526"/>
                    <a:pt x="425768" y="324384"/>
                    <a:pt x="427101" y="324193"/>
                  </a:cubicBezTo>
                  <a:cubicBezTo>
                    <a:pt x="430733" y="323384"/>
                    <a:pt x="434528" y="324459"/>
                    <a:pt x="437198" y="327051"/>
                  </a:cubicBezTo>
                  <a:cubicBezTo>
                    <a:pt x="437704" y="327496"/>
                    <a:pt x="438284" y="327852"/>
                    <a:pt x="438912" y="328098"/>
                  </a:cubicBezTo>
                  <a:lnTo>
                    <a:pt x="442341" y="326479"/>
                  </a:lnTo>
                  <a:cubicBezTo>
                    <a:pt x="443115" y="325840"/>
                    <a:pt x="444234" y="325840"/>
                    <a:pt x="445008" y="326479"/>
                  </a:cubicBezTo>
                  <a:cubicBezTo>
                    <a:pt x="447199" y="328575"/>
                    <a:pt x="449199" y="330670"/>
                    <a:pt x="451295" y="332956"/>
                  </a:cubicBezTo>
                  <a:cubicBezTo>
                    <a:pt x="451543" y="333533"/>
                    <a:pt x="451543" y="334189"/>
                    <a:pt x="451295" y="334766"/>
                  </a:cubicBezTo>
                  <a:cubicBezTo>
                    <a:pt x="450723" y="337242"/>
                    <a:pt x="452247" y="339433"/>
                    <a:pt x="452247" y="341814"/>
                  </a:cubicBezTo>
                  <a:cubicBezTo>
                    <a:pt x="452247" y="342481"/>
                    <a:pt x="452819" y="343243"/>
                    <a:pt x="453200" y="343815"/>
                  </a:cubicBezTo>
                  <a:cubicBezTo>
                    <a:pt x="453581" y="344386"/>
                    <a:pt x="454533" y="344958"/>
                    <a:pt x="454724" y="345624"/>
                  </a:cubicBezTo>
                  <a:cubicBezTo>
                    <a:pt x="455581" y="348863"/>
                    <a:pt x="458438" y="350673"/>
                    <a:pt x="460153" y="353244"/>
                  </a:cubicBezTo>
                  <a:cubicBezTo>
                    <a:pt x="461867" y="355816"/>
                    <a:pt x="462725" y="354197"/>
                    <a:pt x="463391" y="352578"/>
                  </a:cubicBezTo>
                  <a:cubicBezTo>
                    <a:pt x="464911" y="349184"/>
                    <a:pt x="464911" y="345303"/>
                    <a:pt x="463391" y="341910"/>
                  </a:cubicBezTo>
                  <a:cubicBezTo>
                    <a:pt x="462156" y="337986"/>
                    <a:pt x="460693" y="334138"/>
                    <a:pt x="459010" y="330384"/>
                  </a:cubicBezTo>
                  <a:cubicBezTo>
                    <a:pt x="456167" y="325257"/>
                    <a:pt x="456537" y="318950"/>
                    <a:pt x="459962" y="314192"/>
                  </a:cubicBezTo>
                  <a:cubicBezTo>
                    <a:pt x="460629" y="313049"/>
                    <a:pt x="461296" y="312001"/>
                    <a:pt x="462629" y="311715"/>
                  </a:cubicBezTo>
                  <a:cubicBezTo>
                    <a:pt x="464523" y="311223"/>
                    <a:pt x="466219" y="310158"/>
                    <a:pt x="467487" y="308667"/>
                  </a:cubicBezTo>
                  <a:cubicBezTo>
                    <a:pt x="469328" y="305895"/>
                    <a:pt x="472097" y="303869"/>
                    <a:pt x="475298" y="302952"/>
                  </a:cubicBezTo>
                  <a:lnTo>
                    <a:pt x="475298" y="302952"/>
                  </a:lnTo>
                  <a:cubicBezTo>
                    <a:pt x="477168" y="300839"/>
                    <a:pt x="479569" y="299261"/>
                    <a:pt x="482251" y="298380"/>
                  </a:cubicBezTo>
                  <a:lnTo>
                    <a:pt x="482251" y="295618"/>
                  </a:lnTo>
                  <a:cubicBezTo>
                    <a:pt x="485013" y="294570"/>
                    <a:pt x="485013" y="294570"/>
                    <a:pt x="486061" y="292856"/>
                  </a:cubicBezTo>
                  <a:lnTo>
                    <a:pt x="483203" y="291427"/>
                  </a:lnTo>
                  <a:cubicBezTo>
                    <a:pt x="484537" y="290570"/>
                    <a:pt x="485584" y="289808"/>
                    <a:pt x="485584" y="287998"/>
                  </a:cubicBezTo>
                  <a:cubicBezTo>
                    <a:pt x="485584" y="286188"/>
                    <a:pt x="483870" y="286379"/>
                    <a:pt x="483203" y="285141"/>
                  </a:cubicBezTo>
                  <a:lnTo>
                    <a:pt x="483203" y="278283"/>
                  </a:lnTo>
                  <a:lnTo>
                    <a:pt x="483203" y="278283"/>
                  </a:lnTo>
                  <a:cubicBezTo>
                    <a:pt x="483203" y="276473"/>
                    <a:pt x="483203" y="274568"/>
                    <a:pt x="483203" y="272758"/>
                  </a:cubicBezTo>
                  <a:cubicBezTo>
                    <a:pt x="483203" y="270948"/>
                    <a:pt x="483203" y="271139"/>
                    <a:pt x="485013" y="271615"/>
                  </a:cubicBezTo>
                  <a:cubicBezTo>
                    <a:pt x="485075" y="272471"/>
                    <a:pt x="485075" y="273331"/>
                    <a:pt x="485013" y="274187"/>
                  </a:cubicBezTo>
                  <a:cubicBezTo>
                    <a:pt x="484904" y="276408"/>
                    <a:pt x="485995" y="278517"/>
                    <a:pt x="487871" y="279711"/>
                  </a:cubicBezTo>
                  <a:cubicBezTo>
                    <a:pt x="490347" y="276568"/>
                    <a:pt x="490347" y="276568"/>
                    <a:pt x="489014" y="273425"/>
                  </a:cubicBezTo>
                  <a:lnTo>
                    <a:pt x="489014" y="272472"/>
                  </a:lnTo>
                  <a:cubicBezTo>
                    <a:pt x="488994" y="272124"/>
                    <a:pt x="488994" y="271773"/>
                    <a:pt x="489014" y="271425"/>
                  </a:cubicBezTo>
                  <a:lnTo>
                    <a:pt x="491871" y="271425"/>
                  </a:lnTo>
                  <a:cubicBezTo>
                    <a:pt x="494558" y="269564"/>
                    <a:pt x="496018" y="266389"/>
                    <a:pt x="495681" y="263138"/>
                  </a:cubicBezTo>
                  <a:lnTo>
                    <a:pt x="497777" y="261233"/>
                  </a:lnTo>
                  <a:lnTo>
                    <a:pt x="497777" y="261233"/>
                  </a:lnTo>
                  <a:cubicBezTo>
                    <a:pt x="498824" y="258471"/>
                    <a:pt x="501396" y="258185"/>
                    <a:pt x="503682" y="258090"/>
                  </a:cubicBezTo>
                  <a:cubicBezTo>
                    <a:pt x="506940" y="257621"/>
                    <a:pt x="510134" y="256789"/>
                    <a:pt x="513207" y="255613"/>
                  </a:cubicBezTo>
                  <a:cubicBezTo>
                    <a:pt x="513207" y="255613"/>
                    <a:pt x="513207" y="255613"/>
                    <a:pt x="514064" y="254756"/>
                  </a:cubicBezTo>
                  <a:lnTo>
                    <a:pt x="514159" y="251232"/>
                  </a:lnTo>
                  <a:cubicBezTo>
                    <a:pt x="514159" y="250279"/>
                    <a:pt x="514159" y="249517"/>
                    <a:pt x="514159" y="248755"/>
                  </a:cubicBezTo>
                  <a:cubicBezTo>
                    <a:pt x="514721" y="245255"/>
                    <a:pt x="517180" y="242355"/>
                    <a:pt x="520541" y="241230"/>
                  </a:cubicBezTo>
                  <a:cubicBezTo>
                    <a:pt x="522206" y="240404"/>
                    <a:pt x="523745" y="239345"/>
                    <a:pt x="525113" y="238087"/>
                  </a:cubicBezTo>
                  <a:cubicBezTo>
                    <a:pt x="528542" y="238087"/>
                    <a:pt x="532733" y="238087"/>
                    <a:pt x="534638" y="233610"/>
                  </a:cubicBezTo>
                  <a:cubicBezTo>
                    <a:pt x="537967" y="233486"/>
                    <a:pt x="541224" y="232605"/>
                    <a:pt x="544163" y="231039"/>
                  </a:cubicBezTo>
                  <a:cubicBezTo>
                    <a:pt x="545116" y="230531"/>
                    <a:pt x="546259" y="230531"/>
                    <a:pt x="547211" y="231039"/>
                  </a:cubicBezTo>
                  <a:cubicBezTo>
                    <a:pt x="548164" y="232467"/>
                    <a:pt x="550164" y="231039"/>
                    <a:pt x="551593" y="232753"/>
                  </a:cubicBezTo>
                  <a:cubicBezTo>
                    <a:pt x="550831" y="233229"/>
                    <a:pt x="550355" y="233896"/>
                    <a:pt x="549878" y="233896"/>
                  </a:cubicBezTo>
                  <a:cubicBezTo>
                    <a:pt x="546539" y="233812"/>
                    <a:pt x="543332" y="235207"/>
                    <a:pt x="541115" y="237706"/>
                  </a:cubicBezTo>
                  <a:cubicBezTo>
                    <a:pt x="540035" y="238462"/>
                    <a:pt x="539423" y="239724"/>
                    <a:pt x="539496" y="241040"/>
                  </a:cubicBezTo>
                  <a:cubicBezTo>
                    <a:pt x="539496" y="242754"/>
                    <a:pt x="540830" y="243326"/>
                    <a:pt x="542258" y="243897"/>
                  </a:cubicBezTo>
                  <a:cubicBezTo>
                    <a:pt x="543409" y="243514"/>
                    <a:pt x="544500" y="242968"/>
                    <a:pt x="545497" y="242278"/>
                  </a:cubicBezTo>
                  <a:cubicBezTo>
                    <a:pt x="547116" y="240945"/>
                    <a:pt x="548354" y="239325"/>
                    <a:pt x="549783" y="237897"/>
                  </a:cubicBezTo>
                  <a:cubicBezTo>
                    <a:pt x="553964" y="237156"/>
                    <a:pt x="558030" y="235874"/>
                    <a:pt x="561880" y="234087"/>
                  </a:cubicBezTo>
                  <a:cubicBezTo>
                    <a:pt x="563004" y="233565"/>
                    <a:pt x="563960" y="232741"/>
                    <a:pt x="564642" y="231705"/>
                  </a:cubicBezTo>
                  <a:cubicBezTo>
                    <a:pt x="565646" y="229781"/>
                    <a:pt x="567120" y="228143"/>
                    <a:pt x="568928" y="226943"/>
                  </a:cubicBezTo>
                  <a:lnTo>
                    <a:pt x="568928" y="225133"/>
                  </a:lnTo>
                  <a:cubicBezTo>
                    <a:pt x="568928" y="224276"/>
                    <a:pt x="569690" y="223133"/>
                    <a:pt x="568452" y="222752"/>
                  </a:cubicBezTo>
                  <a:cubicBezTo>
                    <a:pt x="567214" y="222371"/>
                    <a:pt x="566833" y="223609"/>
                    <a:pt x="566357" y="224276"/>
                  </a:cubicBezTo>
                  <a:cubicBezTo>
                    <a:pt x="565880" y="224943"/>
                    <a:pt x="564071" y="228372"/>
                    <a:pt x="562832" y="230562"/>
                  </a:cubicBezTo>
                  <a:lnTo>
                    <a:pt x="558832" y="230562"/>
                  </a:lnTo>
                  <a:cubicBezTo>
                    <a:pt x="556643" y="230375"/>
                    <a:pt x="554475" y="229993"/>
                    <a:pt x="552355" y="229419"/>
                  </a:cubicBezTo>
                  <a:cubicBezTo>
                    <a:pt x="550564" y="228809"/>
                    <a:pt x="548935" y="227799"/>
                    <a:pt x="547592" y="226467"/>
                  </a:cubicBezTo>
                  <a:cubicBezTo>
                    <a:pt x="546581" y="225086"/>
                    <a:pt x="545748" y="223582"/>
                    <a:pt x="545116" y="221990"/>
                  </a:cubicBezTo>
                  <a:cubicBezTo>
                    <a:pt x="544846" y="221542"/>
                    <a:pt x="544526" y="221127"/>
                    <a:pt x="544163" y="220752"/>
                  </a:cubicBezTo>
                  <a:cubicBezTo>
                    <a:pt x="544163" y="219323"/>
                    <a:pt x="545783" y="218370"/>
                    <a:pt x="545021" y="217037"/>
                  </a:cubicBezTo>
                  <a:cubicBezTo>
                    <a:pt x="541592" y="217037"/>
                    <a:pt x="541592" y="217037"/>
                    <a:pt x="538734" y="214370"/>
                  </a:cubicBezTo>
                  <a:cubicBezTo>
                    <a:pt x="539496" y="214370"/>
                    <a:pt x="540163" y="213798"/>
                    <a:pt x="540544" y="214370"/>
                  </a:cubicBezTo>
                  <a:cubicBezTo>
                    <a:pt x="542502" y="215209"/>
                    <a:pt x="544774" y="214755"/>
                    <a:pt x="546259" y="213227"/>
                  </a:cubicBezTo>
                  <a:lnTo>
                    <a:pt x="548450" y="211608"/>
                  </a:lnTo>
                  <a:cubicBezTo>
                    <a:pt x="548767" y="209687"/>
                    <a:pt x="547468" y="207873"/>
                    <a:pt x="545547" y="207556"/>
                  </a:cubicBezTo>
                  <a:cubicBezTo>
                    <a:pt x="545404" y="207533"/>
                    <a:pt x="545261" y="207518"/>
                    <a:pt x="545116" y="207512"/>
                  </a:cubicBezTo>
                  <a:cubicBezTo>
                    <a:pt x="542341" y="206750"/>
                    <a:pt x="539413" y="206750"/>
                    <a:pt x="536639" y="207512"/>
                  </a:cubicBezTo>
                  <a:cubicBezTo>
                    <a:pt x="533210" y="208750"/>
                    <a:pt x="529876" y="210179"/>
                    <a:pt x="526542" y="211703"/>
                  </a:cubicBezTo>
                  <a:cubicBezTo>
                    <a:pt x="524064" y="212801"/>
                    <a:pt x="521925" y="214544"/>
                    <a:pt x="520351" y="216751"/>
                  </a:cubicBezTo>
                  <a:cubicBezTo>
                    <a:pt x="519149" y="218238"/>
                    <a:pt x="517844" y="219639"/>
                    <a:pt x="516446" y="220942"/>
                  </a:cubicBezTo>
                  <a:cubicBezTo>
                    <a:pt x="516446" y="220942"/>
                    <a:pt x="515398" y="222085"/>
                    <a:pt x="514445" y="221609"/>
                  </a:cubicBezTo>
                  <a:cubicBezTo>
                    <a:pt x="513493" y="221133"/>
                    <a:pt x="514445" y="220942"/>
                    <a:pt x="514445" y="220752"/>
                  </a:cubicBezTo>
                  <a:cubicBezTo>
                    <a:pt x="514753" y="220003"/>
                    <a:pt x="515206" y="219323"/>
                    <a:pt x="515779" y="218751"/>
                  </a:cubicBezTo>
                  <a:cubicBezTo>
                    <a:pt x="517601" y="217253"/>
                    <a:pt x="519149" y="215448"/>
                    <a:pt x="520351" y="213417"/>
                  </a:cubicBezTo>
                  <a:cubicBezTo>
                    <a:pt x="522880" y="209148"/>
                    <a:pt x="527170" y="206218"/>
                    <a:pt x="532067" y="205416"/>
                  </a:cubicBezTo>
                  <a:cubicBezTo>
                    <a:pt x="532442" y="205052"/>
                    <a:pt x="532763" y="204634"/>
                    <a:pt x="533019" y="204178"/>
                  </a:cubicBezTo>
                  <a:cubicBezTo>
                    <a:pt x="534024" y="201029"/>
                    <a:pt x="537057" y="198980"/>
                    <a:pt x="540353" y="199225"/>
                  </a:cubicBezTo>
                  <a:cubicBezTo>
                    <a:pt x="546540" y="198892"/>
                    <a:pt x="552741" y="198892"/>
                    <a:pt x="558927" y="199225"/>
                  </a:cubicBezTo>
                  <a:cubicBezTo>
                    <a:pt x="562099" y="199419"/>
                    <a:pt x="565280" y="199419"/>
                    <a:pt x="568452" y="199225"/>
                  </a:cubicBezTo>
                  <a:cubicBezTo>
                    <a:pt x="570490" y="199153"/>
                    <a:pt x="572442" y="198379"/>
                    <a:pt x="573977" y="197034"/>
                  </a:cubicBezTo>
                  <a:cubicBezTo>
                    <a:pt x="575003" y="196261"/>
                    <a:pt x="575989" y="195434"/>
                    <a:pt x="576929" y="194558"/>
                  </a:cubicBezTo>
                  <a:cubicBezTo>
                    <a:pt x="578218" y="192922"/>
                    <a:pt x="580101" y="191860"/>
                    <a:pt x="582168" y="191605"/>
                  </a:cubicBezTo>
                  <a:close/>
                  <a:moveTo>
                    <a:pt x="404432" y="96355"/>
                  </a:moveTo>
                  <a:cubicBezTo>
                    <a:pt x="403546" y="96889"/>
                    <a:pt x="402500" y="97090"/>
                    <a:pt x="401479" y="96927"/>
                  </a:cubicBezTo>
                  <a:cubicBezTo>
                    <a:pt x="402431" y="95784"/>
                    <a:pt x="403479" y="96260"/>
                    <a:pt x="404432" y="96641"/>
                  </a:cubicBezTo>
                  <a:close/>
                  <a:moveTo>
                    <a:pt x="265652" y="75781"/>
                  </a:moveTo>
                  <a:cubicBezTo>
                    <a:pt x="264825" y="76993"/>
                    <a:pt x="264093" y="78267"/>
                    <a:pt x="263462" y="79591"/>
                  </a:cubicBezTo>
                  <a:cubicBezTo>
                    <a:pt x="262403" y="80076"/>
                    <a:pt x="261186" y="80076"/>
                    <a:pt x="260128" y="79591"/>
                  </a:cubicBezTo>
                  <a:cubicBezTo>
                    <a:pt x="257747" y="78639"/>
                    <a:pt x="257747" y="78734"/>
                    <a:pt x="255270" y="80163"/>
                  </a:cubicBezTo>
                  <a:lnTo>
                    <a:pt x="255842" y="82353"/>
                  </a:lnTo>
                  <a:cubicBezTo>
                    <a:pt x="253305" y="84701"/>
                    <a:pt x="250177" y="86315"/>
                    <a:pt x="246793" y="87021"/>
                  </a:cubicBezTo>
                  <a:cubicBezTo>
                    <a:pt x="246793" y="85497"/>
                    <a:pt x="247840" y="85592"/>
                    <a:pt x="248412" y="84925"/>
                  </a:cubicBezTo>
                  <a:cubicBezTo>
                    <a:pt x="248984" y="84258"/>
                    <a:pt x="250127" y="83592"/>
                    <a:pt x="250889" y="82734"/>
                  </a:cubicBezTo>
                  <a:cubicBezTo>
                    <a:pt x="251109" y="82351"/>
                    <a:pt x="251109" y="81879"/>
                    <a:pt x="250889" y="81496"/>
                  </a:cubicBezTo>
                  <a:cubicBezTo>
                    <a:pt x="250611" y="81093"/>
                    <a:pt x="250137" y="80874"/>
                    <a:pt x="249650" y="80925"/>
                  </a:cubicBezTo>
                  <a:cubicBezTo>
                    <a:pt x="247896" y="81140"/>
                    <a:pt x="246362" y="82210"/>
                    <a:pt x="245555" y="83782"/>
                  </a:cubicBezTo>
                  <a:cubicBezTo>
                    <a:pt x="244977" y="85531"/>
                    <a:pt x="243092" y="86481"/>
                    <a:pt x="241344" y="85903"/>
                  </a:cubicBezTo>
                  <a:cubicBezTo>
                    <a:pt x="241319" y="85896"/>
                    <a:pt x="241293" y="85886"/>
                    <a:pt x="241268" y="85878"/>
                  </a:cubicBezTo>
                  <a:cubicBezTo>
                    <a:pt x="239649" y="85878"/>
                    <a:pt x="237839" y="85878"/>
                    <a:pt x="236125" y="84544"/>
                  </a:cubicBezTo>
                  <a:cubicBezTo>
                    <a:pt x="236982" y="83687"/>
                    <a:pt x="238315" y="83115"/>
                    <a:pt x="238601" y="82163"/>
                  </a:cubicBezTo>
                  <a:cubicBezTo>
                    <a:pt x="238887" y="81210"/>
                    <a:pt x="240411" y="80544"/>
                    <a:pt x="241268" y="79305"/>
                  </a:cubicBezTo>
                  <a:lnTo>
                    <a:pt x="240697" y="76924"/>
                  </a:lnTo>
                  <a:lnTo>
                    <a:pt x="245174" y="76924"/>
                  </a:lnTo>
                  <a:cubicBezTo>
                    <a:pt x="245745" y="75591"/>
                    <a:pt x="245174" y="75305"/>
                    <a:pt x="244221" y="75019"/>
                  </a:cubicBezTo>
                  <a:cubicBezTo>
                    <a:pt x="242436" y="74204"/>
                    <a:pt x="240386" y="74204"/>
                    <a:pt x="238601" y="75019"/>
                  </a:cubicBezTo>
                  <a:cubicBezTo>
                    <a:pt x="237450" y="75474"/>
                    <a:pt x="236220" y="75701"/>
                    <a:pt x="234982" y="75686"/>
                  </a:cubicBezTo>
                  <a:cubicBezTo>
                    <a:pt x="232505" y="75686"/>
                    <a:pt x="229934" y="75114"/>
                    <a:pt x="227743" y="77210"/>
                  </a:cubicBezTo>
                  <a:lnTo>
                    <a:pt x="226600" y="75210"/>
                  </a:lnTo>
                  <a:cubicBezTo>
                    <a:pt x="226600" y="75210"/>
                    <a:pt x="227076" y="74448"/>
                    <a:pt x="227362" y="74448"/>
                  </a:cubicBezTo>
                  <a:lnTo>
                    <a:pt x="239840" y="71590"/>
                  </a:lnTo>
                  <a:lnTo>
                    <a:pt x="246221" y="69685"/>
                  </a:lnTo>
                  <a:cubicBezTo>
                    <a:pt x="248603" y="68923"/>
                    <a:pt x="251079" y="68256"/>
                    <a:pt x="253460" y="67685"/>
                  </a:cubicBezTo>
                  <a:cubicBezTo>
                    <a:pt x="254852" y="67211"/>
                    <a:pt x="256377" y="67870"/>
                    <a:pt x="256985" y="69209"/>
                  </a:cubicBezTo>
                  <a:lnTo>
                    <a:pt x="252889" y="72257"/>
                  </a:lnTo>
                  <a:cubicBezTo>
                    <a:pt x="254889" y="74257"/>
                    <a:pt x="257270" y="73114"/>
                    <a:pt x="259271" y="73495"/>
                  </a:cubicBezTo>
                  <a:cubicBezTo>
                    <a:pt x="261271" y="73876"/>
                    <a:pt x="263176" y="71590"/>
                    <a:pt x="265271" y="71019"/>
                  </a:cubicBezTo>
                  <a:cubicBezTo>
                    <a:pt x="266670" y="71956"/>
                    <a:pt x="267044" y="73849"/>
                    <a:pt x="266107" y="75248"/>
                  </a:cubicBezTo>
                  <a:cubicBezTo>
                    <a:pt x="265976" y="75442"/>
                    <a:pt x="265824" y="75621"/>
                    <a:pt x="265652" y="75781"/>
                  </a:cubicBezTo>
                  <a:close/>
                  <a:moveTo>
                    <a:pt x="308896" y="105118"/>
                  </a:moveTo>
                  <a:cubicBezTo>
                    <a:pt x="307212" y="106961"/>
                    <a:pt x="304904" y="108115"/>
                    <a:pt x="302419" y="108357"/>
                  </a:cubicBezTo>
                  <a:cubicBezTo>
                    <a:pt x="301338" y="108573"/>
                    <a:pt x="300343" y="109103"/>
                    <a:pt x="299561" y="109881"/>
                  </a:cubicBezTo>
                  <a:cubicBezTo>
                    <a:pt x="298037" y="111214"/>
                    <a:pt x="296704" y="112833"/>
                    <a:pt x="295084" y="114072"/>
                  </a:cubicBezTo>
                  <a:cubicBezTo>
                    <a:pt x="294038" y="115033"/>
                    <a:pt x="292693" y="115604"/>
                    <a:pt x="291275" y="115691"/>
                  </a:cubicBezTo>
                  <a:cubicBezTo>
                    <a:pt x="288798" y="115691"/>
                    <a:pt x="288036" y="117024"/>
                    <a:pt x="287274" y="118929"/>
                  </a:cubicBezTo>
                  <a:cubicBezTo>
                    <a:pt x="284321" y="119501"/>
                    <a:pt x="281845" y="120168"/>
                    <a:pt x="279273" y="120453"/>
                  </a:cubicBezTo>
                  <a:cubicBezTo>
                    <a:pt x="277723" y="120645"/>
                    <a:pt x="276155" y="120645"/>
                    <a:pt x="274606" y="120453"/>
                  </a:cubicBezTo>
                  <a:cubicBezTo>
                    <a:pt x="273338" y="120139"/>
                    <a:pt x="272348" y="119149"/>
                    <a:pt x="272034" y="117882"/>
                  </a:cubicBezTo>
                  <a:cubicBezTo>
                    <a:pt x="272701" y="116453"/>
                    <a:pt x="274034" y="117882"/>
                    <a:pt x="275368" y="116929"/>
                  </a:cubicBezTo>
                  <a:cubicBezTo>
                    <a:pt x="275982" y="115813"/>
                    <a:pt x="276788" y="114814"/>
                    <a:pt x="277749" y="113976"/>
                  </a:cubicBezTo>
                  <a:cubicBezTo>
                    <a:pt x="278975" y="113314"/>
                    <a:pt x="280290" y="112833"/>
                    <a:pt x="281654" y="112548"/>
                  </a:cubicBezTo>
                  <a:cubicBezTo>
                    <a:pt x="280416" y="109690"/>
                    <a:pt x="277844" y="108261"/>
                    <a:pt x="275654" y="105880"/>
                  </a:cubicBezTo>
                  <a:cubicBezTo>
                    <a:pt x="276511" y="105880"/>
                    <a:pt x="277082" y="105880"/>
                    <a:pt x="277368" y="105880"/>
                  </a:cubicBezTo>
                  <a:cubicBezTo>
                    <a:pt x="280511" y="107595"/>
                    <a:pt x="284226" y="108166"/>
                    <a:pt x="286893" y="110071"/>
                  </a:cubicBezTo>
                  <a:cubicBezTo>
                    <a:pt x="289413" y="111929"/>
                    <a:pt x="292850" y="111929"/>
                    <a:pt x="295370" y="110071"/>
                  </a:cubicBezTo>
                  <a:cubicBezTo>
                    <a:pt x="296549" y="109273"/>
                    <a:pt x="297607" y="108311"/>
                    <a:pt x="298514" y="107214"/>
                  </a:cubicBezTo>
                  <a:cubicBezTo>
                    <a:pt x="300562" y="104475"/>
                    <a:pt x="304055" y="103235"/>
                    <a:pt x="307372" y="104070"/>
                  </a:cubicBezTo>
                  <a:cubicBezTo>
                    <a:pt x="308896" y="104070"/>
                    <a:pt x="310610" y="104070"/>
                    <a:pt x="311753" y="105594"/>
                  </a:cubicBezTo>
                  <a:cubicBezTo>
                    <a:pt x="310801" y="105404"/>
                    <a:pt x="310801" y="105404"/>
                    <a:pt x="308896" y="105118"/>
                  </a:cubicBezTo>
                  <a:close/>
                  <a:moveTo>
                    <a:pt x="374999" y="189795"/>
                  </a:moveTo>
                  <a:cubicBezTo>
                    <a:pt x="374333" y="187795"/>
                    <a:pt x="373285" y="186557"/>
                    <a:pt x="371189" y="187509"/>
                  </a:cubicBezTo>
                  <a:cubicBezTo>
                    <a:pt x="368154" y="184700"/>
                    <a:pt x="365835" y="181206"/>
                    <a:pt x="364427" y="177318"/>
                  </a:cubicBezTo>
                  <a:lnTo>
                    <a:pt x="365379" y="174174"/>
                  </a:lnTo>
                  <a:cubicBezTo>
                    <a:pt x="366693" y="173367"/>
                    <a:pt x="368351" y="173367"/>
                    <a:pt x="369665" y="174174"/>
                  </a:cubicBezTo>
                  <a:cubicBezTo>
                    <a:pt x="371004" y="174675"/>
                    <a:pt x="372073" y="175711"/>
                    <a:pt x="372618" y="177032"/>
                  </a:cubicBezTo>
                  <a:cubicBezTo>
                    <a:pt x="373761" y="179604"/>
                    <a:pt x="374714" y="182271"/>
                    <a:pt x="375857" y="184842"/>
                  </a:cubicBezTo>
                  <a:cubicBezTo>
                    <a:pt x="377000" y="187414"/>
                    <a:pt x="377476" y="187890"/>
                    <a:pt x="378238" y="189414"/>
                  </a:cubicBezTo>
                  <a:lnTo>
                    <a:pt x="378238" y="189414"/>
                  </a:lnTo>
                  <a:close/>
                  <a:moveTo>
                    <a:pt x="421672" y="221895"/>
                  </a:moveTo>
                  <a:lnTo>
                    <a:pt x="423005" y="218847"/>
                  </a:lnTo>
                  <a:cubicBezTo>
                    <a:pt x="422334" y="219086"/>
                    <a:pt x="421695" y="219406"/>
                    <a:pt x="421100" y="219799"/>
                  </a:cubicBezTo>
                  <a:cubicBezTo>
                    <a:pt x="418636" y="221563"/>
                    <a:pt x="415902" y="222915"/>
                    <a:pt x="413004" y="223800"/>
                  </a:cubicBezTo>
                  <a:cubicBezTo>
                    <a:pt x="410337" y="224657"/>
                    <a:pt x="410242" y="224657"/>
                    <a:pt x="407575" y="222657"/>
                  </a:cubicBezTo>
                  <a:lnTo>
                    <a:pt x="402622" y="223419"/>
                  </a:lnTo>
                  <a:cubicBezTo>
                    <a:pt x="402622" y="222657"/>
                    <a:pt x="402622" y="222085"/>
                    <a:pt x="403193" y="221895"/>
                  </a:cubicBezTo>
                  <a:cubicBezTo>
                    <a:pt x="405936" y="219184"/>
                    <a:pt x="409168" y="217019"/>
                    <a:pt x="412718" y="215513"/>
                  </a:cubicBezTo>
                  <a:cubicBezTo>
                    <a:pt x="414297" y="215114"/>
                    <a:pt x="415641" y="214079"/>
                    <a:pt x="416433" y="212655"/>
                  </a:cubicBezTo>
                  <a:cubicBezTo>
                    <a:pt x="416887" y="212029"/>
                    <a:pt x="417472" y="211509"/>
                    <a:pt x="418148" y="211131"/>
                  </a:cubicBezTo>
                  <a:lnTo>
                    <a:pt x="422624" y="208274"/>
                  </a:lnTo>
                  <a:lnTo>
                    <a:pt x="429863" y="209322"/>
                  </a:lnTo>
                  <a:cubicBezTo>
                    <a:pt x="431006" y="209322"/>
                    <a:pt x="432245" y="209322"/>
                    <a:pt x="432530" y="210941"/>
                  </a:cubicBezTo>
                  <a:cubicBezTo>
                    <a:pt x="433388" y="214560"/>
                    <a:pt x="436150" y="215037"/>
                    <a:pt x="439293" y="215132"/>
                  </a:cubicBezTo>
                  <a:cubicBezTo>
                    <a:pt x="440150" y="217608"/>
                    <a:pt x="441008" y="219894"/>
                    <a:pt x="441770" y="222276"/>
                  </a:cubicBezTo>
                  <a:cubicBezTo>
                    <a:pt x="442041" y="222980"/>
                    <a:pt x="442041" y="223762"/>
                    <a:pt x="441770" y="224466"/>
                  </a:cubicBezTo>
                  <a:cubicBezTo>
                    <a:pt x="441182" y="225023"/>
                    <a:pt x="440262" y="225023"/>
                    <a:pt x="439674" y="224466"/>
                  </a:cubicBezTo>
                  <a:cubicBezTo>
                    <a:pt x="437488" y="223512"/>
                    <a:pt x="435002" y="223512"/>
                    <a:pt x="432816" y="224466"/>
                  </a:cubicBezTo>
                  <a:cubicBezTo>
                    <a:pt x="431600" y="224765"/>
                    <a:pt x="430354" y="224925"/>
                    <a:pt x="429101" y="224943"/>
                  </a:cubicBezTo>
                  <a:cubicBezTo>
                    <a:pt x="428315" y="224986"/>
                    <a:pt x="427539" y="224750"/>
                    <a:pt x="426910" y="224276"/>
                  </a:cubicBezTo>
                  <a:cubicBezTo>
                    <a:pt x="425515" y="222867"/>
                    <a:pt x="423651" y="222020"/>
                    <a:pt x="421672" y="221895"/>
                  </a:cubicBezTo>
                  <a:close/>
                  <a:moveTo>
                    <a:pt x="445865" y="243231"/>
                  </a:moveTo>
                  <a:cubicBezTo>
                    <a:pt x="444818" y="242373"/>
                    <a:pt x="445865" y="241516"/>
                    <a:pt x="445865" y="240849"/>
                  </a:cubicBezTo>
                  <a:cubicBezTo>
                    <a:pt x="448342" y="238754"/>
                    <a:pt x="447866" y="236087"/>
                    <a:pt x="447104" y="232944"/>
                  </a:cubicBezTo>
                  <a:lnTo>
                    <a:pt x="440531" y="229610"/>
                  </a:lnTo>
                  <a:lnTo>
                    <a:pt x="438150" y="232658"/>
                  </a:lnTo>
                  <a:cubicBezTo>
                    <a:pt x="437293" y="233801"/>
                    <a:pt x="436912" y="235611"/>
                    <a:pt x="434816" y="235420"/>
                  </a:cubicBezTo>
                  <a:cubicBezTo>
                    <a:pt x="434245" y="235420"/>
                    <a:pt x="433292" y="236277"/>
                    <a:pt x="433102" y="236849"/>
                  </a:cubicBezTo>
                  <a:cubicBezTo>
                    <a:pt x="431602" y="239796"/>
                    <a:pt x="431295" y="243207"/>
                    <a:pt x="432245" y="246374"/>
                  </a:cubicBezTo>
                  <a:cubicBezTo>
                    <a:pt x="433455" y="249252"/>
                    <a:pt x="432858" y="252575"/>
                    <a:pt x="430721" y="254851"/>
                  </a:cubicBezTo>
                  <a:cubicBezTo>
                    <a:pt x="430081" y="255546"/>
                    <a:pt x="429302" y="256099"/>
                    <a:pt x="428434" y="256470"/>
                  </a:cubicBezTo>
                  <a:cubicBezTo>
                    <a:pt x="427384" y="257071"/>
                    <a:pt x="426046" y="256707"/>
                    <a:pt x="425445" y="255657"/>
                  </a:cubicBezTo>
                  <a:cubicBezTo>
                    <a:pt x="425385" y="255551"/>
                    <a:pt x="425333" y="255442"/>
                    <a:pt x="425291" y="255327"/>
                  </a:cubicBezTo>
                  <a:cubicBezTo>
                    <a:pt x="424823" y="254006"/>
                    <a:pt x="424535" y="252629"/>
                    <a:pt x="424434" y="251232"/>
                  </a:cubicBezTo>
                  <a:cubicBezTo>
                    <a:pt x="423968" y="248040"/>
                    <a:pt x="424228" y="244784"/>
                    <a:pt x="425196" y="241707"/>
                  </a:cubicBezTo>
                  <a:cubicBezTo>
                    <a:pt x="425672" y="240278"/>
                    <a:pt x="426053" y="238754"/>
                    <a:pt x="426530" y="237135"/>
                  </a:cubicBezTo>
                  <a:lnTo>
                    <a:pt x="423672" y="237135"/>
                  </a:lnTo>
                  <a:cubicBezTo>
                    <a:pt x="424938" y="234687"/>
                    <a:pt x="426471" y="232386"/>
                    <a:pt x="428244" y="230277"/>
                  </a:cubicBezTo>
                  <a:cubicBezTo>
                    <a:pt x="428431" y="230010"/>
                    <a:pt x="428697" y="229809"/>
                    <a:pt x="429006" y="229705"/>
                  </a:cubicBezTo>
                  <a:cubicBezTo>
                    <a:pt x="432626" y="229705"/>
                    <a:pt x="435864" y="227038"/>
                    <a:pt x="439674" y="227991"/>
                  </a:cubicBezTo>
                  <a:cubicBezTo>
                    <a:pt x="441008" y="227991"/>
                    <a:pt x="443960" y="227419"/>
                    <a:pt x="443865" y="227991"/>
                  </a:cubicBezTo>
                  <a:cubicBezTo>
                    <a:pt x="443770" y="228562"/>
                    <a:pt x="445865" y="226657"/>
                    <a:pt x="446818" y="226752"/>
                  </a:cubicBezTo>
                  <a:cubicBezTo>
                    <a:pt x="451408" y="226959"/>
                    <a:pt x="455968" y="227596"/>
                    <a:pt x="460439" y="228657"/>
                  </a:cubicBezTo>
                  <a:cubicBezTo>
                    <a:pt x="461332" y="228944"/>
                    <a:pt x="462146" y="229433"/>
                    <a:pt x="462820" y="230086"/>
                  </a:cubicBezTo>
                  <a:cubicBezTo>
                    <a:pt x="463973" y="231391"/>
                    <a:pt x="465054" y="232759"/>
                    <a:pt x="466058" y="234182"/>
                  </a:cubicBezTo>
                  <a:cubicBezTo>
                    <a:pt x="467201" y="235706"/>
                    <a:pt x="466725" y="237039"/>
                    <a:pt x="465487" y="238563"/>
                  </a:cubicBezTo>
                  <a:lnTo>
                    <a:pt x="459962" y="236754"/>
                  </a:lnTo>
                  <a:lnTo>
                    <a:pt x="459200" y="236754"/>
                  </a:lnTo>
                  <a:cubicBezTo>
                    <a:pt x="459200" y="237230"/>
                    <a:pt x="459200" y="237801"/>
                    <a:pt x="459200" y="238087"/>
                  </a:cubicBezTo>
                  <a:cubicBezTo>
                    <a:pt x="457817" y="240033"/>
                    <a:pt x="457084" y="242367"/>
                    <a:pt x="457105" y="244755"/>
                  </a:cubicBezTo>
                  <a:cubicBezTo>
                    <a:pt x="457105" y="246564"/>
                    <a:pt x="457105" y="246755"/>
                    <a:pt x="453390" y="248088"/>
                  </a:cubicBezTo>
                  <a:cubicBezTo>
                    <a:pt x="452920" y="247162"/>
                    <a:pt x="452507" y="246207"/>
                    <a:pt x="452152" y="245231"/>
                  </a:cubicBezTo>
                  <a:cubicBezTo>
                    <a:pt x="451104" y="241611"/>
                    <a:pt x="451009" y="241516"/>
                    <a:pt x="447961" y="243516"/>
                  </a:cubicBezTo>
                  <a:cubicBezTo>
                    <a:pt x="447294" y="243231"/>
                    <a:pt x="446627" y="243802"/>
                    <a:pt x="445865" y="243231"/>
                  </a:cubicBezTo>
                  <a:close/>
                  <a:moveTo>
                    <a:pt x="453676" y="251136"/>
                  </a:moveTo>
                  <a:cubicBezTo>
                    <a:pt x="452533" y="251136"/>
                    <a:pt x="452057" y="251994"/>
                    <a:pt x="451771" y="251898"/>
                  </a:cubicBezTo>
                  <a:cubicBezTo>
                    <a:pt x="451485" y="251803"/>
                    <a:pt x="451771" y="251327"/>
                    <a:pt x="451009" y="250946"/>
                  </a:cubicBezTo>
                  <a:cubicBezTo>
                    <a:pt x="450247" y="250565"/>
                    <a:pt x="451676" y="250374"/>
                    <a:pt x="452057" y="250374"/>
                  </a:cubicBezTo>
                  <a:close/>
                  <a:moveTo>
                    <a:pt x="466439" y="253137"/>
                  </a:moveTo>
                  <a:cubicBezTo>
                    <a:pt x="463391" y="254470"/>
                    <a:pt x="460439" y="255899"/>
                    <a:pt x="457391" y="257042"/>
                  </a:cubicBezTo>
                  <a:cubicBezTo>
                    <a:pt x="454747" y="258293"/>
                    <a:pt x="451643" y="258077"/>
                    <a:pt x="449199" y="256470"/>
                  </a:cubicBezTo>
                  <a:cubicBezTo>
                    <a:pt x="449199" y="256470"/>
                    <a:pt x="448342" y="255423"/>
                    <a:pt x="448437" y="255042"/>
                  </a:cubicBezTo>
                  <a:cubicBezTo>
                    <a:pt x="448532" y="254661"/>
                    <a:pt x="449199" y="254089"/>
                    <a:pt x="449771" y="253803"/>
                  </a:cubicBezTo>
                  <a:cubicBezTo>
                    <a:pt x="450342" y="253518"/>
                    <a:pt x="450723" y="253803"/>
                    <a:pt x="451104" y="253803"/>
                  </a:cubicBezTo>
                  <a:cubicBezTo>
                    <a:pt x="452944" y="253369"/>
                    <a:pt x="454710" y="252662"/>
                    <a:pt x="456343" y="251708"/>
                  </a:cubicBezTo>
                  <a:cubicBezTo>
                    <a:pt x="457896" y="250374"/>
                    <a:pt x="459922" y="249722"/>
                    <a:pt x="461963" y="249898"/>
                  </a:cubicBezTo>
                  <a:cubicBezTo>
                    <a:pt x="462875" y="249845"/>
                    <a:pt x="463775" y="249652"/>
                    <a:pt x="464630" y="249327"/>
                  </a:cubicBezTo>
                  <a:cubicBezTo>
                    <a:pt x="466983" y="248668"/>
                    <a:pt x="469448" y="248506"/>
                    <a:pt x="471869" y="248850"/>
                  </a:cubicBezTo>
                  <a:cubicBezTo>
                    <a:pt x="470495" y="250758"/>
                    <a:pt x="468614" y="252243"/>
                    <a:pt x="466439" y="253137"/>
                  </a:cubicBezTo>
                  <a:close/>
                  <a:moveTo>
                    <a:pt x="485489" y="244659"/>
                  </a:moveTo>
                  <a:cubicBezTo>
                    <a:pt x="484109" y="245661"/>
                    <a:pt x="482430" y="246165"/>
                    <a:pt x="480727" y="246088"/>
                  </a:cubicBezTo>
                  <a:cubicBezTo>
                    <a:pt x="480155" y="246088"/>
                    <a:pt x="479870" y="246088"/>
                    <a:pt x="479584" y="246088"/>
                  </a:cubicBezTo>
                  <a:cubicBezTo>
                    <a:pt x="476708" y="245137"/>
                    <a:pt x="473601" y="245137"/>
                    <a:pt x="470726" y="246088"/>
                  </a:cubicBezTo>
                  <a:cubicBezTo>
                    <a:pt x="470094" y="246183"/>
                    <a:pt x="469452" y="246183"/>
                    <a:pt x="468821" y="246088"/>
                  </a:cubicBezTo>
                  <a:cubicBezTo>
                    <a:pt x="468249" y="246088"/>
                    <a:pt x="467963" y="245040"/>
                    <a:pt x="468249" y="244469"/>
                  </a:cubicBezTo>
                  <a:cubicBezTo>
                    <a:pt x="469121" y="243096"/>
                    <a:pt x="470484" y="242109"/>
                    <a:pt x="472059" y="241707"/>
                  </a:cubicBezTo>
                  <a:cubicBezTo>
                    <a:pt x="473902" y="241211"/>
                    <a:pt x="475781" y="240861"/>
                    <a:pt x="477679" y="240659"/>
                  </a:cubicBezTo>
                  <a:cubicBezTo>
                    <a:pt x="479718" y="240845"/>
                    <a:pt x="481774" y="240551"/>
                    <a:pt x="483680" y="239802"/>
                  </a:cubicBezTo>
                  <a:cubicBezTo>
                    <a:pt x="484744" y="239349"/>
                    <a:pt x="485975" y="239845"/>
                    <a:pt x="486427" y="240910"/>
                  </a:cubicBezTo>
                  <a:cubicBezTo>
                    <a:pt x="486432" y="240922"/>
                    <a:pt x="486437" y="240933"/>
                    <a:pt x="486442" y="240945"/>
                  </a:cubicBezTo>
                  <a:cubicBezTo>
                    <a:pt x="487107" y="242317"/>
                    <a:pt x="486533" y="243970"/>
                    <a:pt x="485161" y="244635"/>
                  </a:cubicBezTo>
                  <a:cubicBezTo>
                    <a:pt x="485143" y="244643"/>
                    <a:pt x="485125" y="244652"/>
                    <a:pt x="485108" y="244659"/>
                  </a:cubicBezTo>
                  <a:close/>
                </a:path>
              </a:pathLst>
            </a:custGeom>
            <a:grpFill/>
            <a:ln w="9525" cap="flat">
              <a:noFill/>
              <a:prstDash val="solid"/>
              <a:miter/>
            </a:ln>
          </p:spPr>
          <p:txBody>
            <a:bodyPr rtlCol="0" anchor="ctr"/>
            <a:lstStyle/>
            <a:p>
              <a:endParaRPr lang="it-IT" sz="1013"/>
            </a:p>
          </p:txBody>
        </p:sp>
      </p:grpSp>
      <p:grpSp>
        <p:nvGrpSpPr>
          <p:cNvPr id="1649" name="Elemento grafico 1448" descr="Sud America">
            <a:extLst>
              <a:ext uri="{FF2B5EF4-FFF2-40B4-BE49-F238E27FC236}">
                <a16:creationId xmlns:a16="http://schemas.microsoft.com/office/drawing/2014/main" id="{B10E2C48-846D-4E43-89DF-3B91E14DD6DD}"/>
              </a:ext>
            </a:extLst>
          </p:cNvPr>
          <p:cNvGrpSpPr/>
          <p:nvPr/>
        </p:nvGrpSpPr>
        <p:grpSpPr>
          <a:xfrm>
            <a:off x="8682710" y="3627458"/>
            <a:ext cx="249467" cy="249467"/>
            <a:chOff x="8788800" y="6121800"/>
            <a:chExt cx="914400" cy="914400"/>
          </a:xfrm>
          <a:solidFill>
            <a:schemeClr val="accent3"/>
          </a:solidFill>
        </p:grpSpPr>
        <p:sp>
          <p:nvSpPr>
            <p:cNvPr id="1650" name="Figura a mano libera 1649">
              <a:extLst>
                <a:ext uri="{FF2B5EF4-FFF2-40B4-BE49-F238E27FC236}">
                  <a16:creationId xmlns:a16="http://schemas.microsoft.com/office/drawing/2014/main" id="{DE6BD1D7-40A7-2C47-BDBE-7CE757A430F8}"/>
                </a:ext>
              </a:extLst>
            </p:cNvPr>
            <p:cNvSpPr/>
            <p:nvPr/>
          </p:nvSpPr>
          <p:spPr>
            <a:xfrm>
              <a:off x="8996599" y="6175533"/>
              <a:ext cx="495300" cy="781050"/>
            </a:xfrm>
            <a:custGeom>
              <a:avLst/>
              <a:gdLst>
                <a:gd name="connsiteX0" fmla="*/ 501528 w 495300"/>
                <a:gd name="connsiteY0" fmla="*/ 206776 h 781050"/>
                <a:gd name="connsiteX1" fmla="*/ 499242 w 495300"/>
                <a:gd name="connsiteY1" fmla="*/ 198299 h 781050"/>
                <a:gd name="connsiteX2" fmla="*/ 488764 w 495300"/>
                <a:gd name="connsiteY2" fmla="*/ 190584 h 781050"/>
                <a:gd name="connsiteX3" fmla="*/ 473524 w 495300"/>
                <a:gd name="connsiteY3" fmla="*/ 185059 h 781050"/>
                <a:gd name="connsiteX4" fmla="*/ 466190 w 495300"/>
                <a:gd name="connsiteY4" fmla="*/ 178773 h 781050"/>
                <a:gd name="connsiteX5" fmla="*/ 450950 w 495300"/>
                <a:gd name="connsiteY5" fmla="*/ 168200 h 781050"/>
                <a:gd name="connsiteX6" fmla="*/ 438853 w 495300"/>
                <a:gd name="connsiteY6" fmla="*/ 166200 h 781050"/>
                <a:gd name="connsiteX7" fmla="*/ 419803 w 495300"/>
                <a:gd name="connsiteY7" fmla="*/ 163914 h 781050"/>
                <a:gd name="connsiteX8" fmla="*/ 404849 w 495300"/>
                <a:gd name="connsiteY8" fmla="*/ 163437 h 781050"/>
                <a:gd name="connsiteX9" fmla="*/ 397324 w 495300"/>
                <a:gd name="connsiteY9" fmla="*/ 166295 h 781050"/>
                <a:gd name="connsiteX10" fmla="*/ 397324 w 495300"/>
                <a:gd name="connsiteY10" fmla="*/ 164009 h 781050"/>
                <a:gd name="connsiteX11" fmla="*/ 396753 w 495300"/>
                <a:gd name="connsiteY11" fmla="*/ 155532 h 781050"/>
                <a:gd name="connsiteX12" fmla="*/ 389419 w 495300"/>
                <a:gd name="connsiteY12" fmla="*/ 151626 h 781050"/>
                <a:gd name="connsiteX13" fmla="*/ 387037 w 495300"/>
                <a:gd name="connsiteY13" fmla="*/ 150007 h 781050"/>
                <a:gd name="connsiteX14" fmla="*/ 370654 w 495300"/>
                <a:gd name="connsiteY14" fmla="*/ 143625 h 781050"/>
                <a:gd name="connsiteX15" fmla="*/ 356272 w 495300"/>
                <a:gd name="connsiteY15" fmla="*/ 147816 h 781050"/>
                <a:gd name="connsiteX16" fmla="*/ 352366 w 495300"/>
                <a:gd name="connsiteY16" fmla="*/ 151912 h 781050"/>
                <a:gd name="connsiteX17" fmla="*/ 353224 w 495300"/>
                <a:gd name="connsiteY17" fmla="*/ 145721 h 781050"/>
                <a:gd name="connsiteX18" fmla="*/ 354938 w 495300"/>
                <a:gd name="connsiteY18" fmla="*/ 139434 h 781050"/>
                <a:gd name="connsiteX19" fmla="*/ 344651 w 495300"/>
                <a:gd name="connsiteY19" fmla="*/ 136767 h 781050"/>
                <a:gd name="connsiteX20" fmla="*/ 338460 w 495300"/>
                <a:gd name="connsiteY20" fmla="*/ 135148 h 781050"/>
                <a:gd name="connsiteX21" fmla="*/ 325220 w 495300"/>
                <a:gd name="connsiteY21" fmla="*/ 137815 h 781050"/>
                <a:gd name="connsiteX22" fmla="*/ 332745 w 495300"/>
                <a:gd name="connsiteY22" fmla="*/ 130671 h 781050"/>
                <a:gd name="connsiteX23" fmla="*/ 335221 w 495300"/>
                <a:gd name="connsiteY23" fmla="*/ 131529 h 781050"/>
                <a:gd name="connsiteX24" fmla="*/ 336174 w 495300"/>
                <a:gd name="connsiteY24" fmla="*/ 125242 h 781050"/>
                <a:gd name="connsiteX25" fmla="*/ 338650 w 495300"/>
                <a:gd name="connsiteY25" fmla="*/ 116670 h 781050"/>
                <a:gd name="connsiteX26" fmla="*/ 327887 w 495300"/>
                <a:gd name="connsiteY26" fmla="*/ 99715 h 781050"/>
                <a:gd name="connsiteX27" fmla="*/ 319696 w 495300"/>
                <a:gd name="connsiteY27" fmla="*/ 86190 h 781050"/>
                <a:gd name="connsiteX28" fmla="*/ 312076 w 495300"/>
                <a:gd name="connsiteY28" fmla="*/ 80189 h 781050"/>
                <a:gd name="connsiteX29" fmla="*/ 301217 w 495300"/>
                <a:gd name="connsiteY29" fmla="*/ 73998 h 781050"/>
                <a:gd name="connsiteX30" fmla="*/ 276547 w 495300"/>
                <a:gd name="connsiteY30" fmla="*/ 70759 h 781050"/>
                <a:gd name="connsiteX31" fmla="*/ 255878 w 495300"/>
                <a:gd name="connsiteY31" fmla="*/ 64663 h 781050"/>
                <a:gd name="connsiteX32" fmla="*/ 247306 w 495300"/>
                <a:gd name="connsiteY32" fmla="*/ 58662 h 781050"/>
                <a:gd name="connsiteX33" fmla="*/ 237781 w 495300"/>
                <a:gd name="connsiteY33" fmla="*/ 45899 h 781050"/>
                <a:gd name="connsiteX34" fmla="*/ 220255 w 495300"/>
                <a:gd name="connsiteY34" fmla="*/ 39993 h 781050"/>
                <a:gd name="connsiteX35" fmla="*/ 219683 w 495300"/>
                <a:gd name="connsiteY35" fmla="*/ 30468 h 781050"/>
                <a:gd name="connsiteX36" fmla="*/ 208729 w 495300"/>
                <a:gd name="connsiteY36" fmla="*/ 26658 h 781050"/>
                <a:gd name="connsiteX37" fmla="*/ 201014 w 495300"/>
                <a:gd name="connsiteY37" fmla="*/ 18372 h 781050"/>
                <a:gd name="connsiteX38" fmla="*/ 182726 w 495300"/>
                <a:gd name="connsiteY38" fmla="*/ 22467 h 781050"/>
                <a:gd name="connsiteX39" fmla="*/ 164629 w 495300"/>
                <a:gd name="connsiteY39" fmla="*/ 21705 h 781050"/>
                <a:gd name="connsiteX40" fmla="*/ 155675 w 495300"/>
                <a:gd name="connsiteY40" fmla="*/ 19705 h 781050"/>
                <a:gd name="connsiteX41" fmla="*/ 141292 w 495300"/>
                <a:gd name="connsiteY41" fmla="*/ 19705 h 781050"/>
                <a:gd name="connsiteX42" fmla="*/ 139673 w 495300"/>
                <a:gd name="connsiteY42" fmla="*/ 17133 h 781050"/>
                <a:gd name="connsiteX43" fmla="*/ 130148 w 495300"/>
                <a:gd name="connsiteY43" fmla="*/ 9799 h 781050"/>
                <a:gd name="connsiteX44" fmla="*/ 106526 w 495300"/>
                <a:gd name="connsiteY44" fmla="*/ 17514 h 781050"/>
                <a:gd name="connsiteX45" fmla="*/ 105955 w 495300"/>
                <a:gd name="connsiteY45" fmla="*/ 19134 h 781050"/>
                <a:gd name="connsiteX46" fmla="*/ 110050 w 495300"/>
                <a:gd name="connsiteY46" fmla="*/ 27135 h 781050"/>
                <a:gd name="connsiteX47" fmla="*/ 110050 w 495300"/>
                <a:gd name="connsiteY47" fmla="*/ 33707 h 781050"/>
                <a:gd name="connsiteX48" fmla="*/ 103536 w 495300"/>
                <a:gd name="connsiteY48" fmla="*/ 35420 h 781050"/>
                <a:gd name="connsiteX49" fmla="*/ 103383 w 495300"/>
                <a:gd name="connsiteY49" fmla="*/ 35326 h 781050"/>
                <a:gd name="connsiteX50" fmla="*/ 99287 w 495300"/>
                <a:gd name="connsiteY50" fmla="*/ 27801 h 781050"/>
                <a:gd name="connsiteX51" fmla="*/ 104050 w 495300"/>
                <a:gd name="connsiteY51" fmla="*/ 18943 h 781050"/>
                <a:gd name="connsiteX52" fmla="*/ 101097 w 495300"/>
                <a:gd name="connsiteY52" fmla="*/ 9418 h 781050"/>
                <a:gd name="connsiteX53" fmla="*/ 106526 w 495300"/>
                <a:gd name="connsiteY53" fmla="*/ 5227 h 781050"/>
                <a:gd name="connsiteX54" fmla="*/ 107479 w 495300"/>
                <a:gd name="connsiteY54" fmla="*/ 1893 h 781050"/>
                <a:gd name="connsiteX55" fmla="*/ 103987 w 495300"/>
                <a:gd name="connsiteY55" fmla="*/ 141 h 781050"/>
                <a:gd name="connsiteX56" fmla="*/ 103478 w 495300"/>
                <a:gd name="connsiteY56" fmla="*/ 369 h 781050"/>
                <a:gd name="connsiteX57" fmla="*/ 97954 w 495300"/>
                <a:gd name="connsiteY57" fmla="*/ 4179 h 781050"/>
                <a:gd name="connsiteX58" fmla="*/ 83666 w 495300"/>
                <a:gd name="connsiteY58" fmla="*/ 12180 h 781050"/>
                <a:gd name="connsiteX59" fmla="*/ 70522 w 495300"/>
                <a:gd name="connsiteY59" fmla="*/ 14943 h 781050"/>
                <a:gd name="connsiteX60" fmla="*/ 62044 w 495300"/>
                <a:gd name="connsiteY60" fmla="*/ 23325 h 781050"/>
                <a:gd name="connsiteX61" fmla="*/ 60711 w 495300"/>
                <a:gd name="connsiteY61" fmla="*/ 31135 h 781050"/>
                <a:gd name="connsiteX62" fmla="*/ 55282 w 495300"/>
                <a:gd name="connsiteY62" fmla="*/ 35136 h 781050"/>
                <a:gd name="connsiteX63" fmla="*/ 49948 w 495300"/>
                <a:gd name="connsiteY63" fmla="*/ 40755 h 781050"/>
                <a:gd name="connsiteX64" fmla="*/ 46614 w 495300"/>
                <a:gd name="connsiteY64" fmla="*/ 46089 h 781050"/>
                <a:gd name="connsiteX65" fmla="*/ 41185 w 495300"/>
                <a:gd name="connsiteY65" fmla="*/ 41422 h 781050"/>
                <a:gd name="connsiteX66" fmla="*/ 36898 w 495300"/>
                <a:gd name="connsiteY66" fmla="*/ 56281 h 781050"/>
                <a:gd name="connsiteX67" fmla="*/ 42709 w 495300"/>
                <a:gd name="connsiteY67" fmla="*/ 70854 h 781050"/>
                <a:gd name="connsiteX68" fmla="*/ 42709 w 495300"/>
                <a:gd name="connsiteY68" fmla="*/ 84380 h 781050"/>
                <a:gd name="connsiteX69" fmla="*/ 44423 w 495300"/>
                <a:gd name="connsiteY69" fmla="*/ 93905 h 781050"/>
                <a:gd name="connsiteX70" fmla="*/ 37851 w 495300"/>
                <a:gd name="connsiteY70" fmla="*/ 104097 h 781050"/>
                <a:gd name="connsiteX71" fmla="*/ 31374 w 495300"/>
                <a:gd name="connsiteY71" fmla="*/ 108288 h 781050"/>
                <a:gd name="connsiteX72" fmla="*/ 29088 w 495300"/>
                <a:gd name="connsiteY72" fmla="*/ 112288 h 781050"/>
                <a:gd name="connsiteX73" fmla="*/ 16229 w 495300"/>
                <a:gd name="connsiteY73" fmla="*/ 124956 h 781050"/>
                <a:gd name="connsiteX74" fmla="*/ 13943 w 495300"/>
                <a:gd name="connsiteY74" fmla="*/ 126766 h 781050"/>
                <a:gd name="connsiteX75" fmla="*/ 10038 w 495300"/>
                <a:gd name="connsiteY75" fmla="*/ 137625 h 781050"/>
                <a:gd name="connsiteX76" fmla="*/ 5561 w 495300"/>
                <a:gd name="connsiteY76" fmla="*/ 155722 h 781050"/>
                <a:gd name="connsiteX77" fmla="*/ 5561 w 495300"/>
                <a:gd name="connsiteY77" fmla="*/ 158294 h 781050"/>
                <a:gd name="connsiteX78" fmla="*/ 15086 w 495300"/>
                <a:gd name="connsiteY78" fmla="*/ 162294 h 781050"/>
                <a:gd name="connsiteX79" fmla="*/ 11276 w 495300"/>
                <a:gd name="connsiteY79" fmla="*/ 171819 h 781050"/>
                <a:gd name="connsiteX80" fmla="*/ 2989 w 495300"/>
                <a:gd name="connsiteY80" fmla="*/ 178487 h 781050"/>
                <a:gd name="connsiteX81" fmla="*/ 608 w 495300"/>
                <a:gd name="connsiteY81" fmla="*/ 187250 h 781050"/>
                <a:gd name="connsiteX82" fmla="*/ 2608 w 495300"/>
                <a:gd name="connsiteY82" fmla="*/ 192679 h 781050"/>
                <a:gd name="connsiteX83" fmla="*/ 3085 w 495300"/>
                <a:gd name="connsiteY83" fmla="*/ 201156 h 781050"/>
                <a:gd name="connsiteX84" fmla="*/ 6990 w 495300"/>
                <a:gd name="connsiteY84" fmla="*/ 203633 h 781050"/>
                <a:gd name="connsiteX85" fmla="*/ 15372 w 495300"/>
                <a:gd name="connsiteY85" fmla="*/ 210205 h 781050"/>
                <a:gd name="connsiteX86" fmla="*/ 27278 w 495300"/>
                <a:gd name="connsiteY86" fmla="*/ 230112 h 781050"/>
                <a:gd name="connsiteX87" fmla="*/ 37375 w 495300"/>
                <a:gd name="connsiteY87" fmla="*/ 251258 h 781050"/>
                <a:gd name="connsiteX88" fmla="*/ 52234 w 495300"/>
                <a:gd name="connsiteY88" fmla="*/ 277356 h 781050"/>
                <a:gd name="connsiteX89" fmla="*/ 54424 w 495300"/>
                <a:gd name="connsiteY89" fmla="*/ 283548 h 781050"/>
                <a:gd name="connsiteX90" fmla="*/ 58901 w 495300"/>
                <a:gd name="connsiteY90" fmla="*/ 295549 h 781050"/>
                <a:gd name="connsiteX91" fmla="*/ 74141 w 495300"/>
                <a:gd name="connsiteY91" fmla="*/ 307551 h 781050"/>
                <a:gd name="connsiteX92" fmla="*/ 91477 w 495300"/>
                <a:gd name="connsiteY92" fmla="*/ 316409 h 781050"/>
                <a:gd name="connsiteX93" fmla="*/ 105383 w 495300"/>
                <a:gd name="connsiteY93" fmla="*/ 325077 h 781050"/>
                <a:gd name="connsiteX94" fmla="*/ 114337 w 495300"/>
                <a:gd name="connsiteY94" fmla="*/ 333744 h 781050"/>
                <a:gd name="connsiteX95" fmla="*/ 118432 w 495300"/>
                <a:gd name="connsiteY95" fmla="*/ 341174 h 781050"/>
                <a:gd name="connsiteX96" fmla="*/ 120147 w 495300"/>
                <a:gd name="connsiteY96" fmla="*/ 363367 h 781050"/>
                <a:gd name="connsiteX97" fmla="*/ 116146 w 495300"/>
                <a:gd name="connsiteY97" fmla="*/ 390894 h 781050"/>
                <a:gd name="connsiteX98" fmla="*/ 116146 w 495300"/>
                <a:gd name="connsiteY98" fmla="*/ 392704 h 781050"/>
                <a:gd name="connsiteX99" fmla="*/ 116146 w 495300"/>
                <a:gd name="connsiteY99" fmla="*/ 407087 h 781050"/>
                <a:gd name="connsiteX100" fmla="*/ 114432 w 495300"/>
                <a:gd name="connsiteY100" fmla="*/ 428232 h 781050"/>
                <a:gd name="connsiteX101" fmla="*/ 107098 w 495300"/>
                <a:gd name="connsiteY101" fmla="*/ 455283 h 781050"/>
                <a:gd name="connsiteX102" fmla="*/ 107098 w 495300"/>
                <a:gd name="connsiteY102" fmla="*/ 461856 h 781050"/>
                <a:gd name="connsiteX103" fmla="*/ 107098 w 495300"/>
                <a:gd name="connsiteY103" fmla="*/ 471381 h 781050"/>
                <a:gd name="connsiteX104" fmla="*/ 105288 w 495300"/>
                <a:gd name="connsiteY104" fmla="*/ 488145 h 781050"/>
                <a:gd name="connsiteX105" fmla="*/ 105288 w 495300"/>
                <a:gd name="connsiteY105" fmla="*/ 508338 h 781050"/>
                <a:gd name="connsiteX106" fmla="*/ 99668 w 495300"/>
                <a:gd name="connsiteY106" fmla="*/ 528721 h 781050"/>
                <a:gd name="connsiteX107" fmla="*/ 98239 w 495300"/>
                <a:gd name="connsiteY107" fmla="*/ 532436 h 781050"/>
                <a:gd name="connsiteX108" fmla="*/ 92334 w 495300"/>
                <a:gd name="connsiteY108" fmla="*/ 546723 h 781050"/>
                <a:gd name="connsiteX109" fmla="*/ 82809 w 495300"/>
                <a:gd name="connsiteY109" fmla="*/ 561011 h 781050"/>
                <a:gd name="connsiteX110" fmla="*/ 86809 w 495300"/>
                <a:gd name="connsiteY110" fmla="*/ 582252 h 781050"/>
                <a:gd name="connsiteX111" fmla="*/ 85381 w 495300"/>
                <a:gd name="connsiteY111" fmla="*/ 590634 h 781050"/>
                <a:gd name="connsiteX112" fmla="*/ 82237 w 495300"/>
                <a:gd name="connsiteY112" fmla="*/ 616256 h 781050"/>
                <a:gd name="connsiteX113" fmla="*/ 75856 w 495300"/>
                <a:gd name="connsiteY113" fmla="*/ 635306 h 781050"/>
                <a:gd name="connsiteX114" fmla="*/ 82809 w 495300"/>
                <a:gd name="connsiteY114" fmla="*/ 631210 h 781050"/>
                <a:gd name="connsiteX115" fmla="*/ 82809 w 495300"/>
                <a:gd name="connsiteY115" fmla="*/ 624543 h 781050"/>
                <a:gd name="connsiteX116" fmla="*/ 84809 w 495300"/>
                <a:gd name="connsiteY116" fmla="*/ 616923 h 781050"/>
                <a:gd name="connsiteX117" fmla="*/ 87667 w 495300"/>
                <a:gd name="connsiteY117" fmla="*/ 615018 h 781050"/>
                <a:gd name="connsiteX118" fmla="*/ 91858 w 495300"/>
                <a:gd name="connsiteY118" fmla="*/ 612541 h 781050"/>
                <a:gd name="connsiteX119" fmla="*/ 95287 w 495300"/>
                <a:gd name="connsiteY119" fmla="*/ 622066 h 781050"/>
                <a:gd name="connsiteX120" fmla="*/ 89476 w 495300"/>
                <a:gd name="connsiteY120" fmla="*/ 641592 h 781050"/>
                <a:gd name="connsiteX121" fmla="*/ 85571 w 495300"/>
                <a:gd name="connsiteY121" fmla="*/ 662166 h 781050"/>
                <a:gd name="connsiteX122" fmla="*/ 79951 w 495300"/>
                <a:gd name="connsiteY122" fmla="*/ 674739 h 781050"/>
                <a:gd name="connsiteX123" fmla="*/ 74903 w 495300"/>
                <a:gd name="connsiteY123" fmla="*/ 669405 h 781050"/>
                <a:gd name="connsiteX124" fmla="*/ 64045 w 495300"/>
                <a:gd name="connsiteY124" fmla="*/ 678930 h 781050"/>
                <a:gd name="connsiteX125" fmla="*/ 73093 w 495300"/>
                <a:gd name="connsiteY125" fmla="*/ 682645 h 781050"/>
                <a:gd name="connsiteX126" fmla="*/ 76713 w 495300"/>
                <a:gd name="connsiteY126" fmla="*/ 687789 h 781050"/>
                <a:gd name="connsiteX127" fmla="*/ 74236 w 495300"/>
                <a:gd name="connsiteY127" fmla="*/ 697314 h 781050"/>
                <a:gd name="connsiteX128" fmla="*/ 82523 w 495300"/>
                <a:gd name="connsiteY128" fmla="*/ 697314 h 781050"/>
                <a:gd name="connsiteX129" fmla="*/ 82523 w 495300"/>
                <a:gd name="connsiteY129" fmla="*/ 701600 h 781050"/>
                <a:gd name="connsiteX130" fmla="*/ 74522 w 495300"/>
                <a:gd name="connsiteY130" fmla="*/ 700171 h 781050"/>
                <a:gd name="connsiteX131" fmla="*/ 74522 w 495300"/>
                <a:gd name="connsiteY131" fmla="*/ 708363 h 781050"/>
                <a:gd name="connsiteX132" fmla="*/ 72427 w 495300"/>
                <a:gd name="connsiteY132" fmla="*/ 711030 h 781050"/>
                <a:gd name="connsiteX133" fmla="*/ 68236 w 495300"/>
                <a:gd name="connsiteY133" fmla="*/ 703410 h 781050"/>
                <a:gd name="connsiteX134" fmla="*/ 66712 w 495300"/>
                <a:gd name="connsiteY134" fmla="*/ 702743 h 781050"/>
                <a:gd name="connsiteX135" fmla="*/ 62616 w 495300"/>
                <a:gd name="connsiteY135" fmla="*/ 707886 h 781050"/>
                <a:gd name="connsiteX136" fmla="*/ 67093 w 495300"/>
                <a:gd name="connsiteY136" fmla="*/ 712744 h 781050"/>
                <a:gd name="connsiteX137" fmla="*/ 66045 w 495300"/>
                <a:gd name="connsiteY137" fmla="*/ 721698 h 781050"/>
                <a:gd name="connsiteX138" fmla="*/ 67855 w 495300"/>
                <a:gd name="connsiteY138" fmla="*/ 725889 h 781050"/>
                <a:gd name="connsiteX139" fmla="*/ 67855 w 495300"/>
                <a:gd name="connsiteY139" fmla="*/ 725889 h 781050"/>
                <a:gd name="connsiteX140" fmla="*/ 71950 w 495300"/>
                <a:gd name="connsiteY140" fmla="*/ 725889 h 781050"/>
                <a:gd name="connsiteX141" fmla="*/ 73379 w 495300"/>
                <a:gd name="connsiteY141" fmla="*/ 721317 h 781050"/>
                <a:gd name="connsiteX142" fmla="*/ 77951 w 495300"/>
                <a:gd name="connsiteY142" fmla="*/ 717792 h 781050"/>
                <a:gd name="connsiteX143" fmla="*/ 74141 w 495300"/>
                <a:gd name="connsiteY143" fmla="*/ 730461 h 781050"/>
                <a:gd name="connsiteX144" fmla="*/ 77094 w 495300"/>
                <a:gd name="connsiteY144" fmla="*/ 739986 h 781050"/>
                <a:gd name="connsiteX145" fmla="*/ 80809 w 495300"/>
                <a:gd name="connsiteY145" fmla="*/ 748749 h 781050"/>
                <a:gd name="connsiteX146" fmla="*/ 89191 w 495300"/>
                <a:gd name="connsiteY146" fmla="*/ 757131 h 781050"/>
                <a:gd name="connsiteX147" fmla="*/ 83190 w 495300"/>
                <a:gd name="connsiteY147" fmla="*/ 762750 h 781050"/>
                <a:gd name="connsiteX148" fmla="*/ 85666 w 495300"/>
                <a:gd name="connsiteY148" fmla="*/ 770180 h 781050"/>
                <a:gd name="connsiteX149" fmla="*/ 93286 w 495300"/>
                <a:gd name="connsiteY149" fmla="*/ 778657 h 781050"/>
                <a:gd name="connsiteX150" fmla="*/ 108907 w 495300"/>
                <a:gd name="connsiteY150" fmla="*/ 769132 h 781050"/>
                <a:gd name="connsiteX151" fmla="*/ 106812 w 495300"/>
                <a:gd name="connsiteY151" fmla="*/ 773228 h 781050"/>
                <a:gd name="connsiteX152" fmla="*/ 99954 w 495300"/>
                <a:gd name="connsiteY152" fmla="*/ 776276 h 781050"/>
                <a:gd name="connsiteX153" fmla="*/ 95477 w 495300"/>
                <a:gd name="connsiteY153" fmla="*/ 779229 h 781050"/>
                <a:gd name="connsiteX154" fmla="*/ 105002 w 495300"/>
                <a:gd name="connsiteY154" fmla="*/ 783705 h 781050"/>
                <a:gd name="connsiteX155" fmla="*/ 110908 w 495300"/>
                <a:gd name="connsiteY155" fmla="*/ 779991 h 781050"/>
                <a:gd name="connsiteX156" fmla="*/ 113956 w 495300"/>
                <a:gd name="connsiteY156" fmla="*/ 767989 h 781050"/>
                <a:gd name="connsiteX157" fmla="*/ 127481 w 495300"/>
                <a:gd name="connsiteY157" fmla="*/ 764846 h 781050"/>
                <a:gd name="connsiteX158" fmla="*/ 130720 w 495300"/>
                <a:gd name="connsiteY158" fmla="*/ 760464 h 781050"/>
                <a:gd name="connsiteX159" fmla="*/ 137101 w 495300"/>
                <a:gd name="connsiteY159" fmla="*/ 761226 h 781050"/>
                <a:gd name="connsiteX160" fmla="*/ 135101 w 495300"/>
                <a:gd name="connsiteY160" fmla="*/ 755892 h 781050"/>
                <a:gd name="connsiteX161" fmla="*/ 130624 w 495300"/>
                <a:gd name="connsiteY161" fmla="*/ 743129 h 781050"/>
                <a:gd name="connsiteX162" fmla="*/ 136149 w 495300"/>
                <a:gd name="connsiteY162" fmla="*/ 730842 h 781050"/>
                <a:gd name="connsiteX163" fmla="*/ 140530 w 495300"/>
                <a:gd name="connsiteY163" fmla="*/ 728651 h 781050"/>
                <a:gd name="connsiteX164" fmla="*/ 146245 w 495300"/>
                <a:gd name="connsiteY164" fmla="*/ 720555 h 781050"/>
                <a:gd name="connsiteX165" fmla="*/ 154913 w 495300"/>
                <a:gd name="connsiteY165" fmla="*/ 707124 h 781050"/>
                <a:gd name="connsiteX166" fmla="*/ 159199 w 495300"/>
                <a:gd name="connsiteY166" fmla="*/ 704648 h 781050"/>
                <a:gd name="connsiteX167" fmla="*/ 167010 w 495300"/>
                <a:gd name="connsiteY167" fmla="*/ 692932 h 781050"/>
                <a:gd name="connsiteX168" fmla="*/ 164190 w 495300"/>
                <a:gd name="connsiteY168" fmla="*/ 687415 h 781050"/>
                <a:gd name="connsiteX169" fmla="*/ 163200 w 495300"/>
                <a:gd name="connsiteY169" fmla="*/ 687217 h 781050"/>
                <a:gd name="connsiteX170" fmla="*/ 150627 w 495300"/>
                <a:gd name="connsiteY170" fmla="*/ 680835 h 781050"/>
                <a:gd name="connsiteX171" fmla="*/ 149008 w 495300"/>
                <a:gd name="connsiteY171" fmla="*/ 669501 h 781050"/>
                <a:gd name="connsiteX172" fmla="*/ 158533 w 495300"/>
                <a:gd name="connsiteY172" fmla="*/ 659976 h 781050"/>
                <a:gd name="connsiteX173" fmla="*/ 167486 w 495300"/>
                <a:gd name="connsiteY173" fmla="*/ 657213 h 781050"/>
                <a:gd name="connsiteX174" fmla="*/ 169201 w 495300"/>
                <a:gd name="connsiteY174" fmla="*/ 653784 h 781050"/>
                <a:gd name="connsiteX175" fmla="*/ 172058 w 495300"/>
                <a:gd name="connsiteY175" fmla="*/ 644259 h 781050"/>
                <a:gd name="connsiteX176" fmla="*/ 174154 w 495300"/>
                <a:gd name="connsiteY176" fmla="*/ 637116 h 781050"/>
                <a:gd name="connsiteX177" fmla="*/ 178440 w 495300"/>
                <a:gd name="connsiteY177" fmla="*/ 633115 h 781050"/>
                <a:gd name="connsiteX178" fmla="*/ 178440 w 495300"/>
                <a:gd name="connsiteY178" fmla="*/ 631401 h 781050"/>
                <a:gd name="connsiteX179" fmla="*/ 175487 w 495300"/>
                <a:gd name="connsiteY179" fmla="*/ 628162 h 781050"/>
                <a:gd name="connsiteX180" fmla="*/ 178916 w 495300"/>
                <a:gd name="connsiteY180" fmla="*/ 623590 h 781050"/>
                <a:gd name="connsiteX181" fmla="*/ 174725 w 495300"/>
                <a:gd name="connsiteY181" fmla="*/ 617970 h 781050"/>
                <a:gd name="connsiteX182" fmla="*/ 173392 w 495300"/>
                <a:gd name="connsiteY182" fmla="*/ 607398 h 781050"/>
                <a:gd name="connsiteX183" fmla="*/ 175582 w 495300"/>
                <a:gd name="connsiteY183" fmla="*/ 602159 h 781050"/>
                <a:gd name="connsiteX184" fmla="*/ 187012 w 495300"/>
                <a:gd name="connsiteY184" fmla="*/ 606350 h 781050"/>
                <a:gd name="connsiteX185" fmla="*/ 204634 w 495300"/>
                <a:gd name="connsiteY185" fmla="*/ 602064 h 781050"/>
                <a:gd name="connsiteX186" fmla="*/ 204634 w 495300"/>
                <a:gd name="connsiteY186" fmla="*/ 591967 h 781050"/>
                <a:gd name="connsiteX187" fmla="*/ 204634 w 495300"/>
                <a:gd name="connsiteY187" fmla="*/ 582442 h 781050"/>
                <a:gd name="connsiteX188" fmla="*/ 204634 w 495300"/>
                <a:gd name="connsiteY188" fmla="*/ 577394 h 781050"/>
                <a:gd name="connsiteX189" fmla="*/ 219683 w 495300"/>
                <a:gd name="connsiteY189" fmla="*/ 578823 h 781050"/>
                <a:gd name="connsiteX190" fmla="*/ 247210 w 495300"/>
                <a:gd name="connsiteY190" fmla="*/ 572822 h 781050"/>
                <a:gd name="connsiteX191" fmla="*/ 254545 w 495300"/>
                <a:gd name="connsiteY191" fmla="*/ 568250 h 781050"/>
                <a:gd name="connsiteX192" fmla="*/ 262927 w 495300"/>
                <a:gd name="connsiteY192" fmla="*/ 556344 h 781050"/>
                <a:gd name="connsiteX193" fmla="*/ 261022 w 495300"/>
                <a:gd name="connsiteY193" fmla="*/ 546819 h 781050"/>
                <a:gd name="connsiteX194" fmla="*/ 258164 w 495300"/>
                <a:gd name="connsiteY194" fmla="*/ 538341 h 781050"/>
                <a:gd name="connsiteX195" fmla="*/ 255402 w 495300"/>
                <a:gd name="connsiteY195" fmla="*/ 531007 h 781050"/>
                <a:gd name="connsiteX196" fmla="*/ 247877 w 495300"/>
                <a:gd name="connsiteY196" fmla="*/ 526530 h 781050"/>
                <a:gd name="connsiteX197" fmla="*/ 245686 w 495300"/>
                <a:gd name="connsiteY197" fmla="*/ 522530 h 781050"/>
                <a:gd name="connsiteX198" fmla="*/ 248163 w 495300"/>
                <a:gd name="connsiteY198" fmla="*/ 518625 h 781050"/>
                <a:gd name="connsiteX199" fmla="*/ 258926 w 495300"/>
                <a:gd name="connsiteY199" fmla="*/ 523863 h 781050"/>
                <a:gd name="connsiteX200" fmla="*/ 264260 w 495300"/>
                <a:gd name="connsiteY200" fmla="*/ 525959 h 781050"/>
                <a:gd name="connsiteX201" fmla="*/ 274643 w 495300"/>
                <a:gd name="connsiteY201" fmla="*/ 527769 h 781050"/>
                <a:gd name="connsiteX202" fmla="*/ 279500 w 495300"/>
                <a:gd name="connsiteY202" fmla="*/ 527769 h 781050"/>
                <a:gd name="connsiteX203" fmla="*/ 295788 w 495300"/>
                <a:gd name="connsiteY203" fmla="*/ 522054 h 781050"/>
                <a:gd name="connsiteX204" fmla="*/ 307694 w 495300"/>
                <a:gd name="connsiteY204" fmla="*/ 507957 h 781050"/>
                <a:gd name="connsiteX205" fmla="*/ 309599 w 495300"/>
                <a:gd name="connsiteY205" fmla="*/ 504623 h 781050"/>
                <a:gd name="connsiteX206" fmla="*/ 313981 w 495300"/>
                <a:gd name="connsiteY206" fmla="*/ 491859 h 781050"/>
                <a:gd name="connsiteX207" fmla="*/ 317124 w 495300"/>
                <a:gd name="connsiteY207" fmla="*/ 486049 h 781050"/>
                <a:gd name="connsiteX208" fmla="*/ 323601 w 495300"/>
                <a:gd name="connsiteY208" fmla="*/ 476524 h 781050"/>
                <a:gd name="connsiteX209" fmla="*/ 333126 w 495300"/>
                <a:gd name="connsiteY209" fmla="*/ 476524 h 781050"/>
                <a:gd name="connsiteX210" fmla="*/ 336460 w 495300"/>
                <a:gd name="connsiteY210" fmla="*/ 469571 h 781050"/>
                <a:gd name="connsiteX211" fmla="*/ 346747 w 495300"/>
                <a:gd name="connsiteY211" fmla="*/ 455474 h 781050"/>
                <a:gd name="connsiteX212" fmla="*/ 354176 w 495300"/>
                <a:gd name="connsiteY212" fmla="*/ 442425 h 781050"/>
                <a:gd name="connsiteX213" fmla="*/ 353700 w 495300"/>
                <a:gd name="connsiteY213" fmla="*/ 433662 h 781050"/>
                <a:gd name="connsiteX214" fmla="*/ 363701 w 495300"/>
                <a:gd name="connsiteY214" fmla="*/ 410230 h 781050"/>
                <a:gd name="connsiteX215" fmla="*/ 384180 w 495300"/>
                <a:gd name="connsiteY215" fmla="*/ 397562 h 781050"/>
                <a:gd name="connsiteX216" fmla="*/ 394562 w 495300"/>
                <a:gd name="connsiteY216" fmla="*/ 392418 h 781050"/>
                <a:gd name="connsiteX217" fmla="*/ 407802 w 495300"/>
                <a:gd name="connsiteY217" fmla="*/ 388132 h 781050"/>
                <a:gd name="connsiteX218" fmla="*/ 425328 w 495300"/>
                <a:gd name="connsiteY218" fmla="*/ 386989 h 781050"/>
                <a:gd name="connsiteX219" fmla="*/ 434853 w 495300"/>
                <a:gd name="connsiteY219" fmla="*/ 377464 h 781050"/>
                <a:gd name="connsiteX220" fmla="*/ 439234 w 495300"/>
                <a:gd name="connsiteY220" fmla="*/ 365844 h 781050"/>
                <a:gd name="connsiteX221" fmla="*/ 447902 w 495300"/>
                <a:gd name="connsiteY221" fmla="*/ 351842 h 781050"/>
                <a:gd name="connsiteX222" fmla="*/ 450283 w 495300"/>
                <a:gd name="connsiteY222" fmla="*/ 343650 h 781050"/>
                <a:gd name="connsiteX223" fmla="*/ 453522 w 495300"/>
                <a:gd name="connsiteY223" fmla="*/ 331649 h 781050"/>
                <a:gd name="connsiteX224" fmla="*/ 455808 w 495300"/>
                <a:gd name="connsiteY224" fmla="*/ 325458 h 781050"/>
                <a:gd name="connsiteX225" fmla="*/ 457522 w 495300"/>
                <a:gd name="connsiteY225" fmla="*/ 315933 h 781050"/>
                <a:gd name="connsiteX226" fmla="*/ 458189 w 495300"/>
                <a:gd name="connsiteY226" fmla="*/ 300597 h 781050"/>
                <a:gd name="connsiteX227" fmla="*/ 461618 w 495300"/>
                <a:gd name="connsiteY227" fmla="*/ 274118 h 781050"/>
                <a:gd name="connsiteX228" fmla="*/ 470572 w 495300"/>
                <a:gd name="connsiteY228" fmla="*/ 269546 h 781050"/>
                <a:gd name="connsiteX229" fmla="*/ 474286 w 495300"/>
                <a:gd name="connsiteY229" fmla="*/ 262783 h 781050"/>
                <a:gd name="connsiteX230" fmla="*/ 483811 w 495300"/>
                <a:gd name="connsiteY230" fmla="*/ 250305 h 781050"/>
                <a:gd name="connsiteX231" fmla="*/ 494670 w 495300"/>
                <a:gd name="connsiteY231" fmla="*/ 239066 h 781050"/>
                <a:gd name="connsiteX232" fmla="*/ 501528 w 495300"/>
                <a:gd name="connsiteY232" fmla="*/ 206776 h 781050"/>
                <a:gd name="connsiteX233" fmla="*/ 91953 w 495300"/>
                <a:gd name="connsiteY233" fmla="*/ 766751 h 781050"/>
                <a:gd name="connsiteX234" fmla="*/ 103764 w 495300"/>
                <a:gd name="connsiteY234" fmla="*/ 765608 h 781050"/>
                <a:gd name="connsiteX235" fmla="*/ 92048 w 495300"/>
                <a:gd name="connsiteY235" fmla="*/ 766751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495300" h="781050">
                  <a:moveTo>
                    <a:pt x="501528" y="206776"/>
                  </a:moveTo>
                  <a:cubicBezTo>
                    <a:pt x="500766" y="203919"/>
                    <a:pt x="500099" y="201061"/>
                    <a:pt x="499242" y="198299"/>
                  </a:cubicBezTo>
                  <a:cubicBezTo>
                    <a:pt x="497051" y="191536"/>
                    <a:pt x="496099" y="190488"/>
                    <a:pt x="488764" y="190584"/>
                  </a:cubicBezTo>
                  <a:cubicBezTo>
                    <a:pt x="483193" y="190589"/>
                    <a:pt x="477798" y="188634"/>
                    <a:pt x="473524" y="185059"/>
                  </a:cubicBezTo>
                  <a:cubicBezTo>
                    <a:pt x="470951" y="183119"/>
                    <a:pt x="468501" y="181019"/>
                    <a:pt x="466190" y="178773"/>
                  </a:cubicBezTo>
                  <a:cubicBezTo>
                    <a:pt x="461628" y="174556"/>
                    <a:pt x="456498" y="170996"/>
                    <a:pt x="450950" y="168200"/>
                  </a:cubicBezTo>
                  <a:cubicBezTo>
                    <a:pt x="447367" y="165891"/>
                    <a:pt x="442989" y="165167"/>
                    <a:pt x="438853" y="166200"/>
                  </a:cubicBezTo>
                  <a:cubicBezTo>
                    <a:pt x="432426" y="167572"/>
                    <a:pt x="425724" y="166768"/>
                    <a:pt x="419803" y="163914"/>
                  </a:cubicBezTo>
                  <a:cubicBezTo>
                    <a:pt x="415050" y="161912"/>
                    <a:pt x="409721" y="161742"/>
                    <a:pt x="404849" y="163437"/>
                  </a:cubicBezTo>
                  <a:lnTo>
                    <a:pt x="397324" y="166295"/>
                  </a:lnTo>
                  <a:cubicBezTo>
                    <a:pt x="397187" y="165540"/>
                    <a:pt x="397187" y="164764"/>
                    <a:pt x="397324" y="164009"/>
                  </a:cubicBezTo>
                  <a:cubicBezTo>
                    <a:pt x="398283" y="161221"/>
                    <a:pt x="398076" y="158165"/>
                    <a:pt x="396753" y="155532"/>
                  </a:cubicBezTo>
                  <a:cubicBezTo>
                    <a:pt x="395171" y="153025"/>
                    <a:pt x="392382" y="151540"/>
                    <a:pt x="389419" y="151626"/>
                  </a:cubicBezTo>
                  <a:cubicBezTo>
                    <a:pt x="388561" y="151626"/>
                    <a:pt x="387895" y="150388"/>
                    <a:pt x="387037" y="150007"/>
                  </a:cubicBezTo>
                  <a:cubicBezTo>
                    <a:pt x="381608" y="147816"/>
                    <a:pt x="376179" y="145530"/>
                    <a:pt x="370654" y="143625"/>
                  </a:cubicBezTo>
                  <a:cubicBezTo>
                    <a:pt x="365521" y="140855"/>
                    <a:pt x="359114" y="142721"/>
                    <a:pt x="356272" y="147816"/>
                  </a:cubicBezTo>
                  <a:cubicBezTo>
                    <a:pt x="355045" y="149251"/>
                    <a:pt x="353741" y="150618"/>
                    <a:pt x="352366" y="151912"/>
                  </a:cubicBezTo>
                  <a:cubicBezTo>
                    <a:pt x="351833" y="149816"/>
                    <a:pt x="352141" y="147594"/>
                    <a:pt x="353224" y="145721"/>
                  </a:cubicBezTo>
                  <a:cubicBezTo>
                    <a:pt x="353986" y="143721"/>
                    <a:pt x="354367" y="141530"/>
                    <a:pt x="354938" y="139434"/>
                  </a:cubicBezTo>
                  <a:cubicBezTo>
                    <a:pt x="351849" y="137547"/>
                    <a:pt x="348269" y="136619"/>
                    <a:pt x="344651" y="136767"/>
                  </a:cubicBezTo>
                  <a:cubicBezTo>
                    <a:pt x="342460" y="136767"/>
                    <a:pt x="340079" y="137244"/>
                    <a:pt x="338460" y="135148"/>
                  </a:cubicBezTo>
                  <a:cubicBezTo>
                    <a:pt x="334268" y="136908"/>
                    <a:pt x="329767" y="137815"/>
                    <a:pt x="325220" y="137815"/>
                  </a:cubicBezTo>
                  <a:cubicBezTo>
                    <a:pt x="326713" y="134552"/>
                    <a:pt x="329409" y="131993"/>
                    <a:pt x="332745" y="130671"/>
                  </a:cubicBezTo>
                  <a:cubicBezTo>
                    <a:pt x="333316" y="130671"/>
                    <a:pt x="334364" y="131243"/>
                    <a:pt x="335221" y="131529"/>
                  </a:cubicBezTo>
                  <a:cubicBezTo>
                    <a:pt x="334118" y="129452"/>
                    <a:pt x="334506" y="126899"/>
                    <a:pt x="336174" y="125242"/>
                  </a:cubicBezTo>
                  <a:cubicBezTo>
                    <a:pt x="338484" y="123039"/>
                    <a:pt x="339430" y="119764"/>
                    <a:pt x="338650" y="116670"/>
                  </a:cubicBezTo>
                  <a:cubicBezTo>
                    <a:pt x="332223" y="113422"/>
                    <a:pt x="328092" y="106913"/>
                    <a:pt x="327887" y="99715"/>
                  </a:cubicBezTo>
                  <a:cubicBezTo>
                    <a:pt x="327375" y="94189"/>
                    <a:pt x="324355" y="89203"/>
                    <a:pt x="319696" y="86190"/>
                  </a:cubicBezTo>
                  <a:cubicBezTo>
                    <a:pt x="316991" y="84408"/>
                    <a:pt x="314441" y="82402"/>
                    <a:pt x="312076" y="80189"/>
                  </a:cubicBezTo>
                  <a:cubicBezTo>
                    <a:pt x="308904" y="77423"/>
                    <a:pt x="305213" y="75319"/>
                    <a:pt x="301217" y="73998"/>
                  </a:cubicBezTo>
                  <a:cubicBezTo>
                    <a:pt x="293440" y="70701"/>
                    <a:pt x="284912" y="69582"/>
                    <a:pt x="276547" y="70759"/>
                  </a:cubicBezTo>
                  <a:cubicBezTo>
                    <a:pt x="269087" y="72003"/>
                    <a:pt x="261469" y="69756"/>
                    <a:pt x="255878" y="64663"/>
                  </a:cubicBezTo>
                  <a:cubicBezTo>
                    <a:pt x="253175" y="62451"/>
                    <a:pt x="250310" y="60445"/>
                    <a:pt x="247306" y="58662"/>
                  </a:cubicBezTo>
                  <a:cubicBezTo>
                    <a:pt x="245973" y="53302"/>
                    <a:pt x="242540" y="48702"/>
                    <a:pt x="237781" y="45899"/>
                  </a:cubicBezTo>
                  <a:cubicBezTo>
                    <a:pt x="232318" y="42946"/>
                    <a:pt x="226391" y="40949"/>
                    <a:pt x="220255" y="39993"/>
                  </a:cubicBezTo>
                  <a:cubicBezTo>
                    <a:pt x="220255" y="36945"/>
                    <a:pt x="220255" y="34183"/>
                    <a:pt x="219683" y="30468"/>
                  </a:cubicBezTo>
                  <a:cubicBezTo>
                    <a:pt x="216142" y="28903"/>
                    <a:pt x="212479" y="27629"/>
                    <a:pt x="208729" y="26658"/>
                  </a:cubicBezTo>
                  <a:cubicBezTo>
                    <a:pt x="204617" y="25890"/>
                    <a:pt x="201487" y="22529"/>
                    <a:pt x="201014" y="18372"/>
                  </a:cubicBezTo>
                  <a:cubicBezTo>
                    <a:pt x="194612" y="17035"/>
                    <a:pt x="187946" y="18528"/>
                    <a:pt x="182726" y="22467"/>
                  </a:cubicBezTo>
                  <a:cubicBezTo>
                    <a:pt x="177260" y="26484"/>
                    <a:pt x="169738" y="26168"/>
                    <a:pt x="164629" y="21705"/>
                  </a:cubicBezTo>
                  <a:cubicBezTo>
                    <a:pt x="162124" y="19671"/>
                    <a:pt x="158808" y="18930"/>
                    <a:pt x="155675" y="19705"/>
                  </a:cubicBezTo>
                  <a:cubicBezTo>
                    <a:pt x="150933" y="20705"/>
                    <a:pt x="146035" y="20705"/>
                    <a:pt x="141292" y="19705"/>
                  </a:cubicBezTo>
                  <a:cubicBezTo>
                    <a:pt x="140607" y="18949"/>
                    <a:pt x="140059" y="18078"/>
                    <a:pt x="139673" y="17133"/>
                  </a:cubicBezTo>
                  <a:cubicBezTo>
                    <a:pt x="138637" y="12741"/>
                    <a:pt x="134660" y="9679"/>
                    <a:pt x="130148" y="9799"/>
                  </a:cubicBezTo>
                  <a:cubicBezTo>
                    <a:pt x="121591" y="9364"/>
                    <a:pt x="113177" y="12112"/>
                    <a:pt x="106526" y="17514"/>
                  </a:cubicBezTo>
                  <a:cubicBezTo>
                    <a:pt x="106526" y="17514"/>
                    <a:pt x="106526" y="18086"/>
                    <a:pt x="105955" y="19134"/>
                  </a:cubicBezTo>
                  <a:cubicBezTo>
                    <a:pt x="107193" y="21420"/>
                    <a:pt x="108717" y="24277"/>
                    <a:pt x="110050" y="27135"/>
                  </a:cubicBezTo>
                  <a:cubicBezTo>
                    <a:pt x="111245" y="29163"/>
                    <a:pt x="111245" y="31679"/>
                    <a:pt x="110050" y="33707"/>
                  </a:cubicBezTo>
                  <a:cubicBezTo>
                    <a:pt x="108725" y="35979"/>
                    <a:pt x="105808" y="36746"/>
                    <a:pt x="103536" y="35420"/>
                  </a:cubicBezTo>
                  <a:cubicBezTo>
                    <a:pt x="103485" y="35390"/>
                    <a:pt x="103433" y="35358"/>
                    <a:pt x="103383" y="35326"/>
                  </a:cubicBezTo>
                  <a:lnTo>
                    <a:pt x="99287" y="27801"/>
                  </a:lnTo>
                  <a:lnTo>
                    <a:pt x="104050" y="18943"/>
                  </a:lnTo>
                  <a:cubicBezTo>
                    <a:pt x="103002" y="15419"/>
                    <a:pt x="102049" y="12466"/>
                    <a:pt x="101097" y="9418"/>
                  </a:cubicBezTo>
                  <a:cubicBezTo>
                    <a:pt x="102995" y="8140"/>
                    <a:pt x="104809" y="6740"/>
                    <a:pt x="106526" y="5227"/>
                  </a:cubicBezTo>
                  <a:cubicBezTo>
                    <a:pt x="107346" y="4326"/>
                    <a:pt x="107699" y="3092"/>
                    <a:pt x="107479" y="1893"/>
                  </a:cubicBezTo>
                  <a:cubicBezTo>
                    <a:pt x="106999" y="445"/>
                    <a:pt x="105436" y="-339"/>
                    <a:pt x="103987" y="141"/>
                  </a:cubicBezTo>
                  <a:cubicBezTo>
                    <a:pt x="103811" y="200"/>
                    <a:pt x="103640" y="276"/>
                    <a:pt x="103478" y="369"/>
                  </a:cubicBezTo>
                  <a:cubicBezTo>
                    <a:pt x="101573" y="1417"/>
                    <a:pt x="99859" y="3036"/>
                    <a:pt x="97954" y="4179"/>
                  </a:cubicBezTo>
                  <a:cubicBezTo>
                    <a:pt x="93407" y="7215"/>
                    <a:pt x="88630" y="9890"/>
                    <a:pt x="83666" y="12180"/>
                  </a:cubicBezTo>
                  <a:cubicBezTo>
                    <a:pt x="79376" y="13493"/>
                    <a:pt x="74978" y="14418"/>
                    <a:pt x="70522" y="14943"/>
                  </a:cubicBezTo>
                  <a:cubicBezTo>
                    <a:pt x="66200" y="15648"/>
                    <a:pt x="62798" y="19011"/>
                    <a:pt x="62044" y="23325"/>
                  </a:cubicBezTo>
                  <a:cubicBezTo>
                    <a:pt x="61568" y="25896"/>
                    <a:pt x="61187" y="28468"/>
                    <a:pt x="60711" y="31135"/>
                  </a:cubicBezTo>
                  <a:cubicBezTo>
                    <a:pt x="58824" y="32361"/>
                    <a:pt x="57011" y="33696"/>
                    <a:pt x="55282" y="35136"/>
                  </a:cubicBezTo>
                  <a:cubicBezTo>
                    <a:pt x="53377" y="36945"/>
                    <a:pt x="51948" y="39136"/>
                    <a:pt x="49948" y="40755"/>
                  </a:cubicBezTo>
                  <a:cubicBezTo>
                    <a:pt x="47947" y="42375"/>
                    <a:pt x="49948" y="45613"/>
                    <a:pt x="46614" y="46089"/>
                  </a:cubicBezTo>
                  <a:cubicBezTo>
                    <a:pt x="44899" y="44470"/>
                    <a:pt x="42899" y="43041"/>
                    <a:pt x="41185" y="41422"/>
                  </a:cubicBezTo>
                  <a:cubicBezTo>
                    <a:pt x="40473" y="46554"/>
                    <a:pt x="39030" y="51559"/>
                    <a:pt x="36898" y="56281"/>
                  </a:cubicBezTo>
                  <a:cubicBezTo>
                    <a:pt x="40552" y="60265"/>
                    <a:pt x="42619" y="65450"/>
                    <a:pt x="42709" y="70854"/>
                  </a:cubicBezTo>
                  <a:cubicBezTo>
                    <a:pt x="43137" y="75353"/>
                    <a:pt x="43137" y="79881"/>
                    <a:pt x="42709" y="84380"/>
                  </a:cubicBezTo>
                  <a:cubicBezTo>
                    <a:pt x="41930" y="87656"/>
                    <a:pt x="42552" y="91106"/>
                    <a:pt x="44423" y="93905"/>
                  </a:cubicBezTo>
                  <a:cubicBezTo>
                    <a:pt x="42475" y="97453"/>
                    <a:pt x="40280" y="100859"/>
                    <a:pt x="37851" y="104097"/>
                  </a:cubicBezTo>
                  <a:cubicBezTo>
                    <a:pt x="36232" y="106002"/>
                    <a:pt x="33374" y="106668"/>
                    <a:pt x="31374" y="108288"/>
                  </a:cubicBezTo>
                  <a:cubicBezTo>
                    <a:pt x="30340" y="109446"/>
                    <a:pt x="29560" y="110809"/>
                    <a:pt x="29088" y="112288"/>
                  </a:cubicBezTo>
                  <a:cubicBezTo>
                    <a:pt x="25183" y="121242"/>
                    <a:pt x="25278" y="121242"/>
                    <a:pt x="16229" y="124956"/>
                  </a:cubicBezTo>
                  <a:cubicBezTo>
                    <a:pt x="15408" y="125481"/>
                    <a:pt x="14642" y="126088"/>
                    <a:pt x="13943" y="126766"/>
                  </a:cubicBezTo>
                  <a:cubicBezTo>
                    <a:pt x="13669" y="130677"/>
                    <a:pt x="12316" y="134435"/>
                    <a:pt x="10038" y="137625"/>
                  </a:cubicBezTo>
                  <a:cubicBezTo>
                    <a:pt x="6008" y="142730"/>
                    <a:pt x="4376" y="149326"/>
                    <a:pt x="5561" y="155722"/>
                  </a:cubicBezTo>
                  <a:cubicBezTo>
                    <a:pt x="5802" y="156562"/>
                    <a:pt x="5802" y="157454"/>
                    <a:pt x="5561" y="158294"/>
                  </a:cubicBezTo>
                  <a:cubicBezTo>
                    <a:pt x="7847" y="163818"/>
                    <a:pt x="12324" y="160770"/>
                    <a:pt x="15086" y="162294"/>
                  </a:cubicBezTo>
                  <a:cubicBezTo>
                    <a:pt x="16246" y="165972"/>
                    <a:pt x="14652" y="169956"/>
                    <a:pt x="11276" y="171819"/>
                  </a:cubicBezTo>
                  <a:cubicBezTo>
                    <a:pt x="8419" y="174010"/>
                    <a:pt x="5656" y="176201"/>
                    <a:pt x="2989" y="178487"/>
                  </a:cubicBezTo>
                  <a:cubicBezTo>
                    <a:pt x="235" y="180485"/>
                    <a:pt x="-757" y="184132"/>
                    <a:pt x="608" y="187250"/>
                  </a:cubicBezTo>
                  <a:cubicBezTo>
                    <a:pt x="1275" y="189060"/>
                    <a:pt x="1370" y="191441"/>
                    <a:pt x="2608" y="192679"/>
                  </a:cubicBezTo>
                  <a:cubicBezTo>
                    <a:pt x="5371" y="195441"/>
                    <a:pt x="2608" y="198204"/>
                    <a:pt x="3085" y="201156"/>
                  </a:cubicBezTo>
                  <a:cubicBezTo>
                    <a:pt x="4228" y="201918"/>
                    <a:pt x="5561" y="202871"/>
                    <a:pt x="6990" y="203633"/>
                  </a:cubicBezTo>
                  <a:cubicBezTo>
                    <a:pt x="10322" y="205034"/>
                    <a:pt x="13216" y="207304"/>
                    <a:pt x="15372" y="210205"/>
                  </a:cubicBezTo>
                  <a:cubicBezTo>
                    <a:pt x="19372" y="216777"/>
                    <a:pt x="23659" y="223254"/>
                    <a:pt x="27278" y="230112"/>
                  </a:cubicBezTo>
                  <a:cubicBezTo>
                    <a:pt x="30898" y="236970"/>
                    <a:pt x="33755" y="244400"/>
                    <a:pt x="37375" y="251258"/>
                  </a:cubicBezTo>
                  <a:cubicBezTo>
                    <a:pt x="42042" y="260021"/>
                    <a:pt x="47376" y="268593"/>
                    <a:pt x="52234" y="277356"/>
                  </a:cubicBezTo>
                  <a:cubicBezTo>
                    <a:pt x="53544" y="279166"/>
                    <a:pt x="54304" y="281316"/>
                    <a:pt x="54424" y="283548"/>
                  </a:cubicBezTo>
                  <a:cubicBezTo>
                    <a:pt x="53614" y="288065"/>
                    <a:pt x="55330" y="292666"/>
                    <a:pt x="58901" y="295549"/>
                  </a:cubicBezTo>
                  <a:cubicBezTo>
                    <a:pt x="63161" y="300494"/>
                    <a:pt x="68336" y="304569"/>
                    <a:pt x="74141" y="307551"/>
                  </a:cubicBezTo>
                  <a:cubicBezTo>
                    <a:pt x="80047" y="310218"/>
                    <a:pt x="85762" y="313266"/>
                    <a:pt x="91477" y="316409"/>
                  </a:cubicBezTo>
                  <a:cubicBezTo>
                    <a:pt x="96494" y="318637"/>
                    <a:pt x="101174" y="321554"/>
                    <a:pt x="105383" y="325077"/>
                  </a:cubicBezTo>
                  <a:cubicBezTo>
                    <a:pt x="108201" y="328133"/>
                    <a:pt x="111191" y="331027"/>
                    <a:pt x="114337" y="333744"/>
                  </a:cubicBezTo>
                  <a:cubicBezTo>
                    <a:pt x="116708" y="335516"/>
                    <a:pt x="118199" y="338223"/>
                    <a:pt x="118432" y="341174"/>
                  </a:cubicBezTo>
                  <a:cubicBezTo>
                    <a:pt x="118909" y="348603"/>
                    <a:pt x="119861" y="355938"/>
                    <a:pt x="120147" y="363367"/>
                  </a:cubicBezTo>
                  <a:cubicBezTo>
                    <a:pt x="120841" y="372725"/>
                    <a:pt x="119475" y="382121"/>
                    <a:pt x="116146" y="390894"/>
                  </a:cubicBezTo>
                  <a:cubicBezTo>
                    <a:pt x="116146" y="391466"/>
                    <a:pt x="115480" y="392228"/>
                    <a:pt x="116146" y="392704"/>
                  </a:cubicBezTo>
                  <a:cubicBezTo>
                    <a:pt x="118051" y="397562"/>
                    <a:pt x="115384" y="402229"/>
                    <a:pt x="116146" y="407087"/>
                  </a:cubicBezTo>
                  <a:cubicBezTo>
                    <a:pt x="116833" y="414181"/>
                    <a:pt x="116253" y="421341"/>
                    <a:pt x="114432" y="428232"/>
                  </a:cubicBezTo>
                  <a:cubicBezTo>
                    <a:pt x="112770" y="437444"/>
                    <a:pt x="110316" y="446495"/>
                    <a:pt x="107098" y="455283"/>
                  </a:cubicBezTo>
                  <a:cubicBezTo>
                    <a:pt x="106318" y="457405"/>
                    <a:pt x="106318" y="459734"/>
                    <a:pt x="107098" y="461856"/>
                  </a:cubicBezTo>
                  <a:cubicBezTo>
                    <a:pt x="108799" y="464803"/>
                    <a:pt x="108799" y="468434"/>
                    <a:pt x="107098" y="471381"/>
                  </a:cubicBezTo>
                  <a:cubicBezTo>
                    <a:pt x="104139" y="476457"/>
                    <a:pt x="103481" y="482554"/>
                    <a:pt x="105288" y="488145"/>
                  </a:cubicBezTo>
                  <a:cubicBezTo>
                    <a:pt x="106618" y="494810"/>
                    <a:pt x="106618" y="501672"/>
                    <a:pt x="105288" y="508338"/>
                  </a:cubicBezTo>
                  <a:cubicBezTo>
                    <a:pt x="103764" y="515291"/>
                    <a:pt x="100621" y="521673"/>
                    <a:pt x="99668" y="528721"/>
                  </a:cubicBezTo>
                  <a:cubicBezTo>
                    <a:pt x="99334" y="530009"/>
                    <a:pt x="98855" y="531256"/>
                    <a:pt x="98239" y="532436"/>
                  </a:cubicBezTo>
                  <a:cubicBezTo>
                    <a:pt x="96239" y="537198"/>
                    <a:pt x="94429" y="541961"/>
                    <a:pt x="92334" y="546723"/>
                  </a:cubicBezTo>
                  <a:cubicBezTo>
                    <a:pt x="90238" y="551486"/>
                    <a:pt x="88714" y="557772"/>
                    <a:pt x="82809" y="561011"/>
                  </a:cubicBezTo>
                  <a:cubicBezTo>
                    <a:pt x="84142" y="568250"/>
                    <a:pt x="85285" y="575298"/>
                    <a:pt x="86809" y="582252"/>
                  </a:cubicBezTo>
                  <a:cubicBezTo>
                    <a:pt x="87460" y="585124"/>
                    <a:pt x="86946" y="588138"/>
                    <a:pt x="85381" y="590634"/>
                  </a:cubicBezTo>
                  <a:cubicBezTo>
                    <a:pt x="80551" y="598274"/>
                    <a:pt x="79397" y="607675"/>
                    <a:pt x="82237" y="616256"/>
                  </a:cubicBezTo>
                  <a:cubicBezTo>
                    <a:pt x="75189" y="621114"/>
                    <a:pt x="78237" y="629019"/>
                    <a:pt x="75856" y="635306"/>
                  </a:cubicBezTo>
                  <a:cubicBezTo>
                    <a:pt x="80809" y="636258"/>
                    <a:pt x="82809" y="635306"/>
                    <a:pt x="82809" y="631210"/>
                  </a:cubicBezTo>
                  <a:cubicBezTo>
                    <a:pt x="82809" y="629019"/>
                    <a:pt x="81475" y="627019"/>
                    <a:pt x="82809" y="624543"/>
                  </a:cubicBezTo>
                  <a:cubicBezTo>
                    <a:pt x="83779" y="622092"/>
                    <a:pt x="84450" y="619533"/>
                    <a:pt x="84809" y="616923"/>
                  </a:cubicBezTo>
                  <a:lnTo>
                    <a:pt x="87667" y="615018"/>
                  </a:lnTo>
                  <a:lnTo>
                    <a:pt x="91858" y="612541"/>
                  </a:lnTo>
                  <a:lnTo>
                    <a:pt x="95287" y="622066"/>
                  </a:lnTo>
                  <a:cubicBezTo>
                    <a:pt x="92307" y="628218"/>
                    <a:pt x="90345" y="634813"/>
                    <a:pt x="89476" y="641592"/>
                  </a:cubicBezTo>
                  <a:cubicBezTo>
                    <a:pt x="88894" y="648568"/>
                    <a:pt x="87585" y="655463"/>
                    <a:pt x="85571" y="662166"/>
                  </a:cubicBezTo>
                  <a:cubicBezTo>
                    <a:pt x="84698" y="666737"/>
                    <a:pt x="82775" y="671041"/>
                    <a:pt x="79951" y="674739"/>
                  </a:cubicBezTo>
                  <a:lnTo>
                    <a:pt x="74903" y="669405"/>
                  </a:lnTo>
                  <a:lnTo>
                    <a:pt x="64045" y="678930"/>
                  </a:lnTo>
                  <a:cubicBezTo>
                    <a:pt x="67283" y="680550"/>
                    <a:pt x="69379" y="682931"/>
                    <a:pt x="73093" y="682645"/>
                  </a:cubicBezTo>
                  <a:cubicBezTo>
                    <a:pt x="76808" y="682359"/>
                    <a:pt x="77665" y="684741"/>
                    <a:pt x="76713" y="687789"/>
                  </a:cubicBezTo>
                  <a:cubicBezTo>
                    <a:pt x="75760" y="690837"/>
                    <a:pt x="73379" y="693027"/>
                    <a:pt x="74236" y="697314"/>
                  </a:cubicBezTo>
                  <a:lnTo>
                    <a:pt x="82523" y="697314"/>
                  </a:lnTo>
                  <a:lnTo>
                    <a:pt x="82523" y="701600"/>
                  </a:lnTo>
                  <a:lnTo>
                    <a:pt x="74522" y="700171"/>
                  </a:lnTo>
                  <a:cubicBezTo>
                    <a:pt x="74522" y="703314"/>
                    <a:pt x="74522" y="705886"/>
                    <a:pt x="74522" y="708363"/>
                  </a:cubicBezTo>
                  <a:cubicBezTo>
                    <a:pt x="74522" y="710839"/>
                    <a:pt x="74522" y="711030"/>
                    <a:pt x="72427" y="711030"/>
                  </a:cubicBezTo>
                  <a:cubicBezTo>
                    <a:pt x="70998" y="708458"/>
                    <a:pt x="69664" y="705886"/>
                    <a:pt x="68236" y="703410"/>
                  </a:cubicBezTo>
                  <a:cubicBezTo>
                    <a:pt x="68236" y="703410"/>
                    <a:pt x="67188" y="703410"/>
                    <a:pt x="66712" y="702743"/>
                  </a:cubicBezTo>
                  <a:lnTo>
                    <a:pt x="62616" y="707886"/>
                  </a:lnTo>
                  <a:lnTo>
                    <a:pt x="67093" y="712744"/>
                  </a:lnTo>
                  <a:lnTo>
                    <a:pt x="66045" y="721698"/>
                  </a:lnTo>
                  <a:cubicBezTo>
                    <a:pt x="67950" y="722460"/>
                    <a:pt x="69474" y="723412"/>
                    <a:pt x="67855" y="725889"/>
                  </a:cubicBezTo>
                  <a:lnTo>
                    <a:pt x="67855" y="725889"/>
                  </a:lnTo>
                  <a:cubicBezTo>
                    <a:pt x="69283" y="726841"/>
                    <a:pt x="70807" y="727984"/>
                    <a:pt x="71950" y="725889"/>
                  </a:cubicBezTo>
                  <a:cubicBezTo>
                    <a:pt x="73093" y="723793"/>
                    <a:pt x="72712" y="722745"/>
                    <a:pt x="73379" y="721317"/>
                  </a:cubicBezTo>
                  <a:cubicBezTo>
                    <a:pt x="74790" y="720001"/>
                    <a:pt x="76321" y="718822"/>
                    <a:pt x="77951" y="717792"/>
                  </a:cubicBezTo>
                  <a:lnTo>
                    <a:pt x="74141" y="730461"/>
                  </a:lnTo>
                  <a:cubicBezTo>
                    <a:pt x="75594" y="733472"/>
                    <a:pt x="76588" y="736681"/>
                    <a:pt x="77094" y="739986"/>
                  </a:cubicBezTo>
                  <a:cubicBezTo>
                    <a:pt x="77094" y="743700"/>
                    <a:pt x="80237" y="745510"/>
                    <a:pt x="80809" y="748749"/>
                  </a:cubicBezTo>
                  <a:cubicBezTo>
                    <a:pt x="81856" y="753797"/>
                    <a:pt x="83476" y="755035"/>
                    <a:pt x="89191" y="757131"/>
                  </a:cubicBezTo>
                  <a:cubicBezTo>
                    <a:pt x="89191" y="760750"/>
                    <a:pt x="84333" y="759512"/>
                    <a:pt x="83190" y="762750"/>
                  </a:cubicBezTo>
                  <a:cubicBezTo>
                    <a:pt x="83857" y="765036"/>
                    <a:pt x="83857" y="768751"/>
                    <a:pt x="85666" y="770180"/>
                  </a:cubicBezTo>
                  <a:cubicBezTo>
                    <a:pt x="87476" y="771609"/>
                    <a:pt x="89953" y="776562"/>
                    <a:pt x="93286" y="778657"/>
                  </a:cubicBezTo>
                  <a:cubicBezTo>
                    <a:pt x="95763" y="771894"/>
                    <a:pt x="101573" y="770370"/>
                    <a:pt x="108907" y="769132"/>
                  </a:cubicBezTo>
                  <a:cubicBezTo>
                    <a:pt x="107860" y="771323"/>
                    <a:pt x="107574" y="772752"/>
                    <a:pt x="106812" y="773228"/>
                  </a:cubicBezTo>
                  <a:cubicBezTo>
                    <a:pt x="104608" y="774420"/>
                    <a:pt x="102315" y="775439"/>
                    <a:pt x="99954" y="776276"/>
                  </a:cubicBezTo>
                  <a:cubicBezTo>
                    <a:pt x="98239" y="777038"/>
                    <a:pt x="96144" y="777038"/>
                    <a:pt x="95477" y="779229"/>
                  </a:cubicBezTo>
                  <a:cubicBezTo>
                    <a:pt x="98525" y="780753"/>
                    <a:pt x="101478" y="782372"/>
                    <a:pt x="105002" y="783705"/>
                  </a:cubicBezTo>
                  <a:cubicBezTo>
                    <a:pt x="108526" y="785039"/>
                    <a:pt x="110717" y="783705"/>
                    <a:pt x="110908" y="779991"/>
                  </a:cubicBezTo>
                  <a:cubicBezTo>
                    <a:pt x="111034" y="775816"/>
                    <a:pt x="112075" y="771719"/>
                    <a:pt x="113956" y="767989"/>
                  </a:cubicBezTo>
                  <a:cubicBezTo>
                    <a:pt x="118096" y="765735"/>
                    <a:pt x="122771" y="764648"/>
                    <a:pt x="127481" y="764846"/>
                  </a:cubicBezTo>
                  <a:cubicBezTo>
                    <a:pt x="126910" y="762179"/>
                    <a:pt x="127481" y="760560"/>
                    <a:pt x="130720" y="760464"/>
                  </a:cubicBezTo>
                  <a:cubicBezTo>
                    <a:pt x="132865" y="760539"/>
                    <a:pt x="134999" y="760793"/>
                    <a:pt x="137101" y="761226"/>
                  </a:cubicBezTo>
                  <a:cubicBezTo>
                    <a:pt x="136782" y="759337"/>
                    <a:pt x="136103" y="757526"/>
                    <a:pt x="135101" y="755892"/>
                  </a:cubicBezTo>
                  <a:cubicBezTo>
                    <a:pt x="132675" y="752025"/>
                    <a:pt x="131146" y="747665"/>
                    <a:pt x="130624" y="743129"/>
                  </a:cubicBezTo>
                  <a:cubicBezTo>
                    <a:pt x="129155" y="738229"/>
                    <a:pt x="131508" y="732994"/>
                    <a:pt x="136149" y="730842"/>
                  </a:cubicBezTo>
                  <a:cubicBezTo>
                    <a:pt x="137550" y="729999"/>
                    <a:pt x="139015" y="729266"/>
                    <a:pt x="140530" y="728651"/>
                  </a:cubicBezTo>
                  <a:cubicBezTo>
                    <a:pt x="144079" y="727598"/>
                    <a:pt x="146443" y="724250"/>
                    <a:pt x="146245" y="720555"/>
                  </a:cubicBezTo>
                  <a:cubicBezTo>
                    <a:pt x="146836" y="714955"/>
                    <a:pt x="150054" y="709970"/>
                    <a:pt x="154913" y="707124"/>
                  </a:cubicBezTo>
                  <a:cubicBezTo>
                    <a:pt x="156247" y="706172"/>
                    <a:pt x="157771" y="705505"/>
                    <a:pt x="159199" y="704648"/>
                  </a:cubicBezTo>
                  <a:cubicBezTo>
                    <a:pt x="163361" y="702041"/>
                    <a:pt x="166204" y="697776"/>
                    <a:pt x="167010" y="692932"/>
                  </a:cubicBezTo>
                  <a:cubicBezTo>
                    <a:pt x="167755" y="690630"/>
                    <a:pt x="166492" y="688159"/>
                    <a:pt x="164190" y="687415"/>
                  </a:cubicBezTo>
                  <a:cubicBezTo>
                    <a:pt x="163869" y="687311"/>
                    <a:pt x="163536" y="687245"/>
                    <a:pt x="163200" y="687217"/>
                  </a:cubicBezTo>
                  <a:cubicBezTo>
                    <a:pt x="158297" y="686955"/>
                    <a:pt x="153732" y="684639"/>
                    <a:pt x="150627" y="680835"/>
                  </a:cubicBezTo>
                  <a:cubicBezTo>
                    <a:pt x="146722" y="677025"/>
                    <a:pt x="146626" y="674739"/>
                    <a:pt x="149008" y="669501"/>
                  </a:cubicBezTo>
                  <a:cubicBezTo>
                    <a:pt x="150592" y="665057"/>
                    <a:pt x="154089" y="661561"/>
                    <a:pt x="158533" y="659976"/>
                  </a:cubicBezTo>
                  <a:lnTo>
                    <a:pt x="167486" y="657213"/>
                  </a:lnTo>
                  <a:cubicBezTo>
                    <a:pt x="168058" y="656070"/>
                    <a:pt x="168343" y="654546"/>
                    <a:pt x="169201" y="653784"/>
                  </a:cubicBezTo>
                  <a:cubicBezTo>
                    <a:pt x="172061" y="651526"/>
                    <a:pt x="173203" y="647720"/>
                    <a:pt x="172058" y="644259"/>
                  </a:cubicBezTo>
                  <a:cubicBezTo>
                    <a:pt x="171448" y="641675"/>
                    <a:pt x="172244" y="638961"/>
                    <a:pt x="174154" y="637116"/>
                  </a:cubicBezTo>
                  <a:cubicBezTo>
                    <a:pt x="175487" y="635592"/>
                    <a:pt x="177106" y="634449"/>
                    <a:pt x="178440" y="633115"/>
                  </a:cubicBezTo>
                  <a:cubicBezTo>
                    <a:pt x="179773" y="631782"/>
                    <a:pt x="178440" y="631972"/>
                    <a:pt x="178440" y="631401"/>
                  </a:cubicBezTo>
                  <a:lnTo>
                    <a:pt x="175487" y="628162"/>
                  </a:lnTo>
                  <a:lnTo>
                    <a:pt x="178916" y="623590"/>
                  </a:lnTo>
                  <a:cubicBezTo>
                    <a:pt x="177226" y="621954"/>
                    <a:pt x="175811" y="620056"/>
                    <a:pt x="174725" y="617970"/>
                  </a:cubicBezTo>
                  <a:cubicBezTo>
                    <a:pt x="173901" y="614504"/>
                    <a:pt x="173454" y="610960"/>
                    <a:pt x="173392" y="607398"/>
                  </a:cubicBezTo>
                  <a:cubicBezTo>
                    <a:pt x="173800" y="605534"/>
                    <a:pt x="174542" y="603759"/>
                    <a:pt x="175582" y="602159"/>
                  </a:cubicBezTo>
                  <a:lnTo>
                    <a:pt x="187012" y="606350"/>
                  </a:lnTo>
                  <a:cubicBezTo>
                    <a:pt x="193222" y="608423"/>
                    <a:pt x="200070" y="606757"/>
                    <a:pt x="204634" y="602064"/>
                  </a:cubicBezTo>
                  <a:cubicBezTo>
                    <a:pt x="202703" y="598975"/>
                    <a:pt x="202703" y="595056"/>
                    <a:pt x="204634" y="591967"/>
                  </a:cubicBezTo>
                  <a:cubicBezTo>
                    <a:pt x="206335" y="589020"/>
                    <a:pt x="206335" y="585389"/>
                    <a:pt x="204634" y="582442"/>
                  </a:cubicBezTo>
                  <a:cubicBezTo>
                    <a:pt x="204634" y="581299"/>
                    <a:pt x="204634" y="579585"/>
                    <a:pt x="204634" y="577394"/>
                  </a:cubicBezTo>
                  <a:cubicBezTo>
                    <a:pt x="209362" y="579492"/>
                    <a:pt x="214645" y="579993"/>
                    <a:pt x="219683" y="578823"/>
                  </a:cubicBezTo>
                  <a:cubicBezTo>
                    <a:pt x="229082" y="578037"/>
                    <a:pt x="238337" y="576019"/>
                    <a:pt x="247210" y="572822"/>
                  </a:cubicBezTo>
                  <a:cubicBezTo>
                    <a:pt x="249959" y="571850"/>
                    <a:pt x="252463" y="570290"/>
                    <a:pt x="254545" y="568250"/>
                  </a:cubicBezTo>
                  <a:cubicBezTo>
                    <a:pt x="257669" y="564524"/>
                    <a:pt x="260473" y="560541"/>
                    <a:pt x="262927" y="556344"/>
                  </a:cubicBezTo>
                  <a:cubicBezTo>
                    <a:pt x="265498" y="552153"/>
                    <a:pt x="265118" y="550152"/>
                    <a:pt x="261022" y="546819"/>
                  </a:cubicBezTo>
                  <a:cubicBezTo>
                    <a:pt x="258450" y="544437"/>
                    <a:pt x="256354" y="542056"/>
                    <a:pt x="258164" y="538341"/>
                  </a:cubicBezTo>
                  <a:cubicBezTo>
                    <a:pt x="259974" y="534627"/>
                    <a:pt x="258164" y="532722"/>
                    <a:pt x="255402" y="531007"/>
                  </a:cubicBezTo>
                  <a:cubicBezTo>
                    <a:pt x="252640" y="529293"/>
                    <a:pt x="250163" y="528245"/>
                    <a:pt x="247877" y="526530"/>
                  </a:cubicBezTo>
                  <a:cubicBezTo>
                    <a:pt x="246672" y="525518"/>
                    <a:pt x="245890" y="524091"/>
                    <a:pt x="245686" y="522530"/>
                  </a:cubicBezTo>
                  <a:cubicBezTo>
                    <a:pt x="245686" y="521387"/>
                    <a:pt x="247115" y="520149"/>
                    <a:pt x="248163" y="518625"/>
                  </a:cubicBezTo>
                  <a:cubicBezTo>
                    <a:pt x="250865" y="521794"/>
                    <a:pt x="254766" y="523692"/>
                    <a:pt x="258926" y="523863"/>
                  </a:cubicBezTo>
                  <a:cubicBezTo>
                    <a:pt x="260831" y="524182"/>
                    <a:pt x="262649" y="524895"/>
                    <a:pt x="264260" y="525959"/>
                  </a:cubicBezTo>
                  <a:cubicBezTo>
                    <a:pt x="267441" y="527650"/>
                    <a:pt x="271077" y="528284"/>
                    <a:pt x="274643" y="527769"/>
                  </a:cubicBezTo>
                  <a:cubicBezTo>
                    <a:pt x="276234" y="527349"/>
                    <a:pt x="277909" y="527349"/>
                    <a:pt x="279500" y="527769"/>
                  </a:cubicBezTo>
                  <a:cubicBezTo>
                    <a:pt x="285596" y="529696"/>
                    <a:pt x="292232" y="527367"/>
                    <a:pt x="295788" y="522054"/>
                  </a:cubicBezTo>
                  <a:cubicBezTo>
                    <a:pt x="299884" y="517482"/>
                    <a:pt x="303218" y="512529"/>
                    <a:pt x="307694" y="507957"/>
                  </a:cubicBezTo>
                  <a:cubicBezTo>
                    <a:pt x="308614" y="507035"/>
                    <a:pt x="309272" y="505884"/>
                    <a:pt x="309599" y="504623"/>
                  </a:cubicBezTo>
                  <a:cubicBezTo>
                    <a:pt x="310933" y="500337"/>
                    <a:pt x="314076" y="496812"/>
                    <a:pt x="313981" y="491859"/>
                  </a:cubicBezTo>
                  <a:cubicBezTo>
                    <a:pt x="314155" y="489564"/>
                    <a:pt x="315298" y="487451"/>
                    <a:pt x="317124" y="486049"/>
                  </a:cubicBezTo>
                  <a:cubicBezTo>
                    <a:pt x="320027" y="483450"/>
                    <a:pt x="322250" y="480180"/>
                    <a:pt x="323601" y="476524"/>
                  </a:cubicBezTo>
                  <a:cubicBezTo>
                    <a:pt x="325601" y="472333"/>
                    <a:pt x="328268" y="472333"/>
                    <a:pt x="333126" y="476524"/>
                  </a:cubicBezTo>
                  <a:cubicBezTo>
                    <a:pt x="334269" y="474048"/>
                    <a:pt x="335412" y="471857"/>
                    <a:pt x="336460" y="469571"/>
                  </a:cubicBezTo>
                  <a:cubicBezTo>
                    <a:pt x="338564" y="464035"/>
                    <a:pt x="342117" y="459167"/>
                    <a:pt x="346747" y="455474"/>
                  </a:cubicBezTo>
                  <a:cubicBezTo>
                    <a:pt x="351201" y="452594"/>
                    <a:pt x="353972" y="447724"/>
                    <a:pt x="354176" y="442425"/>
                  </a:cubicBezTo>
                  <a:cubicBezTo>
                    <a:pt x="354176" y="439567"/>
                    <a:pt x="353700" y="436614"/>
                    <a:pt x="353700" y="433662"/>
                  </a:cubicBezTo>
                  <a:cubicBezTo>
                    <a:pt x="353700" y="421470"/>
                    <a:pt x="352462" y="419565"/>
                    <a:pt x="363701" y="410230"/>
                  </a:cubicBezTo>
                  <a:cubicBezTo>
                    <a:pt x="369487" y="404520"/>
                    <a:pt x="376488" y="400190"/>
                    <a:pt x="384180" y="397562"/>
                  </a:cubicBezTo>
                  <a:cubicBezTo>
                    <a:pt x="388013" y="396732"/>
                    <a:pt x="391580" y="394964"/>
                    <a:pt x="394562" y="392418"/>
                  </a:cubicBezTo>
                  <a:cubicBezTo>
                    <a:pt x="398159" y="389161"/>
                    <a:pt x="402978" y="387601"/>
                    <a:pt x="407802" y="388132"/>
                  </a:cubicBezTo>
                  <a:cubicBezTo>
                    <a:pt x="413661" y="388071"/>
                    <a:pt x="419511" y="387689"/>
                    <a:pt x="425328" y="386989"/>
                  </a:cubicBezTo>
                  <a:cubicBezTo>
                    <a:pt x="426185" y="381179"/>
                    <a:pt x="431519" y="379941"/>
                    <a:pt x="434853" y="377464"/>
                  </a:cubicBezTo>
                  <a:cubicBezTo>
                    <a:pt x="435761" y="373405"/>
                    <a:pt x="437235" y="369492"/>
                    <a:pt x="439234" y="365844"/>
                  </a:cubicBezTo>
                  <a:cubicBezTo>
                    <a:pt x="442568" y="361367"/>
                    <a:pt x="444759" y="356319"/>
                    <a:pt x="447902" y="351842"/>
                  </a:cubicBezTo>
                  <a:cubicBezTo>
                    <a:pt x="449605" y="349462"/>
                    <a:pt x="450444" y="346573"/>
                    <a:pt x="450283" y="343650"/>
                  </a:cubicBezTo>
                  <a:cubicBezTo>
                    <a:pt x="449991" y="339400"/>
                    <a:pt x="451131" y="335175"/>
                    <a:pt x="453522" y="331649"/>
                  </a:cubicBezTo>
                  <a:cubicBezTo>
                    <a:pt x="454659" y="329744"/>
                    <a:pt x="455434" y="327645"/>
                    <a:pt x="455808" y="325458"/>
                  </a:cubicBezTo>
                  <a:cubicBezTo>
                    <a:pt x="456570" y="322314"/>
                    <a:pt x="456665" y="318981"/>
                    <a:pt x="457522" y="315933"/>
                  </a:cubicBezTo>
                  <a:cubicBezTo>
                    <a:pt x="458649" y="310901"/>
                    <a:pt x="458875" y="305709"/>
                    <a:pt x="458189" y="300597"/>
                  </a:cubicBezTo>
                  <a:cubicBezTo>
                    <a:pt x="456784" y="291625"/>
                    <a:pt x="457974" y="282437"/>
                    <a:pt x="461618" y="274118"/>
                  </a:cubicBezTo>
                  <a:cubicBezTo>
                    <a:pt x="467905" y="273546"/>
                    <a:pt x="468000" y="274118"/>
                    <a:pt x="470572" y="269546"/>
                  </a:cubicBezTo>
                  <a:cubicBezTo>
                    <a:pt x="472030" y="267420"/>
                    <a:pt x="473275" y="265155"/>
                    <a:pt x="474286" y="262783"/>
                  </a:cubicBezTo>
                  <a:cubicBezTo>
                    <a:pt x="476536" y="257993"/>
                    <a:pt x="479784" y="253738"/>
                    <a:pt x="483811" y="250305"/>
                  </a:cubicBezTo>
                  <a:cubicBezTo>
                    <a:pt x="487526" y="246686"/>
                    <a:pt x="491146" y="242876"/>
                    <a:pt x="494670" y="239066"/>
                  </a:cubicBezTo>
                  <a:cubicBezTo>
                    <a:pt x="502644" y="230344"/>
                    <a:pt x="505268" y="217986"/>
                    <a:pt x="501528" y="206776"/>
                  </a:cubicBezTo>
                  <a:close/>
                  <a:moveTo>
                    <a:pt x="91953" y="766751"/>
                  </a:moveTo>
                  <a:cubicBezTo>
                    <a:pt x="96715" y="763893"/>
                    <a:pt x="96715" y="763893"/>
                    <a:pt x="103764" y="765608"/>
                  </a:cubicBezTo>
                  <a:cubicBezTo>
                    <a:pt x="100107" y="767328"/>
                    <a:pt x="95969" y="767732"/>
                    <a:pt x="92048" y="766751"/>
                  </a:cubicBezTo>
                  <a:close/>
                </a:path>
              </a:pathLst>
            </a:custGeom>
            <a:grpFill/>
            <a:ln w="9525" cap="flat">
              <a:noFill/>
              <a:prstDash val="solid"/>
              <a:miter/>
            </a:ln>
          </p:spPr>
          <p:txBody>
            <a:bodyPr rtlCol="0" anchor="ctr"/>
            <a:lstStyle/>
            <a:p>
              <a:endParaRPr lang="it-IT" sz="1013"/>
            </a:p>
          </p:txBody>
        </p:sp>
        <p:sp>
          <p:nvSpPr>
            <p:cNvPr id="1651" name="Figura a mano libera 1650">
              <a:extLst>
                <a:ext uri="{FF2B5EF4-FFF2-40B4-BE49-F238E27FC236}">
                  <a16:creationId xmlns:a16="http://schemas.microsoft.com/office/drawing/2014/main" id="{0060B301-16DA-4547-964E-41005D5A8161}"/>
                </a:ext>
              </a:extLst>
            </p:cNvPr>
            <p:cNvSpPr/>
            <p:nvPr/>
          </p:nvSpPr>
          <p:spPr>
            <a:xfrm>
              <a:off x="9103792" y="6939902"/>
              <a:ext cx="57150" cy="38100"/>
            </a:xfrm>
            <a:custGeom>
              <a:avLst/>
              <a:gdLst>
                <a:gd name="connsiteX0" fmla="*/ 20193 w 57150"/>
                <a:gd name="connsiteY0" fmla="*/ 0 h 38100"/>
                <a:gd name="connsiteX1" fmla="*/ 26384 w 57150"/>
                <a:gd name="connsiteY1" fmla="*/ 2286 h 38100"/>
                <a:gd name="connsiteX2" fmla="*/ 31242 w 57150"/>
                <a:gd name="connsiteY2" fmla="*/ 7429 h 38100"/>
                <a:gd name="connsiteX3" fmla="*/ 32195 w 57150"/>
                <a:gd name="connsiteY3" fmla="*/ 10954 h 38100"/>
                <a:gd name="connsiteX4" fmla="*/ 63627 w 57150"/>
                <a:gd name="connsiteY4" fmla="*/ 32480 h 38100"/>
                <a:gd name="connsiteX5" fmla="*/ 63627 w 57150"/>
                <a:gd name="connsiteY5" fmla="*/ 33147 h 38100"/>
                <a:gd name="connsiteX6" fmla="*/ 46196 w 57150"/>
                <a:gd name="connsiteY6" fmla="*/ 35909 h 38100"/>
                <a:gd name="connsiteX7" fmla="*/ 43815 w 57150"/>
                <a:gd name="connsiteY7" fmla="*/ 39719 h 38100"/>
                <a:gd name="connsiteX8" fmla="*/ 36290 w 57150"/>
                <a:gd name="connsiteY8" fmla="*/ 39148 h 38100"/>
                <a:gd name="connsiteX9" fmla="*/ 34957 w 57150"/>
                <a:gd name="connsiteY9" fmla="*/ 34385 h 38100"/>
                <a:gd name="connsiteX10" fmla="*/ 26670 w 57150"/>
                <a:gd name="connsiteY10" fmla="*/ 36767 h 38100"/>
                <a:gd name="connsiteX11" fmla="*/ 20193 w 57150"/>
                <a:gd name="connsiteY11" fmla="*/ 41243 h 38100"/>
                <a:gd name="connsiteX12" fmla="*/ 17240 w 57150"/>
                <a:gd name="connsiteY12" fmla="*/ 33909 h 38100"/>
                <a:gd name="connsiteX13" fmla="*/ 7715 w 57150"/>
                <a:gd name="connsiteY13" fmla="*/ 34671 h 38100"/>
                <a:gd name="connsiteX14" fmla="*/ 0 w 57150"/>
                <a:gd name="connsiteY14" fmla="*/ 29146 h 38100"/>
                <a:gd name="connsiteX15" fmla="*/ 10668 w 57150"/>
                <a:gd name="connsiteY15" fmla="*/ 28575 h 38100"/>
                <a:gd name="connsiteX16" fmla="*/ 20193 w 57150"/>
                <a:gd name="connsiteY16" fmla="*/ 27527 h 38100"/>
                <a:gd name="connsiteX17" fmla="*/ 16478 w 57150"/>
                <a:gd name="connsiteY17" fmla="*/ 24194 h 38100"/>
                <a:gd name="connsiteX18" fmla="*/ 16954 w 57150"/>
                <a:gd name="connsiteY18" fmla="*/ 16478 h 38100"/>
                <a:gd name="connsiteX19" fmla="*/ 21336 w 57150"/>
                <a:gd name="connsiteY19" fmla="*/ 12668 h 38100"/>
                <a:gd name="connsiteX20" fmla="*/ 13240 w 57150"/>
                <a:gd name="connsiteY20" fmla="*/ 12668 h 38100"/>
                <a:gd name="connsiteX21" fmla="*/ 10192 w 57150"/>
                <a:gd name="connsiteY21" fmla="*/ 11049 h 38100"/>
                <a:gd name="connsiteX22" fmla="*/ 11240 w 57150"/>
                <a:gd name="connsiteY22" fmla="*/ 7715 h 38100"/>
                <a:gd name="connsiteX23" fmla="*/ 14859 w 57150"/>
                <a:gd name="connsiteY23" fmla="*/ 4667 h 38100"/>
                <a:gd name="connsiteX24" fmla="*/ 19717 w 57150"/>
                <a:gd name="connsiteY24" fmla="*/ 9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150" h="38100">
                  <a:moveTo>
                    <a:pt x="20193" y="0"/>
                  </a:moveTo>
                  <a:cubicBezTo>
                    <a:pt x="22208" y="887"/>
                    <a:pt x="24276" y="1651"/>
                    <a:pt x="26384" y="2286"/>
                  </a:cubicBezTo>
                  <a:cubicBezTo>
                    <a:pt x="29091" y="2483"/>
                    <a:pt x="31200" y="4716"/>
                    <a:pt x="31242" y="7429"/>
                  </a:cubicBezTo>
                  <a:cubicBezTo>
                    <a:pt x="31240" y="8668"/>
                    <a:pt x="31569" y="9885"/>
                    <a:pt x="32195" y="10954"/>
                  </a:cubicBezTo>
                  <a:cubicBezTo>
                    <a:pt x="39852" y="21565"/>
                    <a:pt x="50966" y="29176"/>
                    <a:pt x="63627" y="32480"/>
                  </a:cubicBezTo>
                  <a:cubicBezTo>
                    <a:pt x="63627" y="32480"/>
                    <a:pt x="63627" y="32480"/>
                    <a:pt x="63627" y="33147"/>
                  </a:cubicBezTo>
                  <a:cubicBezTo>
                    <a:pt x="58133" y="35488"/>
                    <a:pt x="52146" y="36437"/>
                    <a:pt x="46196" y="35909"/>
                  </a:cubicBezTo>
                  <a:lnTo>
                    <a:pt x="43815" y="39719"/>
                  </a:lnTo>
                  <a:lnTo>
                    <a:pt x="36290" y="39148"/>
                  </a:lnTo>
                  <a:lnTo>
                    <a:pt x="34957" y="34385"/>
                  </a:lnTo>
                  <a:cubicBezTo>
                    <a:pt x="31147" y="32099"/>
                    <a:pt x="30099" y="38576"/>
                    <a:pt x="26670" y="36767"/>
                  </a:cubicBezTo>
                  <a:lnTo>
                    <a:pt x="20193" y="41243"/>
                  </a:lnTo>
                  <a:cubicBezTo>
                    <a:pt x="15811" y="39910"/>
                    <a:pt x="16954" y="37148"/>
                    <a:pt x="17240" y="33909"/>
                  </a:cubicBezTo>
                  <a:lnTo>
                    <a:pt x="7715" y="34671"/>
                  </a:lnTo>
                  <a:lnTo>
                    <a:pt x="0" y="29146"/>
                  </a:lnTo>
                  <a:cubicBezTo>
                    <a:pt x="3905" y="26860"/>
                    <a:pt x="7334" y="29146"/>
                    <a:pt x="10668" y="28575"/>
                  </a:cubicBezTo>
                  <a:lnTo>
                    <a:pt x="20193" y="27527"/>
                  </a:lnTo>
                  <a:cubicBezTo>
                    <a:pt x="20193" y="25051"/>
                    <a:pt x="17717" y="25146"/>
                    <a:pt x="16478" y="24194"/>
                  </a:cubicBezTo>
                  <a:cubicBezTo>
                    <a:pt x="12287" y="21050"/>
                    <a:pt x="12287" y="19717"/>
                    <a:pt x="16954" y="16478"/>
                  </a:cubicBezTo>
                  <a:cubicBezTo>
                    <a:pt x="18098" y="15716"/>
                    <a:pt x="19050" y="14669"/>
                    <a:pt x="21336" y="12668"/>
                  </a:cubicBezTo>
                  <a:cubicBezTo>
                    <a:pt x="18639" y="12825"/>
                    <a:pt x="15936" y="12825"/>
                    <a:pt x="13240" y="12668"/>
                  </a:cubicBezTo>
                  <a:cubicBezTo>
                    <a:pt x="12031" y="12617"/>
                    <a:pt x="10911" y="12022"/>
                    <a:pt x="10192" y="11049"/>
                  </a:cubicBezTo>
                  <a:cubicBezTo>
                    <a:pt x="10097" y="9844"/>
                    <a:pt x="10472" y="8649"/>
                    <a:pt x="11240" y="7715"/>
                  </a:cubicBezTo>
                  <a:cubicBezTo>
                    <a:pt x="12358" y="6598"/>
                    <a:pt x="13568" y="5579"/>
                    <a:pt x="14859" y="4667"/>
                  </a:cubicBezTo>
                  <a:lnTo>
                    <a:pt x="19717" y="95"/>
                  </a:lnTo>
                  <a:close/>
                </a:path>
              </a:pathLst>
            </a:custGeom>
            <a:grpFill/>
            <a:ln w="9525" cap="flat">
              <a:noFill/>
              <a:prstDash val="solid"/>
              <a:miter/>
            </a:ln>
          </p:spPr>
          <p:txBody>
            <a:bodyPr rtlCol="0" anchor="ctr"/>
            <a:lstStyle/>
            <a:p>
              <a:endParaRPr lang="it-IT" sz="1013"/>
            </a:p>
          </p:txBody>
        </p:sp>
        <p:sp>
          <p:nvSpPr>
            <p:cNvPr id="1652" name="Figura a mano libera 1651">
              <a:extLst>
                <a:ext uri="{FF2B5EF4-FFF2-40B4-BE49-F238E27FC236}">
                  <a16:creationId xmlns:a16="http://schemas.microsoft.com/office/drawing/2014/main" id="{162C91AE-092B-854C-8C22-2B3D9B715DA6}"/>
                </a:ext>
              </a:extLst>
            </p:cNvPr>
            <p:cNvSpPr/>
            <p:nvPr/>
          </p:nvSpPr>
          <p:spPr>
            <a:xfrm>
              <a:off x="9232284" y="6922948"/>
              <a:ext cx="9525" cy="9525"/>
            </a:xfrm>
            <a:custGeom>
              <a:avLst/>
              <a:gdLst>
                <a:gd name="connsiteX0" fmla="*/ 0 w 9525"/>
                <a:gd name="connsiteY0" fmla="*/ 10287 h 9525"/>
                <a:gd name="connsiteX1" fmla="*/ 6667 w 9525"/>
                <a:gd name="connsiteY1" fmla="*/ 0 h 9525"/>
                <a:gd name="connsiteX2" fmla="*/ 11716 w 9525"/>
                <a:gd name="connsiteY2" fmla="*/ 1143 h 9525"/>
                <a:gd name="connsiteX3" fmla="*/ 16288 w 9525"/>
                <a:gd name="connsiteY3" fmla="*/ 1143 h 9525"/>
                <a:gd name="connsiteX4" fmla="*/ 16288 w 9525"/>
                <a:gd name="connsiteY4" fmla="*/ 4096 h 9525"/>
                <a:gd name="connsiteX5" fmla="*/ 0 w 9525"/>
                <a:gd name="connsiteY5" fmla="*/ 1028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h="9525">
                  <a:moveTo>
                    <a:pt x="0" y="10287"/>
                  </a:moveTo>
                  <a:cubicBezTo>
                    <a:pt x="1143" y="5906"/>
                    <a:pt x="5715" y="4286"/>
                    <a:pt x="6667" y="0"/>
                  </a:cubicBezTo>
                  <a:lnTo>
                    <a:pt x="11716" y="1143"/>
                  </a:lnTo>
                  <a:cubicBezTo>
                    <a:pt x="13144" y="1143"/>
                    <a:pt x="14668" y="1143"/>
                    <a:pt x="16288" y="1143"/>
                  </a:cubicBezTo>
                  <a:cubicBezTo>
                    <a:pt x="16288" y="2286"/>
                    <a:pt x="16288" y="3715"/>
                    <a:pt x="16288" y="4096"/>
                  </a:cubicBezTo>
                  <a:cubicBezTo>
                    <a:pt x="11375" y="7323"/>
                    <a:pt x="5816" y="9436"/>
                    <a:pt x="0" y="10287"/>
                  </a:cubicBezTo>
                  <a:close/>
                </a:path>
              </a:pathLst>
            </a:custGeom>
            <a:grpFill/>
            <a:ln w="9525" cap="flat">
              <a:noFill/>
              <a:prstDash val="solid"/>
              <a:miter/>
            </a:ln>
          </p:spPr>
          <p:txBody>
            <a:bodyPr rtlCol="0" anchor="ctr"/>
            <a:lstStyle/>
            <a:p>
              <a:endParaRPr lang="it-IT" sz="1013"/>
            </a:p>
          </p:txBody>
        </p:sp>
        <p:sp>
          <p:nvSpPr>
            <p:cNvPr id="1653" name="Figura a mano libera 1652">
              <a:extLst>
                <a:ext uri="{FF2B5EF4-FFF2-40B4-BE49-F238E27FC236}">
                  <a16:creationId xmlns:a16="http://schemas.microsoft.com/office/drawing/2014/main" id="{E0D1C2DC-EB73-2949-8472-4A19FB4751D8}"/>
                </a:ext>
              </a:extLst>
            </p:cNvPr>
            <p:cNvSpPr/>
            <p:nvPr/>
          </p:nvSpPr>
          <p:spPr>
            <a:xfrm>
              <a:off x="9081694" y="6953809"/>
              <a:ext cx="9525" cy="9525"/>
            </a:xfrm>
            <a:custGeom>
              <a:avLst/>
              <a:gdLst>
                <a:gd name="connsiteX0" fmla="*/ 10287 w 9525"/>
                <a:gd name="connsiteY0" fmla="*/ 0 h 0"/>
                <a:gd name="connsiteX1" fmla="*/ 8954 w 9525"/>
                <a:gd name="connsiteY1" fmla="*/ 7525 h 0"/>
                <a:gd name="connsiteX2" fmla="*/ 0 w 9525"/>
                <a:gd name="connsiteY2" fmla="*/ 2381 h 0"/>
                <a:gd name="connsiteX3" fmla="*/ 8763 w 9525"/>
                <a:gd name="connsiteY3" fmla="*/ 95 h 0"/>
                <a:gd name="connsiteX4" fmla="*/ 10478 w 9525"/>
                <a:gd name="connsiteY4" fmla="*/ 9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10287" y="0"/>
                  </a:moveTo>
                  <a:cubicBezTo>
                    <a:pt x="10287" y="2381"/>
                    <a:pt x="12287" y="5048"/>
                    <a:pt x="8954" y="7525"/>
                  </a:cubicBezTo>
                  <a:cubicBezTo>
                    <a:pt x="6096" y="5906"/>
                    <a:pt x="1524" y="7525"/>
                    <a:pt x="0" y="2381"/>
                  </a:cubicBezTo>
                  <a:cubicBezTo>
                    <a:pt x="2095" y="-1524"/>
                    <a:pt x="6286" y="2381"/>
                    <a:pt x="8763" y="95"/>
                  </a:cubicBezTo>
                  <a:lnTo>
                    <a:pt x="10478" y="95"/>
                  </a:lnTo>
                  <a:close/>
                </a:path>
              </a:pathLst>
            </a:custGeom>
            <a:grpFill/>
            <a:ln w="9525" cap="flat">
              <a:noFill/>
              <a:prstDash val="solid"/>
              <a:miter/>
            </a:ln>
          </p:spPr>
          <p:txBody>
            <a:bodyPr rtlCol="0" anchor="ctr"/>
            <a:lstStyle/>
            <a:p>
              <a:endParaRPr lang="it-IT" sz="1013"/>
            </a:p>
          </p:txBody>
        </p:sp>
        <p:sp>
          <p:nvSpPr>
            <p:cNvPr id="1654" name="Figura a mano libera 1653">
              <a:extLst>
                <a:ext uri="{FF2B5EF4-FFF2-40B4-BE49-F238E27FC236}">
                  <a16:creationId xmlns:a16="http://schemas.microsoft.com/office/drawing/2014/main" id="{6F8E5569-32B2-8F4D-85F8-CDB9445711FB}"/>
                </a:ext>
              </a:extLst>
            </p:cNvPr>
            <p:cNvSpPr/>
            <p:nvPr/>
          </p:nvSpPr>
          <p:spPr>
            <a:xfrm>
              <a:off x="9219997" y="6924839"/>
              <a:ext cx="9525" cy="9525"/>
            </a:xfrm>
            <a:custGeom>
              <a:avLst/>
              <a:gdLst>
                <a:gd name="connsiteX0" fmla="*/ 11049 w 9525"/>
                <a:gd name="connsiteY0" fmla="*/ 1062 h 0"/>
                <a:gd name="connsiteX1" fmla="*/ 0 w 9525"/>
                <a:gd name="connsiteY1" fmla="*/ 9348 h 0"/>
                <a:gd name="connsiteX2" fmla="*/ 3715 w 9525"/>
                <a:gd name="connsiteY2" fmla="*/ 3348 h 0"/>
                <a:gd name="connsiteX3" fmla="*/ 11049 w 9525"/>
                <a:gd name="connsiteY3" fmla="*/ 1062 h 0"/>
              </a:gdLst>
              <a:ahLst/>
              <a:cxnLst>
                <a:cxn ang="0">
                  <a:pos x="connsiteX0" y="connsiteY0"/>
                </a:cxn>
                <a:cxn ang="0">
                  <a:pos x="connsiteX1" y="connsiteY1"/>
                </a:cxn>
                <a:cxn ang="0">
                  <a:pos x="connsiteX2" y="connsiteY2"/>
                </a:cxn>
                <a:cxn ang="0">
                  <a:pos x="connsiteX3" y="connsiteY3"/>
                </a:cxn>
              </a:cxnLst>
              <a:rect l="l" t="t" r="r" b="b"/>
              <a:pathLst>
                <a:path w="9525">
                  <a:moveTo>
                    <a:pt x="11049" y="1062"/>
                  </a:moveTo>
                  <a:cubicBezTo>
                    <a:pt x="9525" y="6110"/>
                    <a:pt x="4953" y="7158"/>
                    <a:pt x="0" y="9348"/>
                  </a:cubicBezTo>
                  <a:cubicBezTo>
                    <a:pt x="1524" y="6872"/>
                    <a:pt x="2762" y="5157"/>
                    <a:pt x="3715" y="3348"/>
                  </a:cubicBezTo>
                  <a:cubicBezTo>
                    <a:pt x="5810" y="-558"/>
                    <a:pt x="5810" y="-653"/>
                    <a:pt x="11049" y="1062"/>
                  </a:cubicBezTo>
                  <a:close/>
                </a:path>
              </a:pathLst>
            </a:custGeom>
            <a:grpFill/>
            <a:ln w="9525" cap="flat">
              <a:noFill/>
              <a:prstDash val="solid"/>
              <a:miter/>
            </a:ln>
          </p:spPr>
          <p:txBody>
            <a:bodyPr rtlCol="0" anchor="ctr"/>
            <a:lstStyle/>
            <a:p>
              <a:endParaRPr lang="it-IT" sz="1013"/>
            </a:p>
          </p:txBody>
        </p:sp>
        <p:sp>
          <p:nvSpPr>
            <p:cNvPr id="1655" name="Figura a mano libera 1654">
              <a:extLst>
                <a:ext uri="{FF2B5EF4-FFF2-40B4-BE49-F238E27FC236}">
                  <a16:creationId xmlns:a16="http://schemas.microsoft.com/office/drawing/2014/main" id="{39E760A5-098F-5C47-B860-477EF61A60DA}"/>
                </a:ext>
              </a:extLst>
            </p:cNvPr>
            <p:cNvSpPr/>
            <p:nvPr/>
          </p:nvSpPr>
          <p:spPr>
            <a:xfrm>
              <a:off x="9181516" y="6797689"/>
              <a:ext cx="9525" cy="9525"/>
            </a:xfrm>
            <a:custGeom>
              <a:avLst/>
              <a:gdLst>
                <a:gd name="connsiteX0" fmla="*/ 5715 w 0"/>
                <a:gd name="connsiteY0" fmla="*/ 2386 h 0"/>
                <a:gd name="connsiteX1" fmla="*/ 5048 w 0"/>
                <a:gd name="connsiteY1" fmla="*/ 5530 h 0"/>
                <a:gd name="connsiteX2" fmla="*/ 1143 w 0"/>
                <a:gd name="connsiteY2" fmla="*/ 6863 h 0"/>
                <a:gd name="connsiteX3" fmla="*/ 0 w 0"/>
                <a:gd name="connsiteY3" fmla="*/ 3625 h 0"/>
                <a:gd name="connsiteX4" fmla="*/ 857 w 0"/>
                <a:gd name="connsiteY4" fmla="*/ 2005 h 0"/>
                <a:gd name="connsiteX5" fmla="*/ 3620 w 0"/>
                <a:gd name="connsiteY5" fmla="*/ 5 h 0"/>
                <a:gd name="connsiteX6" fmla="*/ 5715 w 0"/>
                <a:gd name="connsiteY6" fmla="*/ 2386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5715" y="2386"/>
                  </a:moveTo>
                  <a:cubicBezTo>
                    <a:pt x="5715" y="3720"/>
                    <a:pt x="5715" y="4672"/>
                    <a:pt x="5048" y="5530"/>
                  </a:cubicBezTo>
                  <a:cubicBezTo>
                    <a:pt x="4381" y="6387"/>
                    <a:pt x="2000" y="7816"/>
                    <a:pt x="1143" y="6863"/>
                  </a:cubicBezTo>
                  <a:cubicBezTo>
                    <a:pt x="454" y="5918"/>
                    <a:pt x="57" y="4792"/>
                    <a:pt x="0" y="3625"/>
                  </a:cubicBezTo>
                  <a:cubicBezTo>
                    <a:pt x="69" y="2995"/>
                    <a:pt x="375" y="2416"/>
                    <a:pt x="857" y="2005"/>
                  </a:cubicBezTo>
                  <a:cubicBezTo>
                    <a:pt x="1715" y="1148"/>
                    <a:pt x="2762" y="-90"/>
                    <a:pt x="3620" y="5"/>
                  </a:cubicBezTo>
                  <a:cubicBezTo>
                    <a:pt x="4477" y="100"/>
                    <a:pt x="5144" y="1624"/>
                    <a:pt x="5715" y="2386"/>
                  </a:cubicBezTo>
                  <a:close/>
                </a:path>
              </a:pathLst>
            </a:custGeom>
            <a:grpFill/>
            <a:ln w="9525" cap="flat">
              <a:noFill/>
              <a:prstDash val="solid"/>
              <a:miter/>
            </a:ln>
          </p:spPr>
          <p:txBody>
            <a:bodyPr rtlCol="0" anchor="ctr"/>
            <a:lstStyle/>
            <a:p>
              <a:endParaRPr lang="it-IT" sz="1013"/>
            </a:p>
          </p:txBody>
        </p:sp>
        <p:sp>
          <p:nvSpPr>
            <p:cNvPr id="1656" name="Figura a mano libera 1655">
              <a:extLst>
                <a:ext uri="{FF2B5EF4-FFF2-40B4-BE49-F238E27FC236}">
                  <a16:creationId xmlns:a16="http://schemas.microsoft.com/office/drawing/2014/main" id="{5187FB02-7CBF-084D-AD94-11CEFC45CF2E}"/>
                </a:ext>
              </a:extLst>
            </p:cNvPr>
            <p:cNvSpPr/>
            <p:nvPr/>
          </p:nvSpPr>
          <p:spPr>
            <a:xfrm>
              <a:off x="9109964" y="6959238"/>
              <a:ext cx="9525" cy="9525"/>
            </a:xfrm>
            <a:custGeom>
              <a:avLst/>
              <a:gdLst>
                <a:gd name="connsiteX0" fmla="*/ 3162 w 0"/>
                <a:gd name="connsiteY0" fmla="*/ 762 h 0"/>
                <a:gd name="connsiteX1" fmla="*/ 1543 w 0"/>
                <a:gd name="connsiteY1" fmla="*/ 4858 h 0"/>
                <a:gd name="connsiteX2" fmla="*/ 305 w 0"/>
                <a:gd name="connsiteY2" fmla="*/ 1905 h 0"/>
                <a:gd name="connsiteX3" fmla="*/ 201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162" y="762"/>
                  </a:moveTo>
                  <a:lnTo>
                    <a:pt x="1543" y="4858"/>
                  </a:lnTo>
                  <a:cubicBezTo>
                    <a:pt x="-457" y="4286"/>
                    <a:pt x="-76" y="2953"/>
                    <a:pt x="305" y="1905"/>
                  </a:cubicBezTo>
                  <a:cubicBezTo>
                    <a:pt x="686" y="857"/>
                    <a:pt x="1448" y="667"/>
                    <a:pt x="2019" y="0"/>
                  </a:cubicBezTo>
                  <a:close/>
                </a:path>
              </a:pathLst>
            </a:custGeom>
            <a:grpFill/>
            <a:ln w="9525" cap="flat">
              <a:noFill/>
              <a:prstDash val="solid"/>
              <a:miter/>
            </a:ln>
          </p:spPr>
          <p:txBody>
            <a:bodyPr rtlCol="0" anchor="ctr"/>
            <a:lstStyle/>
            <a:p>
              <a:endParaRPr lang="it-IT" sz="1013"/>
            </a:p>
          </p:txBody>
        </p:sp>
        <p:sp>
          <p:nvSpPr>
            <p:cNvPr id="1657" name="Figura a mano libera 1656">
              <a:extLst>
                <a:ext uri="{FF2B5EF4-FFF2-40B4-BE49-F238E27FC236}">
                  <a16:creationId xmlns:a16="http://schemas.microsoft.com/office/drawing/2014/main" id="{E07719DD-5BDB-5644-BE1D-E5DC0CA94D3A}"/>
                </a:ext>
              </a:extLst>
            </p:cNvPr>
            <p:cNvSpPr/>
            <p:nvPr/>
          </p:nvSpPr>
          <p:spPr>
            <a:xfrm>
              <a:off x="9097505" y="6961125"/>
              <a:ext cx="9525" cy="9525"/>
            </a:xfrm>
            <a:custGeom>
              <a:avLst/>
              <a:gdLst>
                <a:gd name="connsiteX0" fmla="*/ 5620 w 0"/>
                <a:gd name="connsiteY0" fmla="*/ 3352 h 0"/>
                <a:gd name="connsiteX1" fmla="*/ 0 w 0"/>
                <a:gd name="connsiteY1" fmla="*/ 2018 h 0"/>
                <a:gd name="connsiteX2" fmla="*/ 3048 w 0"/>
                <a:gd name="connsiteY2" fmla="*/ 780 h 0"/>
                <a:gd name="connsiteX3" fmla="*/ 5429 w 0"/>
                <a:gd name="connsiteY3" fmla="*/ 3447 h 0"/>
              </a:gdLst>
              <a:ahLst/>
              <a:cxnLst>
                <a:cxn ang="0">
                  <a:pos x="connsiteX0" y="connsiteY0"/>
                </a:cxn>
                <a:cxn ang="0">
                  <a:pos x="connsiteX1" y="connsiteY1"/>
                </a:cxn>
                <a:cxn ang="0">
                  <a:pos x="connsiteX2" y="connsiteY2"/>
                </a:cxn>
                <a:cxn ang="0">
                  <a:pos x="connsiteX3" y="connsiteY3"/>
                </a:cxn>
              </a:cxnLst>
              <a:rect l="l" t="t" r="r" b="b"/>
              <a:pathLst>
                <a:path>
                  <a:moveTo>
                    <a:pt x="5620" y="3352"/>
                  </a:moveTo>
                  <a:lnTo>
                    <a:pt x="0" y="2018"/>
                  </a:lnTo>
                  <a:cubicBezTo>
                    <a:pt x="0" y="-840"/>
                    <a:pt x="1810" y="-77"/>
                    <a:pt x="3048" y="780"/>
                  </a:cubicBezTo>
                  <a:cubicBezTo>
                    <a:pt x="3983" y="1531"/>
                    <a:pt x="4788" y="2432"/>
                    <a:pt x="5429" y="3447"/>
                  </a:cubicBezTo>
                  <a:close/>
                </a:path>
              </a:pathLst>
            </a:custGeom>
            <a:grpFill/>
            <a:ln w="9525" cap="flat">
              <a:noFill/>
              <a:prstDash val="solid"/>
              <a:miter/>
            </a:ln>
          </p:spPr>
          <p:txBody>
            <a:bodyPr rtlCol="0" anchor="ctr"/>
            <a:lstStyle/>
            <a:p>
              <a:endParaRPr lang="it-IT" sz="1013"/>
            </a:p>
          </p:txBody>
        </p:sp>
        <p:sp>
          <p:nvSpPr>
            <p:cNvPr id="1658" name="Figura a mano libera 1657">
              <a:extLst>
                <a:ext uri="{FF2B5EF4-FFF2-40B4-BE49-F238E27FC236}">
                  <a16:creationId xmlns:a16="http://schemas.microsoft.com/office/drawing/2014/main" id="{51218A6A-FA6C-9944-80A0-CE0DD7C4147F}"/>
                </a:ext>
              </a:extLst>
            </p:cNvPr>
            <p:cNvSpPr/>
            <p:nvPr/>
          </p:nvSpPr>
          <p:spPr>
            <a:xfrm>
              <a:off x="9131700" y="6978288"/>
              <a:ext cx="9525" cy="9525"/>
            </a:xfrm>
            <a:custGeom>
              <a:avLst/>
              <a:gdLst>
                <a:gd name="connsiteX0" fmla="*/ 1810 w 0"/>
                <a:gd name="connsiteY0" fmla="*/ 0 h 0"/>
                <a:gd name="connsiteX1" fmla="*/ 3143 w 0"/>
                <a:gd name="connsiteY1" fmla="*/ 3143 h 0"/>
                <a:gd name="connsiteX2" fmla="*/ 1143 w 0"/>
                <a:gd name="connsiteY2" fmla="*/ 4286 h 0"/>
                <a:gd name="connsiteX3" fmla="*/ 0 w 0"/>
                <a:gd name="connsiteY3" fmla="*/ 3429 h 0"/>
                <a:gd name="connsiteX4" fmla="*/ 1810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1810" y="0"/>
                  </a:moveTo>
                  <a:cubicBezTo>
                    <a:pt x="2476" y="1619"/>
                    <a:pt x="3143" y="2381"/>
                    <a:pt x="3143" y="3143"/>
                  </a:cubicBezTo>
                  <a:cubicBezTo>
                    <a:pt x="3143" y="3905"/>
                    <a:pt x="1905" y="4191"/>
                    <a:pt x="1143" y="4286"/>
                  </a:cubicBezTo>
                  <a:cubicBezTo>
                    <a:pt x="381" y="4381"/>
                    <a:pt x="0" y="3620"/>
                    <a:pt x="0" y="3429"/>
                  </a:cubicBezTo>
                  <a:cubicBezTo>
                    <a:pt x="514" y="2241"/>
                    <a:pt x="1119" y="1095"/>
                    <a:pt x="1810" y="0"/>
                  </a:cubicBezTo>
                  <a:close/>
                </a:path>
              </a:pathLst>
            </a:custGeom>
            <a:grpFill/>
            <a:ln w="9525" cap="flat">
              <a:noFill/>
              <a:prstDash val="solid"/>
              <a:miter/>
            </a:ln>
          </p:spPr>
          <p:txBody>
            <a:bodyPr rtlCol="0" anchor="ctr"/>
            <a:lstStyle/>
            <a:p>
              <a:endParaRPr lang="it-IT" sz="1013"/>
            </a:p>
          </p:txBody>
        </p:sp>
      </p:grpSp>
      <p:sp>
        <p:nvSpPr>
          <p:cNvPr id="1689" name="Elemento grafico 1659" descr="Cervello">
            <a:extLst>
              <a:ext uri="{FF2B5EF4-FFF2-40B4-BE49-F238E27FC236}">
                <a16:creationId xmlns:a16="http://schemas.microsoft.com/office/drawing/2014/main" id="{FB60EEF9-79A2-DA46-9CA1-13844D35E770}"/>
              </a:ext>
            </a:extLst>
          </p:cNvPr>
          <p:cNvSpPr/>
          <p:nvPr/>
        </p:nvSpPr>
        <p:spPr>
          <a:xfrm>
            <a:off x="164489" y="4334336"/>
            <a:ext cx="192395" cy="165605"/>
          </a:xfrm>
          <a:custGeom>
            <a:avLst/>
            <a:gdLst>
              <a:gd name="connsiteX0" fmla="*/ 742246 w 752475"/>
              <a:gd name="connsiteY0" fmla="*/ 392651 h 647700"/>
              <a:gd name="connsiteX1" fmla="*/ 737484 w 752475"/>
              <a:gd name="connsiteY1" fmla="*/ 260253 h 647700"/>
              <a:gd name="connsiteX2" fmla="*/ 743199 w 752475"/>
              <a:gd name="connsiteY2" fmla="*/ 225963 h 647700"/>
              <a:gd name="connsiteX3" fmla="*/ 651759 w 752475"/>
              <a:gd name="connsiteY3" fmla="*/ 115473 h 647700"/>
              <a:gd name="connsiteX4" fmla="*/ 543174 w 752475"/>
              <a:gd name="connsiteY4" fmla="*/ 38321 h 647700"/>
              <a:gd name="connsiteX5" fmla="*/ 516504 w 752475"/>
              <a:gd name="connsiteY5" fmla="*/ 41178 h 647700"/>
              <a:gd name="connsiteX6" fmla="*/ 436494 w 752475"/>
              <a:gd name="connsiteY6" fmla="*/ 221 h 647700"/>
              <a:gd name="connsiteX7" fmla="*/ 351721 w 752475"/>
              <a:gd name="connsiteY7" fmla="*/ 29748 h 647700"/>
              <a:gd name="connsiteX8" fmla="*/ 251709 w 752475"/>
              <a:gd name="connsiteY8" fmla="*/ 14508 h 647700"/>
              <a:gd name="connsiteX9" fmla="*/ 178366 w 752475"/>
              <a:gd name="connsiteY9" fmla="*/ 84993 h 647700"/>
              <a:gd name="connsiteX10" fmla="*/ 171699 w 752475"/>
              <a:gd name="connsiteY10" fmla="*/ 84993 h 647700"/>
              <a:gd name="connsiteX11" fmla="*/ 57399 w 752475"/>
              <a:gd name="connsiteY11" fmla="*/ 197388 h 647700"/>
              <a:gd name="connsiteX12" fmla="*/ 57399 w 752475"/>
              <a:gd name="connsiteY12" fmla="*/ 203103 h 647700"/>
              <a:gd name="connsiteX13" fmla="*/ 249 w 752475"/>
              <a:gd name="connsiteY13" fmla="*/ 308831 h 647700"/>
              <a:gd name="connsiteX14" fmla="*/ 118359 w 752475"/>
              <a:gd name="connsiteY14" fmla="*/ 413606 h 647700"/>
              <a:gd name="connsiteX15" fmla="*/ 265996 w 752475"/>
              <a:gd name="connsiteY15" fmla="*/ 413606 h 647700"/>
              <a:gd name="connsiteX16" fmla="*/ 381249 w 752475"/>
              <a:gd name="connsiteY16" fmla="*/ 526953 h 647700"/>
              <a:gd name="connsiteX17" fmla="*/ 381249 w 752475"/>
              <a:gd name="connsiteY17" fmla="*/ 648873 h 647700"/>
              <a:gd name="connsiteX18" fmla="*/ 456496 w 752475"/>
              <a:gd name="connsiteY18" fmla="*/ 648873 h 647700"/>
              <a:gd name="connsiteX19" fmla="*/ 456496 w 752475"/>
              <a:gd name="connsiteY19" fmla="*/ 563148 h 647700"/>
              <a:gd name="connsiteX20" fmla="*/ 456496 w 752475"/>
              <a:gd name="connsiteY20" fmla="*/ 550766 h 647700"/>
              <a:gd name="connsiteX21" fmla="*/ 480309 w 752475"/>
              <a:gd name="connsiteY21" fmla="*/ 442181 h 647700"/>
              <a:gd name="connsiteX22" fmla="*/ 530791 w 752475"/>
              <a:gd name="connsiteY22" fmla="*/ 399318 h 647700"/>
              <a:gd name="connsiteX23" fmla="*/ 567939 w 752475"/>
              <a:gd name="connsiteY23" fmla="*/ 367886 h 647700"/>
              <a:gd name="connsiteX24" fmla="*/ 580321 w 752475"/>
              <a:gd name="connsiteY24" fmla="*/ 345026 h 647700"/>
              <a:gd name="connsiteX25" fmla="*/ 518409 w 752475"/>
              <a:gd name="connsiteY25" fmla="*/ 337406 h 647700"/>
              <a:gd name="connsiteX26" fmla="*/ 496501 w 752475"/>
              <a:gd name="connsiteY26" fmla="*/ 321213 h 647700"/>
              <a:gd name="connsiteX27" fmla="*/ 512694 w 752475"/>
              <a:gd name="connsiteY27" fmla="*/ 299306 h 647700"/>
              <a:gd name="connsiteX28" fmla="*/ 588894 w 752475"/>
              <a:gd name="connsiteY28" fmla="*/ 307878 h 647700"/>
              <a:gd name="connsiteX29" fmla="*/ 589846 w 752475"/>
              <a:gd name="connsiteY29" fmla="*/ 300258 h 647700"/>
              <a:gd name="connsiteX30" fmla="*/ 584131 w 752475"/>
              <a:gd name="connsiteY30" fmla="*/ 255491 h 647700"/>
              <a:gd name="connsiteX31" fmla="*/ 506026 w 752475"/>
              <a:gd name="connsiteY31" fmla="*/ 193578 h 647700"/>
              <a:gd name="connsiteX32" fmla="*/ 486976 w 752475"/>
              <a:gd name="connsiteY32" fmla="*/ 187863 h 647700"/>
              <a:gd name="connsiteX33" fmla="*/ 481261 w 752475"/>
              <a:gd name="connsiteY33" fmla="*/ 185958 h 647700"/>
              <a:gd name="connsiteX34" fmla="*/ 480309 w 752475"/>
              <a:gd name="connsiteY34" fmla="*/ 185958 h 647700"/>
              <a:gd name="connsiteX35" fmla="*/ 458401 w 752475"/>
              <a:gd name="connsiteY35" fmla="*/ 191673 h 647700"/>
              <a:gd name="connsiteX36" fmla="*/ 449829 w 752475"/>
              <a:gd name="connsiteY36" fmla="*/ 193578 h 647700"/>
              <a:gd name="connsiteX37" fmla="*/ 440304 w 752475"/>
              <a:gd name="connsiteY37" fmla="*/ 195483 h 647700"/>
              <a:gd name="connsiteX38" fmla="*/ 417444 w 752475"/>
              <a:gd name="connsiteY38" fmla="*/ 265016 h 647700"/>
              <a:gd name="connsiteX39" fmla="*/ 450781 w 752475"/>
              <a:gd name="connsiteY39" fmla="*/ 329786 h 647700"/>
              <a:gd name="connsiteX40" fmla="*/ 452686 w 752475"/>
              <a:gd name="connsiteY40" fmla="*/ 356456 h 647700"/>
              <a:gd name="connsiteX41" fmla="*/ 427921 w 752475"/>
              <a:gd name="connsiteY41" fmla="*/ 358361 h 647700"/>
              <a:gd name="connsiteX42" fmla="*/ 399346 w 752475"/>
              <a:gd name="connsiteY42" fmla="*/ 323118 h 647700"/>
              <a:gd name="connsiteX43" fmla="*/ 397441 w 752475"/>
              <a:gd name="connsiteY43" fmla="*/ 323118 h 647700"/>
              <a:gd name="connsiteX44" fmla="*/ 315526 w 752475"/>
              <a:gd name="connsiteY44" fmla="*/ 297401 h 647700"/>
              <a:gd name="connsiteX45" fmla="*/ 310764 w 752475"/>
              <a:gd name="connsiteY45" fmla="*/ 271683 h 647700"/>
              <a:gd name="connsiteX46" fmla="*/ 336481 w 752475"/>
              <a:gd name="connsiteY46" fmla="*/ 265968 h 647700"/>
              <a:gd name="connsiteX47" fmla="*/ 384106 w 752475"/>
              <a:gd name="connsiteY47" fmla="*/ 282161 h 647700"/>
              <a:gd name="connsiteX48" fmla="*/ 380296 w 752475"/>
              <a:gd name="connsiteY48" fmla="*/ 266921 h 647700"/>
              <a:gd name="connsiteX49" fmla="*/ 390774 w 752475"/>
              <a:gd name="connsiteY49" fmla="*/ 205008 h 647700"/>
              <a:gd name="connsiteX50" fmla="*/ 351721 w 752475"/>
              <a:gd name="connsiteY50" fmla="*/ 207866 h 647700"/>
              <a:gd name="connsiteX51" fmla="*/ 317431 w 752475"/>
              <a:gd name="connsiteY51" fmla="*/ 205008 h 647700"/>
              <a:gd name="connsiteX52" fmla="*/ 234564 w 752475"/>
              <a:gd name="connsiteY52" fmla="*/ 257396 h 647700"/>
              <a:gd name="connsiteX53" fmla="*/ 151696 w 752475"/>
              <a:gd name="connsiteY53" fmla="*/ 353598 h 647700"/>
              <a:gd name="connsiteX54" fmla="*/ 132646 w 752475"/>
              <a:gd name="connsiteY54" fmla="*/ 372648 h 647700"/>
              <a:gd name="connsiteX55" fmla="*/ 113596 w 752475"/>
              <a:gd name="connsiteY55" fmla="*/ 353598 h 647700"/>
              <a:gd name="connsiteX56" fmla="*/ 158364 w 752475"/>
              <a:gd name="connsiteY56" fmla="*/ 261206 h 647700"/>
              <a:gd name="connsiteX57" fmla="*/ 99309 w 752475"/>
              <a:gd name="connsiteY57" fmla="*/ 231678 h 647700"/>
              <a:gd name="connsiteX58" fmla="*/ 102166 w 752475"/>
              <a:gd name="connsiteY58" fmla="*/ 205008 h 647700"/>
              <a:gd name="connsiteX59" fmla="*/ 128836 w 752475"/>
              <a:gd name="connsiteY59" fmla="*/ 206913 h 647700"/>
              <a:gd name="connsiteX60" fmla="*/ 189796 w 752475"/>
              <a:gd name="connsiteY60" fmla="*/ 224058 h 647700"/>
              <a:gd name="connsiteX61" fmla="*/ 276474 w 752475"/>
              <a:gd name="connsiteY61" fmla="*/ 191673 h 647700"/>
              <a:gd name="connsiteX62" fmla="*/ 211704 w 752475"/>
              <a:gd name="connsiteY62" fmla="*/ 132618 h 647700"/>
              <a:gd name="connsiteX63" fmla="*/ 218371 w 752475"/>
              <a:gd name="connsiteY63" fmla="*/ 106901 h 647700"/>
              <a:gd name="connsiteX64" fmla="*/ 244089 w 752475"/>
              <a:gd name="connsiteY64" fmla="*/ 113568 h 647700"/>
              <a:gd name="connsiteX65" fmla="*/ 426969 w 752475"/>
              <a:gd name="connsiteY65" fmla="*/ 157383 h 647700"/>
              <a:gd name="connsiteX66" fmla="*/ 398394 w 752475"/>
              <a:gd name="connsiteY66" fmla="*/ 84041 h 647700"/>
              <a:gd name="connsiteX67" fmla="*/ 418396 w 752475"/>
              <a:gd name="connsiteY67" fmla="*/ 65943 h 647700"/>
              <a:gd name="connsiteX68" fmla="*/ 436494 w 752475"/>
              <a:gd name="connsiteY68" fmla="*/ 85946 h 647700"/>
              <a:gd name="connsiteX69" fmla="*/ 496501 w 752475"/>
              <a:gd name="connsiteY69" fmla="*/ 148811 h 647700"/>
              <a:gd name="connsiteX70" fmla="*/ 513646 w 752475"/>
              <a:gd name="connsiteY70" fmla="*/ 153573 h 647700"/>
              <a:gd name="connsiteX71" fmla="*/ 570796 w 752475"/>
              <a:gd name="connsiteY71" fmla="*/ 104996 h 647700"/>
              <a:gd name="connsiteX72" fmla="*/ 594609 w 752475"/>
              <a:gd name="connsiteY72" fmla="*/ 119283 h 647700"/>
              <a:gd name="connsiteX73" fmla="*/ 580321 w 752475"/>
              <a:gd name="connsiteY73" fmla="*/ 143096 h 647700"/>
              <a:gd name="connsiteX74" fmla="*/ 549842 w 752475"/>
              <a:gd name="connsiteY74" fmla="*/ 167861 h 647700"/>
              <a:gd name="connsiteX75" fmla="*/ 549842 w 752475"/>
              <a:gd name="connsiteY75" fmla="*/ 169766 h 647700"/>
              <a:gd name="connsiteX76" fmla="*/ 618421 w 752475"/>
              <a:gd name="connsiteY76" fmla="*/ 240251 h 647700"/>
              <a:gd name="connsiteX77" fmla="*/ 624136 w 752475"/>
              <a:gd name="connsiteY77" fmla="*/ 263111 h 647700"/>
              <a:gd name="connsiteX78" fmla="*/ 632709 w 752475"/>
              <a:gd name="connsiteY78" fmla="*/ 251681 h 647700"/>
              <a:gd name="connsiteX79" fmla="*/ 646044 w 752475"/>
              <a:gd name="connsiteY79" fmla="*/ 206913 h 647700"/>
              <a:gd name="connsiteX80" fmla="*/ 658426 w 752475"/>
              <a:gd name="connsiteY80" fmla="*/ 191673 h 647700"/>
              <a:gd name="connsiteX81" fmla="*/ 677476 w 752475"/>
              <a:gd name="connsiteY81" fmla="*/ 195483 h 647700"/>
              <a:gd name="connsiteX82" fmla="*/ 683192 w 752475"/>
              <a:gd name="connsiteY82" fmla="*/ 214533 h 647700"/>
              <a:gd name="connsiteX83" fmla="*/ 665094 w 752475"/>
              <a:gd name="connsiteY83" fmla="*/ 269778 h 647700"/>
              <a:gd name="connsiteX84" fmla="*/ 624136 w 752475"/>
              <a:gd name="connsiteY84" fmla="*/ 308831 h 647700"/>
              <a:gd name="connsiteX85" fmla="*/ 603181 w 752475"/>
              <a:gd name="connsiteY85" fmla="*/ 377411 h 647700"/>
              <a:gd name="connsiteX86" fmla="*/ 645092 w 752475"/>
              <a:gd name="connsiteY86" fmla="*/ 413606 h 647700"/>
              <a:gd name="connsiteX87" fmla="*/ 654617 w 752475"/>
              <a:gd name="connsiteY87" fmla="*/ 430751 h 647700"/>
              <a:gd name="connsiteX88" fmla="*/ 644139 w 752475"/>
              <a:gd name="connsiteY88" fmla="*/ 446943 h 647700"/>
              <a:gd name="connsiteX89" fmla="*/ 625089 w 752475"/>
              <a:gd name="connsiteY89" fmla="*/ 445991 h 647700"/>
              <a:gd name="connsiteX90" fmla="*/ 580321 w 752475"/>
              <a:gd name="connsiteY90" fmla="*/ 407891 h 647700"/>
              <a:gd name="connsiteX91" fmla="*/ 550794 w 752475"/>
              <a:gd name="connsiteY91" fmla="*/ 429798 h 647700"/>
              <a:gd name="connsiteX92" fmla="*/ 507931 w 752475"/>
              <a:gd name="connsiteY92" fmla="*/ 465993 h 647700"/>
              <a:gd name="connsiteX93" fmla="*/ 493644 w 752475"/>
              <a:gd name="connsiteY93" fmla="*/ 549813 h 647700"/>
              <a:gd name="connsiteX94" fmla="*/ 493644 w 752475"/>
              <a:gd name="connsiteY94" fmla="*/ 563148 h 647700"/>
              <a:gd name="connsiteX95" fmla="*/ 493644 w 752475"/>
              <a:gd name="connsiteY95" fmla="*/ 648873 h 647700"/>
              <a:gd name="connsiteX96" fmla="*/ 569844 w 752475"/>
              <a:gd name="connsiteY96" fmla="*/ 648873 h 647700"/>
              <a:gd name="connsiteX97" fmla="*/ 636519 w 752475"/>
              <a:gd name="connsiteY97" fmla="*/ 516476 h 647700"/>
              <a:gd name="connsiteX98" fmla="*/ 741294 w 752475"/>
              <a:gd name="connsiteY98" fmla="*/ 405033 h 647700"/>
              <a:gd name="connsiteX99" fmla="*/ 742246 w 752475"/>
              <a:gd name="connsiteY99" fmla="*/ 392651 h 647700"/>
              <a:gd name="connsiteX100" fmla="*/ 742246 w 752475"/>
              <a:gd name="connsiteY100" fmla="*/ 392651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752475" h="647700">
                <a:moveTo>
                  <a:pt x="742246" y="392651"/>
                </a:moveTo>
                <a:cubicBezTo>
                  <a:pt x="769869" y="352646"/>
                  <a:pt x="767964" y="298353"/>
                  <a:pt x="737484" y="260253"/>
                </a:cubicBezTo>
                <a:cubicBezTo>
                  <a:pt x="741294" y="248823"/>
                  <a:pt x="743199" y="237393"/>
                  <a:pt x="743199" y="225963"/>
                </a:cubicBezTo>
                <a:cubicBezTo>
                  <a:pt x="743199" y="171671"/>
                  <a:pt x="704146" y="125951"/>
                  <a:pt x="651759" y="115473"/>
                </a:cubicBezTo>
                <a:cubicBezTo>
                  <a:pt x="635567" y="68801"/>
                  <a:pt x="592704" y="38321"/>
                  <a:pt x="543174" y="38321"/>
                </a:cubicBezTo>
                <a:cubicBezTo>
                  <a:pt x="534601" y="38321"/>
                  <a:pt x="525076" y="39273"/>
                  <a:pt x="516504" y="41178"/>
                </a:cubicBezTo>
                <a:cubicBezTo>
                  <a:pt x="496501" y="17366"/>
                  <a:pt x="466974" y="3078"/>
                  <a:pt x="436494" y="221"/>
                </a:cubicBezTo>
                <a:cubicBezTo>
                  <a:pt x="405061" y="-1684"/>
                  <a:pt x="374581" y="8793"/>
                  <a:pt x="351721" y="29748"/>
                </a:cubicBezTo>
                <a:cubicBezTo>
                  <a:pt x="322194" y="9746"/>
                  <a:pt x="285046" y="4031"/>
                  <a:pt x="251709" y="14508"/>
                </a:cubicBezTo>
                <a:cubicBezTo>
                  <a:pt x="217419" y="24986"/>
                  <a:pt x="190749" y="50703"/>
                  <a:pt x="178366" y="84993"/>
                </a:cubicBezTo>
                <a:cubicBezTo>
                  <a:pt x="176461" y="84993"/>
                  <a:pt x="173604" y="84993"/>
                  <a:pt x="171699" y="84993"/>
                </a:cubicBezTo>
                <a:cubicBezTo>
                  <a:pt x="108834" y="84993"/>
                  <a:pt x="58351" y="134523"/>
                  <a:pt x="57399" y="197388"/>
                </a:cubicBezTo>
                <a:cubicBezTo>
                  <a:pt x="57399" y="199293"/>
                  <a:pt x="57399" y="201198"/>
                  <a:pt x="57399" y="203103"/>
                </a:cubicBezTo>
                <a:cubicBezTo>
                  <a:pt x="19299" y="224058"/>
                  <a:pt x="-2609" y="265016"/>
                  <a:pt x="249" y="308831"/>
                </a:cubicBezTo>
                <a:cubicBezTo>
                  <a:pt x="4059" y="368838"/>
                  <a:pt x="57399" y="413606"/>
                  <a:pt x="118359" y="413606"/>
                </a:cubicBezTo>
                <a:lnTo>
                  <a:pt x="265996" y="413606"/>
                </a:lnTo>
                <a:cubicBezTo>
                  <a:pt x="328861" y="413606"/>
                  <a:pt x="380296" y="464088"/>
                  <a:pt x="381249" y="526953"/>
                </a:cubicBezTo>
                <a:lnTo>
                  <a:pt x="381249" y="648873"/>
                </a:lnTo>
                <a:lnTo>
                  <a:pt x="456496" y="648873"/>
                </a:lnTo>
                <a:lnTo>
                  <a:pt x="456496" y="563148"/>
                </a:lnTo>
                <a:cubicBezTo>
                  <a:pt x="456496" y="559338"/>
                  <a:pt x="456496" y="554576"/>
                  <a:pt x="456496" y="550766"/>
                </a:cubicBezTo>
                <a:cubicBezTo>
                  <a:pt x="456496" y="515523"/>
                  <a:pt x="455544" y="470756"/>
                  <a:pt x="480309" y="442181"/>
                </a:cubicBezTo>
                <a:cubicBezTo>
                  <a:pt x="495549" y="425988"/>
                  <a:pt x="512694" y="411701"/>
                  <a:pt x="530791" y="399318"/>
                </a:cubicBezTo>
                <a:cubicBezTo>
                  <a:pt x="545079" y="390746"/>
                  <a:pt x="557461" y="380268"/>
                  <a:pt x="567939" y="367886"/>
                </a:cubicBezTo>
                <a:cubicBezTo>
                  <a:pt x="572701" y="360266"/>
                  <a:pt x="577464" y="352646"/>
                  <a:pt x="580321" y="345026"/>
                </a:cubicBezTo>
                <a:cubicBezTo>
                  <a:pt x="560319" y="337406"/>
                  <a:pt x="539364" y="334548"/>
                  <a:pt x="518409" y="337406"/>
                </a:cubicBezTo>
                <a:cubicBezTo>
                  <a:pt x="507931" y="338358"/>
                  <a:pt x="498406" y="331691"/>
                  <a:pt x="496501" y="321213"/>
                </a:cubicBezTo>
                <a:cubicBezTo>
                  <a:pt x="495549" y="310736"/>
                  <a:pt x="502216" y="301211"/>
                  <a:pt x="512694" y="299306"/>
                </a:cubicBezTo>
                <a:cubicBezTo>
                  <a:pt x="538411" y="295496"/>
                  <a:pt x="564129" y="298353"/>
                  <a:pt x="588894" y="307878"/>
                </a:cubicBezTo>
                <a:cubicBezTo>
                  <a:pt x="588894" y="305021"/>
                  <a:pt x="588894" y="303116"/>
                  <a:pt x="589846" y="300258"/>
                </a:cubicBezTo>
                <a:cubicBezTo>
                  <a:pt x="590799" y="285018"/>
                  <a:pt x="588894" y="269778"/>
                  <a:pt x="584131" y="255491"/>
                </a:cubicBezTo>
                <a:cubicBezTo>
                  <a:pt x="570796" y="221201"/>
                  <a:pt x="537459" y="205961"/>
                  <a:pt x="506026" y="193578"/>
                </a:cubicBezTo>
                <a:cubicBezTo>
                  <a:pt x="500311" y="191673"/>
                  <a:pt x="494596" y="189768"/>
                  <a:pt x="486976" y="187863"/>
                </a:cubicBezTo>
                <a:lnTo>
                  <a:pt x="481261" y="185958"/>
                </a:lnTo>
                <a:lnTo>
                  <a:pt x="480309" y="185958"/>
                </a:lnTo>
                <a:cubicBezTo>
                  <a:pt x="472689" y="186911"/>
                  <a:pt x="466021" y="188816"/>
                  <a:pt x="458401" y="191673"/>
                </a:cubicBezTo>
                <a:lnTo>
                  <a:pt x="449829" y="193578"/>
                </a:lnTo>
                <a:lnTo>
                  <a:pt x="440304" y="195483"/>
                </a:lnTo>
                <a:cubicBezTo>
                  <a:pt x="424111" y="214533"/>
                  <a:pt x="415539" y="239298"/>
                  <a:pt x="417444" y="265016"/>
                </a:cubicBezTo>
                <a:cubicBezTo>
                  <a:pt x="419349" y="290733"/>
                  <a:pt x="431731" y="313593"/>
                  <a:pt x="450781" y="329786"/>
                </a:cubicBezTo>
                <a:cubicBezTo>
                  <a:pt x="458401" y="336453"/>
                  <a:pt x="458401" y="347883"/>
                  <a:pt x="452686" y="356456"/>
                </a:cubicBezTo>
                <a:cubicBezTo>
                  <a:pt x="446971" y="363123"/>
                  <a:pt x="435541" y="364076"/>
                  <a:pt x="427921" y="358361"/>
                </a:cubicBezTo>
                <a:cubicBezTo>
                  <a:pt x="416491" y="348836"/>
                  <a:pt x="406966" y="336453"/>
                  <a:pt x="399346" y="323118"/>
                </a:cubicBezTo>
                <a:lnTo>
                  <a:pt x="397441" y="323118"/>
                </a:lnTo>
                <a:cubicBezTo>
                  <a:pt x="370771" y="318356"/>
                  <a:pt x="340291" y="313593"/>
                  <a:pt x="315526" y="297401"/>
                </a:cubicBezTo>
                <a:cubicBezTo>
                  <a:pt x="306954" y="291686"/>
                  <a:pt x="305049" y="280256"/>
                  <a:pt x="310764" y="271683"/>
                </a:cubicBezTo>
                <a:cubicBezTo>
                  <a:pt x="316479" y="263111"/>
                  <a:pt x="327909" y="260253"/>
                  <a:pt x="336481" y="265968"/>
                </a:cubicBezTo>
                <a:cubicBezTo>
                  <a:pt x="350769" y="274541"/>
                  <a:pt x="366961" y="280256"/>
                  <a:pt x="384106" y="282161"/>
                </a:cubicBezTo>
                <a:cubicBezTo>
                  <a:pt x="382201" y="277398"/>
                  <a:pt x="381249" y="272636"/>
                  <a:pt x="380296" y="266921"/>
                </a:cubicBezTo>
                <a:cubicBezTo>
                  <a:pt x="378391" y="245966"/>
                  <a:pt x="382201" y="224058"/>
                  <a:pt x="390774" y="205008"/>
                </a:cubicBezTo>
                <a:cubicBezTo>
                  <a:pt x="377439" y="206913"/>
                  <a:pt x="365056" y="207866"/>
                  <a:pt x="351721" y="207866"/>
                </a:cubicBezTo>
                <a:cubicBezTo>
                  <a:pt x="340291" y="207866"/>
                  <a:pt x="328861" y="206913"/>
                  <a:pt x="317431" y="205008"/>
                </a:cubicBezTo>
                <a:cubicBezTo>
                  <a:pt x="296476" y="230726"/>
                  <a:pt x="266949" y="249776"/>
                  <a:pt x="234564" y="257396"/>
                </a:cubicBezTo>
                <a:cubicBezTo>
                  <a:pt x="191701" y="279303"/>
                  <a:pt x="151696" y="306926"/>
                  <a:pt x="151696" y="353598"/>
                </a:cubicBezTo>
                <a:cubicBezTo>
                  <a:pt x="151696" y="364076"/>
                  <a:pt x="143124" y="372648"/>
                  <a:pt x="132646" y="372648"/>
                </a:cubicBezTo>
                <a:cubicBezTo>
                  <a:pt x="122169" y="372648"/>
                  <a:pt x="113596" y="364076"/>
                  <a:pt x="113596" y="353598"/>
                </a:cubicBezTo>
                <a:cubicBezTo>
                  <a:pt x="114549" y="317403"/>
                  <a:pt x="130741" y="284066"/>
                  <a:pt x="158364" y="261206"/>
                </a:cubicBezTo>
                <a:cubicBezTo>
                  <a:pt x="135504" y="258348"/>
                  <a:pt x="114549" y="248823"/>
                  <a:pt x="99309" y="231678"/>
                </a:cubicBezTo>
                <a:cubicBezTo>
                  <a:pt x="92641" y="223106"/>
                  <a:pt x="94546" y="211676"/>
                  <a:pt x="102166" y="205008"/>
                </a:cubicBezTo>
                <a:cubicBezTo>
                  <a:pt x="109786" y="198341"/>
                  <a:pt x="122169" y="199293"/>
                  <a:pt x="128836" y="206913"/>
                </a:cubicBezTo>
                <a:cubicBezTo>
                  <a:pt x="136456" y="216438"/>
                  <a:pt x="158364" y="225011"/>
                  <a:pt x="189796" y="224058"/>
                </a:cubicBezTo>
                <a:cubicBezTo>
                  <a:pt x="221229" y="224058"/>
                  <a:pt x="252661" y="212628"/>
                  <a:pt x="276474" y="191673"/>
                </a:cubicBezTo>
                <a:cubicBezTo>
                  <a:pt x="248851" y="180243"/>
                  <a:pt x="225991" y="159288"/>
                  <a:pt x="211704" y="132618"/>
                </a:cubicBezTo>
                <a:cubicBezTo>
                  <a:pt x="205989" y="123093"/>
                  <a:pt x="209799" y="111663"/>
                  <a:pt x="218371" y="106901"/>
                </a:cubicBezTo>
                <a:cubicBezTo>
                  <a:pt x="227896" y="101186"/>
                  <a:pt x="239326" y="104996"/>
                  <a:pt x="244089" y="113568"/>
                </a:cubicBezTo>
                <a:cubicBezTo>
                  <a:pt x="272664" y="165003"/>
                  <a:pt x="332671" y="179291"/>
                  <a:pt x="426969" y="157383"/>
                </a:cubicBezTo>
                <a:cubicBezTo>
                  <a:pt x="409824" y="143096"/>
                  <a:pt x="397441" y="120236"/>
                  <a:pt x="398394" y="84041"/>
                </a:cubicBezTo>
                <a:cubicBezTo>
                  <a:pt x="398394" y="73563"/>
                  <a:pt x="407919" y="64991"/>
                  <a:pt x="418396" y="65943"/>
                </a:cubicBezTo>
                <a:cubicBezTo>
                  <a:pt x="428874" y="65943"/>
                  <a:pt x="437446" y="75468"/>
                  <a:pt x="436494" y="85946"/>
                </a:cubicBezTo>
                <a:cubicBezTo>
                  <a:pt x="434589" y="128808"/>
                  <a:pt x="458401" y="137381"/>
                  <a:pt x="496501" y="148811"/>
                </a:cubicBezTo>
                <a:cubicBezTo>
                  <a:pt x="502216" y="150716"/>
                  <a:pt x="507931" y="151668"/>
                  <a:pt x="513646" y="153573"/>
                </a:cubicBezTo>
                <a:cubicBezTo>
                  <a:pt x="524124" y="129761"/>
                  <a:pt x="545079" y="111663"/>
                  <a:pt x="570796" y="104996"/>
                </a:cubicBezTo>
                <a:cubicBezTo>
                  <a:pt x="581274" y="102138"/>
                  <a:pt x="591751" y="108806"/>
                  <a:pt x="594609" y="119283"/>
                </a:cubicBezTo>
                <a:cubicBezTo>
                  <a:pt x="597467" y="129761"/>
                  <a:pt x="590799" y="140238"/>
                  <a:pt x="580321" y="143096"/>
                </a:cubicBezTo>
                <a:cubicBezTo>
                  <a:pt x="566986" y="146906"/>
                  <a:pt x="556509" y="155478"/>
                  <a:pt x="549842" y="167861"/>
                </a:cubicBezTo>
                <a:cubicBezTo>
                  <a:pt x="549842" y="168813"/>
                  <a:pt x="549842" y="168813"/>
                  <a:pt x="549842" y="169766"/>
                </a:cubicBezTo>
                <a:cubicBezTo>
                  <a:pt x="579369" y="184053"/>
                  <a:pt x="605086" y="205008"/>
                  <a:pt x="618421" y="240251"/>
                </a:cubicBezTo>
                <a:cubicBezTo>
                  <a:pt x="621279" y="247871"/>
                  <a:pt x="623184" y="255491"/>
                  <a:pt x="624136" y="263111"/>
                </a:cubicBezTo>
                <a:cubicBezTo>
                  <a:pt x="627946" y="260253"/>
                  <a:pt x="630804" y="256443"/>
                  <a:pt x="632709" y="251681"/>
                </a:cubicBezTo>
                <a:cubicBezTo>
                  <a:pt x="639376" y="237393"/>
                  <a:pt x="644139" y="223106"/>
                  <a:pt x="646044" y="206913"/>
                </a:cubicBezTo>
                <a:cubicBezTo>
                  <a:pt x="646996" y="200246"/>
                  <a:pt x="651759" y="194531"/>
                  <a:pt x="658426" y="191673"/>
                </a:cubicBezTo>
                <a:cubicBezTo>
                  <a:pt x="665094" y="188816"/>
                  <a:pt x="672714" y="190721"/>
                  <a:pt x="677476" y="195483"/>
                </a:cubicBezTo>
                <a:cubicBezTo>
                  <a:pt x="683192" y="200246"/>
                  <a:pt x="685096" y="206913"/>
                  <a:pt x="683192" y="214533"/>
                </a:cubicBezTo>
                <a:cubicBezTo>
                  <a:pt x="680334" y="233583"/>
                  <a:pt x="674619" y="252633"/>
                  <a:pt x="665094" y="269778"/>
                </a:cubicBezTo>
                <a:cubicBezTo>
                  <a:pt x="655569" y="285971"/>
                  <a:pt x="641281" y="299306"/>
                  <a:pt x="624136" y="308831"/>
                </a:cubicBezTo>
                <a:cubicBezTo>
                  <a:pt x="622231" y="332643"/>
                  <a:pt x="614611" y="356456"/>
                  <a:pt x="603181" y="377411"/>
                </a:cubicBezTo>
                <a:cubicBezTo>
                  <a:pt x="615564" y="391698"/>
                  <a:pt x="628899" y="404081"/>
                  <a:pt x="645092" y="413606"/>
                </a:cubicBezTo>
                <a:cubicBezTo>
                  <a:pt x="650806" y="417416"/>
                  <a:pt x="654617" y="424083"/>
                  <a:pt x="654617" y="430751"/>
                </a:cubicBezTo>
                <a:cubicBezTo>
                  <a:pt x="654617" y="437418"/>
                  <a:pt x="650806" y="444086"/>
                  <a:pt x="644139" y="446943"/>
                </a:cubicBezTo>
                <a:cubicBezTo>
                  <a:pt x="637471" y="449801"/>
                  <a:pt x="630804" y="449801"/>
                  <a:pt x="625089" y="445991"/>
                </a:cubicBezTo>
                <a:cubicBezTo>
                  <a:pt x="608896" y="435513"/>
                  <a:pt x="593656" y="422178"/>
                  <a:pt x="580321" y="407891"/>
                </a:cubicBezTo>
                <a:cubicBezTo>
                  <a:pt x="570796" y="415511"/>
                  <a:pt x="560319" y="423131"/>
                  <a:pt x="550794" y="429798"/>
                </a:cubicBezTo>
                <a:cubicBezTo>
                  <a:pt x="534601" y="440276"/>
                  <a:pt x="520314" y="451706"/>
                  <a:pt x="507931" y="465993"/>
                </a:cubicBezTo>
                <a:cubicBezTo>
                  <a:pt x="492691" y="484091"/>
                  <a:pt x="493644" y="519333"/>
                  <a:pt x="493644" y="549813"/>
                </a:cubicBezTo>
                <a:cubicBezTo>
                  <a:pt x="493644" y="554576"/>
                  <a:pt x="493644" y="558386"/>
                  <a:pt x="493644" y="563148"/>
                </a:cubicBezTo>
                <a:lnTo>
                  <a:pt x="493644" y="648873"/>
                </a:lnTo>
                <a:lnTo>
                  <a:pt x="569844" y="648873"/>
                </a:lnTo>
                <a:cubicBezTo>
                  <a:pt x="569844" y="525048"/>
                  <a:pt x="628899" y="518381"/>
                  <a:pt x="636519" y="516476"/>
                </a:cubicBezTo>
                <a:cubicBezTo>
                  <a:pt x="661284" y="509808"/>
                  <a:pt x="727006" y="475518"/>
                  <a:pt x="741294" y="405033"/>
                </a:cubicBezTo>
                <a:cubicBezTo>
                  <a:pt x="743199" y="401223"/>
                  <a:pt x="742246" y="396461"/>
                  <a:pt x="742246" y="392651"/>
                </a:cubicBezTo>
                <a:cubicBezTo>
                  <a:pt x="741294" y="392651"/>
                  <a:pt x="741294" y="392651"/>
                  <a:pt x="742246" y="392651"/>
                </a:cubicBezTo>
                <a:close/>
              </a:path>
            </a:pathLst>
          </a:custGeom>
          <a:solidFill>
            <a:schemeClr val="accent3"/>
          </a:solidFill>
          <a:ln w="9525" cap="flat">
            <a:noFill/>
            <a:prstDash val="solid"/>
            <a:miter/>
          </a:ln>
        </p:spPr>
        <p:txBody>
          <a:bodyPr rtlCol="0" anchor="ctr"/>
          <a:lstStyle/>
          <a:p>
            <a:endParaRPr lang="it-IT" sz="1013"/>
          </a:p>
        </p:txBody>
      </p:sp>
      <p:sp>
        <p:nvSpPr>
          <p:cNvPr id="1690" name="Elemento grafico 1661" descr="Cervello in testa">
            <a:extLst>
              <a:ext uri="{FF2B5EF4-FFF2-40B4-BE49-F238E27FC236}">
                <a16:creationId xmlns:a16="http://schemas.microsoft.com/office/drawing/2014/main" id="{556E9CDD-61B2-4145-9572-FD1529F2C8B4}"/>
              </a:ext>
            </a:extLst>
          </p:cNvPr>
          <p:cNvSpPr/>
          <p:nvPr/>
        </p:nvSpPr>
        <p:spPr>
          <a:xfrm>
            <a:off x="573475" y="4319724"/>
            <a:ext cx="165605" cy="194830"/>
          </a:xfrm>
          <a:custGeom>
            <a:avLst/>
            <a:gdLst>
              <a:gd name="connsiteX0" fmla="*/ 435484 w 647700"/>
              <a:gd name="connsiteY0" fmla="*/ 312420 h 762000"/>
              <a:gd name="connsiteX1" fmla="*/ 350711 w 647700"/>
              <a:gd name="connsiteY1" fmla="*/ 312420 h 762000"/>
              <a:gd name="connsiteX2" fmla="*/ 284989 w 647700"/>
              <a:gd name="connsiteY2" fmla="*/ 377190 h 762000"/>
              <a:gd name="connsiteX3" fmla="*/ 284989 w 647700"/>
              <a:gd name="connsiteY3" fmla="*/ 447675 h 762000"/>
              <a:gd name="connsiteX4" fmla="*/ 242126 w 647700"/>
              <a:gd name="connsiteY4" fmla="*/ 447675 h 762000"/>
              <a:gd name="connsiteX5" fmla="*/ 242126 w 647700"/>
              <a:gd name="connsiteY5" fmla="*/ 391478 h 762000"/>
              <a:gd name="connsiteX6" fmla="*/ 228791 w 647700"/>
              <a:gd name="connsiteY6" fmla="*/ 329565 h 762000"/>
              <a:gd name="connsiteX7" fmla="*/ 200216 w 647700"/>
              <a:gd name="connsiteY7" fmla="*/ 304800 h 762000"/>
              <a:gd name="connsiteX8" fmla="*/ 179261 w 647700"/>
              <a:gd name="connsiteY8" fmla="*/ 286703 h 762000"/>
              <a:gd name="connsiteX9" fmla="*/ 172594 w 647700"/>
              <a:gd name="connsiteY9" fmla="*/ 273368 h 762000"/>
              <a:gd name="connsiteX10" fmla="*/ 207836 w 647700"/>
              <a:gd name="connsiteY10" fmla="*/ 268605 h 762000"/>
              <a:gd name="connsiteX11" fmla="*/ 218314 w 647700"/>
              <a:gd name="connsiteY11" fmla="*/ 259080 h 762000"/>
              <a:gd name="connsiteX12" fmla="*/ 210694 w 647700"/>
              <a:gd name="connsiteY12" fmla="*/ 246698 h 762000"/>
              <a:gd name="connsiteX13" fmla="*/ 166879 w 647700"/>
              <a:gd name="connsiteY13" fmla="*/ 251460 h 762000"/>
              <a:gd name="connsiteX14" fmla="*/ 165926 w 647700"/>
              <a:gd name="connsiteY14" fmla="*/ 246698 h 762000"/>
              <a:gd name="connsiteX15" fmla="*/ 168784 w 647700"/>
              <a:gd name="connsiteY15" fmla="*/ 220980 h 762000"/>
              <a:gd name="connsiteX16" fmla="*/ 213551 w 647700"/>
              <a:gd name="connsiteY16" fmla="*/ 185738 h 762000"/>
              <a:gd name="connsiteX17" fmla="*/ 224981 w 647700"/>
              <a:gd name="connsiteY17" fmla="*/ 182880 h 762000"/>
              <a:gd name="connsiteX18" fmla="*/ 227839 w 647700"/>
              <a:gd name="connsiteY18" fmla="*/ 181928 h 762000"/>
              <a:gd name="connsiteX19" fmla="*/ 228791 w 647700"/>
              <a:gd name="connsiteY19" fmla="*/ 181928 h 762000"/>
              <a:gd name="connsiteX20" fmla="*/ 241174 w 647700"/>
              <a:gd name="connsiteY20" fmla="*/ 184785 h 762000"/>
              <a:gd name="connsiteX21" fmla="*/ 245936 w 647700"/>
              <a:gd name="connsiteY21" fmla="*/ 185738 h 762000"/>
              <a:gd name="connsiteX22" fmla="*/ 251651 w 647700"/>
              <a:gd name="connsiteY22" fmla="*/ 186690 h 762000"/>
              <a:gd name="connsiteX23" fmla="*/ 264986 w 647700"/>
              <a:gd name="connsiteY23" fmla="*/ 226695 h 762000"/>
              <a:gd name="connsiteX24" fmla="*/ 245936 w 647700"/>
              <a:gd name="connsiteY24" fmla="*/ 263843 h 762000"/>
              <a:gd name="connsiteX25" fmla="*/ 244984 w 647700"/>
              <a:gd name="connsiteY25" fmla="*/ 279083 h 762000"/>
              <a:gd name="connsiteX26" fmla="*/ 259271 w 647700"/>
              <a:gd name="connsiteY26" fmla="*/ 280035 h 762000"/>
              <a:gd name="connsiteX27" fmla="*/ 275464 w 647700"/>
              <a:gd name="connsiteY27" fmla="*/ 260033 h 762000"/>
              <a:gd name="connsiteX28" fmla="*/ 276416 w 647700"/>
              <a:gd name="connsiteY28" fmla="*/ 260033 h 762000"/>
              <a:gd name="connsiteX29" fmla="*/ 323089 w 647700"/>
              <a:gd name="connsiteY29" fmla="*/ 245745 h 762000"/>
              <a:gd name="connsiteX30" fmla="*/ 327851 w 647700"/>
              <a:gd name="connsiteY30" fmla="*/ 239077 h 762000"/>
              <a:gd name="connsiteX31" fmla="*/ 325946 w 647700"/>
              <a:gd name="connsiteY31" fmla="*/ 231458 h 762000"/>
              <a:gd name="connsiteX32" fmla="*/ 311659 w 647700"/>
              <a:gd name="connsiteY32" fmla="*/ 228600 h 762000"/>
              <a:gd name="connsiteX33" fmla="*/ 284036 w 647700"/>
              <a:gd name="connsiteY33" fmla="*/ 238125 h 762000"/>
              <a:gd name="connsiteX34" fmla="*/ 285941 w 647700"/>
              <a:gd name="connsiteY34" fmla="*/ 228600 h 762000"/>
              <a:gd name="connsiteX35" fmla="*/ 280226 w 647700"/>
              <a:gd name="connsiteY35" fmla="*/ 193358 h 762000"/>
              <a:gd name="connsiteX36" fmla="*/ 303086 w 647700"/>
              <a:gd name="connsiteY36" fmla="*/ 195263 h 762000"/>
              <a:gd name="connsiteX37" fmla="*/ 323089 w 647700"/>
              <a:gd name="connsiteY37" fmla="*/ 193358 h 762000"/>
              <a:gd name="connsiteX38" fmla="*/ 370714 w 647700"/>
              <a:gd name="connsiteY38" fmla="*/ 223838 h 762000"/>
              <a:gd name="connsiteX39" fmla="*/ 418339 w 647700"/>
              <a:gd name="connsiteY39" fmla="*/ 279083 h 762000"/>
              <a:gd name="connsiteX40" fmla="*/ 423101 w 647700"/>
              <a:gd name="connsiteY40" fmla="*/ 289560 h 762000"/>
              <a:gd name="connsiteX41" fmla="*/ 434531 w 647700"/>
              <a:gd name="connsiteY41" fmla="*/ 289560 h 762000"/>
              <a:gd name="connsiteX42" fmla="*/ 439294 w 647700"/>
              <a:gd name="connsiteY42" fmla="*/ 279083 h 762000"/>
              <a:gd name="connsiteX43" fmla="*/ 413576 w 647700"/>
              <a:gd name="connsiteY43" fmla="*/ 226695 h 762000"/>
              <a:gd name="connsiteX44" fmla="*/ 446914 w 647700"/>
              <a:gd name="connsiteY44" fmla="*/ 209550 h 762000"/>
              <a:gd name="connsiteX45" fmla="*/ 445961 w 647700"/>
              <a:gd name="connsiteY45" fmla="*/ 194310 h 762000"/>
              <a:gd name="connsiteX46" fmla="*/ 430721 w 647700"/>
              <a:gd name="connsiteY46" fmla="*/ 195263 h 762000"/>
              <a:gd name="connsiteX47" fmla="*/ 395479 w 647700"/>
              <a:gd name="connsiteY47" fmla="*/ 204788 h 762000"/>
              <a:gd name="connsiteX48" fmla="*/ 345949 w 647700"/>
              <a:gd name="connsiteY48" fmla="*/ 186690 h 762000"/>
              <a:gd name="connsiteX49" fmla="*/ 383096 w 647700"/>
              <a:gd name="connsiteY49" fmla="*/ 154305 h 762000"/>
              <a:gd name="connsiteX50" fmla="*/ 379286 w 647700"/>
              <a:gd name="connsiteY50" fmla="*/ 139065 h 762000"/>
              <a:gd name="connsiteX51" fmla="*/ 364999 w 647700"/>
              <a:gd name="connsiteY51" fmla="*/ 142875 h 762000"/>
              <a:gd name="connsiteX52" fmla="*/ 260224 w 647700"/>
              <a:gd name="connsiteY52" fmla="*/ 167640 h 762000"/>
              <a:gd name="connsiteX53" fmla="*/ 276416 w 647700"/>
              <a:gd name="connsiteY53" fmla="*/ 124778 h 762000"/>
              <a:gd name="connsiteX54" fmla="*/ 270701 w 647700"/>
              <a:gd name="connsiteY54" fmla="*/ 115253 h 762000"/>
              <a:gd name="connsiteX55" fmla="*/ 259271 w 647700"/>
              <a:gd name="connsiteY55" fmla="*/ 116205 h 762000"/>
              <a:gd name="connsiteX56" fmla="*/ 254509 w 647700"/>
              <a:gd name="connsiteY56" fmla="*/ 126682 h 762000"/>
              <a:gd name="connsiteX57" fmla="*/ 220219 w 647700"/>
              <a:gd name="connsiteY57" fmla="*/ 162878 h 762000"/>
              <a:gd name="connsiteX58" fmla="*/ 210694 w 647700"/>
              <a:gd name="connsiteY58" fmla="*/ 165735 h 762000"/>
              <a:gd name="connsiteX59" fmla="*/ 178309 w 647700"/>
              <a:gd name="connsiteY59" fmla="*/ 138113 h 762000"/>
              <a:gd name="connsiteX60" fmla="*/ 167831 w 647700"/>
              <a:gd name="connsiteY60" fmla="*/ 140970 h 762000"/>
              <a:gd name="connsiteX61" fmla="*/ 164974 w 647700"/>
              <a:gd name="connsiteY61" fmla="*/ 152400 h 762000"/>
              <a:gd name="connsiteX62" fmla="*/ 173546 w 647700"/>
              <a:gd name="connsiteY62" fmla="*/ 160020 h 762000"/>
              <a:gd name="connsiteX63" fmla="*/ 190691 w 647700"/>
              <a:gd name="connsiteY63" fmla="*/ 174308 h 762000"/>
              <a:gd name="connsiteX64" fmla="*/ 190691 w 647700"/>
              <a:gd name="connsiteY64" fmla="*/ 175260 h 762000"/>
              <a:gd name="connsiteX65" fmla="*/ 151639 w 647700"/>
              <a:gd name="connsiteY65" fmla="*/ 215265 h 762000"/>
              <a:gd name="connsiteX66" fmla="*/ 148781 w 647700"/>
              <a:gd name="connsiteY66" fmla="*/ 228600 h 762000"/>
              <a:gd name="connsiteX67" fmla="*/ 144019 w 647700"/>
              <a:gd name="connsiteY67" fmla="*/ 221933 h 762000"/>
              <a:gd name="connsiteX68" fmla="*/ 136399 w 647700"/>
              <a:gd name="connsiteY68" fmla="*/ 196215 h 762000"/>
              <a:gd name="connsiteX69" fmla="*/ 129731 w 647700"/>
              <a:gd name="connsiteY69" fmla="*/ 187643 h 762000"/>
              <a:gd name="connsiteX70" fmla="*/ 119254 w 647700"/>
              <a:gd name="connsiteY70" fmla="*/ 189548 h 762000"/>
              <a:gd name="connsiteX71" fmla="*/ 116396 w 647700"/>
              <a:gd name="connsiteY71" fmla="*/ 200025 h 762000"/>
              <a:gd name="connsiteX72" fmla="*/ 126874 w 647700"/>
              <a:gd name="connsiteY72" fmla="*/ 231458 h 762000"/>
              <a:gd name="connsiteX73" fmla="*/ 150686 w 647700"/>
              <a:gd name="connsiteY73" fmla="*/ 253365 h 762000"/>
              <a:gd name="connsiteX74" fmla="*/ 163069 w 647700"/>
              <a:gd name="connsiteY74" fmla="*/ 292418 h 762000"/>
              <a:gd name="connsiteX75" fmla="*/ 138304 w 647700"/>
              <a:gd name="connsiteY75" fmla="*/ 313373 h 762000"/>
              <a:gd name="connsiteX76" fmla="*/ 132589 w 647700"/>
              <a:gd name="connsiteY76" fmla="*/ 322898 h 762000"/>
              <a:gd name="connsiteX77" fmla="*/ 138304 w 647700"/>
              <a:gd name="connsiteY77" fmla="*/ 332423 h 762000"/>
              <a:gd name="connsiteX78" fmla="*/ 148781 w 647700"/>
              <a:gd name="connsiteY78" fmla="*/ 331470 h 762000"/>
              <a:gd name="connsiteX79" fmla="*/ 174499 w 647700"/>
              <a:gd name="connsiteY79" fmla="*/ 309563 h 762000"/>
              <a:gd name="connsiteX80" fmla="*/ 191644 w 647700"/>
              <a:gd name="connsiteY80" fmla="*/ 321945 h 762000"/>
              <a:gd name="connsiteX81" fmla="*/ 216409 w 647700"/>
              <a:gd name="connsiteY81" fmla="*/ 342900 h 762000"/>
              <a:gd name="connsiteX82" fmla="*/ 224981 w 647700"/>
              <a:gd name="connsiteY82" fmla="*/ 390525 h 762000"/>
              <a:gd name="connsiteX83" fmla="*/ 224981 w 647700"/>
              <a:gd name="connsiteY83" fmla="*/ 447675 h 762000"/>
              <a:gd name="connsiteX84" fmla="*/ 181166 w 647700"/>
              <a:gd name="connsiteY84" fmla="*/ 447675 h 762000"/>
              <a:gd name="connsiteX85" fmla="*/ 143066 w 647700"/>
              <a:gd name="connsiteY85" fmla="*/ 371475 h 762000"/>
              <a:gd name="connsiteX86" fmla="*/ 83059 w 647700"/>
              <a:gd name="connsiteY86" fmla="*/ 307658 h 762000"/>
              <a:gd name="connsiteX87" fmla="*/ 82106 w 647700"/>
              <a:gd name="connsiteY87" fmla="*/ 300990 h 762000"/>
              <a:gd name="connsiteX88" fmla="*/ 84964 w 647700"/>
              <a:gd name="connsiteY88" fmla="*/ 224790 h 762000"/>
              <a:gd name="connsiteX89" fmla="*/ 82106 w 647700"/>
              <a:gd name="connsiteY89" fmla="*/ 204788 h 762000"/>
              <a:gd name="connsiteX90" fmla="*/ 134494 w 647700"/>
              <a:gd name="connsiteY90" fmla="*/ 141923 h 762000"/>
              <a:gd name="connsiteX91" fmla="*/ 196406 w 647700"/>
              <a:gd name="connsiteY91" fmla="*/ 98107 h 762000"/>
              <a:gd name="connsiteX92" fmla="*/ 211646 w 647700"/>
              <a:gd name="connsiteY92" fmla="*/ 100013 h 762000"/>
              <a:gd name="connsiteX93" fmla="*/ 257366 w 647700"/>
              <a:gd name="connsiteY93" fmla="*/ 77153 h 762000"/>
              <a:gd name="connsiteX94" fmla="*/ 305944 w 647700"/>
              <a:gd name="connsiteY94" fmla="*/ 94298 h 762000"/>
              <a:gd name="connsiteX95" fmla="*/ 363094 w 647700"/>
              <a:gd name="connsiteY95" fmla="*/ 85725 h 762000"/>
              <a:gd name="connsiteX96" fmla="*/ 405004 w 647700"/>
              <a:gd name="connsiteY96" fmla="*/ 125730 h 762000"/>
              <a:gd name="connsiteX97" fmla="*/ 408814 w 647700"/>
              <a:gd name="connsiteY97" fmla="*/ 125730 h 762000"/>
              <a:gd name="connsiteX98" fmla="*/ 474536 w 647700"/>
              <a:gd name="connsiteY98" fmla="*/ 190500 h 762000"/>
              <a:gd name="connsiteX99" fmla="*/ 474536 w 647700"/>
              <a:gd name="connsiteY99" fmla="*/ 193358 h 762000"/>
              <a:gd name="connsiteX100" fmla="*/ 506921 w 647700"/>
              <a:gd name="connsiteY100" fmla="*/ 254318 h 762000"/>
              <a:gd name="connsiteX101" fmla="*/ 435484 w 647700"/>
              <a:gd name="connsiteY101" fmla="*/ 312420 h 762000"/>
              <a:gd name="connsiteX102" fmla="*/ 638366 w 647700"/>
              <a:gd name="connsiteY102" fmla="*/ 412433 h 762000"/>
              <a:gd name="connsiteX103" fmla="*/ 572644 w 647700"/>
              <a:gd name="connsiteY103" fmla="*/ 299085 h 762000"/>
              <a:gd name="connsiteX104" fmla="*/ 572644 w 647700"/>
              <a:gd name="connsiteY104" fmla="*/ 295275 h 762000"/>
              <a:gd name="connsiteX105" fmla="*/ 432626 w 647700"/>
              <a:gd name="connsiteY105" fmla="*/ 40005 h 762000"/>
              <a:gd name="connsiteX106" fmla="*/ 140209 w 647700"/>
              <a:gd name="connsiteY106" fmla="*/ 40005 h 762000"/>
              <a:gd name="connsiteX107" fmla="*/ 191 w 647700"/>
              <a:gd name="connsiteY107" fmla="*/ 295275 h 762000"/>
              <a:gd name="connsiteX108" fmla="*/ 112586 w 647700"/>
              <a:gd name="connsiteY108" fmla="*/ 523875 h 762000"/>
              <a:gd name="connsiteX109" fmla="*/ 112586 w 647700"/>
              <a:gd name="connsiteY109" fmla="*/ 762000 h 762000"/>
              <a:gd name="connsiteX110" fmla="*/ 413576 w 647700"/>
              <a:gd name="connsiteY110" fmla="*/ 762000 h 762000"/>
              <a:gd name="connsiteX111" fmla="*/ 413576 w 647700"/>
              <a:gd name="connsiteY111" fmla="*/ 648653 h 762000"/>
              <a:gd name="connsiteX112" fmla="*/ 460249 w 647700"/>
              <a:gd name="connsiteY112" fmla="*/ 648653 h 762000"/>
              <a:gd name="connsiteX113" fmla="*/ 540259 w 647700"/>
              <a:gd name="connsiteY113" fmla="*/ 615315 h 762000"/>
              <a:gd name="connsiteX114" fmla="*/ 572644 w 647700"/>
              <a:gd name="connsiteY114" fmla="*/ 535305 h 762000"/>
              <a:gd name="connsiteX115" fmla="*/ 572644 w 647700"/>
              <a:gd name="connsiteY115" fmla="*/ 478155 h 762000"/>
              <a:gd name="connsiteX116" fmla="*/ 614554 w 647700"/>
              <a:gd name="connsiteY116" fmla="*/ 478155 h 762000"/>
              <a:gd name="connsiteX117" fmla="*/ 638366 w 647700"/>
              <a:gd name="connsiteY117" fmla="*/ 41243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47700" h="762000">
                <a:moveTo>
                  <a:pt x="435484" y="312420"/>
                </a:moveTo>
                <a:lnTo>
                  <a:pt x="350711" y="312420"/>
                </a:lnTo>
                <a:cubicBezTo>
                  <a:pt x="314516" y="312420"/>
                  <a:pt x="284989" y="340995"/>
                  <a:pt x="284989" y="377190"/>
                </a:cubicBezTo>
                <a:lnTo>
                  <a:pt x="284989" y="447675"/>
                </a:lnTo>
                <a:lnTo>
                  <a:pt x="242126" y="447675"/>
                </a:lnTo>
                <a:lnTo>
                  <a:pt x="242126" y="391478"/>
                </a:lnTo>
                <a:cubicBezTo>
                  <a:pt x="242126" y="371475"/>
                  <a:pt x="243079" y="345758"/>
                  <a:pt x="228791" y="329565"/>
                </a:cubicBezTo>
                <a:cubicBezTo>
                  <a:pt x="220219" y="320040"/>
                  <a:pt x="210694" y="312420"/>
                  <a:pt x="200216" y="304800"/>
                </a:cubicBezTo>
                <a:cubicBezTo>
                  <a:pt x="192596" y="300038"/>
                  <a:pt x="184976" y="294323"/>
                  <a:pt x="179261" y="286703"/>
                </a:cubicBezTo>
                <a:cubicBezTo>
                  <a:pt x="176404" y="282893"/>
                  <a:pt x="174499" y="278130"/>
                  <a:pt x="172594" y="273368"/>
                </a:cubicBezTo>
                <a:cubicBezTo>
                  <a:pt x="184024" y="268605"/>
                  <a:pt x="196406" y="267653"/>
                  <a:pt x="207836" y="268605"/>
                </a:cubicBezTo>
                <a:cubicBezTo>
                  <a:pt x="213551" y="268605"/>
                  <a:pt x="218314" y="264795"/>
                  <a:pt x="218314" y="259080"/>
                </a:cubicBezTo>
                <a:cubicBezTo>
                  <a:pt x="219266" y="253365"/>
                  <a:pt x="215456" y="248602"/>
                  <a:pt x="210694" y="246698"/>
                </a:cubicBezTo>
                <a:cubicBezTo>
                  <a:pt x="196406" y="244793"/>
                  <a:pt x="181166" y="246698"/>
                  <a:pt x="166879" y="251460"/>
                </a:cubicBezTo>
                <a:cubicBezTo>
                  <a:pt x="166879" y="249555"/>
                  <a:pt x="166879" y="247650"/>
                  <a:pt x="165926" y="246698"/>
                </a:cubicBezTo>
                <a:cubicBezTo>
                  <a:pt x="164974" y="238125"/>
                  <a:pt x="166879" y="229552"/>
                  <a:pt x="168784" y="220980"/>
                </a:cubicBezTo>
                <a:cubicBezTo>
                  <a:pt x="176404" y="200978"/>
                  <a:pt x="195454" y="192405"/>
                  <a:pt x="213551" y="185738"/>
                </a:cubicBezTo>
                <a:cubicBezTo>
                  <a:pt x="216409" y="184785"/>
                  <a:pt x="220219" y="183833"/>
                  <a:pt x="224981" y="182880"/>
                </a:cubicBezTo>
                <a:lnTo>
                  <a:pt x="227839" y="181928"/>
                </a:lnTo>
                <a:lnTo>
                  <a:pt x="228791" y="181928"/>
                </a:lnTo>
                <a:cubicBezTo>
                  <a:pt x="233554" y="182880"/>
                  <a:pt x="237364" y="183833"/>
                  <a:pt x="241174" y="184785"/>
                </a:cubicBezTo>
                <a:lnTo>
                  <a:pt x="245936" y="185738"/>
                </a:lnTo>
                <a:lnTo>
                  <a:pt x="251651" y="186690"/>
                </a:lnTo>
                <a:cubicBezTo>
                  <a:pt x="261176" y="198120"/>
                  <a:pt x="265939" y="212408"/>
                  <a:pt x="264986" y="226695"/>
                </a:cubicBezTo>
                <a:cubicBezTo>
                  <a:pt x="264034" y="240983"/>
                  <a:pt x="257366" y="254318"/>
                  <a:pt x="245936" y="263843"/>
                </a:cubicBezTo>
                <a:cubicBezTo>
                  <a:pt x="242126" y="267653"/>
                  <a:pt x="241174" y="274320"/>
                  <a:pt x="244984" y="279083"/>
                </a:cubicBezTo>
                <a:cubicBezTo>
                  <a:pt x="248794" y="282893"/>
                  <a:pt x="254509" y="283845"/>
                  <a:pt x="259271" y="280035"/>
                </a:cubicBezTo>
                <a:cubicBezTo>
                  <a:pt x="265939" y="274320"/>
                  <a:pt x="271654" y="267653"/>
                  <a:pt x="275464" y="260033"/>
                </a:cubicBezTo>
                <a:lnTo>
                  <a:pt x="276416" y="260033"/>
                </a:lnTo>
                <a:cubicBezTo>
                  <a:pt x="292609" y="258127"/>
                  <a:pt x="308801" y="253365"/>
                  <a:pt x="323089" y="245745"/>
                </a:cubicBezTo>
                <a:cubicBezTo>
                  <a:pt x="324994" y="243840"/>
                  <a:pt x="326899" y="241935"/>
                  <a:pt x="327851" y="239077"/>
                </a:cubicBezTo>
                <a:cubicBezTo>
                  <a:pt x="328804" y="236220"/>
                  <a:pt x="327851" y="233363"/>
                  <a:pt x="325946" y="231458"/>
                </a:cubicBezTo>
                <a:cubicBezTo>
                  <a:pt x="322136" y="226695"/>
                  <a:pt x="316421" y="225743"/>
                  <a:pt x="311659" y="228600"/>
                </a:cubicBezTo>
                <a:cubicBezTo>
                  <a:pt x="303086" y="233363"/>
                  <a:pt x="294514" y="237173"/>
                  <a:pt x="284036" y="238125"/>
                </a:cubicBezTo>
                <a:cubicBezTo>
                  <a:pt x="284989" y="235268"/>
                  <a:pt x="285941" y="231458"/>
                  <a:pt x="285941" y="228600"/>
                </a:cubicBezTo>
                <a:cubicBezTo>
                  <a:pt x="286894" y="216218"/>
                  <a:pt x="284989" y="203835"/>
                  <a:pt x="280226" y="193358"/>
                </a:cubicBezTo>
                <a:cubicBezTo>
                  <a:pt x="287846" y="194310"/>
                  <a:pt x="295466" y="195263"/>
                  <a:pt x="303086" y="195263"/>
                </a:cubicBezTo>
                <a:cubicBezTo>
                  <a:pt x="309754" y="195263"/>
                  <a:pt x="316421" y="194310"/>
                  <a:pt x="323089" y="193358"/>
                </a:cubicBezTo>
                <a:cubicBezTo>
                  <a:pt x="335471" y="208598"/>
                  <a:pt x="351664" y="219075"/>
                  <a:pt x="370714" y="223838"/>
                </a:cubicBezTo>
                <a:cubicBezTo>
                  <a:pt x="395479" y="236220"/>
                  <a:pt x="418339" y="252413"/>
                  <a:pt x="418339" y="279083"/>
                </a:cubicBezTo>
                <a:cubicBezTo>
                  <a:pt x="418339" y="282893"/>
                  <a:pt x="420244" y="287655"/>
                  <a:pt x="423101" y="289560"/>
                </a:cubicBezTo>
                <a:cubicBezTo>
                  <a:pt x="426911" y="291465"/>
                  <a:pt x="430721" y="291465"/>
                  <a:pt x="434531" y="289560"/>
                </a:cubicBezTo>
                <a:cubicBezTo>
                  <a:pt x="438341" y="287655"/>
                  <a:pt x="440246" y="282893"/>
                  <a:pt x="439294" y="279083"/>
                </a:cubicBezTo>
                <a:cubicBezTo>
                  <a:pt x="439294" y="258127"/>
                  <a:pt x="429769" y="239077"/>
                  <a:pt x="413576" y="226695"/>
                </a:cubicBezTo>
                <a:cubicBezTo>
                  <a:pt x="426911" y="225743"/>
                  <a:pt x="438341" y="219075"/>
                  <a:pt x="446914" y="209550"/>
                </a:cubicBezTo>
                <a:cubicBezTo>
                  <a:pt x="450724" y="204788"/>
                  <a:pt x="449771" y="198120"/>
                  <a:pt x="445961" y="194310"/>
                </a:cubicBezTo>
                <a:cubicBezTo>
                  <a:pt x="441199" y="190500"/>
                  <a:pt x="434531" y="191453"/>
                  <a:pt x="430721" y="195263"/>
                </a:cubicBezTo>
                <a:cubicBezTo>
                  <a:pt x="425959" y="200978"/>
                  <a:pt x="413576" y="205740"/>
                  <a:pt x="395479" y="204788"/>
                </a:cubicBezTo>
                <a:cubicBezTo>
                  <a:pt x="377381" y="204788"/>
                  <a:pt x="359284" y="198120"/>
                  <a:pt x="345949" y="186690"/>
                </a:cubicBezTo>
                <a:cubicBezTo>
                  <a:pt x="361189" y="180023"/>
                  <a:pt x="374524" y="168593"/>
                  <a:pt x="383096" y="154305"/>
                </a:cubicBezTo>
                <a:cubicBezTo>
                  <a:pt x="385954" y="149543"/>
                  <a:pt x="384049" y="142875"/>
                  <a:pt x="379286" y="139065"/>
                </a:cubicBezTo>
                <a:cubicBezTo>
                  <a:pt x="374524" y="136208"/>
                  <a:pt x="367856" y="138113"/>
                  <a:pt x="364999" y="142875"/>
                </a:cubicBezTo>
                <a:cubicBezTo>
                  <a:pt x="348806" y="172403"/>
                  <a:pt x="314516" y="180975"/>
                  <a:pt x="260224" y="167640"/>
                </a:cubicBezTo>
                <a:cubicBezTo>
                  <a:pt x="272606" y="157163"/>
                  <a:pt x="278321" y="140970"/>
                  <a:pt x="276416" y="124778"/>
                </a:cubicBezTo>
                <a:cubicBezTo>
                  <a:pt x="276416" y="120968"/>
                  <a:pt x="274511" y="117157"/>
                  <a:pt x="270701" y="115253"/>
                </a:cubicBezTo>
                <a:cubicBezTo>
                  <a:pt x="266891" y="113348"/>
                  <a:pt x="263081" y="113348"/>
                  <a:pt x="259271" y="116205"/>
                </a:cubicBezTo>
                <a:cubicBezTo>
                  <a:pt x="255461" y="118110"/>
                  <a:pt x="254509" y="122873"/>
                  <a:pt x="254509" y="126682"/>
                </a:cubicBezTo>
                <a:cubicBezTo>
                  <a:pt x="255461" y="151448"/>
                  <a:pt x="242126" y="156210"/>
                  <a:pt x="220219" y="162878"/>
                </a:cubicBezTo>
                <a:cubicBezTo>
                  <a:pt x="217361" y="163830"/>
                  <a:pt x="213551" y="164783"/>
                  <a:pt x="210694" y="165735"/>
                </a:cubicBezTo>
                <a:cubicBezTo>
                  <a:pt x="204979" y="152400"/>
                  <a:pt x="192596" y="141923"/>
                  <a:pt x="178309" y="138113"/>
                </a:cubicBezTo>
                <a:cubicBezTo>
                  <a:pt x="174499" y="137160"/>
                  <a:pt x="170689" y="138113"/>
                  <a:pt x="167831" y="140970"/>
                </a:cubicBezTo>
                <a:cubicBezTo>
                  <a:pt x="164974" y="143828"/>
                  <a:pt x="164021" y="147638"/>
                  <a:pt x="164974" y="152400"/>
                </a:cubicBezTo>
                <a:cubicBezTo>
                  <a:pt x="165926" y="156210"/>
                  <a:pt x="168784" y="159068"/>
                  <a:pt x="173546" y="160020"/>
                </a:cubicBezTo>
                <a:cubicBezTo>
                  <a:pt x="181166" y="161925"/>
                  <a:pt x="186881" y="167640"/>
                  <a:pt x="190691" y="174308"/>
                </a:cubicBezTo>
                <a:lnTo>
                  <a:pt x="190691" y="175260"/>
                </a:lnTo>
                <a:cubicBezTo>
                  <a:pt x="172594" y="182880"/>
                  <a:pt x="158306" y="197168"/>
                  <a:pt x="151639" y="215265"/>
                </a:cubicBezTo>
                <a:cubicBezTo>
                  <a:pt x="149734" y="219075"/>
                  <a:pt x="148781" y="223838"/>
                  <a:pt x="148781" y="228600"/>
                </a:cubicBezTo>
                <a:cubicBezTo>
                  <a:pt x="146876" y="226695"/>
                  <a:pt x="144971" y="224790"/>
                  <a:pt x="144019" y="221933"/>
                </a:cubicBezTo>
                <a:cubicBezTo>
                  <a:pt x="140209" y="214313"/>
                  <a:pt x="137351" y="204788"/>
                  <a:pt x="136399" y="196215"/>
                </a:cubicBezTo>
                <a:cubicBezTo>
                  <a:pt x="135446" y="192405"/>
                  <a:pt x="132589" y="188595"/>
                  <a:pt x="129731" y="187643"/>
                </a:cubicBezTo>
                <a:cubicBezTo>
                  <a:pt x="125921" y="185738"/>
                  <a:pt x="122111" y="186690"/>
                  <a:pt x="119254" y="189548"/>
                </a:cubicBezTo>
                <a:cubicBezTo>
                  <a:pt x="116396" y="192405"/>
                  <a:pt x="114491" y="196215"/>
                  <a:pt x="116396" y="200025"/>
                </a:cubicBezTo>
                <a:cubicBezTo>
                  <a:pt x="118301" y="211455"/>
                  <a:pt x="121159" y="221933"/>
                  <a:pt x="126874" y="231458"/>
                </a:cubicBezTo>
                <a:cubicBezTo>
                  <a:pt x="132589" y="240983"/>
                  <a:pt x="140209" y="248602"/>
                  <a:pt x="150686" y="253365"/>
                </a:cubicBezTo>
                <a:cubicBezTo>
                  <a:pt x="151639" y="266700"/>
                  <a:pt x="156401" y="280035"/>
                  <a:pt x="163069" y="292418"/>
                </a:cubicBezTo>
                <a:cubicBezTo>
                  <a:pt x="156401" y="300990"/>
                  <a:pt x="147829" y="307658"/>
                  <a:pt x="138304" y="313373"/>
                </a:cubicBezTo>
                <a:cubicBezTo>
                  <a:pt x="135446" y="315278"/>
                  <a:pt x="133541" y="319088"/>
                  <a:pt x="132589" y="322898"/>
                </a:cubicBezTo>
                <a:cubicBezTo>
                  <a:pt x="132589" y="326708"/>
                  <a:pt x="134494" y="330518"/>
                  <a:pt x="138304" y="332423"/>
                </a:cubicBezTo>
                <a:cubicBezTo>
                  <a:pt x="142114" y="334328"/>
                  <a:pt x="145924" y="334328"/>
                  <a:pt x="148781" y="331470"/>
                </a:cubicBezTo>
                <a:cubicBezTo>
                  <a:pt x="158306" y="324803"/>
                  <a:pt x="166879" y="318135"/>
                  <a:pt x="174499" y="309563"/>
                </a:cubicBezTo>
                <a:cubicBezTo>
                  <a:pt x="180214" y="314325"/>
                  <a:pt x="185929" y="318135"/>
                  <a:pt x="191644" y="321945"/>
                </a:cubicBezTo>
                <a:cubicBezTo>
                  <a:pt x="201169" y="327660"/>
                  <a:pt x="208789" y="334328"/>
                  <a:pt x="216409" y="342900"/>
                </a:cubicBezTo>
                <a:cubicBezTo>
                  <a:pt x="224981" y="353378"/>
                  <a:pt x="224981" y="373380"/>
                  <a:pt x="224981" y="390525"/>
                </a:cubicBezTo>
                <a:lnTo>
                  <a:pt x="224981" y="447675"/>
                </a:lnTo>
                <a:lnTo>
                  <a:pt x="181166" y="447675"/>
                </a:lnTo>
                <a:cubicBezTo>
                  <a:pt x="181166" y="377190"/>
                  <a:pt x="146876" y="373380"/>
                  <a:pt x="143066" y="371475"/>
                </a:cubicBezTo>
                <a:cubicBezTo>
                  <a:pt x="128779" y="367665"/>
                  <a:pt x="91631" y="347663"/>
                  <a:pt x="83059" y="307658"/>
                </a:cubicBezTo>
                <a:cubicBezTo>
                  <a:pt x="82106" y="305753"/>
                  <a:pt x="82106" y="302895"/>
                  <a:pt x="82106" y="300990"/>
                </a:cubicBezTo>
                <a:cubicBezTo>
                  <a:pt x="65914" y="278130"/>
                  <a:pt x="66866" y="246698"/>
                  <a:pt x="84964" y="224790"/>
                </a:cubicBezTo>
                <a:cubicBezTo>
                  <a:pt x="83059" y="218123"/>
                  <a:pt x="82106" y="211455"/>
                  <a:pt x="82106" y="204788"/>
                </a:cubicBezTo>
                <a:cubicBezTo>
                  <a:pt x="82106" y="174308"/>
                  <a:pt x="104014" y="147638"/>
                  <a:pt x="134494" y="141923"/>
                </a:cubicBezTo>
                <a:cubicBezTo>
                  <a:pt x="144019" y="115253"/>
                  <a:pt x="168784" y="97155"/>
                  <a:pt x="196406" y="98107"/>
                </a:cubicBezTo>
                <a:cubicBezTo>
                  <a:pt x="201169" y="98107"/>
                  <a:pt x="206884" y="99060"/>
                  <a:pt x="211646" y="100013"/>
                </a:cubicBezTo>
                <a:cubicBezTo>
                  <a:pt x="223076" y="86678"/>
                  <a:pt x="239269" y="79057"/>
                  <a:pt x="257366" y="77153"/>
                </a:cubicBezTo>
                <a:cubicBezTo>
                  <a:pt x="275464" y="76200"/>
                  <a:pt x="292609" y="81915"/>
                  <a:pt x="305944" y="94298"/>
                </a:cubicBezTo>
                <a:cubicBezTo>
                  <a:pt x="323089" y="82868"/>
                  <a:pt x="344044" y="80010"/>
                  <a:pt x="363094" y="85725"/>
                </a:cubicBezTo>
                <a:cubicBezTo>
                  <a:pt x="383096" y="91440"/>
                  <a:pt x="398336" y="106680"/>
                  <a:pt x="405004" y="125730"/>
                </a:cubicBezTo>
                <a:lnTo>
                  <a:pt x="408814" y="125730"/>
                </a:lnTo>
                <a:cubicBezTo>
                  <a:pt x="445009" y="125730"/>
                  <a:pt x="473584" y="154305"/>
                  <a:pt x="474536" y="190500"/>
                </a:cubicBezTo>
                <a:lnTo>
                  <a:pt x="474536" y="193358"/>
                </a:lnTo>
                <a:cubicBezTo>
                  <a:pt x="496444" y="205740"/>
                  <a:pt x="508826" y="229552"/>
                  <a:pt x="506921" y="254318"/>
                </a:cubicBezTo>
                <a:cubicBezTo>
                  <a:pt x="499301" y="287655"/>
                  <a:pt x="469774" y="313373"/>
                  <a:pt x="435484" y="312420"/>
                </a:cubicBezTo>
                <a:close/>
                <a:moveTo>
                  <a:pt x="638366" y="412433"/>
                </a:moveTo>
                <a:lnTo>
                  <a:pt x="572644" y="299085"/>
                </a:lnTo>
                <a:lnTo>
                  <a:pt x="572644" y="295275"/>
                </a:lnTo>
                <a:cubicBezTo>
                  <a:pt x="576454" y="190500"/>
                  <a:pt x="523114" y="92393"/>
                  <a:pt x="432626" y="40005"/>
                </a:cubicBezTo>
                <a:cubicBezTo>
                  <a:pt x="342139" y="-13335"/>
                  <a:pt x="230696" y="-13335"/>
                  <a:pt x="140209" y="40005"/>
                </a:cubicBezTo>
                <a:cubicBezTo>
                  <a:pt x="49721" y="92393"/>
                  <a:pt x="-3619" y="190500"/>
                  <a:pt x="191" y="295275"/>
                </a:cubicBezTo>
                <a:cubicBezTo>
                  <a:pt x="191" y="384810"/>
                  <a:pt x="41149" y="469583"/>
                  <a:pt x="112586" y="523875"/>
                </a:cubicBezTo>
                <a:lnTo>
                  <a:pt x="112586" y="762000"/>
                </a:lnTo>
                <a:lnTo>
                  <a:pt x="413576" y="762000"/>
                </a:lnTo>
                <a:lnTo>
                  <a:pt x="413576" y="648653"/>
                </a:lnTo>
                <a:lnTo>
                  <a:pt x="460249" y="648653"/>
                </a:lnTo>
                <a:cubicBezTo>
                  <a:pt x="490729" y="648653"/>
                  <a:pt x="519304" y="637223"/>
                  <a:pt x="540259" y="615315"/>
                </a:cubicBezTo>
                <a:cubicBezTo>
                  <a:pt x="561214" y="594360"/>
                  <a:pt x="572644" y="564833"/>
                  <a:pt x="572644" y="535305"/>
                </a:cubicBezTo>
                <a:lnTo>
                  <a:pt x="572644" y="478155"/>
                </a:lnTo>
                <a:lnTo>
                  <a:pt x="614554" y="478155"/>
                </a:lnTo>
                <a:cubicBezTo>
                  <a:pt x="639319" y="476250"/>
                  <a:pt x="661226" y="447675"/>
                  <a:pt x="638366" y="412433"/>
                </a:cubicBezTo>
                <a:close/>
              </a:path>
            </a:pathLst>
          </a:custGeom>
          <a:solidFill>
            <a:schemeClr val="accent3"/>
          </a:solidFill>
          <a:ln w="9525" cap="flat">
            <a:noFill/>
            <a:prstDash val="solid"/>
            <a:miter/>
          </a:ln>
        </p:spPr>
        <p:txBody>
          <a:bodyPr rtlCol="0" anchor="ctr"/>
          <a:lstStyle/>
          <a:p>
            <a:endParaRPr lang="it-IT" sz="1013"/>
          </a:p>
        </p:txBody>
      </p:sp>
      <p:sp>
        <p:nvSpPr>
          <p:cNvPr id="1691" name="Elemento grafico 1663" descr="Cuore con pulsazioni">
            <a:extLst>
              <a:ext uri="{FF2B5EF4-FFF2-40B4-BE49-F238E27FC236}">
                <a16:creationId xmlns:a16="http://schemas.microsoft.com/office/drawing/2014/main" id="{4DC389C2-C25F-094A-AD69-AA26CC27BA23}"/>
              </a:ext>
            </a:extLst>
          </p:cNvPr>
          <p:cNvSpPr/>
          <p:nvPr/>
        </p:nvSpPr>
        <p:spPr>
          <a:xfrm>
            <a:off x="955671" y="4339207"/>
            <a:ext cx="163171" cy="155864"/>
          </a:xfrm>
          <a:custGeom>
            <a:avLst/>
            <a:gdLst>
              <a:gd name="connsiteX0" fmla="*/ 325917 w 638175"/>
              <a:gd name="connsiteY0" fmla="*/ 611677 h 609600"/>
              <a:gd name="connsiteX1" fmla="*/ 445265 w 638175"/>
              <a:gd name="connsiteY1" fmla="*/ 505854 h 609600"/>
              <a:gd name="connsiteX2" fmla="*/ 589378 w 638175"/>
              <a:gd name="connsiteY2" fmla="*/ 331928 h 609600"/>
              <a:gd name="connsiteX3" fmla="*/ 638813 w 638175"/>
              <a:gd name="connsiteY3" fmla="*/ 118187 h 609600"/>
              <a:gd name="connsiteX4" fmla="*/ 497557 w 638175"/>
              <a:gd name="connsiteY4" fmla="*/ 648 h 609600"/>
              <a:gd name="connsiteX5" fmla="*/ 323250 w 638175"/>
              <a:gd name="connsiteY5" fmla="*/ 127902 h 609600"/>
              <a:gd name="connsiteX6" fmla="*/ 169040 w 638175"/>
              <a:gd name="connsiteY6" fmla="*/ 267 h 609600"/>
              <a:gd name="connsiteX7" fmla="*/ 15878 w 638175"/>
              <a:gd name="connsiteY7" fmla="*/ 98565 h 609600"/>
              <a:gd name="connsiteX8" fmla="*/ 46167 w 638175"/>
              <a:gd name="connsiteY8" fmla="*/ 313640 h 609600"/>
              <a:gd name="connsiteX9" fmla="*/ 188471 w 638175"/>
              <a:gd name="connsiteY9" fmla="*/ 493091 h 609600"/>
              <a:gd name="connsiteX10" fmla="*/ 323250 w 638175"/>
              <a:gd name="connsiteY10" fmla="*/ 613773 h 609600"/>
              <a:gd name="connsiteX11" fmla="*/ 170850 w 638175"/>
              <a:gd name="connsiteY11" fmla="*/ 287827 h 609600"/>
              <a:gd name="connsiteX12" fmla="*/ 199425 w 638175"/>
              <a:gd name="connsiteY12" fmla="*/ 202102 h 609600"/>
              <a:gd name="connsiteX13" fmla="*/ 216379 w 638175"/>
              <a:gd name="connsiteY13" fmla="*/ 151143 h 609600"/>
              <a:gd name="connsiteX14" fmla="*/ 245811 w 638175"/>
              <a:gd name="connsiteY14" fmla="*/ 127807 h 609600"/>
              <a:gd name="connsiteX15" fmla="*/ 259432 w 638175"/>
              <a:gd name="connsiteY15" fmla="*/ 153906 h 609600"/>
              <a:gd name="connsiteX16" fmla="*/ 267338 w 638175"/>
              <a:gd name="connsiteY16" fmla="*/ 196101 h 609600"/>
              <a:gd name="connsiteX17" fmla="*/ 290198 w 638175"/>
              <a:gd name="connsiteY17" fmla="*/ 318021 h 609600"/>
              <a:gd name="connsiteX18" fmla="*/ 305343 w 638175"/>
              <a:gd name="connsiteY18" fmla="*/ 398984 h 609600"/>
              <a:gd name="connsiteX19" fmla="*/ 360588 w 638175"/>
              <a:gd name="connsiteY19" fmla="*/ 252870 h 609600"/>
              <a:gd name="connsiteX20" fmla="*/ 372780 w 638175"/>
              <a:gd name="connsiteY20" fmla="*/ 220676 h 609600"/>
              <a:gd name="connsiteX21" fmla="*/ 391830 w 638175"/>
              <a:gd name="connsiteY21" fmla="*/ 200578 h 609600"/>
              <a:gd name="connsiteX22" fmla="*/ 414785 w 638175"/>
              <a:gd name="connsiteY22" fmla="*/ 223438 h 609600"/>
              <a:gd name="connsiteX23" fmla="*/ 426501 w 638175"/>
              <a:gd name="connsiteY23" fmla="*/ 263634 h 609600"/>
              <a:gd name="connsiteX24" fmla="*/ 449742 w 638175"/>
              <a:gd name="connsiteY24" fmla="*/ 343548 h 609600"/>
              <a:gd name="connsiteX25" fmla="*/ 472697 w 638175"/>
              <a:gd name="connsiteY25" fmla="*/ 318307 h 609600"/>
              <a:gd name="connsiteX26" fmla="*/ 497367 w 638175"/>
              <a:gd name="connsiteY26" fmla="*/ 291828 h 609600"/>
              <a:gd name="connsiteX27" fmla="*/ 535467 w 638175"/>
              <a:gd name="connsiteY27" fmla="*/ 288208 h 609600"/>
              <a:gd name="connsiteX28" fmla="*/ 570900 w 638175"/>
              <a:gd name="connsiteY28" fmla="*/ 288208 h 609600"/>
              <a:gd name="connsiteX29" fmla="*/ 547563 w 638175"/>
              <a:gd name="connsiteY29" fmla="*/ 326308 h 609600"/>
              <a:gd name="connsiteX30" fmla="*/ 516607 w 638175"/>
              <a:gd name="connsiteY30" fmla="*/ 326308 h 609600"/>
              <a:gd name="connsiteX31" fmla="*/ 455361 w 638175"/>
              <a:gd name="connsiteY31" fmla="*/ 393745 h 609600"/>
              <a:gd name="connsiteX32" fmla="*/ 428527 w 638175"/>
              <a:gd name="connsiteY32" fmla="*/ 396129 h 609600"/>
              <a:gd name="connsiteX33" fmla="*/ 424500 w 638175"/>
              <a:gd name="connsiteY33" fmla="*/ 391459 h 609600"/>
              <a:gd name="connsiteX34" fmla="*/ 420024 w 638175"/>
              <a:gd name="connsiteY34" fmla="*/ 378505 h 609600"/>
              <a:gd name="connsiteX35" fmla="*/ 404117 w 638175"/>
              <a:gd name="connsiteY35" fmla="*/ 324117 h 609600"/>
              <a:gd name="connsiteX36" fmla="*/ 391163 w 638175"/>
              <a:gd name="connsiteY36" fmla="*/ 279540 h 609600"/>
              <a:gd name="connsiteX37" fmla="*/ 318487 w 638175"/>
              <a:gd name="connsiteY37" fmla="*/ 471660 h 609600"/>
              <a:gd name="connsiteX38" fmla="*/ 309819 w 638175"/>
              <a:gd name="connsiteY38" fmla="*/ 484804 h 609600"/>
              <a:gd name="connsiteX39" fmla="*/ 283331 w 638175"/>
              <a:gd name="connsiteY39" fmla="*/ 479888 h 609600"/>
              <a:gd name="connsiteX40" fmla="*/ 280292 w 638175"/>
              <a:gd name="connsiteY40" fmla="*/ 472517 h 609600"/>
              <a:gd name="connsiteX41" fmla="*/ 275244 w 638175"/>
              <a:gd name="connsiteY41" fmla="*/ 445847 h 609600"/>
              <a:gd name="connsiteX42" fmla="*/ 251145 w 638175"/>
              <a:gd name="connsiteY42" fmla="*/ 317259 h 609600"/>
              <a:gd name="connsiteX43" fmla="*/ 233143 w 638175"/>
              <a:gd name="connsiteY43" fmla="*/ 221152 h 609600"/>
              <a:gd name="connsiteX44" fmla="*/ 206283 w 638175"/>
              <a:gd name="connsiteY44" fmla="*/ 301829 h 609600"/>
              <a:gd name="connsiteX45" fmla="*/ 183518 w 638175"/>
              <a:gd name="connsiteY45" fmla="*/ 326308 h 609600"/>
              <a:gd name="connsiteX46" fmla="*/ 141513 w 638175"/>
              <a:gd name="connsiteY46" fmla="*/ 326308 h 609600"/>
              <a:gd name="connsiteX47" fmla="*/ 98650 w 638175"/>
              <a:gd name="connsiteY47" fmla="*/ 326308 h 609600"/>
              <a:gd name="connsiteX48" fmla="*/ 75314 w 638175"/>
              <a:gd name="connsiteY48" fmla="*/ 28820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175" h="609600">
                <a:moveTo>
                  <a:pt x="325917" y="611677"/>
                </a:moveTo>
                <a:cubicBezTo>
                  <a:pt x="367682" y="578705"/>
                  <a:pt x="407530" y="543373"/>
                  <a:pt x="445265" y="505854"/>
                </a:cubicBezTo>
                <a:cubicBezTo>
                  <a:pt x="499966" y="453739"/>
                  <a:pt x="548337" y="395362"/>
                  <a:pt x="589378" y="331928"/>
                </a:cubicBezTo>
                <a:cubicBezTo>
                  <a:pt x="627478" y="270587"/>
                  <a:pt x="663864" y="190958"/>
                  <a:pt x="638813" y="118187"/>
                </a:cubicBezTo>
                <a:cubicBezTo>
                  <a:pt x="618525" y="57989"/>
                  <a:pt x="562232" y="6840"/>
                  <a:pt x="497557" y="648"/>
                </a:cubicBezTo>
                <a:cubicBezTo>
                  <a:pt x="415833" y="-7448"/>
                  <a:pt x="356682" y="61704"/>
                  <a:pt x="323250" y="127902"/>
                </a:cubicBezTo>
                <a:cubicBezTo>
                  <a:pt x="292674" y="67323"/>
                  <a:pt x="242097" y="4839"/>
                  <a:pt x="169040" y="267"/>
                </a:cubicBezTo>
                <a:cubicBezTo>
                  <a:pt x="104175" y="-3733"/>
                  <a:pt x="43786" y="41892"/>
                  <a:pt x="15878" y="98565"/>
                </a:cubicBezTo>
                <a:cubicBezTo>
                  <a:pt x="-19079" y="169717"/>
                  <a:pt x="9401" y="249727"/>
                  <a:pt x="46167" y="313640"/>
                </a:cubicBezTo>
                <a:cubicBezTo>
                  <a:pt x="84267" y="380315"/>
                  <a:pt x="134940" y="438894"/>
                  <a:pt x="188471" y="493091"/>
                </a:cubicBezTo>
                <a:cubicBezTo>
                  <a:pt x="230670" y="536264"/>
                  <a:pt x="275695" y="576580"/>
                  <a:pt x="323250" y="613773"/>
                </a:cubicBezTo>
                <a:close/>
                <a:moveTo>
                  <a:pt x="170850" y="287827"/>
                </a:moveTo>
                <a:lnTo>
                  <a:pt x="199425" y="202102"/>
                </a:lnTo>
                <a:lnTo>
                  <a:pt x="216379" y="151143"/>
                </a:lnTo>
                <a:cubicBezTo>
                  <a:pt x="220761" y="137904"/>
                  <a:pt x="227523" y="120187"/>
                  <a:pt x="245811" y="127807"/>
                </a:cubicBezTo>
                <a:cubicBezTo>
                  <a:pt x="256860" y="132474"/>
                  <a:pt x="257527" y="143904"/>
                  <a:pt x="259432" y="153906"/>
                </a:cubicBezTo>
                <a:lnTo>
                  <a:pt x="267338" y="196101"/>
                </a:lnTo>
                <a:lnTo>
                  <a:pt x="290198" y="318021"/>
                </a:lnTo>
                <a:lnTo>
                  <a:pt x="305343" y="398984"/>
                </a:lnTo>
                <a:lnTo>
                  <a:pt x="360588" y="252870"/>
                </a:lnTo>
                <a:lnTo>
                  <a:pt x="372780" y="220676"/>
                </a:lnTo>
                <a:cubicBezTo>
                  <a:pt x="376304" y="211151"/>
                  <a:pt x="379923" y="201626"/>
                  <a:pt x="391830" y="200578"/>
                </a:cubicBezTo>
                <a:cubicBezTo>
                  <a:pt x="406974" y="199054"/>
                  <a:pt x="411451" y="212008"/>
                  <a:pt x="414785" y="223438"/>
                </a:cubicBezTo>
                <a:lnTo>
                  <a:pt x="426501" y="263634"/>
                </a:lnTo>
                <a:lnTo>
                  <a:pt x="449742" y="343548"/>
                </a:lnTo>
                <a:lnTo>
                  <a:pt x="472697" y="318307"/>
                </a:lnTo>
                <a:cubicBezTo>
                  <a:pt x="480040" y="308699"/>
                  <a:pt x="488302" y="299831"/>
                  <a:pt x="497367" y="291828"/>
                </a:cubicBezTo>
                <a:cubicBezTo>
                  <a:pt x="506892" y="285160"/>
                  <a:pt x="524513" y="288208"/>
                  <a:pt x="535467" y="288208"/>
                </a:cubicBezTo>
                <a:lnTo>
                  <a:pt x="570900" y="288208"/>
                </a:lnTo>
                <a:cubicBezTo>
                  <a:pt x="563851" y="300876"/>
                  <a:pt x="556041" y="313640"/>
                  <a:pt x="547563" y="326308"/>
                </a:cubicBezTo>
                <a:lnTo>
                  <a:pt x="516607" y="326308"/>
                </a:lnTo>
                <a:cubicBezTo>
                  <a:pt x="496319" y="348692"/>
                  <a:pt x="476888" y="372504"/>
                  <a:pt x="455361" y="393745"/>
                </a:cubicBezTo>
                <a:cubicBezTo>
                  <a:pt x="448609" y="401814"/>
                  <a:pt x="436595" y="402882"/>
                  <a:pt x="428527" y="396129"/>
                </a:cubicBezTo>
                <a:cubicBezTo>
                  <a:pt x="426940" y="394802"/>
                  <a:pt x="425580" y="393224"/>
                  <a:pt x="424500" y="391459"/>
                </a:cubicBezTo>
                <a:cubicBezTo>
                  <a:pt x="422431" y="387363"/>
                  <a:pt x="420925" y="383006"/>
                  <a:pt x="420024" y="378505"/>
                </a:cubicBezTo>
                <a:lnTo>
                  <a:pt x="404117" y="324117"/>
                </a:lnTo>
                <a:lnTo>
                  <a:pt x="391163" y="279540"/>
                </a:lnTo>
                <a:cubicBezTo>
                  <a:pt x="366874" y="343644"/>
                  <a:pt x="343538" y="407842"/>
                  <a:pt x="318487" y="471660"/>
                </a:cubicBezTo>
                <a:cubicBezTo>
                  <a:pt x="317086" y="476858"/>
                  <a:pt x="314047" y="481469"/>
                  <a:pt x="309819" y="484804"/>
                </a:cubicBezTo>
                <a:cubicBezTo>
                  <a:pt x="301147" y="490761"/>
                  <a:pt x="289288" y="488560"/>
                  <a:pt x="283331" y="479888"/>
                </a:cubicBezTo>
                <a:cubicBezTo>
                  <a:pt x="281809" y="477673"/>
                  <a:pt x="280774" y="475161"/>
                  <a:pt x="280292" y="472517"/>
                </a:cubicBezTo>
                <a:cubicBezTo>
                  <a:pt x="278101" y="463754"/>
                  <a:pt x="276958" y="454610"/>
                  <a:pt x="275244" y="445847"/>
                </a:cubicBezTo>
                <a:lnTo>
                  <a:pt x="251145" y="317259"/>
                </a:lnTo>
                <a:lnTo>
                  <a:pt x="233143" y="221152"/>
                </a:lnTo>
                <a:lnTo>
                  <a:pt x="206283" y="301829"/>
                </a:lnTo>
                <a:cubicBezTo>
                  <a:pt x="202187" y="313830"/>
                  <a:pt x="198948" y="325546"/>
                  <a:pt x="183518" y="326308"/>
                </a:cubicBezTo>
                <a:cubicBezTo>
                  <a:pt x="169516" y="326975"/>
                  <a:pt x="155419" y="326308"/>
                  <a:pt x="141513" y="326308"/>
                </a:cubicBezTo>
                <a:lnTo>
                  <a:pt x="98650" y="326308"/>
                </a:lnTo>
                <a:cubicBezTo>
                  <a:pt x="90268" y="313640"/>
                  <a:pt x="82362" y="300876"/>
                  <a:pt x="75314" y="288208"/>
                </a:cubicBezTo>
                <a:close/>
              </a:path>
            </a:pathLst>
          </a:custGeom>
          <a:solidFill>
            <a:schemeClr val="accent3"/>
          </a:solidFill>
          <a:ln w="9525" cap="flat">
            <a:noFill/>
            <a:prstDash val="solid"/>
            <a:miter/>
          </a:ln>
        </p:spPr>
        <p:txBody>
          <a:bodyPr rtlCol="0" anchor="ctr"/>
          <a:lstStyle/>
          <a:p>
            <a:endParaRPr lang="it-IT" sz="1013"/>
          </a:p>
        </p:txBody>
      </p:sp>
      <p:sp>
        <p:nvSpPr>
          <p:cNvPr id="1692" name="Elemento grafico 1665" descr="Battito cardiaco">
            <a:extLst>
              <a:ext uri="{FF2B5EF4-FFF2-40B4-BE49-F238E27FC236}">
                <a16:creationId xmlns:a16="http://schemas.microsoft.com/office/drawing/2014/main" id="{67E45A10-A964-FA49-8F1D-08083F7FFFA7}"/>
              </a:ext>
            </a:extLst>
          </p:cNvPr>
          <p:cNvSpPr/>
          <p:nvPr/>
        </p:nvSpPr>
        <p:spPr>
          <a:xfrm>
            <a:off x="1335433" y="4352600"/>
            <a:ext cx="194831" cy="129075"/>
          </a:xfrm>
          <a:custGeom>
            <a:avLst/>
            <a:gdLst>
              <a:gd name="connsiteX0" fmla="*/ 333375 w 762000"/>
              <a:gd name="connsiteY0" fmla="*/ 513478 h 504825"/>
              <a:gd name="connsiteX1" fmla="*/ 330518 w 762000"/>
              <a:gd name="connsiteY1" fmla="*/ 513478 h 504825"/>
              <a:gd name="connsiteX2" fmla="*/ 304800 w 762000"/>
              <a:gd name="connsiteY2" fmla="*/ 490618 h 504825"/>
              <a:gd name="connsiteX3" fmla="*/ 239077 w 762000"/>
              <a:gd name="connsiteY3" fmla="*/ 142003 h 504825"/>
              <a:gd name="connsiteX4" fmla="*/ 198120 w 762000"/>
              <a:gd name="connsiteY4" fmla="*/ 265828 h 504825"/>
              <a:gd name="connsiteX5" fmla="*/ 171450 w 762000"/>
              <a:gd name="connsiteY5" fmla="*/ 284878 h 504825"/>
              <a:gd name="connsiteX6" fmla="*/ 0 w 762000"/>
              <a:gd name="connsiteY6" fmla="*/ 284878 h 504825"/>
              <a:gd name="connsiteX7" fmla="*/ 0 w 762000"/>
              <a:gd name="connsiteY7" fmla="*/ 227728 h 504825"/>
              <a:gd name="connsiteX8" fmla="*/ 150495 w 762000"/>
              <a:gd name="connsiteY8" fmla="*/ 227728 h 504825"/>
              <a:gd name="connsiteX9" fmla="*/ 220028 w 762000"/>
              <a:gd name="connsiteY9" fmla="*/ 19130 h 504825"/>
              <a:gd name="connsiteX10" fmla="*/ 248602 w 762000"/>
              <a:gd name="connsiteY10" fmla="*/ 80 h 504825"/>
              <a:gd name="connsiteX11" fmla="*/ 274320 w 762000"/>
              <a:gd name="connsiteY11" fmla="*/ 22940 h 504825"/>
              <a:gd name="connsiteX12" fmla="*/ 340995 w 762000"/>
              <a:gd name="connsiteY12" fmla="*/ 380128 h 504825"/>
              <a:gd name="connsiteX13" fmla="*/ 438150 w 762000"/>
              <a:gd name="connsiteY13" fmla="*/ 122953 h 504825"/>
              <a:gd name="connsiteX14" fmla="*/ 465773 w 762000"/>
              <a:gd name="connsiteY14" fmla="*/ 104855 h 504825"/>
              <a:gd name="connsiteX15" fmla="*/ 492443 w 762000"/>
              <a:gd name="connsiteY15" fmla="*/ 125810 h 504825"/>
              <a:gd name="connsiteX16" fmla="*/ 546735 w 762000"/>
              <a:gd name="connsiteY16" fmla="*/ 303928 h 504825"/>
              <a:gd name="connsiteX17" fmla="*/ 607695 w 762000"/>
              <a:gd name="connsiteY17" fmla="*/ 237253 h 504825"/>
              <a:gd name="connsiteX18" fmla="*/ 628650 w 762000"/>
              <a:gd name="connsiteY18" fmla="*/ 227728 h 504825"/>
              <a:gd name="connsiteX19" fmla="*/ 762000 w 762000"/>
              <a:gd name="connsiteY19" fmla="*/ 227728 h 504825"/>
              <a:gd name="connsiteX20" fmla="*/ 762000 w 762000"/>
              <a:gd name="connsiteY20" fmla="*/ 284878 h 504825"/>
              <a:gd name="connsiteX21" fmla="*/ 641033 w 762000"/>
              <a:gd name="connsiteY21" fmla="*/ 284878 h 504825"/>
              <a:gd name="connsiteX22" fmla="*/ 554355 w 762000"/>
              <a:gd name="connsiteY22" fmla="*/ 380128 h 504825"/>
              <a:gd name="connsiteX23" fmla="*/ 526733 w 762000"/>
              <a:gd name="connsiteY23" fmla="*/ 388700 h 504825"/>
              <a:gd name="connsiteX24" fmla="*/ 505778 w 762000"/>
              <a:gd name="connsiteY24" fmla="*/ 368698 h 504825"/>
              <a:gd name="connsiteX25" fmla="*/ 462915 w 762000"/>
              <a:gd name="connsiteY25" fmla="*/ 222013 h 504825"/>
              <a:gd name="connsiteX26" fmla="*/ 360045 w 762000"/>
              <a:gd name="connsiteY26" fmla="*/ 495380 h 504825"/>
              <a:gd name="connsiteX27" fmla="*/ 333375 w 762000"/>
              <a:gd name="connsiteY27" fmla="*/ 513478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62000" h="504825">
                <a:moveTo>
                  <a:pt x="333375" y="513478"/>
                </a:moveTo>
                <a:lnTo>
                  <a:pt x="330518" y="513478"/>
                </a:lnTo>
                <a:cubicBezTo>
                  <a:pt x="318135" y="512525"/>
                  <a:pt x="307658" y="503000"/>
                  <a:pt x="304800" y="490618"/>
                </a:cubicBezTo>
                <a:lnTo>
                  <a:pt x="239077" y="142003"/>
                </a:lnTo>
                <a:lnTo>
                  <a:pt x="198120" y="265828"/>
                </a:lnTo>
                <a:cubicBezTo>
                  <a:pt x="194310" y="277258"/>
                  <a:pt x="183833" y="284878"/>
                  <a:pt x="171450" y="284878"/>
                </a:cubicBezTo>
                <a:lnTo>
                  <a:pt x="0" y="284878"/>
                </a:lnTo>
                <a:lnTo>
                  <a:pt x="0" y="227728"/>
                </a:lnTo>
                <a:lnTo>
                  <a:pt x="150495" y="227728"/>
                </a:lnTo>
                <a:lnTo>
                  <a:pt x="220028" y="19130"/>
                </a:lnTo>
                <a:cubicBezTo>
                  <a:pt x="223838" y="6748"/>
                  <a:pt x="236220" y="-872"/>
                  <a:pt x="248602" y="80"/>
                </a:cubicBezTo>
                <a:cubicBezTo>
                  <a:pt x="260985" y="1033"/>
                  <a:pt x="272415" y="10558"/>
                  <a:pt x="274320" y="22940"/>
                </a:cubicBezTo>
                <a:lnTo>
                  <a:pt x="340995" y="380128"/>
                </a:lnTo>
                <a:lnTo>
                  <a:pt x="438150" y="122953"/>
                </a:lnTo>
                <a:cubicBezTo>
                  <a:pt x="442913" y="111523"/>
                  <a:pt x="453390" y="103903"/>
                  <a:pt x="465773" y="104855"/>
                </a:cubicBezTo>
                <a:cubicBezTo>
                  <a:pt x="478155" y="105808"/>
                  <a:pt x="488633" y="113428"/>
                  <a:pt x="492443" y="125810"/>
                </a:cubicBezTo>
                <a:lnTo>
                  <a:pt x="546735" y="303928"/>
                </a:lnTo>
                <a:lnTo>
                  <a:pt x="607695" y="237253"/>
                </a:lnTo>
                <a:cubicBezTo>
                  <a:pt x="613410" y="231538"/>
                  <a:pt x="621030" y="227728"/>
                  <a:pt x="628650" y="227728"/>
                </a:cubicBezTo>
                <a:lnTo>
                  <a:pt x="762000" y="227728"/>
                </a:lnTo>
                <a:lnTo>
                  <a:pt x="762000" y="284878"/>
                </a:lnTo>
                <a:lnTo>
                  <a:pt x="641033" y="284878"/>
                </a:lnTo>
                <a:lnTo>
                  <a:pt x="554355" y="380128"/>
                </a:lnTo>
                <a:cubicBezTo>
                  <a:pt x="547688" y="387748"/>
                  <a:pt x="537210" y="390605"/>
                  <a:pt x="526733" y="388700"/>
                </a:cubicBezTo>
                <a:cubicBezTo>
                  <a:pt x="516255" y="386795"/>
                  <a:pt x="508635" y="379175"/>
                  <a:pt x="505778" y="368698"/>
                </a:cubicBezTo>
                <a:lnTo>
                  <a:pt x="462915" y="222013"/>
                </a:lnTo>
                <a:lnTo>
                  <a:pt x="360045" y="495380"/>
                </a:lnTo>
                <a:cubicBezTo>
                  <a:pt x="356235" y="505858"/>
                  <a:pt x="344805" y="513478"/>
                  <a:pt x="333375" y="513478"/>
                </a:cubicBezTo>
                <a:close/>
              </a:path>
            </a:pathLst>
          </a:custGeom>
          <a:solidFill>
            <a:schemeClr val="accent3"/>
          </a:solidFill>
          <a:ln w="9525" cap="flat">
            <a:noFill/>
            <a:prstDash val="solid"/>
            <a:miter/>
          </a:ln>
        </p:spPr>
        <p:txBody>
          <a:bodyPr rtlCol="0" anchor="ctr"/>
          <a:lstStyle/>
          <a:p>
            <a:endParaRPr lang="it-IT" sz="1013"/>
          </a:p>
        </p:txBody>
      </p:sp>
      <p:sp>
        <p:nvSpPr>
          <p:cNvPr id="1693" name="Elemento grafico 1667" descr="Dente">
            <a:extLst>
              <a:ext uri="{FF2B5EF4-FFF2-40B4-BE49-F238E27FC236}">
                <a16:creationId xmlns:a16="http://schemas.microsoft.com/office/drawing/2014/main" id="{D66E0F28-7DF3-B347-B987-356C3C7E1A80}"/>
              </a:ext>
            </a:extLst>
          </p:cNvPr>
          <p:cNvSpPr/>
          <p:nvPr/>
        </p:nvSpPr>
        <p:spPr>
          <a:xfrm>
            <a:off x="1746854" y="4319724"/>
            <a:ext cx="146123" cy="194830"/>
          </a:xfrm>
          <a:custGeom>
            <a:avLst/>
            <a:gdLst>
              <a:gd name="connsiteX0" fmla="*/ 571500 w 571500"/>
              <a:gd name="connsiteY0" fmla="*/ 152400 h 762000"/>
              <a:gd name="connsiteX1" fmla="*/ 447675 w 571500"/>
              <a:gd name="connsiteY1" fmla="*/ 0 h 762000"/>
              <a:gd name="connsiteX2" fmla="*/ 285750 w 571500"/>
              <a:gd name="connsiteY2" fmla="*/ 38100 h 762000"/>
              <a:gd name="connsiteX3" fmla="*/ 123825 w 571500"/>
              <a:gd name="connsiteY3" fmla="*/ 0 h 762000"/>
              <a:gd name="connsiteX4" fmla="*/ 0 w 571500"/>
              <a:gd name="connsiteY4" fmla="*/ 152400 h 762000"/>
              <a:gd name="connsiteX5" fmla="*/ 66675 w 571500"/>
              <a:gd name="connsiteY5" fmla="*/ 390525 h 762000"/>
              <a:gd name="connsiteX6" fmla="*/ 57150 w 571500"/>
              <a:gd name="connsiteY6" fmla="*/ 561975 h 762000"/>
              <a:gd name="connsiteX7" fmla="*/ 123825 w 571500"/>
              <a:gd name="connsiteY7" fmla="*/ 762000 h 762000"/>
              <a:gd name="connsiteX8" fmla="*/ 190500 w 571500"/>
              <a:gd name="connsiteY8" fmla="*/ 561975 h 762000"/>
              <a:gd name="connsiteX9" fmla="*/ 285750 w 571500"/>
              <a:gd name="connsiteY9" fmla="*/ 409575 h 762000"/>
              <a:gd name="connsiteX10" fmla="*/ 381000 w 571500"/>
              <a:gd name="connsiteY10" fmla="*/ 561975 h 762000"/>
              <a:gd name="connsiteX11" fmla="*/ 447675 w 571500"/>
              <a:gd name="connsiteY11" fmla="*/ 762000 h 762000"/>
              <a:gd name="connsiteX12" fmla="*/ 514350 w 571500"/>
              <a:gd name="connsiteY12" fmla="*/ 561975 h 762000"/>
              <a:gd name="connsiteX13" fmla="*/ 504825 w 571500"/>
              <a:gd name="connsiteY13" fmla="*/ 390525 h 762000"/>
              <a:gd name="connsiteX14" fmla="*/ 571500 w 571500"/>
              <a:gd name="connsiteY14" fmla="*/ 1524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500" h="762000">
                <a:moveTo>
                  <a:pt x="571500" y="152400"/>
                </a:moveTo>
                <a:cubicBezTo>
                  <a:pt x="571500" y="68580"/>
                  <a:pt x="530543" y="0"/>
                  <a:pt x="447675" y="0"/>
                </a:cubicBezTo>
                <a:cubicBezTo>
                  <a:pt x="364808" y="0"/>
                  <a:pt x="367665" y="38100"/>
                  <a:pt x="285750" y="38100"/>
                </a:cubicBezTo>
                <a:cubicBezTo>
                  <a:pt x="203835" y="38100"/>
                  <a:pt x="206693" y="0"/>
                  <a:pt x="123825" y="0"/>
                </a:cubicBezTo>
                <a:cubicBezTo>
                  <a:pt x="40957" y="0"/>
                  <a:pt x="0" y="68580"/>
                  <a:pt x="0" y="152400"/>
                </a:cubicBezTo>
                <a:cubicBezTo>
                  <a:pt x="0" y="236220"/>
                  <a:pt x="66675" y="319088"/>
                  <a:pt x="66675" y="390525"/>
                </a:cubicBezTo>
                <a:cubicBezTo>
                  <a:pt x="66675" y="458153"/>
                  <a:pt x="57150" y="515303"/>
                  <a:pt x="57150" y="561975"/>
                </a:cubicBezTo>
                <a:cubicBezTo>
                  <a:pt x="57150" y="608648"/>
                  <a:pt x="56197" y="762000"/>
                  <a:pt x="123825" y="762000"/>
                </a:cubicBezTo>
                <a:cubicBezTo>
                  <a:pt x="191452" y="762000"/>
                  <a:pt x="190500" y="622935"/>
                  <a:pt x="190500" y="561975"/>
                </a:cubicBezTo>
                <a:cubicBezTo>
                  <a:pt x="190500" y="501015"/>
                  <a:pt x="198120" y="409575"/>
                  <a:pt x="285750" y="409575"/>
                </a:cubicBezTo>
                <a:cubicBezTo>
                  <a:pt x="373380" y="409575"/>
                  <a:pt x="381000" y="501015"/>
                  <a:pt x="381000" y="561975"/>
                </a:cubicBezTo>
                <a:cubicBezTo>
                  <a:pt x="381000" y="622935"/>
                  <a:pt x="380048" y="762000"/>
                  <a:pt x="447675" y="762000"/>
                </a:cubicBezTo>
                <a:cubicBezTo>
                  <a:pt x="515303" y="762000"/>
                  <a:pt x="514350" y="608648"/>
                  <a:pt x="514350" y="561975"/>
                </a:cubicBezTo>
                <a:cubicBezTo>
                  <a:pt x="514350" y="515303"/>
                  <a:pt x="504825" y="458153"/>
                  <a:pt x="504825" y="390525"/>
                </a:cubicBezTo>
                <a:cubicBezTo>
                  <a:pt x="504825" y="319088"/>
                  <a:pt x="571500" y="236220"/>
                  <a:pt x="571500" y="152400"/>
                </a:cubicBezTo>
                <a:close/>
              </a:path>
            </a:pathLst>
          </a:custGeom>
          <a:solidFill>
            <a:schemeClr val="accent3"/>
          </a:solidFill>
          <a:ln w="9525" cap="flat">
            <a:noFill/>
            <a:prstDash val="solid"/>
            <a:miter/>
          </a:ln>
        </p:spPr>
        <p:txBody>
          <a:bodyPr rtlCol="0" anchor="ctr"/>
          <a:lstStyle/>
          <a:p>
            <a:endParaRPr lang="it-IT" sz="1013"/>
          </a:p>
        </p:txBody>
      </p:sp>
      <p:grpSp>
        <p:nvGrpSpPr>
          <p:cNvPr id="1694" name="Elemento grafico 1669" descr="Stetoscopio">
            <a:extLst>
              <a:ext uri="{FF2B5EF4-FFF2-40B4-BE49-F238E27FC236}">
                <a16:creationId xmlns:a16="http://schemas.microsoft.com/office/drawing/2014/main" id="{4DA9F79A-B0B6-014B-A76E-07E4E644F1AF}"/>
              </a:ext>
            </a:extLst>
          </p:cNvPr>
          <p:cNvGrpSpPr/>
          <p:nvPr/>
        </p:nvGrpSpPr>
        <p:grpSpPr>
          <a:xfrm>
            <a:off x="2109568" y="4300240"/>
            <a:ext cx="233796" cy="233796"/>
            <a:chOff x="6388800" y="3721800"/>
            <a:chExt cx="914400" cy="914400"/>
          </a:xfrm>
          <a:solidFill>
            <a:schemeClr val="accent3"/>
          </a:solidFill>
        </p:grpSpPr>
        <p:sp>
          <p:nvSpPr>
            <p:cNvPr id="1695" name="Figura a mano libera 1694">
              <a:extLst>
                <a:ext uri="{FF2B5EF4-FFF2-40B4-BE49-F238E27FC236}">
                  <a16:creationId xmlns:a16="http://schemas.microsoft.com/office/drawing/2014/main" id="{C729A989-AA2E-7E4C-80AE-D748B2DA8344}"/>
                </a:ext>
              </a:extLst>
            </p:cNvPr>
            <p:cNvSpPr/>
            <p:nvPr/>
          </p:nvSpPr>
          <p:spPr>
            <a:xfrm>
              <a:off x="6522150" y="3759900"/>
              <a:ext cx="647700" cy="838200"/>
            </a:xfrm>
            <a:custGeom>
              <a:avLst/>
              <a:gdLst>
                <a:gd name="connsiteX0" fmla="*/ 542925 w 647700"/>
                <a:gd name="connsiteY0" fmla="*/ 381000 h 838200"/>
                <a:gd name="connsiteX1" fmla="*/ 476250 w 647700"/>
                <a:gd name="connsiteY1" fmla="*/ 314325 h 838200"/>
                <a:gd name="connsiteX2" fmla="*/ 542925 w 647700"/>
                <a:gd name="connsiteY2" fmla="*/ 247650 h 838200"/>
                <a:gd name="connsiteX3" fmla="*/ 609600 w 647700"/>
                <a:gd name="connsiteY3" fmla="*/ 314325 h 838200"/>
                <a:gd name="connsiteX4" fmla="*/ 542925 w 647700"/>
                <a:gd name="connsiteY4" fmla="*/ 381000 h 838200"/>
                <a:gd name="connsiteX5" fmla="*/ 647700 w 647700"/>
                <a:gd name="connsiteY5" fmla="*/ 314325 h 838200"/>
                <a:gd name="connsiteX6" fmla="*/ 542925 w 647700"/>
                <a:gd name="connsiteY6" fmla="*/ 209550 h 838200"/>
                <a:gd name="connsiteX7" fmla="*/ 438150 w 647700"/>
                <a:gd name="connsiteY7" fmla="*/ 314325 h 838200"/>
                <a:gd name="connsiteX8" fmla="*/ 514350 w 647700"/>
                <a:gd name="connsiteY8" fmla="*/ 415290 h 838200"/>
                <a:gd name="connsiteX9" fmla="*/ 514350 w 647700"/>
                <a:gd name="connsiteY9" fmla="*/ 638175 h 838200"/>
                <a:gd name="connsiteX10" fmla="*/ 371475 w 647700"/>
                <a:gd name="connsiteY10" fmla="*/ 781050 h 838200"/>
                <a:gd name="connsiteX11" fmla="*/ 228600 w 647700"/>
                <a:gd name="connsiteY11" fmla="*/ 638175 h 838200"/>
                <a:gd name="connsiteX12" fmla="*/ 228600 w 647700"/>
                <a:gd name="connsiteY12" fmla="*/ 541020 h 838200"/>
                <a:gd name="connsiteX13" fmla="*/ 400050 w 647700"/>
                <a:gd name="connsiteY13" fmla="*/ 342900 h 838200"/>
                <a:gd name="connsiteX14" fmla="*/ 381000 w 647700"/>
                <a:gd name="connsiteY14" fmla="*/ 310515 h 838200"/>
                <a:gd name="connsiteX15" fmla="*/ 381000 w 647700"/>
                <a:gd name="connsiteY15" fmla="*/ 76200 h 838200"/>
                <a:gd name="connsiteX16" fmla="*/ 331470 w 647700"/>
                <a:gd name="connsiteY16" fmla="*/ 20003 h 838200"/>
                <a:gd name="connsiteX17" fmla="*/ 304800 w 647700"/>
                <a:gd name="connsiteY17" fmla="*/ 0 h 838200"/>
                <a:gd name="connsiteX18" fmla="*/ 295275 w 647700"/>
                <a:gd name="connsiteY18" fmla="*/ 0 h 838200"/>
                <a:gd name="connsiteX19" fmla="*/ 257175 w 647700"/>
                <a:gd name="connsiteY19" fmla="*/ 38100 h 838200"/>
                <a:gd name="connsiteX20" fmla="*/ 295275 w 647700"/>
                <a:gd name="connsiteY20" fmla="*/ 76200 h 838200"/>
                <a:gd name="connsiteX21" fmla="*/ 304800 w 647700"/>
                <a:gd name="connsiteY21" fmla="*/ 76200 h 838200"/>
                <a:gd name="connsiteX22" fmla="*/ 331470 w 647700"/>
                <a:gd name="connsiteY22" fmla="*/ 59055 h 838200"/>
                <a:gd name="connsiteX23" fmla="*/ 342900 w 647700"/>
                <a:gd name="connsiteY23" fmla="*/ 76200 h 838200"/>
                <a:gd name="connsiteX24" fmla="*/ 342900 w 647700"/>
                <a:gd name="connsiteY24" fmla="*/ 310515 h 838200"/>
                <a:gd name="connsiteX25" fmla="*/ 323850 w 647700"/>
                <a:gd name="connsiteY25" fmla="*/ 342900 h 838200"/>
                <a:gd name="connsiteX26" fmla="*/ 200025 w 647700"/>
                <a:gd name="connsiteY26" fmla="*/ 466725 h 838200"/>
                <a:gd name="connsiteX27" fmla="*/ 76200 w 647700"/>
                <a:gd name="connsiteY27" fmla="*/ 342900 h 838200"/>
                <a:gd name="connsiteX28" fmla="*/ 57150 w 647700"/>
                <a:gd name="connsiteY28" fmla="*/ 310515 h 838200"/>
                <a:gd name="connsiteX29" fmla="*/ 57150 w 647700"/>
                <a:gd name="connsiteY29" fmla="*/ 76200 h 838200"/>
                <a:gd name="connsiteX30" fmla="*/ 68580 w 647700"/>
                <a:gd name="connsiteY30" fmla="*/ 59055 h 838200"/>
                <a:gd name="connsiteX31" fmla="*/ 95250 w 647700"/>
                <a:gd name="connsiteY31" fmla="*/ 76200 h 838200"/>
                <a:gd name="connsiteX32" fmla="*/ 104775 w 647700"/>
                <a:gd name="connsiteY32" fmla="*/ 76200 h 838200"/>
                <a:gd name="connsiteX33" fmla="*/ 142875 w 647700"/>
                <a:gd name="connsiteY33" fmla="*/ 38100 h 838200"/>
                <a:gd name="connsiteX34" fmla="*/ 104775 w 647700"/>
                <a:gd name="connsiteY34" fmla="*/ 0 h 838200"/>
                <a:gd name="connsiteX35" fmla="*/ 95250 w 647700"/>
                <a:gd name="connsiteY35" fmla="*/ 0 h 838200"/>
                <a:gd name="connsiteX36" fmla="*/ 68580 w 647700"/>
                <a:gd name="connsiteY36" fmla="*/ 20003 h 838200"/>
                <a:gd name="connsiteX37" fmla="*/ 19050 w 647700"/>
                <a:gd name="connsiteY37" fmla="*/ 76200 h 838200"/>
                <a:gd name="connsiteX38" fmla="*/ 19050 w 647700"/>
                <a:gd name="connsiteY38" fmla="*/ 310515 h 838200"/>
                <a:gd name="connsiteX39" fmla="*/ 0 w 647700"/>
                <a:gd name="connsiteY39" fmla="*/ 342900 h 838200"/>
                <a:gd name="connsiteX40" fmla="*/ 171450 w 647700"/>
                <a:gd name="connsiteY40" fmla="*/ 541020 h 838200"/>
                <a:gd name="connsiteX41" fmla="*/ 171450 w 647700"/>
                <a:gd name="connsiteY41" fmla="*/ 638175 h 838200"/>
                <a:gd name="connsiteX42" fmla="*/ 371475 w 647700"/>
                <a:gd name="connsiteY42" fmla="*/ 838200 h 838200"/>
                <a:gd name="connsiteX43" fmla="*/ 571500 w 647700"/>
                <a:gd name="connsiteY43" fmla="*/ 638175 h 838200"/>
                <a:gd name="connsiteX44" fmla="*/ 571500 w 647700"/>
                <a:gd name="connsiteY44" fmla="*/ 415290 h 838200"/>
                <a:gd name="connsiteX45" fmla="*/ 647700 w 647700"/>
                <a:gd name="connsiteY45" fmla="*/ 31432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47700" h="838200">
                  <a:moveTo>
                    <a:pt x="542925" y="381000"/>
                  </a:moveTo>
                  <a:cubicBezTo>
                    <a:pt x="505778" y="381000"/>
                    <a:pt x="476250" y="351473"/>
                    <a:pt x="476250" y="314325"/>
                  </a:cubicBezTo>
                  <a:cubicBezTo>
                    <a:pt x="476250" y="277178"/>
                    <a:pt x="505778" y="247650"/>
                    <a:pt x="542925" y="247650"/>
                  </a:cubicBezTo>
                  <a:cubicBezTo>
                    <a:pt x="580073" y="247650"/>
                    <a:pt x="609600" y="277178"/>
                    <a:pt x="609600" y="314325"/>
                  </a:cubicBezTo>
                  <a:cubicBezTo>
                    <a:pt x="609600" y="351473"/>
                    <a:pt x="580073" y="381000"/>
                    <a:pt x="542925" y="381000"/>
                  </a:cubicBezTo>
                  <a:close/>
                  <a:moveTo>
                    <a:pt x="647700" y="314325"/>
                  </a:moveTo>
                  <a:cubicBezTo>
                    <a:pt x="647700" y="256223"/>
                    <a:pt x="601028" y="209550"/>
                    <a:pt x="542925" y="209550"/>
                  </a:cubicBezTo>
                  <a:cubicBezTo>
                    <a:pt x="484823" y="209550"/>
                    <a:pt x="438150" y="256223"/>
                    <a:pt x="438150" y="314325"/>
                  </a:cubicBezTo>
                  <a:cubicBezTo>
                    <a:pt x="438150" y="361950"/>
                    <a:pt x="470535" y="402908"/>
                    <a:pt x="514350" y="415290"/>
                  </a:cubicBezTo>
                  <a:lnTo>
                    <a:pt x="514350" y="638175"/>
                  </a:lnTo>
                  <a:cubicBezTo>
                    <a:pt x="514350" y="717233"/>
                    <a:pt x="450533" y="781050"/>
                    <a:pt x="371475" y="781050"/>
                  </a:cubicBezTo>
                  <a:cubicBezTo>
                    <a:pt x="292418" y="781050"/>
                    <a:pt x="228600" y="717233"/>
                    <a:pt x="228600" y="638175"/>
                  </a:cubicBezTo>
                  <a:lnTo>
                    <a:pt x="228600" y="541020"/>
                  </a:lnTo>
                  <a:cubicBezTo>
                    <a:pt x="325755" y="526733"/>
                    <a:pt x="400050" y="443865"/>
                    <a:pt x="400050" y="342900"/>
                  </a:cubicBezTo>
                  <a:cubicBezTo>
                    <a:pt x="400050" y="328613"/>
                    <a:pt x="392430" y="316230"/>
                    <a:pt x="381000" y="310515"/>
                  </a:cubicBezTo>
                  <a:lnTo>
                    <a:pt x="381000" y="76200"/>
                  </a:lnTo>
                  <a:cubicBezTo>
                    <a:pt x="381000" y="47625"/>
                    <a:pt x="359093" y="23813"/>
                    <a:pt x="331470" y="20003"/>
                  </a:cubicBezTo>
                  <a:cubicBezTo>
                    <a:pt x="327660" y="8573"/>
                    <a:pt x="317183" y="0"/>
                    <a:pt x="304800" y="0"/>
                  </a:cubicBezTo>
                  <a:lnTo>
                    <a:pt x="295275" y="0"/>
                  </a:lnTo>
                  <a:cubicBezTo>
                    <a:pt x="274320" y="0"/>
                    <a:pt x="257175" y="17145"/>
                    <a:pt x="257175" y="38100"/>
                  </a:cubicBezTo>
                  <a:cubicBezTo>
                    <a:pt x="257175" y="59055"/>
                    <a:pt x="274320" y="76200"/>
                    <a:pt x="295275" y="76200"/>
                  </a:cubicBezTo>
                  <a:lnTo>
                    <a:pt x="304800" y="76200"/>
                  </a:lnTo>
                  <a:cubicBezTo>
                    <a:pt x="316230" y="76200"/>
                    <a:pt x="326708" y="68580"/>
                    <a:pt x="331470" y="59055"/>
                  </a:cubicBezTo>
                  <a:cubicBezTo>
                    <a:pt x="338138" y="61913"/>
                    <a:pt x="342900" y="68580"/>
                    <a:pt x="342900" y="76200"/>
                  </a:cubicBezTo>
                  <a:lnTo>
                    <a:pt x="342900" y="310515"/>
                  </a:lnTo>
                  <a:cubicBezTo>
                    <a:pt x="331470" y="317183"/>
                    <a:pt x="323850" y="329565"/>
                    <a:pt x="323850" y="342900"/>
                  </a:cubicBezTo>
                  <a:cubicBezTo>
                    <a:pt x="323850" y="411480"/>
                    <a:pt x="268605" y="466725"/>
                    <a:pt x="200025" y="466725"/>
                  </a:cubicBezTo>
                  <a:cubicBezTo>
                    <a:pt x="131445" y="466725"/>
                    <a:pt x="76200" y="411480"/>
                    <a:pt x="76200" y="342900"/>
                  </a:cubicBezTo>
                  <a:cubicBezTo>
                    <a:pt x="76200" y="328613"/>
                    <a:pt x="68580" y="316230"/>
                    <a:pt x="57150" y="310515"/>
                  </a:cubicBezTo>
                  <a:lnTo>
                    <a:pt x="57150" y="76200"/>
                  </a:lnTo>
                  <a:cubicBezTo>
                    <a:pt x="57150" y="68580"/>
                    <a:pt x="61913" y="61913"/>
                    <a:pt x="68580" y="59055"/>
                  </a:cubicBezTo>
                  <a:cubicBezTo>
                    <a:pt x="73343" y="69533"/>
                    <a:pt x="82868" y="76200"/>
                    <a:pt x="95250" y="76200"/>
                  </a:cubicBezTo>
                  <a:lnTo>
                    <a:pt x="104775" y="76200"/>
                  </a:lnTo>
                  <a:cubicBezTo>
                    <a:pt x="125730" y="76200"/>
                    <a:pt x="142875" y="59055"/>
                    <a:pt x="142875" y="38100"/>
                  </a:cubicBezTo>
                  <a:cubicBezTo>
                    <a:pt x="142875" y="17145"/>
                    <a:pt x="125730" y="0"/>
                    <a:pt x="104775" y="0"/>
                  </a:cubicBezTo>
                  <a:lnTo>
                    <a:pt x="95250" y="0"/>
                  </a:lnTo>
                  <a:cubicBezTo>
                    <a:pt x="82868" y="0"/>
                    <a:pt x="72390" y="8573"/>
                    <a:pt x="68580" y="20003"/>
                  </a:cubicBezTo>
                  <a:cubicBezTo>
                    <a:pt x="40957" y="23813"/>
                    <a:pt x="19050" y="47625"/>
                    <a:pt x="19050" y="76200"/>
                  </a:cubicBezTo>
                  <a:lnTo>
                    <a:pt x="19050" y="310515"/>
                  </a:lnTo>
                  <a:cubicBezTo>
                    <a:pt x="7620" y="317183"/>
                    <a:pt x="0" y="329565"/>
                    <a:pt x="0" y="342900"/>
                  </a:cubicBezTo>
                  <a:cubicBezTo>
                    <a:pt x="0" y="443865"/>
                    <a:pt x="74295" y="526733"/>
                    <a:pt x="171450" y="541020"/>
                  </a:cubicBezTo>
                  <a:lnTo>
                    <a:pt x="171450" y="638175"/>
                  </a:lnTo>
                  <a:cubicBezTo>
                    <a:pt x="171450" y="748665"/>
                    <a:pt x="260985" y="838200"/>
                    <a:pt x="371475" y="838200"/>
                  </a:cubicBezTo>
                  <a:cubicBezTo>
                    <a:pt x="481965" y="838200"/>
                    <a:pt x="571500" y="748665"/>
                    <a:pt x="571500" y="638175"/>
                  </a:cubicBezTo>
                  <a:lnTo>
                    <a:pt x="571500" y="415290"/>
                  </a:lnTo>
                  <a:cubicBezTo>
                    <a:pt x="615315" y="402908"/>
                    <a:pt x="647700" y="361950"/>
                    <a:pt x="647700" y="314325"/>
                  </a:cubicBezTo>
                  <a:close/>
                </a:path>
              </a:pathLst>
            </a:custGeom>
            <a:grpFill/>
            <a:ln w="9525" cap="flat">
              <a:noFill/>
              <a:prstDash val="solid"/>
              <a:miter/>
            </a:ln>
          </p:spPr>
          <p:txBody>
            <a:bodyPr rtlCol="0" anchor="ctr"/>
            <a:lstStyle/>
            <a:p>
              <a:endParaRPr lang="it-IT" sz="1013"/>
            </a:p>
          </p:txBody>
        </p:sp>
        <p:sp>
          <p:nvSpPr>
            <p:cNvPr id="1696" name="Figura a mano libera 1695">
              <a:extLst>
                <a:ext uri="{FF2B5EF4-FFF2-40B4-BE49-F238E27FC236}">
                  <a16:creationId xmlns:a16="http://schemas.microsoft.com/office/drawing/2014/main" id="{C839F15A-D4CD-894C-8EBF-2A305FAF600D}"/>
                </a:ext>
              </a:extLst>
            </p:cNvPr>
            <p:cNvSpPr/>
            <p:nvPr/>
          </p:nvSpPr>
          <p:spPr>
            <a:xfrm>
              <a:off x="7017450" y="40266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sp>
        <p:nvSpPr>
          <p:cNvPr id="1697" name="Elemento grafico 1671" descr="Ago">
            <a:extLst>
              <a:ext uri="{FF2B5EF4-FFF2-40B4-BE49-F238E27FC236}">
                <a16:creationId xmlns:a16="http://schemas.microsoft.com/office/drawing/2014/main" id="{AD86AD4D-C8DE-4C43-AA71-860064C6231E}"/>
              </a:ext>
            </a:extLst>
          </p:cNvPr>
          <p:cNvSpPr/>
          <p:nvPr/>
        </p:nvSpPr>
        <p:spPr>
          <a:xfrm>
            <a:off x="2559955" y="4319724"/>
            <a:ext cx="194830" cy="194830"/>
          </a:xfrm>
          <a:custGeom>
            <a:avLst/>
            <a:gdLst>
              <a:gd name="connsiteX0" fmla="*/ 569595 w 762000"/>
              <a:gd name="connsiteY0" fmla="*/ 257175 h 762000"/>
              <a:gd name="connsiteX1" fmla="*/ 537210 w 762000"/>
              <a:gd name="connsiteY1" fmla="*/ 224790 h 762000"/>
              <a:gd name="connsiteX2" fmla="*/ 510540 w 762000"/>
              <a:gd name="connsiteY2" fmla="*/ 251460 h 762000"/>
              <a:gd name="connsiteX3" fmla="*/ 542925 w 762000"/>
              <a:gd name="connsiteY3" fmla="*/ 283845 h 762000"/>
              <a:gd name="connsiteX4" fmla="*/ 512445 w 762000"/>
              <a:gd name="connsiteY4" fmla="*/ 314325 h 762000"/>
              <a:gd name="connsiteX5" fmla="*/ 480060 w 762000"/>
              <a:gd name="connsiteY5" fmla="*/ 281940 h 762000"/>
              <a:gd name="connsiteX6" fmla="*/ 453390 w 762000"/>
              <a:gd name="connsiteY6" fmla="*/ 308610 h 762000"/>
              <a:gd name="connsiteX7" fmla="*/ 485775 w 762000"/>
              <a:gd name="connsiteY7" fmla="*/ 340995 h 762000"/>
              <a:gd name="connsiteX8" fmla="*/ 455295 w 762000"/>
              <a:gd name="connsiteY8" fmla="*/ 371475 h 762000"/>
              <a:gd name="connsiteX9" fmla="*/ 422910 w 762000"/>
              <a:gd name="connsiteY9" fmla="*/ 339090 h 762000"/>
              <a:gd name="connsiteX10" fmla="*/ 396240 w 762000"/>
              <a:gd name="connsiteY10" fmla="*/ 365760 h 762000"/>
              <a:gd name="connsiteX11" fmla="*/ 428625 w 762000"/>
              <a:gd name="connsiteY11" fmla="*/ 398145 h 762000"/>
              <a:gd name="connsiteX12" fmla="*/ 399098 w 762000"/>
              <a:gd name="connsiteY12" fmla="*/ 427673 h 762000"/>
              <a:gd name="connsiteX13" fmla="*/ 334327 w 762000"/>
              <a:gd name="connsiteY13" fmla="*/ 362903 h 762000"/>
              <a:gd name="connsiteX14" fmla="*/ 533400 w 762000"/>
              <a:gd name="connsiteY14" fmla="*/ 163830 h 762000"/>
              <a:gd name="connsiteX15" fmla="*/ 598170 w 762000"/>
              <a:gd name="connsiteY15" fmla="*/ 228600 h 762000"/>
              <a:gd name="connsiteX16" fmla="*/ 569595 w 762000"/>
              <a:gd name="connsiteY16" fmla="*/ 257175 h 762000"/>
              <a:gd name="connsiteX17" fmla="*/ 753428 w 762000"/>
              <a:gd name="connsiteY17" fmla="*/ 122873 h 762000"/>
              <a:gd name="connsiteX18" fmla="*/ 639128 w 762000"/>
              <a:gd name="connsiteY18" fmla="*/ 8572 h 762000"/>
              <a:gd name="connsiteX19" fmla="*/ 599123 w 762000"/>
              <a:gd name="connsiteY19" fmla="*/ 8572 h 762000"/>
              <a:gd name="connsiteX20" fmla="*/ 599123 w 762000"/>
              <a:gd name="connsiteY20" fmla="*/ 48578 h 762000"/>
              <a:gd name="connsiteX21" fmla="*/ 622935 w 762000"/>
              <a:gd name="connsiteY21" fmla="*/ 72390 h 762000"/>
              <a:gd name="connsiteX22" fmla="*/ 572453 w 762000"/>
              <a:gd name="connsiteY22" fmla="*/ 122873 h 762000"/>
              <a:gd name="connsiteX23" fmla="*/ 533400 w 762000"/>
              <a:gd name="connsiteY23" fmla="*/ 83820 h 762000"/>
              <a:gd name="connsiteX24" fmla="*/ 515302 w 762000"/>
              <a:gd name="connsiteY24" fmla="*/ 65723 h 762000"/>
              <a:gd name="connsiteX25" fmla="*/ 475298 w 762000"/>
              <a:gd name="connsiteY25" fmla="*/ 65723 h 762000"/>
              <a:gd name="connsiteX26" fmla="*/ 475298 w 762000"/>
              <a:gd name="connsiteY26" fmla="*/ 105728 h 762000"/>
              <a:gd name="connsiteX27" fmla="*/ 493395 w 762000"/>
              <a:gd name="connsiteY27" fmla="*/ 123825 h 762000"/>
              <a:gd name="connsiteX28" fmla="*/ 241935 w 762000"/>
              <a:gd name="connsiteY28" fmla="*/ 375285 h 762000"/>
              <a:gd name="connsiteX29" fmla="*/ 211455 w 762000"/>
              <a:gd name="connsiteY29" fmla="*/ 447675 h 762000"/>
              <a:gd name="connsiteX30" fmla="*/ 216218 w 762000"/>
              <a:gd name="connsiteY30" fmla="*/ 479108 h 762000"/>
              <a:gd name="connsiteX31" fmla="*/ 166688 w 762000"/>
              <a:gd name="connsiteY31" fmla="*/ 528638 h 762000"/>
              <a:gd name="connsiteX32" fmla="*/ 156210 w 762000"/>
              <a:gd name="connsiteY32" fmla="*/ 579120 h 762000"/>
              <a:gd name="connsiteX33" fmla="*/ 5715 w 762000"/>
              <a:gd name="connsiteY33" fmla="*/ 729615 h 762000"/>
              <a:gd name="connsiteX34" fmla="*/ 5715 w 762000"/>
              <a:gd name="connsiteY34" fmla="*/ 756285 h 762000"/>
              <a:gd name="connsiteX35" fmla="*/ 19050 w 762000"/>
              <a:gd name="connsiteY35" fmla="*/ 762000 h 762000"/>
              <a:gd name="connsiteX36" fmla="*/ 32385 w 762000"/>
              <a:gd name="connsiteY36" fmla="*/ 756285 h 762000"/>
              <a:gd name="connsiteX37" fmla="*/ 182880 w 762000"/>
              <a:gd name="connsiteY37" fmla="*/ 605790 h 762000"/>
              <a:gd name="connsiteX38" fmla="*/ 233363 w 762000"/>
              <a:gd name="connsiteY38" fmla="*/ 595313 h 762000"/>
              <a:gd name="connsiteX39" fmla="*/ 282893 w 762000"/>
              <a:gd name="connsiteY39" fmla="*/ 545783 h 762000"/>
              <a:gd name="connsiteX40" fmla="*/ 314325 w 762000"/>
              <a:gd name="connsiteY40" fmla="*/ 550545 h 762000"/>
              <a:gd name="connsiteX41" fmla="*/ 386715 w 762000"/>
              <a:gd name="connsiteY41" fmla="*/ 520065 h 762000"/>
              <a:gd name="connsiteX42" fmla="*/ 638175 w 762000"/>
              <a:gd name="connsiteY42" fmla="*/ 268605 h 762000"/>
              <a:gd name="connsiteX43" fmla="*/ 656273 w 762000"/>
              <a:gd name="connsiteY43" fmla="*/ 286703 h 762000"/>
              <a:gd name="connsiteX44" fmla="*/ 676275 w 762000"/>
              <a:gd name="connsiteY44" fmla="*/ 295275 h 762000"/>
              <a:gd name="connsiteX45" fmla="*/ 696278 w 762000"/>
              <a:gd name="connsiteY45" fmla="*/ 286703 h 762000"/>
              <a:gd name="connsiteX46" fmla="*/ 696278 w 762000"/>
              <a:gd name="connsiteY46" fmla="*/ 246698 h 762000"/>
              <a:gd name="connsiteX47" fmla="*/ 678180 w 762000"/>
              <a:gd name="connsiteY47" fmla="*/ 228600 h 762000"/>
              <a:gd name="connsiteX48" fmla="*/ 639128 w 762000"/>
              <a:gd name="connsiteY48" fmla="*/ 189548 h 762000"/>
              <a:gd name="connsiteX49" fmla="*/ 689610 w 762000"/>
              <a:gd name="connsiteY49" fmla="*/ 139065 h 762000"/>
              <a:gd name="connsiteX50" fmla="*/ 713423 w 762000"/>
              <a:gd name="connsiteY50" fmla="*/ 162878 h 762000"/>
              <a:gd name="connsiteX51" fmla="*/ 733425 w 762000"/>
              <a:gd name="connsiteY51" fmla="*/ 171450 h 762000"/>
              <a:gd name="connsiteX52" fmla="*/ 753428 w 762000"/>
              <a:gd name="connsiteY52" fmla="*/ 162878 h 762000"/>
              <a:gd name="connsiteX53" fmla="*/ 753428 w 762000"/>
              <a:gd name="connsiteY53" fmla="*/ 1228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62000" h="762000">
                <a:moveTo>
                  <a:pt x="569595" y="257175"/>
                </a:moveTo>
                <a:lnTo>
                  <a:pt x="537210" y="224790"/>
                </a:lnTo>
                <a:lnTo>
                  <a:pt x="510540" y="251460"/>
                </a:lnTo>
                <a:lnTo>
                  <a:pt x="542925" y="283845"/>
                </a:lnTo>
                <a:lnTo>
                  <a:pt x="512445" y="314325"/>
                </a:lnTo>
                <a:lnTo>
                  <a:pt x="480060" y="281940"/>
                </a:lnTo>
                <a:lnTo>
                  <a:pt x="453390" y="308610"/>
                </a:lnTo>
                <a:lnTo>
                  <a:pt x="485775" y="340995"/>
                </a:lnTo>
                <a:lnTo>
                  <a:pt x="455295" y="371475"/>
                </a:lnTo>
                <a:lnTo>
                  <a:pt x="422910" y="339090"/>
                </a:lnTo>
                <a:lnTo>
                  <a:pt x="396240" y="365760"/>
                </a:lnTo>
                <a:lnTo>
                  <a:pt x="428625" y="398145"/>
                </a:lnTo>
                <a:lnTo>
                  <a:pt x="399098" y="427673"/>
                </a:lnTo>
                <a:lnTo>
                  <a:pt x="334327" y="362903"/>
                </a:lnTo>
                <a:lnTo>
                  <a:pt x="533400" y="163830"/>
                </a:lnTo>
                <a:lnTo>
                  <a:pt x="598170" y="228600"/>
                </a:lnTo>
                <a:lnTo>
                  <a:pt x="569595" y="257175"/>
                </a:lnTo>
                <a:close/>
                <a:moveTo>
                  <a:pt x="753428" y="122873"/>
                </a:moveTo>
                <a:lnTo>
                  <a:pt x="639128" y="8572"/>
                </a:lnTo>
                <a:cubicBezTo>
                  <a:pt x="627698" y="-2857"/>
                  <a:pt x="609600" y="-2857"/>
                  <a:pt x="599123" y="8572"/>
                </a:cubicBezTo>
                <a:cubicBezTo>
                  <a:pt x="587692" y="20003"/>
                  <a:pt x="587692" y="38100"/>
                  <a:pt x="599123" y="48578"/>
                </a:cubicBezTo>
                <a:lnTo>
                  <a:pt x="622935" y="72390"/>
                </a:lnTo>
                <a:lnTo>
                  <a:pt x="572453" y="122873"/>
                </a:lnTo>
                <a:lnTo>
                  <a:pt x="533400" y="83820"/>
                </a:lnTo>
                <a:lnTo>
                  <a:pt x="515302" y="65723"/>
                </a:lnTo>
                <a:cubicBezTo>
                  <a:pt x="503873" y="54293"/>
                  <a:pt x="485775" y="54293"/>
                  <a:pt x="475298" y="65723"/>
                </a:cubicBezTo>
                <a:cubicBezTo>
                  <a:pt x="463868" y="77153"/>
                  <a:pt x="463868" y="95250"/>
                  <a:pt x="475298" y="105728"/>
                </a:cubicBezTo>
                <a:lnTo>
                  <a:pt x="493395" y="123825"/>
                </a:lnTo>
                <a:lnTo>
                  <a:pt x="241935" y="375285"/>
                </a:lnTo>
                <a:cubicBezTo>
                  <a:pt x="222885" y="394335"/>
                  <a:pt x="211455" y="420053"/>
                  <a:pt x="211455" y="447675"/>
                </a:cubicBezTo>
                <a:cubicBezTo>
                  <a:pt x="211455" y="458153"/>
                  <a:pt x="213360" y="468630"/>
                  <a:pt x="216218" y="479108"/>
                </a:cubicBezTo>
                <a:lnTo>
                  <a:pt x="166688" y="528638"/>
                </a:lnTo>
                <a:cubicBezTo>
                  <a:pt x="153353" y="541973"/>
                  <a:pt x="149543" y="561975"/>
                  <a:pt x="156210" y="579120"/>
                </a:cubicBezTo>
                <a:lnTo>
                  <a:pt x="5715" y="729615"/>
                </a:lnTo>
                <a:cubicBezTo>
                  <a:pt x="-1905" y="737235"/>
                  <a:pt x="-1905" y="748665"/>
                  <a:pt x="5715" y="756285"/>
                </a:cubicBezTo>
                <a:cubicBezTo>
                  <a:pt x="9525" y="760095"/>
                  <a:pt x="14287" y="762000"/>
                  <a:pt x="19050" y="762000"/>
                </a:cubicBezTo>
                <a:cubicBezTo>
                  <a:pt x="23812" y="762000"/>
                  <a:pt x="28575" y="760095"/>
                  <a:pt x="32385" y="756285"/>
                </a:cubicBezTo>
                <a:lnTo>
                  <a:pt x="182880" y="605790"/>
                </a:lnTo>
                <a:cubicBezTo>
                  <a:pt x="200025" y="612458"/>
                  <a:pt x="220028" y="608648"/>
                  <a:pt x="233363" y="595313"/>
                </a:cubicBezTo>
                <a:lnTo>
                  <a:pt x="282893" y="545783"/>
                </a:lnTo>
                <a:cubicBezTo>
                  <a:pt x="293370" y="548640"/>
                  <a:pt x="303848" y="550545"/>
                  <a:pt x="314325" y="550545"/>
                </a:cubicBezTo>
                <a:cubicBezTo>
                  <a:pt x="340995" y="550545"/>
                  <a:pt x="366713" y="541020"/>
                  <a:pt x="386715" y="520065"/>
                </a:cubicBezTo>
                <a:lnTo>
                  <a:pt x="638175" y="268605"/>
                </a:lnTo>
                <a:lnTo>
                  <a:pt x="656273" y="286703"/>
                </a:lnTo>
                <a:cubicBezTo>
                  <a:pt x="661988" y="292418"/>
                  <a:pt x="669608" y="295275"/>
                  <a:pt x="676275" y="295275"/>
                </a:cubicBezTo>
                <a:cubicBezTo>
                  <a:pt x="682942" y="295275"/>
                  <a:pt x="690563" y="292418"/>
                  <a:pt x="696278" y="286703"/>
                </a:cubicBezTo>
                <a:cubicBezTo>
                  <a:pt x="707708" y="275273"/>
                  <a:pt x="707708" y="257175"/>
                  <a:pt x="696278" y="246698"/>
                </a:cubicBezTo>
                <a:lnTo>
                  <a:pt x="678180" y="228600"/>
                </a:lnTo>
                <a:lnTo>
                  <a:pt x="639128" y="189548"/>
                </a:lnTo>
                <a:lnTo>
                  <a:pt x="689610" y="139065"/>
                </a:lnTo>
                <a:lnTo>
                  <a:pt x="713423" y="162878"/>
                </a:lnTo>
                <a:cubicBezTo>
                  <a:pt x="719138" y="168593"/>
                  <a:pt x="726758" y="171450"/>
                  <a:pt x="733425" y="171450"/>
                </a:cubicBezTo>
                <a:cubicBezTo>
                  <a:pt x="740092" y="171450"/>
                  <a:pt x="747713" y="168593"/>
                  <a:pt x="753428" y="162878"/>
                </a:cubicBezTo>
                <a:cubicBezTo>
                  <a:pt x="764858" y="151448"/>
                  <a:pt x="764858" y="134303"/>
                  <a:pt x="753428" y="122873"/>
                </a:cubicBezTo>
                <a:close/>
              </a:path>
            </a:pathLst>
          </a:custGeom>
          <a:solidFill>
            <a:schemeClr val="accent3"/>
          </a:solidFill>
          <a:ln w="9525" cap="flat">
            <a:noFill/>
            <a:prstDash val="solid"/>
            <a:miter/>
          </a:ln>
        </p:spPr>
        <p:txBody>
          <a:bodyPr rtlCol="0" anchor="ctr"/>
          <a:lstStyle/>
          <a:p>
            <a:endParaRPr lang="it-IT" sz="1013"/>
          </a:p>
        </p:txBody>
      </p:sp>
      <p:grpSp>
        <p:nvGrpSpPr>
          <p:cNvPr id="1698" name="Elemento grafico 1673" descr="Medicina">
            <a:extLst>
              <a:ext uri="{FF2B5EF4-FFF2-40B4-BE49-F238E27FC236}">
                <a16:creationId xmlns:a16="http://schemas.microsoft.com/office/drawing/2014/main" id="{FF6A7ABF-63B9-C047-B846-B67AF9EC3A21}"/>
              </a:ext>
            </a:extLst>
          </p:cNvPr>
          <p:cNvGrpSpPr/>
          <p:nvPr/>
        </p:nvGrpSpPr>
        <p:grpSpPr>
          <a:xfrm>
            <a:off x="2971376" y="4300240"/>
            <a:ext cx="233796" cy="233796"/>
            <a:chOff x="6688800" y="4021800"/>
            <a:chExt cx="914400" cy="914400"/>
          </a:xfrm>
          <a:solidFill>
            <a:schemeClr val="accent3"/>
          </a:solidFill>
        </p:grpSpPr>
        <p:sp>
          <p:nvSpPr>
            <p:cNvPr id="1699" name="Figura a mano libera 1698">
              <a:extLst>
                <a:ext uri="{FF2B5EF4-FFF2-40B4-BE49-F238E27FC236}">
                  <a16:creationId xmlns:a16="http://schemas.microsoft.com/office/drawing/2014/main" id="{9D0DA77C-822A-8D43-B75D-090617B8A254}"/>
                </a:ext>
              </a:extLst>
            </p:cNvPr>
            <p:cNvSpPr/>
            <p:nvPr/>
          </p:nvSpPr>
          <p:spPr>
            <a:xfrm>
              <a:off x="6784050" y="4117050"/>
              <a:ext cx="723900" cy="723900"/>
            </a:xfrm>
            <a:custGeom>
              <a:avLst/>
              <a:gdLst>
                <a:gd name="connsiteX0" fmla="*/ 361950 w 723900"/>
                <a:gd name="connsiteY0" fmla="*/ 57150 h 723900"/>
                <a:gd name="connsiteX1" fmla="*/ 57150 w 723900"/>
                <a:gd name="connsiteY1" fmla="*/ 361950 h 723900"/>
                <a:gd name="connsiteX2" fmla="*/ 361950 w 723900"/>
                <a:gd name="connsiteY2" fmla="*/ 666750 h 723900"/>
                <a:gd name="connsiteX3" fmla="*/ 666750 w 723900"/>
                <a:gd name="connsiteY3" fmla="*/ 361950 h 723900"/>
                <a:gd name="connsiteX4" fmla="*/ 361950 w 723900"/>
                <a:gd name="connsiteY4" fmla="*/ 57150 h 723900"/>
                <a:gd name="connsiteX5" fmla="*/ 361950 w 723900"/>
                <a:gd name="connsiteY5" fmla="*/ 723900 h 723900"/>
                <a:gd name="connsiteX6" fmla="*/ 0 w 723900"/>
                <a:gd name="connsiteY6" fmla="*/ 361950 h 723900"/>
                <a:gd name="connsiteX7" fmla="*/ 361950 w 723900"/>
                <a:gd name="connsiteY7" fmla="*/ 0 h 723900"/>
                <a:gd name="connsiteX8" fmla="*/ 723900 w 723900"/>
                <a:gd name="connsiteY8" fmla="*/ 361950 h 723900"/>
                <a:gd name="connsiteX9" fmla="*/ 361950 w 723900"/>
                <a:gd name="connsiteY9" fmla="*/ 7239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57150"/>
                  </a:moveTo>
                  <a:cubicBezTo>
                    <a:pt x="193358" y="57150"/>
                    <a:pt x="57150" y="193358"/>
                    <a:pt x="57150" y="361950"/>
                  </a:cubicBezTo>
                  <a:cubicBezTo>
                    <a:pt x="57150" y="530543"/>
                    <a:pt x="193358" y="666750"/>
                    <a:pt x="361950" y="666750"/>
                  </a:cubicBezTo>
                  <a:cubicBezTo>
                    <a:pt x="530543" y="666750"/>
                    <a:pt x="666750" y="530543"/>
                    <a:pt x="666750" y="361950"/>
                  </a:cubicBezTo>
                  <a:cubicBezTo>
                    <a:pt x="666750" y="193358"/>
                    <a:pt x="530543" y="57150"/>
                    <a:pt x="361950" y="57150"/>
                  </a:cubicBezTo>
                  <a:close/>
                  <a:moveTo>
                    <a:pt x="361950" y="723900"/>
                  </a:moveTo>
                  <a:cubicBezTo>
                    <a:pt x="161925" y="723900"/>
                    <a:pt x="0" y="561975"/>
                    <a:pt x="0" y="361950"/>
                  </a:cubicBezTo>
                  <a:cubicBezTo>
                    <a:pt x="0" y="161925"/>
                    <a:pt x="161925" y="0"/>
                    <a:pt x="361950" y="0"/>
                  </a:cubicBezTo>
                  <a:cubicBezTo>
                    <a:pt x="561975" y="0"/>
                    <a:pt x="723900" y="161925"/>
                    <a:pt x="723900" y="361950"/>
                  </a:cubicBezTo>
                  <a:cubicBezTo>
                    <a:pt x="723900" y="561975"/>
                    <a:pt x="561975" y="723900"/>
                    <a:pt x="361950" y="723900"/>
                  </a:cubicBezTo>
                  <a:close/>
                </a:path>
              </a:pathLst>
            </a:custGeom>
            <a:grpFill/>
            <a:ln w="9525" cap="flat">
              <a:noFill/>
              <a:prstDash val="solid"/>
              <a:miter/>
            </a:ln>
          </p:spPr>
          <p:txBody>
            <a:bodyPr rtlCol="0" anchor="ctr"/>
            <a:lstStyle/>
            <a:p>
              <a:endParaRPr lang="it-IT" sz="1013"/>
            </a:p>
          </p:txBody>
        </p:sp>
        <p:sp>
          <p:nvSpPr>
            <p:cNvPr id="1700" name="Figura a mano libera 1699">
              <a:extLst>
                <a:ext uri="{FF2B5EF4-FFF2-40B4-BE49-F238E27FC236}">
                  <a16:creationId xmlns:a16="http://schemas.microsoft.com/office/drawing/2014/main" id="{90EE5A5F-E4C9-2B4E-9AB0-9CE151645C6A}"/>
                </a:ext>
              </a:extLst>
            </p:cNvPr>
            <p:cNvSpPr/>
            <p:nvPr/>
          </p:nvSpPr>
          <p:spPr>
            <a:xfrm>
              <a:off x="6917400" y="4250400"/>
              <a:ext cx="457200" cy="457200"/>
            </a:xfrm>
            <a:custGeom>
              <a:avLst/>
              <a:gdLst>
                <a:gd name="connsiteX0" fmla="*/ 419100 w 457200"/>
                <a:gd name="connsiteY0" fmla="*/ 152400 h 457200"/>
                <a:gd name="connsiteX1" fmla="*/ 304800 w 457200"/>
                <a:gd name="connsiteY1" fmla="*/ 152400 h 457200"/>
                <a:gd name="connsiteX2" fmla="*/ 304800 w 457200"/>
                <a:gd name="connsiteY2" fmla="*/ 38100 h 457200"/>
                <a:gd name="connsiteX3" fmla="*/ 266700 w 457200"/>
                <a:gd name="connsiteY3" fmla="*/ 0 h 457200"/>
                <a:gd name="connsiteX4" fmla="*/ 190500 w 457200"/>
                <a:gd name="connsiteY4" fmla="*/ 0 h 457200"/>
                <a:gd name="connsiteX5" fmla="*/ 152400 w 457200"/>
                <a:gd name="connsiteY5" fmla="*/ 38100 h 457200"/>
                <a:gd name="connsiteX6" fmla="*/ 152400 w 457200"/>
                <a:gd name="connsiteY6" fmla="*/ 152400 h 457200"/>
                <a:gd name="connsiteX7" fmla="*/ 38100 w 457200"/>
                <a:gd name="connsiteY7" fmla="*/ 152400 h 457200"/>
                <a:gd name="connsiteX8" fmla="*/ 0 w 457200"/>
                <a:gd name="connsiteY8" fmla="*/ 190500 h 457200"/>
                <a:gd name="connsiteX9" fmla="*/ 0 w 457200"/>
                <a:gd name="connsiteY9" fmla="*/ 266700 h 457200"/>
                <a:gd name="connsiteX10" fmla="*/ 38100 w 457200"/>
                <a:gd name="connsiteY10" fmla="*/ 304800 h 457200"/>
                <a:gd name="connsiteX11" fmla="*/ 152400 w 457200"/>
                <a:gd name="connsiteY11" fmla="*/ 304800 h 457200"/>
                <a:gd name="connsiteX12" fmla="*/ 152400 w 457200"/>
                <a:gd name="connsiteY12" fmla="*/ 419100 h 457200"/>
                <a:gd name="connsiteX13" fmla="*/ 190500 w 457200"/>
                <a:gd name="connsiteY13" fmla="*/ 457200 h 457200"/>
                <a:gd name="connsiteX14" fmla="*/ 266700 w 457200"/>
                <a:gd name="connsiteY14" fmla="*/ 457200 h 457200"/>
                <a:gd name="connsiteX15" fmla="*/ 304800 w 457200"/>
                <a:gd name="connsiteY15" fmla="*/ 419100 h 457200"/>
                <a:gd name="connsiteX16" fmla="*/ 304800 w 457200"/>
                <a:gd name="connsiteY16" fmla="*/ 304800 h 457200"/>
                <a:gd name="connsiteX17" fmla="*/ 419100 w 457200"/>
                <a:gd name="connsiteY17" fmla="*/ 304800 h 457200"/>
                <a:gd name="connsiteX18" fmla="*/ 457200 w 457200"/>
                <a:gd name="connsiteY18" fmla="*/ 266700 h 457200"/>
                <a:gd name="connsiteX19" fmla="*/ 457200 w 457200"/>
                <a:gd name="connsiteY19" fmla="*/ 190500 h 457200"/>
                <a:gd name="connsiteX20" fmla="*/ 419100 w 457200"/>
                <a:gd name="connsiteY20" fmla="*/ 1524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457200">
                  <a:moveTo>
                    <a:pt x="419100" y="152400"/>
                  </a:moveTo>
                  <a:lnTo>
                    <a:pt x="304800" y="152400"/>
                  </a:lnTo>
                  <a:lnTo>
                    <a:pt x="304800" y="38100"/>
                  </a:lnTo>
                  <a:cubicBezTo>
                    <a:pt x="304800" y="17145"/>
                    <a:pt x="287655" y="0"/>
                    <a:pt x="266700" y="0"/>
                  </a:cubicBezTo>
                  <a:lnTo>
                    <a:pt x="190500" y="0"/>
                  </a:lnTo>
                  <a:cubicBezTo>
                    <a:pt x="169545" y="0"/>
                    <a:pt x="152400" y="17145"/>
                    <a:pt x="152400" y="38100"/>
                  </a:cubicBezTo>
                  <a:lnTo>
                    <a:pt x="152400" y="152400"/>
                  </a:lnTo>
                  <a:lnTo>
                    <a:pt x="38100" y="152400"/>
                  </a:lnTo>
                  <a:cubicBezTo>
                    <a:pt x="17145" y="152400"/>
                    <a:pt x="0" y="169545"/>
                    <a:pt x="0" y="190500"/>
                  </a:cubicBezTo>
                  <a:lnTo>
                    <a:pt x="0" y="266700"/>
                  </a:lnTo>
                  <a:cubicBezTo>
                    <a:pt x="0" y="287655"/>
                    <a:pt x="17145" y="304800"/>
                    <a:pt x="38100" y="304800"/>
                  </a:cubicBezTo>
                  <a:lnTo>
                    <a:pt x="152400" y="304800"/>
                  </a:lnTo>
                  <a:lnTo>
                    <a:pt x="152400" y="419100"/>
                  </a:lnTo>
                  <a:cubicBezTo>
                    <a:pt x="152400" y="440055"/>
                    <a:pt x="169545" y="457200"/>
                    <a:pt x="190500" y="457200"/>
                  </a:cubicBezTo>
                  <a:lnTo>
                    <a:pt x="266700" y="457200"/>
                  </a:lnTo>
                  <a:cubicBezTo>
                    <a:pt x="287655" y="457200"/>
                    <a:pt x="304800" y="440055"/>
                    <a:pt x="304800" y="419100"/>
                  </a:cubicBezTo>
                  <a:lnTo>
                    <a:pt x="304800" y="304800"/>
                  </a:lnTo>
                  <a:lnTo>
                    <a:pt x="419100" y="304800"/>
                  </a:lnTo>
                  <a:cubicBezTo>
                    <a:pt x="440055" y="304800"/>
                    <a:pt x="457200" y="287655"/>
                    <a:pt x="457200" y="266700"/>
                  </a:cubicBezTo>
                  <a:lnTo>
                    <a:pt x="457200" y="190500"/>
                  </a:lnTo>
                  <a:cubicBezTo>
                    <a:pt x="457200" y="169545"/>
                    <a:pt x="440055" y="152400"/>
                    <a:pt x="419100" y="152400"/>
                  </a:cubicBezTo>
                  <a:close/>
                </a:path>
              </a:pathLst>
            </a:custGeom>
            <a:grpFill/>
            <a:ln w="9525" cap="flat">
              <a:noFill/>
              <a:prstDash val="solid"/>
              <a:miter/>
            </a:ln>
          </p:spPr>
          <p:txBody>
            <a:bodyPr rtlCol="0" anchor="ctr"/>
            <a:lstStyle/>
            <a:p>
              <a:endParaRPr lang="it-IT" sz="1013"/>
            </a:p>
          </p:txBody>
        </p:sp>
      </p:grpSp>
      <p:grpSp>
        <p:nvGrpSpPr>
          <p:cNvPr id="1701" name="Elemento grafico 1675" descr="Medicina">
            <a:extLst>
              <a:ext uri="{FF2B5EF4-FFF2-40B4-BE49-F238E27FC236}">
                <a16:creationId xmlns:a16="http://schemas.microsoft.com/office/drawing/2014/main" id="{9D10B423-7922-8849-8B9A-A52A940FF925}"/>
              </a:ext>
            </a:extLst>
          </p:cNvPr>
          <p:cNvGrpSpPr/>
          <p:nvPr/>
        </p:nvGrpSpPr>
        <p:grpSpPr>
          <a:xfrm>
            <a:off x="3421763" y="4300240"/>
            <a:ext cx="233796" cy="233796"/>
            <a:chOff x="6838800" y="4171800"/>
            <a:chExt cx="914400" cy="914400"/>
          </a:xfrm>
          <a:solidFill>
            <a:schemeClr val="accent3"/>
          </a:solidFill>
        </p:grpSpPr>
        <p:sp>
          <p:nvSpPr>
            <p:cNvPr id="1702" name="Figura a mano libera 1701">
              <a:extLst>
                <a:ext uri="{FF2B5EF4-FFF2-40B4-BE49-F238E27FC236}">
                  <a16:creationId xmlns:a16="http://schemas.microsoft.com/office/drawing/2014/main" id="{861613E0-F066-AB47-ACAE-3A4191CBD5E2}"/>
                </a:ext>
              </a:extLst>
            </p:cNvPr>
            <p:cNvSpPr/>
            <p:nvPr/>
          </p:nvSpPr>
          <p:spPr>
            <a:xfrm>
              <a:off x="7029300" y="4248000"/>
              <a:ext cx="419100" cy="685800"/>
            </a:xfrm>
            <a:custGeom>
              <a:avLst/>
              <a:gdLst>
                <a:gd name="connsiteX0" fmla="*/ 419100 w 419100"/>
                <a:gd name="connsiteY0" fmla="*/ 571500 h 685800"/>
                <a:gd name="connsiteX1" fmla="*/ 419100 w 419100"/>
                <a:gd name="connsiteY1" fmla="*/ 495300 h 685800"/>
                <a:gd name="connsiteX2" fmla="*/ 95250 w 419100"/>
                <a:gd name="connsiteY2" fmla="*/ 495300 h 685800"/>
                <a:gd name="connsiteX3" fmla="*/ 76200 w 419100"/>
                <a:gd name="connsiteY3" fmla="*/ 476250 h 685800"/>
                <a:gd name="connsiteX4" fmla="*/ 76200 w 419100"/>
                <a:gd name="connsiteY4" fmla="*/ 285750 h 685800"/>
                <a:gd name="connsiteX5" fmla="*/ 95250 w 419100"/>
                <a:gd name="connsiteY5" fmla="*/ 266700 h 685800"/>
                <a:gd name="connsiteX6" fmla="*/ 419100 w 419100"/>
                <a:gd name="connsiteY6" fmla="*/ 266700 h 685800"/>
                <a:gd name="connsiteX7" fmla="*/ 419100 w 419100"/>
                <a:gd name="connsiteY7" fmla="*/ 190500 h 685800"/>
                <a:gd name="connsiteX8" fmla="*/ 381000 w 419100"/>
                <a:gd name="connsiteY8" fmla="*/ 152400 h 685800"/>
                <a:gd name="connsiteX9" fmla="*/ 347663 w 419100"/>
                <a:gd name="connsiteY9" fmla="*/ 152400 h 685800"/>
                <a:gd name="connsiteX10" fmla="*/ 342900 w 419100"/>
                <a:gd name="connsiteY10" fmla="*/ 147638 h 685800"/>
                <a:gd name="connsiteX11" fmla="*/ 342900 w 419100"/>
                <a:gd name="connsiteY11" fmla="*/ 119063 h 685800"/>
                <a:gd name="connsiteX12" fmla="*/ 347663 w 419100"/>
                <a:gd name="connsiteY12" fmla="*/ 114300 h 685800"/>
                <a:gd name="connsiteX13" fmla="*/ 371475 w 419100"/>
                <a:gd name="connsiteY13" fmla="*/ 114300 h 685800"/>
                <a:gd name="connsiteX14" fmla="*/ 381000 w 419100"/>
                <a:gd name="connsiteY14" fmla="*/ 104775 h 685800"/>
                <a:gd name="connsiteX15" fmla="*/ 381000 w 419100"/>
                <a:gd name="connsiteY15" fmla="*/ 38100 h 685800"/>
                <a:gd name="connsiteX16" fmla="*/ 342900 w 419100"/>
                <a:gd name="connsiteY16" fmla="*/ 0 h 685800"/>
                <a:gd name="connsiteX17" fmla="*/ 76200 w 419100"/>
                <a:gd name="connsiteY17" fmla="*/ 0 h 685800"/>
                <a:gd name="connsiteX18" fmla="*/ 38100 w 419100"/>
                <a:gd name="connsiteY18" fmla="*/ 38100 h 685800"/>
                <a:gd name="connsiteX19" fmla="*/ 38100 w 419100"/>
                <a:gd name="connsiteY19" fmla="*/ 104775 h 685800"/>
                <a:gd name="connsiteX20" fmla="*/ 47625 w 419100"/>
                <a:gd name="connsiteY20" fmla="*/ 114300 h 685800"/>
                <a:gd name="connsiteX21" fmla="*/ 71438 w 419100"/>
                <a:gd name="connsiteY21" fmla="*/ 114300 h 685800"/>
                <a:gd name="connsiteX22" fmla="*/ 76200 w 419100"/>
                <a:gd name="connsiteY22" fmla="*/ 119063 h 685800"/>
                <a:gd name="connsiteX23" fmla="*/ 76200 w 419100"/>
                <a:gd name="connsiteY23" fmla="*/ 147638 h 685800"/>
                <a:gd name="connsiteX24" fmla="*/ 71438 w 419100"/>
                <a:gd name="connsiteY24" fmla="*/ 152400 h 685800"/>
                <a:gd name="connsiteX25" fmla="*/ 38100 w 419100"/>
                <a:gd name="connsiteY25" fmla="*/ 152400 h 685800"/>
                <a:gd name="connsiteX26" fmla="*/ 0 w 419100"/>
                <a:gd name="connsiteY26" fmla="*/ 190500 h 685800"/>
                <a:gd name="connsiteX27" fmla="*/ 0 w 419100"/>
                <a:gd name="connsiteY27" fmla="*/ 647700 h 685800"/>
                <a:gd name="connsiteX28" fmla="*/ 38100 w 419100"/>
                <a:gd name="connsiteY28" fmla="*/ 685800 h 685800"/>
                <a:gd name="connsiteX29" fmla="*/ 171450 w 419100"/>
                <a:gd name="connsiteY29" fmla="*/ 685800 h 685800"/>
                <a:gd name="connsiteX30" fmla="*/ 285750 w 419100"/>
                <a:gd name="connsiteY30" fmla="*/ 571500 h 685800"/>
                <a:gd name="connsiteX31" fmla="*/ 419100 w 419100"/>
                <a:gd name="connsiteY31" fmla="*/ 5715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9100" h="685800">
                  <a:moveTo>
                    <a:pt x="419100" y="571500"/>
                  </a:moveTo>
                  <a:lnTo>
                    <a:pt x="419100" y="495300"/>
                  </a:lnTo>
                  <a:lnTo>
                    <a:pt x="95250" y="495300"/>
                  </a:lnTo>
                  <a:cubicBezTo>
                    <a:pt x="84773" y="495300"/>
                    <a:pt x="76200" y="486728"/>
                    <a:pt x="76200" y="476250"/>
                  </a:cubicBezTo>
                  <a:lnTo>
                    <a:pt x="76200" y="285750"/>
                  </a:lnTo>
                  <a:cubicBezTo>
                    <a:pt x="76200" y="275273"/>
                    <a:pt x="84773" y="266700"/>
                    <a:pt x="95250" y="266700"/>
                  </a:cubicBezTo>
                  <a:lnTo>
                    <a:pt x="419100" y="266700"/>
                  </a:lnTo>
                  <a:lnTo>
                    <a:pt x="419100" y="190500"/>
                  </a:lnTo>
                  <a:cubicBezTo>
                    <a:pt x="419100" y="169545"/>
                    <a:pt x="401955" y="152400"/>
                    <a:pt x="381000" y="152400"/>
                  </a:cubicBezTo>
                  <a:lnTo>
                    <a:pt x="347663" y="152400"/>
                  </a:lnTo>
                  <a:cubicBezTo>
                    <a:pt x="344805" y="152400"/>
                    <a:pt x="342900" y="150495"/>
                    <a:pt x="342900" y="147638"/>
                  </a:cubicBezTo>
                  <a:lnTo>
                    <a:pt x="342900" y="119063"/>
                  </a:lnTo>
                  <a:cubicBezTo>
                    <a:pt x="342900" y="116205"/>
                    <a:pt x="344805" y="114300"/>
                    <a:pt x="347663" y="114300"/>
                  </a:cubicBezTo>
                  <a:lnTo>
                    <a:pt x="371475" y="114300"/>
                  </a:lnTo>
                  <a:cubicBezTo>
                    <a:pt x="377190" y="114300"/>
                    <a:pt x="381000" y="110490"/>
                    <a:pt x="381000" y="104775"/>
                  </a:cubicBezTo>
                  <a:lnTo>
                    <a:pt x="381000" y="38100"/>
                  </a:lnTo>
                  <a:cubicBezTo>
                    <a:pt x="381000" y="17145"/>
                    <a:pt x="363855" y="0"/>
                    <a:pt x="342900" y="0"/>
                  </a:cubicBezTo>
                  <a:lnTo>
                    <a:pt x="76200" y="0"/>
                  </a:lnTo>
                  <a:cubicBezTo>
                    <a:pt x="55245" y="0"/>
                    <a:pt x="38100" y="17145"/>
                    <a:pt x="38100" y="38100"/>
                  </a:cubicBezTo>
                  <a:lnTo>
                    <a:pt x="38100" y="104775"/>
                  </a:lnTo>
                  <a:cubicBezTo>
                    <a:pt x="38100" y="110490"/>
                    <a:pt x="41910" y="114300"/>
                    <a:pt x="47625" y="114300"/>
                  </a:cubicBezTo>
                  <a:lnTo>
                    <a:pt x="71438" y="114300"/>
                  </a:lnTo>
                  <a:cubicBezTo>
                    <a:pt x="74295" y="114300"/>
                    <a:pt x="76200" y="116205"/>
                    <a:pt x="76200" y="119063"/>
                  </a:cubicBezTo>
                  <a:lnTo>
                    <a:pt x="76200" y="147638"/>
                  </a:lnTo>
                  <a:cubicBezTo>
                    <a:pt x="76200" y="150495"/>
                    <a:pt x="74295" y="152400"/>
                    <a:pt x="71438" y="152400"/>
                  </a:cubicBezTo>
                  <a:lnTo>
                    <a:pt x="38100" y="152400"/>
                  </a:lnTo>
                  <a:cubicBezTo>
                    <a:pt x="17145" y="152400"/>
                    <a:pt x="0" y="169545"/>
                    <a:pt x="0" y="190500"/>
                  </a:cubicBezTo>
                  <a:lnTo>
                    <a:pt x="0" y="647700"/>
                  </a:lnTo>
                  <a:cubicBezTo>
                    <a:pt x="0" y="668655"/>
                    <a:pt x="17145" y="685800"/>
                    <a:pt x="38100" y="685800"/>
                  </a:cubicBezTo>
                  <a:lnTo>
                    <a:pt x="171450" y="685800"/>
                  </a:lnTo>
                  <a:cubicBezTo>
                    <a:pt x="171450" y="622935"/>
                    <a:pt x="222885" y="571500"/>
                    <a:pt x="285750" y="571500"/>
                  </a:cubicBezTo>
                  <a:lnTo>
                    <a:pt x="419100" y="571500"/>
                  </a:lnTo>
                  <a:close/>
                </a:path>
              </a:pathLst>
            </a:custGeom>
            <a:grpFill/>
            <a:ln w="9525" cap="flat">
              <a:noFill/>
              <a:prstDash val="solid"/>
              <a:miter/>
            </a:ln>
          </p:spPr>
          <p:txBody>
            <a:bodyPr rtlCol="0" anchor="ctr"/>
            <a:lstStyle/>
            <a:p>
              <a:endParaRPr lang="it-IT" sz="1013"/>
            </a:p>
          </p:txBody>
        </p:sp>
        <p:sp>
          <p:nvSpPr>
            <p:cNvPr id="1703" name="Figura a mano libera 1702">
              <a:extLst>
                <a:ext uri="{FF2B5EF4-FFF2-40B4-BE49-F238E27FC236}">
                  <a16:creationId xmlns:a16="http://schemas.microsoft.com/office/drawing/2014/main" id="{6CD47F6A-55EC-B34F-90EE-DBCECD675DF4}"/>
                </a:ext>
              </a:extLst>
            </p:cNvPr>
            <p:cNvSpPr/>
            <p:nvPr/>
          </p:nvSpPr>
          <p:spPr>
            <a:xfrm>
              <a:off x="7143600" y="4552800"/>
              <a:ext cx="304800" cy="152400"/>
            </a:xfrm>
            <a:custGeom>
              <a:avLst/>
              <a:gdLst>
                <a:gd name="connsiteX0" fmla="*/ 0 w 304800"/>
                <a:gd name="connsiteY0" fmla="*/ 9525 h 152400"/>
                <a:gd name="connsiteX1" fmla="*/ 0 w 304800"/>
                <a:gd name="connsiteY1" fmla="*/ 142875 h 152400"/>
                <a:gd name="connsiteX2" fmla="*/ 9525 w 304800"/>
                <a:gd name="connsiteY2" fmla="*/ 152400 h 152400"/>
                <a:gd name="connsiteX3" fmla="*/ 304800 w 304800"/>
                <a:gd name="connsiteY3" fmla="*/ 152400 h 152400"/>
                <a:gd name="connsiteX4" fmla="*/ 304800 w 304800"/>
                <a:gd name="connsiteY4" fmla="*/ 0 h 152400"/>
                <a:gd name="connsiteX5" fmla="*/ 9525 w 304800"/>
                <a:gd name="connsiteY5" fmla="*/ 0 h 152400"/>
                <a:gd name="connsiteX6" fmla="*/ 0 w 304800"/>
                <a:gd name="connsiteY6" fmla="*/ 952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52400">
                  <a:moveTo>
                    <a:pt x="0" y="9525"/>
                  </a:moveTo>
                  <a:lnTo>
                    <a:pt x="0" y="142875"/>
                  </a:lnTo>
                  <a:cubicBezTo>
                    <a:pt x="0" y="148590"/>
                    <a:pt x="3810" y="152400"/>
                    <a:pt x="9525" y="152400"/>
                  </a:cubicBezTo>
                  <a:lnTo>
                    <a:pt x="304800" y="152400"/>
                  </a:lnTo>
                  <a:lnTo>
                    <a:pt x="304800" y="0"/>
                  </a:lnTo>
                  <a:lnTo>
                    <a:pt x="9525" y="0"/>
                  </a:lnTo>
                  <a:cubicBezTo>
                    <a:pt x="3810" y="0"/>
                    <a:pt x="0" y="3810"/>
                    <a:pt x="0" y="9525"/>
                  </a:cubicBezTo>
                  <a:close/>
                </a:path>
              </a:pathLst>
            </a:custGeom>
            <a:grpFill/>
            <a:ln w="9525" cap="flat">
              <a:noFill/>
              <a:prstDash val="solid"/>
              <a:miter/>
            </a:ln>
          </p:spPr>
          <p:txBody>
            <a:bodyPr rtlCol="0" anchor="ctr"/>
            <a:lstStyle/>
            <a:p>
              <a:endParaRPr lang="it-IT" sz="1013"/>
            </a:p>
          </p:txBody>
        </p:sp>
        <p:sp>
          <p:nvSpPr>
            <p:cNvPr id="1704" name="Figura a mano libera 1703">
              <a:extLst>
                <a:ext uri="{FF2B5EF4-FFF2-40B4-BE49-F238E27FC236}">
                  <a16:creationId xmlns:a16="http://schemas.microsoft.com/office/drawing/2014/main" id="{65F2BBD1-AD05-7845-9A7C-8DBC7E9623D1}"/>
                </a:ext>
              </a:extLst>
            </p:cNvPr>
            <p:cNvSpPr/>
            <p:nvPr/>
          </p:nvSpPr>
          <p:spPr>
            <a:xfrm>
              <a:off x="7238850" y="4857600"/>
              <a:ext cx="323850" cy="152400"/>
            </a:xfrm>
            <a:custGeom>
              <a:avLst/>
              <a:gdLst>
                <a:gd name="connsiteX0" fmla="*/ 161925 w 323850"/>
                <a:gd name="connsiteY0" fmla="*/ 114300 h 152400"/>
                <a:gd name="connsiteX1" fmla="*/ 76200 w 323850"/>
                <a:gd name="connsiteY1" fmla="*/ 114300 h 152400"/>
                <a:gd name="connsiteX2" fmla="*/ 38100 w 323850"/>
                <a:gd name="connsiteY2" fmla="*/ 76200 h 152400"/>
                <a:gd name="connsiteX3" fmla="*/ 76200 w 323850"/>
                <a:gd name="connsiteY3" fmla="*/ 38100 h 152400"/>
                <a:gd name="connsiteX4" fmla="*/ 161925 w 323850"/>
                <a:gd name="connsiteY4" fmla="*/ 38100 h 152400"/>
                <a:gd name="connsiteX5" fmla="*/ 161925 w 323850"/>
                <a:gd name="connsiteY5" fmla="*/ 114300 h 152400"/>
                <a:gd name="connsiteX6" fmla="*/ 247650 w 323850"/>
                <a:gd name="connsiteY6" fmla="*/ 0 h 152400"/>
                <a:gd name="connsiteX7" fmla="*/ 76200 w 323850"/>
                <a:gd name="connsiteY7" fmla="*/ 0 h 152400"/>
                <a:gd name="connsiteX8" fmla="*/ 0 w 323850"/>
                <a:gd name="connsiteY8" fmla="*/ 76200 h 152400"/>
                <a:gd name="connsiteX9" fmla="*/ 76200 w 323850"/>
                <a:gd name="connsiteY9" fmla="*/ 152400 h 152400"/>
                <a:gd name="connsiteX10" fmla="*/ 247650 w 323850"/>
                <a:gd name="connsiteY10" fmla="*/ 152400 h 152400"/>
                <a:gd name="connsiteX11" fmla="*/ 323850 w 323850"/>
                <a:gd name="connsiteY11" fmla="*/ 76200 h 152400"/>
                <a:gd name="connsiteX12" fmla="*/ 247650 w 323850"/>
                <a:gd name="connsiteY12"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50" h="152400">
                  <a:moveTo>
                    <a:pt x="161925" y="114300"/>
                  </a:moveTo>
                  <a:lnTo>
                    <a:pt x="76200" y="114300"/>
                  </a:lnTo>
                  <a:cubicBezTo>
                    <a:pt x="55245" y="114300"/>
                    <a:pt x="38100" y="97155"/>
                    <a:pt x="38100" y="76200"/>
                  </a:cubicBezTo>
                  <a:cubicBezTo>
                    <a:pt x="38100" y="55245"/>
                    <a:pt x="55245" y="38100"/>
                    <a:pt x="76200" y="38100"/>
                  </a:cubicBezTo>
                  <a:lnTo>
                    <a:pt x="161925" y="38100"/>
                  </a:lnTo>
                  <a:lnTo>
                    <a:pt x="161925" y="114300"/>
                  </a:lnTo>
                  <a:close/>
                  <a:moveTo>
                    <a:pt x="247650" y="0"/>
                  </a:moveTo>
                  <a:lnTo>
                    <a:pt x="76200" y="0"/>
                  </a:lnTo>
                  <a:cubicBezTo>
                    <a:pt x="34290" y="0"/>
                    <a:pt x="0" y="34290"/>
                    <a:pt x="0" y="76200"/>
                  </a:cubicBezTo>
                  <a:cubicBezTo>
                    <a:pt x="0" y="118110"/>
                    <a:pt x="34290" y="152400"/>
                    <a:pt x="76200" y="152400"/>
                  </a:cubicBezTo>
                  <a:lnTo>
                    <a:pt x="247650" y="152400"/>
                  </a:lnTo>
                  <a:cubicBezTo>
                    <a:pt x="289560" y="152400"/>
                    <a:pt x="323850" y="118110"/>
                    <a:pt x="323850" y="76200"/>
                  </a:cubicBezTo>
                  <a:cubicBezTo>
                    <a:pt x="323850" y="34290"/>
                    <a:pt x="289560" y="0"/>
                    <a:pt x="247650" y="0"/>
                  </a:cubicBezTo>
                  <a:close/>
                </a:path>
              </a:pathLst>
            </a:custGeom>
            <a:grpFill/>
            <a:ln w="9525" cap="flat">
              <a:noFill/>
              <a:prstDash val="solid"/>
              <a:miter/>
            </a:ln>
          </p:spPr>
          <p:txBody>
            <a:bodyPr rtlCol="0" anchor="ctr"/>
            <a:lstStyle/>
            <a:p>
              <a:endParaRPr lang="it-IT" sz="1013"/>
            </a:p>
          </p:txBody>
        </p:sp>
      </p:grpSp>
      <p:sp>
        <p:nvSpPr>
          <p:cNvPr id="1705" name="Elemento grafico 1677" descr="Contagocce">
            <a:extLst>
              <a:ext uri="{FF2B5EF4-FFF2-40B4-BE49-F238E27FC236}">
                <a16:creationId xmlns:a16="http://schemas.microsoft.com/office/drawing/2014/main" id="{48DC8D11-68B7-2444-B64C-22B887E07375}"/>
              </a:ext>
            </a:extLst>
          </p:cNvPr>
          <p:cNvSpPr/>
          <p:nvPr/>
        </p:nvSpPr>
        <p:spPr>
          <a:xfrm>
            <a:off x="3872149" y="4320940"/>
            <a:ext cx="192395" cy="192395"/>
          </a:xfrm>
          <a:custGeom>
            <a:avLst/>
            <a:gdLst>
              <a:gd name="connsiteX0" fmla="*/ 736283 w 752475"/>
              <a:gd name="connsiteY0" fmla="*/ 25003 h 752475"/>
              <a:gd name="connsiteX1" fmla="*/ 615315 w 752475"/>
              <a:gd name="connsiteY1" fmla="*/ 25003 h 752475"/>
              <a:gd name="connsiteX2" fmla="*/ 557213 w 752475"/>
              <a:gd name="connsiteY2" fmla="*/ 83106 h 752475"/>
              <a:gd name="connsiteX3" fmla="*/ 523875 w 752475"/>
              <a:gd name="connsiteY3" fmla="*/ 49768 h 752475"/>
              <a:gd name="connsiteX4" fmla="*/ 469583 w 752475"/>
              <a:gd name="connsiteY4" fmla="*/ 49768 h 752475"/>
              <a:gd name="connsiteX5" fmla="*/ 456248 w 752475"/>
              <a:gd name="connsiteY5" fmla="*/ 63103 h 752475"/>
              <a:gd name="connsiteX6" fmla="*/ 456248 w 752475"/>
              <a:gd name="connsiteY6" fmla="*/ 117396 h 752475"/>
              <a:gd name="connsiteX7" fmla="*/ 489585 w 752475"/>
              <a:gd name="connsiteY7" fmla="*/ 150733 h 752475"/>
              <a:gd name="connsiteX8" fmla="*/ 52388 w 752475"/>
              <a:gd name="connsiteY8" fmla="*/ 587931 h 752475"/>
              <a:gd name="connsiteX9" fmla="*/ 52388 w 752475"/>
              <a:gd name="connsiteY9" fmla="*/ 668893 h 752475"/>
              <a:gd name="connsiteX10" fmla="*/ 52388 w 752475"/>
              <a:gd name="connsiteY10" fmla="*/ 668893 h 752475"/>
              <a:gd name="connsiteX11" fmla="*/ 8572 w 752475"/>
              <a:gd name="connsiteY11" fmla="*/ 712708 h 752475"/>
              <a:gd name="connsiteX12" fmla="*/ 8572 w 752475"/>
              <a:gd name="connsiteY12" fmla="*/ 752713 h 752475"/>
              <a:gd name="connsiteX13" fmla="*/ 28575 w 752475"/>
              <a:gd name="connsiteY13" fmla="*/ 761286 h 752475"/>
              <a:gd name="connsiteX14" fmla="*/ 48578 w 752475"/>
              <a:gd name="connsiteY14" fmla="*/ 752713 h 752475"/>
              <a:gd name="connsiteX15" fmla="*/ 92393 w 752475"/>
              <a:gd name="connsiteY15" fmla="*/ 708898 h 752475"/>
              <a:gd name="connsiteX16" fmla="*/ 92393 w 752475"/>
              <a:gd name="connsiteY16" fmla="*/ 708898 h 752475"/>
              <a:gd name="connsiteX17" fmla="*/ 173355 w 752475"/>
              <a:gd name="connsiteY17" fmla="*/ 708898 h 752475"/>
              <a:gd name="connsiteX18" fmla="*/ 180023 w 752475"/>
              <a:gd name="connsiteY18" fmla="*/ 702231 h 752475"/>
              <a:gd name="connsiteX19" fmla="*/ 610553 w 752475"/>
              <a:gd name="connsiteY19" fmla="*/ 271701 h 752475"/>
              <a:gd name="connsiteX20" fmla="*/ 643890 w 752475"/>
              <a:gd name="connsiteY20" fmla="*/ 305038 h 752475"/>
              <a:gd name="connsiteX21" fmla="*/ 698183 w 752475"/>
              <a:gd name="connsiteY21" fmla="*/ 305038 h 752475"/>
              <a:gd name="connsiteX22" fmla="*/ 711518 w 752475"/>
              <a:gd name="connsiteY22" fmla="*/ 291703 h 752475"/>
              <a:gd name="connsiteX23" fmla="*/ 711518 w 752475"/>
              <a:gd name="connsiteY23" fmla="*/ 237411 h 752475"/>
              <a:gd name="connsiteX24" fmla="*/ 678180 w 752475"/>
              <a:gd name="connsiteY24" fmla="*/ 204073 h 752475"/>
              <a:gd name="connsiteX25" fmla="*/ 736283 w 752475"/>
              <a:gd name="connsiteY25" fmla="*/ 145971 h 752475"/>
              <a:gd name="connsiteX26" fmla="*/ 736283 w 752475"/>
              <a:gd name="connsiteY26" fmla="*/ 25003 h 752475"/>
              <a:gd name="connsiteX27" fmla="*/ 388620 w 752475"/>
              <a:gd name="connsiteY27" fmla="*/ 412671 h 752475"/>
              <a:gd name="connsiteX28" fmla="*/ 348615 w 752475"/>
              <a:gd name="connsiteY28" fmla="*/ 412671 h 752475"/>
              <a:gd name="connsiteX29" fmla="*/ 348615 w 752475"/>
              <a:gd name="connsiteY29" fmla="*/ 372666 h 752475"/>
              <a:gd name="connsiteX30" fmla="*/ 498158 w 752475"/>
              <a:gd name="connsiteY30" fmla="*/ 223123 h 752475"/>
              <a:gd name="connsiteX31" fmla="*/ 538163 w 752475"/>
              <a:gd name="connsiteY31" fmla="*/ 263128 h 752475"/>
              <a:gd name="connsiteX32" fmla="*/ 388620 w 752475"/>
              <a:gd name="connsiteY32" fmla="*/ 41267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2475" h="752475">
                <a:moveTo>
                  <a:pt x="736283" y="25003"/>
                </a:moveTo>
                <a:cubicBezTo>
                  <a:pt x="702945" y="-8334"/>
                  <a:pt x="648653" y="-8334"/>
                  <a:pt x="615315" y="25003"/>
                </a:cubicBezTo>
                <a:cubicBezTo>
                  <a:pt x="613410" y="26908"/>
                  <a:pt x="557213" y="83106"/>
                  <a:pt x="557213" y="83106"/>
                </a:cubicBezTo>
                <a:lnTo>
                  <a:pt x="523875" y="49768"/>
                </a:lnTo>
                <a:cubicBezTo>
                  <a:pt x="508635" y="34528"/>
                  <a:pt x="484823" y="34528"/>
                  <a:pt x="469583" y="49768"/>
                </a:cubicBezTo>
                <a:lnTo>
                  <a:pt x="456248" y="63103"/>
                </a:lnTo>
                <a:cubicBezTo>
                  <a:pt x="441008" y="78343"/>
                  <a:pt x="441008" y="102156"/>
                  <a:pt x="456248" y="117396"/>
                </a:cubicBezTo>
                <a:lnTo>
                  <a:pt x="489585" y="150733"/>
                </a:lnTo>
                <a:lnTo>
                  <a:pt x="52388" y="587931"/>
                </a:lnTo>
                <a:cubicBezTo>
                  <a:pt x="74295" y="609838"/>
                  <a:pt x="74295" y="646033"/>
                  <a:pt x="52388" y="668893"/>
                </a:cubicBezTo>
                <a:lnTo>
                  <a:pt x="52388" y="668893"/>
                </a:lnTo>
                <a:lnTo>
                  <a:pt x="8572" y="712708"/>
                </a:lnTo>
                <a:cubicBezTo>
                  <a:pt x="-2857" y="724138"/>
                  <a:pt x="-2857" y="742236"/>
                  <a:pt x="8572" y="752713"/>
                </a:cubicBezTo>
                <a:cubicBezTo>
                  <a:pt x="14288" y="758428"/>
                  <a:pt x="21908" y="761286"/>
                  <a:pt x="28575" y="761286"/>
                </a:cubicBezTo>
                <a:cubicBezTo>
                  <a:pt x="35243" y="761286"/>
                  <a:pt x="42863" y="758428"/>
                  <a:pt x="48578" y="752713"/>
                </a:cubicBezTo>
                <a:lnTo>
                  <a:pt x="92393" y="708898"/>
                </a:lnTo>
                <a:lnTo>
                  <a:pt x="92393" y="708898"/>
                </a:lnTo>
                <a:cubicBezTo>
                  <a:pt x="114300" y="686991"/>
                  <a:pt x="150495" y="686991"/>
                  <a:pt x="173355" y="708898"/>
                </a:cubicBezTo>
                <a:lnTo>
                  <a:pt x="180023" y="702231"/>
                </a:lnTo>
                <a:lnTo>
                  <a:pt x="610553" y="271701"/>
                </a:lnTo>
                <a:lnTo>
                  <a:pt x="643890" y="305038"/>
                </a:lnTo>
                <a:cubicBezTo>
                  <a:pt x="659130" y="320278"/>
                  <a:pt x="682943" y="320278"/>
                  <a:pt x="698183" y="305038"/>
                </a:cubicBezTo>
                <a:lnTo>
                  <a:pt x="711518" y="291703"/>
                </a:lnTo>
                <a:cubicBezTo>
                  <a:pt x="726758" y="276463"/>
                  <a:pt x="726758" y="252651"/>
                  <a:pt x="711518" y="237411"/>
                </a:cubicBezTo>
                <a:lnTo>
                  <a:pt x="678180" y="204073"/>
                </a:lnTo>
                <a:cubicBezTo>
                  <a:pt x="678180" y="204073"/>
                  <a:pt x="734378" y="147876"/>
                  <a:pt x="736283" y="145971"/>
                </a:cubicBezTo>
                <a:cubicBezTo>
                  <a:pt x="769620" y="112633"/>
                  <a:pt x="769620" y="58341"/>
                  <a:pt x="736283" y="25003"/>
                </a:cubicBezTo>
                <a:close/>
                <a:moveTo>
                  <a:pt x="388620" y="412671"/>
                </a:moveTo>
                <a:cubicBezTo>
                  <a:pt x="377190" y="424101"/>
                  <a:pt x="359093" y="424101"/>
                  <a:pt x="348615" y="412671"/>
                </a:cubicBezTo>
                <a:cubicBezTo>
                  <a:pt x="338138" y="401241"/>
                  <a:pt x="337185" y="383143"/>
                  <a:pt x="348615" y="372666"/>
                </a:cubicBezTo>
                <a:lnTo>
                  <a:pt x="498158" y="223123"/>
                </a:lnTo>
                <a:lnTo>
                  <a:pt x="538163" y="263128"/>
                </a:lnTo>
                <a:lnTo>
                  <a:pt x="388620" y="412671"/>
                </a:lnTo>
                <a:close/>
              </a:path>
            </a:pathLst>
          </a:custGeom>
          <a:solidFill>
            <a:schemeClr val="accent3"/>
          </a:solidFill>
          <a:ln w="9525" cap="flat">
            <a:noFill/>
            <a:prstDash val="solid"/>
            <a:miter/>
          </a:ln>
        </p:spPr>
        <p:txBody>
          <a:bodyPr rtlCol="0" anchor="ctr"/>
          <a:lstStyle/>
          <a:p>
            <a:endParaRPr lang="it-IT" sz="1013"/>
          </a:p>
        </p:txBody>
      </p:sp>
      <p:sp>
        <p:nvSpPr>
          <p:cNvPr id="1706" name="Elemento grafico 1679" descr="Endovena">
            <a:extLst>
              <a:ext uri="{FF2B5EF4-FFF2-40B4-BE49-F238E27FC236}">
                <a16:creationId xmlns:a16="http://schemas.microsoft.com/office/drawing/2014/main" id="{016BBDD4-C90D-2348-A39E-524CBE00B39F}"/>
              </a:ext>
            </a:extLst>
          </p:cNvPr>
          <p:cNvSpPr/>
          <p:nvPr/>
        </p:nvSpPr>
        <p:spPr>
          <a:xfrm>
            <a:off x="4281136" y="4309982"/>
            <a:ext cx="131510" cy="214313"/>
          </a:xfrm>
          <a:custGeom>
            <a:avLst/>
            <a:gdLst>
              <a:gd name="connsiteX0" fmla="*/ 123825 w 514350"/>
              <a:gd name="connsiteY0" fmla="*/ 142875 h 838200"/>
              <a:gd name="connsiteX1" fmla="*/ 390525 w 514350"/>
              <a:gd name="connsiteY1" fmla="*/ 142875 h 838200"/>
              <a:gd name="connsiteX2" fmla="*/ 457200 w 514350"/>
              <a:gd name="connsiteY2" fmla="*/ 209550 h 838200"/>
              <a:gd name="connsiteX3" fmla="*/ 400050 w 514350"/>
              <a:gd name="connsiteY3" fmla="*/ 209550 h 838200"/>
              <a:gd name="connsiteX4" fmla="*/ 400050 w 514350"/>
              <a:gd name="connsiteY4" fmla="*/ 247650 h 838200"/>
              <a:gd name="connsiteX5" fmla="*/ 457200 w 514350"/>
              <a:gd name="connsiteY5" fmla="*/ 247650 h 838200"/>
              <a:gd name="connsiteX6" fmla="*/ 457200 w 514350"/>
              <a:gd name="connsiteY6" fmla="*/ 304800 h 838200"/>
              <a:gd name="connsiteX7" fmla="*/ 400050 w 514350"/>
              <a:gd name="connsiteY7" fmla="*/ 304800 h 838200"/>
              <a:gd name="connsiteX8" fmla="*/ 400050 w 514350"/>
              <a:gd name="connsiteY8" fmla="*/ 342900 h 838200"/>
              <a:gd name="connsiteX9" fmla="*/ 457200 w 514350"/>
              <a:gd name="connsiteY9" fmla="*/ 342900 h 838200"/>
              <a:gd name="connsiteX10" fmla="*/ 457200 w 514350"/>
              <a:gd name="connsiteY10" fmla="*/ 400050 h 838200"/>
              <a:gd name="connsiteX11" fmla="*/ 400050 w 514350"/>
              <a:gd name="connsiteY11" fmla="*/ 400050 h 838200"/>
              <a:gd name="connsiteX12" fmla="*/ 400050 w 514350"/>
              <a:gd name="connsiteY12" fmla="*/ 438150 h 838200"/>
              <a:gd name="connsiteX13" fmla="*/ 457200 w 514350"/>
              <a:gd name="connsiteY13" fmla="*/ 438150 h 838200"/>
              <a:gd name="connsiteX14" fmla="*/ 457200 w 514350"/>
              <a:gd name="connsiteY14" fmla="*/ 476250 h 838200"/>
              <a:gd name="connsiteX15" fmla="*/ 298133 w 514350"/>
              <a:gd name="connsiteY15" fmla="*/ 462915 h 838200"/>
              <a:gd name="connsiteX16" fmla="*/ 187643 w 514350"/>
              <a:gd name="connsiteY16" fmla="*/ 420053 h 838200"/>
              <a:gd name="connsiteX17" fmla="*/ 57150 w 514350"/>
              <a:gd name="connsiteY17" fmla="*/ 442913 h 838200"/>
              <a:gd name="connsiteX18" fmla="*/ 57150 w 514350"/>
              <a:gd name="connsiteY18" fmla="*/ 209550 h 838200"/>
              <a:gd name="connsiteX19" fmla="*/ 123825 w 514350"/>
              <a:gd name="connsiteY19" fmla="*/ 142875 h 838200"/>
              <a:gd name="connsiteX20" fmla="*/ 257175 w 514350"/>
              <a:gd name="connsiteY20" fmla="*/ 38100 h 838200"/>
              <a:gd name="connsiteX21" fmla="*/ 276225 w 514350"/>
              <a:gd name="connsiteY21" fmla="*/ 57150 h 838200"/>
              <a:gd name="connsiteX22" fmla="*/ 257175 w 514350"/>
              <a:gd name="connsiteY22" fmla="*/ 76200 h 838200"/>
              <a:gd name="connsiteX23" fmla="*/ 238125 w 514350"/>
              <a:gd name="connsiteY23" fmla="*/ 57150 h 838200"/>
              <a:gd name="connsiteX24" fmla="*/ 257175 w 514350"/>
              <a:gd name="connsiteY24" fmla="*/ 38100 h 838200"/>
              <a:gd name="connsiteX25" fmla="*/ 390525 w 514350"/>
              <a:gd name="connsiteY25" fmla="*/ 85725 h 838200"/>
              <a:gd name="connsiteX26" fmla="*/ 306705 w 514350"/>
              <a:gd name="connsiteY26" fmla="*/ 85725 h 838200"/>
              <a:gd name="connsiteX27" fmla="*/ 314325 w 514350"/>
              <a:gd name="connsiteY27" fmla="*/ 57150 h 838200"/>
              <a:gd name="connsiteX28" fmla="*/ 257175 w 514350"/>
              <a:gd name="connsiteY28" fmla="*/ 0 h 838200"/>
              <a:gd name="connsiteX29" fmla="*/ 200025 w 514350"/>
              <a:gd name="connsiteY29" fmla="*/ 57150 h 838200"/>
              <a:gd name="connsiteX30" fmla="*/ 207645 w 514350"/>
              <a:gd name="connsiteY30" fmla="*/ 85725 h 838200"/>
              <a:gd name="connsiteX31" fmla="*/ 123825 w 514350"/>
              <a:gd name="connsiteY31" fmla="*/ 85725 h 838200"/>
              <a:gd name="connsiteX32" fmla="*/ 0 w 514350"/>
              <a:gd name="connsiteY32" fmla="*/ 209550 h 838200"/>
              <a:gd name="connsiteX33" fmla="*/ 0 w 514350"/>
              <a:gd name="connsiteY33" fmla="*/ 590550 h 838200"/>
              <a:gd name="connsiteX34" fmla="*/ 123825 w 514350"/>
              <a:gd name="connsiteY34" fmla="*/ 714375 h 838200"/>
              <a:gd name="connsiteX35" fmla="*/ 200025 w 514350"/>
              <a:gd name="connsiteY35" fmla="*/ 714375 h 838200"/>
              <a:gd name="connsiteX36" fmla="*/ 200025 w 514350"/>
              <a:gd name="connsiteY36" fmla="*/ 752475 h 838200"/>
              <a:gd name="connsiteX37" fmla="*/ 219075 w 514350"/>
              <a:gd name="connsiteY37" fmla="*/ 771525 h 838200"/>
              <a:gd name="connsiteX38" fmla="*/ 238125 w 514350"/>
              <a:gd name="connsiteY38" fmla="*/ 771525 h 838200"/>
              <a:gd name="connsiteX39" fmla="*/ 238125 w 514350"/>
              <a:gd name="connsiteY39" fmla="*/ 838200 h 838200"/>
              <a:gd name="connsiteX40" fmla="*/ 276225 w 514350"/>
              <a:gd name="connsiteY40" fmla="*/ 838200 h 838200"/>
              <a:gd name="connsiteX41" fmla="*/ 276225 w 514350"/>
              <a:gd name="connsiteY41" fmla="*/ 771525 h 838200"/>
              <a:gd name="connsiteX42" fmla="*/ 295275 w 514350"/>
              <a:gd name="connsiteY42" fmla="*/ 771525 h 838200"/>
              <a:gd name="connsiteX43" fmla="*/ 314325 w 514350"/>
              <a:gd name="connsiteY43" fmla="*/ 752475 h 838200"/>
              <a:gd name="connsiteX44" fmla="*/ 314325 w 514350"/>
              <a:gd name="connsiteY44" fmla="*/ 714375 h 838200"/>
              <a:gd name="connsiteX45" fmla="*/ 390525 w 514350"/>
              <a:gd name="connsiteY45" fmla="*/ 714375 h 838200"/>
              <a:gd name="connsiteX46" fmla="*/ 514350 w 514350"/>
              <a:gd name="connsiteY46" fmla="*/ 590550 h 838200"/>
              <a:gd name="connsiteX47" fmla="*/ 514350 w 514350"/>
              <a:gd name="connsiteY47" fmla="*/ 209550 h 838200"/>
              <a:gd name="connsiteX48" fmla="*/ 390525 w 514350"/>
              <a:gd name="connsiteY48" fmla="*/ 8572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14350" h="838200">
                <a:moveTo>
                  <a:pt x="123825" y="142875"/>
                </a:moveTo>
                <a:lnTo>
                  <a:pt x="390525" y="142875"/>
                </a:lnTo>
                <a:cubicBezTo>
                  <a:pt x="427673" y="142875"/>
                  <a:pt x="457200" y="172403"/>
                  <a:pt x="457200" y="209550"/>
                </a:cubicBezTo>
                <a:lnTo>
                  <a:pt x="400050" y="209550"/>
                </a:lnTo>
                <a:lnTo>
                  <a:pt x="400050" y="247650"/>
                </a:lnTo>
                <a:lnTo>
                  <a:pt x="457200" y="247650"/>
                </a:lnTo>
                <a:lnTo>
                  <a:pt x="457200" y="304800"/>
                </a:lnTo>
                <a:lnTo>
                  <a:pt x="400050" y="304800"/>
                </a:lnTo>
                <a:lnTo>
                  <a:pt x="400050" y="342900"/>
                </a:lnTo>
                <a:lnTo>
                  <a:pt x="457200" y="342900"/>
                </a:lnTo>
                <a:lnTo>
                  <a:pt x="457200" y="400050"/>
                </a:lnTo>
                <a:lnTo>
                  <a:pt x="400050" y="400050"/>
                </a:lnTo>
                <a:lnTo>
                  <a:pt x="400050" y="438150"/>
                </a:lnTo>
                <a:lnTo>
                  <a:pt x="457200" y="438150"/>
                </a:lnTo>
                <a:lnTo>
                  <a:pt x="457200" y="476250"/>
                </a:lnTo>
                <a:cubicBezTo>
                  <a:pt x="407670" y="496253"/>
                  <a:pt x="348615" y="481965"/>
                  <a:pt x="298133" y="462915"/>
                </a:cubicBezTo>
                <a:cubicBezTo>
                  <a:pt x="255270" y="446723"/>
                  <a:pt x="232410" y="426720"/>
                  <a:pt x="187643" y="420053"/>
                </a:cubicBezTo>
                <a:cubicBezTo>
                  <a:pt x="149543" y="414338"/>
                  <a:pt x="93345" y="421005"/>
                  <a:pt x="57150" y="442913"/>
                </a:cubicBezTo>
                <a:lnTo>
                  <a:pt x="57150" y="209550"/>
                </a:lnTo>
                <a:cubicBezTo>
                  <a:pt x="57150" y="172403"/>
                  <a:pt x="86678" y="142875"/>
                  <a:pt x="123825" y="142875"/>
                </a:cubicBezTo>
                <a:close/>
                <a:moveTo>
                  <a:pt x="257175" y="38100"/>
                </a:moveTo>
                <a:cubicBezTo>
                  <a:pt x="267653" y="38100"/>
                  <a:pt x="276225" y="46672"/>
                  <a:pt x="276225" y="57150"/>
                </a:cubicBezTo>
                <a:cubicBezTo>
                  <a:pt x="276225" y="67628"/>
                  <a:pt x="267653" y="76200"/>
                  <a:pt x="257175" y="76200"/>
                </a:cubicBezTo>
                <a:cubicBezTo>
                  <a:pt x="246698" y="76200"/>
                  <a:pt x="238125" y="67628"/>
                  <a:pt x="238125" y="57150"/>
                </a:cubicBezTo>
                <a:cubicBezTo>
                  <a:pt x="238125" y="46672"/>
                  <a:pt x="246698" y="38100"/>
                  <a:pt x="257175" y="38100"/>
                </a:cubicBezTo>
                <a:close/>
                <a:moveTo>
                  <a:pt x="390525" y="85725"/>
                </a:moveTo>
                <a:lnTo>
                  <a:pt x="306705" y="85725"/>
                </a:lnTo>
                <a:cubicBezTo>
                  <a:pt x="311468" y="77153"/>
                  <a:pt x="314325" y="67628"/>
                  <a:pt x="314325" y="57150"/>
                </a:cubicBezTo>
                <a:cubicBezTo>
                  <a:pt x="314325" y="25717"/>
                  <a:pt x="288608" y="0"/>
                  <a:pt x="257175" y="0"/>
                </a:cubicBezTo>
                <a:cubicBezTo>
                  <a:pt x="225743" y="0"/>
                  <a:pt x="200025" y="25717"/>
                  <a:pt x="200025" y="57150"/>
                </a:cubicBezTo>
                <a:cubicBezTo>
                  <a:pt x="200025" y="67628"/>
                  <a:pt x="202883" y="77153"/>
                  <a:pt x="207645" y="85725"/>
                </a:cubicBezTo>
                <a:lnTo>
                  <a:pt x="123825" y="85725"/>
                </a:lnTo>
                <a:cubicBezTo>
                  <a:pt x="55245" y="85725"/>
                  <a:pt x="0" y="140970"/>
                  <a:pt x="0" y="209550"/>
                </a:cubicBezTo>
                <a:lnTo>
                  <a:pt x="0" y="590550"/>
                </a:lnTo>
                <a:cubicBezTo>
                  <a:pt x="0" y="659130"/>
                  <a:pt x="55245" y="714375"/>
                  <a:pt x="123825" y="714375"/>
                </a:cubicBezTo>
                <a:lnTo>
                  <a:pt x="200025" y="714375"/>
                </a:lnTo>
                <a:lnTo>
                  <a:pt x="200025" y="752475"/>
                </a:lnTo>
                <a:cubicBezTo>
                  <a:pt x="200025" y="762953"/>
                  <a:pt x="208598" y="771525"/>
                  <a:pt x="219075" y="771525"/>
                </a:cubicBezTo>
                <a:lnTo>
                  <a:pt x="238125" y="771525"/>
                </a:lnTo>
                <a:lnTo>
                  <a:pt x="238125" y="838200"/>
                </a:lnTo>
                <a:lnTo>
                  <a:pt x="276225" y="838200"/>
                </a:lnTo>
                <a:lnTo>
                  <a:pt x="276225" y="771525"/>
                </a:lnTo>
                <a:lnTo>
                  <a:pt x="295275" y="771525"/>
                </a:lnTo>
                <a:cubicBezTo>
                  <a:pt x="305753" y="771525"/>
                  <a:pt x="314325" y="762953"/>
                  <a:pt x="314325" y="752475"/>
                </a:cubicBezTo>
                <a:lnTo>
                  <a:pt x="314325" y="714375"/>
                </a:lnTo>
                <a:lnTo>
                  <a:pt x="390525" y="714375"/>
                </a:lnTo>
                <a:cubicBezTo>
                  <a:pt x="459105" y="714375"/>
                  <a:pt x="514350" y="659130"/>
                  <a:pt x="514350" y="590550"/>
                </a:cubicBezTo>
                <a:lnTo>
                  <a:pt x="514350" y="209550"/>
                </a:lnTo>
                <a:cubicBezTo>
                  <a:pt x="514350" y="140970"/>
                  <a:pt x="459105" y="85725"/>
                  <a:pt x="390525" y="85725"/>
                </a:cubicBezTo>
                <a:close/>
              </a:path>
            </a:pathLst>
          </a:custGeom>
          <a:solidFill>
            <a:schemeClr val="accent3"/>
          </a:solidFill>
          <a:ln w="9525" cap="flat">
            <a:noFill/>
            <a:prstDash val="solid"/>
            <a:miter/>
          </a:ln>
        </p:spPr>
        <p:txBody>
          <a:bodyPr rtlCol="0" anchor="ctr"/>
          <a:lstStyle/>
          <a:p>
            <a:endParaRPr lang="it-IT" sz="1013"/>
          </a:p>
        </p:txBody>
      </p:sp>
      <p:sp>
        <p:nvSpPr>
          <p:cNvPr id="1707" name="Elemento grafico 1681" descr="DNA">
            <a:extLst>
              <a:ext uri="{FF2B5EF4-FFF2-40B4-BE49-F238E27FC236}">
                <a16:creationId xmlns:a16="http://schemas.microsoft.com/office/drawing/2014/main" id="{D2B9A2CD-BE4E-1048-8F05-90A0110A715C}"/>
              </a:ext>
            </a:extLst>
          </p:cNvPr>
          <p:cNvSpPr/>
          <p:nvPr/>
        </p:nvSpPr>
        <p:spPr>
          <a:xfrm>
            <a:off x="5079623" y="4309982"/>
            <a:ext cx="107157" cy="214313"/>
          </a:xfrm>
          <a:custGeom>
            <a:avLst/>
            <a:gdLst>
              <a:gd name="connsiteX0" fmla="*/ 419100 w 419100"/>
              <a:gd name="connsiteY0" fmla="*/ 419100 h 838200"/>
              <a:gd name="connsiteX1" fmla="*/ 269558 w 419100"/>
              <a:gd name="connsiteY1" fmla="*/ 209550 h 838200"/>
              <a:gd name="connsiteX2" fmla="*/ 419100 w 419100"/>
              <a:gd name="connsiteY2" fmla="*/ 0 h 838200"/>
              <a:gd name="connsiteX3" fmla="*/ 361950 w 419100"/>
              <a:gd name="connsiteY3" fmla="*/ 0 h 838200"/>
              <a:gd name="connsiteX4" fmla="*/ 354330 w 419100"/>
              <a:gd name="connsiteY4" fmla="*/ 47625 h 838200"/>
              <a:gd name="connsiteX5" fmla="*/ 64770 w 419100"/>
              <a:gd name="connsiteY5" fmla="*/ 47625 h 838200"/>
              <a:gd name="connsiteX6" fmla="*/ 57150 w 419100"/>
              <a:gd name="connsiteY6" fmla="*/ 0 h 838200"/>
              <a:gd name="connsiteX7" fmla="*/ 0 w 419100"/>
              <a:gd name="connsiteY7" fmla="*/ 0 h 838200"/>
              <a:gd name="connsiteX8" fmla="*/ 149543 w 419100"/>
              <a:gd name="connsiteY8" fmla="*/ 209550 h 838200"/>
              <a:gd name="connsiteX9" fmla="*/ 0 w 419100"/>
              <a:gd name="connsiteY9" fmla="*/ 419100 h 838200"/>
              <a:gd name="connsiteX10" fmla="*/ 149543 w 419100"/>
              <a:gd name="connsiteY10" fmla="*/ 629603 h 838200"/>
              <a:gd name="connsiteX11" fmla="*/ 0 w 419100"/>
              <a:gd name="connsiteY11" fmla="*/ 838200 h 838200"/>
              <a:gd name="connsiteX12" fmla="*/ 57150 w 419100"/>
              <a:gd name="connsiteY12" fmla="*/ 838200 h 838200"/>
              <a:gd name="connsiteX13" fmla="*/ 64770 w 419100"/>
              <a:gd name="connsiteY13" fmla="*/ 790575 h 838200"/>
              <a:gd name="connsiteX14" fmla="*/ 354330 w 419100"/>
              <a:gd name="connsiteY14" fmla="*/ 790575 h 838200"/>
              <a:gd name="connsiteX15" fmla="*/ 361950 w 419100"/>
              <a:gd name="connsiteY15" fmla="*/ 838200 h 838200"/>
              <a:gd name="connsiteX16" fmla="*/ 419100 w 419100"/>
              <a:gd name="connsiteY16" fmla="*/ 838200 h 838200"/>
              <a:gd name="connsiteX17" fmla="*/ 269558 w 419100"/>
              <a:gd name="connsiteY17" fmla="*/ 629603 h 838200"/>
              <a:gd name="connsiteX18" fmla="*/ 419100 w 419100"/>
              <a:gd name="connsiteY18" fmla="*/ 419100 h 838200"/>
              <a:gd name="connsiteX19" fmla="*/ 57150 w 419100"/>
              <a:gd name="connsiteY19" fmla="*/ 419100 h 838200"/>
              <a:gd name="connsiteX20" fmla="*/ 64770 w 419100"/>
              <a:gd name="connsiteY20" fmla="*/ 371475 h 838200"/>
              <a:gd name="connsiteX21" fmla="*/ 355283 w 419100"/>
              <a:gd name="connsiteY21" fmla="*/ 371475 h 838200"/>
              <a:gd name="connsiteX22" fmla="*/ 362903 w 419100"/>
              <a:gd name="connsiteY22" fmla="*/ 419100 h 838200"/>
              <a:gd name="connsiteX23" fmla="*/ 355283 w 419100"/>
              <a:gd name="connsiteY23" fmla="*/ 466725 h 838200"/>
              <a:gd name="connsiteX24" fmla="*/ 64770 w 419100"/>
              <a:gd name="connsiteY24" fmla="*/ 466725 h 838200"/>
              <a:gd name="connsiteX25" fmla="*/ 57150 w 419100"/>
              <a:gd name="connsiteY25" fmla="*/ 419100 h 838200"/>
              <a:gd name="connsiteX26" fmla="*/ 100965 w 419100"/>
              <a:gd name="connsiteY26" fmla="*/ 104775 h 838200"/>
              <a:gd name="connsiteX27" fmla="*/ 317183 w 419100"/>
              <a:gd name="connsiteY27" fmla="*/ 104775 h 838200"/>
              <a:gd name="connsiteX28" fmla="*/ 208598 w 419100"/>
              <a:gd name="connsiteY28" fmla="*/ 177165 h 838200"/>
              <a:gd name="connsiteX29" fmla="*/ 100965 w 419100"/>
              <a:gd name="connsiteY29" fmla="*/ 104775 h 838200"/>
              <a:gd name="connsiteX30" fmla="*/ 209550 w 419100"/>
              <a:gd name="connsiteY30" fmla="*/ 241935 h 838200"/>
              <a:gd name="connsiteX31" fmla="*/ 318135 w 419100"/>
              <a:gd name="connsiteY31" fmla="*/ 314325 h 838200"/>
              <a:gd name="connsiteX32" fmla="*/ 100965 w 419100"/>
              <a:gd name="connsiteY32" fmla="*/ 314325 h 838200"/>
              <a:gd name="connsiteX33" fmla="*/ 209550 w 419100"/>
              <a:gd name="connsiteY33" fmla="*/ 241935 h 838200"/>
              <a:gd name="connsiteX34" fmla="*/ 209550 w 419100"/>
              <a:gd name="connsiteY34" fmla="*/ 661988 h 838200"/>
              <a:gd name="connsiteX35" fmla="*/ 317183 w 419100"/>
              <a:gd name="connsiteY35" fmla="*/ 733425 h 838200"/>
              <a:gd name="connsiteX36" fmla="*/ 101918 w 419100"/>
              <a:gd name="connsiteY36" fmla="*/ 733425 h 838200"/>
              <a:gd name="connsiteX37" fmla="*/ 209550 w 419100"/>
              <a:gd name="connsiteY37" fmla="*/ 661988 h 838200"/>
              <a:gd name="connsiteX38" fmla="*/ 209550 w 419100"/>
              <a:gd name="connsiteY38" fmla="*/ 597218 h 838200"/>
              <a:gd name="connsiteX39" fmla="*/ 100013 w 419100"/>
              <a:gd name="connsiteY39" fmla="*/ 523875 h 838200"/>
              <a:gd name="connsiteX40" fmla="*/ 319088 w 419100"/>
              <a:gd name="connsiteY40" fmla="*/ 523875 h 838200"/>
              <a:gd name="connsiteX41" fmla="*/ 209550 w 419100"/>
              <a:gd name="connsiteY41" fmla="*/ 5972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9100" h="838200">
                <a:moveTo>
                  <a:pt x="419100" y="419100"/>
                </a:moveTo>
                <a:cubicBezTo>
                  <a:pt x="419100" y="310515"/>
                  <a:pt x="346710" y="253365"/>
                  <a:pt x="269558" y="209550"/>
                </a:cubicBezTo>
                <a:cubicBezTo>
                  <a:pt x="346710" y="164783"/>
                  <a:pt x="419100" y="108585"/>
                  <a:pt x="419100" y="0"/>
                </a:cubicBezTo>
                <a:lnTo>
                  <a:pt x="361950" y="0"/>
                </a:lnTo>
                <a:cubicBezTo>
                  <a:pt x="361950" y="17145"/>
                  <a:pt x="359093" y="33338"/>
                  <a:pt x="354330" y="47625"/>
                </a:cubicBezTo>
                <a:lnTo>
                  <a:pt x="64770" y="47625"/>
                </a:lnTo>
                <a:cubicBezTo>
                  <a:pt x="60007" y="33338"/>
                  <a:pt x="57150" y="17145"/>
                  <a:pt x="57150" y="0"/>
                </a:cubicBezTo>
                <a:lnTo>
                  <a:pt x="0" y="0"/>
                </a:lnTo>
                <a:cubicBezTo>
                  <a:pt x="0" y="108585"/>
                  <a:pt x="72390" y="164783"/>
                  <a:pt x="149543" y="209550"/>
                </a:cubicBezTo>
                <a:cubicBezTo>
                  <a:pt x="72390" y="253365"/>
                  <a:pt x="0" y="310515"/>
                  <a:pt x="0" y="419100"/>
                </a:cubicBezTo>
                <a:cubicBezTo>
                  <a:pt x="0" y="528638"/>
                  <a:pt x="72390" y="585788"/>
                  <a:pt x="149543" y="629603"/>
                </a:cubicBezTo>
                <a:cubicBezTo>
                  <a:pt x="72390" y="673418"/>
                  <a:pt x="0" y="729615"/>
                  <a:pt x="0" y="838200"/>
                </a:cubicBezTo>
                <a:lnTo>
                  <a:pt x="57150" y="838200"/>
                </a:lnTo>
                <a:cubicBezTo>
                  <a:pt x="57150" y="820103"/>
                  <a:pt x="60007" y="804863"/>
                  <a:pt x="64770" y="790575"/>
                </a:cubicBezTo>
                <a:lnTo>
                  <a:pt x="354330" y="790575"/>
                </a:lnTo>
                <a:cubicBezTo>
                  <a:pt x="359093" y="804863"/>
                  <a:pt x="361950" y="820103"/>
                  <a:pt x="361950" y="838200"/>
                </a:cubicBezTo>
                <a:lnTo>
                  <a:pt x="419100" y="838200"/>
                </a:lnTo>
                <a:cubicBezTo>
                  <a:pt x="419100" y="729615"/>
                  <a:pt x="346710" y="673418"/>
                  <a:pt x="269558" y="629603"/>
                </a:cubicBezTo>
                <a:cubicBezTo>
                  <a:pt x="346710" y="585788"/>
                  <a:pt x="419100" y="528638"/>
                  <a:pt x="419100" y="419100"/>
                </a:cubicBezTo>
                <a:close/>
                <a:moveTo>
                  <a:pt x="57150" y="419100"/>
                </a:moveTo>
                <a:cubicBezTo>
                  <a:pt x="57150" y="401955"/>
                  <a:pt x="60007" y="385763"/>
                  <a:pt x="64770" y="371475"/>
                </a:cubicBezTo>
                <a:lnTo>
                  <a:pt x="355283" y="371475"/>
                </a:lnTo>
                <a:cubicBezTo>
                  <a:pt x="360045" y="385763"/>
                  <a:pt x="362903" y="401955"/>
                  <a:pt x="362903" y="419100"/>
                </a:cubicBezTo>
                <a:cubicBezTo>
                  <a:pt x="362903" y="436245"/>
                  <a:pt x="360045" y="452438"/>
                  <a:pt x="355283" y="466725"/>
                </a:cubicBezTo>
                <a:lnTo>
                  <a:pt x="64770" y="466725"/>
                </a:lnTo>
                <a:cubicBezTo>
                  <a:pt x="60007" y="452438"/>
                  <a:pt x="57150" y="436245"/>
                  <a:pt x="57150" y="419100"/>
                </a:cubicBezTo>
                <a:close/>
                <a:moveTo>
                  <a:pt x="100965" y="104775"/>
                </a:moveTo>
                <a:lnTo>
                  <a:pt x="317183" y="104775"/>
                </a:lnTo>
                <a:cubicBezTo>
                  <a:pt x="289560" y="132398"/>
                  <a:pt x="250508" y="154305"/>
                  <a:pt x="208598" y="177165"/>
                </a:cubicBezTo>
                <a:cubicBezTo>
                  <a:pt x="167640" y="154305"/>
                  <a:pt x="128588" y="132398"/>
                  <a:pt x="100965" y="104775"/>
                </a:cubicBezTo>
                <a:close/>
                <a:moveTo>
                  <a:pt x="209550" y="241935"/>
                </a:moveTo>
                <a:cubicBezTo>
                  <a:pt x="251460" y="264795"/>
                  <a:pt x="290513" y="286703"/>
                  <a:pt x="318135" y="314325"/>
                </a:cubicBezTo>
                <a:lnTo>
                  <a:pt x="100965" y="314325"/>
                </a:lnTo>
                <a:cubicBezTo>
                  <a:pt x="128588" y="286703"/>
                  <a:pt x="167640" y="263843"/>
                  <a:pt x="209550" y="241935"/>
                </a:cubicBezTo>
                <a:close/>
                <a:moveTo>
                  <a:pt x="209550" y="661988"/>
                </a:moveTo>
                <a:cubicBezTo>
                  <a:pt x="251460" y="683895"/>
                  <a:pt x="289560" y="705803"/>
                  <a:pt x="317183" y="733425"/>
                </a:cubicBezTo>
                <a:lnTo>
                  <a:pt x="101918" y="733425"/>
                </a:lnTo>
                <a:cubicBezTo>
                  <a:pt x="129540" y="705803"/>
                  <a:pt x="167640" y="683895"/>
                  <a:pt x="209550" y="661988"/>
                </a:cubicBezTo>
                <a:close/>
                <a:moveTo>
                  <a:pt x="209550" y="597218"/>
                </a:moveTo>
                <a:cubicBezTo>
                  <a:pt x="166688" y="574358"/>
                  <a:pt x="127635" y="552450"/>
                  <a:pt x="100013" y="523875"/>
                </a:cubicBezTo>
                <a:lnTo>
                  <a:pt x="319088" y="523875"/>
                </a:lnTo>
                <a:cubicBezTo>
                  <a:pt x="291465" y="552450"/>
                  <a:pt x="252413" y="574358"/>
                  <a:pt x="209550" y="597218"/>
                </a:cubicBezTo>
                <a:close/>
              </a:path>
            </a:pathLst>
          </a:custGeom>
          <a:solidFill>
            <a:schemeClr val="accent3"/>
          </a:solidFill>
          <a:ln w="9525" cap="flat">
            <a:noFill/>
            <a:prstDash val="solid"/>
            <a:miter/>
          </a:ln>
        </p:spPr>
        <p:txBody>
          <a:bodyPr rtlCol="0" anchor="ctr"/>
          <a:lstStyle/>
          <a:p>
            <a:endParaRPr lang="it-IT" sz="1013"/>
          </a:p>
        </p:txBody>
      </p:sp>
      <p:grpSp>
        <p:nvGrpSpPr>
          <p:cNvPr id="1708" name="Elemento grafico 1683" descr="Ospedale">
            <a:extLst>
              <a:ext uri="{FF2B5EF4-FFF2-40B4-BE49-F238E27FC236}">
                <a16:creationId xmlns:a16="http://schemas.microsoft.com/office/drawing/2014/main" id="{180279A5-7142-9042-BBF5-E7825CACE774}"/>
              </a:ext>
            </a:extLst>
          </p:cNvPr>
          <p:cNvGrpSpPr/>
          <p:nvPr/>
        </p:nvGrpSpPr>
        <p:grpSpPr>
          <a:xfrm>
            <a:off x="4629236" y="4300240"/>
            <a:ext cx="233796" cy="233796"/>
            <a:chOff x="7438800" y="4771800"/>
            <a:chExt cx="914400" cy="914400"/>
          </a:xfrm>
          <a:solidFill>
            <a:schemeClr val="accent3"/>
          </a:solidFill>
        </p:grpSpPr>
        <p:sp>
          <p:nvSpPr>
            <p:cNvPr id="1709" name="Figura a mano libera 1708">
              <a:extLst>
                <a:ext uri="{FF2B5EF4-FFF2-40B4-BE49-F238E27FC236}">
                  <a16:creationId xmlns:a16="http://schemas.microsoft.com/office/drawing/2014/main" id="{65632154-DA96-EA45-9A57-01194DBDF4B3}"/>
                </a:ext>
              </a:extLst>
            </p:cNvPr>
            <p:cNvSpPr/>
            <p:nvPr/>
          </p:nvSpPr>
          <p:spPr>
            <a:xfrm>
              <a:off x="7505475" y="4990875"/>
              <a:ext cx="781050" cy="542925"/>
            </a:xfrm>
            <a:custGeom>
              <a:avLst/>
              <a:gdLst>
                <a:gd name="connsiteX0" fmla="*/ 504825 w 781050"/>
                <a:gd name="connsiteY0" fmla="*/ 142875 h 542925"/>
                <a:gd name="connsiteX1" fmla="*/ 504825 w 781050"/>
                <a:gd name="connsiteY1" fmla="*/ 114300 h 542925"/>
                <a:gd name="connsiteX2" fmla="*/ 390525 w 781050"/>
                <a:gd name="connsiteY2" fmla="*/ 0 h 542925"/>
                <a:gd name="connsiteX3" fmla="*/ 276225 w 781050"/>
                <a:gd name="connsiteY3" fmla="*/ 114300 h 542925"/>
                <a:gd name="connsiteX4" fmla="*/ 276225 w 781050"/>
                <a:gd name="connsiteY4" fmla="*/ 142875 h 542925"/>
                <a:gd name="connsiteX5" fmla="*/ 0 w 781050"/>
                <a:gd name="connsiteY5" fmla="*/ 142875 h 542925"/>
                <a:gd name="connsiteX6" fmla="*/ 0 w 781050"/>
                <a:gd name="connsiteY6" fmla="*/ 180975 h 542925"/>
                <a:gd name="connsiteX7" fmla="*/ 19050 w 781050"/>
                <a:gd name="connsiteY7" fmla="*/ 180975 h 542925"/>
                <a:gd name="connsiteX8" fmla="*/ 19050 w 781050"/>
                <a:gd name="connsiteY8" fmla="*/ 542925 h 542925"/>
                <a:gd name="connsiteX9" fmla="*/ 762000 w 781050"/>
                <a:gd name="connsiteY9" fmla="*/ 542925 h 542925"/>
                <a:gd name="connsiteX10" fmla="*/ 762000 w 781050"/>
                <a:gd name="connsiteY10" fmla="*/ 180975 h 542925"/>
                <a:gd name="connsiteX11" fmla="*/ 781050 w 781050"/>
                <a:gd name="connsiteY11" fmla="*/ 180975 h 542925"/>
                <a:gd name="connsiteX12" fmla="*/ 781050 w 781050"/>
                <a:gd name="connsiteY12" fmla="*/ 142875 h 542925"/>
                <a:gd name="connsiteX13" fmla="*/ 114300 w 781050"/>
                <a:gd name="connsiteY13" fmla="*/ 466725 h 542925"/>
                <a:gd name="connsiteX14" fmla="*/ 57150 w 781050"/>
                <a:gd name="connsiteY14" fmla="*/ 466725 h 542925"/>
                <a:gd name="connsiteX15" fmla="*/ 57150 w 781050"/>
                <a:gd name="connsiteY15" fmla="*/ 409575 h 542925"/>
                <a:gd name="connsiteX16" fmla="*/ 114300 w 781050"/>
                <a:gd name="connsiteY16" fmla="*/ 409575 h 542925"/>
                <a:gd name="connsiteX17" fmla="*/ 114300 w 781050"/>
                <a:gd name="connsiteY17" fmla="*/ 371475 h 542925"/>
                <a:gd name="connsiteX18" fmla="*/ 57150 w 781050"/>
                <a:gd name="connsiteY18" fmla="*/ 371475 h 542925"/>
                <a:gd name="connsiteX19" fmla="*/ 57150 w 781050"/>
                <a:gd name="connsiteY19" fmla="*/ 314325 h 542925"/>
                <a:gd name="connsiteX20" fmla="*/ 114300 w 781050"/>
                <a:gd name="connsiteY20" fmla="*/ 314325 h 542925"/>
                <a:gd name="connsiteX21" fmla="*/ 114300 w 781050"/>
                <a:gd name="connsiteY21" fmla="*/ 276225 h 542925"/>
                <a:gd name="connsiteX22" fmla="*/ 57150 w 781050"/>
                <a:gd name="connsiteY22" fmla="*/ 276225 h 542925"/>
                <a:gd name="connsiteX23" fmla="*/ 57150 w 781050"/>
                <a:gd name="connsiteY23" fmla="*/ 219075 h 542925"/>
                <a:gd name="connsiteX24" fmla="*/ 114300 w 781050"/>
                <a:gd name="connsiteY24" fmla="*/ 219075 h 542925"/>
                <a:gd name="connsiteX25" fmla="*/ 209550 w 781050"/>
                <a:gd name="connsiteY25" fmla="*/ 466725 h 542925"/>
                <a:gd name="connsiteX26" fmla="*/ 152400 w 781050"/>
                <a:gd name="connsiteY26" fmla="*/ 466725 h 542925"/>
                <a:gd name="connsiteX27" fmla="*/ 152400 w 781050"/>
                <a:gd name="connsiteY27" fmla="*/ 409575 h 542925"/>
                <a:gd name="connsiteX28" fmla="*/ 209550 w 781050"/>
                <a:gd name="connsiteY28" fmla="*/ 409575 h 542925"/>
                <a:gd name="connsiteX29" fmla="*/ 209550 w 781050"/>
                <a:gd name="connsiteY29" fmla="*/ 371475 h 542925"/>
                <a:gd name="connsiteX30" fmla="*/ 152400 w 781050"/>
                <a:gd name="connsiteY30" fmla="*/ 371475 h 542925"/>
                <a:gd name="connsiteX31" fmla="*/ 152400 w 781050"/>
                <a:gd name="connsiteY31" fmla="*/ 314325 h 542925"/>
                <a:gd name="connsiteX32" fmla="*/ 209550 w 781050"/>
                <a:gd name="connsiteY32" fmla="*/ 314325 h 542925"/>
                <a:gd name="connsiteX33" fmla="*/ 209550 w 781050"/>
                <a:gd name="connsiteY33" fmla="*/ 276225 h 542925"/>
                <a:gd name="connsiteX34" fmla="*/ 152400 w 781050"/>
                <a:gd name="connsiteY34" fmla="*/ 276225 h 542925"/>
                <a:gd name="connsiteX35" fmla="*/ 152400 w 781050"/>
                <a:gd name="connsiteY35" fmla="*/ 219075 h 542925"/>
                <a:gd name="connsiteX36" fmla="*/ 209550 w 781050"/>
                <a:gd name="connsiteY36" fmla="*/ 219075 h 542925"/>
                <a:gd name="connsiteX37" fmla="*/ 304800 w 781050"/>
                <a:gd name="connsiteY37" fmla="*/ 466725 h 542925"/>
                <a:gd name="connsiteX38" fmla="*/ 247650 w 781050"/>
                <a:gd name="connsiteY38" fmla="*/ 466725 h 542925"/>
                <a:gd name="connsiteX39" fmla="*/ 247650 w 781050"/>
                <a:gd name="connsiteY39" fmla="*/ 409575 h 542925"/>
                <a:gd name="connsiteX40" fmla="*/ 304800 w 781050"/>
                <a:gd name="connsiteY40" fmla="*/ 409575 h 542925"/>
                <a:gd name="connsiteX41" fmla="*/ 304800 w 781050"/>
                <a:gd name="connsiteY41" fmla="*/ 371475 h 542925"/>
                <a:gd name="connsiteX42" fmla="*/ 247650 w 781050"/>
                <a:gd name="connsiteY42" fmla="*/ 371475 h 542925"/>
                <a:gd name="connsiteX43" fmla="*/ 247650 w 781050"/>
                <a:gd name="connsiteY43" fmla="*/ 314325 h 542925"/>
                <a:gd name="connsiteX44" fmla="*/ 304800 w 781050"/>
                <a:gd name="connsiteY44" fmla="*/ 314325 h 542925"/>
                <a:gd name="connsiteX45" fmla="*/ 304800 w 781050"/>
                <a:gd name="connsiteY45" fmla="*/ 276225 h 542925"/>
                <a:gd name="connsiteX46" fmla="*/ 247650 w 781050"/>
                <a:gd name="connsiteY46" fmla="*/ 276225 h 542925"/>
                <a:gd name="connsiteX47" fmla="*/ 247650 w 781050"/>
                <a:gd name="connsiteY47" fmla="*/ 219075 h 542925"/>
                <a:gd name="connsiteX48" fmla="*/ 304800 w 781050"/>
                <a:gd name="connsiteY48" fmla="*/ 219075 h 542925"/>
                <a:gd name="connsiteX49" fmla="*/ 352425 w 781050"/>
                <a:gd name="connsiteY49" fmla="*/ 504825 h 542925"/>
                <a:gd name="connsiteX50" fmla="*/ 352425 w 781050"/>
                <a:gd name="connsiteY50" fmla="*/ 371475 h 542925"/>
                <a:gd name="connsiteX51" fmla="*/ 428625 w 781050"/>
                <a:gd name="connsiteY51" fmla="*/ 371475 h 542925"/>
                <a:gd name="connsiteX52" fmla="*/ 428625 w 781050"/>
                <a:gd name="connsiteY52" fmla="*/ 504825 h 542925"/>
                <a:gd name="connsiteX53" fmla="*/ 457200 w 781050"/>
                <a:gd name="connsiteY53" fmla="*/ 179832 h 542925"/>
                <a:gd name="connsiteX54" fmla="*/ 439388 w 781050"/>
                <a:gd name="connsiteY54" fmla="*/ 210693 h 542925"/>
                <a:gd name="connsiteX55" fmla="*/ 408337 w 781050"/>
                <a:gd name="connsiteY55" fmla="*/ 192691 h 542925"/>
                <a:gd name="connsiteX56" fmla="*/ 408337 w 781050"/>
                <a:gd name="connsiteY56" fmla="*/ 228600 h 542925"/>
                <a:gd name="connsiteX57" fmla="*/ 372713 w 781050"/>
                <a:gd name="connsiteY57" fmla="*/ 228600 h 542925"/>
                <a:gd name="connsiteX58" fmla="*/ 372713 w 781050"/>
                <a:gd name="connsiteY58" fmla="*/ 192691 h 542925"/>
                <a:gd name="connsiteX59" fmla="*/ 341662 w 781050"/>
                <a:gd name="connsiteY59" fmla="*/ 210693 h 542925"/>
                <a:gd name="connsiteX60" fmla="*/ 323850 w 781050"/>
                <a:gd name="connsiteY60" fmla="*/ 179832 h 542925"/>
                <a:gd name="connsiteX61" fmla="*/ 354997 w 781050"/>
                <a:gd name="connsiteY61" fmla="*/ 161925 h 542925"/>
                <a:gd name="connsiteX62" fmla="*/ 323850 w 781050"/>
                <a:gd name="connsiteY62" fmla="*/ 144018 h 542925"/>
                <a:gd name="connsiteX63" fmla="*/ 341662 w 781050"/>
                <a:gd name="connsiteY63" fmla="*/ 113157 h 542925"/>
                <a:gd name="connsiteX64" fmla="*/ 372713 w 781050"/>
                <a:gd name="connsiteY64" fmla="*/ 131159 h 542925"/>
                <a:gd name="connsiteX65" fmla="*/ 372713 w 781050"/>
                <a:gd name="connsiteY65" fmla="*/ 95250 h 542925"/>
                <a:gd name="connsiteX66" fmla="*/ 408337 w 781050"/>
                <a:gd name="connsiteY66" fmla="*/ 95250 h 542925"/>
                <a:gd name="connsiteX67" fmla="*/ 408337 w 781050"/>
                <a:gd name="connsiteY67" fmla="*/ 131159 h 542925"/>
                <a:gd name="connsiteX68" fmla="*/ 439388 w 781050"/>
                <a:gd name="connsiteY68" fmla="*/ 113157 h 542925"/>
                <a:gd name="connsiteX69" fmla="*/ 457200 w 781050"/>
                <a:gd name="connsiteY69" fmla="*/ 144018 h 542925"/>
                <a:gd name="connsiteX70" fmla="*/ 426053 w 781050"/>
                <a:gd name="connsiteY70" fmla="*/ 161925 h 542925"/>
                <a:gd name="connsiteX71" fmla="*/ 533400 w 781050"/>
                <a:gd name="connsiteY71" fmla="*/ 466725 h 542925"/>
                <a:gd name="connsiteX72" fmla="*/ 476250 w 781050"/>
                <a:gd name="connsiteY72" fmla="*/ 466725 h 542925"/>
                <a:gd name="connsiteX73" fmla="*/ 476250 w 781050"/>
                <a:gd name="connsiteY73" fmla="*/ 409575 h 542925"/>
                <a:gd name="connsiteX74" fmla="*/ 533400 w 781050"/>
                <a:gd name="connsiteY74" fmla="*/ 409575 h 542925"/>
                <a:gd name="connsiteX75" fmla="*/ 533400 w 781050"/>
                <a:gd name="connsiteY75" fmla="*/ 371475 h 542925"/>
                <a:gd name="connsiteX76" fmla="*/ 476250 w 781050"/>
                <a:gd name="connsiteY76" fmla="*/ 371475 h 542925"/>
                <a:gd name="connsiteX77" fmla="*/ 476250 w 781050"/>
                <a:gd name="connsiteY77" fmla="*/ 314325 h 542925"/>
                <a:gd name="connsiteX78" fmla="*/ 533400 w 781050"/>
                <a:gd name="connsiteY78" fmla="*/ 314325 h 542925"/>
                <a:gd name="connsiteX79" fmla="*/ 533400 w 781050"/>
                <a:gd name="connsiteY79" fmla="*/ 276225 h 542925"/>
                <a:gd name="connsiteX80" fmla="*/ 476250 w 781050"/>
                <a:gd name="connsiteY80" fmla="*/ 276225 h 542925"/>
                <a:gd name="connsiteX81" fmla="*/ 476250 w 781050"/>
                <a:gd name="connsiteY81" fmla="*/ 219075 h 542925"/>
                <a:gd name="connsiteX82" fmla="*/ 533400 w 781050"/>
                <a:gd name="connsiteY82" fmla="*/ 219075 h 542925"/>
                <a:gd name="connsiteX83" fmla="*/ 628650 w 781050"/>
                <a:gd name="connsiteY83" fmla="*/ 466725 h 542925"/>
                <a:gd name="connsiteX84" fmla="*/ 571500 w 781050"/>
                <a:gd name="connsiteY84" fmla="*/ 466725 h 542925"/>
                <a:gd name="connsiteX85" fmla="*/ 571500 w 781050"/>
                <a:gd name="connsiteY85" fmla="*/ 409575 h 542925"/>
                <a:gd name="connsiteX86" fmla="*/ 628650 w 781050"/>
                <a:gd name="connsiteY86" fmla="*/ 409575 h 542925"/>
                <a:gd name="connsiteX87" fmla="*/ 628650 w 781050"/>
                <a:gd name="connsiteY87" fmla="*/ 371475 h 542925"/>
                <a:gd name="connsiteX88" fmla="*/ 571500 w 781050"/>
                <a:gd name="connsiteY88" fmla="*/ 371475 h 542925"/>
                <a:gd name="connsiteX89" fmla="*/ 571500 w 781050"/>
                <a:gd name="connsiteY89" fmla="*/ 314325 h 542925"/>
                <a:gd name="connsiteX90" fmla="*/ 628650 w 781050"/>
                <a:gd name="connsiteY90" fmla="*/ 314325 h 542925"/>
                <a:gd name="connsiteX91" fmla="*/ 628650 w 781050"/>
                <a:gd name="connsiteY91" fmla="*/ 276225 h 542925"/>
                <a:gd name="connsiteX92" fmla="*/ 571500 w 781050"/>
                <a:gd name="connsiteY92" fmla="*/ 276225 h 542925"/>
                <a:gd name="connsiteX93" fmla="*/ 571500 w 781050"/>
                <a:gd name="connsiteY93" fmla="*/ 219075 h 542925"/>
                <a:gd name="connsiteX94" fmla="*/ 628650 w 781050"/>
                <a:gd name="connsiteY94" fmla="*/ 219075 h 542925"/>
                <a:gd name="connsiteX95" fmla="*/ 723900 w 781050"/>
                <a:gd name="connsiteY95" fmla="*/ 466725 h 542925"/>
                <a:gd name="connsiteX96" fmla="*/ 666750 w 781050"/>
                <a:gd name="connsiteY96" fmla="*/ 466725 h 542925"/>
                <a:gd name="connsiteX97" fmla="*/ 666750 w 781050"/>
                <a:gd name="connsiteY97" fmla="*/ 409575 h 542925"/>
                <a:gd name="connsiteX98" fmla="*/ 723900 w 781050"/>
                <a:gd name="connsiteY98" fmla="*/ 409575 h 542925"/>
                <a:gd name="connsiteX99" fmla="*/ 723900 w 781050"/>
                <a:gd name="connsiteY99" fmla="*/ 371475 h 542925"/>
                <a:gd name="connsiteX100" fmla="*/ 666750 w 781050"/>
                <a:gd name="connsiteY100" fmla="*/ 371475 h 542925"/>
                <a:gd name="connsiteX101" fmla="*/ 666750 w 781050"/>
                <a:gd name="connsiteY101" fmla="*/ 314325 h 542925"/>
                <a:gd name="connsiteX102" fmla="*/ 723900 w 781050"/>
                <a:gd name="connsiteY102" fmla="*/ 314325 h 542925"/>
                <a:gd name="connsiteX103" fmla="*/ 723900 w 781050"/>
                <a:gd name="connsiteY103" fmla="*/ 276225 h 542925"/>
                <a:gd name="connsiteX104" fmla="*/ 666750 w 781050"/>
                <a:gd name="connsiteY104" fmla="*/ 276225 h 542925"/>
                <a:gd name="connsiteX105" fmla="*/ 666750 w 781050"/>
                <a:gd name="connsiteY105" fmla="*/ 219075 h 542925"/>
                <a:gd name="connsiteX106" fmla="*/ 723900 w 781050"/>
                <a:gd name="connsiteY106" fmla="*/ 219075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781050" h="542925">
                  <a:moveTo>
                    <a:pt x="504825" y="142875"/>
                  </a:moveTo>
                  <a:lnTo>
                    <a:pt x="504825" y="114300"/>
                  </a:lnTo>
                  <a:lnTo>
                    <a:pt x="390525" y="0"/>
                  </a:lnTo>
                  <a:lnTo>
                    <a:pt x="276225" y="114300"/>
                  </a:lnTo>
                  <a:lnTo>
                    <a:pt x="276225" y="142875"/>
                  </a:lnTo>
                  <a:lnTo>
                    <a:pt x="0" y="142875"/>
                  </a:lnTo>
                  <a:lnTo>
                    <a:pt x="0" y="180975"/>
                  </a:lnTo>
                  <a:lnTo>
                    <a:pt x="19050" y="180975"/>
                  </a:lnTo>
                  <a:lnTo>
                    <a:pt x="19050" y="542925"/>
                  </a:lnTo>
                  <a:lnTo>
                    <a:pt x="762000" y="542925"/>
                  </a:lnTo>
                  <a:lnTo>
                    <a:pt x="762000" y="180975"/>
                  </a:lnTo>
                  <a:lnTo>
                    <a:pt x="781050" y="180975"/>
                  </a:lnTo>
                  <a:lnTo>
                    <a:pt x="781050" y="142875"/>
                  </a:lnTo>
                  <a:close/>
                  <a:moveTo>
                    <a:pt x="114300" y="466725"/>
                  </a:moveTo>
                  <a:lnTo>
                    <a:pt x="57150" y="466725"/>
                  </a:lnTo>
                  <a:lnTo>
                    <a:pt x="57150" y="409575"/>
                  </a:lnTo>
                  <a:lnTo>
                    <a:pt x="114300" y="409575"/>
                  </a:lnTo>
                  <a:close/>
                  <a:moveTo>
                    <a:pt x="114300" y="371475"/>
                  </a:moveTo>
                  <a:lnTo>
                    <a:pt x="57150" y="371475"/>
                  </a:lnTo>
                  <a:lnTo>
                    <a:pt x="57150" y="314325"/>
                  </a:lnTo>
                  <a:lnTo>
                    <a:pt x="114300" y="314325"/>
                  </a:lnTo>
                  <a:close/>
                  <a:moveTo>
                    <a:pt x="114300" y="276225"/>
                  </a:moveTo>
                  <a:lnTo>
                    <a:pt x="57150" y="276225"/>
                  </a:lnTo>
                  <a:lnTo>
                    <a:pt x="57150" y="219075"/>
                  </a:lnTo>
                  <a:lnTo>
                    <a:pt x="114300" y="219075"/>
                  </a:lnTo>
                  <a:close/>
                  <a:moveTo>
                    <a:pt x="209550" y="466725"/>
                  </a:moveTo>
                  <a:lnTo>
                    <a:pt x="152400" y="466725"/>
                  </a:lnTo>
                  <a:lnTo>
                    <a:pt x="152400" y="409575"/>
                  </a:lnTo>
                  <a:lnTo>
                    <a:pt x="209550" y="409575"/>
                  </a:lnTo>
                  <a:close/>
                  <a:moveTo>
                    <a:pt x="209550" y="371475"/>
                  </a:moveTo>
                  <a:lnTo>
                    <a:pt x="152400" y="371475"/>
                  </a:lnTo>
                  <a:lnTo>
                    <a:pt x="152400" y="314325"/>
                  </a:lnTo>
                  <a:lnTo>
                    <a:pt x="209550" y="314325"/>
                  </a:lnTo>
                  <a:close/>
                  <a:moveTo>
                    <a:pt x="209550" y="276225"/>
                  </a:moveTo>
                  <a:lnTo>
                    <a:pt x="152400" y="276225"/>
                  </a:lnTo>
                  <a:lnTo>
                    <a:pt x="152400" y="219075"/>
                  </a:lnTo>
                  <a:lnTo>
                    <a:pt x="209550" y="219075"/>
                  </a:lnTo>
                  <a:close/>
                  <a:moveTo>
                    <a:pt x="304800" y="466725"/>
                  </a:moveTo>
                  <a:lnTo>
                    <a:pt x="247650" y="466725"/>
                  </a:lnTo>
                  <a:lnTo>
                    <a:pt x="247650" y="409575"/>
                  </a:lnTo>
                  <a:lnTo>
                    <a:pt x="304800" y="409575"/>
                  </a:lnTo>
                  <a:close/>
                  <a:moveTo>
                    <a:pt x="304800" y="371475"/>
                  </a:moveTo>
                  <a:lnTo>
                    <a:pt x="247650" y="371475"/>
                  </a:lnTo>
                  <a:lnTo>
                    <a:pt x="247650" y="314325"/>
                  </a:lnTo>
                  <a:lnTo>
                    <a:pt x="304800" y="314325"/>
                  </a:lnTo>
                  <a:close/>
                  <a:moveTo>
                    <a:pt x="304800" y="276225"/>
                  </a:moveTo>
                  <a:lnTo>
                    <a:pt x="247650" y="276225"/>
                  </a:lnTo>
                  <a:lnTo>
                    <a:pt x="247650" y="219075"/>
                  </a:lnTo>
                  <a:lnTo>
                    <a:pt x="304800" y="219075"/>
                  </a:lnTo>
                  <a:close/>
                  <a:moveTo>
                    <a:pt x="352425" y="504825"/>
                  </a:moveTo>
                  <a:lnTo>
                    <a:pt x="352425" y="371475"/>
                  </a:lnTo>
                  <a:lnTo>
                    <a:pt x="428625" y="371475"/>
                  </a:lnTo>
                  <a:lnTo>
                    <a:pt x="428625" y="504825"/>
                  </a:lnTo>
                  <a:close/>
                  <a:moveTo>
                    <a:pt x="457200" y="179832"/>
                  </a:moveTo>
                  <a:lnTo>
                    <a:pt x="439388" y="210693"/>
                  </a:lnTo>
                  <a:lnTo>
                    <a:pt x="408337" y="192691"/>
                  </a:lnTo>
                  <a:lnTo>
                    <a:pt x="408337" y="228600"/>
                  </a:lnTo>
                  <a:lnTo>
                    <a:pt x="372713" y="228600"/>
                  </a:lnTo>
                  <a:lnTo>
                    <a:pt x="372713" y="192691"/>
                  </a:lnTo>
                  <a:lnTo>
                    <a:pt x="341662" y="210693"/>
                  </a:lnTo>
                  <a:lnTo>
                    <a:pt x="323850" y="179832"/>
                  </a:lnTo>
                  <a:lnTo>
                    <a:pt x="354997" y="161925"/>
                  </a:lnTo>
                  <a:lnTo>
                    <a:pt x="323850" y="144018"/>
                  </a:lnTo>
                  <a:lnTo>
                    <a:pt x="341662" y="113157"/>
                  </a:lnTo>
                  <a:lnTo>
                    <a:pt x="372713" y="131159"/>
                  </a:lnTo>
                  <a:lnTo>
                    <a:pt x="372713" y="95250"/>
                  </a:lnTo>
                  <a:lnTo>
                    <a:pt x="408337" y="95250"/>
                  </a:lnTo>
                  <a:lnTo>
                    <a:pt x="408337" y="131159"/>
                  </a:lnTo>
                  <a:lnTo>
                    <a:pt x="439388" y="113157"/>
                  </a:lnTo>
                  <a:lnTo>
                    <a:pt x="457200" y="144018"/>
                  </a:lnTo>
                  <a:lnTo>
                    <a:pt x="426053" y="161925"/>
                  </a:lnTo>
                  <a:close/>
                  <a:moveTo>
                    <a:pt x="533400" y="466725"/>
                  </a:moveTo>
                  <a:lnTo>
                    <a:pt x="476250" y="466725"/>
                  </a:lnTo>
                  <a:lnTo>
                    <a:pt x="476250" y="409575"/>
                  </a:lnTo>
                  <a:lnTo>
                    <a:pt x="533400" y="409575"/>
                  </a:lnTo>
                  <a:close/>
                  <a:moveTo>
                    <a:pt x="533400" y="371475"/>
                  </a:moveTo>
                  <a:lnTo>
                    <a:pt x="476250" y="371475"/>
                  </a:lnTo>
                  <a:lnTo>
                    <a:pt x="476250" y="314325"/>
                  </a:lnTo>
                  <a:lnTo>
                    <a:pt x="533400" y="314325"/>
                  </a:lnTo>
                  <a:close/>
                  <a:moveTo>
                    <a:pt x="533400" y="276225"/>
                  </a:moveTo>
                  <a:lnTo>
                    <a:pt x="476250" y="276225"/>
                  </a:lnTo>
                  <a:lnTo>
                    <a:pt x="476250" y="219075"/>
                  </a:lnTo>
                  <a:lnTo>
                    <a:pt x="533400" y="219075"/>
                  </a:lnTo>
                  <a:close/>
                  <a:moveTo>
                    <a:pt x="628650" y="466725"/>
                  </a:moveTo>
                  <a:lnTo>
                    <a:pt x="571500" y="466725"/>
                  </a:lnTo>
                  <a:lnTo>
                    <a:pt x="571500" y="409575"/>
                  </a:lnTo>
                  <a:lnTo>
                    <a:pt x="628650" y="409575"/>
                  </a:lnTo>
                  <a:close/>
                  <a:moveTo>
                    <a:pt x="628650" y="371475"/>
                  </a:moveTo>
                  <a:lnTo>
                    <a:pt x="571500" y="371475"/>
                  </a:lnTo>
                  <a:lnTo>
                    <a:pt x="571500" y="314325"/>
                  </a:lnTo>
                  <a:lnTo>
                    <a:pt x="628650" y="314325"/>
                  </a:lnTo>
                  <a:close/>
                  <a:moveTo>
                    <a:pt x="628650" y="276225"/>
                  </a:moveTo>
                  <a:lnTo>
                    <a:pt x="571500" y="276225"/>
                  </a:lnTo>
                  <a:lnTo>
                    <a:pt x="571500" y="219075"/>
                  </a:lnTo>
                  <a:lnTo>
                    <a:pt x="628650" y="219075"/>
                  </a:lnTo>
                  <a:close/>
                  <a:moveTo>
                    <a:pt x="723900" y="466725"/>
                  </a:moveTo>
                  <a:lnTo>
                    <a:pt x="666750" y="466725"/>
                  </a:lnTo>
                  <a:lnTo>
                    <a:pt x="666750" y="409575"/>
                  </a:lnTo>
                  <a:lnTo>
                    <a:pt x="723900" y="409575"/>
                  </a:lnTo>
                  <a:close/>
                  <a:moveTo>
                    <a:pt x="723900" y="371475"/>
                  </a:moveTo>
                  <a:lnTo>
                    <a:pt x="666750" y="371475"/>
                  </a:lnTo>
                  <a:lnTo>
                    <a:pt x="666750" y="314325"/>
                  </a:lnTo>
                  <a:lnTo>
                    <a:pt x="723900" y="314325"/>
                  </a:lnTo>
                  <a:close/>
                  <a:moveTo>
                    <a:pt x="723900" y="276225"/>
                  </a:moveTo>
                  <a:lnTo>
                    <a:pt x="666750" y="276225"/>
                  </a:lnTo>
                  <a:lnTo>
                    <a:pt x="666750" y="219075"/>
                  </a:lnTo>
                  <a:lnTo>
                    <a:pt x="723900" y="219075"/>
                  </a:lnTo>
                  <a:close/>
                </a:path>
              </a:pathLst>
            </a:custGeom>
            <a:grpFill/>
            <a:ln w="9525" cap="flat">
              <a:noFill/>
              <a:prstDash val="solid"/>
              <a:miter/>
            </a:ln>
          </p:spPr>
          <p:txBody>
            <a:bodyPr rtlCol="0" anchor="ctr"/>
            <a:lstStyle/>
            <a:p>
              <a:endParaRPr lang="it-IT" sz="1013"/>
            </a:p>
          </p:txBody>
        </p:sp>
        <p:sp>
          <p:nvSpPr>
            <p:cNvPr id="1710" name="Figura a mano libera 1709">
              <a:extLst>
                <a:ext uri="{FF2B5EF4-FFF2-40B4-BE49-F238E27FC236}">
                  <a16:creationId xmlns:a16="http://schemas.microsoft.com/office/drawing/2014/main" id="{496E6D82-0665-3F41-A711-453FE6F14006}"/>
                </a:ext>
              </a:extLst>
            </p:cNvPr>
            <p:cNvSpPr/>
            <p:nvPr/>
          </p:nvSpPr>
          <p:spPr>
            <a:xfrm>
              <a:off x="7730170" y="4887719"/>
              <a:ext cx="323850" cy="190500"/>
            </a:xfrm>
            <a:custGeom>
              <a:avLst/>
              <a:gdLst>
                <a:gd name="connsiteX0" fmla="*/ 165830 w 323850"/>
                <a:gd name="connsiteY0" fmla="*/ 53912 h 190500"/>
                <a:gd name="connsiteX1" fmla="*/ 304800 w 323850"/>
                <a:gd name="connsiteY1" fmla="*/ 192786 h 190500"/>
                <a:gd name="connsiteX2" fmla="*/ 331661 w 323850"/>
                <a:gd name="connsiteY2" fmla="*/ 165926 h 190500"/>
                <a:gd name="connsiteX3" fmla="*/ 165830 w 323850"/>
                <a:gd name="connsiteY3" fmla="*/ 0 h 190500"/>
                <a:gd name="connsiteX4" fmla="*/ 0 w 323850"/>
                <a:gd name="connsiteY4" fmla="*/ 165926 h 190500"/>
                <a:gd name="connsiteX5" fmla="*/ 26860 w 323850"/>
                <a:gd name="connsiteY5" fmla="*/ 192786 h 190500"/>
                <a:gd name="connsiteX6" fmla="*/ 165830 w 323850"/>
                <a:gd name="connsiteY6" fmla="*/ 53912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 h="190500">
                  <a:moveTo>
                    <a:pt x="165830" y="53912"/>
                  </a:moveTo>
                  <a:lnTo>
                    <a:pt x="304800" y="192786"/>
                  </a:lnTo>
                  <a:lnTo>
                    <a:pt x="331661" y="165926"/>
                  </a:lnTo>
                  <a:lnTo>
                    <a:pt x="165830" y="0"/>
                  </a:lnTo>
                  <a:lnTo>
                    <a:pt x="0" y="165926"/>
                  </a:lnTo>
                  <a:lnTo>
                    <a:pt x="26860" y="192786"/>
                  </a:lnTo>
                  <a:lnTo>
                    <a:pt x="165830" y="53912"/>
                  </a:lnTo>
                  <a:close/>
                </a:path>
              </a:pathLst>
            </a:custGeom>
            <a:grpFill/>
            <a:ln w="9525" cap="flat">
              <a:noFill/>
              <a:prstDash val="solid"/>
              <a:miter/>
            </a:ln>
          </p:spPr>
          <p:txBody>
            <a:bodyPr rtlCol="0" anchor="ctr"/>
            <a:lstStyle/>
            <a:p>
              <a:endParaRPr lang="it-IT" sz="1013"/>
            </a:p>
          </p:txBody>
        </p:sp>
      </p:grpSp>
      <p:grpSp>
        <p:nvGrpSpPr>
          <p:cNvPr id="1711" name="Elemento grafico 1685" descr="Ambulanza">
            <a:extLst>
              <a:ext uri="{FF2B5EF4-FFF2-40B4-BE49-F238E27FC236}">
                <a16:creationId xmlns:a16="http://schemas.microsoft.com/office/drawing/2014/main" id="{6BE93FCC-B252-4249-BF0D-4292DD4DDFFD}"/>
              </a:ext>
            </a:extLst>
          </p:cNvPr>
          <p:cNvGrpSpPr/>
          <p:nvPr/>
        </p:nvGrpSpPr>
        <p:grpSpPr>
          <a:xfrm>
            <a:off x="5403371" y="4300240"/>
            <a:ext cx="233796" cy="233796"/>
            <a:chOff x="7588800" y="4921800"/>
            <a:chExt cx="914400" cy="914400"/>
          </a:xfrm>
          <a:solidFill>
            <a:schemeClr val="accent3"/>
          </a:solidFill>
        </p:grpSpPr>
        <p:sp>
          <p:nvSpPr>
            <p:cNvPr id="1712" name="Figura a mano libera 1711">
              <a:extLst>
                <a:ext uri="{FF2B5EF4-FFF2-40B4-BE49-F238E27FC236}">
                  <a16:creationId xmlns:a16="http://schemas.microsoft.com/office/drawing/2014/main" id="{CB1CA29F-FAC1-AF4E-859C-AE2DEAD945E0}"/>
                </a:ext>
              </a:extLst>
            </p:cNvPr>
            <p:cNvSpPr/>
            <p:nvPr/>
          </p:nvSpPr>
          <p:spPr>
            <a:xfrm>
              <a:off x="7750725" y="548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713" name="Figura a mano libera 1712">
              <a:extLst>
                <a:ext uri="{FF2B5EF4-FFF2-40B4-BE49-F238E27FC236}">
                  <a16:creationId xmlns:a16="http://schemas.microsoft.com/office/drawing/2014/main" id="{6CD512D6-4354-9C4C-8436-F0DC77009336}"/>
                </a:ext>
              </a:extLst>
            </p:cNvPr>
            <p:cNvSpPr/>
            <p:nvPr/>
          </p:nvSpPr>
          <p:spPr>
            <a:xfrm>
              <a:off x="8226975" y="548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714" name="Figura a mano libera 1713">
              <a:extLst>
                <a:ext uri="{FF2B5EF4-FFF2-40B4-BE49-F238E27FC236}">
                  <a16:creationId xmlns:a16="http://schemas.microsoft.com/office/drawing/2014/main" id="{F9B19CEF-CA05-114C-960B-B1118B19FAE3}"/>
                </a:ext>
              </a:extLst>
            </p:cNvPr>
            <p:cNvSpPr/>
            <p:nvPr/>
          </p:nvSpPr>
          <p:spPr>
            <a:xfrm>
              <a:off x="7665000" y="5131350"/>
              <a:ext cx="762000" cy="419100"/>
            </a:xfrm>
            <a:custGeom>
              <a:avLst/>
              <a:gdLst>
                <a:gd name="connsiteX0" fmla="*/ 746760 w 762000"/>
                <a:gd name="connsiteY0" fmla="*/ 255270 h 419100"/>
                <a:gd name="connsiteX1" fmla="*/ 696278 w 762000"/>
                <a:gd name="connsiteY1" fmla="*/ 217170 h 419100"/>
                <a:gd name="connsiteX2" fmla="*/ 682943 w 762000"/>
                <a:gd name="connsiteY2" fmla="*/ 197168 h 419100"/>
                <a:gd name="connsiteX3" fmla="*/ 663893 w 762000"/>
                <a:gd name="connsiteY3" fmla="*/ 131445 h 419100"/>
                <a:gd name="connsiteX4" fmla="*/ 590550 w 762000"/>
                <a:gd name="connsiteY4" fmla="*/ 76200 h 419100"/>
                <a:gd name="connsiteX5" fmla="*/ 571500 w 762000"/>
                <a:gd name="connsiteY5" fmla="*/ 76200 h 419100"/>
                <a:gd name="connsiteX6" fmla="*/ 571500 w 762000"/>
                <a:gd name="connsiteY6" fmla="*/ 28575 h 419100"/>
                <a:gd name="connsiteX7" fmla="*/ 542925 w 762000"/>
                <a:gd name="connsiteY7" fmla="*/ 0 h 419100"/>
                <a:gd name="connsiteX8" fmla="*/ 523875 w 762000"/>
                <a:gd name="connsiteY8" fmla="*/ 0 h 419100"/>
                <a:gd name="connsiteX9" fmla="*/ 495300 w 762000"/>
                <a:gd name="connsiteY9" fmla="*/ 28575 h 419100"/>
                <a:gd name="connsiteX10" fmla="*/ 495300 w 762000"/>
                <a:gd name="connsiteY10" fmla="*/ 76200 h 419100"/>
                <a:gd name="connsiteX11" fmla="*/ 495300 w 762000"/>
                <a:gd name="connsiteY11" fmla="*/ 76200 h 419100"/>
                <a:gd name="connsiteX12" fmla="*/ 495300 w 762000"/>
                <a:gd name="connsiteY12" fmla="*/ 57150 h 419100"/>
                <a:gd name="connsiteX13" fmla="*/ 457200 w 762000"/>
                <a:gd name="connsiteY13" fmla="*/ 19050 h 419100"/>
                <a:gd name="connsiteX14" fmla="*/ 38100 w 762000"/>
                <a:gd name="connsiteY14" fmla="*/ 19050 h 419100"/>
                <a:gd name="connsiteX15" fmla="*/ 0 w 762000"/>
                <a:gd name="connsiteY15" fmla="*/ 57150 h 419100"/>
                <a:gd name="connsiteX16" fmla="*/ 0 w 762000"/>
                <a:gd name="connsiteY16" fmla="*/ 381000 h 419100"/>
                <a:gd name="connsiteX17" fmla="*/ 38100 w 762000"/>
                <a:gd name="connsiteY17" fmla="*/ 419100 h 419100"/>
                <a:gd name="connsiteX18" fmla="*/ 57150 w 762000"/>
                <a:gd name="connsiteY18" fmla="*/ 419100 h 419100"/>
                <a:gd name="connsiteX19" fmla="*/ 152400 w 762000"/>
                <a:gd name="connsiteY19" fmla="*/ 323850 h 419100"/>
                <a:gd name="connsiteX20" fmla="*/ 247650 w 762000"/>
                <a:gd name="connsiteY20" fmla="*/ 419100 h 419100"/>
                <a:gd name="connsiteX21" fmla="*/ 533400 w 762000"/>
                <a:gd name="connsiteY21" fmla="*/ 419100 h 419100"/>
                <a:gd name="connsiteX22" fmla="*/ 628650 w 762000"/>
                <a:gd name="connsiteY22" fmla="*/ 323850 h 419100"/>
                <a:gd name="connsiteX23" fmla="*/ 723900 w 762000"/>
                <a:gd name="connsiteY23" fmla="*/ 419100 h 419100"/>
                <a:gd name="connsiteX24" fmla="*/ 762000 w 762000"/>
                <a:gd name="connsiteY24" fmla="*/ 381000 h 419100"/>
                <a:gd name="connsiteX25" fmla="*/ 762000 w 762000"/>
                <a:gd name="connsiteY25" fmla="*/ 285750 h 419100"/>
                <a:gd name="connsiteX26" fmla="*/ 746760 w 762000"/>
                <a:gd name="connsiteY26" fmla="*/ 255270 h 419100"/>
                <a:gd name="connsiteX27" fmla="*/ 383381 w 762000"/>
                <a:gd name="connsiteY27" fmla="*/ 217170 h 419100"/>
                <a:gd name="connsiteX28" fmla="*/ 354806 w 762000"/>
                <a:gd name="connsiteY28" fmla="*/ 266700 h 419100"/>
                <a:gd name="connsiteX29" fmla="*/ 304800 w 762000"/>
                <a:gd name="connsiteY29" fmla="*/ 238125 h 419100"/>
                <a:gd name="connsiteX30" fmla="*/ 304800 w 762000"/>
                <a:gd name="connsiteY30" fmla="*/ 295275 h 419100"/>
                <a:gd name="connsiteX31" fmla="*/ 247650 w 762000"/>
                <a:gd name="connsiteY31" fmla="*/ 295275 h 419100"/>
                <a:gd name="connsiteX32" fmla="*/ 247650 w 762000"/>
                <a:gd name="connsiteY32" fmla="*/ 237553 h 419100"/>
                <a:gd name="connsiteX33" fmla="*/ 197644 w 762000"/>
                <a:gd name="connsiteY33" fmla="*/ 266129 h 419100"/>
                <a:gd name="connsiteX34" fmla="*/ 169069 w 762000"/>
                <a:gd name="connsiteY34" fmla="*/ 216599 h 419100"/>
                <a:gd name="connsiteX35" fmla="*/ 219075 w 762000"/>
                <a:gd name="connsiteY35" fmla="*/ 188024 h 419100"/>
                <a:gd name="connsiteX36" fmla="*/ 169069 w 762000"/>
                <a:gd name="connsiteY36" fmla="*/ 159449 h 419100"/>
                <a:gd name="connsiteX37" fmla="*/ 197644 w 762000"/>
                <a:gd name="connsiteY37" fmla="*/ 109919 h 419100"/>
                <a:gd name="connsiteX38" fmla="*/ 247650 w 762000"/>
                <a:gd name="connsiteY38" fmla="*/ 138494 h 419100"/>
                <a:gd name="connsiteX39" fmla="*/ 247650 w 762000"/>
                <a:gd name="connsiteY39" fmla="*/ 80772 h 419100"/>
                <a:gd name="connsiteX40" fmla="*/ 304800 w 762000"/>
                <a:gd name="connsiteY40" fmla="*/ 80772 h 419100"/>
                <a:gd name="connsiteX41" fmla="*/ 304800 w 762000"/>
                <a:gd name="connsiteY41" fmla="*/ 138589 h 419100"/>
                <a:gd name="connsiteX42" fmla="*/ 354806 w 762000"/>
                <a:gd name="connsiteY42" fmla="*/ 110014 h 419100"/>
                <a:gd name="connsiteX43" fmla="*/ 383381 w 762000"/>
                <a:gd name="connsiteY43" fmla="*/ 159544 h 419100"/>
                <a:gd name="connsiteX44" fmla="*/ 333375 w 762000"/>
                <a:gd name="connsiteY44" fmla="*/ 188119 h 419100"/>
                <a:gd name="connsiteX45" fmla="*/ 533400 w 762000"/>
                <a:gd name="connsiteY45" fmla="*/ 209550 h 419100"/>
                <a:gd name="connsiteX46" fmla="*/ 533400 w 762000"/>
                <a:gd name="connsiteY46" fmla="*/ 114300 h 419100"/>
                <a:gd name="connsiteX47" fmla="*/ 590550 w 762000"/>
                <a:gd name="connsiteY47" fmla="*/ 114300 h 419100"/>
                <a:gd name="connsiteX48" fmla="*/ 626745 w 762000"/>
                <a:gd name="connsiteY48" fmla="*/ 141923 h 419100"/>
                <a:gd name="connsiteX49" fmla="*/ 645795 w 762000"/>
                <a:gd name="connsiteY49" fmla="*/ 207645 h 419100"/>
                <a:gd name="connsiteX50" fmla="*/ 646748 w 762000"/>
                <a:gd name="connsiteY50" fmla="*/ 2095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62000" h="419100">
                  <a:moveTo>
                    <a:pt x="746760" y="255270"/>
                  </a:moveTo>
                  <a:lnTo>
                    <a:pt x="696278" y="217170"/>
                  </a:lnTo>
                  <a:cubicBezTo>
                    <a:pt x="689655" y="212244"/>
                    <a:pt x="684943" y="205175"/>
                    <a:pt x="682943" y="197168"/>
                  </a:cubicBezTo>
                  <a:lnTo>
                    <a:pt x="663893" y="131445"/>
                  </a:lnTo>
                  <a:cubicBezTo>
                    <a:pt x="654177" y="98959"/>
                    <a:pt x="624456" y="76571"/>
                    <a:pt x="590550" y="76200"/>
                  </a:cubicBezTo>
                  <a:lnTo>
                    <a:pt x="571500" y="76200"/>
                  </a:lnTo>
                  <a:lnTo>
                    <a:pt x="571500" y="28575"/>
                  </a:lnTo>
                  <a:cubicBezTo>
                    <a:pt x="571500" y="12793"/>
                    <a:pt x="558707" y="0"/>
                    <a:pt x="542925" y="0"/>
                  </a:cubicBezTo>
                  <a:lnTo>
                    <a:pt x="523875" y="0"/>
                  </a:lnTo>
                  <a:cubicBezTo>
                    <a:pt x="508093" y="0"/>
                    <a:pt x="495300" y="12793"/>
                    <a:pt x="495300" y="28575"/>
                  </a:cubicBezTo>
                  <a:lnTo>
                    <a:pt x="495300" y="76200"/>
                  </a:lnTo>
                  <a:lnTo>
                    <a:pt x="495300" y="76200"/>
                  </a:lnTo>
                  <a:lnTo>
                    <a:pt x="495300" y="57150"/>
                  </a:lnTo>
                  <a:cubicBezTo>
                    <a:pt x="495300" y="36108"/>
                    <a:pt x="478242" y="19050"/>
                    <a:pt x="457200" y="19050"/>
                  </a:cubicBezTo>
                  <a:lnTo>
                    <a:pt x="38100" y="19050"/>
                  </a:lnTo>
                  <a:cubicBezTo>
                    <a:pt x="17058" y="19050"/>
                    <a:pt x="0" y="36108"/>
                    <a:pt x="0" y="57150"/>
                  </a:cubicBezTo>
                  <a:lnTo>
                    <a:pt x="0" y="381000"/>
                  </a:lnTo>
                  <a:cubicBezTo>
                    <a:pt x="0" y="402042"/>
                    <a:pt x="17058" y="419100"/>
                    <a:pt x="38100" y="419100"/>
                  </a:cubicBezTo>
                  <a:lnTo>
                    <a:pt x="57150" y="419100"/>
                  </a:lnTo>
                  <a:cubicBezTo>
                    <a:pt x="57150" y="366495"/>
                    <a:pt x="99795" y="323850"/>
                    <a:pt x="152400" y="323850"/>
                  </a:cubicBezTo>
                  <a:cubicBezTo>
                    <a:pt x="205005" y="323850"/>
                    <a:pt x="247650" y="366495"/>
                    <a:pt x="247650" y="419100"/>
                  </a:cubicBezTo>
                  <a:lnTo>
                    <a:pt x="533400" y="419100"/>
                  </a:lnTo>
                  <a:cubicBezTo>
                    <a:pt x="533400" y="366495"/>
                    <a:pt x="576044" y="323850"/>
                    <a:pt x="628650" y="323850"/>
                  </a:cubicBezTo>
                  <a:cubicBezTo>
                    <a:pt x="681256" y="323850"/>
                    <a:pt x="723900" y="366495"/>
                    <a:pt x="723900" y="419100"/>
                  </a:cubicBezTo>
                  <a:cubicBezTo>
                    <a:pt x="744942" y="419100"/>
                    <a:pt x="762000" y="402042"/>
                    <a:pt x="762000" y="381000"/>
                  </a:cubicBezTo>
                  <a:lnTo>
                    <a:pt x="762000" y="285750"/>
                  </a:lnTo>
                  <a:cubicBezTo>
                    <a:pt x="762000" y="273758"/>
                    <a:pt x="756354" y="262465"/>
                    <a:pt x="746760" y="255270"/>
                  </a:cubicBezTo>
                  <a:close/>
                  <a:moveTo>
                    <a:pt x="383381" y="217170"/>
                  </a:moveTo>
                  <a:lnTo>
                    <a:pt x="354806" y="266700"/>
                  </a:lnTo>
                  <a:lnTo>
                    <a:pt x="304800" y="238125"/>
                  </a:lnTo>
                  <a:lnTo>
                    <a:pt x="304800" y="295275"/>
                  </a:lnTo>
                  <a:lnTo>
                    <a:pt x="247650" y="295275"/>
                  </a:lnTo>
                  <a:lnTo>
                    <a:pt x="247650" y="237553"/>
                  </a:lnTo>
                  <a:lnTo>
                    <a:pt x="197644" y="266129"/>
                  </a:lnTo>
                  <a:lnTo>
                    <a:pt x="169069" y="216599"/>
                  </a:lnTo>
                  <a:lnTo>
                    <a:pt x="219075" y="188024"/>
                  </a:lnTo>
                  <a:lnTo>
                    <a:pt x="169069" y="159449"/>
                  </a:lnTo>
                  <a:lnTo>
                    <a:pt x="197644" y="109919"/>
                  </a:lnTo>
                  <a:lnTo>
                    <a:pt x="247650" y="138494"/>
                  </a:lnTo>
                  <a:lnTo>
                    <a:pt x="247650" y="80772"/>
                  </a:lnTo>
                  <a:lnTo>
                    <a:pt x="304800" y="80772"/>
                  </a:lnTo>
                  <a:lnTo>
                    <a:pt x="304800" y="138589"/>
                  </a:lnTo>
                  <a:lnTo>
                    <a:pt x="354806" y="110014"/>
                  </a:lnTo>
                  <a:lnTo>
                    <a:pt x="383381" y="159544"/>
                  </a:lnTo>
                  <a:lnTo>
                    <a:pt x="333375" y="188119"/>
                  </a:lnTo>
                  <a:close/>
                  <a:moveTo>
                    <a:pt x="533400" y="209550"/>
                  </a:moveTo>
                  <a:lnTo>
                    <a:pt x="533400" y="114300"/>
                  </a:lnTo>
                  <a:lnTo>
                    <a:pt x="590550" y="114300"/>
                  </a:lnTo>
                  <a:cubicBezTo>
                    <a:pt x="607539" y="114066"/>
                    <a:pt x="622488" y="125474"/>
                    <a:pt x="626745" y="141923"/>
                  </a:cubicBezTo>
                  <a:lnTo>
                    <a:pt x="645795" y="207645"/>
                  </a:lnTo>
                  <a:cubicBezTo>
                    <a:pt x="645795" y="208598"/>
                    <a:pt x="646748" y="208598"/>
                    <a:pt x="646748" y="209550"/>
                  </a:cubicBezTo>
                  <a:close/>
                </a:path>
              </a:pathLst>
            </a:custGeom>
            <a:grpFill/>
            <a:ln w="9525" cap="flat">
              <a:noFill/>
              <a:prstDash val="solid"/>
              <a:miter/>
            </a:ln>
          </p:spPr>
          <p:txBody>
            <a:bodyPr rtlCol="0" anchor="ctr"/>
            <a:lstStyle/>
            <a:p>
              <a:endParaRPr lang="it-IT" sz="1013"/>
            </a:p>
          </p:txBody>
        </p:sp>
        <p:sp>
          <p:nvSpPr>
            <p:cNvPr id="1715" name="Figura a mano libera 1714">
              <a:extLst>
                <a:ext uri="{FF2B5EF4-FFF2-40B4-BE49-F238E27FC236}">
                  <a16:creationId xmlns:a16="http://schemas.microsoft.com/office/drawing/2014/main" id="{AC082E57-4140-BC4F-8609-76E41604D0F1}"/>
                </a:ext>
              </a:extLst>
            </p:cNvPr>
            <p:cNvSpPr/>
            <p:nvPr/>
          </p:nvSpPr>
          <p:spPr>
            <a:xfrm>
              <a:off x="8198400" y="5055150"/>
              <a:ext cx="9525" cy="47625"/>
            </a:xfrm>
            <a:custGeom>
              <a:avLst/>
              <a:gdLst>
                <a:gd name="connsiteX0" fmla="*/ 0 w 0"/>
                <a:gd name="connsiteY0" fmla="*/ 47625 h 47625"/>
                <a:gd name="connsiteX1" fmla="*/ 0 w 0"/>
                <a:gd name="connsiteY1" fmla="*/ 0 h 47625"/>
              </a:gdLst>
              <a:ahLst/>
              <a:cxnLst>
                <a:cxn ang="0">
                  <a:pos x="connsiteX0" y="connsiteY0"/>
                </a:cxn>
                <a:cxn ang="0">
                  <a:pos x="connsiteX1" y="connsiteY1"/>
                </a:cxn>
              </a:cxnLst>
              <a:rect l="l" t="t" r="r" b="b"/>
              <a:pathLst>
                <a:path h="47625">
                  <a:moveTo>
                    <a:pt x="0" y="47625"/>
                  </a:moveTo>
                  <a:lnTo>
                    <a:pt x="0" y="0"/>
                  </a:lnTo>
                </a:path>
              </a:pathLst>
            </a:custGeom>
            <a:grpFill/>
            <a:ln w="19050" cap="flat">
              <a:solidFill>
                <a:srgbClr val="231F20"/>
              </a:solidFill>
              <a:prstDash val="solid"/>
              <a:miter/>
            </a:ln>
          </p:spPr>
          <p:txBody>
            <a:bodyPr rtlCol="0" anchor="ctr"/>
            <a:lstStyle/>
            <a:p>
              <a:endParaRPr lang="it-IT" sz="1013"/>
            </a:p>
          </p:txBody>
        </p:sp>
        <p:sp>
          <p:nvSpPr>
            <p:cNvPr id="1716" name="Figura a mano libera 1715">
              <a:extLst>
                <a:ext uri="{FF2B5EF4-FFF2-40B4-BE49-F238E27FC236}">
                  <a16:creationId xmlns:a16="http://schemas.microsoft.com/office/drawing/2014/main" id="{36059A82-1C9A-FB47-BFE2-11E443EB2A0B}"/>
                </a:ext>
              </a:extLst>
            </p:cNvPr>
            <p:cNvSpPr/>
            <p:nvPr/>
          </p:nvSpPr>
          <p:spPr>
            <a:xfrm>
              <a:off x="8241263" y="5078963"/>
              <a:ext cx="28575" cy="28575"/>
            </a:xfrm>
            <a:custGeom>
              <a:avLst/>
              <a:gdLst>
                <a:gd name="connsiteX0" fmla="*/ 0 w 28575"/>
                <a:gd name="connsiteY0" fmla="*/ 33338 h 28575"/>
                <a:gd name="connsiteX1" fmla="*/ 33338 w 28575"/>
                <a:gd name="connsiteY1" fmla="*/ 0 h 28575"/>
              </a:gdLst>
              <a:ahLst/>
              <a:cxnLst>
                <a:cxn ang="0">
                  <a:pos x="connsiteX0" y="connsiteY0"/>
                </a:cxn>
                <a:cxn ang="0">
                  <a:pos x="connsiteX1" y="connsiteY1"/>
                </a:cxn>
              </a:cxnLst>
              <a:rect l="l" t="t" r="r" b="b"/>
              <a:pathLst>
                <a:path w="28575" h="28575">
                  <a:moveTo>
                    <a:pt x="0" y="33338"/>
                  </a:moveTo>
                  <a:lnTo>
                    <a:pt x="33338" y="0"/>
                  </a:lnTo>
                </a:path>
              </a:pathLst>
            </a:custGeom>
            <a:grpFill/>
            <a:ln w="19050" cap="flat">
              <a:solidFill>
                <a:srgbClr val="231F20"/>
              </a:solidFill>
              <a:prstDash val="solid"/>
              <a:miter/>
            </a:ln>
          </p:spPr>
          <p:txBody>
            <a:bodyPr rtlCol="0" anchor="ctr"/>
            <a:lstStyle/>
            <a:p>
              <a:endParaRPr lang="it-IT" sz="1013"/>
            </a:p>
          </p:txBody>
        </p:sp>
        <p:sp>
          <p:nvSpPr>
            <p:cNvPr id="1717" name="Figura a mano libera 1716">
              <a:extLst>
                <a:ext uri="{FF2B5EF4-FFF2-40B4-BE49-F238E27FC236}">
                  <a16:creationId xmlns:a16="http://schemas.microsoft.com/office/drawing/2014/main" id="{1CCAA47A-417A-4046-8AA7-73A7A36E59CA}"/>
                </a:ext>
              </a:extLst>
            </p:cNvPr>
            <p:cNvSpPr/>
            <p:nvPr/>
          </p:nvSpPr>
          <p:spPr>
            <a:xfrm>
              <a:off x="8122200" y="5078963"/>
              <a:ext cx="28575" cy="28575"/>
            </a:xfrm>
            <a:custGeom>
              <a:avLst/>
              <a:gdLst>
                <a:gd name="connsiteX0" fmla="*/ 33338 w 28575"/>
                <a:gd name="connsiteY0" fmla="*/ 33338 h 28575"/>
                <a:gd name="connsiteX1" fmla="*/ 0 w 28575"/>
                <a:gd name="connsiteY1" fmla="*/ 0 h 28575"/>
              </a:gdLst>
              <a:ahLst/>
              <a:cxnLst>
                <a:cxn ang="0">
                  <a:pos x="connsiteX0" y="connsiteY0"/>
                </a:cxn>
                <a:cxn ang="0">
                  <a:pos x="connsiteX1" y="connsiteY1"/>
                </a:cxn>
              </a:cxnLst>
              <a:rect l="l" t="t" r="r" b="b"/>
              <a:pathLst>
                <a:path w="28575" h="28575">
                  <a:moveTo>
                    <a:pt x="33338" y="33338"/>
                  </a:moveTo>
                  <a:lnTo>
                    <a:pt x="0" y="0"/>
                  </a:lnTo>
                </a:path>
              </a:pathLst>
            </a:custGeom>
            <a:grpFill/>
            <a:ln w="19050" cap="flat">
              <a:solidFill>
                <a:srgbClr val="231F20"/>
              </a:solidFill>
              <a:prstDash val="solid"/>
              <a:miter/>
            </a:ln>
          </p:spPr>
          <p:txBody>
            <a:bodyPr rtlCol="0" anchor="ctr"/>
            <a:lstStyle/>
            <a:p>
              <a:endParaRPr lang="it-IT" sz="1013"/>
            </a:p>
          </p:txBody>
        </p:sp>
      </p:grpSp>
      <p:sp>
        <p:nvSpPr>
          <p:cNvPr id="1718" name="Elemento grafico 1687" descr="Kit di pronto soccorso">
            <a:extLst>
              <a:ext uri="{FF2B5EF4-FFF2-40B4-BE49-F238E27FC236}">
                <a16:creationId xmlns:a16="http://schemas.microsoft.com/office/drawing/2014/main" id="{B4072152-B3B8-5B41-826F-E2B5273686FC}"/>
              </a:ext>
            </a:extLst>
          </p:cNvPr>
          <p:cNvSpPr/>
          <p:nvPr/>
        </p:nvSpPr>
        <p:spPr>
          <a:xfrm>
            <a:off x="5853760" y="4331899"/>
            <a:ext cx="194831" cy="170477"/>
          </a:xfrm>
          <a:custGeom>
            <a:avLst/>
            <a:gdLst>
              <a:gd name="connsiteX0" fmla="*/ 723900 w 762000"/>
              <a:gd name="connsiteY0" fmla="*/ 133350 h 666750"/>
              <a:gd name="connsiteX1" fmla="*/ 533400 w 762000"/>
              <a:gd name="connsiteY1" fmla="*/ 133350 h 666750"/>
              <a:gd name="connsiteX2" fmla="*/ 533400 w 762000"/>
              <a:gd name="connsiteY2" fmla="*/ 66675 h 666750"/>
              <a:gd name="connsiteX3" fmla="*/ 466725 w 762000"/>
              <a:gd name="connsiteY3" fmla="*/ 0 h 666750"/>
              <a:gd name="connsiteX4" fmla="*/ 295275 w 762000"/>
              <a:gd name="connsiteY4" fmla="*/ 0 h 666750"/>
              <a:gd name="connsiteX5" fmla="*/ 228600 w 762000"/>
              <a:gd name="connsiteY5" fmla="*/ 66675 h 666750"/>
              <a:gd name="connsiteX6" fmla="*/ 228600 w 762000"/>
              <a:gd name="connsiteY6" fmla="*/ 133350 h 666750"/>
              <a:gd name="connsiteX7" fmla="*/ 38100 w 762000"/>
              <a:gd name="connsiteY7" fmla="*/ 133350 h 666750"/>
              <a:gd name="connsiteX8" fmla="*/ 0 w 762000"/>
              <a:gd name="connsiteY8" fmla="*/ 171450 h 666750"/>
              <a:gd name="connsiteX9" fmla="*/ 0 w 762000"/>
              <a:gd name="connsiteY9" fmla="*/ 628650 h 666750"/>
              <a:gd name="connsiteX10" fmla="*/ 38100 w 762000"/>
              <a:gd name="connsiteY10" fmla="*/ 666750 h 666750"/>
              <a:gd name="connsiteX11" fmla="*/ 723900 w 762000"/>
              <a:gd name="connsiteY11" fmla="*/ 666750 h 666750"/>
              <a:gd name="connsiteX12" fmla="*/ 762000 w 762000"/>
              <a:gd name="connsiteY12" fmla="*/ 628650 h 666750"/>
              <a:gd name="connsiteX13" fmla="*/ 762000 w 762000"/>
              <a:gd name="connsiteY13" fmla="*/ 171450 h 666750"/>
              <a:gd name="connsiteX14" fmla="*/ 723900 w 762000"/>
              <a:gd name="connsiteY14" fmla="*/ 133350 h 666750"/>
              <a:gd name="connsiteX15" fmla="*/ 285750 w 762000"/>
              <a:gd name="connsiteY15" fmla="*/ 66675 h 666750"/>
              <a:gd name="connsiteX16" fmla="*/ 294093 w 762000"/>
              <a:gd name="connsiteY16" fmla="*/ 57150 h 666750"/>
              <a:gd name="connsiteX17" fmla="*/ 295275 w 762000"/>
              <a:gd name="connsiteY17" fmla="*/ 57150 h 666750"/>
              <a:gd name="connsiteX18" fmla="*/ 466725 w 762000"/>
              <a:gd name="connsiteY18" fmla="*/ 57150 h 666750"/>
              <a:gd name="connsiteX19" fmla="*/ 476250 w 762000"/>
              <a:gd name="connsiteY19" fmla="*/ 65493 h 666750"/>
              <a:gd name="connsiteX20" fmla="*/ 476250 w 762000"/>
              <a:gd name="connsiteY20" fmla="*/ 66675 h 666750"/>
              <a:gd name="connsiteX21" fmla="*/ 476250 w 762000"/>
              <a:gd name="connsiteY21" fmla="*/ 133350 h 666750"/>
              <a:gd name="connsiteX22" fmla="*/ 285750 w 762000"/>
              <a:gd name="connsiteY22" fmla="*/ 133350 h 666750"/>
              <a:gd name="connsiteX23" fmla="*/ 523875 w 762000"/>
              <a:gd name="connsiteY23" fmla="*/ 438150 h 666750"/>
              <a:gd name="connsiteX24" fmla="*/ 485775 w 762000"/>
              <a:gd name="connsiteY24" fmla="*/ 504825 h 666750"/>
              <a:gd name="connsiteX25" fmla="*/ 419100 w 762000"/>
              <a:gd name="connsiteY25" fmla="*/ 466725 h 666750"/>
              <a:gd name="connsiteX26" fmla="*/ 419100 w 762000"/>
              <a:gd name="connsiteY26" fmla="*/ 542925 h 666750"/>
              <a:gd name="connsiteX27" fmla="*/ 342900 w 762000"/>
              <a:gd name="connsiteY27" fmla="*/ 542925 h 666750"/>
              <a:gd name="connsiteX28" fmla="*/ 342900 w 762000"/>
              <a:gd name="connsiteY28" fmla="*/ 466058 h 666750"/>
              <a:gd name="connsiteX29" fmla="*/ 276225 w 762000"/>
              <a:gd name="connsiteY29" fmla="*/ 504158 h 666750"/>
              <a:gd name="connsiteX30" fmla="*/ 238125 w 762000"/>
              <a:gd name="connsiteY30" fmla="*/ 438150 h 666750"/>
              <a:gd name="connsiteX31" fmla="*/ 304800 w 762000"/>
              <a:gd name="connsiteY31" fmla="*/ 400050 h 666750"/>
              <a:gd name="connsiteX32" fmla="*/ 238125 w 762000"/>
              <a:gd name="connsiteY32" fmla="*/ 361950 h 666750"/>
              <a:gd name="connsiteX33" fmla="*/ 276225 w 762000"/>
              <a:gd name="connsiteY33" fmla="*/ 295275 h 666750"/>
              <a:gd name="connsiteX34" fmla="*/ 342900 w 762000"/>
              <a:gd name="connsiteY34" fmla="*/ 333375 h 666750"/>
              <a:gd name="connsiteX35" fmla="*/ 342900 w 762000"/>
              <a:gd name="connsiteY35" fmla="*/ 257175 h 666750"/>
              <a:gd name="connsiteX36" fmla="*/ 419100 w 762000"/>
              <a:gd name="connsiteY36" fmla="*/ 257175 h 666750"/>
              <a:gd name="connsiteX37" fmla="*/ 419100 w 762000"/>
              <a:gd name="connsiteY37" fmla="*/ 334042 h 666750"/>
              <a:gd name="connsiteX38" fmla="*/ 485775 w 762000"/>
              <a:gd name="connsiteY38" fmla="*/ 295942 h 666750"/>
              <a:gd name="connsiteX39" fmla="*/ 523875 w 762000"/>
              <a:gd name="connsiteY39" fmla="*/ 361950 h 666750"/>
              <a:gd name="connsiteX40" fmla="*/ 457200 w 762000"/>
              <a:gd name="connsiteY40" fmla="*/ 4000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62000" h="666750">
                <a:moveTo>
                  <a:pt x="723900" y="133350"/>
                </a:moveTo>
                <a:lnTo>
                  <a:pt x="533400" y="133350"/>
                </a:lnTo>
                <a:lnTo>
                  <a:pt x="533400" y="66675"/>
                </a:lnTo>
                <a:cubicBezTo>
                  <a:pt x="533400" y="29851"/>
                  <a:pt x="503549" y="0"/>
                  <a:pt x="466725" y="0"/>
                </a:cubicBezTo>
                <a:lnTo>
                  <a:pt x="295275" y="0"/>
                </a:lnTo>
                <a:cubicBezTo>
                  <a:pt x="258451" y="0"/>
                  <a:pt x="228600" y="29851"/>
                  <a:pt x="228600" y="66675"/>
                </a:cubicBezTo>
                <a:lnTo>
                  <a:pt x="228600" y="133350"/>
                </a:lnTo>
                <a:lnTo>
                  <a:pt x="38100" y="133350"/>
                </a:lnTo>
                <a:cubicBezTo>
                  <a:pt x="17058" y="133350"/>
                  <a:pt x="0" y="150408"/>
                  <a:pt x="0" y="171450"/>
                </a:cubicBezTo>
                <a:lnTo>
                  <a:pt x="0" y="628650"/>
                </a:lnTo>
                <a:cubicBezTo>
                  <a:pt x="0" y="649692"/>
                  <a:pt x="17058" y="666750"/>
                  <a:pt x="38100" y="666750"/>
                </a:cubicBezTo>
                <a:lnTo>
                  <a:pt x="723900" y="666750"/>
                </a:lnTo>
                <a:cubicBezTo>
                  <a:pt x="744942" y="666750"/>
                  <a:pt x="762000" y="649692"/>
                  <a:pt x="762000" y="628650"/>
                </a:cubicBezTo>
                <a:lnTo>
                  <a:pt x="762000" y="171450"/>
                </a:lnTo>
                <a:cubicBezTo>
                  <a:pt x="762000" y="150408"/>
                  <a:pt x="744942" y="133350"/>
                  <a:pt x="723900" y="133350"/>
                </a:cubicBezTo>
                <a:close/>
                <a:moveTo>
                  <a:pt x="285750" y="66675"/>
                </a:moveTo>
                <a:cubicBezTo>
                  <a:pt x="285423" y="61741"/>
                  <a:pt x="289159" y="57477"/>
                  <a:pt x="294093" y="57150"/>
                </a:cubicBezTo>
                <a:cubicBezTo>
                  <a:pt x="294486" y="57124"/>
                  <a:pt x="294882" y="57124"/>
                  <a:pt x="295275" y="57150"/>
                </a:cubicBezTo>
                <a:lnTo>
                  <a:pt x="466725" y="57150"/>
                </a:lnTo>
                <a:cubicBezTo>
                  <a:pt x="471659" y="56823"/>
                  <a:pt x="475923" y="60559"/>
                  <a:pt x="476250" y="65493"/>
                </a:cubicBezTo>
                <a:cubicBezTo>
                  <a:pt x="476276" y="65886"/>
                  <a:pt x="476276" y="66282"/>
                  <a:pt x="476250" y="66675"/>
                </a:cubicBezTo>
                <a:lnTo>
                  <a:pt x="476250" y="133350"/>
                </a:lnTo>
                <a:lnTo>
                  <a:pt x="285750" y="133350"/>
                </a:lnTo>
                <a:close/>
                <a:moveTo>
                  <a:pt x="523875" y="438150"/>
                </a:moveTo>
                <a:lnTo>
                  <a:pt x="485775" y="504825"/>
                </a:lnTo>
                <a:lnTo>
                  <a:pt x="419100" y="466725"/>
                </a:lnTo>
                <a:lnTo>
                  <a:pt x="419100" y="542925"/>
                </a:lnTo>
                <a:lnTo>
                  <a:pt x="342900" y="542925"/>
                </a:lnTo>
                <a:lnTo>
                  <a:pt x="342900" y="466058"/>
                </a:lnTo>
                <a:lnTo>
                  <a:pt x="276225" y="504158"/>
                </a:lnTo>
                <a:lnTo>
                  <a:pt x="238125" y="438150"/>
                </a:lnTo>
                <a:lnTo>
                  <a:pt x="304800" y="400050"/>
                </a:lnTo>
                <a:lnTo>
                  <a:pt x="238125" y="361950"/>
                </a:lnTo>
                <a:lnTo>
                  <a:pt x="276225" y="295275"/>
                </a:lnTo>
                <a:lnTo>
                  <a:pt x="342900" y="333375"/>
                </a:lnTo>
                <a:lnTo>
                  <a:pt x="342900" y="257175"/>
                </a:lnTo>
                <a:lnTo>
                  <a:pt x="419100" y="257175"/>
                </a:lnTo>
                <a:lnTo>
                  <a:pt x="419100" y="334042"/>
                </a:lnTo>
                <a:lnTo>
                  <a:pt x="485775" y="295942"/>
                </a:lnTo>
                <a:lnTo>
                  <a:pt x="523875" y="361950"/>
                </a:lnTo>
                <a:lnTo>
                  <a:pt x="457200" y="400050"/>
                </a:ln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37877215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42" name="Elemento grafico 2" descr="Albero a foglie caduche">
            <a:extLst>
              <a:ext uri="{FF2B5EF4-FFF2-40B4-BE49-F238E27FC236}">
                <a16:creationId xmlns:a16="http://schemas.microsoft.com/office/drawing/2014/main" id="{8C4A6DB0-9C4E-B44A-A001-78FB77CF0A24}"/>
              </a:ext>
            </a:extLst>
          </p:cNvPr>
          <p:cNvSpPr/>
          <p:nvPr/>
        </p:nvSpPr>
        <p:spPr>
          <a:xfrm>
            <a:off x="262336" y="835936"/>
            <a:ext cx="219893" cy="225191"/>
          </a:xfrm>
          <a:custGeom>
            <a:avLst/>
            <a:gdLst>
              <a:gd name="connsiteX0" fmla="*/ 717233 w 790575"/>
              <a:gd name="connsiteY0" fmla="*/ 255270 h 809625"/>
              <a:gd name="connsiteX1" fmla="*/ 646748 w 790575"/>
              <a:gd name="connsiteY1" fmla="*/ 164783 h 809625"/>
              <a:gd name="connsiteX2" fmla="*/ 646748 w 790575"/>
              <a:gd name="connsiteY2" fmla="*/ 156210 h 809625"/>
              <a:gd name="connsiteX3" fmla="*/ 528638 w 790575"/>
              <a:gd name="connsiteY3" fmla="*/ 38100 h 809625"/>
              <a:gd name="connsiteX4" fmla="*/ 474345 w 790575"/>
              <a:gd name="connsiteY4" fmla="*/ 51435 h 809625"/>
              <a:gd name="connsiteX5" fmla="*/ 376238 w 790575"/>
              <a:gd name="connsiteY5" fmla="*/ 0 h 809625"/>
              <a:gd name="connsiteX6" fmla="*/ 262890 w 790575"/>
              <a:gd name="connsiteY6" fmla="*/ 81915 h 809625"/>
              <a:gd name="connsiteX7" fmla="*/ 204788 w 790575"/>
              <a:gd name="connsiteY7" fmla="*/ 66675 h 809625"/>
              <a:gd name="connsiteX8" fmla="*/ 85725 w 790575"/>
              <a:gd name="connsiteY8" fmla="*/ 185738 h 809625"/>
              <a:gd name="connsiteX9" fmla="*/ 106680 w 790575"/>
              <a:gd name="connsiteY9" fmla="*/ 252413 h 809625"/>
              <a:gd name="connsiteX10" fmla="*/ 0 w 790575"/>
              <a:gd name="connsiteY10" fmla="*/ 390525 h 809625"/>
              <a:gd name="connsiteX11" fmla="*/ 142875 w 790575"/>
              <a:gd name="connsiteY11" fmla="*/ 533400 h 809625"/>
              <a:gd name="connsiteX12" fmla="*/ 177165 w 790575"/>
              <a:gd name="connsiteY12" fmla="*/ 529590 h 809625"/>
              <a:gd name="connsiteX13" fmla="*/ 328613 w 790575"/>
              <a:gd name="connsiteY13" fmla="*/ 681038 h 809625"/>
              <a:gd name="connsiteX14" fmla="*/ 324803 w 790575"/>
              <a:gd name="connsiteY14" fmla="*/ 771525 h 809625"/>
              <a:gd name="connsiteX15" fmla="*/ 319088 w 790575"/>
              <a:gd name="connsiteY15" fmla="*/ 784860 h 809625"/>
              <a:gd name="connsiteX16" fmla="*/ 310515 w 790575"/>
              <a:gd name="connsiteY16" fmla="*/ 793433 h 809625"/>
              <a:gd name="connsiteX17" fmla="*/ 317183 w 790575"/>
              <a:gd name="connsiteY17" fmla="*/ 809625 h 809625"/>
              <a:gd name="connsiteX18" fmla="*/ 421958 w 790575"/>
              <a:gd name="connsiteY18" fmla="*/ 809625 h 809625"/>
              <a:gd name="connsiteX19" fmla="*/ 430530 w 790575"/>
              <a:gd name="connsiteY19" fmla="*/ 795338 h 809625"/>
              <a:gd name="connsiteX20" fmla="*/ 422910 w 790575"/>
              <a:gd name="connsiteY20" fmla="*/ 782955 h 809625"/>
              <a:gd name="connsiteX21" fmla="*/ 417195 w 790575"/>
              <a:gd name="connsiteY21" fmla="*/ 769620 h 809625"/>
              <a:gd name="connsiteX22" fmla="*/ 413385 w 790575"/>
              <a:gd name="connsiteY22" fmla="*/ 654368 h 809625"/>
              <a:gd name="connsiteX23" fmla="*/ 414338 w 790575"/>
              <a:gd name="connsiteY23" fmla="*/ 652463 h 809625"/>
              <a:gd name="connsiteX24" fmla="*/ 516255 w 790575"/>
              <a:gd name="connsiteY24" fmla="*/ 571500 h 809625"/>
              <a:gd name="connsiteX25" fmla="*/ 640080 w 790575"/>
              <a:gd name="connsiteY25" fmla="*/ 469583 h 809625"/>
              <a:gd name="connsiteX26" fmla="*/ 677228 w 790575"/>
              <a:gd name="connsiteY26" fmla="*/ 476250 h 809625"/>
              <a:gd name="connsiteX27" fmla="*/ 791528 w 790575"/>
              <a:gd name="connsiteY27" fmla="*/ 361950 h 809625"/>
              <a:gd name="connsiteX28" fmla="*/ 717233 w 790575"/>
              <a:gd name="connsiteY28" fmla="*/ 255270 h 809625"/>
              <a:gd name="connsiteX29" fmla="*/ 374333 w 790575"/>
              <a:gd name="connsiteY29" fmla="*/ 545783 h 809625"/>
              <a:gd name="connsiteX30" fmla="*/ 354330 w 790575"/>
              <a:gd name="connsiteY30" fmla="*/ 465773 h 809625"/>
              <a:gd name="connsiteX31" fmla="*/ 419100 w 790575"/>
              <a:gd name="connsiteY31" fmla="*/ 443865 h 809625"/>
              <a:gd name="connsiteX32" fmla="*/ 374333 w 790575"/>
              <a:gd name="connsiteY32" fmla="*/ 545783 h 809625"/>
              <a:gd name="connsiteX33" fmla="*/ 230505 w 790575"/>
              <a:gd name="connsiteY33" fmla="*/ 502920 h 809625"/>
              <a:gd name="connsiteX34" fmla="*/ 272415 w 790575"/>
              <a:gd name="connsiteY34" fmla="*/ 451485 h 809625"/>
              <a:gd name="connsiteX35" fmla="*/ 299085 w 790575"/>
              <a:gd name="connsiteY35" fmla="*/ 461010 h 809625"/>
              <a:gd name="connsiteX36" fmla="*/ 328613 w 790575"/>
              <a:gd name="connsiteY36" fmla="*/ 578168 h 809625"/>
              <a:gd name="connsiteX37" fmla="*/ 230505 w 790575"/>
              <a:gd name="connsiteY37" fmla="*/ 502920 h 809625"/>
              <a:gd name="connsiteX38" fmla="*/ 494348 w 790575"/>
              <a:gd name="connsiteY38" fmla="*/ 528638 h 809625"/>
              <a:gd name="connsiteX39" fmla="*/ 415290 w 790575"/>
              <a:gd name="connsiteY39" fmla="*/ 573405 h 809625"/>
              <a:gd name="connsiteX40" fmla="*/ 483870 w 790575"/>
              <a:gd name="connsiteY40" fmla="*/ 432435 h 809625"/>
              <a:gd name="connsiteX41" fmla="*/ 566738 w 790575"/>
              <a:gd name="connsiteY41" fmla="*/ 456248 h 809625"/>
              <a:gd name="connsiteX42" fmla="*/ 593408 w 790575"/>
              <a:gd name="connsiteY42" fmla="*/ 453390 h 809625"/>
              <a:gd name="connsiteX43" fmla="*/ 494348 w 790575"/>
              <a:gd name="connsiteY43" fmla="*/ 528638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90575" h="809625">
                <a:moveTo>
                  <a:pt x="717233" y="255270"/>
                </a:moveTo>
                <a:cubicBezTo>
                  <a:pt x="705803" y="217170"/>
                  <a:pt x="681038" y="184785"/>
                  <a:pt x="646748" y="164783"/>
                </a:cubicBezTo>
                <a:cubicBezTo>
                  <a:pt x="646748" y="161925"/>
                  <a:pt x="646748" y="159068"/>
                  <a:pt x="646748" y="156210"/>
                </a:cubicBezTo>
                <a:cubicBezTo>
                  <a:pt x="647700" y="91440"/>
                  <a:pt x="594360" y="38100"/>
                  <a:pt x="528638" y="38100"/>
                </a:cubicBezTo>
                <a:cubicBezTo>
                  <a:pt x="508635" y="38100"/>
                  <a:pt x="490538" y="42863"/>
                  <a:pt x="474345" y="51435"/>
                </a:cubicBezTo>
                <a:cubicBezTo>
                  <a:pt x="452438" y="20003"/>
                  <a:pt x="417195" y="0"/>
                  <a:pt x="376238" y="0"/>
                </a:cubicBezTo>
                <a:cubicBezTo>
                  <a:pt x="323850" y="0"/>
                  <a:pt x="279083" y="34290"/>
                  <a:pt x="262890" y="81915"/>
                </a:cubicBezTo>
                <a:cubicBezTo>
                  <a:pt x="245745" y="72390"/>
                  <a:pt x="225743" y="66675"/>
                  <a:pt x="204788" y="66675"/>
                </a:cubicBezTo>
                <a:cubicBezTo>
                  <a:pt x="139065" y="66675"/>
                  <a:pt x="85725" y="120015"/>
                  <a:pt x="85725" y="185738"/>
                </a:cubicBezTo>
                <a:cubicBezTo>
                  <a:pt x="85725" y="210503"/>
                  <a:pt x="93345" y="233363"/>
                  <a:pt x="106680" y="252413"/>
                </a:cubicBezTo>
                <a:cubicBezTo>
                  <a:pt x="44768" y="268605"/>
                  <a:pt x="0" y="323850"/>
                  <a:pt x="0" y="390525"/>
                </a:cubicBezTo>
                <a:cubicBezTo>
                  <a:pt x="0" y="469583"/>
                  <a:pt x="63818" y="533400"/>
                  <a:pt x="142875" y="533400"/>
                </a:cubicBezTo>
                <a:cubicBezTo>
                  <a:pt x="154305" y="533400"/>
                  <a:pt x="165735" y="531495"/>
                  <a:pt x="177165" y="529590"/>
                </a:cubicBezTo>
                <a:cubicBezTo>
                  <a:pt x="222885" y="550545"/>
                  <a:pt x="323850" y="611505"/>
                  <a:pt x="328613" y="681038"/>
                </a:cubicBezTo>
                <a:lnTo>
                  <a:pt x="324803" y="771525"/>
                </a:lnTo>
                <a:cubicBezTo>
                  <a:pt x="324803" y="776288"/>
                  <a:pt x="322898" y="781050"/>
                  <a:pt x="319088" y="784860"/>
                </a:cubicBezTo>
                <a:lnTo>
                  <a:pt x="310515" y="793433"/>
                </a:lnTo>
                <a:cubicBezTo>
                  <a:pt x="304800" y="800100"/>
                  <a:pt x="308610" y="809625"/>
                  <a:pt x="317183" y="809625"/>
                </a:cubicBezTo>
                <a:lnTo>
                  <a:pt x="421958" y="809625"/>
                </a:lnTo>
                <a:cubicBezTo>
                  <a:pt x="429578" y="809625"/>
                  <a:pt x="433388" y="802005"/>
                  <a:pt x="430530" y="795338"/>
                </a:cubicBezTo>
                <a:cubicBezTo>
                  <a:pt x="430530" y="795338"/>
                  <a:pt x="425768" y="785813"/>
                  <a:pt x="422910" y="782955"/>
                </a:cubicBezTo>
                <a:cubicBezTo>
                  <a:pt x="420053" y="779145"/>
                  <a:pt x="417195" y="775335"/>
                  <a:pt x="417195" y="769620"/>
                </a:cubicBezTo>
                <a:lnTo>
                  <a:pt x="413385" y="654368"/>
                </a:lnTo>
                <a:cubicBezTo>
                  <a:pt x="413385" y="653415"/>
                  <a:pt x="414338" y="652463"/>
                  <a:pt x="414338" y="652463"/>
                </a:cubicBezTo>
                <a:cubicBezTo>
                  <a:pt x="421958" y="618173"/>
                  <a:pt x="467678" y="595313"/>
                  <a:pt x="516255" y="571500"/>
                </a:cubicBezTo>
                <a:cubicBezTo>
                  <a:pt x="564833" y="547688"/>
                  <a:pt x="621983" y="519113"/>
                  <a:pt x="640080" y="469583"/>
                </a:cubicBezTo>
                <a:cubicBezTo>
                  <a:pt x="651510" y="473393"/>
                  <a:pt x="663893" y="476250"/>
                  <a:pt x="677228" y="476250"/>
                </a:cubicBezTo>
                <a:cubicBezTo>
                  <a:pt x="740093" y="476250"/>
                  <a:pt x="791528" y="424815"/>
                  <a:pt x="791528" y="361950"/>
                </a:cubicBezTo>
                <a:cubicBezTo>
                  <a:pt x="790575" y="313373"/>
                  <a:pt x="760095" y="271463"/>
                  <a:pt x="717233" y="255270"/>
                </a:cubicBezTo>
                <a:close/>
                <a:moveTo>
                  <a:pt x="374333" y="545783"/>
                </a:moveTo>
                <a:cubicBezTo>
                  <a:pt x="371475" y="521970"/>
                  <a:pt x="365760" y="493395"/>
                  <a:pt x="354330" y="465773"/>
                </a:cubicBezTo>
                <a:cubicBezTo>
                  <a:pt x="378143" y="462915"/>
                  <a:pt x="400050" y="455295"/>
                  <a:pt x="419100" y="443865"/>
                </a:cubicBezTo>
                <a:cubicBezTo>
                  <a:pt x="399098" y="478155"/>
                  <a:pt x="383858" y="515303"/>
                  <a:pt x="374333" y="545783"/>
                </a:cubicBezTo>
                <a:close/>
                <a:moveTo>
                  <a:pt x="230505" y="502920"/>
                </a:moveTo>
                <a:cubicBezTo>
                  <a:pt x="247650" y="489585"/>
                  <a:pt x="261938" y="471488"/>
                  <a:pt x="272415" y="451485"/>
                </a:cubicBezTo>
                <a:cubicBezTo>
                  <a:pt x="280988" y="455295"/>
                  <a:pt x="289560" y="459105"/>
                  <a:pt x="299085" y="461010"/>
                </a:cubicBezTo>
                <a:cubicBezTo>
                  <a:pt x="323850" y="501968"/>
                  <a:pt x="328613" y="548640"/>
                  <a:pt x="328613" y="578168"/>
                </a:cubicBezTo>
                <a:cubicBezTo>
                  <a:pt x="298133" y="545783"/>
                  <a:pt x="259080" y="520065"/>
                  <a:pt x="230505" y="502920"/>
                </a:cubicBezTo>
                <a:close/>
                <a:moveTo>
                  <a:pt x="494348" y="528638"/>
                </a:moveTo>
                <a:cubicBezTo>
                  <a:pt x="466725" y="541973"/>
                  <a:pt x="438150" y="556260"/>
                  <a:pt x="415290" y="573405"/>
                </a:cubicBezTo>
                <a:cubicBezTo>
                  <a:pt x="427673" y="534353"/>
                  <a:pt x="449580" y="475298"/>
                  <a:pt x="483870" y="432435"/>
                </a:cubicBezTo>
                <a:cubicBezTo>
                  <a:pt x="507683" y="447675"/>
                  <a:pt x="536258" y="456248"/>
                  <a:pt x="566738" y="456248"/>
                </a:cubicBezTo>
                <a:cubicBezTo>
                  <a:pt x="576263" y="456248"/>
                  <a:pt x="584835" y="455295"/>
                  <a:pt x="593408" y="453390"/>
                </a:cubicBezTo>
                <a:cubicBezTo>
                  <a:pt x="582930" y="482918"/>
                  <a:pt x="545783" y="502920"/>
                  <a:pt x="494348" y="528638"/>
                </a:cubicBezTo>
                <a:close/>
              </a:path>
            </a:pathLst>
          </a:custGeom>
          <a:solidFill>
            <a:schemeClr val="accent3"/>
          </a:solidFill>
          <a:ln w="9525" cap="flat">
            <a:noFill/>
            <a:prstDash val="solid"/>
            <a:miter/>
          </a:ln>
        </p:spPr>
        <p:txBody>
          <a:bodyPr rtlCol="0" anchor="ctr"/>
          <a:lstStyle/>
          <a:p>
            <a:endParaRPr lang="it-IT" sz="1013"/>
          </a:p>
        </p:txBody>
      </p:sp>
      <p:sp>
        <p:nvSpPr>
          <p:cNvPr id="43" name="Elemento grafico 4" descr="Abete">
            <a:extLst>
              <a:ext uri="{FF2B5EF4-FFF2-40B4-BE49-F238E27FC236}">
                <a16:creationId xmlns:a16="http://schemas.microsoft.com/office/drawing/2014/main" id="{A767181E-1239-ED42-AA4E-269BE50ED79B}"/>
              </a:ext>
            </a:extLst>
          </p:cNvPr>
          <p:cNvSpPr/>
          <p:nvPr/>
        </p:nvSpPr>
        <p:spPr>
          <a:xfrm>
            <a:off x="700468" y="831963"/>
            <a:ext cx="164257" cy="233138"/>
          </a:xfrm>
          <a:custGeom>
            <a:avLst/>
            <a:gdLst>
              <a:gd name="connsiteX0" fmla="*/ 590550 w 590550"/>
              <a:gd name="connsiteY0" fmla="*/ 685800 h 838200"/>
              <a:gd name="connsiteX1" fmla="*/ 419100 w 590550"/>
              <a:gd name="connsiteY1" fmla="*/ 419100 h 838200"/>
              <a:gd name="connsiteX2" fmla="*/ 523875 w 590550"/>
              <a:gd name="connsiteY2" fmla="*/ 447675 h 838200"/>
              <a:gd name="connsiteX3" fmla="*/ 400050 w 590550"/>
              <a:gd name="connsiteY3" fmla="*/ 257175 h 838200"/>
              <a:gd name="connsiteX4" fmla="*/ 476250 w 590550"/>
              <a:gd name="connsiteY4" fmla="*/ 266700 h 838200"/>
              <a:gd name="connsiteX5" fmla="*/ 295275 w 590550"/>
              <a:gd name="connsiteY5" fmla="*/ 0 h 838200"/>
              <a:gd name="connsiteX6" fmla="*/ 114300 w 590550"/>
              <a:gd name="connsiteY6" fmla="*/ 266700 h 838200"/>
              <a:gd name="connsiteX7" fmla="*/ 190500 w 590550"/>
              <a:gd name="connsiteY7" fmla="*/ 257175 h 838200"/>
              <a:gd name="connsiteX8" fmla="*/ 66675 w 590550"/>
              <a:gd name="connsiteY8" fmla="*/ 447675 h 838200"/>
              <a:gd name="connsiteX9" fmla="*/ 171450 w 590550"/>
              <a:gd name="connsiteY9" fmla="*/ 419100 h 838200"/>
              <a:gd name="connsiteX10" fmla="*/ 0 w 590550"/>
              <a:gd name="connsiteY10" fmla="*/ 685800 h 838200"/>
              <a:gd name="connsiteX11" fmla="*/ 257175 w 590550"/>
              <a:gd name="connsiteY11" fmla="*/ 638175 h 838200"/>
              <a:gd name="connsiteX12" fmla="*/ 257175 w 590550"/>
              <a:gd name="connsiteY12" fmla="*/ 838200 h 838200"/>
              <a:gd name="connsiteX13" fmla="*/ 333375 w 590550"/>
              <a:gd name="connsiteY13" fmla="*/ 838200 h 838200"/>
              <a:gd name="connsiteX14" fmla="*/ 333375 w 590550"/>
              <a:gd name="connsiteY14" fmla="*/ 6381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0" h="838200">
                <a:moveTo>
                  <a:pt x="590550" y="685800"/>
                </a:moveTo>
                <a:lnTo>
                  <a:pt x="419100" y="419100"/>
                </a:lnTo>
                <a:lnTo>
                  <a:pt x="523875" y="447675"/>
                </a:lnTo>
                <a:lnTo>
                  <a:pt x="400050" y="257175"/>
                </a:lnTo>
                <a:lnTo>
                  <a:pt x="476250" y="266700"/>
                </a:lnTo>
                <a:lnTo>
                  <a:pt x="295275" y="0"/>
                </a:lnTo>
                <a:lnTo>
                  <a:pt x="114300" y="266700"/>
                </a:lnTo>
                <a:lnTo>
                  <a:pt x="190500" y="257175"/>
                </a:lnTo>
                <a:lnTo>
                  <a:pt x="66675" y="447675"/>
                </a:lnTo>
                <a:lnTo>
                  <a:pt x="171450" y="419100"/>
                </a:lnTo>
                <a:lnTo>
                  <a:pt x="0" y="685800"/>
                </a:lnTo>
                <a:lnTo>
                  <a:pt x="257175" y="638175"/>
                </a:lnTo>
                <a:lnTo>
                  <a:pt x="257175" y="838200"/>
                </a:lnTo>
                <a:lnTo>
                  <a:pt x="333375" y="838200"/>
                </a:lnTo>
                <a:lnTo>
                  <a:pt x="333375" y="638175"/>
                </a:lnTo>
                <a:close/>
              </a:path>
            </a:pathLst>
          </a:custGeom>
          <a:solidFill>
            <a:schemeClr val="accent3"/>
          </a:solidFill>
          <a:ln w="9525" cap="flat">
            <a:noFill/>
            <a:prstDash val="solid"/>
            <a:miter/>
          </a:ln>
        </p:spPr>
        <p:txBody>
          <a:bodyPr rtlCol="0" anchor="ctr"/>
          <a:lstStyle/>
          <a:p>
            <a:endParaRPr lang="it-IT" sz="1013"/>
          </a:p>
        </p:txBody>
      </p:sp>
      <p:sp>
        <p:nvSpPr>
          <p:cNvPr id="44" name="Elemento grafico 6" descr="Cactus">
            <a:extLst>
              <a:ext uri="{FF2B5EF4-FFF2-40B4-BE49-F238E27FC236}">
                <a16:creationId xmlns:a16="http://schemas.microsoft.com/office/drawing/2014/main" id="{48E61C61-41CE-2843-B439-11A6FC2F514E}"/>
              </a:ext>
            </a:extLst>
          </p:cNvPr>
          <p:cNvSpPr/>
          <p:nvPr/>
        </p:nvSpPr>
        <p:spPr>
          <a:xfrm>
            <a:off x="1082964" y="831962"/>
            <a:ext cx="129816" cy="233139"/>
          </a:xfrm>
          <a:custGeom>
            <a:avLst/>
            <a:gdLst>
              <a:gd name="connsiteX0" fmla="*/ 419100 w 466725"/>
              <a:gd name="connsiteY0" fmla="*/ 133350 h 838200"/>
              <a:gd name="connsiteX1" fmla="*/ 371475 w 466725"/>
              <a:gd name="connsiteY1" fmla="*/ 180975 h 838200"/>
              <a:gd name="connsiteX2" fmla="*/ 371475 w 466725"/>
              <a:gd name="connsiteY2" fmla="*/ 381000 h 838200"/>
              <a:gd name="connsiteX3" fmla="*/ 342900 w 466725"/>
              <a:gd name="connsiteY3" fmla="*/ 409575 h 838200"/>
              <a:gd name="connsiteX4" fmla="*/ 314325 w 466725"/>
              <a:gd name="connsiteY4" fmla="*/ 409575 h 838200"/>
              <a:gd name="connsiteX5" fmla="*/ 293370 w 466725"/>
              <a:gd name="connsiteY5" fmla="*/ 57150 h 838200"/>
              <a:gd name="connsiteX6" fmla="*/ 238125 w 466725"/>
              <a:gd name="connsiteY6" fmla="*/ 0 h 838200"/>
              <a:gd name="connsiteX7" fmla="*/ 182880 w 466725"/>
              <a:gd name="connsiteY7" fmla="*/ 57150 h 838200"/>
              <a:gd name="connsiteX8" fmla="*/ 161925 w 466725"/>
              <a:gd name="connsiteY8" fmla="*/ 419100 h 838200"/>
              <a:gd name="connsiteX9" fmla="*/ 164783 w 466725"/>
              <a:gd name="connsiteY9" fmla="*/ 523875 h 838200"/>
              <a:gd name="connsiteX10" fmla="*/ 123825 w 466725"/>
              <a:gd name="connsiteY10" fmla="*/ 523875 h 838200"/>
              <a:gd name="connsiteX11" fmla="*/ 95250 w 466725"/>
              <a:gd name="connsiteY11" fmla="*/ 495300 h 838200"/>
              <a:gd name="connsiteX12" fmla="*/ 95250 w 466725"/>
              <a:gd name="connsiteY12" fmla="*/ 371475 h 838200"/>
              <a:gd name="connsiteX13" fmla="*/ 47625 w 466725"/>
              <a:gd name="connsiteY13" fmla="*/ 323850 h 838200"/>
              <a:gd name="connsiteX14" fmla="*/ 0 w 466725"/>
              <a:gd name="connsiteY14" fmla="*/ 371475 h 838200"/>
              <a:gd name="connsiteX15" fmla="*/ 0 w 466725"/>
              <a:gd name="connsiteY15" fmla="*/ 495300 h 838200"/>
              <a:gd name="connsiteX16" fmla="*/ 123825 w 466725"/>
              <a:gd name="connsiteY16" fmla="*/ 619125 h 838200"/>
              <a:gd name="connsiteX17" fmla="*/ 170498 w 466725"/>
              <a:gd name="connsiteY17" fmla="*/ 619125 h 838200"/>
              <a:gd name="connsiteX18" fmla="*/ 185738 w 466725"/>
              <a:gd name="connsiteY18" fmla="*/ 838200 h 838200"/>
              <a:gd name="connsiteX19" fmla="*/ 290513 w 466725"/>
              <a:gd name="connsiteY19" fmla="*/ 838200 h 838200"/>
              <a:gd name="connsiteX20" fmla="*/ 312420 w 466725"/>
              <a:gd name="connsiteY20" fmla="*/ 504825 h 838200"/>
              <a:gd name="connsiteX21" fmla="*/ 342900 w 466725"/>
              <a:gd name="connsiteY21" fmla="*/ 504825 h 838200"/>
              <a:gd name="connsiteX22" fmla="*/ 466725 w 466725"/>
              <a:gd name="connsiteY22" fmla="*/ 381000 h 838200"/>
              <a:gd name="connsiteX23" fmla="*/ 466725 w 466725"/>
              <a:gd name="connsiteY23" fmla="*/ 180975 h 838200"/>
              <a:gd name="connsiteX24" fmla="*/ 419100 w 466725"/>
              <a:gd name="connsiteY24" fmla="*/ 13335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6725" h="838200">
                <a:moveTo>
                  <a:pt x="419100" y="133350"/>
                </a:moveTo>
                <a:cubicBezTo>
                  <a:pt x="392430" y="133350"/>
                  <a:pt x="371475" y="154305"/>
                  <a:pt x="371475" y="180975"/>
                </a:cubicBezTo>
                <a:lnTo>
                  <a:pt x="371475" y="381000"/>
                </a:lnTo>
                <a:cubicBezTo>
                  <a:pt x="371475" y="397193"/>
                  <a:pt x="359093" y="409575"/>
                  <a:pt x="342900" y="409575"/>
                </a:cubicBezTo>
                <a:lnTo>
                  <a:pt x="314325" y="409575"/>
                </a:lnTo>
                <a:cubicBezTo>
                  <a:pt x="313373" y="270510"/>
                  <a:pt x="293370" y="57150"/>
                  <a:pt x="293370" y="57150"/>
                </a:cubicBezTo>
                <a:cubicBezTo>
                  <a:pt x="293370" y="25717"/>
                  <a:pt x="268605" y="952"/>
                  <a:pt x="238125" y="0"/>
                </a:cubicBezTo>
                <a:cubicBezTo>
                  <a:pt x="207645" y="952"/>
                  <a:pt x="182880" y="25717"/>
                  <a:pt x="182880" y="57150"/>
                </a:cubicBezTo>
                <a:cubicBezTo>
                  <a:pt x="182880" y="57150"/>
                  <a:pt x="161925" y="280988"/>
                  <a:pt x="161925" y="419100"/>
                </a:cubicBezTo>
                <a:cubicBezTo>
                  <a:pt x="161925" y="448628"/>
                  <a:pt x="162877" y="484823"/>
                  <a:pt x="164783" y="523875"/>
                </a:cubicBezTo>
                <a:lnTo>
                  <a:pt x="123825" y="523875"/>
                </a:lnTo>
                <a:cubicBezTo>
                  <a:pt x="107632" y="523875"/>
                  <a:pt x="95250" y="511493"/>
                  <a:pt x="95250" y="495300"/>
                </a:cubicBezTo>
                <a:lnTo>
                  <a:pt x="95250" y="371475"/>
                </a:lnTo>
                <a:cubicBezTo>
                  <a:pt x="95250" y="344805"/>
                  <a:pt x="74295" y="323850"/>
                  <a:pt x="47625" y="323850"/>
                </a:cubicBezTo>
                <a:cubicBezTo>
                  <a:pt x="20955" y="323850"/>
                  <a:pt x="0" y="344805"/>
                  <a:pt x="0" y="371475"/>
                </a:cubicBezTo>
                <a:lnTo>
                  <a:pt x="0" y="495300"/>
                </a:lnTo>
                <a:cubicBezTo>
                  <a:pt x="0" y="563880"/>
                  <a:pt x="55245" y="619125"/>
                  <a:pt x="123825" y="619125"/>
                </a:cubicBezTo>
                <a:lnTo>
                  <a:pt x="170498" y="619125"/>
                </a:lnTo>
                <a:cubicBezTo>
                  <a:pt x="177165" y="732473"/>
                  <a:pt x="185738" y="838200"/>
                  <a:pt x="185738" y="838200"/>
                </a:cubicBezTo>
                <a:lnTo>
                  <a:pt x="290513" y="838200"/>
                </a:lnTo>
                <a:cubicBezTo>
                  <a:pt x="290513" y="838200"/>
                  <a:pt x="306705" y="647700"/>
                  <a:pt x="312420" y="504825"/>
                </a:cubicBezTo>
                <a:lnTo>
                  <a:pt x="342900" y="504825"/>
                </a:lnTo>
                <a:cubicBezTo>
                  <a:pt x="411480" y="504825"/>
                  <a:pt x="466725" y="449580"/>
                  <a:pt x="466725" y="381000"/>
                </a:cubicBezTo>
                <a:lnTo>
                  <a:pt x="466725" y="180975"/>
                </a:lnTo>
                <a:cubicBezTo>
                  <a:pt x="466725" y="154305"/>
                  <a:pt x="445770" y="133350"/>
                  <a:pt x="419100" y="133350"/>
                </a:cubicBezTo>
                <a:close/>
              </a:path>
            </a:pathLst>
          </a:custGeom>
          <a:solidFill>
            <a:schemeClr val="accent3"/>
          </a:solidFill>
          <a:ln w="9525" cap="flat">
            <a:noFill/>
            <a:prstDash val="solid"/>
            <a:miter/>
          </a:ln>
        </p:spPr>
        <p:txBody>
          <a:bodyPr rtlCol="0" anchor="ctr"/>
          <a:lstStyle/>
          <a:p>
            <a:endParaRPr lang="it-IT" sz="1013"/>
          </a:p>
        </p:txBody>
      </p:sp>
      <p:sp>
        <p:nvSpPr>
          <p:cNvPr id="45" name="Elemento grafico 8" descr="Palma">
            <a:extLst>
              <a:ext uri="{FF2B5EF4-FFF2-40B4-BE49-F238E27FC236}">
                <a16:creationId xmlns:a16="http://schemas.microsoft.com/office/drawing/2014/main" id="{6F8F7A27-1AB4-E84D-BF3A-DA19C5A6BC6F}"/>
              </a:ext>
            </a:extLst>
          </p:cNvPr>
          <p:cNvSpPr/>
          <p:nvPr/>
        </p:nvSpPr>
        <p:spPr>
          <a:xfrm>
            <a:off x="1431019" y="839909"/>
            <a:ext cx="166907" cy="217244"/>
          </a:xfrm>
          <a:custGeom>
            <a:avLst/>
            <a:gdLst>
              <a:gd name="connsiteX0" fmla="*/ 606035 w 600075"/>
              <a:gd name="connsiteY0" fmla="*/ 280099 h 781050"/>
              <a:gd name="connsiteX1" fmla="*/ 481257 w 600075"/>
              <a:gd name="connsiteY1" fmla="*/ 108649 h 781050"/>
              <a:gd name="connsiteX2" fmla="*/ 315522 w 600075"/>
              <a:gd name="connsiteY2" fmla="*/ 164847 h 781050"/>
              <a:gd name="connsiteX3" fmla="*/ 290757 w 600075"/>
              <a:gd name="connsiteY3" fmla="*/ 22924 h 781050"/>
              <a:gd name="connsiteX4" fmla="*/ 116450 w 600075"/>
              <a:gd name="connsiteY4" fmla="*/ 6732 h 781050"/>
              <a:gd name="connsiteX5" fmla="*/ 114545 w 600075"/>
              <a:gd name="connsiteY5" fmla="*/ 24829 h 781050"/>
              <a:gd name="connsiteX6" fmla="*/ 255515 w 600075"/>
              <a:gd name="connsiteY6" fmla="*/ 113412 h 781050"/>
              <a:gd name="connsiteX7" fmla="*/ 100257 w 600075"/>
              <a:gd name="connsiteY7" fmla="*/ 98172 h 781050"/>
              <a:gd name="connsiteX8" fmla="*/ 1197 w 600075"/>
              <a:gd name="connsiteY8" fmla="*/ 225807 h 781050"/>
              <a:gd name="connsiteX9" fmla="*/ 14532 w 600075"/>
              <a:gd name="connsiteY9" fmla="*/ 238189 h 781050"/>
              <a:gd name="connsiteX10" fmla="*/ 168837 w 600075"/>
              <a:gd name="connsiteY10" fmla="*/ 174372 h 781050"/>
              <a:gd name="connsiteX11" fmla="*/ 109782 w 600075"/>
              <a:gd name="connsiteY11" fmla="*/ 231522 h 781050"/>
              <a:gd name="connsiteX12" fmla="*/ 93590 w 600075"/>
              <a:gd name="connsiteY12" fmla="*/ 375349 h 781050"/>
              <a:gd name="connsiteX13" fmla="*/ 111687 w 600075"/>
              <a:gd name="connsiteY13" fmla="*/ 378207 h 781050"/>
              <a:gd name="connsiteX14" fmla="*/ 187887 w 600075"/>
              <a:gd name="connsiteY14" fmla="*/ 266764 h 781050"/>
              <a:gd name="connsiteX15" fmla="*/ 185030 w 600075"/>
              <a:gd name="connsiteY15" fmla="*/ 280099 h 781050"/>
              <a:gd name="connsiteX16" fmla="*/ 223130 w 600075"/>
              <a:gd name="connsiteY16" fmla="*/ 318199 h 781050"/>
              <a:gd name="connsiteX17" fmla="*/ 246942 w 600075"/>
              <a:gd name="connsiteY17" fmla="*/ 309627 h 781050"/>
              <a:gd name="connsiteX18" fmla="*/ 208842 w 600075"/>
              <a:gd name="connsiteY18" fmla="*/ 765874 h 781050"/>
              <a:gd name="connsiteX19" fmla="*/ 227892 w 600075"/>
              <a:gd name="connsiteY19" fmla="*/ 784924 h 781050"/>
              <a:gd name="connsiteX20" fmla="*/ 290757 w 600075"/>
              <a:gd name="connsiteY20" fmla="*/ 784924 h 781050"/>
              <a:gd name="connsiteX21" fmla="*/ 309807 w 600075"/>
              <a:gd name="connsiteY21" fmla="*/ 762064 h 781050"/>
              <a:gd name="connsiteX22" fmla="*/ 305997 w 600075"/>
              <a:gd name="connsiteY22" fmla="*/ 307722 h 781050"/>
              <a:gd name="connsiteX23" fmla="*/ 339335 w 600075"/>
              <a:gd name="connsiteY23" fmla="*/ 326772 h 781050"/>
              <a:gd name="connsiteX24" fmla="*/ 377435 w 600075"/>
              <a:gd name="connsiteY24" fmla="*/ 288672 h 781050"/>
              <a:gd name="connsiteX25" fmla="*/ 376482 w 600075"/>
              <a:gd name="connsiteY25" fmla="*/ 281052 h 781050"/>
              <a:gd name="connsiteX26" fmla="*/ 435537 w 600075"/>
              <a:gd name="connsiteY26" fmla="*/ 422022 h 781050"/>
              <a:gd name="connsiteX27" fmla="*/ 452682 w 600075"/>
              <a:gd name="connsiteY27" fmla="*/ 422022 h 781050"/>
              <a:gd name="connsiteX28" fmla="*/ 462207 w 600075"/>
              <a:gd name="connsiteY28" fmla="*/ 250572 h 781050"/>
              <a:gd name="connsiteX29" fmla="*/ 391722 w 600075"/>
              <a:gd name="connsiteY29" fmla="*/ 184849 h 781050"/>
              <a:gd name="connsiteX30" fmla="*/ 591747 w 600075"/>
              <a:gd name="connsiteY30" fmla="*/ 289624 h 781050"/>
              <a:gd name="connsiteX31" fmla="*/ 606035 w 600075"/>
              <a:gd name="connsiteY31" fmla="*/ 280099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0075" h="781050">
                <a:moveTo>
                  <a:pt x="606035" y="280099"/>
                </a:moveTo>
                <a:cubicBezTo>
                  <a:pt x="589842" y="230569"/>
                  <a:pt x="549837" y="134367"/>
                  <a:pt x="481257" y="108649"/>
                </a:cubicBezTo>
                <a:cubicBezTo>
                  <a:pt x="403152" y="80074"/>
                  <a:pt x="334572" y="144844"/>
                  <a:pt x="315522" y="164847"/>
                </a:cubicBezTo>
                <a:cubicBezTo>
                  <a:pt x="327905" y="139129"/>
                  <a:pt x="352670" y="71502"/>
                  <a:pt x="290757" y="22924"/>
                </a:cubicBezTo>
                <a:cubicBezTo>
                  <a:pt x="250752" y="-8508"/>
                  <a:pt x="165027" y="-888"/>
                  <a:pt x="116450" y="6732"/>
                </a:cubicBezTo>
                <a:cubicBezTo>
                  <a:pt x="106925" y="8637"/>
                  <a:pt x="105020" y="21019"/>
                  <a:pt x="114545" y="24829"/>
                </a:cubicBezTo>
                <a:cubicBezTo>
                  <a:pt x="148835" y="38164"/>
                  <a:pt x="204080" y="65787"/>
                  <a:pt x="255515" y="113412"/>
                </a:cubicBezTo>
                <a:cubicBezTo>
                  <a:pt x="216462" y="83884"/>
                  <a:pt x="162170" y="63882"/>
                  <a:pt x="100257" y="98172"/>
                </a:cubicBezTo>
                <a:cubicBezTo>
                  <a:pt x="58347" y="121984"/>
                  <a:pt x="21200" y="185802"/>
                  <a:pt x="1197" y="225807"/>
                </a:cubicBezTo>
                <a:cubicBezTo>
                  <a:pt x="-3565" y="234379"/>
                  <a:pt x="6912" y="242952"/>
                  <a:pt x="14532" y="238189"/>
                </a:cubicBezTo>
                <a:cubicBezTo>
                  <a:pt x="45965" y="217234"/>
                  <a:pt x="101210" y="185802"/>
                  <a:pt x="168837" y="174372"/>
                </a:cubicBezTo>
                <a:cubicBezTo>
                  <a:pt x="146930" y="184849"/>
                  <a:pt x="125975" y="201994"/>
                  <a:pt x="109782" y="231522"/>
                </a:cubicBezTo>
                <a:cubicBezTo>
                  <a:pt x="86922" y="272479"/>
                  <a:pt x="88827" y="335344"/>
                  <a:pt x="93590" y="375349"/>
                </a:cubicBezTo>
                <a:cubicBezTo>
                  <a:pt x="94542" y="384874"/>
                  <a:pt x="107877" y="386779"/>
                  <a:pt x="111687" y="378207"/>
                </a:cubicBezTo>
                <a:cubicBezTo>
                  <a:pt x="124070" y="348679"/>
                  <a:pt x="147882" y="304864"/>
                  <a:pt x="187887" y="266764"/>
                </a:cubicBezTo>
                <a:cubicBezTo>
                  <a:pt x="185982" y="270574"/>
                  <a:pt x="185030" y="275337"/>
                  <a:pt x="185030" y="280099"/>
                </a:cubicBezTo>
                <a:cubicBezTo>
                  <a:pt x="185030" y="301054"/>
                  <a:pt x="202175" y="318199"/>
                  <a:pt x="223130" y="318199"/>
                </a:cubicBezTo>
                <a:cubicBezTo>
                  <a:pt x="231702" y="318199"/>
                  <a:pt x="240275" y="315342"/>
                  <a:pt x="246942" y="309627"/>
                </a:cubicBezTo>
                <a:cubicBezTo>
                  <a:pt x="211700" y="474409"/>
                  <a:pt x="208842" y="701104"/>
                  <a:pt x="208842" y="765874"/>
                </a:cubicBezTo>
                <a:cubicBezTo>
                  <a:pt x="208842" y="776352"/>
                  <a:pt x="217415" y="784924"/>
                  <a:pt x="227892" y="784924"/>
                </a:cubicBezTo>
                <a:lnTo>
                  <a:pt x="290757" y="784924"/>
                </a:lnTo>
                <a:cubicBezTo>
                  <a:pt x="302187" y="784924"/>
                  <a:pt x="311712" y="774447"/>
                  <a:pt x="309807" y="762064"/>
                </a:cubicBezTo>
                <a:cubicBezTo>
                  <a:pt x="288852" y="647764"/>
                  <a:pt x="270755" y="476314"/>
                  <a:pt x="305997" y="307722"/>
                </a:cubicBezTo>
                <a:cubicBezTo>
                  <a:pt x="312665" y="319152"/>
                  <a:pt x="325047" y="326772"/>
                  <a:pt x="339335" y="326772"/>
                </a:cubicBezTo>
                <a:cubicBezTo>
                  <a:pt x="360290" y="326772"/>
                  <a:pt x="377435" y="309627"/>
                  <a:pt x="377435" y="288672"/>
                </a:cubicBezTo>
                <a:cubicBezTo>
                  <a:pt x="377435" y="285814"/>
                  <a:pt x="377435" y="283909"/>
                  <a:pt x="376482" y="281052"/>
                </a:cubicBezTo>
                <a:cubicBezTo>
                  <a:pt x="417440" y="340107"/>
                  <a:pt x="423155" y="394399"/>
                  <a:pt x="435537" y="422022"/>
                </a:cubicBezTo>
                <a:cubicBezTo>
                  <a:pt x="439347" y="429642"/>
                  <a:pt x="449825" y="429642"/>
                  <a:pt x="452682" y="422022"/>
                </a:cubicBezTo>
                <a:cubicBezTo>
                  <a:pt x="466970" y="388684"/>
                  <a:pt x="489830" y="318199"/>
                  <a:pt x="462207" y="250572"/>
                </a:cubicBezTo>
                <a:cubicBezTo>
                  <a:pt x="448872" y="217234"/>
                  <a:pt x="421250" y="197232"/>
                  <a:pt x="391722" y="184849"/>
                </a:cubicBezTo>
                <a:cubicBezTo>
                  <a:pt x="477447" y="210567"/>
                  <a:pt x="554600" y="262002"/>
                  <a:pt x="591747" y="289624"/>
                </a:cubicBezTo>
                <a:cubicBezTo>
                  <a:pt x="598415" y="296292"/>
                  <a:pt x="608892" y="288672"/>
                  <a:pt x="606035" y="280099"/>
                </a:cubicBezTo>
                <a:close/>
              </a:path>
            </a:pathLst>
          </a:custGeom>
          <a:solidFill>
            <a:schemeClr val="accent3"/>
          </a:solidFill>
          <a:ln w="9525" cap="flat">
            <a:noFill/>
            <a:prstDash val="solid"/>
            <a:miter/>
          </a:ln>
        </p:spPr>
        <p:txBody>
          <a:bodyPr rtlCol="0" anchor="ctr"/>
          <a:lstStyle/>
          <a:p>
            <a:endParaRPr lang="it-IT" sz="1013"/>
          </a:p>
        </p:txBody>
      </p:sp>
      <p:sp>
        <p:nvSpPr>
          <p:cNvPr id="46" name="Elemento grafico 10" descr="Fiore senza stelo">
            <a:extLst>
              <a:ext uri="{FF2B5EF4-FFF2-40B4-BE49-F238E27FC236}">
                <a16:creationId xmlns:a16="http://schemas.microsoft.com/office/drawing/2014/main" id="{2F466AFA-2B5E-5345-91C3-B7F6AD6DE5FE}"/>
              </a:ext>
            </a:extLst>
          </p:cNvPr>
          <p:cNvSpPr/>
          <p:nvPr/>
        </p:nvSpPr>
        <p:spPr>
          <a:xfrm>
            <a:off x="1816166" y="859780"/>
            <a:ext cx="161608" cy="177503"/>
          </a:xfrm>
          <a:custGeom>
            <a:avLst/>
            <a:gdLst>
              <a:gd name="connsiteX0" fmla="*/ 536103 w 581025"/>
              <a:gd name="connsiteY0" fmla="*/ 352689 h 638175"/>
              <a:gd name="connsiteX1" fmla="*/ 451521 w 581025"/>
              <a:gd name="connsiteY1" fmla="*/ 319256 h 638175"/>
              <a:gd name="connsiteX2" fmla="*/ 536103 w 581025"/>
              <a:gd name="connsiteY2" fmla="*/ 285823 h 638175"/>
              <a:gd name="connsiteX3" fmla="*/ 570869 w 581025"/>
              <a:gd name="connsiteY3" fmla="*/ 158188 h 638175"/>
              <a:gd name="connsiteX4" fmla="*/ 513719 w 581025"/>
              <a:gd name="connsiteY4" fmla="*/ 114659 h 638175"/>
              <a:gd name="connsiteX5" fmla="*/ 442853 w 581025"/>
              <a:gd name="connsiteY5" fmla="*/ 123422 h 638175"/>
              <a:gd name="connsiteX6" fmla="*/ 364367 w 581025"/>
              <a:gd name="connsiteY6" fmla="*/ 192383 h 638175"/>
              <a:gd name="connsiteX7" fmla="*/ 384274 w 581025"/>
              <a:gd name="connsiteY7" fmla="*/ 89989 h 638175"/>
              <a:gd name="connsiteX8" fmla="*/ 288382 w 581025"/>
              <a:gd name="connsiteY8" fmla="*/ 49 h 638175"/>
              <a:gd name="connsiteX9" fmla="*/ 198441 w 581025"/>
              <a:gd name="connsiteY9" fmla="*/ 89989 h 638175"/>
              <a:gd name="connsiteX10" fmla="*/ 218349 w 581025"/>
              <a:gd name="connsiteY10" fmla="*/ 192383 h 638175"/>
              <a:gd name="connsiteX11" fmla="*/ 139767 w 581025"/>
              <a:gd name="connsiteY11" fmla="*/ 123422 h 638175"/>
              <a:gd name="connsiteX12" fmla="*/ 68901 w 581025"/>
              <a:gd name="connsiteY12" fmla="*/ 114659 h 638175"/>
              <a:gd name="connsiteX13" fmla="*/ 11751 w 581025"/>
              <a:gd name="connsiteY13" fmla="*/ 158188 h 638175"/>
              <a:gd name="connsiteX14" fmla="*/ 46518 w 581025"/>
              <a:gd name="connsiteY14" fmla="*/ 285823 h 638175"/>
              <a:gd name="connsiteX15" fmla="*/ 131671 w 581025"/>
              <a:gd name="connsiteY15" fmla="*/ 319256 h 638175"/>
              <a:gd name="connsiteX16" fmla="*/ 47184 w 581025"/>
              <a:gd name="connsiteY16" fmla="*/ 352689 h 638175"/>
              <a:gd name="connsiteX17" fmla="*/ 12418 w 581025"/>
              <a:gd name="connsiteY17" fmla="*/ 480324 h 638175"/>
              <a:gd name="connsiteX18" fmla="*/ 69568 w 581025"/>
              <a:gd name="connsiteY18" fmla="*/ 523853 h 638175"/>
              <a:gd name="connsiteX19" fmla="*/ 94905 w 581025"/>
              <a:gd name="connsiteY19" fmla="*/ 527282 h 638175"/>
              <a:gd name="connsiteX20" fmla="*/ 140434 w 581025"/>
              <a:gd name="connsiteY20" fmla="*/ 515090 h 638175"/>
              <a:gd name="connsiteX21" fmla="*/ 219015 w 581025"/>
              <a:gd name="connsiteY21" fmla="*/ 446129 h 638175"/>
              <a:gd name="connsiteX22" fmla="*/ 199108 w 581025"/>
              <a:gd name="connsiteY22" fmla="*/ 548523 h 638175"/>
              <a:gd name="connsiteX23" fmla="*/ 295000 w 581025"/>
              <a:gd name="connsiteY23" fmla="*/ 638464 h 638175"/>
              <a:gd name="connsiteX24" fmla="*/ 384941 w 581025"/>
              <a:gd name="connsiteY24" fmla="*/ 548523 h 638175"/>
              <a:gd name="connsiteX25" fmla="*/ 365034 w 581025"/>
              <a:gd name="connsiteY25" fmla="*/ 446129 h 638175"/>
              <a:gd name="connsiteX26" fmla="*/ 443520 w 581025"/>
              <a:gd name="connsiteY26" fmla="*/ 515090 h 638175"/>
              <a:gd name="connsiteX27" fmla="*/ 489144 w 581025"/>
              <a:gd name="connsiteY27" fmla="*/ 527282 h 638175"/>
              <a:gd name="connsiteX28" fmla="*/ 514385 w 581025"/>
              <a:gd name="connsiteY28" fmla="*/ 523853 h 638175"/>
              <a:gd name="connsiteX29" fmla="*/ 571536 w 581025"/>
              <a:gd name="connsiteY29" fmla="*/ 480324 h 638175"/>
              <a:gd name="connsiteX30" fmla="*/ 536103 w 581025"/>
              <a:gd name="connsiteY30" fmla="*/ 352689 h 638175"/>
              <a:gd name="connsiteX31" fmla="*/ 291596 w 581025"/>
              <a:gd name="connsiteY31" fmla="*/ 412696 h 638175"/>
              <a:gd name="connsiteX32" fmla="*/ 198251 w 581025"/>
              <a:gd name="connsiteY32" fmla="*/ 319161 h 638175"/>
              <a:gd name="connsiteX33" fmla="*/ 291786 w 581025"/>
              <a:gd name="connsiteY33" fmla="*/ 225816 h 638175"/>
              <a:gd name="connsiteX34" fmla="*/ 385131 w 581025"/>
              <a:gd name="connsiteY34" fmla="*/ 319256 h 638175"/>
              <a:gd name="connsiteX35" fmla="*/ 291596 w 581025"/>
              <a:gd name="connsiteY35" fmla="*/ 412696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81025" h="638175">
                <a:moveTo>
                  <a:pt x="536103" y="352689"/>
                </a:moveTo>
                <a:cubicBezTo>
                  <a:pt x="508963" y="339042"/>
                  <a:pt x="480656" y="327853"/>
                  <a:pt x="451521" y="319256"/>
                </a:cubicBezTo>
                <a:cubicBezTo>
                  <a:pt x="480656" y="310659"/>
                  <a:pt x="508963" y="299470"/>
                  <a:pt x="536103" y="285823"/>
                </a:cubicBezTo>
                <a:cubicBezTo>
                  <a:pt x="580163" y="259576"/>
                  <a:pt x="595532" y="203155"/>
                  <a:pt x="570869" y="158188"/>
                </a:cubicBezTo>
                <a:cubicBezTo>
                  <a:pt x="558357" y="136664"/>
                  <a:pt x="537794" y="121003"/>
                  <a:pt x="513719" y="114659"/>
                </a:cubicBezTo>
                <a:cubicBezTo>
                  <a:pt x="489881" y="107899"/>
                  <a:pt x="464325" y="111060"/>
                  <a:pt x="442853" y="123422"/>
                </a:cubicBezTo>
                <a:cubicBezTo>
                  <a:pt x="414044" y="143209"/>
                  <a:pt x="387696" y="166360"/>
                  <a:pt x="364367" y="192383"/>
                </a:cubicBezTo>
                <a:cubicBezTo>
                  <a:pt x="375078" y="159172"/>
                  <a:pt x="381761" y="124795"/>
                  <a:pt x="384274" y="89989"/>
                </a:cubicBezTo>
                <a:cubicBezTo>
                  <a:pt x="382631" y="38673"/>
                  <a:pt x="339699" y="-1595"/>
                  <a:pt x="288382" y="49"/>
                </a:cubicBezTo>
                <a:cubicBezTo>
                  <a:pt x="239374" y="1617"/>
                  <a:pt x="200011" y="40981"/>
                  <a:pt x="198441" y="89989"/>
                </a:cubicBezTo>
                <a:cubicBezTo>
                  <a:pt x="200906" y="124800"/>
                  <a:pt x="207591" y="159184"/>
                  <a:pt x="218349" y="192383"/>
                </a:cubicBezTo>
                <a:cubicBezTo>
                  <a:pt x="195012" y="166331"/>
                  <a:pt x="168629" y="143178"/>
                  <a:pt x="139767" y="123422"/>
                </a:cubicBezTo>
                <a:cubicBezTo>
                  <a:pt x="118299" y="111049"/>
                  <a:pt x="92738" y="107889"/>
                  <a:pt x="68901" y="114659"/>
                </a:cubicBezTo>
                <a:cubicBezTo>
                  <a:pt x="44831" y="121012"/>
                  <a:pt x="24272" y="136671"/>
                  <a:pt x="11751" y="158188"/>
                </a:cubicBezTo>
                <a:cubicBezTo>
                  <a:pt x="-12912" y="203155"/>
                  <a:pt x="2457" y="259576"/>
                  <a:pt x="46518" y="285823"/>
                </a:cubicBezTo>
                <a:cubicBezTo>
                  <a:pt x="73845" y="299494"/>
                  <a:pt x="102344" y="310683"/>
                  <a:pt x="131671" y="319256"/>
                </a:cubicBezTo>
                <a:cubicBezTo>
                  <a:pt x="102571" y="327868"/>
                  <a:pt x="74297" y="339056"/>
                  <a:pt x="47184" y="352689"/>
                </a:cubicBezTo>
                <a:cubicBezTo>
                  <a:pt x="3124" y="378936"/>
                  <a:pt x="-12245" y="435357"/>
                  <a:pt x="12418" y="480324"/>
                </a:cubicBezTo>
                <a:cubicBezTo>
                  <a:pt x="24939" y="501841"/>
                  <a:pt x="45497" y="517500"/>
                  <a:pt x="69568" y="523853"/>
                </a:cubicBezTo>
                <a:cubicBezTo>
                  <a:pt x="77825" y="526108"/>
                  <a:pt x="86344" y="527260"/>
                  <a:pt x="94905" y="527282"/>
                </a:cubicBezTo>
                <a:cubicBezTo>
                  <a:pt x="110894" y="527330"/>
                  <a:pt x="126608" y="523122"/>
                  <a:pt x="140434" y="515090"/>
                </a:cubicBezTo>
                <a:cubicBezTo>
                  <a:pt x="169296" y="495334"/>
                  <a:pt x="195679" y="472181"/>
                  <a:pt x="219015" y="446129"/>
                </a:cubicBezTo>
                <a:cubicBezTo>
                  <a:pt x="208258" y="479328"/>
                  <a:pt x="201573" y="513712"/>
                  <a:pt x="199108" y="548523"/>
                </a:cubicBezTo>
                <a:cubicBezTo>
                  <a:pt x="200751" y="599839"/>
                  <a:pt x="243683" y="640108"/>
                  <a:pt x="295000" y="638464"/>
                </a:cubicBezTo>
                <a:cubicBezTo>
                  <a:pt x="344008" y="636895"/>
                  <a:pt x="383371" y="597531"/>
                  <a:pt x="384941" y="548523"/>
                </a:cubicBezTo>
                <a:cubicBezTo>
                  <a:pt x="382428" y="513718"/>
                  <a:pt x="375744" y="479341"/>
                  <a:pt x="365034" y="446129"/>
                </a:cubicBezTo>
                <a:cubicBezTo>
                  <a:pt x="388363" y="472152"/>
                  <a:pt x="414711" y="495303"/>
                  <a:pt x="443520" y="515090"/>
                </a:cubicBezTo>
                <a:cubicBezTo>
                  <a:pt x="457384" y="523113"/>
                  <a:pt x="473126" y="527319"/>
                  <a:pt x="489144" y="527282"/>
                </a:cubicBezTo>
                <a:cubicBezTo>
                  <a:pt x="497673" y="527267"/>
                  <a:pt x="506162" y="526113"/>
                  <a:pt x="514385" y="523853"/>
                </a:cubicBezTo>
                <a:cubicBezTo>
                  <a:pt x="538461" y="517509"/>
                  <a:pt x="559023" y="501848"/>
                  <a:pt x="571536" y="480324"/>
                </a:cubicBezTo>
                <a:cubicBezTo>
                  <a:pt x="596083" y="435186"/>
                  <a:pt x="580405" y="378713"/>
                  <a:pt x="536103" y="352689"/>
                </a:cubicBezTo>
                <a:close/>
                <a:moveTo>
                  <a:pt x="291596" y="412696"/>
                </a:moveTo>
                <a:cubicBezTo>
                  <a:pt x="239990" y="412644"/>
                  <a:pt x="198198" y="370766"/>
                  <a:pt x="198251" y="319161"/>
                </a:cubicBezTo>
                <a:cubicBezTo>
                  <a:pt x="198303" y="267555"/>
                  <a:pt x="240181" y="225763"/>
                  <a:pt x="291786" y="225816"/>
                </a:cubicBezTo>
                <a:cubicBezTo>
                  <a:pt x="343355" y="225868"/>
                  <a:pt x="385131" y="267688"/>
                  <a:pt x="385131" y="319256"/>
                </a:cubicBezTo>
                <a:cubicBezTo>
                  <a:pt x="385079" y="370877"/>
                  <a:pt x="343217" y="412696"/>
                  <a:pt x="291596" y="412696"/>
                </a:cubicBezTo>
                <a:close/>
              </a:path>
            </a:pathLst>
          </a:custGeom>
          <a:solidFill>
            <a:schemeClr val="accent3"/>
          </a:solidFill>
          <a:ln w="9525" cap="flat">
            <a:noFill/>
            <a:prstDash val="solid"/>
            <a:miter/>
          </a:ln>
        </p:spPr>
        <p:txBody>
          <a:bodyPr rtlCol="0" anchor="ctr"/>
          <a:lstStyle/>
          <a:p>
            <a:endParaRPr lang="it-IT" sz="1013"/>
          </a:p>
        </p:txBody>
      </p:sp>
      <p:grpSp>
        <p:nvGrpSpPr>
          <p:cNvPr id="47" name="Elemento grafico 12" descr="Fiori in vaso">
            <a:extLst>
              <a:ext uri="{FF2B5EF4-FFF2-40B4-BE49-F238E27FC236}">
                <a16:creationId xmlns:a16="http://schemas.microsoft.com/office/drawing/2014/main" id="{119CD872-2C45-A24B-8EC1-AA2B98106E96}"/>
              </a:ext>
            </a:extLst>
          </p:cNvPr>
          <p:cNvGrpSpPr/>
          <p:nvPr/>
        </p:nvGrpSpPr>
        <p:grpSpPr>
          <a:xfrm>
            <a:off x="2196013" y="821365"/>
            <a:ext cx="254333" cy="254333"/>
            <a:chOff x="6388800" y="3721800"/>
            <a:chExt cx="914400" cy="914400"/>
          </a:xfrm>
          <a:solidFill>
            <a:schemeClr val="accent3"/>
          </a:solidFill>
        </p:grpSpPr>
        <p:sp>
          <p:nvSpPr>
            <p:cNvPr id="48" name="Figura a mano libera 47">
              <a:extLst>
                <a:ext uri="{FF2B5EF4-FFF2-40B4-BE49-F238E27FC236}">
                  <a16:creationId xmlns:a16="http://schemas.microsoft.com/office/drawing/2014/main" id="{DAA73C9C-D8AC-F04A-9E95-4FAF9D19619F}"/>
                </a:ext>
              </a:extLst>
            </p:cNvPr>
            <p:cNvSpPr/>
            <p:nvPr/>
          </p:nvSpPr>
          <p:spPr>
            <a:xfrm>
              <a:off x="6679313" y="4312350"/>
              <a:ext cx="361950" cy="266700"/>
            </a:xfrm>
            <a:custGeom>
              <a:avLst/>
              <a:gdLst>
                <a:gd name="connsiteX0" fmla="*/ 0 w 361950"/>
                <a:gd name="connsiteY0" fmla="*/ 0 h 266700"/>
                <a:gd name="connsiteX1" fmla="*/ 41910 w 361950"/>
                <a:gd name="connsiteY1" fmla="*/ 235267 h 266700"/>
                <a:gd name="connsiteX2" fmla="*/ 79057 w 361950"/>
                <a:gd name="connsiteY2" fmla="*/ 266700 h 266700"/>
                <a:gd name="connsiteX3" fmla="*/ 281940 w 361950"/>
                <a:gd name="connsiteY3" fmla="*/ 266700 h 266700"/>
                <a:gd name="connsiteX4" fmla="*/ 319088 w 361950"/>
                <a:gd name="connsiteY4" fmla="*/ 235267 h 266700"/>
                <a:gd name="connsiteX5" fmla="*/ 361950 w 361950"/>
                <a:gd name="connsiteY5" fmla="*/ 0 h 266700"/>
                <a:gd name="connsiteX6" fmla="*/ 0 w 361950"/>
                <a:gd name="connsiteY6"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6700">
                  <a:moveTo>
                    <a:pt x="0" y="0"/>
                  </a:moveTo>
                  <a:lnTo>
                    <a:pt x="41910" y="235267"/>
                  </a:lnTo>
                  <a:cubicBezTo>
                    <a:pt x="44768" y="253365"/>
                    <a:pt x="60960" y="266700"/>
                    <a:pt x="79057" y="266700"/>
                  </a:cubicBezTo>
                  <a:lnTo>
                    <a:pt x="281940" y="266700"/>
                  </a:lnTo>
                  <a:cubicBezTo>
                    <a:pt x="300038" y="266700"/>
                    <a:pt x="316230" y="253365"/>
                    <a:pt x="319088" y="235267"/>
                  </a:cubicBezTo>
                  <a:lnTo>
                    <a:pt x="361950" y="0"/>
                  </a:lnTo>
                  <a:lnTo>
                    <a:pt x="0" y="0"/>
                  </a:ln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BEAF8C7B-B817-3F43-8688-47AE78E0B638}"/>
                </a:ext>
              </a:extLst>
            </p:cNvPr>
            <p:cNvSpPr/>
            <p:nvPr/>
          </p:nvSpPr>
          <p:spPr>
            <a:xfrm>
              <a:off x="6626925" y="39694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E64A191F-2DE7-1E4A-8D98-1F690968AED8}"/>
                </a:ext>
              </a:extLst>
            </p:cNvPr>
            <p:cNvSpPr/>
            <p:nvPr/>
          </p:nvSpPr>
          <p:spPr>
            <a:xfrm>
              <a:off x="6642165" y="4017902"/>
              <a:ext cx="428625" cy="247650"/>
            </a:xfrm>
            <a:custGeom>
              <a:avLst/>
              <a:gdLst>
                <a:gd name="connsiteX0" fmla="*/ 399098 w 428625"/>
                <a:gd name="connsiteY0" fmla="*/ 180148 h 247650"/>
                <a:gd name="connsiteX1" fmla="*/ 258128 w 428625"/>
                <a:gd name="connsiteY1" fmla="*/ 180148 h 247650"/>
                <a:gd name="connsiteX2" fmla="*/ 336233 w 428625"/>
                <a:gd name="connsiteY2" fmla="*/ 31558 h 247650"/>
                <a:gd name="connsiteX3" fmla="*/ 335280 w 428625"/>
                <a:gd name="connsiteY3" fmla="*/ 4888 h 247650"/>
                <a:gd name="connsiteX4" fmla="*/ 308610 w 428625"/>
                <a:gd name="connsiteY4" fmla="*/ 5840 h 247650"/>
                <a:gd name="connsiteX5" fmla="*/ 220028 w 428625"/>
                <a:gd name="connsiteY5" fmla="*/ 181100 h 247650"/>
                <a:gd name="connsiteX6" fmla="*/ 156210 w 428625"/>
                <a:gd name="connsiteY6" fmla="*/ 181100 h 247650"/>
                <a:gd name="connsiteX7" fmla="*/ 99060 w 428625"/>
                <a:gd name="connsiteY7" fmla="*/ 91565 h 247650"/>
                <a:gd name="connsiteX8" fmla="*/ 72390 w 428625"/>
                <a:gd name="connsiteY8" fmla="*/ 90613 h 247650"/>
                <a:gd name="connsiteX9" fmla="*/ 71437 w 428625"/>
                <a:gd name="connsiteY9" fmla="*/ 117283 h 247650"/>
                <a:gd name="connsiteX10" fmla="*/ 117158 w 428625"/>
                <a:gd name="connsiteY10" fmla="*/ 180148 h 247650"/>
                <a:gd name="connsiteX11" fmla="*/ 38100 w 428625"/>
                <a:gd name="connsiteY11" fmla="*/ 180148 h 247650"/>
                <a:gd name="connsiteX12" fmla="*/ 0 w 428625"/>
                <a:gd name="connsiteY12" fmla="*/ 218248 h 247650"/>
                <a:gd name="connsiteX13" fmla="*/ 0 w 428625"/>
                <a:gd name="connsiteY13" fmla="*/ 256348 h 247650"/>
                <a:gd name="connsiteX14" fmla="*/ 438150 w 428625"/>
                <a:gd name="connsiteY14" fmla="*/ 256348 h 247650"/>
                <a:gd name="connsiteX15" fmla="*/ 438150 w 428625"/>
                <a:gd name="connsiteY15" fmla="*/ 218248 h 247650"/>
                <a:gd name="connsiteX16" fmla="*/ 399098 w 428625"/>
                <a:gd name="connsiteY16" fmla="*/ 18014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625" h="247650">
                  <a:moveTo>
                    <a:pt x="399098" y="180148"/>
                  </a:moveTo>
                  <a:lnTo>
                    <a:pt x="258128" y="180148"/>
                  </a:lnTo>
                  <a:cubicBezTo>
                    <a:pt x="265748" y="130618"/>
                    <a:pt x="294323" y="77278"/>
                    <a:pt x="336233" y="31558"/>
                  </a:cubicBezTo>
                  <a:cubicBezTo>
                    <a:pt x="342900" y="23938"/>
                    <a:pt x="342900" y="11555"/>
                    <a:pt x="335280" y="4888"/>
                  </a:cubicBezTo>
                  <a:cubicBezTo>
                    <a:pt x="327660" y="-1780"/>
                    <a:pt x="315278" y="-1780"/>
                    <a:pt x="308610" y="5840"/>
                  </a:cubicBezTo>
                  <a:cubicBezTo>
                    <a:pt x="283845" y="32510"/>
                    <a:pt x="230505" y="99185"/>
                    <a:pt x="220028" y="181100"/>
                  </a:cubicBezTo>
                  <a:lnTo>
                    <a:pt x="156210" y="181100"/>
                  </a:lnTo>
                  <a:cubicBezTo>
                    <a:pt x="148590" y="150620"/>
                    <a:pt x="136208" y="132523"/>
                    <a:pt x="99060" y="91565"/>
                  </a:cubicBezTo>
                  <a:cubicBezTo>
                    <a:pt x="92392" y="83945"/>
                    <a:pt x="80010" y="82993"/>
                    <a:pt x="72390" y="90613"/>
                  </a:cubicBezTo>
                  <a:cubicBezTo>
                    <a:pt x="64770" y="97280"/>
                    <a:pt x="63817" y="109663"/>
                    <a:pt x="71437" y="117283"/>
                  </a:cubicBezTo>
                  <a:cubicBezTo>
                    <a:pt x="100012" y="148715"/>
                    <a:pt x="111442" y="163003"/>
                    <a:pt x="117158" y="180148"/>
                  </a:cubicBezTo>
                  <a:lnTo>
                    <a:pt x="38100" y="180148"/>
                  </a:lnTo>
                  <a:cubicBezTo>
                    <a:pt x="17145" y="180148"/>
                    <a:pt x="0" y="197293"/>
                    <a:pt x="0" y="218248"/>
                  </a:cubicBezTo>
                  <a:lnTo>
                    <a:pt x="0" y="256348"/>
                  </a:lnTo>
                  <a:lnTo>
                    <a:pt x="438150" y="256348"/>
                  </a:lnTo>
                  <a:lnTo>
                    <a:pt x="438150" y="218248"/>
                  </a:lnTo>
                  <a:cubicBezTo>
                    <a:pt x="437198" y="197293"/>
                    <a:pt x="420052" y="180148"/>
                    <a:pt x="399098" y="180148"/>
                  </a:cubicBez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94447300-8E4F-BB4A-A2D6-9D240E6F8531}"/>
                </a:ext>
              </a:extLst>
            </p:cNvPr>
            <p:cNvSpPr/>
            <p:nvPr/>
          </p:nvSpPr>
          <p:spPr>
            <a:xfrm>
              <a:off x="6617400" y="3855150"/>
              <a:ext cx="76200" cy="95250"/>
            </a:xfrm>
            <a:custGeom>
              <a:avLst/>
              <a:gdLst>
                <a:gd name="connsiteX0" fmla="*/ 76200 w 76200"/>
                <a:gd name="connsiteY0" fmla="*/ 38100 h 95250"/>
                <a:gd name="connsiteX1" fmla="*/ 38100 w 76200"/>
                <a:gd name="connsiteY1" fmla="*/ 95250 h 95250"/>
                <a:gd name="connsiteX2" fmla="*/ 0 w 76200"/>
                <a:gd name="connsiteY2" fmla="*/ 38100 h 95250"/>
                <a:gd name="connsiteX3" fmla="*/ 38100 w 76200"/>
                <a:gd name="connsiteY3" fmla="*/ 0 h 95250"/>
                <a:gd name="connsiteX4" fmla="*/ 76200 w 76200"/>
                <a:gd name="connsiteY4" fmla="*/ 3810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76200" y="38100"/>
                  </a:moveTo>
                  <a:cubicBezTo>
                    <a:pt x="76200" y="59055"/>
                    <a:pt x="59055" y="95250"/>
                    <a:pt x="38100" y="95250"/>
                  </a:cubicBezTo>
                  <a:cubicBezTo>
                    <a:pt x="17145" y="95250"/>
                    <a:pt x="0" y="59055"/>
                    <a:pt x="0" y="38100"/>
                  </a:cubicBezTo>
                  <a:cubicBezTo>
                    <a:pt x="0" y="17145"/>
                    <a:pt x="17145" y="0"/>
                    <a:pt x="38100" y="0"/>
                  </a:cubicBezTo>
                  <a:cubicBezTo>
                    <a:pt x="59055" y="0"/>
                    <a:pt x="76200" y="17145"/>
                    <a:pt x="76200" y="38100"/>
                  </a:cubicBezTo>
                  <a:close/>
                </a:path>
              </a:pathLst>
            </a:custGeom>
            <a:grpFill/>
            <a:ln w="9525" cap="flat">
              <a:noFill/>
              <a:prstDash val="solid"/>
              <a:miter/>
            </a:ln>
          </p:spPr>
          <p:txBody>
            <a:bodyPr rtlCol="0" anchor="ctr"/>
            <a:lstStyle/>
            <a:p>
              <a:endParaRPr lang="it-IT" sz="1013"/>
            </a:p>
          </p:txBody>
        </p:sp>
        <p:sp>
          <p:nvSpPr>
            <p:cNvPr id="52" name="Figura a mano libera 51">
              <a:extLst>
                <a:ext uri="{FF2B5EF4-FFF2-40B4-BE49-F238E27FC236}">
                  <a16:creationId xmlns:a16="http://schemas.microsoft.com/office/drawing/2014/main" id="{D672D2A0-C987-DA47-9EF8-5C23E237C2C5}"/>
                </a:ext>
              </a:extLst>
            </p:cNvPr>
            <p:cNvSpPr/>
            <p:nvPr/>
          </p:nvSpPr>
          <p:spPr>
            <a:xfrm>
              <a:off x="6617400" y="4045650"/>
              <a:ext cx="76200" cy="95250"/>
            </a:xfrm>
            <a:custGeom>
              <a:avLst/>
              <a:gdLst>
                <a:gd name="connsiteX0" fmla="*/ 0 w 76200"/>
                <a:gd name="connsiteY0" fmla="*/ 57150 h 95250"/>
                <a:gd name="connsiteX1" fmla="*/ 38100 w 76200"/>
                <a:gd name="connsiteY1" fmla="*/ 0 h 95250"/>
                <a:gd name="connsiteX2" fmla="*/ 76200 w 76200"/>
                <a:gd name="connsiteY2" fmla="*/ 57150 h 95250"/>
                <a:gd name="connsiteX3" fmla="*/ 38100 w 76200"/>
                <a:gd name="connsiteY3" fmla="*/ 95250 h 95250"/>
                <a:gd name="connsiteX4" fmla="*/ 0 w 76200"/>
                <a:gd name="connsiteY4" fmla="*/ 571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0" y="57150"/>
                  </a:moveTo>
                  <a:cubicBezTo>
                    <a:pt x="0" y="36195"/>
                    <a:pt x="17145" y="0"/>
                    <a:pt x="38100" y="0"/>
                  </a:cubicBezTo>
                  <a:cubicBezTo>
                    <a:pt x="59055" y="0"/>
                    <a:pt x="76200" y="36195"/>
                    <a:pt x="76200" y="57150"/>
                  </a:cubicBezTo>
                  <a:cubicBezTo>
                    <a:pt x="76200" y="78105"/>
                    <a:pt x="59055" y="95250"/>
                    <a:pt x="38100" y="95250"/>
                  </a:cubicBezTo>
                  <a:cubicBezTo>
                    <a:pt x="17145" y="95250"/>
                    <a:pt x="0" y="78105"/>
                    <a:pt x="0" y="57150"/>
                  </a:cubicBez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A1B84BA8-4E30-F844-BAC4-C1854142A204}"/>
                </a:ext>
              </a:extLst>
            </p:cNvPr>
            <p:cNvSpPr/>
            <p:nvPr/>
          </p:nvSpPr>
          <p:spPr>
            <a:xfrm>
              <a:off x="6526696" y="3907321"/>
              <a:ext cx="85725" cy="76200"/>
            </a:xfrm>
            <a:custGeom>
              <a:avLst/>
              <a:gdLst>
                <a:gd name="connsiteX0" fmla="*/ 57367 w 85725"/>
                <a:gd name="connsiteY0" fmla="*/ 4979 h 76200"/>
                <a:gd name="connsiteX1" fmla="*/ 87847 w 85725"/>
                <a:gd name="connsiteY1" fmla="*/ 66892 h 76200"/>
                <a:gd name="connsiteX2" fmla="*/ 19267 w 85725"/>
                <a:gd name="connsiteY2" fmla="*/ 71654 h 76200"/>
                <a:gd name="connsiteX3" fmla="*/ 4979 w 85725"/>
                <a:gd name="connsiteY3" fmla="*/ 19267 h 76200"/>
                <a:gd name="connsiteX4" fmla="*/ 57367 w 85725"/>
                <a:gd name="connsiteY4" fmla="*/ 4979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57367" y="4979"/>
                  </a:moveTo>
                  <a:cubicBezTo>
                    <a:pt x="75464" y="15457"/>
                    <a:pt x="98324" y="48794"/>
                    <a:pt x="87847" y="66892"/>
                  </a:cubicBezTo>
                  <a:cubicBezTo>
                    <a:pt x="77369" y="84989"/>
                    <a:pt x="37364" y="82132"/>
                    <a:pt x="19267" y="71654"/>
                  </a:cubicBezTo>
                  <a:cubicBezTo>
                    <a:pt x="1169" y="61177"/>
                    <a:pt x="-5498" y="37364"/>
                    <a:pt x="4979" y="19267"/>
                  </a:cubicBezTo>
                  <a:cubicBezTo>
                    <a:pt x="15457" y="1169"/>
                    <a:pt x="39269" y="-5498"/>
                    <a:pt x="57367" y="4979"/>
                  </a:cubicBezTo>
                  <a:close/>
                </a:path>
              </a:pathLst>
            </a:custGeom>
            <a:grpFill/>
            <a:ln w="9525" cap="flat">
              <a:noFill/>
              <a:prstDash val="solid"/>
              <a:miter/>
            </a:ln>
          </p:spPr>
          <p:txBody>
            <a:bodyPr rtlCol="0" anchor="ctr"/>
            <a:lstStyle/>
            <a:p>
              <a:endParaRPr lang="it-IT" sz="1013"/>
            </a:p>
          </p:txBody>
        </p:sp>
        <p:sp>
          <p:nvSpPr>
            <p:cNvPr id="54" name="Figura a mano libera 53">
              <a:extLst>
                <a:ext uri="{FF2B5EF4-FFF2-40B4-BE49-F238E27FC236}">
                  <a16:creationId xmlns:a16="http://schemas.microsoft.com/office/drawing/2014/main" id="{1C663E4F-3318-5F46-94D7-E49A2DB84952}"/>
                </a:ext>
              </a:extLst>
            </p:cNvPr>
            <p:cNvSpPr/>
            <p:nvPr/>
          </p:nvSpPr>
          <p:spPr>
            <a:xfrm>
              <a:off x="6693815" y="4008729"/>
              <a:ext cx="85725" cy="76200"/>
            </a:xfrm>
            <a:custGeom>
              <a:avLst/>
              <a:gdLst>
                <a:gd name="connsiteX0" fmla="*/ 33122 w 85725"/>
                <a:gd name="connsiteY0" fmla="*/ 75021 h 76200"/>
                <a:gd name="connsiteX1" fmla="*/ 2642 w 85725"/>
                <a:gd name="connsiteY1" fmla="*/ 13109 h 76200"/>
                <a:gd name="connsiteX2" fmla="*/ 71222 w 85725"/>
                <a:gd name="connsiteY2" fmla="*/ 8346 h 76200"/>
                <a:gd name="connsiteX3" fmla="*/ 85510 w 85725"/>
                <a:gd name="connsiteY3" fmla="*/ 60734 h 76200"/>
                <a:gd name="connsiteX4" fmla="*/ 33122 w 85725"/>
                <a:gd name="connsiteY4" fmla="*/ 75021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33122" y="75021"/>
                  </a:moveTo>
                  <a:cubicBezTo>
                    <a:pt x="15025" y="64544"/>
                    <a:pt x="-7835" y="31206"/>
                    <a:pt x="2642" y="13109"/>
                  </a:cubicBezTo>
                  <a:cubicBezTo>
                    <a:pt x="13120" y="-4989"/>
                    <a:pt x="53125" y="-2131"/>
                    <a:pt x="71222" y="8346"/>
                  </a:cubicBezTo>
                  <a:cubicBezTo>
                    <a:pt x="89320" y="18824"/>
                    <a:pt x="95987" y="42636"/>
                    <a:pt x="85510" y="60734"/>
                  </a:cubicBezTo>
                  <a:cubicBezTo>
                    <a:pt x="75032" y="78831"/>
                    <a:pt x="51220" y="85499"/>
                    <a:pt x="33122" y="75021"/>
                  </a:cubicBezTo>
                  <a:close/>
                </a:path>
              </a:pathLst>
            </a:custGeom>
            <a:grpFill/>
            <a:ln w="9525" cap="flat">
              <a:noFill/>
              <a:prstDash val="solid"/>
              <a:miter/>
            </a:ln>
          </p:spPr>
          <p:txBody>
            <a:bodyPr rtlCol="0" anchor="ctr"/>
            <a:lstStyle/>
            <a:p>
              <a:endParaRPr lang="it-IT" sz="1013"/>
            </a:p>
          </p:txBody>
        </p:sp>
        <p:sp>
          <p:nvSpPr>
            <p:cNvPr id="55" name="Figura a mano libera 54">
              <a:extLst>
                <a:ext uri="{FF2B5EF4-FFF2-40B4-BE49-F238E27FC236}">
                  <a16:creationId xmlns:a16="http://schemas.microsoft.com/office/drawing/2014/main" id="{DF4DE1BA-0150-544E-B151-68F08EE49626}"/>
                </a:ext>
              </a:extLst>
            </p:cNvPr>
            <p:cNvSpPr/>
            <p:nvPr/>
          </p:nvSpPr>
          <p:spPr>
            <a:xfrm>
              <a:off x="6526696" y="4008729"/>
              <a:ext cx="85725" cy="76200"/>
            </a:xfrm>
            <a:custGeom>
              <a:avLst/>
              <a:gdLst>
                <a:gd name="connsiteX0" fmla="*/ 19267 w 85725"/>
                <a:gd name="connsiteY0" fmla="*/ 8346 h 76200"/>
                <a:gd name="connsiteX1" fmla="*/ 87847 w 85725"/>
                <a:gd name="connsiteY1" fmla="*/ 13109 h 76200"/>
                <a:gd name="connsiteX2" fmla="*/ 57367 w 85725"/>
                <a:gd name="connsiteY2" fmla="*/ 75021 h 76200"/>
                <a:gd name="connsiteX3" fmla="*/ 4979 w 85725"/>
                <a:gd name="connsiteY3" fmla="*/ 60734 h 76200"/>
                <a:gd name="connsiteX4" fmla="*/ 19267 w 85725"/>
                <a:gd name="connsiteY4" fmla="*/ 834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19267" y="8346"/>
                  </a:moveTo>
                  <a:cubicBezTo>
                    <a:pt x="37364" y="-2131"/>
                    <a:pt x="77369" y="-4989"/>
                    <a:pt x="87847" y="13109"/>
                  </a:cubicBezTo>
                  <a:cubicBezTo>
                    <a:pt x="98324" y="31206"/>
                    <a:pt x="75464" y="64544"/>
                    <a:pt x="57367" y="75021"/>
                  </a:cubicBezTo>
                  <a:cubicBezTo>
                    <a:pt x="39269" y="85499"/>
                    <a:pt x="15457" y="78831"/>
                    <a:pt x="4979" y="60734"/>
                  </a:cubicBezTo>
                  <a:cubicBezTo>
                    <a:pt x="-5498" y="42636"/>
                    <a:pt x="1169" y="18824"/>
                    <a:pt x="19267" y="8346"/>
                  </a:cubicBezTo>
                  <a:close/>
                </a:path>
              </a:pathLst>
            </a:custGeom>
            <a:grpFill/>
            <a:ln w="9525" cap="flat">
              <a:noFill/>
              <a:prstDash val="solid"/>
              <a:miter/>
            </a:ln>
          </p:spPr>
          <p:txBody>
            <a:bodyPr rtlCol="0" anchor="ctr"/>
            <a:lstStyle/>
            <a:p>
              <a:endParaRPr lang="it-IT" sz="1013"/>
            </a:p>
          </p:txBody>
        </p:sp>
        <p:sp>
          <p:nvSpPr>
            <p:cNvPr id="56" name="Figura a mano libera 55">
              <a:extLst>
                <a:ext uri="{FF2B5EF4-FFF2-40B4-BE49-F238E27FC236}">
                  <a16:creationId xmlns:a16="http://schemas.microsoft.com/office/drawing/2014/main" id="{1FBE0F64-DD6F-AE42-9027-0C7C5F352B55}"/>
                </a:ext>
              </a:extLst>
            </p:cNvPr>
            <p:cNvSpPr/>
            <p:nvPr/>
          </p:nvSpPr>
          <p:spPr>
            <a:xfrm>
              <a:off x="6693815" y="3907321"/>
              <a:ext cx="85725" cy="76200"/>
            </a:xfrm>
            <a:custGeom>
              <a:avLst/>
              <a:gdLst>
                <a:gd name="connsiteX0" fmla="*/ 71222 w 85725"/>
                <a:gd name="connsiteY0" fmla="*/ 71654 h 76200"/>
                <a:gd name="connsiteX1" fmla="*/ 2642 w 85725"/>
                <a:gd name="connsiteY1" fmla="*/ 66892 h 76200"/>
                <a:gd name="connsiteX2" fmla="*/ 33122 w 85725"/>
                <a:gd name="connsiteY2" fmla="*/ 4979 h 76200"/>
                <a:gd name="connsiteX3" fmla="*/ 85510 w 85725"/>
                <a:gd name="connsiteY3" fmla="*/ 19267 h 76200"/>
                <a:gd name="connsiteX4" fmla="*/ 71222 w 85725"/>
                <a:gd name="connsiteY4" fmla="*/ 7165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1222" y="71654"/>
                  </a:moveTo>
                  <a:cubicBezTo>
                    <a:pt x="53125" y="82132"/>
                    <a:pt x="13120" y="84989"/>
                    <a:pt x="2642" y="66892"/>
                  </a:cubicBezTo>
                  <a:cubicBezTo>
                    <a:pt x="-7835" y="48794"/>
                    <a:pt x="15025" y="15457"/>
                    <a:pt x="33122" y="4979"/>
                  </a:cubicBezTo>
                  <a:cubicBezTo>
                    <a:pt x="51220" y="-5498"/>
                    <a:pt x="75032" y="1169"/>
                    <a:pt x="85510" y="19267"/>
                  </a:cubicBezTo>
                  <a:cubicBezTo>
                    <a:pt x="95987" y="37364"/>
                    <a:pt x="89320" y="61177"/>
                    <a:pt x="71222" y="71654"/>
                  </a:cubicBez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3085C26B-F9BD-684E-9562-CDA5DAEBC442}"/>
                </a:ext>
              </a:extLst>
            </p:cNvPr>
            <p:cNvSpPr/>
            <p:nvPr/>
          </p:nvSpPr>
          <p:spPr>
            <a:xfrm>
              <a:off x="7007925" y="38932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739BE521-F294-8641-AF66-C2884F804676}"/>
                </a:ext>
              </a:extLst>
            </p:cNvPr>
            <p:cNvSpPr/>
            <p:nvPr/>
          </p:nvSpPr>
          <p:spPr>
            <a:xfrm>
              <a:off x="6998400" y="3778950"/>
              <a:ext cx="76200" cy="95250"/>
            </a:xfrm>
            <a:custGeom>
              <a:avLst/>
              <a:gdLst>
                <a:gd name="connsiteX0" fmla="*/ 76200 w 76200"/>
                <a:gd name="connsiteY0" fmla="*/ 38100 h 95250"/>
                <a:gd name="connsiteX1" fmla="*/ 38100 w 76200"/>
                <a:gd name="connsiteY1" fmla="*/ 95250 h 95250"/>
                <a:gd name="connsiteX2" fmla="*/ 0 w 76200"/>
                <a:gd name="connsiteY2" fmla="*/ 38100 h 95250"/>
                <a:gd name="connsiteX3" fmla="*/ 38100 w 76200"/>
                <a:gd name="connsiteY3" fmla="*/ 0 h 95250"/>
                <a:gd name="connsiteX4" fmla="*/ 76200 w 76200"/>
                <a:gd name="connsiteY4" fmla="*/ 3810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76200" y="38100"/>
                  </a:moveTo>
                  <a:cubicBezTo>
                    <a:pt x="76200" y="59055"/>
                    <a:pt x="59055" y="95250"/>
                    <a:pt x="38100" y="95250"/>
                  </a:cubicBezTo>
                  <a:cubicBezTo>
                    <a:pt x="17145" y="95250"/>
                    <a:pt x="0" y="59055"/>
                    <a:pt x="0" y="38100"/>
                  </a:cubicBezTo>
                  <a:cubicBezTo>
                    <a:pt x="0" y="17145"/>
                    <a:pt x="17145" y="0"/>
                    <a:pt x="38100" y="0"/>
                  </a:cubicBezTo>
                  <a:cubicBezTo>
                    <a:pt x="59055" y="0"/>
                    <a:pt x="76200" y="17145"/>
                    <a:pt x="76200" y="38100"/>
                  </a:cubicBezTo>
                  <a:close/>
                </a:path>
              </a:pathLst>
            </a:custGeom>
            <a:grpFill/>
            <a:ln w="9525" cap="flat">
              <a:noFill/>
              <a:prstDash val="solid"/>
              <a:miter/>
            </a:ln>
          </p:spPr>
          <p:txBody>
            <a:bodyPr rtlCol="0" anchor="ctr"/>
            <a:lstStyle/>
            <a:p>
              <a:endParaRPr lang="it-IT" sz="1013"/>
            </a:p>
          </p:txBody>
        </p:sp>
        <p:sp>
          <p:nvSpPr>
            <p:cNvPr id="59" name="Figura a mano libera 58">
              <a:extLst>
                <a:ext uri="{FF2B5EF4-FFF2-40B4-BE49-F238E27FC236}">
                  <a16:creationId xmlns:a16="http://schemas.microsoft.com/office/drawing/2014/main" id="{4C6BDF61-9BDE-B54C-82B0-67C1FA75963B}"/>
                </a:ext>
              </a:extLst>
            </p:cNvPr>
            <p:cNvSpPr/>
            <p:nvPr/>
          </p:nvSpPr>
          <p:spPr>
            <a:xfrm>
              <a:off x="6998400" y="3969450"/>
              <a:ext cx="76200" cy="95250"/>
            </a:xfrm>
            <a:custGeom>
              <a:avLst/>
              <a:gdLst>
                <a:gd name="connsiteX0" fmla="*/ 0 w 76200"/>
                <a:gd name="connsiteY0" fmla="*/ 57150 h 95250"/>
                <a:gd name="connsiteX1" fmla="*/ 38100 w 76200"/>
                <a:gd name="connsiteY1" fmla="*/ 0 h 95250"/>
                <a:gd name="connsiteX2" fmla="*/ 76200 w 76200"/>
                <a:gd name="connsiteY2" fmla="*/ 57150 h 95250"/>
                <a:gd name="connsiteX3" fmla="*/ 38100 w 76200"/>
                <a:gd name="connsiteY3" fmla="*/ 95250 h 95250"/>
                <a:gd name="connsiteX4" fmla="*/ 0 w 76200"/>
                <a:gd name="connsiteY4" fmla="*/ 571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0" y="57150"/>
                  </a:moveTo>
                  <a:cubicBezTo>
                    <a:pt x="0" y="36195"/>
                    <a:pt x="17145" y="0"/>
                    <a:pt x="38100" y="0"/>
                  </a:cubicBezTo>
                  <a:cubicBezTo>
                    <a:pt x="59055" y="0"/>
                    <a:pt x="76200" y="36195"/>
                    <a:pt x="76200" y="57150"/>
                  </a:cubicBezTo>
                  <a:cubicBezTo>
                    <a:pt x="76200" y="78105"/>
                    <a:pt x="59055" y="95250"/>
                    <a:pt x="38100" y="95250"/>
                  </a:cubicBezTo>
                  <a:cubicBezTo>
                    <a:pt x="17145" y="95250"/>
                    <a:pt x="0" y="78105"/>
                    <a:pt x="0" y="57150"/>
                  </a:cubicBezTo>
                  <a:close/>
                </a:path>
              </a:pathLst>
            </a:custGeom>
            <a:grpFill/>
            <a:ln w="9525" cap="flat">
              <a:noFill/>
              <a:prstDash val="solid"/>
              <a:miter/>
            </a:ln>
          </p:spPr>
          <p:txBody>
            <a:bodyPr rtlCol="0" anchor="ctr"/>
            <a:lstStyle/>
            <a:p>
              <a:endParaRPr lang="it-IT" sz="1013"/>
            </a:p>
          </p:txBody>
        </p:sp>
        <p:sp>
          <p:nvSpPr>
            <p:cNvPr id="60" name="Figura a mano libera 59">
              <a:extLst>
                <a:ext uri="{FF2B5EF4-FFF2-40B4-BE49-F238E27FC236}">
                  <a16:creationId xmlns:a16="http://schemas.microsoft.com/office/drawing/2014/main" id="{9FAE0766-4EBA-F641-9B64-FA0C3F581434}"/>
                </a:ext>
              </a:extLst>
            </p:cNvPr>
            <p:cNvSpPr/>
            <p:nvPr/>
          </p:nvSpPr>
          <p:spPr>
            <a:xfrm>
              <a:off x="6907696" y="3831121"/>
              <a:ext cx="85725" cy="76200"/>
            </a:xfrm>
            <a:custGeom>
              <a:avLst/>
              <a:gdLst>
                <a:gd name="connsiteX0" fmla="*/ 57367 w 85725"/>
                <a:gd name="connsiteY0" fmla="*/ 4979 h 76200"/>
                <a:gd name="connsiteX1" fmla="*/ 87847 w 85725"/>
                <a:gd name="connsiteY1" fmla="*/ 66892 h 76200"/>
                <a:gd name="connsiteX2" fmla="*/ 19267 w 85725"/>
                <a:gd name="connsiteY2" fmla="*/ 71654 h 76200"/>
                <a:gd name="connsiteX3" fmla="*/ 4979 w 85725"/>
                <a:gd name="connsiteY3" fmla="*/ 19267 h 76200"/>
                <a:gd name="connsiteX4" fmla="*/ 57367 w 85725"/>
                <a:gd name="connsiteY4" fmla="*/ 4979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57367" y="4979"/>
                  </a:moveTo>
                  <a:cubicBezTo>
                    <a:pt x="75464" y="15457"/>
                    <a:pt x="98324" y="48794"/>
                    <a:pt x="87847" y="66892"/>
                  </a:cubicBezTo>
                  <a:cubicBezTo>
                    <a:pt x="77369" y="84989"/>
                    <a:pt x="37364" y="82132"/>
                    <a:pt x="19267" y="71654"/>
                  </a:cubicBezTo>
                  <a:cubicBezTo>
                    <a:pt x="1169" y="61177"/>
                    <a:pt x="-5498" y="37364"/>
                    <a:pt x="4979" y="19267"/>
                  </a:cubicBezTo>
                  <a:cubicBezTo>
                    <a:pt x="15457" y="1169"/>
                    <a:pt x="39269" y="-5498"/>
                    <a:pt x="57367" y="4979"/>
                  </a:cubicBez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775B82F4-0FFF-A844-B8B1-9A0EB5AAD434}"/>
                </a:ext>
              </a:extLst>
            </p:cNvPr>
            <p:cNvSpPr/>
            <p:nvPr/>
          </p:nvSpPr>
          <p:spPr>
            <a:xfrm>
              <a:off x="7074815" y="3932529"/>
              <a:ext cx="85725" cy="76200"/>
            </a:xfrm>
            <a:custGeom>
              <a:avLst/>
              <a:gdLst>
                <a:gd name="connsiteX0" fmla="*/ 33122 w 85725"/>
                <a:gd name="connsiteY0" fmla="*/ 75021 h 76200"/>
                <a:gd name="connsiteX1" fmla="*/ 2642 w 85725"/>
                <a:gd name="connsiteY1" fmla="*/ 13109 h 76200"/>
                <a:gd name="connsiteX2" fmla="*/ 71222 w 85725"/>
                <a:gd name="connsiteY2" fmla="*/ 8346 h 76200"/>
                <a:gd name="connsiteX3" fmla="*/ 85510 w 85725"/>
                <a:gd name="connsiteY3" fmla="*/ 60734 h 76200"/>
                <a:gd name="connsiteX4" fmla="*/ 33122 w 85725"/>
                <a:gd name="connsiteY4" fmla="*/ 75021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33122" y="75021"/>
                  </a:moveTo>
                  <a:cubicBezTo>
                    <a:pt x="15024" y="64544"/>
                    <a:pt x="-7836" y="31206"/>
                    <a:pt x="2642" y="13109"/>
                  </a:cubicBezTo>
                  <a:cubicBezTo>
                    <a:pt x="13120" y="-4989"/>
                    <a:pt x="53124" y="-2131"/>
                    <a:pt x="71222" y="8346"/>
                  </a:cubicBezTo>
                  <a:cubicBezTo>
                    <a:pt x="89320" y="18824"/>
                    <a:pt x="95987" y="42636"/>
                    <a:pt x="85510" y="60734"/>
                  </a:cubicBezTo>
                  <a:cubicBezTo>
                    <a:pt x="75032" y="78831"/>
                    <a:pt x="51220" y="85499"/>
                    <a:pt x="33122" y="75021"/>
                  </a:cubicBezTo>
                  <a:close/>
                </a:path>
              </a:pathLst>
            </a:custGeom>
            <a:grpFill/>
            <a:ln w="9525" cap="flat">
              <a:noFill/>
              <a:prstDash val="solid"/>
              <a:miter/>
            </a:ln>
          </p:spPr>
          <p:txBody>
            <a:bodyPr rtlCol="0" anchor="ctr"/>
            <a:lstStyle/>
            <a:p>
              <a:endParaRPr lang="it-IT" sz="1013"/>
            </a:p>
          </p:txBody>
        </p:sp>
        <p:sp>
          <p:nvSpPr>
            <p:cNvPr id="62" name="Figura a mano libera 61">
              <a:extLst>
                <a:ext uri="{FF2B5EF4-FFF2-40B4-BE49-F238E27FC236}">
                  <a16:creationId xmlns:a16="http://schemas.microsoft.com/office/drawing/2014/main" id="{E362EDD2-2B89-424A-9AC8-387405694653}"/>
                </a:ext>
              </a:extLst>
            </p:cNvPr>
            <p:cNvSpPr/>
            <p:nvPr/>
          </p:nvSpPr>
          <p:spPr>
            <a:xfrm>
              <a:off x="6907696" y="3932529"/>
              <a:ext cx="85725" cy="76200"/>
            </a:xfrm>
            <a:custGeom>
              <a:avLst/>
              <a:gdLst>
                <a:gd name="connsiteX0" fmla="*/ 19267 w 85725"/>
                <a:gd name="connsiteY0" fmla="*/ 8346 h 76200"/>
                <a:gd name="connsiteX1" fmla="*/ 87847 w 85725"/>
                <a:gd name="connsiteY1" fmla="*/ 13109 h 76200"/>
                <a:gd name="connsiteX2" fmla="*/ 57367 w 85725"/>
                <a:gd name="connsiteY2" fmla="*/ 75021 h 76200"/>
                <a:gd name="connsiteX3" fmla="*/ 4979 w 85725"/>
                <a:gd name="connsiteY3" fmla="*/ 60734 h 76200"/>
                <a:gd name="connsiteX4" fmla="*/ 19267 w 85725"/>
                <a:gd name="connsiteY4" fmla="*/ 834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19267" y="8346"/>
                  </a:moveTo>
                  <a:cubicBezTo>
                    <a:pt x="37364" y="-2131"/>
                    <a:pt x="77369" y="-4989"/>
                    <a:pt x="87847" y="13109"/>
                  </a:cubicBezTo>
                  <a:cubicBezTo>
                    <a:pt x="98324" y="31206"/>
                    <a:pt x="75464" y="64544"/>
                    <a:pt x="57367" y="75021"/>
                  </a:cubicBezTo>
                  <a:cubicBezTo>
                    <a:pt x="39269" y="85499"/>
                    <a:pt x="15457" y="78831"/>
                    <a:pt x="4979" y="60734"/>
                  </a:cubicBezTo>
                  <a:cubicBezTo>
                    <a:pt x="-5498" y="42636"/>
                    <a:pt x="1169" y="18824"/>
                    <a:pt x="19267" y="8346"/>
                  </a:cubicBezTo>
                  <a:close/>
                </a:path>
              </a:pathLst>
            </a:custGeom>
            <a:grpFill/>
            <a:ln w="9525" cap="flat">
              <a:noFill/>
              <a:prstDash val="solid"/>
              <a:miter/>
            </a:ln>
          </p:spPr>
          <p:txBody>
            <a:bodyPr rtlCol="0" anchor="ctr"/>
            <a:lstStyle/>
            <a:p>
              <a:endParaRPr lang="it-IT" sz="1013"/>
            </a:p>
          </p:txBody>
        </p:sp>
        <p:sp>
          <p:nvSpPr>
            <p:cNvPr id="63" name="Figura a mano libera 62">
              <a:extLst>
                <a:ext uri="{FF2B5EF4-FFF2-40B4-BE49-F238E27FC236}">
                  <a16:creationId xmlns:a16="http://schemas.microsoft.com/office/drawing/2014/main" id="{0C013390-89D4-184E-A1DD-8E62858128A0}"/>
                </a:ext>
              </a:extLst>
            </p:cNvPr>
            <p:cNvSpPr/>
            <p:nvPr/>
          </p:nvSpPr>
          <p:spPr>
            <a:xfrm>
              <a:off x="7074815" y="3831121"/>
              <a:ext cx="85725" cy="76200"/>
            </a:xfrm>
            <a:custGeom>
              <a:avLst/>
              <a:gdLst>
                <a:gd name="connsiteX0" fmla="*/ 71222 w 85725"/>
                <a:gd name="connsiteY0" fmla="*/ 71654 h 76200"/>
                <a:gd name="connsiteX1" fmla="*/ 2642 w 85725"/>
                <a:gd name="connsiteY1" fmla="*/ 66892 h 76200"/>
                <a:gd name="connsiteX2" fmla="*/ 33122 w 85725"/>
                <a:gd name="connsiteY2" fmla="*/ 4979 h 76200"/>
                <a:gd name="connsiteX3" fmla="*/ 85510 w 85725"/>
                <a:gd name="connsiteY3" fmla="*/ 19267 h 76200"/>
                <a:gd name="connsiteX4" fmla="*/ 71222 w 85725"/>
                <a:gd name="connsiteY4" fmla="*/ 7165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1222" y="71654"/>
                  </a:moveTo>
                  <a:cubicBezTo>
                    <a:pt x="53124" y="82132"/>
                    <a:pt x="13120" y="84989"/>
                    <a:pt x="2642" y="66892"/>
                  </a:cubicBezTo>
                  <a:cubicBezTo>
                    <a:pt x="-7836" y="48794"/>
                    <a:pt x="15024" y="15457"/>
                    <a:pt x="33122" y="4979"/>
                  </a:cubicBezTo>
                  <a:cubicBezTo>
                    <a:pt x="51220" y="-5498"/>
                    <a:pt x="75032" y="1169"/>
                    <a:pt x="85510" y="19267"/>
                  </a:cubicBezTo>
                  <a:cubicBezTo>
                    <a:pt x="95987" y="37364"/>
                    <a:pt x="89320" y="61177"/>
                    <a:pt x="71222" y="71654"/>
                  </a:cubicBezTo>
                  <a:close/>
                </a:path>
              </a:pathLst>
            </a:custGeom>
            <a:grpFill/>
            <a:ln w="9525" cap="flat">
              <a:noFill/>
              <a:prstDash val="solid"/>
              <a:miter/>
            </a:ln>
          </p:spPr>
          <p:txBody>
            <a:bodyPr rtlCol="0" anchor="ctr"/>
            <a:lstStyle/>
            <a:p>
              <a:endParaRPr lang="it-IT" sz="1013"/>
            </a:p>
          </p:txBody>
        </p:sp>
      </p:grpSp>
      <p:grpSp>
        <p:nvGrpSpPr>
          <p:cNvPr id="209" name="Elemento grafico 14" descr="Succulento">
            <a:extLst>
              <a:ext uri="{FF2B5EF4-FFF2-40B4-BE49-F238E27FC236}">
                <a16:creationId xmlns:a16="http://schemas.microsoft.com/office/drawing/2014/main" id="{1B162494-7EAD-8045-873D-4AF0606B71AC}"/>
              </a:ext>
            </a:extLst>
          </p:cNvPr>
          <p:cNvGrpSpPr/>
          <p:nvPr/>
        </p:nvGrpSpPr>
        <p:grpSpPr>
          <a:xfrm>
            <a:off x="2668586" y="821365"/>
            <a:ext cx="254333" cy="254333"/>
            <a:chOff x="6538800" y="3871800"/>
            <a:chExt cx="914400" cy="914400"/>
          </a:xfrm>
          <a:solidFill>
            <a:schemeClr val="accent3"/>
          </a:solidFill>
        </p:grpSpPr>
        <p:sp>
          <p:nvSpPr>
            <p:cNvPr id="210" name="Figura a mano libera 209">
              <a:extLst>
                <a:ext uri="{FF2B5EF4-FFF2-40B4-BE49-F238E27FC236}">
                  <a16:creationId xmlns:a16="http://schemas.microsoft.com/office/drawing/2014/main" id="{19F0ABAB-BA71-724A-B052-B722A13DF3E3}"/>
                </a:ext>
              </a:extLst>
            </p:cNvPr>
            <p:cNvSpPr/>
            <p:nvPr/>
          </p:nvSpPr>
          <p:spPr>
            <a:xfrm>
              <a:off x="6998000" y="4090875"/>
              <a:ext cx="171450" cy="161925"/>
            </a:xfrm>
            <a:custGeom>
              <a:avLst/>
              <a:gdLst>
                <a:gd name="connsiteX0" fmla="*/ 36100 w 171450"/>
                <a:gd name="connsiteY0" fmla="*/ 161353 h 161925"/>
                <a:gd name="connsiteX1" fmla="*/ 138303 w 171450"/>
                <a:gd name="connsiteY1" fmla="*/ 109919 h 161925"/>
                <a:gd name="connsiteX2" fmla="*/ 178975 w 171450"/>
                <a:gd name="connsiteY2" fmla="*/ 0 h 161925"/>
                <a:gd name="connsiteX3" fmla="*/ 28575 w 171450"/>
                <a:gd name="connsiteY3" fmla="*/ 68866 h 161925"/>
                <a:gd name="connsiteX4" fmla="*/ 0 w 171450"/>
                <a:gd name="connsiteY4" fmla="*/ 103918 h 161925"/>
                <a:gd name="connsiteX5" fmla="*/ 30385 w 171450"/>
                <a:gd name="connsiteY5" fmla="*/ 16630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61925">
                  <a:moveTo>
                    <a:pt x="36100" y="161353"/>
                  </a:moveTo>
                  <a:cubicBezTo>
                    <a:pt x="66750" y="138126"/>
                    <a:pt x="101387" y="120694"/>
                    <a:pt x="138303" y="109919"/>
                  </a:cubicBezTo>
                  <a:cubicBezTo>
                    <a:pt x="157354" y="75552"/>
                    <a:pt x="171068" y="38490"/>
                    <a:pt x="178975" y="0"/>
                  </a:cubicBezTo>
                  <a:cubicBezTo>
                    <a:pt x="122482" y="5234"/>
                    <a:pt x="69447" y="29518"/>
                    <a:pt x="28575" y="68866"/>
                  </a:cubicBezTo>
                  <a:cubicBezTo>
                    <a:pt x="17974" y="79630"/>
                    <a:pt x="8407" y="91365"/>
                    <a:pt x="0" y="103918"/>
                  </a:cubicBezTo>
                  <a:cubicBezTo>
                    <a:pt x="12064" y="123714"/>
                    <a:pt x="22238" y="144603"/>
                    <a:pt x="30385" y="166306"/>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9D3EC17A-C6EC-154B-82A1-6462D11CFFDF}"/>
                </a:ext>
              </a:extLst>
            </p:cNvPr>
            <p:cNvSpPr/>
            <p:nvPr/>
          </p:nvSpPr>
          <p:spPr>
            <a:xfrm>
              <a:off x="6772163" y="4471875"/>
              <a:ext cx="438150" cy="266700"/>
            </a:xfrm>
            <a:custGeom>
              <a:avLst/>
              <a:gdLst>
                <a:gd name="connsiteX0" fmla="*/ 41910 w 438150"/>
                <a:gd name="connsiteY0" fmla="*/ 235267 h 266700"/>
                <a:gd name="connsiteX1" fmla="*/ 79057 w 438150"/>
                <a:gd name="connsiteY1" fmla="*/ 266700 h 266700"/>
                <a:gd name="connsiteX2" fmla="*/ 358140 w 438150"/>
                <a:gd name="connsiteY2" fmla="*/ 266700 h 266700"/>
                <a:gd name="connsiteX3" fmla="*/ 395288 w 438150"/>
                <a:gd name="connsiteY3" fmla="*/ 235267 h 266700"/>
                <a:gd name="connsiteX4" fmla="*/ 438150 w 438150"/>
                <a:gd name="connsiteY4" fmla="*/ 0 h 266700"/>
                <a:gd name="connsiteX5" fmla="*/ 0 w 438150"/>
                <a:gd name="connsiteY5"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66700">
                  <a:moveTo>
                    <a:pt x="41910" y="235267"/>
                  </a:moveTo>
                  <a:cubicBezTo>
                    <a:pt x="45117" y="253317"/>
                    <a:pt x="60726" y="266525"/>
                    <a:pt x="79057" y="266700"/>
                  </a:cubicBezTo>
                  <a:lnTo>
                    <a:pt x="358140" y="266700"/>
                  </a:lnTo>
                  <a:cubicBezTo>
                    <a:pt x="376472" y="266525"/>
                    <a:pt x="392080" y="253317"/>
                    <a:pt x="395288" y="235267"/>
                  </a:cubicBezTo>
                  <a:lnTo>
                    <a:pt x="438150" y="0"/>
                  </a:lnTo>
                  <a:lnTo>
                    <a:pt x="0" y="0"/>
                  </a:ln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A9348A3B-0B19-6D47-8582-BCCAA21F9DF4}"/>
                </a:ext>
              </a:extLst>
            </p:cNvPr>
            <p:cNvSpPr/>
            <p:nvPr/>
          </p:nvSpPr>
          <p:spPr>
            <a:xfrm>
              <a:off x="6735015" y="4203556"/>
              <a:ext cx="504825" cy="228600"/>
            </a:xfrm>
            <a:custGeom>
              <a:avLst/>
              <a:gdLst>
                <a:gd name="connsiteX0" fmla="*/ 475298 w 504825"/>
                <a:gd name="connsiteY0" fmla="*/ 154019 h 228600"/>
                <a:gd name="connsiteX1" fmla="*/ 391668 w 504825"/>
                <a:gd name="connsiteY1" fmla="*/ 154019 h 228600"/>
                <a:gd name="connsiteX2" fmla="*/ 393287 w 504825"/>
                <a:gd name="connsiteY2" fmla="*/ 152781 h 228600"/>
                <a:gd name="connsiteX3" fmla="*/ 490537 w 504825"/>
                <a:gd name="connsiteY3" fmla="*/ 381 h 228600"/>
                <a:gd name="connsiteX4" fmla="*/ 310991 w 504825"/>
                <a:gd name="connsiteY4" fmla="*/ 64103 h 228600"/>
                <a:gd name="connsiteX5" fmla="*/ 268796 w 504825"/>
                <a:gd name="connsiteY5" fmla="*/ 106394 h 228600"/>
                <a:gd name="connsiteX6" fmla="*/ 297371 w 504825"/>
                <a:gd name="connsiteY6" fmla="*/ 154019 h 228600"/>
                <a:gd name="connsiteX7" fmla="*/ 275749 w 504825"/>
                <a:gd name="connsiteY7" fmla="*/ 154019 h 228600"/>
                <a:gd name="connsiteX8" fmla="*/ 202787 w 504825"/>
                <a:gd name="connsiteY8" fmla="*/ 63722 h 228600"/>
                <a:gd name="connsiteX9" fmla="*/ 23336 w 504825"/>
                <a:gd name="connsiteY9" fmla="*/ 0 h 228600"/>
                <a:gd name="connsiteX10" fmla="*/ 120491 w 504825"/>
                <a:gd name="connsiteY10" fmla="*/ 152400 h 228600"/>
                <a:gd name="connsiteX11" fmla="*/ 122110 w 504825"/>
                <a:gd name="connsiteY11" fmla="*/ 153638 h 228600"/>
                <a:gd name="connsiteX12" fmla="*/ 38100 w 504825"/>
                <a:gd name="connsiteY12" fmla="*/ 153638 h 228600"/>
                <a:gd name="connsiteX13" fmla="*/ 0 w 504825"/>
                <a:gd name="connsiteY13" fmla="*/ 191738 h 228600"/>
                <a:gd name="connsiteX14" fmla="*/ 0 w 504825"/>
                <a:gd name="connsiteY14" fmla="*/ 229838 h 228600"/>
                <a:gd name="connsiteX15" fmla="*/ 514350 w 504825"/>
                <a:gd name="connsiteY15" fmla="*/ 229838 h 228600"/>
                <a:gd name="connsiteX16" fmla="*/ 514350 w 504825"/>
                <a:gd name="connsiteY16" fmla="*/ 192119 h 228600"/>
                <a:gd name="connsiteX17" fmla="*/ 475298 w 504825"/>
                <a:gd name="connsiteY17" fmla="*/ 15401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4825" h="228600">
                  <a:moveTo>
                    <a:pt x="475298" y="154019"/>
                  </a:moveTo>
                  <a:lnTo>
                    <a:pt x="391668" y="154019"/>
                  </a:lnTo>
                  <a:lnTo>
                    <a:pt x="393287" y="152781"/>
                  </a:lnTo>
                  <a:cubicBezTo>
                    <a:pt x="469487" y="92964"/>
                    <a:pt x="490537" y="381"/>
                    <a:pt x="490537" y="381"/>
                  </a:cubicBezTo>
                  <a:cubicBezTo>
                    <a:pt x="490537" y="381"/>
                    <a:pt x="387382" y="4286"/>
                    <a:pt x="310991" y="64103"/>
                  </a:cubicBezTo>
                  <a:cubicBezTo>
                    <a:pt x="295285" y="76462"/>
                    <a:pt x="281119" y="90660"/>
                    <a:pt x="268796" y="106394"/>
                  </a:cubicBezTo>
                  <a:cubicBezTo>
                    <a:pt x="279656" y="121428"/>
                    <a:pt x="289216" y="137361"/>
                    <a:pt x="297371" y="154019"/>
                  </a:cubicBezTo>
                  <a:lnTo>
                    <a:pt x="275749" y="154019"/>
                  </a:lnTo>
                  <a:cubicBezTo>
                    <a:pt x="258201" y="119026"/>
                    <a:pt x="233315" y="88227"/>
                    <a:pt x="202787" y="63722"/>
                  </a:cubicBezTo>
                  <a:cubicBezTo>
                    <a:pt x="126587" y="3905"/>
                    <a:pt x="23336" y="0"/>
                    <a:pt x="23336" y="0"/>
                  </a:cubicBezTo>
                  <a:cubicBezTo>
                    <a:pt x="23336" y="0"/>
                    <a:pt x="44101" y="92964"/>
                    <a:pt x="120491" y="152400"/>
                  </a:cubicBezTo>
                  <a:lnTo>
                    <a:pt x="122110" y="153638"/>
                  </a:lnTo>
                  <a:lnTo>
                    <a:pt x="38100" y="153638"/>
                  </a:lnTo>
                  <a:cubicBezTo>
                    <a:pt x="17058" y="153638"/>
                    <a:pt x="0" y="170697"/>
                    <a:pt x="0" y="191738"/>
                  </a:cubicBezTo>
                  <a:lnTo>
                    <a:pt x="0" y="229838"/>
                  </a:lnTo>
                  <a:lnTo>
                    <a:pt x="514350" y="229838"/>
                  </a:lnTo>
                  <a:lnTo>
                    <a:pt x="514350" y="192119"/>
                  </a:lnTo>
                  <a:cubicBezTo>
                    <a:pt x="513494" y="171074"/>
                    <a:pt x="496358" y="154355"/>
                    <a:pt x="475298" y="154019"/>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CE9D3889-37F0-C849-BC32-546F971D2440}"/>
                </a:ext>
              </a:extLst>
            </p:cNvPr>
            <p:cNvSpPr/>
            <p:nvPr/>
          </p:nvSpPr>
          <p:spPr>
            <a:xfrm>
              <a:off x="6796451" y="4090875"/>
              <a:ext cx="209550" cy="200025"/>
            </a:xfrm>
            <a:custGeom>
              <a:avLst/>
              <a:gdLst>
                <a:gd name="connsiteX0" fmla="*/ 195453 w 209550"/>
                <a:gd name="connsiteY0" fmla="*/ 203168 h 200025"/>
                <a:gd name="connsiteX1" fmla="*/ 216789 w 209550"/>
                <a:gd name="connsiteY1" fmla="*/ 180023 h 200025"/>
                <a:gd name="connsiteX2" fmla="*/ 150114 w 209550"/>
                <a:gd name="connsiteY2" fmla="*/ 68866 h 200025"/>
                <a:gd name="connsiteX3" fmla="*/ 0 w 209550"/>
                <a:gd name="connsiteY3" fmla="*/ 0 h 200025"/>
                <a:gd name="connsiteX4" fmla="*/ 38576 w 209550"/>
                <a:gd name="connsiteY4" fmla="*/ 106299 h 200025"/>
                <a:gd name="connsiteX5" fmla="*/ 152876 w 209550"/>
                <a:gd name="connsiteY5" fmla="*/ 161353 h 200025"/>
                <a:gd name="connsiteX6" fmla="*/ 195453 w 209550"/>
                <a:gd name="connsiteY6" fmla="*/ 20316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200025">
                  <a:moveTo>
                    <a:pt x="195453" y="203168"/>
                  </a:moveTo>
                  <a:cubicBezTo>
                    <a:pt x="202154" y="195084"/>
                    <a:pt x="209276" y="187358"/>
                    <a:pt x="216789" y="180023"/>
                  </a:cubicBezTo>
                  <a:cubicBezTo>
                    <a:pt x="202763" y="138631"/>
                    <a:pt x="180028" y="100727"/>
                    <a:pt x="150114" y="68866"/>
                  </a:cubicBezTo>
                  <a:cubicBezTo>
                    <a:pt x="109317" y="29576"/>
                    <a:pt x="56392" y="5297"/>
                    <a:pt x="0" y="0"/>
                  </a:cubicBezTo>
                  <a:cubicBezTo>
                    <a:pt x="7543" y="37143"/>
                    <a:pt x="20543" y="72963"/>
                    <a:pt x="38576" y="106299"/>
                  </a:cubicBezTo>
                  <a:cubicBezTo>
                    <a:pt x="79941" y="116914"/>
                    <a:pt x="118790" y="135626"/>
                    <a:pt x="152876" y="161353"/>
                  </a:cubicBezTo>
                  <a:cubicBezTo>
                    <a:pt x="168584" y="173659"/>
                    <a:pt x="182866" y="187684"/>
                    <a:pt x="195453" y="203168"/>
                  </a:cubicBez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F6A0531E-CD01-D84B-B809-4F4AEBBB1C85}"/>
                </a:ext>
              </a:extLst>
            </p:cNvPr>
            <p:cNvSpPr/>
            <p:nvPr/>
          </p:nvSpPr>
          <p:spPr>
            <a:xfrm>
              <a:off x="6872175" y="3995625"/>
              <a:ext cx="133350" cy="180975"/>
            </a:xfrm>
            <a:custGeom>
              <a:avLst/>
              <a:gdLst>
                <a:gd name="connsiteX0" fmla="*/ 114300 w 133350"/>
                <a:gd name="connsiteY0" fmla="*/ 182118 h 180975"/>
                <a:gd name="connsiteX1" fmla="*/ 137541 w 133350"/>
                <a:gd name="connsiteY1" fmla="*/ 153543 h 180975"/>
                <a:gd name="connsiteX2" fmla="*/ 100203 w 133350"/>
                <a:gd name="connsiteY2" fmla="*/ 68485 h 180975"/>
                <a:gd name="connsiteX3" fmla="*/ 0 w 133350"/>
                <a:gd name="connsiteY3" fmla="*/ 0 h 180975"/>
                <a:gd name="connsiteX4" fmla="*/ 25241 w 133350"/>
                <a:gd name="connsiteY4" fmla="*/ 104775 h 180975"/>
                <a:gd name="connsiteX5" fmla="*/ 88201 w 133350"/>
                <a:gd name="connsiteY5" fmla="*/ 150305 h 180975"/>
                <a:gd name="connsiteX6" fmla="*/ 114300 w 133350"/>
                <a:gd name="connsiteY6" fmla="*/ 18211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80975">
                  <a:moveTo>
                    <a:pt x="114300" y="182118"/>
                  </a:moveTo>
                  <a:cubicBezTo>
                    <a:pt x="121413" y="172095"/>
                    <a:pt x="129177" y="162549"/>
                    <a:pt x="137541" y="153543"/>
                  </a:cubicBezTo>
                  <a:cubicBezTo>
                    <a:pt x="129262" y="123538"/>
                    <a:pt x="116686" y="94888"/>
                    <a:pt x="100203" y="68485"/>
                  </a:cubicBezTo>
                  <a:cubicBezTo>
                    <a:pt x="57626" y="4286"/>
                    <a:pt x="0" y="0"/>
                    <a:pt x="0" y="0"/>
                  </a:cubicBezTo>
                  <a:cubicBezTo>
                    <a:pt x="4816" y="35695"/>
                    <a:pt x="13274" y="70803"/>
                    <a:pt x="25241" y="104775"/>
                  </a:cubicBezTo>
                  <a:cubicBezTo>
                    <a:pt x="48533" y="116479"/>
                    <a:pt x="69791" y="131852"/>
                    <a:pt x="88201" y="150305"/>
                  </a:cubicBezTo>
                  <a:cubicBezTo>
                    <a:pt x="97747" y="160186"/>
                    <a:pt x="106475" y="170825"/>
                    <a:pt x="114300" y="182118"/>
                  </a:cubicBez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A3FC0D9E-8375-D746-9A6C-7C0CDFD0DA05}"/>
                </a:ext>
              </a:extLst>
            </p:cNvPr>
            <p:cNvSpPr/>
            <p:nvPr/>
          </p:nvSpPr>
          <p:spPr>
            <a:xfrm>
              <a:off x="7002001" y="3995625"/>
              <a:ext cx="104775" cy="133350"/>
            </a:xfrm>
            <a:custGeom>
              <a:avLst/>
              <a:gdLst>
                <a:gd name="connsiteX0" fmla="*/ 7906 w 104775"/>
                <a:gd name="connsiteY0" fmla="*/ 68866 h 133350"/>
                <a:gd name="connsiteX1" fmla="*/ 0 w 104775"/>
                <a:gd name="connsiteY1" fmla="*/ 81725 h 133350"/>
                <a:gd name="connsiteX2" fmla="*/ 23336 w 104775"/>
                <a:gd name="connsiteY2" fmla="*/ 138875 h 133350"/>
                <a:gd name="connsiteX3" fmla="*/ 84868 w 104775"/>
                <a:gd name="connsiteY3" fmla="*/ 99536 h 133350"/>
                <a:gd name="connsiteX4" fmla="*/ 108299 w 104775"/>
                <a:gd name="connsiteY4" fmla="*/ 0 h 133350"/>
                <a:gd name="connsiteX5" fmla="*/ 7906 w 104775"/>
                <a:gd name="connsiteY5" fmla="*/ 6886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33350">
                  <a:moveTo>
                    <a:pt x="7906" y="68866"/>
                  </a:moveTo>
                  <a:cubicBezTo>
                    <a:pt x="5143" y="73057"/>
                    <a:pt x="2572" y="77343"/>
                    <a:pt x="0" y="81725"/>
                  </a:cubicBezTo>
                  <a:cubicBezTo>
                    <a:pt x="9366" y="100087"/>
                    <a:pt x="17172" y="119204"/>
                    <a:pt x="23336" y="138875"/>
                  </a:cubicBezTo>
                  <a:cubicBezTo>
                    <a:pt x="41832" y="122850"/>
                    <a:pt x="62559" y="109598"/>
                    <a:pt x="84868" y="99536"/>
                  </a:cubicBezTo>
                  <a:cubicBezTo>
                    <a:pt x="95876" y="67192"/>
                    <a:pt x="103723" y="33858"/>
                    <a:pt x="108299" y="0"/>
                  </a:cubicBezTo>
                  <a:cubicBezTo>
                    <a:pt x="108299" y="0"/>
                    <a:pt x="51149" y="4286"/>
                    <a:pt x="7906" y="68866"/>
                  </a:cubicBezTo>
                  <a:close/>
                </a:path>
              </a:pathLst>
            </a:custGeom>
            <a:grpFill/>
            <a:ln w="9525" cap="flat">
              <a:noFill/>
              <a:prstDash val="solid"/>
              <a:miter/>
            </a:ln>
          </p:spPr>
          <p:txBody>
            <a:bodyPr rtlCol="0" anchor="ctr"/>
            <a:lstStyle/>
            <a:p>
              <a:endParaRPr lang="it-IT" sz="1013"/>
            </a:p>
          </p:txBody>
        </p:sp>
        <p:sp>
          <p:nvSpPr>
            <p:cNvPr id="216" name="Figura a mano libera 215">
              <a:extLst>
                <a:ext uri="{FF2B5EF4-FFF2-40B4-BE49-F238E27FC236}">
                  <a16:creationId xmlns:a16="http://schemas.microsoft.com/office/drawing/2014/main" id="{C109B225-E742-3B4E-96F3-E9E0C53B11DF}"/>
                </a:ext>
              </a:extLst>
            </p:cNvPr>
            <p:cNvSpPr/>
            <p:nvPr/>
          </p:nvSpPr>
          <p:spPr>
            <a:xfrm>
              <a:off x="6956376" y="3928950"/>
              <a:ext cx="66675" cy="123825"/>
            </a:xfrm>
            <a:custGeom>
              <a:avLst/>
              <a:gdLst>
                <a:gd name="connsiteX0" fmla="*/ 32099 w 66675"/>
                <a:gd name="connsiteY0" fmla="*/ 125063 h 123825"/>
                <a:gd name="connsiteX1" fmla="*/ 34766 w 66675"/>
                <a:gd name="connsiteY1" fmla="*/ 129540 h 123825"/>
                <a:gd name="connsiteX2" fmla="*/ 37624 w 66675"/>
                <a:gd name="connsiteY2" fmla="*/ 125063 h 123825"/>
                <a:gd name="connsiteX3" fmla="*/ 72009 w 66675"/>
                <a:gd name="connsiteY3" fmla="*/ 85725 h 123825"/>
                <a:gd name="connsiteX4" fmla="*/ 39052 w 66675"/>
                <a:gd name="connsiteY4" fmla="*/ 0 h 123825"/>
                <a:gd name="connsiteX5" fmla="*/ 0 w 66675"/>
                <a:gd name="connsiteY5" fmla="*/ 87440 h 123825"/>
                <a:gd name="connsiteX6" fmla="*/ 32099 w 66675"/>
                <a:gd name="connsiteY6" fmla="*/ 125063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32099" y="125063"/>
                  </a:moveTo>
                  <a:cubicBezTo>
                    <a:pt x="33052" y="126492"/>
                    <a:pt x="33814" y="128016"/>
                    <a:pt x="34766" y="129540"/>
                  </a:cubicBezTo>
                  <a:lnTo>
                    <a:pt x="37624" y="125063"/>
                  </a:lnTo>
                  <a:cubicBezTo>
                    <a:pt x="47231" y="110439"/>
                    <a:pt x="58801" y="97203"/>
                    <a:pt x="72009" y="85725"/>
                  </a:cubicBezTo>
                  <a:cubicBezTo>
                    <a:pt x="65562" y="55606"/>
                    <a:pt x="54442" y="26681"/>
                    <a:pt x="39052" y="0"/>
                  </a:cubicBezTo>
                  <a:cubicBezTo>
                    <a:pt x="21320" y="26803"/>
                    <a:pt x="8126" y="56345"/>
                    <a:pt x="0" y="87440"/>
                  </a:cubicBezTo>
                  <a:cubicBezTo>
                    <a:pt x="12262" y="98559"/>
                    <a:pt x="23050" y="111203"/>
                    <a:pt x="32099" y="125063"/>
                  </a:cubicBezTo>
                  <a:close/>
                </a:path>
              </a:pathLst>
            </a:custGeom>
            <a:grpFill/>
            <a:ln w="9525" cap="flat">
              <a:noFill/>
              <a:prstDash val="solid"/>
              <a:miter/>
            </a:ln>
          </p:spPr>
          <p:txBody>
            <a:bodyPr rtlCol="0" anchor="ctr"/>
            <a:lstStyle/>
            <a:p>
              <a:endParaRPr lang="it-IT" sz="1013"/>
            </a:p>
          </p:txBody>
        </p:sp>
      </p:grpSp>
      <p:sp>
        <p:nvSpPr>
          <p:cNvPr id="217" name="Elemento grafico 16" descr="Fiore">
            <a:extLst>
              <a:ext uri="{FF2B5EF4-FFF2-40B4-BE49-F238E27FC236}">
                <a16:creationId xmlns:a16="http://schemas.microsoft.com/office/drawing/2014/main" id="{878CCC03-E427-0648-8958-A9DC46EA4E62}"/>
              </a:ext>
            </a:extLst>
          </p:cNvPr>
          <p:cNvSpPr/>
          <p:nvPr/>
        </p:nvSpPr>
        <p:spPr>
          <a:xfrm>
            <a:off x="3141158" y="847858"/>
            <a:ext cx="198698" cy="201347"/>
          </a:xfrm>
          <a:custGeom>
            <a:avLst/>
            <a:gdLst>
              <a:gd name="connsiteX0" fmla="*/ 698809 w 714375"/>
              <a:gd name="connsiteY0" fmla="*/ 417195 h 723900"/>
              <a:gd name="connsiteX1" fmla="*/ 400676 w 714375"/>
              <a:gd name="connsiteY1" fmla="*/ 599123 h 723900"/>
              <a:gd name="connsiteX2" fmla="*/ 398771 w 714375"/>
              <a:gd name="connsiteY2" fmla="*/ 602933 h 723900"/>
              <a:gd name="connsiteX3" fmla="*/ 398771 w 714375"/>
              <a:gd name="connsiteY3" fmla="*/ 408623 h 723900"/>
              <a:gd name="connsiteX4" fmla="*/ 539741 w 714375"/>
              <a:gd name="connsiteY4" fmla="*/ 9525 h 723900"/>
              <a:gd name="connsiteX5" fmla="*/ 507356 w 714375"/>
              <a:gd name="connsiteY5" fmla="*/ 9525 h 723900"/>
              <a:gd name="connsiteX6" fmla="*/ 442586 w 714375"/>
              <a:gd name="connsiteY6" fmla="*/ 119063 h 723900"/>
              <a:gd name="connsiteX7" fmla="*/ 377816 w 714375"/>
              <a:gd name="connsiteY7" fmla="*/ 9525 h 723900"/>
              <a:gd name="connsiteX8" fmla="*/ 361624 w 714375"/>
              <a:gd name="connsiteY8" fmla="*/ 0 h 723900"/>
              <a:gd name="connsiteX9" fmla="*/ 345431 w 714375"/>
              <a:gd name="connsiteY9" fmla="*/ 9525 h 723900"/>
              <a:gd name="connsiteX10" fmla="*/ 280661 w 714375"/>
              <a:gd name="connsiteY10" fmla="*/ 119063 h 723900"/>
              <a:gd name="connsiteX11" fmla="*/ 215891 w 714375"/>
              <a:gd name="connsiteY11" fmla="*/ 9525 h 723900"/>
              <a:gd name="connsiteX12" fmla="*/ 183506 w 714375"/>
              <a:gd name="connsiteY12" fmla="*/ 9525 h 723900"/>
              <a:gd name="connsiteX13" fmla="*/ 323524 w 714375"/>
              <a:gd name="connsiteY13" fmla="*/ 408623 h 723900"/>
              <a:gd name="connsiteX14" fmla="*/ 323524 w 714375"/>
              <a:gd name="connsiteY14" fmla="*/ 601980 h 723900"/>
              <a:gd name="connsiteX15" fmla="*/ 322571 w 714375"/>
              <a:gd name="connsiteY15" fmla="*/ 600075 h 723900"/>
              <a:gd name="connsiteX16" fmla="*/ 24439 w 714375"/>
              <a:gd name="connsiteY16" fmla="*/ 418148 h 723900"/>
              <a:gd name="connsiteX17" fmla="*/ 5389 w 714375"/>
              <a:gd name="connsiteY17" fmla="*/ 449580 h 723900"/>
              <a:gd name="connsiteX18" fmla="*/ 113974 w 714375"/>
              <a:gd name="connsiteY18" fmla="*/ 652463 h 723900"/>
              <a:gd name="connsiteX19" fmla="*/ 113974 w 714375"/>
              <a:gd name="connsiteY19" fmla="*/ 652463 h 723900"/>
              <a:gd name="connsiteX20" fmla="*/ 199699 w 714375"/>
              <a:gd name="connsiteY20" fmla="*/ 723900 h 723900"/>
              <a:gd name="connsiteX21" fmla="*/ 523549 w 714375"/>
              <a:gd name="connsiteY21" fmla="*/ 723900 h 723900"/>
              <a:gd name="connsiteX22" fmla="*/ 609274 w 714375"/>
              <a:gd name="connsiteY22" fmla="*/ 652463 h 723900"/>
              <a:gd name="connsiteX23" fmla="*/ 609274 w 714375"/>
              <a:gd name="connsiteY23" fmla="*/ 652463 h 723900"/>
              <a:gd name="connsiteX24" fmla="*/ 717859 w 714375"/>
              <a:gd name="connsiteY24" fmla="*/ 449580 h 723900"/>
              <a:gd name="connsiteX25" fmla="*/ 698809 w 714375"/>
              <a:gd name="connsiteY25" fmla="*/ 41719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4375" h="723900">
                <a:moveTo>
                  <a:pt x="698809" y="417195"/>
                </a:moveTo>
                <a:cubicBezTo>
                  <a:pt x="607369" y="442913"/>
                  <a:pt x="455921" y="500063"/>
                  <a:pt x="400676" y="599123"/>
                </a:cubicBezTo>
                <a:cubicBezTo>
                  <a:pt x="399724" y="600075"/>
                  <a:pt x="399724" y="601980"/>
                  <a:pt x="398771" y="602933"/>
                </a:cubicBezTo>
                <a:lnTo>
                  <a:pt x="398771" y="408623"/>
                </a:lnTo>
                <a:cubicBezTo>
                  <a:pt x="699761" y="380048"/>
                  <a:pt x="539741" y="9525"/>
                  <a:pt x="539741" y="9525"/>
                </a:cubicBezTo>
                <a:cubicBezTo>
                  <a:pt x="532121" y="-2858"/>
                  <a:pt x="514024" y="-2858"/>
                  <a:pt x="507356" y="9525"/>
                </a:cubicBezTo>
                <a:lnTo>
                  <a:pt x="442586" y="119063"/>
                </a:lnTo>
                <a:lnTo>
                  <a:pt x="377816" y="9525"/>
                </a:lnTo>
                <a:cubicBezTo>
                  <a:pt x="374006" y="2858"/>
                  <a:pt x="367339" y="0"/>
                  <a:pt x="361624" y="0"/>
                </a:cubicBezTo>
                <a:cubicBezTo>
                  <a:pt x="355909" y="0"/>
                  <a:pt x="349241" y="2858"/>
                  <a:pt x="345431" y="9525"/>
                </a:cubicBezTo>
                <a:lnTo>
                  <a:pt x="280661" y="119063"/>
                </a:lnTo>
                <a:lnTo>
                  <a:pt x="215891" y="9525"/>
                </a:lnTo>
                <a:cubicBezTo>
                  <a:pt x="208271" y="-2858"/>
                  <a:pt x="190174" y="-2858"/>
                  <a:pt x="183506" y="9525"/>
                </a:cubicBezTo>
                <a:cubicBezTo>
                  <a:pt x="183506" y="9525"/>
                  <a:pt x="23486" y="380048"/>
                  <a:pt x="323524" y="408623"/>
                </a:cubicBezTo>
                <a:lnTo>
                  <a:pt x="323524" y="601980"/>
                </a:lnTo>
                <a:cubicBezTo>
                  <a:pt x="323524" y="601028"/>
                  <a:pt x="322571" y="601028"/>
                  <a:pt x="322571" y="600075"/>
                </a:cubicBezTo>
                <a:cubicBezTo>
                  <a:pt x="267326" y="500063"/>
                  <a:pt x="116831" y="443865"/>
                  <a:pt x="24439" y="418148"/>
                </a:cubicBezTo>
                <a:cubicBezTo>
                  <a:pt x="5389" y="412433"/>
                  <a:pt x="-7946" y="435293"/>
                  <a:pt x="5389" y="449580"/>
                </a:cubicBezTo>
                <a:cubicBezTo>
                  <a:pt x="45394" y="491490"/>
                  <a:pt x="94924" y="560070"/>
                  <a:pt x="113974" y="652463"/>
                </a:cubicBezTo>
                <a:cubicBezTo>
                  <a:pt x="113974" y="652463"/>
                  <a:pt x="113974" y="652463"/>
                  <a:pt x="113974" y="652463"/>
                </a:cubicBezTo>
                <a:cubicBezTo>
                  <a:pt x="120641" y="692468"/>
                  <a:pt x="157789" y="723900"/>
                  <a:pt x="199699" y="723900"/>
                </a:cubicBezTo>
                <a:lnTo>
                  <a:pt x="523549" y="723900"/>
                </a:lnTo>
                <a:cubicBezTo>
                  <a:pt x="565459" y="723900"/>
                  <a:pt x="602606" y="692468"/>
                  <a:pt x="609274" y="652463"/>
                </a:cubicBezTo>
                <a:cubicBezTo>
                  <a:pt x="609274" y="652463"/>
                  <a:pt x="609274" y="652463"/>
                  <a:pt x="609274" y="652463"/>
                </a:cubicBezTo>
                <a:cubicBezTo>
                  <a:pt x="628324" y="560070"/>
                  <a:pt x="677854" y="491490"/>
                  <a:pt x="717859" y="449580"/>
                </a:cubicBezTo>
                <a:cubicBezTo>
                  <a:pt x="731194" y="434340"/>
                  <a:pt x="717859" y="412433"/>
                  <a:pt x="698809" y="417195"/>
                </a:cubicBezTo>
                <a:close/>
              </a:path>
            </a:pathLst>
          </a:custGeom>
          <a:solidFill>
            <a:schemeClr val="accent3"/>
          </a:solidFill>
          <a:ln w="9525" cap="flat">
            <a:noFill/>
            <a:prstDash val="solid"/>
            <a:miter/>
          </a:ln>
        </p:spPr>
        <p:txBody>
          <a:bodyPr rtlCol="0" anchor="ctr"/>
          <a:lstStyle/>
          <a:p>
            <a:endParaRPr lang="it-IT" sz="1013"/>
          </a:p>
        </p:txBody>
      </p:sp>
      <p:grpSp>
        <p:nvGrpSpPr>
          <p:cNvPr id="218" name="Elemento grafico 18" descr="Escursione">
            <a:extLst>
              <a:ext uri="{FF2B5EF4-FFF2-40B4-BE49-F238E27FC236}">
                <a16:creationId xmlns:a16="http://schemas.microsoft.com/office/drawing/2014/main" id="{EE036D20-5249-7C4E-B6F3-40A90FF51A6C}"/>
              </a:ext>
            </a:extLst>
          </p:cNvPr>
          <p:cNvGrpSpPr/>
          <p:nvPr/>
        </p:nvGrpSpPr>
        <p:grpSpPr>
          <a:xfrm>
            <a:off x="3558096" y="821365"/>
            <a:ext cx="254333" cy="254333"/>
            <a:chOff x="6838800" y="4171800"/>
            <a:chExt cx="914400" cy="914400"/>
          </a:xfrm>
          <a:solidFill>
            <a:schemeClr val="accent3"/>
          </a:solidFill>
        </p:grpSpPr>
        <p:sp>
          <p:nvSpPr>
            <p:cNvPr id="219" name="Figura a mano libera 218">
              <a:extLst>
                <a:ext uri="{FF2B5EF4-FFF2-40B4-BE49-F238E27FC236}">
                  <a16:creationId xmlns:a16="http://schemas.microsoft.com/office/drawing/2014/main" id="{4F8E4FEB-917F-5949-9AA0-09893C609FCF}"/>
                </a:ext>
              </a:extLst>
            </p:cNvPr>
            <p:cNvSpPr/>
            <p:nvPr/>
          </p:nvSpPr>
          <p:spPr>
            <a:xfrm>
              <a:off x="7267425" y="421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571CDCBD-7795-CA44-87F6-EFA73EC9EA4C}"/>
                </a:ext>
              </a:extLst>
            </p:cNvPr>
            <p:cNvSpPr/>
            <p:nvPr/>
          </p:nvSpPr>
          <p:spPr>
            <a:xfrm>
              <a:off x="7029040" y="4390875"/>
              <a:ext cx="533400" cy="647700"/>
            </a:xfrm>
            <a:custGeom>
              <a:avLst/>
              <a:gdLst>
                <a:gd name="connsiteX0" fmla="*/ 302203 w 533400"/>
                <a:gd name="connsiteY0" fmla="*/ 301943 h 647700"/>
                <a:gd name="connsiteX1" fmla="*/ 327920 w 533400"/>
                <a:gd name="connsiteY1" fmla="*/ 173355 h 647700"/>
                <a:gd name="connsiteX2" fmla="*/ 346018 w 533400"/>
                <a:gd name="connsiteY2" fmla="*/ 215265 h 647700"/>
                <a:gd name="connsiteX3" fmla="*/ 368878 w 533400"/>
                <a:gd name="connsiteY3" fmla="*/ 236220 h 647700"/>
                <a:gd name="connsiteX4" fmla="*/ 447935 w 533400"/>
                <a:gd name="connsiteY4" fmla="*/ 262890 h 647700"/>
                <a:gd name="connsiteX5" fmla="*/ 374593 w 533400"/>
                <a:gd name="connsiteY5" fmla="*/ 355283 h 647700"/>
                <a:gd name="connsiteX6" fmla="*/ 302203 w 533400"/>
                <a:gd name="connsiteY6" fmla="*/ 301943 h 647700"/>
                <a:gd name="connsiteX7" fmla="*/ 507943 w 533400"/>
                <a:gd name="connsiteY7" fmla="*/ 201930 h 647700"/>
                <a:gd name="connsiteX8" fmla="*/ 409835 w 533400"/>
                <a:gd name="connsiteY8" fmla="*/ 169545 h 647700"/>
                <a:gd name="connsiteX9" fmla="*/ 353638 w 533400"/>
                <a:gd name="connsiteY9" fmla="*/ 40005 h 647700"/>
                <a:gd name="connsiteX10" fmla="*/ 286963 w 533400"/>
                <a:gd name="connsiteY10" fmla="*/ 0 h 647700"/>
                <a:gd name="connsiteX11" fmla="*/ 254578 w 533400"/>
                <a:gd name="connsiteY11" fmla="*/ 7620 h 647700"/>
                <a:gd name="connsiteX12" fmla="*/ 214573 w 533400"/>
                <a:gd name="connsiteY12" fmla="*/ 55245 h 647700"/>
                <a:gd name="connsiteX13" fmla="*/ 193618 w 533400"/>
                <a:gd name="connsiteY13" fmla="*/ 156210 h 647700"/>
                <a:gd name="connsiteX14" fmla="*/ 137420 w 533400"/>
                <a:gd name="connsiteY14" fmla="*/ 430530 h 647700"/>
                <a:gd name="connsiteX15" fmla="*/ 8833 w 533400"/>
                <a:gd name="connsiteY15" fmla="*/ 585788 h 647700"/>
                <a:gd name="connsiteX16" fmla="*/ 13595 w 533400"/>
                <a:gd name="connsiteY16" fmla="*/ 639128 h 647700"/>
                <a:gd name="connsiteX17" fmla="*/ 37408 w 533400"/>
                <a:gd name="connsiteY17" fmla="*/ 647700 h 647700"/>
                <a:gd name="connsiteX18" fmla="*/ 66935 w 533400"/>
                <a:gd name="connsiteY18" fmla="*/ 633413 h 647700"/>
                <a:gd name="connsiteX19" fmla="*/ 200285 w 533400"/>
                <a:gd name="connsiteY19" fmla="*/ 471488 h 647700"/>
                <a:gd name="connsiteX20" fmla="*/ 207905 w 533400"/>
                <a:gd name="connsiteY20" fmla="*/ 455295 h 647700"/>
                <a:gd name="connsiteX21" fmla="*/ 230765 w 533400"/>
                <a:gd name="connsiteY21" fmla="*/ 344805 h 647700"/>
                <a:gd name="connsiteX22" fmla="*/ 326968 w 533400"/>
                <a:gd name="connsiteY22" fmla="*/ 414338 h 647700"/>
                <a:gd name="connsiteX23" fmla="*/ 165995 w 533400"/>
                <a:gd name="connsiteY23" fmla="*/ 617220 h 647700"/>
                <a:gd name="connsiteX24" fmla="*/ 163138 w 533400"/>
                <a:gd name="connsiteY24" fmla="*/ 636270 h 647700"/>
                <a:gd name="connsiteX25" fmla="*/ 178378 w 533400"/>
                <a:gd name="connsiteY25" fmla="*/ 648653 h 647700"/>
                <a:gd name="connsiteX26" fmla="*/ 196475 w 533400"/>
                <a:gd name="connsiteY26" fmla="*/ 641033 h 647700"/>
                <a:gd name="connsiteX27" fmla="*/ 333635 w 533400"/>
                <a:gd name="connsiteY27" fmla="*/ 467678 h 647700"/>
                <a:gd name="connsiteX28" fmla="*/ 333635 w 533400"/>
                <a:gd name="connsiteY28" fmla="*/ 608648 h 647700"/>
                <a:gd name="connsiteX29" fmla="*/ 367925 w 533400"/>
                <a:gd name="connsiteY29" fmla="*/ 648653 h 647700"/>
                <a:gd name="connsiteX30" fmla="*/ 397453 w 533400"/>
                <a:gd name="connsiteY30" fmla="*/ 639128 h 647700"/>
                <a:gd name="connsiteX31" fmla="*/ 409835 w 533400"/>
                <a:gd name="connsiteY31" fmla="*/ 610553 h 647700"/>
                <a:gd name="connsiteX32" fmla="*/ 409835 w 533400"/>
                <a:gd name="connsiteY32" fmla="*/ 400050 h 647700"/>
                <a:gd name="connsiteX33" fmla="*/ 403168 w 533400"/>
                <a:gd name="connsiteY33" fmla="*/ 379095 h 647700"/>
                <a:gd name="connsiteX34" fmla="*/ 486035 w 533400"/>
                <a:gd name="connsiteY34" fmla="*/ 275273 h 647700"/>
                <a:gd name="connsiteX35" fmla="*/ 495560 w 533400"/>
                <a:gd name="connsiteY35" fmla="*/ 276225 h 647700"/>
                <a:gd name="connsiteX36" fmla="*/ 531755 w 533400"/>
                <a:gd name="connsiteY36" fmla="*/ 250508 h 647700"/>
                <a:gd name="connsiteX37" fmla="*/ 529850 w 533400"/>
                <a:gd name="connsiteY37" fmla="*/ 220980 h 647700"/>
                <a:gd name="connsiteX38" fmla="*/ 507943 w 533400"/>
                <a:gd name="connsiteY38" fmla="*/ 20193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33400" h="647700">
                  <a:moveTo>
                    <a:pt x="302203" y="301943"/>
                  </a:moveTo>
                  <a:lnTo>
                    <a:pt x="327920" y="173355"/>
                  </a:lnTo>
                  <a:lnTo>
                    <a:pt x="346018" y="215265"/>
                  </a:lnTo>
                  <a:cubicBezTo>
                    <a:pt x="350780" y="224790"/>
                    <a:pt x="358400" y="232410"/>
                    <a:pt x="368878" y="236220"/>
                  </a:cubicBezTo>
                  <a:lnTo>
                    <a:pt x="447935" y="262890"/>
                  </a:lnTo>
                  <a:lnTo>
                    <a:pt x="374593" y="355283"/>
                  </a:lnTo>
                  <a:lnTo>
                    <a:pt x="302203" y="301943"/>
                  </a:lnTo>
                  <a:close/>
                  <a:moveTo>
                    <a:pt x="507943" y="201930"/>
                  </a:moveTo>
                  <a:lnTo>
                    <a:pt x="409835" y="169545"/>
                  </a:lnTo>
                  <a:cubicBezTo>
                    <a:pt x="409835" y="169545"/>
                    <a:pt x="355543" y="43815"/>
                    <a:pt x="353638" y="40005"/>
                  </a:cubicBezTo>
                  <a:cubicBezTo>
                    <a:pt x="340303" y="15240"/>
                    <a:pt x="314585" y="0"/>
                    <a:pt x="286963" y="0"/>
                  </a:cubicBezTo>
                  <a:cubicBezTo>
                    <a:pt x="275533" y="0"/>
                    <a:pt x="265055" y="2857"/>
                    <a:pt x="254578" y="7620"/>
                  </a:cubicBezTo>
                  <a:cubicBezTo>
                    <a:pt x="233623" y="16193"/>
                    <a:pt x="218383" y="33338"/>
                    <a:pt x="214573" y="55245"/>
                  </a:cubicBezTo>
                  <a:lnTo>
                    <a:pt x="193618" y="156210"/>
                  </a:lnTo>
                  <a:lnTo>
                    <a:pt x="137420" y="430530"/>
                  </a:lnTo>
                  <a:lnTo>
                    <a:pt x="8833" y="585788"/>
                  </a:lnTo>
                  <a:cubicBezTo>
                    <a:pt x="-4502" y="601980"/>
                    <a:pt x="-2597" y="625793"/>
                    <a:pt x="13595" y="639128"/>
                  </a:cubicBezTo>
                  <a:cubicBezTo>
                    <a:pt x="20263" y="644843"/>
                    <a:pt x="28835" y="647700"/>
                    <a:pt x="37408" y="647700"/>
                  </a:cubicBezTo>
                  <a:cubicBezTo>
                    <a:pt x="48838" y="647700"/>
                    <a:pt x="59315" y="642938"/>
                    <a:pt x="66935" y="633413"/>
                  </a:cubicBezTo>
                  <a:lnTo>
                    <a:pt x="200285" y="471488"/>
                  </a:lnTo>
                  <a:cubicBezTo>
                    <a:pt x="204095" y="466725"/>
                    <a:pt x="206953" y="461010"/>
                    <a:pt x="207905" y="455295"/>
                  </a:cubicBezTo>
                  <a:lnTo>
                    <a:pt x="230765" y="344805"/>
                  </a:lnTo>
                  <a:lnTo>
                    <a:pt x="326968" y="414338"/>
                  </a:lnTo>
                  <a:lnTo>
                    <a:pt x="165995" y="617220"/>
                  </a:lnTo>
                  <a:cubicBezTo>
                    <a:pt x="161233" y="622935"/>
                    <a:pt x="160280" y="629603"/>
                    <a:pt x="163138" y="636270"/>
                  </a:cubicBezTo>
                  <a:cubicBezTo>
                    <a:pt x="165995" y="642938"/>
                    <a:pt x="171710" y="647700"/>
                    <a:pt x="178378" y="648653"/>
                  </a:cubicBezTo>
                  <a:cubicBezTo>
                    <a:pt x="185045" y="649605"/>
                    <a:pt x="191713" y="646748"/>
                    <a:pt x="196475" y="641033"/>
                  </a:cubicBezTo>
                  <a:lnTo>
                    <a:pt x="333635" y="467678"/>
                  </a:lnTo>
                  <a:lnTo>
                    <a:pt x="333635" y="608648"/>
                  </a:lnTo>
                  <a:cubicBezTo>
                    <a:pt x="333635" y="628650"/>
                    <a:pt x="347923" y="645795"/>
                    <a:pt x="367925" y="648653"/>
                  </a:cubicBezTo>
                  <a:cubicBezTo>
                    <a:pt x="378403" y="649605"/>
                    <a:pt x="389833" y="645795"/>
                    <a:pt x="397453" y="639128"/>
                  </a:cubicBezTo>
                  <a:cubicBezTo>
                    <a:pt x="405073" y="631508"/>
                    <a:pt x="409835" y="621983"/>
                    <a:pt x="409835" y="610553"/>
                  </a:cubicBezTo>
                  <a:lnTo>
                    <a:pt x="409835" y="400050"/>
                  </a:lnTo>
                  <a:cubicBezTo>
                    <a:pt x="409835" y="392430"/>
                    <a:pt x="407930" y="385763"/>
                    <a:pt x="403168" y="379095"/>
                  </a:cubicBezTo>
                  <a:lnTo>
                    <a:pt x="486035" y="275273"/>
                  </a:lnTo>
                  <a:cubicBezTo>
                    <a:pt x="488893" y="276225"/>
                    <a:pt x="492703" y="276225"/>
                    <a:pt x="495560" y="276225"/>
                  </a:cubicBezTo>
                  <a:cubicBezTo>
                    <a:pt x="511753" y="276225"/>
                    <a:pt x="526040" y="265748"/>
                    <a:pt x="531755" y="250508"/>
                  </a:cubicBezTo>
                  <a:cubicBezTo>
                    <a:pt x="534613" y="240983"/>
                    <a:pt x="534613" y="230505"/>
                    <a:pt x="529850" y="220980"/>
                  </a:cubicBezTo>
                  <a:cubicBezTo>
                    <a:pt x="525088" y="212408"/>
                    <a:pt x="517468" y="204788"/>
                    <a:pt x="507943" y="201930"/>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521AFE05-9168-A14A-BF0B-F1E2B464ADA4}"/>
                </a:ext>
              </a:extLst>
            </p:cNvPr>
            <p:cNvSpPr/>
            <p:nvPr/>
          </p:nvSpPr>
          <p:spPr>
            <a:xfrm>
              <a:off x="7041786" y="4295202"/>
              <a:ext cx="171450" cy="371475"/>
            </a:xfrm>
            <a:custGeom>
              <a:avLst/>
              <a:gdLst>
                <a:gd name="connsiteX0" fmla="*/ 95146 w 171450"/>
                <a:gd name="connsiteY0" fmla="*/ 63288 h 371475"/>
                <a:gd name="connsiteX1" fmla="*/ 117054 w 171450"/>
                <a:gd name="connsiteY1" fmla="*/ 48048 h 371475"/>
                <a:gd name="connsiteX2" fmla="*/ 132294 w 171450"/>
                <a:gd name="connsiteY2" fmla="*/ 69956 h 371475"/>
                <a:gd name="connsiteX3" fmla="*/ 110386 w 171450"/>
                <a:gd name="connsiteY3" fmla="*/ 85196 h 371475"/>
                <a:gd name="connsiteX4" fmla="*/ 95146 w 171450"/>
                <a:gd name="connsiteY4" fmla="*/ 63288 h 371475"/>
                <a:gd name="connsiteX5" fmla="*/ 178966 w 171450"/>
                <a:gd name="connsiteY5" fmla="*/ 78528 h 371475"/>
                <a:gd name="connsiteX6" fmla="*/ 141819 w 171450"/>
                <a:gd name="connsiteY6" fmla="*/ 6138 h 371475"/>
                <a:gd name="connsiteX7" fmla="*/ 61809 w 171450"/>
                <a:gd name="connsiteY7" fmla="*/ 23283 h 371475"/>
                <a:gd name="connsiteX8" fmla="*/ 57999 w 171450"/>
                <a:gd name="connsiteY8" fmla="*/ 104246 h 371475"/>
                <a:gd name="connsiteX9" fmla="*/ 37044 w 171450"/>
                <a:gd name="connsiteY9" fmla="*/ 119486 h 371475"/>
                <a:gd name="connsiteX10" fmla="*/ 1801 w 171450"/>
                <a:gd name="connsiteY10" fmla="*/ 294746 h 371475"/>
                <a:gd name="connsiteX11" fmla="*/ 15136 w 171450"/>
                <a:gd name="connsiteY11" fmla="*/ 350943 h 371475"/>
                <a:gd name="connsiteX12" fmla="*/ 66571 w 171450"/>
                <a:gd name="connsiteY12" fmla="*/ 375708 h 371475"/>
                <a:gd name="connsiteX13" fmla="*/ 131341 w 171450"/>
                <a:gd name="connsiteY13" fmla="*/ 319511 h 371475"/>
                <a:gd name="connsiteX14" fmla="*/ 166584 w 171450"/>
                <a:gd name="connsiteY14" fmla="*/ 144251 h 371475"/>
                <a:gd name="connsiteX15" fmla="*/ 163726 w 171450"/>
                <a:gd name="connsiteY15" fmla="*/ 129963 h 371475"/>
                <a:gd name="connsiteX16" fmla="*/ 152296 w 171450"/>
                <a:gd name="connsiteY16" fmla="*/ 121391 h 371475"/>
                <a:gd name="connsiteX17" fmla="*/ 150391 w 171450"/>
                <a:gd name="connsiteY17" fmla="*/ 121391 h 371475"/>
                <a:gd name="connsiteX18" fmla="*/ 178966 w 171450"/>
                <a:gd name="connsiteY18" fmla="*/ 78528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1450" h="371475">
                  <a:moveTo>
                    <a:pt x="95146" y="63288"/>
                  </a:moveTo>
                  <a:cubicBezTo>
                    <a:pt x="97051" y="52811"/>
                    <a:pt x="107529" y="46143"/>
                    <a:pt x="117054" y="48048"/>
                  </a:cubicBezTo>
                  <a:cubicBezTo>
                    <a:pt x="127531" y="49953"/>
                    <a:pt x="134199" y="60431"/>
                    <a:pt x="132294" y="69956"/>
                  </a:cubicBezTo>
                  <a:cubicBezTo>
                    <a:pt x="130389" y="80433"/>
                    <a:pt x="119911" y="87101"/>
                    <a:pt x="110386" y="85196"/>
                  </a:cubicBezTo>
                  <a:cubicBezTo>
                    <a:pt x="99909" y="83291"/>
                    <a:pt x="93241" y="72813"/>
                    <a:pt x="95146" y="63288"/>
                  </a:cubicBezTo>
                  <a:close/>
                  <a:moveTo>
                    <a:pt x="178966" y="78528"/>
                  </a:moveTo>
                  <a:cubicBezTo>
                    <a:pt x="184681" y="49001"/>
                    <a:pt x="169441" y="18521"/>
                    <a:pt x="141819" y="6138"/>
                  </a:cubicBezTo>
                  <a:cubicBezTo>
                    <a:pt x="114196" y="-6244"/>
                    <a:pt x="81811" y="423"/>
                    <a:pt x="61809" y="23283"/>
                  </a:cubicBezTo>
                  <a:cubicBezTo>
                    <a:pt x="41806" y="46143"/>
                    <a:pt x="40854" y="79481"/>
                    <a:pt x="57999" y="104246"/>
                  </a:cubicBezTo>
                  <a:cubicBezTo>
                    <a:pt x="48474" y="102341"/>
                    <a:pt x="38949" y="109008"/>
                    <a:pt x="37044" y="119486"/>
                  </a:cubicBezTo>
                  <a:lnTo>
                    <a:pt x="1801" y="294746"/>
                  </a:lnTo>
                  <a:cubicBezTo>
                    <a:pt x="-2961" y="314748"/>
                    <a:pt x="1801" y="334751"/>
                    <a:pt x="15136" y="350943"/>
                  </a:cubicBezTo>
                  <a:cubicBezTo>
                    <a:pt x="27519" y="367136"/>
                    <a:pt x="46569" y="375708"/>
                    <a:pt x="66571" y="375708"/>
                  </a:cubicBezTo>
                  <a:cubicBezTo>
                    <a:pt x="98956" y="374756"/>
                    <a:pt x="125626" y="350943"/>
                    <a:pt x="131341" y="319511"/>
                  </a:cubicBezTo>
                  <a:lnTo>
                    <a:pt x="166584" y="144251"/>
                  </a:lnTo>
                  <a:cubicBezTo>
                    <a:pt x="167536" y="139488"/>
                    <a:pt x="166584" y="134726"/>
                    <a:pt x="163726" y="129963"/>
                  </a:cubicBezTo>
                  <a:cubicBezTo>
                    <a:pt x="160869" y="126153"/>
                    <a:pt x="157059" y="123296"/>
                    <a:pt x="152296" y="121391"/>
                  </a:cubicBezTo>
                  <a:lnTo>
                    <a:pt x="150391" y="121391"/>
                  </a:lnTo>
                  <a:cubicBezTo>
                    <a:pt x="165631" y="112818"/>
                    <a:pt x="176109" y="96626"/>
                    <a:pt x="178966" y="78528"/>
                  </a:cubicBezTo>
                  <a:close/>
                </a:path>
              </a:pathLst>
            </a:custGeom>
            <a:grpFill/>
            <a:ln w="9525" cap="flat">
              <a:noFill/>
              <a:prstDash val="solid"/>
              <a:miter/>
            </a:ln>
          </p:spPr>
          <p:txBody>
            <a:bodyPr rtlCol="0" anchor="ctr"/>
            <a:lstStyle/>
            <a:p>
              <a:endParaRPr lang="it-IT" sz="1013"/>
            </a:p>
          </p:txBody>
        </p:sp>
      </p:grpSp>
      <p:grpSp>
        <p:nvGrpSpPr>
          <p:cNvPr id="233" name="Elemento grafico 20" descr="Montagne">
            <a:extLst>
              <a:ext uri="{FF2B5EF4-FFF2-40B4-BE49-F238E27FC236}">
                <a16:creationId xmlns:a16="http://schemas.microsoft.com/office/drawing/2014/main" id="{EC6EE14D-7D5E-6D43-9CAE-DE97AB7E5ADC}"/>
              </a:ext>
            </a:extLst>
          </p:cNvPr>
          <p:cNvGrpSpPr/>
          <p:nvPr/>
        </p:nvGrpSpPr>
        <p:grpSpPr>
          <a:xfrm>
            <a:off x="4030669" y="821365"/>
            <a:ext cx="254333" cy="254333"/>
            <a:chOff x="6988800" y="4321800"/>
            <a:chExt cx="914400" cy="914400"/>
          </a:xfrm>
          <a:solidFill>
            <a:schemeClr val="accent3"/>
          </a:solidFill>
        </p:grpSpPr>
        <p:sp>
          <p:nvSpPr>
            <p:cNvPr id="234" name="Figura a mano libera 233">
              <a:extLst>
                <a:ext uri="{FF2B5EF4-FFF2-40B4-BE49-F238E27FC236}">
                  <a16:creationId xmlns:a16="http://schemas.microsoft.com/office/drawing/2014/main" id="{60D443D7-7205-CF4E-863A-98C14208E899}"/>
                </a:ext>
              </a:extLst>
            </p:cNvPr>
            <p:cNvSpPr/>
            <p:nvPr/>
          </p:nvSpPr>
          <p:spPr>
            <a:xfrm>
              <a:off x="7583160" y="4701848"/>
              <a:ext cx="276225" cy="342900"/>
            </a:xfrm>
            <a:custGeom>
              <a:avLst/>
              <a:gdLst>
                <a:gd name="connsiteX0" fmla="*/ 279082 w 276225"/>
                <a:gd name="connsiteY0" fmla="*/ 313373 h 342900"/>
                <a:gd name="connsiteX1" fmla="*/ 88582 w 276225"/>
                <a:gd name="connsiteY1" fmla="*/ 8572 h 342900"/>
                <a:gd name="connsiteX2" fmla="*/ 72390 w 276225"/>
                <a:gd name="connsiteY2" fmla="*/ 0 h 342900"/>
                <a:gd name="connsiteX3" fmla="*/ 56198 w 276225"/>
                <a:gd name="connsiteY3" fmla="*/ 8572 h 342900"/>
                <a:gd name="connsiteX4" fmla="*/ 0 w 276225"/>
                <a:gd name="connsiteY4" fmla="*/ 98107 h 342900"/>
                <a:gd name="connsiteX5" fmla="*/ 120015 w 276225"/>
                <a:gd name="connsiteY5" fmla="*/ 292417 h 342900"/>
                <a:gd name="connsiteX6" fmla="*/ 125730 w 276225"/>
                <a:gd name="connsiteY6" fmla="*/ 343853 h 342900"/>
                <a:gd name="connsiteX7" fmla="*/ 260985 w 276225"/>
                <a:gd name="connsiteY7" fmla="*/ 343853 h 342900"/>
                <a:gd name="connsiteX8" fmla="*/ 279082 w 276225"/>
                <a:gd name="connsiteY8" fmla="*/ 333375 h 342900"/>
                <a:gd name="connsiteX9" fmla="*/ 279082 w 276225"/>
                <a:gd name="connsiteY9" fmla="*/ 313373 h 342900"/>
                <a:gd name="connsiteX10" fmla="*/ 279082 w 276225"/>
                <a:gd name="connsiteY10" fmla="*/ 313373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342900">
                  <a:moveTo>
                    <a:pt x="279082" y="313373"/>
                  </a:moveTo>
                  <a:lnTo>
                    <a:pt x="88582" y="8572"/>
                  </a:lnTo>
                  <a:cubicBezTo>
                    <a:pt x="84773" y="2857"/>
                    <a:pt x="79057" y="0"/>
                    <a:pt x="72390" y="0"/>
                  </a:cubicBezTo>
                  <a:cubicBezTo>
                    <a:pt x="65723" y="0"/>
                    <a:pt x="60007" y="3810"/>
                    <a:pt x="56198" y="8572"/>
                  </a:cubicBezTo>
                  <a:lnTo>
                    <a:pt x="0" y="98107"/>
                  </a:lnTo>
                  <a:lnTo>
                    <a:pt x="120015" y="292417"/>
                  </a:lnTo>
                  <a:cubicBezTo>
                    <a:pt x="130492" y="307657"/>
                    <a:pt x="132398" y="326707"/>
                    <a:pt x="125730" y="343853"/>
                  </a:cubicBezTo>
                  <a:lnTo>
                    <a:pt x="260985" y="343853"/>
                  </a:lnTo>
                  <a:cubicBezTo>
                    <a:pt x="268605" y="343853"/>
                    <a:pt x="275273" y="340042"/>
                    <a:pt x="279082" y="333375"/>
                  </a:cubicBezTo>
                  <a:cubicBezTo>
                    <a:pt x="282892" y="326707"/>
                    <a:pt x="282892" y="319088"/>
                    <a:pt x="279082" y="313373"/>
                  </a:cubicBezTo>
                  <a:lnTo>
                    <a:pt x="279082" y="313373"/>
                  </a:lnTo>
                  <a:close/>
                </a:path>
              </a:pathLst>
            </a:custGeom>
            <a:grpFill/>
            <a:ln w="9525" cap="flat">
              <a:noFill/>
              <a:prstDash val="solid"/>
              <a:miter/>
            </a:ln>
          </p:spPr>
          <p:txBody>
            <a:bodyPr rtlCol="0" anchor="ctr"/>
            <a:lstStyle/>
            <a:p>
              <a:endParaRPr lang="it-IT" sz="1013"/>
            </a:p>
          </p:txBody>
        </p:sp>
        <p:sp>
          <p:nvSpPr>
            <p:cNvPr id="235" name="Figura a mano libera 234">
              <a:extLst>
                <a:ext uri="{FF2B5EF4-FFF2-40B4-BE49-F238E27FC236}">
                  <a16:creationId xmlns:a16="http://schemas.microsoft.com/office/drawing/2014/main" id="{5EE9B9E6-93D0-9F41-89C6-CE6364F00F9B}"/>
                </a:ext>
              </a:extLst>
            </p:cNvPr>
            <p:cNvSpPr/>
            <p:nvPr/>
          </p:nvSpPr>
          <p:spPr>
            <a:xfrm>
              <a:off x="7026855" y="4512300"/>
              <a:ext cx="647700" cy="533400"/>
            </a:xfrm>
            <a:custGeom>
              <a:avLst/>
              <a:gdLst>
                <a:gd name="connsiteX0" fmla="*/ 372473 w 647700"/>
                <a:gd name="connsiteY0" fmla="*/ 220027 h 533400"/>
                <a:gd name="connsiteX1" fmla="*/ 323895 w 647700"/>
                <a:gd name="connsiteY1" fmla="*/ 263843 h 533400"/>
                <a:gd name="connsiteX2" fmla="*/ 275318 w 647700"/>
                <a:gd name="connsiteY2" fmla="*/ 220980 h 533400"/>
                <a:gd name="connsiteX3" fmla="*/ 183878 w 647700"/>
                <a:gd name="connsiteY3" fmla="*/ 276225 h 533400"/>
                <a:gd name="connsiteX4" fmla="*/ 323895 w 647700"/>
                <a:gd name="connsiteY4" fmla="*/ 47625 h 533400"/>
                <a:gd name="connsiteX5" fmla="*/ 463913 w 647700"/>
                <a:gd name="connsiteY5" fmla="*/ 276225 h 533400"/>
                <a:gd name="connsiteX6" fmla="*/ 372473 w 647700"/>
                <a:gd name="connsiteY6" fmla="*/ 220027 h 533400"/>
                <a:gd name="connsiteX7" fmla="*/ 643935 w 647700"/>
                <a:gd name="connsiteY7" fmla="*/ 502920 h 533400"/>
                <a:gd name="connsiteX8" fmla="*/ 340088 w 647700"/>
                <a:gd name="connsiteY8" fmla="*/ 8572 h 533400"/>
                <a:gd name="connsiteX9" fmla="*/ 323895 w 647700"/>
                <a:gd name="connsiteY9" fmla="*/ 0 h 533400"/>
                <a:gd name="connsiteX10" fmla="*/ 307703 w 647700"/>
                <a:gd name="connsiteY10" fmla="*/ 8572 h 533400"/>
                <a:gd name="connsiteX11" fmla="*/ 3855 w 647700"/>
                <a:gd name="connsiteY11" fmla="*/ 502920 h 533400"/>
                <a:gd name="connsiteX12" fmla="*/ 1950 w 647700"/>
                <a:gd name="connsiteY12" fmla="*/ 523875 h 533400"/>
                <a:gd name="connsiteX13" fmla="*/ 20048 w 647700"/>
                <a:gd name="connsiteY13" fmla="*/ 533400 h 533400"/>
                <a:gd name="connsiteX14" fmla="*/ 627743 w 647700"/>
                <a:gd name="connsiteY14" fmla="*/ 533400 h 533400"/>
                <a:gd name="connsiteX15" fmla="*/ 645840 w 647700"/>
                <a:gd name="connsiteY15" fmla="*/ 522923 h 533400"/>
                <a:gd name="connsiteX16" fmla="*/ 643935 w 647700"/>
                <a:gd name="connsiteY16" fmla="*/ 50292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700" h="533400">
                  <a:moveTo>
                    <a:pt x="372473" y="220027"/>
                  </a:moveTo>
                  <a:lnTo>
                    <a:pt x="323895" y="263843"/>
                  </a:lnTo>
                  <a:lnTo>
                    <a:pt x="275318" y="220980"/>
                  </a:lnTo>
                  <a:lnTo>
                    <a:pt x="183878" y="276225"/>
                  </a:lnTo>
                  <a:lnTo>
                    <a:pt x="323895" y="47625"/>
                  </a:lnTo>
                  <a:lnTo>
                    <a:pt x="463913" y="276225"/>
                  </a:lnTo>
                  <a:lnTo>
                    <a:pt x="372473" y="220027"/>
                  </a:lnTo>
                  <a:close/>
                  <a:moveTo>
                    <a:pt x="643935" y="502920"/>
                  </a:moveTo>
                  <a:lnTo>
                    <a:pt x="340088" y="8572"/>
                  </a:lnTo>
                  <a:cubicBezTo>
                    <a:pt x="336278" y="3810"/>
                    <a:pt x="330563" y="0"/>
                    <a:pt x="323895" y="0"/>
                  </a:cubicBezTo>
                  <a:cubicBezTo>
                    <a:pt x="317228" y="0"/>
                    <a:pt x="311513" y="2857"/>
                    <a:pt x="307703" y="8572"/>
                  </a:cubicBezTo>
                  <a:lnTo>
                    <a:pt x="3855" y="502920"/>
                  </a:lnTo>
                  <a:cubicBezTo>
                    <a:pt x="-907" y="508635"/>
                    <a:pt x="-907" y="517208"/>
                    <a:pt x="1950" y="523875"/>
                  </a:cubicBezTo>
                  <a:cubicBezTo>
                    <a:pt x="5760" y="529590"/>
                    <a:pt x="12428" y="533400"/>
                    <a:pt x="20048" y="533400"/>
                  </a:cubicBezTo>
                  <a:lnTo>
                    <a:pt x="627743" y="533400"/>
                  </a:lnTo>
                  <a:cubicBezTo>
                    <a:pt x="635363" y="533400"/>
                    <a:pt x="642030" y="529590"/>
                    <a:pt x="645840" y="522923"/>
                  </a:cubicBezTo>
                  <a:cubicBezTo>
                    <a:pt x="648698" y="516255"/>
                    <a:pt x="648698" y="508635"/>
                    <a:pt x="643935" y="502920"/>
                  </a:cubicBezTo>
                  <a:close/>
                </a:path>
              </a:pathLst>
            </a:custGeom>
            <a:grpFill/>
            <a:ln w="9525" cap="flat">
              <a:noFill/>
              <a:prstDash val="solid"/>
              <a:miter/>
            </a:ln>
          </p:spPr>
          <p:txBody>
            <a:bodyPr rtlCol="0" anchor="ctr"/>
            <a:lstStyle/>
            <a:p>
              <a:endParaRPr lang="it-IT" sz="1013"/>
            </a:p>
          </p:txBody>
        </p:sp>
      </p:grpSp>
      <p:sp>
        <p:nvSpPr>
          <p:cNvPr id="236" name="Elemento grafico 22" descr="Racchette">
            <a:extLst>
              <a:ext uri="{FF2B5EF4-FFF2-40B4-BE49-F238E27FC236}">
                <a16:creationId xmlns:a16="http://schemas.microsoft.com/office/drawing/2014/main" id="{4B4FBB37-246C-0C46-9FF1-0C033104A8FE}"/>
              </a:ext>
            </a:extLst>
          </p:cNvPr>
          <p:cNvSpPr/>
          <p:nvPr/>
        </p:nvSpPr>
        <p:spPr>
          <a:xfrm>
            <a:off x="4503241" y="826664"/>
            <a:ext cx="172205" cy="243736"/>
          </a:xfrm>
          <a:custGeom>
            <a:avLst/>
            <a:gdLst>
              <a:gd name="connsiteX0" fmla="*/ 613455 w 619125"/>
              <a:gd name="connsiteY0" fmla="*/ 119063 h 876300"/>
              <a:gd name="connsiteX1" fmla="*/ 585833 w 619125"/>
              <a:gd name="connsiteY1" fmla="*/ 92393 h 876300"/>
              <a:gd name="connsiteX2" fmla="*/ 572498 w 619125"/>
              <a:gd name="connsiteY2" fmla="*/ 86678 h 876300"/>
              <a:gd name="connsiteX3" fmla="*/ 559163 w 619125"/>
              <a:gd name="connsiteY3" fmla="*/ 92393 h 876300"/>
              <a:gd name="connsiteX4" fmla="*/ 557258 w 619125"/>
              <a:gd name="connsiteY4" fmla="*/ 95250 h 876300"/>
              <a:gd name="connsiteX5" fmla="*/ 551543 w 619125"/>
              <a:gd name="connsiteY5" fmla="*/ 117158 h 876300"/>
              <a:gd name="connsiteX6" fmla="*/ 544875 w 619125"/>
              <a:gd name="connsiteY6" fmla="*/ 135255 h 876300"/>
              <a:gd name="connsiteX7" fmla="*/ 525825 w 619125"/>
              <a:gd name="connsiteY7" fmla="*/ 138113 h 876300"/>
              <a:gd name="connsiteX8" fmla="*/ 512490 w 619125"/>
              <a:gd name="connsiteY8" fmla="*/ 140970 h 876300"/>
              <a:gd name="connsiteX9" fmla="*/ 510585 w 619125"/>
              <a:gd name="connsiteY9" fmla="*/ 154305 h 876300"/>
              <a:gd name="connsiteX10" fmla="*/ 507728 w 619125"/>
              <a:gd name="connsiteY10" fmla="*/ 172403 h 876300"/>
              <a:gd name="connsiteX11" fmla="*/ 490583 w 619125"/>
              <a:gd name="connsiteY11" fmla="*/ 180023 h 876300"/>
              <a:gd name="connsiteX12" fmla="*/ 468675 w 619125"/>
              <a:gd name="connsiteY12" fmla="*/ 186690 h 876300"/>
              <a:gd name="connsiteX13" fmla="*/ 466770 w 619125"/>
              <a:gd name="connsiteY13" fmla="*/ 188595 h 876300"/>
              <a:gd name="connsiteX14" fmla="*/ 461055 w 619125"/>
              <a:gd name="connsiteY14" fmla="*/ 201930 h 876300"/>
              <a:gd name="connsiteX15" fmla="*/ 466770 w 619125"/>
              <a:gd name="connsiteY15" fmla="*/ 215265 h 876300"/>
              <a:gd name="connsiteX16" fmla="*/ 480105 w 619125"/>
              <a:gd name="connsiteY16" fmla="*/ 228600 h 876300"/>
              <a:gd name="connsiteX17" fmla="*/ 328658 w 619125"/>
              <a:gd name="connsiteY17" fmla="*/ 385763 h 876300"/>
              <a:gd name="connsiteX18" fmla="*/ 328658 w 619125"/>
              <a:gd name="connsiteY18" fmla="*/ 19050 h 876300"/>
              <a:gd name="connsiteX19" fmla="*/ 309608 w 619125"/>
              <a:gd name="connsiteY19" fmla="*/ 0 h 876300"/>
              <a:gd name="connsiteX20" fmla="*/ 271508 w 619125"/>
              <a:gd name="connsiteY20" fmla="*/ 0 h 876300"/>
              <a:gd name="connsiteX21" fmla="*/ 252458 w 619125"/>
              <a:gd name="connsiteY21" fmla="*/ 19050 h 876300"/>
              <a:gd name="connsiteX22" fmla="*/ 252458 w 619125"/>
              <a:gd name="connsiteY22" fmla="*/ 21908 h 876300"/>
              <a:gd name="connsiteX23" fmla="*/ 262935 w 619125"/>
              <a:gd name="connsiteY23" fmla="*/ 41910 h 876300"/>
              <a:gd name="connsiteX24" fmla="*/ 270555 w 619125"/>
              <a:gd name="connsiteY24" fmla="*/ 59055 h 876300"/>
              <a:gd name="connsiteX25" fmla="*/ 259125 w 619125"/>
              <a:gd name="connsiteY25" fmla="*/ 74295 h 876300"/>
              <a:gd name="connsiteX26" fmla="*/ 252458 w 619125"/>
              <a:gd name="connsiteY26" fmla="*/ 85725 h 876300"/>
              <a:gd name="connsiteX27" fmla="*/ 260078 w 619125"/>
              <a:gd name="connsiteY27" fmla="*/ 97155 h 876300"/>
              <a:gd name="connsiteX28" fmla="*/ 271508 w 619125"/>
              <a:gd name="connsiteY28" fmla="*/ 112395 h 876300"/>
              <a:gd name="connsiteX29" fmla="*/ 263888 w 619125"/>
              <a:gd name="connsiteY29" fmla="*/ 129540 h 876300"/>
              <a:gd name="connsiteX30" fmla="*/ 253410 w 619125"/>
              <a:gd name="connsiteY30" fmla="*/ 149543 h 876300"/>
              <a:gd name="connsiteX31" fmla="*/ 253410 w 619125"/>
              <a:gd name="connsiteY31" fmla="*/ 152400 h 876300"/>
              <a:gd name="connsiteX32" fmla="*/ 272460 w 619125"/>
              <a:gd name="connsiteY32" fmla="*/ 171450 h 876300"/>
              <a:gd name="connsiteX33" fmla="*/ 291510 w 619125"/>
              <a:gd name="connsiteY33" fmla="*/ 171450 h 876300"/>
              <a:gd name="connsiteX34" fmla="*/ 291510 w 619125"/>
              <a:gd name="connsiteY34" fmla="*/ 425768 h 876300"/>
              <a:gd name="connsiteX35" fmla="*/ 97200 w 619125"/>
              <a:gd name="connsiteY35" fmla="*/ 625793 h 876300"/>
              <a:gd name="connsiteX36" fmla="*/ 86723 w 619125"/>
              <a:gd name="connsiteY36" fmla="*/ 615315 h 876300"/>
              <a:gd name="connsiteX37" fmla="*/ 63863 w 619125"/>
              <a:gd name="connsiteY37" fmla="*/ 604838 h 876300"/>
              <a:gd name="connsiteX38" fmla="*/ 14333 w 619125"/>
              <a:gd name="connsiteY38" fmla="*/ 600075 h 876300"/>
              <a:gd name="connsiteX39" fmla="*/ 68625 w 619125"/>
              <a:gd name="connsiteY39" fmla="*/ 653415 h 876300"/>
              <a:gd name="connsiteX40" fmla="*/ 1950 w 619125"/>
              <a:gd name="connsiteY40" fmla="*/ 733425 h 876300"/>
              <a:gd name="connsiteX41" fmla="*/ 3855 w 619125"/>
              <a:gd name="connsiteY41" fmla="*/ 747713 h 876300"/>
              <a:gd name="connsiteX42" fmla="*/ 19095 w 619125"/>
              <a:gd name="connsiteY42" fmla="*/ 748665 h 876300"/>
              <a:gd name="connsiteX43" fmla="*/ 97200 w 619125"/>
              <a:gd name="connsiteY43" fmla="*/ 679133 h 876300"/>
              <a:gd name="connsiteX44" fmla="*/ 151493 w 619125"/>
              <a:gd name="connsiteY44" fmla="*/ 732473 h 876300"/>
              <a:gd name="connsiteX45" fmla="*/ 145778 w 619125"/>
              <a:gd name="connsiteY45" fmla="*/ 684848 h 876300"/>
              <a:gd name="connsiteX46" fmla="*/ 134348 w 619125"/>
              <a:gd name="connsiteY46" fmla="*/ 661988 h 876300"/>
              <a:gd name="connsiteX47" fmla="*/ 123870 w 619125"/>
              <a:gd name="connsiteY47" fmla="*/ 651510 h 876300"/>
              <a:gd name="connsiteX48" fmla="*/ 291510 w 619125"/>
              <a:gd name="connsiteY48" fmla="*/ 480060 h 876300"/>
              <a:gd name="connsiteX49" fmla="*/ 291510 w 619125"/>
              <a:gd name="connsiteY49" fmla="*/ 723900 h 876300"/>
              <a:gd name="connsiteX50" fmla="*/ 276270 w 619125"/>
              <a:gd name="connsiteY50" fmla="*/ 723900 h 876300"/>
              <a:gd name="connsiteX51" fmla="*/ 252458 w 619125"/>
              <a:gd name="connsiteY51" fmla="*/ 732473 h 876300"/>
              <a:gd name="connsiteX52" fmla="*/ 214358 w 619125"/>
              <a:gd name="connsiteY52" fmla="*/ 762000 h 876300"/>
              <a:gd name="connsiteX53" fmla="*/ 290558 w 619125"/>
              <a:gd name="connsiteY53" fmla="*/ 762000 h 876300"/>
              <a:gd name="connsiteX54" fmla="*/ 298178 w 619125"/>
              <a:gd name="connsiteY54" fmla="*/ 866775 h 876300"/>
              <a:gd name="connsiteX55" fmla="*/ 309608 w 619125"/>
              <a:gd name="connsiteY55" fmla="*/ 876300 h 876300"/>
              <a:gd name="connsiteX56" fmla="*/ 321038 w 619125"/>
              <a:gd name="connsiteY56" fmla="*/ 866775 h 876300"/>
              <a:gd name="connsiteX57" fmla="*/ 328658 w 619125"/>
              <a:gd name="connsiteY57" fmla="*/ 762000 h 876300"/>
              <a:gd name="connsiteX58" fmla="*/ 404858 w 619125"/>
              <a:gd name="connsiteY58" fmla="*/ 762000 h 876300"/>
              <a:gd name="connsiteX59" fmla="*/ 367710 w 619125"/>
              <a:gd name="connsiteY59" fmla="*/ 732473 h 876300"/>
              <a:gd name="connsiteX60" fmla="*/ 343898 w 619125"/>
              <a:gd name="connsiteY60" fmla="*/ 723900 h 876300"/>
              <a:gd name="connsiteX61" fmla="*/ 328658 w 619125"/>
              <a:gd name="connsiteY61" fmla="*/ 723900 h 876300"/>
              <a:gd name="connsiteX62" fmla="*/ 328658 w 619125"/>
              <a:gd name="connsiteY62" fmla="*/ 441008 h 876300"/>
              <a:gd name="connsiteX63" fmla="*/ 507728 w 619125"/>
              <a:gd name="connsiteY63" fmla="*/ 256223 h 876300"/>
              <a:gd name="connsiteX64" fmla="*/ 613455 w 619125"/>
              <a:gd name="connsiteY64" fmla="*/ 146685 h 876300"/>
              <a:gd name="connsiteX65" fmla="*/ 619170 w 619125"/>
              <a:gd name="connsiteY65" fmla="*/ 133350 h 876300"/>
              <a:gd name="connsiteX66" fmla="*/ 613455 w 619125"/>
              <a:gd name="connsiteY66" fmla="*/ 119063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19125" h="876300">
                <a:moveTo>
                  <a:pt x="613455" y="119063"/>
                </a:moveTo>
                <a:lnTo>
                  <a:pt x="585833" y="92393"/>
                </a:lnTo>
                <a:cubicBezTo>
                  <a:pt x="582023" y="88583"/>
                  <a:pt x="577260" y="86678"/>
                  <a:pt x="572498" y="86678"/>
                </a:cubicBezTo>
                <a:cubicBezTo>
                  <a:pt x="567735" y="86678"/>
                  <a:pt x="562973" y="88583"/>
                  <a:pt x="559163" y="92393"/>
                </a:cubicBezTo>
                <a:lnTo>
                  <a:pt x="557258" y="95250"/>
                </a:lnTo>
                <a:cubicBezTo>
                  <a:pt x="551543" y="100965"/>
                  <a:pt x="549638" y="109538"/>
                  <a:pt x="551543" y="117158"/>
                </a:cubicBezTo>
                <a:cubicBezTo>
                  <a:pt x="552495" y="123825"/>
                  <a:pt x="550590" y="130493"/>
                  <a:pt x="544875" y="135255"/>
                </a:cubicBezTo>
                <a:cubicBezTo>
                  <a:pt x="539160" y="140018"/>
                  <a:pt x="532493" y="140970"/>
                  <a:pt x="525825" y="138113"/>
                </a:cubicBezTo>
                <a:cubicBezTo>
                  <a:pt x="521063" y="136208"/>
                  <a:pt x="516300" y="137160"/>
                  <a:pt x="512490" y="140970"/>
                </a:cubicBezTo>
                <a:cubicBezTo>
                  <a:pt x="508680" y="144780"/>
                  <a:pt x="507728" y="149543"/>
                  <a:pt x="510585" y="154305"/>
                </a:cubicBezTo>
                <a:cubicBezTo>
                  <a:pt x="513443" y="160020"/>
                  <a:pt x="512490" y="167640"/>
                  <a:pt x="507728" y="172403"/>
                </a:cubicBezTo>
                <a:cubicBezTo>
                  <a:pt x="503918" y="178118"/>
                  <a:pt x="497250" y="180975"/>
                  <a:pt x="490583" y="180023"/>
                </a:cubicBezTo>
                <a:cubicBezTo>
                  <a:pt x="482963" y="178118"/>
                  <a:pt x="474390" y="180975"/>
                  <a:pt x="468675" y="186690"/>
                </a:cubicBezTo>
                <a:lnTo>
                  <a:pt x="466770" y="188595"/>
                </a:lnTo>
                <a:cubicBezTo>
                  <a:pt x="462960" y="192405"/>
                  <a:pt x="461055" y="197168"/>
                  <a:pt x="461055" y="201930"/>
                </a:cubicBezTo>
                <a:cubicBezTo>
                  <a:pt x="461055" y="206693"/>
                  <a:pt x="462960" y="211455"/>
                  <a:pt x="466770" y="215265"/>
                </a:cubicBezTo>
                <a:lnTo>
                  <a:pt x="480105" y="228600"/>
                </a:lnTo>
                <a:lnTo>
                  <a:pt x="328658" y="385763"/>
                </a:lnTo>
                <a:lnTo>
                  <a:pt x="328658" y="19050"/>
                </a:lnTo>
                <a:cubicBezTo>
                  <a:pt x="328658" y="8573"/>
                  <a:pt x="320085" y="0"/>
                  <a:pt x="309608" y="0"/>
                </a:cubicBezTo>
                <a:lnTo>
                  <a:pt x="271508" y="0"/>
                </a:lnTo>
                <a:cubicBezTo>
                  <a:pt x="261030" y="0"/>
                  <a:pt x="252458" y="8573"/>
                  <a:pt x="252458" y="19050"/>
                </a:cubicBezTo>
                <a:lnTo>
                  <a:pt x="252458" y="21908"/>
                </a:lnTo>
                <a:cubicBezTo>
                  <a:pt x="252458" y="30480"/>
                  <a:pt x="256268" y="37148"/>
                  <a:pt x="262935" y="41910"/>
                </a:cubicBezTo>
                <a:cubicBezTo>
                  <a:pt x="268650" y="45720"/>
                  <a:pt x="271508" y="52388"/>
                  <a:pt x="270555" y="59055"/>
                </a:cubicBezTo>
                <a:cubicBezTo>
                  <a:pt x="269603" y="65723"/>
                  <a:pt x="265793" y="71438"/>
                  <a:pt x="259125" y="74295"/>
                </a:cubicBezTo>
                <a:cubicBezTo>
                  <a:pt x="255315" y="77153"/>
                  <a:pt x="252458" y="80963"/>
                  <a:pt x="252458" y="85725"/>
                </a:cubicBezTo>
                <a:cubicBezTo>
                  <a:pt x="252458" y="90488"/>
                  <a:pt x="255315" y="95250"/>
                  <a:pt x="260078" y="97155"/>
                </a:cubicBezTo>
                <a:cubicBezTo>
                  <a:pt x="266745" y="100013"/>
                  <a:pt x="270555" y="105728"/>
                  <a:pt x="271508" y="112395"/>
                </a:cubicBezTo>
                <a:cubicBezTo>
                  <a:pt x="272460" y="119063"/>
                  <a:pt x="269603" y="125730"/>
                  <a:pt x="263888" y="129540"/>
                </a:cubicBezTo>
                <a:cubicBezTo>
                  <a:pt x="257220" y="134303"/>
                  <a:pt x="253410" y="141923"/>
                  <a:pt x="253410" y="149543"/>
                </a:cubicBezTo>
                <a:lnTo>
                  <a:pt x="253410" y="152400"/>
                </a:lnTo>
                <a:cubicBezTo>
                  <a:pt x="253410" y="162878"/>
                  <a:pt x="261983" y="171450"/>
                  <a:pt x="272460" y="171450"/>
                </a:cubicBezTo>
                <a:lnTo>
                  <a:pt x="291510" y="171450"/>
                </a:lnTo>
                <a:lnTo>
                  <a:pt x="291510" y="425768"/>
                </a:lnTo>
                <a:lnTo>
                  <a:pt x="97200" y="625793"/>
                </a:lnTo>
                <a:lnTo>
                  <a:pt x="86723" y="615315"/>
                </a:lnTo>
                <a:cubicBezTo>
                  <a:pt x="80055" y="609600"/>
                  <a:pt x="72435" y="605790"/>
                  <a:pt x="63863" y="604838"/>
                </a:cubicBezTo>
                <a:lnTo>
                  <a:pt x="14333" y="600075"/>
                </a:lnTo>
                <a:lnTo>
                  <a:pt x="68625" y="653415"/>
                </a:lnTo>
                <a:lnTo>
                  <a:pt x="1950" y="733425"/>
                </a:lnTo>
                <a:cubicBezTo>
                  <a:pt x="-907" y="738188"/>
                  <a:pt x="-907" y="743903"/>
                  <a:pt x="3855" y="747713"/>
                </a:cubicBezTo>
                <a:cubicBezTo>
                  <a:pt x="7665" y="751523"/>
                  <a:pt x="14333" y="752475"/>
                  <a:pt x="19095" y="748665"/>
                </a:cubicBezTo>
                <a:lnTo>
                  <a:pt x="97200" y="679133"/>
                </a:lnTo>
                <a:lnTo>
                  <a:pt x="151493" y="732473"/>
                </a:lnTo>
                <a:lnTo>
                  <a:pt x="145778" y="684848"/>
                </a:lnTo>
                <a:cubicBezTo>
                  <a:pt x="144825" y="676275"/>
                  <a:pt x="141015" y="668655"/>
                  <a:pt x="134348" y="661988"/>
                </a:cubicBezTo>
                <a:lnTo>
                  <a:pt x="123870" y="651510"/>
                </a:lnTo>
                <a:lnTo>
                  <a:pt x="291510" y="480060"/>
                </a:lnTo>
                <a:lnTo>
                  <a:pt x="291510" y="723900"/>
                </a:lnTo>
                <a:lnTo>
                  <a:pt x="276270" y="723900"/>
                </a:lnTo>
                <a:cubicBezTo>
                  <a:pt x="267698" y="723900"/>
                  <a:pt x="259125" y="726758"/>
                  <a:pt x="252458" y="732473"/>
                </a:cubicBezTo>
                <a:lnTo>
                  <a:pt x="214358" y="762000"/>
                </a:lnTo>
                <a:lnTo>
                  <a:pt x="290558" y="762000"/>
                </a:lnTo>
                <a:lnTo>
                  <a:pt x="298178" y="866775"/>
                </a:lnTo>
                <a:cubicBezTo>
                  <a:pt x="299130" y="872490"/>
                  <a:pt x="303893" y="876300"/>
                  <a:pt x="309608" y="876300"/>
                </a:cubicBezTo>
                <a:cubicBezTo>
                  <a:pt x="315323" y="876300"/>
                  <a:pt x="320085" y="872490"/>
                  <a:pt x="321038" y="866775"/>
                </a:cubicBezTo>
                <a:lnTo>
                  <a:pt x="328658" y="762000"/>
                </a:lnTo>
                <a:lnTo>
                  <a:pt x="404858" y="762000"/>
                </a:lnTo>
                <a:lnTo>
                  <a:pt x="367710" y="732473"/>
                </a:lnTo>
                <a:cubicBezTo>
                  <a:pt x="361043" y="726758"/>
                  <a:pt x="352470" y="723900"/>
                  <a:pt x="343898" y="723900"/>
                </a:cubicBezTo>
                <a:lnTo>
                  <a:pt x="328658" y="723900"/>
                </a:lnTo>
                <a:lnTo>
                  <a:pt x="328658" y="441008"/>
                </a:lnTo>
                <a:lnTo>
                  <a:pt x="507728" y="256223"/>
                </a:lnTo>
                <a:lnTo>
                  <a:pt x="613455" y="146685"/>
                </a:lnTo>
                <a:cubicBezTo>
                  <a:pt x="617265" y="142875"/>
                  <a:pt x="619170" y="138113"/>
                  <a:pt x="619170" y="133350"/>
                </a:cubicBezTo>
                <a:cubicBezTo>
                  <a:pt x="619170" y="127635"/>
                  <a:pt x="617265" y="122873"/>
                  <a:pt x="613455" y="119063"/>
                </a:cubicBezTo>
                <a:close/>
              </a:path>
            </a:pathLst>
          </a:custGeom>
          <a:solidFill>
            <a:schemeClr val="accent3"/>
          </a:solidFill>
          <a:ln w="9525" cap="flat">
            <a:noFill/>
            <a:prstDash val="solid"/>
            <a:miter/>
          </a:ln>
        </p:spPr>
        <p:txBody>
          <a:bodyPr rtlCol="0" anchor="ctr"/>
          <a:lstStyle/>
          <a:p>
            <a:endParaRPr lang="it-IT" sz="1013"/>
          </a:p>
        </p:txBody>
      </p:sp>
      <p:grpSp>
        <p:nvGrpSpPr>
          <p:cNvPr id="237" name="Elemento grafico 24" descr="Orme">
            <a:extLst>
              <a:ext uri="{FF2B5EF4-FFF2-40B4-BE49-F238E27FC236}">
                <a16:creationId xmlns:a16="http://schemas.microsoft.com/office/drawing/2014/main" id="{4C32D5A9-BBB7-F04C-B390-9041566CB63A}"/>
              </a:ext>
            </a:extLst>
          </p:cNvPr>
          <p:cNvGrpSpPr/>
          <p:nvPr/>
        </p:nvGrpSpPr>
        <p:grpSpPr>
          <a:xfrm>
            <a:off x="4893685" y="821365"/>
            <a:ext cx="254333" cy="254333"/>
            <a:chOff x="7288800" y="4621800"/>
            <a:chExt cx="914400" cy="914400"/>
          </a:xfrm>
          <a:solidFill>
            <a:schemeClr val="accent3"/>
          </a:solidFill>
        </p:grpSpPr>
        <p:sp>
          <p:nvSpPr>
            <p:cNvPr id="238" name="Figura a mano libera 237">
              <a:extLst>
                <a:ext uri="{FF2B5EF4-FFF2-40B4-BE49-F238E27FC236}">
                  <a16:creationId xmlns:a16="http://schemas.microsoft.com/office/drawing/2014/main" id="{3C22515E-D7A6-494A-8830-1B46EAEF0183}"/>
                </a:ext>
              </a:extLst>
            </p:cNvPr>
            <p:cNvSpPr/>
            <p:nvPr/>
          </p:nvSpPr>
          <p:spPr>
            <a:xfrm>
              <a:off x="7622175" y="4659900"/>
              <a:ext cx="85725" cy="95250"/>
            </a:xfrm>
            <a:custGeom>
              <a:avLst/>
              <a:gdLst>
                <a:gd name="connsiteX0" fmla="*/ 85725 w 85725"/>
                <a:gd name="connsiteY0" fmla="*/ 47625 h 95250"/>
                <a:gd name="connsiteX1" fmla="*/ 42863 w 85725"/>
                <a:gd name="connsiteY1" fmla="*/ 95250 h 95250"/>
                <a:gd name="connsiteX2" fmla="*/ 0 w 85725"/>
                <a:gd name="connsiteY2" fmla="*/ 47625 h 95250"/>
                <a:gd name="connsiteX3" fmla="*/ 42863 w 85725"/>
                <a:gd name="connsiteY3" fmla="*/ 0 h 95250"/>
                <a:gd name="connsiteX4" fmla="*/ 85725 w 85725"/>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95250">
                  <a:moveTo>
                    <a:pt x="85725" y="47625"/>
                  </a:moveTo>
                  <a:cubicBezTo>
                    <a:pt x="85725" y="73928"/>
                    <a:pt x="66535" y="95250"/>
                    <a:pt x="42863" y="95250"/>
                  </a:cubicBezTo>
                  <a:cubicBezTo>
                    <a:pt x="19190" y="95250"/>
                    <a:pt x="0" y="73928"/>
                    <a:pt x="0" y="47625"/>
                  </a:cubicBezTo>
                  <a:cubicBezTo>
                    <a:pt x="0" y="21322"/>
                    <a:pt x="19190" y="0"/>
                    <a:pt x="42863" y="0"/>
                  </a:cubicBezTo>
                  <a:cubicBezTo>
                    <a:pt x="66535" y="0"/>
                    <a:pt x="85725" y="21322"/>
                    <a:pt x="85725" y="47625"/>
                  </a:cubicBezTo>
                  <a:close/>
                </a:path>
              </a:pathLst>
            </a:custGeom>
            <a:grpFill/>
            <a:ln w="9525" cap="flat">
              <a:noFill/>
              <a:prstDash val="solid"/>
              <a:miter/>
            </a:ln>
          </p:spPr>
          <p:txBody>
            <a:bodyPr rtlCol="0" anchor="ctr"/>
            <a:lstStyle/>
            <a:p>
              <a:endParaRPr lang="it-IT" sz="1013"/>
            </a:p>
          </p:txBody>
        </p:sp>
        <p:sp>
          <p:nvSpPr>
            <p:cNvPr id="239" name="Figura a mano libera 238">
              <a:extLst>
                <a:ext uri="{FF2B5EF4-FFF2-40B4-BE49-F238E27FC236}">
                  <a16:creationId xmlns:a16="http://schemas.microsoft.com/office/drawing/2014/main" id="{E9110CCD-14E8-0F4F-AD28-1CE6872133FF}"/>
                </a:ext>
              </a:extLst>
            </p:cNvPr>
            <p:cNvSpPr/>
            <p:nvPr/>
          </p:nvSpPr>
          <p:spPr>
            <a:xfrm>
              <a:off x="7555500" y="4698000"/>
              <a:ext cx="47625" cy="57150"/>
            </a:xfrm>
            <a:custGeom>
              <a:avLst/>
              <a:gdLst>
                <a:gd name="connsiteX0" fmla="*/ 47625 w 47625"/>
                <a:gd name="connsiteY0" fmla="*/ 28575 h 57150"/>
                <a:gd name="connsiteX1" fmla="*/ 23813 w 47625"/>
                <a:gd name="connsiteY1" fmla="*/ 57150 h 57150"/>
                <a:gd name="connsiteX2" fmla="*/ 0 w 47625"/>
                <a:gd name="connsiteY2" fmla="*/ 28575 h 57150"/>
                <a:gd name="connsiteX3" fmla="*/ 23813 w 47625"/>
                <a:gd name="connsiteY3" fmla="*/ 0 h 57150"/>
                <a:gd name="connsiteX4" fmla="*/ 47625 w 47625"/>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57150">
                  <a:moveTo>
                    <a:pt x="47625" y="28575"/>
                  </a:moveTo>
                  <a:cubicBezTo>
                    <a:pt x="47625" y="44357"/>
                    <a:pt x="36964" y="57150"/>
                    <a:pt x="23813" y="57150"/>
                  </a:cubicBezTo>
                  <a:cubicBezTo>
                    <a:pt x="10661" y="57150"/>
                    <a:pt x="0" y="44357"/>
                    <a:pt x="0" y="28575"/>
                  </a:cubicBezTo>
                  <a:cubicBezTo>
                    <a:pt x="0" y="12793"/>
                    <a:pt x="10661" y="0"/>
                    <a:pt x="23813" y="0"/>
                  </a:cubicBezTo>
                  <a:cubicBezTo>
                    <a:pt x="36964" y="0"/>
                    <a:pt x="47625" y="12793"/>
                    <a:pt x="47625" y="28575"/>
                  </a:cubicBezTo>
                  <a:close/>
                </a:path>
              </a:pathLst>
            </a:custGeom>
            <a:grpFill/>
            <a:ln w="9525" cap="flat">
              <a:noFill/>
              <a:prstDash val="solid"/>
              <a:miter/>
            </a:ln>
          </p:spPr>
          <p:txBody>
            <a:bodyPr rtlCol="0" anchor="ctr"/>
            <a:lstStyle/>
            <a:p>
              <a:endParaRPr lang="it-IT" sz="1013"/>
            </a:p>
          </p:txBody>
        </p:sp>
        <p:sp>
          <p:nvSpPr>
            <p:cNvPr id="240" name="Figura a mano libera 239">
              <a:extLst>
                <a:ext uri="{FF2B5EF4-FFF2-40B4-BE49-F238E27FC236}">
                  <a16:creationId xmlns:a16="http://schemas.microsoft.com/office/drawing/2014/main" id="{26B7980C-99C0-4E47-B57F-987FE43C7B37}"/>
                </a:ext>
              </a:extLst>
            </p:cNvPr>
            <p:cNvSpPr/>
            <p:nvPr/>
          </p:nvSpPr>
          <p:spPr>
            <a:xfrm>
              <a:off x="7507875" y="4736100"/>
              <a:ext cx="38100" cy="47625"/>
            </a:xfrm>
            <a:custGeom>
              <a:avLst/>
              <a:gdLst>
                <a:gd name="connsiteX0" fmla="*/ 38100 w 38100"/>
                <a:gd name="connsiteY0" fmla="*/ 23813 h 47625"/>
                <a:gd name="connsiteX1" fmla="*/ 19050 w 38100"/>
                <a:gd name="connsiteY1" fmla="*/ 47625 h 47625"/>
                <a:gd name="connsiteX2" fmla="*/ 0 w 38100"/>
                <a:gd name="connsiteY2" fmla="*/ 23813 h 47625"/>
                <a:gd name="connsiteX3" fmla="*/ 19050 w 38100"/>
                <a:gd name="connsiteY3" fmla="*/ 0 h 47625"/>
                <a:gd name="connsiteX4" fmla="*/ 38100 w 38100"/>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8100" y="23813"/>
                  </a:moveTo>
                  <a:cubicBezTo>
                    <a:pt x="38100" y="36964"/>
                    <a:pt x="29571" y="47625"/>
                    <a:pt x="19050" y="47625"/>
                  </a:cubicBezTo>
                  <a:cubicBezTo>
                    <a:pt x="8529" y="47625"/>
                    <a:pt x="0" y="36964"/>
                    <a:pt x="0" y="23813"/>
                  </a:cubicBezTo>
                  <a:cubicBezTo>
                    <a:pt x="0" y="10661"/>
                    <a:pt x="8529" y="0"/>
                    <a:pt x="19050" y="0"/>
                  </a:cubicBezTo>
                  <a:cubicBezTo>
                    <a:pt x="29571" y="0"/>
                    <a:pt x="38100" y="10661"/>
                    <a:pt x="38100" y="23813"/>
                  </a:cubicBez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A35D79B9-7941-2649-B05C-FEB406098577}"/>
                </a:ext>
              </a:extLst>
            </p:cNvPr>
            <p:cNvSpPr/>
            <p:nvPr/>
          </p:nvSpPr>
          <p:spPr>
            <a:xfrm>
              <a:off x="7479300" y="4783725"/>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9305ACF8-1229-FD46-B713-FA98F269221C}"/>
                </a:ext>
              </a:extLst>
            </p:cNvPr>
            <p:cNvSpPr/>
            <p:nvPr/>
          </p:nvSpPr>
          <p:spPr>
            <a:xfrm>
              <a:off x="7450725" y="4821825"/>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3" name="Figura a mano libera 262">
              <a:extLst>
                <a:ext uri="{FF2B5EF4-FFF2-40B4-BE49-F238E27FC236}">
                  <a16:creationId xmlns:a16="http://schemas.microsoft.com/office/drawing/2014/main" id="{EA1E5B33-75FD-3D47-B5A2-68127079D10C}"/>
                </a:ext>
              </a:extLst>
            </p:cNvPr>
            <p:cNvSpPr/>
            <p:nvPr/>
          </p:nvSpPr>
          <p:spPr>
            <a:xfrm>
              <a:off x="7460250" y="4783725"/>
              <a:ext cx="238125" cy="495300"/>
            </a:xfrm>
            <a:custGeom>
              <a:avLst/>
              <a:gdLst>
                <a:gd name="connsiteX0" fmla="*/ 152400 w 238125"/>
                <a:gd name="connsiteY0" fmla="*/ 0 h 495300"/>
                <a:gd name="connsiteX1" fmla="*/ 0 w 238125"/>
                <a:gd name="connsiteY1" fmla="*/ 142875 h 495300"/>
                <a:gd name="connsiteX2" fmla="*/ 38100 w 238125"/>
                <a:gd name="connsiteY2" fmla="*/ 304800 h 495300"/>
                <a:gd name="connsiteX3" fmla="*/ 123825 w 238125"/>
                <a:gd name="connsiteY3" fmla="*/ 495300 h 495300"/>
                <a:gd name="connsiteX4" fmla="*/ 180975 w 238125"/>
                <a:gd name="connsiteY4" fmla="*/ 285750 h 495300"/>
                <a:gd name="connsiteX5" fmla="*/ 238125 w 238125"/>
                <a:gd name="connsiteY5" fmla="*/ 66675 h 495300"/>
                <a:gd name="connsiteX6" fmla="*/ 152400 w 238125"/>
                <a:gd name="connsiteY6"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95300">
                  <a:moveTo>
                    <a:pt x="152400" y="0"/>
                  </a:moveTo>
                  <a:cubicBezTo>
                    <a:pt x="97155" y="0"/>
                    <a:pt x="0" y="80963"/>
                    <a:pt x="0" y="142875"/>
                  </a:cubicBezTo>
                  <a:cubicBezTo>
                    <a:pt x="0" y="230505"/>
                    <a:pt x="38100" y="239077"/>
                    <a:pt x="38100" y="304800"/>
                  </a:cubicBezTo>
                  <a:cubicBezTo>
                    <a:pt x="38100" y="370523"/>
                    <a:pt x="953" y="495300"/>
                    <a:pt x="123825" y="495300"/>
                  </a:cubicBezTo>
                  <a:cubicBezTo>
                    <a:pt x="264795" y="495300"/>
                    <a:pt x="180975" y="325755"/>
                    <a:pt x="180975" y="285750"/>
                  </a:cubicBezTo>
                  <a:cubicBezTo>
                    <a:pt x="180975" y="179070"/>
                    <a:pt x="238125" y="147638"/>
                    <a:pt x="238125" y="66675"/>
                  </a:cubicBezTo>
                  <a:cubicBezTo>
                    <a:pt x="238125" y="13335"/>
                    <a:pt x="207645" y="0"/>
                    <a:pt x="152400" y="0"/>
                  </a:cubicBezTo>
                  <a:close/>
                </a:path>
              </a:pathLst>
            </a:custGeom>
            <a:grpFill/>
            <a:ln w="9525" cap="flat">
              <a:noFill/>
              <a:prstDash val="solid"/>
              <a:miter/>
            </a:ln>
          </p:spPr>
          <p:txBody>
            <a:bodyPr rtlCol="0" anchor="ctr"/>
            <a:lstStyle/>
            <a:p>
              <a:endParaRPr lang="it-IT" sz="1013"/>
            </a:p>
          </p:txBody>
        </p:sp>
        <p:sp>
          <p:nvSpPr>
            <p:cNvPr id="264" name="Figura a mano libera 263">
              <a:extLst>
                <a:ext uri="{FF2B5EF4-FFF2-40B4-BE49-F238E27FC236}">
                  <a16:creationId xmlns:a16="http://schemas.microsoft.com/office/drawing/2014/main" id="{F84143AF-7B64-8F42-B57B-9DA69E0876D6}"/>
                </a:ext>
              </a:extLst>
            </p:cNvPr>
            <p:cNvSpPr/>
            <p:nvPr/>
          </p:nvSpPr>
          <p:spPr>
            <a:xfrm>
              <a:off x="7784100" y="4878975"/>
              <a:ext cx="85725" cy="95250"/>
            </a:xfrm>
            <a:custGeom>
              <a:avLst/>
              <a:gdLst>
                <a:gd name="connsiteX0" fmla="*/ 85725 w 85725"/>
                <a:gd name="connsiteY0" fmla="*/ 47625 h 95250"/>
                <a:gd name="connsiteX1" fmla="*/ 42863 w 85725"/>
                <a:gd name="connsiteY1" fmla="*/ 95250 h 95250"/>
                <a:gd name="connsiteX2" fmla="*/ 0 w 85725"/>
                <a:gd name="connsiteY2" fmla="*/ 47625 h 95250"/>
                <a:gd name="connsiteX3" fmla="*/ 42863 w 85725"/>
                <a:gd name="connsiteY3" fmla="*/ 0 h 95250"/>
                <a:gd name="connsiteX4" fmla="*/ 85725 w 85725"/>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95250">
                  <a:moveTo>
                    <a:pt x="85725" y="47625"/>
                  </a:moveTo>
                  <a:cubicBezTo>
                    <a:pt x="85725" y="73928"/>
                    <a:pt x="66535" y="95250"/>
                    <a:pt x="42863" y="95250"/>
                  </a:cubicBezTo>
                  <a:cubicBezTo>
                    <a:pt x="19190" y="95250"/>
                    <a:pt x="0" y="73928"/>
                    <a:pt x="0" y="47625"/>
                  </a:cubicBezTo>
                  <a:cubicBezTo>
                    <a:pt x="0" y="21322"/>
                    <a:pt x="19190" y="0"/>
                    <a:pt x="42863" y="0"/>
                  </a:cubicBezTo>
                  <a:cubicBezTo>
                    <a:pt x="66535" y="0"/>
                    <a:pt x="85725" y="21322"/>
                    <a:pt x="85725" y="47625"/>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7FA865D7-715B-FD44-B9C1-752D85C62E78}"/>
                </a:ext>
              </a:extLst>
            </p:cNvPr>
            <p:cNvSpPr/>
            <p:nvPr/>
          </p:nvSpPr>
          <p:spPr>
            <a:xfrm>
              <a:off x="7888875" y="4917075"/>
              <a:ext cx="47625" cy="57150"/>
            </a:xfrm>
            <a:custGeom>
              <a:avLst/>
              <a:gdLst>
                <a:gd name="connsiteX0" fmla="*/ 47625 w 47625"/>
                <a:gd name="connsiteY0" fmla="*/ 28575 h 57150"/>
                <a:gd name="connsiteX1" fmla="*/ 23813 w 47625"/>
                <a:gd name="connsiteY1" fmla="*/ 57150 h 57150"/>
                <a:gd name="connsiteX2" fmla="*/ 0 w 47625"/>
                <a:gd name="connsiteY2" fmla="*/ 28575 h 57150"/>
                <a:gd name="connsiteX3" fmla="*/ 23813 w 47625"/>
                <a:gd name="connsiteY3" fmla="*/ 0 h 57150"/>
                <a:gd name="connsiteX4" fmla="*/ 47625 w 47625"/>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57150">
                  <a:moveTo>
                    <a:pt x="47625" y="28575"/>
                  </a:moveTo>
                  <a:cubicBezTo>
                    <a:pt x="47625" y="44357"/>
                    <a:pt x="36964" y="57150"/>
                    <a:pt x="23813" y="57150"/>
                  </a:cubicBezTo>
                  <a:cubicBezTo>
                    <a:pt x="10661" y="57150"/>
                    <a:pt x="0" y="44357"/>
                    <a:pt x="0" y="28575"/>
                  </a:cubicBezTo>
                  <a:cubicBezTo>
                    <a:pt x="0" y="12793"/>
                    <a:pt x="10661" y="0"/>
                    <a:pt x="23813" y="0"/>
                  </a:cubicBezTo>
                  <a:cubicBezTo>
                    <a:pt x="36964" y="0"/>
                    <a:pt x="47625" y="12793"/>
                    <a:pt x="47625" y="28575"/>
                  </a:cubicBezTo>
                  <a:close/>
                </a:path>
              </a:pathLst>
            </a:custGeom>
            <a:grpFill/>
            <a:ln w="9525" cap="flat">
              <a:noFill/>
              <a:prstDash val="solid"/>
              <a:miter/>
            </a:ln>
          </p:spPr>
          <p:txBody>
            <a:bodyPr rtlCol="0" anchor="ctr"/>
            <a:lstStyle/>
            <a:p>
              <a:endParaRPr lang="it-IT" sz="1013"/>
            </a:p>
          </p:txBody>
        </p:sp>
        <p:sp>
          <p:nvSpPr>
            <p:cNvPr id="266" name="Figura a mano libera 265">
              <a:extLst>
                <a:ext uri="{FF2B5EF4-FFF2-40B4-BE49-F238E27FC236}">
                  <a16:creationId xmlns:a16="http://schemas.microsoft.com/office/drawing/2014/main" id="{876C0F6D-18FE-E34E-A758-25F6C4A3B41A}"/>
                </a:ext>
              </a:extLst>
            </p:cNvPr>
            <p:cNvSpPr/>
            <p:nvPr/>
          </p:nvSpPr>
          <p:spPr>
            <a:xfrm>
              <a:off x="7946025" y="4955175"/>
              <a:ext cx="38100" cy="47625"/>
            </a:xfrm>
            <a:custGeom>
              <a:avLst/>
              <a:gdLst>
                <a:gd name="connsiteX0" fmla="*/ 38100 w 38100"/>
                <a:gd name="connsiteY0" fmla="*/ 23813 h 47625"/>
                <a:gd name="connsiteX1" fmla="*/ 19050 w 38100"/>
                <a:gd name="connsiteY1" fmla="*/ 47625 h 47625"/>
                <a:gd name="connsiteX2" fmla="*/ 0 w 38100"/>
                <a:gd name="connsiteY2" fmla="*/ 23813 h 47625"/>
                <a:gd name="connsiteX3" fmla="*/ 19050 w 38100"/>
                <a:gd name="connsiteY3" fmla="*/ 0 h 47625"/>
                <a:gd name="connsiteX4" fmla="*/ 38100 w 38100"/>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8100" y="23813"/>
                  </a:moveTo>
                  <a:cubicBezTo>
                    <a:pt x="38100" y="36964"/>
                    <a:pt x="29571" y="47625"/>
                    <a:pt x="19050" y="47625"/>
                  </a:cubicBezTo>
                  <a:cubicBezTo>
                    <a:pt x="8529" y="47625"/>
                    <a:pt x="0" y="36964"/>
                    <a:pt x="0" y="23813"/>
                  </a:cubicBezTo>
                  <a:cubicBezTo>
                    <a:pt x="0" y="10661"/>
                    <a:pt x="8529" y="0"/>
                    <a:pt x="19050" y="0"/>
                  </a:cubicBezTo>
                  <a:cubicBezTo>
                    <a:pt x="29571" y="0"/>
                    <a:pt x="38100" y="10661"/>
                    <a:pt x="38100" y="23813"/>
                  </a:cubicBezTo>
                  <a:close/>
                </a:path>
              </a:pathLst>
            </a:custGeom>
            <a:grpFill/>
            <a:ln w="9525" cap="flat">
              <a:noFill/>
              <a:prstDash val="solid"/>
              <a:miter/>
            </a:ln>
          </p:spPr>
          <p:txBody>
            <a:bodyPr rtlCol="0" anchor="ctr"/>
            <a:lstStyle/>
            <a:p>
              <a:endParaRPr lang="it-IT" sz="1013"/>
            </a:p>
          </p:txBody>
        </p:sp>
        <p:sp>
          <p:nvSpPr>
            <p:cNvPr id="267" name="Figura a mano libera 266">
              <a:extLst>
                <a:ext uri="{FF2B5EF4-FFF2-40B4-BE49-F238E27FC236}">
                  <a16:creationId xmlns:a16="http://schemas.microsoft.com/office/drawing/2014/main" id="{86953480-209C-8648-8458-BB142F8B9622}"/>
                </a:ext>
              </a:extLst>
            </p:cNvPr>
            <p:cNvSpPr/>
            <p:nvPr/>
          </p:nvSpPr>
          <p:spPr>
            <a:xfrm>
              <a:off x="7984125" y="5002800"/>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E99C2349-FDBD-BF4F-9326-C6528994B9E8}"/>
                </a:ext>
              </a:extLst>
            </p:cNvPr>
            <p:cNvSpPr/>
            <p:nvPr/>
          </p:nvSpPr>
          <p:spPr>
            <a:xfrm>
              <a:off x="8012700" y="5040900"/>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6E4B3776-D4D5-E54F-A4DE-6058EAC38363}"/>
                </a:ext>
              </a:extLst>
            </p:cNvPr>
            <p:cNvSpPr/>
            <p:nvPr/>
          </p:nvSpPr>
          <p:spPr>
            <a:xfrm>
              <a:off x="7793625" y="5002800"/>
              <a:ext cx="238125" cy="495300"/>
            </a:xfrm>
            <a:custGeom>
              <a:avLst/>
              <a:gdLst>
                <a:gd name="connsiteX0" fmla="*/ 85725 w 238125"/>
                <a:gd name="connsiteY0" fmla="*/ 0 h 495300"/>
                <a:gd name="connsiteX1" fmla="*/ 0 w 238125"/>
                <a:gd name="connsiteY1" fmla="*/ 66675 h 495300"/>
                <a:gd name="connsiteX2" fmla="*/ 57150 w 238125"/>
                <a:gd name="connsiteY2" fmla="*/ 285750 h 495300"/>
                <a:gd name="connsiteX3" fmla="*/ 114300 w 238125"/>
                <a:gd name="connsiteY3" fmla="*/ 495300 h 495300"/>
                <a:gd name="connsiteX4" fmla="*/ 200025 w 238125"/>
                <a:gd name="connsiteY4" fmla="*/ 304800 h 495300"/>
                <a:gd name="connsiteX5" fmla="*/ 238125 w 238125"/>
                <a:gd name="connsiteY5" fmla="*/ 142875 h 495300"/>
                <a:gd name="connsiteX6" fmla="*/ 85725 w 238125"/>
                <a:gd name="connsiteY6"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95300">
                  <a:moveTo>
                    <a:pt x="85725" y="0"/>
                  </a:moveTo>
                  <a:cubicBezTo>
                    <a:pt x="30480" y="0"/>
                    <a:pt x="0" y="13335"/>
                    <a:pt x="0" y="66675"/>
                  </a:cubicBezTo>
                  <a:cubicBezTo>
                    <a:pt x="0" y="147638"/>
                    <a:pt x="57150" y="179070"/>
                    <a:pt x="57150" y="285750"/>
                  </a:cubicBezTo>
                  <a:cubicBezTo>
                    <a:pt x="57150" y="325755"/>
                    <a:pt x="-26670" y="495300"/>
                    <a:pt x="114300" y="495300"/>
                  </a:cubicBezTo>
                  <a:cubicBezTo>
                    <a:pt x="237173" y="495300"/>
                    <a:pt x="200025" y="370523"/>
                    <a:pt x="200025" y="304800"/>
                  </a:cubicBezTo>
                  <a:cubicBezTo>
                    <a:pt x="200025" y="239077"/>
                    <a:pt x="238125" y="230505"/>
                    <a:pt x="238125" y="142875"/>
                  </a:cubicBezTo>
                  <a:cubicBezTo>
                    <a:pt x="238125" y="80963"/>
                    <a:pt x="140970" y="0"/>
                    <a:pt x="85725" y="0"/>
                  </a:cubicBezTo>
                  <a:close/>
                </a:path>
              </a:pathLst>
            </a:custGeom>
            <a:grpFill/>
            <a:ln w="9525" cap="flat">
              <a:noFill/>
              <a:prstDash val="solid"/>
              <a:miter/>
            </a:ln>
          </p:spPr>
          <p:txBody>
            <a:bodyPr rtlCol="0" anchor="ctr"/>
            <a:lstStyle/>
            <a:p>
              <a:endParaRPr lang="it-IT" sz="1013"/>
            </a:p>
          </p:txBody>
        </p:sp>
      </p:grpSp>
      <p:grpSp>
        <p:nvGrpSpPr>
          <p:cNvPr id="270" name="Elemento grafico 26" descr="Insetticida spray">
            <a:extLst>
              <a:ext uri="{FF2B5EF4-FFF2-40B4-BE49-F238E27FC236}">
                <a16:creationId xmlns:a16="http://schemas.microsoft.com/office/drawing/2014/main" id="{5F50CFA9-E696-8646-9A08-B055EF4FE957}"/>
              </a:ext>
            </a:extLst>
          </p:cNvPr>
          <p:cNvGrpSpPr/>
          <p:nvPr/>
        </p:nvGrpSpPr>
        <p:grpSpPr>
          <a:xfrm>
            <a:off x="5366258" y="821365"/>
            <a:ext cx="254333" cy="254333"/>
            <a:chOff x="7438800" y="4771800"/>
            <a:chExt cx="914400" cy="914400"/>
          </a:xfrm>
          <a:solidFill>
            <a:schemeClr val="accent3"/>
          </a:solidFill>
        </p:grpSpPr>
        <p:sp>
          <p:nvSpPr>
            <p:cNvPr id="271" name="Figura a mano libera 270">
              <a:extLst>
                <a:ext uri="{FF2B5EF4-FFF2-40B4-BE49-F238E27FC236}">
                  <a16:creationId xmlns:a16="http://schemas.microsoft.com/office/drawing/2014/main" id="{5E840A34-722E-1148-8979-83CE9483825D}"/>
                </a:ext>
              </a:extLst>
            </p:cNvPr>
            <p:cNvSpPr/>
            <p:nvPr/>
          </p:nvSpPr>
          <p:spPr>
            <a:xfrm>
              <a:off x="7857900" y="4809900"/>
              <a:ext cx="76200" cy="104775"/>
            </a:xfrm>
            <a:custGeom>
              <a:avLst/>
              <a:gdLst>
                <a:gd name="connsiteX0" fmla="*/ 0 w 76200"/>
                <a:gd name="connsiteY0" fmla="*/ 85725 h 104775"/>
                <a:gd name="connsiteX1" fmla="*/ 38100 w 76200"/>
                <a:gd name="connsiteY1" fmla="*/ 104775 h 104775"/>
                <a:gd name="connsiteX2" fmla="*/ 76200 w 76200"/>
                <a:gd name="connsiteY2" fmla="*/ 85725 h 104775"/>
                <a:gd name="connsiteX3" fmla="*/ 76200 w 76200"/>
                <a:gd name="connsiteY3" fmla="*/ 57150 h 104775"/>
                <a:gd name="connsiteX4" fmla="*/ 57150 w 76200"/>
                <a:gd name="connsiteY4" fmla="*/ 38100 h 104775"/>
                <a:gd name="connsiteX5" fmla="*/ 76200 w 76200"/>
                <a:gd name="connsiteY5" fmla="*/ 19050 h 104775"/>
                <a:gd name="connsiteX6" fmla="*/ 76200 w 76200"/>
                <a:gd name="connsiteY6" fmla="*/ 0 h 104775"/>
                <a:gd name="connsiteX7" fmla="*/ 38100 w 76200"/>
                <a:gd name="connsiteY7" fmla="*/ 0 h 104775"/>
                <a:gd name="connsiteX8" fmla="*/ 0 w 76200"/>
                <a:gd name="connsiteY8" fmla="*/ 38100 h 104775"/>
                <a:gd name="connsiteX9" fmla="*/ 0 w 76200"/>
                <a:gd name="connsiteY9" fmla="*/ 85725 h 104775"/>
                <a:gd name="connsiteX10" fmla="*/ 0 w 76200"/>
                <a:gd name="connsiteY10" fmla="*/ 85725 h 104775"/>
                <a:gd name="connsiteX11" fmla="*/ 0 w 76200"/>
                <a:gd name="connsiteY11" fmla="*/ 857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 h="104775">
                  <a:moveTo>
                    <a:pt x="0" y="85725"/>
                  </a:moveTo>
                  <a:cubicBezTo>
                    <a:pt x="0" y="96203"/>
                    <a:pt x="17145" y="104775"/>
                    <a:pt x="38100" y="104775"/>
                  </a:cubicBezTo>
                  <a:cubicBezTo>
                    <a:pt x="59055" y="104775"/>
                    <a:pt x="76200" y="96203"/>
                    <a:pt x="76200" y="85725"/>
                  </a:cubicBezTo>
                  <a:lnTo>
                    <a:pt x="76200" y="57150"/>
                  </a:lnTo>
                  <a:cubicBezTo>
                    <a:pt x="65723" y="57150"/>
                    <a:pt x="57150" y="48578"/>
                    <a:pt x="57150" y="38100"/>
                  </a:cubicBezTo>
                  <a:cubicBezTo>
                    <a:pt x="57150" y="27623"/>
                    <a:pt x="65723" y="19050"/>
                    <a:pt x="76200" y="19050"/>
                  </a:cubicBezTo>
                  <a:lnTo>
                    <a:pt x="76200" y="0"/>
                  </a:lnTo>
                  <a:lnTo>
                    <a:pt x="38100" y="0"/>
                  </a:lnTo>
                  <a:cubicBezTo>
                    <a:pt x="17145" y="0"/>
                    <a:pt x="0" y="17145"/>
                    <a:pt x="0" y="38100"/>
                  </a:cubicBezTo>
                  <a:lnTo>
                    <a:pt x="0" y="85725"/>
                  </a:lnTo>
                  <a:lnTo>
                    <a:pt x="0" y="85725"/>
                  </a:lnTo>
                  <a:lnTo>
                    <a:pt x="0" y="85725"/>
                  </a:ln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BDE81238-EB5F-5B43-B581-41D6C86BB221}"/>
                </a:ext>
              </a:extLst>
            </p:cNvPr>
            <p:cNvSpPr/>
            <p:nvPr/>
          </p:nvSpPr>
          <p:spPr>
            <a:xfrm>
              <a:off x="7724550" y="4936582"/>
              <a:ext cx="342900" cy="200025"/>
            </a:xfrm>
            <a:custGeom>
              <a:avLst/>
              <a:gdLst>
                <a:gd name="connsiteX0" fmla="*/ 307658 w 342900"/>
                <a:gd name="connsiteY0" fmla="*/ 84773 h 200025"/>
                <a:gd name="connsiteX1" fmla="*/ 225743 w 342900"/>
                <a:gd name="connsiteY1" fmla="*/ 0 h 200025"/>
                <a:gd name="connsiteX2" fmla="*/ 171450 w 342900"/>
                <a:gd name="connsiteY2" fmla="*/ 16193 h 200025"/>
                <a:gd name="connsiteX3" fmla="*/ 117157 w 342900"/>
                <a:gd name="connsiteY3" fmla="*/ 0 h 200025"/>
                <a:gd name="connsiteX4" fmla="*/ 35243 w 342900"/>
                <a:gd name="connsiteY4" fmla="*/ 84773 h 200025"/>
                <a:gd name="connsiteX5" fmla="*/ 35243 w 342900"/>
                <a:gd name="connsiteY5" fmla="*/ 84773 h 200025"/>
                <a:gd name="connsiteX6" fmla="*/ 0 w 342900"/>
                <a:gd name="connsiteY6" fmla="*/ 130493 h 200025"/>
                <a:gd name="connsiteX7" fmla="*/ 171450 w 342900"/>
                <a:gd name="connsiteY7" fmla="*/ 206693 h 200025"/>
                <a:gd name="connsiteX8" fmla="*/ 342900 w 342900"/>
                <a:gd name="connsiteY8" fmla="*/ 130493 h 200025"/>
                <a:gd name="connsiteX9" fmla="*/ 307658 w 342900"/>
                <a:gd name="connsiteY9" fmla="*/ 8477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200025">
                  <a:moveTo>
                    <a:pt x="307658" y="84773"/>
                  </a:moveTo>
                  <a:cubicBezTo>
                    <a:pt x="295275" y="44768"/>
                    <a:pt x="264795" y="15240"/>
                    <a:pt x="225743" y="0"/>
                  </a:cubicBezTo>
                  <a:cubicBezTo>
                    <a:pt x="212408" y="10478"/>
                    <a:pt x="193358" y="16193"/>
                    <a:pt x="171450" y="16193"/>
                  </a:cubicBezTo>
                  <a:cubicBezTo>
                    <a:pt x="149543" y="16193"/>
                    <a:pt x="130493" y="10478"/>
                    <a:pt x="117157" y="0"/>
                  </a:cubicBezTo>
                  <a:cubicBezTo>
                    <a:pt x="78105" y="14288"/>
                    <a:pt x="47625" y="44768"/>
                    <a:pt x="35243" y="84773"/>
                  </a:cubicBezTo>
                  <a:lnTo>
                    <a:pt x="35243" y="84773"/>
                  </a:lnTo>
                  <a:cubicBezTo>
                    <a:pt x="13335" y="97155"/>
                    <a:pt x="0" y="113348"/>
                    <a:pt x="0" y="130493"/>
                  </a:cubicBezTo>
                  <a:cubicBezTo>
                    <a:pt x="0" y="172403"/>
                    <a:pt x="77152" y="206693"/>
                    <a:pt x="171450" y="206693"/>
                  </a:cubicBezTo>
                  <a:cubicBezTo>
                    <a:pt x="265748" y="206693"/>
                    <a:pt x="342900" y="172403"/>
                    <a:pt x="342900" y="130493"/>
                  </a:cubicBezTo>
                  <a:cubicBezTo>
                    <a:pt x="342900" y="113348"/>
                    <a:pt x="329565" y="97155"/>
                    <a:pt x="307658" y="84773"/>
                  </a:cubicBez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EAB697F9-A35E-8E44-8172-B07C39ABF990}"/>
                </a:ext>
              </a:extLst>
            </p:cNvPr>
            <p:cNvSpPr/>
            <p:nvPr/>
          </p:nvSpPr>
          <p:spPr>
            <a:xfrm>
              <a:off x="7724550" y="5135655"/>
              <a:ext cx="342900" cy="504825"/>
            </a:xfrm>
            <a:custGeom>
              <a:avLst/>
              <a:gdLst>
                <a:gd name="connsiteX0" fmla="*/ 307658 w 342900"/>
                <a:gd name="connsiteY0" fmla="*/ 20002 h 504825"/>
                <a:gd name="connsiteX1" fmla="*/ 171450 w 342900"/>
                <a:gd name="connsiteY1" fmla="*/ 45720 h 504825"/>
                <a:gd name="connsiteX2" fmla="*/ 35243 w 342900"/>
                <a:gd name="connsiteY2" fmla="*/ 20002 h 504825"/>
                <a:gd name="connsiteX3" fmla="*/ 0 w 342900"/>
                <a:gd name="connsiteY3" fmla="*/ 0 h 504825"/>
                <a:gd name="connsiteX4" fmla="*/ 0 w 342900"/>
                <a:gd name="connsiteY4" fmla="*/ 436245 h 504825"/>
                <a:gd name="connsiteX5" fmla="*/ 0 w 342900"/>
                <a:gd name="connsiteY5" fmla="*/ 436245 h 504825"/>
                <a:gd name="connsiteX6" fmla="*/ 171450 w 342900"/>
                <a:gd name="connsiteY6" fmla="*/ 512445 h 504825"/>
                <a:gd name="connsiteX7" fmla="*/ 342900 w 342900"/>
                <a:gd name="connsiteY7" fmla="*/ 436245 h 504825"/>
                <a:gd name="connsiteX8" fmla="*/ 342900 w 342900"/>
                <a:gd name="connsiteY8" fmla="*/ 436245 h 504825"/>
                <a:gd name="connsiteX9" fmla="*/ 342900 w 342900"/>
                <a:gd name="connsiteY9" fmla="*/ 0 h 504825"/>
                <a:gd name="connsiteX10" fmla="*/ 307658 w 342900"/>
                <a:gd name="connsiteY10" fmla="*/ 20002 h 504825"/>
                <a:gd name="connsiteX11" fmla="*/ 116205 w 342900"/>
                <a:gd name="connsiteY11" fmla="*/ 106680 h 504825"/>
                <a:gd name="connsiteX12" fmla="*/ 128588 w 342900"/>
                <a:gd name="connsiteY12" fmla="*/ 102870 h 504825"/>
                <a:gd name="connsiteX13" fmla="*/ 149543 w 342900"/>
                <a:gd name="connsiteY13" fmla="*/ 121920 h 504825"/>
                <a:gd name="connsiteX14" fmla="*/ 157163 w 342900"/>
                <a:gd name="connsiteY14" fmla="*/ 137160 h 504825"/>
                <a:gd name="connsiteX15" fmla="*/ 184785 w 342900"/>
                <a:gd name="connsiteY15" fmla="*/ 137160 h 504825"/>
                <a:gd name="connsiteX16" fmla="*/ 192405 w 342900"/>
                <a:gd name="connsiteY16" fmla="*/ 121920 h 504825"/>
                <a:gd name="connsiteX17" fmla="*/ 213360 w 342900"/>
                <a:gd name="connsiteY17" fmla="*/ 102870 h 504825"/>
                <a:gd name="connsiteX18" fmla="*/ 225743 w 342900"/>
                <a:gd name="connsiteY18" fmla="*/ 106680 h 504825"/>
                <a:gd name="connsiteX19" fmla="*/ 221933 w 342900"/>
                <a:gd name="connsiteY19" fmla="*/ 119063 h 504825"/>
                <a:gd name="connsiteX20" fmla="*/ 208598 w 342900"/>
                <a:gd name="connsiteY20" fmla="*/ 131445 h 504825"/>
                <a:gd name="connsiteX21" fmla="*/ 202883 w 342900"/>
                <a:gd name="connsiteY21" fmla="*/ 142875 h 504825"/>
                <a:gd name="connsiteX22" fmla="*/ 216218 w 342900"/>
                <a:gd name="connsiteY22" fmla="*/ 156210 h 504825"/>
                <a:gd name="connsiteX23" fmla="*/ 222885 w 342900"/>
                <a:gd name="connsiteY23" fmla="*/ 206693 h 504825"/>
                <a:gd name="connsiteX24" fmla="*/ 120015 w 342900"/>
                <a:gd name="connsiteY24" fmla="*/ 206693 h 504825"/>
                <a:gd name="connsiteX25" fmla="*/ 117157 w 342900"/>
                <a:gd name="connsiteY25" fmla="*/ 188595 h 504825"/>
                <a:gd name="connsiteX26" fmla="*/ 140970 w 342900"/>
                <a:gd name="connsiteY26" fmla="*/ 143827 h 504825"/>
                <a:gd name="connsiteX27" fmla="*/ 135255 w 342900"/>
                <a:gd name="connsiteY27" fmla="*/ 131445 h 504825"/>
                <a:gd name="connsiteX28" fmla="*/ 121920 w 342900"/>
                <a:gd name="connsiteY28" fmla="*/ 119063 h 504825"/>
                <a:gd name="connsiteX29" fmla="*/ 116205 w 342900"/>
                <a:gd name="connsiteY29" fmla="*/ 106680 h 504825"/>
                <a:gd name="connsiteX30" fmla="*/ 285750 w 342900"/>
                <a:gd name="connsiteY30" fmla="*/ 236220 h 504825"/>
                <a:gd name="connsiteX31" fmla="*/ 280035 w 342900"/>
                <a:gd name="connsiteY31" fmla="*/ 244793 h 504825"/>
                <a:gd name="connsiteX32" fmla="*/ 240983 w 342900"/>
                <a:gd name="connsiteY32" fmla="*/ 260985 h 504825"/>
                <a:gd name="connsiteX33" fmla="*/ 246698 w 342900"/>
                <a:gd name="connsiteY33" fmla="*/ 299085 h 504825"/>
                <a:gd name="connsiteX34" fmla="*/ 280035 w 342900"/>
                <a:gd name="connsiteY34" fmla="*/ 312420 h 504825"/>
                <a:gd name="connsiteX35" fmla="*/ 285750 w 342900"/>
                <a:gd name="connsiteY35" fmla="*/ 320993 h 504825"/>
                <a:gd name="connsiteX36" fmla="*/ 285750 w 342900"/>
                <a:gd name="connsiteY36" fmla="*/ 378143 h 504825"/>
                <a:gd name="connsiteX37" fmla="*/ 276225 w 342900"/>
                <a:gd name="connsiteY37" fmla="*/ 387668 h 504825"/>
                <a:gd name="connsiteX38" fmla="*/ 266700 w 342900"/>
                <a:gd name="connsiteY38" fmla="*/ 378143 h 504825"/>
                <a:gd name="connsiteX39" fmla="*/ 266700 w 342900"/>
                <a:gd name="connsiteY39" fmla="*/ 327660 h 504825"/>
                <a:gd name="connsiteX40" fmla="*/ 247650 w 342900"/>
                <a:gd name="connsiteY40" fmla="*/ 320040 h 504825"/>
                <a:gd name="connsiteX41" fmla="*/ 171450 w 342900"/>
                <a:gd name="connsiteY41" fmla="*/ 388620 h 504825"/>
                <a:gd name="connsiteX42" fmla="*/ 95250 w 342900"/>
                <a:gd name="connsiteY42" fmla="*/ 320040 h 504825"/>
                <a:gd name="connsiteX43" fmla="*/ 76200 w 342900"/>
                <a:gd name="connsiteY43" fmla="*/ 327660 h 504825"/>
                <a:gd name="connsiteX44" fmla="*/ 76200 w 342900"/>
                <a:gd name="connsiteY44" fmla="*/ 379095 h 504825"/>
                <a:gd name="connsiteX45" fmla="*/ 66675 w 342900"/>
                <a:gd name="connsiteY45" fmla="*/ 388620 h 504825"/>
                <a:gd name="connsiteX46" fmla="*/ 57150 w 342900"/>
                <a:gd name="connsiteY46" fmla="*/ 379095 h 504825"/>
                <a:gd name="connsiteX47" fmla="*/ 57150 w 342900"/>
                <a:gd name="connsiteY47" fmla="*/ 321945 h 504825"/>
                <a:gd name="connsiteX48" fmla="*/ 62865 w 342900"/>
                <a:gd name="connsiteY48" fmla="*/ 313372 h 504825"/>
                <a:gd name="connsiteX49" fmla="*/ 96202 w 342900"/>
                <a:gd name="connsiteY49" fmla="*/ 300037 h 504825"/>
                <a:gd name="connsiteX50" fmla="*/ 101918 w 342900"/>
                <a:gd name="connsiteY50" fmla="*/ 261937 h 504825"/>
                <a:gd name="connsiteX51" fmla="*/ 62865 w 342900"/>
                <a:gd name="connsiteY51" fmla="*/ 245745 h 504825"/>
                <a:gd name="connsiteX52" fmla="*/ 57150 w 342900"/>
                <a:gd name="connsiteY52" fmla="*/ 236220 h 504825"/>
                <a:gd name="connsiteX53" fmla="*/ 57150 w 342900"/>
                <a:gd name="connsiteY53" fmla="*/ 179070 h 504825"/>
                <a:gd name="connsiteX54" fmla="*/ 66675 w 342900"/>
                <a:gd name="connsiteY54" fmla="*/ 169545 h 504825"/>
                <a:gd name="connsiteX55" fmla="*/ 76200 w 342900"/>
                <a:gd name="connsiteY55" fmla="*/ 179070 h 504825"/>
                <a:gd name="connsiteX56" fmla="*/ 76200 w 342900"/>
                <a:gd name="connsiteY56" fmla="*/ 229552 h 504825"/>
                <a:gd name="connsiteX57" fmla="*/ 107632 w 342900"/>
                <a:gd name="connsiteY57" fmla="*/ 242888 h 504825"/>
                <a:gd name="connsiteX58" fmla="*/ 115252 w 342900"/>
                <a:gd name="connsiteY58" fmla="*/ 228600 h 504825"/>
                <a:gd name="connsiteX59" fmla="*/ 228600 w 342900"/>
                <a:gd name="connsiteY59" fmla="*/ 228600 h 504825"/>
                <a:gd name="connsiteX60" fmla="*/ 236220 w 342900"/>
                <a:gd name="connsiteY60" fmla="*/ 242888 h 504825"/>
                <a:gd name="connsiteX61" fmla="*/ 267653 w 342900"/>
                <a:gd name="connsiteY61" fmla="*/ 229552 h 504825"/>
                <a:gd name="connsiteX62" fmla="*/ 267653 w 342900"/>
                <a:gd name="connsiteY62" fmla="*/ 179070 h 504825"/>
                <a:gd name="connsiteX63" fmla="*/ 277178 w 342900"/>
                <a:gd name="connsiteY63" fmla="*/ 169545 h 504825"/>
                <a:gd name="connsiteX64" fmla="*/ 286703 w 342900"/>
                <a:gd name="connsiteY64" fmla="*/ 179070 h 504825"/>
                <a:gd name="connsiteX65" fmla="*/ 286703 w 342900"/>
                <a:gd name="connsiteY65" fmla="*/ 23622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42900" h="504825">
                  <a:moveTo>
                    <a:pt x="307658" y="20002"/>
                  </a:moveTo>
                  <a:cubicBezTo>
                    <a:pt x="270510" y="36195"/>
                    <a:pt x="221933" y="45720"/>
                    <a:pt x="171450" y="45720"/>
                  </a:cubicBezTo>
                  <a:cubicBezTo>
                    <a:pt x="120968" y="45720"/>
                    <a:pt x="72390" y="36195"/>
                    <a:pt x="35243" y="20002"/>
                  </a:cubicBezTo>
                  <a:cubicBezTo>
                    <a:pt x="20955" y="13335"/>
                    <a:pt x="9525" y="6668"/>
                    <a:pt x="0" y="0"/>
                  </a:cubicBezTo>
                  <a:lnTo>
                    <a:pt x="0" y="436245"/>
                  </a:lnTo>
                  <a:lnTo>
                    <a:pt x="0" y="436245"/>
                  </a:lnTo>
                  <a:cubicBezTo>
                    <a:pt x="0" y="478155"/>
                    <a:pt x="77152" y="512445"/>
                    <a:pt x="171450" y="512445"/>
                  </a:cubicBezTo>
                  <a:cubicBezTo>
                    <a:pt x="265748" y="512445"/>
                    <a:pt x="342900" y="478155"/>
                    <a:pt x="342900" y="436245"/>
                  </a:cubicBezTo>
                  <a:lnTo>
                    <a:pt x="342900" y="436245"/>
                  </a:lnTo>
                  <a:lnTo>
                    <a:pt x="342900" y="0"/>
                  </a:lnTo>
                  <a:cubicBezTo>
                    <a:pt x="333375" y="6668"/>
                    <a:pt x="321945" y="13335"/>
                    <a:pt x="307658" y="20002"/>
                  </a:cubicBezTo>
                  <a:close/>
                  <a:moveTo>
                    <a:pt x="116205" y="106680"/>
                  </a:moveTo>
                  <a:cubicBezTo>
                    <a:pt x="118110" y="101918"/>
                    <a:pt x="123825" y="100013"/>
                    <a:pt x="128588" y="102870"/>
                  </a:cubicBezTo>
                  <a:cubicBezTo>
                    <a:pt x="137160" y="106680"/>
                    <a:pt x="143827" y="113347"/>
                    <a:pt x="149543" y="121920"/>
                  </a:cubicBezTo>
                  <a:cubicBezTo>
                    <a:pt x="152400" y="126682"/>
                    <a:pt x="155258" y="132397"/>
                    <a:pt x="157163" y="137160"/>
                  </a:cubicBezTo>
                  <a:cubicBezTo>
                    <a:pt x="165735" y="135255"/>
                    <a:pt x="175260" y="134302"/>
                    <a:pt x="184785" y="137160"/>
                  </a:cubicBezTo>
                  <a:cubicBezTo>
                    <a:pt x="186690" y="132397"/>
                    <a:pt x="188595" y="127635"/>
                    <a:pt x="192405" y="121920"/>
                  </a:cubicBezTo>
                  <a:cubicBezTo>
                    <a:pt x="197168" y="113347"/>
                    <a:pt x="204788" y="107632"/>
                    <a:pt x="213360" y="102870"/>
                  </a:cubicBezTo>
                  <a:cubicBezTo>
                    <a:pt x="218123" y="100965"/>
                    <a:pt x="223838" y="102870"/>
                    <a:pt x="225743" y="106680"/>
                  </a:cubicBezTo>
                  <a:cubicBezTo>
                    <a:pt x="227648" y="111443"/>
                    <a:pt x="225743" y="117157"/>
                    <a:pt x="221933" y="119063"/>
                  </a:cubicBezTo>
                  <a:cubicBezTo>
                    <a:pt x="216218" y="121920"/>
                    <a:pt x="212408" y="125730"/>
                    <a:pt x="208598" y="131445"/>
                  </a:cubicBezTo>
                  <a:cubicBezTo>
                    <a:pt x="205740" y="135255"/>
                    <a:pt x="203835" y="139065"/>
                    <a:pt x="202883" y="142875"/>
                  </a:cubicBezTo>
                  <a:cubicBezTo>
                    <a:pt x="208598" y="146685"/>
                    <a:pt x="212408" y="150495"/>
                    <a:pt x="216218" y="156210"/>
                  </a:cubicBezTo>
                  <a:cubicBezTo>
                    <a:pt x="227648" y="174308"/>
                    <a:pt x="228600" y="192405"/>
                    <a:pt x="222885" y="206693"/>
                  </a:cubicBezTo>
                  <a:lnTo>
                    <a:pt x="120015" y="206693"/>
                  </a:lnTo>
                  <a:cubicBezTo>
                    <a:pt x="118110" y="200977"/>
                    <a:pt x="117157" y="195263"/>
                    <a:pt x="117157" y="188595"/>
                  </a:cubicBezTo>
                  <a:cubicBezTo>
                    <a:pt x="117157" y="169545"/>
                    <a:pt x="126682" y="153352"/>
                    <a:pt x="140970" y="143827"/>
                  </a:cubicBezTo>
                  <a:cubicBezTo>
                    <a:pt x="139065" y="140018"/>
                    <a:pt x="137160" y="135255"/>
                    <a:pt x="135255" y="131445"/>
                  </a:cubicBezTo>
                  <a:cubicBezTo>
                    <a:pt x="132398" y="126682"/>
                    <a:pt x="127635" y="121920"/>
                    <a:pt x="121920" y="119063"/>
                  </a:cubicBezTo>
                  <a:cubicBezTo>
                    <a:pt x="116205" y="117157"/>
                    <a:pt x="114300" y="111443"/>
                    <a:pt x="116205" y="106680"/>
                  </a:cubicBezTo>
                  <a:close/>
                  <a:moveTo>
                    <a:pt x="285750" y="236220"/>
                  </a:moveTo>
                  <a:cubicBezTo>
                    <a:pt x="285750" y="240030"/>
                    <a:pt x="283845" y="243840"/>
                    <a:pt x="280035" y="244793"/>
                  </a:cubicBezTo>
                  <a:lnTo>
                    <a:pt x="240983" y="260985"/>
                  </a:lnTo>
                  <a:cubicBezTo>
                    <a:pt x="243840" y="274320"/>
                    <a:pt x="245745" y="287655"/>
                    <a:pt x="246698" y="299085"/>
                  </a:cubicBezTo>
                  <a:lnTo>
                    <a:pt x="280035" y="312420"/>
                  </a:lnTo>
                  <a:cubicBezTo>
                    <a:pt x="283845" y="314325"/>
                    <a:pt x="285750" y="317183"/>
                    <a:pt x="285750" y="320993"/>
                  </a:cubicBezTo>
                  <a:lnTo>
                    <a:pt x="285750" y="378143"/>
                  </a:lnTo>
                  <a:cubicBezTo>
                    <a:pt x="285750" y="383858"/>
                    <a:pt x="281940" y="387668"/>
                    <a:pt x="276225" y="387668"/>
                  </a:cubicBezTo>
                  <a:cubicBezTo>
                    <a:pt x="270510" y="387668"/>
                    <a:pt x="266700" y="383858"/>
                    <a:pt x="266700" y="378143"/>
                  </a:cubicBezTo>
                  <a:lnTo>
                    <a:pt x="266700" y="327660"/>
                  </a:lnTo>
                  <a:lnTo>
                    <a:pt x="247650" y="320040"/>
                  </a:lnTo>
                  <a:cubicBezTo>
                    <a:pt x="243840" y="358140"/>
                    <a:pt x="211455" y="388620"/>
                    <a:pt x="171450" y="388620"/>
                  </a:cubicBezTo>
                  <a:cubicBezTo>
                    <a:pt x="131445" y="388620"/>
                    <a:pt x="100013" y="359093"/>
                    <a:pt x="95250" y="320040"/>
                  </a:cubicBezTo>
                  <a:lnTo>
                    <a:pt x="76200" y="327660"/>
                  </a:lnTo>
                  <a:lnTo>
                    <a:pt x="76200" y="379095"/>
                  </a:lnTo>
                  <a:cubicBezTo>
                    <a:pt x="76200" y="384810"/>
                    <a:pt x="72390" y="388620"/>
                    <a:pt x="66675" y="388620"/>
                  </a:cubicBezTo>
                  <a:cubicBezTo>
                    <a:pt x="60960" y="388620"/>
                    <a:pt x="57150" y="384810"/>
                    <a:pt x="57150" y="379095"/>
                  </a:cubicBezTo>
                  <a:lnTo>
                    <a:pt x="57150" y="321945"/>
                  </a:lnTo>
                  <a:cubicBezTo>
                    <a:pt x="57150" y="318135"/>
                    <a:pt x="59055" y="314325"/>
                    <a:pt x="62865" y="313372"/>
                  </a:cubicBezTo>
                  <a:lnTo>
                    <a:pt x="96202" y="300037"/>
                  </a:lnTo>
                  <a:cubicBezTo>
                    <a:pt x="97155" y="288608"/>
                    <a:pt x="99060" y="274320"/>
                    <a:pt x="101918" y="261937"/>
                  </a:cubicBezTo>
                  <a:lnTo>
                    <a:pt x="62865" y="245745"/>
                  </a:lnTo>
                  <a:cubicBezTo>
                    <a:pt x="59055" y="243840"/>
                    <a:pt x="57150" y="240030"/>
                    <a:pt x="57150" y="236220"/>
                  </a:cubicBezTo>
                  <a:lnTo>
                    <a:pt x="57150" y="179070"/>
                  </a:lnTo>
                  <a:cubicBezTo>
                    <a:pt x="57150" y="173355"/>
                    <a:pt x="60960" y="169545"/>
                    <a:pt x="66675" y="169545"/>
                  </a:cubicBezTo>
                  <a:cubicBezTo>
                    <a:pt x="72390" y="169545"/>
                    <a:pt x="76200" y="173355"/>
                    <a:pt x="76200" y="179070"/>
                  </a:cubicBezTo>
                  <a:lnTo>
                    <a:pt x="76200" y="229552"/>
                  </a:lnTo>
                  <a:lnTo>
                    <a:pt x="107632" y="242888"/>
                  </a:lnTo>
                  <a:cubicBezTo>
                    <a:pt x="109538" y="237172"/>
                    <a:pt x="112395" y="231458"/>
                    <a:pt x="115252" y="228600"/>
                  </a:cubicBezTo>
                  <a:lnTo>
                    <a:pt x="228600" y="228600"/>
                  </a:lnTo>
                  <a:cubicBezTo>
                    <a:pt x="231458" y="231458"/>
                    <a:pt x="233363" y="236220"/>
                    <a:pt x="236220" y="242888"/>
                  </a:cubicBezTo>
                  <a:lnTo>
                    <a:pt x="267653" y="229552"/>
                  </a:lnTo>
                  <a:lnTo>
                    <a:pt x="267653" y="179070"/>
                  </a:lnTo>
                  <a:cubicBezTo>
                    <a:pt x="267653" y="173355"/>
                    <a:pt x="271463" y="169545"/>
                    <a:pt x="277178" y="169545"/>
                  </a:cubicBezTo>
                  <a:cubicBezTo>
                    <a:pt x="282893" y="169545"/>
                    <a:pt x="286703" y="173355"/>
                    <a:pt x="286703" y="179070"/>
                  </a:cubicBezTo>
                  <a:lnTo>
                    <a:pt x="286703" y="236220"/>
                  </a:lnTo>
                  <a:close/>
                </a:path>
              </a:pathLst>
            </a:custGeom>
            <a:grpFill/>
            <a:ln w="9525" cap="flat">
              <a:noFill/>
              <a:prstDash val="solid"/>
              <a:miter/>
            </a:ln>
          </p:spPr>
          <p:txBody>
            <a:bodyPr rtlCol="0" anchor="ctr"/>
            <a:lstStyle/>
            <a:p>
              <a:endParaRPr lang="it-IT" sz="1013"/>
            </a:p>
          </p:txBody>
        </p:sp>
      </p:grpSp>
      <p:grpSp>
        <p:nvGrpSpPr>
          <p:cNvPr id="274" name="Elemento grafico 28" descr="Falò">
            <a:extLst>
              <a:ext uri="{FF2B5EF4-FFF2-40B4-BE49-F238E27FC236}">
                <a16:creationId xmlns:a16="http://schemas.microsoft.com/office/drawing/2014/main" id="{18C8E21F-3FC8-B04D-8737-4A75D00BA5FA}"/>
              </a:ext>
            </a:extLst>
          </p:cNvPr>
          <p:cNvGrpSpPr/>
          <p:nvPr/>
        </p:nvGrpSpPr>
        <p:grpSpPr>
          <a:xfrm>
            <a:off x="5838831" y="821365"/>
            <a:ext cx="254333" cy="254333"/>
            <a:chOff x="7588800" y="4921800"/>
            <a:chExt cx="914400" cy="914400"/>
          </a:xfrm>
          <a:solidFill>
            <a:schemeClr val="accent3"/>
          </a:solidFill>
        </p:grpSpPr>
        <p:sp>
          <p:nvSpPr>
            <p:cNvPr id="275" name="Figura a mano libera 274">
              <a:extLst>
                <a:ext uri="{FF2B5EF4-FFF2-40B4-BE49-F238E27FC236}">
                  <a16:creationId xmlns:a16="http://schemas.microsoft.com/office/drawing/2014/main" id="{DF29C15D-4189-874A-B0D9-7EE4B60FACAC}"/>
                </a:ext>
              </a:extLst>
            </p:cNvPr>
            <p:cNvSpPr/>
            <p:nvPr/>
          </p:nvSpPr>
          <p:spPr>
            <a:xfrm>
              <a:off x="7871143" y="4979902"/>
              <a:ext cx="342900" cy="514350"/>
            </a:xfrm>
            <a:custGeom>
              <a:avLst/>
              <a:gdLst>
                <a:gd name="connsiteX0" fmla="*/ 331067 w 342900"/>
                <a:gd name="connsiteY0" fmla="*/ 264795 h 514350"/>
                <a:gd name="connsiteX1" fmla="*/ 252962 w 342900"/>
                <a:gd name="connsiteY1" fmla="*/ 333375 h 514350"/>
                <a:gd name="connsiteX2" fmla="*/ 227245 w 342900"/>
                <a:gd name="connsiteY2" fmla="*/ 240030 h 514350"/>
                <a:gd name="connsiteX3" fmla="*/ 146282 w 342900"/>
                <a:gd name="connsiteY3" fmla="*/ 0 h 514350"/>
                <a:gd name="connsiteX4" fmla="*/ 84370 w 342900"/>
                <a:gd name="connsiteY4" fmla="*/ 190500 h 514350"/>
                <a:gd name="connsiteX5" fmla="*/ 12932 w 342900"/>
                <a:gd name="connsiteY5" fmla="*/ 274320 h 514350"/>
                <a:gd name="connsiteX6" fmla="*/ 71987 w 342900"/>
                <a:gd name="connsiteY6" fmla="*/ 481013 h 514350"/>
                <a:gd name="connsiteX7" fmla="*/ 108182 w 342900"/>
                <a:gd name="connsiteY7" fmla="*/ 289560 h 514350"/>
                <a:gd name="connsiteX8" fmla="*/ 131995 w 342900"/>
                <a:gd name="connsiteY8" fmla="*/ 421005 h 514350"/>
                <a:gd name="connsiteX9" fmla="*/ 175810 w 342900"/>
                <a:gd name="connsiteY9" fmla="*/ 515303 h 514350"/>
                <a:gd name="connsiteX10" fmla="*/ 337735 w 342900"/>
                <a:gd name="connsiteY10" fmla="*/ 406718 h 514350"/>
                <a:gd name="connsiteX11" fmla="*/ 331067 w 342900"/>
                <a:gd name="connsiteY11" fmla="*/ 26479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514350">
                  <a:moveTo>
                    <a:pt x="331067" y="264795"/>
                  </a:moveTo>
                  <a:cubicBezTo>
                    <a:pt x="341545" y="308610"/>
                    <a:pt x="296777" y="351473"/>
                    <a:pt x="252962" y="333375"/>
                  </a:cubicBezTo>
                  <a:cubicBezTo>
                    <a:pt x="215815" y="320040"/>
                    <a:pt x="201527" y="277178"/>
                    <a:pt x="227245" y="240030"/>
                  </a:cubicBezTo>
                  <a:cubicBezTo>
                    <a:pt x="285347" y="162878"/>
                    <a:pt x="242485" y="41910"/>
                    <a:pt x="146282" y="0"/>
                  </a:cubicBezTo>
                  <a:cubicBezTo>
                    <a:pt x="190097" y="82868"/>
                    <a:pt x="123422" y="158115"/>
                    <a:pt x="84370" y="190500"/>
                  </a:cubicBezTo>
                  <a:cubicBezTo>
                    <a:pt x="46270" y="221933"/>
                    <a:pt x="20552" y="255270"/>
                    <a:pt x="12932" y="274320"/>
                  </a:cubicBezTo>
                  <a:cubicBezTo>
                    <a:pt x="-26120" y="368618"/>
                    <a:pt x="31982" y="459105"/>
                    <a:pt x="71987" y="481013"/>
                  </a:cubicBezTo>
                  <a:cubicBezTo>
                    <a:pt x="53890" y="440055"/>
                    <a:pt x="37697" y="362903"/>
                    <a:pt x="108182" y="289560"/>
                  </a:cubicBezTo>
                  <a:cubicBezTo>
                    <a:pt x="108182" y="289560"/>
                    <a:pt x="88180" y="367665"/>
                    <a:pt x="131995" y="421005"/>
                  </a:cubicBezTo>
                  <a:cubicBezTo>
                    <a:pt x="175810" y="475298"/>
                    <a:pt x="175810" y="515303"/>
                    <a:pt x="175810" y="515303"/>
                  </a:cubicBezTo>
                  <a:cubicBezTo>
                    <a:pt x="244390" y="515303"/>
                    <a:pt x="310112" y="474345"/>
                    <a:pt x="337735" y="406718"/>
                  </a:cubicBezTo>
                  <a:cubicBezTo>
                    <a:pt x="356785" y="365760"/>
                    <a:pt x="358690" y="301943"/>
                    <a:pt x="331067" y="264795"/>
                  </a:cubicBezTo>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CE42CC2B-7FAB-9A4A-AE2C-2EADC1D0D085}"/>
                </a:ext>
              </a:extLst>
            </p:cNvPr>
            <p:cNvSpPr/>
            <p:nvPr/>
          </p:nvSpPr>
          <p:spPr>
            <a:xfrm>
              <a:off x="7732330" y="5456255"/>
              <a:ext cx="619125" cy="314325"/>
            </a:xfrm>
            <a:custGeom>
              <a:avLst/>
              <a:gdLst>
                <a:gd name="connsiteX0" fmla="*/ 603230 w 619125"/>
                <a:gd name="connsiteY0" fmla="*/ 221830 h 314325"/>
                <a:gd name="connsiteX1" fmla="*/ 66973 w 619125"/>
                <a:gd name="connsiteY1" fmla="*/ 2755 h 314325"/>
                <a:gd name="connsiteX2" fmla="*/ 14585 w 619125"/>
                <a:gd name="connsiteY2" fmla="*/ 23710 h 314325"/>
                <a:gd name="connsiteX3" fmla="*/ 3155 w 619125"/>
                <a:gd name="connsiteY3" fmla="*/ 50380 h 314325"/>
                <a:gd name="connsiteX4" fmla="*/ 24110 w 619125"/>
                <a:gd name="connsiteY4" fmla="*/ 99910 h 314325"/>
                <a:gd name="connsiteX5" fmla="*/ 174605 w 619125"/>
                <a:gd name="connsiteY5" fmla="*/ 160870 h 314325"/>
                <a:gd name="connsiteX6" fmla="*/ 26015 w 619125"/>
                <a:gd name="connsiteY6" fmla="*/ 221830 h 314325"/>
                <a:gd name="connsiteX7" fmla="*/ 5060 w 619125"/>
                <a:gd name="connsiteY7" fmla="*/ 271360 h 314325"/>
                <a:gd name="connsiteX8" fmla="*/ 16490 w 619125"/>
                <a:gd name="connsiteY8" fmla="*/ 298030 h 314325"/>
                <a:gd name="connsiteX9" fmla="*/ 66973 w 619125"/>
                <a:gd name="connsiteY9" fmla="*/ 318985 h 314325"/>
                <a:gd name="connsiteX10" fmla="*/ 313670 w 619125"/>
                <a:gd name="connsiteY10" fmla="*/ 218020 h 314325"/>
                <a:gd name="connsiteX11" fmla="*/ 560368 w 619125"/>
                <a:gd name="connsiteY11" fmla="*/ 318985 h 314325"/>
                <a:gd name="connsiteX12" fmla="*/ 610850 w 619125"/>
                <a:gd name="connsiteY12" fmla="*/ 298030 h 314325"/>
                <a:gd name="connsiteX13" fmla="*/ 622280 w 619125"/>
                <a:gd name="connsiteY13" fmla="*/ 271360 h 314325"/>
                <a:gd name="connsiteX14" fmla="*/ 603230 w 619125"/>
                <a:gd name="connsiteY14" fmla="*/ 22183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9125" h="314325">
                  <a:moveTo>
                    <a:pt x="603230" y="221830"/>
                  </a:moveTo>
                  <a:lnTo>
                    <a:pt x="66973" y="2755"/>
                  </a:lnTo>
                  <a:cubicBezTo>
                    <a:pt x="45065" y="-4865"/>
                    <a:pt x="23158" y="3707"/>
                    <a:pt x="14585" y="23710"/>
                  </a:cubicBezTo>
                  <a:lnTo>
                    <a:pt x="3155" y="50380"/>
                  </a:lnTo>
                  <a:cubicBezTo>
                    <a:pt x="-5417" y="69430"/>
                    <a:pt x="4108" y="92290"/>
                    <a:pt x="24110" y="99910"/>
                  </a:cubicBezTo>
                  <a:lnTo>
                    <a:pt x="174605" y="160870"/>
                  </a:lnTo>
                  <a:lnTo>
                    <a:pt x="26015" y="221830"/>
                  </a:lnTo>
                  <a:cubicBezTo>
                    <a:pt x="6013" y="229450"/>
                    <a:pt x="-3512" y="252310"/>
                    <a:pt x="5060" y="271360"/>
                  </a:cubicBezTo>
                  <a:lnTo>
                    <a:pt x="16490" y="298030"/>
                  </a:lnTo>
                  <a:cubicBezTo>
                    <a:pt x="25063" y="317080"/>
                    <a:pt x="46970" y="326605"/>
                    <a:pt x="66973" y="318985"/>
                  </a:cubicBezTo>
                  <a:lnTo>
                    <a:pt x="313670" y="218020"/>
                  </a:lnTo>
                  <a:lnTo>
                    <a:pt x="560368" y="318985"/>
                  </a:lnTo>
                  <a:cubicBezTo>
                    <a:pt x="580370" y="326605"/>
                    <a:pt x="602278" y="318032"/>
                    <a:pt x="610850" y="298030"/>
                  </a:cubicBezTo>
                  <a:lnTo>
                    <a:pt x="622280" y="271360"/>
                  </a:lnTo>
                  <a:cubicBezTo>
                    <a:pt x="629900" y="252310"/>
                    <a:pt x="621328" y="229450"/>
                    <a:pt x="603230" y="221830"/>
                  </a:cubicBezTo>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956FD98B-5E56-CB4E-B849-92D92D0F905E}"/>
                </a:ext>
              </a:extLst>
            </p:cNvPr>
            <p:cNvSpPr/>
            <p:nvPr/>
          </p:nvSpPr>
          <p:spPr>
            <a:xfrm>
              <a:off x="8097435" y="5456379"/>
              <a:ext cx="257175" cy="133350"/>
            </a:xfrm>
            <a:custGeom>
              <a:avLst/>
              <a:gdLst>
                <a:gd name="connsiteX0" fmla="*/ 238125 w 257175"/>
                <a:gd name="connsiteY0" fmla="*/ 99785 h 133350"/>
                <a:gd name="connsiteX1" fmla="*/ 259080 w 257175"/>
                <a:gd name="connsiteY1" fmla="*/ 50256 h 133350"/>
                <a:gd name="connsiteX2" fmla="*/ 247650 w 257175"/>
                <a:gd name="connsiteY2" fmla="*/ 23585 h 133350"/>
                <a:gd name="connsiteX3" fmla="*/ 197167 w 257175"/>
                <a:gd name="connsiteY3" fmla="*/ 2631 h 133350"/>
                <a:gd name="connsiteX4" fmla="*/ 0 w 257175"/>
                <a:gd name="connsiteY4" fmla="*/ 83593 h 133350"/>
                <a:gd name="connsiteX5" fmla="*/ 139065 w 257175"/>
                <a:gd name="connsiteY5" fmla="*/ 140743 h 133350"/>
                <a:gd name="connsiteX6" fmla="*/ 238125 w 257175"/>
                <a:gd name="connsiteY6" fmla="*/ 9978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175" h="133350">
                  <a:moveTo>
                    <a:pt x="238125" y="99785"/>
                  </a:moveTo>
                  <a:cubicBezTo>
                    <a:pt x="258127" y="92166"/>
                    <a:pt x="267653" y="69306"/>
                    <a:pt x="259080" y="50256"/>
                  </a:cubicBezTo>
                  <a:lnTo>
                    <a:pt x="247650" y="23585"/>
                  </a:lnTo>
                  <a:cubicBezTo>
                    <a:pt x="239077" y="4535"/>
                    <a:pt x="217170" y="-4990"/>
                    <a:pt x="197167" y="2631"/>
                  </a:cubicBezTo>
                  <a:lnTo>
                    <a:pt x="0" y="83593"/>
                  </a:lnTo>
                  <a:lnTo>
                    <a:pt x="139065" y="140743"/>
                  </a:lnTo>
                  <a:lnTo>
                    <a:pt x="238125" y="99785"/>
                  </a:lnTo>
                  <a:close/>
                </a:path>
              </a:pathLst>
            </a:custGeom>
            <a:grpFill/>
            <a:ln w="9525" cap="flat">
              <a:noFill/>
              <a:prstDash val="solid"/>
              <a:miter/>
            </a:ln>
          </p:spPr>
          <p:txBody>
            <a:bodyPr rtlCol="0" anchor="ctr"/>
            <a:lstStyle/>
            <a:p>
              <a:endParaRPr lang="it-IT" sz="1013"/>
            </a:p>
          </p:txBody>
        </p:sp>
      </p:grpSp>
      <p:grpSp>
        <p:nvGrpSpPr>
          <p:cNvPr id="278" name="Elemento grafico 30" descr="Binocolo">
            <a:extLst>
              <a:ext uri="{FF2B5EF4-FFF2-40B4-BE49-F238E27FC236}">
                <a16:creationId xmlns:a16="http://schemas.microsoft.com/office/drawing/2014/main" id="{9A8159E5-431F-5C49-99DF-FC03192DAC2B}"/>
              </a:ext>
            </a:extLst>
          </p:cNvPr>
          <p:cNvGrpSpPr/>
          <p:nvPr/>
        </p:nvGrpSpPr>
        <p:grpSpPr>
          <a:xfrm>
            <a:off x="6311404" y="821365"/>
            <a:ext cx="254333" cy="254333"/>
            <a:chOff x="7738800" y="5071800"/>
            <a:chExt cx="914400" cy="914400"/>
          </a:xfrm>
          <a:solidFill>
            <a:schemeClr val="accent3"/>
          </a:solidFill>
        </p:grpSpPr>
        <p:sp>
          <p:nvSpPr>
            <p:cNvPr id="279" name="Figura a mano libera 278">
              <a:extLst>
                <a:ext uri="{FF2B5EF4-FFF2-40B4-BE49-F238E27FC236}">
                  <a16:creationId xmlns:a16="http://schemas.microsoft.com/office/drawing/2014/main" id="{E3AB2333-25C4-5441-98CD-F15B52D1CF75}"/>
                </a:ext>
              </a:extLst>
            </p:cNvPr>
            <p:cNvSpPr/>
            <p:nvPr/>
          </p:nvSpPr>
          <p:spPr>
            <a:xfrm>
              <a:off x="8167425" y="5319450"/>
              <a:ext cx="57150" cy="228600"/>
            </a:xfrm>
            <a:custGeom>
              <a:avLst/>
              <a:gdLst>
                <a:gd name="connsiteX0" fmla="*/ 0 w 57150"/>
                <a:gd name="connsiteY0" fmla="*/ 0 h 228600"/>
                <a:gd name="connsiteX1" fmla="*/ 57150 w 57150"/>
                <a:gd name="connsiteY1" fmla="*/ 0 h 228600"/>
                <a:gd name="connsiteX2" fmla="*/ 57150 w 57150"/>
                <a:gd name="connsiteY2" fmla="*/ 228600 h 228600"/>
                <a:gd name="connsiteX3" fmla="*/ 0 w 57150"/>
                <a:gd name="connsiteY3" fmla="*/ 228600 h 228600"/>
              </a:gdLst>
              <a:ahLst/>
              <a:cxnLst>
                <a:cxn ang="0">
                  <a:pos x="connsiteX0" y="connsiteY0"/>
                </a:cxn>
                <a:cxn ang="0">
                  <a:pos x="connsiteX1" y="connsiteY1"/>
                </a:cxn>
                <a:cxn ang="0">
                  <a:pos x="connsiteX2" y="connsiteY2"/>
                </a:cxn>
                <a:cxn ang="0">
                  <a:pos x="connsiteX3" y="connsiteY3"/>
                </a:cxn>
              </a:cxnLst>
              <a:rect l="l" t="t" r="r" b="b"/>
              <a:pathLst>
                <a:path w="57150" h="228600">
                  <a:moveTo>
                    <a:pt x="0" y="0"/>
                  </a:moveTo>
                  <a:lnTo>
                    <a:pt x="57150" y="0"/>
                  </a:lnTo>
                  <a:lnTo>
                    <a:pt x="57150" y="228600"/>
                  </a:lnTo>
                  <a:lnTo>
                    <a:pt x="0" y="228600"/>
                  </a:lnTo>
                  <a:close/>
                </a:path>
              </a:pathLst>
            </a:custGeom>
            <a:grpFill/>
            <a:ln w="9525" cap="flat">
              <a:noFill/>
              <a:prstDash val="solid"/>
              <a:miter/>
            </a:ln>
          </p:spPr>
          <p:txBody>
            <a:bodyPr rtlCol="0" anchor="ctr"/>
            <a:lstStyle/>
            <a:p>
              <a:endParaRPr lang="it-IT" sz="1013"/>
            </a:p>
          </p:txBody>
        </p:sp>
        <p:sp>
          <p:nvSpPr>
            <p:cNvPr id="280" name="Figura a mano libera 279">
              <a:extLst>
                <a:ext uri="{FF2B5EF4-FFF2-40B4-BE49-F238E27FC236}">
                  <a16:creationId xmlns:a16="http://schemas.microsoft.com/office/drawing/2014/main" id="{7FADC525-6F27-2842-9E96-B36E3D5E71CC}"/>
                </a:ext>
              </a:extLst>
            </p:cNvPr>
            <p:cNvSpPr/>
            <p:nvPr/>
          </p:nvSpPr>
          <p:spPr>
            <a:xfrm>
              <a:off x="8262675" y="5205150"/>
              <a:ext cx="123825" cy="76200"/>
            </a:xfrm>
            <a:custGeom>
              <a:avLst/>
              <a:gdLst>
                <a:gd name="connsiteX0" fmla="*/ 0 w 123825"/>
                <a:gd name="connsiteY0" fmla="*/ 0 h 76200"/>
                <a:gd name="connsiteX1" fmla="*/ 123825 w 123825"/>
                <a:gd name="connsiteY1" fmla="*/ 0 h 76200"/>
                <a:gd name="connsiteX2" fmla="*/ 123825 w 123825"/>
                <a:gd name="connsiteY2" fmla="*/ 76200 h 76200"/>
                <a:gd name="connsiteX3" fmla="*/ 0 w 123825"/>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23825" h="76200">
                  <a:moveTo>
                    <a:pt x="0" y="0"/>
                  </a:moveTo>
                  <a:lnTo>
                    <a:pt x="123825" y="0"/>
                  </a:lnTo>
                  <a:lnTo>
                    <a:pt x="123825" y="76200"/>
                  </a:lnTo>
                  <a:lnTo>
                    <a:pt x="0" y="76200"/>
                  </a:ln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4508C1ED-13E6-2246-909E-432ED3318209}"/>
                </a:ext>
              </a:extLst>
            </p:cNvPr>
            <p:cNvSpPr/>
            <p:nvPr/>
          </p:nvSpPr>
          <p:spPr>
            <a:xfrm>
              <a:off x="8262675" y="5319450"/>
              <a:ext cx="257175" cy="533400"/>
            </a:xfrm>
            <a:custGeom>
              <a:avLst/>
              <a:gdLst>
                <a:gd name="connsiteX0" fmla="*/ 200025 w 257175"/>
                <a:gd name="connsiteY0" fmla="*/ 0 h 533400"/>
                <a:gd name="connsiteX1" fmla="*/ 0 w 257175"/>
                <a:gd name="connsiteY1" fmla="*/ 0 h 533400"/>
                <a:gd name="connsiteX2" fmla="*/ 0 w 257175"/>
                <a:gd name="connsiteY2" fmla="*/ 228600 h 533400"/>
                <a:gd name="connsiteX3" fmla="*/ 38100 w 257175"/>
                <a:gd name="connsiteY3" fmla="*/ 266700 h 533400"/>
                <a:gd name="connsiteX4" fmla="*/ 47625 w 257175"/>
                <a:gd name="connsiteY4" fmla="*/ 266700 h 533400"/>
                <a:gd name="connsiteX5" fmla="*/ 47625 w 257175"/>
                <a:gd name="connsiteY5" fmla="*/ 495300 h 533400"/>
                <a:gd name="connsiteX6" fmla="*/ 85725 w 257175"/>
                <a:gd name="connsiteY6" fmla="*/ 533400 h 533400"/>
                <a:gd name="connsiteX7" fmla="*/ 219075 w 257175"/>
                <a:gd name="connsiteY7" fmla="*/ 533400 h 533400"/>
                <a:gd name="connsiteX8" fmla="*/ 257175 w 257175"/>
                <a:gd name="connsiteY8" fmla="*/ 495300 h 533400"/>
                <a:gd name="connsiteX9" fmla="*/ 257175 w 257175"/>
                <a:gd name="connsiteY9" fmla="*/ 314325 h 533400"/>
                <a:gd name="connsiteX10" fmla="*/ 200025 w 257175"/>
                <a:gd name="connsiteY10"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533400">
                  <a:moveTo>
                    <a:pt x="200025" y="0"/>
                  </a:moveTo>
                  <a:lnTo>
                    <a:pt x="0" y="0"/>
                  </a:lnTo>
                  <a:lnTo>
                    <a:pt x="0" y="228600"/>
                  </a:lnTo>
                  <a:cubicBezTo>
                    <a:pt x="0" y="249555"/>
                    <a:pt x="17145" y="266700"/>
                    <a:pt x="38100" y="266700"/>
                  </a:cubicBezTo>
                  <a:lnTo>
                    <a:pt x="47625" y="266700"/>
                  </a:lnTo>
                  <a:lnTo>
                    <a:pt x="47625" y="495300"/>
                  </a:lnTo>
                  <a:cubicBezTo>
                    <a:pt x="47625" y="516255"/>
                    <a:pt x="64770" y="533400"/>
                    <a:pt x="85725" y="533400"/>
                  </a:cubicBezTo>
                  <a:lnTo>
                    <a:pt x="219075" y="533400"/>
                  </a:lnTo>
                  <a:cubicBezTo>
                    <a:pt x="240030" y="533400"/>
                    <a:pt x="257175" y="516255"/>
                    <a:pt x="257175" y="495300"/>
                  </a:cubicBezTo>
                  <a:lnTo>
                    <a:pt x="257175" y="314325"/>
                  </a:lnTo>
                  <a:lnTo>
                    <a:pt x="200025" y="0"/>
                  </a:ln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327E1DC3-2CC5-5D4E-926B-4965106F400A}"/>
                </a:ext>
              </a:extLst>
            </p:cNvPr>
            <p:cNvSpPr/>
            <p:nvPr/>
          </p:nvSpPr>
          <p:spPr>
            <a:xfrm>
              <a:off x="7872150" y="5319450"/>
              <a:ext cx="257175" cy="533400"/>
            </a:xfrm>
            <a:custGeom>
              <a:avLst/>
              <a:gdLst>
                <a:gd name="connsiteX0" fmla="*/ 0 w 257175"/>
                <a:gd name="connsiteY0" fmla="*/ 314325 h 533400"/>
                <a:gd name="connsiteX1" fmla="*/ 0 w 257175"/>
                <a:gd name="connsiteY1" fmla="*/ 495300 h 533400"/>
                <a:gd name="connsiteX2" fmla="*/ 38100 w 257175"/>
                <a:gd name="connsiteY2" fmla="*/ 533400 h 533400"/>
                <a:gd name="connsiteX3" fmla="*/ 171450 w 257175"/>
                <a:gd name="connsiteY3" fmla="*/ 533400 h 533400"/>
                <a:gd name="connsiteX4" fmla="*/ 209550 w 257175"/>
                <a:gd name="connsiteY4" fmla="*/ 495300 h 533400"/>
                <a:gd name="connsiteX5" fmla="*/ 209550 w 257175"/>
                <a:gd name="connsiteY5" fmla="*/ 266700 h 533400"/>
                <a:gd name="connsiteX6" fmla="*/ 219075 w 257175"/>
                <a:gd name="connsiteY6" fmla="*/ 266700 h 533400"/>
                <a:gd name="connsiteX7" fmla="*/ 257175 w 257175"/>
                <a:gd name="connsiteY7" fmla="*/ 228600 h 533400"/>
                <a:gd name="connsiteX8" fmla="*/ 257175 w 257175"/>
                <a:gd name="connsiteY8" fmla="*/ 0 h 533400"/>
                <a:gd name="connsiteX9" fmla="*/ 57150 w 257175"/>
                <a:gd name="connsiteY9" fmla="*/ 0 h 533400"/>
                <a:gd name="connsiteX10" fmla="*/ 0 w 257175"/>
                <a:gd name="connsiteY10" fmla="*/ 3143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533400">
                  <a:moveTo>
                    <a:pt x="0" y="314325"/>
                  </a:moveTo>
                  <a:lnTo>
                    <a:pt x="0" y="495300"/>
                  </a:lnTo>
                  <a:cubicBezTo>
                    <a:pt x="0" y="516255"/>
                    <a:pt x="17145" y="533400"/>
                    <a:pt x="38100" y="533400"/>
                  </a:cubicBezTo>
                  <a:lnTo>
                    <a:pt x="171450" y="533400"/>
                  </a:lnTo>
                  <a:cubicBezTo>
                    <a:pt x="192405" y="533400"/>
                    <a:pt x="209550" y="516255"/>
                    <a:pt x="209550" y="495300"/>
                  </a:cubicBezTo>
                  <a:lnTo>
                    <a:pt x="209550" y="266700"/>
                  </a:lnTo>
                  <a:lnTo>
                    <a:pt x="219075" y="266700"/>
                  </a:lnTo>
                  <a:cubicBezTo>
                    <a:pt x="240030" y="266700"/>
                    <a:pt x="257175" y="249555"/>
                    <a:pt x="257175" y="228600"/>
                  </a:cubicBezTo>
                  <a:lnTo>
                    <a:pt x="257175" y="0"/>
                  </a:lnTo>
                  <a:lnTo>
                    <a:pt x="57150" y="0"/>
                  </a:lnTo>
                  <a:lnTo>
                    <a:pt x="0" y="314325"/>
                  </a:ln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DF8F22EC-2595-3A4E-A5D5-CF458320AB3A}"/>
                </a:ext>
              </a:extLst>
            </p:cNvPr>
            <p:cNvSpPr/>
            <p:nvPr/>
          </p:nvSpPr>
          <p:spPr>
            <a:xfrm>
              <a:off x="8005500" y="5205150"/>
              <a:ext cx="123825" cy="76200"/>
            </a:xfrm>
            <a:custGeom>
              <a:avLst/>
              <a:gdLst>
                <a:gd name="connsiteX0" fmla="*/ 0 w 123825"/>
                <a:gd name="connsiteY0" fmla="*/ 0 h 76200"/>
                <a:gd name="connsiteX1" fmla="*/ 123825 w 123825"/>
                <a:gd name="connsiteY1" fmla="*/ 0 h 76200"/>
                <a:gd name="connsiteX2" fmla="*/ 123825 w 123825"/>
                <a:gd name="connsiteY2" fmla="*/ 76200 h 76200"/>
                <a:gd name="connsiteX3" fmla="*/ 0 w 123825"/>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23825" h="76200">
                  <a:moveTo>
                    <a:pt x="0" y="0"/>
                  </a:moveTo>
                  <a:lnTo>
                    <a:pt x="123825" y="0"/>
                  </a:lnTo>
                  <a:lnTo>
                    <a:pt x="123825" y="76200"/>
                  </a:lnTo>
                  <a:lnTo>
                    <a:pt x="0" y="76200"/>
                  </a:lnTo>
                  <a:close/>
                </a:path>
              </a:pathLst>
            </a:custGeom>
            <a:grpFill/>
            <a:ln w="9525" cap="flat">
              <a:noFill/>
              <a:prstDash val="solid"/>
              <a:miter/>
            </a:ln>
          </p:spPr>
          <p:txBody>
            <a:bodyPr rtlCol="0" anchor="ctr"/>
            <a:lstStyle/>
            <a:p>
              <a:endParaRPr lang="it-IT" sz="1013"/>
            </a:p>
          </p:txBody>
        </p:sp>
      </p:grpSp>
      <p:grpSp>
        <p:nvGrpSpPr>
          <p:cNvPr id="284" name="Elemento grafico 32" descr="Impronte di scarpa">
            <a:extLst>
              <a:ext uri="{FF2B5EF4-FFF2-40B4-BE49-F238E27FC236}">
                <a16:creationId xmlns:a16="http://schemas.microsoft.com/office/drawing/2014/main" id="{ED28E867-BA68-A143-87D6-2313FBD68D0E}"/>
              </a:ext>
            </a:extLst>
          </p:cNvPr>
          <p:cNvGrpSpPr/>
          <p:nvPr/>
        </p:nvGrpSpPr>
        <p:grpSpPr>
          <a:xfrm>
            <a:off x="6783976" y="821365"/>
            <a:ext cx="254333" cy="254333"/>
            <a:chOff x="7888800" y="5221800"/>
            <a:chExt cx="914400" cy="914400"/>
          </a:xfrm>
          <a:solidFill>
            <a:schemeClr val="accent3"/>
          </a:solidFill>
        </p:grpSpPr>
        <p:sp>
          <p:nvSpPr>
            <p:cNvPr id="285" name="Figura a mano libera 284">
              <a:extLst>
                <a:ext uri="{FF2B5EF4-FFF2-40B4-BE49-F238E27FC236}">
                  <a16:creationId xmlns:a16="http://schemas.microsoft.com/office/drawing/2014/main" id="{6F6D794F-60DD-7646-B5A8-1C8F104F1937}"/>
                </a:ext>
              </a:extLst>
            </p:cNvPr>
            <p:cNvSpPr/>
            <p:nvPr/>
          </p:nvSpPr>
          <p:spPr>
            <a:xfrm>
              <a:off x="8098562" y="5705670"/>
              <a:ext cx="161925" cy="171450"/>
            </a:xfrm>
            <a:custGeom>
              <a:avLst/>
              <a:gdLst>
                <a:gd name="connsiteX0" fmla="*/ 1693 w 161925"/>
                <a:gd name="connsiteY0" fmla="*/ 14288 h 171450"/>
                <a:gd name="connsiteX1" fmla="*/ 1693 w 161925"/>
                <a:gd name="connsiteY1" fmla="*/ 100013 h 171450"/>
                <a:gd name="connsiteX2" fmla="*/ 3598 w 161925"/>
                <a:gd name="connsiteY2" fmla="*/ 119063 h 171450"/>
                <a:gd name="connsiteX3" fmla="*/ 88371 w 161925"/>
                <a:gd name="connsiteY3" fmla="*/ 177165 h 171450"/>
                <a:gd name="connsiteX4" fmla="*/ 107421 w 161925"/>
                <a:gd name="connsiteY4" fmla="*/ 175260 h 171450"/>
                <a:gd name="connsiteX5" fmla="*/ 168381 w 161925"/>
                <a:gd name="connsiteY5" fmla="*/ 103823 h 171450"/>
                <a:gd name="connsiteX6" fmla="*/ 166476 w 161925"/>
                <a:gd name="connsiteY6" fmla="*/ 84773 h 171450"/>
                <a:gd name="connsiteX7" fmla="*/ 150283 w 161925"/>
                <a:gd name="connsiteY7" fmla="*/ 0 h 171450"/>
                <a:gd name="connsiteX8" fmla="*/ 1693 w 161925"/>
                <a:gd name="connsiteY8" fmla="*/ 1428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71450">
                  <a:moveTo>
                    <a:pt x="1693" y="14288"/>
                  </a:moveTo>
                  <a:cubicBezTo>
                    <a:pt x="1693" y="14288"/>
                    <a:pt x="-2117" y="53340"/>
                    <a:pt x="1693" y="100013"/>
                  </a:cubicBezTo>
                  <a:lnTo>
                    <a:pt x="3598" y="119063"/>
                  </a:lnTo>
                  <a:cubicBezTo>
                    <a:pt x="6456" y="161925"/>
                    <a:pt x="52176" y="180975"/>
                    <a:pt x="88371" y="177165"/>
                  </a:cubicBezTo>
                  <a:lnTo>
                    <a:pt x="107421" y="175260"/>
                  </a:lnTo>
                  <a:cubicBezTo>
                    <a:pt x="143616" y="172403"/>
                    <a:pt x="171238" y="140018"/>
                    <a:pt x="168381" y="103823"/>
                  </a:cubicBezTo>
                  <a:lnTo>
                    <a:pt x="166476" y="84773"/>
                  </a:lnTo>
                  <a:cubicBezTo>
                    <a:pt x="162666" y="38100"/>
                    <a:pt x="150283" y="0"/>
                    <a:pt x="150283" y="0"/>
                  </a:cubicBezTo>
                  <a:lnTo>
                    <a:pt x="1693" y="14288"/>
                  </a:ln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2756F8BC-FCD9-3942-BD18-72F4B0087855}"/>
                </a:ext>
              </a:extLst>
            </p:cNvPr>
            <p:cNvSpPr/>
            <p:nvPr/>
          </p:nvSpPr>
          <p:spPr>
            <a:xfrm>
              <a:off x="8055552" y="5259900"/>
              <a:ext cx="238125" cy="400050"/>
            </a:xfrm>
            <a:custGeom>
              <a:avLst/>
              <a:gdLst>
                <a:gd name="connsiteX0" fmla="*/ 33273 w 238125"/>
                <a:gd name="connsiteY0" fmla="*/ 404813 h 400050"/>
                <a:gd name="connsiteX1" fmla="*/ 186625 w 238125"/>
                <a:gd name="connsiteY1" fmla="*/ 391478 h 400050"/>
                <a:gd name="connsiteX2" fmla="*/ 216153 w 238125"/>
                <a:gd name="connsiteY2" fmla="*/ 53340 h 400050"/>
                <a:gd name="connsiteX3" fmla="*/ 216153 w 238125"/>
                <a:gd name="connsiteY3" fmla="*/ 53340 h 400050"/>
                <a:gd name="connsiteX4" fmla="*/ 126618 w 238125"/>
                <a:gd name="connsiteY4" fmla="*/ 0 h 400050"/>
                <a:gd name="connsiteX5" fmla="*/ 24700 w 238125"/>
                <a:gd name="connsiteY5" fmla="*/ 71438 h 400050"/>
                <a:gd name="connsiteX6" fmla="*/ 33273 w 238125"/>
                <a:gd name="connsiteY6" fmla="*/ 404813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00050">
                  <a:moveTo>
                    <a:pt x="33273" y="404813"/>
                  </a:moveTo>
                  <a:lnTo>
                    <a:pt x="186625" y="391478"/>
                  </a:lnTo>
                  <a:cubicBezTo>
                    <a:pt x="176148" y="264795"/>
                    <a:pt x="299973" y="204788"/>
                    <a:pt x="216153" y="53340"/>
                  </a:cubicBezTo>
                  <a:cubicBezTo>
                    <a:pt x="216153" y="53340"/>
                    <a:pt x="216153" y="53340"/>
                    <a:pt x="216153" y="53340"/>
                  </a:cubicBezTo>
                  <a:cubicBezTo>
                    <a:pt x="194245" y="14288"/>
                    <a:pt x="164718" y="0"/>
                    <a:pt x="126618" y="0"/>
                  </a:cubicBezTo>
                  <a:cubicBezTo>
                    <a:pt x="85660" y="0"/>
                    <a:pt x="45655" y="22860"/>
                    <a:pt x="24700" y="71438"/>
                  </a:cubicBezTo>
                  <a:cubicBezTo>
                    <a:pt x="-8637" y="162878"/>
                    <a:pt x="-10542" y="283845"/>
                    <a:pt x="33273" y="404813"/>
                  </a:cubicBezTo>
                  <a:close/>
                </a:path>
              </a:pathLst>
            </a:custGeom>
            <a:grpFill/>
            <a:ln w="9525" cap="flat">
              <a:noFill/>
              <a:prstDash val="solid"/>
              <a:miter/>
            </a:ln>
          </p:spPr>
          <p:txBody>
            <a:bodyPr rtlCol="0" anchor="ctr"/>
            <a:lstStyle/>
            <a:p>
              <a:endParaRPr lang="it-IT" sz="1013"/>
            </a:p>
          </p:txBody>
        </p:sp>
        <p:sp>
          <p:nvSpPr>
            <p:cNvPr id="287" name="Figura a mano libera 286">
              <a:extLst>
                <a:ext uri="{FF2B5EF4-FFF2-40B4-BE49-F238E27FC236}">
                  <a16:creationId xmlns:a16="http://schemas.microsoft.com/office/drawing/2014/main" id="{93A411CE-A71F-464A-8DFB-7591372BE2B6}"/>
                </a:ext>
              </a:extLst>
            </p:cNvPr>
            <p:cNvSpPr/>
            <p:nvPr/>
          </p:nvSpPr>
          <p:spPr>
            <a:xfrm>
              <a:off x="8424854" y="5919983"/>
              <a:ext cx="161925" cy="171450"/>
            </a:xfrm>
            <a:custGeom>
              <a:avLst/>
              <a:gdLst>
                <a:gd name="connsiteX0" fmla="*/ 166891 w 161925"/>
                <a:gd name="connsiteY0" fmla="*/ 14288 h 171450"/>
                <a:gd name="connsiteX1" fmla="*/ 166891 w 161925"/>
                <a:gd name="connsiteY1" fmla="*/ 100013 h 171450"/>
                <a:gd name="connsiteX2" fmla="*/ 164986 w 161925"/>
                <a:gd name="connsiteY2" fmla="*/ 119063 h 171450"/>
                <a:gd name="connsiteX3" fmla="*/ 80213 w 161925"/>
                <a:gd name="connsiteY3" fmla="*/ 177165 h 171450"/>
                <a:gd name="connsiteX4" fmla="*/ 61163 w 161925"/>
                <a:gd name="connsiteY4" fmla="*/ 175260 h 171450"/>
                <a:gd name="connsiteX5" fmla="*/ 203 w 161925"/>
                <a:gd name="connsiteY5" fmla="*/ 103822 h 171450"/>
                <a:gd name="connsiteX6" fmla="*/ 2108 w 161925"/>
                <a:gd name="connsiteY6" fmla="*/ 84772 h 171450"/>
                <a:gd name="connsiteX7" fmla="*/ 18301 w 161925"/>
                <a:gd name="connsiteY7" fmla="*/ 0 h 171450"/>
                <a:gd name="connsiteX8" fmla="*/ 166891 w 161925"/>
                <a:gd name="connsiteY8" fmla="*/ 1428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71450">
                  <a:moveTo>
                    <a:pt x="166891" y="14288"/>
                  </a:moveTo>
                  <a:cubicBezTo>
                    <a:pt x="166891" y="14288"/>
                    <a:pt x="170701" y="53340"/>
                    <a:pt x="166891" y="100013"/>
                  </a:cubicBezTo>
                  <a:lnTo>
                    <a:pt x="164986" y="119063"/>
                  </a:lnTo>
                  <a:cubicBezTo>
                    <a:pt x="162128" y="161925"/>
                    <a:pt x="116408" y="180975"/>
                    <a:pt x="80213" y="177165"/>
                  </a:cubicBezTo>
                  <a:lnTo>
                    <a:pt x="61163" y="175260"/>
                  </a:lnTo>
                  <a:cubicBezTo>
                    <a:pt x="24968" y="172402"/>
                    <a:pt x="-2654" y="140017"/>
                    <a:pt x="203" y="103822"/>
                  </a:cubicBezTo>
                  <a:lnTo>
                    <a:pt x="2108" y="84772"/>
                  </a:lnTo>
                  <a:cubicBezTo>
                    <a:pt x="5918" y="38100"/>
                    <a:pt x="18301" y="0"/>
                    <a:pt x="18301" y="0"/>
                  </a:cubicBezTo>
                  <a:lnTo>
                    <a:pt x="166891" y="14288"/>
                  </a:lnTo>
                  <a:close/>
                </a:path>
              </a:pathLst>
            </a:custGeom>
            <a:grpFill/>
            <a:ln w="9525" cap="flat">
              <a:noFill/>
              <a:prstDash val="solid"/>
              <a:miter/>
            </a:ln>
          </p:spPr>
          <p:txBody>
            <a:bodyPr rtlCol="0" anchor="ctr"/>
            <a:lstStyle/>
            <a:p>
              <a:endParaRPr lang="it-IT" sz="1013"/>
            </a:p>
          </p:txBody>
        </p:sp>
        <p:sp>
          <p:nvSpPr>
            <p:cNvPr id="288" name="Figura a mano libera 287">
              <a:extLst>
                <a:ext uri="{FF2B5EF4-FFF2-40B4-BE49-F238E27FC236}">
                  <a16:creationId xmlns:a16="http://schemas.microsoft.com/office/drawing/2014/main" id="{A82100AD-2FF7-E94E-818A-B6612FFA6B3D}"/>
                </a:ext>
              </a:extLst>
            </p:cNvPr>
            <p:cNvSpPr/>
            <p:nvPr/>
          </p:nvSpPr>
          <p:spPr>
            <a:xfrm>
              <a:off x="8391009" y="5474213"/>
              <a:ext cx="238125" cy="400050"/>
            </a:xfrm>
            <a:custGeom>
              <a:avLst/>
              <a:gdLst>
                <a:gd name="connsiteX0" fmla="*/ 212166 w 238125"/>
                <a:gd name="connsiteY0" fmla="*/ 404813 h 400050"/>
                <a:gd name="connsiteX1" fmla="*/ 58814 w 238125"/>
                <a:gd name="connsiteY1" fmla="*/ 391478 h 400050"/>
                <a:gd name="connsiteX2" fmla="*/ 29286 w 238125"/>
                <a:gd name="connsiteY2" fmla="*/ 53340 h 400050"/>
                <a:gd name="connsiteX3" fmla="*/ 29286 w 238125"/>
                <a:gd name="connsiteY3" fmla="*/ 53340 h 400050"/>
                <a:gd name="connsiteX4" fmla="*/ 118821 w 238125"/>
                <a:gd name="connsiteY4" fmla="*/ 0 h 400050"/>
                <a:gd name="connsiteX5" fmla="*/ 220739 w 238125"/>
                <a:gd name="connsiteY5" fmla="*/ 71438 h 400050"/>
                <a:gd name="connsiteX6" fmla="*/ 212166 w 238125"/>
                <a:gd name="connsiteY6" fmla="*/ 404813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00050">
                  <a:moveTo>
                    <a:pt x="212166" y="404813"/>
                  </a:moveTo>
                  <a:lnTo>
                    <a:pt x="58814" y="391478"/>
                  </a:lnTo>
                  <a:cubicBezTo>
                    <a:pt x="69291" y="265748"/>
                    <a:pt x="-54534" y="204788"/>
                    <a:pt x="29286" y="53340"/>
                  </a:cubicBezTo>
                  <a:cubicBezTo>
                    <a:pt x="29286" y="53340"/>
                    <a:pt x="29286" y="53340"/>
                    <a:pt x="29286" y="53340"/>
                  </a:cubicBezTo>
                  <a:cubicBezTo>
                    <a:pt x="51194" y="14288"/>
                    <a:pt x="80721" y="0"/>
                    <a:pt x="118821" y="0"/>
                  </a:cubicBezTo>
                  <a:cubicBezTo>
                    <a:pt x="159779" y="0"/>
                    <a:pt x="199784" y="22860"/>
                    <a:pt x="220739" y="71438"/>
                  </a:cubicBezTo>
                  <a:cubicBezTo>
                    <a:pt x="254076" y="162877"/>
                    <a:pt x="255981" y="283845"/>
                    <a:pt x="212166" y="404813"/>
                  </a:cubicBezTo>
                  <a:close/>
                </a:path>
              </a:pathLst>
            </a:custGeom>
            <a:grpFill/>
            <a:ln w="9525" cap="flat">
              <a:noFill/>
              <a:prstDash val="solid"/>
              <a:miter/>
            </a:ln>
          </p:spPr>
          <p:txBody>
            <a:bodyPr rtlCol="0" anchor="ctr"/>
            <a:lstStyle/>
            <a:p>
              <a:endParaRPr lang="it-IT" sz="1013"/>
            </a:p>
          </p:txBody>
        </p:sp>
      </p:grpSp>
      <p:grpSp>
        <p:nvGrpSpPr>
          <p:cNvPr id="289" name="Elemento grafico 34" descr="Pesca">
            <a:extLst>
              <a:ext uri="{FF2B5EF4-FFF2-40B4-BE49-F238E27FC236}">
                <a16:creationId xmlns:a16="http://schemas.microsoft.com/office/drawing/2014/main" id="{D50DB16F-8A55-A047-903A-3F35788AF569}"/>
              </a:ext>
            </a:extLst>
          </p:cNvPr>
          <p:cNvGrpSpPr/>
          <p:nvPr/>
        </p:nvGrpSpPr>
        <p:grpSpPr>
          <a:xfrm>
            <a:off x="7256549" y="821365"/>
            <a:ext cx="254333" cy="254333"/>
            <a:chOff x="8038800" y="5371800"/>
            <a:chExt cx="914400" cy="914400"/>
          </a:xfrm>
          <a:solidFill>
            <a:schemeClr val="accent3"/>
          </a:solidFill>
        </p:grpSpPr>
        <p:sp>
          <p:nvSpPr>
            <p:cNvPr id="290" name="Figura a mano libera 289">
              <a:extLst>
                <a:ext uri="{FF2B5EF4-FFF2-40B4-BE49-F238E27FC236}">
                  <a16:creationId xmlns:a16="http://schemas.microsoft.com/office/drawing/2014/main" id="{4CD16110-2345-8B44-BC74-296D6BF42101}"/>
                </a:ext>
              </a:extLst>
            </p:cNvPr>
            <p:cNvSpPr/>
            <p:nvPr/>
          </p:nvSpPr>
          <p:spPr>
            <a:xfrm>
              <a:off x="8245493" y="5651835"/>
              <a:ext cx="466725" cy="219075"/>
            </a:xfrm>
            <a:custGeom>
              <a:avLst/>
              <a:gdLst>
                <a:gd name="connsiteX0" fmla="*/ 75248 w 466725"/>
                <a:gd name="connsiteY0" fmla="*/ 146685 h 219075"/>
                <a:gd name="connsiteX1" fmla="*/ 194310 w 466725"/>
                <a:gd name="connsiteY1" fmla="*/ 172403 h 219075"/>
                <a:gd name="connsiteX2" fmla="*/ 182880 w 466725"/>
                <a:gd name="connsiteY2" fmla="*/ 226695 h 219075"/>
                <a:gd name="connsiteX3" fmla="*/ 260033 w 466725"/>
                <a:gd name="connsiteY3" fmla="*/ 185738 h 219075"/>
                <a:gd name="connsiteX4" fmla="*/ 300990 w 466725"/>
                <a:gd name="connsiteY4" fmla="*/ 188595 h 219075"/>
                <a:gd name="connsiteX5" fmla="*/ 472440 w 466725"/>
                <a:gd name="connsiteY5" fmla="*/ 113348 h 219075"/>
                <a:gd name="connsiteX6" fmla="*/ 300990 w 466725"/>
                <a:gd name="connsiteY6" fmla="*/ 38100 h 219075"/>
                <a:gd name="connsiteX7" fmla="*/ 260033 w 466725"/>
                <a:gd name="connsiteY7" fmla="*/ 40958 h 219075"/>
                <a:gd name="connsiteX8" fmla="*/ 182880 w 466725"/>
                <a:gd name="connsiteY8" fmla="*/ 0 h 219075"/>
                <a:gd name="connsiteX9" fmla="*/ 194310 w 466725"/>
                <a:gd name="connsiteY9" fmla="*/ 54292 h 219075"/>
                <a:gd name="connsiteX10" fmla="*/ 75248 w 466725"/>
                <a:gd name="connsiteY10" fmla="*/ 80010 h 219075"/>
                <a:gd name="connsiteX11" fmla="*/ 0 w 466725"/>
                <a:gd name="connsiteY11" fmla="*/ 37147 h 219075"/>
                <a:gd name="connsiteX12" fmla="*/ 16192 w 466725"/>
                <a:gd name="connsiteY12" fmla="*/ 112395 h 219075"/>
                <a:gd name="connsiteX13" fmla="*/ 0 w 466725"/>
                <a:gd name="connsiteY13" fmla="*/ 187642 h 219075"/>
                <a:gd name="connsiteX14" fmla="*/ 75248 w 466725"/>
                <a:gd name="connsiteY14" fmla="*/ 146685 h 219075"/>
                <a:gd name="connsiteX15" fmla="*/ 391478 w 466725"/>
                <a:gd name="connsiteY15" fmla="*/ 81915 h 219075"/>
                <a:gd name="connsiteX16" fmla="*/ 401955 w 466725"/>
                <a:gd name="connsiteY16" fmla="*/ 92392 h 219075"/>
                <a:gd name="connsiteX17" fmla="*/ 391478 w 466725"/>
                <a:gd name="connsiteY17" fmla="*/ 102870 h 219075"/>
                <a:gd name="connsiteX18" fmla="*/ 381000 w 466725"/>
                <a:gd name="connsiteY18" fmla="*/ 92392 h 219075"/>
                <a:gd name="connsiteX19" fmla="*/ 391478 w 466725"/>
                <a:gd name="connsiteY19" fmla="*/ 8191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6725" h="219075">
                  <a:moveTo>
                    <a:pt x="75248" y="146685"/>
                  </a:moveTo>
                  <a:cubicBezTo>
                    <a:pt x="104775" y="146685"/>
                    <a:pt x="147638" y="160973"/>
                    <a:pt x="194310" y="172403"/>
                  </a:cubicBezTo>
                  <a:cubicBezTo>
                    <a:pt x="182880" y="196215"/>
                    <a:pt x="182880" y="226695"/>
                    <a:pt x="182880" y="226695"/>
                  </a:cubicBezTo>
                  <a:lnTo>
                    <a:pt x="260033" y="185738"/>
                  </a:lnTo>
                  <a:cubicBezTo>
                    <a:pt x="274320" y="187642"/>
                    <a:pt x="287655" y="188595"/>
                    <a:pt x="300990" y="188595"/>
                  </a:cubicBezTo>
                  <a:cubicBezTo>
                    <a:pt x="368618" y="188595"/>
                    <a:pt x="472440" y="138113"/>
                    <a:pt x="472440" y="113348"/>
                  </a:cubicBezTo>
                  <a:cubicBezTo>
                    <a:pt x="472440" y="88583"/>
                    <a:pt x="368618" y="38100"/>
                    <a:pt x="300990" y="38100"/>
                  </a:cubicBezTo>
                  <a:cubicBezTo>
                    <a:pt x="287655" y="38100"/>
                    <a:pt x="274320" y="39053"/>
                    <a:pt x="260033" y="40958"/>
                  </a:cubicBezTo>
                  <a:lnTo>
                    <a:pt x="182880" y="0"/>
                  </a:lnTo>
                  <a:cubicBezTo>
                    <a:pt x="182880" y="0"/>
                    <a:pt x="183833" y="31433"/>
                    <a:pt x="194310" y="54292"/>
                  </a:cubicBezTo>
                  <a:cubicBezTo>
                    <a:pt x="148590" y="65723"/>
                    <a:pt x="104775" y="80010"/>
                    <a:pt x="75248" y="80010"/>
                  </a:cubicBezTo>
                  <a:lnTo>
                    <a:pt x="0" y="37147"/>
                  </a:lnTo>
                  <a:cubicBezTo>
                    <a:pt x="0" y="66675"/>
                    <a:pt x="16192" y="112395"/>
                    <a:pt x="16192" y="112395"/>
                  </a:cubicBezTo>
                  <a:cubicBezTo>
                    <a:pt x="16192" y="112395"/>
                    <a:pt x="0" y="158115"/>
                    <a:pt x="0" y="187642"/>
                  </a:cubicBezTo>
                  <a:lnTo>
                    <a:pt x="75248" y="146685"/>
                  </a:lnTo>
                  <a:close/>
                  <a:moveTo>
                    <a:pt x="391478" y="81915"/>
                  </a:moveTo>
                  <a:cubicBezTo>
                    <a:pt x="397193" y="81915"/>
                    <a:pt x="401955" y="86678"/>
                    <a:pt x="401955" y="92392"/>
                  </a:cubicBezTo>
                  <a:cubicBezTo>
                    <a:pt x="401955" y="98108"/>
                    <a:pt x="397193" y="102870"/>
                    <a:pt x="391478" y="102870"/>
                  </a:cubicBezTo>
                  <a:cubicBezTo>
                    <a:pt x="385763" y="102870"/>
                    <a:pt x="381000" y="98108"/>
                    <a:pt x="381000" y="92392"/>
                  </a:cubicBezTo>
                  <a:cubicBezTo>
                    <a:pt x="381000" y="86678"/>
                    <a:pt x="385763" y="81915"/>
                    <a:pt x="391478" y="81915"/>
                  </a:cubicBezTo>
                  <a:close/>
                </a:path>
              </a:pathLst>
            </a:custGeom>
            <a:grpFill/>
            <a:ln w="9525" cap="flat">
              <a:noFill/>
              <a:prstDash val="solid"/>
              <a:miter/>
            </a:ln>
          </p:spPr>
          <p:txBody>
            <a:bodyPr rtlCol="0" anchor="ctr"/>
            <a:lstStyle/>
            <a:p>
              <a:endParaRPr lang="it-IT" sz="1013"/>
            </a:p>
          </p:txBody>
        </p:sp>
        <p:sp>
          <p:nvSpPr>
            <p:cNvPr id="291" name="Figura a mano libera 290">
              <a:extLst>
                <a:ext uri="{FF2B5EF4-FFF2-40B4-BE49-F238E27FC236}">
                  <a16:creationId xmlns:a16="http://schemas.microsoft.com/office/drawing/2014/main" id="{39D0250E-5601-4343-AEDB-7F9CBC9E52BF}"/>
                </a:ext>
              </a:extLst>
            </p:cNvPr>
            <p:cNvSpPr/>
            <p:nvPr/>
          </p:nvSpPr>
          <p:spPr>
            <a:xfrm>
              <a:off x="8088330" y="5925202"/>
              <a:ext cx="466725" cy="219075"/>
            </a:xfrm>
            <a:custGeom>
              <a:avLst/>
              <a:gdLst>
                <a:gd name="connsiteX0" fmla="*/ 300990 w 466725"/>
                <a:gd name="connsiteY0" fmla="*/ 38100 h 219075"/>
                <a:gd name="connsiteX1" fmla="*/ 260033 w 466725"/>
                <a:gd name="connsiteY1" fmla="*/ 40958 h 219075"/>
                <a:gd name="connsiteX2" fmla="*/ 182880 w 466725"/>
                <a:gd name="connsiteY2" fmla="*/ 0 h 219075"/>
                <a:gd name="connsiteX3" fmla="*/ 194310 w 466725"/>
                <a:gd name="connsiteY3" fmla="*/ 54293 h 219075"/>
                <a:gd name="connsiteX4" fmla="*/ 75248 w 466725"/>
                <a:gd name="connsiteY4" fmla="*/ 80010 h 219075"/>
                <a:gd name="connsiteX5" fmla="*/ 0 w 466725"/>
                <a:gd name="connsiteY5" fmla="*/ 37148 h 219075"/>
                <a:gd name="connsiteX6" fmla="*/ 16193 w 466725"/>
                <a:gd name="connsiteY6" fmla="*/ 112395 h 219075"/>
                <a:gd name="connsiteX7" fmla="*/ 0 w 466725"/>
                <a:gd name="connsiteY7" fmla="*/ 187643 h 219075"/>
                <a:gd name="connsiteX8" fmla="*/ 75248 w 466725"/>
                <a:gd name="connsiteY8" fmla="*/ 144780 h 219075"/>
                <a:gd name="connsiteX9" fmla="*/ 194310 w 466725"/>
                <a:gd name="connsiteY9" fmla="*/ 170498 h 219075"/>
                <a:gd name="connsiteX10" fmla="*/ 182880 w 466725"/>
                <a:gd name="connsiteY10" fmla="*/ 224790 h 219075"/>
                <a:gd name="connsiteX11" fmla="*/ 260033 w 466725"/>
                <a:gd name="connsiteY11" fmla="*/ 183833 h 219075"/>
                <a:gd name="connsiteX12" fmla="*/ 300990 w 466725"/>
                <a:gd name="connsiteY12" fmla="*/ 186690 h 219075"/>
                <a:gd name="connsiteX13" fmla="*/ 472440 w 466725"/>
                <a:gd name="connsiteY13" fmla="*/ 111443 h 219075"/>
                <a:gd name="connsiteX14" fmla="*/ 300990 w 466725"/>
                <a:gd name="connsiteY14" fmla="*/ 38100 h 219075"/>
                <a:gd name="connsiteX15" fmla="*/ 391478 w 466725"/>
                <a:gd name="connsiteY15" fmla="*/ 102870 h 219075"/>
                <a:gd name="connsiteX16" fmla="*/ 381000 w 466725"/>
                <a:gd name="connsiteY16" fmla="*/ 92393 h 219075"/>
                <a:gd name="connsiteX17" fmla="*/ 391478 w 466725"/>
                <a:gd name="connsiteY17" fmla="*/ 81915 h 219075"/>
                <a:gd name="connsiteX18" fmla="*/ 401955 w 466725"/>
                <a:gd name="connsiteY18" fmla="*/ 92393 h 219075"/>
                <a:gd name="connsiteX19" fmla="*/ 391478 w 466725"/>
                <a:gd name="connsiteY19" fmla="*/ 1028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6725" h="219075">
                  <a:moveTo>
                    <a:pt x="300990" y="38100"/>
                  </a:moveTo>
                  <a:cubicBezTo>
                    <a:pt x="287655" y="38100"/>
                    <a:pt x="274320" y="39053"/>
                    <a:pt x="260033" y="40958"/>
                  </a:cubicBezTo>
                  <a:lnTo>
                    <a:pt x="182880" y="0"/>
                  </a:lnTo>
                  <a:cubicBezTo>
                    <a:pt x="182880" y="0"/>
                    <a:pt x="183833" y="31433"/>
                    <a:pt x="194310" y="54293"/>
                  </a:cubicBezTo>
                  <a:cubicBezTo>
                    <a:pt x="148590" y="65723"/>
                    <a:pt x="104775" y="80010"/>
                    <a:pt x="75248" y="80010"/>
                  </a:cubicBezTo>
                  <a:lnTo>
                    <a:pt x="0" y="37148"/>
                  </a:lnTo>
                  <a:cubicBezTo>
                    <a:pt x="0" y="66675"/>
                    <a:pt x="16193" y="112395"/>
                    <a:pt x="16193" y="112395"/>
                  </a:cubicBezTo>
                  <a:cubicBezTo>
                    <a:pt x="16193" y="112395"/>
                    <a:pt x="0" y="158115"/>
                    <a:pt x="0" y="187643"/>
                  </a:cubicBezTo>
                  <a:lnTo>
                    <a:pt x="75248" y="144780"/>
                  </a:lnTo>
                  <a:cubicBezTo>
                    <a:pt x="104775" y="144780"/>
                    <a:pt x="147638" y="159068"/>
                    <a:pt x="194310" y="170498"/>
                  </a:cubicBezTo>
                  <a:cubicBezTo>
                    <a:pt x="182880" y="194310"/>
                    <a:pt x="182880" y="224790"/>
                    <a:pt x="182880" y="224790"/>
                  </a:cubicBezTo>
                  <a:lnTo>
                    <a:pt x="260033" y="183833"/>
                  </a:lnTo>
                  <a:cubicBezTo>
                    <a:pt x="274320" y="185738"/>
                    <a:pt x="287655" y="186690"/>
                    <a:pt x="300990" y="186690"/>
                  </a:cubicBezTo>
                  <a:cubicBezTo>
                    <a:pt x="368618" y="186690"/>
                    <a:pt x="472440" y="136208"/>
                    <a:pt x="472440" y="111443"/>
                  </a:cubicBezTo>
                  <a:cubicBezTo>
                    <a:pt x="472440" y="86677"/>
                    <a:pt x="368618" y="38100"/>
                    <a:pt x="300990" y="38100"/>
                  </a:cubicBezTo>
                  <a:close/>
                  <a:moveTo>
                    <a:pt x="391478" y="102870"/>
                  </a:moveTo>
                  <a:cubicBezTo>
                    <a:pt x="385763" y="102870"/>
                    <a:pt x="381000" y="98108"/>
                    <a:pt x="381000" y="92393"/>
                  </a:cubicBezTo>
                  <a:cubicBezTo>
                    <a:pt x="381000" y="86677"/>
                    <a:pt x="385763" y="81915"/>
                    <a:pt x="391478" y="81915"/>
                  </a:cubicBezTo>
                  <a:cubicBezTo>
                    <a:pt x="397193" y="81915"/>
                    <a:pt x="401955" y="86677"/>
                    <a:pt x="401955" y="92393"/>
                  </a:cubicBezTo>
                  <a:cubicBezTo>
                    <a:pt x="401955" y="98108"/>
                    <a:pt x="397193" y="102870"/>
                    <a:pt x="391478" y="102870"/>
                  </a:cubicBezTo>
                  <a:close/>
                </a:path>
              </a:pathLst>
            </a:custGeom>
            <a:grpFill/>
            <a:ln w="9525" cap="flat">
              <a:noFill/>
              <a:prstDash val="solid"/>
              <a:miter/>
            </a:ln>
          </p:spPr>
          <p:txBody>
            <a:bodyPr rtlCol="0" anchor="ctr"/>
            <a:lstStyle/>
            <a:p>
              <a:endParaRPr lang="it-IT" sz="1013"/>
            </a:p>
          </p:txBody>
        </p:sp>
        <p:sp>
          <p:nvSpPr>
            <p:cNvPr id="292" name="Figura a mano libera 291">
              <a:extLst>
                <a:ext uri="{FF2B5EF4-FFF2-40B4-BE49-F238E27FC236}">
                  <a16:creationId xmlns:a16="http://schemas.microsoft.com/office/drawing/2014/main" id="{4ACE0553-6249-3648-89C5-DDAD7107800D}"/>
                </a:ext>
              </a:extLst>
            </p:cNvPr>
            <p:cNvSpPr/>
            <p:nvPr/>
          </p:nvSpPr>
          <p:spPr>
            <a:xfrm>
              <a:off x="8684595" y="5507055"/>
              <a:ext cx="219075" cy="609600"/>
            </a:xfrm>
            <a:custGeom>
              <a:avLst/>
              <a:gdLst>
                <a:gd name="connsiteX0" fmla="*/ 190500 w 219075"/>
                <a:gd name="connsiteY0" fmla="*/ 226695 h 609600"/>
                <a:gd name="connsiteX1" fmla="*/ 190500 w 219075"/>
                <a:gd name="connsiteY1" fmla="*/ 0 h 609600"/>
                <a:gd name="connsiteX2" fmla="*/ 152400 w 219075"/>
                <a:gd name="connsiteY2" fmla="*/ 0 h 609600"/>
                <a:gd name="connsiteX3" fmla="*/ 152400 w 219075"/>
                <a:gd name="connsiteY3" fmla="*/ 226695 h 609600"/>
                <a:gd name="connsiteX4" fmla="*/ 123825 w 219075"/>
                <a:gd name="connsiteY4" fmla="*/ 270510 h 609600"/>
                <a:gd name="connsiteX5" fmla="*/ 152400 w 219075"/>
                <a:gd name="connsiteY5" fmla="*/ 314325 h 609600"/>
                <a:gd name="connsiteX6" fmla="*/ 152400 w 219075"/>
                <a:gd name="connsiteY6" fmla="*/ 514350 h 609600"/>
                <a:gd name="connsiteX7" fmla="*/ 95250 w 219075"/>
                <a:gd name="connsiteY7" fmla="*/ 571500 h 609600"/>
                <a:gd name="connsiteX8" fmla="*/ 38100 w 219075"/>
                <a:gd name="connsiteY8" fmla="*/ 519112 h 609600"/>
                <a:gd name="connsiteX9" fmla="*/ 38100 w 219075"/>
                <a:gd name="connsiteY9" fmla="*/ 519112 h 609600"/>
                <a:gd name="connsiteX10" fmla="*/ 44767 w 219075"/>
                <a:gd name="connsiteY10" fmla="*/ 486728 h 609600"/>
                <a:gd name="connsiteX11" fmla="*/ 82867 w 219075"/>
                <a:gd name="connsiteY11" fmla="*/ 509587 h 609600"/>
                <a:gd name="connsiteX12" fmla="*/ 82867 w 219075"/>
                <a:gd name="connsiteY12" fmla="*/ 357188 h 609600"/>
                <a:gd name="connsiteX13" fmla="*/ 11430 w 219075"/>
                <a:gd name="connsiteY13" fmla="*/ 466725 h 609600"/>
                <a:gd name="connsiteX14" fmla="*/ 12382 w 219075"/>
                <a:gd name="connsiteY14" fmla="*/ 467678 h 609600"/>
                <a:gd name="connsiteX15" fmla="*/ 0 w 219075"/>
                <a:gd name="connsiteY15" fmla="*/ 515303 h 609600"/>
                <a:gd name="connsiteX16" fmla="*/ 0 w 219075"/>
                <a:gd name="connsiteY16" fmla="*/ 515303 h 609600"/>
                <a:gd name="connsiteX17" fmla="*/ 95250 w 219075"/>
                <a:gd name="connsiteY17" fmla="*/ 610553 h 609600"/>
                <a:gd name="connsiteX18" fmla="*/ 190500 w 219075"/>
                <a:gd name="connsiteY18" fmla="*/ 515303 h 609600"/>
                <a:gd name="connsiteX19" fmla="*/ 190500 w 219075"/>
                <a:gd name="connsiteY19" fmla="*/ 315278 h 609600"/>
                <a:gd name="connsiteX20" fmla="*/ 219075 w 219075"/>
                <a:gd name="connsiteY20" fmla="*/ 271463 h 609600"/>
                <a:gd name="connsiteX21" fmla="*/ 190500 w 219075"/>
                <a:gd name="connsiteY21" fmla="*/ 226695 h 609600"/>
                <a:gd name="connsiteX22" fmla="*/ 171450 w 219075"/>
                <a:gd name="connsiteY22" fmla="*/ 285750 h 609600"/>
                <a:gd name="connsiteX23" fmla="*/ 157163 w 219075"/>
                <a:gd name="connsiteY23" fmla="*/ 271463 h 609600"/>
                <a:gd name="connsiteX24" fmla="*/ 171450 w 219075"/>
                <a:gd name="connsiteY24" fmla="*/ 257175 h 609600"/>
                <a:gd name="connsiteX25" fmla="*/ 185738 w 219075"/>
                <a:gd name="connsiteY25" fmla="*/ 271463 h 609600"/>
                <a:gd name="connsiteX26" fmla="*/ 171450 w 219075"/>
                <a:gd name="connsiteY2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9075" h="609600">
                  <a:moveTo>
                    <a:pt x="190500" y="226695"/>
                  </a:moveTo>
                  <a:lnTo>
                    <a:pt x="190500" y="0"/>
                  </a:lnTo>
                  <a:lnTo>
                    <a:pt x="152400" y="0"/>
                  </a:lnTo>
                  <a:lnTo>
                    <a:pt x="152400" y="226695"/>
                  </a:lnTo>
                  <a:cubicBezTo>
                    <a:pt x="135255" y="234315"/>
                    <a:pt x="123825" y="250508"/>
                    <a:pt x="123825" y="270510"/>
                  </a:cubicBezTo>
                  <a:cubicBezTo>
                    <a:pt x="123825" y="290513"/>
                    <a:pt x="135255" y="306705"/>
                    <a:pt x="152400" y="314325"/>
                  </a:cubicBezTo>
                  <a:lnTo>
                    <a:pt x="152400" y="514350"/>
                  </a:lnTo>
                  <a:cubicBezTo>
                    <a:pt x="152400" y="545783"/>
                    <a:pt x="126682" y="571500"/>
                    <a:pt x="95250" y="571500"/>
                  </a:cubicBezTo>
                  <a:cubicBezTo>
                    <a:pt x="65722" y="571500"/>
                    <a:pt x="40957" y="548640"/>
                    <a:pt x="38100" y="519112"/>
                  </a:cubicBezTo>
                  <a:lnTo>
                    <a:pt x="38100" y="519112"/>
                  </a:lnTo>
                  <a:cubicBezTo>
                    <a:pt x="37147" y="507683"/>
                    <a:pt x="39052" y="496253"/>
                    <a:pt x="44767" y="486728"/>
                  </a:cubicBezTo>
                  <a:lnTo>
                    <a:pt x="82867" y="509587"/>
                  </a:lnTo>
                  <a:lnTo>
                    <a:pt x="82867" y="357188"/>
                  </a:lnTo>
                  <a:lnTo>
                    <a:pt x="11430" y="466725"/>
                  </a:lnTo>
                  <a:lnTo>
                    <a:pt x="12382" y="467678"/>
                  </a:lnTo>
                  <a:cubicBezTo>
                    <a:pt x="3810" y="481965"/>
                    <a:pt x="0" y="499110"/>
                    <a:pt x="0" y="515303"/>
                  </a:cubicBezTo>
                  <a:lnTo>
                    <a:pt x="0" y="515303"/>
                  </a:lnTo>
                  <a:cubicBezTo>
                    <a:pt x="0" y="567690"/>
                    <a:pt x="42863" y="610553"/>
                    <a:pt x="95250" y="610553"/>
                  </a:cubicBezTo>
                  <a:cubicBezTo>
                    <a:pt x="147638" y="610553"/>
                    <a:pt x="190500" y="567690"/>
                    <a:pt x="190500" y="515303"/>
                  </a:cubicBezTo>
                  <a:lnTo>
                    <a:pt x="190500" y="315278"/>
                  </a:lnTo>
                  <a:cubicBezTo>
                    <a:pt x="207645" y="307658"/>
                    <a:pt x="219075" y="291465"/>
                    <a:pt x="219075" y="271463"/>
                  </a:cubicBezTo>
                  <a:cubicBezTo>
                    <a:pt x="219075" y="251460"/>
                    <a:pt x="206692" y="234315"/>
                    <a:pt x="190500" y="226695"/>
                  </a:cubicBezTo>
                  <a:close/>
                  <a:moveTo>
                    <a:pt x="171450" y="285750"/>
                  </a:moveTo>
                  <a:cubicBezTo>
                    <a:pt x="163830" y="285750"/>
                    <a:pt x="157163" y="279083"/>
                    <a:pt x="157163" y="271463"/>
                  </a:cubicBezTo>
                  <a:cubicBezTo>
                    <a:pt x="157163" y="263843"/>
                    <a:pt x="163830" y="257175"/>
                    <a:pt x="171450" y="257175"/>
                  </a:cubicBezTo>
                  <a:cubicBezTo>
                    <a:pt x="179070" y="257175"/>
                    <a:pt x="185738" y="263843"/>
                    <a:pt x="185738" y="271463"/>
                  </a:cubicBezTo>
                  <a:cubicBezTo>
                    <a:pt x="185738" y="279083"/>
                    <a:pt x="179070" y="285750"/>
                    <a:pt x="171450" y="285750"/>
                  </a:cubicBezTo>
                  <a:close/>
                </a:path>
              </a:pathLst>
            </a:custGeom>
            <a:grpFill/>
            <a:ln w="9525" cap="flat">
              <a:noFill/>
              <a:prstDash val="solid"/>
              <a:miter/>
            </a:ln>
          </p:spPr>
          <p:txBody>
            <a:bodyPr rtlCol="0" anchor="ctr"/>
            <a:lstStyle/>
            <a:p>
              <a:endParaRPr lang="it-IT" sz="1013"/>
            </a:p>
          </p:txBody>
        </p:sp>
      </p:grpSp>
      <p:sp>
        <p:nvSpPr>
          <p:cNvPr id="293" name="Elemento grafico 36" descr="Tavolo da picnic">
            <a:extLst>
              <a:ext uri="{FF2B5EF4-FFF2-40B4-BE49-F238E27FC236}">
                <a16:creationId xmlns:a16="http://schemas.microsoft.com/office/drawing/2014/main" id="{99428027-F3D5-A64E-BDCF-EE12E1E3F973}"/>
              </a:ext>
            </a:extLst>
          </p:cNvPr>
          <p:cNvSpPr/>
          <p:nvPr/>
        </p:nvSpPr>
        <p:spPr>
          <a:xfrm>
            <a:off x="7729121" y="874351"/>
            <a:ext cx="233139" cy="148361"/>
          </a:xfrm>
          <a:custGeom>
            <a:avLst/>
            <a:gdLst>
              <a:gd name="connsiteX0" fmla="*/ 389573 w 838200"/>
              <a:gd name="connsiteY0" fmla="*/ 95250 h 533400"/>
              <a:gd name="connsiteX1" fmla="*/ 447675 w 838200"/>
              <a:gd name="connsiteY1" fmla="*/ 95250 h 533400"/>
              <a:gd name="connsiteX2" fmla="*/ 519113 w 838200"/>
              <a:gd name="connsiteY2" fmla="*/ 266700 h 533400"/>
              <a:gd name="connsiteX3" fmla="*/ 319088 w 838200"/>
              <a:gd name="connsiteY3" fmla="*/ 266700 h 533400"/>
              <a:gd name="connsiteX4" fmla="*/ 389573 w 838200"/>
              <a:gd name="connsiteY4" fmla="*/ 95250 h 533400"/>
              <a:gd name="connsiteX5" fmla="*/ 152400 w 838200"/>
              <a:gd name="connsiteY5" fmla="*/ 0 h 533400"/>
              <a:gd name="connsiteX6" fmla="*/ 152400 w 838200"/>
              <a:gd name="connsiteY6" fmla="*/ 95250 h 533400"/>
              <a:gd name="connsiteX7" fmla="*/ 288608 w 838200"/>
              <a:gd name="connsiteY7" fmla="*/ 95250 h 533400"/>
              <a:gd name="connsiteX8" fmla="*/ 217170 w 838200"/>
              <a:gd name="connsiteY8" fmla="*/ 266700 h 533400"/>
              <a:gd name="connsiteX9" fmla="*/ 0 w 838200"/>
              <a:gd name="connsiteY9" fmla="*/ 266700 h 533400"/>
              <a:gd name="connsiteX10" fmla="*/ 0 w 838200"/>
              <a:gd name="connsiteY10" fmla="*/ 323850 h 533400"/>
              <a:gd name="connsiteX11" fmla="*/ 193358 w 838200"/>
              <a:gd name="connsiteY11" fmla="*/ 323850 h 533400"/>
              <a:gd name="connsiteX12" fmla="*/ 105728 w 838200"/>
              <a:gd name="connsiteY12" fmla="*/ 534353 h 533400"/>
              <a:gd name="connsiteX13" fmla="*/ 207645 w 838200"/>
              <a:gd name="connsiteY13" fmla="*/ 534353 h 533400"/>
              <a:gd name="connsiteX14" fmla="*/ 295275 w 838200"/>
              <a:gd name="connsiteY14" fmla="*/ 323850 h 533400"/>
              <a:gd name="connsiteX15" fmla="*/ 542925 w 838200"/>
              <a:gd name="connsiteY15" fmla="*/ 323850 h 533400"/>
              <a:gd name="connsiteX16" fmla="*/ 630555 w 838200"/>
              <a:gd name="connsiteY16" fmla="*/ 534353 h 533400"/>
              <a:gd name="connsiteX17" fmla="*/ 732473 w 838200"/>
              <a:gd name="connsiteY17" fmla="*/ 534353 h 533400"/>
              <a:gd name="connsiteX18" fmla="*/ 644843 w 838200"/>
              <a:gd name="connsiteY18" fmla="*/ 323850 h 533400"/>
              <a:gd name="connsiteX19" fmla="*/ 838200 w 838200"/>
              <a:gd name="connsiteY19" fmla="*/ 323850 h 533400"/>
              <a:gd name="connsiteX20" fmla="*/ 838200 w 838200"/>
              <a:gd name="connsiteY20" fmla="*/ 266700 h 533400"/>
              <a:gd name="connsiteX21" fmla="*/ 621030 w 838200"/>
              <a:gd name="connsiteY21" fmla="*/ 266700 h 533400"/>
              <a:gd name="connsiteX22" fmla="*/ 549593 w 838200"/>
              <a:gd name="connsiteY22" fmla="*/ 95250 h 533400"/>
              <a:gd name="connsiteX23" fmla="*/ 685800 w 838200"/>
              <a:gd name="connsiteY23" fmla="*/ 95250 h 533400"/>
              <a:gd name="connsiteX24" fmla="*/ 685800 w 838200"/>
              <a:gd name="connsiteY24" fmla="*/ 0 h 533400"/>
              <a:gd name="connsiteX25" fmla="*/ 152400 w 838200"/>
              <a:gd name="connsiteY2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8200" h="533400">
                <a:moveTo>
                  <a:pt x="389573" y="95250"/>
                </a:moveTo>
                <a:lnTo>
                  <a:pt x="447675" y="95250"/>
                </a:lnTo>
                <a:lnTo>
                  <a:pt x="519113" y="266700"/>
                </a:lnTo>
                <a:lnTo>
                  <a:pt x="319088" y="266700"/>
                </a:lnTo>
                <a:lnTo>
                  <a:pt x="389573" y="95250"/>
                </a:lnTo>
                <a:close/>
                <a:moveTo>
                  <a:pt x="152400" y="0"/>
                </a:moveTo>
                <a:lnTo>
                  <a:pt x="152400" y="95250"/>
                </a:lnTo>
                <a:lnTo>
                  <a:pt x="288608" y="95250"/>
                </a:lnTo>
                <a:lnTo>
                  <a:pt x="217170" y="266700"/>
                </a:lnTo>
                <a:lnTo>
                  <a:pt x="0" y="266700"/>
                </a:lnTo>
                <a:lnTo>
                  <a:pt x="0" y="323850"/>
                </a:lnTo>
                <a:lnTo>
                  <a:pt x="193358" y="323850"/>
                </a:lnTo>
                <a:lnTo>
                  <a:pt x="105728" y="534353"/>
                </a:lnTo>
                <a:lnTo>
                  <a:pt x="207645" y="534353"/>
                </a:lnTo>
                <a:lnTo>
                  <a:pt x="295275" y="323850"/>
                </a:lnTo>
                <a:lnTo>
                  <a:pt x="542925" y="323850"/>
                </a:lnTo>
                <a:lnTo>
                  <a:pt x="630555" y="534353"/>
                </a:lnTo>
                <a:lnTo>
                  <a:pt x="732473" y="534353"/>
                </a:lnTo>
                <a:lnTo>
                  <a:pt x="644843" y="323850"/>
                </a:lnTo>
                <a:lnTo>
                  <a:pt x="838200" y="323850"/>
                </a:lnTo>
                <a:lnTo>
                  <a:pt x="838200" y="266700"/>
                </a:lnTo>
                <a:lnTo>
                  <a:pt x="621030" y="266700"/>
                </a:lnTo>
                <a:lnTo>
                  <a:pt x="549593" y="95250"/>
                </a:lnTo>
                <a:lnTo>
                  <a:pt x="685800" y="95250"/>
                </a:lnTo>
                <a:lnTo>
                  <a:pt x="685800" y="0"/>
                </a:lnTo>
                <a:lnTo>
                  <a:pt x="152400" y="0"/>
                </a:lnTo>
                <a:close/>
              </a:path>
            </a:pathLst>
          </a:custGeom>
          <a:solidFill>
            <a:schemeClr val="accent3"/>
          </a:solidFill>
          <a:ln w="9525" cap="flat">
            <a:noFill/>
            <a:prstDash val="solid"/>
            <a:miter/>
          </a:ln>
        </p:spPr>
        <p:txBody>
          <a:bodyPr rtlCol="0" anchor="ctr"/>
          <a:lstStyle/>
          <a:p>
            <a:endParaRPr lang="it-IT" sz="1013"/>
          </a:p>
        </p:txBody>
      </p:sp>
      <p:sp>
        <p:nvSpPr>
          <p:cNvPr id="294" name="Elemento grafico 38" descr="Tenda">
            <a:extLst>
              <a:ext uri="{FF2B5EF4-FFF2-40B4-BE49-F238E27FC236}">
                <a16:creationId xmlns:a16="http://schemas.microsoft.com/office/drawing/2014/main" id="{22859C98-9F21-AD4A-85A8-8CBA55C89B65}"/>
              </a:ext>
            </a:extLst>
          </p:cNvPr>
          <p:cNvSpPr/>
          <p:nvPr/>
        </p:nvSpPr>
        <p:spPr>
          <a:xfrm>
            <a:off x="8180500" y="875676"/>
            <a:ext cx="211945" cy="145712"/>
          </a:xfrm>
          <a:custGeom>
            <a:avLst/>
            <a:gdLst>
              <a:gd name="connsiteX0" fmla="*/ 385763 w 762000"/>
              <a:gd name="connsiteY0" fmla="*/ 476250 h 523875"/>
              <a:gd name="connsiteX1" fmla="*/ 385763 w 762000"/>
              <a:gd name="connsiteY1" fmla="*/ 221933 h 523875"/>
              <a:gd name="connsiteX2" fmla="*/ 540068 w 762000"/>
              <a:gd name="connsiteY2" fmla="*/ 476250 h 523875"/>
              <a:gd name="connsiteX3" fmla="*/ 385763 w 762000"/>
              <a:gd name="connsiteY3" fmla="*/ 476250 h 523875"/>
              <a:gd name="connsiteX4" fmla="*/ 83820 w 762000"/>
              <a:gd name="connsiteY4" fmla="*/ 476250 h 523875"/>
              <a:gd name="connsiteX5" fmla="*/ 26670 w 762000"/>
              <a:gd name="connsiteY5" fmla="*/ 419100 h 523875"/>
              <a:gd name="connsiteX6" fmla="*/ 0 w 762000"/>
              <a:gd name="connsiteY6" fmla="*/ 445770 h 523875"/>
              <a:gd name="connsiteX7" fmla="*/ 29528 w 762000"/>
              <a:gd name="connsiteY7" fmla="*/ 475298 h 523875"/>
              <a:gd name="connsiteX8" fmla="*/ 4763 w 762000"/>
              <a:gd name="connsiteY8" fmla="*/ 475298 h 523875"/>
              <a:gd name="connsiteX9" fmla="*/ 4763 w 762000"/>
              <a:gd name="connsiteY9" fmla="*/ 532448 h 523875"/>
              <a:gd name="connsiteX10" fmla="*/ 766763 w 762000"/>
              <a:gd name="connsiteY10" fmla="*/ 532448 h 523875"/>
              <a:gd name="connsiteX11" fmla="*/ 766763 w 762000"/>
              <a:gd name="connsiteY11" fmla="*/ 475298 h 523875"/>
              <a:gd name="connsiteX12" fmla="*/ 731520 w 762000"/>
              <a:gd name="connsiteY12" fmla="*/ 475298 h 523875"/>
              <a:gd name="connsiteX13" fmla="*/ 761048 w 762000"/>
              <a:gd name="connsiteY13" fmla="*/ 445770 h 523875"/>
              <a:gd name="connsiteX14" fmla="*/ 734378 w 762000"/>
              <a:gd name="connsiteY14" fmla="*/ 419100 h 523875"/>
              <a:gd name="connsiteX15" fmla="*/ 677228 w 762000"/>
              <a:gd name="connsiteY15" fmla="*/ 476250 h 523875"/>
              <a:gd name="connsiteX16" fmla="*/ 674370 w 762000"/>
              <a:gd name="connsiteY16" fmla="*/ 476250 h 523875"/>
              <a:gd name="connsiteX17" fmla="*/ 385763 w 762000"/>
              <a:gd name="connsiteY17" fmla="*/ 0 h 523875"/>
              <a:gd name="connsiteX18" fmla="*/ 88582 w 762000"/>
              <a:gd name="connsiteY18" fmla="*/ 47625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523875">
                <a:moveTo>
                  <a:pt x="385763" y="476250"/>
                </a:moveTo>
                <a:lnTo>
                  <a:pt x="385763" y="221933"/>
                </a:lnTo>
                <a:lnTo>
                  <a:pt x="540068" y="476250"/>
                </a:lnTo>
                <a:lnTo>
                  <a:pt x="385763" y="476250"/>
                </a:lnTo>
                <a:close/>
                <a:moveTo>
                  <a:pt x="83820" y="476250"/>
                </a:moveTo>
                <a:lnTo>
                  <a:pt x="26670" y="419100"/>
                </a:lnTo>
                <a:lnTo>
                  <a:pt x="0" y="445770"/>
                </a:lnTo>
                <a:lnTo>
                  <a:pt x="29528" y="475298"/>
                </a:lnTo>
                <a:lnTo>
                  <a:pt x="4763" y="475298"/>
                </a:lnTo>
                <a:lnTo>
                  <a:pt x="4763" y="532448"/>
                </a:lnTo>
                <a:lnTo>
                  <a:pt x="766763" y="532448"/>
                </a:lnTo>
                <a:lnTo>
                  <a:pt x="766763" y="475298"/>
                </a:lnTo>
                <a:lnTo>
                  <a:pt x="731520" y="475298"/>
                </a:lnTo>
                <a:lnTo>
                  <a:pt x="761048" y="445770"/>
                </a:lnTo>
                <a:lnTo>
                  <a:pt x="734378" y="419100"/>
                </a:lnTo>
                <a:lnTo>
                  <a:pt x="677228" y="476250"/>
                </a:lnTo>
                <a:lnTo>
                  <a:pt x="674370" y="476250"/>
                </a:lnTo>
                <a:lnTo>
                  <a:pt x="385763" y="0"/>
                </a:lnTo>
                <a:lnTo>
                  <a:pt x="88582" y="476250"/>
                </a:lnTo>
              </a:path>
            </a:pathLst>
          </a:custGeom>
          <a:solidFill>
            <a:schemeClr val="accent3"/>
          </a:solidFill>
          <a:ln w="9525" cap="flat">
            <a:noFill/>
            <a:prstDash val="solid"/>
            <a:miter/>
          </a:ln>
        </p:spPr>
        <p:txBody>
          <a:bodyPr rtlCol="0" anchor="ctr"/>
          <a:lstStyle/>
          <a:p>
            <a:endParaRPr lang="it-IT" sz="1013"/>
          </a:p>
        </p:txBody>
      </p:sp>
      <p:grpSp>
        <p:nvGrpSpPr>
          <p:cNvPr id="295" name="Elemento grafico 40" descr="Roulotte">
            <a:extLst>
              <a:ext uri="{FF2B5EF4-FFF2-40B4-BE49-F238E27FC236}">
                <a16:creationId xmlns:a16="http://schemas.microsoft.com/office/drawing/2014/main" id="{84F9A512-E330-3B40-9CE0-BD381A090DCD}"/>
              </a:ext>
            </a:extLst>
          </p:cNvPr>
          <p:cNvGrpSpPr/>
          <p:nvPr/>
        </p:nvGrpSpPr>
        <p:grpSpPr>
          <a:xfrm>
            <a:off x="8610688" y="821365"/>
            <a:ext cx="254333" cy="254333"/>
            <a:chOff x="8488800" y="5821800"/>
            <a:chExt cx="914400" cy="914400"/>
          </a:xfrm>
          <a:solidFill>
            <a:schemeClr val="accent3"/>
          </a:solidFill>
        </p:grpSpPr>
        <p:sp>
          <p:nvSpPr>
            <p:cNvPr id="296" name="Figura a mano libera 295">
              <a:extLst>
                <a:ext uri="{FF2B5EF4-FFF2-40B4-BE49-F238E27FC236}">
                  <a16:creationId xmlns:a16="http://schemas.microsoft.com/office/drawing/2014/main" id="{60D76C02-E635-5E44-9B52-08FCAF7962B5}"/>
                </a:ext>
              </a:extLst>
            </p:cNvPr>
            <p:cNvSpPr/>
            <p:nvPr/>
          </p:nvSpPr>
          <p:spPr>
            <a:xfrm>
              <a:off x="8736450" y="6345675"/>
              <a:ext cx="152400" cy="152400"/>
            </a:xfrm>
            <a:custGeom>
              <a:avLst/>
              <a:gdLst>
                <a:gd name="connsiteX0" fmla="*/ 151448 w 152400"/>
                <a:gd name="connsiteY0" fmla="*/ 85725 h 152400"/>
                <a:gd name="connsiteX1" fmla="*/ 152400 w 152400"/>
                <a:gd name="connsiteY1" fmla="*/ 76200 h 152400"/>
                <a:gd name="connsiteX2" fmla="*/ 76200 w 152400"/>
                <a:gd name="connsiteY2" fmla="*/ 0 h 152400"/>
                <a:gd name="connsiteX3" fmla="*/ 0 w 152400"/>
                <a:gd name="connsiteY3" fmla="*/ 76200 h 152400"/>
                <a:gd name="connsiteX4" fmla="*/ 953 w 152400"/>
                <a:gd name="connsiteY4" fmla="*/ 85725 h 152400"/>
                <a:gd name="connsiteX5" fmla="*/ 953 w 152400"/>
                <a:gd name="connsiteY5" fmla="*/ 86677 h 152400"/>
                <a:gd name="connsiteX6" fmla="*/ 2857 w 152400"/>
                <a:gd name="connsiteY6" fmla="*/ 95250 h 152400"/>
                <a:gd name="connsiteX7" fmla="*/ 2857 w 152400"/>
                <a:gd name="connsiteY7" fmla="*/ 95250 h 152400"/>
                <a:gd name="connsiteX8" fmla="*/ 76200 w 152400"/>
                <a:gd name="connsiteY8" fmla="*/ 152400 h 152400"/>
                <a:gd name="connsiteX9" fmla="*/ 149543 w 152400"/>
                <a:gd name="connsiteY9" fmla="*/ 95250 h 152400"/>
                <a:gd name="connsiteX10" fmla="*/ 149543 w 152400"/>
                <a:gd name="connsiteY10" fmla="*/ 95250 h 152400"/>
                <a:gd name="connsiteX11" fmla="*/ 151448 w 152400"/>
                <a:gd name="connsiteY11" fmla="*/ 85725 h 152400"/>
                <a:gd name="connsiteX12" fmla="*/ 151448 w 152400"/>
                <a:gd name="connsiteY12" fmla="*/ 8572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400" h="152400">
                  <a:moveTo>
                    <a:pt x="151448" y="85725"/>
                  </a:moveTo>
                  <a:cubicBezTo>
                    <a:pt x="151448" y="82868"/>
                    <a:pt x="152400" y="79057"/>
                    <a:pt x="152400" y="76200"/>
                  </a:cubicBezTo>
                  <a:cubicBezTo>
                    <a:pt x="152400" y="34290"/>
                    <a:pt x="118110" y="0"/>
                    <a:pt x="76200" y="0"/>
                  </a:cubicBezTo>
                  <a:cubicBezTo>
                    <a:pt x="34290" y="0"/>
                    <a:pt x="0" y="34290"/>
                    <a:pt x="0" y="76200"/>
                  </a:cubicBezTo>
                  <a:cubicBezTo>
                    <a:pt x="0" y="79057"/>
                    <a:pt x="0" y="82868"/>
                    <a:pt x="953" y="85725"/>
                  </a:cubicBezTo>
                  <a:cubicBezTo>
                    <a:pt x="953" y="85725"/>
                    <a:pt x="953" y="86677"/>
                    <a:pt x="953" y="86677"/>
                  </a:cubicBezTo>
                  <a:cubicBezTo>
                    <a:pt x="953" y="89535"/>
                    <a:pt x="1905" y="92392"/>
                    <a:pt x="2857" y="95250"/>
                  </a:cubicBezTo>
                  <a:lnTo>
                    <a:pt x="2857" y="95250"/>
                  </a:lnTo>
                  <a:cubicBezTo>
                    <a:pt x="11430" y="127635"/>
                    <a:pt x="40957" y="152400"/>
                    <a:pt x="76200" y="152400"/>
                  </a:cubicBezTo>
                  <a:cubicBezTo>
                    <a:pt x="111443" y="152400"/>
                    <a:pt x="140970" y="127635"/>
                    <a:pt x="149543" y="95250"/>
                  </a:cubicBezTo>
                  <a:lnTo>
                    <a:pt x="149543" y="95250"/>
                  </a:lnTo>
                  <a:cubicBezTo>
                    <a:pt x="150495" y="92392"/>
                    <a:pt x="151448" y="89535"/>
                    <a:pt x="151448" y="85725"/>
                  </a:cubicBezTo>
                  <a:cubicBezTo>
                    <a:pt x="151448" y="86677"/>
                    <a:pt x="151448" y="85725"/>
                    <a:pt x="151448" y="85725"/>
                  </a:cubicBezTo>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85D34E7C-AE7A-534C-9550-44C6DF1084CB}"/>
                </a:ext>
              </a:extLst>
            </p:cNvPr>
            <p:cNvSpPr/>
            <p:nvPr/>
          </p:nvSpPr>
          <p:spPr>
            <a:xfrm>
              <a:off x="8526900" y="6059925"/>
              <a:ext cx="838200" cy="438150"/>
            </a:xfrm>
            <a:custGeom>
              <a:avLst/>
              <a:gdLst>
                <a:gd name="connsiteX0" fmla="*/ 647700 w 838200"/>
                <a:gd name="connsiteY0" fmla="*/ 323850 h 438150"/>
                <a:gd name="connsiteX1" fmla="*/ 647700 w 838200"/>
                <a:gd name="connsiteY1" fmla="*/ 38100 h 438150"/>
                <a:gd name="connsiteX2" fmla="*/ 609600 w 838200"/>
                <a:gd name="connsiteY2" fmla="*/ 0 h 438150"/>
                <a:gd name="connsiteX3" fmla="*/ 228600 w 838200"/>
                <a:gd name="connsiteY3" fmla="*/ 0 h 438150"/>
                <a:gd name="connsiteX4" fmla="*/ 0 w 838200"/>
                <a:gd name="connsiteY4" fmla="*/ 228600 h 438150"/>
                <a:gd name="connsiteX5" fmla="*/ 0 w 838200"/>
                <a:gd name="connsiteY5" fmla="*/ 381000 h 438150"/>
                <a:gd name="connsiteX6" fmla="*/ 173355 w 838200"/>
                <a:gd name="connsiteY6" fmla="*/ 381000 h 438150"/>
                <a:gd name="connsiteX7" fmla="*/ 171450 w 838200"/>
                <a:gd name="connsiteY7" fmla="*/ 361950 h 438150"/>
                <a:gd name="connsiteX8" fmla="*/ 285750 w 838200"/>
                <a:gd name="connsiteY8" fmla="*/ 247650 h 438150"/>
                <a:gd name="connsiteX9" fmla="*/ 400050 w 838200"/>
                <a:gd name="connsiteY9" fmla="*/ 361950 h 438150"/>
                <a:gd name="connsiteX10" fmla="*/ 398145 w 838200"/>
                <a:gd name="connsiteY10" fmla="*/ 381000 h 438150"/>
                <a:gd name="connsiteX11" fmla="*/ 709613 w 838200"/>
                <a:gd name="connsiteY11" fmla="*/ 381000 h 438150"/>
                <a:gd name="connsiteX12" fmla="*/ 709613 w 838200"/>
                <a:gd name="connsiteY12" fmla="*/ 438150 h 438150"/>
                <a:gd name="connsiteX13" fmla="*/ 766763 w 838200"/>
                <a:gd name="connsiteY13" fmla="*/ 438150 h 438150"/>
                <a:gd name="connsiteX14" fmla="*/ 766763 w 838200"/>
                <a:gd name="connsiteY14" fmla="*/ 381000 h 438150"/>
                <a:gd name="connsiteX15" fmla="*/ 838200 w 838200"/>
                <a:gd name="connsiteY15" fmla="*/ 381000 h 438150"/>
                <a:gd name="connsiteX16" fmla="*/ 838200 w 838200"/>
                <a:gd name="connsiteY16" fmla="*/ 323850 h 438150"/>
                <a:gd name="connsiteX17" fmla="*/ 647700 w 838200"/>
                <a:gd name="connsiteY17" fmla="*/ 323850 h 438150"/>
                <a:gd name="connsiteX18" fmla="*/ 561975 w 838200"/>
                <a:gd name="connsiteY18" fmla="*/ 190500 h 438150"/>
                <a:gd name="connsiteX19" fmla="*/ 419100 w 838200"/>
                <a:gd name="connsiteY19" fmla="*/ 190500 h 438150"/>
                <a:gd name="connsiteX20" fmla="*/ 419100 w 838200"/>
                <a:gd name="connsiteY20" fmla="*/ 95250 h 438150"/>
                <a:gd name="connsiteX21" fmla="*/ 561975 w 838200"/>
                <a:gd name="connsiteY21" fmla="*/ 95250 h 438150"/>
                <a:gd name="connsiteX22" fmla="*/ 561975 w 838200"/>
                <a:gd name="connsiteY22" fmla="*/ 1905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200" h="438150">
                  <a:moveTo>
                    <a:pt x="647700" y="323850"/>
                  </a:moveTo>
                  <a:lnTo>
                    <a:pt x="647700" y="38100"/>
                  </a:lnTo>
                  <a:cubicBezTo>
                    <a:pt x="647700" y="17145"/>
                    <a:pt x="630555" y="0"/>
                    <a:pt x="609600" y="0"/>
                  </a:cubicBezTo>
                  <a:lnTo>
                    <a:pt x="228600" y="0"/>
                  </a:lnTo>
                  <a:cubicBezTo>
                    <a:pt x="101918" y="0"/>
                    <a:pt x="0" y="101918"/>
                    <a:pt x="0" y="228600"/>
                  </a:cubicBezTo>
                  <a:lnTo>
                    <a:pt x="0" y="381000"/>
                  </a:lnTo>
                  <a:lnTo>
                    <a:pt x="173355" y="381000"/>
                  </a:lnTo>
                  <a:cubicBezTo>
                    <a:pt x="172403" y="374333"/>
                    <a:pt x="171450" y="368618"/>
                    <a:pt x="171450" y="361950"/>
                  </a:cubicBezTo>
                  <a:cubicBezTo>
                    <a:pt x="171450" y="299085"/>
                    <a:pt x="222885" y="247650"/>
                    <a:pt x="285750" y="247650"/>
                  </a:cubicBezTo>
                  <a:cubicBezTo>
                    <a:pt x="348615" y="247650"/>
                    <a:pt x="400050" y="299085"/>
                    <a:pt x="400050" y="361950"/>
                  </a:cubicBezTo>
                  <a:cubicBezTo>
                    <a:pt x="400050" y="368618"/>
                    <a:pt x="399098" y="374333"/>
                    <a:pt x="398145" y="381000"/>
                  </a:cubicBezTo>
                  <a:lnTo>
                    <a:pt x="709613" y="381000"/>
                  </a:lnTo>
                  <a:lnTo>
                    <a:pt x="709613" y="438150"/>
                  </a:lnTo>
                  <a:lnTo>
                    <a:pt x="766763" y="438150"/>
                  </a:lnTo>
                  <a:lnTo>
                    <a:pt x="766763" y="381000"/>
                  </a:lnTo>
                  <a:lnTo>
                    <a:pt x="838200" y="381000"/>
                  </a:lnTo>
                  <a:lnTo>
                    <a:pt x="838200" y="323850"/>
                  </a:lnTo>
                  <a:lnTo>
                    <a:pt x="647700" y="323850"/>
                  </a:lnTo>
                  <a:close/>
                  <a:moveTo>
                    <a:pt x="561975" y="190500"/>
                  </a:moveTo>
                  <a:lnTo>
                    <a:pt x="419100" y="190500"/>
                  </a:lnTo>
                  <a:lnTo>
                    <a:pt x="419100" y="95250"/>
                  </a:lnTo>
                  <a:lnTo>
                    <a:pt x="561975" y="95250"/>
                  </a:lnTo>
                  <a:lnTo>
                    <a:pt x="561975" y="190500"/>
                  </a:lnTo>
                  <a:close/>
                </a:path>
              </a:pathLst>
            </a:custGeom>
            <a:grpFill/>
            <a:ln w="9525" cap="flat">
              <a:noFill/>
              <a:prstDash val="solid"/>
              <a:miter/>
            </a:ln>
          </p:spPr>
          <p:txBody>
            <a:bodyPr rtlCol="0" anchor="ctr"/>
            <a:lstStyle/>
            <a:p>
              <a:endParaRPr lang="it-IT" sz="1013"/>
            </a:p>
          </p:txBody>
        </p:sp>
      </p:grpSp>
      <p:grpSp>
        <p:nvGrpSpPr>
          <p:cNvPr id="355" name="Elemento grafico 299" descr="Molo">
            <a:extLst>
              <a:ext uri="{FF2B5EF4-FFF2-40B4-BE49-F238E27FC236}">
                <a16:creationId xmlns:a16="http://schemas.microsoft.com/office/drawing/2014/main" id="{842017FB-FD1F-7949-A5A1-3B75EED05046}"/>
              </a:ext>
            </a:extLst>
          </p:cNvPr>
          <p:cNvGrpSpPr/>
          <p:nvPr/>
        </p:nvGrpSpPr>
        <p:grpSpPr>
          <a:xfrm>
            <a:off x="229086" y="1236427"/>
            <a:ext cx="233796" cy="233796"/>
            <a:chOff x="5638800" y="2971800"/>
            <a:chExt cx="914400" cy="914400"/>
          </a:xfrm>
          <a:solidFill>
            <a:schemeClr val="accent3"/>
          </a:solidFill>
        </p:grpSpPr>
        <p:sp>
          <p:nvSpPr>
            <p:cNvPr id="356" name="Figura a mano libera 355">
              <a:extLst>
                <a:ext uri="{FF2B5EF4-FFF2-40B4-BE49-F238E27FC236}">
                  <a16:creationId xmlns:a16="http://schemas.microsoft.com/office/drawing/2014/main" id="{52314167-8580-5046-A301-64498CB1562D}"/>
                </a:ext>
              </a:extLst>
            </p:cNvPr>
            <p:cNvSpPr/>
            <p:nvPr/>
          </p:nvSpPr>
          <p:spPr>
            <a:xfrm>
              <a:off x="5705475" y="3251835"/>
              <a:ext cx="762000" cy="219075"/>
            </a:xfrm>
            <a:custGeom>
              <a:avLst/>
              <a:gdLst>
                <a:gd name="connsiteX0" fmla="*/ 561975 w 762000"/>
                <a:gd name="connsiteY0" fmla="*/ 108585 h 219075"/>
                <a:gd name="connsiteX1" fmla="*/ 480060 w 762000"/>
                <a:gd name="connsiteY1" fmla="*/ 26670 h 219075"/>
                <a:gd name="connsiteX2" fmla="*/ 506730 w 762000"/>
                <a:gd name="connsiteY2" fmla="*/ 0 h 219075"/>
                <a:gd name="connsiteX3" fmla="*/ 616268 w 762000"/>
                <a:gd name="connsiteY3" fmla="*/ 108585 h 219075"/>
                <a:gd name="connsiteX4" fmla="*/ 762000 w 762000"/>
                <a:gd name="connsiteY4" fmla="*/ 108585 h 219075"/>
                <a:gd name="connsiteX5" fmla="*/ 647700 w 762000"/>
                <a:gd name="connsiteY5" fmla="*/ 222885 h 219075"/>
                <a:gd name="connsiteX6" fmla="*/ 458153 w 762000"/>
                <a:gd name="connsiteY6" fmla="*/ 222885 h 219075"/>
                <a:gd name="connsiteX7" fmla="*/ 352425 w 762000"/>
                <a:gd name="connsiteY7" fmla="*/ 151448 h 219075"/>
                <a:gd name="connsiteX8" fmla="*/ 246698 w 762000"/>
                <a:gd name="connsiteY8" fmla="*/ 222885 h 219075"/>
                <a:gd name="connsiteX9" fmla="*/ 38100 w 762000"/>
                <a:gd name="connsiteY9" fmla="*/ 222885 h 219075"/>
                <a:gd name="connsiteX10" fmla="*/ 0 w 762000"/>
                <a:gd name="connsiteY10" fmla="*/ 108585 h 219075"/>
                <a:gd name="connsiteX11" fmla="*/ 561975 w 762000"/>
                <a:gd name="connsiteY11" fmla="*/ 10858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0" h="219075">
                  <a:moveTo>
                    <a:pt x="561975" y="108585"/>
                  </a:moveTo>
                  <a:lnTo>
                    <a:pt x="480060" y="26670"/>
                  </a:lnTo>
                  <a:lnTo>
                    <a:pt x="506730" y="0"/>
                  </a:lnTo>
                  <a:lnTo>
                    <a:pt x="616268" y="108585"/>
                  </a:lnTo>
                  <a:lnTo>
                    <a:pt x="762000" y="108585"/>
                  </a:lnTo>
                  <a:cubicBezTo>
                    <a:pt x="762000" y="171450"/>
                    <a:pt x="710565" y="222885"/>
                    <a:pt x="647700" y="222885"/>
                  </a:cubicBezTo>
                  <a:lnTo>
                    <a:pt x="458153" y="222885"/>
                  </a:lnTo>
                  <a:cubicBezTo>
                    <a:pt x="441008" y="180023"/>
                    <a:pt x="399098" y="151448"/>
                    <a:pt x="352425" y="151448"/>
                  </a:cubicBezTo>
                  <a:cubicBezTo>
                    <a:pt x="305753" y="151448"/>
                    <a:pt x="263843" y="180023"/>
                    <a:pt x="246698" y="222885"/>
                  </a:cubicBezTo>
                  <a:lnTo>
                    <a:pt x="38100" y="222885"/>
                  </a:lnTo>
                  <a:lnTo>
                    <a:pt x="0" y="108585"/>
                  </a:lnTo>
                  <a:lnTo>
                    <a:pt x="561975" y="108585"/>
                  </a:lnTo>
                  <a:close/>
                </a:path>
              </a:pathLst>
            </a:custGeom>
            <a:grpFill/>
            <a:ln w="9525" cap="flat">
              <a:noFill/>
              <a:prstDash val="solid"/>
              <a:miter/>
            </a:ln>
          </p:spPr>
          <p:txBody>
            <a:bodyPr rtlCol="0" anchor="ctr"/>
            <a:lstStyle/>
            <a:p>
              <a:endParaRPr lang="it-IT" sz="1013"/>
            </a:p>
          </p:txBody>
        </p:sp>
        <p:sp>
          <p:nvSpPr>
            <p:cNvPr id="357" name="Figura a mano libera 356">
              <a:extLst>
                <a:ext uri="{FF2B5EF4-FFF2-40B4-BE49-F238E27FC236}">
                  <a16:creationId xmlns:a16="http://schemas.microsoft.com/office/drawing/2014/main" id="{DFC0358F-830E-E54C-97B0-08B6228C9FA5}"/>
                </a:ext>
              </a:extLst>
            </p:cNvPr>
            <p:cNvSpPr/>
            <p:nvPr/>
          </p:nvSpPr>
          <p:spPr>
            <a:xfrm>
              <a:off x="6167438" y="3512820"/>
              <a:ext cx="323850" cy="38100"/>
            </a:xfrm>
            <a:custGeom>
              <a:avLst/>
              <a:gdLst>
                <a:gd name="connsiteX0" fmla="*/ 4763 w 323850"/>
                <a:gd name="connsiteY0" fmla="*/ 0 h 38100"/>
                <a:gd name="connsiteX1" fmla="*/ 328613 w 323850"/>
                <a:gd name="connsiteY1" fmla="*/ 0 h 38100"/>
                <a:gd name="connsiteX2" fmla="*/ 328613 w 323850"/>
                <a:gd name="connsiteY2" fmla="*/ 38100 h 38100"/>
                <a:gd name="connsiteX3" fmla="*/ 0 w 323850"/>
                <a:gd name="connsiteY3" fmla="*/ 38100 h 38100"/>
                <a:gd name="connsiteX4" fmla="*/ 4763 w 323850"/>
                <a:gd name="connsiteY4" fmla="*/ 4763 h 38100"/>
                <a:gd name="connsiteX5" fmla="*/ 4763 w 32385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38100">
                  <a:moveTo>
                    <a:pt x="4763" y="0"/>
                  </a:moveTo>
                  <a:lnTo>
                    <a:pt x="328613" y="0"/>
                  </a:lnTo>
                  <a:lnTo>
                    <a:pt x="328613" y="38100"/>
                  </a:lnTo>
                  <a:lnTo>
                    <a:pt x="0" y="38100"/>
                  </a:lnTo>
                  <a:cubicBezTo>
                    <a:pt x="2857" y="27623"/>
                    <a:pt x="4763" y="16193"/>
                    <a:pt x="4763" y="4763"/>
                  </a:cubicBezTo>
                  <a:cubicBezTo>
                    <a:pt x="4763" y="2857"/>
                    <a:pt x="4763" y="953"/>
                    <a:pt x="4763" y="0"/>
                  </a:cubicBezTo>
                  <a:close/>
                </a:path>
              </a:pathLst>
            </a:custGeom>
            <a:grpFill/>
            <a:ln w="9525" cap="flat">
              <a:noFill/>
              <a:prstDash val="solid"/>
              <a:miter/>
            </a:ln>
          </p:spPr>
          <p:txBody>
            <a:bodyPr rtlCol="0" anchor="ctr"/>
            <a:lstStyle/>
            <a:p>
              <a:endParaRPr lang="it-IT" sz="1013"/>
            </a:p>
          </p:txBody>
        </p:sp>
        <p:sp>
          <p:nvSpPr>
            <p:cNvPr id="358" name="Figura a mano libera 357">
              <a:extLst>
                <a:ext uri="{FF2B5EF4-FFF2-40B4-BE49-F238E27FC236}">
                  <a16:creationId xmlns:a16="http://schemas.microsoft.com/office/drawing/2014/main" id="{17E9F382-BD7F-414F-AFFD-D5A959501D53}"/>
                </a:ext>
              </a:extLst>
            </p:cNvPr>
            <p:cNvSpPr/>
            <p:nvPr/>
          </p:nvSpPr>
          <p:spPr>
            <a:xfrm>
              <a:off x="5695950" y="3512820"/>
              <a:ext cx="247650" cy="38100"/>
            </a:xfrm>
            <a:custGeom>
              <a:avLst/>
              <a:gdLst>
                <a:gd name="connsiteX0" fmla="*/ 0 w 247650"/>
                <a:gd name="connsiteY0" fmla="*/ 0 h 38100"/>
                <a:gd name="connsiteX1" fmla="*/ 247650 w 247650"/>
                <a:gd name="connsiteY1" fmla="*/ 0 h 38100"/>
                <a:gd name="connsiteX2" fmla="*/ 247650 w 247650"/>
                <a:gd name="connsiteY2" fmla="*/ 4763 h 38100"/>
                <a:gd name="connsiteX3" fmla="*/ 252413 w 247650"/>
                <a:gd name="connsiteY3" fmla="*/ 38100 h 38100"/>
                <a:gd name="connsiteX4" fmla="*/ 0 w 247650"/>
                <a:gd name="connsiteY4" fmla="*/ 38100 h 38100"/>
                <a:gd name="connsiteX5" fmla="*/ 0 w 24765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38100">
                  <a:moveTo>
                    <a:pt x="0" y="0"/>
                  </a:moveTo>
                  <a:lnTo>
                    <a:pt x="247650" y="0"/>
                  </a:lnTo>
                  <a:cubicBezTo>
                    <a:pt x="247650" y="1905"/>
                    <a:pt x="247650" y="2857"/>
                    <a:pt x="247650" y="4763"/>
                  </a:cubicBezTo>
                  <a:cubicBezTo>
                    <a:pt x="247650" y="16193"/>
                    <a:pt x="249555" y="27623"/>
                    <a:pt x="252413" y="38100"/>
                  </a:cubicBezTo>
                  <a:lnTo>
                    <a:pt x="0" y="38100"/>
                  </a:lnTo>
                  <a:lnTo>
                    <a:pt x="0" y="0"/>
                  </a:lnTo>
                  <a:close/>
                </a:path>
              </a:pathLst>
            </a:custGeom>
            <a:grpFill/>
            <a:ln w="9525" cap="flat">
              <a:noFill/>
              <a:prstDash val="solid"/>
              <a:miter/>
            </a:ln>
          </p:spPr>
          <p:txBody>
            <a:bodyPr rtlCol="0" anchor="ctr"/>
            <a:lstStyle/>
            <a:p>
              <a:endParaRPr lang="it-IT" sz="1013"/>
            </a:p>
          </p:txBody>
        </p:sp>
        <p:sp>
          <p:nvSpPr>
            <p:cNvPr id="359" name="Figura a mano libera 358">
              <a:extLst>
                <a:ext uri="{FF2B5EF4-FFF2-40B4-BE49-F238E27FC236}">
                  <a16:creationId xmlns:a16="http://schemas.microsoft.com/office/drawing/2014/main" id="{AB099F27-C79F-D140-8E80-87A2D13420DF}"/>
                </a:ext>
              </a:extLst>
            </p:cNvPr>
            <p:cNvSpPr/>
            <p:nvPr/>
          </p:nvSpPr>
          <p:spPr>
            <a:xfrm>
              <a:off x="5981700" y="3440430"/>
              <a:ext cx="152400" cy="142875"/>
            </a:xfrm>
            <a:custGeom>
              <a:avLst/>
              <a:gdLst>
                <a:gd name="connsiteX0" fmla="*/ 47625 w 152400"/>
                <a:gd name="connsiteY0" fmla="*/ 76200 h 142875"/>
                <a:gd name="connsiteX1" fmla="*/ 76200 w 152400"/>
                <a:gd name="connsiteY1" fmla="*/ 47625 h 142875"/>
                <a:gd name="connsiteX2" fmla="*/ 104775 w 152400"/>
                <a:gd name="connsiteY2" fmla="*/ 76200 h 142875"/>
                <a:gd name="connsiteX3" fmla="*/ 76200 w 152400"/>
                <a:gd name="connsiteY3" fmla="*/ 104775 h 142875"/>
                <a:gd name="connsiteX4" fmla="*/ 47625 w 152400"/>
                <a:gd name="connsiteY4" fmla="*/ 76200 h 142875"/>
                <a:gd name="connsiteX5" fmla="*/ 0 w 152400"/>
                <a:gd name="connsiteY5" fmla="*/ 76200 h 142875"/>
                <a:gd name="connsiteX6" fmla="*/ 76200 w 152400"/>
                <a:gd name="connsiteY6" fmla="*/ 152400 h 142875"/>
                <a:gd name="connsiteX7" fmla="*/ 152400 w 152400"/>
                <a:gd name="connsiteY7" fmla="*/ 76200 h 142875"/>
                <a:gd name="connsiteX8" fmla="*/ 76200 w 152400"/>
                <a:gd name="connsiteY8" fmla="*/ 0 h 142875"/>
                <a:gd name="connsiteX9" fmla="*/ 0 w 152400"/>
                <a:gd name="connsiteY9" fmla="*/ 762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42875">
                  <a:moveTo>
                    <a:pt x="47625" y="76200"/>
                  </a:moveTo>
                  <a:cubicBezTo>
                    <a:pt x="47625" y="60007"/>
                    <a:pt x="60007" y="47625"/>
                    <a:pt x="76200" y="47625"/>
                  </a:cubicBezTo>
                  <a:cubicBezTo>
                    <a:pt x="92393" y="47625"/>
                    <a:pt x="104775" y="60007"/>
                    <a:pt x="104775" y="76200"/>
                  </a:cubicBezTo>
                  <a:cubicBezTo>
                    <a:pt x="104775" y="92393"/>
                    <a:pt x="92393" y="104775"/>
                    <a:pt x="76200" y="104775"/>
                  </a:cubicBezTo>
                  <a:cubicBezTo>
                    <a:pt x="60007" y="104775"/>
                    <a:pt x="47625" y="92393"/>
                    <a:pt x="47625" y="76200"/>
                  </a:cubicBezTo>
                  <a:close/>
                  <a:moveTo>
                    <a:pt x="0" y="76200"/>
                  </a:moveTo>
                  <a:cubicBezTo>
                    <a:pt x="0" y="118110"/>
                    <a:pt x="34290" y="152400"/>
                    <a:pt x="76200" y="152400"/>
                  </a:cubicBezTo>
                  <a:cubicBezTo>
                    <a:pt x="118110" y="152400"/>
                    <a:pt x="152400" y="118110"/>
                    <a:pt x="152400" y="76200"/>
                  </a:cubicBezTo>
                  <a:cubicBezTo>
                    <a:pt x="152400" y="34290"/>
                    <a:pt x="118110" y="0"/>
                    <a:pt x="76200" y="0"/>
                  </a:cubicBezTo>
                  <a:cubicBezTo>
                    <a:pt x="34290" y="0"/>
                    <a:pt x="0" y="34290"/>
                    <a:pt x="0" y="76200"/>
                  </a:cubicBezTo>
                  <a:close/>
                </a:path>
              </a:pathLst>
            </a:custGeom>
            <a:grpFill/>
            <a:ln w="9525" cap="flat">
              <a:noFill/>
              <a:prstDash val="solid"/>
              <a:miter/>
            </a:ln>
          </p:spPr>
          <p:txBody>
            <a:bodyPr rtlCol="0" anchor="ctr"/>
            <a:lstStyle/>
            <a:p>
              <a:endParaRPr lang="it-IT" sz="1013"/>
            </a:p>
          </p:txBody>
        </p:sp>
      </p:grpSp>
      <p:grpSp>
        <p:nvGrpSpPr>
          <p:cNvPr id="360" name="Elemento grafico 301" descr="Onda">
            <a:extLst>
              <a:ext uri="{FF2B5EF4-FFF2-40B4-BE49-F238E27FC236}">
                <a16:creationId xmlns:a16="http://schemas.microsoft.com/office/drawing/2014/main" id="{C589DAD2-D10A-8D42-AF31-A26F7BD77E02}"/>
              </a:ext>
            </a:extLst>
          </p:cNvPr>
          <p:cNvGrpSpPr/>
          <p:nvPr/>
        </p:nvGrpSpPr>
        <p:grpSpPr>
          <a:xfrm>
            <a:off x="717518" y="1236427"/>
            <a:ext cx="233796" cy="233796"/>
            <a:chOff x="5788800" y="3121800"/>
            <a:chExt cx="914400" cy="914400"/>
          </a:xfrm>
          <a:solidFill>
            <a:schemeClr val="accent3"/>
          </a:solidFill>
        </p:grpSpPr>
        <p:sp>
          <p:nvSpPr>
            <p:cNvPr id="361" name="Figura a mano libera 360">
              <a:extLst>
                <a:ext uri="{FF2B5EF4-FFF2-40B4-BE49-F238E27FC236}">
                  <a16:creationId xmlns:a16="http://schemas.microsoft.com/office/drawing/2014/main" id="{56FA08D1-A679-6747-B421-41011D8C34A7}"/>
                </a:ext>
              </a:extLst>
            </p:cNvPr>
            <p:cNvSpPr/>
            <p:nvPr/>
          </p:nvSpPr>
          <p:spPr>
            <a:xfrm>
              <a:off x="5865000" y="3796075"/>
              <a:ext cx="762000" cy="76200"/>
            </a:xfrm>
            <a:custGeom>
              <a:avLst/>
              <a:gdLst>
                <a:gd name="connsiteX0" fmla="*/ 666750 w 762000"/>
                <a:gd name="connsiteY0" fmla="*/ 0 h 76200"/>
                <a:gd name="connsiteX1" fmla="*/ 609600 w 762000"/>
                <a:gd name="connsiteY1" fmla="*/ 12097 h 76200"/>
                <a:gd name="connsiteX2" fmla="*/ 571500 w 762000"/>
                <a:gd name="connsiteY2" fmla="*/ 21050 h 76200"/>
                <a:gd name="connsiteX3" fmla="*/ 533400 w 762000"/>
                <a:gd name="connsiteY3" fmla="*/ 12097 h 76200"/>
                <a:gd name="connsiteX4" fmla="*/ 476250 w 762000"/>
                <a:gd name="connsiteY4" fmla="*/ 0 h 76200"/>
                <a:gd name="connsiteX5" fmla="*/ 419100 w 762000"/>
                <a:gd name="connsiteY5" fmla="*/ 12097 h 76200"/>
                <a:gd name="connsiteX6" fmla="*/ 381000 w 762000"/>
                <a:gd name="connsiteY6" fmla="*/ 21050 h 76200"/>
                <a:gd name="connsiteX7" fmla="*/ 342900 w 762000"/>
                <a:gd name="connsiteY7" fmla="*/ 12097 h 76200"/>
                <a:gd name="connsiteX8" fmla="*/ 285750 w 762000"/>
                <a:gd name="connsiteY8" fmla="*/ 0 h 76200"/>
                <a:gd name="connsiteX9" fmla="*/ 228600 w 762000"/>
                <a:gd name="connsiteY9" fmla="*/ 12097 h 76200"/>
                <a:gd name="connsiteX10" fmla="*/ 190500 w 762000"/>
                <a:gd name="connsiteY10" fmla="*/ 21050 h 76200"/>
                <a:gd name="connsiteX11" fmla="*/ 152400 w 762000"/>
                <a:gd name="connsiteY11" fmla="*/ 12097 h 76200"/>
                <a:gd name="connsiteX12" fmla="*/ 95250 w 762000"/>
                <a:gd name="connsiteY12" fmla="*/ 0 h 76200"/>
                <a:gd name="connsiteX13" fmla="*/ 38100 w 762000"/>
                <a:gd name="connsiteY13" fmla="*/ 12097 h 76200"/>
                <a:gd name="connsiteX14" fmla="*/ 0 w 762000"/>
                <a:gd name="connsiteY14" fmla="*/ 21050 h 76200"/>
                <a:gd name="connsiteX15" fmla="*/ 0 w 762000"/>
                <a:gd name="connsiteY15" fmla="*/ 78200 h 76200"/>
                <a:gd name="connsiteX16" fmla="*/ 57150 w 762000"/>
                <a:gd name="connsiteY16" fmla="*/ 66104 h 76200"/>
                <a:gd name="connsiteX17" fmla="*/ 95250 w 762000"/>
                <a:gd name="connsiteY17" fmla="*/ 56579 h 76200"/>
                <a:gd name="connsiteX18" fmla="*/ 133350 w 762000"/>
                <a:gd name="connsiteY18" fmla="*/ 66104 h 76200"/>
                <a:gd name="connsiteX19" fmla="*/ 190500 w 762000"/>
                <a:gd name="connsiteY19" fmla="*/ 78200 h 76200"/>
                <a:gd name="connsiteX20" fmla="*/ 247650 w 762000"/>
                <a:gd name="connsiteY20" fmla="*/ 66104 h 76200"/>
                <a:gd name="connsiteX21" fmla="*/ 285750 w 762000"/>
                <a:gd name="connsiteY21" fmla="*/ 56579 h 76200"/>
                <a:gd name="connsiteX22" fmla="*/ 323850 w 762000"/>
                <a:gd name="connsiteY22" fmla="*/ 65532 h 76200"/>
                <a:gd name="connsiteX23" fmla="*/ 381000 w 762000"/>
                <a:gd name="connsiteY23" fmla="*/ 78200 h 76200"/>
                <a:gd name="connsiteX24" fmla="*/ 438150 w 762000"/>
                <a:gd name="connsiteY24" fmla="*/ 66104 h 76200"/>
                <a:gd name="connsiteX25" fmla="*/ 476250 w 762000"/>
                <a:gd name="connsiteY25" fmla="*/ 56579 h 76200"/>
                <a:gd name="connsiteX26" fmla="*/ 514350 w 762000"/>
                <a:gd name="connsiteY26" fmla="*/ 66104 h 76200"/>
                <a:gd name="connsiteX27" fmla="*/ 571500 w 762000"/>
                <a:gd name="connsiteY27" fmla="*/ 78200 h 76200"/>
                <a:gd name="connsiteX28" fmla="*/ 628650 w 762000"/>
                <a:gd name="connsiteY28" fmla="*/ 66104 h 76200"/>
                <a:gd name="connsiteX29" fmla="*/ 666750 w 762000"/>
                <a:gd name="connsiteY29" fmla="*/ 56579 h 76200"/>
                <a:gd name="connsiteX30" fmla="*/ 704850 w 762000"/>
                <a:gd name="connsiteY30" fmla="*/ 65532 h 76200"/>
                <a:gd name="connsiteX31" fmla="*/ 762000 w 762000"/>
                <a:gd name="connsiteY31" fmla="*/ 78200 h 76200"/>
                <a:gd name="connsiteX32" fmla="*/ 762000 w 762000"/>
                <a:gd name="connsiteY32" fmla="*/ 21050 h 76200"/>
                <a:gd name="connsiteX33" fmla="*/ 723900 w 762000"/>
                <a:gd name="connsiteY33" fmla="*/ 12097 h 76200"/>
                <a:gd name="connsiteX34" fmla="*/ 666750 w 762000"/>
                <a:gd name="connsiteY34"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62000" h="76200">
                  <a:moveTo>
                    <a:pt x="666750" y="0"/>
                  </a:moveTo>
                  <a:cubicBezTo>
                    <a:pt x="647151" y="759"/>
                    <a:pt x="627825" y="4850"/>
                    <a:pt x="609600" y="12097"/>
                  </a:cubicBezTo>
                  <a:cubicBezTo>
                    <a:pt x="597467" y="17118"/>
                    <a:pt x="584600" y="20142"/>
                    <a:pt x="571500" y="21050"/>
                  </a:cubicBez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ubicBezTo>
                    <a:pt x="705675" y="4850"/>
                    <a:pt x="686349" y="759"/>
                    <a:pt x="666750" y="0"/>
                  </a:cubicBez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9CB4E518-73A9-9544-9095-0A9B9DA40948}"/>
                </a:ext>
              </a:extLst>
            </p:cNvPr>
            <p:cNvSpPr/>
            <p:nvPr/>
          </p:nvSpPr>
          <p:spPr>
            <a:xfrm>
              <a:off x="5865381" y="3288111"/>
              <a:ext cx="752475" cy="466725"/>
            </a:xfrm>
            <a:custGeom>
              <a:avLst/>
              <a:gdLst>
                <a:gd name="connsiteX0" fmla="*/ 723519 w 752475"/>
                <a:gd name="connsiteY0" fmla="*/ 405760 h 466725"/>
                <a:gd name="connsiteX1" fmla="*/ 666369 w 752475"/>
                <a:gd name="connsiteY1" fmla="*/ 393663 h 466725"/>
                <a:gd name="connsiteX2" fmla="*/ 609219 w 752475"/>
                <a:gd name="connsiteY2" fmla="*/ 405760 h 466725"/>
                <a:gd name="connsiteX3" fmla="*/ 571119 w 752475"/>
                <a:gd name="connsiteY3" fmla="*/ 414714 h 466725"/>
                <a:gd name="connsiteX4" fmla="*/ 533019 w 752475"/>
                <a:gd name="connsiteY4" fmla="*/ 405760 h 466725"/>
                <a:gd name="connsiteX5" fmla="*/ 512731 w 752475"/>
                <a:gd name="connsiteY5" fmla="*/ 399283 h 466725"/>
                <a:gd name="connsiteX6" fmla="*/ 398431 w 752475"/>
                <a:gd name="connsiteY6" fmla="*/ 234310 h 466725"/>
                <a:gd name="connsiteX7" fmla="*/ 485108 w 752475"/>
                <a:gd name="connsiteY7" fmla="*/ 125820 h 466725"/>
                <a:gd name="connsiteX8" fmla="*/ 591693 w 752475"/>
                <a:gd name="connsiteY8" fmla="*/ 205164 h 466725"/>
                <a:gd name="connsiteX9" fmla="*/ 609219 w 752475"/>
                <a:gd name="connsiteY9" fmla="*/ 219261 h 466725"/>
                <a:gd name="connsiteX10" fmla="*/ 620935 w 752475"/>
                <a:gd name="connsiteY10" fmla="*/ 213069 h 466725"/>
                <a:gd name="connsiteX11" fmla="*/ 624459 w 752475"/>
                <a:gd name="connsiteY11" fmla="*/ 200401 h 466725"/>
                <a:gd name="connsiteX12" fmla="*/ 361569 w 752475"/>
                <a:gd name="connsiteY12" fmla="*/ 1424 h 466725"/>
                <a:gd name="connsiteX13" fmla="*/ 160782 w 752475"/>
                <a:gd name="connsiteY13" fmla="*/ 134774 h 466725"/>
                <a:gd name="connsiteX14" fmla="*/ 136589 w 752475"/>
                <a:gd name="connsiteY14" fmla="*/ 167254 h 466725"/>
                <a:gd name="connsiteX15" fmla="*/ 0 w 752475"/>
                <a:gd name="connsiteY15" fmla="*/ 316987 h 466725"/>
                <a:gd name="connsiteX16" fmla="*/ 0 w 752475"/>
                <a:gd name="connsiteY16" fmla="*/ 471864 h 466725"/>
                <a:gd name="connsiteX17" fmla="*/ 57150 w 752475"/>
                <a:gd name="connsiteY17" fmla="*/ 459767 h 466725"/>
                <a:gd name="connsiteX18" fmla="*/ 95250 w 752475"/>
                <a:gd name="connsiteY18" fmla="*/ 450242 h 466725"/>
                <a:gd name="connsiteX19" fmla="*/ 133350 w 752475"/>
                <a:gd name="connsiteY19" fmla="*/ 459767 h 466725"/>
                <a:gd name="connsiteX20" fmla="*/ 190119 w 752475"/>
                <a:gd name="connsiteY20" fmla="*/ 471864 h 466725"/>
                <a:gd name="connsiteX21" fmla="*/ 247269 w 752475"/>
                <a:gd name="connsiteY21" fmla="*/ 459767 h 466725"/>
                <a:gd name="connsiteX22" fmla="*/ 285369 w 752475"/>
                <a:gd name="connsiteY22" fmla="*/ 450242 h 466725"/>
                <a:gd name="connsiteX23" fmla="*/ 323469 w 752475"/>
                <a:gd name="connsiteY23" fmla="*/ 459195 h 466725"/>
                <a:gd name="connsiteX24" fmla="*/ 380619 w 752475"/>
                <a:gd name="connsiteY24" fmla="*/ 471864 h 466725"/>
                <a:gd name="connsiteX25" fmla="*/ 437769 w 752475"/>
                <a:gd name="connsiteY25" fmla="*/ 459767 h 466725"/>
                <a:gd name="connsiteX26" fmla="*/ 475869 w 752475"/>
                <a:gd name="connsiteY26" fmla="*/ 450242 h 466725"/>
                <a:gd name="connsiteX27" fmla="*/ 513969 w 752475"/>
                <a:gd name="connsiteY27" fmla="*/ 459767 h 466725"/>
                <a:gd name="connsiteX28" fmla="*/ 571119 w 752475"/>
                <a:gd name="connsiteY28" fmla="*/ 471864 h 466725"/>
                <a:gd name="connsiteX29" fmla="*/ 628269 w 752475"/>
                <a:gd name="connsiteY29" fmla="*/ 459767 h 466725"/>
                <a:gd name="connsiteX30" fmla="*/ 666369 w 752475"/>
                <a:gd name="connsiteY30" fmla="*/ 450242 h 466725"/>
                <a:gd name="connsiteX31" fmla="*/ 704469 w 752475"/>
                <a:gd name="connsiteY31" fmla="*/ 459195 h 466725"/>
                <a:gd name="connsiteX32" fmla="*/ 761619 w 752475"/>
                <a:gd name="connsiteY32" fmla="*/ 471864 h 466725"/>
                <a:gd name="connsiteX33" fmla="*/ 761619 w 752475"/>
                <a:gd name="connsiteY33" fmla="*/ 414714 h 466725"/>
                <a:gd name="connsiteX34" fmla="*/ 723519 w 752475"/>
                <a:gd name="connsiteY34" fmla="*/ 40576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52475" h="466725">
                  <a:moveTo>
                    <a:pt x="723519" y="405760"/>
                  </a:moveTo>
                  <a:cubicBezTo>
                    <a:pt x="705294" y="398513"/>
                    <a:pt x="685968" y="394423"/>
                    <a:pt x="666369" y="393663"/>
                  </a:cubicBezTo>
                  <a:cubicBezTo>
                    <a:pt x="646770" y="394423"/>
                    <a:pt x="627444" y="398513"/>
                    <a:pt x="609219" y="405760"/>
                  </a:cubicBezTo>
                  <a:cubicBezTo>
                    <a:pt x="597086" y="410782"/>
                    <a:pt x="584219" y="413805"/>
                    <a:pt x="571119" y="414714"/>
                  </a:cubicBezTo>
                  <a:cubicBezTo>
                    <a:pt x="558019" y="413805"/>
                    <a:pt x="545152" y="410782"/>
                    <a:pt x="533019" y="405760"/>
                  </a:cubicBezTo>
                  <a:cubicBezTo>
                    <a:pt x="526400" y="403173"/>
                    <a:pt x="519624" y="401009"/>
                    <a:pt x="512731" y="399283"/>
                  </a:cubicBezTo>
                  <a:cubicBezTo>
                    <a:pt x="433292" y="363183"/>
                    <a:pt x="392716" y="290508"/>
                    <a:pt x="398431" y="234310"/>
                  </a:cubicBezTo>
                  <a:cubicBezTo>
                    <a:pt x="403193" y="185828"/>
                    <a:pt x="432340" y="131250"/>
                    <a:pt x="485108" y="125820"/>
                  </a:cubicBezTo>
                  <a:cubicBezTo>
                    <a:pt x="535970" y="120139"/>
                    <a:pt x="582545" y="154811"/>
                    <a:pt x="591693" y="205164"/>
                  </a:cubicBezTo>
                  <a:cubicBezTo>
                    <a:pt x="592965" y="213714"/>
                    <a:pt x="600595" y="219851"/>
                    <a:pt x="609219" y="219261"/>
                  </a:cubicBezTo>
                  <a:cubicBezTo>
                    <a:pt x="613793" y="218840"/>
                    <a:pt x="618011" y="216612"/>
                    <a:pt x="620935" y="213069"/>
                  </a:cubicBezTo>
                  <a:cubicBezTo>
                    <a:pt x="623766" y="209493"/>
                    <a:pt x="625036" y="204926"/>
                    <a:pt x="624459" y="200401"/>
                  </a:cubicBezTo>
                  <a:cubicBezTo>
                    <a:pt x="607409" y="73242"/>
                    <a:pt x="494062" y="-12197"/>
                    <a:pt x="361569" y="1424"/>
                  </a:cubicBezTo>
                  <a:cubicBezTo>
                    <a:pt x="289655" y="8853"/>
                    <a:pt x="222123" y="53811"/>
                    <a:pt x="160782" y="134774"/>
                  </a:cubicBezTo>
                  <a:cubicBezTo>
                    <a:pt x="152591" y="145537"/>
                    <a:pt x="144590" y="156396"/>
                    <a:pt x="136589" y="167254"/>
                  </a:cubicBezTo>
                  <a:cubicBezTo>
                    <a:pt x="94012" y="224404"/>
                    <a:pt x="53435" y="279649"/>
                    <a:pt x="0" y="316987"/>
                  </a:cubicBezTo>
                  <a:lnTo>
                    <a:pt x="0" y="471864"/>
                  </a:lnTo>
                  <a:cubicBezTo>
                    <a:pt x="19599" y="471105"/>
                    <a:pt x="38925" y="467013"/>
                    <a:pt x="57150" y="459767"/>
                  </a:cubicBezTo>
                  <a:cubicBezTo>
                    <a:pt x="69251" y="454551"/>
                    <a:pt x="82118" y="451333"/>
                    <a:pt x="95250" y="450242"/>
                  </a:cubicBezTo>
                  <a:cubicBezTo>
                    <a:pt x="108382" y="451333"/>
                    <a:pt x="121249" y="454551"/>
                    <a:pt x="133350" y="459767"/>
                  </a:cubicBezTo>
                  <a:cubicBezTo>
                    <a:pt x="151455" y="466972"/>
                    <a:pt x="170649" y="471062"/>
                    <a:pt x="190119" y="471864"/>
                  </a:cubicBezTo>
                  <a:cubicBezTo>
                    <a:pt x="209718" y="471105"/>
                    <a:pt x="229044" y="467013"/>
                    <a:pt x="247269" y="459767"/>
                  </a:cubicBezTo>
                  <a:cubicBezTo>
                    <a:pt x="259370" y="454551"/>
                    <a:pt x="272237" y="451333"/>
                    <a:pt x="285369" y="450242"/>
                  </a:cubicBezTo>
                  <a:cubicBezTo>
                    <a:pt x="298469" y="451151"/>
                    <a:pt x="311336" y="454174"/>
                    <a:pt x="323469" y="459195"/>
                  </a:cubicBezTo>
                  <a:cubicBezTo>
                    <a:pt x="341647" y="466681"/>
                    <a:pt x="360981" y="470967"/>
                    <a:pt x="380619" y="471864"/>
                  </a:cubicBezTo>
                  <a:cubicBezTo>
                    <a:pt x="400218" y="471105"/>
                    <a:pt x="419544" y="467013"/>
                    <a:pt x="437769" y="459767"/>
                  </a:cubicBezTo>
                  <a:cubicBezTo>
                    <a:pt x="449870" y="454551"/>
                    <a:pt x="462737" y="451334"/>
                    <a:pt x="475869" y="450242"/>
                  </a:cubicBezTo>
                  <a:cubicBezTo>
                    <a:pt x="489001" y="451334"/>
                    <a:pt x="501868" y="454551"/>
                    <a:pt x="513969" y="459767"/>
                  </a:cubicBezTo>
                  <a:cubicBezTo>
                    <a:pt x="532194" y="467013"/>
                    <a:pt x="551520" y="471105"/>
                    <a:pt x="571119" y="471864"/>
                  </a:cubicBezTo>
                  <a:cubicBezTo>
                    <a:pt x="590718" y="471105"/>
                    <a:pt x="610044" y="467013"/>
                    <a:pt x="628269" y="459767"/>
                  </a:cubicBezTo>
                  <a:cubicBezTo>
                    <a:pt x="640370" y="454551"/>
                    <a:pt x="653237" y="451334"/>
                    <a:pt x="666369" y="450242"/>
                  </a:cubicBezTo>
                  <a:cubicBezTo>
                    <a:pt x="679469" y="451151"/>
                    <a:pt x="692336" y="454174"/>
                    <a:pt x="704469" y="459195"/>
                  </a:cubicBezTo>
                  <a:cubicBezTo>
                    <a:pt x="722647" y="466681"/>
                    <a:pt x="741981" y="470967"/>
                    <a:pt x="761619" y="471864"/>
                  </a:cubicBezTo>
                  <a:lnTo>
                    <a:pt x="761619" y="414714"/>
                  </a:lnTo>
                  <a:cubicBezTo>
                    <a:pt x="748519" y="413805"/>
                    <a:pt x="735652" y="410782"/>
                    <a:pt x="723519" y="405760"/>
                  </a:cubicBezTo>
                  <a:close/>
                </a:path>
              </a:pathLst>
            </a:custGeom>
            <a:grpFill/>
            <a:ln w="9525" cap="flat">
              <a:noFill/>
              <a:prstDash val="solid"/>
              <a:miter/>
            </a:ln>
          </p:spPr>
          <p:txBody>
            <a:bodyPr rtlCol="0" anchor="ctr"/>
            <a:lstStyle/>
            <a:p>
              <a:endParaRPr lang="it-IT" sz="1013"/>
            </a:p>
          </p:txBody>
        </p:sp>
      </p:grpSp>
      <p:sp>
        <p:nvSpPr>
          <p:cNvPr id="363" name="Elemento grafico 303" descr="Ancora">
            <a:extLst>
              <a:ext uri="{FF2B5EF4-FFF2-40B4-BE49-F238E27FC236}">
                <a16:creationId xmlns:a16="http://schemas.microsoft.com/office/drawing/2014/main" id="{35EAF962-C0E1-754B-8E4C-36BC49B25567}"/>
              </a:ext>
            </a:extLst>
          </p:cNvPr>
          <p:cNvSpPr/>
          <p:nvPr/>
        </p:nvSpPr>
        <p:spPr>
          <a:xfrm>
            <a:off x="1205950" y="1257127"/>
            <a:ext cx="170477" cy="192395"/>
          </a:xfrm>
          <a:custGeom>
            <a:avLst/>
            <a:gdLst>
              <a:gd name="connsiteX0" fmla="*/ 336413 w 666750"/>
              <a:gd name="connsiteY0" fmla="*/ 57150 h 752475"/>
              <a:gd name="connsiteX1" fmla="*/ 374513 w 666750"/>
              <a:gd name="connsiteY1" fmla="*/ 95250 h 752475"/>
              <a:gd name="connsiteX2" fmla="*/ 336413 w 666750"/>
              <a:gd name="connsiteY2" fmla="*/ 133350 h 752475"/>
              <a:gd name="connsiteX3" fmla="*/ 298313 w 666750"/>
              <a:gd name="connsiteY3" fmla="*/ 95250 h 752475"/>
              <a:gd name="connsiteX4" fmla="*/ 336413 w 666750"/>
              <a:gd name="connsiteY4" fmla="*/ 57150 h 752475"/>
              <a:gd name="connsiteX5" fmla="*/ 655501 w 666750"/>
              <a:gd name="connsiteY5" fmla="*/ 367665 h 752475"/>
              <a:gd name="connsiteX6" fmla="*/ 644071 w 666750"/>
              <a:gd name="connsiteY6" fmla="*/ 352425 h 752475"/>
              <a:gd name="connsiteX7" fmla="*/ 625021 w 666750"/>
              <a:gd name="connsiteY7" fmla="*/ 355283 h 752475"/>
              <a:gd name="connsiteX8" fmla="*/ 517388 w 666750"/>
              <a:gd name="connsiteY8" fmla="*/ 438150 h 752475"/>
              <a:gd name="connsiteX9" fmla="*/ 509768 w 666750"/>
              <a:gd name="connsiteY9" fmla="*/ 456248 h 752475"/>
              <a:gd name="connsiteX10" fmla="*/ 521198 w 666750"/>
              <a:gd name="connsiteY10" fmla="*/ 471488 h 752475"/>
              <a:gd name="connsiteX11" fmla="*/ 562156 w 666750"/>
              <a:gd name="connsiteY11" fmla="*/ 488633 h 752475"/>
              <a:gd name="connsiteX12" fmla="*/ 364988 w 666750"/>
              <a:gd name="connsiteY12" fmla="*/ 664845 h 752475"/>
              <a:gd name="connsiteX13" fmla="*/ 364988 w 666750"/>
              <a:gd name="connsiteY13" fmla="*/ 276225 h 752475"/>
              <a:gd name="connsiteX14" fmla="*/ 603113 w 666750"/>
              <a:gd name="connsiteY14" fmla="*/ 276225 h 752475"/>
              <a:gd name="connsiteX15" fmla="*/ 603113 w 666750"/>
              <a:gd name="connsiteY15" fmla="*/ 219075 h 752475"/>
              <a:gd name="connsiteX16" fmla="*/ 364988 w 666750"/>
              <a:gd name="connsiteY16" fmla="*/ 219075 h 752475"/>
              <a:gd name="connsiteX17" fmla="*/ 364988 w 666750"/>
              <a:gd name="connsiteY17" fmla="*/ 185738 h 752475"/>
              <a:gd name="connsiteX18" fmla="*/ 430711 w 666750"/>
              <a:gd name="connsiteY18" fmla="*/ 80010 h 752475"/>
              <a:gd name="connsiteX19" fmla="*/ 336413 w 666750"/>
              <a:gd name="connsiteY19" fmla="*/ 0 h 752475"/>
              <a:gd name="connsiteX20" fmla="*/ 242115 w 666750"/>
              <a:gd name="connsiteY20" fmla="*/ 80963 h 752475"/>
              <a:gd name="connsiteX21" fmla="*/ 307838 w 666750"/>
              <a:gd name="connsiteY21" fmla="*/ 186690 h 752475"/>
              <a:gd name="connsiteX22" fmla="*/ 307838 w 666750"/>
              <a:gd name="connsiteY22" fmla="*/ 219075 h 752475"/>
              <a:gd name="connsiteX23" fmla="*/ 69713 w 666750"/>
              <a:gd name="connsiteY23" fmla="*/ 219075 h 752475"/>
              <a:gd name="connsiteX24" fmla="*/ 69713 w 666750"/>
              <a:gd name="connsiteY24" fmla="*/ 276225 h 752475"/>
              <a:gd name="connsiteX25" fmla="*/ 307838 w 666750"/>
              <a:gd name="connsiteY25" fmla="*/ 276225 h 752475"/>
              <a:gd name="connsiteX26" fmla="*/ 307838 w 666750"/>
              <a:gd name="connsiteY26" fmla="*/ 664845 h 752475"/>
              <a:gd name="connsiteX27" fmla="*/ 110670 w 666750"/>
              <a:gd name="connsiteY27" fmla="*/ 487680 h 752475"/>
              <a:gd name="connsiteX28" fmla="*/ 151628 w 666750"/>
              <a:gd name="connsiteY28" fmla="*/ 470535 h 752475"/>
              <a:gd name="connsiteX29" fmla="*/ 163058 w 666750"/>
              <a:gd name="connsiteY29" fmla="*/ 455295 h 752475"/>
              <a:gd name="connsiteX30" fmla="*/ 155438 w 666750"/>
              <a:gd name="connsiteY30" fmla="*/ 438150 h 752475"/>
              <a:gd name="connsiteX31" fmla="*/ 47806 w 666750"/>
              <a:gd name="connsiteY31" fmla="*/ 355283 h 752475"/>
              <a:gd name="connsiteX32" fmla="*/ 28755 w 666750"/>
              <a:gd name="connsiteY32" fmla="*/ 352425 h 752475"/>
              <a:gd name="connsiteX33" fmla="*/ 17326 w 666750"/>
              <a:gd name="connsiteY33" fmla="*/ 367665 h 752475"/>
              <a:gd name="connsiteX34" fmla="*/ 180 w 666750"/>
              <a:gd name="connsiteY34" fmla="*/ 502920 h 752475"/>
              <a:gd name="connsiteX35" fmla="*/ 7800 w 666750"/>
              <a:gd name="connsiteY35" fmla="*/ 520065 h 752475"/>
              <a:gd name="connsiteX36" fmla="*/ 26851 w 666750"/>
              <a:gd name="connsiteY36" fmla="*/ 522923 h 752475"/>
              <a:gd name="connsiteX37" fmla="*/ 57331 w 666750"/>
              <a:gd name="connsiteY37" fmla="*/ 510540 h 752475"/>
              <a:gd name="connsiteX38" fmla="*/ 250688 w 666750"/>
              <a:gd name="connsiteY38" fmla="*/ 711518 h 752475"/>
              <a:gd name="connsiteX39" fmla="*/ 326888 w 666750"/>
              <a:gd name="connsiteY39" fmla="*/ 752475 h 752475"/>
              <a:gd name="connsiteX40" fmla="*/ 344986 w 666750"/>
              <a:gd name="connsiteY40" fmla="*/ 752475 h 752475"/>
              <a:gd name="connsiteX41" fmla="*/ 422138 w 666750"/>
              <a:gd name="connsiteY41" fmla="*/ 710565 h 752475"/>
              <a:gd name="connsiteX42" fmla="*/ 614543 w 666750"/>
              <a:gd name="connsiteY42" fmla="*/ 509588 h 752475"/>
              <a:gd name="connsiteX43" fmla="*/ 645023 w 666750"/>
              <a:gd name="connsiteY43" fmla="*/ 522923 h 752475"/>
              <a:gd name="connsiteX44" fmla="*/ 664073 w 666750"/>
              <a:gd name="connsiteY44" fmla="*/ 520065 h 752475"/>
              <a:gd name="connsiteX45" fmla="*/ 671693 w 666750"/>
              <a:gd name="connsiteY45" fmla="*/ 502920 h 752475"/>
              <a:gd name="connsiteX46" fmla="*/ 655501 w 666750"/>
              <a:gd name="connsiteY46" fmla="*/ 367665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66750" h="752475">
                <a:moveTo>
                  <a:pt x="336413" y="57150"/>
                </a:moveTo>
                <a:cubicBezTo>
                  <a:pt x="357368" y="57150"/>
                  <a:pt x="374513" y="74295"/>
                  <a:pt x="374513" y="95250"/>
                </a:cubicBezTo>
                <a:cubicBezTo>
                  <a:pt x="374513" y="116205"/>
                  <a:pt x="357368" y="133350"/>
                  <a:pt x="336413" y="133350"/>
                </a:cubicBezTo>
                <a:cubicBezTo>
                  <a:pt x="315458" y="133350"/>
                  <a:pt x="298313" y="116205"/>
                  <a:pt x="298313" y="95250"/>
                </a:cubicBezTo>
                <a:cubicBezTo>
                  <a:pt x="298313" y="74295"/>
                  <a:pt x="315458" y="57150"/>
                  <a:pt x="336413" y="57150"/>
                </a:cubicBezTo>
                <a:close/>
                <a:moveTo>
                  <a:pt x="655501" y="367665"/>
                </a:moveTo>
                <a:cubicBezTo>
                  <a:pt x="654548" y="360998"/>
                  <a:pt x="649786" y="355283"/>
                  <a:pt x="644071" y="352425"/>
                </a:cubicBezTo>
                <a:cubicBezTo>
                  <a:pt x="638356" y="349568"/>
                  <a:pt x="630736" y="350520"/>
                  <a:pt x="625021" y="355283"/>
                </a:cubicBezTo>
                <a:lnTo>
                  <a:pt x="517388" y="438150"/>
                </a:lnTo>
                <a:cubicBezTo>
                  <a:pt x="511673" y="441960"/>
                  <a:pt x="508816" y="448628"/>
                  <a:pt x="509768" y="456248"/>
                </a:cubicBezTo>
                <a:cubicBezTo>
                  <a:pt x="510721" y="462915"/>
                  <a:pt x="515483" y="468630"/>
                  <a:pt x="521198" y="471488"/>
                </a:cubicBezTo>
                <a:lnTo>
                  <a:pt x="562156" y="488633"/>
                </a:lnTo>
                <a:cubicBezTo>
                  <a:pt x="540248" y="582930"/>
                  <a:pt x="461191" y="653415"/>
                  <a:pt x="364988" y="664845"/>
                </a:cubicBezTo>
                <a:lnTo>
                  <a:pt x="364988" y="276225"/>
                </a:lnTo>
                <a:lnTo>
                  <a:pt x="603113" y="276225"/>
                </a:lnTo>
                <a:lnTo>
                  <a:pt x="603113" y="219075"/>
                </a:lnTo>
                <a:lnTo>
                  <a:pt x="364988" y="219075"/>
                </a:lnTo>
                <a:lnTo>
                  <a:pt x="364988" y="185738"/>
                </a:lnTo>
                <a:cubicBezTo>
                  <a:pt x="409756" y="171450"/>
                  <a:pt x="437378" y="126682"/>
                  <a:pt x="430711" y="80010"/>
                </a:cubicBezTo>
                <a:cubicBezTo>
                  <a:pt x="423091" y="34290"/>
                  <a:pt x="383086" y="0"/>
                  <a:pt x="336413" y="0"/>
                </a:cubicBezTo>
                <a:cubicBezTo>
                  <a:pt x="289741" y="0"/>
                  <a:pt x="249736" y="34290"/>
                  <a:pt x="242115" y="80963"/>
                </a:cubicBezTo>
                <a:cubicBezTo>
                  <a:pt x="235448" y="127635"/>
                  <a:pt x="263071" y="172403"/>
                  <a:pt x="307838" y="186690"/>
                </a:cubicBezTo>
                <a:lnTo>
                  <a:pt x="307838" y="219075"/>
                </a:lnTo>
                <a:lnTo>
                  <a:pt x="69713" y="219075"/>
                </a:lnTo>
                <a:lnTo>
                  <a:pt x="69713" y="276225"/>
                </a:lnTo>
                <a:lnTo>
                  <a:pt x="307838" y="276225"/>
                </a:lnTo>
                <a:lnTo>
                  <a:pt x="307838" y="664845"/>
                </a:lnTo>
                <a:cubicBezTo>
                  <a:pt x="211636" y="652463"/>
                  <a:pt x="132578" y="581978"/>
                  <a:pt x="110670" y="487680"/>
                </a:cubicBezTo>
                <a:lnTo>
                  <a:pt x="151628" y="470535"/>
                </a:lnTo>
                <a:cubicBezTo>
                  <a:pt x="157343" y="467678"/>
                  <a:pt x="162106" y="461963"/>
                  <a:pt x="163058" y="455295"/>
                </a:cubicBezTo>
                <a:cubicBezTo>
                  <a:pt x="164011" y="448628"/>
                  <a:pt x="161153" y="441960"/>
                  <a:pt x="155438" y="438150"/>
                </a:cubicBezTo>
                <a:lnTo>
                  <a:pt x="47806" y="355283"/>
                </a:lnTo>
                <a:cubicBezTo>
                  <a:pt x="42091" y="351473"/>
                  <a:pt x="35423" y="350520"/>
                  <a:pt x="28755" y="352425"/>
                </a:cubicBezTo>
                <a:cubicBezTo>
                  <a:pt x="22088" y="355283"/>
                  <a:pt x="18278" y="360998"/>
                  <a:pt x="17326" y="367665"/>
                </a:cubicBezTo>
                <a:lnTo>
                  <a:pt x="180" y="502920"/>
                </a:lnTo>
                <a:cubicBezTo>
                  <a:pt x="-772" y="509588"/>
                  <a:pt x="2085" y="516255"/>
                  <a:pt x="7800" y="520065"/>
                </a:cubicBezTo>
                <a:cubicBezTo>
                  <a:pt x="13516" y="523875"/>
                  <a:pt x="20183" y="524828"/>
                  <a:pt x="26851" y="522923"/>
                </a:cubicBezTo>
                <a:lnTo>
                  <a:pt x="57331" y="510540"/>
                </a:lnTo>
                <a:cubicBezTo>
                  <a:pt x="83048" y="605790"/>
                  <a:pt x="156391" y="681990"/>
                  <a:pt x="250688" y="711518"/>
                </a:cubicBezTo>
                <a:lnTo>
                  <a:pt x="326888" y="752475"/>
                </a:lnTo>
                <a:cubicBezTo>
                  <a:pt x="332603" y="755333"/>
                  <a:pt x="339271" y="755333"/>
                  <a:pt x="344986" y="752475"/>
                </a:cubicBezTo>
                <a:lnTo>
                  <a:pt x="422138" y="710565"/>
                </a:lnTo>
                <a:cubicBezTo>
                  <a:pt x="516436" y="681038"/>
                  <a:pt x="588826" y="604838"/>
                  <a:pt x="614543" y="509588"/>
                </a:cubicBezTo>
                <a:lnTo>
                  <a:pt x="645023" y="522923"/>
                </a:lnTo>
                <a:cubicBezTo>
                  <a:pt x="651691" y="525780"/>
                  <a:pt x="658358" y="524828"/>
                  <a:pt x="664073" y="520065"/>
                </a:cubicBezTo>
                <a:cubicBezTo>
                  <a:pt x="669788" y="516255"/>
                  <a:pt x="672646" y="509588"/>
                  <a:pt x="671693" y="502920"/>
                </a:cubicBezTo>
                <a:lnTo>
                  <a:pt x="655501" y="367665"/>
                </a:lnTo>
                <a:close/>
              </a:path>
            </a:pathLst>
          </a:custGeom>
          <a:solidFill>
            <a:schemeClr val="accent3"/>
          </a:solidFill>
          <a:ln w="9525" cap="flat">
            <a:noFill/>
            <a:prstDash val="solid"/>
            <a:miter/>
          </a:ln>
        </p:spPr>
        <p:txBody>
          <a:bodyPr rtlCol="0" anchor="ctr"/>
          <a:lstStyle/>
          <a:p>
            <a:endParaRPr lang="it-IT" sz="1013"/>
          </a:p>
        </p:txBody>
      </p:sp>
      <p:grpSp>
        <p:nvGrpSpPr>
          <p:cNvPr id="364" name="Elemento grafico 305" descr="Giubbotto di salvataggio">
            <a:extLst>
              <a:ext uri="{FF2B5EF4-FFF2-40B4-BE49-F238E27FC236}">
                <a16:creationId xmlns:a16="http://schemas.microsoft.com/office/drawing/2014/main" id="{E37C8BC1-EB8F-EB4B-BA45-69EC138B40ED}"/>
              </a:ext>
            </a:extLst>
          </p:cNvPr>
          <p:cNvGrpSpPr/>
          <p:nvPr/>
        </p:nvGrpSpPr>
        <p:grpSpPr>
          <a:xfrm>
            <a:off x="1631063" y="1236427"/>
            <a:ext cx="233796" cy="233796"/>
            <a:chOff x="6088800" y="3421800"/>
            <a:chExt cx="914400" cy="914400"/>
          </a:xfrm>
          <a:solidFill>
            <a:schemeClr val="accent3"/>
          </a:solidFill>
        </p:grpSpPr>
        <p:sp>
          <p:nvSpPr>
            <p:cNvPr id="365" name="Figura a mano libera 364">
              <a:extLst>
                <a:ext uri="{FF2B5EF4-FFF2-40B4-BE49-F238E27FC236}">
                  <a16:creationId xmlns:a16="http://schemas.microsoft.com/office/drawing/2014/main" id="{68D64675-1B26-7444-8871-D7731508E052}"/>
                </a:ext>
              </a:extLst>
            </p:cNvPr>
            <p:cNvSpPr/>
            <p:nvPr/>
          </p:nvSpPr>
          <p:spPr>
            <a:xfrm>
              <a:off x="6202147" y="3535147"/>
              <a:ext cx="304800" cy="390525"/>
            </a:xfrm>
            <a:custGeom>
              <a:avLst/>
              <a:gdLst>
                <a:gd name="connsiteX0" fmla="*/ 306705 w 304800"/>
                <a:gd name="connsiteY0" fmla="*/ 153353 h 390525"/>
                <a:gd name="connsiteX1" fmla="*/ 260033 w 304800"/>
                <a:gd name="connsiteY1" fmla="*/ 25718 h 390525"/>
                <a:gd name="connsiteX2" fmla="*/ 223838 w 304800"/>
                <a:gd name="connsiteY2" fmla="*/ 953 h 390525"/>
                <a:gd name="connsiteX3" fmla="*/ 126683 w 304800"/>
                <a:gd name="connsiteY3" fmla="*/ 0 h 390525"/>
                <a:gd name="connsiteX4" fmla="*/ 89535 w 304800"/>
                <a:gd name="connsiteY4" fmla="*/ 26670 h 390525"/>
                <a:gd name="connsiteX5" fmla="*/ 3810 w 304800"/>
                <a:gd name="connsiteY5" fmla="*/ 318135 h 390525"/>
                <a:gd name="connsiteX6" fmla="*/ 0 w 304800"/>
                <a:gd name="connsiteY6" fmla="*/ 325755 h 390525"/>
                <a:gd name="connsiteX7" fmla="*/ 0 w 304800"/>
                <a:gd name="connsiteY7" fmla="*/ 389573 h 390525"/>
                <a:gd name="connsiteX8" fmla="*/ 305753 w 304800"/>
                <a:gd name="connsiteY8" fmla="*/ 391478 h 390525"/>
                <a:gd name="connsiteX9" fmla="*/ 306705 w 304800"/>
                <a:gd name="connsiteY9" fmla="*/ 153353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90525">
                  <a:moveTo>
                    <a:pt x="306705" y="153353"/>
                  </a:moveTo>
                  <a:lnTo>
                    <a:pt x="260033" y="25718"/>
                  </a:lnTo>
                  <a:cubicBezTo>
                    <a:pt x="254317" y="10478"/>
                    <a:pt x="240030" y="953"/>
                    <a:pt x="223838" y="953"/>
                  </a:cubicBezTo>
                  <a:lnTo>
                    <a:pt x="126683" y="0"/>
                  </a:lnTo>
                  <a:cubicBezTo>
                    <a:pt x="109538" y="0"/>
                    <a:pt x="95250" y="10478"/>
                    <a:pt x="89535" y="26670"/>
                  </a:cubicBezTo>
                  <a:cubicBezTo>
                    <a:pt x="89535" y="26670"/>
                    <a:pt x="90488" y="241935"/>
                    <a:pt x="3810" y="318135"/>
                  </a:cubicBezTo>
                  <a:cubicBezTo>
                    <a:pt x="1905" y="320040"/>
                    <a:pt x="953" y="322898"/>
                    <a:pt x="0" y="325755"/>
                  </a:cubicBezTo>
                  <a:lnTo>
                    <a:pt x="0" y="389573"/>
                  </a:lnTo>
                  <a:lnTo>
                    <a:pt x="305753" y="391478"/>
                  </a:lnTo>
                  <a:lnTo>
                    <a:pt x="306705" y="153353"/>
                  </a:lnTo>
                  <a:close/>
                </a:path>
              </a:pathLst>
            </a:custGeom>
            <a:grpFill/>
            <a:ln w="9525" cap="flat">
              <a:noFill/>
              <a:prstDash val="solid"/>
              <a:miter/>
            </a:ln>
          </p:spPr>
          <p:txBody>
            <a:bodyPr rtlCol="0" anchor="ctr"/>
            <a:lstStyle/>
            <a:p>
              <a:endParaRPr lang="it-IT" sz="1013"/>
            </a:p>
          </p:txBody>
        </p:sp>
        <p:sp>
          <p:nvSpPr>
            <p:cNvPr id="366" name="Figura a mano libera 365">
              <a:extLst>
                <a:ext uri="{FF2B5EF4-FFF2-40B4-BE49-F238E27FC236}">
                  <a16:creationId xmlns:a16="http://schemas.microsoft.com/office/drawing/2014/main" id="{846123BE-CB2A-3D47-9B81-AD3C54243A61}"/>
                </a:ext>
              </a:extLst>
            </p:cNvPr>
            <p:cNvSpPr/>
            <p:nvPr/>
          </p:nvSpPr>
          <p:spPr>
            <a:xfrm>
              <a:off x="6201195" y="4047592"/>
              <a:ext cx="304800" cy="190500"/>
            </a:xfrm>
            <a:custGeom>
              <a:avLst/>
              <a:gdLst>
                <a:gd name="connsiteX0" fmla="*/ 0 w 304800"/>
                <a:gd name="connsiteY0" fmla="*/ 152400 h 190500"/>
                <a:gd name="connsiteX1" fmla="*/ 38100 w 304800"/>
                <a:gd name="connsiteY1" fmla="*/ 190500 h 190500"/>
                <a:gd name="connsiteX2" fmla="*/ 114300 w 304800"/>
                <a:gd name="connsiteY2" fmla="*/ 191453 h 190500"/>
                <a:gd name="connsiteX3" fmla="*/ 300990 w 304800"/>
                <a:gd name="connsiteY3" fmla="*/ 43815 h 190500"/>
                <a:gd name="connsiteX4" fmla="*/ 306705 w 304800"/>
                <a:gd name="connsiteY4" fmla="*/ 1905 h 190500"/>
                <a:gd name="connsiteX5" fmla="*/ 1905 w 304800"/>
                <a:gd name="connsiteY5" fmla="*/ 0 h 190500"/>
                <a:gd name="connsiteX6" fmla="*/ 0 w 304800"/>
                <a:gd name="connsiteY6" fmla="*/ 1524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90500">
                  <a:moveTo>
                    <a:pt x="0" y="152400"/>
                  </a:moveTo>
                  <a:cubicBezTo>
                    <a:pt x="0" y="173355"/>
                    <a:pt x="17145" y="190500"/>
                    <a:pt x="38100" y="190500"/>
                  </a:cubicBezTo>
                  <a:lnTo>
                    <a:pt x="114300" y="191453"/>
                  </a:lnTo>
                  <a:cubicBezTo>
                    <a:pt x="202882" y="191453"/>
                    <a:pt x="280988" y="130493"/>
                    <a:pt x="300990" y="43815"/>
                  </a:cubicBezTo>
                  <a:lnTo>
                    <a:pt x="306705" y="1905"/>
                  </a:lnTo>
                  <a:lnTo>
                    <a:pt x="1905" y="0"/>
                  </a:lnTo>
                  <a:lnTo>
                    <a:pt x="0" y="152400"/>
                  </a:lnTo>
                  <a:close/>
                </a:path>
              </a:pathLst>
            </a:custGeom>
            <a:grpFill/>
            <a:ln w="9525" cap="flat">
              <a:noFill/>
              <a:prstDash val="solid"/>
              <a:miter/>
            </a:ln>
          </p:spPr>
          <p:txBody>
            <a:bodyPr rtlCol="0" anchor="ctr"/>
            <a:lstStyle/>
            <a:p>
              <a:endParaRPr lang="it-IT" sz="1013"/>
            </a:p>
          </p:txBody>
        </p:sp>
        <p:sp>
          <p:nvSpPr>
            <p:cNvPr id="367" name="Figura a mano libera 366">
              <a:extLst>
                <a:ext uri="{FF2B5EF4-FFF2-40B4-BE49-F238E27FC236}">
                  <a16:creationId xmlns:a16="http://schemas.microsoft.com/office/drawing/2014/main" id="{5D504EBF-5CCD-C04B-98EF-7D6C78D69582}"/>
                </a:ext>
              </a:extLst>
            </p:cNvPr>
            <p:cNvSpPr/>
            <p:nvPr/>
          </p:nvSpPr>
          <p:spPr>
            <a:xfrm>
              <a:off x="6583148" y="4051402"/>
              <a:ext cx="304800" cy="190500"/>
            </a:xfrm>
            <a:custGeom>
              <a:avLst/>
              <a:gdLst>
                <a:gd name="connsiteX0" fmla="*/ 4763 w 304800"/>
                <a:gd name="connsiteY0" fmla="*/ 40958 h 190500"/>
                <a:gd name="connsiteX1" fmla="*/ 189548 w 304800"/>
                <a:gd name="connsiteY1" fmla="*/ 191452 h 190500"/>
                <a:gd name="connsiteX2" fmla="*/ 265748 w 304800"/>
                <a:gd name="connsiteY2" fmla="*/ 192405 h 190500"/>
                <a:gd name="connsiteX3" fmla="*/ 303848 w 304800"/>
                <a:gd name="connsiteY3" fmla="*/ 154305 h 190500"/>
                <a:gd name="connsiteX4" fmla="*/ 304800 w 304800"/>
                <a:gd name="connsiteY4" fmla="*/ 1905 h 190500"/>
                <a:gd name="connsiteX5" fmla="*/ 0 w 304800"/>
                <a:gd name="connsiteY5" fmla="*/ 0 h 190500"/>
                <a:gd name="connsiteX6" fmla="*/ 4763 w 304800"/>
                <a:gd name="connsiteY6" fmla="*/ 4095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90500">
                  <a:moveTo>
                    <a:pt x="4763" y="40958"/>
                  </a:moveTo>
                  <a:cubicBezTo>
                    <a:pt x="23813" y="127635"/>
                    <a:pt x="100013" y="190500"/>
                    <a:pt x="189548" y="191452"/>
                  </a:cubicBezTo>
                  <a:lnTo>
                    <a:pt x="265748" y="192405"/>
                  </a:lnTo>
                  <a:cubicBezTo>
                    <a:pt x="286703" y="192405"/>
                    <a:pt x="303848" y="175260"/>
                    <a:pt x="303848" y="154305"/>
                  </a:cubicBezTo>
                  <a:lnTo>
                    <a:pt x="304800" y="1905"/>
                  </a:lnTo>
                  <a:lnTo>
                    <a:pt x="0" y="0"/>
                  </a:lnTo>
                  <a:lnTo>
                    <a:pt x="4763" y="40958"/>
                  </a:ln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D31CED83-2078-0F4A-96D1-D8B402EE4F5E}"/>
                </a:ext>
              </a:extLst>
            </p:cNvPr>
            <p:cNvSpPr/>
            <p:nvPr/>
          </p:nvSpPr>
          <p:spPr>
            <a:xfrm>
              <a:off x="6584100" y="3537053"/>
              <a:ext cx="304800" cy="390525"/>
            </a:xfrm>
            <a:custGeom>
              <a:avLst/>
              <a:gdLst>
                <a:gd name="connsiteX0" fmla="*/ 304800 w 304800"/>
                <a:gd name="connsiteY0" fmla="*/ 328612 h 390525"/>
                <a:gd name="connsiteX1" fmla="*/ 300990 w 304800"/>
                <a:gd name="connsiteY1" fmla="*/ 320993 h 390525"/>
                <a:gd name="connsiteX2" fmla="*/ 219075 w 304800"/>
                <a:gd name="connsiteY2" fmla="*/ 28575 h 390525"/>
                <a:gd name="connsiteX3" fmla="*/ 182880 w 304800"/>
                <a:gd name="connsiteY3" fmla="*/ 952 h 390525"/>
                <a:gd name="connsiteX4" fmla="*/ 85725 w 304800"/>
                <a:gd name="connsiteY4" fmla="*/ 0 h 390525"/>
                <a:gd name="connsiteX5" fmla="*/ 49530 w 304800"/>
                <a:gd name="connsiteY5" fmla="*/ 24765 h 390525"/>
                <a:gd name="connsiteX6" fmla="*/ 952 w 304800"/>
                <a:gd name="connsiteY6" fmla="*/ 151448 h 390525"/>
                <a:gd name="connsiteX7" fmla="*/ 0 w 304800"/>
                <a:gd name="connsiteY7" fmla="*/ 389573 h 390525"/>
                <a:gd name="connsiteX8" fmla="*/ 304800 w 304800"/>
                <a:gd name="connsiteY8" fmla="*/ 391478 h 390525"/>
                <a:gd name="connsiteX9" fmla="*/ 304800 w 304800"/>
                <a:gd name="connsiteY9" fmla="*/ 32861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90525">
                  <a:moveTo>
                    <a:pt x="304800" y="328612"/>
                  </a:moveTo>
                  <a:cubicBezTo>
                    <a:pt x="304800" y="325755"/>
                    <a:pt x="303848" y="322898"/>
                    <a:pt x="300990" y="320993"/>
                  </a:cubicBezTo>
                  <a:cubicBezTo>
                    <a:pt x="215265" y="242887"/>
                    <a:pt x="219075" y="28575"/>
                    <a:pt x="219075" y="28575"/>
                  </a:cubicBezTo>
                  <a:cubicBezTo>
                    <a:pt x="214313" y="12382"/>
                    <a:pt x="199073" y="952"/>
                    <a:pt x="182880" y="952"/>
                  </a:cubicBezTo>
                  <a:lnTo>
                    <a:pt x="85725" y="0"/>
                  </a:lnTo>
                  <a:cubicBezTo>
                    <a:pt x="69532" y="0"/>
                    <a:pt x="55245" y="9525"/>
                    <a:pt x="49530" y="24765"/>
                  </a:cubicBezTo>
                  <a:lnTo>
                    <a:pt x="952" y="151448"/>
                  </a:lnTo>
                  <a:lnTo>
                    <a:pt x="0" y="389573"/>
                  </a:lnTo>
                  <a:lnTo>
                    <a:pt x="304800" y="391478"/>
                  </a:lnTo>
                  <a:lnTo>
                    <a:pt x="304800" y="328612"/>
                  </a:ln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9E35AA22-444A-D044-B8D1-5E772CD35DD7}"/>
                </a:ext>
              </a:extLst>
            </p:cNvPr>
            <p:cNvSpPr/>
            <p:nvPr/>
          </p:nvSpPr>
          <p:spPr>
            <a:xfrm>
              <a:off x="6202147" y="3955200"/>
              <a:ext cx="685800" cy="76200"/>
            </a:xfrm>
            <a:custGeom>
              <a:avLst/>
              <a:gdLst>
                <a:gd name="connsiteX0" fmla="*/ 400050 w 685800"/>
                <a:gd name="connsiteY0" fmla="*/ 0 h 76200"/>
                <a:gd name="connsiteX1" fmla="*/ 285750 w 685800"/>
                <a:gd name="connsiteY1" fmla="*/ 0 h 76200"/>
                <a:gd name="connsiteX2" fmla="*/ 285750 w 685800"/>
                <a:gd name="connsiteY2" fmla="*/ 19050 h 76200"/>
                <a:gd name="connsiteX3" fmla="*/ 0 w 685800"/>
                <a:gd name="connsiteY3" fmla="*/ 16193 h 76200"/>
                <a:gd name="connsiteX4" fmla="*/ 0 w 685800"/>
                <a:gd name="connsiteY4" fmla="*/ 54293 h 76200"/>
                <a:gd name="connsiteX5" fmla="*/ 285750 w 685800"/>
                <a:gd name="connsiteY5" fmla="*/ 57150 h 76200"/>
                <a:gd name="connsiteX6" fmla="*/ 285750 w 685800"/>
                <a:gd name="connsiteY6" fmla="*/ 76200 h 76200"/>
                <a:gd name="connsiteX7" fmla="*/ 400050 w 685800"/>
                <a:gd name="connsiteY7" fmla="*/ 76200 h 76200"/>
                <a:gd name="connsiteX8" fmla="*/ 400050 w 685800"/>
                <a:gd name="connsiteY8" fmla="*/ 57150 h 76200"/>
                <a:gd name="connsiteX9" fmla="*/ 685800 w 685800"/>
                <a:gd name="connsiteY9" fmla="*/ 60007 h 76200"/>
                <a:gd name="connsiteX10" fmla="*/ 685800 w 685800"/>
                <a:gd name="connsiteY10" fmla="*/ 21907 h 76200"/>
                <a:gd name="connsiteX11" fmla="*/ 400050 w 685800"/>
                <a:gd name="connsiteY11" fmla="*/ 1905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76200">
                  <a:moveTo>
                    <a:pt x="400050" y="0"/>
                  </a:moveTo>
                  <a:lnTo>
                    <a:pt x="285750" y="0"/>
                  </a:lnTo>
                  <a:lnTo>
                    <a:pt x="285750" y="19050"/>
                  </a:lnTo>
                  <a:lnTo>
                    <a:pt x="0" y="16193"/>
                  </a:lnTo>
                  <a:lnTo>
                    <a:pt x="0" y="54293"/>
                  </a:lnTo>
                  <a:lnTo>
                    <a:pt x="285750" y="57150"/>
                  </a:lnTo>
                  <a:lnTo>
                    <a:pt x="285750" y="76200"/>
                  </a:lnTo>
                  <a:lnTo>
                    <a:pt x="400050" y="76200"/>
                  </a:lnTo>
                  <a:lnTo>
                    <a:pt x="400050" y="57150"/>
                  </a:lnTo>
                  <a:lnTo>
                    <a:pt x="685800" y="60007"/>
                  </a:lnTo>
                  <a:lnTo>
                    <a:pt x="685800" y="21907"/>
                  </a:lnTo>
                  <a:lnTo>
                    <a:pt x="400050" y="19050"/>
                  </a:lnTo>
                  <a:close/>
                </a:path>
              </a:pathLst>
            </a:custGeom>
            <a:grpFill/>
            <a:ln w="9525" cap="flat">
              <a:noFill/>
              <a:prstDash val="solid"/>
              <a:miter/>
            </a:ln>
          </p:spPr>
          <p:txBody>
            <a:bodyPr rtlCol="0" anchor="ctr"/>
            <a:lstStyle/>
            <a:p>
              <a:endParaRPr lang="it-IT" sz="1013"/>
            </a:p>
          </p:txBody>
        </p:sp>
      </p:grpSp>
      <p:sp>
        <p:nvSpPr>
          <p:cNvPr id="370" name="Elemento grafico 307" descr="Salvagente">
            <a:extLst>
              <a:ext uri="{FF2B5EF4-FFF2-40B4-BE49-F238E27FC236}">
                <a16:creationId xmlns:a16="http://schemas.microsoft.com/office/drawing/2014/main" id="{A382D89D-C7FF-D54F-A1BC-B65A41C57276}"/>
              </a:ext>
            </a:extLst>
          </p:cNvPr>
          <p:cNvSpPr/>
          <p:nvPr/>
        </p:nvSpPr>
        <p:spPr>
          <a:xfrm>
            <a:off x="2119495" y="1268086"/>
            <a:ext cx="170477" cy="170477"/>
          </a:xfrm>
          <a:custGeom>
            <a:avLst/>
            <a:gdLst>
              <a:gd name="connsiteX0" fmla="*/ 403860 w 666750"/>
              <a:gd name="connsiteY0" fmla="*/ 600075 h 666750"/>
              <a:gd name="connsiteX1" fmla="*/ 403860 w 666750"/>
              <a:gd name="connsiteY1" fmla="*/ 500063 h 666750"/>
              <a:gd name="connsiteX2" fmla="*/ 501967 w 666750"/>
              <a:gd name="connsiteY2" fmla="*/ 399098 h 666750"/>
              <a:gd name="connsiteX3" fmla="*/ 601980 w 666750"/>
              <a:gd name="connsiteY3" fmla="*/ 399098 h 666750"/>
              <a:gd name="connsiteX4" fmla="*/ 403860 w 666750"/>
              <a:gd name="connsiteY4" fmla="*/ 600075 h 666750"/>
              <a:gd name="connsiteX5" fmla="*/ 64770 w 666750"/>
              <a:gd name="connsiteY5" fmla="*/ 400050 h 666750"/>
              <a:gd name="connsiteX6" fmla="*/ 164783 w 666750"/>
              <a:gd name="connsiteY6" fmla="*/ 400050 h 666750"/>
              <a:gd name="connsiteX7" fmla="*/ 262890 w 666750"/>
              <a:gd name="connsiteY7" fmla="*/ 500063 h 666750"/>
              <a:gd name="connsiteX8" fmla="*/ 262890 w 666750"/>
              <a:gd name="connsiteY8" fmla="*/ 600075 h 666750"/>
              <a:gd name="connsiteX9" fmla="*/ 64770 w 666750"/>
              <a:gd name="connsiteY9" fmla="*/ 400050 h 666750"/>
              <a:gd name="connsiteX10" fmla="*/ 64770 w 666750"/>
              <a:gd name="connsiteY10" fmla="*/ 400050 h 666750"/>
              <a:gd name="connsiteX11" fmla="*/ 262890 w 666750"/>
              <a:gd name="connsiteY11" fmla="*/ 66675 h 666750"/>
              <a:gd name="connsiteX12" fmla="*/ 262890 w 666750"/>
              <a:gd name="connsiteY12" fmla="*/ 166688 h 666750"/>
              <a:gd name="connsiteX13" fmla="*/ 168593 w 666750"/>
              <a:gd name="connsiteY13" fmla="*/ 259080 h 666750"/>
              <a:gd name="connsiteX14" fmla="*/ 67628 w 666750"/>
              <a:gd name="connsiteY14" fmla="*/ 259080 h 666750"/>
              <a:gd name="connsiteX15" fmla="*/ 262890 w 666750"/>
              <a:gd name="connsiteY15" fmla="*/ 66675 h 666750"/>
              <a:gd name="connsiteX16" fmla="*/ 348615 w 666750"/>
              <a:gd name="connsiteY16" fmla="*/ 456248 h 666750"/>
              <a:gd name="connsiteX17" fmla="*/ 318135 w 666750"/>
              <a:gd name="connsiteY17" fmla="*/ 456248 h 666750"/>
              <a:gd name="connsiteX18" fmla="*/ 209550 w 666750"/>
              <a:gd name="connsiteY18" fmla="*/ 325755 h 666750"/>
              <a:gd name="connsiteX19" fmla="*/ 333375 w 666750"/>
              <a:gd name="connsiteY19" fmla="*/ 209550 h 666750"/>
              <a:gd name="connsiteX20" fmla="*/ 457200 w 666750"/>
              <a:gd name="connsiteY20" fmla="*/ 325755 h 666750"/>
              <a:gd name="connsiteX21" fmla="*/ 348615 w 666750"/>
              <a:gd name="connsiteY21" fmla="*/ 456248 h 666750"/>
              <a:gd name="connsiteX22" fmla="*/ 599123 w 666750"/>
              <a:gd name="connsiteY22" fmla="*/ 259080 h 666750"/>
              <a:gd name="connsiteX23" fmla="*/ 498158 w 666750"/>
              <a:gd name="connsiteY23" fmla="*/ 259080 h 666750"/>
              <a:gd name="connsiteX24" fmla="*/ 403860 w 666750"/>
              <a:gd name="connsiteY24" fmla="*/ 166688 h 666750"/>
              <a:gd name="connsiteX25" fmla="*/ 403860 w 666750"/>
              <a:gd name="connsiteY25" fmla="*/ 66675 h 666750"/>
              <a:gd name="connsiteX26" fmla="*/ 599123 w 666750"/>
              <a:gd name="connsiteY26" fmla="*/ 259080 h 666750"/>
              <a:gd name="connsiteX27" fmla="*/ 333375 w 666750"/>
              <a:gd name="connsiteY27" fmla="*/ 0 h 666750"/>
              <a:gd name="connsiteX28" fmla="*/ 0 w 666750"/>
              <a:gd name="connsiteY28" fmla="*/ 333375 h 666750"/>
              <a:gd name="connsiteX29" fmla="*/ 333375 w 666750"/>
              <a:gd name="connsiteY29" fmla="*/ 666750 h 666750"/>
              <a:gd name="connsiteX30" fmla="*/ 666750 w 666750"/>
              <a:gd name="connsiteY30" fmla="*/ 333375 h 666750"/>
              <a:gd name="connsiteX31" fmla="*/ 333375 w 666750"/>
              <a:gd name="connsiteY31"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66750" h="666750">
                <a:moveTo>
                  <a:pt x="403860" y="600075"/>
                </a:moveTo>
                <a:lnTo>
                  <a:pt x="403860" y="500063"/>
                </a:lnTo>
                <a:cubicBezTo>
                  <a:pt x="448628" y="481013"/>
                  <a:pt x="484823" y="444818"/>
                  <a:pt x="501967" y="399098"/>
                </a:cubicBezTo>
                <a:lnTo>
                  <a:pt x="601980" y="399098"/>
                </a:lnTo>
                <a:cubicBezTo>
                  <a:pt x="577215" y="497205"/>
                  <a:pt x="501015" y="574358"/>
                  <a:pt x="403860" y="600075"/>
                </a:cubicBezTo>
                <a:close/>
                <a:moveTo>
                  <a:pt x="64770" y="400050"/>
                </a:moveTo>
                <a:lnTo>
                  <a:pt x="164783" y="400050"/>
                </a:lnTo>
                <a:cubicBezTo>
                  <a:pt x="182880" y="445770"/>
                  <a:pt x="218123" y="481013"/>
                  <a:pt x="262890" y="500063"/>
                </a:cubicBezTo>
                <a:lnTo>
                  <a:pt x="262890" y="600075"/>
                </a:lnTo>
                <a:cubicBezTo>
                  <a:pt x="165735" y="574358"/>
                  <a:pt x="89535" y="497205"/>
                  <a:pt x="64770" y="400050"/>
                </a:cubicBezTo>
                <a:lnTo>
                  <a:pt x="64770" y="400050"/>
                </a:lnTo>
                <a:close/>
                <a:moveTo>
                  <a:pt x="262890" y="66675"/>
                </a:moveTo>
                <a:lnTo>
                  <a:pt x="262890" y="166688"/>
                </a:lnTo>
                <a:cubicBezTo>
                  <a:pt x="220980" y="184785"/>
                  <a:pt x="186690" y="217170"/>
                  <a:pt x="168593" y="259080"/>
                </a:cubicBezTo>
                <a:lnTo>
                  <a:pt x="67628" y="259080"/>
                </a:lnTo>
                <a:cubicBezTo>
                  <a:pt x="94298" y="164783"/>
                  <a:pt x="168593" y="91440"/>
                  <a:pt x="262890" y="66675"/>
                </a:cubicBezTo>
                <a:close/>
                <a:moveTo>
                  <a:pt x="348615" y="456248"/>
                </a:moveTo>
                <a:lnTo>
                  <a:pt x="318135" y="456248"/>
                </a:lnTo>
                <a:cubicBezTo>
                  <a:pt x="253365" y="448628"/>
                  <a:pt x="205740" y="391478"/>
                  <a:pt x="209550" y="325755"/>
                </a:cubicBezTo>
                <a:cubicBezTo>
                  <a:pt x="213360" y="260033"/>
                  <a:pt x="267653" y="209550"/>
                  <a:pt x="333375" y="209550"/>
                </a:cubicBezTo>
                <a:cubicBezTo>
                  <a:pt x="399098" y="209550"/>
                  <a:pt x="453390" y="260033"/>
                  <a:pt x="457200" y="325755"/>
                </a:cubicBezTo>
                <a:cubicBezTo>
                  <a:pt x="461010" y="391478"/>
                  <a:pt x="413385" y="448628"/>
                  <a:pt x="348615" y="456248"/>
                </a:cubicBezTo>
                <a:close/>
                <a:moveTo>
                  <a:pt x="599123" y="259080"/>
                </a:moveTo>
                <a:lnTo>
                  <a:pt x="498158" y="259080"/>
                </a:lnTo>
                <a:cubicBezTo>
                  <a:pt x="479108" y="217170"/>
                  <a:pt x="445770" y="184785"/>
                  <a:pt x="403860" y="166688"/>
                </a:cubicBezTo>
                <a:lnTo>
                  <a:pt x="403860" y="66675"/>
                </a:lnTo>
                <a:cubicBezTo>
                  <a:pt x="498158" y="91440"/>
                  <a:pt x="572453" y="164783"/>
                  <a:pt x="599123" y="259080"/>
                </a:cubicBezTo>
                <a:close/>
                <a:moveTo>
                  <a:pt x="333375" y="0"/>
                </a:moveTo>
                <a:cubicBezTo>
                  <a:pt x="149543" y="0"/>
                  <a:pt x="0" y="149543"/>
                  <a:pt x="0" y="333375"/>
                </a:cubicBezTo>
                <a:cubicBezTo>
                  <a:pt x="0" y="517208"/>
                  <a:pt x="149543" y="666750"/>
                  <a:pt x="333375" y="666750"/>
                </a:cubicBezTo>
                <a:cubicBezTo>
                  <a:pt x="517208" y="666750"/>
                  <a:pt x="666750" y="517208"/>
                  <a:pt x="666750" y="333375"/>
                </a:cubicBezTo>
                <a:cubicBezTo>
                  <a:pt x="666750" y="149543"/>
                  <a:pt x="517208" y="0"/>
                  <a:pt x="333375" y="0"/>
                </a:cubicBezTo>
                <a:close/>
              </a:path>
            </a:pathLst>
          </a:custGeom>
          <a:solidFill>
            <a:schemeClr val="accent3"/>
          </a:solidFill>
          <a:ln w="9525" cap="flat">
            <a:noFill/>
            <a:prstDash val="solid"/>
            <a:miter/>
          </a:ln>
        </p:spPr>
        <p:txBody>
          <a:bodyPr rtlCol="0" anchor="ctr"/>
          <a:lstStyle/>
          <a:p>
            <a:endParaRPr lang="it-IT" sz="1013"/>
          </a:p>
        </p:txBody>
      </p:sp>
      <p:sp>
        <p:nvSpPr>
          <p:cNvPr id="371" name="Elemento grafico 310" descr="Secchiello e paletta">
            <a:extLst>
              <a:ext uri="{FF2B5EF4-FFF2-40B4-BE49-F238E27FC236}">
                <a16:creationId xmlns:a16="http://schemas.microsoft.com/office/drawing/2014/main" id="{375C77D3-0E12-5A41-971F-AF412B9860A9}"/>
              </a:ext>
            </a:extLst>
          </p:cNvPr>
          <p:cNvSpPr/>
          <p:nvPr/>
        </p:nvSpPr>
        <p:spPr>
          <a:xfrm>
            <a:off x="2544609" y="1268086"/>
            <a:ext cx="160735" cy="170477"/>
          </a:xfrm>
          <a:custGeom>
            <a:avLst/>
            <a:gdLst>
              <a:gd name="connsiteX0" fmla="*/ 438409 w 628650"/>
              <a:gd name="connsiteY0" fmla="*/ 156943 h 666750"/>
              <a:gd name="connsiteX1" fmla="*/ 383164 w 628650"/>
              <a:gd name="connsiteY1" fmla="*/ 171231 h 666750"/>
              <a:gd name="connsiteX2" fmla="*/ 360304 w 628650"/>
              <a:gd name="connsiteY2" fmla="*/ 157896 h 666750"/>
              <a:gd name="connsiteX3" fmla="*/ 336491 w 628650"/>
              <a:gd name="connsiteY3" fmla="*/ 65503 h 666750"/>
              <a:gd name="connsiteX4" fmla="*/ 428884 w 628650"/>
              <a:gd name="connsiteY4" fmla="*/ 41691 h 666750"/>
              <a:gd name="connsiteX5" fmla="*/ 452696 w 628650"/>
              <a:gd name="connsiteY5" fmla="*/ 134083 h 666750"/>
              <a:gd name="connsiteX6" fmla="*/ 438409 w 628650"/>
              <a:gd name="connsiteY6" fmla="*/ 156943 h 666750"/>
              <a:gd name="connsiteX7" fmla="*/ 225049 w 628650"/>
              <a:gd name="connsiteY7" fmla="*/ 319821 h 666750"/>
              <a:gd name="connsiteX8" fmla="*/ 72649 w 628650"/>
              <a:gd name="connsiteY8" fmla="*/ 281721 h 666750"/>
              <a:gd name="connsiteX9" fmla="*/ 225049 w 628650"/>
              <a:gd name="connsiteY9" fmla="*/ 243621 h 666750"/>
              <a:gd name="connsiteX10" fmla="*/ 377449 w 628650"/>
              <a:gd name="connsiteY10" fmla="*/ 281721 h 666750"/>
              <a:gd name="connsiteX11" fmla="*/ 225049 w 628650"/>
              <a:gd name="connsiteY11" fmla="*/ 319821 h 666750"/>
              <a:gd name="connsiteX12" fmla="*/ 39311 w 628650"/>
              <a:gd name="connsiteY12" fmla="*/ 468411 h 666750"/>
              <a:gd name="connsiteX13" fmla="*/ 43121 w 628650"/>
              <a:gd name="connsiteY13" fmla="*/ 324583 h 666750"/>
              <a:gd name="connsiteX14" fmla="*/ 78364 w 628650"/>
              <a:gd name="connsiteY14" fmla="*/ 489366 h 666750"/>
              <a:gd name="connsiteX15" fmla="*/ 39311 w 628650"/>
              <a:gd name="connsiteY15" fmla="*/ 468411 h 666750"/>
              <a:gd name="connsiteX16" fmla="*/ 597476 w 628650"/>
              <a:gd name="connsiteY16" fmla="*/ 469363 h 666750"/>
              <a:gd name="connsiteX17" fmla="*/ 505084 w 628650"/>
              <a:gd name="connsiteY17" fmla="*/ 415071 h 666750"/>
              <a:gd name="connsiteX18" fmla="*/ 447934 w 628650"/>
              <a:gd name="connsiteY18" fmla="*/ 194091 h 666750"/>
              <a:gd name="connsiteX19" fmla="*/ 488891 w 628650"/>
              <a:gd name="connsiteY19" fmla="*/ 124558 h 666750"/>
              <a:gd name="connsiteX20" fmla="*/ 460316 w 628650"/>
              <a:gd name="connsiteY20" fmla="*/ 14068 h 666750"/>
              <a:gd name="connsiteX21" fmla="*/ 437456 w 628650"/>
              <a:gd name="connsiteY21" fmla="*/ 733 h 666750"/>
              <a:gd name="connsiteX22" fmla="*/ 307916 w 628650"/>
              <a:gd name="connsiteY22" fmla="*/ 34071 h 666750"/>
              <a:gd name="connsiteX23" fmla="*/ 294581 w 628650"/>
              <a:gd name="connsiteY23" fmla="*/ 56931 h 666750"/>
              <a:gd name="connsiteX24" fmla="*/ 323156 w 628650"/>
              <a:gd name="connsiteY24" fmla="*/ 167421 h 666750"/>
              <a:gd name="connsiteX25" fmla="*/ 392689 w 628650"/>
              <a:gd name="connsiteY25" fmla="*/ 208378 h 666750"/>
              <a:gd name="connsiteX26" fmla="*/ 404119 w 628650"/>
              <a:gd name="connsiteY26" fmla="*/ 254098 h 666750"/>
              <a:gd name="connsiteX27" fmla="*/ 225049 w 628650"/>
              <a:gd name="connsiteY27" fmla="*/ 206473 h 666750"/>
              <a:gd name="connsiteX28" fmla="*/ 34549 w 628650"/>
              <a:gd name="connsiteY28" fmla="*/ 282673 h 666750"/>
              <a:gd name="connsiteX29" fmla="*/ 35501 w 628650"/>
              <a:gd name="connsiteY29" fmla="*/ 293151 h 666750"/>
              <a:gd name="connsiteX30" fmla="*/ 36454 w 628650"/>
              <a:gd name="connsiteY30" fmla="*/ 296961 h 666750"/>
              <a:gd name="connsiteX31" fmla="*/ 25024 w 628650"/>
              <a:gd name="connsiteY31" fmla="*/ 481746 h 666750"/>
              <a:gd name="connsiteX32" fmla="*/ 82174 w 628650"/>
              <a:gd name="connsiteY32" fmla="*/ 509368 h 666750"/>
              <a:gd name="connsiteX33" fmla="*/ 100271 w 628650"/>
              <a:gd name="connsiteY33" fmla="*/ 510321 h 666750"/>
              <a:gd name="connsiteX34" fmla="*/ 310774 w 628650"/>
              <a:gd name="connsiteY34" fmla="*/ 408403 h 666750"/>
              <a:gd name="connsiteX35" fmla="*/ 316489 w 628650"/>
              <a:gd name="connsiteY35" fmla="*/ 402688 h 666750"/>
              <a:gd name="connsiteX36" fmla="*/ 316489 w 628650"/>
              <a:gd name="connsiteY36" fmla="*/ 402688 h 666750"/>
              <a:gd name="connsiteX37" fmla="*/ 330776 w 628650"/>
              <a:gd name="connsiteY37" fmla="*/ 388401 h 666750"/>
              <a:gd name="connsiteX38" fmla="*/ 334586 w 628650"/>
              <a:gd name="connsiteY38" fmla="*/ 389353 h 666750"/>
              <a:gd name="connsiteX39" fmla="*/ 353636 w 628650"/>
              <a:gd name="connsiteY39" fmla="*/ 370303 h 666750"/>
              <a:gd name="connsiteX40" fmla="*/ 334586 w 628650"/>
              <a:gd name="connsiteY40" fmla="*/ 351253 h 666750"/>
              <a:gd name="connsiteX41" fmla="*/ 315536 w 628650"/>
              <a:gd name="connsiteY41" fmla="*/ 370303 h 666750"/>
              <a:gd name="connsiteX42" fmla="*/ 316489 w 628650"/>
              <a:gd name="connsiteY42" fmla="*/ 376018 h 666750"/>
              <a:gd name="connsiteX43" fmla="*/ 302201 w 628650"/>
              <a:gd name="connsiteY43" fmla="*/ 390306 h 666750"/>
              <a:gd name="connsiteX44" fmla="*/ 296486 w 628650"/>
              <a:gd name="connsiteY44" fmla="*/ 370303 h 666750"/>
              <a:gd name="connsiteX45" fmla="*/ 334586 w 628650"/>
              <a:gd name="connsiteY45" fmla="*/ 332203 h 666750"/>
              <a:gd name="connsiteX46" fmla="*/ 372686 w 628650"/>
              <a:gd name="connsiteY46" fmla="*/ 370303 h 666750"/>
              <a:gd name="connsiteX47" fmla="*/ 338396 w 628650"/>
              <a:gd name="connsiteY47" fmla="*/ 408403 h 666750"/>
              <a:gd name="connsiteX48" fmla="*/ 323156 w 628650"/>
              <a:gd name="connsiteY48" fmla="*/ 423643 h 666750"/>
              <a:gd name="connsiteX49" fmla="*/ 101224 w 628650"/>
              <a:gd name="connsiteY49" fmla="*/ 529371 h 666750"/>
              <a:gd name="connsiteX50" fmla="*/ 86936 w 628650"/>
              <a:gd name="connsiteY50" fmla="*/ 528418 h 666750"/>
              <a:gd name="connsiteX51" fmla="*/ 91699 w 628650"/>
              <a:gd name="connsiteY51" fmla="*/ 551278 h 666750"/>
              <a:gd name="connsiteX52" fmla="*/ 225049 w 628650"/>
              <a:gd name="connsiteY52" fmla="*/ 605571 h 666750"/>
              <a:gd name="connsiteX53" fmla="*/ 358399 w 628650"/>
              <a:gd name="connsiteY53" fmla="*/ 551278 h 666750"/>
              <a:gd name="connsiteX54" fmla="*/ 414596 w 628650"/>
              <a:gd name="connsiteY54" fmla="*/ 292198 h 666750"/>
              <a:gd name="connsiteX55" fmla="*/ 449839 w 628650"/>
              <a:gd name="connsiteY55" fmla="*/ 429358 h 666750"/>
              <a:gd name="connsiteX56" fmla="*/ 395546 w 628650"/>
              <a:gd name="connsiteY56" fmla="*/ 521751 h 666750"/>
              <a:gd name="connsiteX57" fmla="*/ 433646 w 628650"/>
              <a:gd name="connsiteY57" fmla="*/ 669388 h 666750"/>
              <a:gd name="connsiteX58" fmla="*/ 636529 w 628650"/>
              <a:gd name="connsiteY58" fmla="*/ 617001 h 666750"/>
              <a:gd name="connsiteX59" fmla="*/ 597476 w 628650"/>
              <a:gd name="connsiteY59" fmla="*/ 469363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28650" h="666750">
                <a:moveTo>
                  <a:pt x="438409" y="156943"/>
                </a:moveTo>
                <a:lnTo>
                  <a:pt x="383164" y="171231"/>
                </a:lnTo>
                <a:cubicBezTo>
                  <a:pt x="372686" y="174088"/>
                  <a:pt x="362209" y="167421"/>
                  <a:pt x="360304" y="157896"/>
                </a:cubicBezTo>
                <a:lnTo>
                  <a:pt x="336491" y="65503"/>
                </a:lnTo>
                <a:lnTo>
                  <a:pt x="428884" y="41691"/>
                </a:lnTo>
                <a:lnTo>
                  <a:pt x="452696" y="134083"/>
                </a:lnTo>
                <a:cubicBezTo>
                  <a:pt x="454601" y="143608"/>
                  <a:pt x="447934" y="154086"/>
                  <a:pt x="438409" y="156943"/>
                </a:cubicBezTo>
                <a:close/>
                <a:moveTo>
                  <a:pt x="225049" y="319821"/>
                </a:moveTo>
                <a:cubicBezTo>
                  <a:pt x="125036" y="319821"/>
                  <a:pt x="72649" y="291246"/>
                  <a:pt x="72649" y="281721"/>
                </a:cubicBezTo>
                <a:cubicBezTo>
                  <a:pt x="72649" y="272196"/>
                  <a:pt x="125036" y="243621"/>
                  <a:pt x="225049" y="243621"/>
                </a:cubicBezTo>
                <a:cubicBezTo>
                  <a:pt x="325061" y="243621"/>
                  <a:pt x="377449" y="272196"/>
                  <a:pt x="377449" y="281721"/>
                </a:cubicBezTo>
                <a:cubicBezTo>
                  <a:pt x="377449" y="291246"/>
                  <a:pt x="325061" y="319821"/>
                  <a:pt x="225049" y="319821"/>
                </a:cubicBezTo>
                <a:close/>
                <a:moveTo>
                  <a:pt x="39311" y="468411"/>
                </a:moveTo>
                <a:cubicBezTo>
                  <a:pt x="10736" y="437931"/>
                  <a:pt x="13594" y="382686"/>
                  <a:pt x="43121" y="324583"/>
                </a:cubicBezTo>
                <a:lnTo>
                  <a:pt x="78364" y="489366"/>
                </a:lnTo>
                <a:cubicBezTo>
                  <a:pt x="62171" y="485556"/>
                  <a:pt x="48836" y="478888"/>
                  <a:pt x="39311" y="468411"/>
                </a:cubicBezTo>
                <a:close/>
                <a:moveTo>
                  <a:pt x="597476" y="469363"/>
                </a:moveTo>
                <a:cubicBezTo>
                  <a:pt x="586999" y="428406"/>
                  <a:pt x="545089" y="404593"/>
                  <a:pt x="505084" y="415071"/>
                </a:cubicBezTo>
                <a:lnTo>
                  <a:pt x="447934" y="194091"/>
                </a:lnTo>
                <a:cubicBezTo>
                  <a:pt x="478414" y="186471"/>
                  <a:pt x="496511" y="155038"/>
                  <a:pt x="488891" y="124558"/>
                </a:cubicBezTo>
                <a:lnTo>
                  <a:pt x="460316" y="14068"/>
                </a:lnTo>
                <a:cubicBezTo>
                  <a:pt x="457459" y="3591"/>
                  <a:pt x="446981" y="-2124"/>
                  <a:pt x="437456" y="733"/>
                </a:cubicBezTo>
                <a:lnTo>
                  <a:pt x="307916" y="34071"/>
                </a:lnTo>
                <a:cubicBezTo>
                  <a:pt x="297439" y="36928"/>
                  <a:pt x="291724" y="47406"/>
                  <a:pt x="294581" y="56931"/>
                </a:cubicBezTo>
                <a:lnTo>
                  <a:pt x="323156" y="167421"/>
                </a:lnTo>
                <a:cubicBezTo>
                  <a:pt x="330776" y="197901"/>
                  <a:pt x="362209" y="215998"/>
                  <a:pt x="392689" y="208378"/>
                </a:cubicBezTo>
                <a:lnTo>
                  <a:pt x="404119" y="254098"/>
                </a:lnTo>
                <a:cubicBezTo>
                  <a:pt x="375544" y="221713"/>
                  <a:pt x="298391" y="206473"/>
                  <a:pt x="225049" y="206473"/>
                </a:cubicBezTo>
                <a:cubicBezTo>
                  <a:pt x="133609" y="206473"/>
                  <a:pt x="34549" y="230286"/>
                  <a:pt x="34549" y="282673"/>
                </a:cubicBezTo>
                <a:cubicBezTo>
                  <a:pt x="34549" y="285531"/>
                  <a:pt x="35501" y="292198"/>
                  <a:pt x="35501" y="293151"/>
                </a:cubicBezTo>
                <a:lnTo>
                  <a:pt x="36454" y="296961"/>
                </a:lnTo>
                <a:cubicBezTo>
                  <a:pt x="-6409" y="369351"/>
                  <a:pt x="-13076" y="440788"/>
                  <a:pt x="25024" y="481746"/>
                </a:cubicBezTo>
                <a:cubicBezTo>
                  <a:pt x="39311" y="496986"/>
                  <a:pt x="59314" y="505558"/>
                  <a:pt x="82174" y="509368"/>
                </a:cubicBezTo>
                <a:cubicBezTo>
                  <a:pt x="87889" y="510321"/>
                  <a:pt x="94556" y="510321"/>
                  <a:pt x="100271" y="510321"/>
                </a:cubicBezTo>
                <a:cubicBezTo>
                  <a:pt x="163136" y="510321"/>
                  <a:pt x="244099" y="471268"/>
                  <a:pt x="310774" y="408403"/>
                </a:cubicBezTo>
                <a:cubicBezTo>
                  <a:pt x="312679" y="406498"/>
                  <a:pt x="314584" y="404593"/>
                  <a:pt x="316489" y="402688"/>
                </a:cubicBezTo>
                <a:lnTo>
                  <a:pt x="316489" y="402688"/>
                </a:lnTo>
                <a:cubicBezTo>
                  <a:pt x="321251" y="397926"/>
                  <a:pt x="326014" y="393163"/>
                  <a:pt x="330776" y="388401"/>
                </a:cubicBezTo>
                <a:cubicBezTo>
                  <a:pt x="331729" y="388401"/>
                  <a:pt x="333634" y="389353"/>
                  <a:pt x="334586" y="389353"/>
                </a:cubicBezTo>
                <a:cubicBezTo>
                  <a:pt x="345064" y="389353"/>
                  <a:pt x="353636" y="380781"/>
                  <a:pt x="353636" y="370303"/>
                </a:cubicBezTo>
                <a:cubicBezTo>
                  <a:pt x="353636" y="359826"/>
                  <a:pt x="345064" y="351253"/>
                  <a:pt x="334586" y="351253"/>
                </a:cubicBezTo>
                <a:cubicBezTo>
                  <a:pt x="324109" y="351253"/>
                  <a:pt x="315536" y="359826"/>
                  <a:pt x="315536" y="370303"/>
                </a:cubicBezTo>
                <a:cubicBezTo>
                  <a:pt x="315536" y="372208"/>
                  <a:pt x="315536" y="374113"/>
                  <a:pt x="316489" y="376018"/>
                </a:cubicBezTo>
                <a:cubicBezTo>
                  <a:pt x="311726" y="380781"/>
                  <a:pt x="306964" y="385543"/>
                  <a:pt x="302201" y="390306"/>
                </a:cubicBezTo>
                <a:cubicBezTo>
                  <a:pt x="298391" y="384591"/>
                  <a:pt x="296486" y="377923"/>
                  <a:pt x="296486" y="370303"/>
                </a:cubicBezTo>
                <a:cubicBezTo>
                  <a:pt x="296486" y="349348"/>
                  <a:pt x="313631" y="332203"/>
                  <a:pt x="334586" y="332203"/>
                </a:cubicBezTo>
                <a:cubicBezTo>
                  <a:pt x="355541" y="332203"/>
                  <a:pt x="372686" y="349348"/>
                  <a:pt x="372686" y="370303"/>
                </a:cubicBezTo>
                <a:cubicBezTo>
                  <a:pt x="372686" y="390306"/>
                  <a:pt x="357446" y="406498"/>
                  <a:pt x="338396" y="408403"/>
                </a:cubicBezTo>
                <a:cubicBezTo>
                  <a:pt x="332681" y="414118"/>
                  <a:pt x="327919" y="419833"/>
                  <a:pt x="323156" y="423643"/>
                </a:cubicBezTo>
                <a:cubicBezTo>
                  <a:pt x="254576" y="488413"/>
                  <a:pt x="168851" y="529371"/>
                  <a:pt x="101224" y="529371"/>
                </a:cubicBezTo>
                <a:cubicBezTo>
                  <a:pt x="96461" y="529371"/>
                  <a:pt x="91699" y="529371"/>
                  <a:pt x="86936" y="528418"/>
                </a:cubicBezTo>
                <a:lnTo>
                  <a:pt x="91699" y="551278"/>
                </a:lnTo>
                <a:cubicBezTo>
                  <a:pt x="95509" y="581758"/>
                  <a:pt x="153611" y="605571"/>
                  <a:pt x="225049" y="605571"/>
                </a:cubicBezTo>
                <a:cubicBezTo>
                  <a:pt x="296486" y="605571"/>
                  <a:pt x="354589" y="581758"/>
                  <a:pt x="358399" y="551278"/>
                </a:cubicBezTo>
                <a:lnTo>
                  <a:pt x="414596" y="292198"/>
                </a:lnTo>
                <a:lnTo>
                  <a:pt x="449839" y="429358"/>
                </a:lnTo>
                <a:cubicBezTo>
                  <a:pt x="408881" y="439836"/>
                  <a:pt x="385069" y="481746"/>
                  <a:pt x="395546" y="521751"/>
                </a:cubicBezTo>
                <a:lnTo>
                  <a:pt x="433646" y="669388"/>
                </a:lnTo>
                <a:lnTo>
                  <a:pt x="636529" y="617001"/>
                </a:lnTo>
                <a:lnTo>
                  <a:pt x="597476" y="469363"/>
                </a:lnTo>
                <a:close/>
              </a:path>
            </a:pathLst>
          </a:custGeom>
          <a:solidFill>
            <a:schemeClr val="accent3"/>
          </a:solidFill>
          <a:ln w="9525" cap="flat">
            <a:noFill/>
            <a:prstDash val="solid"/>
            <a:miter/>
          </a:ln>
        </p:spPr>
        <p:txBody>
          <a:bodyPr rtlCol="0" anchor="ctr"/>
          <a:lstStyle/>
          <a:p>
            <a:endParaRPr lang="it-IT" sz="1013"/>
          </a:p>
        </p:txBody>
      </p:sp>
      <p:sp>
        <p:nvSpPr>
          <p:cNvPr id="372" name="Elemento grafico 316" descr="Pallone da spiaggia">
            <a:extLst>
              <a:ext uri="{FF2B5EF4-FFF2-40B4-BE49-F238E27FC236}">
                <a16:creationId xmlns:a16="http://schemas.microsoft.com/office/drawing/2014/main" id="{F662B56A-233B-5141-96CD-BA369F84F8BB}"/>
              </a:ext>
            </a:extLst>
          </p:cNvPr>
          <p:cNvSpPr/>
          <p:nvPr/>
        </p:nvSpPr>
        <p:spPr>
          <a:xfrm>
            <a:off x="2959980" y="1260781"/>
            <a:ext cx="185089" cy="185089"/>
          </a:xfrm>
          <a:custGeom>
            <a:avLst/>
            <a:gdLst>
              <a:gd name="connsiteX0" fmla="*/ 477203 w 723900"/>
              <a:gd name="connsiteY0" fmla="*/ 643890 h 723900"/>
              <a:gd name="connsiteX1" fmla="*/ 504825 w 723900"/>
              <a:gd name="connsiteY1" fmla="*/ 447675 h 723900"/>
              <a:gd name="connsiteX2" fmla="*/ 493395 w 723900"/>
              <a:gd name="connsiteY2" fmla="*/ 321945 h 723900"/>
              <a:gd name="connsiteX3" fmla="*/ 551498 w 723900"/>
              <a:gd name="connsiteY3" fmla="*/ 261938 h 723900"/>
              <a:gd name="connsiteX4" fmla="*/ 659130 w 723900"/>
              <a:gd name="connsiteY4" fmla="*/ 295275 h 723900"/>
              <a:gd name="connsiteX5" fmla="*/ 666750 w 723900"/>
              <a:gd name="connsiteY5" fmla="*/ 362903 h 723900"/>
              <a:gd name="connsiteX6" fmla="*/ 477203 w 723900"/>
              <a:gd name="connsiteY6" fmla="*/ 643890 h 723900"/>
              <a:gd name="connsiteX7" fmla="*/ 79057 w 723900"/>
              <a:gd name="connsiteY7" fmla="*/ 248602 h 723900"/>
              <a:gd name="connsiteX8" fmla="*/ 285750 w 723900"/>
              <a:gd name="connsiteY8" fmla="*/ 228600 h 723900"/>
              <a:gd name="connsiteX9" fmla="*/ 401003 w 723900"/>
              <a:gd name="connsiteY9" fmla="*/ 235268 h 723900"/>
              <a:gd name="connsiteX10" fmla="*/ 400050 w 723900"/>
              <a:gd name="connsiteY10" fmla="*/ 247650 h 723900"/>
              <a:gd name="connsiteX11" fmla="*/ 426720 w 723900"/>
              <a:gd name="connsiteY11" fmla="*/ 304800 h 723900"/>
              <a:gd name="connsiteX12" fmla="*/ 137160 w 723900"/>
              <a:gd name="connsiteY12" fmla="*/ 566738 h 723900"/>
              <a:gd name="connsiteX13" fmla="*/ 57150 w 723900"/>
              <a:gd name="connsiteY13" fmla="*/ 361950 h 723900"/>
              <a:gd name="connsiteX14" fmla="*/ 79057 w 723900"/>
              <a:gd name="connsiteY14" fmla="*/ 248602 h 723900"/>
              <a:gd name="connsiteX15" fmla="*/ 476250 w 723900"/>
              <a:gd name="connsiteY15" fmla="*/ 285750 h 723900"/>
              <a:gd name="connsiteX16" fmla="*/ 438150 w 723900"/>
              <a:gd name="connsiteY16" fmla="*/ 247650 h 723900"/>
              <a:gd name="connsiteX17" fmla="*/ 476250 w 723900"/>
              <a:gd name="connsiteY17" fmla="*/ 209550 h 723900"/>
              <a:gd name="connsiteX18" fmla="*/ 514350 w 723900"/>
              <a:gd name="connsiteY18" fmla="*/ 247650 h 723900"/>
              <a:gd name="connsiteX19" fmla="*/ 476250 w 723900"/>
              <a:gd name="connsiteY19" fmla="*/ 285750 h 723900"/>
              <a:gd name="connsiteX20" fmla="*/ 583883 w 723900"/>
              <a:gd name="connsiteY20" fmla="*/ 153353 h 723900"/>
              <a:gd name="connsiteX21" fmla="*/ 531495 w 723900"/>
              <a:gd name="connsiteY21" fmla="*/ 195263 h 723900"/>
              <a:gd name="connsiteX22" fmla="*/ 476250 w 723900"/>
              <a:gd name="connsiteY22" fmla="*/ 171450 h 723900"/>
              <a:gd name="connsiteX23" fmla="*/ 451485 w 723900"/>
              <a:gd name="connsiteY23" fmla="*/ 175260 h 723900"/>
              <a:gd name="connsiteX24" fmla="*/ 390525 w 723900"/>
              <a:gd name="connsiteY24" fmla="*/ 58103 h 723900"/>
              <a:gd name="connsiteX25" fmla="*/ 583883 w 723900"/>
              <a:gd name="connsiteY25" fmla="*/ 153353 h 723900"/>
              <a:gd name="connsiteX26" fmla="*/ 361950 w 723900"/>
              <a:gd name="connsiteY26" fmla="*/ 0 h 723900"/>
              <a:gd name="connsiteX27" fmla="*/ 0 w 723900"/>
              <a:gd name="connsiteY27" fmla="*/ 361950 h 723900"/>
              <a:gd name="connsiteX28" fmla="*/ 361950 w 723900"/>
              <a:gd name="connsiteY28" fmla="*/ 723900 h 723900"/>
              <a:gd name="connsiteX29" fmla="*/ 723900 w 723900"/>
              <a:gd name="connsiteY29" fmla="*/ 361950 h 723900"/>
              <a:gd name="connsiteX30" fmla="*/ 361950 w 723900"/>
              <a:gd name="connsiteY3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23900" h="723900">
                <a:moveTo>
                  <a:pt x="477203" y="643890"/>
                </a:moveTo>
                <a:cubicBezTo>
                  <a:pt x="495300" y="581025"/>
                  <a:pt x="504825" y="515303"/>
                  <a:pt x="504825" y="447675"/>
                </a:cubicBezTo>
                <a:cubicBezTo>
                  <a:pt x="504825" y="404813"/>
                  <a:pt x="501015" y="362903"/>
                  <a:pt x="493395" y="321945"/>
                </a:cubicBezTo>
                <a:cubicBezTo>
                  <a:pt x="522923" y="315278"/>
                  <a:pt x="545783" y="291465"/>
                  <a:pt x="551498" y="261938"/>
                </a:cubicBezTo>
                <a:cubicBezTo>
                  <a:pt x="588645" y="271463"/>
                  <a:pt x="624840" y="281940"/>
                  <a:pt x="659130" y="295275"/>
                </a:cubicBezTo>
                <a:cubicBezTo>
                  <a:pt x="663893" y="317183"/>
                  <a:pt x="666750" y="339090"/>
                  <a:pt x="666750" y="362903"/>
                </a:cubicBezTo>
                <a:cubicBezTo>
                  <a:pt x="666750" y="488633"/>
                  <a:pt x="588645" y="598170"/>
                  <a:pt x="477203" y="643890"/>
                </a:cubicBezTo>
                <a:close/>
                <a:moveTo>
                  <a:pt x="79057" y="248602"/>
                </a:moveTo>
                <a:cubicBezTo>
                  <a:pt x="145733" y="235268"/>
                  <a:pt x="215265" y="228600"/>
                  <a:pt x="285750" y="228600"/>
                </a:cubicBezTo>
                <a:cubicBezTo>
                  <a:pt x="324803" y="228600"/>
                  <a:pt x="362903" y="230505"/>
                  <a:pt x="401003" y="235268"/>
                </a:cubicBezTo>
                <a:cubicBezTo>
                  <a:pt x="400050" y="239077"/>
                  <a:pt x="400050" y="242888"/>
                  <a:pt x="400050" y="247650"/>
                </a:cubicBezTo>
                <a:cubicBezTo>
                  <a:pt x="400050" y="270510"/>
                  <a:pt x="410528" y="291465"/>
                  <a:pt x="426720" y="304800"/>
                </a:cubicBezTo>
                <a:cubicBezTo>
                  <a:pt x="341948" y="404813"/>
                  <a:pt x="244793" y="492443"/>
                  <a:pt x="137160" y="566738"/>
                </a:cubicBezTo>
                <a:cubicBezTo>
                  <a:pt x="87630" y="512445"/>
                  <a:pt x="57150" y="441008"/>
                  <a:pt x="57150" y="361950"/>
                </a:cubicBezTo>
                <a:cubicBezTo>
                  <a:pt x="57150" y="321945"/>
                  <a:pt x="64770" y="283845"/>
                  <a:pt x="79057" y="248602"/>
                </a:cubicBezTo>
                <a:close/>
                <a:moveTo>
                  <a:pt x="476250" y="285750"/>
                </a:moveTo>
                <a:cubicBezTo>
                  <a:pt x="455295" y="285750"/>
                  <a:pt x="438150" y="268605"/>
                  <a:pt x="438150" y="247650"/>
                </a:cubicBezTo>
                <a:cubicBezTo>
                  <a:pt x="438150" y="226695"/>
                  <a:pt x="455295" y="209550"/>
                  <a:pt x="476250" y="209550"/>
                </a:cubicBezTo>
                <a:cubicBezTo>
                  <a:pt x="497205" y="209550"/>
                  <a:pt x="514350" y="226695"/>
                  <a:pt x="514350" y="247650"/>
                </a:cubicBezTo>
                <a:cubicBezTo>
                  <a:pt x="514350" y="268605"/>
                  <a:pt x="497205" y="285750"/>
                  <a:pt x="476250" y="285750"/>
                </a:cubicBezTo>
                <a:close/>
                <a:moveTo>
                  <a:pt x="583883" y="153353"/>
                </a:moveTo>
                <a:cubicBezTo>
                  <a:pt x="565785" y="166688"/>
                  <a:pt x="548640" y="180975"/>
                  <a:pt x="531495" y="195263"/>
                </a:cubicBezTo>
                <a:cubicBezTo>
                  <a:pt x="517208" y="180975"/>
                  <a:pt x="498158" y="171450"/>
                  <a:pt x="476250" y="171450"/>
                </a:cubicBezTo>
                <a:cubicBezTo>
                  <a:pt x="467678" y="171450"/>
                  <a:pt x="459105" y="173355"/>
                  <a:pt x="451485" y="175260"/>
                </a:cubicBezTo>
                <a:cubicBezTo>
                  <a:pt x="434340" y="134303"/>
                  <a:pt x="414338" y="95250"/>
                  <a:pt x="390525" y="58103"/>
                </a:cubicBezTo>
                <a:cubicBezTo>
                  <a:pt x="466725" y="65723"/>
                  <a:pt x="534353" y="100965"/>
                  <a:pt x="583883" y="153353"/>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373" name="Elemento grafico 318" descr="Lanterna">
            <a:extLst>
              <a:ext uri="{FF2B5EF4-FFF2-40B4-BE49-F238E27FC236}">
                <a16:creationId xmlns:a16="http://schemas.microsoft.com/office/drawing/2014/main" id="{642921EE-C0AF-294A-9B56-C471D48B0304}"/>
              </a:ext>
            </a:extLst>
          </p:cNvPr>
          <p:cNvGrpSpPr/>
          <p:nvPr/>
        </p:nvGrpSpPr>
        <p:grpSpPr>
          <a:xfrm>
            <a:off x="3399704" y="1236427"/>
            <a:ext cx="233796" cy="233796"/>
            <a:chOff x="6688800" y="4021800"/>
            <a:chExt cx="914400" cy="914400"/>
          </a:xfrm>
          <a:solidFill>
            <a:schemeClr val="accent3"/>
          </a:solidFill>
        </p:grpSpPr>
        <p:sp>
          <p:nvSpPr>
            <p:cNvPr id="374" name="Figura a mano libera 373">
              <a:extLst>
                <a:ext uri="{FF2B5EF4-FFF2-40B4-BE49-F238E27FC236}">
                  <a16:creationId xmlns:a16="http://schemas.microsoft.com/office/drawing/2014/main" id="{D74986FA-9CF9-8142-BBE7-7FDDDF79AA58}"/>
                </a:ext>
              </a:extLst>
            </p:cNvPr>
            <p:cNvSpPr/>
            <p:nvPr/>
          </p:nvSpPr>
          <p:spPr>
            <a:xfrm>
              <a:off x="6917400" y="4850475"/>
              <a:ext cx="457200" cy="47625"/>
            </a:xfrm>
            <a:custGeom>
              <a:avLst/>
              <a:gdLst>
                <a:gd name="connsiteX0" fmla="*/ 0 w 457200"/>
                <a:gd name="connsiteY0" fmla="*/ 0 h 47625"/>
                <a:gd name="connsiteX1" fmla="*/ 457200 w 457200"/>
                <a:gd name="connsiteY1" fmla="*/ 0 h 47625"/>
                <a:gd name="connsiteX2" fmla="*/ 457200 w 457200"/>
                <a:gd name="connsiteY2" fmla="*/ 47625 h 47625"/>
                <a:gd name="connsiteX3" fmla="*/ 0 w 45720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457200" h="47625">
                  <a:moveTo>
                    <a:pt x="0" y="0"/>
                  </a:moveTo>
                  <a:lnTo>
                    <a:pt x="457200" y="0"/>
                  </a:lnTo>
                  <a:lnTo>
                    <a:pt x="457200" y="47625"/>
                  </a:lnTo>
                  <a:lnTo>
                    <a:pt x="0" y="47625"/>
                  </a:ln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D50CB4D1-55CD-A947-B02B-08826C60ADEC}"/>
                </a:ext>
              </a:extLst>
            </p:cNvPr>
            <p:cNvSpPr/>
            <p:nvPr/>
          </p:nvSpPr>
          <p:spPr>
            <a:xfrm>
              <a:off x="6879300" y="4059900"/>
              <a:ext cx="533400" cy="752475"/>
            </a:xfrm>
            <a:custGeom>
              <a:avLst/>
              <a:gdLst>
                <a:gd name="connsiteX0" fmla="*/ 533400 w 533400"/>
                <a:gd name="connsiteY0" fmla="*/ 114300 h 752475"/>
                <a:gd name="connsiteX1" fmla="*/ 457200 w 533400"/>
                <a:gd name="connsiteY1" fmla="*/ 38100 h 752475"/>
                <a:gd name="connsiteX2" fmla="*/ 438150 w 533400"/>
                <a:gd name="connsiteY2" fmla="*/ 38100 h 752475"/>
                <a:gd name="connsiteX3" fmla="*/ 419100 w 533400"/>
                <a:gd name="connsiteY3" fmla="*/ 0 h 752475"/>
                <a:gd name="connsiteX4" fmla="*/ 114300 w 533400"/>
                <a:gd name="connsiteY4" fmla="*/ 0 h 752475"/>
                <a:gd name="connsiteX5" fmla="*/ 95250 w 533400"/>
                <a:gd name="connsiteY5" fmla="*/ 38100 h 752475"/>
                <a:gd name="connsiteX6" fmla="*/ 76200 w 533400"/>
                <a:gd name="connsiteY6" fmla="*/ 38100 h 752475"/>
                <a:gd name="connsiteX7" fmla="*/ 0 w 533400"/>
                <a:gd name="connsiteY7" fmla="*/ 114300 h 752475"/>
                <a:gd name="connsiteX8" fmla="*/ 0 w 533400"/>
                <a:gd name="connsiteY8" fmla="*/ 133350 h 752475"/>
                <a:gd name="connsiteX9" fmla="*/ 38100 w 533400"/>
                <a:gd name="connsiteY9" fmla="*/ 133350 h 752475"/>
                <a:gd name="connsiteX10" fmla="*/ 38100 w 533400"/>
                <a:gd name="connsiteY10" fmla="*/ 361950 h 752475"/>
                <a:gd name="connsiteX11" fmla="*/ 152400 w 533400"/>
                <a:gd name="connsiteY11" fmla="*/ 476250 h 752475"/>
                <a:gd name="connsiteX12" fmla="*/ 152400 w 533400"/>
                <a:gd name="connsiteY12" fmla="*/ 600075 h 752475"/>
                <a:gd name="connsiteX13" fmla="*/ 114300 w 533400"/>
                <a:gd name="connsiteY13" fmla="*/ 600075 h 752475"/>
                <a:gd name="connsiteX14" fmla="*/ 38100 w 533400"/>
                <a:gd name="connsiteY14" fmla="*/ 676275 h 752475"/>
                <a:gd name="connsiteX15" fmla="*/ 38100 w 533400"/>
                <a:gd name="connsiteY15" fmla="*/ 752475 h 752475"/>
                <a:gd name="connsiteX16" fmla="*/ 495300 w 533400"/>
                <a:gd name="connsiteY16" fmla="*/ 752475 h 752475"/>
                <a:gd name="connsiteX17" fmla="*/ 495300 w 533400"/>
                <a:gd name="connsiteY17" fmla="*/ 676275 h 752475"/>
                <a:gd name="connsiteX18" fmla="*/ 419100 w 533400"/>
                <a:gd name="connsiteY18" fmla="*/ 600075 h 752475"/>
                <a:gd name="connsiteX19" fmla="*/ 381000 w 533400"/>
                <a:gd name="connsiteY19" fmla="*/ 600075 h 752475"/>
                <a:gd name="connsiteX20" fmla="*/ 381000 w 533400"/>
                <a:gd name="connsiteY20" fmla="*/ 476250 h 752475"/>
                <a:gd name="connsiteX21" fmla="*/ 495300 w 533400"/>
                <a:gd name="connsiteY21" fmla="*/ 361950 h 752475"/>
                <a:gd name="connsiteX22" fmla="*/ 495300 w 533400"/>
                <a:gd name="connsiteY22" fmla="*/ 133350 h 752475"/>
                <a:gd name="connsiteX23" fmla="*/ 533400 w 533400"/>
                <a:gd name="connsiteY23" fmla="*/ 133350 h 752475"/>
                <a:gd name="connsiteX24" fmla="*/ 533400 w 533400"/>
                <a:gd name="connsiteY24" fmla="*/ 114300 h 752475"/>
                <a:gd name="connsiteX25" fmla="*/ 295275 w 533400"/>
                <a:gd name="connsiteY25" fmla="*/ 533400 h 752475"/>
                <a:gd name="connsiteX26" fmla="*/ 266700 w 533400"/>
                <a:gd name="connsiteY26" fmla="*/ 561975 h 752475"/>
                <a:gd name="connsiteX27" fmla="*/ 238125 w 533400"/>
                <a:gd name="connsiteY27" fmla="*/ 533400 h 752475"/>
                <a:gd name="connsiteX28" fmla="*/ 266700 w 533400"/>
                <a:gd name="connsiteY28" fmla="*/ 504825 h 752475"/>
                <a:gd name="connsiteX29" fmla="*/ 295275 w 533400"/>
                <a:gd name="connsiteY29" fmla="*/ 533400 h 752475"/>
                <a:gd name="connsiteX30" fmla="*/ 457200 w 533400"/>
                <a:gd name="connsiteY30" fmla="*/ 361950 h 752475"/>
                <a:gd name="connsiteX31" fmla="*/ 381000 w 533400"/>
                <a:gd name="connsiteY31" fmla="*/ 438150 h 752475"/>
                <a:gd name="connsiteX32" fmla="*/ 314325 w 533400"/>
                <a:gd name="connsiteY32" fmla="*/ 438150 h 752475"/>
                <a:gd name="connsiteX33" fmla="*/ 314325 w 533400"/>
                <a:gd name="connsiteY33" fmla="*/ 371475 h 752475"/>
                <a:gd name="connsiteX34" fmla="*/ 219075 w 533400"/>
                <a:gd name="connsiteY34" fmla="*/ 371475 h 752475"/>
                <a:gd name="connsiteX35" fmla="*/ 219075 w 533400"/>
                <a:gd name="connsiteY35" fmla="*/ 438150 h 752475"/>
                <a:gd name="connsiteX36" fmla="*/ 152400 w 533400"/>
                <a:gd name="connsiteY36" fmla="*/ 438150 h 752475"/>
                <a:gd name="connsiteX37" fmla="*/ 76200 w 533400"/>
                <a:gd name="connsiteY37" fmla="*/ 361950 h 752475"/>
                <a:gd name="connsiteX38" fmla="*/ 76200 w 533400"/>
                <a:gd name="connsiteY38" fmla="*/ 133350 h 752475"/>
                <a:gd name="connsiteX39" fmla="*/ 457200 w 533400"/>
                <a:gd name="connsiteY39" fmla="*/ 133350 h 752475"/>
                <a:gd name="connsiteX40" fmla="*/ 457200 w 533400"/>
                <a:gd name="connsiteY40" fmla="*/ 36195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33400" h="752475">
                  <a:moveTo>
                    <a:pt x="533400" y="114300"/>
                  </a:moveTo>
                  <a:cubicBezTo>
                    <a:pt x="533400" y="72390"/>
                    <a:pt x="499110" y="38100"/>
                    <a:pt x="457200" y="38100"/>
                  </a:cubicBezTo>
                  <a:lnTo>
                    <a:pt x="438150" y="38100"/>
                  </a:lnTo>
                  <a:lnTo>
                    <a:pt x="419100" y="0"/>
                  </a:lnTo>
                  <a:lnTo>
                    <a:pt x="114300" y="0"/>
                  </a:lnTo>
                  <a:lnTo>
                    <a:pt x="95250" y="38100"/>
                  </a:lnTo>
                  <a:lnTo>
                    <a:pt x="76200" y="38100"/>
                  </a:lnTo>
                  <a:cubicBezTo>
                    <a:pt x="34290" y="38100"/>
                    <a:pt x="0" y="72390"/>
                    <a:pt x="0" y="114300"/>
                  </a:cubicBezTo>
                  <a:lnTo>
                    <a:pt x="0" y="133350"/>
                  </a:lnTo>
                  <a:lnTo>
                    <a:pt x="38100" y="133350"/>
                  </a:lnTo>
                  <a:lnTo>
                    <a:pt x="38100" y="361950"/>
                  </a:lnTo>
                  <a:cubicBezTo>
                    <a:pt x="38100" y="424815"/>
                    <a:pt x="89535" y="476250"/>
                    <a:pt x="152400" y="476250"/>
                  </a:cubicBezTo>
                  <a:lnTo>
                    <a:pt x="152400" y="600075"/>
                  </a:lnTo>
                  <a:lnTo>
                    <a:pt x="114300" y="600075"/>
                  </a:lnTo>
                  <a:cubicBezTo>
                    <a:pt x="72390" y="600075"/>
                    <a:pt x="38100" y="634365"/>
                    <a:pt x="38100" y="676275"/>
                  </a:cubicBezTo>
                  <a:lnTo>
                    <a:pt x="38100" y="752475"/>
                  </a:lnTo>
                  <a:lnTo>
                    <a:pt x="495300" y="752475"/>
                  </a:lnTo>
                  <a:lnTo>
                    <a:pt x="495300" y="676275"/>
                  </a:lnTo>
                  <a:cubicBezTo>
                    <a:pt x="495300" y="634365"/>
                    <a:pt x="461010" y="600075"/>
                    <a:pt x="419100" y="600075"/>
                  </a:cubicBezTo>
                  <a:lnTo>
                    <a:pt x="381000" y="600075"/>
                  </a:lnTo>
                  <a:lnTo>
                    <a:pt x="381000" y="476250"/>
                  </a:lnTo>
                  <a:cubicBezTo>
                    <a:pt x="443865" y="476250"/>
                    <a:pt x="495300" y="424815"/>
                    <a:pt x="495300" y="361950"/>
                  </a:cubicBezTo>
                  <a:lnTo>
                    <a:pt x="495300" y="133350"/>
                  </a:lnTo>
                  <a:lnTo>
                    <a:pt x="533400" y="133350"/>
                  </a:lnTo>
                  <a:lnTo>
                    <a:pt x="533400" y="114300"/>
                  </a:lnTo>
                  <a:close/>
                  <a:moveTo>
                    <a:pt x="295275" y="533400"/>
                  </a:moveTo>
                  <a:cubicBezTo>
                    <a:pt x="295275" y="549593"/>
                    <a:pt x="282893" y="561975"/>
                    <a:pt x="266700" y="561975"/>
                  </a:cubicBezTo>
                  <a:cubicBezTo>
                    <a:pt x="250508" y="561975"/>
                    <a:pt x="238125" y="549593"/>
                    <a:pt x="238125" y="533400"/>
                  </a:cubicBezTo>
                  <a:cubicBezTo>
                    <a:pt x="238125" y="517208"/>
                    <a:pt x="250508" y="504825"/>
                    <a:pt x="266700" y="504825"/>
                  </a:cubicBezTo>
                  <a:cubicBezTo>
                    <a:pt x="282893" y="504825"/>
                    <a:pt x="295275" y="517208"/>
                    <a:pt x="295275" y="533400"/>
                  </a:cubicBezTo>
                  <a:close/>
                  <a:moveTo>
                    <a:pt x="457200" y="361950"/>
                  </a:moveTo>
                  <a:cubicBezTo>
                    <a:pt x="457200" y="403860"/>
                    <a:pt x="422910" y="438150"/>
                    <a:pt x="381000" y="438150"/>
                  </a:cubicBezTo>
                  <a:lnTo>
                    <a:pt x="314325" y="438150"/>
                  </a:lnTo>
                  <a:lnTo>
                    <a:pt x="314325" y="371475"/>
                  </a:lnTo>
                  <a:lnTo>
                    <a:pt x="219075" y="371475"/>
                  </a:lnTo>
                  <a:lnTo>
                    <a:pt x="219075" y="438150"/>
                  </a:lnTo>
                  <a:lnTo>
                    <a:pt x="152400" y="438150"/>
                  </a:lnTo>
                  <a:cubicBezTo>
                    <a:pt x="110490" y="438150"/>
                    <a:pt x="76200" y="403860"/>
                    <a:pt x="76200" y="361950"/>
                  </a:cubicBezTo>
                  <a:lnTo>
                    <a:pt x="76200" y="133350"/>
                  </a:lnTo>
                  <a:lnTo>
                    <a:pt x="457200" y="133350"/>
                  </a:lnTo>
                  <a:lnTo>
                    <a:pt x="457200" y="361950"/>
                  </a:ln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D14BD8B0-5324-8D4B-8B90-5F9E830D14B0}"/>
                </a:ext>
              </a:extLst>
            </p:cNvPr>
            <p:cNvSpPr/>
            <p:nvPr/>
          </p:nvSpPr>
          <p:spPr>
            <a:xfrm>
              <a:off x="7088850" y="4227540"/>
              <a:ext cx="104775" cy="161925"/>
            </a:xfrm>
            <a:custGeom>
              <a:avLst/>
              <a:gdLst>
                <a:gd name="connsiteX0" fmla="*/ 55245 w 104775"/>
                <a:gd name="connsiteY0" fmla="*/ 165735 h 161925"/>
                <a:gd name="connsiteX1" fmla="*/ 110490 w 104775"/>
                <a:gd name="connsiteY1" fmla="*/ 110490 h 161925"/>
                <a:gd name="connsiteX2" fmla="*/ 55245 w 104775"/>
                <a:gd name="connsiteY2" fmla="*/ 0 h 161925"/>
                <a:gd name="connsiteX3" fmla="*/ 18098 w 104775"/>
                <a:gd name="connsiteY3" fmla="*/ 73342 h 161925"/>
                <a:gd name="connsiteX4" fmla="*/ 14288 w 104775"/>
                <a:gd name="connsiteY4" fmla="*/ 77153 h 161925"/>
                <a:gd name="connsiteX5" fmla="*/ 0 w 104775"/>
                <a:gd name="connsiteY5" fmla="*/ 110490 h 161925"/>
                <a:gd name="connsiteX6" fmla="*/ 55245 w 104775"/>
                <a:gd name="connsiteY6" fmla="*/ 16573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61925">
                  <a:moveTo>
                    <a:pt x="55245" y="165735"/>
                  </a:moveTo>
                  <a:cubicBezTo>
                    <a:pt x="86677" y="165735"/>
                    <a:pt x="110490" y="141923"/>
                    <a:pt x="110490" y="110490"/>
                  </a:cubicBezTo>
                  <a:cubicBezTo>
                    <a:pt x="110490" y="79057"/>
                    <a:pt x="86677" y="0"/>
                    <a:pt x="55245" y="0"/>
                  </a:cubicBezTo>
                  <a:cubicBezTo>
                    <a:pt x="23813" y="0"/>
                    <a:pt x="62865" y="37147"/>
                    <a:pt x="18098" y="73342"/>
                  </a:cubicBezTo>
                  <a:cubicBezTo>
                    <a:pt x="16193" y="75248"/>
                    <a:pt x="16193" y="75248"/>
                    <a:pt x="14288" y="77153"/>
                  </a:cubicBezTo>
                  <a:cubicBezTo>
                    <a:pt x="6668" y="86678"/>
                    <a:pt x="0" y="95250"/>
                    <a:pt x="0" y="110490"/>
                  </a:cubicBezTo>
                  <a:cubicBezTo>
                    <a:pt x="0" y="141923"/>
                    <a:pt x="23813" y="165735"/>
                    <a:pt x="55245" y="165735"/>
                  </a:cubicBezTo>
                  <a:close/>
                </a:path>
              </a:pathLst>
            </a:custGeom>
            <a:grpFill/>
            <a:ln w="9525" cap="flat">
              <a:noFill/>
              <a:prstDash val="solid"/>
              <a:miter/>
            </a:ln>
          </p:spPr>
          <p:txBody>
            <a:bodyPr rtlCol="0" anchor="ctr"/>
            <a:lstStyle/>
            <a:p>
              <a:endParaRPr lang="it-IT" sz="1013"/>
            </a:p>
          </p:txBody>
        </p:sp>
      </p:grpSp>
      <p:grpSp>
        <p:nvGrpSpPr>
          <p:cNvPr id="377" name="Elemento grafico 345" descr="Sostenibilità">
            <a:extLst>
              <a:ext uri="{FF2B5EF4-FFF2-40B4-BE49-F238E27FC236}">
                <a16:creationId xmlns:a16="http://schemas.microsoft.com/office/drawing/2014/main" id="{F72CADBE-F201-4146-AAA9-36EABD0A247F}"/>
              </a:ext>
            </a:extLst>
          </p:cNvPr>
          <p:cNvGrpSpPr/>
          <p:nvPr/>
        </p:nvGrpSpPr>
        <p:grpSpPr>
          <a:xfrm>
            <a:off x="3888137" y="1236427"/>
            <a:ext cx="233796" cy="233796"/>
            <a:chOff x="6838800" y="4171800"/>
            <a:chExt cx="914400" cy="914400"/>
          </a:xfrm>
          <a:solidFill>
            <a:schemeClr val="accent3"/>
          </a:solidFill>
        </p:grpSpPr>
        <p:sp>
          <p:nvSpPr>
            <p:cNvPr id="378" name="Figura a mano libera 377">
              <a:extLst>
                <a:ext uri="{FF2B5EF4-FFF2-40B4-BE49-F238E27FC236}">
                  <a16:creationId xmlns:a16="http://schemas.microsoft.com/office/drawing/2014/main" id="{E1BD1CB5-7F8B-C74A-8B0F-A319EEE1EBF9}"/>
                </a:ext>
              </a:extLst>
            </p:cNvPr>
            <p:cNvSpPr/>
            <p:nvPr/>
          </p:nvSpPr>
          <p:spPr>
            <a:xfrm>
              <a:off x="7290380" y="4643669"/>
              <a:ext cx="361950" cy="361950"/>
            </a:xfrm>
            <a:custGeom>
              <a:avLst/>
              <a:gdLst>
                <a:gd name="connsiteX0" fmla="*/ 191357 w 361950"/>
                <a:gd name="connsiteY0" fmla="*/ 130112 h 361950"/>
                <a:gd name="connsiteX1" fmla="*/ 184499 w 361950"/>
                <a:gd name="connsiteY1" fmla="*/ 132874 h 361950"/>
                <a:gd name="connsiteX2" fmla="*/ 80391 w 361950"/>
                <a:gd name="connsiteY2" fmla="*/ 221647 h 361950"/>
                <a:gd name="connsiteX3" fmla="*/ 44387 w 361950"/>
                <a:gd name="connsiteY3" fmla="*/ 258794 h 361950"/>
                <a:gd name="connsiteX4" fmla="*/ 26099 w 361950"/>
                <a:gd name="connsiteY4" fmla="*/ 185356 h 361950"/>
                <a:gd name="connsiteX5" fmla="*/ 172498 w 361950"/>
                <a:gd name="connsiteY5" fmla="*/ 32956 h 361950"/>
                <a:gd name="connsiteX6" fmla="*/ 371285 w 361950"/>
                <a:gd name="connsiteY6" fmla="*/ 0 h 361950"/>
                <a:gd name="connsiteX7" fmla="*/ 245174 w 361950"/>
                <a:gd name="connsiteY7" fmla="*/ 318421 h 361950"/>
                <a:gd name="connsiteX8" fmla="*/ 172498 w 361950"/>
                <a:gd name="connsiteY8" fmla="*/ 338519 h 361950"/>
                <a:gd name="connsiteX9" fmla="*/ 77248 w 361950"/>
                <a:gd name="connsiteY9" fmla="*/ 302038 h 361950"/>
                <a:gd name="connsiteX10" fmla="*/ 30861 w 361950"/>
                <a:gd name="connsiteY10" fmla="*/ 371284 h 361950"/>
                <a:gd name="connsiteX11" fmla="*/ 0 w 361950"/>
                <a:gd name="connsiteY11" fmla="*/ 371284 h 361950"/>
                <a:gd name="connsiteX12" fmla="*/ 39243 w 361950"/>
                <a:gd name="connsiteY12" fmla="*/ 297656 h 361950"/>
                <a:gd name="connsiteX13" fmla="*/ 47625 w 361950"/>
                <a:gd name="connsiteY13" fmla="*/ 288131 h 361950"/>
                <a:gd name="connsiteX14" fmla="*/ 202311 w 361950"/>
                <a:gd name="connsiteY14" fmla="*/ 141446 h 361950"/>
                <a:gd name="connsiteX15" fmla="*/ 192136 w 361950"/>
                <a:gd name="connsiteY15" fmla="*/ 130125 h 361950"/>
                <a:gd name="connsiteX16" fmla="*/ 191357 w 361950"/>
                <a:gd name="connsiteY16" fmla="*/ 13011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1950" h="361950">
                  <a:moveTo>
                    <a:pt x="191357" y="130112"/>
                  </a:moveTo>
                  <a:cubicBezTo>
                    <a:pt x="188817" y="130193"/>
                    <a:pt x="186387" y="131173"/>
                    <a:pt x="184499" y="132874"/>
                  </a:cubicBezTo>
                  <a:cubicBezTo>
                    <a:pt x="147925" y="160197"/>
                    <a:pt x="113150" y="189849"/>
                    <a:pt x="80391" y="221647"/>
                  </a:cubicBezTo>
                  <a:cubicBezTo>
                    <a:pt x="67247" y="234791"/>
                    <a:pt x="55340" y="246793"/>
                    <a:pt x="44387" y="258794"/>
                  </a:cubicBezTo>
                  <a:cubicBezTo>
                    <a:pt x="32403" y="236169"/>
                    <a:pt x="26125" y="210960"/>
                    <a:pt x="26099" y="185356"/>
                  </a:cubicBezTo>
                  <a:cubicBezTo>
                    <a:pt x="24452" y="102849"/>
                    <a:pt x="89991" y="34623"/>
                    <a:pt x="172498" y="32956"/>
                  </a:cubicBezTo>
                  <a:cubicBezTo>
                    <a:pt x="249364" y="34957"/>
                    <a:pt x="371285" y="0"/>
                    <a:pt x="371285" y="0"/>
                  </a:cubicBezTo>
                  <a:cubicBezTo>
                    <a:pt x="371285" y="134112"/>
                    <a:pt x="357188" y="253556"/>
                    <a:pt x="245174" y="318421"/>
                  </a:cubicBezTo>
                  <a:cubicBezTo>
                    <a:pt x="223252" y="331662"/>
                    <a:pt x="198109" y="338616"/>
                    <a:pt x="172498" y="338519"/>
                  </a:cubicBezTo>
                  <a:cubicBezTo>
                    <a:pt x="137319" y="338609"/>
                    <a:pt x="103365" y="325604"/>
                    <a:pt x="77248" y="302038"/>
                  </a:cubicBezTo>
                  <a:cubicBezTo>
                    <a:pt x="49530" y="332994"/>
                    <a:pt x="30861" y="359188"/>
                    <a:pt x="30861" y="371284"/>
                  </a:cubicBezTo>
                  <a:lnTo>
                    <a:pt x="0" y="371284"/>
                  </a:lnTo>
                  <a:cubicBezTo>
                    <a:pt x="0" y="352806"/>
                    <a:pt x="15430" y="326612"/>
                    <a:pt x="39243" y="297656"/>
                  </a:cubicBezTo>
                  <a:cubicBezTo>
                    <a:pt x="41910" y="294418"/>
                    <a:pt x="47625" y="288131"/>
                    <a:pt x="47625" y="288131"/>
                  </a:cubicBezTo>
                  <a:lnTo>
                    <a:pt x="202311" y="141446"/>
                  </a:lnTo>
                  <a:cubicBezTo>
                    <a:pt x="202628" y="135510"/>
                    <a:pt x="198072" y="130441"/>
                    <a:pt x="192136" y="130125"/>
                  </a:cubicBezTo>
                  <a:cubicBezTo>
                    <a:pt x="191877" y="130111"/>
                    <a:pt x="191617" y="130107"/>
                    <a:pt x="191357" y="130112"/>
                  </a:cubicBez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0087FFDB-76F1-A64E-8269-5B0419583B8A}"/>
                </a:ext>
              </a:extLst>
            </p:cNvPr>
            <p:cNvSpPr/>
            <p:nvPr/>
          </p:nvSpPr>
          <p:spPr>
            <a:xfrm>
              <a:off x="6920486" y="4521653"/>
              <a:ext cx="285750" cy="428625"/>
            </a:xfrm>
            <a:custGeom>
              <a:avLst/>
              <a:gdLst>
                <a:gd name="connsiteX0" fmla="*/ 81858 w 285750"/>
                <a:gd name="connsiteY0" fmla="*/ 330518 h 428625"/>
                <a:gd name="connsiteX1" fmla="*/ 118339 w 285750"/>
                <a:gd name="connsiteY1" fmla="*/ 354997 h 428625"/>
                <a:gd name="connsiteX2" fmla="*/ 289789 w 285750"/>
                <a:gd name="connsiteY2" fmla="*/ 354997 h 428625"/>
                <a:gd name="connsiteX3" fmla="*/ 289789 w 285750"/>
                <a:gd name="connsiteY3" fmla="*/ 431197 h 428625"/>
                <a:gd name="connsiteX4" fmla="*/ 118339 w 285750"/>
                <a:gd name="connsiteY4" fmla="*/ 431197 h 428625"/>
                <a:gd name="connsiteX5" fmla="*/ 14040 w 285750"/>
                <a:gd name="connsiteY5" fmla="*/ 368618 h 428625"/>
                <a:gd name="connsiteX6" fmla="*/ 18612 w 285750"/>
                <a:gd name="connsiteY6" fmla="*/ 252222 h 428625"/>
                <a:gd name="connsiteX7" fmla="*/ 117672 w 285750"/>
                <a:gd name="connsiteY7" fmla="*/ 80772 h 428625"/>
                <a:gd name="connsiteX8" fmla="*/ 52331 w 285750"/>
                <a:gd name="connsiteY8" fmla="*/ 42672 h 428625"/>
                <a:gd name="connsiteX9" fmla="*/ 211779 w 285750"/>
                <a:gd name="connsiteY9" fmla="*/ 0 h 428625"/>
                <a:gd name="connsiteX10" fmla="*/ 254451 w 285750"/>
                <a:gd name="connsiteY10" fmla="*/ 159449 h 428625"/>
                <a:gd name="connsiteX11" fmla="*/ 185014 w 285750"/>
                <a:gd name="connsiteY11" fmla="*/ 119539 h 428625"/>
                <a:gd name="connsiteX12" fmla="*/ 85573 w 285750"/>
                <a:gd name="connsiteY12" fmla="*/ 291941 h 428625"/>
                <a:gd name="connsiteX13" fmla="*/ 81858 w 285750"/>
                <a:gd name="connsiteY13" fmla="*/ 33051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5750" h="428625">
                  <a:moveTo>
                    <a:pt x="81858" y="330518"/>
                  </a:moveTo>
                  <a:cubicBezTo>
                    <a:pt x="89045" y="344368"/>
                    <a:pt x="102798" y="353597"/>
                    <a:pt x="118339" y="354997"/>
                  </a:cubicBezTo>
                  <a:lnTo>
                    <a:pt x="289789" y="354997"/>
                  </a:lnTo>
                  <a:lnTo>
                    <a:pt x="289789" y="431197"/>
                  </a:lnTo>
                  <a:lnTo>
                    <a:pt x="118339" y="431197"/>
                  </a:lnTo>
                  <a:cubicBezTo>
                    <a:pt x="74907" y="430407"/>
                    <a:pt x="35175" y="406568"/>
                    <a:pt x="14040" y="368618"/>
                  </a:cubicBezTo>
                  <a:cubicBezTo>
                    <a:pt x="-6207" y="331989"/>
                    <a:pt x="-4446" y="287149"/>
                    <a:pt x="18612" y="252222"/>
                  </a:cubicBezTo>
                  <a:lnTo>
                    <a:pt x="117672" y="80772"/>
                  </a:lnTo>
                  <a:lnTo>
                    <a:pt x="52331" y="42672"/>
                  </a:lnTo>
                  <a:lnTo>
                    <a:pt x="211779" y="0"/>
                  </a:lnTo>
                  <a:lnTo>
                    <a:pt x="254451" y="159449"/>
                  </a:lnTo>
                  <a:lnTo>
                    <a:pt x="185014" y="119539"/>
                  </a:lnTo>
                  <a:lnTo>
                    <a:pt x="85573" y="291941"/>
                  </a:lnTo>
                  <a:cubicBezTo>
                    <a:pt x="77086" y="303042"/>
                    <a:pt x="75646" y="318002"/>
                    <a:pt x="81858" y="330518"/>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B27F0BE2-C049-074B-96D5-6B8B45F20892}"/>
                </a:ext>
              </a:extLst>
            </p:cNvPr>
            <p:cNvSpPr/>
            <p:nvPr/>
          </p:nvSpPr>
          <p:spPr>
            <a:xfrm>
              <a:off x="7137123" y="4249426"/>
              <a:ext cx="438150" cy="352425"/>
            </a:xfrm>
            <a:custGeom>
              <a:avLst/>
              <a:gdLst>
                <a:gd name="connsiteX0" fmla="*/ 0 w 438150"/>
                <a:gd name="connsiteY0" fmla="*/ 209457 h 352425"/>
                <a:gd name="connsiteX1" fmla="*/ 79724 w 438150"/>
                <a:gd name="connsiteY1" fmla="*/ 60581 h 352425"/>
                <a:gd name="connsiteX2" fmla="*/ 183452 w 438150"/>
                <a:gd name="connsiteY2" fmla="*/ 2 h 352425"/>
                <a:gd name="connsiteX3" fmla="*/ 281940 w 438150"/>
                <a:gd name="connsiteY3" fmla="*/ 62296 h 352425"/>
                <a:gd name="connsiteX4" fmla="*/ 381000 w 438150"/>
                <a:gd name="connsiteY4" fmla="*/ 233746 h 352425"/>
                <a:gd name="connsiteX5" fmla="*/ 446342 w 438150"/>
                <a:gd name="connsiteY5" fmla="*/ 195646 h 352425"/>
                <a:gd name="connsiteX6" fmla="*/ 403669 w 438150"/>
                <a:gd name="connsiteY6" fmla="*/ 355571 h 352425"/>
                <a:gd name="connsiteX7" fmla="*/ 244602 w 438150"/>
                <a:gd name="connsiteY7" fmla="*/ 312899 h 352425"/>
                <a:gd name="connsiteX8" fmla="*/ 313944 w 438150"/>
                <a:gd name="connsiteY8" fmla="*/ 272798 h 352425"/>
                <a:gd name="connsiteX9" fmla="*/ 214027 w 438150"/>
                <a:gd name="connsiteY9" fmla="*/ 100301 h 352425"/>
                <a:gd name="connsiteX10" fmla="*/ 182404 w 438150"/>
                <a:gd name="connsiteY10" fmla="*/ 77822 h 352425"/>
                <a:gd name="connsiteX11" fmla="*/ 147161 w 438150"/>
                <a:gd name="connsiteY11" fmla="*/ 99539 h 352425"/>
                <a:gd name="connsiteX12" fmla="*/ 67342 w 438150"/>
                <a:gd name="connsiteY12" fmla="*/ 248414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150" h="352425">
                  <a:moveTo>
                    <a:pt x="0" y="209457"/>
                  </a:moveTo>
                  <a:lnTo>
                    <a:pt x="79724" y="60581"/>
                  </a:lnTo>
                  <a:cubicBezTo>
                    <a:pt x="100637" y="22957"/>
                    <a:pt x="140405" y="-269"/>
                    <a:pt x="183452" y="2"/>
                  </a:cubicBezTo>
                  <a:cubicBezTo>
                    <a:pt x="225303" y="861"/>
                    <a:pt x="263230" y="24849"/>
                    <a:pt x="281940" y="62296"/>
                  </a:cubicBezTo>
                  <a:lnTo>
                    <a:pt x="381000" y="233746"/>
                  </a:lnTo>
                  <a:lnTo>
                    <a:pt x="446342" y="195646"/>
                  </a:lnTo>
                  <a:lnTo>
                    <a:pt x="403669" y="355571"/>
                  </a:lnTo>
                  <a:lnTo>
                    <a:pt x="244602" y="312899"/>
                  </a:lnTo>
                  <a:lnTo>
                    <a:pt x="313944" y="272798"/>
                  </a:lnTo>
                  <a:lnTo>
                    <a:pt x="214027" y="100301"/>
                  </a:lnTo>
                  <a:cubicBezTo>
                    <a:pt x="208600" y="87418"/>
                    <a:pt x="196354" y="78712"/>
                    <a:pt x="182404" y="77822"/>
                  </a:cubicBezTo>
                  <a:cubicBezTo>
                    <a:pt x="167713" y="78549"/>
                    <a:pt x="154416" y="86744"/>
                    <a:pt x="147161" y="99539"/>
                  </a:cubicBezTo>
                  <a:lnTo>
                    <a:pt x="67342" y="248414"/>
                  </a:lnTo>
                  <a:close/>
                </a:path>
              </a:pathLst>
            </a:custGeom>
            <a:grpFill/>
            <a:ln w="9525" cap="flat">
              <a:noFill/>
              <a:prstDash val="solid"/>
              <a:miter/>
            </a:ln>
          </p:spPr>
          <p:txBody>
            <a:bodyPr rtlCol="0" anchor="ctr"/>
            <a:lstStyle/>
            <a:p>
              <a:endParaRPr lang="it-IT" sz="1013"/>
            </a:p>
          </p:txBody>
        </p:sp>
      </p:grpSp>
      <p:grpSp>
        <p:nvGrpSpPr>
          <p:cNvPr id="381" name="Elemento grafico 347" descr="Cometa">
            <a:extLst>
              <a:ext uri="{FF2B5EF4-FFF2-40B4-BE49-F238E27FC236}">
                <a16:creationId xmlns:a16="http://schemas.microsoft.com/office/drawing/2014/main" id="{D30F043D-A41D-F74C-8F74-FF6D9B7A8C47}"/>
              </a:ext>
            </a:extLst>
          </p:cNvPr>
          <p:cNvGrpSpPr/>
          <p:nvPr/>
        </p:nvGrpSpPr>
        <p:grpSpPr>
          <a:xfrm>
            <a:off x="4376569" y="1236427"/>
            <a:ext cx="233796" cy="233796"/>
            <a:chOff x="6988800" y="4321800"/>
            <a:chExt cx="914400" cy="914400"/>
          </a:xfrm>
          <a:solidFill>
            <a:schemeClr val="accent3"/>
          </a:solidFill>
        </p:grpSpPr>
        <p:sp>
          <p:nvSpPr>
            <p:cNvPr id="382" name="Figura a mano libera 381">
              <a:extLst>
                <a:ext uri="{FF2B5EF4-FFF2-40B4-BE49-F238E27FC236}">
                  <a16:creationId xmlns:a16="http://schemas.microsoft.com/office/drawing/2014/main" id="{927E7C8E-72B6-4948-BEEF-B033FB83327C}"/>
                </a:ext>
              </a:extLst>
            </p:cNvPr>
            <p:cNvSpPr/>
            <p:nvPr/>
          </p:nvSpPr>
          <p:spPr>
            <a:xfrm>
              <a:off x="7093575" y="4864725"/>
              <a:ext cx="285750" cy="285750"/>
            </a:xfrm>
            <a:custGeom>
              <a:avLst/>
              <a:gdLst>
                <a:gd name="connsiteX0" fmla="*/ 285750 w 285750"/>
                <a:gd name="connsiteY0" fmla="*/ 142875 h 285750"/>
                <a:gd name="connsiteX1" fmla="*/ 142875 w 285750"/>
                <a:gd name="connsiteY1" fmla="*/ 285750 h 285750"/>
                <a:gd name="connsiteX2" fmla="*/ 0 w 285750"/>
                <a:gd name="connsiteY2" fmla="*/ 142875 h 285750"/>
                <a:gd name="connsiteX3" fmla="*/ 142875 w 285750"/>
                <a:gd name="connsiteY3" fmla="*/ 0 h 285750"/>
                <a:gd name="connsiteX4" fmla="*/ 285750 w 285750"/>
                <a:gd name="connsiteY4" fmla="*/ 142875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5750" y="142875"/>
                  </a:moveTo>
                  <a:cubicBezTo>
                    <a:pt x="285750" y="221783"/>
                    <a:pt x="221783" y="285750"/>
                    <a:pt x="142875" y="285750"/>
                  </a:cubicBezTo>
                  <a:cubicBezTo>
                    <a:pt x="63967" y="285750"/>
                    <a:pt x="0" y="221783"/>
                    <a:pt x="0" y="142875"/>
                  </a:cubicBezTo>
                  <a:cubicBezTo>
                    <a:pt x="0" y="63967"/>
                    <a:pt x="63967" y="0"/>
                    <a:pt x="142875" y="0"/>
                  </a:cubicBezTo>
                  <a:cubicBezTo>
                    <a:pt x="221783" y="0"/>
                    <a:pt x="285750" y="63967"/>
                    <a:pt x="285750" y="142875"/>
                  </a:cubicBezTo>
                  <a:close/>
                </a:path>
              </a:pathLst>
            </a:custGeom>
            <a:grpFill/>
            <a:ln w="9525" cap="flat">
              <a:noFill/>
              <a:prstDash val="solid"/>
              <a:miter/>
            </a:ln>
          </p:spPr>
          <p:txBody>
            <a:bodyPr rtlCol="0" anchor="ctr"/>
            <a:lstStyle/>
            <a:p>
              <a:endParaRPr lang="it-IT" sz="1013"/>
            </a:p>
          </p:txBody>
        </p:sp>
        <p:sp>
          <p:nvSpPr>
            <p:cNvPr id="383" name="Figura a mano libera 382">
              <a:extLst>
                <a:ext uri="{FF2B5EF4-FFF2-40B4-BE49-F238E27FC236}">
                  <a16:creationId xmlns:a16="http://schemas.microsoft.com/office/drawing/2014/main" id="{F22F8B2C-749F-2B40-B3EC-97BA38922C60}"/>
                </a:ext>
              </a:extLst>
            </p:cNvPr>
            <p:cNvSpPr/>
            <p:nvPr/>
          </p:nvSpPr>
          <p:spPr>
            <a:xfrm>
              <a:off x="7186920" y="4407525"/>
              <a:ext cx="609600" cy="666750"/>
            </a:xfrm>
            <a:custGeom>
              <a:avLst/>
              <a:gdLst>
                <a:gd name="connsiteX0" fmla="*/ 495300 w 609600"/>
                <a:gd name="connsiteY0" fmla="*/ 168593 h 666750"/>
                <a:gd name="connsiteX1" fmla="*/ 611505 w 609600"/>
                <a:gd name="connsiteY1" fmla="*/ 0 h 666750"/>
                <a:gd name="connsiteX2" fmla="*/ 253365 w 609600"/>
                <a:gd name="connsiteY2" fmla="*/ 358140 h 666750"/>
                <a:gd name="connsiteX3" fmla="*/ 496253 w 609600"/>
                <a:gd name="connsiteY3" fmla="*/ 20955 h 666750"/>
                <a:gd name="connsiteX4" fmla="*/ 253365 w 609600"/>
                <a:gd name="connsiteY4" fmla="*/ 274320 h 666750"/>
                <a:gd name="connsiteX5" fmla="*/ 316230 w 609600"/>
                <a:gd name="connsiteY5" fmla="*/ 158115 h 666750"/>
                <a:gd name="connsiteX6" fmla="*/ 168593 w 609600"/>
                <a:gd name="connsiteY6" fmla="*/ 326708 h 666750"/>
                <a:gd name="connsiteX7" fmla="*/ 189548 w 609600"/>
                <a:gd name="connsiteY7" fmla="*/ 263843 h 666750"/>
                <a:gd name="connsiteX8" fmla="*/ 0 w 609600"/>
                <a:gd name="connsiteY8" fmla="*/ 425768 h 666750"/>
                <a:gd name="connsiteX9" fmla="*/ 49530 w 609600"/>
                <a:gd name="connsiteY9" fmla="*/ 419100 h 666750"/>
                <a:gd name="connsiteX10" fmla="*/ 230505 w 609600"/>
                <a:gd name="connsiteY10" fmla="*/ 600075 h 666750"/>
                <a:gd name="connsiteX11" fmla="*/ 218123 w 609600"/>
                <a:gd name="connsiteY11" fmla="*/ 666750 h 666750"/>
                <a:gd name="connsiteX12" fmla="*/ 411480 w 609600"/>
                <a:gd name="connsiteY12" fmla="*/ 453390 h 666750"/>
                <a:gd name="connsiteX13" fmla="*/ 359093 w 609600"/>
                <a:gd name="connsiteY13" fmla="*/ 463868 h 666750"/>
                <a:gd name="connsiteX14" fmla="*/ 506730 w 609600"/>
                <a:gd name="connsiteY14" fmla="*/ 337185 h 666750"/>
                <a:gd name="connsiteX15" fmla="*/ 379095 w 609600"/>
                <a:gd name="connsiteY15" fmla="*/ 390525 h 666750"/>
                <a:gd name="connsiteX16" fmla="*/ 569595 w 609600"/>
                <a:gd name="connsiteY16" fmla="*/ 200025 h 666750"/>
                <a:gd name="connsiteX17" fmla="*/ 432435 w 609600"/>
                <a:gd name="connsiteY17" fmla="*/ 284798 h 666750"/>
                <a:gd name="connsiteX18" fmla="*/ 611505 w 609600"/>
                <a:gd name="connsiteY18" fmla="*/ 95250 h 666750"/>
                <a:gd name="connsiteX19" fmla="*/ 495300 w 609600"/>
                <a:gd name="connsiteY19" fmla="*/ 168593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600" h="666750">
                  <a:moveTo>
                    <a:pt x="495300" y="168593"/>
                  </a:moveTo>
                  <a:lnTo>
                    <a:pt x="611505" y="0"/>
                  </a:lnTo>
                  <a:lnTo>
                    <a:pt x="253365" y="358140"/>
                  </a:lnTo>
                  <a:lnTo>
                    <a:pt x="496253" y="20955"/>
                  </a:lnTo>
                  <a:lnTo>
                    <a:pt x="253365" y="274320"/>
                  </a:lnTo>
                  <a:lnTo>
                    <a:pt x="316230" y="158115"/>
                  </a:lnTo>
                  <a:lnTo>
                    <a:pt x="168593" y="326708"/>
                  </a:lnTo>
                  <a:lnTo>
                    <a:pt x="189548" y="263843"/>
                  </a:lnTo>
                  <a:lnTo>
                    <a:pt x="0" y="425768"/>
                  </a:lnTo>
                  <a:cubicBezTo>
                    <a:pt x="16193" y="421005"/>
                    <a:pt x="32385" y="419100"/>
                    <a:pt x="49530" y="419100"/>
                  </a:cubicBezTo>
                  <a:cubicBezTo>
                    <a:pt x="149543" y="419100"/>
                    <a:pt x="230505" y="500063"/>
                    <a:pt x="230505" y="600075"/>
                  </a:cubicBezTo>
                  <a:cubicBezTo>
                    <a:pt x="230505" y="623888"/>
                    <a:pt x="225743" y="645795"/>
                    <a:pt x="218123" y="666750"/>
                  </a:cubicBezTo>
                  <a:lnTo>
                    <a:pt x="411480" y="453390"/>
                  </a:lnTo>
                  <a:lnTo>
                    <a:pt x="359093" y="463868"/>
                  </a:lnTo>
                  <a:lnTo>
                    <a:pt x="506730" y="337185"/>
                  </a:lnTo>
                  <a:lnTo>
                    <a:pt x="379095" y="390525"/>
                  </a:lnTo>
                  <a:lnTo>
                    <a:pt x="569595" y="200025"/>
                  </a:lnTo>
                  <a:lnTo>
                    <a:pt x="432435" y="284798"/>
                  </a:lnTo>
                  <a:lnTo>
                    <a:pt x="611505" y="95250"/>
                  </a:lnTo>
                  <a:lnTo>
                    <a:pt x="495300" y="168593"/>
                  </a:ln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C2FD9EAB-CD89-734E-9BF6-B09CB4132CF3}"/>
                </a:ext>
              </a:extLst>
            </p:cNvPr>
            <p:cNvSpPr/>
            <p:nvPr/>
          </p:nvSpPr>
          <p:spPr>
            <a:xfrm>
              <a:off x="7531453" y="4446578"/>
              <a:ext cx="38100" cy="57150"/>
            </a:xfrm>
            <a:custGeom>
              <a:avLst/>
              <a:gdLst>
                <a:gd name="connsiteX0" fmla="*/ 6939 w 38100"/>
                <a:gd name="connsiteY0" fmla="*/ 63817 h 57150"/>
                <a:gd name="connsiteX1" fmla="*/ 29799 w 38100"/>
                <a:gd name="connsiteY1" fmla="*/ 55245 h 57150"/>
                <a:gd name="connsiteX2" fmla="*/ 43134 w 38100"/>
                <a:gd name="connsiteY2" fmla="*/ 0 h 57150"/>
                <a:gd name="connsiteX3" fmla="*/ 2177 w 38100"/>
                <a:gd name="connsiteY3" fmla="*/ 39053 h 57150"/>
                <a:gd name="connsiteX4" fmla="*/ 6939 w 38100"/>
                <a:gd name="connsiteY4" fmla="*/ 63817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57150">
                  <a:moveTo>
                    <a:pt x="6939" y="63817"/>
                  </a:moveTo>
                  <a:cubicBezTo>
                    <a:pt x="14559" y="68580"/>
                    <a:pt x="25037" y="64770"/>
                    <a:pt x="29799" y="55245"/>
                  </a:cubicBezTo>
                  <a:cubicBezTo>
                    <a:pt x="36467" y="43815"/>
                    <a:pt x="35514" y="45720"/>
                    <a:pt x="43134" y="0"/>
                  </a:cubicBezTo>
                  <a:cubicBezTo>
                    <a:pt x="43134" y="0"/>
                    <a:pt x="7892" y="29528"/>
                    <a:pt x="2177" y="39053"/>
                  </a:cubicBezTo>
                  <a:cubicBezTo>
                    <a:pt x="-1633" y="48578"/>
                    <a:pt x="-681" y="59055"/>
                    <a:pt x="6939" y="63817"/>
                  </a:cubicBez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6CDE198C-D0A9-6D46-A717-23C478D25223}"/>
                </a:ext>
              </a:extLst>
            </p:cNvPr>
            <p:cNvSpPr/>
            <p:nvPr/>
          </p:nvSpPr>
          <p:spPr>
            <a:xfrm>
              <a:off x="7659190" y="4783763"/>
              <a:ext cx="76200" cy="47625"/>
            </a:xfrm>
            <a:custGeom>
              <a:avLst/>
              <a:gdLst>
                <a:gd name="connsiteX0" fmla="*/ 2075 w 76200"/>
                <a:gd name="connsiteY0" fmla="*/ 45720 h 47625"/>
                <a:gd name="connsiteX1" fmla="*/ 26840 w 76200"/>
                <a:gd name="connsiteY1" fmla="*/ 48577 h 47625"/>
                <a:gd name="connsiteX2" fmla="*/ 82085 w 76200"/>
                <a:gd name="connsiteY2" fmla="*/ 0 h 47625"/>
                <a:gd name="connsiteX3" fmla="*/ 9695 w 76200"/>
                <a:gd name="connsiteY3" fmla="*/ 21907 h 47625"/>
                <a:gd name="connsiteX4" fmla="*/ 2075 w 76200"/>
                <a:gd name="connsiteY4" fmla="*/ 4572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2075" y="45720"/>
                  </a:moveTo>
                  <a:cubicBezTo>
                    <a:pt x="6837" y="53340"/>
                    <a:pt x="17315" y="54293"/>
                    <a:pt x="26840" y="48577"/>
                  </a:cubicBezTo>
                  <a:cubicBezTo>
                    <a:pt x="35412" y="42863"/>
                    <a:pt x="82085" y="0"/>
                    <a:pt x="82085" y="0"/>
                  </a:cubicBezTo>
                  <a:cubicBezTo>
                    <a:pt x="82085" y="0"/>
                    <a:pt x="18267" y="16193"/>
                    <a:pt x="9695" y="21907"/>
                  </a:cubicBezTo>
                  <a:cubicBezTo>
                    <a:pt x="1122" y="27623"/>
                    <a:pt x="-2688" y="39052"/>
                    <a:pt x="2075" y="45720"/>
                  </a:cubicBezTo>
                  <a:close/>
                </a:path>
              </a:pathLst>
            </a:custGeom>
            <a:grpFill/>
            <a:ln w="9525" cap="flat">
              <a:noFill/>
              <a:prstDash val="solid"/>
              <a:miter/>
            </a:ln>
          </p:spPr>
          <p:txBody>
            <a:bodyPr rtlCol="0" anchor="ctr"/>
            <a:lstStyle/>
            <a:p>
              <a:endParaRPr lang="it-IT" sz="1013"/>
            </a:p>
          </p:txBody>
        </p:sp>
      </p:grpSp>
      <p:grpSp>
        <p:nvGrpSpPr>
          <p:cNvPr id="386" name="Elemento grafico 349" descr="Stelle">
            <a:extLst>
              <a:ext uri="{FF2B5EF4-FFF2-40B4-BE49-F238E27FC236}">
                <a16:creationId xmlns:a16="http://schemas.microsoft.com/office/drawing/2014/main" id="{82233897-F4E9-CC42-9DE1-38C4F086CF7B}"/>
              </a:ext>
            </a:extLst>
          </p:cNvPr>
          <p:cNvGrpSpPr/>
          <p:nvPr/>
        </p:nvGrpSpPr>
        <p:grpSpPr>
          <a:xfrm>
            <a:off x="4865001" y="1236427"/>
            <a:ext cx="233796" cy="233796"/>
            <a:chOff x="7138800" y="4471800"/>
            <a:chExt cx="914400" cy="914400"/>
          </a:xfrm>
          <a:solidFill>
            <a:schemeClr val="accent3"/>
          </a:solidFill>
        </p:grpSpPr>
        <p:sp>
          <p:nvSpPr>
            <p:cNvPr id="387" name="Figura a mano libera 386">
              <a:extLst>
                <a:ext uri="{FF2B5EF4-FFF2-40B4-BE49-F238E27FC236}">
                  <a16:creationId xmlns:a16="http://schemas.microsoft.com/office/drawing/2014/main" id="{0127BF64-795F-324D-BC44-5757CFA9732D}"/>
                </a:ext>
              </a:extLst>
            </p:cNvPr>
            <p:cNvSpPr/>
            <p:nvPr/>
          </p:nvSpPr>
          <p:spPr>
            <a:xfrm>
              <a:off x="7242872" y="4576575"/>
              <a:ext cx="381000" cy="371475"/>
            </a:xfrm>
            <a:custGeom>
              <a:avLst/>
              <a:gdLst>
                <a:gd name="connsiteX0" fmla="*/ 373131 w 381000"/>
                <a:gd name="connsiteY0" fmla="*/ 167640 h 371475"/>
                <a:gd name="connsiteX1" fmla="*/ 380751 w 381000"/>
                <a:gd name="connsiteY1" fmla="*/ 138113 h 371475"/>
                <a:gd name="connsiteX2" fmla="*/ 355986 w 381000"/>
                <a:gd name="connsiteY2" fmla="*/ 120968 h 371475"/>
                <a:gd name="connsiteX3" fmla="*/ 268356 w 381000"/>
                <a:gd name="connsiteY3" fmla="*/ 120968 h 371475"/>
                <a:gd name="connsiteX4" fmla="*/ 243591 w 381000"/>
                <a:gd name="connsiteY4" fmla="*/ 102870 h 371475"/>
                <a:gd name="connsiteX5" fmla="*/ 215968 w 381000"/>
                <a:gd name="connsiteY5" fmla="*/ 18097 h 371475"/>
                <a:gd name="connsiteX6" fmla="*/ 191203 w 381000"/>
                <a:gd name="connsiteY6" fmla="*/ 0 h 371475"/>
                <a:gd name="connsiteX7" fmla="*/ 166438 w 381000"/>
                <a:gd name="connsiteY7" fmla="*/ 18097 h 371475"/>
                <a:gd name="connsiteX8" fmla="*/ 138816 w 381000"/>
                <a:gd name="connsiteY8" fmla="*/ 102870 h 371475"/>
                <a:gd name="connsiteX9" fmla="*/ 114051 w 381000"/>
                <a:gd name="connsiteY9" fmla="*/ 120968 h 371475"/>
                <a:gd name="connsiteX10" fmla="*/ 26421 w 381000"/>
                <a:gd name="connsiteY10" fmla="*/ 120968 h 371475"/>
                <a:gd name="connsiteX11" fmla="*/ 1656 w 381000"/>
                <a:gd name="connsiteY11" fmla="*/ 138113 h 371475"/>
                <a:gd name="connsiteX12" fmla="*/ 9276 w 381000"/>
                <a:gd name="connsiteY12" fmla="*/ 167640 h 371475"/>
                <a:gd name="connsiteX13" fmla="*/ 39756 w 381000"/>
                <a:gd name="connsiteY13" fmla="*/ 195263 h 371475"/>
                <a:gd name="connsiteX14" fmla="*/ 78808 w 381000"/>
                <a:gd name="connsiteY14" fmla="*/ 229552 h 371475"/>
                <a:gd name="connsiteX15" fmla="*/ 86428 w 381000"/>
                <a:gd name="connsiteY15" fmla="*/ 241935 h 371475"/>
                <a:gd name="connsiteX16" fmla="*/ 86428 w 381000"/>
                <a:gd name="connsiteY16" fmla="*/ 257175 h 371475"/>
                <a:gd name="connsiteX17" fmla="*/ 59758 w 381000"/>
                <a:gd name="connsiteY17" fmla="*/ 346710 h 371475"/>
                <a:gd name="connsiteX18" fmla="*/ 69283 w 381000"/>
                <a:gd name="connsiteY18" fmla="*/ 375285 h 371475"/>
                <a:gd name="connsiteX19" fmla="*/ 99763 w 381000"/>
                <a:gd name="connsiteY19" fmla="*/ 376238 h 371475"/>
                <a:gd name="connsiteX20" fmla="*/ 175963 w 381000"/>
                <a:gd name="connsiteY20" fmla="*/ 322898 h 371475"/>
                <a:gd name="connsiteX21" fmla="*/ 205491 w 381000"/>
                <a:gd name="connsiteY21" fmla="*/ 322898 h 371475"/>
                <a:gd name="connsiteX22" fmla="*/ 281691 w 381000"/>
                <a:gd name="connsiteY22" fmla="*/ 376238 h 371475"/>
                <a:gd name="connsiteX23" fmla="*/ 312171 w 381000"/>
                <a:gd name="connsiteY23" fmla="*/ 375285 h 371475"/>
                <a:gd name="connsiteX24" fmla="*/ 321696 w 381000"/>
                <a:gd name="connsiteY24" fmla="*/ 346710 h 371475"/>
                <a:gd name="connsiteX25" fmla="*/ 295978 w 381000"/>
                <a:gd name="connsiteY25" fmla="*/ 257175 h 371475"/>
                <a:gd name="connsiteX26" fmla="*/ 303598 w 381000"/>
                <a:gd name="connsiteY26" fmla="*/ 229552 h 371475"/>
                <a:gd name="connsiteX27" fmla="*/ 373131 w 381000"/>
                <a:gd name="connsiteY27" fmla="*/ 16764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1000" h="371475">
                  <a:moveTo>
                    <a:pt x="373131" y="167640"/>
                  </a:moveTo>
                  <a:cubicBezTo>
                    <a:pt x="381703" y="160020"/>
                    <a:pt x="384561" y="148590"/>
                    <a:pt x="380751" y="138113"/>
                  </a:cubicBezTo>
                  <a:cubicBezTo>
                    <a:pt x="376941" y="127635"/>
                    <a:pt x="367416" y="120968"/>
                    <a:pt x="355986" y="120968"/>
                  </a:cubicBezTo>
                  <a:lnTo>
                    <a:pt x="268356" y="120968"/>
                  </a:lnTo>
                  <a:cubicBezTo>
                    <a:pt x="256926" y="120968"/>
                    <a:pt x="247401" y="113348"/>
                    <a:pt x="243591" y="102870"/>
                  </a:cubicBezTo>
                  <a:lnTo>
                    <a:pt x="215968" y="18097"/>
                  </a:lnTo>
                  <a:cubicBezTo>
                    <a:pt x="212158" y="7620"/>
                    <a:pt x="202633" y="0"/>
                    <a:pt x="191203" y="0"/>
                  </a:cubicBezTo>
                  <a:cubicBezTo>
                    <a:pt x="179773" y="0"/>
                    <a:pt x="170248" y="7620"/>
                    <a:pt x="166438" y="18097"/>
                  </a:cubicBezTo>
                  <a:lnTo>
                    <a:pt x="138816" y="102870"/>
                  </a:lnTo>
                  <a:cubicBezTo>
                    <a:pt x="135006" y="113348"/>
                    <a:pt x="125481" y="120968"/>
                    <a:pt x="114051" y="120968"/>
                  </a:cubicBezTo>
                  <a:lnTo>
                    <a:pt x="26421" y="120968"/>
                  </a:lnTo>
                  <a:cubicBezTo>
                    <a:pt x="15943" y="120968"/>
                    <a:pt x="5466" y="127635"/>
                    <a:pt x="1656" y="138113"/>
                  </a:cubicBezTo>
                  <a:cubicBezTo>
                    <a:pt x="-2154" y="148590"/>
                    <a:pt x="703" y="160020"/>
                    <a:pt x="9276" y="167640"/>
                  </a:cubicBezTo>
                  <a:lnTo>
                    <a:pt x="39756" y="195263"/>
                  </a:lnTo>
                  <a:lnTo>
                    <a:pt x="78808" y="229552"/>
                  </a:lnTo>
                  <a:cubicBezTo>
                    <a:pt x="82618" y="233363"/>
                    <a:pt x="85476" y="237173"/>
                    <a:pt x="86428" y="241935"/>
                  </a:cubicBezTo>
                  <a:cubicBezTo>
                    <a:pt x="87381" y="246698"/>
                    <a:pt x="87381" y="252413"/>
                    <a:pt x="86428" y="257175"/>
                  </a:cubicBezTo>
                  <a:lnTo>
                    <a:pt x="59758" y="346710"/>
                  </a:lnTo>
                  <a:cubicBezTo>
                    <a:pt x="55948" y="357188"/>
                    <a:pt x="59758" y="368618"/>
                    <a:pt x="69283" y="375285"/>
                  </a:cubicBezTo>
                  <a:cubicBezTo>
                    <a:pt x="77856" y="381953"/>
                    <a:pt x="90238" y="381953"/>
                    <a:pt x="99763" y="376238"/>
                  </a:cubicBezTo>
                  <a:lnTo>
                    <a:pt x="175963" y="322898"/>
                  </a:lnTo>
                  <a:cubicBezTo>
                    <a:pt x="184536" y="316230"/>
                    <a:pt x="196918" y="316230"/>
                    <a:pt x="205491" y="322898"/>
                  </a:cubicBezTo>
                  <a:lnTo>
                    <a:pt x="281691" y="376238"/>
                  </a:lnTo>
                  <a:cubicBezTo>
                    <a:pt x="291216" y="382905"/>
                    <a:pt x="302646" y="381953"/>
                    <a:pt x="312171" y="375285"/>
                  </a:cubicBezTo>
                  <a:cubicBezTo>
                    <a:pt x="320743" y="368618"/>
                    <a:pt x="324553" y="357188"/>
                    <a:pt x="321696" y="346710"/>
                  </a:cubicBezTo>
                  <a:lnTo>
                    <a:pt x="295978" y="257175"/>
                  </a:lnTo>
                  <a:cubicBezTo>
                    <a:pt x="293121" y="247650"/>
                    <a:pt x="295978" y="236220"/>
                    <a:pt x="303598" y="229552"/>
                  </a:cubicBezTo>
                  <a:lnTo>
                    <a:pt x="373131" y="167640"/>
                  </a:ln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B767A725-B08D-894A-BCA0-3ED85BC4687A}"/>
                </a:ext>
              </a:extLst>
            </p:cNvPr>
            <p:cNvSpPr/>
            <p:nvPr/>
          </p:nvSpPr>
          <p:spPr>
            <a:xfrm>
              <a:off x="7644244" y="4748025"/>
              <a:ext cx="295275" cy="295275"/>
            </a:xfrm>
            <a:custGeom>
              <a:avLst/>
              <a:gdLst>
                <a:gd name="connsiteX0" fmla="*/ 296561 w 295275"/>
                <a:gd name="connsiteY0" fmla="*/ 134302 h 295275"/>
                <a:gd name="connsiteX1" fmla="*/ 302276 w 295275"/>
                <a:gd name="connsiteY1" fmla="*/ 111443 h 295275"/>
                <a:gd name="connsiteX2" fmla="*/ 283226 w 295275"/>
                <a:gd name="connsiteY2" fmla="*/ 97155 h 295275"/>
                <a:gd name="connsiteX3" fmla="*/ 213693 w 295275"/>
                <a:gd name="connsiteY3" fmla="*/ 97155 h 295275"/>
                <a:gd name="connsiteX4" fmla="*/ 193691 w 295275"/>
                <a:gd name="connsiteY4" fmla="*/ 82868 h 295275"/>
                <a:gd name="connsiteX5" fmla="*/ 171783 w 295275"/>
                <a:gd name="connsiteY5" fmla="*/ 14288 h 295275"/>
                <a:gd name="connsiteX6" fmla="*/ 151781 w 295275"/>
                <a:gd name="connsiteY6" fmla="*/ 0 h 295275"/>
                <a:gd name="connsiteX7" fmla="*/ 131778 w 295275"/>
                <a:gd name="connsiteY7" fmla="*/ 14288 h 295275"/>
                <a:gd name="connsiteX8" fmla="*/ 109871 w 295275"/>
                <a:gd name="connsiteY8" fmla="*/ 82868 h 295275"/>
                <a:gd name="connsiteX9" fmla="*/ 89868 w 295275"/>
                <a:gd name="connsiteY9" fmla="*/ 97155 h 295275"/>
                <a:gd name="connsiteX10" fmla="*/ 20336 w 295275"/>
                <a:gd name="connsiteY10" fmla="*/ 97155 h 295275"/>
                <a:gd name="connsiteX11" fmla="*/ 1286 w 295275"/>
                <a:gd name="connsiteY11" fmla="*/ 111443 h 295275"/>
                <a:gd name="connsiteX12" fmla="*/ 7001 w 295275"/>
                <a:gd name="connsiteY12" fmla="*/ 134302 h 295275"/>
                <a:gd name="connsiteX13" fmla="*/ 31766 w 295275"/>
                <a:gd name="connsiteY13" fmla="*/ 156210 h 295275"/>
                <a:gd name="connsiteX14" fmla="*/ 63198 w 295275"/>
                <a:gd name="connsiteY14" fmla="*/ 183833 h 295275"/>
                <a:gd name="connsiteX15" fmla="*/ 69866 w 295275"/>
                <a:gd name="connsiteY15" fmla="*/ 194310 h 295275"/>
                <a:gd name="connsiteX16" fmla="*/ 69866 w 295275"/>
                <a:gd name="connsiteY16" fmla="*/ 206693 h 295275"/>
                <a:gd name="connsiteX17" fmla="*/ 47006 w 295275"/>
                <a:gd name="connsiteY17" fmla="*/ 277178 h 295275"/>
                <a:gd name="connsiteX18" fmla="*/ 54626 w 295275"/>
                <a:gd name="connsiteY18" fmla="*/ 300038 h 295275"/>
                <a:gd name="connsiteX19" fmla="*/ 78438 w 295275"/>
                <a:gd name="connsiteY19" fmla="*/ 300038 h 295275"/>
                <a:gd name="connsiteX20" fmla="*/ 139398 w 295275"/>
                <a:gd name="connsiteY20" fmla="*/ 257175 h 295275"/>
                <a:gd name="connsiteX21" fmla="*/ 163211 w 295275"/>
                <a:gd name="connsiteY21" fmla="*/ 257175 h 295275"/>
                <a:gd name="connsiteX22" fmla="*/ 224171 w 295275"/>
                <a:gd name="connsiteY22" fmla="*/ 300038 h 295275"/>
                <a:gd name="connsiteX23" fmla="*/ 248936 w 295275"/>
                <a:gd name="connsiteY23" fmla="*/ 300038 h 295275"/>
                <a:gd name="connsiteX24" fmla="*/ 256556 w 295275"/>
                <a:gd name="connsiteY24" fmla="*/ 276225 h 295275"/>
                <a:gd name="connsiteX25" fmla="*/ 235601 w 295275"/>
                <a:gd name="connsiteY25" fmla="*/ 204788 h 295275"/>
                <a:gd name="connsiteX26" fmla="*/ 242268 w 295275"/>
                <a:gd name="connsiteY26" fmla="*/ 182880 h 295275"/>
                <a:gd name="connsiteX27" fmla="*/ 296561 w 295275"/>
                <a:gd name="connsiteY27" fmla="*/ 134302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5275" h="295275">
                  <a:moveTo>
                    <a:pt x="296561" y="134302"/>
                  </a:moveTo>
                  <a:cubicBezTo>
                    <a:pt x="303228" y="128588"/>
                    <a:pt x="305133" y="119063"/>
                    <a:pt x="302276" y="111443"/>
                  </a:cubicBezTo>
                  <a:cubicBezTo>
                    <a:pt x="299418" y="102870"/>
                    <a:pt x="291798" y="98107"/>
                    <a:pt x="283226" y="97155"/>
                  </a:cubicBezTo>
                  <a:lnTo>
                    <a:pt x="213693" y="97155"/>
                  </a:lnTo>
                  <a:cubicBezTo>
                    <a:pt x="205121" y="97155"/>
                    <a:pt x="196548" y="91440"/>
                    <a:pt x="193691" y="82868"/>
                  </a:cubicBezTo>
                  <a:lnTo>
                    <a:pt x="171783" y="14288"/>
                  </a:lnTo>
                  <a:cubicBezTo>
                    <a:pt x="168926" y="5715"/>
                    <a:pt x="161306" y="0"/>
                    <a:pt x="151781" y="0"/>
                  </a:cubicBezTo>
                  <a:cubicBezTo>
                    <a:pt x="143208" y="0"/>
                    <a:pt x="134636" y="5715"/>
                    <a:pt x="131778" y="14288"/>
                  </a:cubicBezTo>
                  <a:lnTo>
                    <a:pt x="109871" y="82868"/>
                  </a:lnTo>
                  <a:cubicBezTo>
                    <a:pt x="107013" y="91440"/>
                    <a:pt x="99393" y="97155"/>
                    <a:pt x="89868" y="97155"/>
                  </a:cubicBezTo>
                  <a:lnTo>
                    <a:pt x="20336" y="97155"/>
                  </a:lnTo>
                  <a:cubicBezTo>
                    <a:pt x="11763" y="97155"/>
                    <a:pt x="4143" y="102870"/>
                    <a:pt x="1286" y="111443"/>
                  </a:cubicBezTo>
                  <a:cubicBezTo>
                    <a:pt x="-1572" y="120015"/>
                    <a:pt x="333" y="128588"/>
                    <a:pt x="7001" y="134302"/>
                  </a:cubicBezTo>
                  <a:lnTo>
                    <a:pt x="31766" y="156210"/>
                  </a:lnTo>
                  <a:lnTo>
                    <a:pt x="63198" y="183833"/>
                  </a:lnTo>
                  <a:cubicBezTo>
                    <a:pt x="66056" y="186690"/>
                    <a:pt x="67961" y="190500"/>
                    <a:pt x="69866" y="194310"/>
                  </a:cubicBezTo>
                  <a:cubicBezTo>
                    <a:pt x="70818" y="198120"/>
                    <a:pt x="70818" y="201930"/>
                    <a:pt x="69866" y="206693"/>
                  </a:cubicBezTo>
                  <a:lnTo>
                    <a:pt x="47006" y="277178"/>
                  </a:lnTo>
                  <a:cubicBezTo>
                    <a:pt x="44148" y="285750"/>
                    <a:pt x="47006" y="295275"/>
                    <a:pt x="54626" y="300038"/>
                  </a:cubicBezTo>
                  <a:cubicBezTo>
                    <a:pt x="62246" y="305753"/>
                    <a:pt x="71771" y="305753"/>
                    <a:pt x="78438" y="300038"/>
                  </a:cubicBezTo>
                  <a:lnTo>
                    <a:pt x="139398" y="257175"/>
                  </a:lnTo>
                  <a:cubicBezTo>
                    <a:pt x="146066" y="252413"/>
                    <a:pt x="155591" y="252413"/>
                    <a:pt x="163211" y="257175"/>
                  </a:cubicBezTo>
                  <a:lnTo>
                    <a:pt x="224171" y="300038"/>
                  </a:lnTo>
                  <a:cubicBezTo>
                    <a:pt x="231791" y="305753"/>
                    <a:pt x="241316" y="305753"/>
                    <a:pt x="248936" y="300038"/>
                  </a:cubicBezTo>
                  <a:cubicBezTo>
                    <a:pt x="256556" y="294323"/>
                    <a:pt x="259413" y="284798"/>
                    <a:pt x="256556" y="276225"/>
                  </a:cubicBezTo>
                  <a:lnTo>
                    <a:pt x="235601" y="204788"/>
                  </a:lnTo>
                  <a:cubicBezTo>
                    <a:pt x="233696" y="197168"/>
                    <a:pt x="235601" y="188595"/>
                    <a:pt x="242268" y="182880"/>
                  </a:cubicBezTo>
                  <a:lnTo>
                    <a:pt x="296561" y="134302"/>
                  </a:ln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57872668-49AD-E84F-9DF2-C97E6C10B143}"/>
                </a:ext>
              </a:extLst>
            </p:cNvPr>
            <p:cNvSpPr/>
            <p:nvPr/>
          </p:nvSpPr>
          <p:spPr>
            <a:xfrm>
              <a:off x="7453347" y="5052825"/>
              <a:ext cx="219075" cy="219075"/>
            </a:xfrm>
            <a:custGeom>
              <a:avLst/>
              <a:gdLst>
                <a:gd name="connsiteX0" fmla="*/ 222663 w 219075"/>
                <a:gd name="connsiteY0" fmla="*/ 100965 h 219075"/>
                <a:gd name="connsiteX1" fmla="*/ 227425 w 219075"/>
                <a:gd name="connsiteY1" fmla="*/ 83820 h 219075"/>
                <a:gd name="connsiteX2" fmla="*/ 213138 w 219075"/>
                <a:gd name="connsiteY2" fmla="*/ 73342 h 219075"/>
                <a:gd name="connsiteX3" fmla="*/ 160750 w 219075"/>
                <a:gd name="connsiteY3" fmla="*/ 73342 h 219075"/>
                <a:gd name="connsiteX4" fmla="*/ 146463 w 219075"/>
                <a:gd name="connsiteY4" fmla="*/ 62865 h 219075"/>
                <a:gd name="connsiteX5" fmla="*/ 129317 w 219075"/>
                <a:gd name="connsiteY5" fmla="*/ 11430 h 219075"/>
                <a:gd name="connsiteX6" fmla="*/ 114078 w 219075"/>
                <a:gd name="connsiteY6" fmla="*/ 0 h 219075"/>
                <a:gd name="connsiteX7" fmla="*/ 98838 w 219075"/>
                <a:gd name="connsiteY7" fmla="*/ 10477 h 219075"/>
                <a:gd name="connsiteX8" fmla="*/ 81692 w 219075"/>
                <a:gd name="connsiteY8" fmla="*/ 61913 h 219075"/>
                <a:gd name="connsiteX9" fmla="*/ 67405 w 219075"/>
                <a:gd name="connsiteY9" fmla="*/ 72390 h 219075"/>
                <a:gd name="connsiteX10" fmla="*/ 15017 w 219075"/>
                <a:gd name="connsiteY10" fmla="*/ 72390 h 219075"/>
                <a:gd name="connsiteX11" fmla="*/ 730 w 219075"/>
                <a:gd name="connsiteY11" fmla="*/ 82867 h 219075"/>
                <a:gd name="connsiteX12" fmla="*/ 5492 w 219075"/>
                <a:gd name="connsiteY12" fmla="*/ 100013 h 219075"/>
                <a:gd name="connsiteX13" fmla="*/ 23590 w 219075"/>
                <a:gd name="connsiteY13" fmla="*/ 116205 h 219075"/>
                <a:gd name="connsiteX14" fmla="*/ 46450 w 219075"/>
                <a:gd name="connsiteY14" fmla="*/ 137160 h 219075"/>
                <a:gd name="connsiteX15" fmla="*/ 51213 w 219075"/>
                <a:gd name="connsiteY15" fmla="*/ 144780 h 219075"/>
                <a:gd name="connsiteX16" fmla="*/ 51213 w 219075"/>
                <a:gd name="connsiteY16" fmla="*/ 153352 h 219075"/>
                <a:gd name="connsiteX17" fmla="*/ 35020 w 219075"/>
                <a:gd name="connsiteY17" fmla="*/ 207645 h 219075"/>
                <a:gd name="connsiteX18" fmla="*/ 40735 w 219075"/>
                <a:gd name="connsiteY18" fmla="*/ 224790 h 219075"/>
                <a:gd name="connsiteX19" fmla="*/ 58833 w 219075"/>
                <a:gd name="connsiteY19" fmla="*/ 224790 h 219075"/>
                <a:gd name="connsiteX20" fmla="*/ 104553 w 219075"/>
                <a:gd name="connsiteY20" fmla="*/ 192405 h 219075"/>
                <a:gd name="connsiteX21" fmla="*/ 122650 w 219075"/>
                <a:gd name="connsiteY21" fmla="*/ 192405 h 219075"/>
                <a:gd name="connsiteX22" fmla="*/ 168370 w 219075"/>
                <a:gd name="connsiteY22" fmla="*/ 224790 h 219075"/>
                <a:gd name="connsiteX23" fmla="*/ 186467 w 219075"/>
                <a:gd name="connsiteY23" fmla="*/ 224790 h 219075"/>
                <a:gd name="connsiteX24" fmla="*/ 192183 w 219075"/>
                <a:gd name="connsiteY24" fmla="*/ 207645 h 219075"/>
                <a:gd name="connsiteX25" fmla="*/ 175990 w 219075"/>
                <a:gd name="connsiteY25" fmla="*/ 153352 h 219075"/>
                <a:gd name="connsiteX26" fmla="*/ 180753 w 219075"/>
                <a:gd name="connsiteY26" fmla="*/ 137160 h 219075"/>
                <a:gd name="connsiteX27" fmla="*/ 222663 w 219075"/>
                <a:gd name="connsiteY27" fmla="*/ 10096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9075" h="219075">
                  <a:moveTo>
                    <a:pt x="222663" y="100965"/>
                  </a:moveTo>
                  <a:cubicBezTo>
                    <a:pt x="227425" y="96202"/>
                    <a:pt x="229330" y="89535"/>
                    <a:pt x="227425" y="83820"/>
                  </a:cubicBezTo>
                  <a:cubicBezTo>
                    <a:pt x="225520" y="78105"/>
                    <a:pt x="218853" y="73342"/>
                    <a:pt x="213138" y="73342"/>
                  </a:cubicBezTo>
                  <a:lnTo>
                    <a:pt x="160750" y="73342"/>
                  </a:lnTo>
                  <a:cubicBezTo>
                    <a:pt x="154083" y="73342"/>
                    <a:pt x="148367" y="68580"/>
                    <a:pt x="146463" y="62865"/>
                  </a:cubicBezTo>
                  <a:lnTo>
                    <a:pt x="129317" y="11430"/>
                  </a:lnTo>
                  <a:cubicBezTo>
                    <a:pt x="126460" y="4763"/>
                    <a:pt x="120745" y="0"/>
                    <a:pt x="114078" y="0"/>
                  </a:cubicBezTo>
                  <a:cubicBezTo>
                    <a:pt x="107410" y="0"/>
                    <a:pt x="101695" y="4763"/>
                    <a:pt x="98838" y="10477"/>
                  </a:cubicBezTo>
                  <a:lnTo>
                    <a:pt x="81692" y="61913"/>
                  </a:lnTo>
                  <a:cubicBezTo>
                    <a:pt x="79788" y="68580"/>
                    <a:pt x="74073" y="72390"/>
                    <a:pt x="67405" y="72390"/>
                  </a:cubicBezTo>
                  <a:lnTo>
                    <a:pt x="15017" y="72390"/>
                  </a:lnTo>
                  <a:cubicBezTo>
                    <a:pt x="8350" y="72390"/>
                    <a:pt x="2635" y="76200"/>
                    <a:pt x="730" y="82867"/>
                  </a:cubicBezTo>
                  <a:cubicBezTo>
                    <a:pt x="-1175" y="88583"/>
                    <a:pt x="730" y="96202"/>
                    <a:pt x="5492" y="100013"/>
                  </a:cubicBezTo>
                  <a:lnTo>
                    <a:pt x="23590" y="116205"/>
                  </a:lnTo>
                  <a:lnTo>
                    <a:pt x="46450" y="137160"/>
                  </a:lnTo>
                  <a:cubicBezTo>
                    <a:pt x="48355" y="139065"/>
                    <a:pt x="50260" y="141923"/>
                    <a:pt x="51213" y="144780"/>
                  </a:cubicBezTo>
                  <a:cubicBezTo>
                    <a:pt x="52165" y="147638"/>
                    <a:pt x="52165" y="150495"/>
                    <a:pt x="51213" y="153352"/>
                  </a:cubicBezTo>
                  <a:lnTo>
                    <a:pt x="35020" y="207645"/>
                  </a:lnTo>
                  <a:cubicBezTo>
                    <a:pt x="33115" y="214313"/>
                    <a:pt x="35020" y="220980"/>
                    <a:pt x="40735" y="224790"/>
                  </a:cubicBezTo>
                  <a:cubicBezTo>
                    <a:pt x="46450" y="228600"/>
                    <a:pt x="53117" y="228600"/>
                    <a:pt x="58833" y="224790"/>
                  </a:cubicBezTo>
                  <a:lnTo>
                    <a:pt x="104553" y="192405"/>
                  </a:lnTo>
                  <a:cubicBezTo>
                    <a:pt x="110267" y="188595"/>
                    <a:pt x="116935" y="188595"/>
                    <a:pt x="122650" y="192405"/>
                  </a:cubicBezTo>
                  <a:lnTo>
                    <a:pt x="168370" y="224790"/>
                  </a:lnTo>
                  <a:cubicBezTo>
                    <a:pt x="174085" y="228600"/>
                    <a:pt x="180753" y="228600"/>
                    <a:pt x="186467" y="224790"/>
                  </a:cubicBezTo>
                  <a:cubicBezTo>
                    <a:pt x="192183" y="220980"/>
                    <a:pt x="194088" y="213360"/>
                    <a:pt x="192183" y="207645"/>
                  </a:cubicBezTo>
                  <a:lnTo>
                    <a:pt x="175990" y="153352"/>
                  </a:lnTo>
                  <a:cubicBezTo>
                    <a:pt x="174085" y="147638"/>
                    <a:pt x="175990" y="140970"/>
                    <a:pt x="180753" y="137160"/>
                  </a:cubicBezTo>
                  <a:lnTo>
                    <a:pt x="222663" y="100965"/>
                  </a:lnTo>
                  <a:close/>
                </a:path>
              </a:pathLst>
            </a:custGeom>
            <a:grpFill/>
            <a:ln w="9525" cap="flat">
              <a:noFill/>
              <a:prstDash val="solid"/>
              <a:miter/>
            </a:ln>
          </p:spPr>
          <p:txBody>
            <a:bodyPr rtlCol="0" anchor="ctr"/>
            <a:lstStyle/>
            <a:p>
              <a:endParaRPr lang="it-IT" sz="1013"/>
            </a:p>
          </p:txBody>
        </p:sp>
      </p:grpSp>
      <p:sp>
        <p:nvSpPr>
          <p:cNvPr id="390" name="Elemento grafico 351" descr="Luna">
            <a:extLst>
              <a:ext uri="{FF2B5EF4-FFF2-40B4-BE49-F238E27FC236}">
                <a16:creationId xmlns:a16="http://schemas.microsoft.com/office/drawing/2014/main" id="{B4FECB42-678F-EA4E-BDDA-B685B4079AD1}"/>
              </a:ext>
            </a:extLst>
          </p:cNvPr>
          <p:cNvSpPr/>
          <p:nvPr/>
        </p:nvSpPr>
        <p:spPr>
          <a:xfrm>
            <a:off x="5841865" y="1261998"/>
            <a:ext cx="150994" cy="182654"/>
          </a:xfrm>
          <a:custGeom>
            <a:avLst/>
            <a:gdLst>
              <a:gd name="connsiteX0" fmla="*/ 375285 w 590550"/>
              <a:gd name="connsiteY0" fmla="*/ 26670 h 714375"/>
              <a:gd name="connsiteX1" fmla="*/ 262890 w 590550"/>
              <a:gd name="connsiteY1" fmla="*/ 0 h 714375"/>
              <a:gd name="connsiteX2" fmla="*/ 360045 w 590550"/>
              <a:gd name="connsiteY2" fmla="*/ 412433 h 714375"/>
              <a:gd name="connsiteX3" fmla="*/ 0 w 590550"/>
              <a:gd name="connsiteY3" fmla="*/ 635318 h 714375"/>
              <a:gd name="connsiteX4" fmla="*/ 98107 w 590550"/>
              <a:gd name="connsiteY4" fmla="*/ 696278 h 714375"/>
              <a:gd name="connsiteX5" fmla="*/ 570548 w 590550"/>
              <a:gd name="connsiteY5" fmla="*/ 500063 h 714375"/>
              <a:gd name="connsiteX6" fmla="*/ 375285 w 590550"/>
              <a:gd name="connsiteY6" fmla="*/ 2667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714375">
                <a:moveTo>
                  <a:pt x="375285" y="26670"/>
                </a:moveTo>
                <a:cubicBezTo>
                  <a:pt x="338137" y="11430"/>
                  <a:pt x="300037" y="2858"/>
                  <a:pt x="262890" y="0"/>
                </a:cubicBezTo>
                <a:cubicBezTo>
                  <a:pt x="377190" y="99060"/>
                  <a:pt x="421005" y="263843"/>
                  <a:pt x="360045" y="412433"/>
                </a:cubicBezTo>
                <a:cubicBezTo>
                  <a:pt x="299085" y="561023"/>
                  <a:pt x="150495" y="645795"/>
                  <a:pt x="0" y="635318"/>
                </a:cubicBezTo>
                <a:cubicBezTo>
                  <a:pt x="28575" y="660083"/>
                  <a:pt x="61913" y="681038"/>
                  <a:pt x="98107" y="696278"/>
                </a:cubicBezTo>
                <a:cubicBezTo>
                  <a:pt x="282893" y="772478"/>
                  <a:pt x="494348" y="684848"/>
                  <a:pt x="570548" y="500063"/>
                </a:cubicBezTo>
                <a:cubicBezTo>
                  <a:pt x="646748" y="315278"/>
                  <a:pt x="560070" y="103823"/>
                  <a:pt x="375285" y="26670"/>
                </a:cubicBezTo>
                <a:close/>
              </a:path>
            </a:pathLst>
          </a:custGeom>
          <a:solidFill>
            <a:schemeClr val="accent3"/>
          </a:solidFill>
          <a:ln w="9525" cap="flat">
            <a:noFill/>
            <a:prstDash val="solid"/>
            <a:miter/>
          </a:ln>
        </p:spPr>
        <p:txBody>
          <a:bodyPr rtlCol="0" anchor="ctr"/>
          <a:lstStyle/>
          <a:p>
            <a:endParaRPr lang="it-IT" sz="1013"/>
          </a:p>
        </p:txBody>
      </p:sp>
      <p:grpSp>
        <p:nvGrpSpPr>
          <p:cNvPr id="391" name="Elemento grafico 353" descr="Mano aperta con pianta">
            <a:extLst>
              <a:ext uri="{FF2B5EF4-FFF2-40B4-BE49-F238E27FC236}">
                <a16:creationId xmlns:a16="http://schemas.microsoft.com/office/drawing/2014/main" id="{79B99588-2CFD-B646-8444-B5415E354963}"/>
              </a:ext>
            </a:extLst>
          </p:cNvPr>
          <p:cNvGrpSpPr/>
          <p:nvPr/>
        </p:nvGrpSpPr>
        <p:grpSpPr>
          <a:xfrm>
            <a:off x="5353433" y="1236427"/>
            <a:ext cx="233796" cy="233796"/>
            <a:chOff x="7438800" y="4771800"/>
            <a:chExt cx="914400" cy="914400"/>
          </a:xfrm>
          <a:solidFill>
            <a:schemeClr val="accent3"/>
          </a:solidFill>
        </p:grpSpPr>
        <p:sp>
          <p:nvSpPr>
            <p:cNvPr id="392" name="Figura a mano libera 391">
              <a:extLst>
                <a:ext uri="{FF2B5EF4-FFF2-40B4-BE49-F238E27FC236}">
                  <a16:creationId xmlns:a16="http://schemas.microsoft.com/office/drawing/2014/main" id="{5C9DEB15-6A32-3544-9ECB-CF12177D1483}"/>
                </a:ext>
              </a:extLst>
            </p:cNvPr>
            <p:cNvSpPr/>
            <p:nvPr/>
          </p:nvSpPr>
          <p:spPr>
            <a:xfrm>
              <a:off x="7476900" y="5190900"/>
              <a:ext cx="838200" cy="352425"/>
            </a:xfrm>
            <a:custGeom>
              <a:avLst/>
              <a:gdLst>
                <a:gd name="connsiteX0" fmla="*/ 838200 w 838200"/>
                <a:gd name="connsiteY0" fmla="*/ 38100 h 352425"/>
                <a:gd name="connsiteX1" fmla="*/ 800100 w 838200"/>
                <a:gd name="connsiteY1" fmla="*/ 0 h 352425"/>
                <a:gd name="connsiteX2" fmla="*/ 780098 w 838200"/>
                <a:gd name="connsiteY2" fmla="*/ 5715 h 352425"/>
                <a:gd name="connsiteX3" fmla="*/ 617220 w 838200"/>
                <a:gd name="connsiteY3" fmla="*/ 99060 h 352425"/>
                <a:gd name="connsiteX4" fmla="*/ 617220 w 838200"/>
                <a:gd name="connsiteY4" fmla="*/ 131445 h 352425"/>
                <a:gd name="connsiteX5" fmla="*/ 540068 w 838200"/>
                <a:gd name="connsiteY5" fmla="*/ 190500 h 352425"/>
                <a:gd name="connsiteX6" fmla="*/ 371475 w 838200"/>
                <a:gd name="connsiteY6" fmla="*/ 190500 h 352425"/>
                <a:gd name="connsiteX7" fmla="*/ 371475 w 838200"/>
                <a:gd name="connsiteY7" fmla="*/ 152400 h 352425"/>
                <a:gd name="connsiteX8" fmla="*/ 542925 w 838200"/>
                <a:gd name="connsiteY8" fmla="*/ 152400 h 352425"/>
                <a:gd name="connsiteX9" fmla="*/ 581025 w 838200"/>
                <a:gd name="connsiteY9" fmla="*/ 114300 h 352425"/>
                <a:gd name="connsiteX10" fmla="*/ 542925 w 838200"/>
                <a:gd name="connsiteY10" fmla="*/ 76200 h 352425"/>
                <a:gd name="connsiteX11" fmla="*/ 314325 w 838200"/>
                <a:gd name="connsiteY11" fmla="*/ 76200 h 352425"/>
                <a:gd name="connsiteX12" fmla="*/ 269558 w 838200"/>
                <a:gd name="connsiteY12" fmla="*/ 88582 h 352425"/>
                <a:gd name="connsiteX13" fmla="*/ 0 w 838200"/>
                <a:gd name="connsiteY13" fmla="*/ 219075 h 352425"/>
                <a:gd name="connsiteX14" fmla="*/ 133350 w 838200"/>
                <a:gd name="connsiteY14" fmla="*/ 352425 h 352425"/>
                <a:gd name="connsiteX15" fmla="*/ 361950 w 838200"/>
                <a:gd name="connsiteY15" fmla="*/ 266700 h 352425"/>
                <a:gd name="connsiteX16" fmla="*/ 540068 w 838200"/>
                <a:gd name="connsiteY16" fmla="*/ 266700 h 352425"/>
                <a:gd name="connsiteX17" fmla="*/ 562928 w 838200"/>
                <a:gd name="connsiteY17" fmla="*/ 259080 h 352425"/>
                <a:gd name="connsiteX18" fmla="*/ 824865 w 838200"/>
                <a:gd name="connsiteY18" fmla="*/ 67627 h 352425"/>
                <a:gd name="connsiteX19" fmla="*/ 838200 w 838200"/>
                <a:gd name="connsiteY19" fmla="*/ 381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838200" y="38100"/>
                  </a:moveTo>
                  <a:cubicBezTo>
                    <a:pt x="838200" y="17145"/>
                    <a:pt x="821055" y="0"/>
                    <a:pt x="800100" y="0"/>
                  </a:cubicBezTo>
                  <a:cubicBezTo>
                    <a:pt x="792480" y="0"/>
                    <a:pt x="785813" y="1905"/>
                    <a:pt x="780098" y="5715"/>
                  </a:cubicBezTo>
                  <a:lnTo>
                    <a:pt x="617220" y="99060"/>
                  </a:lnTo>
                  <a:cubicBezTo>
                    <a:pt x="619125" y="109538"/>
                    <a:pt x="619125" y="120015"/>
                    <a:pt x="617220" y="131445"/>
                  </a:cubicBezTo>
                  <a:cubicBezTo>
                    <a:pt x="609600" y="166688"/>
                    <a:pt x="576263" y="190500"/>
                    <a:pt x="540068" y="190500"/>
                  </a:cubicBezTo>
                  <a:lnTo>
                    <a:pt x="371475" y="190500"/>
                  </a:lnTo>
                  <a:lnTo>
                    <a:pt x="371475" y="152400"/>
                  </a:lnTo>
                  <a:lnTo>
                    <a:pt x="542925" y="152400"/>
                  </a:lnTo>
                  <a:cubicBezTo>
                    <a:pt x="563880" y="152400"/>
                    <a:pt x="581025" y="135255"/>
                    <a:pt x="581025" y="114300"/>
                  </a:cubicBezTo>
                  <a:cubicBezTo>
                    <a:pt x="581025" y="93345"/>
                    <a:pt x="563880" y="76200"/>
                    <a:pt x="542925" y="76200"/>
                  </a:cubicBezTo>
                  <a:cubicBezTo>
                    <a:pt x="542925" y="76200"/>
                    <a:pt x="316230" y="76200"/>
                    <a:pt x="314325" y="76200"/>
                  </a:cubicBezTo>
                  <a:cubicBezTo>
                    <a:pt x="298133" y="76200"/>
                    <a:pt x="282893" y="80963"/>
                    <a:pt x="269558" y="88582"/>
                  </a:cubicBezTo>
                  <a:lnTo>
                    <a:pt x="0" y="219075"/>
                  </a:lnTo>
                  <a:lnTo>
                    <a:pt x="133350" y="352425"/>
                  </a:lnTo>
                  <a:cubicBezTo>
                    <a:pt x="195263" y="290513"/>
                    <a:pt x="275273" y="266700"/>
                    <a:pt x="361950" y="266700"/>
                  </a:cubicBezTo>
                  <a:lnTo>
                    <a:pt x="540068" y="266700"/>
                  </a:lnTo>
                  <a:cubicBezTo>
                    <a:pt x="548640" y="266700"/>
                    <a:pt x="556260" y="263842"/>
                    <a:pt x="562928" y="259080"/>
                  </a:cubicBezTo>
                  <a:lnTo>
                    <a:pt x="824865" y="67627"/>
                  </a:lnTo>
                  <a:cubicBezTo>
                    <a:pt x="832485" y="60007"/>
                    <a:pt x="838200" y="49530"/>
                    <a:pt x="838200" y="38100"/>
                  </a:cubicBezTo>
                  <a:close/>
                </a:path>
              </a:pathLst>
            </a:custGeom>
            <a:grpFill/>
            <a:ln w="9525" cap="flat">
              <a:noFill/>
              <a:prstDash val="solid"/>
              <a:miter/>
            </a:ln>
          </p:spPr>
          <p:txBody>
            <a:bodyPr rtlCol="0" anchor="ctr"/>
            <a:lstStyle/>
            <a:p>
              <a:endParaRPr lang="it-IT" sz="1013"/>
            </a:p>
          </p:txBody>
        </p:sp>
        <p:sp>
          <p:nvSpPr>
            <p:cNvPr id="393" name="Figura a mano libera 392">
              <a:extLst>
                <a:ext uri="{FF2B5EF4-FFF2-40B4-BE49-F238E27FC236}">
                  <a16:creationId xmlns:a16="http://schemas.microsoft.com/office/drawing/2014/main" id="{A1999C54-BA49-8148-9981-EC5D59B87529}"/>
                </a:ext>
              </a:extLst>
            </p:cNvPr>
            <p:cNvSpPr/>
            <p:nvPr/>
          </p:nvSpPr>
          <p:spPr>
            <a:xfrm>
              <a:off x="7704192" y="4914955"/>
              <a:ext cx="476250" cy="333375"/>
            </a:xfrm>
            <a:custGeom>
              <a:avLst/>
              <a:gdLst>
                <a:gd name="connsiteX0" fmla="*/ 478510 w 476250"/>
                <a:gd name="connsiteY0" fmla="*/ 1625 h 333375"/>
                <a:gd name="connsiteX1" fmla="*/ 297535 w 476250"/>
                <a:gd name="connsiteY1" fmla="*/ 49250 h 333375"/>
                <a:gd name="connsiteX2" fmla="*/ 248005 w 476250"/>
                <a:gd name="connsiteY2" fmla="*/ 206412 h 333375"/>
                <a:gd name="connsiteX3" fmla="*/ 199428 w 476250"/>
                <a:gd name="connsiteY3" fmla="*/ 266420 h 333375"/>
                <a:gd name="connsiteX4" fmla="*/ 191808 w 476250"/>
                <a:gd name="connsiteY4" fmla="*/ 254990 h 333375"/>
                <a:gd name="connsiteX5" fmla="*/ 150850 w 476250"/>
                <a:gd name="connsiteY5" fmla="*/ 126402 h 333375"/>
                <a:gd name="connsiteX6" fmla="*/ 1308 w 476250"/>
                <a:gd name="connsiteY6" fmla="*/ 87350 h 333375"/>
                <a:gd name="connsiteX7" fmla="*/ 40360 w 476250"/>
                <a:gd name="connsiteY7" fmla="*/ 236892 h 333375"/>
                <a:gd name="connsiteX8" fmla="*/ 159423 w 476250"/>
                <a:gd name="connsiteY8" fmla="*/ 277850 h 333375"/>
                <a:gd name="connsiteX9" fmla="*/ 180378 w 476250"/>
                <a:gd name="connsiteY9" fmla="*/ 316902 h 333375"/>
                <a:gd name="connsiteX10" fmla="*/ 182283 w 476250"/>
                <a:gd name="connsiteY10" fmla="*/ 335000 h 333375"/>
                <a:gd name="connsiteX11" fmla="*/ 221335 w 476250"/>
                <a:gd name="connsiteY11" fmla="*/ 335000 h 333375"/>
                <a:gd name="connsiteX12" fmla="*/ 232765 w 476250"/>
                <a:gd name="connsiteY12" fmla="*/ 287375 h 333375"/>
                <a:gd name="connsiteX13" fmla="*/ 277533 w 476250"/>
                <a:gd name="connsiteY13" fmla="*/ 234035 h 333375"/>
                <a:gd name="connsiteX14" fmla="*/ 430885 w 476250"/>
                <a:gd name="connsiteY14" fmla="*/ 184505 h 333375"/>
                <a:gd name="connsiteX15" fmla="*/ 478510 w 476250"/>
                <a:gd name="connsiteY15" fmla="*/ 162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0" h="333375">
                  <a:moveTo>
                    <a:pt x="478510" y="1625"/>
                  </a:moveTo>
                  <a:cubicBezTo>
                    <a:pt x="478510" y="1625"/>
                    <a:pt x="360400" y="-13615"/>
                    <a:pt x="297535" y="49250"/>
                  </a:cubicBezTo>
                  <a:cubicBezTo>
                    <a:pt x="251815" y="94970"/>
                    <a:pt x="247053" y="168312"/>
                    <a:pt x="248005" y="206412"/>
                  </a:cubicBezTo>
                  <a:cubicBezTo>
                    <a:pt x="228003" y="220700"/>
                    <a:pt x="210858" y="241655"/>
                    <a:pt x="199428" y="266420"/>
                  </a:cubicBezTo>
                  <a:cubicBezTo>
                    <a:pt x="196570" y="262610"/>
                    <a:pt x="194665" y="258800"/>
                    <a:pt x="191808" y="254990"/>
                  </a:cubicBezTo>
                  <a:cubicBezTo>
                    <a:pt x="192760" y="223557"/>
                    <a:pt x="187998" y="163550"/>
                    <a:pt x="150850" y="126402"/>
                  </a:cubicBezTo>
                  <a:cubicBezTo>
                    <a:pt x="98463" y="74015"/>
                    <a:pt x="1308" y="87350"/>
                    <a:pt x="1308" y="87350"/>
                  </a:cubicBezTo>
                  <a:cubicBezTo>
                    <a:pt x="1308" y="87350"/>
                    <a:pt x="-11075" y="184505"/>
                    <a:pt x="40360" y="236892"/>
                  </a:cubicBezTo>
                  <a:cubicBezTo>
                    <a:pt x="73698" y="270230"/>
                    <a:pt x="127038" y="276897"/>
                    <a:pt x="159423" y="277850"/>
                  </a:cubicBezTo>
                  <a:cubicBezTo>
                    <a:pt x="168948" y="288327"/>
                    <a:pt x="175615" y="303567"/>
                    <a:pt x="180378" y="316902"/>
                  </a:cubicBezTo>
                  <a:cubicBezTo>
                    <a:pt x="181330" y="319760"/>
                    <a:pt x="182283" y="326427"/>
                    <a:pt x="182283" y="335000"/>
                  </a:cubicBezTo>
                  <a:lnTo>
                    <a:pt x="221335" y="335000"/>
                  </a:lnTo>
                  <a:cubicBezTo>
                    <a:pt x="222288" y="314997"/>
                    <a:pt x="225145" y="303567"/>
                    <a:pt x="232765" y="287375"/>
                  </a:cubicBezTo>
                  <a:cubicBezTo>
                    <a:pt x="242290" y="264515"/>
                    <a:pt x="258483" y="245465"/>
                    <a:pt x="277533" y="234035"/>
                  </a:cubicBezTo>
                  <a:cubicBezTo>
                    <a:pt x="316585" y="234987"/>
                    <a:pt x="387070" y="228320"/>
                    <a:pt x="430885" y="184505"/>
                  </a:cubicBezTo>
                  <a:cubicBezTo>
                    <a:pt x="493750" y="119735"/>
                    <a:pt x="478510" y="1625"/>
                    <a:pt x="478510" y="1625"/>
                  </a:cubicBezTo>
                  <a:close/>
                </a:path>
              </a:pathLst>
            </a:custGeom>
            <a:grpFill/>
            <a:ln w="9525" cap="flat">
              <a:noFill/>
              <a:prstDash val="solid"/>
              <a:miter/>
            </a:ln>
          </p:spPr>
          <p:txBody>
            <a:bodyPr rtlCol="0" anchor="ctr"/>
            <a:lstStyle/>
            <a:p>
              <a:endParaRPr lang="it-IT" sz="1013"/>
            </a:p>
          </p:txBody>
        </p:sp>
      </p:grpSp>
      <p:grpSp>
        <p:nvGrpSpPr>
          <p:cNvPr id="542" name="Elemento grafico 394" descr="Astronauta">
            <a:extLst>
              <a:ext uri="{FF2B5EF4-FFF2-40B4-BE49-F238E27FC236}">
                <a16:creationId xmlns:a16="http://schemas.microsoft.com/office/drawing/2014/main" id="{EE0F85FF-0B7D-2543-B1A9-2C5BC97B1C1E}"/>
              </a:ext>
            </a:extLst>
          </p:cNvPr>
          <p:cNvGrpSpPr/>
          <p:nvPr/>
        </p:nvGrpSpPr>
        <p:grpSpPr>
          <a:xfrm>
            <a:off x="242157" y="1890250"/>
            <a:ext cx="218517" cy="218517"/>
            <a:chOff x="5638800" y="2971800"/>
            <a:chExt cx="914400" cy="914400"/>
          </a:xfrm>
          <a:solidFill>
            <a:schemeClr val="accent3"/>
          </a:solidFill>
        </p:grpSpPr>
        <p:sp>
          <p:nvSpPr>
            <p:cNvPr id="543" name="Figura a mano libera 542">
              <a:extLst>
                <a:ext uri="{FF2B5EF4-FFF2-40B4-BE49-F238E27FC236}">
                  <a16:creationId xmlns:a16="http://schemas.microsoft.com/office/drawing/2014/main" id="{343DE9E7-9286-9E44-B16B-32BC8A271F0A}"/>
                </a:ext>
              </a:extLst>
            </p:cNvPr>
            <p:cNvSpPr/>
            <p:nvPr/>
          </p:nvSpPr>
          <p:spPr>
            <a:xfrm>
              <a:off x="6253829" y="3205163"/>
              <a:ext cx="133350" cy="323850"/>
            </a:xfrm>
            <a:custGeom>
              <a:avLst/>
              <a:gdLst>
                <a:gd name="connsiteX0" fmla="*/ 42196 w 133350"/>
                <a:gd name="connsiteY0" fmla="*/ 0 h 323850"/>
                <a:gd name="connsiteX1" fmla="*/ 42196 w 133350"/>
                <a:gd name="connsiteY1" fmla="*/ 0 h 323850"/>
                <a:gd name="connsiteX2" fmla="*/ 51721 w 133350"/>
                <a:gd name="connsiteY2" fmla="*/ 61913 h 323850"/>
                <a:gd name="connsiteX3" fmla="*/ 51721 w 133350"/>
                <a:gd name="connsiteY3" fmla="*/ 138113 h 323850"/>
                <a:gd name="connsiteX4" fmla="*/ 0 w 133350"/>
                <a:gd name="connsiteY4" fmla="*/ 267176 h 323850"/>
                <a:gd name="connsiteX5" fmla="*/ 137446 w 133350"/>
                <a:gd name="connsiteY5" fmla="*/ 328613 h 323850"/>
                <a:gd name="connsiteX6" fmla="*/ 137446 w 133350"/>
                <a:gd name="connsiteY6" fmla="*/ 95250 h 323850"/>
                <a:gd name="connsiteX7" fmla="*/ 42196 w 133350"/>
                <a:gd name="connsiteY7"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323850">
                  <a:moveTo>
                    <a:pt x="42196" y="0"/>
                  </a:moveTo>
                  <a:lnTo>
                    <a:pt x="42196" y="0"/>
                  </a:lnTo>
                  <a:cubicBezTo>
                    <a:pt x="48602" y="20009"/>
                    <a:pt x="51817" y="40903"/>
                    <a:pt x="51721" y="61913"/>
                  </a:cubicBezTo>
                  <a:lnTo>
                    <a:pt x="51721" y="138113"/>
                  </a:lnTo>
                  <a:cubicBezTo>
                    <a:pt x="52269" y="186289"/>
                    <a:pt x="33666" y="232711"/>
                    <a:pt x="0" y="267176"/>
                  </a:cubicBezTo>
                  <a:cubicBezTo>
                    <a:pt x="48721" y="280410"/>
                    <a:pt x="95090" y="301136"/>
                    <a:pt x="137446" y="328613"/>
                  </a:cubicBezTo>
                  <a:lnTo>
                    <a:pt x="137446" y="95250"/>
                  </a:lnTo>
                  <a:cubicBezTo>
                    <a:pt x="137446" y="42645"/>
                    <a:pt x="94801" y="0"/>
                    <a:pt x="42196" y="0"/>
                  </a:cubicBezTo>
                  <a:close/>
                </a:path>
              </a:pathLst>
            </a:custGeom>
            <a:grpFill/>
            <a:ln w="9525" cap="flat">
              <a:noFill/>
              <a:prstDash val="solid"/>
              <a:miter/>
            </a:ln>
          </p:spPr>
          <p:txBody>
            <a:bodyPr rtlCol="0" anchor="ctr"/>
            <a:lstStyle/>
            <a:p>
              <a:endParaRPr lang="it-IT" sz="1013"/>
            </a:p>
          </p:txBody>
        </p:sp>
        <p:sp>
          <p:nvSpPr>
            <p:cNvPr id="544" name="Figura a mano libera 543">
              <a:extLst>
                <a:ext uri="{FF2B5EF4-FFF2-40B4-BE49-F238E27FC236}">
                  <a16:creationId xmlns:a16="http://schemas.microsoft.com/office/drawing/2014/main" id="{05A33DAB-A413-9347-A350-FF6776DDF2AA}"/>
                </a:ext>
              </a:extLst>
            </p:cNvPr>
            <p:cNvSpPr/>
            <p:nvPr/>
          </p:nvSpPr>
          <p:spPr>
            <a:xfrm>
              <a:off x="5800725" y="3205163"/>
              <a:ext cx="133350" cy="323850"/>
            </a:xfrm>
            <a:custGeom>
              <a:avLst/>
              <a:gdLst>
                <a:gd name="connsiteX0" fmla="*/ 85725 w 133350"/>
                <a:gd name="connsiteY0" fmla="*/ 138113 h 323850"/>
                <a:gd name="connsiteX1" fmla="*/ 85725 w 133350"/>
                <a:gd name="connsiteY1" fmla="*/ 61913 h 323850"/>
                <a:gd name="connsiteX2" fmla="*/ 95250 w 133350"/>
                <a:gd name="connsiteY2" fmla="*/ 0 h 323850"/>
                <a:gd name="connsiteX3" fmla="*/ 95250 w 133350"/>
                <a:gd name="connsiteY3" fmla="*/ 0 h 323850"/>
                <a:gd name="connsiteX4" fmla="*/ 0 w 133350"/>
                <a:gd name="connsiteY4" fmla="*/ 95250 h 323850"/>
                <a:gd name="connsiteX5" fmla="*/ 0 w 133350"/>
                <a:gd name="connsiteY5" fmla="*/ 329184 h 323850"/>
                <a:gd name="connsiteX6" fmla="*/ 137541 w 133350"/>
                <a:gd name="connsiteY6" fmla="*/ 267272 h 323850"/>
                <a:gd name="connsiteX7" fmla="*/ 85725 w 133350"/>
                <a:gd name="connsiteY7" fmla="*/ 13811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323850">
                  <a:moveTo>
                    <a:pt x="85725" y="138113"/>
                  </a:moveTo>
                  <a:lnTo>
                    <a:pt x="85725" y="61913"/>
                  </a:lnTo>
                  <a:cubicBezTo>
                    <a:pt x="85629" y="40903"/>
                    <a:pt x="88843" y="20009"/>
                    <a:pt x="95250" y="0"/>
                  </a:cubicBezTo>
                  <a:lnTo>
                    <a:pt x="95250" y="0"/>
                  </a:lnTo>
                  <a:cubicBezTo>
                    <a:pt x="42645" y="0"/>
                    <a:pt x="0" y="42645"/>
                    <a:pt x="0" y="95250"/>
                  </a:cubicBezTo>
                  <a:lnTo>
                    <a:pt x="0" y="329184"/>
                  </a:lnTo>
                  <a:cubicBezTo>
                    <a:pt x="42968" y="302669"/>
                    <a:pt x="89204" y="281857"/>
                    <a:pt x="137541" y="267272"/>
                  </a:cubicBezTo>
                  <a:cubicBezTo>
                    <a:pt x="103744" y="232845"/>
                    <a:pt x="85092" y="186351"/>
                    <a:pt x="85725" y="138113"/>
                  </a:cubicBez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14163E90-5561-7A40-8801-E5E30B4C0A90}"/>
                </a:ext>
              </a:extLst>
            </p:cNvPr>
            <p:cNvSpPr/>
            <p:nvPr/>
          </p:nvSpPr>
          <p:spPr>
            <a:xfrm>
              <a:off x="5905500" y="3086100"/>
              <a:ext cx="381000" cy="428625"/>
            </a:xfrm>
            <a:custGeom>
              <a:avLst/>
              <a:gdLst>
                <a:gd name="connsiteX0" fmla="*/ 190500 w 381000"/>
                <a:gd name="connsiteY0" fmla="*/ 0 h 428625"/>
                <a:gd name="connsiteX1" fmla="*/ 0 w 381000"/>
                <a:gd name="connsiteY1" fmla="*/ 180975 h 428625"/>
                <a:gd name="connsiteX2" fmla="*/ 0 w 381000"/>
                <a:gd name="connsiteY2" fmla="*/ 257175 h 428625"/>
                <a:gd name="connsiteX3" fmla="*/ 190500 w 381000"/>
                <a:gd name="connsiteY3" fmla="*/ 428625 h 428625"/>
                <a:gd name="connsiteX4" fmla="*/ 381000 w 381000"/>
                <a:gd name="connsiteY4" fmla="*/ 257175 h 428625"/>
                <a:gd name="connsiteX5" fmla="*/ 381000 w 381000"/>
                <a:gd name="connsiteY5" fmla="*/ 180975 h 428625"/>
                <a:gd name="connsiteX6" fmla="*/ 190500 w 381000"/>
                <a:gd name="connsiteY6" fmla="*/ 0 h 428625"/>
                <a:gd name="connsiteX7" fmla="*/ 347663 w 381000"/>
                <a:gd name="connsiteY7" fmla="*/ 249460 h 428625"/>
                <a:gd name="connsiteX8" fmla="*/ 344710 w 381000"/>
                <a:gd name="connsiteY8" fmla="*/ 276225 h 428625"/>
                <a:gd name="connsiteX9" fmla="*/ 336233 w 381000"/>
                <a:gd name="connsiteY9" fmla="*/ 304800 h 428625"/>
                <a:gd name="connsiteX10" fmla="*/ 275177 w 381000"/>
                <a:gd name="connsiteY10" fmla="*/ 304800 h 428625"/>
                <a:gd name="connsiteX11" fmla="*/ 258794 w 381000"/>
                <a:gd name="connsiteY11" fmla="*/ 295275 h 428625"/>
                <a:gd name="connsiteX12" fmla="*/ 239744 w 381000"/>
                <a:gd name="connsiteY12" fmla="*/ 295275 h 428625"/>
                <a:gd name="connsiteX13" fmla="*/ 220694 w 381000"/>
                <a:gd name="connsiteY13" fmla="*/ 314325 h 428625"/>
                <a:gd name="connsiteX14" fmla="*/ 239744 w 381000"/>
                <a:gd name="connsiteY14" fmla="*/ 333375 h 428625"/>
                <a:gd name="connsiteX15" fmla="*/ 258794 w 381000"/>
                <a:gd name="connsiteY15" fmla="*/ 333375 h 428625"/>
                <a:gd name="connsiteX16" fmla="*/ 275177 w 381000"/>
                <a:gd name="connsiteY16" fmla="*/ 323850 h 428625"/>
                <a:gd name="connsiteX17" fmla="*/ 326517 w 381000"/>
                <a:gd name="connsiteY17" fmla="*/ 323850 h 428625"/>
                <a:gd name="connsiteX18" fmla="*/ 195644 w 381000"/>
                <a:gd name="connsiteY18" fmla="*/ 393668 h 428625"/>
                <a:gd name="connsiteX19" fmla="*/ 190500 w 381000"/>
                <a:gd name="connsiteY19" fmla="*/ 393668 h 428625"/>
                <a:gd name="connsiteX20" fmla="*/ 185452 w 381000"/>
                <a:gd name="connsiteY20" fmla="*/ 393668 h 428625"/>
                <a:gd name="connsiteX21" fmla="*/ 36385 w 381000"/>
                <a:gd name="connsiteY21" fmla="*/ 276511 h 428625"/>
                <a:gd name="connsiteX22" fmla="*/ 33433 w 381000"/>
                <a:gd name="connsiteY22" fmla="*/ 249460 h 428625"/>
                <a:gd name="connsiteX23" fmla="*/ 33433 w 381000"/>
                <a:gd name="connsiteY23" fmla="*/ 219932 h 428625"/>
                <a:gd name="connsiteX24" fmla="*/ 33433 w 381000"/>
                <a:gd name="connsiteY24" fmla="*/ 214217 h 428625"/>
                <a:gd name="connsiteX25" fmla="*/ 190500 w 381000"/>
                <a:gd name="connsiteY25" fmla="*/ 111538 h 428625"/>
                <a:gd name="connsiteX26" fmla="*/ 347472 w 381000"/>
                <a:gd name="connsiteY26" fmla="*/ 214217 h 428625"/>
                <a:gd name="connsiteX27" fmla="*/ 347472 w 381000"/>
                <a:gd name="connsiteY27" fmla="*/ 21993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1000" h="428625">
                  <a:moveTo>
                    <a:pt x="190500" y="0"/>
                  </a:moveTo>
                  <a:cubicBezTo>
                    <a:pt x="85725" y="0"/>
                    <a:pt x="0" y="76200"/>
                    <a:pt x="0" y="180975"/>
                  </a:cubicBezTo>
                  <a:lnTo>
                    <a:pt x="0" y="257175"/>
                  </a:lnTo>
                  <a:cubicBezTo>
                    <a:pt x="0" y="361950"/>
                    <a:pt x="85725" y="428625"/>
                    <a:pt x="190500" y="428625"/>
                  </a:cubicBezTo>
                  <a:cubicBezTo>
                    <a:pt x="295275" y="428625"/>
                    <a:pt x="381000" y="361950"/>
                    <a:pt x="381000" y="257175"/>
                  </a:cubicBezTo>
                  <a:lnTo>
                    <a:pt x="381000" y="180975"/>
                  </a:lnTo>
                  <a:cubicBezTo>
                    <a:pt x="381000" y="76200"/>
                    <a:pt x="295751" y="0"/>
                    <a:pt x="190500" y="0"/>
                  </a:cubicBezTo>
                  <a:close/>
                  <a:moveTo>
                    <a:pt x="347663" y="249460"/>
                  </a:moveTo>
                  <a:cubicBezTo>
                    <a:pt x="347597" y="258459"/>
                    <a:pt x="346608" y="267428"/>
                    <a:pt x="344710" y="276225"/>
                  </a:cubicBezTo>
                  <a:cubicBezTo>
                    <a:pt x="342944" y="286033"/>
                    <a:pt x="340101" y="295616"/>
                    <a:pt x="336233" y="304800"/>
                  </a:cubicBezTo>
                  <a:lnTo>
                    <a:pt x="275177" y="304800"/>
                  </a:lnTo>
                  <a:cubicBezTo>
                    <a:pt x="271795" y="298941"/>
                    <a:pt x="265559" y="295316"/>
                    <a:pt x="258794" y="295275"/>
                  </a:cubicBezTo>
                  <a:lnTo>
                    <a:pt x="239744" y="295275"/>
                  </a:lnTo>
                  <a:cubicBezTo>
                    <a:pt x="229223" y="295275"/>
                    <a:pt x="220694" y="303804"/>
                    <a:pt x="220694" y="314325"/>
                  </a:cubicBezTo>
                  <a:cubicBezTo>
                    <a:pt x="220694" y="324846"/>
                    <a:pt x="229223" y="333375"/>
                    <a:pt x="239744" y="333375"/>
                  </a:cubicBezTo>
                  <a:lnTo>
                    <a:pt x="258794" y="333375"/>
                  </a:lnTo>
                  <a:cubicBezTo>
                    <a:pt x="265559" y="333334"/>
                    <a:pt x="271795" y="329709"/>
                    <a:pt x="275177" y="323850"/>
                  </a:cubicBezTo>
                  <a:lnTo>
                    <a:pt x="326517" y="323850"/>
                  </a:lnTo>
                  <a:cubicBezTo>
                    <a:pt x="297824" y="368104"/>
                    <a:pt x="248380" y="394482"/>
                    <a:pt x="195644" y="393668"/>
                  </a:cubicBezTo>
                  <a:lnTo>
                    <a:pt x="190500" y="393668"/>
                  </a:lnTo>
                  <a:lnTo>
                    <a:pt x="185452" y="393668"/>
                  </a:lnTo>
                  <a:cubicBezTo>
                    <a:pt x="115633" y="393668"/>
                    <a:pt x="49721" y="349091"/>
                    <a:pt x="36385" y="276511"/>
                  </a:cubicBezTo>
                  <a:cubicBezTo>
                    <a:pt x="34858" y="267561"/>
                    <a:pt x="33871" y="258528"/>
                    <a:pt x="33433" y="249460"/>
                  </a:cubicBezTo>
                  <a:lnTo>
                    <a:pt x="33433" y="219932"/>
                  </a:lnTo>
                  <a:cubicBezTo>
                    <a:pt x="33433" y="217932"/>
                    <a:pt x="33433" y="216122"/>
                    <a:pt x="33433" y="214217"/>
                  </a:cubicBezTo>
                  <a:cubicBezTo>
                    <a:pt x="30290" y="104775"/>
                    <a:pt x="96965" y="111538"/>
                    <a:pt x="190500" y="111538"/>
                  </a:cubicBezTo>
                  <a:cubicBezTo>
                    <a:pt x="284036" y="111538"/>
                    <a:pt x="350806" y="104775"/>
                    <a:pt x="347472" y="214217"/>
                  </a:cubicBezTo>
                  <a:cubicBezTo>
                    <a:pt x="347472" y="216122"/>
                    <a:pt x="347472" y="217932"/>
                    <a:pt x="347472" y="219932"/>
                  </a:cubicBez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2B1DB295-6E7F-4E45-BDF6-57C15AF84167}"/>
                </a:ext>
              </a:extLst>
            </p:cNvPr>
            <p:cNvSpPr/>
            <p:nvPr/>
          </p:nvSpPr>
          <p:spPr>
            <a:xfrm>
              <a:off x="5743575" y="3487483"/>
              <a:ext cx="704850" cy="257175"/>
            </a:xfrm>
            <a:custGeom>
              <a:avLst/>
              <a:gdLst>
                <a:gd name="connsiteX0" fmla="*/ 688562 w 704850"/>
                <a:gd name="connsiteY0" fmla="*/ 132017 h 257175"/>
                <a:gd name="connsiteX1" fmla="*/ 650462 w 704850"/>
                <a:gd name="connsiteY1" fmla="*/ 71056 h 257175"/>
                <a:gd name="connsiteX2" fmla="*/ 493776 w 704850"/>
                <a:gd name="connsiteY2" fmla="*/ 0 h 257175"/>
                <a:gd name="connsiteX3" fmla="*/ 352425 w 704850"/>
                <a:gd name="connsiteY3" fmla="*/ 46292 h 257175"/>
                <a:gd name="connsiteX4" fmla="*/ 211360 w 704850"/>
                <a:gd name="connsiteY4" fmla="*/ 0 h 257175"/>
                <a:gd name="connsiteX5" fmla="*/ 54578 w 704850"/>
                <a:gd name="connsiteY5" fmla="*/ 71056 h 257175"/>
                <a:gd name="connsiteX6" fmla="*/ 16478 w 704850"/>
                <a:gd name="connsiteY6" fmla="*/ 132017 h 257175"/>
                <a:gd name="connsiteX7" fmla="*/ 0 w 704850"/>
                <a:gd name="connsiteY7" fmla="*/ 265367 h 257175"/>
                <a:gd name="connsiteX8" fmla="*/ 704850 w 704850"/>
                <a:gd name="connsiteY8" fmla="*/ 265367 h 257175"/>
                <a:gd name="connsiteX9" fmla="*/ 505492 w 704850"/>
                <a:gd name="connsiteY9" fmla="*/ 210598 h 257175"/>
                <a:gd name="connsiteX10" fmla="*/ 480060 w 704850"/>
                <a:gd name="connsiteY10" fmla="*/ 202025 h 257175"/>
                <a:gd name="connsiteX11" fmla="*/ 514350 w 704850"/>
                <a:gd name="connsiteY11" fmla="*/ 189167 h 257175"/>
                <a:gd name="connsiteX12" fmla="*/ 548259 w 704850"/>
                <a:gd name="connsiteY12" fmla="*/ 172974 h 257175"/>
                <a:gd name="connsiteX13" fmla="*/ 505492 w 704850"/>
                <a:gd name="connsiteY13" fmla="*/ 210598 h 257175"/>
                <a:gd name="connsiteX14" fmla="*/ 511397 w 704850"/>
                <a:gd name="connsiteY14" fmla="*/ 178975 h 257175"/>
                <a:gd name="connsiteX15" fmla="*/ 436721 w 704850"/>
                <a:gd name="connsiteY15" fmla="*/ 200025 h 257175"/>
                <a:gd name="connsiteX16" fmla="*/ 427196 w 704850"/>
                <a:gd name="connsiteY16" fmla="*/ 196787 h 257175"/>
                <a:gd name="connsiteX17" fmla="*/ 462915 w 704850"/>
                <a:gd name="connsiteY17" fmla="*/ 165925 h 257175"/>
                <a:gd name="connsiteX18" fmla="*/ 462915 w 704850"/>
                <a:gd name="connsiteY18" fmla="*/ 162973 h 257175"/>
                <a:gd name="connsiteX19" fmla="*/ 505580 w 704850"/>
                <a:gd name="connsiteY19" fmla="*/ 118971 h 257175"/>
                <a:gd name="connsiteX20" fmla="*/ 505873 w 704850"/>
                <a:gd name="connsiteY20" fmla="*/ 118967 h 257175"/>
                <a:gd name="connsiteX21" fmla="*/ 538544 w 704850"/>
                <a:gd name="connsiteY21" fmla="*/ 134398 h 257175"/>
                <a:gd name="connsiteX22" fmla="*/ 574167 w 704850"/>
                <a:gd name="connsiteY22" fmla="*/ 127444 h 257175"/>
                <a:gd name="connsiteX23" fmla="*/ 584740 w 704850"/>
                <a:gd name="connsiteY23" fmla="*/ 129921 h 257175"/>
                <a:gd name="connsiteX24" fmla="*/ 511397 w 704850"/>
                <a:gd name="connsiteY24" fmla="*/ 17897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04850" h="257175">
                  <a:moveTo>
                    <a:pt x="688562" y="132017"/>
                  </a:moveTo>
                  <a:cubicBezTo>
                    <a:pt x="683935" y="107646"/>
                    <a:pt x="670340" y="85896"/>
                    <a:pt x="650462" y="71056"/>
                  </a:cubicBezTo>
                  <a:cubicBezTo>
                    <a:pt x="606171" y="37719"/>
                    <a:pt x="550069" y="15240"/>
                    <a:pt x="493776" y="0"/>
                  </a:cubicBezTo>
                  <a:cubicBezTo>
                    <a:pt x="453320" y="31105"/>
                    <a:pt x="403444" y="47439"/>
                    <a:pt x="352425" y="46292"/>
                  </a:cubicBezTo>
                  <a:cubicBezTo>
                    <a:pt x="301501" y="47397"/>
                    <a:pt x="251728" y="31064"/>
                    <a:pt x="211360" y="0"/>
                  </a:cubicBezTo>
                  <a:cubicBezTo>
                    <a:pt x="155702" y="15335"/>
                    <a:pt x="102799" y="39313"/>
                    <a:pt x="54578" y="71056"/>
                  </a:cubicBezTo>
                  <a:cubicBezTo>
                    <a:pt x="34280" y="85505"/>
                    <a:pt x="20571" y="107440"/>
                    <a:pt x="16478" y="132017"/>
                  </a:cubicBezTo>
                  <a:lnTo>
                    <a:pt x="0" y="265367"/>
                  </a:lnTo>
                  <a:lnTo>
                    <a:pt x="704850" y="265367"/>
                  </a:lnTo>
                  <a:close/>
                  <a:moveTo>
                    <a:pt x="505492" y="210598"/>
                  </a:moveTo>
                  <a:cubicBezTo>
                    <a:pt x="496313" y="210557"/>
                    <a:pt x="487391" y="207550"/>
                    <a:pt x="480060" y="202025"/>
                  </a:cubicBezTo>
                  <a:cubicBezTo>
                    <a:pt x="490823" y="198692"/>
                    <a:pt x="502253" y="194310"/>
                    <a:pt x="514350" y="189167"/>
                  </a:cubicBezTo>
                  <a:cubicBezTo>
                    <a:pt x="526447" y="184023"/>
                    <a:pt x="538067" y="178498"/>
                    <a:pt x="548259" y="172974"/>
                  </a:cubicBezTo>
                  <a:cubicBezTo>
                    <a:pt x="545483" y="194481"/>
                    <a:pt x="527176" y="210584"/>
                    <a:pt x="505492" y="210598"/>
                  </a:cubicBezTo>
                  <a:close/>
                  <a:moveTo>
                    <a:pt x="511397" y="178975"/>
                  </a:moveTo>
                  <a:cubicBezTo>
                    <a:pt x="487814" y="190003"/>
                    <a:pt x="462592" y="197112"/>
                    <a:pt x="436721" y="200025"/>
                  </a:cubicBezTo>
                  <a:cubicBezTo>
                    <a:pt x="431387" y="200025"/>
                    <a:pt x="427958" y="198977"/>
                    <a:pt x="427196" y="196787"/>
                  </a:cubicBezTo>
                  <a:cubicBezTo>
                    <a:pt x="424910" y="190881"/>
                    <a:pt x="439388" y="178784"/>
                    <a:pt x="462915" y="165925"/>
                  </a:cubicBezTo>
                  <a:cubicBezTo>
                    <a:pt x="462814" y="164944"/>
                    <a:pt x="462814" y="163955"/>
                    <a:pt x="462915" y="162973"/>
                  </a:cubicBezTo>
                  <a:cubicBezTo>
                    <a:pt x="462545" y="139040"/>
                    <a:pt x="481648" y="119340"/>
                    <a:pt x="505580" y="118971"/>
                  </a:cubicBezTo>
                  <a:cubicBezTo>
                    <a:pt x="505678" y="118969"/>
                    <a:pt x="505776" y="118968"/>
                    <a:pt x="505873" y="118967"/>
                  </a:cubicBezTo>
                  <a:cubicBezTo>
                    <a:pt x="518529" y="118939"/>
                    <a:pt x="530526" y="124605"/>
                    <a:pt x="538544" y="134398"/>
                  </a:cubicBezTo>
                  <a:cubicBezTo>
                    <a:pt x="550055" y="130502"/>
                    <a:pt x="562036" y="128164"/>
                    <a:pt x="574167" y="127444"/>
                  </a:cubicBezTo>
                  <a:cubicBezTo>
                    <a:pt x="579501" y="127444"/>
                    <a:pt x="583692" y="127444"/>
                    <a:pt x="584740" y="129921"/>
                  </a:cubicBezTo>
                  <a:cubicBezTo>
                    <a:pt x="587788" y="138398"/>
                    <a:pt x="554641" y="160592"/>
                    <a:pt x="511397" y="178975"/>
                  </a:cubicBezTo>
                  <a:close/>
                </a:path>
              </a:pathLst>
            </a:custGeom>
            <a:grpFill/>
            <a:ln w="9525" cap="flat">
              <a:noFill/>
              <a:prstDash val="solid"/>
              <a:miter/>
            </a:ln>
          </p:spPr>
          <p:txBody>
            <a:bodyPr rtlCol="0" anchor="ctr"/>
            <a:lstStyle/>
            <a:p>
              <a:endParaRPr lang="it-IT" sz="1013"/>
            </a:p>
          </p:txBody>
        </p:sp>
      </p:grpSp>
      <p:grpSp>
        <p:nvGrpSpPr>
          <p:cNvPr id="547" name="Elemento grafico 400" descr="Agricoltore">
            <a:extLst>
              <a:ext uri="{FF2B5EF4-FFF2-40B4-BE49-F238E27FC236}">
                <a16:creationId xmlns:a16="http://schemas.microsoft.com/office/drawing/2014/main" id="{77063B35-B368-3242-99DB-D82742923883}"/>
              </a:ext>
            </a:extLst>
          </p:cNvPr>
          <p:cNvGrpSpPr/>
          <p:nvPr/>
        </p:nvGrpSpPr>
        <p:grpSpPr>
          <a:xfrm>
            <a:off x="604976" y="1890250"/>
            <a:ext cx="218517" cy="218517"/>
            <a:chOff x="5788800" y="3121800"/>
            <a:chExt cx="914400" cy="914400"/>
          </a:xfrm>
          <a:solidFill>
            <a:schemeClr val="accent3"/>
          </a:solidFill>
        </p:grpSpPr>
        <p:sp>
          <p:nvSpPr>
            <p:cNvPr id="548" name="Figura a mano libera 547">
              <a:extLst>
                <a:ext uri="{FF2B5EF4-FFF2-40B4-BE49-F238E27FC236}">
                  <a16:creationId xmlns:a16="http://schemas.microsoft.com/office/drawing/2014/main" id="{939BBDE5-EE6C-F047-8E01-AE4B3C0C5F69}"/>
                </a:ext>
              </a:extLst>
            </p:cNvPr>
            <p:cNvSpPr/>
            <p:nvPr/>
          </p:nvSpPr>
          <p:spPr>
            <a:xfrm>
              <a:off x="6133510" y="3598050"/>
              <a:ext cx="219075" cy="161925"/>
            </a:xfrm>
            <a:custGeom>
              <a:avLst/>
              <a:gdLst>
                <a:gd name="connsiteX0" fmla="*/ 15526 w 219075"/>
                <a:gd name="connsiteY0" fmla="*/ 166688 h 161925"/>
                <a:gd name="connsiteX1" fmla="*/ 209455 w 219075"/>
                <a:gd name="connsiteY1" fmla="*/ 166688 h 161925"/>
                <a:gd name="connsiteX2" fmla="*/ 224981 w 219075"/>
                <a:gd name="connsiteY2" fmla="*/ 15335 h 161925"/>
                <a:gd name="connsiteX3" fmla="*/ 112490 w 219075"/>
                <a:gd name="connsiteY3" fmla="*/ 0 h 161925"/>
                <a:gd name="connsiteX4" fmla="*/ 0 w 219075"/>
                <a:gd name="connsiteY4" fmla="*/ 1562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161925">
                  <a:moveTo>
                    <a:pt x="15526" y="166688"/>
                  </a:moveTo>
                  <a:lnTo>
                    <a:pt x="209455" y="166688"/>
                  </a:lnTo>
                  <a:lnTo>
                    <a:pt x="224981" y="15335"/>
                  </a:lnTo>
                  <a:cubicBezTo>
                    <a:pt x="188329" y="5258"/>
                    <a:pt x="150501" y="101"/>
                    <a:pt x="112490" y="0"/>
                  </a:cubicBezTo>
                  <a:cubicBezTo>
                    <a:pt x="74490" y="511"/>
                    <a:pt x="36702" y="5759"/>
                    <a:pt x="0" y="15621"/>
                  </a:cubicBezTo>
                  <a:close/>
                </a:path>
              </a:pathLst>
            </a:custGeom>
            <a:grpFill/>
            <a:ln w="9525" cap="flat">
              <a:noFill/>
              <a:prstDash val="solid"/>
              <a:miter/>
            </a:ln>
          </p:spPr>
          <p:txBody>
            <a:bodyPr rtlCol="0" anchor="ctr"/>
            <a:lstStyle/>
            <a:p>
              <a:endParaRPr lang="it-IT" sz="1013"/>
            </a:p>
          </p:txBody>
        </p:sp>
        <p:sp>
          <p:nvSpPr>
            <p:cNvPr id="549" name="Figura a mano libera 548">
              <a:extLst>
                <a:ext uri="{FF2B5EF4-FFF2-40B4-BE49-F238E27FC236}">
                  <a16:creationId xmlns:a16="http://schemas.microsoft.com/office/drawing/2014/main" id="{4E9BBED2-689C-E949-B953-DE6093F6BD2D}"/>
                </a:ext>
              </a:extLst>
            </p:cNvPr>
            <p:cNvSpPr/>
            <p:nvPr/>
          </p:nvSpPr>
          <p:spPr>
            <a:xfrm>
              <a:off x="6390875" y="3627768"/>
              <a:ext cx="152400" cy="266700"/>
            </a:xfrm>
            <a:custGeom>
              <a:avLst/>
              <a:gdLst>
                <a:gd name="connsiteX0" fmla="*/ 129445 w 152400"/>
                <a:gd name="connsiteY0" fmla="*/ 61722 h 266700"/>
                <a:gd name="connsiteX1" fmla="*/ 14097 w 152400"/>
                <a:gd name="connsiteY1" fmla="*/ 0 h 266700"/>
                <a:gd name="connsiteX2" fmla="*/ 0 w 152400"/>
                <a:gd name="connsiteY2" fmla="*/ 136970 h 266700"/>
                <a:gd name="connsiteX3" fmla="*/ 5239 w 152400"/>
                <a:gd name="connsiteY3" fmla="*/ 136970 h 266700"/>
                <a:gd name="connsiteX4" fmla="*/ 24289 w 152400"/>
                <a:gd name="connsiteY4" fmla="*/ 153353 h 266700"/>
                <a:gd name="connsiteX5" fmla="*/ 40958 w 152400"/>
                <a:gd name="connsiteY5" fmla="*/ 275082 h 266700"/>
                <a:gd name="connsiteX6" fmla="*/ 159925 w 152400"/>
                <a:gd name="connsiteY6" fmla="*/ 275082 h 266700"/>
                <a:gd name="connsiteX7" fmla="*/ 159925 w 152400"/>
                <a:gd name="connsiteY7" fmla="*/ 122682 h 266700"/>
                <a:gd name="connsiteX8" fmla="*/ 129445 w 152400"/>
                <a:gd name="connsiteY8" fmla="*/ 6172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266700">
                  <a:moveTo>
                    <a:pt x="129445" y="61722"/>
                  </a:moveTo>
                  <a:cubicBezTo>
                    <a:pt x="94841" y="34651"/>
                    <a:pt x="55817" y="13769"/>
                    <a:pt x="14097" y="0"/>
                  </a:cubicBezTo>
                  <a:lnTo>
                    <a:pt x="0" y="136970"/>
                  </a:lnTo>
                  <a:lnTo>
                    <a:pt x="5239" y="136970"/>
                  </a:lnTo>
                  <a:cubicBezTo>
                    <a:pt x="14801" y="136875"/>
                    <a:pt x="22950" y="143885"/>
                    <a:pt x="24289" y="153353"/>
                  </a:cubicBezTo>
                  <a:lnTo>
                    <a:pt x="40958" y="275082"/>
                  </a:lnTo>
                  <a:lnTo>
                    <a:pt x="159925" y="275082"/>
                  </a:lnTo>
                  <a:lnTo>
                    <a:pt x="159925" y="122682"/>
                  </a:lnTo>
                  <a:cubicBezTo>
                    <a:pt x="159428" y="98818"/>
                    <a:pt x="148238" y="76439"/>
                    <a:pt x="129445" y="61722"/>
                  </a:cubicBezTo>
                  <a:close/>
                </a:path>
              </a:pathLst>
            </a:custGeom>
            <a:grpFill/>
            <a:ln w="9525" cap="flat">
              <a:noFill/>
              <a:prstDash val="solid"/>
              <a:miter/>
            </a:ln>
          </p:spPr>
          <p:txBody>
            <a:bodyPr rtlCol="0" anchor="ctr"/>
            <a:lstStyle/>
            <a:p>
              <a:endParaRPr lang="it-IT" sz="1013"/>
            </a:p>
          </p:txBody>
        </p:sp>
        <p:sp>
          <p:nvSpPr>
            <p:cNvPr id="550" name="Figura a mano libera 549">
              <a:extLst>
                <a:ext uri="{FF2B5EF4-FFF2-40B4-BE49-F238E27FC236}">
                  <a16:creationId xmlns:a16="http://schemas.microsoft.com/office/drawing/2014/main" id="{7178110F-E2DD-4946-90FD-D9BDBC4D8EC7}"/>
                </a:ext>
              </a:extLst>
            </p:cNvPr>
            <p:cNvSpPr/>
            <p:nvPr/>
          </p:nvSpPr>
          <p:spPr>
            <a:xfrm>
              <a:off x="5971299" y="3159900"/>
              <a:ext cx="542925" cy="219075"/>
            </a:xfrm>
            <a:custGeom>
              <a:avLst/>
              <a:gdLst>
                <a:gd name="connsiteX0" fmla="*/ 411099 w 542925"/>
                <a:gd name="connsiteY0" fmla="*/ 130683 h 219075"/>
                <a:gd name="connsiteX1" fmla="*/ 348615 w 542925"/>
                <a:gd name="connsiteY1" fmla="*/ 0 h 219075"/>
                <a:gd name="connsiteX2" fmla="*/ 275749 w 542925"/>
                <a:gd name="connsiteY2" fmla="*/ 10477 h 219075"/>
                <a:gd name="connsiteX3" fmla="*/ 202883 w 542925"/>
                <a:gd name="connsiteY3" fmla="*/ 0 h 219075"/>
                <a:gd name="connsiteX4" fmla="*/ 133350 w 542925"/>
                <a:gd name="connsiteY4" fmla="*/ 130302 h 219075"/>
                <a:gd name="connsiteX5" fmla="*/ 0 w 542925"/>
                <a:gd name="connsiteY5" fmla="*/ 205454 h 219075"/>
                <a:gd name="connsiteX6" fmla="*/ 271463 w 542925"/>
                <a:gd name="connsiteY6" fmla="*/ 195929 h 219075"/>
                <a:gd name="connsiteX7" fmla="*/ 542925 w 542925"/>
                <a:gd name="connsiteY7" fmla="*/ 205454 h 219075"/>
                <a:gd name="connsiteX8" fmla="*/ 411099 w 542925"/>
                <a:gd name="connsiteY8" fmla="*/ 130683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219075">
                  <a:moveTo>
                    <a:pt x="411099" y="130683"/>
                  </a:moveTo>
                  <a:cubicBezTo>
                    <a:pt x="405194" y="83630"/>
                    <a:pt x="387001" y="0"/>
                    <a:pt x="348615" y="0"/>
                  </a:cubicBezTo>
                  <a:cubicBezTo>
                    <a:pt x="308134" y="0"/>
                    <a:pt x="300038" y="10477"/>
                    <a:pt x="275749" y="10477"/>
                  </a:cubicBezTo>
                  <a:cubicBezTo>
                    <a:pt x="251460" y="10477"/>
                    <a:pt x="243364" y="0"/>
                    <a:pt x="202883" y="0"/>
                  </a:cubicBezTo>
                  <a:cubicBezTo>
                    <a:pt x="164783" y="0"/>
                    <a:pt x="141446" y="83153"/>
                    <a:pt x="133350" y="130302"/>
                  </a:cubicBezTo>
                  <a:cubicBezTo>
                    <a:pt x="34100" y="159925"/>
                    <a:pt x="0" y="185166"/>
                    <a:pt x="0" y="205454"/>
                  </a:cubicBezTo>
                  <a:cubicBezTo>
                    <a:pt x="0" y="247650"/>
                    <a:pt x="17240" y="195929"/>
                    <a:pt x="271463" y="195929"/>
                  </a:cubicBezTo>
                  <a:cubicBezTo>
                    <a:pt x="522065" y="195929"/>
                    <a:pt x="542925" y="247650"/>
                    <a:pt x="542925" y="205454"/>
                  </a:cubicBezTo>
                  <a:cubicBezTo>
                    <a:pt x="543211" y="185261"/>
                    <a:pt x="509778" y="160306"/>
                    <a:pt x="411099" y="130683"/>
                  </a:cubicBezTo>
                  <a:close/>
                </a:path>
              </a:pathLst>
            </a:custGeom>
            <a:grpFill/>
            <a:ln w="9525" cap="flat">
              <a:noFill/>
              <a:prstDash val="solid"/>
              <a:miter/>
            </a:ln>
          </p:spPr>
          <p:txBody>
            <a:bodyPr rtlCol="0" anchor="ctr"/>
            <a:lstStyle/>
            <a:p>
              <a:endParaRPr lang="it-IT" sz="1013"/>
            </a:p>
          </p:txBody>
        </p:sp>
        <p:sp>
          <p:nvSpPr>
            <p:cNvPr id="551" name="Figura a mano libera 550">
              <a:extLst>
                <a:ext uri="{FF2B5EF4-FFF2-40B4-BE49-F238E27FC236}">
                  <a16:creationId xmlns:a16="http://schemas.microsoft.com/office/drawing/2014/main" id="{E18E76F8-52BB-5844-99AB-7795DB6B68B3}"/>
                </a:ext>
              </a:extLst>
            </p:cNvPr>
            <p:cNvSpPr/>
            <p:nvPr/>
          </p:nvSpPr>
          <p:spPr>
            <a:xfrm>
              <a:off x="6093600" y="3384365"/>
              <a:ext cx="304800" cy="171450"/>
            </a:xfrm>
            <a:custGeom>
              <a:avLst/>
              <a:gdLst>
                <a:gd name="connsiteX0" fmla="*/ 149447 w 304800"/>
                <a:gd name="connsiteY0" fmla="*/ 40 h 171450"/>
                <a:gd name="connsiteX1" fmla="*/ 762 w 304800"/>
                <a:gd name="connsiteY1" fmla="*/ 7564 h 171450"/>
                <a:gd name="connsiteX2" fmla="*/ 0 w 304800"/>
                <a:gd name="connsiteY2" fmla="*/ 23185 h 171450"/>
                <a:gd name="connsiteX3" fmla="*/ 152400 w 304800"/>
                <a:gd name="connsiteY3" fmla="*/ 175585 h 171450"/>
                <a:gd name="connsiteX4" fmla="*/ 304800 w 304800"/>
                <a:gd name="connsiteY4" fmla="*/ 23185 h 171450"/>
                <a:gd name="connsiteX5" fmla="*/ 304038 w 304800"/>
                <a:gd name="connsiteY5" fmla="*/ 8422 h 171450"/>
                <a:gd name="connsiteX6" fmla="*/ 149447 w 304800"/>
                <a:gd name="connsiteY6" fmla="*/ 4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71450">
                  <a:moveTo>
                    <a:pt x="149447" y="40"/>
                  </a:moveTo>
                  <a:cubicBezTo>
                    <a:pt x="99783" y="-267"/>
                    <a:pt x="50141" y="2245"/>
                    <a:pt x="762" y="7564"/>
                  </a:cubicBezTo>
                  <a:cubicBezTo>
                    <a:pt x="0" y="12708"/>
                    <a:pt x="0" y="17947"/>
                    <a:pt x="0" y="23185"/>
                  </a:cubicBezTo>
                  <a:cubicBezTo>
                    <a:pt x="0" y="107354"/>
                    <a:pt x="68231" y="175585"/>
                    <a:pt x="152400" y="175585"/>
                  </a:cubicBezTo>
                  <a:cubicBezTo>
                    <a:pt x="236569" y="175585"/>
                    <a:pt x="304800" y="107354"/>
                    <a:pt x="304800" y="23185"/>
                  </a:cubicBezTo>
                  <a:cubicBezTo>
                    <a:pt x="304800" y="18232"/>
                    <a:pt x="304800" y="13660"/>
                    <a:pt x="304038" y="8422"/>
                  </a:cubicBezTo>
                  <a:cubicBezTo>
                    <a:pt x="252732" y="2427"/>
                    <a:pt x="201101" y="-373"/>
                    <a:pt x="149447" y="40"/>
                  </a:cubicBezTo>
                  <a:close/>
                </a:path>
              </a:pathLst>
            </a:custGeom>
            <a:grpFill/>
            <a:ln w="9525" cap="flat">
              <a:noFill/>
              <a:prstDash val="solid"/>
              <a:miter/>
            </a:ln>
          </p:spPr>
          <p:txBody>
            <a:bodyPr rtlCol="0" anchor="ctr"/>
            <a:lstStyle/>
            <a:p>
              <a:endParaRPr lang="it-IT" sz="1013"/>
            </a:p>
          </p:txBody>
        </p:sp>
        <p:sp>
          <p:nvSpPr>
            <p:cNvPr id="552" name="Figura a mano libera 551">
              <a:extLst>
                <a:ext uri="{FF2B5EF4-FFF2-40B4-BE49-F238E27FC236}">
                  <a16:creationId xmlns:a16="http://schemas.microsoft.com/office/drawing/2014/main" id="{4F1EAAA8-EF29-984A-83EE-7F028E7C08FD}"/>
                </a:ext>
              </a:extLst>
            </p:cNvPr>
            <p:cNvSpPr/>
            <p:nvPr/>
          </p:nvSpPr>
          <p:spPr>
            <a:xfrm>
              <a:off x="5845950" y="3443554"/>
              <a:ext cx="190500" cy="504825"/>
            </a:xfrm>
            <a:custGeom>
              <a:avLst/>
              <a:gdLst>
                <a:gd name="connsiteX0" fmla="*/ 112205 w 190500"/>
                <a:gd name="connsiteY0" fmla="*/ 512921 h 504825"/>
                <a:gd name="connsiteX1" fmla="*/ 112205 w 190500"/>
                <a:gd name="connsiteY1" fmla="*/ 190500 h 504825"/>
                <a:gd name="connsiteX2" fmla="*/ 135731 w 190500"/>
                <a:gd name="connsiteY2" fmla="*/ 190500 h 504825"/>
                <a:gd name="connsiteX3" fmla="*/ 190500 w 190500"/>
                <a:gd name="connsiteY3" fmla="*/ 135541 h 504825"/>
                <a:gd name="connsiteX4" fmla="*/ 190500 w 190500"/>
                <a:gd name="connsiteY4" fmla="*/ 135446 h 504825"/>
                <a:gd name="connsiteX5" fmla="*/ 190500 w 190500"/>
                <a:gd name="connsiteY5" fmla="*/ 14288 h 504825"/>
                <a:gd name="connsiteX6" fmla="*/ 176213 w 190500"/>
                <a:gd name="connsiteY6" fmla="*/ 0 h 504825"/>
                <a:gd name="connsiteX7" fmla="*/ 161925 w 190500"/>
                <a:gd name="connsiteY7" fmla="*/ 14288 h 504825"/>
                <a:gd name="connsiteX8" fmla="*/ 161925 w 190500"/>
                <a:gd name="connsiteY8" fmla="*/ 135446 h 504825"/>
                <a:gd name="connsiteX9" fmla="*/ 135731 w 190500"/>
                <a:gd name="connsiteY9" fmla="*/ 161639 h 504825"/>
                <a:gd name="connsiteX10" fmla="*/ 134874 w 190500"/>
                <a:gd name="connsiteY10" fmla="*/ 161639 h 504825"/>
                <a:gd name="connsiteX11" fmla="*/ 134874 w 190500"/>
                <a:gd name="connsiteY11" fmla="*/ 14288 h 504825"/>
                <a:gd name="connsiteX12" fmla="*/ 120587 w 190500"/>
                <a:gd name="connsiteY12" fmla="*/ 0 h 504825"/>
                <a:gd name="connsiteX13" fmla="*/ 106299 w 190500"/>
                <a:gd name="connsiteY13" fmla="*/ 14288 h 504825"/>
                <a:gd name="connsiteX14" fmla="*/ 106299 w 190500"/>
                <a:gd name="connsiteY14" fmla="*/ 161925 h 504825"/>
                <a:gd name="connsiteX15" fmla="*/ 80867 w 190500"/>
                <a:gd name="connsiteY15" fmla="*/ 161925 h 504825"/>
                <a:gd name="connsiteX16" fmla="*/ 80867 w 190500"/>
                <a:gd name="connsiteY16" fmla="*/ 14288 h 504825"/>
                <a:gd name="connsiteX17" fmla="*/ 66580 w 190500"/>
                <a:gd name="connsiteY17" fmla="*/ 0 h 504825"/>
                <a:gd name="connsiteX18" fmla="*/ 52292 w 190500"/>
                <a:gd name="connsiteY18" fmla="*/ 14288 h 504825"/>
                <a:gd name="connsiteX19" fmla="*/ 52292 w 190500"/>
                <a:gd name="connsiteY19" fmla="*/ 161639 h 504825"/>
                <a:gd name="connsiteX20" fmla="*/ 28575 w 190500"/>
                <a:gd name="connsiteY20" fmla="*/ 135446 h 504825"/>
                <a:gd name="connsiteX21" fmla="*/ 28575 w 190500"/>
                <a:gd name="connsiteY21" fmla="*/ 14288 h 504825"/>
                <a:gd name="connsiteX22" fmla="*/ 14288 w 190500"/>
                <a:gd name="connsiteY22" fmla="*/ 0 h 504825"/>
                <a:gd name="connsiteX23" fmla="*/ 0 w 190500"/>
                <a:gd name="connsiteY23" fmla="*/ 14288 h 504825"/>
                <a:gd name="connsiteX24" fmla="*/ 0 w 190500"/>
                <a:gd name="connsiteY24" fmla="*/ 135446 h 504825"/>
                <a:gd name="connsiteX25" fmla="*/ 54769 w 190500"/>
                <a:gd name="connsiteY25" fmla="*/ 190214 h 504825"/>
                <a:gd name="connsiteX26" fmla="*/ 73819 w 190500"/>
                <a:gd name="connsiteY26" fmla="*/ 190214 h 504825"/>
                <a:gd name="connsiteX27" fmla="*/ 73819 w 190500"/>
                <a:gd name="connsiteY27" fmla="*/ 51292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500" h="504825">
                  <a:moveTo>
                    <a:pt x="112205" y="512921"/>
                  </a:moveTo>
                  <a:lnTo>
                    <a:pt x="112205" y="190500"/>
                  </a:lnTo>
                  <a:lnTo>
                    <a:pt x="135731" y="190500"/>
                  </a:lnTo>
                  <a:cubicBezTo>
                    <a:pt x="166032" y="190448"/>
                    <a:pt x="190552" y="165842"/>
                    <a:pt x="190500" y="135541"/>
                  </a:cubicBezTo>
                  <a:cubicBezTo>
                    <a:pt x="190500" y="135509"/>
                    <a:pt x="190500" y="135477"/>
                    <a:pt x="190500" y="135446"/>
                  </a:cubicBezTo>
                  <a:lnTo>
                    <a:pt x="190500" y="14288"/>
                  </a:lnTo>
                  <a:cubicBezTo>
                    <a:pt x="190500" y="6397"/>
                    <a:pt x="184103" y="0"/>
                    <a:pt x="176213" y="0"/>
                  </a:cubicBezTo>
                  <a:cubicBezTo>
                    <a:pt x="168322" y="0"/>
                    <a:pt x="161925" y="6397"/>
                    <a:pt x="161925" y="14288"/>
                  </a:cubicBezTo>
                  <a:lnTo>
                    <a:pt x="161925" y="135446"/>
                  </a:lnTo>
                  <a:cubicBezTo>
                    <a:pt x="161925" y="149912"/>
                    <a:pt x="150198" y="161639"/>
                    <a:pt x="135731" y="161639"/>
                  </a:cubicBezTo>
                  <a:lnTo>
                    <a:pt x="134874" y="161639"/>
                  </a:lnTo>
                  <a:lnTo>
                    <a:pt x="134874" y="14288"/>
                  </a:lnTo>
                  <a:cubicBezTo>
                    <a:pt x="134874" y="6397"/>
                    <a:pt x="128477" y="0"/>
                    <a:pt x="120587" y="0"/>
                  </a:cubicBezTo>
                  <a:cubicBezTo>
                    <a:pt x="112696" y="0"/>
                    <a:pt x="106299" y="6397"/>
                    <a:pt x="106299" y="14288"/>
                  </a:cubicBezTo>
                  <a:lnTo>
                    <a:pt x="106299" y="161925"/>
                  </a:lnTo>
                  <a:lnTo>
                    <a:pt x="80867" y="161925"/>
                  </a:lnTo>
                  <a:lnTo>
                    <a:pt x="80867" y="14288"/>
                  </a:lnTo>
                  <a:cubicBezTo>
                    <a:pt x="80867" y="6397"/>
                    <a:pt x="74470" y="0"/>
                    <a:pt x="66580" y="0"/>
                  </a:cubicBezTo>
                  <a:cubicBezTo>
                    <a:pt x="58689" y="0"/>
                    <a:pt x="52292" y="6397"/>
                    <a:pt x="52292" y="14288"/>
                  </a:cubicBezTo>
                  <a:lnTo>
                    <a:pt x="52292" y="161639"/>
                  </a:lnTo>
                  <a:cubicBezTo>
                    <a:pt x="38801" y="160358"/>
                    <a:pt x="28514" y="148998"/>
                    <a:pt x="28575" y="135446"/>
                  </a:cubicBezTo>
                  <a:lnTo>
                    <a:pt x="28575" y="14288"/>
                  </a:lnTo>
                  <a:cubicBezTo>
                    <a:pt x="28575" y="6397"/>
                    <a:pt x="22178" y="0"/>
                    <a:pt x="14288" y="0"/>
                  </a:cubicBezTo>
                  <a:cubicBezTo>
                    <a:pt x="6397" y="0"/>
                    <a:pt x="0" y="6397"/>
                    <a:pt x="0" y="14288"/>
                  </a:cubicBezTo>
                  <a:lnTo>
                    <a:pt x="0" y="135446"/>
                  </a:lnTo>
                  <a:cubicBezTo>
                    <a:pt x="52" y="165672"/>
                    <a:pt x="24543" y="190162"/>
                    <a:pt x="54769" y="190214"/>
                  </a:cubicBezTo>
                  <a:lnTo>
                    <a:pt x="73819" y="190214"/>
                  </a:lnTo>
                  <a:lnTo>
                    <a:pt x="73819" y="512921"/>
                  </a:ln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88C3B7B2-544B-B34E-AB98-2CB32989AB26}"/>
                </a:ext>
              </a:extLst>
            </p:cNvPr>
            <p:cNvSpPr/>
            <p:nvPr/>
          </p:nvSpPr>
          <p:spPr>
            <a:xfrm>
              <a:off x="5977205" y="3628149"/>
              <a:ext cx="123825" cy="266700"/>
            </a:xfrm>
            <a:custGeom>
              <a:avLst/>
              <a:gdLst>
                <a:gd name="connsiteX0" fmla="*/ 109823 w 123825"/>
                <a:gd name="connsiteY0" fmla="*/ 0 h 266700"/>
                <a:gd name="connsiteX1" fmla="*/ 0 w 123825"/>
                <a:gd name="connsiteY1" fmla="*/ 57150 h 266700"/>
                <a:gd name="connsiteX2" fmla="*/ 0 w 123825"/>
                <a:gd name="connsiteY2" fmla="*/ 274701 h 266700"/>
                <a:gd name="connsiteX3" fmla="*/ 82963 w 123825"/>
                <a:gd name="connsiteY3" fmla="*/ 274701 h 266700"/>
                <a:gd name="connsiteX4" fmla="*/ 99822 w 123825"/>
                <a:gd name="connsiteY4" fmla="*/ 152972 h 266700"/>
                <a:gd name="connsiteX5" fmla="*/ 118872 w 123825"/>
                <a:gd name="connsiteY5" fmla="*/ 136589 h 266700"/>
                <a:gd name="connsiteX6" fmla="*/ 124111 w 123825"/>
                <a:gd name="connsiteY6" fmla="*/ 136589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266700">
                  <a:moveTo>
                    <a:pt x="109823" y="0"/>
                  </a:moveTo>
                  <a:cubicBezTo>
                    <a:pt x="70973" y="14389"/>
                    <a:pt x="34078" y="33589"/>
                    <a:pt x="0" y="57150"/>
                  </a:cubicBezTo>
                  <a:lnTo>
                    <a:pt x="0" y="274701"/>
                  </a:lnTo>
                  <a:lnTo>
                    <a:pt x="82963" y="274701"/>
                  </a:lnTo>
                  <a:lnTo>
                    <a:pt x="99822" y="152972"/>
                  </a:lnTo>
                  <a:cubicBezTo>
                    <a:pt x="101160" y="143504"/>
                    <a:pt x="109310" y="136494"/>
                    <a:pt x="118872" y="136589"/>
                  </a:cubicBezTo>
                  <a:lnTo>
                    <a:pt x="124111" y="136589"/>
                  </a:lnTo>
                  <a:close/>
                </a:path>
              </a:pathLst>
            </a:custGeom>
            <a:grpFill/>
            <a:ln w="9525" cap="flat">
              <a:noFill/>
              <a:prstDash val="solid"/>
              <a:miter/>
            </a:ln>
          </p:spPr>
          <p:txBody>
            <a:bodyPr rtlCol="0" anchor="ctr"/>
            <a:lstStyle/>
            <a:p>
              <a:endParaRPr lang="it-IT" sz="1013"/>
            </a:p>
          </p:txBody>
        </p:sp>
        <p:sp>
          <p:nvSpPr>
            <p:cNvPr id="554" name="Figura a mano libera 553">
              <a:extLst>
                <a:ext uri="{FF2B5EF4-FFF2-40B4-BE49-F238E27FC236}">
                  <a16:creationId xmlns:a16="http://schemas.microsoft.com/office/drawing/2014/main" id="{60E6629F-E60F-CA44-A996-27995BA770E1}"/>
                </a:ext>
              </a:extLst>
            </p:cNvPr>
            <p:cNvSpPr/>
            <p:nvPr/>
          </p:nvSpPr>
          <p:spPr>
            <a:xfrm>
              <a:off x="6117794" y="3785026"/>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grpFill/>
            <a:ln w="9525" cap="flat">
              <a:noFill/>
              <a:prstDash val="solid"/>
              <a:miter/>
            </a:ln>
          </p:spPr>
          <p:txBody>
            <a:bodyPr rtlCol="0" anchor="ctr"/>
            <a:lstStyle/>
            <a:p>
              <a:endParaRPr lang="it-IT" sz="1013"/>
            </a:p>
          </p:txBody>
        </p:sp>
        <p:sp>
          <p:nvSpPr>
            <p:cNvPr id="555" name="Figura a mano libera 554">
              <a:extLst>
                <a:ext uri="{FF2B5EF4-FFF2-40B4-BE49-F238E27FC236}">
                  <a16:creationId xmlns:a16="http://schemas.microsoft.com/office/drawing/2014/main" id="{0C23A494-EB37-4641-9562-1EE26B2B97B3}"/>
                </a:ext>
              </a:extLst>
            </p:cNvPr>
            <p:cNvSpPr/>
            <p:nvPr/>
          </p:nvSpPr>
          <p:spPr>
            <a:xfrm>
              <a:off x="6113031" y="3780263"/>
              <a:ext cx="28575" cy="28575"/>
            </a:xfrm>
            <a:custGeom>
              <a:avLst/>
              <a:gdLst>
                <a:gd name="connsiteX0" fmla="*/ 14288 w 28575"/>
                <a:gd name="connsiteY0" fmla="*/ 28575 h 28575"/>
                <a:gd name="connsiteX1" fmla="*/ 0 w 28575"/>
                <a:gd name="connsiteY1" fmla="*/ 14288 h 28575"/>
                <a:gd name="connsiteX2" fmla="*/ 14288 w 28575"/>
                <a:gd name="connsiteY2" fmla="*/ 0 h 28575"/>
                <a:gd name="connsiteX3" fmla="*/ 28575 w 28575"/>
                <a:gd name="connsiteY3" fmla="*/ 14288 h 28575"/>
                <a:gd name="connsiteX4" fmla="*/ 14288 w 28575"/>
                <a:gd name="connsiteY4" fmla="*/ 28575 h 28575"/>
                <a:gd name="connsiteX5" fmla="*/ 14288 w 28575"/>
                <a:gd name="connsiteY5" fmla="*/ 9525 h 28575"/>
                <a:gd name="connsiteX6" fmla="*/ 9525 w 28575"/>
                <a:gd name="connsiteY6" fmla="*/ 14288 h 28575"/>
                <a:gd name="connsiteX7" fmla="*/ 14288 w 28575"/>
                <a:gd name="connsiteY7" fmla="*/ 19050 h 28575"/>
                <a:gd name="connsiteX8" fmla="*/ 19050 w 28575"/>
                <a:gd name="connsiteY8" fmla="*/ 14288 h 28575"/>
                <a:gd name="connsiteX9" fmla="*/ 14288 w 28575"/>
                <a:gd name="connsiteY9" fmla="*/ 952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28575">
                  <a:moveTo>
                    <a:pt x="14288" y="28575"/>
                  </a:moveTo>
                  <a:cubicBezTo>
                    <a:pt x="6397" y="28575"/>
                    <a:pt x="0" y="22178"/>
                    <a:pt x="0" y="14288"/>
                  </a:cubicBezTo>
                  <a:cubicBezTo>
                    <a:pt x="0" y="6397"/>
                    <a:pt x="6397" y="0"/>
                    <a:pt x="14288" y="0"/>
                  </a:cubicBezTo>
                  <a:cubicBezTo>
                    <a:pt x="22178" y="0"/>
                    <a:pt x="28575" y="6397"/>
                    <a:pt x="28575" y="14288"/>
                  </a:cubicBezTo>
                  <a:cubicBezTo>
                    <a:pt x="28575" y="22178"/>
                    <a:pt x="22178" y="28575"/>
                    <a:pt x="14288" y="28575"/>
                  </a:cubicBezTo>
                  <a:close/>
                  <a:moveTo>
                    <a:pt x="14288" y="9525"/>
                  </a:moveTo>
                  <a:cubicBezTo>
                    <a:pt x="11658" y="9525"/>
                    <a:pt x="9525" y="11658"/>
                    <a:pt x="9525" y="14288"/>
                  </a:cubicBezTo>
                  <a:cubicBezTo>
                    <a:pt x="9575" y="16896"/>
                    <a:pt x="11679" y="19000"/>
                    <a:pt x="14288" y="19050"/>
                  </a:cubicBezTo>
                  <a:cubicBezTo>
                    <a:pt x="16917" y="19050"/>
                    <a:pt x="19050" y="16917"/>
                    <a:pt x="19050" y="14288"/>
                  </a:cubicBezTo>
                  <a:cubicBezTo>
                    <a:pt x="19050" y="11658"/>
                    <a:pt x="16917" y="9525"/>
                    <a:pt x="14288" y="9525"/>
                  </a:cubicBezTo>
                  <a:close/>
                </a:path>
              </a:pathLst>
            </a:custGeom>
            <a:grpFill/>
            <a:ln w="9525" cap="flat">
              <a:noFill/>
              <a:prstDash val="solid"/>
              <a:miter/>
            </a:ln>
          </p:spPr>
          <p:txBody>
            <a:bodyPr rtlCol="0" anchor="ctr"/>
            <a:lstStyle/>
            <a:p>
              <a:endParaRPr lang="it-IT" sz="1013"/>
            </a:p>
          </p:txBody>
        </p:sp>
        <p:sp>
          <p:nvSpPr>
            <p:cNvPr id="556" name="Figura a mano libera 555">
              <a:extLst>
                <a:ext uri="{FF2B5EF4-FFF2-40B4-BE49-F238E27FC236}">
                  <a16:creationId xmlns:a16="http://schemas.microsoft.com/office/drawing/2014/main" id="{ABBB12DF-AFD1-4947-85E0-52C87D95ACE1}"/>
                </a:ext>
              </a:extLst>
            </p:cNvPr>
            <p:cNvSpPr/>
            <p:nvPr/>
          </p:nvSpPr>
          <p:spPr>
            <a:xfrm>
              <a:off x="6355919" y="3785026"/>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grpFill/>
            <a:ln w="9525" cap="flat">
              <a:noFill/>
              <a:prstDash val="solid"/>
              <a:miter/>
            </a:ln>
          </p:spPr>
          <p:txBody>
            <a:bodyPr rtlCol="0" anchor="ctr"/>
            <a:lstStyle/>
            <a:p>
              <a:endParaRPr lang="it-IT" sz="1013"/>
            </a:p>
          </p:txBody>
        </p:sp>
        <p:sp>
          <p:nvSpPr>
            <p:cNvPr id="557" name="Figura a mano libera 556">
              <a:extLst>
                <a:ext uri="{FF2B5EF4-FFF2-40B4-BE49-F238E27FC236}">
                  <a16:creationId xmlns:a16="http://schemas.microsoft.com/office/drawing/2014/main" id="{68FA1851-D966-7B45-8BF4-F02513F87821}"/>
                </a:ext>
              </a:extLst>
            </p:cNvPr>
            <p:cNvSpPr/>
            <p:nvPr/>
          </p:nvSpPr>
          <p:spPr>
            <a:xfrm>
              <a:off x="6351156" y="3780263"/>
              <a:ext cx="28575" cy="28575"/>
            </a:xfrm>
            <a:custGeom>
              <a:avLst/>
              <a:gdLst>
                <a:gd name="connsiteX0" fmla="*/ 14288 w 28575"/>
                <a:gd name="connsiteY0" fmla="*/ 28575 h 28575"/>
                <a:gd name="connsiteX1" fmla="*/ 0 w 28575"/>
                <a:gd name="connsiteY1" fmla="*/ 14288 h 28575"/>
                <a:gd name="connsiteX2" fmla="*/ 14288 w 28575"/>
                <a:gd name="connsiteY2" fmla="*/ 0 h 28575"/>
                <a:gd name="connsiteX3" fmla="*/ 28575 w 28575"/>
                <a:gd name="connsiteY3" fmla="*/ 14288 h 28575"/>
                <a:gd name="connsiteX4" fmla="*/ 14288 w 28575"/>
                <a:gd name="connsiteY4" fmla="*/ 28575 h 28575"/>
                <a:gd name="connsiteX5" fmla="*/ 14288 w 28575"/>
                <a:gd name="connsiteY5" fmla="*/ 9525 h 28575"/>
                <a:gd name="connsiteX6" fmla="*/ 9525 w 28575"/>
                <a:gd name="connsiteY6" fmla="*/ 14288 h 28575"/>
                <a:gd name="connsiteX7" fmla="*/ 14288 w 28575"/>
                <a:gd name="connsiteY7" fmla="*/ 19050 h 28575"/>
                <a:gd name="connsiteX8" fmla="*/ 19050 w 28575"/>
                <a:gd name="connsiteY8" fmla="*/ 14288 h 28575"/>
                <a:gd name="connsiteX9" fmla="*/ 14288 w 28575"/>
                <a:gd name="connsiteY9" fmla="*/ 952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28575">
                  <a:moveTo>
                    <a:pt x="14288" y="28575"/>
                  </a:moveTo>
                  <a:cubicBezTo>
                    <a:pt x="6397" y="28575"/>
                    <a:pt x="0" y="22178"/>
                    <a:pt x="0" y="14288"/>
                  </a:cubicBezTo>
                  <a:cubicBezTo>
                    <a:pt x="0" y="6397"/>
                    <a:pt x="6397" y="0"/>
                    <a:pt x="14288" y="0"/>
                  </a:cubicBezTo>
                  <a:cubicBezTo>
                    <a:pt x="22178" y="0"/>
                    <a:pt x="28575" y="6397"/>
                    <a:pt x="28575" y="14288"/>
                  </a:cubicBezTo>
                  <a:cubicBezTo>
                    <a:pt x="28575" y="22178"/>
                    <a:pt x="22178" y="28575"/>
                    <a:pt x="14288" y="28575"/>
                  </a:cubicBezTo>
                  <a:close/>
                  <a:moveTo>
                    <a:pt x="14288" y="9525"/>
                  </a:moveTo>
                  <a:cubicBezTo>
                    <a:pt x="11658" y="9525"/>
                    <a:pt x="9525" y="11658"/>
                    <a:pt x="9525" y="14288"/>
                  </a:cubicBezTo>
                  <a:cubicBezTo>
                    <a:pt x="9575" y="16896"/>
                    <a:pt x="11679" y="19000"/>
                    <a:pt x="14288" y="19050"/>
                  </a:cubicBezTo>
                  <a:cubicBezTo>
                    <a:pt x="16917" y="19050"/>
                    <a:pt x="19050" y="16917"/>
                    <a:pt x="19050" y="14288"/>
                  </a:cubicBezTo>
                  <a:cubicBezTo>
                    <a:pt x="19050" y="11658"/>
                    <a:pt x="16917" y="9525"/>
                    <a:pt x="14288" y="9525"/>
                  </a:cubicBezTo>
                  <a:close/>
                </a:path>
              </a:pathLst>
            </a:custGeom>
            <a:grpFill/>
            <a:ln w="9525" cap="flat">
              <a:noFill/>
              <a:prstDash val="solid"/>
              <a:miter/>
            </a:ln>
          </p:spPr>
          <p:txBody>
            <a:bodyPr rtlCol="0" anchor="ctr"/>
            <a:lstStyle/>
            <a:p>
              <a:endParaRPr lang="it-IT" sz="1013"/>
            </a:p>
          </p:txBody>
        </p:sp>
      </p:grpSp>
      <p:grpSp>
        <p:nvGrpSpPr>
          <p:cNvPr id="558" name="Elemento grafico 402" descr="Cuoco">
            <a:extLst>
              <a:ext uri="{FF2B5EF4-FFF2-40B4-BE49-F238E27FC236}">
                <a16:creationId xmlns:a16="http://schemas.microsoft.com/office/drawing/2014/main" id="{BA2127DC-1B9F-1C40-952C-0409FE3FC864}"/>
              </a:ext>
            </a:extLst>
          </p:cNvPr>
          <p:cNvGrpSpPr/>
          <p:nvPr/>
        </p:nvGrpSpPr>
        <p:grpSpPr>
          <a:xfrm>
            <a:off x="967794" y="1890250"/>
            <a:ext cx="218517" cy="218517"/>
            <a:chOff x="5938800" y="3271800"/>
            <a:chExt cx="914400" cy="914400"/>
          </a:xfrm>
          <a:solidFill>
            <a:schemeClr val="accent3"/>
          </a:solidFill>
        </p:grpSpPr>
        <p:sp>
          <p:nvSpPr>
            <p:cNvPr id="559" name="Figura a mano libera 558">
              <a:extLst>
                <a:ext uri="{FF2B5EF4-FFF2-40B4-BE49-F238E27FC236}">
                  <a16:creationId xmlns:a16="http://schemas.microsoft.com/office/drawing/2014/main" id="{10698924-AD54-914C-8616-922D0B817F3E}"/>
                </a:ext>
              </a:extLst>
            </p:cNvPr>
            <p:cNvSpPr/>
            <p:nvPr/>
          </p:nvSpPr>
          <p:spPr>
            <a:xfrm>
              <a:off x="6091200" y="3748050"/>
              <a:ext cx="409575" cy="304800"/>
            </a:xfrm>
            <a:custGeom>
              <a:avLst/>
              <a:gdLst>
                <a:gd name="connsiteX0" fmla="*/ 180975 w 409575"/>
                <a:gd name="connsiteY0" fmla="*/ 71438 h 304800"/>
                <a:gd name="connsiteX1" fmla="*/ 195263 w 409575"/>
                <a:gd name="connsiteY1" fmla="*/ 57150 h 304800"/>
                <a:gd name="connsiteX2" fmla="*/ 304800 w 409575"/>
                <a:gd name="connsiteY2" fmla="*/ 57150 h 304800"/>
                <a:gd name="connsiteX3" fmla="*/ 417767 w 409575"/>
                <a:gd name="connsiteY3" fmla="*/ 15716 h 304800"/>
                <a:gd name="connsiteX4" fmla="*/ 304800 w 409575"/>
                <a:gd name="connsiteY4" fmla="*/ 0 h 304800"/>
                <a:gd name="connsiteX5" fmla="*/ 179070 w 409575"/>
                <a:gd name="connsiteY5" fmla="*/ 19050 h 304800"/>
                <a:gd name="connsiteX6" fmla="*/ 30480 w 409575"/>
                <a:gd name="connsiteY6" fmla="*/ 91440 h 304800"/>
                <a:gd name="connsiteX7" fmla="*/ 0 w 409575"/>
                <a:gd name="connsiteY7" fmla="*/ 152400 h 304800"/>
                <a:gd name="connsiteX8" fmla="*/ 0 w 409575"/>
                <a:gd name="connsiteY8" fmla="*/ 304800 h 304800"/>
                <a:gd name="connsiteX9" fmla="*/ 180975 w 409575"/>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575" h="304800">
                  <a:moveTo>
                    <a:pt x="180975" y="71438"/>
                  </a:moveTo>
                  <a:cubicBezTo>
                    <a:pt x="180975" y="63547"/>
                    <a:pt x="187372" y="57150"/>
                    <a:pt x="195263" y="57150"/>
                  </a:cubicBezTo>
                  <a:lnTo>
                    <a:pt x="304800" y="57150"/>
                  </a:lnTo>
                  <a:cubicBezTo>
                    <a:pt x="364236" y="57150"/>
                    <a:pt x="409575" y="36385"/>
                    <a:pt x="417767" y="15716"/>
                  </a:cubicBezTo>
                  <a:cubicBezTo>
                    <a:pt x="380906" y="5825"/>
                    <a:pt x="342961" y="547"/>
                    <a:pt x="304800" y="0"/>
                  </a:cubicBezTo>
                  <a:cubicBezTo>
                    <a:pt x="262183" y="157"/>
                    <a:pt x="219821" y="6575"/>
                    <a:pt x="179070" y="19050"/>
                  </a:cubicBezTo>
                  <a:cubicBezTo>
                    <a:pt x="125730" y="34290"/>
                    <a:pt x="72390" y="57150"/>
                    <a:pt x="30480" y="91440"/>
                  </a:cubicBezTo>
                  <a:cubicBezTo>
                    <a:pt x="11687" y="106157"/>
                    <a:pt x="497" y="128536"/>
                    <a:pt x="0" y="152400"/>
                  </a:cubicBezTo>
                  <a:lnTo>
                    <a:pt x="0" y="304800"/>
                  </a:lnTo>
                  <a:lnTo>
                    <a:pt x="180975" y="304800"/>
                  </a:ln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2FE92052-B53B-C74B-A557-6B8E1F34EA3F}"/>
                </a:ext>
              </a:extLst>
            </p:cNvPr>
            <p:cNvSpPr/>
            <p:nvPr/>
          </p:nvSpPr>
          <p:spPr>
            <a:xfrm>
              <a:off x="6244076" y="354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561" name="Figura a mano libera 560">
              <a:extLst>
                <a:ext uri="{FF2B5EF4-FFF2-40B4-BE49-F238E27FC236}">
                  <a16:creationId xmlns:a16="http://schemas.microsoft.com/office/drawing/2014/main" id="{9D7094C0-C685-BC40-B2C6-06D618D0D133}"/>
                </a:ext>
              </a:extLst>
            </p:cNvPr>
            <p:cNvSpPr/>
            <p:nvPr/>
          </p:nvSpPr>
          <p:spPr>
            <a:xfrm>
              <a:off x="6300750" y="3771767"/>
              <a:ext cx="400050" cy="276225"/>
            </a:xfrm>
            <a:custGeom>
              <a:avLst/>
              <a:gdLst>
                <a:gd name="connsiteX0" fmla="*/ 369570 w 400050"/>
                <a:gd name="connsiteY0" fmla="*/ 67723 h 276225"/>
                <a:gd name="connsiteX1" fmla="*/ 236220 w 400050"/>
                <a:gd name="connsiteY1" fmla="*/ 0 h 276225"/>
                <a:gd name="connsiteX2" fmla="*/ 102108 w 400050"/>
                <a:gd name="connsiteY2" fmla="*/ 61817 h 276225"/>
                <a:gd name="connsiteX3" fmla="*/ 100489 w 400050"/>
                <a:gd name="connsiteY3" fmla="*/ 61817 h 276225"/>
                <a:gd name="connsiteX4" fmla="*/ 0 w 400050"/>
                <a:gd name="connsiteY4" fmla="*/ 61817 h 276225"/>
                <a:gd name="connsiteX5" fmla="*/ 0 w 400050"/>
                <a:gd name="connsiteY5" fmla="*/ 281083 h 276225"/>
                <a:gd name="connsiteX6" fmla="*/ 400050 w 400050"/>
                <a:gd name="connsiteY6" fmla="*/ 281083 h 276225"/>
                <a:gd name="connsiteX7" fmla="*/ 400050 w 400050"/>
                <a:gd name="connsiteY7" fmla="*/ 128683 h 276225"/>
                <a:gd name="connsiteX8" fmla="*/ 369570 w 400050"/>
                <a:gd name="connsiteY8" fmla="*/ 67723 h 276225"/>
                <a:gd name="connsiteX9" fmla="*/ 59531 w 400050"/>
                <a:gd name="connsiteY9" fmla="*/ 231076 h 276225"/>
                <a:gd name="connsiteX10" fmla="*/ 40481 w 400050"/>
                <a:gd name="connsiteY10" fmla="*/ 212026 h 276225"/>
                <a:gd name="connsiteX11" fmla="*/ 59531 w 400050"/>
                <a:gd name="connsiteY11" fmla="*/ 192976 h 276225"/>
                <a:gd name="connsiteX12" fmla="*/ 78581 w 400050"/>
                <a:gd name="connsiteY12" fmla="*/ 212026 h 276225"/>
                <a:gd name="connsiteX13" fmla="*/ 59531 w 400050"/>
                <a:gd name="connsiteY13" fmla="*/ 231076 h 276225"/>
                <a:gd name="connsiteX14" fmla="*/ 59531 w 400050"/>
                <a:gd name="connsiteY14" fmla="*/ 154876 h 276225"/>
                <a:gd name="connsiteX15" fmla="*/ 40481 w 400050"/>
                <a:gd name="connsiteY15" fmla="*/ 135826 h 276225"/>
                <a:gd name="connsiteX16" fmla="*/ 59531 w 400050"/>
                <a:gd name="connsiteY16" fmla="*/ 116776 h 276225"/>
                <a:gd name="connsiteX17" fmla="*/ 78581 w 400050"/>
                <a:gd name="connsiteY17" fmla="*/ 135826 h 276225"/>
                <a:gd name="connsiteX18" fmla="*/ 59531 w 400050"/>
                <a:gd name="connsiteY18" fmla="*/ 154876 h 276225"/>
                <a:gd name="connsiteX19" fmla="*/ 135731 w 400050"/>
                <a:gd name="connsiteY19" fmla="*/ 231076 h 276225"/>
                <a:gd name="connsiteX20" fmla="*/ 116681 w 400050"/>
                <a:gd name="connsiteY20" fmla="*/ 212026 h 276225"/>
                <a:gd name="connsiteX21" fmla="*/ 135731 w 400050"/>
                <a:gd name="connsiteY21" fmla="*/ 192976 h 276225"/>
                <a:gd name="connsiteX22" fmla="*/ 154781 w 400050"/>
                <a:gd name="connsiteY22" fmla="*/ 212026 h 276225"/>
                <a:gd name="connsiteX23" fmla="*/ 135731 w 400050"/>
                <a:gd name="connsiteY23" fmla="*/ 231076 h 276225"/>
                <a:gd name="connsiteX24" fmla="*/ 135731 w 400050"/>
                <a:gd name="connsiteY24" fmla="*/ 154876 h 276225"/>
                <a:gd name="connsiteX25" fmla="*/ 116681 w 400050"/>
                <a:gd name="connsiteY25" fmla="*/ 135826 h 276225"/>
                <a:gd name="connsiteX26" fmla="*/ 135731 w 400050"/>
                <a:gd name="connsiteY26" fmla="*/ 116776 h 276225"/>
                <a:gd name="connsiteX27" fmla="*/ 154781 w 400050"/>
                <a:gd name="connsiteY27" fmla="*/ 135826 h 276225"/>
                <a:gd name="connsiteX28" fmla="*/ 135731 w 400050"/>
                <a:gd name="connsiteY28" fmla="*/ 154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050" h="276225">
                  <a:moveTo>
                    <a:pt x="369570" y="67723"/>
                  </a:moveTo>
                  <a:cubicBezTo>
                    <a:pt x="328849" y="38454"/>
                    <a:pt x="283875" y="15614"/>
                    <a:pt x="236220" y="0"/>
                  </a:cubicBezTo>
                  <a:cubicBezTo>
                    <a:pt x="224885" y="35052"/>
                    <a:pt x="171355" y="60389"/>
                    <a:pt x="102108" y="61817"/>
                  </a:cubicBezTo>
                  <a:lnTo>
                    <a:pt x="100489" y="61817"/>
                  </a:lnTo>
                  <a:lnTo>
                    <a:pt x="0" y="61817"/>
                  </a:lnTo>
                  <a:lnTo>
                    <a:pt x="0" y="281083"/>
                  </a:lnTo>
                  <a:lnTo>
                    <a:pt x="400050" y="281083"/>
                  </a:lnTo>
                  <a:lnTo>
                    <a:pt x="400050" y="128683"/>
                  </a:lnTo>
                  <a:cubicBezTo>
                    <a:pt x="399553" y="104819"/>
                    <a:pt x="388363" y="82440"/>
                    <a:pt x="369570" y="67723"/>
                  </a:cubicBezTo>
                  <a:close/>
                  <a:moveTo>
                    <a:pt x="59531" y="231076"/>
                  </a:moveTo>
                  <a:cubicBezTo>
                    <a:pt x="49010" y="231076"/>
                    <a:pt x="40481" y="222548"/>
                    <a:pt x="40481" y="212026"/>
                  </a:cubicBezTo>
                  <a:cubicBezTo>
                    <a:pt x="40481" y="201505"/>
                    <a:pt x="49010" y="192976"/>
                    <a:pt x="59531" y="192976"/>
                  </a:cubicBezTo>
                  <a:cubicBezTo>
                    <a:pt x="70053" y="192976"/>
                    <a:pt x="78581" y="201505"/>
                    <a:pt x="78581" y="212026"/>
                  </a:cubicBezTo>
                  <a:cubicBezTo>
                    <a:pt x="78581" y="222548"/>
                    <a:pt x="70053" y="231076"/>
                    <a:pt x="59531" y="231076"/>
                  </a:cubicBezTo>
                  <a:close/>
                  <a:moveTo>
                    <a:pt x="59531" y="154876"/>
                  </a:moveTo>
                  <a:cubicBezTo>
                    <a:pt x="49010" y="154876"/>
                    <a:pt x="40481" y="146348"/>
                    <a:pt x="40481" y="135826"/>
                  </a:cubicBezTo>
                  <a:cubicBezTo>
                    <a:pt x="40481" y="125305"/>
                    <a:pt x="49010" y="116776"/>
                    <a:pt x="59531" y="116776"/>
                  </a:cubicBezTo>
                  <a:cubicBezTo>
                    <a:pt x="70053" y="116776"/>
                    <a:pt x="78581" y="125305"/>
                    <a:pt x="78581" y="135826"/>
                  </a:cubicBezTo>
                  <a:cubicBezTo>
                    <a:pt x="78581" y="146348"/>
                    <a:pt x="70053" y="154876"/>
                    <a:pt x="59531" y="154876"/>
                  </a:cubicBezTo>
                  <a:close/>
                  <a:moveTo>
                    <a:pt x="135731" y="231076"/>
                  </a:moveTo>
                  <a:cubicBezTo>
                    <a:pt x="125210" y="231076"/>
                    <a:pt x="116681" y="222548"/>
                    <a:pt x="116681" y="212026"/>
                  </a:cubicBezTo>
                  <a:cubicBezTo>
                    <a:pt x="116681" y="201505"/>
                    <a:pt x="125210" y="192976"/>
                    <a:pt x="135731" y="192976"/>
                  </a:cubicBezTo>
                  <a:cubicBezTo>
                    <a:pt x="146253" y="192976"/>
                    <a:pt x="154781" y="201505"/>
                    <a:pt x="154781" y="212026"/>
                  </a:cubicBezTo>
                  <a:cubicBezTo>
                    <a:pt x="154781" y="222548"/>
                    <a:pt x="146253" y="231076"/>
                    <a:pt x="135731" y="231076"/>
                  </a:cubicBezTo>
                  <a:close/>
                  <a:moveTo>
                    <a:pt x="135731" y="154876"/>
                  </a:moveTo>
                  <a:cubicBezTo>
                    <a:pt x="125210" y="154876"/>
                    <a:pt x="116681" y="146348"/>
                    <a:pt x="116681" y="135826"/>
                  </a:cubicBezTo>
                  <a:cubicBezTo>
                    <a:pt x="116681" y="125305"/>
                    <a:pt x="125210" y="116776"/>
                    <a:pt x="135731" y="116776"/>
                  </a:cubicBezTo>
                  <a:cubicBezTo>
                    <a:pt x="146253" y="116776"/>
                    <a:pt x="154781" y="125305"/>
                    <a:pt x="154781" y="135826"/>
                  </a:cubicBezTo>
                  <a:cubicBezTo>
                    <a:pt x="154781" y="146348"/>
                    <a:pt x="146253" y="154876"/>
                    <a:pt x="135731" y="154876"/>
                  </a:cubicBezTo>
                  <a:close/>
                </a:path>
              </a:pathLst>
            </a:custGeom>
            <a:grpFill/>
            <a:ln w="9525" cap="flat">
              <a:noFill/>
              <a:prstDash val="solid"/>
              <a:miter/>
            </a:ln>
          </p:spPr>
          <p:txBody>
            <a:bodyPr rtlCol="0" anchor="ctr"/>
            <a:lstStyle/>
            <a:p>
              <a:endParaRPr lang="it-IT" sz="1013"/>
            </a:p>
          </p:txBody>
        </p:sp>
        <p:sp>
          <p:nvSpPr>
            <p:cNvPr id="562" name="Figura a mano libera 561">
              <a:extLst>
                <a:ext uri="{FF2B5EF4-FFF2-40B4-BE49-F238E27FC236}">
                  <a16:creationId xmlns:a16="http://schemas.microsoft.com/office/drawing/2014/main" id="{82BDC5F2-1C04-1B4E-AC70-76251770FF2C}"/>
                </a:ext>
              </a:extLst>
            </p:cNvPr>
            <p:cNvSpPr/>
            <p:nvPr/>
          </p:nvSpPr>
          <p:spPr>
            <a:xfrm>
              <a:off x="6205417" y="3290846"/>
              <a:ext cx="381000" cy="228600"/>
            </a:xfrm>
            <a:custGeom>
              <a:avLst/>
              <a:gdLst>
                <a:gd name="connsiteX0" fmla="*/ 381083 w 381000"/>
                <a:gd name="connsiteY0" fmla="*/ 117924 h 228600"/>
                <a:gd name="connsiteX1" fmla="*/ 308731 w 381000"/>
                <a:gd name="connsiteY1" fmla="*/ 45305 h 228600"/>
                <a:gd name="connsiteX2" fmla="*/ 262307 w 381000"/>
                <a:gd name="connsiteY2" fmla="*/ 62012 h 228600"/>
                <a:gd name="connsiteX3" fmla="*/ 180101 w 381000"/>
                <a:gd name="connsiteY3" fmla="*/ 772 h 228600"/>
                <a:gd name="connsiteX4" fmla="*/ 118860 w 381000"/>
                <a:gd name="connsiteY4" fmla="*/ 62012 h 228600"/>
                <a:gd name="connsiteX5" fmla="*/ 16669 w 381000"/>
                <a:gd name="connsiteY5" fmla="*/ 71648 h 228600"/>
                <a:gd name="connsiteX6" fmla="*/ 26305 w 381000"/>
                <a:gd name="connsiteY6" fmla="*/ 173838 h 228600"/>
                <a:gd name="connsiteX7" fmla="*/ 38183 w 381000"/>
                <a:gd name="connsiteY7" fmla="*/ 181837 h 228600"/>
                <a:gd name="connsiteX8" fmla="*/ 38183 w 381000"/>
                <a:gd name="connsiteY8" fmla="*/ 228604 h 228600"/>
                <a:gd name="connsiteX9" fmla="*/ 342983 w 381000"/>
                <a:gd name="connsiteY9" fmla="*/ 228604 h 228600"/>
                <a:gd name="connsiteX10" fmla="*/ 342983 w 381000"/>
                <a:gd name="connsiteY10" fmla="*/ 181837 h 228600"/>
                <a:gd name="connsiteX11" fmla="*/ 381083 w 381000"/>
                <a:gd name="connsiteY11" fmla="*/ 117924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0" h="228600">
                  <a:moveTo>
                    <a:pt x="381083" y="117924"/>
                  </a:moveTo>
                  <a:cubicBezTo>
                    <a:pt x="381158" y="77891"/>
                    <a:pt x="348764" y="45379"/>
                    <a:pt x="308731" y="45305"/>
                  </a:cubicBezTo>
                  <a:cubicBezTo>
                    <a:pt x="291779" y="45274"/>
                    <a:pt x="275352" y="51185"/>
                    <a:pt x="262307" y="62012"/>
                  </a:cubicBezTo>
                  <a:cubicBezTo>
                    <a:pt x="256517" y="22400"/>
                    <a:pt x="219713" y="-5018"/>
                    <a:pt x="180101" y="772"/>
                  </a:cubicBezTo>
                  <a:cubicBezTo>
                    <a:pt x="148395" y="5405"/>
                    <a:pt x="123494" y="30307"/>
                    <a:pt x="118860" y="62012"/>
                  </a:cubicBezTo>
                  <a:cubicBezTo>
                    <a:pt x="87980" y="36454"/>
                    <a:pt x="42228" y="40768"/>
                    <a:pt x="16669" y="71648"/>
                  </a:cubicBezTo>
                  <a:cubicBezTo>
                    <a:pt x="-8889" y="102528"/>
                    <a:pt x="-4575" y="148280"/>
                    <a:pt x="26305" y="173838"/>
                  </a:cubicBezTo>
                  <a:cubicBezTo>
                    <a:pt x="29991" y="176890"/>
                    <a:pt x="33969" y="179569"/>
                    <a:pt x="38183" y="181837"/>
                  </a:cubicBezTo>
                  <a:lnTo>
                    <a:pt x="38183" y="228604"/>
                  </a:lnTo>
                  <a:lnTo>
                    <a:pt x="342983" y="228604"/>
                  </a:lnTo>
                  <a:lnTo>
                    <a:pt x="342983" y="181837"/>
                  </a:lnTo>
                  <a:cubicBezTo>
                    <a:pt x="366453" y="169142"/>
                    <a:pt x="381079" y="144607"/>
                    <a:pt x="381083" y="117924"/>
                  </a:cubicBezTo>
                  <a:close/>
                </a:path>
              </a:pathLst>
            </a:custGeom>
            <a:grpFill/>
            <a:ln w="9525" cap="flat">
              <a:noFill/>
              <a:prstDash val="solid"/>
              <a:miter/>
            </a:ln>
          </p:spPr>
          <p:txBody>
            <a:bodyPr rtlCol="0" anchor="ctr"/>
            <a:lstStyle/>
            <a:p>
              <a:endParaRPr lang="it-IT" sz="1013"/>
            </a:p>
          </p:txBody>
        </p:sp>
      </p:grpSp>
      <p:grpSp>
        <p:nvGrpSpPr>
          <p:cNvPr id="563" name="Elemento grafico 404" descr="Cameriere">
            <a:extLst>
              <a:ext uri="{FF2B5EF4-FFF2-40B4-BE49-F238E27FC236}">
                <a16:creationId xmlns:a16="http://schemas.microsoft.com/office/drawing/2014/main" id="{BF243599-9FC5-5548-B889-5D008F817D88}"/>
              </a:ext>
            </a:extLst>
          </p:cNvPr>
          <p:cNvGrpSpPr/>
          <p:nvPr/>
        </p:nvGrpSpPr>
        <p:grpSpPr>
          <a:xfrm>
            <a:off x="1330613" y="1890250"/>
            <a:ext cx="218517" cy="218517"/>
            <a:chOff x="6088800" y="3421800"/>
            <a:chExt cx="914400" cy="914400"/>
          </a:xfrm>
          <a:solidFill>
            <a:schemeClr val="accent3"/>
          </a:solidFill>
        </p:grpSpPr>
        <p:sp>
          <p:nvSpPr>
            <p:cNvPr id="564" name="Figura a mano libera 563">
              <a:extLst>
                <a:ext uri="{FF2B5EF4-FFF2-40B4-BE49-F238E27FC236}">
                  <a16:creationId xmlns:a16="http://schemas.microsoft.com/office/drawing/2014/main" id="{A1183587-37A8-8B45-A938-3998D5849560}"/>
                </a:ext>
              </a:extLst>
            </p:cNvPr>
            <p:cNvSpPr/>
            <p:nvPr/>
          </p:nvSpPr>
          <p:spPr>
            <a:xfrm>
              <a:off x="6393600" y="35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565" name="Figura a mano libera 564">
              <a:extLst>
                <a:ext uri="{FF2B5EF4-FFF2-40B4-BE49-F238E27FC236}">
                  <a16:creationId xmlns:a16="http://schemas.microsoft.com/office/drawing/2014/main" id="{50370D8B-BD47-EE4C-ABC9-3EE98CF8620C}"/>
                </a:ext>
              </a:extLst>
            </p:cNvPr>
            <p:cNvSpPr/>
            <p:nvPr/>
          </p:nvSpPr>
          <p:spPr>
            <a:xfrm>
              <a:off x="6569813" y="3909480"/>
              <a:ext cx="276225" cy="285750"/>
            </a:xfrm>
            <a:custGeom>
              <a:avLst/>
              <a:gdLst>
                <a:gd name="connsiteX0" fmla="*/ 250508 w 276225"/>
                <a:gd name="connsiteY0" fmla="*/ 80010 h 285750"/>
                <a:gd name="connsiteX1" fmla="*/ 101918 w 276225"/>
                <a:gd name="connsiteY1" fmla="*/ 7620 h 285750"/>
                <a:gd name="connsiteX2" fmla="*/ 73343 w 276225"/>
                <a:gd name="connsiteY2" fmla="*/ 0 h 285750"/>
                <a:gd name="connsiteX3" fmla="*/ 0 w 276225"/>
                <a:gd name="connsiteY3" fmla="*/ 293370 h 285750"/>
                <a:gd name="connsiteX4" fmla="*/ 280988 w 276225"/>
                <a:gd name="connsiteY4" fmla="*/ 293370 h 285750"/>
                <a:gd name="connsiteX5" fmla="*/ 280988 w 276225"/>
                <a:gd name="connsiteY5" fmla="*/ 140970 h 285750"/>
                <a:gd name="connsiteX6" fmla="*/ 250508 w 276225"/>
                <a:gd name="connsiteY6" fmla="*/ 800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285750">
                  <a:moveTo>
                    <a:pt x="250508" y="80010"/>
                  </a:moveTo>
                  <a:cubicBezTo>
                    <a:pt x="208598" y="45720"/>
                    <a:pt x="155258" y="22860"/>
                    <a:pt x="101918" y="7620"/>
                  </a:cubicBezTo>
                  <a:cubicBezTo>
                    <a:pt x="92393" y="4858"/>
                    <a:pt x="82868" y="2286"/>
                    <a:pt x="73343" y="0"/>
                  </a:cubicBezTo>
                  <a:lnTo>
                    <a:pt x="0" y="293370"/>
                  </a:lnTo>
                  <a:lnTo>
                    <a:pt x="280988" y="293370"/>
                  </a:lnTo>
                  <a:lnTo>
                    <a:pt x="280988" y="140970"/>
                  </a:lnTo>
                  <a:cubicBezTo>
                    <a:pt x="280490" y="117106"/>
                    <a:pt x="269300" y="94727"/>
                    <a:pt x="250508" y="80010"/>
                  </a:cubicBezTo>
                  <a:close/>
                </a:path>
              </a:pathLst>
            </a:custGeom>
            <a:grpFill/>
            <a:ln w="9525" cap="flat">
              <a:noFill/>
              <a:prstDash val="solid"/>
              <a:miter/>
            </a:ln>
          </p:spPr>
          <p:txBody>
            <a:bodyPr rtlCol="0" anchor="ctr"/>
            <a:lstStyle/>
            <a:p>
              <a:endParaRPr lang="it-IT" sz="1013"/>
            </a:p>
          </p:txBody>
        </p:sp>
        <p:sp>
          <p:nvSpPr>
            <p:cNvPr id="566" name="Figura a mano libera 565">
              <a:extLst>
                <a:ext uri="{FF2B5EF4-FFF2-40B4-BE49-F238E27FC236}">
                  <a16:creationId xmlns:a16="http://schemas.microsoft.com/office/drawing/2014/main" id="{376A6B60-3AD4-5A4B-BFA1-C4BA9081F665}"/>
                </a:ext>
              </a:extLst>
            </p:cNvPr>
            <p:cNvSpPr/>
            <p:nvPr/>
          </p:nvSpPr>
          <p:spPr>
            <a:xfrm>
              <a:off x="6479296" y="3881648"/>
              <a:ext cx="133350" cy="85725"/>
            </a:xfrm>
            <a:custGeom>
              <a:avLst/>
              <a:gdLst>
                <a:gd name="connsiteX0" fmla="*/ 127950 w 133350"/>
                <a:gd name="connsiteY0" fmla="*/ 92602 h 85725"/>
                <a:gd name="connsiteX1" fmla="*/ 66704 w 133350"/>
                <a:gd name="connsiteY1" fmla="*/ 56121 h 85725"/>
                <a:gd name="connsiteX2" fmla="*/ 5459 w 133350"/>
                <a:gd name="connsiteY2" fmla="*/ 92602 h 85725"/>
                <a:gd name="connsiteX3" fmla="*/ 375 w 133350"/>
                <a:gd name="connsiteY3" fmla="*/ 90815 h 85725"/>
                <a:gd name="connsiteX4" fmla="*/ 29 w 133350"/>
                <a:gd name="connsiteY4" fmla="*/ 88696 h 85725"/>
                <a:gd name="connsiteX5" fmla="*/ 29 w 133350"/>
                <a:gd name="connsiteY5" fmla="*/ 4876 h 85725"/>
                <a:gd name="connsiteX6" fmla="*/ 5459 w 133350"/>
                <a:gd name="connsiteY6" fmla="*/ 971 h 85725"/>
                <a:gd name="connsiteX7" fmla="*/ 66704 w 133350"/>
                <a:gd name="connsiteY7" fmla="*/ 36499 h 85725"/>
                <a:gd name="connsiteX8" fmla="*/ 127950 w 133350"/>
                <a:gd name="connsiteY8" fmla="*/ 495 h 85725"/>
                <a:gd name="connsiteX9" fmla="*/ 133379 w 133350"/>
                <a:gd name="connsiteY9" fmla="*/ 4400 h 85725"/>
                <a:gd name="connsiteX10" fmla="*/ 133379 w 133350"/>
                <a:gd name="connsiteY10" fmla="*/ 88220 h 85725"/>
                <a:gd name="connsiteX11" fmla="*/ 130701 w 133350"/>
                <a:gd name="connsiteY11" fmla="*/ 92895 h 85725"/>
                <a:gd name="connsiteX12" fmla="*/ 127950 w 133350"/>
                <a:gd name="connsiteY12" fmla="*/ 9260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50" h="85725">
                  <a:moveTo>
                    <a:pt x="127950" y="92602"/>
                  </a:moveTo>
                  <a:lnTo>
                    <a:pt x="66704" y="56121"/>
                  </a:lnTo>
                  <a:lnTo>
                    <a:pt x="5459" y="92602"/>
                  </a:lnTo>
                  <a:cubicBezTo>
                    <a:pt x="3561" y="93512"/>
                    <a:pt x="1286" y="92712"/>
                    <a:pt x="375" y="90815"/>
                  </a:cubicBezTo>
                  <a:cubicBezTo>
                    <a:pt x="59" y="90157"/>
                    <a:pt x="-61" y="89421"/>
                    <a:pt x="29" y="88696"/>
                  </a:cubicBezTo>
                  <a:lnTo>
                    <a:pt x="29" y="4876"/>
                  </a:lnTo>
                  <a:cubicBezTo>
                    <a:pt x="29" y="1638"/>
                    <a:pt x="2982" y="-553"/>
                    <a:pt x="5459" y="971"/>
                  </a:cubicBezTo>
                  <a:lnTo>
                    <a:pt x="66704" y="36499"/>
                  </a:lnTo>
                  <a:lnTo>
                    <a:pt x="127950" y="495"/>
                  </a:lnTo>
                  <a:cubicBezTo>
                    <a:pt x="130427" y="-1029"/>
                    <a:pt x="133379" y="1162"/>
                    <a:pt x="133379" y="4400"/>
                  </a:cubicBezTo>
                  <a:lnTo>
                    <a:pt x="133379" y="88220"/>
                  </a:lnTo>
                  <a:cubicBezTo>
                    <a:pt x="133931" y="90251"/>
                    <a:pt x="132732" y="92345"/>
                    <a:pt x="130701" y="92895"/>
                  </a:cubicBezTo>
                  <a:cubicBezTo>
                    <a:pt x="129780" y="93146"/>
                    <a:pt x="128798" y="93041"/>
                    <a:pt x="127950" y="92602"/>
                  </a:cubicBez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41C5ABD7-407B-1B40-8DB5-6604C695BA43}"/>
                </a:ext>
              </a:extLst>
            </p:cNvPr>
            <p:cNvSpPr/>
            <p:nvPr/>
          </p:nvSpPr>
          <p:spPr>
            <a:xfrm>
              <a:off x="6531713" y="399330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E813B0E9-FB64-D249-B5B5-AA219F42E2F9}"/>
                </a:ext>
              </a:extLst>
            </p:cNvPr>
            <p:cNvSpPr/>
            <p:nvPr/>
          </p:nvSpPr>
          <p:spPr>
            <a:xfrm>
              <a:off x="6531713" y="405045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EB2F1478-8CF4-6340-A0A6-F4DB3388DB18}"/>
                </a:ext>
              </a:extLst>
            </p:cNvPr>
            <p:cNvSpPr/>
            <p:nvPr/>
          </p:nvSpPr>
          <p:spPr>
            <a:xfrm>
              <a:off x="6531713" y="410760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70" name="Figura a mano libera 569">
              <a:extLst>
                <a:ext uri="{FF2B5EF4-FFF2-40B4-BE49-F238E27FC236}">
                  <a16:creationId xmlns:a16="http://schemas.microsoft.com/office/drawing/2014/main" id="{50823FCD-508E-454B-8B73-C7B74805396D}"/>
                </a:ext>
              </a:extLst>
            </p:cNvPr>
            <p:cNvSpPr/>
            <p:nvPr/>
          </p:nvSpPr>
          <p:spPr>
            <a:xfrm>
              <a:off x="6295493" y="3909956"/>
              <a:ext cx="219075" cy="285750"/>
            </a:xfrm>
            <a:custGeom>
              <a:avLst/>
              <a:gdLst>
                <a:gd name="connsiteX0" fmla="*/ 14668 w 219075"/>
                <a:gd name="connsiteY0" fmla="*/ 107442 h 285750"/>
                <a:gd name="connsiteX1" fmla="*/ 14668 w 219075"/>
                <a:gd name="connsiteY1" fmla="*/ 130112 h 285750"/>
                <a:gd name="connsiteX2" fmla="*/ 134207 w 219075"/>
                <a:gd name="connsiteY2" fmla="*/ 130112 h 285750"/>
                <a:gd name="connsiteX3" fmla="*/ 142018 w 219075"/>
                <a:gd name="connsiteY3" fmla="*/ 222980 h 285750"/>
                <a:gd name="connsiteX4" fmla="*/ 130588 w 219075"/>
                <a:gd name="connsiteY4" fmla="*/ 251555 h 285750"/>
                <a:gd name="connsiteX5" fmla="*/ 98107 w 219075"/>
                <a:gd name="connsiteY5" fmla="*/ 272225 h 285750"/>
                <a:gd name="connsiteX6" fmla="*/ 98107 w 219075"/>
                <a:gd name="connsiteY6" fmla="*/ 292894 h 285750"/>
                <a:gd name="connsiteX7" fmla="*/ 226695 w 219075"/>
                <a:gd name="connsiteY7" fmla="*/ 292894 h 285750"/>
                <a:gd name="connsiteX8" fmla="*/ 153448 w 219075"/>
                <a:gd name="connsiteY8" fmla="*/ 0 h 285750"/>
                <a:gd name="connsiteX9" fmla="*/ 124873 w 219075"/>
                <a:gd name="connsiteY9" fmla="*/ 7144 h 285750"/>
                <a:gd name="connsiteX10" fmla="*/ 0 w 219075"/>
                <a:gd name="connsiteY10" fmla="*/ 63627 h 285750"/>
                <a:gd name="connsiteX11" fmla="*/ 14668 w 219075"/>
                <a:gd name="connsiteY11" fmla="*/ 10744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075" h="285750">
                  <a:moveTo>
                    <a:pt x="14668" y="107442"/>
                  </a:moveTo>
                  <a:lnTo>
                    <a:pt x="14668" y="130112"/>
                  </a:lnTo>
                  <a:lnTo>
                    <a:pt x="134207" y="130112"/>
                  </a:lnTo>
                  <a:lnTo>
                    <a:pt x="142018" y="222980"/>
                  </a:lnTo>
                  <a:cubicBezTo>
                    <a:pt x="142396" y="233689"/>
                    <a:pt x="138247" y="244061"/>
                    <a:pt x="130588" y="251555"/>
                  </a:cubicBezTo>
                  <a:cubicBezTo>
                    <a:pt x="121570" y="260945"/>
                    <a:pt x="110432" y="268034"/>
                    <a:pt x="98107" y="272225"/>
                  </a:cubicBezTo>
                  <a:lnTo>
                    <a:pt x="98107" y="292894"/>
                  </a:lnTo>
                  <a:lnTo>
                    <a:pt x="226695" y="292894"/>
                  </a:lnTo>
                  <a:lnTo>
                    <a:pt x="153448" y="0"/>
                  </a:lnTo>
                  <a:cubicBezTo>
                    <a:pt x="143923" y="2191"/>
                    <a:pt x="134398" y="4572"/>
                    <a:pt x="124873" y="7144"/>
                  </a:cubicBezTo>
                  <a:cubicBezTo>
                    <a:pt x="80802" y="20014"/>
                    <a:pt x="38765" y="39029"/>
                    <a:pt x="0" y="63627"/>
                  </a:cubicBezTo>
                  <a:cubicBezTo>
                    <a:pt x="9526" y="76248"/>
                    <a:pt x="14675" y="91630"/>
                    <a:pt x="14668" y="107442"/>
                  </a:cubicBezTo>
                  <a:close/>
                </a:path>
              </a:pathLst>
            </a:custGeom>
            <a:grpFill/>
            <a:ln w="9525" cap="flat">
              <a:noFill/>
              <a:prstDash val="solid"/>
              <a:miter/>
            </a:ln>
          </p:spPr>
          <p:txBody>
            <a:bodyPr rtlCol="0" anchor="ctr"/>
            <a:lstStyle/>
            <a:p>
              <a:endParaRPr lang="it-IT" sz="1013"/>
            </a:p>
          </p:txBody>
        </p:sp>
        <p:sp>
          <p:nvSpPr>
            <p:cNvPr id="571" name="Figura a mano libera 570">
              <a:extLst>
                <a:ext uri="{FF2B5EF4-FFF2-40B4-BE49-F238E27FC236}">
                  <a16:creationId xmlns:a16="http://schemas.microsoft.com/office/drawing/2014/main" id="{CF2B6F5B-7DF3-BF41-A908-B8AC81AF8E8C}"/>
                </a:ext>
              </a:extLst>
            </p:cNvPr>
            <p:cNvSpPr/>
            <p:nvPr/>
          </p:nvSpPr>
          <p:spPr>
            <a:xfrm>
              <a:off x="6107850" y="3855950"/>
              <a:ext cx="504825" cy="419100"/>
            </a:xfrm>
            <a:custGeom>
              <a:avLst/>
              <a:gdLst>
                <a:gd name="connsiteX0" fmla="*/ 485775 w 504825"/>
                <a:gd name="connsiteY0" fmla="*/ 385000 h 419100"/>
                <a:gd name="connsiteX1" fmla="*/ 300609 w 504825"/>
                <a:gd name="connsiteY1" fmla="*/ 385000 h 419100"/>
                <a:gd name="connsiteX2" fmla="*/ 300609 w 504825"/>
                <a:gd name="connsiteY2" fmla="*/ 383572 h 419100"/>
                <a:gd name="connsiteX3" fmla="*/ 289370 w 504825"/>
                <a:gd name="connsiteY3" fmla="*/ 375666 h 419100"/>
                <a:gd name="connsiteX4" fmla="*/ 279845 w 504825"/>
                <a:gd name="connsiteY4" fmla="*/ 373951 h 419100"/>
                <a:gd name="connsiteX5" fmla="*/ 276320 w 504825"/>
                <a:gd name="connsiteY5" fmla="*/ 373951 h 419100"/>
                <a:gd name="connsiteX6" fmla="*/ 267843 w 504825"/>
                <a:gd name="connsiteY6" fmla="*/ 367855 h 419100"/>
                <a:gd name="connsiteX7" fmla="*/ 267843 w 504825"/>
                <a:gd name="connsiteY7" fmla="*/ 312611 h 419100"/>
                <a:gd name="connsiteX8" fmla="*/ 304800 w 504825"/>
                <a:gd name="connsiteY8" fmla="*/ 294418 h 419100"/>
                <a:gd name="connsiteX9" fmla="*/ 311563 w 504825"/>
                <a:gd name="connsiteY9" fmla="*/ 278797 h 419100"/>
                <a:gd name="connsiteX10" fmla="*/ 305181 w 504825"/>
                <a:gd name="connsiteY10" fmla="*/ 202597 h 419100"/>
                <a:gd name="connsiteX11" fmla="*/ 213646 w 504825"/>
                <a:gd name="connsiteY11" fmla="*/ 202597 h 419100"/>
                <a:gd name="connsiteX12" fmla="*/ 208217 w 504825"/>
                <a:gd name="connsiteY12" fmla="*/ 278797 h 419100"/>
                <a:gd name="connsiteX13" fmla="*/ 214598 w 504825"/>
                <a:gd name="connsiteY13" fmla="*/ 294227 h 419100"/>
                <a:gd name="connsiteX14" fmla="*/ 252698 w 504825"/>
                <a:gd name="connsiteY14" fmla="*/ 312611 h 419100"/>
                <a:gd name="connsiteX15" fmla="*/ 252698 w 504825"/>
                <a:gd name="connsiteY15" fmla="*/ 368046 h 419100"/>
                <a:gd name="connsiteX16" fmla="*/ 244507 w 504825"/>
                <a:gd name="connsiteY16" fmla="*/ 374142 h 419100"/>
                <a:gd name="connsiteX17" fmla="*/ 230600 w 504825"/>
                <a:gd name="connsiteY17" fmla="*/ 376428 h 419100"/>
                <a:gd name="connsiteX18" fmla="*/ 219361 w 504825"/>
                <a:gd name="connsiteY18" fmla="*/ 384048 h 419100"/>
                <a:gd name="connsiteX19" fmla="*/ 219837 w 504825"/>
                <a:gd name="connsiteY19" fmla="*/ 385477 h 419100"/>
                <a:gd name="connsiteX20" fmla="*/ 176403 w 504825"/>
                <a:gd name="connsiteY20" fmla="*/ 385477 h 419100"/>
                <a:gd name="connsiteX21" fmla="*/ 183261 w 504825"/>
                <a:gd name="connsiteY21" fmla="*/ 377095 h 419100"/>
                <a:gd name="connsiteX22" fmla="*/ 183261 w 504825"/>
                <a:gd name="connsiteY22" fmla="*/ 161449 h 419100"/>
                <a:gd name="connsiteX23" fmla="*/ 154686 w 504825"/>
                <a:gd name="connsiteY23" fmla="*/ 113824 h 419100"/>
                <a:gd name="connsiteX24" fmla="*/ 149447 w 504825"/>
                <a:gd name="connsiteY24" fmla="*/ 22479 h 419100"/>
                <a:gd name="connsiteX25" fmla="*/ 156591 w 504825"/>
                <a:gd name="connsiteY25" fmla="*/ 22479 h 419100"/>
                <a:gd name="connsiteX26" fmla="*/ 156591 w 504825"/>
                <a:gd name="connsiteY26" fmla="*/ 18002 h 419100"/>
                <a:gd name="connsiteX27" fmla="*/ 144304 w 504825"/>
                <a:gd name="connsiteY27" fmla="*/ 1048 h 419100"/>
                <a:gd name="connsiteX28" fmla="*/ 140970 w 504825"/>
                <a:gd name="connsiteY28" fmla="*/ 0 h 419100"/>
                <a:gd name="connsiteX29" fmla="*/ 109538 w 504825"/>
                <a:gd name="connsiteY29" fmla="*/ 0 h 419100"/>
                <a:gd name="connsiteX30" fmla="*/ 106204 w 504825"/>
                <a:gd name="connsiteY30" fmla="*/ 1048 h 419100"/>
                <a:gd name="connsiteX31" fmla="*/ 93821 w 504825"/>
                <a:gd name="connsiteY31" fmla="*/ 18002 h 419100"/>
                <a:gd name="connsiteX32" fmla="*/ 93821 w 504825"/>
                <a:gd name="connsiteY32" fmla="*/ 22479 h 419100"/>
                <a:gd name="connsiteX33" fmla="*/ 100965 w 504825"/>
                <a:gd name="connsiteY33" fmla="*/ 22479 h 419100"/>
                <a:gd name="connsiteX34" fmla="*/ 95250 w 504825"/>
                <a:gd name="connsiteY34" fmla="*/ 113824 h 419100"/>
                <a:gd name="connsiteX35" fmla="*/ 66675 w 504825"/>
                <a:gd name="connsiteY35" fmla="*/ 161449 h 419100"/>
                <a:gd name="connsiteX36" fmla="*/ 66675 w 504825"/>
                <a:gd name="connsiteY36" fmla="*/ 376619 h 419100"/>
                <a:gd name="connsiteX37" fmla="*/ 73533 w 504825"/>
                <a:gd name="connsiteY37" fmla="*/ 385000 h 419100"/>
                <a:gd name="connsiteX38" fmla="*/ 19050 w 504825"/>
                <a:gd name="connsiteY38" fmla="*/ 385000 h 419100"/>
                <a:gd name="connsiteX39" fmla="*/ 0 w 504825"/>
                <a:gd name="connsiteY39" fmla="*/ 404050 h 419100"/>
                <a:gd name="connsiteX40" fmla="*/ 19050 w 504825"/>
                <a:gd name="connsiteY40" fmla="*/ 423100 h 419100"/>
                <a:gd name="connsiteX41" fmla="*/ 485775 w 504825"/>
                <a:gd name="connsiteY41" fmla="*/ 423100 h 419100"/>
                <a:gd name="connsiteX42" fmla="*/ 504825 w 504825"/>
                <a:gd name="connsiteY42" fmla="*/ 404050 h 419100"/>
                <a:gd name="connsiteX43" fmla="*/ 485775 w 504825"/>
                <a:gd name="connsiteY43" fmla="*/ 385000 h 419100"/>
                <a:gd name="connsiteX44" fmla="*/ 225647 w 504825"/>
                <a:gd name="connsiteY44" fmla="*/ 244221 h 419100"/>
                <a:gd name="connsiteX45" fmla="*/ 227267 w 504825"/>
                <a:gd name="connsiteY45" fmla="*/ 215646 h 419100"/>
                <a:gd name="connsiteX46" fmla="*/ 293942 w 504825"/>
                <a:gd name="connsiteY46" fmla="*/ 215646 h 419100"/>
                <a:gd name="connsiteX47" fmla="*/ 295942 w 504825"/>
                <a:gd name="connsiteY47" fmla="*/ 24422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4825" h="419100">
                  <a:moveTo>
                    <a:pt x="485775" y="385000"/>
                  </a:moveTo>
                  <a:lnTo>
                    <a:pt x="300609" y="385000"/>
                  </a:lnTo>
                  <a:cubicBezTo>
                    <a:pt x="300704" y="384529"/>
                    <a:pt x="300704" y="384043"/>
                    <a:pt x="300609" y="383572"/>
                  </a:cubicBezTo>
                  <a:cubicBezTo>
                    <a:pt x="300609" y="380238"/>
                    <a:pt x="297085" y="377666"/>
                    <a:pt x="289370" y="375666"/>
                  </a:cubicBezTo>
                  <a:cubicBezTo>
                    <a:pt x="286225" y="374935"/>
                    <a:pt x="283046" y="374363"/>
                    <a:pt x="279845" y="373951"/>
                  </a:cubicBezTo>
                  <a:lnTo>
                    <a:pt x="276320" y="373951"/>
                  </a:lnTo>
                  <a:cubicBezTo>
                    <a:pt x="270891" y="372142"/>
                    <a:pt x="267843" y="369951"/>
                    <a:pt x="267843" y="367855"/>
                  </a:cubicBezTo>
                  <a:lnTo>
                    <a:pt x="267843" y="312611"/>
                  </a:lnTo>
                  <a:cubicBezTo>
                    <a:pt x="281855" y="310869"/>
                    <a:pt x="294874" y="304460"/>
                    <a:pt x="304800" y="294418"/>
                  </a:cubicBezTo>
                  <a:cubicBezTo>
                    <a:pt x="309104" y="290361"/>
                    <a:pt x="311550" y="284712"/>
                    <a:pt x="311563" y="278797"/>
                  </a:cubicBezTo>
                  <a:lnTo>
                    <a:pt x="305181" y="202597"/>
                  </a:lnTo>
                  <a:lnTo>
                    <a:pt x="213646" y="202597"/>
                  </a:lnTo>
                  <a:lnTo>
                    <a:pt x="208217" y="278797"/>
                  </a:lnTo>
                  <a:cubicBezTo>
                    <a:pt x="208067" y="284611"/>
                    <a:pt x="210385" y="290217"/>
                    <a:pt x="214598" y="294227"/>
                  </a:cubicBezTo>
                  <a:cubicBezTo>
                    <a:pt x="224820" y="304534"/>
                    <a:pt x="238269" y="311023"/>
                    <a:pt x="252698" y="312611"/>
                  </a:cubicBezTo>
                  <a:lnTo>
                    <a:pt x="252698" y="368046"/>
                  </a:lnTo>
                  <a:cubicBezTo>
                    <a:pt x="252698" y="370237"/>
                    <a:pt x="249365" y="372523"/>
                    <a:pt x="244507" y="374142"/>
                  </a:cubicBezTo>
                  <a:cubicBezTo>
                    <a:pt x="239806" y="374437"/>
                    <a:pt x="235148" y="375203"/>
                    <a:pt x="230600" y="376428"/>
                  </a:cubicBezTo>
                  <a:cubicBezTo>
                    <a:pt x="223742" y="378428"/>
                    <a:pt x="220028" y="380905"/>
                    <a:pt x="219361" y="384048"/>
                  </a:cubicBezTo>
                  <a:cubicBezTo>
                    <a:pt x="219361" y="384619"/>
                    <a:pt x="219361" y="385000"/>
                    <a:pt x="219837" y="385477"/>
                  </a:cubicBezTo>
                  <a:lnTo>
                    <a:pt x="176403" y="385477"/>
                  </a:lnTo>
                  <a:cubicBezTo>
                    <a:pt x="180785" y="383000"/>
                    <a:pt x="183261" y="380143"/>
                    <a:pt x="183261" y="377095"/>
                  </a:cubicBezTo>
                  <a:lnTo>
                    <a:pt x="183261" y="161449"/>
                  </a:lnTo>
                  <a:cubicBezTo>
                    <a:pt x="183339" y="141494"/>
                    <a:pt x="172330" y="123146"/>
                    <a:pt x="154686" y="113824"/>
                  </a:cubicBezTo>
                  <a:lnTo>
                    <a:pt x="149447" y="22479"/>
                  </a:lnTo>
                  <a:lnTo>
                    <a:pt x="156591" y="22479"/>
                  </a:lnTo>
                  <a:lnTo>
                    <a:pt x="156591" y="18002"/>
                  </a:lnTo>
                  <a:cubicBezTo>
                    <a:pt x="156630" y="10277"/>
                    <a:pt x="151658" y="3416"/>
                    <a:pt x="144304" y="1048"/>
                  </a:cubicBezTo>
                  <a:cubicBezTo>
                    <a:pt x="143314" y="390"/>
                    <a:pt x="142158" y="28"/>
                    <a:pt x="140970" y="0"/>
                  </a:cubicBezTo>
                  <a:lnTo>
                    <a:pt x="109538" y="0"/>
                  </a:lnTo>
                  <a:cubicBezTo>
                    <a:pt x="108347" y="10"/>
                    <a:pt x="107187" y="375"/>
                    <a:pt x="106204" y="1048"/>
                  </a:cubicBezTo>
                  <a:cubicBezTo>
                    <a:pt x="98830" y="3408"/>
                    <a:pt x="93825" y="10260"/>
                    <a:pt x="93821" y="18002"/>
                  </a:cubicBezTo>
                  <a:lnTo>
                    <a:pt x="93821" y="22479"/>
                  </a:lnTo>
                  <a:lnTo>
                    <a:pt x="100965" y="22479"/>
                  </a:lnTo>
                  <a:lnTo>
                    <a:pt x="95250" y="113824"/>
                  </a:lnTo>
                  <a:cubicBezTo>
                    <a:pt x="77606" y="123146"/>
                    <a:pt x="66597" y="141494"/>
                    <a:pt x="66675" y="161449"/>
                  </a:cubicBezTo>
                  <a:lnTo>
                    <a:pt x="66675" y="376619"/>
                  </a:lnTo>
                  <a:cubicBezTo>
                    <a:pt x="66675" y="379667"/>
                    <a:pt x="69152" y="382524"/>
                    <a:pt x="73533" y="385000"/>
                  </a:cubicBezTo>
                  <a:lnTo>
                    <a:pt x="19050" y="385000"/>
                  </a:lnTo>
                  <a:cubicBezTo>
                    <a:pt x="8529" y="385000"/>
                    <a:pt x="0" y="393529"/>
                    <a:pt x="0" y="404050"/>
                  </a:cubicBezTo>
                  <a:cubicBezTo>
                    <a:pt x="0" y="414572"/>
                    <a:pt x="8529" y="423100"/>
                    <a:pt x="19050" y="423100"/>
                  </a:cubicBezTo>
                  <a:lnTo>
                    <a:pt x="485775" y="423100"/>
                  </a:lnTo>
                  <a:cubicBezTo>
                    <a:pt x="496296" y="423100"/>
                    <a:pt x="504825" y="414572"/>
                    <a:pt x="504825" y="404050"/>
                  </a:cubicBezTo>
                  <a:cubicBezTo>
                    <a:pt x="504825" y="393529"/>
                    <a:pt x="496296" y="385000"/>
                    <a:pt x="485775" y="385000"/>
                  </a:cubicBezTo>
                  <a:close/>
                  <a:moveTo>
                    <a:pt x="225647" y="244221"/>
                  </a:moveTo>
                  <a:lnTo>
                    <a:pt x="227267" y="215646"/>
                  </a:lnTo>
                  <a:lnTo>
                    <a:pt x="293942" y="215646"/>
                  </a:lnTo>
                  <a:lnTo>
                    <a:pt x="295942" y="244221"/>
                  </a:lnTo>
                  <a:close/>
                </a:path>
              </a:pathLst>
            </a:custGeom>
            <a:grpFill/>
            <a:ln w="9525" cap="flat">
              <a:noFill/>
              <a:prstDash val="solid"/>
              <a:miter/>
            </a:ln>
          </p:spPr>
          <p:txBody>
            <a:bodyPr rtlCol="0" anchor="ctr"/>
            <a:lstStyle/>
            <a:p>
              <a:endParaRPr lang="it-IT" sz="1013"/>
            </a:p>
          </p:txBody>
        </p:sp>
      </p:grpSp>
      <p:grpSp>
        <p:nvGrpSpPr>
          <p:cNvPr id="590" name="Elemento grafico 406" descr="Cowboy">
            <a:extLst>
              <a:ext uri="{FF2B5EF4-FFF2-40B4-BE49-F238E27FC236}">
                <a16:creationId xmlns:a16="http://schemas.microsoft.com/office/drawing/2014/main" id="{2EDFD5B9-3122-B04C-B2E3-76A12286368D}"/>
              </a:ext>
            </a:extLst>
          </p:cNvPr>
          <p:cNvGrpSpPr/>
          <p:nvPr/>
        </p:nvGrpSpPr>
        <p:grpSpPr>
          <a:xfrm>
            <a:off x="1693431" y="1890250"/>
            <a:ext cx="218517" cy="218517"/>
            <a:chOff x="6238800" y="3571800"/>
            <a:chExt cx="914400" cy="914400"/>
          </a:xfrm>
          <a:solidFill>
            <a:schemeClr val="accent3"/>
          </a:solidFill>
        </p:grpSpPr>
        <p:sp>
          <p:nvSpPr>
            <p:cNvPr id="591" name="Figura a mano libera 590">
              <a:extLst>
                <a:ext uri="{FF2B5EF4-FFF2-40B4-BE49-F238E27FC236}">
                  <a16:creationId xmlns:a16="http://schemas.microsoft.com/office/drawing/2014/main" id="{8A03B2A6-A396-E948-A52C-CD32DE3A00A1}"/>
                </a:ext>
              </a:extLst>
            </p:cNvPr>
            <p:cNvSpPr/>
            <p:nvPr/>
          </p:nvSpPr>
          <p:spPr>
            <a:xfrm>
              <a:off x="6391200" y="4087483"/>
              <a:ext cx="114300" cy="257175"/>
            </a:xfrm>
            <a:custGeom>
              <a:avLst/>
              <a:gdLst>
                <a:gd name="connsiteX0" fmla="*/ 122396 w 114300"/>
                <a:gd name="connsiteY0" fmla="*/ 0 h 257175"/>
                <a:gd name="connsiteX1" fmla="*/ 30480 w 114300"/>
                <a:gd name="connsiteY1" fmla="*/ 52006 h 257175"/>
                <a:gd name="connsiteX2" fmla="*/ 0 w 114300"/>
                <a:gd name="connsiteY2" fmla="*/ 112967 h 257175"/>
                <a:gd name="connsiteX3" fmla="*/ 0 w 114300"/>
                <a:gd name="connsiteY3" fmla="*/ 265367 h 257175"/>
                <a:gd name="connsiteX4" fmla="*/ 94488 w 114300"/>
                <a:gd name="connsiteY4" fmla="*/ 265367 h 257175"/>
                <a:gd name="connsiteX5" fmla="*/ 122396 w 114300"/>
                <a:gd name="connsiteY5" fmla="*/ 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57175">
                  <a:moveTo>
                    <a:pt x="122396" y="0"/>
                  </a:moveTo>
                  <a:cubicBezTo>
                    <a:pt x="89970" y="13967"/>
                    <a:pt x="59152" y="31404"/>
                    <a:pt x="30480" y="52006"/>
                  </a:cubicBezTo>
                  <a:cubicBezTo>
                    <a:pt x="11687" y="66724"/>
                    <a:pt x="497" y="89103"/>
                    <a:pt x="0" y="112967"/>
                  </a:cubicBezTo>
                  <a:lnTo>
                    <a:pt x="0" y="265367"/>
                  </a:lnTo>
                  <a:lnTo>
                    <a:pt x="94488" y="265367"/>
                  </a:lnTo>
                  <a:cubicBezTo>
                    <a:pt x="115633" y="202692"/>
                    <a:pt x="117443" y="92678"/>
                    <a:pt x="122396" y="0"/>
                  </a:cubicBezTo>
                  <a:close/>
                </a:path>
              </a:pathLst>
            </a:custGeom>
            <a:grpFill/>
            <a:ln w="9525" cap="flat">
              <a:noFill/>
              <a:prstDash val="solid"/>
              <a:miter/>
            </a:ln>
          </p:spPr>
          <p:txBody>
            <a:bodyPr rtlCol="0" anchor="ctr"/>
            <a:lstStyle/>
            <a:p>
              <a:endParaRPr lang="it-IT" sz="1013"/>
            </a:p>
          </p:txBody>
        </p:sp>
        <p:sp>
          <p:nvSpPr>
            <p:cNvPr id="592" name="Figura a mano libera 591">
              <a:extLst>
                <a:ext uri="{FF2B5EF4-FFF2-40B4-BE49-F238E27FC236}">
                  <a16:creationId xmlns:a16="http://schemas.microsoft.com/office/drawing/2014/main" id="{414D4504-794D-0148-9F13-4E38C49C9176}"/>
                </a:ext>
              </a:extLst>
            </p:cNvPr>
            <p:cNvSpPr/>
            <p:nvPr/>
          </p:nvSpPr>
          <p:spPr>
            <a:xfrm>
              <a:off x="6609227" y="4048050"/>
              <a:ext cx="171450" cy="304800"/>
            </a:xfrm>
            <a:custGeom>
              <a:avLst/>
              <a:gdLst>
                <a:gd name="connsiteX0" fmla="*/ 76676 w 171450"/>
                <a:gd name="connsiteY0" fmla="*/ 304800 h 304800"/>
                <a:gd name="connsiteX1" fmla="*/ 105251 w 171450"/>
                <a:gd name="connsiteY1" fmla="*/ 304800 h 304800"/>
                <a:gd name="connsiteX2" fmla="*/ 174403 w 171450"/>
                <a:gd name="connsiteY2" fmla="*/ 9525 h 304800"/>
                <a:gd name="connsiteX3" fmla="*/ 86773 w 171450"/>
                <a:gd name="connsiteY3" fmla="*/ 0 h 304800"/>
                <a:gd name="connsiteX4" fmla="*/ 0 w 171450"/>
                <a:gd name="connsiteY4" fmla="*/ 9525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304800">
                  <a:moveTo>
                    <a:pt x="76676" y="304800"/>
                  </a:moveTo>
                  <a:lnTo>
                    <a:pt x="105251" y="304800"/>
                  </a:lnTo>
                  <a:lnTo>
                    <a:pt x="174403" y="9525"/>
                  </a:lnTo>
                  <a:cubicBezTo>
                    <a:pt x="145600" y="3329"/>
                    <a:pt x="116234" y="137"/>
                    <a:pt x="86773" y="0"/>
                  </a:cubicBezTo>
                  <a:cubicBezTo>
                    <a:pt x="57600" y="205"/>
                    <a:pt x="28524" y="3396"/>
                    <a:pt x="0" y="9525"/>
                  </a:cubicBez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8578F9FC-3B46-B041-A031-A27A09CECD86}"/>
                </a:ext>
              </a:extLst>
            </p:cNvPr>
            <p:cNvSpPr/>
            <p:nvPr/>
          </p:nvSpPr>
          <p:spPr>
            <a:xfrm>
              <a:off x="6881738" y="4087960"/>
              <a:ext cx="114300" cy="257175"/>
            </a:xfrm>
            <a:custGeom>
              <a:avLst/>
              <a:gdLst>
                <a:gd name="connsiteX0" fmla="*/ 88583 w 114300"/>
                <a:gd name="connsiteY0" fmla="*/ 51530 h 257175"/>
                <a:gd name="connsiteX1" fmla="*/ 0 w 114300"/>
                <a:gd name="connsiteY1" fmla="*/ 0 h 257175"/>
                <a:gd name="connsiteX2" fmla="*/ 27908 w 114300"/>
                <a:gd name="connsiteY2" fmla="*/ 264890 h 257175"/>
                <a:gd name="connsiteX3" fmla="*/ 119063 w 114300"/>
                <a:gd name="connsiteY3" fmla="*/ 264890 h 257175"/>
                <a:gd name="connsiteX4" fmla="*/ 119063 w 114300"/>
                <a:gd name="connsiteY4" fmla="*/ 112490 h 257175"/>
                <a:gd name="connsiteX5" fmla="*/ 88583 w 114300"/>
                <a:gd name="connsiteY5" fmla="*/ 5153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57175">
                  <a:moveTo>
                    <a:pt x="88583" y="51530"/>
                  </a:moveTo>
                  <a:cubicBezTo>
                    <a:pt x="61724" y="30129"/>
                    <a:pt x="31880" y="12769"/>
                    <a:pt x="0" y="0"/>
                  </a:cubicBezTo>
                  <a:cubicBezTo>
                    <a:pt x="4953" y="92583"/>
                    <a:pt x="6763" y="202311"/>
                    <a:pt x="27908" y="264890"/>
                  </a:cubicBezTo>
                  <a:lnTo>
                    <a:pt x="119063" y="264890"/>
                  </a:lnTo>
                  <a:lnTo>
                    <a:pt x="119063" y="112490"/>
                  </a:lnTo>
                  <a:cubicBezTo>
                    <a:pt x="118565" y="88626"/>
                    <a:pt x="107375" y="66247"/>
                    <a:pt x="88583" y="51530"/>
                  </a:cubicBez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0BA01E2D-4246-FE41-AE32-3E8D71ADEEED}"/>
                </a:ext>
              </a:extLst>
            </p:cNvPr>
            <p:cNvSpPr/>
            <p:nvPr/>
          </p:nvSpPr>
          <p:spPr>
            <a:xfrm>
              <a:off x="6427101" y="3607657"/>
              <a:ext cx="533400" cy="238125"/>
            </a:xfrm>
            <a:custGeom>
              <a:avLst/>
              <a:gdLst>
                <a:gd name="connsiteX0" fmla="*/ 521788 w 533400"/>
                <a:gd name="connsiteY0" fmla="*/ 113876 h 238125"/>
                <a:gd name="connsiteX1" fmla="*/ 483718 w 533400"/>
                <a:gd name="connsiteY1" fmla="*/ 127432 h 238125"/>
                <a:gd name="connsiteX2" fmla="*/ 483688 w 533400"/>
                <a:gd name="connsiteY2" fmla="*/ 127497 h 238125"/>
                <a:gd name="connsiteX3" fmla="*/ 412822 w 533400"/>
                <a:gd name="connsiteY3" fmla="*/ 163787 h 238125"/>
                <a:gd name="connsiteX4" fmla="*/ 381675 w 533400"/>
                <a:gd name="connsiteY4" fmla="*/ 44534 h 238125"/>
                <a:gd name="connsiteX5" fmla="*/ 326049 w 533400"/>
                <a:gd name="connsiteY5" fmla="*/ 2243 h 238125"/>
                <a:gd name="connsiteX6" fmla="*/ 268899 w 533400"/>
                <a:gd name="connsiteY6" fmla="*/ 30818 h 238125"/>
                <a:gd name="connsiteX7" fmla="*/ 211749 w 533400"/>
                <a:gd name="connsiteY7" fmla="*/ 2243 h 238125"/>
                <a:gd name="connsiteX8" fmla="*/ 156123 w 533400"/>
                <a:gd name="connsiteY8" fmla="*/ 44439 h 238125"/>
                <a:gd name="connsiteX9" fmla="*/ 124976 w 533400"/>
                <a:gd name="connsiteY9" fmla="*/ 164168 h 238125"/>
                <a:gd name="connsiteX10" fmla="*/ 54015 w 533400"/>
                <a:gd name="connsiteY10" fmla="*/ 127878 h 238125"/>
                <a:gd name="connsiteX11" fmla="*/ 15557 w 533400"/>
                <a:gd name="connsiteY11" fmla="*/ 115468 h 238125"/>
                <a:gd name="connsiteX12" fmla="*/ 2199 w 533400"/>
                <a:gd name="connsiteY12" fmla="*/ 151881 h 238125"/>
                <a:gd name="connsiteX13" fmla="*/ 268899 w 533400"/>
                <a:gd name="connsiteY13" fmla="*/ 240368 h 238125"/>
                <a:gd name="connsiteX14" fmla="*/ 535599 w 533400"/>
                <a:gd name="connsiteY14" fmla="*/ 151881 h 238125"/>
                <a:gd name="connsiteX15" fmla="*/ 521820 w 533400"/>
                <a:gd name="connsiteY15" fmla="*/ 113891 h 238125"/>
                <a:gd name="connsiteX16" fmla="*/ 521788 w 533400"/>
                <a:gd name="connsiteY16" fmla="*/ 11387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3400" h="238125">
                  <a:moveTo>
                    <a:pt x="521788" y="113876"/>
                  </a:moveTo>
                  <a:cubicBezTo>
                    <a:pt x="507531" y="107107"/>
                    <a:pt x="490487" y="113176"/>
                    <a:pt x="483718" y="127432"/>
                  </a:cubicBezTo>
                  <a:cubicBezTo>
                    <a:pt x="483708" y="127454"/>
                    <a:pt x="483698" y="127475"/>
                    <a:pt x="483688" y="127497"/>
                  </a:cubicBezTo>
                  <a:cubicBezTo>
                    <a:pt x="474163" y="147975"/>
                    <a:pt x="435110" y="161596"/>
                    <a:pt x="412822" y="163787"/>
                  </a:cubicBezTo>
                  <a:lnTo>
                    <a:pt x="381675" y="44534"/>
                  </a:lnTo>
                  <a:cubicBezTo>
                    <a:pt x="376817" y="20055"/>
                    <a:pt x="351290" y="-8235"/>
                    <a:pt x="326049" y="2243"/>
                  </a:cubicBezTo>
                  <a:cubicBezTo>
                    <a:pt x="311285" y="8339"/>
                    <a:pt x="287949" y="30818"/>
                    <a:pt x="268899" y="30818"/>
                  </a:cubicBezTo>
                  <a:cubicBezTo>
                    <a:pt x="249849" y="30818"/>
                    <a:pt x="226703" y="8339"/>
                    <a:pt x="211749" y="2243"/>
                  </a:cubicBezTo>
                  <a:cubicBezTo>
                    <a:pt x="186508" y="-8235"/>
                    <a:pt x="160981" y="20055"/>
                    <a:pt x="156123" y="44439"/>
                  </a:cubicBezTo>
                  <a:lnTo>
                    <a:pt x="124976" y="164168"/>
                  </a:lnTo>
                  <a:cubicBezTo>
                    <a:pt x="102688" y="162073"/>
                    <a:pt x="63635" y="148357"/>
                    <a:pt x="54015" y="127878"/>
                  </a:cubicBezTo>
                  <a:cubicBezTo>
                    <a:pt x="46822" y="113831"/>
                    <a:pt x="29603" y="108274"/>
                    <a:pt x="15557" y="115468"/>
                  </a:cubicBezTo>
                  <a:cubicBezTo>
                    <a:pt x="2286" y="122263"/>
                    <a:pt x="-3530" y="138117"/>
                    <a:pt x="2199" y="151881"/>
                  </a:cubicBezTo>
                  <a:cubicBezTo>
                    <a:pt x="22106" y="194076"/>
                    <a:pt x="173649" y="240368"/>
                    <a:pt x="268899" y="240368"/>
                  </a:cubicBezTo>
                  <a:cubicBezTo>
                    <a:pt x="373674" y="240368"/>
                    <a:pt x="515692" y="194076"/>
                    <a:pt x="535599" y="151881"/>
                  </a:cubicBezTo>
                  <a:cubicBezTo>
                    <a:pt x="542284" y="137586"/>
                    <a:pt x="536115" y="120577"/>
                    <a:pt x="521820" y="113891"/>
                  </a:cubicBezTo>
                  <a:cubicBezTo>
                    <a:pt x="521809" y="113886"/>
                    <a:pt x="521798" y="113881"/>
                    <a:pt x="521788" y="113876"/>
                  </a:cubicBezTo>
                  <a:close/>
                </a:path>
              </a:pathLst>
            </a:custGeom>
            <a:grpFill/>
            <a:ln w="9525" cap="flat">
              <a:noFill/>
              <a:prstDash val="solid"/>
              <a:miter/>
            </a:ln>
          </p:spPr>
          <p:txBody>
            <a:bodyPr rtlCol="0" anchor="ctr"/>
            <a:lstStyle/>
            <a:p>
              <a:endParaRPr lang="it-IT" sz="1013"/>
            </a:p>
          </p:txBody>
        </p:sp>
        <p:sp>
          <p:nvSpPr>
            <p:cNvPr id="595" name="Figura a mano libera 594">
              <a:extLst>
                <a:ext uri="{FF2B5EF4-FFF2-40B4-BE49-F238E27FC236}">
                  <a16:creationId xmlns:a16="http://schemas.microsoft.com/office/drawing/2014/main" id="{1D076F61-AD3D-9947-85EA-C8C78A5D2EC5}"/>
                </a:ext>
              </a:extLst>
            </p:cNvPr>
            <p:cNvSpPr/>
            <p:nvPr/>
          </p:nvSpPr>
          <p:spPr>
            <a:xfrm>
              <a:off x="6543600" y="3852502"/>
              <a:ext cx="304800" cy="152400"/>
            </a:xfrm>
            <a:custGeom>
              <a:avLst/>
              <a:gdLst>
                <a:gd name="connsiteX0" fmla="*/ 152400 w 304800"/>
                <a:gd name="connsiteY0" fmla="*/ 24098 h 152400"/>
                <a:gd name="connsiteX1" fmla="*/ 0 w 304800"/>
                <a:gd name="connsiteY1" fmla="*/ 0 h 152400"/>
                <a:gd name="connsiteX2" fmla="*/ 0 w 304800"/>
                <a:gd name="connsiteY2" fmla="*/ 5048 h 152400"/>
                <a:gd name="connsiteX3" fmla="*/ 152400 w 304800"/>
                <a:gd name="connsiteY3" fmla="*/ 157448 h 152400"/>
                <a:gd name="connsiteX4" fmla="*/ 304800 w 304800"/>
                <a:gd name="connsiteY4" fmla="*/ 5048 h 152400"/>
                <a:gd name="connsiteX5" fmla="*/ 304800 w 304800"/>
                <a:gd name="connsiteY5" fmla="*/ 1048 h 152400"/>
                <a:gd name="connsiteX6" fmla="*/ 152400 w 304800"/>
                <a:gd name="connsiteY6" fmla="*/ 2409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52400">
                  <a:moveTo>
                    <a:pt x="152400" y="24098"/>
                  </a:moveTo>
                  <a:cubicBezTo>
                    <a:pt x="100765" y="22765"/>
                    <a:pt x="49527" y="14663"/>
                    <a:pt x="0" y="0"/>
                  </a:cubicBezTo>
                  <a:cubicBezTo>
                    <a:pt x="0" y="1715"/>
                    <a:pt x="0" y="3334"/>
                    <a:pt x="0" y="5048"/>
                  </a:cubicBezTo>
                  <a:cubicBezTo>
                    <a:pt x="0" y="89217"/>
                    <a:pt x="68231" y="157448"/>
                    <a:pt x="152400" y="157448"/>
                  </a:cubicBezTo>
                  <a:cubicBezTo>
                    <a:pt x="236569" y="157448"/>
                    <a:pt x="304800" y="89217"/>
                    <a:pt x="304800" y="5048"/>
                  </a:cubicBezTo>
                  <a:cubicBezTo>
                    <a:pt x="304800" y="3715"/>
                    <a:pt x="304800" y="2381"/>
                    <a:pt x="304800" y="1048"/>
                  </a:cubicBezTo>
                  <a:cubicBezTo>
                    <a:pt x="255204" y="15261"/>
                    <a:pt x="203981" y="23009"/>
                    <a:pt x="152400" y="24098"/>
                  </a:cubicBezTo>
                  <a:close/>
                </a:path>
              </a:pathLst>
            </a:custGeom>
            <a:grpFill/>
            <a:ln w="9525" cap="flat">
              <a:noFill/>
              <a:prstDash val="solid"/>
              <a:miter/>
            </a:ln>
          </p:spPr>
          <p:txBody>
            <a:bodyPr rtlCol="0" anchor="ctr"/>
            <a:lstStyle/>
            <a:p>
              <a:endParaRPr lang="it-IT" sz="1013"/>
            </a:p>
          </p:txBody>
        </p:sp>
      </p:grpSp>
      <p:grpSp>
        <p:nvGrpSpPr>
          <p:cNvPr id="596" name="Elemento grafico 408" descr="Soldato">
            <a:extLst>
              <a:ext uri="{FF2B5EF4-FFF2-40B4-BE49-F238E27FC236}">
                <a16:creationId xmlns:a16="http://schemas.microsoft.com/office/drawing/2014/main" id="{A1E5AA4F-F8CE-0940-BCB4-48F92502D1EB}"/>
              </a:ext>
            </a:extLst>
          </p:cNvPr>
          <p:cNvGrpSpPr/>
          <p:nvPr/>
        </p:nvGrpSpPr>
        <p:grpSpPr>
          <a:xfrm>
            <a:off x="2056250" y="1890250"/>
            <a:ext cx="218517" cy="218517"/>
            <a:chOff x="6388800" y="3721800"/>
            <a:chExt cx="914400" cy="914400"/>
          </a:xfrm>
          <a:solidFill>
            <a:schemeClr val="accent3"/>
          </a:solidFill>
        </p:grpSpPr>
        <p:sp>
          <p:nvSpPr>
            <p:cNvPr id="597" name="Figura a mano libera 596">
              <a:extLst>
                <a:ext uri="{FF2B5EF4-FFF2-40B4-BE49-F238E27FC236}">
                  <a16:creationId xmlns:a16="http://schemas.microsoft.com/office/drawing/2014/main" id="{ED537C91-3CBD-2A4F-9FE9-F32742D2EE29}"/>
                </a:ext>
              </a:extLst>
            </p:cNvPr>
            <p:cNvSpPr/>
            <p:nvPr/>
          </p:nvSpPr>
          <p:spPr>
            <a:xfrm>
              <a:off x="6541200" y="4225577"/>
              <a:ext cx="285750" cy="276225"/>
            </a:xfrm>
            <a:custGeom>
              <a:avLst/>
              <a:gdLst>
                <a:gd name="connsiteX0" fmla="*/ 158020 w 285750"/>
                <a:gd name="connsiteY0" fmla="*/ 2191 h 276225"/>
                <a:gd name="connsiteX1" fmla="*/ 152972 w 285750"/>
                <a:gd name="connsiteY1" fmla="*/ 0 h 276225"/>
                <a:gd name="connsiteX2" fmla="*/ 30480 w 285750"/>
                <a:gd name="connsiteY2" fmla="*/ 63913 h 276225"/>
                <a:gd name="connsiteX3" fmla="*/ 0 w 285750"/>
                <a:gd name="connsiteY3" fmla="*/ 124873 h 276225"/>
                <a:gd name="connsiteX4" fmla="*/ 0 w 285750"/>
                <a:gd name="connsiteY4" fmla="*/ 277273 h 276225"/>
                <a:gd name="connsiteX5" fmla="*/ 290513 w 285750"/>
                <a:gd name="connsiteY5" fmla="*/ 277273 h 276225"/>
                <a:gd name="connsiteX6" fmla="*/ 290513 w 285750"/>
                <a:gd name="connsiteY6" fmla="*/ 59436 h 276225"/>
                <a:gd name="connsiteX7" fmla="*/ 283940 w 285750"/>
                <a:gd name="connsiteY7" fmla="*/ 56674 h 276225"/>
                <a:gd name="connsiteX8" fmla="*/ 65246 w 285750"/>
                <a:gd name="connsiteY8" fmla="*/ 115919 h 276225"/>
                <a:gd name="connsiteX9" fmla="*/ 46196 w 285750"/>
                <a:gd name="connsiteY9" fmla="*/ 83153 h 276225"/>
                <a:gd name="connsiteX10" fmla="*/ 144209 w 285750"/>
                <a:gd name="connsiteY10" fmla="*/ 32480 h 276225"/>
                <a:gd name="connsiteX11" fmla="*/ 159544 w 285750"/>
                <a:gd name="connsiteY11" fmla="*/ 67723 h 276225"/>
                <a:gd name="connsiteX12" fmla="*/ 65246 w 285750"/>
                <a:gd name="connsiteY12" fmla="*/ 11591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276225">
                  <a:moveTo>
                    <a:pt x="158020" y="2191"/>
                  </a:moveTo>
                  <a:lnTo>
                    <a:pt x="152972" y="0"/>
                  </a:lnTo>
                  <a:cubicBezTo>
                    <a:pt x="109334" y="15426"/>
                    <a:pt x="68095" y="36943"/>
                    <a:pt x="30480" y="63913"/>
                  </a:cubicBezTo>
                  <a:cubicBezTo>
                    <a:pt x="11687" y="78630"/>
                    <a:pt x="497" y="101009"/>
                    <a:pt x="0" y="124873"/>
                  </a:cubicBezTo>
                  <a:lnTo>
                    <a:pt x="0" y="277273"/>
                  </a:lnTo>
                  <a:lnTo>
                    <a:pt x="290513" y="277273"/>
                  </a:lnTo>
                  <a:lnTo>
                    <a:pt x="290513" y="59436"/>
                  </a:lnTo>
                  <a:lnTo>
                    <a:pt x="283940" y="56674"/>
                  </a:lnTo>
                  <a:close/>
                  <a:moveTo>
                    <a:pt x="65246" y="115919"/>
                  </a:moveTo>
                  <a:lnTo>
                    <a:pt x="46196" y="83153"/>
                  </a:lnTo>
                  <a:cubicBezTo>
                    <a:pt x="77632" y="63973"/>
                    <a:pt x="110384" y="47039"/>
                    <a:pt x="144209" y="32480"/>
                  </a:cubicBezTo>
                  <a:lnTo>
                    <a:pt x="159544" y="67723"/>
                  </a:lnTo>
                  <a:cubicBezTo>
                    <a:pt x="127031" y="81582"/>
                    <a:pt x="95523" y="97687"/>
                    <a:pt x="65246" y="115919"/>
                  </a:cubicBezTo>
                  <a:close/>
                </a:path>
              </a:pathLst>
            </a:custGeom>
            <a:grpFill/>
            <a:ln w="9525" cap="flat">
              <a:noFill/>
              <a:prstDash val="solid"/>
              <a:miter/>
            </a:ln>
          </p:spPr>
          <p:txBody>
            <a:bodyPr rtlCol="0" anchor="ctr"/>
            <a:lstStyle/>
            <a:p>
              <a:endParaRPr lang="it-IT" sz="1013"/>
            </a:p>
          </p:txBody>
        </p:sp>
        <p:sp>
          <p:nvSpPr>
            <p:cNvPr id="598" name="Figura a mano libera 597">
              <a:extLst>
                <a:ext uri="{FF2B5EF4-FFF2-40B4-BE49-F238E27FC236}">
                  <a16:creationId xmlns:a16="http://schemas.microsoft.com/office/drawing/2014/main" id="{79AE604C-C577-B943-A432-BF5B6C9EE737}"/>
                </a:ext>
              </a:extLst>
            </p:cNvPr>
            <p:cNvSpPr/>
            <p:nvPr/>
          </p:nvSpPr>
          <p:spPr>
            <a:xfrm>
              <a:off x="6706745" y="4174714"/>
              <a:ext cx="123825" cy="85725"/>
            </a:xfrm>
            <a:custGeom>
              <a:avLst/>
              <a:gdLst>
                <a:gd name="connsiteX0" fmla="*/ 0 w 123825"/>
                <a:gd name="connsiteY0" fmla="*/ 35528 h 85725"/>
                <a:gd name="connsiteX1" fmla="*/ 15049 w 123825"/>
                <a:gd name="connsiteY1" fmla="*/ 42101 h 85725"/>
                <a:gd name="connsiteX2" fmla="*/ 124968 w 123825"/>
                <a:gd name="connsiteY2" fmla="*/ 89630 h 85725"/>
                <a:gd name="connsiteX3" fmla="*/ 124968 w 123825"/>
                <a:gd name="connsiteY3" fmla="*/ 32480 h 85725"/>
                <a:gd name="connsiteX4" fmla="*/ 35243 w 123825"/>
                <a:gd name="connsiteY4" fmla="*/ 0 h 85725"/>
                <a:gd name="connsiteX5" fmla="*/ 0 w 123825"/>
                <a:gd name="connsiteY5" fmla="*/ 3552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85725">
                  <a:moveTo>
                    <a:pt x="0" y="35528"/>
                  </a:moveTo>
                  <a:lnTo>
                    <a:pt x="15049" y="42101"/>
                  </a:lnTo>
                  <a:lnTo>
                    <a:pt x="124968" y="89630"/>
                  </a:lnTo>
                  <a:lnTo>
                    <a:pt x="124968" y="32480"/>
                  </a:lnTo>
                  <a:lnTo>
                    <a:pt x="35243" y="0"/>
                  </a:lnTo>
                  <a:lnTo>
                    <a:pt x="0" y="35528"/>
                  </a:lnTo>
                  <a:close/>
                </a:path>
              </a:pathLst>
            </a:custGeom>
            <a:grpFill/>
            <a:ln w="9525" cap="flat">
              <a:noFill/>
              <a:prstDash val="solid"/>
              <a:miter/>
            </a:ln>
          </p:spPr>
          <p:txBody>
            <a:bodyPr rtlCol="0" anchor="ctr"/>
            <a:lstStyle/>
            <a:p>
              <a:endParaRPr lang="it-IT" sz="1013"/>
            </a:p>
          </p:txBody>
        </p:sp>
        <p:sp>
          <p:nvSpPr>
            <p:cNvPr id="599" name="Figura a mano libera 598">
              <a:extLst>
                <a:ext uri="{FF2B5EF4-FFF2-40B4-BE49-F238E27FC236}">
                  <a16:creationId xmlns:a16="http://schemas.microsoft.com/office/drawing/2014/main" id="{747906F8-175C-E94B-82B4-73FF3DA5519C}"/>
                </a:ext>
              </a:extLst>
            </p:cNvPr>
            <p:cNvSpPr/>
            <p:nvPr/>
          </p:nvSpPr>
          <p:spPr>
            <a:xfrm>
              <a:off x="6860288" y="4174714"/>
              <a:ext cx="123825" cy="85725"/>
            </a:xfrm>
            <a:custGeom>
              <a:avLst/>
              <a:gdLst>
                <a:gd name="connsiteX0" fmla="*/ 89725 w 123825"/>
                <a:gd name="connsiteY0" fmla="*/ 0 h 85725"/>
                <a:gd name="connsiteX1" fmla="*/ 0 w 123825"/>
                <a:gd name="connsiteY1" fmla="*/ 32480 h 85725"/>
                <a:gd name="connsiteX2" fmla="*/ 0 w 123825"/>
                <a:gd name="connsiteY2" fmla="*/ 89535 h 85725"/>
                <a:gd name="connsiteX3" fmla="*/ 124968 w 123825"/>
                <a:gd name="connsiteY3" fmla="*/ 35528 h 85725"/>
                <a:gd name="connsiteX4" fmla="*/ 89725 w 123825"/>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85725">
                  <a:moveTo>
                    <a:pt x="89725" y="0"/>
                  </a:moveTo>
                  <a:lnTo>
                    <a:pt x="0" y="32480"/>
                  </a:lnTo>
                  <a:lnTo>
                    <a:pt x="0" y="89535"/>
                  </a:lnTo>
                  <a:lnTo>
                    <a:pt x="124968" y="35528"/>
                  </a:lnTo>
                  <a:lnTo>
                    <a:pt x="89725" y="0"/>
                  </a:lnTo>
                  <a:close/>
                </a:path>
              </a:pathLst>
            </a:custGeom>
            <a:grpFill/>
            <a:ln w="9525" cap="flat">
              <a:noFill/>
              <a:prstDash val="solid"/>
              <a:miter/>
            </a:ln>
          </p:spPr>
          <p:txBody>
            <a:bodyPr rtlCol="0" anchor="ctr"/>
            <a:lstStyle/>
            <a:p>
              <a:endParaRPr lang="it-IT" sz="1013"/>
            </a:p>
          </p:txBody>
        </p:sp>
        <p:sp>
          <p:nvSpPr>
            <p:cNvPr id="600" name="Figura a mano libera 599">
              <a:extLst>
                <a:ext uri="{FF2B5EF4-FFF2-40B4-BE49-F238E27FC236}">
                  <a16:creationId xmlns:a16="http://schemas.microsoft.com/office/drawing/2014/main" id="{7D5C4308-28E9-CE49-8D95-E22A90FEBA27}"/>
                </a:ext>
              </a:extLst>
            </p:cNvPr>
            <p:cNvSpPr/>
            <p:nvPr/>
          </p:nvSpPr>
          <p:spPr>
            <a:xfrm>
              <a:off x="6860288" y="4225387"/>
              <a:ext cx="285750" cy="276225"/>
            </a:xfrm>
            <a:custGeom>
              <a:avLst/>
              <a:gdLst>
                <a:gd name="connsiteX0" fmla="*/ 260033 w 285750"/>
                <a:gd name="connsiteY0" fmla="*/ 64103 h 276225"/>
                <a:gd name="connsiteX1" fmla="*/ 138113 w 285750"/>
                <a:gd name="connsiteY1" fmla="*/ 0 h 276225"/>
                <a:gd name="connsiteX2" fmla="*/ 132683 w 285750"/>
                <a:gd name="connsiteY2" fmla="*/ 2381 h 276225"/>
                <a:gd name="connsiteX3" fmla="*/ 6572 w 285750"/>
                <a:gd name="connsiteY3" fmla="*/ 56864 h 276225"/>
                <a:gd name="connsiteX4" fmla="*/ 0 w 285750"/>
                <a:gd name="connsiteY4" fmla="*/ 59627 h 276225"/>
                <a:gd name="connsiteX5" fmla="*/ 0 w 285750"/>
                <a:gd name="connsiteY5" fmla="*/ 277463 h 276225"/>
                <a:gd name="connsiteX6" fmla="*/ 290513 w 285750"/>
                <a:gd name="connsiteY6" fmla="*/ 277463 h 276225"/>
                <a:gd name="connsiteX7" fmla="*/ 290513 w 285750"/>
                <a:gd name="connsiteY7" fmla="*/ 125063 h 276225"/>
                <a:gd name="connsiteX8" fmla="*/ 260033 w 285750"/>
                <a:gd name="connsiteY8" fmla="*/ 64103 h 276225"/>
                <a:gd name="connsiteX9" fmla="*/ 230315 w 285750"/>
                <a:gd name="connsiteY9" fmla="*/ 116110 h 276225"/>
                <a:gd name="connsiteX10" fmla="*/ 136017 w 285750"/>
                <a:gd name="connsiteY10" fmla="*/ 67532 h 276225"/>
                <a:gd name="connsiteX11" fmla="*/ 151352 w 285750"/>
                <a:gd name="connsiteY11" fmla="*/ 32671 h 276225"/>
                <a:gd name="connsiteX12" fmla="*/ 249650 w 285750"/>
                <a:gd name="connsiteY12" fmla="*/ 833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276225">
                  <a:moveTo>
                    <a:pt x="260033" y="64103"/>
                  </a:moveTo>
                  <a:cubicBezTo>
                    <a:pt x="223512" y="35681"/>
                    <a:pt x="182229" y="13975"/>
                    <a:pt x="138113" y="0"/>
                  </a:cubicBezTo>
                  <a:lnTo>
                    <a:pt x="132683" y="2381"/>
                  </a:lnTo>
                  <a:lnTo>
                    <a:pt x="6572" y="56864"/>
                  </a:lnTo>
                  <a:lnTo>
                    <a:pt x="0" y="59627"/>
                  </a:lnTo>
                  <a:lnTo>
                    <a:pt x="0" y="277463"/>
                  </a:lnTo>
                  <a:lnTo>
                    <a:pt x="290513" y="277463"/>
                  </a:lnTo>
                  <a:lnTo>
                    <a:pt x="290513" y="125063"/>
                  </a:lnTo>
                  <a:cubicBezTo>
                    <a:pt x="290015" y="101199"/>
                    <a:pt x="278825" y="78820"/>
                    <a:pt x="260033" y="64103"/>
                  </a:cubicBezTo>
                  <a:close/>
                  <a:moveTo>
                    <a:pt x="230315" y="116110"/>
                  </a:moveTo>
                  <a:cubicBezTo>
                    <a:pt x="200058" y="97728"/>
                    <a:pt x="168549" y="81496"/>
                    <a:pt x="136017" y="67532"/>
                  </a:cubicBezTo>
                  <a:lnTo>
                    <a:pt x="151352" y="32671"/>
                  </a:lnTo>
                  <a:cubicBezTo>
                    <a:pt x="185293" y="47178"/>
                    <a:pt x="218144" y="64114"/>
                    <a:pt x="249650" y="83344"/>
                  </a:cubicBezTo>
                  <a:close/>
                </a:path>
              </a:pathLst>
            </a:custGeom>
            <a:grpFill/>
            <a:ln w="9525" cap="flat">
              <a:noFill/>
              <a:prstDash val="solid"/>
              <a:miter/>
            </a:ln>
          </p:spPr>
          <p:txBody>
            <a:bodyPr rtlCol="0" anchor="ctr"/>
            <a:lstStyle/>
            <a:p>
              <a:endParaRPr lang="it-IT" sz="1013"/>
            </a:p>
          </p:txBody>
        </p:sp>
        <p:sp>
          <p:nvSpPr>
            <p:cNvPr id="601" name="Figura a mano libera 600">
              <a:extLst>
                <a:ext uri="{FF2B5EF4-FFF2-40B4-BE49-F238E27FC236}">
                  <a16:creationId xmlns:a16="http://schemas.microsoft.com/office/drawing/2014/main" id="{DB3A5EF7-BA07-E748-A3A1-77DA52067442}"/>
                </a:ext>
              </a:extLst>
            </p:cNvPr>
            <p:cNvSpPr/>
            <p:nvPr/>
          </p:nvSpPr>
          <p:spPr>
            <a:xfrm>
              <a:off x="6634831" y="3743231"/>
              <a:ext cx="419100" cy="257175"/>
            </a:xfrm>
            <a:custGeom>
              <a:avLst/>
              <a:gdLst>
                <a:gd name="connsiteX0" fmla="*/ 27718 w 419100"/>
                <a:gd name="connsiteY0" fmla="*/ 168212 h 257175"/>
                <a:gd name="connsiteX1" fmla="*/ 27718 w 419100"/>
                <a:gd name="connsiteY1" fmla="*/ 161068 h 257175"/>
                <a:gd name="connsiteX2" fmla="*/ 27718 w 419100"/>
                <a:gd name="connsiteY2" fmla="*/ 145256 h 257175"/>
                <a:gd name="connsiteX3" fmla="*/ 208693 w 419100"/>
                <a:gd name="connsiteY3" fmla="*/ 0 h 257175"/>
                <a:gd name="connsiteX4" fmla="*/ 213646 w 419100"/>
                <a:gd name="connsiteY4" fmla="*/ 0 h 257175"/>
                <a:gd name="connsiteX5" fmla="*/ 394621 w 419100"/>
                <a:gd name="connsiteY5" fmla="*/ 145256 h 257175"/>
                <a:gd name="connsiteX6" fmla="*/ 394621 w 419100"/>
                <a:gd name="connsiteY6" fmla="*/ 168212 h 257175"/>
                <a:gd name="connsiteX7" fmla="*/ 422338 w 419100"/>
                <a:gd name="connsiteY7" fmla="*/ 255365 h 257175"/>
                <a:gd name="connsiteX8" fmla="*/ 362045 w 419100"/>
                <a:gd name="connsiteY8" fmla="*/ 254127 h 257175"/>
                <a:gd name="connsiteX9" fmla="*/ 362045 w 419100"/>
                <a:gd name="connsiteY9" fmla="*/ 254127 h 257175"/>
                <a:gd name="connsiteX10" fmla="*/ 296228 w 419100"/>
                <a:gd name="connsiteY10" fmla="*/ 226219 h 257175"/>
                <a:gd name="connsiteX11" fmla="*/ 126111 w 419100"/>
                <a:gd name="connsiteY11" fmla="*/ 226219 h 257175"/>
                <a:gd name="connsiteX12" fmla="*/ 60293 w 419100"/>
                <a:gd name="connsiteY12" fmla="*/ 254222 h 257175"/>
                <a:gd name="connsiteX13" fmla="*/ 60293 w 419100"/>
                <a:gd name="connsiteY13" fmla="*/ 254222 h 257175"/>
                <a:gd name="connsiteX14" fmla="*/ 0 w 419100"/>
                <a:gd name="connsiteY14" fmla="*/ 255461 h 257175"/>
                <a:gd name="connsiteX15" fmla="*/ 27718 w 419100"/>
                <a:gd name="connsiteY15" fmla="*/ 168212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9100" h="257175">
                  <a:moveTo>
                    <a:pt x="27718" y="168212"/>
                  </a:moveTo>
                  <a:cubicBezTo>
                    <a:pt x="27718" y="165544"/>
                    <a:pt x="27718" y="161068"/>
                    <a:pt x="27718" y="161068"/>
                  </a:cubicBezTo>
                  <a:lnTo>
                    <a:pt x="27718" y="145256"/>
                  </a:lnTo>
                  <a:cubicBezTo>
                    <a:pt x="27718" y="83344"/>
                    <a:pt x="103918" y="0"/>
                    <a:pt x="208693" y="0"/>
                  </a:cubicBezTo>
                  <a:lnTo>
                    <a:pt x="213646" y="0"/>
                  </a:lnTo>
                  <a:cubicBezTo>
                    <a:pt x="318421" y="0"/>
                    <a:pt x="394621" y="83344"/>
                    <a:pt x="394621" y="145256"/>
                  </a:cubicBezTo>
                  <a:lnTo>
                    <a:pt x="394621" y="168212"/>
                  </a:lnTo>
                  <a:cubicBezTo>
                    <a:pt x="399383" y="210788"/>
                    <a:pt x="402907" y="220885"/>
                    <a:pt x="422338" y="255365"/>
                  </a:cubicBezTo>
                  <a:cubicBezTo>
                    <a:pt x="404840" y="270316"/>
                    <a:pt x="378915" y="269783"/>
                    <a:pt x="362045" y="254127"/>
                  </a:cubicBezTo>
                  <a:lnTo>
                    <a:pt x="362045" y="254127"/>
                  </a:lnTo>
                  <a:cubicBezTo>
                    <a:pt x="344816" y="236259"/>
                    <a:pt x="321050" y="226183"/>
                    <a:pt x="296228" y="226219"/>
                  </a:cubicBezTo>
                  <a:lnTo>
                    <a:pt x="126111" y="226219"/>
                  </a:lnTo>
                  <a:cubicBezTo>
                    <a:pt x="101275" y="226207"/>
                    <a:pt x="77508" y="236320"/>
                    <a:pt x="60293" y="254222"/>
                  </a:cubicBezTo>
                  <a:lnTo>
                    <a:pt x="60293" y="254222"/>
                  </a:lnTo>
                  <a:cubicBezTo>
                    <a:pt x="43424" y="269879"/>
                    <a:pt x="17498" y="270411"/>
                    <a:pt x="0" y="255461"/>
                  </a:cubicBezTo>
                  <a:cubicBezTo>
                    <a:pt x="0" y="255461"/>
                    <a:pt x="25051" y="226219"/>
                    <a:pt x="27718" y="168212"/>
                  </a:cubicBezTo>
                  <a:close/>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398C51C1-556E-4240-8C8F-0F00D14C7CDF}"/>
                </a:ext>
              </a:extLst>
            </p:cNvPr>
            <p:cNvSpPr/>
            <p:nvPr/>
          </p:nvSpPr>
          <p:spPr>
            <a:xfrm>
              <a:off x="6693600" y="3998025"/>
              <a:ext cx="295275" cy="171450"/>
            </a:xfrm>
            <a:custGeom>
              <a:avLst/>
              <a:gdLst>
                <a:gd name="connsiteX0" fmla="*/ 282607 w 295275"/>
                <a:gd name="connsiteY0" fmla="*/ 19050 h 171450"/>
                <a:gd name="connsiteX1" fmla="*/ 237458 w 295275"/>
                <a:gd name="connsiteY1" fmla="*/ 0 h 171450"/>
                <a:gd name="connsiteX2" fmla="*/ 67247 w 295275"/>
                <a:gd name="connsiteY2" fmla="*/ 0 h 171450"/>
                <a:gd name="connsiteX3" fmla="*/ 22098 w 295275"/>
                <a:gd name="connsiteY3" fmla="*/ 19050 h 171450"/>
                <a:gd name="connsiteX4" fmla="*/ 0 w 295275"/>
                <a:gd name="connsiteY4" fmla="*/ 34005 h 171450"/>
                <a:gd name="connsiteX5" fmla="*/ 161442 w 295275"/>
                <a:gd name="connsiteY5" fmla="*/ 176791 h 171450"/>
                <a:gd name="connsiteX6" fmla="*/ 304229 w 295275"/>
                <a:gd name="connsiteY6" fmla="*/ 34005 h 171450"/>
                <a:gd name="connsiteX7" fmla="*/ 282607 w 295275"/>
                <a:gd name="connsiteY7" fmla="*/ 190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171450">
                  <a:moveTo>
                    <a:pt x="282607" y="19050"/>
                  </a:moveTo>
                  <a:cubicBezTo>
                    <a:pt x="270760" y="6846"/>
                    <a:pt x="254467" y="-29"/>
                    <a:pt x="237458" y="0"/>
                  </a:cubicBezTo>
                  <a:lnTo>
                    <a:pt x="67247" y="0"/>
                  </a:lnTo>
                  <a:cubicBezTo>
                    <a:pt x="50233" y="-51"/>
                    <a:pt x="33932" y="6827"/>
                    <a:pt x="22098" y="19050"/>
                  </a:cubicBezTo>
                  <a:cubicBezTo>
                    <a:pt x="15815" y="25473"/>
                    <a:pt x="8298" y="30559"/>
                    <a:pt x="0" y="34005"/>
                  </a:cubicBezTo>
                  <a:cubicBezTo>
                    <a:pt x="5152" y="118015"/>
                    <a:pt x="77432" y="181942"/>
                    <a:pt x="161442" y="176791"/>
                  </a:cubicBezTo>
                  <a:cubicBezTo>
                    <a:pt x="238265" y="172080"/>
                    <a:pt x="299517" y="110827"/>
                    <a:pt x="304229" y="34005"/>
                  </a:cubicBezTo>
                  <a:cubicBezTo>
                    <a:pt x="296100" y="30504"/>
                    <a:pt x="288750" y="25421"/>
                    <a:pt x="282607" y="19050"/>
                  </a:cubicBezTo>
                  <a:close/>
                </a:path>
              </a:pathLst>
            </a:custGeom>
            <a:grpFill/>
            <a:ln w="9525" cap="flat">
              <a:noFill/>
              <a:prstDash val="solid"/>
              <a:miter/>
            </a:ln>
          </p:spPr>
          <p:txBody>
            <a:bodyPr rtlCol="0" anchor="ctr"/>
            <a:lstStyle/>
            <a:p>
              <a:endParaRPr lang="it-IT" sz="1013"/>
            </a:p>
          </p:txBody>
        </p:sp>
      </p:grpSp>
      <p:grpSp>
        <p:nvGrpSpPr>
          <p:cNvPr id="603" name="Elemento grafico 410" descr="Investigatore">
            <a:extLst>
              <a:ext uri="{FF2B5EF4-FFF2-40B4-BE49-F238E27FC236}">
                <a16:creationId xmlns:a16="http://schemas.microsoft.com/office/drawing/2014/main" id="{07FF9A6D-5CBC-C741-A01C-84BC0E0792A6}"/>
              </a:ext>
            </a:extLst>
          </p:cNvPr>
          <p:cNvGrpSpPr/>
          <p:nvPr/>
        </p:nvGrpSpPr>
        <p:grpSpPr>
          <a:xfrm>
            <a:off x="2419068" y="1890250"/>
            <a:ext cx="218517" cy="218517"/>
            <a:chOff x="6538800" y="3871800"/>
            <a:chExt cx="914400" cy="914400"/>
          </a:xfrm>
          <a:solidFill>
            <a:schemeClr val="accent3"/>
          </a:solidFill>
        </p:grpSpPr>
        <p:sp>
          <p:nvSpPr>
            <p:cNvPr id="604" name="Figura a mano libera 603">
              <a:extLst>
                <a:ext uri="{FF2B5EF4-FFF2-40B4-BE49-F238E27FC236}">
                  <a16:creationId xmlns:a16="http://schemas.microsoft.com/office/drawing/2014/main" id="{2E0D8CFC-33AC-AB40-B9C1-769C3763F107}"/>
                </a:ext>
              </a:extLst>
            </p:cNvPr>
            <p:cNvSpPr/>
            <p:nvPr/>
          </p:nvSpPr>
          <p:spPr>
            <a:xfrm>
              <a:off x="7062675" y="4388626"/>
              <a:ext cx="238125" cy="257175"/>
            </a:xfrm>
            <a:custGeom>
              <a:avLst/>
              <a:gdLst>
                <a:gd name="connsiteX0" fmla="*/ 207645 w 238125"/>
                <a:gd name="connsiteY0" fmla="*/ 50864 h 257175"/>
                <a:gd name="connsiteX1" fmla="*/ 120587 w 238125"/>
                <a:gd name="connsiteY1" fmla="*/ 0 h 257175"/>
                <a:gd name="connsiteX2" fmla="*/ 80200 w 238125"/>
                <a:gd name="connsiteY2" fmla="*/ 50387 h 257175"/>
                <a:gd name="connsiteX3" fmla="*/ 91535 w 238125"/>
                <a:gd name="connsiteY3" fmla="*/ 57912 h 257175"/>
                <a:gd name="connsiteX4" fmla="*/ 105918 w 238125"/>
                <a:gd name="connsiteY4" fmla="*/ 67437 h 257175"/>
                <a:gd name="connsiteX5" fmla="*/ 97727 w 238125"/>
                <a:gd name="connsiteY5" fmla="*/ 83249 h 257175"/>
                <a:gd name="connsiteX6" fmla="*/ 0 w 238125"/>
                <a:gd name="connsiteY6" fmla="*/ 264224 h 257175"/>
                <a:gd name="connsiteX7" fmla="*/ 238125 w 238125"/>
                <a:gd name="connsiteY7" fmla="*/ 264224 h 257175"/>
                <a:gd name="connsiteX8" fmla="*/ 238125 w 238125"/>
                <a:gd name="connsiteY8" fmla="*/ 111824 h 257175"/>
                <a:gd name="connsiteX9" fmla="*/ 207645 w 238125"/>
                <a:gd name="connsiteY9" fmla="*/ 50864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257175">
                  <a:moveTo>
                    <a:pt x="207645" y="50864"/>
                  </a:moveTo>
                  <a:cubicBezTo>
                    <a:pt x="181206" y="29834"/>
                    <a:pt x="151888" y="12704"/>
                    <a:pt x="120587" y="0"/>
                  </a:cubicBezTo>
                  <a:lnTo>
                    <a:pt x="80200" y="50387"/>
                  </a:lnTo>
                  <a:lnTo>
                    <a:pt x="91535" y="57912"/>
                  </a:lnTo>
                  <a:lnTo>
                    <a:pt x="105918" y="67437"/>
                  </a:lnTo>
                  <a:lnTo>
                    <a:pt x="97727" y="83249"/>
                  </a:lnTo>
                  <a:lnTo>
                    <a:pt x="0" y="264224"/>
                  </a:lnTo>
                  <a:lnTo>
                    <a:pt x="238125" y="264224"/>
                  </a:lnTo>
                  <a:lnTo>
                    <a:pt x="238125" y="111824"/>
                  </a:lnTo>
                  <a:cubicBezTo>
                    <a:pt x="237628" y="87960"/>
                    <a:pt x="226438" y="65581"/>
                    <a:pt x="207645" y="50864"/>
                  </a:cubicBezTo>
                  <a:close/>
                </a:path>
              </a:pathLst>
            </a:custGeom>
            <a:grpFill/>
            <a:ln w="9525" cap="flat">
              <a:noFill/>
              <a:prstDash val="solid"/>
              <a:miter/>
            </a:ln>
          </p:spPr>
          <p:txBody>
            <a:bodyPr rtlCol="0" anchor="ctr"/>
            <a:lstStyle/>
            <a:p>
              <a:endParaRPr lang="it-IT" sz="1013"/>
            </a:p>
          </p:txBody>
        </p:sp>
        <p:sp>
          <p:nvSpPr>
            <p:cNvPr id="605" name="Figura a mano libera 604">
              <a:extLst>
                <a:ext uri="{FF2B5EF4-FFF2-40B4-BE49-F238E27FC236}">
                  <a16:creationId xmlns:a16="http://schemas.microsoft.com/office/drawing/2014/main" id="{E802AA06-E814-8D40-8DAF-D4D26DB491F6}"/>
                </a:ext>
              </a:extLst>
            </p:cNvPr>
            <p:cNvSpPr/>
            <p:nvPr/>
          </p:nvSpPr>
          <p:spPr>
            <a:xfrm>
              <a:off x="6691200" y="4389865"/>
              <a:ext cx="238125" cy="257175"/>
            </a:xfrm>
            <a:custGeom>
              <a:avLst/>
              <a:gdLst>
                <a:gd name="connsiteX0" fmla="*/ 140399 w 238125"/>
                <a:gd name="connsiteY0" fmla="*/ 82010 h 257175"/>
                <a:gd name="connsiteX1" fmla="*/ 132207 w 238125"/>
                <a:gd name="connsiteY1" fmla="*/ 66675 h 257175"/>
                <a:gd name="connsiteX2" fmla="*/ 146590 w 238125"/>
                <a:gd name="connsiteY2" fmla="*/ 57150 h 257175"/>
                <a:gd name="connsiteX3" fmla="*/ 157925 w 238125"/>
                <a:gd name="connsiteY3" fmla="*/ 49625 h 257175"/>
                <a:gd name="connsiteX4" fmla="*/ 118205 w 238125"/>
                <a:gd name="connsiteY4" fmla="*/ 0 h 257175"/>
                <a:gd name="connsiteX5" fmla="*/ 30480 w 238125"/>
                <a:gd name="connsiteY5" fmla="*/ 49625 h 257175"/>
                <a:gd name="connsiteX6" fmla="*/ 0 w 238125"/>
                <a:gd name="connsiteY6" fmla="*/ 110585 h 257175"/>
                <a:gd name="connsiteX7" fmla="*/ 0 w 238125"/>
                <a:gd name="connsiteY7" fmla="*/ 262985 h 257175"/>
                <a:gd name="connsiteX8" fmla="*/ 238125 w 238125"/>
                <a:gd name="connsiteY8" fmla="*/ 26298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257175">
                  <a:moveTo>
                    <a:pt x="140399" y="82010"/>
                  </a:moveTo>
                  <a:lnTo>
                    <a:pt x="132207" y="66675"/>
                  </a:lnTo>
                  <a:lnTo>
                    <a:pt x="146590" y="57150"/>
                  </a:lnTo>
                  <a:lnTo>
                    <a:pt x="157925" y="49625"/>
                  </a:lnTo>
                  <a:lnTo>
                    <a:pt x="118205" y="0"/>
                  </a:lnTo>
                  <a:cubicBezTo>
                    <a:pt x="87319" y="13451"/>
                    <a:pt x="57920" y="30083"/>
                    <a:pt x="30480" y="49625"/>
                  </a:cubicBezTo>
                  <a:cubicBezTo>
                    <a:pt x="11687" y="64342"/>
                    <a:pt x="497" y="86721"/>
                    <a:pt x="0" y="110585"/>
                  </a:cubicBezTo>
                  <a:lnTo>
                    <a:pt x="0" y="262985"/>
                  </a:lnTo>
                  <a:lnTo>
                    <a:pt x="238125" y="262985"/>
                  </a:lnTo>
                  <a:close/>
                </a:path>
              </a:pathLst>
            </a:custGeom>
            <a:grpFill/>
            <a:ln w="9525" cap="flat">
              <a:noFill/>
              <a:prstDash val="solid"/>
              <a:miter/>
            </a:ln>
          </p:spPr>
          <p:txBody>
            <a:bodyPr rtlCol="0" anchor="ctr"/>
            <a:lstStyle/>
            <a:p>
              <a:endParaRPr lang="it-IT" sz="1013"/>
            </a:p>
          </p:txBody>
        </p:sp>
        <p:sp>
          <p:nvSpPr>
            <p:cNvPr id="606" name="Figura a mano libera 605">
              <a:extLst>
                <a:ext uri="{FF2B5EF4-FFF2-40B4-BE49-F238E27FC236}">
                  <a16:creationId xmlns:a16="http://schemas.microsoft.com/office/drawing/2014/main" id="{6C8FF0A2-A4D5-2547-925B-780EAD4DF93E}"/>
                </a:ext>
              </a:extLst>
            </p:cNvPr>
            <p:cNvSpPr/>
            <p:nvPr/>
          </p:nvSpPr>
          <p:spPr>
            <a:xfrm>
              <a:off x="6776886" y="3935465"/>
              <a:ext cx="428625" cy="209550"/>
            </a:xfrm>
            <a:custGeom>
              <a:avLst/>
              <a:gdLst>
                <a:gd name="connsiteX0" fmla="*/ 402565 w 428625"/>
                <a:gd name="connsiteY0" fmla="*/ 162077 h 209550"/>
                <a:gd name="connsiteX1" fmla="*/ 361989 w 428625"/>
                <a:gd name="connsiteY1" fmla="*/ 162077 h 209550"/>
                <a:gd name="connsiteX2" fmla="*/ 319983 w 428625"/>
                <a:gd name="connsiteY2" fmla="*/ 36252 h 209550"/>
                <a:gd name="connsiteX3" fmla="*/ 274076 w 428625"/>
                <a:gd name="connsiteY3" fmla="*/ 1154 h 209550"/>
                <a:gd name="connsiteX4" fmla="*/ 249879 w 428625"/>
                <a:gd name="connsiteY4" fmla="*/ 13487 h 209550"/>
                <a:gd name="connsiteX5" fmla="*/ 249879 w 428625"/>
                <a:gd name="connsiteY5" fmla="*/ 13487 h 209550"/>
                <a:gd name="connsiteX6" fmla="*/ 187273 w 428625"/>
                <a:gd name="connsiteY6" fmla="*/ 15430 h 209550"/>
                <a:gd name="connsiteX7" fmla="*/ 186157 w 428625"/>
                <a:gd name="connsiteY7" fmla="*/ 14345 h 209550"/>
                <a:gd name="connsiteX8" fmla="*/ 183300 w 428625"/>
                <a:gd name="connsiteY8" fmla="*/ 11487 h 209550"/>
                <a:gd name="connsiteX9" fmla="*/ 125520 w 428625"/>
                <a:gd name="connsiteY9" fmla="*/ 12458 h 209550"/>
                <a:gd name="connsiteX10" fmla="*/ 114339 w 428625"/>
                <a:gd name="connsiteY10" fmla="*/ 35871 h 209550"/>
                <a:gd name="connsiteX11" fmla="*/ 66714 w 428625"/>
                <a:gd name="connsiteY11" fmla="*/ 162077 h 209550"/>
                <a:gd name="connsiteX12" fmla="*/ 26137 w 428625"/>
                <a:gd name="connsiteY12" fmla="*/ 162077 h 209550"/>
                <a:gd name="connsiteX13" fmla="*/ 515 w 428625"/>
                <a:gd name="connsiteY13" fmla="*/ 182270 h 209550"/>
                <a:gd name="connsiteX14" fmla="*/ 20198 w 428625"/>
                <a:gd name="connsiteY14" fmla="*/ 212050 h 209550"/>
                <a:gd name="connsiteX15" fmla="*/ 25280 w 428625"/>
                <a:gd name="connsiteY15" fmla="*/ 212560 h 209550"/>
                <a:gd name="connsiteX16" fmla="*/ 403422 w 428625"/>
                <a:gd name="connsiteY16" fmla="*/ 212560 h 209550"/>
                <a:gd name="connsiteX17" fmla="*/ 429169 w 428625"/>
                <a:gd name="connsiteY17" fmla="*/ 187835 h 209550"/>
                <a:gd name="connsiteX18" fmla="*/ 428664 w 428625"/>
                <a:gd name="connsiteY18" fmla="*/ 182270 h 209550"/>
                <a:gd name="connsiteX19" fmla="*/ 402565 w 428625"/>
                <a:gd name="connsiteY19" fmla="*/ 16207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8625" h="209550">
                  <a:moveTo>
                    <a:pt x="402565" y="162077"/>
                  </a:moveTo>
                  <a:lnTo>
                    <a:pt x="361989" y="162077"/>
                  </a:lnTo>
                  <a:lnTo>
                    <a:pt x="319983" y="36252"/>
                  </a:lnTo>
                  <a:cubicBezTo>
                    <a:pt x="316998" y="13883"/>
                    <a:pt x="296445" y="-1831"/>
                    <a:pt x="274076" y="1154"/>
                  </a:cubicBezTo>
                  <a:cubicBezTo>
                    <a:pt x="264839" y="2386"/>
                    <a:pt x="256303" y="6738"/>
                    <a:pt x="249879" y="13487"/>
                  </a:cubicBezTo>
                  <a:lnTo>
                    <a:pt x="249879" y="13487"/>
                  </a:lnTo>
                  <a:cubicBezTo>
                    <a:pt x="233128" y="31312"/>
                    <a:pt x="205098" y="32182"/>
                    <a:pt x="187273" y="15430"/>
                  </a:cubicBezTo>
                  <a:cubicBezTo>
                    <a:pt x="186894" y="15075"/>
                    <a:pt x="186523" y="14713"/>
                    <a:pt x="186157" y="14345"/>
                  </a:cubicBezTo>
                  <a:lnTo>
                    <a:pt x="183300" y="11487"/>
                  </a:lnTo>
                  <a:cubicBezTo>
                    <a:pt x="167077" y="-4200"/>
                    <a:pt x="141208" y="-3766"/>
                    <a:pt x="125520" y="12458"/>
                  </a:cubicBezTo>
                  <a:cubicBezTo>
                    <a:pt x="119348" y="18840"/>
                    <a:pt x="115424" y="27059"/>
                    <a:pt x="114339" y="35871"/>
                  </a:cubicBezTo>
                  <a:lnTo>
                    <a:pt x="66714" y="162077"/>
                  </a:lnTo>
                  <a:lnTo>
                    <a:pt x="26137" y="162077"/>
                  </a:lnTo>
                  <a:cubicBezTo>
                    <a:pt x="13874" y="161837"/>
                    <a:pt x="3148" y="170291"/>
                    <a:pt x="515" y="182270"/>
                  </a:cubicBezTo>
                  <a:cubicBezTo>
                    <a:pt x="-2273" y="195929"/>
                    <a:pt x="6539" y="209261"/>
                    <a:pt x="20198" y="212050"/>
                  </a:cubicBezTo>
                  <a:cubicBezTo>
                    <a:pt x="21870" y="212391"/>
                    <a:pt x="23573" y="212562"/>
                    <a:pt x="25280" y="212560"/>
                  </a:cubicBezTo>
                  <a:lnTo>
                    <a:pt x="403422" y="212560"/>
                  </a:lnTo>
                  <a:cubicBezTo>
                    <a:pt x="417360" y="212842"/>
                    <a:pt x="428888" y="201772"/>
                    <a:pt x="429169" y="187835"/>
                  </a:cubicBezTo>
                  <a:cubicBezTo>
                    <a:pt x="429208" y="185967"/>
                    <a:pt x="429038" y="184101"/>
                    <a:pt x="428664" y="182270"/>
                  </a:cubicBezTo>
                  <a:cubicBezTo>
                    <a:pt x="425999" y="170110"/>
                    <a:pt x="415006" y="161604"/>
                    <a:pt x="402565" y="162077"/>
                  </a:cubicBezTo>
                  <a:close/>
                </a:path>
              </a:pathLst>
            </a:custGeom>
            <a:grpFill/>
            <a:ln w="9525" cap="flat">
              <a:noFill/>
              <a:prstDash val="solid"/>
              <a:miter/>
            </a:ln>
          </p:spPr>
          <p:txBody>
            <a:bodyPr rtlCol="0" anchor="ctr"/>
            <a:lstStyle/>
            <a:p>
              <a:endParaRPr lang="it-IT" sz="1013"/>
            </a:p>
          </p:txBody>
        </p:sp>
        <p:sp>
          <p:nvSpPr>
            <p:cNvPr id="607" name="Figura a mano libera 606">
              <a:extLst>
                <a:ext uri="{FF2B5EF4-FFF2-40B4-BE49-F238E27FC236}">
                  <a16:creationId xmlns:a16="http://schemas.microsoft.com/office/drawing/2014/main" id="{FD20426A-0B08-854C-92D7-E9226676BA9F}"/>
                </a:ext>
              </a:extLst>
            </p:cNvPr>
            <p:cNvSpPr/>
            <p:nvPr/>
          </p:nvSpPr>
          <p:spPr>
            <a:xfrm>
              <a:off x="6957900" y="4345669"/>
              <a:ext cx="76200" cy="57150"/>
            </a:xfrm>
            <a:custGeom>
              <a:avLst/>
              <a:gdLst>
                <a:gd name="connsiteX0" fmla="*/ 61436 w 76200"/>
                <a:gd name="connsiteY0" fmla="*/ 57150 h 57150"/>
                <a:gd name="connsiteX1" fmla="*/ 76200 w 76200"/>
                <a:gd name="connsiteY1" fmla="*/ 0 h 57150"/>
                <a:gd name="connsiteX2" fmla="*/ 0 w 76200"/>
                <a:gd name="connsiteY2" fmla="*/ 0 h 57150"/>
                <a:gd name="connsiteX3" fmla="*/ 14764 w 76200"/>
                <a:gd name="connsiteY3" fmla="*/ 57150 h 57150"/>
                <a:gd name="connsiteX4" fmla="*/ 61436 w 7620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57150">
                  <a:moveTo>
                    <a:pt x="61436" y="57150"/>
                  </a:moveTo>
                  <a:lnTo>
                    <a:pt x="76200" y="0"/>
                  </a:lnTo>
                  <a:lnTo>
                    <a:pt x="0" y="0"/>
                  </a:lnTo>
                  <a:lnTo>
                    <a:pt x="14764" y="57150"/>
                  </a:lnTo>
                  <a:lnTo>
                    <a:pt x="61436" y="57150"/>
                  </a:ln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6A63B01B-25FE-2744-80E3-A8FE0FD08EA2}"/>
                </a:ext>
              </a:extLst>
            </p:cNvPr>
            <p:cNvSpPr/>
            <p:nvPr/>
          </p:nvSpPr>
          <p:spPr>
            <a:xfrm>
              <a:off x="6800738" y="4176600"/>
              <a:ext cx="390525" cy="476250"/>
            </a:xfrm>
            <a:custGeom>
              <a:avLst/>
              <a:gdLst>
                <a:gd name="connsiteX0" fmla="*/ 390525 w 390525"/>
                <a:gd name="connsiteY0" fmla="*/ 171450 h 476250"/>
                <a:gd name="connsiteX1" fmla="*/ 282607 w 390525"/>
                <a:gd name="connsiteY1" fmla="*/ 105632 h 476250"/>
                <a:gd name="connsiteX2" fmla="*/ 346329 w 390525"/>
                <a:gd name="connsiteY2" fmla="*/ 0 h 476250"/>
                <a:gd name="connsiteX3" fmla="*/ 44196 w 390525"/>
                <a:gd name="connsiteY3" fmla="*/ 0 h 476250"/>
                <a:gd name="connsiteX4" fmla="*/ 107918 w 390525"/>
                <a:gd name="connsiteY4" fmla="*/ 105727 h 476250"/>
                <a:gd name="connsiteX5" fmla="*/ 0 w 390525"/>
                <a:gd name="connsiteY5" fmla="*/ 171450 h 476250"/>
                <a:gd name="connsiteX6" fmla="*/ 76200 w 390525"/>
                <a:gd name="connsiteY6" fmla="*/ 266700 h 476250"/>
                <a:gd name="connsiteX7" fmla="*/ 47625 w 390525"/>
                <a:gd name="connsiteY7" fmla="*/ 285750 h 476250"/>
                <a:gd name="connsiteX8" fmla="*/ 150114 w 390525"/>
                <a:gd name="connsiteY8" fmla="*/ 476250 h 476250"/>
                <a:gd name="connsiteX9" fmla="*/ 171450 w 390525"/>
                <a:gd name="connsiteY9" fmla="*/ 476250 h 476250"/>
                <a:gd name="connsiteX10" fmla="*/ 171450 w 390525"/>
                <a:gd name="connsiteY10" fmla="*/ 476250 h 476250"/>
                <a:gd name="connsiteX11" fmla="*/ 219075 w 390525"/>
                <a:gd name="connsiteY11" fmla="*/ 476250 h 476250"/>
                <a:gd name="connsiteX12" fmla="*/ 219075 w 390525"/>
                <a:gd name="connsiteY12" fmla="*/ 476250 h 476250"/>
                <a:gd name="connsiteX13" fmla="*/ 240411 w 390525"/>
                <a:gd name="connsiteY13" fmla="*/ 476250 h 476250"/>
                <a:gd name="connsiteX14" fmla="*/ 342900 w 390525"/>
                <a:gd name="connsiteY14" fmla="*/ 285750 h 476250"/>
                <a:gd name="connsiteX15" fmla="*/ 314325 w 390525"/>
                <a:gd name="connsiteY15" fmla="*/ 266700 h 476250"/>
                <a:gd name="connsiteX16" fmla="*/ 225743 w 390525"/>
                <a:gd name="connsiteY16" fmla="*/ 431006 h 476250"/>
                <a:gd name="connsiteX17" fmla="*/ 217361 w 390525"/>
                <a:gd name="connsiteY17" fmla="*/ 245269 h 476250"/>
                <a:gd name="connsiteX18" fmla="*/ 173165 w 390525"/>
                <a:gd name="connsiteY18" fmla="*/ 245269 h 476250"/>
                <a:gd name="connsiteX19" fmla="*/ 164783 w 390525"/>
                <a:gd name="connsiteY19" fmla="*/ 431006 h 476250"/>
                <a:gd name="connsiteX20" fmla="*/ 117157 w 390525"/>
                <a:gd name="connsiteY20" fmla="*/ 111919 h 476250"/>
                <a:gd name="connsiteX21" fmla="*/ 272796 w 390525"/>
                <a:gd name="connsiteY21" fmla="*/ 11191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0525" h="476250">
                  <a:moveTo>
                    <a:pt x="390525" y="171450"/>
                  </a:moveTo>
                  <a:lnTo>
                    <a:pt x="282607" y="105632"/>
                  </a:lnTo>
                  <a:cubicBezTo>
                    <a:pt x="317786" y="80977"/>
                    <a:pt x="340925" y="42618"/>
                    <a:pt x="346329" y="0"/>
                  </a:cubicBezTo>
                  <a:lnTo>
                    <a:pt x="44196" y="0"/>
                  </a:lnTo>
                  <a:cubicBezTo>
                    <a:pt x="49574" y="42653"/>
                    <a:pt x="72716" y="81050"/>
                    <a:pt x="107918" y="105727"/>
                  </a:cubicBezTo>
                  <a:lnTo>
                    <a:pt x="0" y="171450"/>
                  </a:lnTo>
                  <a:lnTo>
                    <a:pt x="76200" y="266700"/>
                  </a:lnTo>
                  <a:lnTo>
                    <a:pt x="47625" y="285750"/>
                  </a:lnTo>
                  <a:lnTo>
                    <a:pt x="150114" y="476250"/>
                  </a:lnTo>
                  <a:lnTo>
                    <a:pt x="171450" y="476250"/>
                  </a:lnTo>
                  <a:lnTo>
                    <a:pt x="171450" y="476250"/>
                  </a:lnTo>
                  <a:lnTo>
                    <a:pt x="219075" y="476250"/>
                  </a:lnTo>
                  <a:lnTo>
                    <a:pt x="219075" y="476250"/>
                  </a:lnTo>
                  <a:lnTo>
                    <a:pt x="240411" y="476250"/>
                  </a:lnTo>
                  <a:lnTo>
                    <a:pt x="342900" y="285750"/>
                  </a:lnTo>
                  <a:lnTo>
                    <a:pt x="314325" y="266700"/>
                  </a:lnTo>
                  <a:close/>
                  <a:moveTo>
                    <a:pt x="225743" y="431006"/>
                  </a:moveTo>
                  <a:lnTo>
                    <a:pt x="217361" y="245269"/>
                  </a:lnTo>
                  <a:lnTo>
                    <a:pt x="173165" y="245269"/>
                  </a:lnTo>
                  <a:lnTo>
                    <a:pt x="164783" y="431006"/>
                  </a:lnTo>
                  <a:lnTo>
                    <a:pt x="117157" y="111919"/>
                  </a:lnTo>
                  <a:cubicBezTo>
                    <a:pt x="165126" y="140407"/>
                    <a:pt x="224827" y="140407"/>
                    <a:pt x="272796" y="111919"/>
                  </a:cubicBezTo>
                  <a:close/>
                </a:path>
              </a:pathLst>
            </a:custGeom>
            <a:grpFill/>
            <a:ln w="9525" cap="flat">
              <a:noFill/>
              <a:prstDash val="solid"/>
              <a:miter/>
            </a:ln>
          </p:spPr>
          <p:txBody>
            <a:bodyPr rtlCol="0" anchor="ctr"/>
            <a:lstStyle/>
            <a:p>
              <a:endParaRPr lang="it-IT" sz="1013"/>
            </a:p>
          </p:txBody>
        </p:sp>
      </p:grpSp>
      <p:grpSp>
        <p:nvGrpSpPr>
          <p:cNvPr id="641" name="Elemento grafico 443" descr="Polizia">
            <a:extLst>
              <a:ext uri="{FF2B5EF4-FFF2-40B4-BE49-F238E27FC236}">
                <a16:creationId xmlns:a16="http://schemas.microsoft.com/office/drawing/2014/main" id="{9F147D7D-896C-1944-9DF2-66FCAAC95C7B}"/>
              </a:ext>
            </a:extLst>
          </p:cNvPr>
          <p:cNvGrpSpPr/>
          <p:nvPr/>
        </p:nvGrpSpPr>
        <p:grpSpPr>
          <a:xfrm>
            <a:off x="2781887" y="1890250"/>
            <a:ext cx="218517" cy="218517"/>
            <a:chOff x="6688800" y="4021800"/>
            <a:chExt cx="914400" cy="914400"/>
          </a:xfrm>
          <a:solidFill>
            <a:schemeClr val="accent3"/>
          </a:solidFill>
        </p:grpSpPr>
        <p:sp>
          <p:nvSpPr>
            <p:cNvPr id="642" name="Figura a mano libera 641">
              <a:extLst>
                <a:ext uri="{FF2B5EF4-FFF2-40B4-BE49-F238E27FC236}">
                  <a16:creationId xmlns:a16="http://schemas.microsoft.com/office/drawing/2014/main" id="{5EC0B42A-201C-F644-B9B9-03A45AAB6437}"/>
                </a:ext>
              </a:extLst>
            </p:cNvPr>
            <p:cNvSpPr/>
            <p:nvPr/>
          </p:nvSpPr>
          <p:spPr>
            <a:xfrm>
              <a:off x="6841200" y="4513766"/>
              <a:ext cx="609600" cy="285750"/>
            </a:xfrm>
            <a:custGeom>
              <a:avLst/>
              <a:gdLst>
                <a:gd name="connsiteX0" fmla="*/ 579120 w 609600"/>
                <a:gd name="connsiteY0" fmla="*/ 75724 h 285750"/>
                <a:gd name="connsiteX1" fmla="*/ 430530 w 609600"/>
                <a:gd name="connsiteY1" fmla="*/ 3334 h 285750"/>
                <a:gd name="connsiteX2" fmla="*/ 410528 w 609600"/>
                <a:gd name="connsiteY2" fmla="*/ 95 h 285750"/>
                <a:gd name="connsiteX3" fmla="*/ 383476 w 609600"/>
                <a:gd name="connsiteY3" fmla="*/ 81439 h 285750"/>
                <a:gd name="connsiteX4" fmla="*/ 377739 w 609600"/>
                <a:gd name="connsiteY4" fmla="*/ 84418 h 285750"/>
                <a:gd name="connsiteX5" fmla="*/ 375666 w 609600"/>
                <a:gd name="connsiteY5" fmla="*/ 83058 h 285750"/>
                <a:gd name="connsiteX6" fmla="*/ 304800 w 609600"/>
                <a:gd name="connsiteY6" fmla="*/ 12859 h 285750"/>
                <a:gd name="connsiteX7" fmla="*/ 234125 w 609600"/>
                <a:gd name="connsiteY7" fmla="*/ 82867 h 285750"/>
                <a:gd name="connsiteX8" fmla="*/ 227530 w 609600"/>
                <a:gd name="connsiteY8" fmla="*/ 83148 h 285750"/>
                <a:gd name="connsiteX9" fmla="*/ 226219 w 609600"/>
                <a:gd name="connsiteY9" fmla="*/ 81058 h 285750"/>
                <a:gd name="connsiteX10" fmla="*/ 202406 w 609600"/>
                <a:gd name="connsiteY10" fmla="*/ 0 h 285750"/>
                <a:gd name="connsiteX11" fmla="*/ 179070 w 609600"/>
                <a:gd name="connsiteY11" fmla="*/ 3334 h 285750"/>
                <a:gd name="connsiteX12" fmla="*/ 30480 w 609600"/>
                <a:gd name="connsiteY12" fmla="*/ 75724 h 285750"/>
                <a:gd name="connsiteX13" fmla="*/ 0 w 609600"/>
                <a:gd name="connsiteY13" fmla="*/ 136684 h 285750"/>
                <a:gd name="connsiteX14" fmla="*/ 0 w 609600"/>
                <a:gd name="connsiteY14" fmla="*/ 289084 h 285750"/>
                <a:gd name="connsiteX15" fmla="*/ 266700 w 609600"/>
                <a:gd name="connsiteY15" fmla="*/ 289084 h 285750"/>
                <a:gd name="connsiteX16" fmla="*/ 277273 w 609600"/>
                <a:gd name="connsiteY16" fmla="*/ 136684 h 285750"/>
                <a:gd name="connsiteX17" fmla="*/ 332708 w 609600"/>
                <a:gd name="connsiteY17" fmla="*/ 136684 h 285750"/>
                <a:gd name="connsiteX18" fmla="*/ 342900 w 609600"/>
                <a:gd name="connsiteY18" fmla="*/ 289084 h 285750"/>
                <a:gd name="connsiteX19" fmla="*/ 609600 w 609600"/>
                <a:gd name="connsiteY19" fmla="*/ 289084 h 285750"/>
                <a:gd name="connsiteX20" fmla="*/ 609600 w 609600"/>
                <a:gd name="connsiteY20" fmla="*/ 136684 h 285750"/>
                <a:gd name="connsiteX21" fmla="*/ 579120 w 609600"/>
                <a:gd name="connsiteY21" fmla="*/ 75724 h 285750"/>
                <a:gd name="connsiteX22" fmla="*/ 333375 w 609600"/>
                <a:gd name="connsiteY22" fmla="*/ 117634 h 285750"/>
                <a:gd name="connsiteX23" fmla="*/ 276225 w 609600"/>
                <a:gd name="connsiteY23" fmla="*/ 117634 h 285750"/>
                <a:gd name="connsiteX24" fmla="*/ 266700 w 609600"/>
                <a:gd name="connsiteY24" fmla="*/ 79534 h 285750"/>
                <a:gd name="connsiteX25" fmla="*/ 304800 w 609600"/>
                <a:gd name="connsiteY25" fmla="*/ 41434 h 285750"/>
                <a:gd name="connsiteX26" fmla="*/ 342900 w 609600"/>
                <a:gd name="connsiteY26" fmla="*/ 79534 h 285750"/>
                <a:gd name="connsiteX27" fmla="*/ 512921 w 609600"/>
                <a:gd name="connsiteY27" fmla="*/ 149066 h 285750"/>
                <a:gd name="connsiteX28" fmla="*/ 473583 w 609600"/>
                <a:gd name="connsiteY28" fmla="*/ 193834 h 285750"/>
                <a:gd name="connsiteX29" fmla="*/ 434340 w 609600"/>
                <a:gd name="connsiteY29" fmla="*/ 149066 h 285750"/>
                <a:gd name="connsiteX30" fmla="*/ 438341 w 609600"/>
                <a:gd name="connsiteY30" fmla="*/ 124682 h 285750"/>
                <a:gd name="connsiteX31" fmla="*/ 432911 w 609600"/>
                <a:gd name="connsiteY31" fmla="*/ 112490 h 285750"/>
                <a:gd name="connsiteX32" fmla="*/ 446342 w 609600"/>
                <a:gd name="connsiteY32" fmla="*/ 99060 h 285750"/>
                <a:gd name="connsiteX33" fmla="*/ 473583 w 609600"/>
                <a:gd name="connsiteY33" fmla="*/ 99060 h 285750"/>
                <a:gd name="connsiteX34" fmla="*/ 487109 w 609600"/>
                <a:gd name="connsiteY34" fmla="*/ 104203 h 285750"/>
                <a:gd name="connsiteX35" fmla="*/ 500825 w 609600"/>
                <a:gd name="connsiteY35" fmla="*/ 98869 h 285750"/>
                <a:gd name="connsiteX36" fmla="*/ 514350 w 609600"/>
                <a:gd name="connsiteY36" fmla="*/ 112490 h 285750"/>
                <a:gd name="connsiteX37" fmla="*/ 508921 w 609600"/>
                <a:gd name="connsiteY37" fmla="*/ 124682 h 285750"/>
                <a:gd name="connsiteX38" fmla="*/ 513017 w 609600"/>
                <a:gd name="connsiteY38" fmla="*/ 14906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9600" h="285750">
                  <a:moveTo>
                    <a:pt x="579120" y="75724"/>
                  </a:moveTo>
                  <a:cubicBezTo>
                    <a:pt x="537210" y="41434"/>
                    <a:pt x="483870" y="18574"/>
                    <a:pt x="430530" y="3334"/>
                  </a:cubicBezTo>
                  <a:cubicBezTo>
                    <a:pt x="424027" y="1408"/>
                    <a:pt x="417306" y="320"/>
                    <a:pt x="410528" y="95"/>
                  </a:cubicBezTo>
                  <a:lnTo>
                    <a:pt x="383476" y="81439"/>
                  </a:lnTo>
                  <a:cubicBezTo>
                    <a:pt x="382715" y="83846"/>
                    <a:pt x="380146" y="85180"/>
                    <a:pt x="377739" y="84418"/>
                  </a:cubicBezTo>
                  <a:cubicBezTo>
                    <a:pt x="376936" y="84165"/>
                    <a:pt x="376218" y="83693"/>
                    <a:pt x="375666" y="83058"/>
                  </a:cubicBezTo>
                  <a:lnTo>
                    <a:pt x="304800" y="12859"/>
                  </a:lnTo>
                  <a:lnTo>
                    <a:pt x="234125" y="82867"/>
                  </a:lnTo>
                  <a:cubicBezTo>
                    <a:pt x="232380" y="84766"/>
                    <a:pt x="229429" y="84892"/>
                    <a:pt x="227530" y="83148"/>
                  </a:cubicBezTo>
                  <a:cubicBezTo>
                    <a:pt x="226913" y="82581"/>
                    <a:pt x="226461" y="81860"/>
                    <a:pt x="226219" y="81058"/>
                  </a:cubicBezTo>
                  <a:lnTo>
                    <a:pt x="202406" y="0"/>
                  </a:lnTo>
                  <a:cubicBezTo>
                    <a:pt x="194522" y="174"/>
                    <a:pt x="186687" y="1293"/>
                    <a:pt x="179070" y="3334"/>
                  </a:cubicBezTo>
                  <a:cubicBezTo>
                    <a:pt x="125800" y="18879"/>
                    <a:pt x="75555" y="43357"/>
                    <a:pt x="30480" y="75724"/>
                  </a:cubicBezTo>
                  <a:cubicBezTo>
                    <a:pt x="11687" y="90441"/>
                    <a:pt x="497" y="112820"/>
                    <a:pt x="0" y="136684"/>
                  </a:cubicBezTo>
                  <a:lnTo>
                    <a:pt x="0" y="289084"/>
                  </a:lnTo>
                  <a:lnTo>
                    <a:pt x="266700" y="289084"/>
                  </a:lnTo>
                  <a:lnTo>
                    <a:pt x="277273" y="136684"/>
                  </a:lnTo>
                  <a:lnTo>
                    <a:pt x="332708" y="136684"/>
                  </a:lnTo>
                  <a:lnTo>
                    <a:pt x="342900" y="289084"/>
                  </a:lnTo>
                  <a:lnTo>
                    <a:pt x="609600" y="289084"/>
                  </a:lnTo>
                  <a:lnTo>
                    <a:pt x="609600" y="136684"/>
                  </a:lnTo>
                  <a:cubicBezTo>
                    <a:pt x="609103" y="112820"/>
                    <a:pt x="597913" y="90441"/>
                    <a:pt x="579120" y="75724"/>
                  </a:cubicBezTo>
                  <a:close/>
                  <a:moveTo>
                    <a:pt x="333375" y="117634"/>
                  </a:moveTo>
                  <a:lnTo>
                    <a:pt x="276225" y="117634"/>
                  </a:lnTo>
                  <a:lnTo>
                    <a:pt x="266700" y="79534"/>
                  </a:lnTo>
                  <a:lnTo>
                    <a:pt x="304800" y="41434"/>
                  </a:lnTo>
                  <a:lnTo>
                    <a:pt x="342900" y="79534"/>
                  </a:lnTo>
                  <a:close/>
                  <a:moveTo>
                    <a:pt x="512921" y="149066"/>
                  </a:moveTo>
                  <a:cubicBezTo>
                    <a:pt x="512921" y="182880"/>
                    <a:pt x="473583" y="193834"/>
                    <a:pt x="473583" y="193834"/>
                  </a:cubicBezTo>
                  <a:cubicBezTo>
                    <a:pt x="473583" y="193834"/>
                    <a:pt x="434340" y="182880"/>
                    <a:pt x="434340" y="149066"/>
                  </a:cubicBezTo>
                  <a:cubicBezTo>
                    <a:pt x="434340" y="135541"/>
                    <a:pt x="438341" y="135541"/>
                    <a:pt x="438341" y="124682"/>
                  </a:cubicBezTo>
                  <a:cubicBezTo>
                    <a:pt x="437658" y="120205"/>
                    <a:pt x="435782" y="115994"/>
                    <a:pt x="432911" y="112490"/>
                  </a:cubicBezTo>
                  <a:lnTo>
                    <a:pt x="446342" y="99060"/>
                  </a:lnTo>
                  <a:cubicBezTo>
                    <a:pt x="454072" y="106063"/>
                    <a:pt x="465853" y="106063"/>
                    <a:pt x="473583" y="99060"/>
                  </a:cubicBezTo>
                  <a:cubicBezTo>
                    <a:pt x="477333" y="102334"/>
                    <a:pt x="482131" y="104158"/>
                    <a:pt x="487109" y="104203"/>
                  </a:cubicBezTo>
                  <a:cubicBezTo>
                    <a:pt x="492190" y="104223"/>
                    <a:pt x="497092" y="102318"/>
                    <a:pt x="500825" y="98869"/>
                  </a:cubicBezTo>
                  <a:lnTo>
                    <a:pt x="514350" y="112490"/>
                  </a:lnTo>
                  <a:cubicBezTo>
                    <a:pt x="511522" y="116019"/>
                    <a:pt x="509651" y="120219"/>
                    <a:pt x="508921" y="124682"/>
                  </a:cubicBezTo>
                  <a:cubicBezTo>
                    <a:pt x="508921" y="135541"/>
                    <a:pt x="513017" y="135541"/>
                    <a:pt x="513017" y="149066"/>
                  </a:cubicBezTo>
                  <a:close/>
                </a:path>
              </a:pathLst>
            </a:custGeom>
            <a:grpFill/>
            <a:ln w="9525" cap="flat">
              <a:noFill/>
              <a:prstDash val="solid"/>
              <a:miter/>
            </a:ln>
          </p:spPr>
          <p:txBody>
            <a:bodyPr rtlCol="0" anchor="ctr"/>
            <a:lstStyle/>
            <a:p>
              <a:endParaRPr lang="it-IT" sz="1013"/>
            </a:p>
          </p:txBody>
        </p:sp>
        <p:sp>
          <p:nvSpPr>
            <p:cNvPr id="643" name="Figura a mano libera 642">
              <a:extLst>
                <a:ext uri="{FF2B5EF4-FFF2-40B4-BE49-F238E27FC236}">
                  <a16:creationId xmlns:a16="http://schemas.microsoft.com/office/drawing/2014/main" id="{568A6BA7-839A-8749-8DED-54EF3865122D}"/>
                </a:ext>
              </a:extLst>
            </p:cNvPr>
            <p:cNvSpPr/>
            <p:nvPr/>
          </p:nvSpPr>
          <p:spPr>
            <a:xfrm>
              <a:off x="6993571" y="4286214"/>
              <a:ext cx="304800" cy="180975"/>
            </a:xfrm>
            <a:custGeom>
              <a:avLst/>
              <a:gdLst>
                <a:gd name="connsiteX0" fmla="*/ 156048 w 304800"/>
                <a:gd name="connsiteY0" fmla="*/ 47625 h 180975"/>
                <a:gd name="connsiteX1" fmla="*/ 3077 w 304800"/>
                <a:gd name="connsiteY1" fmla="*/ 0 h 180975"/>
                <a:gd name="connsiteX2" fmla="*/ 122107 w 304800"/>
                <a:gd name="connsiteY2" fmla="*/ 179676 h 180975"/>
                <a:gd name="connsiteX3" fmla="*/ 301783 w 304800"/>
                <a:gd name="connsiteY3" fmla="*/ 60645 h 180975"/>
                <a:gd name="connsiteX4" fmla="*/ 304829 w 304800"/>
                <a:gd name="connsiteY4" fmla="*/ 30861 h 180975"/>
                <a:gd name="connsiteX5" fmla="*/ 302448 w 304800"/>
                <a:gd name="connsiteY5" fmla="*/ 4763 h 180975"/>
                <a:gd name="connsiteX6" fmla="*/ 156048 w 304800"/>
                <a:gd name="connsiteY6" fmla="*/ 4762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80975">
                  <a:moveTo>
                    <a:pt x="156048" y="47625"/>
                  </a:moveTo>
                  <a:cubicBezTo>
                    <a:pt x="101418" y="47567"/>
                    <a:pt x="48086" y="30963"/>
                    <a:pt x="3077" y="0"/>
                  </a:cubicBezTo>
                  <a:cubicBezTo>
                    <a:pt x="-13670" y="82486"/>
                    <a:pt x="39622" y="162929"/>
                    <a:pt x="122107" y="179676"/>
                  </a:cubicBezTo>
                  <a:cubicBezTo>
                    <a:pt x="204593" y="196422"/>
                    <a:pt x="285036" y="143130"/>
                    <a:pt x="301783" y="60645"/>
                  </a:cubicBezTo>
                  <a:cubicBezTo>
                    <a:pt x="303774" y="50841"/>
                    <a:pt x="304794" y="40865"/>
                    <a:pt x="304829" y="30861"/>
                  </a:cubicBezTo>
                  <a:cubicBezTo>
                    <a:pt x="304767" y="22110"/>
                    <a:pt x="303970" y="13380"/>
                    <a:pt x="302448" y="4763"/>
                  </a:cubicBezTo>
                  <a:cubicBezTo>
                    <a:pt x="258753" y="32759"/>
                    <a:pt x="207944" y="47635"/>
                    <a:pt x="156048" y="47625"/>
                  </a:cubicBezTo>
                  <a:close/>
                </a:path>
              </a:pathLst>
            </a:custGeom>
            <a:grpFill/>
            <a:ln w="9525" cap="flat">
              <a:noFill/>
              <a:prstDash val="solid"/>
              <a:miter/>
            </a:ln>
          </p:spPr>
          <p:txBody>
            <a:bodyPr rtlCol="0" anchor="ctr"/>
            <a:lstStyle/>
            <a:p>
              <a:endParaRPr lang="it-IT" sz="1013"/>
            </a:p>
          </p:txBody>
        </p:sp>
        <p:sp>
          <p:nvSpPr>
            <p:cNvPr id="644" name="Figura a mano libera 643">
              <a:extLst>
                <a:ext uri="{FF2B5EF4-FFF2-40B4-BE49-F238E27FC236}">
                  <a16:creationId xmlns:a16="http://schemas.microsoft.com/office/drawing/2014/main" id="{825D00EA-7C1C-9541-B06F-2ED4178FC085}"/>
                </a:ext>
              </a:extLst>
            </p:cNvPr>
            <p:cNvSpPr/>
            <p:nvPr/>
          </p:nvSpPr>
          <p:spPr>
            <a:xfrm>
              <a:off x="6936491" y="4058547"/>
              <a:ext cx="419100" cy="238125"/>
            </a:xfrm>
            <a:custGeom>
              <a:avLst/>
              <a:gdLst>
                <a:gd name="connsiteX0" fmla="*/ 410486 w 419100"/>
                <a:gd name="connsiteY0" fmla="*/ 72028 h 238125"/>
                <a:gd name="connsiteX1" fmla="*/ 321428 w 419100"/>
                <a:gd name="connsiteY1" fmla="*/ 47644 h 238125"/>
                <a:gd name="connsiteX2" fmla="*/ 225320 w 419100"/>
                <a:gd name="connsiteY2" fmla="*/ 2781 h 238125"/>
                <a:gd name="connsiteX3" fmla="*/ 203222 w 419100"/>
                <a:gd name="connsiteY3" fmla="*/ 2781 h 238125"/>
                <a:gd name="connsiteX4" fmla="*/ 107115 w 419100"/>
                <a:gd name="connsiteY4" fmla="*/ 47644 h 238125"/>
                <a:gd name="connsiteX5" fmla="*/ 18056 w 419100"/>
                <a:gd name="connsiteY5" fmla="*/ 72028 h 238125"/>
                <a:gd name="connsiteX6" fmla="*/ 553 w 419100"/>
                <a:gd name="connsiteY6" fmla="*/ 99529 h 238125"/>
                <a:gd name="connsiteX7" fmla="*/ 6722 w 419100"/>
                <a:gd name="connsiteY7" fmla="*/ 110795 h 238125"/>
                <a:gd name="connsiteX8" fmla="*/ 44822 w 419100"/>
                <a:gd name="connsiteY8" fmla="*/ 148895 h 238125"/>
                <a:gd name="connsiteX9" fmla="*/ 44822 w 419100"/>
                <a:gd name="connsiteY9" fmla="*/ 161373 h 238125"/>
                <a:gd name="connsiteX10" fmla="*/ 62634 w 419100"/>
                <a:gd name="connsiteY10" fmla="*/ 195282 h 238125"/>
                <a:gd name="connsiteX11" fmla="*/ 74921 w 419100"/>
                <a:gd name="connsiteY11" fmla="*/ 203759 h 238125"/>
                <a:gd name="connsiteX12" fmla="*/ 344574 w 419100"/>
                <a:gd name="connsiteY12" fmla="*/ 207950 h 238125"/>
                <a:gd name="connsiteX13" fmla="*/ 364290 w 419100"/>
                <a:gd name="connsiteY13" fmla="*/ 195186 h 238125"/>
                <a:gd name="connsiteX14" fmla="*/ 383340 w 419100"/>
                <a:gd name="connsiteY14" fmla="*/ 160515 h 238125"/>
                <a:gd name="connsiteX15" fmla="*/ 383340 w 419100"/>
                <a:gd name="connsiteY15" fmla="*/ 149181 h 238125"/>
                <a:gd name="connsiteX16" fmla="*/ 421440 w 419100"/>
                <a:gd name="connsiteY16" fmla="*/ 111081 h 238125"/>
                <a:gd name="connsiteX17" fmla="*/ 421372 w 419100"/>
                <a:gd name="connsiteY17" fmla="*/ 78482 h 238125"/>
                <a:gd name="connsiteX18" fmla="*/ 410105 w 419100"/>
                <a:gd name="connsiteY18" fmla="*/ 72314 h 238125"/>
                <a:gd name="connsiteX19" fmla="*/ 248561 w 419100"/>
                <a:gd name="connsiteY19" fmla="*/ 112700 h 238125"/>
                <a:gd name="connsiteX20" fmla="*/ 213890 w 419100"/>
                <a:gd name="connsiteY20" fmla="*/ 152133 h 238125"/>
                <a:gd name="connsiteX21" fmla="*/ 179219 w 419100"/>
                <a:gd name="connsiteY21" fmla="*/ 112700 h 238125"/>
                <a:gd name="connsiteX22" fmla="*/ 182744 w 419100"/>
                <a:gd name="connsiteY22" fmla="*/ 91173 h 238125"/>
                <a:gd name="connsiteX23" fmla="*/ 177981 w 419100"/>
                <a:gd name="connsiteY23" fmla="*/ 80410 h 238125"/>
                <a:gd name="connsiteX24" fmla="*/ 190459 w 419100"/>
                <a:gd name="connsiteY24" fmla="*/ 68504 h 238125"/>
                <a:gd name="connsiteX25" fmla="*/ 202460 w 419100"/>
                <a:gd name="connsiteY25" fmla="*/ 73171 h 238125"/>
                <a:gd name="connsiteX26" fmla="*/ 214462 w 419100"/>
                <a:gd name="connsiteY26" fmla="*/ 68694 h 238125"/>
                <a:gd name="connsiteX27" fmla="*/ 226463 w 419100"/>
                <a:gd name="connsiteY27" fmla="*/ 73171 h 238125"/>
                <a:gd name="connsiteX28" fmla="*/ 238084 w 419100"/>
                <a:gd name="connsiteY28" fmla="*/ 68504 h 238125"/>
                <a:gd name="connsiteX29" fmla="*/ 249990 w 419100"/>
                <a:gd name="connsiteY29" fmla="*/ 80410 h 238125"/>
                <a:gd name="connsiteX30" fmla="*/ 245228 w 419100"/>
                <a:gd name="connsiteY30" fmla="*/ 91173 h 238125"/>
                <a:gd name="connsiteX31" fmla="*/ 248942 w 419100"/>
                <a:gd name="connsiteY31" fmla="*/ 11270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9100" h="238125">
                  <a:moveTo>
                    <a:pt x="410486" y="72028"/>
                  </a:moveTo>
                  <a:cubicBezTo>
                    <a:pt x="380302" y="65845"/>
                    <a:pt x="350552" y="57700"/>
                    <a:pt x="321428" y="47644"/>
                  </a:cubicBezTo>
                  <a:cubicBezTo>
                    <a:pt x="299997" y="39453"/>
                    <a:pt x="246942" y="14211"/>
                    <a:pt x="225320" y="2781"/>
                  </a:cubicBezTo>
                  <a:cubicBezTo>
                    <a:pt x="218422" y="-927"/>
                    <a:pt x="210121" y="-927"/>
                    <a:pt x="203222" y="2781"/>
                  </a:cubicBezTo>
                  <a:cubicBezTo>
                    <a:pt x="181601" y="14211"/>
                    <a:pt x="128546" y="39453"/>
                    <a:pt x="107115" y="47644"/>
                  </a:cubicBezTo>
                  <a:cubicBezTo>
                    <a:pt x="77991" y="57700"/>
                    <a:pt x="48241" y="65845"/>
                    <a:pt x="18056" y="72028"/>
                  </a:cubicBezTo>
                  <a:cubicBezTo>
                    <a:pt x="5629" y="74789"/>
                    <a:pt x="-2207" y="87101"/>
                    <a:pt x="553" y="99529"/>
                  </a:cubicBezTo>
                  <a:cubicBezTo>
                    <a:pt x="1500" y="103793"/>
                    <a:pt x="3639" y="107700"/>
                    <a:pt x="6722" y="110795"/>
                  </a:cubicBezTo>
                  <a:lnTo>
                    <a:pt x="44822" y="148895"/>
                  </a:lnTo>
                  <a:lnTo>
                    <a:pt x="44822" y="161373"/>
                  </a:lnTo>
                  <a:cubicBezTo>
                    <a:pt x="44832" y="174914"/>
                    <a:pt x="51489" y="187588"/>
                    <a:pt x="62634" y="195282"/>
                  </a:cubicBezTo>
                  <a:lnTo>
                    <a:pt x="74921" y="203759"/>
                  </a:lnTo>
                  <a:cubicBezTo>
                    <a:pt x="155718" y="259461"/>
                    <a:pt x="262084" y="261114"/>
                    <a:pt x="344574" y="207950"/>
                  </a:cubicBezTo>
                  <a:lnTo>
                    <a:pt x="364290" y="195186"/>
                  </a:lnTo>
                  <a:cubicBezTo>
                    <a:pt x="376130" y="187627"/>
                    <a:pt x="383309" y="174563"/>
                    <a:pt x="383340" y="160515"/>
                  </a:cubicBezTo>
                  <a:lnTo>
                    <a:pt x="383340" y="149181"/>
                  </a:lnTo>
                  <a:lnTo>
                    <a:pt x="421440" y="111081"/>
                  </a:lnTo>
                  <a:cubicBezTo>
                    <a:pt x="430423" y="102060"/>
                    <a:pt x="430392" y="87465"/>
                    <a:pt x="421372" y="78482"/>
                  </a:cubicBezTo>
                  <a:cubicBezTo>
                    <a:pt x="418276" y="75400"/>
                    <a:pt x="414370" y="73261"/>
                    <a:pt x="410105" y="72314"/>
                  </a:cubicBezTo>
                  <a:close/>
                  <a:moveTo>
                    <a:pt x="248561" y="112700"/>
                  </a:moveTo>
                  <a:cubicBezTo>
                    <a:pt x="248561" y="142513"/>
                    <a:pt x="213890" y="152133"/>
                    <a:pt x="213890" y="152133"/>
                  </a:cubicBezTo>
                  <a:cubicBezTo>
                    <a:pt x="213890" y="152133"/>
                    <a:pt x="179219" y="142608"/>
                    <a:pt x="179219" y="112700"/>
                  </a:cubicBezTo>
                  <a:cubicBezTo>
                    <a:pt x="179219" y="100698"/>
                    <a:pt x="182744" y="100698"/>
                    <a:pt x="182744" y="91173"/>
                  </a:cubicBezTo>
                  <a:cubicBezTo>
                    <a:pt x="182136" y="87227"/>
                    <a:pt x="180493" y="83513"/>
                    <a:pt x="177981" y="80410"/>
                  </a:cubicBezTo>
                  <a:lnTo>
                    <a:pt x="190459" y="68504"/>
                  </a:lnTo>
                  <a:cubicBezTo>
                    <a:pt x="193712" y="71543"/>
                    <a:pt x="198009" y="73214"/>
                    <a:pt x="202460" y="73171"/>
                  </a:cubicBezTo>
                  <a:cubicBezTo>
                    <a:pt x="206874" y="73201"/>
                    <a:pt x="211145" y="71607"/>
                    <a:pt x="214462" y="68694"/>
                  </a:cubicBezTo>
                  <a:cubicBezTo>
                    <a:pt x="217800" y="71570"/>
                    <a:pt x="222057" y="73158"/>
                    <a:pt x="226463" y="73171"/>
                  </a:cubicBezTo>
                  <a:cubicBezTo>
                    <a:pt x="230783" y="73118"/>
                    <a:pt x="234927" y="71453"/>
                    <a:pt x="238084" y="68504"/>
                  </a:cubicBezTo>
                  <a:lnTo>
                    <a:pt x="249990" y="80410"/>
                  </a:lnTo>
                  <a:cubicBezTo>
                    <a:pt x="247499" y="83526"/>
                    <a:pt x="245857" y="87234"/>
                    <a:pt x="245228" y="91173"/>
                  </a:cubicBezTo>
                  <a:cubicBezTo>
                    <a:pt x="245418" y="100698"/>
                    <a:pt x="248942" y="100698"/>
                    <a:pt x="248942" y="112700"/>
                  </a:cubicBezTo>
                  <a:close/>
                </a:path>
              </a:pathLst>
            </a:custGeom>
            <a:grpFill/>
            <a:ln w="9525" cap="flat">
              <a:noFill/>
              <a:prstDash val="solid"/>
              <a:miter/>
            </a:ln>
          </p:spPr>
          <p:txBody>
            <a:bodyPr rtlCol="0" anchor="ctr"/>
            <a:lstStyle/>
            <a:p>
              <a:endParaRPr lang="it-IT" sz="1013"/>
            </a:p>
          </p:txBody>
        </p:sp>
      </p:grpSp>
      <p:grpSp>
        <p:nvGrpSpPr>
          <p:cNvPr id="645" name="Elemento grafico 445" descr="Direttore">
            <a:extLst>
              <a:ext uri="{FF2B5EF4-FFF2-40B4-BE49-F238E27FC236}">
                <a16:creationId xmlns:a16="http://schemas.microsoft.com/office/drawing/2014/main" id="{42A8B378-36A3-CA40-A4F5-B1F8803D4473}"/>
              </a:ext>
            </a:extLst>
          </p:cNvPr>
          <p:cNvGrpSpPr/>
          <p:nvPr/>
        </p:nvGrpSpPr>
        <p:grpSpPr>
          <a:xfrm>
            <a:off x="3144705" y="1890250"/>
            <a:ext cx="218517" cy="218517"/>
            <a:chOff x="6838800" y="4171800"/>
            <a:chExt cx="914400" cy="914400"/>
          </a:xfrm>
          <a:solidFill>
            <a:schemeClr val="accent3"/>
          </a:solidFill>
        </p:grpSpPr>
        <p:sp>
          <p:nvSpPr>
            <p:cNvPr id="646" name="Figura a mano libera 645">
              <a:extLst>
                <a:ext uri="{FF2B5EF4-FFF2-40B4-BE49-F238E27FC236}">
                  <a16:creationId xmlns:a16="http://schemas.microsoft.com/office/drawing/2014/main" id="{956F0A47-43C1-F04B-8B8D-0A22BD92D364}"/>
                </a:ext>
              </a:extLst>
            </p:cNvPr>
            <p:cNvSpPr/>
            <p:nvPr/>
          </p:nvSpPr>
          <p:spPr>
            <a:xfrm>
              <a:off x="7143600" y="43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647" name="Figura a mano libera 646">
              <a:extLst>
                <a:ext uri="{FF2B5EF4-FFF2-40B4-BE49-F238E27FC236}">
                  <a16:creationId xmlns:a16="http://schemas.microsoft.com/office/drawing/2014/main" id="{512A2F34-3C8A-8240-A387-D9979B36B091}"/>
                </a:ext>
              </a:extLst>
            </p:cNvPr>
            <p:cNvSpPr/>
            <p:nvPr/>
          </p:nvSpPr>
          <p:spPr>
            <a:xfrm>
              <a:off x="7372200" y="4655194"/>
              <a:ext cx="228600" cy="295275"/>
            </a:xfrm>
            <a:custGeom>
              <a:avLst/>
              <a:gdLst>
                <a:gd name="connsiteX0" fmla="*/ 198120 w 228600"/>
                <a:gd name="connsiteY0" fmla="*/ 84296 h 295275"/>
                <a:gd name="connsiteX1" fmla="*/ 49530 w 228600"/>
                <a:gd name="connsiteY1" fmla="*/ 11906 h 295275"/>
                <a:gd name="connsiteX2" fmla="*/ 0 w 228600"/>
                <a:gd name="connsiteY2" fmla="*/ 0 h 295275"/>
                <a:gd name="connsiteX3" fmla="*/ 0 w 228600"/>
                <a:gd name="connsiteY3" fmla="*/ 297656 h 295275"/>
                <a:gd name="connsiteX4" fmla="*/ 228600 w 228600"/>
                <a:gd name="connsiteY4" fmla="*/ 297656 h 295275"/>
                <a:gd name="connsiteX5" fmla="*/ 228600 w 228600"/>
                <a:gd name="connsiteY5" fmla="*/ 145256 h 295275"/>
                <a:gd name="connsiteX6" fmla="*/ 198120 w 228600"/>
                <a:gd name="connsiteY6" fmla="*/ 84296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95275">
                  <a:moveTo>
                    <a:pt x="198120" y="84296"/>
                  </a:moveTo>
                  <a:cubicBezTo>
                    <a:pt x="156210" y="50006"/>
                    <a:pt x="102870" y="27146"/>
                    <a:pt x="49530" y="11906"/>
                  </a:cubicBezTo>
                  <a:cubicBezTo>
                    <a:pt x="33253" y="7024"/>
                    <a:pt x="16717" y="3049"/>
                    <a:pt x="0" y="0"/>
                  </a:cubicBezTo>
                  <a:lnTo>
                    <a:pt x="0" y="297656"/>
                  </a:lnTo>
                  <a:lnTo>
                    <a:pt x="228600" y="297656"/>
                  </a:lnTo>
                  <a:lnTo>
                    <a:pt x="228600" y="145256"/>
                  </a:lnTo>
                  <a:cubicBezTo>
                    <a:pt x="228103" y="121392"/>
                    <a:pt x="216913" y="99013"/>
                    <a:pt x="198120" y="84296"/>
                  </a:cubicBezTo>
                  <a:close/>
                </a:path>
              </a:pathLst>
            </a:custGeom>
            <a:grpFill/>
            <a:ln w="9525" cap="flat">
              <a:noFill/>
              <a:prstDash val="solid"/>
              <a:miter/>
            </a:ln>
          </p:spPr>
          <p:txBody>
            <a:bodyPr rtlCol="0" anchor="ctr"/>
            <a:lstStyle/>
            <a:p>
              <a:endParaRPr lang="it-IT" sz="1013"/>
            </a:p>
          </p:txBody>
        </p:sp>
        <p:sp>
          <p:nvSpPr>
            <p:cNvPr id="648" name="Figura a mano libera 647">
              <a:extLst>
                <a:ext uri="{FF2B5EF4-FFF2-40B4-BE49-F238E27FC236}">
                  <a16:creationId xmlns:a16="http://schemas.microsoft.com/office/drawing/2014/main" id="{7059B424-5153-C64A-A5E0-D0E8654D25F1}"/>
                </a:ext>
              </a:extLst>
            </p:cNvPr>
            <p:cNvSpPr/>
            <p:nvPr/>
          </p:nvSpPr>
          <p:spPr>
            <a:xfrm>
              <a:off x="7514970" y="4344298"/>
              <a:ext cx="161925" cy="266700"/>
            </a:xfrm>
            <a:custGeom>
              <a:avLst/>
              <a:gdLst>
                <a:gd name="connsiteX0" fmla="*/ 114405 w 161925"/>
                <a:gd name="connsiteY0" fmla="*/ 37052 h 266700"/>
                <a:gd name="connsiteX1" fmla="*/ 98974 w 161925"/>
                <a:gd name="connsiteY1" fmla="*/ 19050 h 266700"/>
                <a:gd name="connsiteX2" fmla="*/ 98974 w 161925"/>
                <a:gd name="connsiteY2" fmla="*/ 12382 h 266700"/>
                <a:gd name="connsiteX3" fmla="*/ 86592 w 161925"/>
                <a:gd name="connsiteY3" fmla="*/ 0 h 266700"/>
                <a:gd name="connsiteX4" fmla="*/ 74209 w 161925"/>
                <a:gd name="connsiteY4" fmla="*/ 12382 h 266700"/>
                <a:gd name="connsiteX5" fmla="*/ 74209 w 161925"/>
                <a:gd name="connsiteY5" fmla="*/ 200596 h 266700"/>
                <a:gd name="connsiteX6" fmla="*/ 38490 w 161925"/>
                <a:gd name="connsiteY6" fmla="*/ 204025 h 266700"/>
                <a:gd name="connsiteX7" fmla="*/ 1438 w 161925"/>
                <a:gd name="connsiteY7" fmla="*/ 254318 h 266700"/>
                <a:gd name="connsiteX8" fmla="*/ 62112 w 161925"/>
                <a:gd name="connsiteY8" fmla="*/ 269176 h 266700"/>
                <a:gd name="connsiteX9" fmla="*/ 98974 w 161925"/>
                <a:gd name="connsiteY9" fmla="*/ 236029 h 266700"/>
                <a:gd name="connsiteX10" fmla="*/ 98974 w 161925"/>
                <a:gd name="connsiteY10" fmla="*/ 102108 h 266700"/>
                <a:gd name="connsiteX11" fmla="*/ 106308 w 161925"/>
                <a:gd name="connsiteY11" fmla="*/ 107347 h 266700"/>
                <a:gd name="connsiteX12" fmla="*/ 145266 w 161925"/>
                <a:gd name="connsiteY12" fmla="*/ 171736 h 266700"/>
                <a:gd name="connsiteX13" fmla="*/ 114405 w 161925"/>
                <a:gd name="connsiteY13" fmla="*/ 3705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66700">
                  <a:moveTo>
                    <a:pt x="114405" y="37052"/>
                  </a:moveTo>
                  <a:cubicBezTo>
                    <a:pt x="107625" y="32675"/>
                    <a:pt x="102264" y="26419"/>
                    <a:pt x="98974" y="19050"/>
                  </a:cubicBezTo>
                  <a:lnTo>
                    <a:pt x="98974" y="12382"/>
                  </a:lnTo>
                  <a:cubicBezTo>
                    <a:pt x="98974" y="5544"/>
                    <a:pt x="93431" y="0"/>
                    <a:pt x="86592" y="0"/>
                  </a:cubicBezTo>
                  <a:cubicBezTo>
                    <a:pt x="79753" y="0"/>
                    <a:pt x="74209" y="5544"/>
                    <a:pt x="74209" y="12382"/>
                  </a:cubicBezTo>
                  <a:lnTo>
                    <a:pt x="74209" y="200596"/>
                  </a:lnTo>
                  <a:cubicBezTo>
                    <a:pt x="62212" y="198502"/>
                    <a:pt x="49871" y="199687"/>
                    <a:pt x="38490" y="204025"/>
                  </a:cubicBezTo>
                  <a:cubicBezTo>
                    <a:pt x="11439" y="213550"/>
                    <a:pt x="-5134" y="236315"/>
                    <a:pt x="1438" y="254318"/>
                  </a:cubicBezTo>
                  <a:cubicBezTo>
                    <a:pt x="8010" y="272320"/>
                    <a:pt x="35061" y="278987"/>
                    <a:pt x="62112" y="269176"/>
                  </a:cubicBezTo>
                  <a:cubicBezTo>
                    <a:pt x="78674" y="264081"/>
                    <a:pt x="92154" y="251958"/>
                    <a:pt x="98974" y="236029"/>
                  </a:cubicBezTo>
                  <a:lnTo>
                    <a:pt x="98974" y="102108"/>
                  </a:lnTo>
                  <a:cubicBezTo>
                    <a:pt x="101274" y="104050"/>
                    <a:pt x="103726" y="105802"/>
                    <a:pt x="106308" y="107347"/>
                  </a:cubicBezTo>
                  <a:cubicBezTo>
                    <a:pt x="147837" y="131921"/>
                    <a:pt x="124882" y="171545"/>
                    <a:pt x="145266" y="171736"/>
                  </a:cubicBezTo>
                  <a:cubicBezTo>
                    <a:pt x="170888" y="171926"/>
                    <a:pt x="171555" y="75152"/>
                    <a:pt x="114405" y="37052"/>
                  </a:cubicBezTo>
                  <a:close/>
                </a:path>
              </a:pathLst>
            </a:custGeom>
            <a:grpFill/>
            <a:ln w="9525" cap="flat">
              <a:noFill/>
              <a:prstDash val="solid"/>
              <a:miter/>
            </a:ln>
          </p:spPr>
          <p:txBody>
            <a:bodyPr rtlCol="0" anchor="ctr"/>
            <a:lstStyle/>
            <a:p>
              <a:endParaRPr lang="it-IT" sz="1013"/>
            </a:p>
          </p:txBody>
        </p:sp>
        <p:sp>
          <p:nvSpPr>
            <p:cNvPr id="649" name="Figura a mano libera 648">
              <a:extLst>
                <a:ext uri="{FF2B5EF4-FFF2-40B4-BE49-F238E27FC236}">
                  <a16:creationId xmlns:a16="http://schemas.microsoft.com/office/drawing/2014/main" id="{E24FE258-53BD-F44D-94F0-D03D7D481037}"/>
                </a:ext>
              </a:extLst>
            </p:cNvPr>
            <p:cNvSpPr/>
            <p:nvPr/>
          </p:nvSpPr>
          <p:spPr>
            <a:xfrm>
              <a:off x="6867840" y="4582936"/>
              <a:ext cx="171450" cy="390525"/>
            </a:xfrm>
            <a:custGeom>
              <a:avLst/>
              <a:gdLst>
                <a:gd name="connsiteX0" fmla="*/ 104881 w 171450"/>
                <a:gd name="connsiteY0" fmla="*/ 266949 h 390525"/>
                <a:gd name="connsiteX1" fmla="*/ 18585 w 171450"/>
                <a:gd name="connsiteY1" fmla="*/ 6536 h 390525"/>
                <a:gd name="connsiteX2" fmla="*/ 6535 w 171450"/>
                <a:gd name="connsiteY2" fmla="*/ 487 h 390525"/>
                <a:gd name="connsiteX3" fmla="*/ 487 w 171450"/>
                <a:gd name="connsiteY3" fmla="*/ 12536 h 390525"/>
                <a:gd name="connsiteX4" fmla="*/ 86784 w 171450"/>
                <a:gd name="connsiteY4" fmla="*/ 271426 h 390525"/>
                <a:gd name="connsiteX5" fmla="*/ 58971 w 171450"/>
                <a:gd name="connsiteY5" fmla="*/ 342101 h 390525"/>
                <a:gd name="connsiteX6" fmla="*/ 129456 w 171450"/>
                <a:gd name="connsiteY6" fmla="*/ 388298 h 390525"/>
                <a:gd name="connsiteX7" fmla="*/ 179176 w 171450"/>
                <a:gd name="connsiteY7" fmla="*/ 312098 h 390525"/>
                <a:gd name="connsiteX8" fmla="*/ 104881 w 171450"/>
                <a:gd name="connsiteY8" fmla="*/ 266949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90525">
                  <a:moveTo>
                    <a:pt x="104881" y="266949"/>
                  </a:moveTo>
                  <a:lnTo>
                    <a:pt x="18585" y="6536"/>
                  </a:lnTo>
                  <a:cubicBezTo>
                    <a:pt x="16927" y="1538"/>
                    <a:pt x="11533" y="-1170"/>
                    <a:pt x="6535" y="487"/>
                  </a:cubicBezTo>
                  <a:cubicBezTo>
                    <a:pt x="1538" y="2145"/>
                    <a:pt x="-1170" y="7539"/>
                    <a:pt x="487" y="12536"/>
                  </a:cubicBezTo>
                  <a:lnTo>
                    <a:pt x="86784" y="271426"/>
                  </a:lnTo>
                  <a:cubicBezTo>
                    <a:pt x="59352" y="279141"/>
                    <a:pt x="45921" y="289523"/>
                    <a:pt x="58971" y="342101"/>
                  </a:cubicBezTo>
                  <a:cubicBezTo>
                    <a:pt x="74020" y="402109"/>
                    <a:pt x="93737" y="397156"/>
                    <a:pt x="129456" y="388298"/>
                  </a:cubicBezTo>
                  <a:cubicBezTo>
                    <a:pt x="164178" y="380913"/>
                    <a:pt x="186402" y="346853"/>
                    <a:pt x="179176" y="312098"/>
                  </a:cubicBezTo>
                  <a:cubicBezTo>
                    <a:pt x="170037" y="279929"/>
                    <a:pt x="137644" y="260243"/>
                    <a:pt x="104881" y="266949"/>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B659ADC6-956A-4E4B-B07E-69C662EDC0A5}"/>
                </a:ext>
              </a:extLst>
            </p:cNvPr>
            <p:cNvSpPr/>
            <p:nvPr/>
          </p:nvSpPr>
          <p:spPr>
            <a:xfrm>
              <a:off x="6991200" y="4655670"/>
              <a:ext cx="228600" cy="295275"/>
            </a:xfrm>
            <a:custGeom>
              <a:avLst/>
              <a:gdLst>
                <a:gd name="connsiteX0" fmla="*/ 179070 w 228600"/>
                <a:gd name="connsiteY0" fmla="*/ 11430 h 295275"/>
                <a:gd name="connsiteX1" fmla="*/ 30480 w 228600"/>
                <a:gd name="connsiteY1" fmla="*/ 83820 h 295275"/>
                <a:gd name="connsiteX2" fmla="*/ 0 w 228600"/>
                <a:gd name="connsiteY2" fmla="*/ 144780 h 295275"/>
                <a:gd name="connsiteX3" fmla="*/ 0 w 228600"/>
                <a:gd name="connsiteY3" fmla="*/ 174498 h 295275"/>
                <a:gd name="connsiteX4" fmla="*/ 73819 w 228600"/>
                <a:gd name="connsiteY4" fmla="*/ 234696 h 295275"/>
                <a:gd name="connsiteX5" fmla="*/ 62675 w 228600"/>
                <a:gd name="connsiteY5" fmla="*/ 297180 h 295275"/>
                <a:gd name="connsiteX6" fmla="*/ 228600 w 228600"/>
                <a:gd name="connsiteY6" fmla="*/ 297180 h 295275"/>
                <a:gd name="connsiteX7" fmla="*/ 228600 w 228600"/>
                <a:gd name="connsiteY7" fmla="*/ 0 h 295275"/>
                <a:gd name="connsiteX8" fmla="*/ 179070 w 228600"/>
                <a:gd name="connsiteY8" fmla="*/ 1143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295275">
                  <a:moveTo>
                    <a:pt x="179070" y="11430"/>
                  </a:moveTo>
                  <a:cubicBezTo>
                    <a:pt x="125800" y="26975"/>
                    <a:pt x="75555" y="51453"/>
                    <a:pt x="30480" y="83820"/>
                  </a:cubicBezTo>
                  <a:cubicBezTo>
                    <a:pt x="11687" y="98537"/>
                    <a:pt x="497" y="120916"/>
                    <a:pt x="0" y="144780"/>
                  </a:cubicBezTo>
                  <a:lnTo>
                    <a:pt x="0" y="174498"/>
                  </a:lnTo>
                  <a:cubicBezTo>
                    <a:pt x="34999" y="176582"/>
                    <a:pt x="64736" y="200832"/>
                    <a:pt x="73819" y="234696"/>
                  </a:cubicBezTo>
                  <a:cubicBezTo>
                    <a:pt x="78995" y="256166"/>
                    <a:pt x="74954" y="278823"/>
                    <a:pt x="62675" y="297180"/>
                  </a:cubicBezTo>
                  <a:lnTo>
                    <a:pt x="228600" y="297180"/>
                  </a:lnTo>
                  <a:lnTo>
                    <a:pt x="228600" y="0"/>
                  </a:lnTo>
                  <a:cubicBezTo>
                    <a:pt x="212122" y="3048"/>
                    <a:pt x="195548" y="6953"/>
                    <a:pt x="179070" y="11430"/>
                  </a:cubicBezTo>
                  <a:close/>
                </a:path>
              </a:pathLst>
            </a:custGeom>
            <a:grpFill/>
            <a:ln w="9525" cap="flat">
              <a:noFill/>
              <a:prstDash val="solid"/>
              <a:miter/>
            </a:ln>
          </p:spPr>
          <p:txBody>
            <a:bodyPr rtlCol="0" anchor="ctr"/>
            <a:lstStyle/>
            <a:p>
              <a:endParaRPr lang="it-IT" sz="1013"/>
            </a:p>
          </p:txBody>
        </p:sp>
      </p:grpSp>
      <p:grpSp>
        <p:nvGrpSpPr>
          <p:cNvPr id="651" name="Elemento grafico 511" descr="Disc jockey">
            <a:extLst>
              <a:ext uri="{FF2B5EF4-FFF2-40B4-BE49-F238E27FC236}">
                <a16:creationId xmlns:a16="http://schemas.microsoft.com/office/drawing/2014/main" id="{AAAC948B-CD57-7A47-8E13-7CD960813E65}"/>
              </a:ext>
            </a:extLst>
          </p:cNvPr>
          <p:cNvGrpSpPr/>
          <p:nvPr/>
        </p:nvGrpSpPr>
        <p:grpSpPr>
          <a:xfrm>
            <a:off x="3507524" y="1890250"/>
            <a:ext cx="218517" cy="218517"/>
            <a:chOff x="6988800" y="4321800"/>
            <a:chExt cx="914400" cy="914400"/>
          </a:xfrm>
          <a:solidFill>
            <a:schemeClr val="accent3"/>
          </a:solidFill>
        </p:grpSpPr>
        <p:sp>
          <p:nvSpPr>
            <p:cNvPr id="652" name="Figura a mano libera 651">
              <a:extLst>
                <a:ext uri="{FF2B5EF4-FFF2-40B4-BE49-F238E27FC236}">
                  <a16:creationId xmlns:a16="http://schemas.microsoft.com/office/drawing/2014/main" id="{616836AF-71C8-274D-A657-85F9D3D724AA}"/>
                </a:ext>
              </a:extLst>
            </p:cNvPr>
            <p:cNvSpPr/>
            <p:nvPr/>
          </p:nvSpPr>
          <p:spPr>
            <a:xfrm>
              <a:off x="7331700" y="4455367"/>
              <a:ext cx="228600" cy="295275"/>
            </a:xfrm>
            <a:custGeom>
              <a:avLst/>
              <a:gdLst>
                <a:gd name="connsiteX0" fmla="*/ 228600 w 228600"/>
                <a:gd name="connsiteY0" fmla="*/ 51599 h 295275"/>
                <a:gd name="connsiteX1" fmla="*/ 13497 w 228600"/>
                <a:gd name="connsiteY1" fmla="*/ 38102 h 295275"/>
                <a:gd name="connsiteX2" fmla="*/ 0 w 228600"/>
                <a:gd name="connsiteY2" fmla="*/ 51599 h 295275"/>
                <a:gd name="connsiteX3" fmla="*/ 0 w 228600"/>
                <a:gd name="connsiteY3" fmla="*/ 252767 h 295275"/>
                <a:gd name="connsiteX4" fmla="*/ 215103 w 228600"/>
                <a:gd name="connsiteY4" fmla="*/ 266264 h 295275"/>
                <a:gd name="connsiteX5" fmla="*/ 228600 w 228600"/>
                <a:gd name="connsiteY5" fmla="*/ 25276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95275">
                  <a:moveTo>
                    <a:pt x="228600" y="51599"/>
                  </a:moveTo>
                  <a:cubicBezTo>
                    <a:pt x="172928" y="-11527"/>
                    <a:pt x="76623" y="-17570"/>
                    <a:pt x="13497" y="38102"/>
                  </a:cubicBezTo>
                  <a:cubicBezTo>
                    <a:pt x="8720" y="42315"/>
                    <a:pt x="4213" y="46822"/>
                    <a:pt x="0" y="51599"/>
                  </a:cubicBezTo>
                  <a:lnTo>
                    <a:pt x="0" y="252767"/>
                  </a:lnTo>
                  <a:cubicBezTo>
                    <a:pt x="55672" y="315893"/>
                    <a:pt x="151977" y="321935"/>
                    <a:pt x="215103" y="266264"/>
                  </a:cubicBezTo>
                  <a:cubicBezTo>
                    <a:pt x="219880" y="262051"/>
                    <a:pt x="224387" y="257543"/>
                    <a:pt x="228600" y="252767"/>
                  </a:cubicBezTo>
                  <a:close/>
                </a:path>
              </a:pathLst>
            </a:custGeom>
            <a:grpFill/>
            <a:ln w="9525" cap="flat">
              <a:noFill/>
              <a:prstDash val="solid"/>
              <a:miter/>
            </a:ln>
          </p:spPr>
          <p:txBody>
            <a:bodyPr rtlCol="0" anchor="ctr"/>
            <a:lstStyle/>
            <a:p>
              <a:endParaRPr lang="it-IT" sz="1013"/>
            </a:p>
          </p:txBody>
        </p:sp>
        <p:sp>
          <p:nvSpPr>
            <p:cNvPr id="653" name="Figura a mano libera 652">
              <a:extLst>
                <a:ext uri="{FF2B5EF4-FFF2-40B4-BE49-F238E27FC236}">
                  <a16:creationId xmlns:a16="http://schemas.microsoft.com/office/drawing/2014/main" id="{AC38E34D-5762-7D42-83A7-2E5AA92FEB66}"/>
                </a:ext>
              </a:extLst>
            </p:cNvPr>
            <p:cNvSpPr/>
            <p:nvPr/>
          </p:nvSpPr>
          <p:spPr>
            <a:xfrm>
              <a:off x="7217378" y="4383396"/>
              <a:ext cx="457200" cy="276225"/>
            </a:xfrm>
            <a:custGeom>
              <a:avLst/>
              <a:gdLst>
                <a:gd name="connsiteX0" fmla="*/ 397787 w 457200"/>
                <a:gd name="connsiteY0" fmla="*/ 143572 h 276225"/>
                <a:gd name="connsiteX1" fmla="*/ 200718 w 457200"/>
                <a:gd name="connsiteY1" fmla="*/ 2312 h 276225"/>
                <a:gd name="connsiteX2" fmla="*/ 59458 w 457200"/>
                <a:gd name="connsiteY2" fmla="*/ 143572 h 276225"/>
                <a:gd name="connsiteX3" fmla="*/ 22 w 457200"/>
                <a:gd name="connsiteY3" fmla="*/ 213295 h 276225"/>
                <a:gd name="connsiteX4" fmla="*/ 66697 w 457200"/>
                <a:gd name="connsiteY4" fmla="*/ 283495 h 276225"/>
                <a:gd name="connsiteX5" fmla="*/ 66697 w 457200"/>
                <a:gd name="connsiteY5" fmla="*/ 283495 h 276225"/>
                <a:gd name="connsiteX6" fmla="*/ 70698 w 457200"/>
                <a:gd name="connsiteY6" fmla="*/ 284161 h 276225"/>
                <a:gd name="connsiteX7" fmla="*/ 84223 w 457200"/>
                <a:gd name="connsiteY7" fmla="*/ 271214 h 276225"/>
                <a:gd name="connsiteX8" fmla="*/ 84223 w 457200"/>
                <a:gd name="connsiteY8" fmla="*/ 270636 h 276225"/>
                <a:gd name="connsiteX9" fmla="*/ 84223 w 457200"/>
                <a:gd name="connsiteY9" fmla="*/ 170052 h 276225"/>
                <a:gd name="connsiteX10" fmla="*/ 228622 w 457200"/>
                <a:gd name="connsiteY10" fmla="*/ 25653 h 276225"/>
                <a:gd name="connsiteX11" fmla="*/ 373022 w 457200"/>
                <a:gd name="connsiteY11" fmla="*/ 170052 h 276225"/>
                <a:gd name="connsiteX12" fmla="*/ 373022 w 457200"/>
                <a:gd name="connsiteY12" fmla="*/ 270160 h 276225"/>
                <a:gd name="connsiteX13" fmla="*/ 386478 w 457200"/>
                <a:gd name="connsiteY13" fmla="*/ 283563 h 276225"/>
                <a:gd name="connsiteX14" fmla="*/ 390548 w 457200"/>
                <a:gd name="connsiteY14" fmla="*/ 282923 h 276225"/>
                <a:gd name="connsiteX15" fmla="*/ 390548 w 457200"/>
                <a:gd name="connsiteY15" fmla="*/ 283495 h 276225"/>
                <a:gd name="connsiteX16" fmla="*/ 457223 w 457200"/>
                <a:gd name="connsiteY16" fmla="*/ 213295 h 276225"/>
                <a:gd name="connsiteX17" fmla="*/ 397787 w 457200"/>
                <a:gd name="connsiteY17" fmla="*/ 14357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276225">
                  <a:moveTo>
                    <a:pt x="397787" y="143572"/>
                  </a:moveTo>
                  <a:cubicBezTo>
                    <a:pt x="382375" y="50145"/>
                    <a:pt x="294145" y="-13099"/>
                    <a:pt x="200718" y="2312"/>
                  </a:cubicBezTo>
                  <a:cubicBezTo>
                    <a:pt x="128229" y="14270"/>
                    <a:pt x="71416" y="71083"/>
                    <a:pt x="59458" y="143572"/>
                  </a:cubicBezTo>
                  <a:cubicBezTo>
                    <a:pt x="24818" y="148352"/>
                    <a:pt x="-741" y="178335"/>
                    <a:pt x="22" y="213295"/>
                  </a:cubicBezTo>
                  <a:cubicBezTo>
                    <a:pt x="-937" y="251087"/>
                    <a:pt x="28907" y="282508"/>
                    <a:pt x="66697" y="283495"/>
                  </a:cubicBezTo>
                  <a:lnTo>
                    <a:pt x="66697" y="283495"/>
                  </a:lnTo>
                  <a:cubicBezTo>
                    <a:pt x="67990" y="283916"/>
                    <a:pt x="69339" y="284141"/>
                    <a:pt x="70698" y="284161"/>
                  </a:cubicBezTo>
                  <a:cubicBezTo>
                    <a:pt x="78008" y="284320"/>
                    <a:pt x="84063" y="278524"/>
                    <a:pt x="84223" y="271214"/>
                  </a:cubicBezTo>
                  <a:cubicBezTo>
                    <a:pt x="84227" y="271021"/>
                    <a:pt x="84227" y="270828"/>
                    <a:pt x="84223" y="270636"/>
                  </a:cubicBezTo>
                  <a:lnTo>
                    <a:pt x="84223" y="170052"/>
                  </a:lnTo>
                  <a:cubicBezTo>
                    <a:pt x="84223" y="90303"/>
                    <a:pt x="148873" y="25653"/>
                    <a:pt x="228622" y="25653"/>
                  </a:cubicBezTo>
                  <a:cubicBezTo>
                    <a:pt x="308372" y="25653"/>
                    <a:pt x="373022" y="90303"/>
                    <a:pt x="373022" y="170052"/>
                  </a:cubicBezTo>
                  <a:lnTo>
                    <a:pt x="373022" y="270160"/>
                  </a:lnTo>
                  <a:cubicBezTo>
                    <a:pt x="373037" y="277577"/>
                    <a:pt x="379061" y="283577"/>
                    <a:pt x="386478" y="283563"/>
                  </a:cubicBezTo>
                  <a:cubicBezTo>
                    <a:pt x="387860" y="283560"/>
                    <a:pt x="389232" y="283344"/>
                    <a:pt x="390548" y="282923"/>
                  </a:cubicBezTo>
                  <a:lnTo>
                    <a:pt x="390548" y="283495"/>
                  </a:lnTo>
                  <a:cubicBezTo>
                    <a:pt x="428338" y="282508"/>
                    <a:pt x="458182" y="251087"/>
                    <a:pt x="457223" y="213295"/>
                  </a:cubicBezTo>
                  <a:cubicBezTo>
                    <a:pt x="457986" y="178335"/>
                    <a:pt x="432427" y="148352"/>
                    <a:pt x="397787" y="143572"/>
                  </a:cubicBezTo>
                  <a:close/>
                </a:path>
              </a:pathLst>
            </a:custGeom>
            <a:grpFill/>
            <a:ln w="9525" cap="flat">
              <a:noFill/>
              <a:prstDash val="solid"/>
              <a:miter/>
            </a:ln>
          </p:spPr>
          <p:txBody>
            <a:bodyPr rtlCol="0" anchor="ctr"/>
            <a:lstStyle/>
            <a:p>
              <a:endParaRPr lang="it-IT" sz="1013"/>
            </a:p>
          </p:txBody>
        </p:sp>
        <p:sp>
          <p:nvSpPr>
            <p:cNvPr id="654" name="Figura a mano libera 653">
              <a:extLst>
                <a:ext uri="{FF2B5EF4-FFF2-40B4-BE49-F238E27FC236}">
                  <a16:creationId xmlns:a16="http://schemas.microsoft.com/office/drawing/2014/main" id="{F323B088-0EC4-8743-AAD2-44297958DAA1}"/>
                </a:ext>
              </a:extLst>
            </p:cNvPr>
            <p:cNvSpPr/>
            <p:nvPr/>
          </p:nvSpPr>
          <p:spPr>
            <a:xfrm>
              <a:off x="7313698" y="4798050"/>
              <a:ext cx="428625" cy="304800"/>
            </a:xfrm>
            <a:custGeom>
              <a:avLst/>
              <a:gdLst>
                <a:gd name="connsiteX0" fmla="*/ 406622 w 428625"/>
                <a:gd name="connsiteY0" fmla="*/ 91440 h 304800"/>
                <a:gd name="connsiteX1" fmla="*/ 258032 w 428625"/>
                <a:gd name="connsiteY1" fmla="*/ 19050 h 304800"/>
                <a:gd name="connsiteX2" fmla="*/ 132302 w 428625"/>
                <a:gd name="connsiteY2" fmla="*/ 0 h 304800"/>
                <a:gd name="connsiteX3" fmla="*/ 6572 w 428625"/>
                <a:gd name="connsiteY3" fmla="*/ 19050 h 304800"/>
                <a:gd name="connsiteX4" fmla="*/ 0 w 428625"/>
                <a:gd name="connsiteY4" fmla="*/ 21146 h 304800"/>
                <a:gd name="connsiteX5" fmla="*/ 83511 w 428625"/>
                <a:gd name="connsiteY5" fmla="*/ 276149 h 304800"/>
                <a:gd name="connsiteX6" fmla="*/ 65627 w 428625"/>
                <a:gd name="connsiteY6" fmla="*/ 304800 h 304800"/>
                <a:gd name="connsiteX7" fmla="*/ 437102 w 428625"/>
                <a:gd name="connsiteY7" fmla="*/ 304800 h 304800"/>
                <a:gd name="connsiteX8" fmla="*/ 437102 w 428625"/>
                <a:gd name="connsiteY8" fmla="*/ 152400 h 304800"/>
                <a:gd name="connsiteX9" fmla="*/ 406622 w 428625"/>
                <a:gd name="connsiteY9"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304800">
                  <a:moveTo>
                    <a:pt x="406622" y="91440"/>
                  </a:moveTo>
                  <a:cubicBezTo>
                    <a:pt x="364712" y="57150"/>
                    <a:pt x="311372" y="34290"/>
                    <a:pt x="258032" y="19050"/>
                  </a:cubicBezTo>
                  <a:cubicBezTo>
                    <a:pt x="217281" y="6575"/>
                    <a:pt x="174919" y="157"/>
                    <a:pt x="132302" y="0"/>
                  </a:cubicBezTo>
                  <a:cubicBezTo>
                    <a:pt x="89732" y="734"/>
                    <a:pt x="47450" y="7141"/>
                    <a:pt x="6572" y="19050"/>
                  </a:cubicBezTo>
                  <a:lnTo>
                    <a:pt x="0" y="21146"/>
                  </a:lnTo>
                  <a:cubicBezTo>
                    <a:pt x="93478" y="68502"/>
                    <a:pt x="130868" y="182670"/>
                    <a:pt x="83511" y="276149"/>
                  </a:cubicBezTo>
                  <a:cubicBezTo>
                    <a:pt x="78414" y="286212"/>
                    <a:pt x="72429" y="295801"/>
                    <a:pt x="65627" y="304800"/>
                  </a:cubicBezTo>
                  <a:lnTo>
                    <a:pt x="437102" y="304800"/>
                  </a:lnTo>
                  <a:lnTo>
                    <a:pt x="437102" y="152400"/>
                  </a:lnTo>
                  <a:cubicBezTo>
                    <a:pt x="436605" y="128536"/>
                    <a:pt x="425415" y="106157"/>
                    <a:pt x="406622" y="91440"/>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FEB19D04-3554-9840-AEC1-95DC1B3606F4}"/>
                </a:ext>
              </a:extLst>
            </p:cNvPr>
            <p:cNvSpPr/>
            <p:nvPr/>
          </p:nvSpPr>
          <p:spPr>
            <a:xfrm>
              <a:off x="7204351" y="4965976"/>
              <a:ext cx="38100" cy="38100"/>
            </a:xfrm>
            <a:custGeom>
              <a:avLst/>
              <a:gdLst>
                <a:gd name="connsiteX0" fmla="*/ 45149 w 38100"/>
                <a:gd name="connsiteY0" fmla="*/ 22574 h 38100"/>
                <a:gd name="connsiteX1" fmla="*/ 22574 w 38100"/>
                <a:gd name="connsiteY1" fmla="*/ 45149 h 38100"/>
                <a:gd name="connsiteX2" fmla="*/ 0 w 38100"/>
                <a:gd name="connsiteY2" fmla="*/ 22574 h 38100"/>
                <a:gd name="connsiteX3" fmla="*/ 22574 w 38100"/>
                <a:gd name="connsiteY3" fmla="*/ 0 h 38100"/>
                <a:gd name="connsiteX4" fmla="*/ 45149 w 38100"/>
                <a:gd name="connsiteY4" fmla="*/ 2257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45149" y="22574"/>
                  </a:moveTo>
                  <a:cubicBezTo>
                    <a:pt x="45149" y="35042"/>
                    <a:pt x="35042" y="45149"/>
                    <a:pt x="22574" y="45149"/>
                  </a:cubicBezTo>
                  <a:cubicBezTo>
                    <a:pt x="10107" y="45149"/>
                    <a:pt x="0" y="35042"/>
                    <a:pt x="0" y="22574"/>
                  </a:cubicBezTo>
                  <a:cubicBezTo>
                    <a:pt x="0" y="10107"/>
                    <a:pt x="10107" y="0"/>
                    <a:pt x="22574" y="0"/>
                  </a:cubicBezTo>
                  <a:cubicBezTo>
                    <a:pt x="35042" y="0"/>
                    <a:pt x="45149" y="10107"/>
                    <a:pt x="45149" y="22574"/>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1D963D32-9028-984F-80B1-E5C9F3A554D9}"/>
                </a:ext>
              </a:extLst>
            </p:cNvPr>
            <p:cNvSpPr/>
            <p:nvPr/>
          </p:nvSpPr>
          <p:spPr>
            <a:xfrm>
              <a:off x="7065000" y="4826625"/>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42577 w 323850"/>
                <a:gd name="connsiteY5" fmla="*/ 161925 h 323850"/>
                <a:gd name="connsiteX6" fmla="*/ 25527 w 323850"/>
                <a:gd name="connsiteY6" fmla="*/ 161925 h 323850"/>
                <a:gd name="connsiteX7" fmla="*/ 161925 w 323850"/>
                <a:gd name="connsiteY7" fmla="*/ 25527 h 323850"/>
                <a:gd name="connsiteX8" fmla="*/ 161925 w 323850"/>
                <a:gd name="connsiteY8" fmla="*/ 42577 h 323850"/>
                <a:gd name="connsiteX9" fmla="*/ 42577 w 323850"/>
                <a:gd name="connsiteY9" fmla="*/ 161925 h 323850"/>
                <a:gd name="connsiteX10" fmla="*/ 85725 w 323850"/>
                <a:gd name="connsiteY10" fmla="*/ 161925 h 323850"/>
                <a:gd name="connsiteX11" fmla="*/ 68199 w 323850"/>
                <a:gd name="connsiteY11" fmla="*/ 161925 h 323850"/>
                <a:gd name="connsiteX12" fmla="*/ 161925 w 323850"/>
                <a:gd name="connsiteY12" fmla="*/ 68199 h 323850"/>
                <a:gd name="connsiteX13" fmla="*/ 161925 w 323850"/>
                <a:gd name="connsiteY13" fmla="*/ 85725 h 323850"/>
                <a:gd name="connsiteX14" fmla="*/ 85725 w 323850"/>
                <a:gd name="connsiteY14" fmla="*/ 161925 h 323850"/>
                <a:gd name="connsiteX15" fmla="*/ 281750 w 323850"/>
                <a:gd name="connsiteY15" fmla="*/ 161925 h 323850"/>
                <a:gd name="connsiteX16" fmla="*/ 298799 w 323850"/>
                <a:gd name="connsiteY16" fmla="*/ 161925 h 323850"/>
                <a:gd name="connsiteX17" fmla="*/ 161925 w 323850"/>
                <a:gd name="connsiteY17" fmla="*/ 298323 h 323850"/>
                <a:gd name="connsiteX18" fmla="*/ 161925 w 323850"/>
                <a:gd name="connsiteY18" fmla="*/ 281273 h 323850"/>
                <a:gd name="connsiteX19" fmla="*/ 281273 w 323850"/>
                <a:gd name="connsiteY19" fmla="*/ 161925 h 323850"/>
                <a:gd name="connsiteX20" fmla="*/ 239077 w 323850"/>
                <a:gd name="connsiteY20" fmla="*/ 161925 h 323850"/>
                <a:gd name="connsiteX21" fmla="*/ 256127 w 323850"/>
                <a:gd name="connsiteY21" fmla="*/ 161925 h 323850"/>
                <a:gd name="connsiteX22" fmla="*/ 161925 w 323850"/>
                <a:gd name="connsiteY22" fmla="*/ 255651 h 323850"/>
                <a:gd name="connsiteX23" fmla="*/ 161925 w 323850"/>
                <a:gd name="connsiteY23" fmla="*/ 238601 h 323850"/>
                <a:gd name="connsiteX24" fmla="*/ 238601 w 323850"/>
                <a:gd name="connsiteY24" fmla="*/ 161925 h 323850"/>
                <a:gd name="connsiteX25" fmla="*/ 110776 w 323850"/>
                <a:gd name="connsiteY25" fmla="*/ 161925 h 323850"/>
                <a:gd name="connsiteX26" fmla="*/ 161925 w 323850"/>
                <a:gd name="connsiteY26" fmla="*/ 110776 h 323850"/>
                <a:gd name="connsiteX27" fmla="*/ 213074 w 323850"/>
                <a:gd name="connsiteY27" fmla="*/ 161925 h 323850"/>
                <a:gd name="connsiteX28" fmla="*/ 161925 w 323850"/>
                <a:gd name="connsiteY28" fmla="*/ 213074 h 323850"/>
                <a:gd name="connsiteX29" fmla="*/ 110776 w 323850"/>
                <a:gd name="connsiteY29" fmla="*/ 161925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3850" h="323850">
                  <a:moveTo>
                    <a:pt x="161925" y="0"/>
                  </a:moveTo>
                  <a:cubicBezTo>
                    <a:pt x="72497" y="0"/>
                    <a:pt x="0" y="72497"/>
                    <a:pt x="0" y="161925"/>
                  </a:cubicBezTo>
                  <a:cubicBezTo>
                    <a:pt x="0" y="251353"/>
                    <a:pt x="72497" y="323850"/>
                    <a:pt x="161925" y="323850"/>
                  </a:cubicBezTo>
                  <a:cubicBezTo>
                    <a:pt x="251353" y="323850"/>
                    <a:pt x="323850" y="251353"/>
                    <a:pt x="323850" y="161925"/>
                  </a:cubicBezTo>
                  <a:cubicBezTo>
                    <a:pt x="323850" y="72497"/>
                    <a:pt x="251353" y="0"/>
                    <a:pt x="161925" y="0"/>
                  </a:cubicBezTo>
                  <a:close/>
                  <a:moveTo>
                    <a:pt x="42577" y="161925"/>
                  </a:moveTo>
                  <a:lnTo>
                    <a:pt x="25527" y="161925"/>
                  </a:lnTo>
                  <a:cubicBezTo>
                    <a:pt x="25788" y="86703"/>
                    <a:pt x="86703" y="25788"/>
                    <a:pt x="161925" y="25527"/>
                  </a:cubicBezTo>
                  <a:lnTo>
                    <a:pt x="161925" y="42577"/>
                  </a:lnTo>
                  <a:cubicBezTo>
                    <a:pt x="96098" y="42786"/>
                    <a:pt x="42786" y="96098"/>
                    <a:pt x="42577" y="161925"/>
                  </a:cubicBezTo>
                  <a:close/>
                  <a:moveTo>
                    <a:pt x="85725" y="161925"/>
                  </a:moveTo>
                  <a:lnTo>
                    <a:pt x="68199" y="161925"/>
                  </a:lnTo>
                  <a:cubicBezTo>
                    <a:pt x="68356" y="110227"/>
                    <a:pt x="110227" y="68356"/>
                    <a:pt x="161925" y="68199"/>
                  </a:cubicBezTo>
                  <a:lnTo>
                    <a:pt x="161925" y="85725"/>
                  </a:lnTo>
                  <a:cubicBezTo>
                    <a:pt x="119992" y="86087"/>
                    <a:pt x="86087" y="119992"/>
                    <a:pt x="85725" y="161925"/>
                  </a:cubicBezTo>
                  <a:close/>
                  <a:moveTo>
                    <a:pt x="281750" y="161925"/>
                  </a:moveTo>
                  <a:lnTo>
                    <a:pt x="298799" y="161925"/>
                  </a:lnTo>
                  <a:cubicBezTo>
                    <a:pt x="298537" y="237333"/>
                    <a:pt x="237333" y="298323"/>
                    <a:pt x="161925" y="298323"/>
                  </a:cubicBezTo>
                  <a:lnTo>
                    <a:pt x="161925" y="281273"/>
                  </a:lnTo>
                  <a:cubicBezTo>
                    <a:pt x="227752" y="281064"/>
                    <a:pt x="281064" y="227752"/>
                    <a:pt x="281273" y="161925"/>
                  </a:cubicBezTo>
                  <a:close/>
                  <a:moveTo>
                    <a:pt x="239077" y="161925"/>
                  </a:moveTo>
                  <a:lnTo>
                    <a:pt x="256127" y="161925"/>
                  </a:lnTo>
                  <a:cubicBezTo>
                    <a:pt x="255970" y="213809"/>
                    <a:pt x="213810" y="255757"/>
                    <a:pt x="161925" y="255651"/>
                  </a:cubicBezTo>
                  <a:lnTo>
                    <a:pt x="161925" y="238601"/>
                  </a:lnTo>
                  <a:cubicBezTo>
                    <a:pt x="204228" y="238496"/>
                    <a:pt x="238496" y="204228"/>
                    <a:pt x="238601" y="161925"/>
                  </a:cubicBezTo>
                  <a:close/>
                  <a:moveTo>
                    <a:pt x="110776" y="161925"/>
                  </a:moveTo>
                  <a:cubicBezTo>
                    <a:pt x="110776" y="133676"/>
                    <a:pt x="133676" y="110776"/>
                    <a:pt x="161925" y="110776"/>
                  </a:cubicBezTo>
                  <a:cubicBezTo>
                    <a:pt x="190174" y="110776"/>
                    <a:pt x="213074" y="133676"/>
                    <a:pt x="213074" y="161925"/>
                  </a:cubicBezTo>
                  <a:cubicBezTo>
                    <a:pt x="213074" y="190174"/>
                    <a:pt x="190174" y="213074"/>
                    <a:pt x="161925" y="213074"/>
                  </a:cubicBezTo>
                  <a:cubicBezTo>
                    <a:pt x="133720" y="212969"/>
                    <a:pt x="110881" y="190130"/>
                    <a:pt x="110776" y="161925"/>
                  </a:cubicBezTo>
                  <a:close/>
                </a:path>
              </a:pathLst>
            </a:custGeom>
            <a:grpFill/>
            <a:ln w="9525" cap="flat">
              <a:noFill/>
              <a:prstDash val="solid"/>
              <a:miter/>
            </a:ln>
          </p:spPr>
          <p:txBody>
            <a:bodyPr rtlCol="0" anchor="ctr"/>
            <a:lstStyle/>
            <a:p>
              <a:endParaRPr lang="it-IT" sz="1013"/>
            </a:p>
          </p:txBody>
        </p:sp>
      </p:grpSp>
      <p:grpSp>
        <p:nvGrpSpPr>
          <p:cNvPr id="657" name="Elemento grafico 513" descr="Capitano">
            <a:extLst>
              <a:ext uri="{FF2B5EF4-FFF2-40B4-BE49-F238E27FC236}">
                <a16:creationId xmlns:a16="http://schemas.microsoft.com/office/drawing/2014/main" id="{4C2B0428-2B14-C546-AD00-671E4F2C7602}"/>
              </a:ext>
            </a:extLst>
          </p:cNvPr>
          <p:cNvGrpSpPr/>
          <p:nvPr/>
        </p:nvGrpSpPr>
        <p:grpSpPr>
          <a:xfrm>
            <a:off x="3870342" y="1890250"/>
            <a:ext cx="218517" cy="218517"/>
            <a:chOff x="7138800" y="4471800"/>
            <a:chExt cx="914400" cy="914400"/>
          </a:xfrm>
          <a:solidFill>
            <a:schemeClr val="accent3"/>
          </a:solidFill>
        </p:grpSpPr>
        <p:sp>
          <p:nvSpPr>
            <p:cNvPr id="658" name="Figura a mano libera 657">
              <a:extLst>
                <a:ext uri="{FF2B5EF4-FFF2-40B4-BE49-F238E27FC236}">
                  <a16:creationId xmlns:a16="http://schemas.microsoft.com/office/drawing/2014/main" id="{F2DE4A37-0EA1-7B4D-A4CD-732513967CFF}"/>
                </a:ext>
              </a:extLst>
            </p:cNvPr>
            <p:cNvSpPr/>
            <p:nvPr/>
          </p:nvSpPr>
          <p:spPr>
            <a:xfrm>
              <a:off x="7443571" y="4736214"/>
              <a:ext cx="304800" cy="180975"/>
            </a:xfrm>
            <a:custGeom>
              <a:avLst/>
              <a:gdLst>
                <a:gd name="connsiteX0" fmla="*/ 156048 w 304800"/>
                <a:gd name="connsiteY0" fmla="*/ 47625 h 180975"/>
                <a:gd name="connsiteX1" fmla="*/ 3077 w 304800"/>
                <a:gd name="connsiteY1" fmla="*/ 0 h 180975"/>
                <a:gd name="connsiteX2" fmla="*/ 122107 w 304800"/>
                <a:gd name="connsiteY2" fmla="*/ 179676 h 180975"/>
                <a:gd name="connsiteX3" fmla="*/ 301783 w 304800"/>
                <a:gd name="connsiteY3" fmla="*/ 60645 h 180975"/>
                <a:gd name="connsiteX4" fmla="*/ 304829 w 304800"/>
                <a:gd name="connsiteY4" fmla="*/ 30861 h 180975"/>
                <a:gd name="connsiteX5" fmla="*/ 302448 w 304800"/>
                <a:gd name="connsiteY5" fmla="*/ 4763 h 180975"/>
                <a:gd name="connsiteX6" fmla="*/ 156048 w 304800"/>
                <a:gd name="connsiteY6" fmla="*/ 4762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80975">
                  <a:moveTo>
                    <a:pt x="156048" y="47625"/>
                  </a:moveTo>
                  <a:cubicBezTo>
                    <a:pt x="101418" y="47567"/>
                    <a:pt x="48086" y="30963"/>
                    <a:pt x="3077" y="0"/>
                  </a:cubicBezTo>
                  <a:cubicBezTo>
                    <a:pt x="-13670" y="82486"/>
                    <a:pt x="39622" y="162929"/>
                    <a:pt x="122107" y="179676"/>
                  </a:cubicBezTo>
                  <a:cubicBezTo>
                    <a:pt x="204593" y="196422"/>
                    <a:pt x="285036" y="143130"/>
                    <a:pt x="301783" y="60645"/>
                  </a:cubicBezTo>
                  <a:cubicBezTo>
                    <a:pt x="303774" y="50841"/>
                    <a:pt x="304794" y="40865"/>
                    <a:pt x="304829" y="30861"/>
                  </a:cubicBezTo>
                  <a:cubicBezTo>
                    <a:pt x="304767" y="22110"/>
                    <a:pt x="303970" y="13380"/>
                    <a:pt x="302448" y="4763"/>
                  </a:cubicBezTo>
                  <a:cubicBezTo>
                    <a:pt x="258753" y="32759"/>
                    <a:pt x="207944" y="47635"/>
                    <a:pt x="156048" y="47625"/>
                  </a:cubicBezTo>
                  <a:close/>
                </a:path>
              </a:pathLst>
            </a:custGeom>
            <a:grpFill/>
            <a:ln w="9525" cap="flat">
              <a:noFill/>
              <a:prstDash val="solid"/>
              <a:miter/>
            </a:ln>
          </p:spPr>
          <p:txBody>
            <a:bodyPr rtlCol="0" anchor="ctr"/>
            <a:lstStyle/>
            <a:p>
              <a:endParaRPr lang="it-IT" sz="1013"/>
            </a:p>
          </p:txBody>
        </p:sp>
        <p:sp>
          <p:nvSpPr>
            <p:cNvPr id="659" name="Figura a mano libera 658">
              <a:extLst>
                <a:ext uri="{FF2B5EF4-FFF2-40B4-BE49-F238E27FC236}">
                  <a16:creationId xmlns:a16="http://schemas.microsoft.com/office/drawing/2014/main" id="{6F77B58F-5B94-E64A-885F-986ED1F0FEB5}"/>
                </a:ext>
              </a:extLst>
            </p:cNvPr>
            <p:cNvSpPr/>
            <p:nvPr/>
          </p:nvSpPr>
          <p:spPr>
            <a:xfrm>
              <a:off x="7596667" y="4557525"/>
              <a:ext cx="9525" cy="9525"/>
            </a:xfrm>
            <a:custGeom>
              <a:avLst/>
              <a:gdLst>
                <a:gd name="connsiteX0" fmla="*/ 4096 w 0"/>
                <a:gd name="connsiteY0" fmla="*/ 0 h 0"/>
                <a:gd name="connsiteX1" fmla="*/ 0 w 0"/>
                <a:gd name="connsiteY1" fmla="*/ 4096 h 0"/>
                <a:gd name="connsiteX2" fmla="*/ 4096 w 0"/>
                <a:gd name="connsiteY2" fmla="*/ 8191 h 0"/>
                <a:gd name="connsiteX3" fmla="*/ 8192 w 0"/>
                <a:gd name="connsiteY3" fmla="*/ 4096 h 0"/>
                <a:gd name="connsiteX4" fmla="*/ 4096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4096" y="0"/>
                  </a:moveTo>
                  <a:cubicBezTo>
                    <a:pt x="1834" y="0"/>
                    <a:pt x="0" y="1834"/>
                    <a:pt x="0" y="4096"/>
                  </a:cubicBezTo>
                  <a:cubicBezTo>
                    <a:pt x="0" y="6358"/>
                    <a:pt x="1834" y="8191"/>
                    <a:pt x="4096" y="8191"/>
                  </a:cubicBezTo>
                  <a:cubicBezTo>
                    <a:pt x="6358" y="8191"/>
                    <a:pt x="8192" y="6358"/>
                    <a:pt x="8192" y="4096"/>
                  </a:cubicBezTo>
                  <a:cubicBezTo>
                    <a:pt x="8192" y="1834"/>
                    <a:pt x="6358" y="0"/>
                    <a:pt x="4096" y="0"/>
                  </a:cubicBezTo>
                  <a:close/>
                </a:path>
              </a:pathLst>
            </a:custGeom>
            <a:grpFill/>
            <a:ln w="9525" cap="flat">
              <a:noFill/>
              <a:prstDash val="solid"/>
              <a:miter/>
            </a:ln>
          </p:spPr>
          <p:txBody>
            <a:bodyPr rtlCol="0" anchor="ctr"/>
            <a:lstStyle/>
            <a:p>
              <a:endParaRPr lang="it-IT" sz="1013"/>
            </a:p>
          </p:txBody>
        </p:sp>
        <p:sp>
          <p:nvSpPr>
            <p:cNvPr id="688" name="Figura a mano libera 687">
              <a:extLst>
                <a:ext uri="{FF2B5EF4-FFF2-40B4-BE49-F238E27FC236}">
                  <a16:creationId xmlns:a16="http://schemas.microsoft.com/office/drawing/2014/main" id="{E75DF974-6774-9748-B07F-CA6E175F1D25}"/>
                </a:ext>
              </a:extLst>
            </p:cNvPr>
            <p:cNvSpPr/>
            <p:nvPr/>
          </p:nvSpPr>
          <p:spPr>
            <a:xfrm>
              <a:off x="7386450" y="4509900"/>
              <a:ext cx="428625" cy="238125"/>
            </a:xfrm>
            <a:custGeom>
              <a:avLst/>
              <a:gdLst>
                <a:gd name="connsiteX0" fmla="*/ 214313 w 428625"/>
                <a:gd name="connsiteY0" fmla="*/ 0 h 238125"/>
                <a:gd name="connsiteX1" fmla="*/ 0 w 428625"/>
                <a:gd name="connsiteY1" fmla="*/ 90488 h 238125"/>
                <a:gd name="connsiteX2" fmla="*/ 45148 w 428625"/>
                <a:gd name="connsiteY2" fmla="*/ 140113 h 238125"/>
                <a:gd name="connsiteX3" fmla="*/ 45148 w 428625"/>
                <a:gd name="connsiteY3" fmla="*/ 160020 h 238125"/>
                <a:gd name="connsiteX4" fmla="*/ 62960 w 428625"/>
                <a:gd name="connsiteY4" fmla="*/ 193929 h 238125"/>
                <a:gd name="connsiteX5" fmla="*/ 75248 w 428625"/>
                <a:gd name="connsiteY5" fmla="*/ 202406 h 238125"/>
                <a:gd name="connsiteX6" fmla="*/ 344900 w 428625"/>
                <a:gd name="connsiteY6" fmla="*/ 206597 h 238125"/>
                <a:gd name="connsiteX7" fmla="*/ 364617 w 428625"/>
                <a:gd name="connsiteY7" fmla="*/ 193834 h 238125"/>
                <a:gd name="connsiteX8" fmla="*/ 383667 w 428625"/>
                <a:gd name="connsiteY8" fmla="*/ 159163 h 238125"/>
                <a:gd name="connsiteX9" fmla="*/ 383667 w 428625"/>
                <a:gd name="connsiteY9" fmla="*/ 140113 h 238125"/>
                <a:gd name="connsiteX10" fmla="*/ 428815 w 428625"/>
                <a:gd name="connsiteY10" fmla="*/ 90488 h 238125"/>
                <a:gd name="connsiteX11" fmla="*/ 214313 w 428625"/>
                <a:gd name="connsiteY11" fmla="*/ 0 h 238125"/>
                <a:gd name="connsiteX12" fmla="*/ 260699 w 428625"/>
                <a:gd name="connsiteY12" fmla="*/ 111252 h 238125"/>
                <a:gd name="connsiteX13" fmla="*/ 256889 w 428625"/>
                <a:gd name="connsiteY13" fmla="*/ 111824 h 238125"/>
                <a:gd name="connsiteX14" fmla="*/ 253841 w 428625"/>
                <a:gd name="connsiteY14" fmla="*/ 110490 h 238125"/>
                <a:gd name="connsiteX15" fmla="*/ 226695 w 428625"/>
                <a:gd name="connsiteY15" fmla="*/ 137922 h 238125"/>
                <a:gd name="connsiteX16" fmla="*/ 216122 w 428625"/>
                <a:gd name="connsiteY16" fmla="*/ 143637 h 238125"/>
                <a:gd name="connsiteX17" fmla="*/ 212503 w 428625"/>
                <a:gd name="connsiteY17" fmla="*/ 143637 h 238125"/>
                <a:gd name="connsiteX18" fmla="*/ 201740 w 428625"/>
                <a:gd name="connsiteY18" fmla="*/ 137827 h 238125"/>
                <a:gd name="connsiteX19" fmla="*/ 174784 w 428625"/>
                <a:gd name="connsiteY19" fmla="*/ 110490 h 238125"/>
                <a:gd name="connsiteX20" fmla="*/ 171736 w 428625"/>
                <a:gd name="connsiteY20" fmla="*/ 111824 h 238125"/>
                <a:gd name="connsiteX21" fmla="*/ 167926 w 428625"/>
                <a:gd name="connsiteY21" fmla="*/ 111252 h 238125"/>
                <a:gd name="connsiteX22" fmla="*/ 166402 w 428625"/>
                <a:gd name="connsiteY22" fmla="*/ 107728 h 238125"/>
                <a:gd name="connsiteX23" fmla="*/ 168878 w 428625"/>
                <a:gd name="connsiteY23" fmla="*/ 88678 h 238125"/>
                <a:gd name="connsiteX24" fmla="*/ 171450 w 428625"/>
                <a:gd name="connsiteY24" fmla="*/ 85725 h 238125"/>
                <a:gd name="connsiteX25" fmla="*/ 175260 w 428625"/>
                <a:gd name="connsiteY25" fmla="*/ 86201 h 238125"/>
                <a:gd name="connsiteX26" fmla="*/ 190214 w 428625"/>
                <a:gd name="connsiteY26" fmla="*/ 97727 h 238125"/>
                <a:gd name="connsiteX27" fmla="*/ 191643 w 428625"/>
                <a:gd name="connsiteY27" fmla="*/ 101156 h 238125"/>
                <a:gd name="connsiteX28" fmla="*/ 189452 w 428625"/>
                <a:gd name="connsiteY28" fmla="*/ 104203 h 238125"/>
                <a:gd name="connsiteX29" fmla="*/ 184690 w 428625"/>
                <a:gd name="connsiteY29" fmla="*/ 106204 h 238125"/>
                <a:gd name="connsiteX30" fmla="*/ 209550 w 428625"/>
                <a:gd name="connsiteY30" fmla="*/ 129064 h 238125"/>
                <a:gd name="connsiteX31" fmla="*/ 209550 w 428625"/>
                <a:gd name="connsiteY31" fmla="*/ 77629 h 238125"/>
                <a:gd name="connsiteX32" fmla="*/ 176117 w 428625"/>
                <a:gd name="connsiteY32" fmla="*/ 77629 h 238125"/>
                <a:gd name="connsiteX33" fmla="*/ 176117 w 428625"/>
                <a:gd name="connsiteY33" fmla="*/ 67342 h 238125"/>
                <a:gd name="connsiteX34" fmla="*/ 209550 w 428625"/>
                <a:gd name="connsiteY34" fmla="*/ 67342 h 238125"/>
                <a:gd name="connsiteX35" fmla="*/ 209550 w 428625"/>
                <a:gd name="connsiteY35" fmla="*/ 64770 h 238125"/>
                <a:gd name="connsiteX36" fmla="*/ 201160 w 428625"/>
                <a:gd name="connsiteY36" fmla="*/ 46093 h 238125"/>
                <a:gd name="connsiteX37" fmla="*/ 219837 w 428625"/>
                <a:gd name="connsiteY37" fmla="*/ 37703 h 238125"/>
                <a:gd name="connsiteX38" fmla="*/ 228227 w 428625"/>
                <a:gd name="connsiteY38" fmla="*/ 56380 h 238125"/>
                <a:gd name="connsiteX39" fmla="*/ 219837 w 428625"/>
                <a:gd name="connsiteY39" fmla="*/ 64770 h 238125"/>
                <a:gd name="connsiteX40" fmla="*/ 219837 w 428625"/>
                <a:gd name="connsiteY40" fmla="*/ 67342 h 238125"/>
                <a:gd name="connsiteX41" fmla="*/ 252889 w 428625"/>
                <a:gd name="connsiteY41" fmla="*/ 67342 h 238125"/>
                <a:gd name="connsiteX42" fmla="*/ 252889 w 428625"/>
                <a:gd name="connsiteY42" fmla="*/ 77629 h 238125"/>
                <a:gd name="connsiteX43" fmla="*/ 219075 w 428625"/>
                <a:gd name="connsiteY43" fmla="*/ 77629 h 238125"/>
                <a:gd name="connsiteX44" fmla="*/ 219075 w 428625"/>
                <a:gd name="connsiteY44" fmla="*/ 129064 h 238125"/>
                <a:gd name="connsiteX45" fmla="*/ 243935 w 428625"/>
                <a:gd name="connsiteY45" fmla="*/ 106585 h 238125"/>
                <a:gd name="connsiteX46" fmla="*/ 239173 w 428625"/>
                <a:gd name="connsiteY46" fmla="*/ 104584 h 238125"/>
                <a:gd name="connsiteX47" fmla="*/ 236887 w 428625"/>
                <a:gd name="connsiteY47" fmla="*/ 101537 h 238125"/>
                <a:gd name="connsiteX48" fmla="*/ 238316 w 428625"/>
                <a:gd name="connsiteY48" fmla="*/ 98012 h 238125"/>
                <a:gd name="connsiteX49" fmla="*/ 253270 w 428625"/>
                <a:gd name="connsiteY49" fmla="*/ 86487 h 238125"/>
                <a:gd name="connsiteX50" fmla="*/ 257175 w 428625"/>
                <a:gd name="connsiteY50" fmla="*/ 85725 h 238125"/>
                <a:gd name="connsiteX51" fmla="*/ 259461 w 428625"/>
                <a:gd name="connsiteY51" fmla="*/ 88773 h 238125"/>
                <a:gd name="connsiteX52" fmla="*/ 261938 w 428625"/>
                <a:gd name="connsiteY52" fmla="*/ 107823 h 238125"/>
                <a:gd name="connsiteX53" fmla="*/ 260699 w 428625"/>
                <a:gd name="connsiteY53" fmla="*/ 11125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28625" h="238125">
                  <a:moveTo>
                    <a:pt x="214313" y="0"/>
                  </a:moveTo>
                  <a:cubicBezTo>
                    <a:pt x="95917" y="0"/>
                    <a:pt x="0" y="45815"/>
                    <a:pt x="0" y="90488"/>
                  </a:cubicBezTo>
                  <a:cubicBezTo>
                    <a:pt x="0" y="109538"/>
                    <a:pt x="16859" y="126397"/>
                    <a:pt x="45148" y="140113"/>
                  </a:cubicBezTo>
                  <a:lnTo>
                    <a:pt x="45148" y="160020"/>
                  </a:lnTo>
                  <a:cubicBezTo>
                    <a:pt x="45159" y="173562"/>
                    <a:pt x="51816" y="186236"/>
                    <a:pt x="62960" y="193929"/>
                  </a:cubicBezTo>
                  <a:lnTo>
                    <a:pt x="75248" y="202406"/>
                  </a:lnTo>
                  <a:cubicBezTo>
                    <a:pt x="156044" y="258108"/>
                    <a:pt x="262411" y="259761"/>
                    <a:pt x="344900" y="206597"/>
                  </a:cubicBezTo>
                  <a:lnTo>
                    <a:pt x="364617" y="193834"/>
                  </a:lnTo>
                  <a:cubicBezTo>
                    <a:pt x="376457" y="186275"/>
                    <a:pt x="383636" y="173210"/>
                    <a:pt x="383667" y="159163"/>
                  </a:cubicBezTo>
                  <a:lnTo>
                    <a:pt x="383667" y="140113"/>
                  </a:lnTo>
                  <a:cubicBezTo>
                    <a:pt x="412242" y="126397"/>
                    <a:pt x="428815" y="109252"/>
                    <a:pt x="428815" y="90488"/>
                  </a:cubicBezTo>
                  <a:cubicBezTo>
                    <a:pt x="428625" y="45815"/>
                    <a:pt x="332708" y="0"/>
                    <a:pt x="214313" y="0"/>
                  </a:cubicBezTo>
                  <a:close/>
                  <a:moveTo>
                    <a:pt x="260699" y="111252"/>
                  </a:moveTo>
                  <a:cubicBezTo>
                    <a:pt x="259618" y="112100"/>
                    <a:pt x="258171" y="112316"/>
                    <a:pt x="256889" y="111824"/>
                  </a:cubicBezTo>
                  <a:lnTo>
                    <a:pt x="253841" y="110490"/>
                  </a:lnTo>
                  <a:cubicBezTo>
                    <a:pt x="249834" y="123530"/>
                    <a:pt x="239692" y="133779"/>
                    <a:pt x="226695" y="137922"/>
                  </a:cubicBezTo>
                  <a:lnTo>
                    <a:pt x="216122" y="143637"/>
                  </a:lnTo>
                  <a:cubicBezTo>
                    <a:pt x="214997" y="144265"/>
                    <a:pt x="213628" y="144265"/>
                    <a:pt x="212503" y="143637"/>
                  </a:cubicBezTo>
                  <a:lnTo>
                    <a:pt x="201740" y="137827"/>
                  </a:lnTo>
                  <a:cubicBezTo>
                    <a:pt x="188811" y="133693"/>
                    <a:pt x="178737" y="123475"/>
                    <a:pt x="174784" y="110490"/>
                  </a:cubicBezTo>
                  <a:lnTo>
                    <a:pt x="171736" y="111824"/>
                  </a:lnTo>
                  <a:cubicBezTo>
                    <a:pt x="170454" y="112316"/>
                    <a:pt x="169007" y="112100"/>
                    <a:pt x="167926" y="111252"/>
                  </a:cubicBezTo>
                  <a:cubicBezTo>
                    <a:pt x="166850" y="110414"/>
                    <a:pt x="166276" y="109085"/>
                    <a:pt x="166402" y="107728"/>
                  </a:cubicBezTo>
                  <a:lnTo>
                    <a:pt x="168878" y="88678"/>
                  </a:lnTo>
                  <a:cubicBezTo>
                    <a:pt x="169126" y="87295"/>
                    <a:pt x="170114" y="86159"/>
                    <a:pt x="171450" y="85725"/>
                  </a:cubicBezTo>
                  <a:cubicBezTo>
                    <a:pt x="172706" y="85141"/>
                    <a:pt x="174186" y="85327"/>
                    <a:pt x="175260" y="86201"/>
                  </a:cubicBezTo>
                  <a:lnTo>
                    <a:pt x="190214" y="97727"/>
                  </a:lnTo>
                  <a:cubicBezTo>
                    <a:pt x="191286" y="98519"/>
                    <a:pt x="191834" y="99836"/>
                    <a:pt x="191643" y="101156"/>
                  </a:cubicBezTo>
                  <a:cubicBezTo>
                    <a:pt x="191559" y="102508"/>
                    <a:pt x="190708" y="103693"/>
                    <a:pt x="189452" y="104203"/>
                  </a:cubicBezTo>
                  <a:lnTo>
                    <a:pt x="184690" y="106204"/>
                  </a:lnTo>
                  <a:cubicBezTo>
                    <a:pt x="187810" y="118020"/>
                    <a:pt x="197515" y="126943"/>
                    <a:pt x="209550" y="129064"/>
                  </a:cubicBezTo>
                  <a:lnTo>
                    <a:pt x="209550" y="77629"/>
                  </a:lnTo>
                  <a:lnTo>
                    <a:pt x="176117" y="77629"/>
                  </a:lnTo>
                  <a:lnTo>
                    <a:pt x="176117" y="67342"/>
                  </a:lnTo>
                  <a:lnTo>
                    <a:pt x="209550" y="67342"/>
                  </a:lnTo>
                  <a:lnTo>
                    <a:pt x="209550" y="64770"/>
                  </a:lnTo>
                  <a:cubicBezTo>
                    <a:pt x="202076" y="61930"/>
                    <a:pt x="198319" y="53567"/>
                    <a:pt x="201160" y="46093"/>
                  </a:cubicBezTo>
                  <a:cubicBezTo>
                    <a:pt x="204001" y="38619"/>
                    <a:pt x="212363" y="34862"/>
                    <a:pt x="219837" y="37703"/>
                  </a:cubicBezTo>
                  <a:cubicBezTo>
                    <a:pt x="227311" y="40544"/>
                    <a:pt x="231068" y="48906"/>
                    <a:pt x="228227" y="56380"/>
                  </a:cubicBezTo>
                  <a:cubicBezTo>
                    <a:pt x="226758" y="60247"/>
                    <a:pt x="223704" y="63300"/>
                    <a:pt x="219837" y="64770"/>
                  </a:cubicBezTo>
                  <a:lnTo>
                    <a:pt x="219837" y="67342"/>
                  </a:lnTo>
                  <a:lnTo>
                    <a:pt x="252889" y="67342"/>
                  </a:lnTo>
                  <a:lnTo>
                    <a:pt x="252889" y="77629"/>
                  </a:lnTo>
                  <a:lnTo>
                    <a:pt x="219075" y="77629"/>
                  </a:lnTo>
                  <a:lnTo>
                    <a:pt x="219075" y="129064"/>
                  </a:lnTo>
                  <a:cubicBezTo>
                    <a:pt x="231020" y="127026"/>
                    <a:pt x="240709" y="118265"/>
                    <a:pt x="243935" y="106585"/>
                  </a:cubicBezTo>
                  <a:lnTo>
                    <a:pt x="239173" y="104584"/>
                  </a:lnTo>
                  <a:cubicBezTo>
                    <a:pt x="237945" y="104020"/>
                    <a:pt x="237085" y="102874"/>
                    <a:pt x="236887" y="101537"/>
                  </a:cubicBezTo>
                  <a:cubicBezTo>
                    <a:pt x="236701" y="100191"/>
                    <a:pt x="237245" y="98849"/>
                    <a:pt x="238316" y="98012"/>
                  </a:cubicBezTo>
                  <a:lnTo>
                    <a:pt x="253270" y="86487"/>
                  </a:lnTo>
                  <a:cubicBezTo>
                    <a:pt x="254302" y="85476"/>
                    <a:pt x="255838" y="85176"/>
                    <a:pt x="257175" y="85725"/>
                  </a:cubicBezTo>
                  <a:cubicBezTo>
                    <a:pt x="258427" y="86259"/>
                    <a:pt x="259298" y="87421"/>
                    <a:pt x="259461" y="88773"/>
                  </a:cubicBezTo>
                  <a:lnTo>
                    <a:pt x="261938" y="107823"/>
                  </a:lnTo>
                  <a:cubicBezTo>
                    <a:pt x="262099" y="109098"/>
                    <a:pt x="261639" y="110375"/>
                    <a:pt x="260699" y="111252"/>
                  </a:cubicBezTo>
                  <a:close/>
                </a:path>
              </a:pathLst>
            </a:custGeom>
            <a:grpFill/>
            <a:ln w="9525" cap="flat">
              <a:noFill/>
              <a:prstDash val="solid"/>
              <a:miter/>
            </a:ln>
          </p:spPr>
          <p:txBody>
            <a:bodyPr rtlCol="0" anchor="ctr"/>
            <a:lstStyle/>
            <a:p>
              <a:endParaRPr lang="it-IT" sz="1013"/>
            </a:p>
          </p:txBody>
        </p:sp>
        <p:sp>
          <p:nvSpPr>
            <p:cNvPr id="689" name="Figura a mano libera 688">
              <a:extLst>
                <a:ext uri="{FF2B5EF4-FFF2-40B4-BE49-F238E27FC236}">
                  <a16:creationId xmlns:a16="http://schemas.microsoft.com/office/drawing/2014/main" id="{19B4EAEB-0C23-6E48-B8D1-A0E70C9A5439}"/>
                </a:ext>
              </a:extLst>
            </p:cNvPr>
            <p:cNvSpPr/>
            <p:nvPr/>
          </p:nvSpPr>
          <p:spPr>
            <a:xfrm>
              <a:off x="7403976" y="5077304"/>
              <a:ext cx="381000" cy="171450"/>
            </a:xfrm>
            <a:custGeom>
              <a:avLst/>
              <a:gdLst>
                <a:gd name="connsiteX0" fmla="*/ 120682 w 381000"/>
                <a:gd name="connsiteY0" fmla="*/ 140970 h 171450"/>
                <a:gd name="connsiteX1" fmla="*/ 46101 w 381000"/>
                <a:gd name="connsiteY1" fmla="*/ 66389 h 171450"/>
                <a:gd name="connsiteX2" fmla="*/ 0 w 381000"/>
                <a:gd name="connsiteY2" fmla="*/ 175546 h 171450"/>
                <a:gd name="connsiteX3" fmla="*/ 125349 w 381000"/>
                <a:gd name="connsiteY3" fmla="*/ 175546 h 171450"/>
                <a:gd name="connsiteX4" fmla="*/ 208478 w 381000"/>
                <a:gd name="connsiteY4" fmla="*/ 125325 h 171450"/>
                <a:gd name="connsiteX5" fmla="*/ 258699 w 381000"/>
                <a:gd name="connsiteY5" fmla="*/ 175546 h 171450"/>
                <a:gd name="connsiteX6" fmla="*/ 384048 w 381000"/>
                <a:gd name="connsiteY6" fmla="*/ 175546 h 171450"/>
                <a:gd name="connsiteX7" fmla="*/ 337947 w 381000"/>
                <a:gd name="connsiteY7" fmla="*/ 66389 h 171450"/>
                <a:gd name="connsiteX8" fmla="*/ 263366 w 381000"/>
                <a:gd name="connsiteY8" fmla="*/ 140970 h 171450"/>
                <a:gd name="connsiteX9" fmla="*/ 243078 w 381000"/>
                <a:gd name="connsiteY9" fmla="*/ 120682 h 171450"/>
                <a:gd name="connsiteX10" fmla="*/ 317659 w 381000"/>
                <a:gd name="connsiteY10" fmla="*/ 46101 h 171450"/>
                <a:gd name="connsiteX11" fmla="*/ 206312 w 381000"/>
                <a:gd name="connsiteY11" fmla="*/ 0 h 171450"/>
                <a:gd name="connsiteX12" fmla="*/ 206312 w 381000"/>
                <a:gd name="connsiteY12" fmla="*/ 105442 h 171450"/>
                <a:gd name="connsiteX13" fmla="*/ 177737 w 381000"/>
                <a:gd name="connsiteY13" fmla="*/ 105442 h 171450"/>
                <a:gd name="connsiteX14" fmla="*/ 177737 w 381000"/>
                <a:gd name="connsiteY14" fmla="*/ 0 h 171450"/>
                <a:gd name="connsiteX15" fmla="*/ 66389 w 381000"/>
                <a:gd name="connsiteY15" fmla="*/ 46101 h 171450"/>
                <a:gd name="connsiteX16" fmla="*/ 140970 w 381000"/>
                <a:gd name="connsiteY16" fmla="*/ 120682 h 171450"/>
                <a:gd name="connsiteX17" fmla="*/ 120682 w 381000"/>
                <a:gd name="connsiteY17" fmla="*/ 14097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1000" h="171450">
                  <a:moveTo>
                    <a:pt x="120682" y="140970"/>
                  </a:moveTo>
                  <a:lnTo>
                    <a:pt x="46101" y="66389"/>
                  </a:lnTo>
                  <a:cubicBezTo>
                    <a:pt x="19601" y="96998"/>
                    <a:pt x="3463" y="135207"/>
                    <a:pt x="0" y="175546"/>
                  </a:cubicBezTo>
                  <a:lnTo>
                    <a:pt x="125349" y="175546"/>
                  </a:lnTo>
                  <a:cubicBezTo>
                    <a:pt x="134436" y="138722"/>
                    <a:pt x="171655" y="116237"/>
                    <a:pt x="208478" y="125325"/>
                  </a:cubicBezTo>
                  <a:cubicBezTo>
                    <a:pt x="233247" y="131437"/>
                    <a:pt x="252587" y="150777"/>
                    <a:pt x="258699" y="175546"/>
                  </a:cubicBezTo>
                  <a:lnTo>
                    <a:pt x="384048" y="175546"/>
                  </a:lnTo>
                  <a:cubicBezTo>
                    <a:pt x="380585" y="135207"/>
                    <a:pt x="364448" y="96998"/>
                    <a:pt x="337947" y="66389"/>
                  </a:cubicBezTo>
                  <a:lnTo>
                    <a:pt x="263366" y="140970"/>
                  </a:lnTo>
                  <a:cubicBezTo>
                    <a:pt x="257744" y="133157"/>
                    <a:pt x="250891" y="126305"/>
                    <a:pt x="243078" y="120682"/>
                  </a:cubicBezTo>
                  <a:lnTo>
                    <a:pt x="317659" y="46101"/>
                  </a:lnTo>
                  <a:cubicBezTo>
                    <a:pt x="286484" y="19131"/>
                    <a:pt x="247427" y="2960"/>
                    <a:pt x="206312" y="0"/>
                  </a:cubicBezTo>
                  <a:lnTo>
                    <a:pt x="206312" y="105442"/>
                  </a:lnTo>
                  <a:cubicBezTo>
                    <a:pt x="196858" y="103791"/>
                    <a:pt x="187190" y="103791"/>
                    <a:pt x="177737" y="105442"/>
                  </a:cubicBezTo>
                  <a:lnTo>
                    <a:pt x="177737" y="0"/>
                  </a:lnTo>
                  <a:cubicBezTo>
                    <a:pt x="136621" y="2960"/>
                    <a:pt x="97564" y="19131"/>
                    <a:pt x="66389" y="46101"/>
                  </a:cubicBezTo>
                  <a:lnTo>
                    <a:pt x="140970" y="120682"/>
                  </a:lnTo>
                  <a:cubicBezTo>
                    <a:pt x="133157" y="126304"/>
                    <a:pt x="126304" y="133157"/>
                    <a:pt x="120682" y="140970"/>
                  </a:cubicBezTo>
                  <a:close/>
                </a:path>
              </a:pathLst>
            </a:custGeom>
            <a:grpFill/>
            <a:ln w="9525" cap="flat">
              <a:noFill/>
              <a:prstDash val="solid"/>
              <a:miter/>
            </a:ln>
          </p:spPr>
          <p:txBody>
            <a:bodyPr rtlCol="0" anchor="ctr"/>
            <a:lstStyle/>
            <a:p>
              <a:endParaRPr lang="it-IT" sz="1013"/>
            </a:p>
          </p:txBody>
        </p:sp>
        <p:sp>
          <p:nvSpPr>
            <p:cNvPr id="690" name="Figura a mano libera 689">
              <a:extLst>
                <a:ext uri="{FF2B5EF4-FFF2-40B4-BE49-F238E27FC236}">
                  <a16:creationId xmlns:a16="http://schemas.microsoft.com/office/drawing/2014/main" id="{E109D585-6828-2D49-8B0F-81A35F932CA7}"/>
                </a:ext>
              </a:extLst>
            </p:cNvPr>
            <p:cNvSpPr/>
            <p:nvPr/>
          </p:nvSpPr>
          <p:spPr>
            <a:xfrm>
              <a:off x="7291200" y="4948050"/>
              <a:ext cx="609600" cy="304800"/>
            </a:xfrm>
            <a:custGeom>
              <a:avLst/>
              <a:gdLst>
                <a:gd name="connsiteX0" fmla="*/ 579120 w 609600"/>
                <a:gd name="connsiteY0" fmla="*/ 91440 h 304800"/>
                <a:gd name="connsiteX1" fmla="*/ 430530 w 609600"/>
                <a:gd name="connsiteY1" fmla="*/ 19050 h 304800"/>
                <a:gd name="connsiteX2" fmla="*/ 304800 w 609600"/>
                <a:gd name="connsiteY2" fmla="*/ 0 h 304800"/>
                <a:gd name="connsiteX3" fmla="*/ 179070 w 609600"/>
                <a:gd name="connsiteY3" fmla="*/ 19050 h 304800"/>
                <a:gd name="connsiteX4" fmla="*/ 30480 w 609600"/>
                <a:gd name="connsiteY4" fmla="*/ 91440 h 304800"/>
                <a:gd name="connsiteX5" fmla="*/ 0 w 609600"/>
                <a:gd name="connsiteY5" fmla="*/ 152400 h 304800"/>
                <a:gd name="connsiteX6" fmla="*/ 0 w 609600"/>
                <a:gd name="connsiteY6" fmla="*/ 304800 h 304800"/>
                <a:gd name="connsiteX7" fmla="*/ 84201 w 609600"/>
                <a:gd name="connsiteY7" fmla="*/ 304800 h 304800"/>
                <a:gd name="connsiteX8" fmla="*/ 138589 w 609600"/>
                <a:gd name="connsiteY8" fmla="*/ 175260 h 304800"/>
                <a:gd name="connsiteX9" fmla="*/ 99060 w 609600"/>
                <a:gd name="connsiteY9" fmla="*/ 135731 h 304800"/>
                <a:gd name="connsiteX10" fmla="*/ 98348 w 609600"/>
                <a:gd name="connsiteY10" fmla="*/ 115538 h 304800"/>
                <a:gd name="connsiteX11" fmla="*/ 118541 w 609600"/>
                <a:gd name="connsiteY11" fmla="*/ 114826 h 304800"/>
                <a:gd name="connsiteX12" fmla="*/ 119253 w 609600"/>
                <a:gd name="connsiteY12" fmla="*/ 115538 h 304800"/>
                <a:gd name="connsiteX13" fmla="*/ 158782 w 609600"/>
                <a:gd name="connsiteY13" fmla="*/ 155067 h 304800"/>
                <a:gd name="connsiteX14" fmla="*/ 290513 w 609600"/>
                <a:gd name="connsiteY14" fmla="*/ 100394 h 304800"/>
                <a:gd name="connsiteX15" fmla="*/ 290513 w 609600"/>
                <a:gd name="connsiteY15" fmla="*/ 44577 h 304800"/>
                <a:gd name="connsiteX16" fmla="*/ 304800 w 609600"/>
                <a:gd name="connsiteY16" fmla="*/ 30290 h 304800"/>
                <a:gd name="connsiteX17" fmla="*/ 319088 w 609600"/>
                <a:gd name="connsiteY17" fmla="*/ 44577 h 304800"/>
                <a:gd name="connsiteX18" fmla="*/ 319088 w 609600"/>
                <a:gd name="connsiteY18" fmla="*/ 100394 h 304800"/>
                <a:gd name="connsiteX19" fmla="*/ 450818 w 609600"/>
                <a:gd name="connsiteY19" fmla="*/ 155067 h 304800"/>
                <a:gd name="connsiteX20" fmla="*/ 490347 w 609600"/>
                <a:gd name="connsiteY20" fmla="*/ 115538 h 304800"/>
                <a:gd name="connsiteX21" fmla="*/ 510540 w 609600"/>
                <a:gd name="connsiteY21" fmla="*/ 116251 h 304800"/>
                <a:gd name="connsiteX22" fmla="*/ 510540 w 609600"/>
                <a:gd name="connsiteY22" fmla="*/ 135731 h 304800"/>
                <a:gd name="connsiteX23" fmla="*/ 471011 w 609600"/>
                <a:gd name="connsiteY23" fmla="*/ 175260 h 304800"/>
                <a:gd name="connsiteX24" fmla="*/ 525399 w 609600"/>
                <a:gd name="connsiteY24" fmla="*/ 304800 h 304800"/>
                <a:gd name="connsiteX25" fmla="*/ 609600 w 609600"/>
                <a:gd name="connsiteY25" fmla="*/ 304800 h 304800"/>
                <a:gd name="connsiteX26" fmla="*/ 609600 w 609600"/>
                <a:gd name="connsiteY26" fmla="*/ 152400 h 304800"/>
                <a:gd name="connsiteX27" fmla="*/ 579120 w 609600"/>
                <a:gd name="connsiteY27"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9600" h="304800">
                  <a:moveTo>
                    <a:pt x="579120" y="91440"/>
                  </a:move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84201" y="304800"/>
                  </a:lnTo>
                  <a:cubicBezTo>
                    <a:pt x="87715" y="256844"/>
                    <a:pt x="106814" y="211351"/>
                    <a:pt x="138589" y="175260"/>
                  </a:cubicBezTo>
                  <a:lnTo>
                    <a:pt x="99060" y="135731"/>
                  </a:lnTo>
                  <a:cubicBezTo>
                    <a:pt x="93287" y="130352"/>
                    <a:pt x="92968" y="121311"/>
                    <a:pt x="98348" y="115538"/>
                  </a:cubicBezTo>
                  <a:cubicBezTo>
                    <a:pt x="103726" y="109765"/>
                    <a:pt x="112767" y="109446"/>
                    <a:pt x="118541" y="114826"/>
                  </a:cubicBezTo>
                  <a:cubicBezTo>
                    <a:pt x="118786" y="115054"/>
                    <a:pt x="119023" y="115292"/>
                    <a:pt x="119253" y="115538"/>
                  </a:cubicBezTo>
                  <a:lnTo>
                    <a:pt x="158782" y="155067"/>
                  </a:lnTo>
                  <a:cubicBezTo>
                    <a:pt x="195439" y="122777"/>
                    <a:pt x="241765" y="103550"/>
                    <a:pt x="290513" y="100394"/>
                  </a:cubicBezTo>
                  <a:lnTo>
                    <a:pt x="290513" y="44577"/>
                  </a:lnTo>
                  <a:cubicBezTo>
                    <a:pt x="290513" y="36686"/>
                    <a:pt x="296910" y="30290"/>
                    <a:pt x="304800" y="30290"/>
                  </a:cubicBezTo>
                  <a:cubicBezTo>
                    <a:pt x="312691" y="30290"/>
                    <a:pt x="319088" y="36686"/>
                    <a:pt x="319088" y="44577"/>
                  </a:cubicBezTo>
                  <a:lnTo>
                    <a:pt x="319088" y="100394"/>
                  </a:lnTo>
                  <a:cubicBezTo>
                    <a:pt x="367836" y="103550"/>
                    <a:pt x="414161" y="122777"/>
                    <a:pt x="450818" y="155067"/>
                  </a:cubicBezTo>
                  <a:lnTo>
                    <a:pt x="490347" y="115538"/>
                  </a:lnTo>
                  <a:cubicBezTo>
                    <a:pt x="496120" y="110159"/>
                    <a:pt x="505160" y="110478"/>
                    <a:pt x="510540" y="116251"/>
                  </a:cubicBezTo>
                  <a:cubicBezTo>
                    <a:pt x="515653" y="121738"/>
                    <a:pt x="515653" y="130244"/>
                    <a:pt x="510540" y="135731"/>
                  </a:cubicBezTo>
                  <a:lnTo>
                    <a:pt x="471011" y="175260"/>
                  </a:lnTo>
                  <a:cubicBezTo>
                    <a:pt x="502786" y="211351"/>
                    <a:pt x="521885" y="256844"/>
                    <a:pt x="525399" y="304800"/>
                  </a:cubicBez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grpSp>
      <p:grpSp>
        <p:nvGrpSpPr>
          <p:cNvPr id="691" name="Elemento grafico 515" descr="Vigile del fuoco">
            <a:extLst>
              <a:ext uri="{FF2B5EF4-FFF2-40B4-BE49-F238E27FC236}">
                <a16:creationId xmlns:a16="http://schemas.microsoft.com/office/drawing/2014/main" id="{D0B47396-87C0-B84C-B0A8-91973AA90D3B}"/>
              </a:ext>
            </a:extLst>
          </p:cNvPr>
          <p:cNvGrpSpPr/>
          <p:nvPr/>
        </p:nvGrpSpPr>
        <p:grpSpPr>
          <a:xfrm>
            <a:off x="4233161" y="1890250"/>
            <a:ext cx="218517" cy="218517"/>
            <a:chOff x="7288800" y="4621800"/>
            <a:chExt cx="914400" cy="914400"/>
          </a:xfrm>
          <a:solidFill>
            <a:schemeClr val="accent3"/>
          </a:solidFill>
        </p:grpSpPr>
        <p:sp>
          <p:nvSpPr>
            <p:cNvPr id="692" name="Figura a mano libera 691">
              <a:extLst>
                <a:ext uri="{FF2B5EF4-FFF2-40B4-BE49-F238E27FC236}">
                  <a16:creationId xmlns:a16="http://schemas.microsoft.com/office/drawing/2014/main" id="{75F90D43-523C-4E44-8472-6237F61B5584}"/>
                </a:ext>
              </a:extLst>
            </p:cNvPr>
            <p:cNvSpPr/>
            <p:nvPr/>
          </p:nvSpPr>
          <p:spPr>
            <a:xfrm>
              <a:off x="7593600" y="4883738"/>
              <a:ext cx="304800" cy="171450"/>
            </a:xfrm>
            <a:custGeom>
              <a:avLst/>
              <a:gdLst>
                <a:gd name="connsiteX0" fmla="*/ 152400 w 304800"/>
                <a:gd name="connsiteY0" fmla="*/ 0 h 171450"/>
                <a:gd name="connsiteX1" fmla="*/ 0 w 304800"/>
                <a:gd name="connsiteY1" fmla="*/ 25051 h 171450"/>
                <a:gd name="connsiteX2" fmla="*/ 152400 w 304800"/>
                <a:gd name="connsiteY2" fmla="*/ 177451 h 171450"/>
                <a:gd name="connsiteX3" fmla="*/ 304800 w 304800"/>
                <a:gd name="connsiteY3" fmla="*/ 25051 h 171450"/>
                <a:gd name="connsiteX4" fmla="*/ 152400 w 304800"/>
                <a:gd name="connsiteY4" fmla="*/ 0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152400" y="0"/>
                  </a:moveTo>
                  <a:cubicBezTo>
                    <a:pt x="84201" y="0"/>
                    <a:pt x="32290" y="11525"/>
                    <a:pt x="0" y="25051"/>
                  </a:cubicBezTo>
                  <a:cubicBezTo>
                    <a:pt x="0" y="109219"/>
                    <a:pt x="68231" y="177451"/>
                    <a:pt x="152400" y="177451"/>
                  </a:cubicBezTo>
                  <a:cubicBezTo>
                    <a:pt x="236569" y="177451"/>
                    <a:pt x="304800" y="109219"/>
                    <a:pt x="304800" y="25051"/>
                  </a:cubicBezTo>
                  <a:cubicBezTo>
                    <a:pt x="272510" y="11525"/>
                    <a:pt x="220599" y="0"/>
                    <a:pt x="152400" y="0"/>
                  </a:cubicBezTo>
                  <a:close/>
                </a:path>
              </a:pathLst>
            </a:custGeom>
            <a:grpFill/>
            <a:ln w="9525" cap="flat">
              <a:noFill/>
              <a:prstDash val="solid"/>
              <a:miter/>
            </a:ln>
          </p:spPr>
          <p:txBody>
            <a:bodyPr rtlCol="0" anchor="ctr"/>
            <a:lstStyle/>
            <a:p>
              <a:endParaRPr lang="it-IT" sz="1013"/>
            </a:p>
          </p:txBody>
        </p:sp>
        <p:sp>
          <p:nvSpPr>
            <p:cNvPr id="693" name="Figura a mano libera 692">
              <a:extLst>
                <a:ext uri="{FF2B5EF4-FFF2-40B4-BE49-F238E27FC236}">
                  <a16:creationId xmlns:a16="http://schemas.microsoft.com/office/drawing/2014/main" id="{126A90EE-CB8F-F948-BFC9-07C267E0A1B4}"/>
                </a:ext>
              </a:extLst>
            </p:cNvPr>
            <p:cNvSpPr/>
            <p:nvPr/>
          </p:nvSpPr>
          <p:spPr>
            <a:xfrm>
              <a:off x="7517114" y="4678950"/>
              <a:ext cx="457200" cy="285750"/>
            </a:xfrm>
            <a:custGeom>
              <a:avLst/>
              <a:gdLst>
                <a:gd name="connsiteX0" fmla="*/ 418433 w 457200"/>
                <a:gd name="connsiteY0" fmla="*/ 183928 h 285750"/>
                <a:gd name="connsiteX1" fmla="*/ 381286 w 457200"/>
                <a:gd name="connsiteY1" fmla="*/ 165926 h 285750"/>
                <a:gd name="connsiteX2" fmla="*/ 301657 w 457200"/>
                <a:gd name="connsiteY2" fmla="*/ 38100 h 285750"/>
                <a:gd name="connsiteX3" fmla="*/ 286036 w 457200"/>
                <a:gd name="connsiteY3" fmla="*/ 120872 h 285750"/>
                <a:gd name="connsiteX4" fmla="*/ 276511 w 457200"/>
                <a:gd name="connsiteY4" fmla="*/ 128588 h 285750"/>
                <a:gd name="connsiteX5" fmla="*/ 274701 w 457200"/>
                <a:gd name="connsiteY5" fmla="*/ 128588 h 285750"/>
                <a:gd name="connsiteX6" fmla="*/ 266922 w 457200"/>
                <a:gd name="connsiteY6" fmla="*/ 117591 h 285750"/>
                <a:gd name="connsiteX7" fmla="*/ 266986 w 457200"/>
                <a:gd name="connsiteY7" fmla="*/ 117253 h 285750"/>
                <a:gd name="connsiteX8" fmla="*/ 285083 w 457200"/>
                <a:gd name="connsiteY8" fmla="*/ 22003 h 285750"/>
                <a:gd name="connsiteX9" fmla="*/ 257461 w 457200"/>
                <a:gd name="connsiteY9" fmla="*/ 0 h 285750"/>
                <a:gd name="connsiteX10" fmla="*/ 200311 w 457200"/>
                <a:gd name="connsiteY10" fmla="*/ 0 h 285750"/>
                <a:gd name="connsiteX11" fmla="*/ 172498 w 457200"/>
                <a:gd name="connsiteY11" fmla="*/ 22193 h 285750"/>
                <a:gd name="connsiteX12" fmla="*/ 190595 w 457200"/>
                <a:gd name="connsiteY12" fmla="*/ 117443 h 285750"/>
                <a:gd name="connsiteX13" fmla="*/ 183071 w 457200"/>
                <a:gd name="connsiteY13" fmla="*/ 128588 h 285750"/>
                <a:gd name="connsiteX14" fmla="*/ 181261 w 457200"/>
                <a:gd name="connsiteY14" fmla="*/ 128588 h 285750"/>
                <a:gd name="connsiteX15" fmla="*/ 171736 w 457200"/>
                <a:gd name="connsiteY15" fmla="*/ 120872 h 285750"/>
                <a:gd name="connsiteX16" fmla="*/ 156115 w 457200"/>
                <a:gd name="connsiteY16" fmla="*/ 38100 h 285750"/>
                <a:gd name="connsiteX17" fmla="*/ 76486 w 457200"/>
                <a:gd name="connsiteY17" fmla="*/ 165926 h 285750"/>
                <a:gd name="connsiteX18" fmla="*/ 39053 w 457200"/>
                <a:gd name="connsiteY18" fmla="*/ 183928 h 285750"/>
                <a:gd name="connsiteX19" fmla="*/ 0 w 457200"/>
                <a:gd name="connsiteY19" fmla="*/ 231553 h 285750"/>
                <a:gd name="connsiteX20" fmla="*/ 56579 w 457200"/>
                <a:gd name="connsiteY20" fmla="*/ 286417 h 285750"/>
                <a:gd name="connsiteX21" fmla="*/ 57857 w 457200"/>
                <a:gd name="connsiteY21" fmla="*/ 285992 h 285750"/>
                <a:gd name="connsiteX22" fmla="*/ 57912 w 457200"/>
                <a:gd name="connsiteY22" fmla="*/ 285274 h 285750"/>
                <a:gd name="connsiteX23" fmla="*/ 48387 w 457200"/>
                <a:gd name="connsiteY23" fmla="*/ 236601 h 285750"/>
                <a:gd name="connsiteX24" fmla="*/ 50578 w 457200"/>
                <a:gd name="connsiteY24" fmla="*/ 210693 h 285750"/>
                <a:gd name="connsiteX25" fmla="*/ 228314 w 457200"/>
                <a:gd name="connsiteY25" fmla="*/ 176498 h 285750"/>
                <a:gd name="connsiteX26" fmla="*/ 406051 w 457200"/>
                <a:gd name="connsiteY26" fmla="*/ 210693 h 285750"/>
                <a:gd name="connsiteX27" fmla="*/ 408242 w 457200"/>
                <a:gd name="connsiteY27" fmla="*/ 236601 h 285750"/>
                <a:gd name="connsiteX28" fmla="*/ 398717 w 457200"/>
                <a:gd name="connsiteY28" fmla="*/ 285274 h 285750"/>
                <a:gd name="connsiteX29" fmla="*/ 399332 w 457200"/>
                <a:gd name="connsiteY29" fmla="*/ 286472 h 285750"/>
                <a:gd name="connsiteX30" fmla="*/ 400050 w 457200"/>
                <a:gd name="connsiteY30" fmla="*/ 286417 h 285750"/>
                <a:gd name="connsiteX31" fmla="*/ 457486 w 457200"/>
                <a:gd name="connsiteY31" fmla="*/ 231267 h 285750"/>
                <a:gd name="connsiteX32" fmla="*/ 418433 w 457200"/>
                <a:gd name="connsiteY32" fmla="*/ 18392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7200" h="285750">
                  <a:moveTo>
                    <a:pt x="418433" y="183928"/>
                  </a:moveTo>
                  <a:cubicBezTo>
                    <a:pt x="406778" y="176530"/>
                    <a:pt x="394314" y="170490"/>
                    <a:pt x="381286" y="165926"/>
                  </a:cubicBezTo>
                  <a:cubicBezTo>
                    <a:pt x="379120" y="112263"/>
                    <a:pt x="348868" y="63701"/>
                    <a:pt x="301657" y="38100"/>
                  </a:cubicBezTo>
                  <a:lnTo>
                    <a:pt x="286036" y="120872"/>
                  </a:lnTo>
                  <a:cubicBezTo>
                    <a:pt x="285157" y="125417"/>
                    <a:pt x="281139" y="128671"/>
                    <a:pt x="276511" y="128588"/>
                  </a:cubicBezTo>
                  <a:lnTo>
                    <a:pt x="274701" y="128588"/>
                  </a:lnTo>
                  <a:cubicBezTo>
                    <a:pt x="269517" y="127699"/>
                    <a:pt x="266033" y="122775"/>
                    <a:pt x="266922" y="117591"/>
                  </a:cubicBezTo>
                  <a:cubicBezTo>
                    <a:pt x="266941" y="117478"/>
                    <a:pt x="266962" y="117365"/>
                    <a:pt x="266986" y="117253"/>
                  </a:cubicBezTo>
                  <a:lnTo>
                    <a:pt x="285083" y="22003"/>
                  </a:lnTo>
                  <a:cubicBezTo>
                    <a:pt x="282052" y="9176"/>
                    <a:pt x="270641" y="86"/>
                    <a:pt x="257461" y="0"/>
                  </a:cubicBezTo>
                  <a:lnTo>
                    <a:pt x="200311" y="0"/>
                  </a:lnTo>
                  <a:cubicBezTo>
                    <a:pt x="187003" y="19"/>
                    <a:pt x="175470" y="9222"/>
                    <a:pt x="172498" y="22193"/>
                  </a:cubicBezTo>
                  <a:lnTo>
                    <a:pt x="190595" y="117443"/>
                  </a:lnTo>
                  <a:cubicBezTo>
                    <a:pt x="191585" y="122596"/>
                    <a:pt x="188221" y="127580"/>
                    <a:pt x="183071" y="128588"/>
                  </a:cubicBezTo>
                  <a:lnTo>
                    <a:pt x="181261" y="128588"/>
                  </a:lnTo>
                  <a:cubicBezTo>
                    <a:pt x="176633" y="128671"/>
                    <a:pt x="172615" y="125417"/>
                    <a:pt x="171736" y="120872"/>
                  </a:cubicBezTo>
                  <a:lnTo>
                    <a:pt x="156115" y="38100"/>
                  </a:lnTo>
                  <a:cubicBezTo>
                    <a:pt x="108903" y="63701"/>
                    <a:pt x="78652" y="112263"/>
                    <a:pt x="76486" y="165926"/>
                  </a:cubicBezTo>
                  <a:cubicBezTo>
                    <a:pt x="63358" y="170470"/>
                    <a:pt x="50798" y="176511"/>
                    <a:pt x="39053" y="183928"/>
                  </a:cubicBezTo>
                  <a:cubicBezTo>
                    <a:pt x="14478" y="197549"/>
                    <a:pt x="0" y="213741"/>
                    <a:pt x="0" y="231553"/>
                  </a:cubicBezTo>
                  <a:cubicBezTo>
                    <a:pt x="0" y="252508"/>
                    <a:pt x="22670" y="271653"/>
                    <a:pt x="56579" y="286417"/>
                  </a:cubicBezTo>
                  <a:cubicBezTo>
                    <a:pt x="57049" y="286652"/>
                    <a:pt x="57622" y="286462"/>
                    <a:pt x="57857" y="285992"/>
                  </a:cubicBezTo>
                  <a:cubicBezTo>
                    <a:pt x="57968" y="285769"/>
                    <a:pt x="57988" y="285511"/>
                    <a:pt x="57912" y="285274"/>
                  </a:cubicBezTo>
                  <a:cubicBezTo>
                    <a:pt x="52413" y="269592"/>
                    <a:pt x="49205" y="253199"/>
                    <a:pt x="48387" y="236601"/>
                  </a:cubicBezTo>
                  <a:cubicBezTo>
                    <a:pt x="48438" y="227921"/>
                    <a:pt x="49171" y="219259"/>
                    <a:pt x="50578" y="210693"/>
                  </a:cubicBezTo>
                  <a:cubicBezTo>
                    <a:pt x="90011" y="190024"/>
                    <a:pt x="155353" y="176498"/>
                    <a:pt x="228314" y="176498"/>
                  </a:cubicBezTo>
                  <a:cubicBezTo>
                    <a:pt x="301276" y="176498"/>
                    <a:pt x="366617" y="190024"/>
                    <a:pt x="406051" y="210693"/>
                  </a:cubicBezTo>
                  <a:cubicBezTo>
                    <a:pt x="407458" y="219259"/>
                    <a:pt x="408190" y="227921"/>
                    <a:pt x="408242" y="236601"/>
                  </a:cubicBezTo>
                  <a:cubicBezTo>
                    <a:pt x="407423" y="253199"/>
                    <a:pt x="404215" y="269592"/>
                    <a:pt x="398717" y="285274"/>
                  </a:cubicBezTo>
                  <a:cubicBezTo>
                    <a:pt x="398556" y="285775"/>
                    <a:pt x="398831" y="286311"/>
                    <a:pt x="399332" y="286472"/>
                  </a:cubicBezTo>
                  <a:cubicBezTo>
                    <a:pt x="399569" y="286548"/>
                    <a:pt x="399827" y="286528"/>
                    <a:pt x="400050" y="286417"/>
                  </a:cubicBezTo>
                  <a:cubicBezTo>
                    <a:pt x="434816" y="271367"/>
                    <a:pt x="457486" y="252222"/>
                    <a:pt x="457486" y="231267"/>
                  </a:cubicBezTo>
                  <a:cubicBezTo>
                    <a:pt x="457486" y="213741"/>
                    <a:pt x="443008" y="197549"/>
                    <a:pt x="418433" y="183928"/>
                  </a:cubicBezTo>
                  <a:close/>
                </a:path>
              </a:pathLst>
            </a:custGeom>
            <a:grpFill/>
            <a:ln w="9525" cap="flat">
              <a:noFill/>
              <a:prstDash val="solid"/>
              <a:miter/>
            </a:ln>
          </p:spPr>
          <p:txBody>
            <a:bodyPr rtlCol="0" anchor="ctr"/>
            <a:lstStyle/>
            <a:p>
              <a:endParaRPr lang="it-IT" sz="1013"/>
            </a:p>
          </p:txBody>
        </p:sp>
        <p:sp>
          <p:nvSpPr>
            <p:cNvPr id="694" name="Figura a mano libera 693">
              <a:extLst>
                <a:ext uri="{FF2B5EF4-FFF2-40B4-BE49-F238E27FC236}">
                  <a16:creationId xmlns:a16="http://schemas.microsoft.com/office/drawing/2014/main" id="{9249BB24-A723-5542-8FD7-444C784A2872}"/>
                </a:ext>
              </a:extLst>
            </p:cNvPr>
            <p:cNvSpPr/>
            <p:nvPr/>
          </p:nvSpPr>
          <p:spPr>
            <a:xfrm>
              <a:off x="7441200" y="5115862"/>
              <a:ext cx="228600" cy="285750"/>
            </a:xfrm>
            <a:custGeom>
              <a:avLst/>
              <a:gdLst>
                <a:gd name="connsiteX0" fmla="*/ 228600 w 228600"/>
                <a:gd name="connsiteY0" fmla="*/ 34862 h 285750"/>
                <a:gd name="connsiteX1" fmla="*/ 183833 w 228600"/>
                <a:gd name="connsiteY1" fmla="*/ 0 h 285750"/>
                <a:gd name="connsiteX2" fmla="*/ 179070 w 228600"/>
                <a:gd name="connsiteY2" fmla="*/ 1238 h 285750"/>
                <a:gd name="connsiteX3" fmla="*/ 30480 w 228600"/>
                <a:gd name="connsiteY3" fmla="*/ 73628 h 285750"/>
                <a:gd name="connsiteX4" fmla="*/ 0 w 228600"/>
                <a:gd name="connsiteY4" fmla="*/ 134588 h 285750"/>
                <a:gd name="connsiteX5" fmla="*/ 0 w 228600"/>
                <a:gd name="connsiteY5" fmla="*/ 286988 h 285750"/>
                <a:gd name="connsiteX6" fmla="*/ 228600 w 228600"/>
                <a:gd name="connsiteY6" fmla="*/ 286988 h 285750"/>
                <a:gd name="connsiteX7" fmla="*/ 114300 w 228600"/>
                <a:gd name="connsiteY7" fmla="*/ 239363 h 285750"/>
                <a:gd name="connsiteX8" fmla="*/ 28575 w 228600"/>
                <a:gd name="connsiteY8" fmla="*/ 239363 h 285750"/>
                <a:gd name="connsiteX9" fmla="*/ 28575 w 228600"/>
                <a:gd name="connsiteY9" fmla="*/ 210788 h 285750"/>
                <a:gd name="connsiteX10" fmla="*/ 114300 w 228600"/>
                <a:gd name="connsiteY10" fmla="*/ 21078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285750">
                  <a:moveTo>
                    <a:pt x="228600" y="34862"/>
                  </a:moveTo>
                  <a:cubicBezTo>
                    <a:pt x="207169" y="26289"/>
                    <a:pt x="190500" y="14383"/>
                    <a:pt x="183833" y="0"/>
                  </a:cubicBezTo>
                  <a:lnTo>
                    <a:pt x="179070" y="1238"/>
                  </a:lnTo>
                  <a:cubicBezTo>
                    <a:pt x="125800" y="16783"/>
                    <a:pt x="75555" y="41261"/>
                    <a:pt x="30480" y="73628"/>
                  </a:cubicBezTo>
                  <a:cubicBezTo>
                    <a:pt x="11687" y="88345"/>
                    <a:pt x="497" y="110724"/>
                    <a:pt x="0" y="134588"/>
                  </a:cubicBezTo>
                  <a:lnTo>
                    <a:pt x="0" y="286988"/>
                  </a:lnTo>
                  <a:lnTo>
                    <a:pt x="228600" y="286988"/>
                  </a:lnTo>
                  <a:close/>
                  <a:moveTo>
                    <a:pt x="114300" y="239363"/>
                  </a:moveTo>
                  <a:lnTo>
                    <a:pt x="28575" y="239363"/>
                  </a:lnTo>
                  <a:lnTo>
                    <a:pt x="28575" y="210788"/>
                  </a:lnTo>
                  <a:lnTo>
                    <a:pt x="114300" y="210788"/>
                  </a:lnTo>
                  <a:close/>
                </a:path>
              </a:pathLst>
            </a:custGeom>
            <a:grpFill/>
            <a:ln w="9525" cap="flat">
              <a:noFill/>
              <a:prstDash val="solid"/>
              <a:miter/>
            </a:ln>
          </p:spPr>
          <p:txBody>
            <a:bodyPr rtlCol="0" anchor="ctr"/>
            <a:lstStyle/>
            <a:p>
              <a:endParaRPr lang="it-IT" sz="1013"/>
            </a:p>
          </p:txBody>
        </p:sp>
        <p:sp>
          <p:nvSpPr>
            <p:cNvPr id="695" name="Figura a mano libera 694">
              <a:extLst>
                <a:ext uri="{FF2B5EF4-FFF2-40B4-BE49-F238E27FC236}">
                  <a16:creationId xmlns:a16="http://schemas.microsoft.com/office/drawing/2014/main" id="{00E09A45-84A0-4448-9AB8-D4D5D62DA3E8}"/>
                </a:ext>
              </a:extLst>
            </p:cNvPr>
            <p:cNvSpPr/>
            <p:nvPr/>
          </p:nvSpPr>
          <p:spPr>
            <a:xfrm>
              <a:off x="7688850" y="5157010"/>
              <a:ext cx="114300" cy="238125"/>
            </a:xfrm>
            <a:custGeom>
              <a:avLst/>
              <a:gdLst>
                <a:gd name="connsiteX0" fmla="*/ 0 w 114300"/>
                <a:gd name="connsiteY0" fmla="*/ 245840 h 238125"/>
                <a:gd name="connsiteX1" fmla="*/ 114300 w 114300"/>
                <a:gd name="connsiteY1" fmla="*/ 245840 h 238125"/>
                <a:gd name="connsiteX2" fmla="*/ 114300 w 114300"/>
                <a:gd name="connsiteY2" fmla="*/ 0 h 238125"/>
                <a:gd name="connsiteX3" fmla="*/ 0 w 114300"/>
                <a:gd name="connsiteY3" fmla="*/ 0 h 238125"/>
              </a:gdLst>
              <a:ahLst/>
              <a:cxnLst>
                <a:cxn ang="0">
                  <a:pos x="connsiteX0" y="connsiteY0"/>
                </a:cxn>
                <a:cxn ang="0">
                  <a:pos x="connsiteX1" y="connsiteY1"/>
                </a:cxn>
                <a:cxn ang="0">
                  <a:pos x="connsiteX2" y="connsiteY2"/>
                </a:cxn>
                <a:cxn ang="0">
                  <a:pos x="connsiteX3" y="connsiteY3"/>
                </a:cxn>
              </a:cxnLst>
              <a:rect l="l" t="t" r="r" b="b"/>
              <a:pathLst>
                <a:path w="114300" h="238125">
                  <a:moveTo>
                    <a:pt x="0" y="245840"/>
                  </a:moveTo>
                  <a:lnTo>
                    <a:pt x="114300" y="245840"/>
                  </a:lnTo>
                  <a:lnTo>
                    <a:pt x="114300" y="0"/>
                  </a:lnTo>
                  <a:cubicBezTo>
                    <a:pt x="76894" y="10286"/>
                    <a:pt x="37406" y="10286"/>
                    <a:pt x="0" y="0"/>
                  </a:cubicBezTo>
                  <a:close/>
                </a:path>
              </a:pathLst>
            </a:custGeom>
            <a:grpFill/>
            <a:ln w="9525" cap="flat">
              <a:noFill/>
              <a:prstDash val="solid"/>
              <a:miter/>
            </a:ln>
          </p:spPr>
          <p:txBody>
            <a:bodyPr rtlCol="0" anchor="ctr"/>
            <a:lstStyle/>
            <a:p>
              <a:endParaRPr lang="it-IT" sz="1013"/>
            </a:p>
          </p:txBody>
        </p:sp>
        <p:sp>
          <p:nvSpPr>
            <p:cNvPr id="696" name="Figura a mano libera 695">
              <a:extLst>
                <a:ext uri="{FF2B5EF4-FFF2-40B4-BE49-F238E27FC236}">
                  <a16:creationId xmlns:a16="http://schemas.microsoft.com/office/drawing/2014/main" id="{970AD4B1-8EFA-7849-A966-7852C032F90A}"/>
                </a:ext>
              </a:extLst>
            </p:cNvPr>
            <p:cNvSpPr/>
            <p:nvPr/>
          </p:nvSpPr>
          <p:spPr>
            <a:xfrm>
              <a:off x="7822200" y="5115767"/>
              <a:ext cx="228600" cy="285750"/>
            </a:xfrm>
            <a:custGeom>
              <a:avLst/>
              <a:gdLst>
                <a:gd name="connsiteX0" fmla="*/ 198120 w 228600"/>
                <a:gd name="connsiteY0" fmla="*/ 73723 h 285750"/>
                <a:gd name="connsiteX1" fmla="*/ 49530 w 228600"/>
                <a:gd name="connsiteY1" fmla="*/ 1333 h 285750"/>
                <a:gd name="connsiteX2" fmla="*/ 44768 w 228600"/>
                <a:gd name="connsiteY2" fmla="*/ 0 h 285750"/>
                <a:gd name="connsiteX3" fmla="*/ 0 w 228600"/>
                <a:gd name="connsiteY3" fmla="*/ 34957 h 285750"/>
                <a:gd name="connsiteX4" fmla="*/ 0 w 228600"/>
                <a:gd name="connsiteY4" fmla="*/ 287084 h 285750"/>
                <a:gd name="connsiteX5" fmla="*/ 228600 w 228600"/>
                <a:gd name="connsiteY5" fmla="*/ 287084 h 285750"/>
                <a:gd name="connsiteX6" fmla="*/ 228600 w 228600"/>
                <a:gd name="connsiteY6" fmla="*/ 134684 h 285750"/>
                <a:gd name="connsiteX7" fmla="*/ 198120 w 228600"/>
                <a:gd name="connsiteY7" fmla="*/ 73723 h 285750"/>
                <a:gd name="connsiteX8" fmla="*/ 112395 w 228600"/>
                <a:gd name="connsiteY8" fmla="*/ 127349 h 285750"/>
                <a:gd name="connsiteX9" fmla="*/ 75724 w 228600"/>
                <a:gd name="connsiteY9" fmla="*/ 169069 h 285750"/>
                <a:gd name="connsiteX10" fmla="*/ 39052 w 228600"/>
                <a:gd name="connsiteY10" fmla="*/ 127349 h 285750"/>
                <a:gd name="connsiteX11" fmla="*/ 42863 w 228600"/>
                <a:gd name="connsiteY11" fmla="*/ 104584 h 285750"/>
                <a:gd name="connsiteX12" fmla="*/ 38100 w 228600"/>
                <a:gd name="connsiteY12" fmla="*/ 93250 h 285750"/>
                <a:gd name="connsiteX13" fmla="*/ 50578 w 228600"/>
                <a:gd name="connsiteY13" fmla="*/ 80677 h 285750"/>
                <a:gd name="connsiteX14" fmla="*/ 76009 w 228600"/>
                <a:gd name="connsiteY14" fmla="*/ 80677 h 285750"/>
                <a:gd name="connsiteX15" fmla="*/ 88678 w 228600"/>
                <a:gd name="connsiteY15" fmla="*/ 85534 h 285750"/>
                <a:gd name="connsiteX16" fmla="*/ 101441 w 228600"/>
                <a:gd name="connsiteY16" fmla="*/ 80581 h 285750"/>
                <a:gd name="connsiteX17" fmla="*/ 114300 w 228600"/>
                <a:gd name="connsiteY17" fmla="*/ 93250 h 285750"/>
                <a:gd name="connsiteX18" fmla="*/ 109252 w 228600"/>
                <a:gd name="connsiteY18" fmla="*/ 104584 h 285750"/>
                <a:gd name="connsiteX19" fmla="*/ 112871 w 228600"/>
                <a:gd name="connsiteY19" fmla="*/ 127349 h 285750"/>
                <a:gd name="connsiteX20" fmla="*/ 200025 w 228600"/>
                <a:gd name="connsiteY20" fmla="*/ 239459 h 285750"/>
                <a:gd name="connsiteX21" fmla="*/ 114300 w 228600"/>
                <a:gd name="connsiteY21" fmla="*/ 239459 h 285750"/>
                <a:gd name="connsiteX22" fmla="*/ 114300 w 228600"/>
                <a:gd name="connsiteY22" fmla="*/ 210884 h 285750"/>
                <a:gd name="connsiteX23" fmla="*/ 200025 w 228600"/>
                <a:gd name="connsiteY23" fmla="*/ 21088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285750">
                  <a:moveTo>
                    <a:pt x="198120" y="73723"/>
                  </a:moveTo>
                  <a:cubicBezTo>
                    <a:pt x="156210" y="39433"/>
                    <a:pt x="102870" y="16573"/>
                    <a:pt x="49530" y="1333"/>
                  </a:cubicBezTo>
                  <a:lnTo>
                    <a:pt x="44768" y="0"/>
                  </a:lnTo>
                  <a:cubicBezTo>
                    <a:pt x="38386" y="14383"/>
                    <a:pt x="21526" y="26384"/>
                    <a:pt x="0" y="34957"/>
                  </a:cubicBezTo>
                  <a:lnTo>
                    <a:pt x="0" y="287084"/>
                  </a:lnTo>
                  <a:lnTo>
                    <a:pt x="228600" y="287084"/>
                  </a:lnTo>
                  <a:lnTo>
                    <a:pt x="228600" y="134684"/>
                  </a:lnTo>
                  <a:cubicBezTo>
                    <a:pt x="228103" y="110820"/>
                    <a:pt x="216913" y="88441"/>
                    <a:pt x="198120" y="73723"/>
                  </a:cubicBezTo>
                  <a:close/>
                  <a:moveTo>
                    <a:pt x="112395" y="127349"/>
                  </a:moveTo>
                  <a:cubicBezTo>
                    <a:pt x="112395" y="158877"/>
                    <a:pt x="75724" y="169069"/>
                    <a:pt x="75724" y="169069"/>
                  </a:cubicBezTo>
                  <a:cubicBezTo>
                    <a:pt x="75724" y="169069"/>
                    <a:pt x="39052" y="158877"/>
                    <a:pt x="39052" y="127349"/>
                  </a:cubicBezTo>
                  <a:cubicBezTo>
                    <a:pt x="39052" y="114681"/>
                    <a:pt x="42863" y="114681"/>
                    <a:pt x="42863" y="104584"/>
                  </a:cubicBezTo>
                  <a:cubicBezTo>
                    <a:pt x="42308" y="100451"/>
                    <a:pt x="40664" y="96539"/>
                    <a:pt x="38100" y="93250"/>
                  </a:cubicBezTo>
                  <a:lnTo>
                    <a:pt x="50578" y="80677"/>
                  </a:lnTo>
                  <a:cubicBezTo>
                    <a:pt x="57814" y="87163"/>
                    <a:pt x="68773" y="87163"/>
                    <a:pt x="76009" y="80677"/>
                  </a:cubicBezTo>
                  <a:cubicBezTo>
                    <a:pt x="79493" y="83796"/>
                    <a:pt x="84002" y="85525"/>
                    <a:pt x="88678" y="85534"/>
                  </a:cubicBezTo>
                  <a:cubicBezTo>
                    <a:pt x="93399" y="85522"/>
                    <a:pt x="97948" y="83757"/>
                    <a:pt x="101441" y="80581"/>
                  </a:cubicBezTo>
                  <a:lnTo>
                    <a:pt x="114300" y="93250"/>
                  </a:lnTo>
                  <a:cubicBezTo>
                    <a:pt x="111653" y="96521"/>
                    <a:pt x="109912" y="100429"/>
                    <a:pt x="109252" y="104584"/>
                  </a:cubicBezTo>
                  <a:cubicBezTo>
                    <a:pt x="109061" y="114681"/>
                    <a:pt x="112871" y="114681"/>
                    <a:pt x="112871" y="127349"/>
                  </a:cubicBezTo>
                  <a:close/>
                  <a:moveTo>
                    <a:pt x="200025" y="239459"/>
                  </a:moveTo>
                  <a:lnTo>
                    <a:pt x="114300" y="239459"/>
                  </a:lnTo>
                  <a:lnTo>
                    <a:pt x="114300" y="210884"/>
                  </a:lnTo>
                  <a:lnTo>
                    <a:pt x="200025" y="210884"/>
                  </a:lnTo>
                  <a:close/>
                </a:path>
              </a:pathLst>
            </a:custGeom>
            <a:grpFill/>
            <a:ln w="9525" cap="flat">
              <a:noFill/>
              <a:prstDash val="solid"/>
              <a:miter/>
            </a:ln>
          </p:spPr>
          <p:txBody>
            <a:bodyPr rtlCol="0" anchor="ctr"/>
            <a:lstStyle/>
            <a:p>
              <a:endParaRPr lang="it-IT" sz="1013"/>
            </a:p>
          </p:txBody>
        </p:sp>
        <p:sp>
          <p:nvSpPr>
            <p:cNvPr id="697" name="Figura a mano libera 696">
              <a:extLst>
                <a:ext uri="{FF2B5EF4-FFF2-40B4-BE49-F238E27FC236}">
                  <a16:creationId xmlns:a16="http://schemas.microsoft.com/office/drawing/2014/main" id="{4AA4C25F-2D62-504B-8272-0E108E16A654}"/>
                </a:ext>
              </a:extLst>
            </p:cNvPr>
            <p:cNvSpPr/>
            <p:nvPr/>
          </p:nvSpPr>
          <p:spPr>
            <a:xfrm>
              <a:off x="7641225" y="5051507"/>
              <a:ext cx="209550" cy="85725"/>
            </a:xfrm>
            <a:custGeom>
              <a:avLst/>
              <a:gdLst>
                <a:gd name="connsiteX0" fmla="*/ 209550 w 209550"/>
                <a:gd name="connsiteY0" fmla="*/ 51306 h 85725"/>
                <a:gd name="connsiteX1" fmla="*/ 104775 w 209550"/>
                <a:gd name="connsiteY1" fmla="*/ 94168 h 85725"/>
                <a:gd name="connsiteX2" fmla="*/ 0 w 209550"/>
                <a:gd name="connsiteY2" fmla="*/ 51306 h 85725"/>
                <a:gd name="connsiteX3" fmla="*/ 0 w 209550"/>
                <a:gd name="connsiteY3" fmla="*/ 1014 h 85725"/>
                <a:gd name="connsiteX4" fmla="*/ 1273 w 209550"/>
                <a:gd name="connsiteY4" fmla="*/ 572 h 85725"/>
                <a:gd name="connsiteX5" fmla="*/ 1715 w 209550"/>
                <a:gd name="connsiteY5" fmla="*/ 1014 h 85725"/>
                <a:gd name="connsiteX6" fmla="*/ 104775 w 209550"/>
                <a:gd name="connsiteY6" fmla="*/ 37018 h 85725"/>
                <a:gd name="connsiteX7" fmla="*/ 207836 w 209550"/>
                <a:gd name="connsiteY7" fmla="*/ 538 h 85725"/>
                <a:gd name="connsiteX8" fmla="*/ 209108 w 209550"/>
                <a:gd name="connsiteY8" fmla="*/ 96 h 85725"/>
                <a:gd name="connsiteX9" fmla="*/ 209550 w 209550"/>
                <a:gd name="connsiteY9" fmla="*/ 53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85725">
                  <a:moveTo>
                    <a:pt x="209550" y="51306"/>
                  </a:moveTo>
                  <a:cubicBezTo>
                    <a:pt x="209550" y="69689"/>
                    <a:pt x="162687" y="94168"/>
                    <a:pt x="104775" y="94168"/>
                  </a:cubicBezTo>
                  <a:cubicBezTo>
                    <a:pt x="46863" y="94168"/>
                    <a:pt x="0" y="69689"/>
                    <a:pt x="0" y="51306"/>
                  </a:cubicBezTo>
                  <a:lnTo>
                    <a:pt x="0" y="1014"/>
                  </a:lnTo>
                  <a:cubicBezTo>
                    <a:pt x="230" y="540"/>
                    <a:pt x="799" y="342"/>
                    <a:pt x="1273" y="572"/>
                  </a:cubicBezTo>
                  <a:cubicBezTo>
                    <a:pt x="1465" y="665"/>
                    <a:pt x="1621" y="821"/>
                    <a:pt x="1715" y="1014"/>
                  </a:cubicBezTo>
                  <a:cubicBezTo>
                    <a:pt x="10668" y="17968"/>
                    <a:pt x="53435" y="37018"/>
                    <a:pt x="104775" y="37018"/>
                  </a:cubicBezTo>
                  <a:cubicBezTo>
                    <a:pt x="156115" y="37018"/>
                    <a:pt x="198882" y="17968"/>
                    <a:pt x="207836" y="538"/>
                  </a:cubicBezTo>
                  <a:cubicBezTo>
                    <a:pt x="208065" y="64"/>
                    <a:pt x="208635" y="-134"/>
                    <a:pt x="209108" y="96"/>
                  </a:cubicBezTo>
                  <a:cubicBezTo>
                    <a:pt x="209300" y="189"/>
                    <a:pt x="209457" y="344"/>
                    <a:pt x="209550" y="538"/>
                  </a:cubicBezTo>
                  <a:close/>
                </a:path>
              </a:pathLst>
            </a:custGeom>
            <a:grpFill/>
            <a:ln w="9525" cap="flat">
              <a:noFill/>
              <a:prstDash val="solid"/>
              <a:miter/>
            </a:ln>
          </p:spPr>
          <p:txBody>
            <a:bodyPr rtlCol="0" anchor="ctr"/>
            <a:lstStyle/>
            <a:p>
              <a:endParaRPr lang="it-IT" sz="1013"/>
            </a:p>
          </p:txBody>
        </p:sp>
      </p:grpSp>
      <p:grpSp>
        <p:nvGrpSpPr>
          <p:cNvPr id="698" name="Elemento grafico 517" descr="Artista">
            <a:extLst>
              <a:ext uri="{FF2B5EF4-FFF2-40B4-BE49-F238E27FC236}">
                <a16:creationId xmlns:a16="http://schemas.microsoft.com/office/drawing/2014/main" id="{5C8EB259-6BBE-634D-BEDE-98552696EEC6}"/>
              </a:ext>
            </a:extLst>
          </p:cNvPr>
          <p:cNvGrpSpPr/>
          <p:nvPr/>
        </p:nvGrpSpPr>
        <p:grpSpPr>
          <a:xfrm>
            <a:off x="4595979" y="1890250"/>
            <a:ext cx="218517" cy="218517"/>
            <a:chOff x="7438800" y="4771800"/>
            <a:chExt cx="914400" cy="914400"/>
          </a:xfrm>
          <a:solidFill>
            <a:schemeClr val="accent3"/>
          </a:solidFill>
        </p:grpSpPr>
        <p:sp>
          <p:nvSpPr>
            <p:cNvPr id="699" name="Figura a mano libera 698">
              <a:extLst>
                <a:ext uri="{FF2B5EF4-FFF2-40B4-BE49-F238E27FC236}">
                  <a16:creationId xmlns:a16="http://schemas.microsoft.com/office/drawing/2014/main" id="{DC53370C-148B-DD47-B83C-EB38391C1A8E}"/>
                </a:ext>
              </a:extLst>
            </p:cNvPr>
            <p:cNvSpPr/>
            <p:nvPr/>
          </p:nvSpPr>
          <p:spPr>
            <a:xfrm>
              <a:off x="7591200" y="5349015"/>
              <a:ext cx="104775" cy="200025"/>
            </a:xfrm>
            <a:custGeom>
              <a:avLst/>
              <a:gdLst>
                <a:gd name="connsiteX0" fmla="*/ 26384 w 104775"/>
                <a:gd name="connsiteY0" fmla="*/ 20669 h 200025"/>
                <a:gd name="connsiteX1" fmla="*/ 20288 w 104775"/>
                <a:gd name="connsiteY1" fmla="*/ 0 h 200025"/>
                <a:gd name="connsiteX2" fmla="*/ 0 w 104775"/>
                <a:gd name="connsiteY2" fmla="*/ 51435 h 200025"/>
                <a:gd name="connsiteX3" fmla="*/ 0 w 104775"/>
                <a:gd name="connsiteY3" fmla="*/ 203835 h 200025"/>
                <a:gd name="connsiteX4" fmla="*/ 109919 w 104775"/>
                <a:gd name="connsiteY4" fmla="*/ 203835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00025">
                  <a:moveTo>
                    <a:pt x="26384" y="20669"/>
                  </a:moveTo>
                  <a:lnTo>
                    <a:pt x="20288" y="0"/>
                  </a:lnTo>
                  <a:cubicBezTo>
                    <a:pt x="7495" y="14107"/>
                    <a:pt x="282" y="32394"/>
                    <a:pt x="0" y="51435"/>
                  </a:cubicBezTo>
                  <a:lnTo>
                    <a:pt x="0" y="203835"/>
                  </a:lnTo>
                  <a:lnTo>
                    <a:pt x="109919" y="203835"/>
                  </a:lnTo>
                  <a:close/>
                </a:path>
              </a:pathLst>
            </a:custGeom>
            <a:grpFill/>
            <a:ln w="9525" cap="flat">
              <a:noFill/>
              <a:prstDash val="solid"/>
              <a:miter/>
            </a:ln>
          </p:spPr>
          <p:txBody>
            <a:bodyPr rtlCol="0" anchor="ctr"/>
            <a:lstStyle/>
            <a:p>
              <a:endParaRPr lang="it-IT" sz="1013"/>
            </a:p>
          </p:txBody>
        </p:sp>
        <p:sp>
          <p:nvSpPr>
            <p:cNvPr id="700" name="Figura a mano libera 699">
              <a:extLst>
                <a:ext uri="{FF2B5EF4-FFF2-40B4-BE49-F238E27FC236}">
                  <a16:creationId xmlns:a16="http://schemas.microsoft.com/office/drawing/2014/main" id="{8C584FFB-5DDB-7E4B-968F-E29B377C473C}"/>
                </a:ext>
              </a:extLst>
            </p:cNvPr>
            <p:cNvSpPr/>
            <p:nvPr/>
          </p:nvSpPr>
          <p:spPr>
            <a:xfrm>
              <a:off x="7626725" y="5278690"/>
              <a:ext cx="152400" cy="304800"/>
            </a:xfrm>
            <a:custGeom>
              <a:avLst/>
              <a:gdLst>
                <a:gd name="connsiteX0" fmla="*/ 153641 w 152400"/>
                <a:gd name="connsiteY0" fmla="*/ 289210 h 304800"/>
                <a:gd name="connsiteX1" fmla="*/ 69250 w 152400"/>
                <a:gd name="connsiteY1" fmla="*/ 59848 h 304800"/>
                <a:gd name="connsiteX2" fmla="*/ 39055 w 152400"/>
                <a:gd name="connsiteY2" fmla="*/ 4031 h 304800"/>
                <a:gd name="connsiteX3" fmla="*/ 18577 w 152400"/>
                <a:gd name="connsiteY3" fmla="*/ 2317 h 304800"/>
                <a:gd name="connsiteX4" fmla="*/ 13338 w 152400"/>
                <a:gd name="connsiteY4" fmla="*/ 4412 h 304800"/>
                <a:gd name="connsiteX5" fmla="*/ 98 w 152400"/>
                <a:gd name="connsiteY5" fmla="*/ 20128 h 304800"/>
                <a:gd name="connsiteX6" fmla="*/ 18196 w 152400"/>
                <a:gd name="connsiteY6" fmla="*/ 80993 h 304800"/>
                <a:gd name="connsiteX7" fmla="*/ 120113 w 152400"/>
                <a:gd name="connsiteY7" fmla="*/ 303973 h 304800"/>
                <a:gd name="connsiteX8" fmla="*/ 141879 w 152400"/>
                <a:gd name="connsiteY8" fmla="*/ 310646 h 304800"/>
                <a:gd name="connsiteX9" fmla="*/ 142402 w 152400"/>
                <a:gd name="connsiteY9" fmla="*/ 310355 h 304800"/>
                <a:gd name="connsiteX10" fmla="*/ 153641 w 152400"/>
                <a:gd name="connsiteY10" fmla="*/ 28921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304800">
                  <a:moveTo>
                    <a:pt x="153641" y="289210"/>
                  </a:moveTo>
                  <a:lnTo>
                    <a:pt x="69250" y="59848"/>
                  </a:lnTo>
                  <a:lnTo>
                    <a:pt x="39055" y="4031"/>
                  </a:lnTo>
                  <a:cubicBezTo>
                    <a:pt x="33206" y="-633"/>
                    <a:pt x="25120" y="-1310"/>
                    <a:pt x="18577" y="2317"/>
                  </a:cubicBezTo>
                  <a:lnTo>
                    <a:pt x="13338" y="4412"/>
                  </a:lnTo>
                  <a:cubicBezTo>
                    <a:pt x="5242" y="7841"/>
                    <a:pt x="-854" y="13937"/>
                    <a:pt x="98" y="20128"/>
                  </a:cubicBezTo>
                  <a:lnTo>
                    <a:pt x="18196" y="80993"/>
                  </a:lnTo>
                  <a:lnTo>
                    <a:pt x="120113" y="303973"/>
                  </a:lnTo>
                  <a:cubicBezTo>
                    <a:pt x="124281" y="311826"/>
                    <a:pt x="134025" y="314813"/>
                    <a:pt x="141879" y="310646"/>
                  </a:cubicBezTo>
                  <a:cubicBezTo>
                    <a:pt x="142055" y="310552"/>
                    <a:pt x="142229" y="310455"/>
                    <a:pt x="142402" y="310355"/>
                  </a:cubicBezTo>
                  <a:cubicBezTo>
                    <a:pt x="151197" y="307442"/>
                    <a:pt x="156147" y="298129"/>
                    <a:pt x="153641" y="289210"/>
                  </a:cubicBez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9C0F132B-233A-2043-A70A-A02C2113EA0F}"/>
                </a:ext>
              </a:extLst>
            </p:cNvPr>
            <p:cNvSpPr/>
            <p:nvPr/>
          </p:nvSpPr>
          <p:spPr>
            <a:xfrm>
              <a:off x="7702738" y="5259004"/>
              <a:ext cx="457200" cy="285750"/>
            </a:xfrm>
            <a:custGeom>
              <a:avLst/>
              <a:gdLst>
                <a:gd name="connsiteX0" fmla="*/ 301847 w 457200"/>
                <a:gd name="connsiteY0" fmla="*/ 138303 h 285750"/>
                <a:gd name="connsiteX1" fmla="*/ 303943 w 457200"/>
                <a:gd name="connsiteY1" fmla="*/ 108394 h 285750"/>
                <a:gd name="connsiteX2" fmla="*/ 406337 w 457200"/>
                <a:gd name="connsiteY2" fmla="*/ 67723 h 285750"/>
                <a:gd name="connsiteX3" fmla="*/ 457867 w 457200"/>
                <a:gd name="connsiteY3" fmla="*/ 72771 h 285750"/>
                <a:gd name="connsiteX4" fmla="*/ 318992 w 457200"/>
                <a:gd name="connsiteY4" fmla="*/ 8096 h 285750"/>
                <a:gd name="connsiteX5" fmla="*/ 288227 w 457200"/>
                <a:gd name="connsiteY5" fmla="*/ 0 h 285750"/>
                <a:gd name="connsiteX6" fmla="*/ 97727 w 457200"/>
                <a:gd name="connsiteY6" fmla="*/ 571 h 285750"/>
                <a:gd name="connsiteX7" fmla="*/ 67437 w 457200"/>
                <a:gd name="connsiteY7" fmla="*/ 8096 h 285750"/>
                <a:gd name="connsiteX8" fmla="*/ 0 w 457200"/>
                <a:gd name="connsiteY8" fmla="*/ 33338 h 285750"/>
                <a:gd name="connsiteX9" fmla="*/ 19050 w 457200"/>
                <a:gd name="connsiteY9" fmla="*/ 68008 h 285750"/>
                <a:gd name="connsiteX10" fmla="*/ 102394 w 457200"/>
                <a:gd name="connsiteY10" fmla="*/ 293846 h 285750"/>
                <a:gd name="connsiteX11" fmla="*/ 242983 w 457200"/>
                <a:gd name="connsiteY11" fmla="*/ 293846 h 285750"/>
                <a:gd name="connsiteX12" fmla="*/ 211074 w 457200"/>
                <a:gd name="connsiteY12" fmla="*/ 213265 h 285750"/>
                <a:gd name="connsiteX13" fmla="*/ 271558 w 457200"/>
                <a:gd name="connsiteY13" fmla="*/ 131350 h 285750"/>
                <a:gd name="connsiteX14" fmla="*/ 297180 w 457200"/>
                <a:gd name="connsiteY14" fmla="*/ 136969 h 285750"/>
                <a:gd name="connsiteX15" fmla="*/ 301466 w 457200"/>
                <a:gd name="connsiteY15" fmla="*/ 13887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285750">
                  <a:moveTo>
                    <a:pt x="301847" y="138303"/>
                  </a:moveTo>
                  <a:cubicBezTo>
                    <a:pt x="299245" y="128373"/>
                    <a:pt x="299981" y="117864"/>
                    <a:pt x="303943" y="108394"/>
                  </a:cubicBezTo>
                  <a:cubicBezTo>
                    <a:pt x="320802" y="67723"/>
                    <a:pt x="385191" y="67723"/>
                    <a:pt x="406337" y="67723"/>
                  </a:cubicBezTo>
                  <a:cubicBezTo>
                    <a:pt x="423637" y="67723"/>
                    <a:pt x="440895" y="69413"/>
                    <a:pt x="457867" y="72771"/>
                  </a:cubicBezTo>
                  <a:cubicBezTo>
                    <a:pt x="415810" y="43091"/>
                    <a:pt x="368776" y="21186"/>
                    <a:pt x="318992" y="8096"/>
                  </a:cubicBezTo>
                  <a:cubicBezTo>
                    <a:pt x="308991" y="5048"/>
                    <a:pt x="298799" y="2381"/>
                    <a:pt x="288227" y="0"/>
                  </a:cubicBezTo>
                  <a:cubicBezTo>
                    <a:pt x="227400" y="25861"/>
                    <a:pt x="158707" y="26067"/>
                    <a:pt x="97727" y="571"/>
                  </a:cubicBezTo>
                  <a:cubicBezTo>
                    <a:pt x="87630" y="2857"/>
                    <a:pt x="77533" y="5334"/>
                    <a:pt x="67437" y="8096"/>
                  </a:cubicBezTo>
                  <a:cubicBezTo>
                    <a:pt x="44345" y="14769"/>
                    <a:pt x="21799" y="23208"/>
                    <a:pt x="0" y="33338"/>
                  </a:cubicBezTo>
                  <a:lnTo>
                    <a:pt x="19050" y="68008"/>
                  </a:lnTo>
                  <a:lnTo>
                    <a:pt x="102394" y="293846"/>
                  </a:lnTo>
                  <a:lnTo>
                    <a:pt x="242983" y="293846"/>
                  </a:lnTo>
                  <a:cubicBezTo>
                    <a:pt x="222775" y="271839"/>
                    <a:pt x="211410" y="243141"/>
                    <a:pt x="211074" y="213265"/>
                  </a:cubicBezTo>
                  <a:cubicBezTo>
                    <a:pt x="211074" y="173831"/>
                    <a:pt x="230124" y="131350"/>
                    <a:pt x="271558" y="131350"/>
                  </a:cubicBezTo>
                  <a:cubicBezTo>
                    <a:pt x="280391" y="131469"/>
                    <a:pt x="289108" y="133381"/>
                    <a:pt x="297180" y="136969"/>
                  </a:cubicBezTo>
                  <a:lnTo>
                    <a:pt x="301466" y="138875"/>
                  </a:ln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48D249C1-2063-1B4B-AB00-99B25BDFB745}"/>
                </a:ext>
              </a:extLst>
            </p:cNvPr>
            <p:cNvSpPr/>
            <p:nvPr/>
          </p:nvSpPr>
          <p:spPr>
            <a:xfrm>
              <a:off x="7562052" y="5124987"/>
              <a:ext cx="95250" cy="133350"/>
            </a:xfrm>
            <a:custGeom>
              <a:avLst/>
              <a:gdLst>
                <a:gd name="connsiteX0" fmla="*/ 97632 w 95250"/>
                <a:gd name="connsiteY0" fmla="*/ 73723 h 133350"/>
                <a:gd name="connsiteX1" fmla="*/ 58294 w 95250"/>
                <a:gd name="connsiteY1" fmla="*/ 44387 h 133350"/>
                <a:gd name="connsiteX2" fmla="*/ 33434 w 95250"/>
                <a:gd name="connsiteY2" fmla="*/ 0 h 133350"/>
                <a:gd name="connsiteX3" fmla="*/ 8859 w 95250"/>
                <a:gd name="connsiteY3" fmla="*/ 110490 h 133350"/>
                <a:gd name="connsiteX4" fmla="*/ 71629 w 95250"/>
                <a:gd name="connsiteY4" fmla="*/ 136493 h 133350"/>
                <a:gd name="connsiteX5" fmla="*/ 97632 w 95250"/>
                <a:gd name="connsiteY5" fmla="*/ 73723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33350">
                  <a:moveTo>
                    <a:pt x="97632" y="73723"/>
                  </a:moveTo>
                  <a:cubicBezTo>
                    <a:pt x="89727" y="55531"/>
                    <a:pt x="72677" y="52768"/>
                    <a:pt x="58294" y="44387"/>
                  </a:cubicBezTo>
                  <a:cubicBezTo>
                    <a:pt x="41873" y="35898"/>
                    <a:pt x="32094" y="18437"/>
                    <a:pt x="33434" y="0"/>
                  </a:cubicBezTo>
                  <a:cubicBezTo>
                    <a:pt x="-5523" y="23241"/>
                    <a:pt x="-5619" y="75628"/>
                    <a:pt x="8859" y="110490"/>
                  </a:cubicBezTo>
                  <a:cubicBezTo>
                    <a:pt x="19012" y="135004"/>
                    <a:pt x="47116" y="146646"/>
                    <a:pt x="71629" y="136493"/>
                  </a:cubicBezTo>
                  <a:cubicBezTo>
                    <a:pt x="96143" y="126341"/>
                    <a:pt x="107785" y="98237"/>
                    <a:pt x="97632" y="73723"/>
                  </a:cubicBezTo>
                  <a:close/>
                </a:path>
              </a:pathLst>
            </a:custGeom>
            <a:grpFill/>
            <a:ln w="9525" cap="flat">
              <a:noFill/>
              <a:prstDash val="solid"/>
              <a:miter/>
            </a:ln>
          </p:spPr>
          <p:txBody>
            <a:bodyPr rtlCol="0" anchor="ctr"/>
            <a:lstStyle/>
            <a:p>
              <a:endParaRPr lang="it-IT" sz="1013"/>
            </a:p>
          </p:txBody>
        </p:sp>
        <p:sp>
          <p:nvSpPr>
            <p:cNvPr id="703" name="Figura a mano libera 702">
              <a:extLst>
                <a:ext uri="{FF2B5EF4-FFF2-40B4-BE49-F238E27FC236}">
                  <a16:creationId xmlns:a16="http://schemas.microsoft.com/office/drawing/2014/main" id="{6052C264-570A-AA46-9A71-E08614097F4D}"/>
                </a:ext>
              </a:extLst>
            </p:cNvPr>
            <p:cNvSpPr/>
            <p:nvPr/>
          </p:nvSpPr>
          <p:spPr>
            <a:xfrm>
              <a:off x="7713764" y="4872897"/>
              <a:ext cx="409575" cy="200025"/>
            </a:xfrm>
            <a:custGeom>
              <a:avLst/>
              <a:gdLst>
                <a:gd name="connsiteX0" fmla="*/ 251197 w 409575"/>
                <a:gd name="connsiteY0" fmla="*/ 33110 h 200025"/>
                <a:gd name="connsiteX1" fmla="*/ 241672 w 409575"/>
                <a:gd name="connsiteY1" fmla="*/ 28062 h 200025"/>
                <a:gd name="connsiteX2" fmla="*/ 260722 w 409575"/>
                <a:gd name="connsiteY2" fmla="*/ 18537 h 200025"/>
                <a:gd name="connsiteX3" fmla="*/ 266642 w 409575"/>
                <a:gd name="connsiteY3" fmla="*/ 6436 h 200025"/>
                <a:gd name="connsiteX4" fmla="*/ 255102 w 409575"/>
                <a:gd name="connsiteY4" fmla="*/ 344 h 200025"/>
                <a:gd name="connsiteX5" fmla="*/ 221765 w 409575"/>
                <a:gd name="connsiteY5" fmla="*/ 19394 h 200025"/>
                <a:gd name="connsiteX6" fmla="*/ 72032 w 409575"/>
                <a:gd name="connsiteY6" fmla="*/ 17775 h 200025"/>
                <a:gd name="connsiteX7" fmla="*/ 4499 w 409575"/>
                <a:gd name="connsiteY7" fmla="*/ 36158 h 200025"/>
                <a:gd name="connsiteX8" fmla="*/ 33836 w 409575"/>
                <a:gd name="connsiteY8" fmla="*/ 104547 h 200025"/>
                <a:gd name="connsiteX9" fmla="*/ 32217 w 409575"/>
                <a:gd name="connsiteY9" fmla="*/ 111120 h 200025"/>
                <a:gd name="connsiteX10" fmla="*/ 39222 w 409575"/>
                <a:gd name="connsiteY10" fmla="*/ 122625 h 200025"/>
                <a:gd name="connsiteX11" fmla="*/ 40409 w 409575"/>
                <a:gd name="connsiteY11" fmla="*/ 122835 h 200025"/>
                <a:gd name="connsiteX12" fmla="*/ 89653 w 409575"/>
                <a:gd name="connsiteY12" fmla="*/ 121692 h 200025"/>
                <a:gd name="connsiteX13" fmla="*/ 299203 w 409575"/>
                <a:gd name="connsiteY13" fmla="*/ 173032 h 200025"/>
                <a:gd name="connsiteX14" fmla="*/ 347971 w 409575"/>
                <a:gd name="connsiteY14" fmla="*/ 200083 h 200025"/>
                <a:gd name="connsiteX15" fmla="*/ 359877 w 409575"/>
                <a:gd name="connsiteY15" fmla="*/ 194178 h 200025"/>
                <a:gd name="connsiteX16" fmla="*/ 361592 w 409575"/>
                <a:gd name="connsiteY16" fmla="*/ 187701 h 200025"/>
                <a:gd name="connsiteX17" fmla="*/ 411026 w 409575"/>
                <a:gd name="connsiteY17" fmla="*/ 175890 h 200025"/>
                <a:gd name="connsiteX18" fmla="*/ 251197 w 409575"/>
                <a:gd name="connsiteY18" fmla="*/ 3311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9575" h="200025">
                  <a:moveTo>
                    <a:pt x="251197" y="33110"/>
                  </a:moveTo>
                  <a:cubicBezTo>
                    <a:pt x="247958" y="31300"/>
                    <a:pt x="244720" y="29681"/>
                    <a:pt x="241672" y="28062"/>
                  </a:cubicBezTo>
                  <a:cubicBezTo>
                    <a:pt x="247617" y="24135"/>
                    <a:pt x="254013" y="20937"/>
                    <a:pt x="260722" y="18537"/>
                  </a:cubicBezTo>
                  <a:cubicBezTo>
                    <a:pt x="265698" y="16830"/>
                    <a:pt x="268348" y="11413"/>
                    <a:pt x="266642" y="6436"/>
                  </a:cubicBezTo>
                  <a:cubicBezTo>
                    <a:pt x="265008" y="1676"/>
                    <a:pt x="259954" y="-992"/>
                    <a:pt x="255102" y="344"/>
                  </a:cubicBezTo>
                  <a:cubicBezTo>
                    <a:pt x="242846" y="4443"/>
                    <a:pt x="231518" y="10917"/>
                    <a:pt x="221765" y="19394"/>
                  </a:cubicBezTo>
                  <a:cubicBezTo>
                    <a:pt x="162614" y="-799"/>
                    <a:pt x="112227" y="19394"/>
                    <a:pt x="72032" y="17775"/>
                  </a:cubicBezTo>
                  <a:cubicBezTo>
                    <a:pt x="31836" y="16155"/>
                    <a:pt x="14882" y="17013"/>
                    <a:pt x="4499" y="36158"/>
                  </a:cubicBezTo>
                  <a:cubicBezTo>
                    <a:pt x="-8645" y="59685"/>
                    <a:pt x="8786" y="95784"/>
                    <a:pt x="33836" y="104547"/>
                  </a:cubicBezTo>
                  <a:lnTo>
                    <a:pt x="32217" y="111120"/>
                  </a:lnTo>
                  <a:cubicBezTo>
                    <a:pt x="30974" y="116232"/>
                    <a:pt x="34111" y="121383"/>
                    <a:pt x="39222" y="122625"/>
                  </a:cubicBezTo>
                  <a:cubicBezTo>
                    <a:pt x="39613" y="122720"/>
                    <a:pt x="40009" y="122791"/>
                    <a:pt x="40409" y="122835"/>
                  </a:cubicBezTo>
                  <a:lnTo>
                    <a:pt x="89653" y="121692"/>
                  </a:lnTo>
                  <a:cubicBezTo>
                    <a:pt x="162831" y="119812"/>
                    <a:pt x="235181" y="137538"/>
                    <a:pt x="299203" y="173032"/>
                  </a:cubicBezTo>
                  <a:lnTo>
                    <a:pt x="347971" y="200083"/>
                  </a:lnTo>
                  <a:cubicBezTo>
                    <a:pt x="352884" y="201666"/>
                    <a:pt x="358164" y="199047"/>
                    <a:pt x="359877" y="194178"/>
                  </a:cubicBezTo>
                  <a:lnTo>
                    <a:pt x="361592" y="187701"/>
                  </a:lnTo>
                  <a:cubicBezTo>
                    <a:pt x="395977" y="204846"/>
                    <a:pt x="406454" y="194082"/>
                    <a:pt x="411026" y="175890"/>
                  </a:cubicBezTo>
                  <a:cubicBezTo>
                    <a:pt x="417218" y="151029"/>
                    <a:pt x="326825" y="75877"/>
                    <a:pt x="251197" y="33110"/>
                  </a:cubicBezTo>
                  <a:close/>
                </a:path>
              </a:pathLst>
            </a:custGeom>
            <a:grpFill/>
            <a:ln w="9525" cap="flat">
              <a:noFill/>
              <a:prstDash val="solid"/>
              <a:miter/>
            </a:ln>
          </p:spPr>
          <p:txBody>
            <a:bodyPr rtlCol="0" anchor="ctr"/>
            <a:lstStyle/>
            <a:p>
              <a:endParaRPr lang="it-IT" sz="1013"/>
            </a:p>
          </p:txBody>
        </p:sp>
        <p:sp>
          <p:nvSpPr>
            <p:cNvPr id="704" name="Figura a mano libera 703">
              <a:extLst>
                <a:ext uri="{FF2B5EF4-FFF2-40B4-BE49-F238E27FC236}">
                  <a16:creationId xmlns:a16="http://schemas.microsoft.com/office/drawing/2014/main" id="{8EE130CA-2115-534C-B620-3AFE012FFD48}"/>
                </a:ext>
              </a:extLst>
            </p:cNvPr>
            <p:cNvSpPr/>
            <p:nvPr/>
          </p:nvSpPr>
          <p:spPr>
            <a:xfrm>
              <a:off x="7743620" y="5023355"/>
              <a:ext cx="295275" cy="200025"/>
            </a:xfrm>
            <a:custGeom>
              <a:avLst/>
              <a:gdLst>
                <a:gd name="connsiteX0" fmla="*/ 69322 w 295275"/>
                <a:gd name="connsiteY0" fmla="*/ 0 h 200025"/>
                <a:gd name="connsiteX1" fmla="*/ 59797 w 295275"/>
                <a:gd name="connsiteY1" fmla="*/ 0 h 200025"/>
                <a:gd name="connsiteX2" fmla="*/ 10648 w 295275"/>
                <a:gd name="connsiteY2" fmla="*/ 1143 h 200025"/>
                <a:gd name="connsiteX3" fmla="*/ 9505 w 295275"/>
                <a:gd name="connsiteY3" fmla="*/ 1143 h 200025"/>
                <a:gd name="connsiteX4" fmla="*/ 99573 w 295275"/>
                <a:gd name="connsiteY4" fmla="*/ 196948 h 200025"/>
                <a:gd name="connsiteX5" fmla="*/ 295377 w 295275"/>
                <a:gd name="connsiteY5" fmla="*/ 106880 h 200025"/>
                <a:gd name="connsiteX6" fmla="*/ 303447 w 295275"/>
                <a:gd name="connsiteY6" fmla="*/ 74581 h 200025"/>
                <a:gd name="connsiteX7" fmla="*/ 255060 w 295275"/>
                <a:gd name="connsiteY7" fmla="*/ 47721 h 200025"/>
                <a:gd name="connsiteX8" fmla="*/ 69322 w 295275"/>
                <a:gd name="connsiteY8"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200025">
                  <a:moveTo>
                    <a:pt x="69322" y="0"/>
                  </a:moveTo>
                  <a:lnTo>
                    <a:pt x="59797" y="0"/>
                  </a:lnTo>
                  <a:lnTo>
                    <a:pt x="10648" y="1143"/>
                  </a:lnTo>
                  <a:lnTo>
                    <a:pt x="9505" y="1143"/>
                  </a:lnTo>
                  <a:cubicBezTo>
                    <a:pt x="-19693" y="80085"/>
                    <a:pt x="20631" y="167749"/>
                    <a:pt x="99573" y="196948"/>
                  </a:cubicBezTo>
                  <a:cubicBezTo>
                    <a:pt x="178514" y="226146"/>
                    <a:pt x="266179" y="185822"/>
                    <a:pt x="295377" y="106880"/>
                  </a:cubicBezTo>
                  <a:cubicBezTo>
                    <a:pt x="299239" y="96441"/>
                    <a:pt x="301945" y="85610"/>
                    <a:pt x="303447" y="74581"/>
                  </a:cubicBezTo>
                  <a:lnTo>
                    <a:pt x="255060" y="47721"/>
                  </a:lnTo>
                  <a:cubicBezTo>
                    <a:pt x="198186" y="16344"/>
                    <a:pt x="134276" y="-76"/>
                    <a:pt x="69322" y="0"/>
                  </a:cubicBezTo>
                  <a:close/>
                </a:path>
              </a:pathLst>
            </a:custGeom>
            <a:grpFill/>
            <a:ln w="9525" cap="flat">
              <a:noFill/>
              <a:prstDash val="solid"/>
              <a:miter/>
            </a:ln>
          </p:spPr>
          <p:txBody>
            <a:bodyPr rtlCol="0" anchor="ctr"/>
            <a:lstStyle/>
            <a:p>
              <a:endParaRPr lang="it-IT" sz="1013"/>
            </a:p>
          </p:txBody>
        </p:sp>
        <p:sp>
          <p:nvSpPr>
            <p:cNvPr id="705" name="Figura a mano libera 704">
              <a:extLst>
                <a:ext uri="{FF2B5EF4-FFF2-40B4-BE49-F238E27FC236}">
                  <a16:creationId xmlns:a16="http://schemas.microsoft.com/office/drawing/2014/main" id="{8E86CAA2-38AC-9941-8B18-61450F866192}"/>
                </a:ext>
              </a:extLst>
            </p:cNvPr>
            <p:cNvSpPr/>
            <p:nvPr/>
          </p:nvSpPr>
          <p:spPr>
            <a:xfrm>
              <a:off x="7942387" y="5355301"/>
              <a:ext cx="333375" cy="228600"/>
            </a:xfrm>
            <a:custGeom>
              <a:avLst/>
              <a:gdLst>
                <a:gd name="connsiteX0" fmla="*/ 291656 w 333375"/>
                <a:gd name="connsiteY0" fmla="*/ 129159 h 228600"/>
                <a:gd name="connsiteX1" fmla="*/ 270891 w 333375"/>
                <a:gd name="connsiteY1" fmla="*/ 114586 h 228600"/>
                <a:gd name="connsiteX2" fmla="*/ 291656 w 333375"/>
                <a:gd name="connsiteY2" fmla="*/ 100013 h 228600"/>
                <a:gd name="connsiteX3" fmla="*/ 312515 w 333375"/>
                <a:gd name="connsiteY3" fmla="*/ 114586 h 228600"/>
                <a:gd name="connsiteX4" fmla="*/ 291656 w 333375"/>
                <a:gd name="connsiteY4" fmla="*/ 129159 h 228600"/>
                <a:gd name="connsiteX5" fmla="*/ 270891 w 333375"/>
                <a:gd name="connsiteY5" fmla="*/ 174974 h 228600"/>
                <a:gd name="connsiteX6" fmla="*/ 250031 w 333375"/>
                <a:gd name="connsiteY6" fmla="*/ 160401 h 228600"/>
                <a:gd name="connsiteX7" fmla="*/ 270891 w 333375"/>
                <a:gd name="connsiteY7" fmla="*/ 145828 h 228600"/>
                <a:gd name="connsiteX8" fmla="*/ 291656 w 333375"/>
                <a:gd name="connsiteY8" fmla="*/ 160401 h 228600"/>
                <a:gd name="connsiteX9" fmla="*/ 270891 w 333375"/>
                <a:gd name="connsiteY9" fmla="*/ 174974 h 228600"/>
                <a:gd name="connsiteX10" fmla="*/ 224980 w 333375"/>
                <a:gd name="connsiteY10" fmla="*/ 58293 h 228600"/>
                <a:gd name="connsiteX11" fmla="*/ 204216 w 333375"/>
                <a:gd name="connsiteY11" fmla="*/ 43720 h 228600"/>
                <a:gd name="connsiteX12" fmla="*/ 224980 w 333375"/>
                <a:gd name="connsiteY12" fmla="*/ 29147 h 228600"/>
                <a:gd name="connsiteX13" fmla="*/ 245840 w 333375"/>
                <a:gd name="connsiteY13" fmla="*/ 43720 h 228600"/>
                <a:gd name="connsiteX14" fmla="*/ 224980 w 333375"/>
                <a:gd name="connsiteY14" fmla="*/ 58293 h 228600"/>
                <a:gd name="connsiteX15" fmla="*/ 224980 w 333375"/>
                <a:gd name="connsiteY15" fmla="*/ 200025 h 228600"/>
                <a:gd name="connsiteX16" fmla="*/ 204216 w 333375"/>
                <a:gd name="connsiteY16" fmla="*/ 185452 h 228600"/>
                <a:gd name="connsiteX17" fmla="*/ 224980 w 333375"/>
                <a:gd name="connsiteY17" fmla="*/ 170878 h 228600"/>
                <a:gd name="connsiteX18" fmla="*/ 245840 w 333375"/>
                <a:gd name="connsiteY18" fmla="*/ 185452 h 228600"/>
                <a:gd name="connsiteX19" fmla="*/ 224980 w 333375"/>
                <a:gd name="connsiteY19" fmla="*/ 200025 h 228600"/>
                <a:gd name="connsiteX20" fmla="*/ 166688 w 333375"/>
                <a:gd name="connsiteY20" fmla="*/ 212503 h 228600"/>
                <a:gd name="connsiteX21" fmla="*/ 145828 w 333375"/>
                <a:gd name="connsiteY21" fmla="*/ 197930 h 228600"/>
                <a:gd name="connsiteX22" fmla="*/ 166688 w 333375"/>
                <a:gd name="connsiteY22" fmla="*/ 183356 h 228600"/>
                <a:gd name="connsiteX23" fmla="*/ 187547 w 333375"/>
                <a:gd name="connsiteY23" fmla="*/ 197930 h 228600"/>
                <a:gd name="connsiteX24" fmla="*/ 166688 w 333375"/>
                <a:gd name="connsiteY24" fmla="*/ 212503 h 228600"/>
                <a:gd name="connsiteX25" fmla="*/ 144113 w 333375"/>
                <a:gd name="connsiteY25" fmla="*/ 44196 h 228600"/>
                <a:gd name="connsiteX26" fmla="*/ 164116 w 333375"/>
                <a:gd name="connsiteY26" fmla="*/ 40862 h 228600"/>
                <a:gd name="connsiteX27" fmla="*/ 160782 w 333375"/>
                <a:gd name="connsiteY27" fmla="*/ 60865 h 228600"/>
                <a:gd name="connsiteX28" fmla="*/ 140780 w 333375"/>
                <a:gd name="connsiteY28" fmla="*/ 64199 h 228600"/>
                <a:gd name="connsiteX29" fmla="*/ 144113 w 333375"/>
                <a:gd name="connsiteY29" fmla="*/ 44196 h 228600"/>
                <a:gd name="connsiteX30" fmla="*/ 108299 w 333375"/>
                <a:gd name="connsiteY30" fmla="*/ 204216 h 228600"/>
                <a:gd name="connsiteX31" fmla="*/ 87535 w 333375"/>
                <a:gd name="connsiteY31" fmla="*/ 189548 h 228600"/>
                <a:gd name="connsiteX32" fmla="*/ 108299 w 333375"/>
                <a:gd name="connsiteY32" fmla="*/ 174974 h 228600"/>
                <a:gd name="connsiteX33" fmla="*/ 129159 w 333375"/>
                <a:gd name="connsiteY33" fmla="*/ 189548 h 228600"/>
                <a:gd name="connsiteX34" fmla="*/ 108299 w 333375"/>
                <a:gd name="connsiteY34" fmla="*/ 204216 h 228600"/>
                <a:gd name="connsiteX35" fmla="*/ 270891 w 333375"/>
                <a:gd name="connsiteY35" fmla="*/ 58293 h 228600"/>
                <a:gd name="connsiteX36" fmla="*/ 291656 w 333375"/>
                <a:gd name="connsiteY36" fmla="*/ 72866 h 228600"/>
                <a:gd name="connsiteX37" fmla="*/ 270891 w 333375"/>
                <a:gd name="connsiteY37" fmla="*/ 87535 h 228600"/>
                <a:gd name="connsiteX38" fmla="*/ 250031 w 333375"/>
                <a:gd name="connsiteY38" fmla="*/ 72866 h 228600"/>
                <a:gd name="connsiteX39" fmla="*/ 270891 w 333375"/>
                <a:gd name="connsiteY39" fmla="*/ 58293 h 228600"/>
                <a:gd name="connsiteX40" fmla="*/ 166688 w 333375"/>
                <a:gd name="connsiteY40" fmla="*/ 0 h 228600"/>
                <a:gd name="connsiteX41" fmla="*/ 95822 w 333375"/>
                <a:gd name="connsiteY41" fmla="*/ 45815 h 228600"/>
                <a:gd name="connsiteX42" fmla="*/ 116681 w 333375"/>
                <a:gd name="connsiteY42" fmla="*/ 66675 h 228600"/>
                <a:gd name="connsiteX43" fmla="*/ 98298 w 333375"/>
                <a:gd name="connsiteY43" fmla="*/ 89154 h 228600"/>
                <a:gd name="connsiteX44" fmla="*/ 46292 w 333375"/>
                <a:gd name="connsiteY44" fmla="*/ 66675 h 228600"/>
                <a:gd name="connsiteX45" fmla="*/ 0 w 333375"/>
                <a:gd name="connsiteY45" fmla="*/ 116681 h 228600"/>
                <a:gd name="connsiteX46" fmla="*/ 166688 w 333375"/>
                <a:gd name="connsiteY46" fmla="*/ 233363 h 228600"/>
                <a:gd name="connsiteX47" fmla="*/ 333375 w 333375"/>
                <a:gd name="connsiteY47" fmla="*/ 116681 h 228600"/>
                <a:gd name="connsiteX48" fmla="*/ 166688 w 333375"/>
                <a:gd name="connsiteY48"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3375" h="228600">
                  <a:moveTo>
                    <a:pt x="291656" y="129159"/>
                  </a:moveTo>
                  <a:cubicBezTo>
                    <a:pt x="280035" y="129159"/>
                    <a:pt x="270891" y="122492"/>
                    <a:pt x="270891" y="114586"/>
                  </a:cubicBezTo>
                  <a:cubicBezTo>
                    <a:pt x="270891" y="106680"/>
                    <a:pt x="280416" y="100013"/>
                    <a:pt x="291656" y="100013"/>
                  </a:cubicBezTo>
                  <a:cubicBezTo>
                    <a:pt x="302895" y="100013"/>
                    <a:pt x="312515" y="106680"/>
                    <a:pt x="312515" y="114586"/>
                  </a:cubicBezTo>
                  <a:cubicBezTo>
                    <a:pt x="312515" y="122492"/>
                    <a:pt x="303371" y="129159"/>
                    <a:pt x="291656" y="129159"/>
                  </a:cubicBezTo>
                  <a:close/>
                  <a:moveTo>
                    <a:pt x="270891" y="174974"/>
                  </a:moveTo>
                  <a:cubicBezTo>
                    <a:pt x="259175" y="174974"/>
                    <a:pt x="250031" y="168307"/>
                    <a:pt x="250031" y="160401"/>
                  </a:cubicBezTo>
                  <a:cubicBezTo>
                    <a:pt x="250031" y="152495"/>
                    <a:pt x="259556" y="145828"/>
                    <a:pt x="270891" y="145828"/>
                  </a:cubicBezTo>
                  <a:cubicBezTo>
                    <a:pt x="282226" y="145828"/>
                    <a:pt x="291656" y="152495"/>
                    <a:pt x="291656" y="160401"/>
                  </a:cubicBezTo>
                  <a:cubicBezTo>
                    <a:pt x="291656" y="168307"/>
                    <a:pt x="282512" y="174974"/>
                    <a:pt x="270891" y="174974"/>
                  </a:cubicBezTo>
                  <a:close/>
                  <a:moveTo>
                    <a:pt x="224980" y="58293"/>
                  </a:moveTo>
                  <a:cubicBezTo>
                    <a:pt x="213360" y="58293"/>
                    <a:pt x="204216" y="51626"/>
                    <a:pt x="204216" y="43720"/>
                  </a:cubicBezTo>
                  <a:cubicBezTo>
                    <a:pt x="204216" y="35814"/>
                    <a:pt x="213741" y="29147"/>
                    <a:pt x="224980" y="29147"/>
                  </a:cubicBezTo>
                  <a:cubicBezTo>
                    <a:pt x="236220" y="29147"/>
                    <a:pt x="245840" y="35814"/>
                    <a:pt x="245840" y="43720"/>
                  </a:cubicBezTo>
                  <a:cubicBezTo>
                    <a:pt x="245840" y="51626"/>
                    <a:pt x="236696" y="58293"/>
                    <a:pt x="224980" y="58293"/>
                  </a:cubicBezTo>
                  <a:close/>
                  <a:moveTo>
                    <a:pt x="224980" y="200025"/>
                  </a:moveTo>
                  <a:cubicBezTo>
                    <a:pt x="213360" y="200025"/>
                    <a:pt x="204216" y="193358"/>
                    <a:pt x="204216" y="185452"/>
                  </a:cubicBezTo>
                  <a:cubicBezTo>
                    <a:pt x="204216" y="177546"/>
                    <a:pt x="213741" y="170878"/>
                    <a:pt x="224980" y="170878"/>
                  </a:cubicBezTo>
                  <a:cubicBezTo>
                    <a:pt x="236220" y="170878"/>
                    <a:pt x="245840" y="177546"/>
                    <a:pt x="245840" y="185452"/>
                  </a:cubicBezTo>
                  <a:cubicBezTo>
                    <a:pt x="245840" y="193358"/>
                    <a:pt x="236696" y="200025"/>
                    <a:pt x="224980" y="200025"/>
                  </a:cubicBezTo>
                  <a:close/>
                  <a:moveTo>
                    <a:pt x="166688" y="212503"/>
                  </a:moveTo>
                  <a:cubicBezTo>
                    <a:pt x="154972" y="212503"/>
                    <a:pt x="145828" y="205835"/>
                    <a:pt x="145828" y="197930"/>
                  </a:cubicBezTo>
                  <a:cubicBezTo>
                    <a:pt x="145828" y="190024"/>
                    <a:pt x="155353" y="183356"/>
                    <a:pt x="166688" y="183356"/>
                  </a:cubicBezTo>
                  <a:cubicBezTo>
                    <a:pt x="178022" y="183356"/>
                    <a:pt x="187547" y="190024"/>
                    <a:pt x="187547" y="197930"/>
                  </a:cubicBezTo>
                  <a:cubicBezTo>
                    <a:pt x="187547" y="205835"/>
                    <a:pt x="178308" y="212503"/>
                    <a:pt x="166688" y="212503"/>
                  </a:cubicBezTo>
                  <a:close/>
                  <a:moveTo>
                    <a:pt x="144113" y="44196"/>
                  </a:moveTo>
                  <a:cubicBezTo>
                    <a:pt x="150781" y="37528"/>
                    <a:pt x="159544" y="36195"/>
                    <a:pt x="164116" y="40862"/>
                  </a:cubicBezTo>
                  <a:cubicBezTo>
                    <a:pt x="168688" y="45530"/>
                    <a:pt x="166973" y="54197"/>
                    <a:pt x="160782" y="60865"/>
                  </a:cubicBezTo>
                  <a:cubicBezTo>
                    <a:pt x="154591" y="67532"/>
                    <a:pt x="145351" y="68771"/>
                    <a:pt x="140780" y="64199"/>
                  </a:cubicBezTo>
                  <a:cubicBezTo>
                    <a:pt x="136208" y="59626"/>
                    <a:pt x="137541" y="50387"/>
                    <a:pt x="144113" y="44196"/>
                  </a:cubicBezTo>
                  <a:close/>
                  <a:moveTo>
                    <a:pt x="108299" y="204216"/>
                  </a:moveTo>
                  <a:cubicBezTo>
                    <a:pt x="96679" y="204216"/>
                    <a:pt x="87535" y="197549"/>
                    <a:pt x="87535" y="189548"/>
                  </a:cubicBezTo>
                  <a:cubicBezTo>
                    <a:pt x="87535" y="181547"/>
                    <a:pt x="97060" y="174974"/>
                    <a:pt x="108299" y="174974"/>
                  </a:cubicBezTo>
                  <a:cubicBezTo>
                    <a:pt x="119539" y="174974"/>
                    <a:pt x="129159" y="181642"/>
                    <a:pt x="129159" y="189548"/>
                  </a:cubicBezTo>
                  <a:cubicBezTo>
                    <a:pt x="129159" y="197453"/>
                    <a:pt x="120015" y="204216"/>
                    <a:pt x="108299" y="204216"/>
                  </a:cubicBezTo>
                  <a:close/>
                  <a:moveTo>
                    <a:pt x="270891" y="58293"/>
                  </a:moveTo>
                  <a:cubicBezTo>
                    <a:pt x="282512" y="58293"/>
                    <a:pt x="291656" y="64961"/>
                    <a:pt x="291656" y="72866"/>
                  </a:cubicBezTo>
                  <a:cubicBezTo>
                    <a:pt x="291656" y="80772"/>
                    <a:pt x="282131" y="87535"/>
                    <a:pt x="270891" y="87535"/>
                  </a:cubicBezTo>
                  <a:cubicBezTo>
                    <a:pt x="259651" y="87535"/>
                    <a:pt x="250031" y="80867"/>
                    <a:pt x="250031" y="72866"/>
                  </a:cubicBezTo>
                  <a:cubicBezTo>
                    <a:pt x="250031" y="64865"/>
                    <a:pt x="259175" y="58293"/>
                    <a:pt x="270891" y="58293"/>
                  </a:cubicBezTo>
                  <a:close/>
                  <a:moveTo>
                    <a:pt x="166688" y="0"/>
                  </a:moveTo>
                  <a:cubicBezTo>
                    <a:pt x="72104" y="0"/>
                    <a:pt x="87058" y="37052"/>
                    <a:pt x="95822" y="45815"/>
                  </a:cubicBezTo>
                  <a:lnTo>
                    <a:pt x="116681" y="66675"/>
                  </a:lnTo>
                  <a:cubicBezTo>
                    <a:pt x="130016" y="80391"/>
                    <a:pt x="113728" y="95822"/>
                    <a:pt x="98298" y="89154"/>
                  </a:cubicBezTo>
                  <a:lnTo>
                    <a:pt x="46292" y="66675"/>
                  </a:lnTo>
                  <a:cubicBezTo>
                    <a:pt x="9620" y="50864"/>
                    <a:pt x="0" y="95250"/>
                    <a:pt x="0" y="116681"/>
                  </a:cubicBezTo>
                  <a:cubicBezTo>
                    <a:pt x="0" y="181261"/>
                    <a:pt x="74581" y="233363"/>
                    <a:pt x="166688" y="233363"/>
                  </a:cubicBezTo>
                  <a:cubicBezTo>
                    <a:pt x="258794" y="233363"/>
                    <a:pt x="333375" y="181261"/>
                    <a:pt x="333375" y="116681"/>
                  </a:cubicBezTo>
                  <a:cubicBezTo>
                    <a:pt x="333375" y="52102"/>
                    <a:pt x="258413" y="0"/>
                    <a:pt x="166688" y="0"/>
                  </a:cubicBezTo>
                  <a:close/>
                </a:path>
              </a:pathLst>
            </a:custGeom>
            <a:grpFill/>
            <a:ln w="9525" cap="flat">
              <a:noFill/>
              <a:prstDash val="solid"/>
              <a:miter/>
            </a:ln>
          </p:spPr>
          <p:txBody>
            <a:bodyPr rtlCol="0" anchor="ctr"/>
            <a:lstStyle/>
            <a:p>
              <a:endParaRPr lang="it-IT" sz="1013"/>
            </a:p>
          </p:txBody>
        </p:sp>
      </p:grpSp>
      <p:grpSp>
        <p:nvGrpSpPr>
          <p:cNvPr id="706" name="Elemento grafico 520" descr="Giudice">
            <a:extLst>
              <a:ext uri="{FF2B5EF4-FFF2-40B4-BE49-F238E27FC236}">
                <a16:creationId xmlns:a16="http://schemas.microsoft.com/office/drawing/2014/main" id="{C888E024-2408-524A-BA64-AA8E67E4FCCB}"/>
              </a:ext>
            </a:extLst>
          </p:cNvPr>
          <p:cNvGrpSpPr/>
          <p:nvPr/>
        </p:nvGrpSpPr>
        <p:grpSpPr>
          <a:xfrm>
            <a:off x="4958798" y="1890250"/>
            <a:ext cx="218517" cy="218517"/>
            <a:chOff x="7588800" y="4921800"/>
            <a:chExt cx="914400" cy="914400"/>
          </a:xfrm>
          <a:solidFill>
            <a:schemeClr val="accent3"/>
          </a:solidFill>
        </p:grpSpPr>
        <p:sp>
          <p:nvSpPr>
            <p:cNvPr id="707" name="Figura a mano libera 706">
              <a:extLst>
                <a:ext uri="{FF2B5EF4-FFF2-40B4-BE49-F238E27FC236}">
                  <a16:creationId xmlns:a16="http://schemas.microsoft.com/office/drawing/2014/main" id="{4946F2E8-39ED-CB41-BB1B-81EE455F5E32}"/>
                </a:ext>
              </a:extLst>
            </p:cNvPr>
            <p:cNvSpPr/>
            <p:nvPr/>
          </p:nvSpPr>
          <p:spPr>
            <a:xfrm>
              <a:off x="7613089" y="5412052"/>
              <a:ext cx="238125" cy="238125"/>
            </a:xfrm>
            <a:custGeom>
              <a:avLst/>
              <a:gdLst>
                <a:gd name="connsiteX0" fmla="*/ 240411 w 238125"/>
                <a:gd name="connsiteY0" fmla="*/ 219742 h 238125"/>
                <a:gd name="connsiteX1" fmla="*/ 135636 w 238125"/>
                <a:gd name="connsiteY1" fmla="*/ 114395 h 238125"/>
                <a:gd name="connsiteX2" fmla="*/ 164211 w 238125"/>
                <a:gd name="connsiteY2" fmla="*/ 85820 h 238125"/>
                <a:gd name="connsiteX3" fmla="*/ 178880 w 238125"/>
                <a:gd name="connsiteY3" fmla="*/ 85820 h 238125"/>
                <a:gd name="connsiteX4" fmla="*/ 192500 w 238125"/>
                <a:gd name="connsiteY4" fmla="*/ 71723 h 238125"/>
                <a:gd name="connsiteX5" fmla="*/ 120872 w 238125"/>
                <a:gd name="connsiteY5" fmla="*/ 0 h 238125"/>
                <a:gd name="connsiteX6" fmla="*/ 106871 w 238125"/>
                <a:gd name="connsiteY6" fmla="*/ 14002 h 238125"/>
                <a:gd name="connsiteX7" fmla="*/ 106871 w 238125"/>
                <a:gd name="connsiteY7" fmla="*/ 28670 h 238125"/>
                <a:gd name="connsiteX8" fmla="*/ 28670 w 238125"/>
                <a:gd name="connsiteY8" fmla="*/ 106299 h 238125"/>
                <a:gd name="connsiteX9" fmla="*/ 14002 w 238125"/>
                <a:gd name="connsiteY9" fmla="*/ 106299 h 238125"/>
                <a:gd name="connsiteX10" fmla="*/ 0 w 238125"/>
                <a:gd name="connsiteY10" fmla="*/ 120586 h 238125"/>
                <a:gd name="connsiteX11" fmla="*/ 71723 w 238125"/>
                <a:gd name="connsiteY11" fmla="*/ 192215 h 238125"/>
                <a:gd name="connsiteX12" fmla="*/ 85725 w 238125"/>
                <a:gd name="connsiteY12" fmla="*/ 178308 h 238125"/>
                <a:gd name="connsiteX13" fmla="*/ 85725 w 238125"/>
                <a:gd name="connsiteY13" fmla="*/ 163640 h 238125"/>
                <a:gd name="connsiteX14" fmla="*/ 113348 w 238125"/>
                <a:gd name="connsiteY14" fmla="*/ 135922 h 238125"/>
                <a:gd name="connsiteX15" fmla="*/ 218980 w 238125"/>
                <a:gd name="connsiteY15" fmla="*/ 241173 h 238125"/>
                <a:gd name="connsiteX16" fmla="*/ 240411 w 238125"/>
                <a:gd name="connsiteY16" fmla="*/ 241173 h 238125"/>
                <a:gd name="connsiteX17" fmla="*/ 240411 w 238125"/>
                <a:gd name="connsiteY17" fmla="*/ 21974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8125" h="238125">
                  <a:moveTo>
                    <a:pt x="240411" y="219742"/>
                  </a:moveTo>
                  <a:lnTo>
                    <a:pt x="135636" y="114395"/>
                  </a:lnTo>
                  <a:lnTo>
                    <a:pt x="164211" y="85820"/>
                  </a:lnTo>
                  <a:cubicBezTo>
                    <a:pt x="168285" y="89814"/>
                    <a:pt x="174806" y="89814"/>
                    <a:pt x="178880" y="85820"/>
                  </a:cubicBezTo>
                  <a:lnTo>
                    <a:pt x="192500" y="71723"/>
                  </a:lnTo>
                  <a:lnTo>
                    <a:pt x="120872" y="0"/>
                  </a:lnTo>
                  <a:lnTo>
                    <a:pt x="106871" y="14002"/>
                  </a:lnTo>
                  <a:cubicBezTo>
                    <a:pt x="102825" y="18055"/>
                    <a:pt x="102825" y="24617"/>
                    <a:pt x="106871" y="28670"/>
                  </a:cubicBezTo>
                  <a:lnTo>
                    <a:pt x="28670" y="106299"/>
                  </a:lnTo>
                  <a:cubicBezTo>
                    <a:pt x="24617" y="102254"/>
                    <a:pt x="18055" y="102254"/>
                    <a:pt x="14002" y="106299"/>
                  </a:cubicBezTo>
                  <a:lnTo>
                    <a:pt x="0" y="120586"/>
                  </a:lnTo>
                  <a:lnTo>
                    <a:pt x="71723" y="192215"/>
                  </a:lnTo>
                  <a:lnTo>
                    <a:pt x="85725" y="178308"/>
                  </a:lnTo>
                  <a:cubicBezTo>
                    <a:pt x="89719" y="174234"/>
                    <a:pt x="89719" y="167713"/>
                    <a:pt x="85725" y="163640"/>
                  </a:cubicBezTo>
                  <a:lnTo>
                    <a:pt x="113348" y="135922"/>
                  </a:lnTo>
                  <a:lnTo>
                    <a:pt x="218980" y="241173"/>
                  </a:lnTo>
                  <a:cubicBezTo>
                    <a:pt x="224898" y="247091"/>
                    <a:pt x="234493" y="247091"/>
                    <a:pt x="240411" y="241173"/>
                  </a:cubicBezTo>
                  <a:cubicBezTo>
                    <a:pt x="246329" y="235255"/>
                    <a:pt x="246329" y="225660"/>
                    <a:pt x="240411" y="219742"/>
                  </a:cubicBezTo>
                  <a:close/>
                </a:path>
              </a:pathLst>
            </a:custGeom>
            <a:grpFill/>
            <a:ln w="9525" cap="flat">
              <a:noFill/>
              <a:prstDash val="solid"/>
              <a:miter/>
            </a:ln>
          </p:spPr>
          <p:txBody>
            <a:bodyPr rtlCol="0" anchor="ctr"/>
            <a:lstStyle/>
            <a:p>
              <a:endParaRPr lang="it-IT" sz="1013"/>
            </a:p>
          </p:txBody>
        </p:sp>
        <p:sp>
          <p:nvSpPr>
            <p:cNvPr id="708" name="Figura a mano libera 707">
              <a:extLst>
                <a:ext uri="{FF2B5EF4-FFF2-40B4-BE49-F238E27FC236}">
                  <a16:creationId xmlns:a16="http://schemas.microsoft.com/office/drawing/2014/main" id="{EF820BCE-1CEF-4146-B514-72806ED3CB2A}"/>
                </a:ext>
              </a:extLst>
            </p:cNvPr>
            <p:cNvSpPr/>
            <p:nvPr/>
          </p:nvSpPr>
          <p:spPr>
            <a:xfrm>
              <a:off x="7741200" y="5398050"/>
              <a:ext cx="609600" cy="304800"/>
            </a:xfrm>
            <a:custGeom>
              <a:avLst/>
              <a:gdLst>
                <a:gd name="connsiteX0" fmla="*/ 579120 w 609600"/>
                <a:gd name="connsiteY0" fmla="*/ 91440 h 304800"/>
                <a:gd name="connsiteX1" fmla="*/ 430530 w 609600"/>
                <a:gd name="connsiteY1" fmla="*/ 19050 h 304800"/>
                <a:gd name="connsiteX2" fmla="*/ 429578 w 609600"/>
                <a:gd name="connsiteY2" fmla="*/ 19050 h 304800"/>
                <a:gd name="connsiteX3" fmla="*/ 342900 w 609600"/>
                <a:gd name="connsiteY3" fmla="*/ 209550 h 304800"/>
                <a:gd name="connsiteX4" fmla="*/ 342900 w 609600"/>
                <a:gd name="connsiteY4" fmla="*/ 1810 h 304800"/>
                <a:gd name="connsiteX5" fmla="*/ 304800 w 609600"/>
                <a:gd name="connsiteY5" fmla="*/ 0 h 304800"/>
                <a:gd name="connsiteX6" fmla="*/ 266700 w 609600"/>
                <a:gd name="connsiteY6" fmla="*/ 2096 h 304800"/>
                <a:gd name="connsiteX7" fmla="*/ 266700 w 609600"/>
                <a:gd name="connsiteY7" fmla="*/ 209550 h 304800"/>
                <a:gd name="connsiteX8" fmla="*/ 180023 w 609600"/>
                <a:gd name="connsiteY8" fmla="*/ 19050 h 304800"/>
                <a:gd name="connsiteX9" fmla="*/ 179070 w 609600"/>
                <a:gd name="connsiteY9" fmla="*/ 19050 h 304800"/>
                <a:gd name="connsiteX10" fmla="*/ 71152 w 609600"/>
                <a:gd name="connsiteY10" fmla="*/ 65246 h 304800"/>
                <a:gd name="connsiteX11" fmla="*/ 91345 w 609600"/>
                <a:gd name="connsiteY11" fmla="*/ 85725 h 304800"/>
                <a:gd name="connsiteX12" fmla="*/ 63913 w 609600"/>
                <a:gd name="connsiteY12" fmla="*/ 113157 h 304800"/>
                <a:gd name="connsiteX13" fmla="*/ 43148 w 609600"/>
                <a:gd name="connsiteY13" fmla="*/ 121920 h 304800"/>
                <a:gd name="connsiteX14" fmla="*/ 40862 w 609600"/>
                <a:gd name="connsiteY14" fmla="*/ 121920 h 304800"/>
                <a:gd name="connsiteX15" fmla="*/ 34004 w 609600"/>
                <a:gd name="connsiteY15" fmla="*/ 128778 h 304800"/>
                <a:gd name="connsiteX16" fmla="*/ 125825 w 609600"/>
                <a:gd name="connsiteY16" fmla="*/ 220599 h 304800"/>
                <a:gd name="connsiteX17" fmla="*/ 126864 w 609600"/>
                <a:gd name="connsiteY17" fmla="*/ 269081 h 304800"/>
                <a:gd name="connsiteX18" fmla="*/ 78382 w 609600"/>
                <a:gd name="connsiteY18" fmla="*/ 270120 h 304800"/>
                <a:gd name="connsiteX19" fmla="*/ 77343 w 609600"/>
                <a:gd name="connsiteY19" fmla="*/ 269081 h 304800"/>
                <a:gd name="connsiteX20" fmla="*/ 0 w 609600"/>
                <a:gd name="connsiteY20" fmla="*/ 191357 h 304800"/>
                <a:gd name="connsiteX21" fmla="*/ 0 w 609600"/>
                <a:gd name="connsiteY21" fmla="*/ 304800 h 304800"/>
                <a:gd name="connsiteX22" fmla="*/ 609600 w 609600"/>
                <a:gd name="connsiteY22" fmla="*/ 304800 h 304800"/>
                <a:gd name="connsiteX23" fmla="*/ 609600 w 609600"/>
                <a:gd name="connsiteY23" fmla="*/ 152400 h 304800"/>
                <a:gd name="connsiteX24" fmla="*/ 579120 w 609600"/>
                <a:gd name="connsiteY24"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9600" h="304800">
                  <a:moveTo>
                    <a:pt x="579120" y="91440"/>
                  </a:moveTo>
                  <a:cubicBezTo>
                    <a:pt x="537210" y="57150"/>
                    <a:pt x="483870" y="34290"/>
                    <a:pt x="430530" y="19050"/>
                  </a:cubicBezTo>
                  <a:lnTo>
                    <a:pt x="429578" y="19050"/>
                  </a:lnTo>
                  <a:lnTo>
                    <a:pt x="342900" y="209550"/>
                  </a:lnTo>
                  <a:lnTo>
                    <a:pt x="342900" y="1810"/>
                  </a:lnTo>
                  <a:cubicBezTo>
                    <a:pt x="330518" y="667"/>
                    <a:pt x="317849" y="0"/>
                    <a:pt x="304800" y="0"/>
                  </a:cubicBezTo>
                  <a:cubicBezTo>
                    <a:pt x="292072" y="33"/>
                    <a:pt x="279355" y="732"/>
                    <a:pt x="266700" y="2096"/>
                  </a:cubicBezTo>
                  <a:lnTo>
                    <a:pt x="266700" y="209550"/>
                  </a:lnTo>
                  <a:lnTo>
                    <a:pt x="180023" y="19050"/>
                  </a:lnTo>
                  <a:lnTo>
                    <a:pt x="179070" y="19050"/>
                  </a:lnTo>
                  <a:cubicBezTo>
                    <a:pt x="141374" y="30064"/>
                    <a:pt x="105141" y="45574"/>
                    <a:pt x="71152" y="65246"/>
                  </a:cubicBezTo>
                  <a:lnTo>
                    <a:pt x="91345" y="85725"/>
                  </a:lnTo>
                  <a:lnTo>
                    <a:pt x="63913" y="113157"/>
                  </a:lnTo>
                  <a:cubicBezTo>
                    <a:pt x="58484" y="118800"/>
                    <a:pt x="50978" y="121968"/>
                    <a:pt x="43148" y="121920"/>
                  </a:cubicBezTo>
                  <a:lnTo>
                    <a:pt x="40862" y="121920"/>
                  </a:lnTo>
                  <a:lnTo>
                    <a:pt x="34004" y="128778"/>
                  </a:lnTo>
                  <a:lnTo>
                    <a:pt x="125825" y="220599"/>
                  </a:lnTo>
                  <a:cubicBezTo>
                    <a:pt x="139500" y="233700"/>
                    <a:pt x="139965" y="255406"/>
                    <a:pt x="126864" y="269081"/>
                  </a:cubicBezTo>
                  <a:cubicBezTo>
                    <a:pt x="113763" y="282756"/>
                    <a:pt x="92057" y="283221"/>
                    <a:pt x="78382" y="270120"/>
                  </a:cubicBezTo>
                  <a:cubicBezTo>
                    <a:pt x="78028" y="269781"/>
                    <a:pt x="77682" y="269435"/>
                    <a:pt x="77343" y="269081"/>
                  </a:cubicBezTo>
                  <a:lnTo>
                    <a:pt x="0" y="191357"/>
                  </a:lnTo>
                  <a:lnTo>
                    <a:pt x="0" y="304800"/>
                  </a:ln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sp>
          <p:nvSpPr>
            <p:cNvPr id="709" name="Figura a mano libera 708">
              <a:extLst>
                <a:ext uri="{FF2B5EF4-FFF2-40B4-BE49-F238E27FC236}">
                  <a16:creationId xmlns:a16="http://schemas.microsoft.com/office/drawing/2014/main" id="{C5EDAC11-F534-9A41-A192-5DA1EA9878FC}"/>
                </a:ext>
              </a:extLst>
            </p:cNvPr>
            <p:cNvSpPr/>
            <p:nvPr/>
          </p:nvSpPr>
          <p:spPr>
            <a:xfrm>
              <a:off x="7827363" y="4999357"/>
              <a:ext cx="438150" cy="361950"/>
            </a:xfrm>
            <a:custGeom>
              <a:avLst/>
              <a:gdLst>
                <a:gd name="connsiteX0" fmla="*/ 416186 w 438150"/>
                <a:gd name="connsiteY0" fmla="*/ 260771 h 361950"/>
                <a:gd name="connsiteX1" fmla="*/ 438635 w 438150"/>
                <a:gd name="connsiteY1" fmla="*/ 183129 h 361950"/>
                <a:gd name="connsiteX2" fmla="*/ 401041 w 438150"/>
                <a:gd name="connsiteY2" fmla="*/ 154949 h 361950"/>
                <a:gd name="connsiteX3" fmla="*/ 393311 w 438150"/>
                <a:gd name="connsiteY3" fmla="*/ 74497 h 361950"/>
                <a:gd name="connsiteX4" fmla="*/ 331127 w 438150"/>
                <a:gd name="connsiteY4" fmla="*/ 67604 h 361950"/>
                <a:gd name="connsiteX5" fmla="*/ 332366 w 438150"/>
                <a:gd name="connsiteY5" fmla="*/ 55793 h 361950"/>
                <a:gd name="connsiteX6" fmla="*/ 273861 w 438150"/>
                <a:gd name="connsiteY6" fmla="*/ 31 h 361950"/>
                <a:gd name="connsiteX7" fmla="*/ 222828 w 438150"/>
                <a:gd name="connsiteY7" fmla="*/ 34362 h 361950"/>
                <a:gd name="connsiteX8" fmla="*/ 147622 w 438150"/>
                <a:gd name="connsiteY8" fmla="*/ 4761 h 361950"/>
                <a:gd name="connsiteX9" fmla="*/ 113291 w 438150"/>
                <a:gd name="connsiteY9" fmla="*/ 55793 h 361950"/>
                <a:gd name="connsiteX10" fmla="*/ 114624 w 438150"/>
                <a:gd name="connsiteY10" fmla="*/ 67890 h 361950"/>
                <a:gd name="connsiteX11" fmla="*/ 37818 w 438150"/>
                <a:gd name="connsiteY11" fmla="*/ 93051 h 361950"/>
                <a:gd name="connsiteX12" fmla="*/ 44711 w 438150"/>
                <a:gd name="connsiteY12" fmla="*/ 155234 h 361950"/>
                <a:gd name="connsiteX13" fmla="*/ 1385 w 438150"/>
                <a:gd name="connsiteY13" fmla="*/ 223463 h 361950"/>
                <a:gd name="connsiteX14" fmla="*/ 29566 w 438150"/>
                <a:gd name="connsiteY14" fmla="*/ 261057 h 361950"/>
                <a:gd name="connsiteX15" fmla="*/ 22163 w 438150"/>
                <a:gd name="connsiteY15" fmla="*/ 341540 h 361950"/>
                <a:gd name="connsiteX16" fmla="*/ 102646 w 438150"/>
                <a:gd name="connsiteY16" fmla="*/ 348942 h 361950"/>
                <a:gd name="connsiteX17" fmla="*/ 119863 w 438150"/>
                <a:gd name="connsiteY17" fmla="*/ 324398 h 361950"/>
                <a:gd name="connsiteX18" fmla="*/ 323984 w 438150"/>
                <a:gd name="connsiteY18" fmla="*/ 318493 h 361950"/>
                <a:gd name="connsiteX19" fmla="*/ 392841 w 438150"/>
                <a:gd name="connsiteY19" fmla="*/ 360812 h 361950"/>
                <a:gd name="connsiteX20" fmla="*/ 435160 w 438150"/>
                <a:gd name="connsiteY20" fmla="*/ 291955 h 361950"/>
                <a:gd name="connsiteX21" fmla="*/ 416186 w 438150"/>
                <a:gd name="connsiteY21" fmla="*/ 26134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8150" h="361950">
                  <a:moveTo>
                    <a:pt x="416186" y="260771"/>
                  </a:moveTo>
                  <a:cubicBezTo>
                    <a:pt x="443825" y="245530"/>
                    <a:pt x="453876" y="210769"/>
                    <a:pt x="438635" y="183129"/>
                  </a:cubicBezTo>
                  <a:cubicBezTo>
                    <a:pt x="430723" y="168781"/>
                    <a:pt x="417033" y="158519"/>
                    <a:pt x="401041" y="154949"/>
                  </a:cubicBezTo>
                  <a:cubicBezTo>
                    <a:pt x="421123" y="130598"/>
                    <a:pt x="417661" y="94578"/>
                    <a:pt x="393311" y="74497"/>
                  </a:cubicBezTo>
                  <a:cubicBezTo>
                    <a:pt x="375793" y="60050"/>
                    <a:pt x="351384" y="57345"/>
                    <a:pt x="331127" y="67604"/>
                  </a:cubicBezTo>
                  <a:cubicBezTo>
                    <a:pt x="331912" y="63715"/>
                    <a:pt x="332328" y="59761"/>
                    <a:pt x="332366" y="55793"/>
                  </a:cubicBezTo>
                  <a:cubicBezTo>
                    <a:pt x="331608" y="24239"/>
                    <a:pt x="305415" y="-726"/>
                    <a:pt x="273861" y="31"/>
                  </a:cubicBezTo>
                  <a:cubicBezTo>
                    <a:pt x="251618" y="565"/>
                    <a:pt x="231706" y="13960"/>
                    <a:pt x="222828" y="34362"/>
                  </a:cubicBezTo>
                  <a:cubicBezTo>
                    <a:pt x="210235" y="5420"/>
                    <a:pt x="176563" y="-7833"/>
                    <a:pt x="147622" y="4761"/>
                  </a:cubicBezTo>
                  <a:cubicBezTo>
                    <a:pt x="127220" y="13638"/>
                    <a:pt x="113824" y="33550"/>
                    <a:pt x="113291" y="55793"/>
                  </a:cubicBezTo>
                  <a:cubicBezTo>
                    <a:pt x="113295" y="59862"/>
                    <a:pt x="113741" y="63918"/>
                    <a:pt x="114624" y="67890"/>
                  </a:cubicBezTo>
                  <a:cubicBezTo>
                    <a:pt x="86466" y="53629"/>
                    <a:pt x="52079" y="64894"/>
                    <a:pt x="37818" y="93051"/>
                  </a:cubicBezTo>
                  <a:cubicBezTo>
                    <a:pt x="27559" y="113308"/>
                    <a:pt x="30264" y="137716"/>
                    <a:pt x="44711" y="155234"/>
                  </a:cubicBezTo>
                  <a:cubicBezTo>
                    <a:pt x="13906" y="162111"/>
                    <a:pt x="-5492" y="192658"/>
                    <a:pt x="1385" y="223463"/>
                  </a:cubicBezTo>
                  <a:cubicBezTo>
                    <a:pt x="4955" y="239454"/>
                    <a:pt x="15218" y="253145"/>
                    <a:pt x="29566" y="261057"/>
                  </a:cubicBezTo>
                  <a:cubicBezTo>
                    <a:pt x="5297" y="281238"/>
                    <a:pt x="1983" y="317271"/>
                    <a:pt x="22163" y="341540"/>
                  </a:cubicBezTo>
                  <a:cubicBezTo>
                    <a:pt x="42344" y="365808"/>
                    <a:pt x="78377" y="369123"/>
                    <a:pt x="102646" y="348942"/>
                  </a:cubicBezTo>
                  <a:cubicBezTo>
                    <a:pt x="110467" y="342439"/>
                    <a:pt x="116410" y="333966"/>
                    <a:pt x="119863" y="324398"/>
                  </a:cubicBezTo>
                  <a:cubicBezTo>
                    <a:pt x="179357" y="375046"/>
                    <a:pt x="267517" y="372495"/>
                    <a:pt x="323984" y="318493"/>
                  </a:cubicBezTo>
                  <a:cubicBezTo>
                    <a:pt x="331312" y="349194"/>
                    <a:pt x="362140" y="368141"/>
                    <a:pt x="392841" y="360812"/>
                  </a:cubicBezTo>
                  <a:cubicBezTo>
                    <a:pt x="423542" y="353484"/>
                    <a:pt x="442488" y="322656"/>
                    <a:pt x="435160" y="291955"/>
                  </a:cubicBezTo>
                  <a:cubicBezTo>
                    <a:pt x="432300" y="279973"/>
                    <a:pt x="425645" y="269235"/>
                    <a:pt x="416186" y="261343"/>
                  </a:cubicBezTo>
                  <a:close/>
                </a:path>
              </a:pathLst>
            </a:custGeom>
            <a:grpFill/>
            <a:ln w="9525" cap="flat">
              <a:noFill/>
              <a:prstDash val="solid"/>
              <a:miter/>
            </a:ln>
          </p:spPr>
          <p:txBody>
            <a:bodyPr rtlCol="0" anchor="ctr"/>
            <a:lstStyle/>
            <a:p>
              <a:endParaRPr lang="it-IT" sz="1013"/>
            </a:p>
          </p:txBody>
        </p:sp>
      </p:grpSp>
      <p:grpSp>
        <p:nvGrpSpPr>
          <p:cNvPr id="710" name="Elemento grafico 522" descr="Scienziato">
            <a:extLst>
              <a:ext uri="{FF2B5EF4-FFF2-40B4-BE49-F238E27FC236}">
                <a16:creationId xmlns:a16="http://schemas.microsoft.com/office/drawing/2014/main" id="{BB19536E-10C1-384C-98D9-591CFFD4DD88}"/>
              </a:ext>
            </a:extLst>
          </p:cNvPr>
          <p:cNvGrpSpPr/>
          <p:nvPr/>
        </p:nvGrpSpPr>
        <p:grpSpPr>
          <a:xfrm>
            <a:off x="5321616" y="1890250"/>
            <a:ext cx="218517" cy="218517"/>
            <a:chOff x="7738800" y="5071800"/>
            <a:chExt cx="914400" cy="914400"/>
          </a:xfrm>
          <a:solidFill>
            <a:schemeClr val="accent3"/>
          </a:solidFill>
        </p:grpSpPr>
        <p:sp>
          <p:nvSpPr>
            <p:cNvPr id="711" name="Figura a mano libera 710">
              <a:extLst>
                <a:ext uri="{FF2B5EF4-FFF2-40B4-BE49-F238E27FC236}">
                  <a16:creationId xmlns:a16="http://schemas.microsoft.com/office/drawing/2014/main" id="{6F456D84-1C65-5A44-9ACD-A5400B656511}"/>
                </a:ext>
              </a:extLst>
            </p:cNvPr>
            <p:cNvSpPr/>
            <p:nvPr/>
          </p:nvSpPr>
          <p:spPr>
            <a:xfrm>
              <a:off x="8043600" y="52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12" name="Figura a mano libera 711">
              <a:extLst>
                <a:ext uri="{FF2B5EF4-FFF2-40B4-BE49-F238E27FC236}">
                  <a16:creationId xmlns:a16="http://schemas.microsoft.com/office/drawing/2014/main" id="{F9EC2D17-5AF5-194E-8765-32AFA5C9059C}"/>
                </a:ext>
              </a:extLst>
            </p:cNvPr>
            <p:cNvSpPr/>
            <p:nvPr/>
          </p:nvSpPr>
          <p:spPr>
            <a:xfrm>
              <a:off x="7814904" y="5562153"/>
              <a:ext cx="209550" cy="323850"/>
            </a:xfrm>
            <a:custGeom>
              <a:avLst/>
              <a:gdLst>
                <a:gd name="connsiteX0" fmla="*/ 215361 w 209550"/>
                <a:gd name="connsiteY0" fmla="*/ 286887 h 323850"/>
                <a:gd name="connsiteX1" fmla="*/ 152496 w 209550"/>
                <a:gd name="connsiteY1" fmla="*/ 144965 h 323850"/>
                <a:gd name="connsiteX2" fmla="*/ 152496 w 209550"/>
                <a:gd name="connsiteY2" fmla="*/ 48762 h 323850"/>
                <a:gd name="connsiteX3" fmla="*/ 168689 w 209550"/>
                <a:gd name="connsiteY3" fmla="*/ 20187 h 323850"/>
                <a:gd name="connsiteX4" fmla="*/ 173451 w 209550"/>
                <a:gd name="connsiteY4" fmla="*/ 5900 h 323850"/>
                <a:gd name="connsiteX5" fmla="*/ 162974 w 209550"/>
                <a:gd name="connsiteY5" fmla="*/ 185 h 323850"/>
                <a:gd name="connsiteX6" fmla="*/ 54389 w 209550"/>
                <a:gd name="connsiteY6" fmla="*/ 185 h 323850"/>
                <a:gd name="connsiteX7" fmla="*/ 42959 w 209550"/>
                <a:gd name="connsiteY7" fmla="*/ 10662 h 323850"/>
                <a:gd name="connsiteX8" fmla="*/ 48674 w 209550"/>
                <a:gd name="connsiteY8" fmla="*/ 21140 h 323850"/>
                <a:gd name="connsiteX9" fmla="*/ 64866 w 209550"/>
                <a:gd name="connsiteY9" fmla="*/ 49715 h 323850"/>
                <a:gd name="connsiteX10" fmla="*/ 64866 w 209550"/>
                <a:gd name="connsiteY10" fmla="*/ 145917 h 323850"/>
                <a:gd name="connsiteX11" fmla="*/ 2954 w 209550"/>
                <a:gd name="connsiteY11" fmla="*/ 286887 h 323850"/>
                <a:gd name="connsiteX12" fmla="*/ 20099 w 209550"/>
                <a:gd name="connsiteY12" fmla="*/ 329750 h 323850"/>
                <a:gd name="connsiteX13" fmla="*/ 33434 w 209550"/>
                <a:gd name="connsiteY13" fmla="*/ 332607 h 323850"/>
                <a:gd name="connsiteX14" fmla="*/ 185834 w 209550"/>
                <a:gd name="connsiteY14" fmla="*/ 332607 h 323850"/>
                <a:gd name="connsiteX15" fmla="*/ 218219 w 209550"/>
                <a:gd name="connsiteY15" fmla="*/ 300222 h 323850"/>
                <a:gd name="connsiteX16" fmla="*/ 215361 w 209550"/>
                <a:gd name="connsiteY16" fmla="*/ 286887 h 323850"/>
                <a:gd name="connsiteX17" fmla="*/ 215361 w 209550"/>
                <a:gd name="connsiteY17" fmla="*/ 286887 h 323850"/>
                <a:gd name="connsiteX18" fmla="*/ 87726 w 209550"/>
                <a:gd name="connsiteY18" fmla="*/ 70670 h 323850"/>
                <a:gd name="connsiteX19" fmla="*/ 87726 w 209550"/>
                <a:gd name="connsiteY19" fmla="*/ 48762 h 323850"/>
                <a:gd name="connsiteX20" fmla="*/ 80106 w 209550"/>
                <a:gd name="connsiteY20" fmla="*/ 21140 h 323850"/>
                <a:gd name="connsiteX21" fmla="*/ 138209 w 209550"/>
                <a:gd name="connsiteY21" fmla="*/ 21140 h 323850"/>
                <a:gd name="connsiteX22" fmla="*/ 130589 w 209550"/>
                <a:gd name="connsiteY22" fmla="*/ 48762 h 323850"/>
                <a:gd name="connsiteX23" fmla="*/ 130589 w 209550"/>
                <a:gd name="connsiteY23" fmla="*/ 70670 h 323850"/>
                <a:gd name="connsiteX24" fmla="*/ 87726 w 209550"/>
                <a:gd name="connsiteY24" fmla="*/ 7067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9550" h="323850">
                  <a:moveTo>
                    <a:pt x="215361" y="286887"/>
                  </a:moveTo>
                  <a:lnTo>
                    <a:pt x="152496" y="144965"/>
                  </a:lnTo>
                  <a:lnTo>
                    <a:pt x="152496" y="48762"/>
                  </a:lnTo>
                  <a:cubicBezTo>
                    <a:pt x="152496" y="37332"/>
                    <a:pt x="159164" y="25902"/>
                    <a:pt x="168689" y="20187"/>
                  </a:cubicBezTo>
                  <a:cubicBezTo>
                    <a:pt x="174404" y="17330"/>
                    <a:pt x="176309" y="10662"/>
                    <a:pt x="173451" y="5900"/>
                  </a:cubicBezTo>
                  <a:cubicBezTo>
                    <a:pt x="171546" y="2090"/>
                    <a:pt x="167736" y="-768"/>
                    <a:pt x="162974" y="185"/>
                  </a:cubicBezTo>
                  <a:lnTo>
                    <a:pt x="54389" y="185"/>
                  </a:lnTo>
                  <a:cubicBezTo>
                    <a:pt x="48674" y="185"/>
                    <a:pt x="42959" y="3995"/>
                    <a:pt x="42959" y="10662"/>
                  </a:cubicBezTo>
                  <a:cubicBezTo>
                    <a:pt x="42959" y="15425"/>
                    <a:pt x="44864" y="19235"/>
                    <a:pt x="48674" y="21140"/>
                  </a:cubicBezTo>
                  <a:cubicBezTo>
                    <a:pt x="59151" y="26855"/>
                    <a:pt x="64866" y="38285"/>
                    <a:pt x="64866" y="49715"/>
                  </a:cubicBezTo>
                  <a:lnTo>
                    <a:pt x="64866" y="145917"/>
                  </a:lnTo>
                  <a:lnTo>
                    <a:pt x="2954" y="286887"/>
                  </a:lnTo>
                  <a:cubicBezTo>
                    <a:pt x="-4666" y="303080"/>
                    <a:pt x="2954" y="323082"/>
                    <a:pt x="20099" y="329750"/>
                  </a:cubicBezTo>
                  <a:cubicBezTo>
                    <a:pt x="23909" y="331655"/>
                    <a:pt x="28671" y="332607"/>
                    <a:pt x="33434" y="332607"/>
                  </a:cubicBezTo>
                  <a:lnTo>
                    <a:pt x="185834" y="332607"/>
                  </a:lnTo>
                  <a:cubicBezTo>
                    <a:pt x="203931" y="332607"/>
                    <a:pt x="218219" y="318320"/>
                    <a:pt x="218219" y="300222"/>
                  </a:cubicBezTo>
                  <a:cubicBezTo>
                    <a:pt x="218219" y="295460"/>
                    <a:pt x="217266" y="290697"/>
                    <a:pt x="215361" y="286887"/>
                  </a:cubicBezTo>
                  <a:lnTo>
                    <a:pt x="215361" y="286887"/>
                  </a:lnTo>
                  <a:close/>
                  <a:moveTo>
                    <a:pt x="87726" y="70670"/>
                  </a:moveTo>
                  <a:lnTo>
                    <a:pt x="87726" y="48762"/>
                  </a:lnTo>
                  <a:cubicBezTo>
                    <a:pt x="87726" y="39237"/>
                    <a:pt x="85821" y="29712"/>
                    <a:pt x="80106" y="21140"/>
                  </a:cubicBezTo>
                  <a:lnTo>
                    <a:pt x="138209" y="21140"/>
                  </a:lnTo>
                  <a:cubicBezTo>
                    <a:pt x="133446" y="29712"/>
                    <a:pt x="130589" y="39237"/>
                    <a:pt x="130589" y="48762"/>
                  </a:cubicBezTo>
                  <a:lnTo>
                    <a:pt x="130589" y="70670"/>
                  </a:lnTo>
                  <a:lnTo>
                    <a:pt x="87726" y="70670"/>
                  </a:lnTo>
                  <a:close/>
                </a:path>
              </a:pathLst>
            </a:custGeom>
            <a:grpFill/>
            <a:ln w="9525" cap="flat">
              <a:noFill/>
              <a:prstDash val="solid"/>
              <a:miter/>
            </a:ln>
          </p:spPr>
          <p:txBody>
            <a:bodyPr rtlCol="0" anchor="ctr"/>
            <a:lstStyle/>
            <a:p>
              <a:endParaRPr lang="it-IT" sz="1013"/>
            </a:p>
          </p:txBody>
        </p:sp>
        <p:sp>
          <p:nvSpPr>
            <p:cNvPr id="713" name="Figura a mano libera 712">
              <a:extLst>
                <a:ext uri="{FF2B5EF4-FFF2-40B4-BE49-F238E27FC236}">
                  <a16:creationId xmlns:a16="http://schemas.microsoft.com/office/drawing/2014/main" id="{E2B0A68C-5936-DD4A-A7B8-8267D08F9C3F}"/>
                </a:ext>
              </a:extLst>
            </p:cNvPr>
            <p:cNvSpPr/>
            <p:nvPr/>
          </p:nvSpPr>
          <p:spPr>
            <a:xfrm>
              <a:off x="7918823" y="5414700"/>
              <a:ext cx="28575" cy="28575"/>
            </a:xfrm>
            <a:custGeom>
              <a:avLst/>
              <a:gdLst>
                <a:gd name="connsiteX0" fmla="*/ 32385 w 28575"/>
                <a:gd name="connsiteY0" fmla="*/ 16193 h 28575"/>
                <a:gd name="connsiteX1" fmla="*/ 16192 w 28575"/>
                <a:gd name="connsiteY1" fmla="*/ 32385 h 28575"/>
                <a:gd name="connsiteX2" fmla="*/ 0 w 28575"/>
                <a:gd name="connsiteY2" fmla="*/ 16193 h 28575"/>
                <a:gd name="connsiteX3" fmla="*/ 16192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2" y="32385"/>
                  </a:cubicBezTo>
                  <a:cubicBezTo>
                    <a:pt x="7250" y="32385"/>
                    <a:pt x="0" y="25135"/>
                    <a:pt x="0" y="16193"/>
                  </a:cubicBezTo>
                  <a:cubicBezTo>
                    <a:pt x="0" y="7250"/>
                    <a:pt x="7250" y="0"/>
                    <a:pt x="16192"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4" name="Figura a mano libera 713">
              <a:extLst>
                <a:ext uri="{FF2B5EF4-FFF2-40B4-BE49-F238E27FC236}">
                  <a16:creationId xmlns:a16="http://schemas.microsoft.com/office/drawing/2014/main" id="{52BA7E9E-39ED-F847-AB21-E69C51356D32}"/>
                </a:ext>
              </a:extLst>
            </p:cNvPr>
            <p:cNvSpPr/>
            <p:nvPr/>
          </p:nvSpPr>
          <p:spPr>
            <a:xfrm>
              <a:off x="7946445" y="5464230"/>
              <a:ext cx="28575" cy="28575"/>
            </a:xfrm>
            <a:custGeom>
              <a:avLst/>
              <a:gdLst>
                <a:gd name="connsiteX0" fmla="*/ 32385 w 28575"/>
                <a:gd name="connsiteY0" fmla="*/ 16193 h 28575"/>
                <a:gd name="connsiteX1" fmla="*/ 16193 w 28575"/>
                <a:gd name="connsiteY1" fmla="*/ 32385 h 28575"/>
                <a:gd name="connsiteX2" fmla="*/ 0 w 28575"/>
                <a:gd name="connsiteY2" fmla="*/ 16193 h 28575"/>
                <a:gd name="connsiteX3" fmla="*/ 16193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3" y="32385"/>
                  </a:cubicBezTo>
                  <a:cubicBezTo>
                    <a:pt x="7250" y="32385"/>
                    <a:pt x="0" y="25135"/>
                    <a:pt x="0" y="16193"/>
                  </a:cubicBezTo>
                  <a:cubicBezTo>
                    <a:pt x="0" y="7250"/>
                    <a:pt x="7250" y="0"/>
                    <a:pt x="16193"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5" name="Figura a mano libera 714">
              <a:extLst>
                <a:ext uri="{FF2B5EF4-FFF2-40B4-BE49-F238E27FC236}">
                  <a16:creationId xmlns:a16="http://schemas.microsoft.com/office/drawing/2014/main" id="{ECA74F3B-0E82-2F46-84EC-1AF72FFF6A27}"/>
                </a:ext>
              </a:extLst>
            </p:cNvPr>
            <p:cNvSpPr/>
            <p:nvPr/>
          </p:nvSpPr>
          <p:spPr>
            <a:xfrm>
              <a:off x="7886438" y="5452800"/>
              <a:ext cx="28575" cy="28575"/>
            </a:xfrm>
            <a:custGeom>
              <a:avLst/>
              <a:gdLst>
                <a:gd name="connsiteX0" fmla="*/ 32385 w 28575"/>
                <a:gd name="connsiteY0" fmla="*/ 16193 h 28575"/>
                <a:gd name="connsiteX1" fmla="*/ 16192 w 28575"/>
                <a:gd name="connsiteY1" fmla="*/ 32385 h 28575"/>
                <a:gd name="connsiteX2" fmla="*/ 0 w 28575"/>
                <a:gd name="connsiteY2" fmla="*/ 16193 h 28575"/>
                <a:gd name="connsiteX3" fmla="*/ 16192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2" y="32385"/>
                  </a:cubicBezTo>
                  <a:cubicBezTo>
                    <a:pt x="7250" y="32385"/>
                    <a:pt x="0" y="25135"/>
                    <a:pt x="0" y="16193"/>
                  </a:cubicBezTo>
                  <a:cubicBezTo>
                    <a:pt x="0" y="7250"/>
                    <a:pt x="7250" y="0"/>
                    <a:pt x="16192"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6" name="Figura a mano libera 715">
              <a:extLst>
                <a:ext uri="{FF2B5EF4-FFF2-40B4-BE49-F238E27FC236}">
                  <a16:creationId xmlns:a16="http://schemas.microsoft.com/office/drawing/2014/main" id="{64C4FE38-78CF-D34A-9202-3BD38367D0C0}"/>
                </a:ext>
              </a:extLst>
            </p:cNvPr>
            <p:cNvSpPr/>
            <p:nvPr/>
          </p:nvSpPr>
          <p:spPr>
            <a:xfrm>
              <a:off x="7891200" y="5507093"/>
              <a:ext cx="38100" cy="38100"/>
            </a:xfrm>
            <a:custGeom>
              <a:avLst/>
              <a:gdLst>
                <a:gd name="connsiteX0" fmla="*/ 43815 w 38100"/>
                <a:gd name="connsiteY0" fmla="*/ 21908 h 38100"/>
                <a:gd name="connsiteX1" fmla="*/ 21908 w 38100"/>
                <a:gd name="connsiteY1" fmla="*/ 43815 h 38100"/>
                <a:gd name="connsiteX2" fmla="*/ 0 w 38100"/>
                <a:gd name="connsiteY2" fmla="*/ 21908 h 38100"/>
                <a:gd name="connsiteX3" fmla="*/ 21908 w 38100"/>
                <a:gd name="connsiteY3" fmla="*/ 0 h 38100"/>
                <a:gd name="connsiteX4" fmla="*/ 43815 w 38100"/>
                <a:gd name="connsiteY4" fmla="*/ 21908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43815" y="21908"/>
                  </a:moveTo>
                  <a:cubicBezTo>
                    <a:pt x="43815" y="34007"/>
                    <a:pt x="34007" y="43815"/>
                    <a:pt x="21908" y="43815"/>
                  </a:cubicBezTo>
                  <a:cubicBezTo>
                    <a:pt x="9808" y="43815"/>
                    <a:pt x="0" y="34007"/>
                    <a:pt x="0" y="21908"/>
                  </a:cubicBezTo>
                  <a:cubicBezTo>
                    <a:pt x="0" y="9808"/>
                    <a:pt x="9808" y="0"/>
                    <a:pt x="21908" y="0"/>
                  </a:cubicBezTo>
                  <a:cubicBezTo>
                    <a:pt x="34007" y="0"/>
                    <a:pt x="43815" y="9808"/>
                    <a:pt x="43815" y="21908"/>
                  </a:cubicBezTo>
                  <a:close/>
                </a:path>
              </a:pathLst>
            </a:custGeom>
            <a:grpFill/>
            <a:ln w="9525" cap="flat">
              <a:noFill/>
              <a:prstDash val="solid"/>
              <a:miter/>
            </a:ln>
          </p:spPr>
          <p:txBody>
            <a:bodyPr rtlCol="0" anchor="ctr"/>
            <a:lstStyle/>
            <a:p>
              <a:endParaRPr lang="it-IT" sz="1013"/>
            </a:p>
          </p:txBody>
        </p:sp>
        <p:sp>
          <p:nvSpPr>
            <p:cNvPr id="717" name="Figura a mano libera 716">
              <a:extLst>
                <a:ext uri="{FF2B5EF4-FFF2-40B4-BE49-F238E27FC236}">
                  <a16:creationId xmlns:a16="http://schemas.microsoft.com/office/drawing/2014/main" id="{AFA5D334-2812-5140-B2F7-F2F71370A56C}"/>
                </a:ext>
              </a:extLst>
            </p:cNvPr>
            <p:cNvSpPr/>
            <p:nvPr/>
          </p:nvSpPr>
          <p:spPr>
            <a:xfrm>
              <a:off x="7986450" y="5569957"/>
              <a:ext cx="161925" cy="276225"/>
            </a:xfrm>
            <a:custGeom>
              <a:avLst/>
              <a:gdLst>
                <a:gd name="connsiteX0" fmla="*/ 161925 w 161925"/>
                <a:gd name="connsiteY0" fmla="*/ 196215 h 276225"/>
                <a:gd name="connsiteX1" fmla="*/ 93345 w 161925"/>
                <a:gd name="connsiteY1" fmla="*/ 123825 h 276225"/>
                <a:gd name="connsiteX2" fmla="*/ 131445 w 161925"/>
                <a:gd name="connsiteY2" fmla="*/ 76200 h 276225"/>
                <a:gd name="connsiteX3" fmla="*/ 131445 w 161925"/>
                <a:gd name="connsiteY3" fmla="*/ 75248 h 276225"/>
                <a:gd name="connsiteX4" fmla="*/ 73343 w 161925"/>
                <a:gd name="connsiteY4" fmla="*/ 80963 h 276225"/>
                <a:gd name="connsiteX5" fmla="*/ 75248 w 161925"/>
                <a:gd name="connsiteY5" fmla="*/ 0 h 276225"/>
                <a:gd name="connsiteX6" fmla="*/ 7620 w 161925"/>
                <a:gd name="connsiteY6" fmla="*/ 26670 h 276225"/>
                <a:gd name="connsiteX7" fmla="*/ 0 w 161925"/>
                <a:gd name="connsiteY7" fmla="*/ 41910 h 276225"/>
                <a:gd name="connsiteX8" fmla="*/ 0 w 161925"/>
                <a:gd name="connsiteY8" fmla="*/ 133350 h 276225"/>
                <a:gd name="connsiteX9" fmla="*/ 60960 w 161925"/>
                <a:gd name="connsiteY9" fmla="*/ 271463 h 276225"/>
                <a:gd name="connsiteX10" fmla="*/ 64770 w 161925"/>
                <a:gd name="connsiteY10" fmla="*/ 282893 h 276225"/>
                <a:gd name="connsiteX11" fmla="*/ 161925 w 161925"/>
                <a:gd name="connsiteY11" fmla="*/ 282893 h 276225"/>
                <a:gd name="connsiteX12" fmla="*/ 161925 w 161925"/>
                <a:gd name="connsiteY12" fmla="*/ 19621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925" h="276225">
                  <a:moveTo>
                    <a:pt x="161925" y="196215"/>
                  </a:moveTo>
                  <a:lnTo>
                    <a:pt x="93345" y="123825"/>
                  </a:lnTo>
                  <a:lnTo>
                    <a:pt x="131445" y="76200"/>
                  </a:lnTo>
                  <a:lnTo>
                    <a:pt x="131445" y="75248"/>
                  </a:lnTo>
                  <a:lnTo>
                    <a:pt x="73343" y="80963"/>
                  </a:lnTo>
                  <a:lnTo>
                    <a:pt x="75248" y="0"/>
                  </a:lnTo>
                  <a:cubicBezTo>
                    <a:pt x="52388" y="7620"/>
                    <a:pt x="29528" y="16193"/>
                    <a:pt x="7620" y="26670"/>
                  </a:cubicBezTo>
                  <a:cubicBezTo>
                    <a:pt x="3810" y="30480"/>
                    <a:pt x="953" y="36195"/>
                    <a:pt x="0" y="41910"/>
                  </a:cubicBezTo>
                  <a:lnTo>
                    <a:pt x="0" y="133350"/>
                  </a:lnTo>
                  <a:lnTo>
                    <a:pt x="60960" y="271463"/>
                  </a:lnTo>
                  <a:cubicBezTo>
                    <a:pt x="62865" y="275272"/>
                    <a:pt x="63818" y="279083"/>
                    <a:pt x="64770" y="282893"/>
                  </a:cubicBezTo>
                  <a:lnTo>
                    <a:pt x="161925" y="282893"/>
                  </a:lnTo>
                  <a:lnTo>
                    <a:pt x="161925" y="196215"/>
                  </a:ln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7F20DE92-9B26-5643-8CDB-53548B37FC5D}"/>
                </a:ext>
              </a:extLst>
            </p:cNvPr>
            <p:cNvSpPr/>
            <p:nvPr/>
          </p:nvSpPr>
          <p:spPr>
            <a:xfrm>
              <a:off x="8099798" y="5548050"/>
              <a:ext cx="190500" cy="304800"/>
            </a:xfrm>
            <a:custGeom>
              <a:avLst/>
              <a:gdLst>
                <a:gd name="connsiteX0" fmla="*/ 67627 w 190500"/>
                <a:gd name="connsiteY0" fmla="*/ 209550 h 304800"/>
                <a:gd name="connsiteX1" fmla="*/ 67627 w 190500"/>
                <a:gd name="connsiteY1" fmla="*/ 304800 h 304800"/>
                <a:gd name="connsiteX2" fmla="*/ 124777 w 190500"/>
                <a:gd name="connsiteY2" fmla="*/ 304800 h 304800"/>
                <a:gd name="connsiteX3" fmla="*/ 124777 w 190500"/>
                <a:gd name="connsiteY3" fmla="*/ 209550 h 304800"/>
                <a:gd name="connsiteX4" fmla="*/ 193358 w 190500"/>
                <a:gd name="connsiteY4" fmla="*/ 11430 h 304800"/>
                <a:gd name="connsiteX5" fmla="*/ 96202 w 190500"/>
                <a:gd name="connsiteY5" fmla="*/ 0 h 304800"/>
                <a:gd name="connsiteX6" fmla="*/ 0 w 190500"/>
                <a:gd name="connsiteY6" fmla="*/ 11430 h 304800"/>
                <a:gd name="connsiteX7" fmla="*/ 67627 w 190500"/>
                <a:gd name="connsiteY7" fmla="*/ 2095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04800">
                  <a:moveTo>
                    <a:pt x="67627" y="209550"/>
                  </a:moveTo>
                  <a:lnTo>
                    <a:pt x="67627" y="304800"/>
                  </a:lnTo>
                  <a:lnTo>
                    <a:pt x="124777" y="304800"/>
                  </a:lnTo>
                  <a:lnTo>
                    <a:pt x="124777" y="209550"/>
                  </a:lnTo>
                  <a:lnTo>
                    <a:pt x="193358" y="11430"/>
                  </a:lnTo>
                  <a:cubicBezTo>
                    <a:pt x="160972" y="3810"/>
                    <a:pt x="128588" y="0"/>
                    <a:pt x="96202" y="0"/>
                  </a:cubicBezTo>
                  <a:cubicBezTo>
                    <a:pt x="63817" y="0"/>
                    <a:pt x="31432" y="3810"/>
                    <a:pt x="0" y="11430"/>
                  </a:cubicBezTo>
                  <a:lnTo>
                    <a:pt x="67627" y="209550"/>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2D632EFA-C7AE-ED4D-B36E-8107EC24FDFB}"/>
                </a:ext>
              </a:extLst>
            </p:cNvPr>
            <p:cNvSpPr/>
            <p:nvPr/>
          </p:nvSpPr>
          <p:spPr>
            <a:xfrm>
              <a:off x="8243625" y="5569957"/>
              <a:ext cx="257175" cy="276225"/>
            </a:xfrm>
            <a:custGeom>
              <a:avLst/>
              <a:gdLst>
                <a:gd name="connsiteX0" fmla="*/ 226695 w 257175"/>
                <a:gd name="connsiteY0" fmla="*/ 69532 h 276225"/>
                <a:gd name="connsiteX1" fmla="*/ 86677 w 257175"/>
                <a:gd name="connsiteY1" fmla="*/ 0 h 276225"/>
                <a:gd name="connsiteX2" fmla="*/ 88582 w 257175"/>
                <a:gd name="connsiteY2" fmla="*/ 80963 h 276225"/>
                <a:gd name="connsiteX3" fmla="*/ 30480 w 257175"/>
                <a:gd name="connsiteY3" fmla="*/ 75248 h 276225"/>
                <a:gd name="connsiteX4" fmla="*/ 30480 w 257175"/>
                <a:gd name="connsiteY4" fmla="*/ 76200 h 276225"/>
                <a:gd name="connsiteX5" fmla="*/ 68580 w 257175"/>
                <a:gd name="connsiteY5" fmla="*/ 123825 h 276225"/>
                <a:gd name="connsiteX6" fmla="*/ 0 w 257175"/>
                <a:gd name="connsiteY6" fmla="*/ 196215 h 276225"/>
                <a:gd name="connsiteX7" fmla="*/ 0 w 257175"/>
                <a:gd name="connsiteY7" fmla="*/ 282893 h 276225"/>
                <a:gd name="connsiteX8" fmla="*/ 257175 w 257175"/>
                <a:gd name="connsiteY8" fmla="*/ 282893 h 276225"/>
                <a:gd name="connsiteX9" fmla="*/ 257175 w 257175"/>
                <a:gd name="connsiteY9" fmla="*/ 130493 h 276225"/>
                <a:gd name="connsiteX10" fmla="*/ 226695 w 257175"/>
                <a:gd name="connsiteY10" fmla="*/ 6953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26695" y="69532"/>
                  </a:moveTo>
                  <a:cubicBezTo>
                    <a:pt x="184785" y="37148"/>
                    <a:pt x="137160" y="14288"/>
                    <a:pt x="86677" y="0"/>
                  </a:cubicBezTo>
                  <a:lnTo>
                    <a:pt x="88582" y="80963"/>
                  </a:lnTo>
                  <a:lnTo>
                    <a:pt x="30480" y="75248"/>
                  </a:lnTo>
                  <a:lnTo>
                    <a:pt x="30480" y="76200"/>
                  </a:lnTo>
                  <a:lnTo>
                    <a:pt x="68580" y="123825"/>
                  </a:lnTo>
                  <a:lnTo>
                    <a:pt x="0" y="196215"/>
                  </a:lnTo>
                  <a:lnTo>
                    <a:pt x="0" y="282893"/>
                  </a:lnTo>
                  <a:lnTo>
                    <a:pt x="257175" y="282893"/>
                  </a:lnTo>
                  <a:lnTo>
                    <a:pt x="257175" y="130493"/>
                  </a:lnTo>
                  <a:cubicBezTo>
                    <a:pt x="256223" y="106680"/>
                    <a:pt x="245745" y="83820"/>
                    <a:pt x="226695" y="69532"/>
                  </a:cubicBezTo>
                  <a:close/>
                </a:path>
              </a:pathLst>
            </a:custGeom>
            <a:grpFill/>
            <a:ln w="9525" cap="flat">
              <a:noFill/>
              <a:prstDash val="solid"/>
              <a:miter/>
            </a:ln>
          </p:spPr>
          <p:txBody>
            <a:bodyPr rtlCol="0" anchor="ctr"/>
            <a:lstStyle/>
            <a:p>
              <a:endParaRPr lang="it-IT" sz="1013"/>
            </a:p>
          </p:txBody>
        </p:sp>
      </p:grpSp>
      <p:grpSp>
        <p:nvGrpSpPr>
          <p:cNvPr id="720" name="Elemento grafico 524" descr="Professore">
            <a:extLst>
              <a:ext uri="{FF2B5EF4-FFF2-40B4-BE49-F238E27FC236}">
                <a16:creationId xmlns:a16="http://schemas.microsoft.com/office/drawing/2014/main" id="{6DD6E173-A95D-2646-9FCE-1A18D3743C0C}"/>
              </a:ext>
            </a:extLst>
          </p:cNvPr>
          <p:cNvGrpSpPr/>
          <p:nvPr/>
        </p:nvGrpSpPr>
        <p:grpSpPr>
          <a:xfrm>
            <a:off x="5684435" y="1890250"/>
            <a:ext cx="218517" cy="218517"/>
            <a:chOff x="7888800" y="5221800"/>
            <a:chExt cx="914400" cy="914400"/>
          </a:xfrm>
          <a:solidFill>
            <a:schemeClr val="accent3"/>
          </a:solidFill>
        </p:grpSpPr>
        <p:sp>
          <p:nvSpPr>
            <p:cNvPr id="721" name="Figura a mano libera 720">
              <a:extLst>
                <a:ext uri="{FF2B5EF4-FFF2-40B4-BE49-F238E27FC236}">
                  <a16:creationId xmlns:a16="http://schemas.microsoft.com/office/drawing/2014/main" id="{62FF673F-B923-B34D-90A0-DDBC33A1D92F}"/>
                </a:ext>
              </a:extLst>
            </p:cNvPr>
            <p:cNvSpPr/>
            <p:nvPr/>
          </p:nvSpPr>
          <p:spPr>
            <a:xfrm>
              <a:off x="7908315" y="5604361"/>
              <a:ext cx="171450" cy="390525"/>
            </a:xfrm>
            <a:custGeom>
              <a:avLst/>
              <a:gdLst>
                <a:gd name="connsiteX0" fmla="*/ 178700 w 171450"/>
                <a:gd name="connsiteY0" fmla="*/ 312002 h 390525"/>
                <a:gd name="connsiteX1" fmla="*/ 104881 w 171450"/>
                <a:gd name="connsiteY1" fmla="*/ 266949 h 390525"/>
                <a:gd name="connsiteX2" fmla="*/ 18585 w 171450"/>
                <a:gd name="connsiteY2" fmla="*/ 6536 h 390525"/>
                <a:gd name="connsiteX3" fmla="*/ 6535 w 171450"/>
                <a:gd name="connsiteY3" fmla="*/ 487 h 390525"/>
                <a:gd name="connsiteX4" fmla="*/ 487 w 171450"/>
                <a:gd name="connsiteY4" fmla="*/ 12536 h 390525"/>
                <a:gd name="connsiteX5" fmla="*/ 86784 w 171450"/>
                <a:gd name="connsiteY5" fmla="*/ 271426 h 390525"/>
                <a:gd name="connsiteX6" fmla="*/ 58971 w 171450"/>
                <a:gd name="connsiteY6" fmla="*/ 342101 h 390525"/>
                <a:gd name="connsiteX7" fmla="*/ 129456 w 171450"/>
                <a:gd name="connsiteY7" fmla="*/ 388298 h 390525"/>
                <a:gd name="connsiteX8" fmla="*/ 178700 w 171450"/>
                <a:gd name="connsiteY8" fmla="*/ 31200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90525">
                  <a:moveTo>
                    <a:pt x="178700" y="312002"/>
                  </a:moveTo>
                  <a:cubicBezTo>
                    <a:pt x="169532" y="280090"/>
                    <a:pt x="137455" y="260512"/>
                    <a:pt x="104881" y="266949"/>
                  </a:cubicBezTo>
                  <a:lnTo>
                    <a:pt x="18585" y="6536"/>
                  </a:lnTo>
                  <a:cubicBezTo>
                    <a:pt x="16927" y="1538"/>
                    <a:pt x="11533" y="-1170"/>
                    <a:pt x="6535" y="487"/>
                  </a:cubicBezTo>
                  <a:cubicBezTo>
                    <a:pt x="1538" y="2145"/>
                    <a:pt x="-1170" y="7539"/>
                    <a:pt x="487" y="12536"/>
                  </a:cubicBezTo>
                  <a:lnTo>
                    <a:pt x="86784" y="271426"/>
                  </a:lnTo>
                  <a:cubicBezTo>
                    <a:pt x="59352" y="279141"/>
                    <a:pt x="45921" y="289523"/>
                    <a:pt x="58971" y="342101"/>
                  </a:cubicBezTo>
                  <a:cubicBezTo>
                    <a:pt x="74020" y="402109"/>
                    <a:pt x="93737" y="397156"/>
                    <a:pt x="129456" y="388298"/>
                  </a:cubicBezTo>
                  <a:cubicBezTo>
                    <a:pt x="164029" y="380694"/>
                    <a:pt x="186010" y="346640"/>
                    <a:pt x="178700" y="312002"/>
                  </a:cubicBez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75FD4D2E-121E-4240-9F7A-5D3F23C12385}"/>
                </a:ext>
              </a:extLst>
            </p:cNvPr>
            <p:cNvSpPr/>
            <p:nvPr/>
          </p:nvSpPr>
          <p:spPr>
            <a:xfrm>
              <a:off x="8193600" y="53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23" name="Figura a mano libera 722">
              <a:extLst>
                <a:ext uri="{FF2B5EF4-FFF2-40B4-BE49-F238E27FC236}">
                  <a16:creationId xmlns:a16="http://schemas.microsoft.com/office/drawing/2014/main" id="{0A7E4F99-47D1-D14C-9D18-A099C25BBA59}"/>
                </a:ext>
              </a:extLst>
            </p:cNvPr>
            <p:cNvSpPr/>
            <p:nvPr/>
          </p:nvSpPr>
          <p:spPr>
            <a:xfrm>
              <a:off x="8041200" y="5698050"/>
              <a:ext cx="571500" cy="304800"/>
            </a:xfrm>
            <a:custGeom>
              <a:avLst/>
              <a:gdLst>
                <a:gd name="connsiteX0" fmla="*/ 21812 w 571500"/>
                <a:gd name="connsiteY0" fmla="*/ 304800 h 304800"/>
                <a:gd name="connsiteX1" fmla="*/ 266700 w 571500"/>
                <a:gd name="connsiteY1" fmla="*/ 304800 h 304800"/>
                <a:gd name="connsiteX2" fmla="*/ 266700 w 571500"/>
                <a:gd name="connsiteY2" fmla="*/ 85725 h 304800"/>
                <a:gd name="connsiteX3" fmla="*/ 571500 w 571500"/>
                <a:gd name="connsiteY3" fmla="*/ 85725 h 304800"/>
                <a:gd name="connsiteX4" fmla="*/ 430530 w 571500"/>
                <a:gd name="connsiteY4" fmla="*/ 19050 h 304800"/>
                <a:gd name="connsiteX5" fmla="*/ 304800 w 571500"/>
                <a:gd name="connsiteY5" fmla="*/ 0 h 304800"/>
                <a:gd name="connsiteX6" fmla="*/ 179070 w 571500"/>
                <a:gd name="connsiteY6" fmla="*/ 19050 h 304800"/>
                <a:gd name="connsiteX7" fmla="*/ 30480 w 571500"/>
                <a:gd name="connsiteY7" fmla="*/ 91440 h 304800"/>
                <a:gd name="connsiteX8" fmla="*/ 0 w 571500"/>
                <a:gd name="connsiteY8" fmla="*/ 152400 h 304800"/>
                <a:gd name="connsiteX9" fmla="*/ 0 w 571500"/>
                <a:gd name="connsiteY9" fmla="*/ 154877 h 304800"/>
                <a:gd name="connsiteX10" fmla="*/ 64294 w 571500"/>
                <a:gd name="connsiteY10" fmla="*/ 213741 h 304800"/>
                <a:gd name="connsiteX11" fmla="*/ 21812 w 571500"/>
                <a:gd name="connsiteY11"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1500" h="304800">
                  <a:moveTo>
                    <a:pt x="21812" y="304800"/>
                  </a:moveTo>
                  <a:lnTo>
                    <a:pt x="266700" y="304800"/>
                  </a:lnTo>
                  <a:lnTo>
                    <a:pt x="266700" y="85725"/>
                  </a:lnTo>
                  <a:lnTo>
                    <a:pt x="571500" y="85725"/>
                  </a:lnTo>
                  <a:cubicBezTo>
                    <a:pt x="529005" y="55028"/>
                    <a:pt x="481217" y="32425"/>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154877"/>
                  </a:lnTo>
                  <a:cubicBezTo>
                    <a:pt x="31089" y="160257"/>
                    <a:pt x="56198" y="183247"/>
                    <a:pt x="64294" y="213741"/>
                  </a:cubicBezTo>
                  <a:cubicBezTo>
                    <a:pt x="72599" y="250235"/>
                    <a:pt x="55113" y="287716"/>
                    <a:pt x="21812" y="304800"/>
                  </a:cubicBezTo>
                  <a:close/>
                </a:path>
              </a:pathLst>
            </a:custGeom>
            <a:grpFill/>
            <a:ln w="9525" cap="flat">
              <a:noFill/>
              <a:prstDash val="solid"/>
              <a:miter/>
            </a:ln>
          </p:spPr>
          <p:txBody>
            <a:bodyPr rtlCol="0" anchor="ctr"/>
            <a:lstStyle/>
            <a:p>
              <a:endParaRPr lang="it-IT" sz="1013"/>
            </a:p>
          </p:txBody>
        </p:sp>
        <p:sp>
          <p:nvSpPr>
            <p:cNvPr id="724" name="Figura a mano libera 723">
              <a:extLst>
                <a:ext uri="{FF2B5EF4-FFF2-40B4-BE49-F238E27FC236}">
                  <a16:creationId xmlns:a16="http://schemas.microsoft.com/office/drawing/2014/main" id="{5DF45CC3-F572-E441-BE59-D20F3FC2EC3B}"/>
                </a:ext>
              </a:extLst>
            </p:cNvPr>
            <p:cNvSpPr/>
            <p:nvPr/>
          </p:nvSpPr>
          <p:spPr>
            <a:xfrm>
              <a:off x="8336475" y="5812350"/>
              <a:ext cx="342900" cy="276225"/>
            </a:xfrm>
            <a:custGeom>
              <a:avLst/>
              <a:gdLst>
                <a:gd name="connsiteX0" fmla="*/ 0 w 342900"/>
                <a:gd name="connsiteY0" fmla="*/ 0 h 276225"/>
                <a:gd name="connsiteX1" fmla="*/ 0 w 342900"/>
                <a:gd name="connsiteY1" fmla="*/ 260890 h 276225"/>
                <a:gd name="connsiteX2" fmla="*/ 133350 w 342900"/>
                <a:gd name="connsiteY2" fmla="*/ 260890 h 276225"/>
                <a:gd name="connsiteX3" fmla="*/ 148304 w 342900"/>
                <a:gd name="connsiteY3" fmla="*/ 276225 h 276225"/>
                <a:gd name="connsiteX4" fmla="*/ 199454 w 342900"/>
                <a:gd name="connsiteY4" fmla="*/ 276225 h 276225"/>
                <a:gd name="connsiteX5" fmla="*/ 214884 w 342900"/>
                <a:gd name="connsiteY5" fmla="*/ 260890 h 276225"/>
                <a:gd name="connsiteX6" fmla="*/ 348234 w 342900"/>
                <a:gd name="connsiteY6" fmla="*/ 260890 h 276225"/>
                <a:gd name="connsiteX7" fmla="*/ 348234 w 342900"/>
                <a:gd name="connsiteY7" fmla="*/ 0 h 276225"/>
                <a:gd name="connsiteX8" fmla="*/ 30671 w 342900"/>
                <a:gd name="connsiteY8" fmla="*/ 230219 h 276225"/>
                <a:gd name="connsiteX9" fmla="*/ 30671 w 342900"/>
                <a:gd name="connsiteY9" fmla="*/ 30194 h 276225"/>
                <a:gd name="connsiteX10" fmla="*/ 164021 w 342900"/>
                <a:gd name="connsiteY10" fmla="*/ 30194 h 276225"/>
                <a:gd name="connsiteX11" fmla="*/ 164021 w 342900"/>
                <a:gd name="connsiteY11" fmla="*/ 230219 h 276225"/>
                <a:gd name="connsiteX12" fmla="*/ 317183 w 342900"/>
                <a:gd name="connsiteY12" fmla="*/ 230219 h 276225"/>
                <a:gd name="connsiteX13" fmla="*/ 183833 w 342900"/>
                <a:gd name="connsiteY13" fmla="*/ 230219 h 276225"/>
                <a:gd name="connsiteX14" fmla="*/ 183833 w 342900"/>
                <a:gd name="connsiteY14" fmla="*/ 30194 h 276225"/>
                <a:gd name="connsiteX15" fmla="*/ 317183 w 342900"/>
                <a:gd name="connsiteY15" fmla="*/ 3019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2900" h="276225">
                  <a:moveTo>
                    <a:pt x="0" y="0"/>
                  </a:moveTo>
                  <a:lnTo>
                    <a:pt x="0" y="260890"/>
                  </a:lnTo>
                  <a:lnTo>
                    <a:pt x="133350" y="260890"/>
                  </a:lnTo>
                  <a:cubicBezTo>
                    <a:pt x="133347" y="269213"/>
                    <a:pt x="139984" y="276018"/>
                    <a:pt x="148304" y="276225"/>
                  </a:cubicBezTo>
                  <a:lnTo>
                    <a:pt x="199454" y="276225"/>
                  </a:lnTo>
                  <a:cubicBezTo>
                    <a:pt x="207938" y="276225"/>
                    <a:pt x="214832" y="269375"/>
                    <a:pt x="214884" y="260890"/>
                  </a:cubicBezTo>
                  <a:lnTo>
                    <a:pt x="348234" y="260890"/>
                  </a:lnTo>
                  <a:lnTo>
                    <a:pt x="348234" y="0"/>
                  </a:lnTo>
                  <a:close/>
                  <a:moveTo>
                    <a:pt x="30671" y="230219"/>
                  </a:moveTo>
                  <a:lnTo>
                    <a:pt x="30671" y="30194"/>
                  </a:lnTo>
                  <a:lnTo>
                    <a:pt x="164021" y="30194"/>
                  </a:lnTo>
                  <a:lnTo>
                    <a:pt x="164021" y="230219"/>
                  </a:lnTo>
                  <a:close/>
                  <a:moveTo>
                    <a:pt x="317183" y="230219"/>
                  </a:moveTo>
                  <a:lnTo>
                    <a:pt x="183833" y="230219"/>
                  </a:lnTo>
                  <a:lnTo>
                    <a:pt x="183833" y="30194"/>
                  </a:lnTo>
                  <a:lnTo>
                    <a:pt x="317183" y="30194"/>
                  </a:lnTo>
                  <a:close/>
                </a:path>
              </a:pathLst>
            </a:custGeom>
            <a:grpFill/>
            <a:ln w="9525" cap="flat">
              <a:noFill/>
              <a:prstDash val="solid"/>
              <a:miter/>
            </a:ln>
          </p:spPr>
          <p:txBody>
            <a:bodyPr rtlCol="0" anchor="ctr"/>
            <a:lstStyle/>
            <a:p>
              <a:endParaRPr lang="it-IT" sz="1013"/>
            </a:p>
          </p:txBody>
        </p:sp>
        <p:sp>
          <p:nvSpPr>
            <p:cNvPr id="725" name="Figura a mano libera 724">
              <a:extLst>
                <a:ext uri="{FF2B5EF4-FFF2-40B4-BE49-F238E27FC236}">
                  <a16:creationId xmlns:a16="http://schemas.microsoft.com/office/drawing/2014/main" id="{652EDFB5-00CA-9942-BC05-866CAE005B2F}"/>
                </a:ext>
              </a:extLst>
            </p:cNvPr>
            <p:cNvSpPr/>
            <p:nvPr/>
          </p:nvSpPr>
          <p:spPr>
            <a:xfrm>
              <a:off x="8551359" y="5894170"/>
              <a:ext cx="66675" cy="9525"/>
            </a:xfrm>
            <a:custGeom>
              <a:avLst/>
              <a:gdLst>
                <a:gd name="connsiteX0" fmla="*/ 0 w 66675"/>
                <a:gd name="connsiteY0" fmla="*/ 0 h 9525"/>
                <a:gd name="connsiteX1" fmla="*/ 71628 w 66675"/>
                <a:gd name="connsiteY1" fmla="*/ 0 h 9525"/>
                <a:gd name="connsiteX2" fmla="*/ 71628 w 66675"/>
                <a:gd name="connsiteY2" fmla="*/ 15335 h 9525"/>
                <a:gd name="connsiteX3" fmla="*/ 0 w 66675"/>
                <a:gd name="connsiteY3" fmla="*/ 15335 h 9525"/>
              </a:gdLst>
              <a:ahLst/>
              <a:cxnLst>
                <a:cxn ang="0">
                  <a:pos x="connsiteX0" y="connsiteY0"/>
                </a:cxn>
                <a:cxn ang="0">
                  <a:pos x="connsiteX1" y="connsiteY1"/>
                </a:cxn>
                <a:cxn ang="0">
                  <a:pos x="connsiteX2" y="connsiteY2"/>
                </a:cxn>
                <a:cxn ang="0">
                  <a:pos x="connsiteX3" y="connsiteY3"/>
                </a:cxn>
              </a:cxnLst>
              <a:rect l="l" t="t" r="r" b="b"/>
              <a:pathLst>
                <a:path w="66675" h="9525">
                  <a:moveTo>
                    <a:pt x="0" y="0"/>
                  </a:moveTo>
                  <a:lnTo>
                    <a:pt x="71628" y="0"/>
                  </a:lnTo>
                  <a:lnTo>
                    <a:pt x="71628" y="15335"/>
                  </a:lnTo>
                  <a:lnTo>
                    <a:pt x="0" y="15335"/>
                  </a:lnTo>
                  <a:close/>
                </a:path>
              </a:pathLst>
            </a:custGeom>
            <a:grpFill/>
            <a:ln w="9525" cap="flat">
              <a:noFill/>
              <a:prstDash val="solid"/>
              <a:miter/>
            </a:ln>
          </p:spPr>
          <p:txBody>
            <a:bodyPr rtlCol="0" anchor="ctr"/>
            <a:lstStyle/>
            <a:p>
              <a:endParaRPr lang="it-IT" sz="1013"/>
            </a:p>
          </p:txBody>
        </p:sp>
        <p:sp>
          <p:nvSpPr>
            <p:cNvPr id="726" name="Figura a mano libera 725">
              <a:extLst>
                <a:ext uri="{FF2B5EF4-FFF2-40B4-BE49-F238E27FC236}">
                  <a16:creationId xmlns:a16="http://schemas.microsoft.com/office/drawing/2014/main" id="{D1C33703-54F9-CA41-AEBB-86CC152E858F}"/>
                </a:ext>
              </a:extLst>
            </p:cNvPr>
            <p:cNvSpPr/>
            <p:nvPr/>
          </p:nvSpPr>
          <p:spPr>
            <a:xfrm>
              <a:off x="8551359" y="5924840"/>
              <a:ext cx="66675" cy="9525"/>
            </a:xfrm>
            <a:custGeom>
              <a:avLst/>
              <a:gdLst>
                <a:gd name="connsiteX0" fmla="*/ 0 w 66675"/>
                <a:gd name="connsiteY0" fmla="*/ 0 h 9525"/>
                <a:gd name="connsiteX1" fmla="*/ 71628 w 66675"/>
                <a:gd name="connsiteY1" fmla="*/ 0 h 9525"/>
                <a:gd name="connsiteX2" fmla="*/ 71628 w 66675"/>
                <a:gd name="connsiteY2" fmla="*/ 15335 h 9525"/>
                <a:gd name="connsiteX3" fmla="*/ 0 w 66675"/>
                <a:gd name="connsiteY3" fmla="*/ 15335 h 9525"/>
              </a:gdLst>
              <a:ahLst/>
              <a:cxnLst>
                <a:cxn ang="0">
                  <a:pos x="connsiteX0" y="connsiteY0"/>
                </a:cxn>
                <a:cxn ang="0">
                  <a:pos x="connsiteX1" y="connsiteY1"/>
                </a:cxn>
                <a:cxn ang="0">
                  <a:pos x="connsiteX2" y="connsiteY2"/>
                </a:cxn>
                <a:cxn ang="0">
                  <a:pos x="connsiteX3" y="connsiteY3"/>
                </a:cxn>
              </a:cxnLst>
              <a:rect l="l" t="t" r="r" b="b"/>
              <a:pathLst>
                <a:path w="66675" h="9525">
                  <a:moveTo>
                    <a:pt x="0" y="0"/>
                  </a:moveTo>
                  <a:lnTo>
                    <a:pt x="71628" y="0"/>
                  </a:lnTo>
                  <a:lnTo>
                    <a:pt x="71628" y="15335"/>
                  </a:lnTo>
                  <a:lnTo>
                    <a:pt x="0" y="15335"/>
                  </a:ln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514A32AA-8840-8B4A-834E-2C275D64ADF1}"/>
                </a:ext>
              </a:extLst>
            </p:cNvPr>
            <p:cNvSpPr/>
            <p:nvPr/>
          </p:nvSpPr>
          <p:spPr>
            <a:xfrm>
              <a:off x="8551359" y="5955606"/>
              <a:ext cx="47625" cy="9525"/>
            </a:xfrm>
            <a:custGeom>
              <a:avLst/>
              <a:gdLst>
                <a:gd name="connsiteX0" fmla="*/ 0 w 47625"/>
                <a:gd name="connsiteY0" fmla="*/ 0 h 9525"/>
                <a:gd name="connsiteX1" fmla="*/ 49625 w 47625"/>
                <a:gd name="connsiteY1" fmla="*/ 0 h 9525"/>
                <a:gd name="connsiteX2" fmla="*/ 49625 w 47625"/>
                <a:gd name="connsiteY2" fmla="*/ 15335 h 9525"/>
                <a:gd name="connsiteX3" fmla="*/ 0 w 47625"/>
                <a:gd name="connsiteY3" fmla="*/ 15335 h 9525"/>
              </a:gdLst>
              <a:ahLst/>
              <a:cxnLst>
                <a:cxn ang="0">
                  <a:pos x="connsiteX0" y="connsiteY0"/>
                </a:cxn>
                <a:cxn ang="0">
                  <a:pos x="connsiteX1" y="connsiteY1"/>
                </a:cxn>
                <a:cxn ang="0">
                  <a:pos x="connsiteX2" y="connsiteY2"/>
                </a:cxn>
                <a:cxn ang="0">
                  <a:pos x="connsiteX3" y="connsiteY3"/>
                </a:cxn>
              </a:cxnLst>
              <a:rect l="l" t="t" r="r" b="b"/>
              <a:pathLst>
                <a:path w="47625" h="9525">
                  <a:moveTo>
                    <a:pt x="0" y="0"/>
                  </a:moveTo>
                  <a:lnTo>
                    <a:pt x="49625" y="0"/>
                  </a:lnTo>
                  <a:lnTo>
                    <a:pt x="49625" y="15335"/>
                  </a:lnTo>
                  <a:lnTo>
                    <a:pt x="0" y="15335"/>
                  </a:lnTo>
                  <a:close/>
                </a:path>
              </a:pathLst>
            </a:custGeom>
            <a:grpFill/>
            <a:ln w="9525" cap="flat">
              <a:noFill/>
              <a:prstDash val="solid"/>
              <a:miter/>
            </a:ln>
          </p:spPr>
          <p:txBody>
            <a:bodyPr rtlCol="0" anchor="ctr"/>
            <a:lstStyle/>
            <a:p>
              <a:endParaRPr lang="it-IT" sz="1013"/>
            </a:p>
          </p:txBody>
        </p:sp>
      </p:grpSp>
      <p:grpSp>
        <p:nvGrpSpPr>
          <p:cNvPr id="728" name="Elemento grafico 526" descr="Impiegato">
            <a:extLst>
              <a:ext uri="{FF2B5EF4-FFF2-40B4-BE49-F238E27FC236}">
                <a16:creationId xmlns:a16="http://schemas.microsoft.com/office/drawing/2014/main" id="{D6D4D55D-068A-174F-8A1D-3338AE97FA6E}"/>
              </a:ext>
            </a:extLst>
          </p:cNvPr>
          <p:cNvGrpSpPr/>
          <p:nvPr/>
        </p:nvGrpSpPr>
        <p:grpSpPr>
          <a:xfrm>
            <a:off x="6047253" y="1890250"/>
            <a:ext cx="218517" cy="218517"/>
            <a:chOff x="8038800" y="5371800"/>
            <a:chExt cx="914400" cy="914400"/>
          </a:xfrm>
          <a:solidFill>
            <a:schemeClr val="accent3"/>
          </a:solidFill>
        </p:grpSpPr>
        <p:sp>
          <p:nvSpPr>
            <p:cNvPr id="729" name="Figura a mano libera 728">
              <a:extLst>
                <a:ext uri="{FF2B5EF4-FFF2-40B4-BE49-F238E27FC236}">
                  <a16:creationId xmlns:a16="http://schemas.microsoft.com/office/drawing/2014/main" id="{DC41C7DA-F5AC-854E-879E-B28E7B292F77}"/>
                </a:ext>
              </a:extLst>
            </p:cNvPr>
            <p:cNvSpPr/>
            <p:nvPr/>
          </p:nvSpPr>
          <p:spPr>
            <a:xfrm>
              <a:off x="8191200" y="5861195"/>
              <a:ext cx="228600" cy="285750"/>
            </a:xfrm>
            <a:custGeom>
              <a:avLst/>
              <a:gdLst>
                <a:gd name="connsiteX0" fmla="*/ 202597 w 228600"/>
                <a:gd name="connsiteY0" fmla="*/ 0 h 285750"/>
                <a:gd name="connsiteX1" fmla="*/ 179070 w 228600"/>
                <a:gd name="connsiteY1" fmla="*/ 5905 h 285750"/>
                <a:gd name="connsiteX2" fmla="*/ 30480 w 228600"/>
                <a:gd name="connsiteY2" fmla="*/ 78295 h 285750"/>
                <a:gd name="connsiteX3" fmla="*/ 0 w 228600"/>
                <a:gd name="connsiteY3" fmla="*/ 139255 h 285750"/>
                <a:gd name="connsiteX4" fmla="*/ 0 w 228600"/>
                <a:gd name="connsiteY4" fmla="*/ 291656 h 285750"/>
                <a:gd name="connsiteX5" fmla="*/ 235934 w 228600"/>
                <a:gd name="connsiteY5" fmla="*/ 29165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85750">
                  <a:moveTo>
                    <a:pt x="202597" y="0"/>
                  </a:moveTo>
                  <a:cubicBezTo>
                    <a:pt x="194786" y="1810"/>
                    <a:pt x="186880" y="3810"/>
                    <a:pt x="179070" y="5905"/>
                  </a:cubicBezTo>
                  <a:cubicBezTo>
                    <a:pt x="125800" y="21450"/>
                    <a:pt x="75555" y="45929"/>
                    <a:pt x="30480" y="78295"/>
                  </a:cubicBezTo>
                  <a:cubicBezTo>
                    <a:pt x="11687" y="93013"/>
                    <a:pt x="497" y="115392"/>
                    <a:pt x="0" y="139255"/>
                  </a:cubicBezTo>
                  <a:lnTo>
                    <a:pt x="0" y="291656"/>
                  </a:lnTo>
                  <a:lnTo>
                    <a:pt x="235934" y="291656"/>
                  </a:ln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28FB4CA8-0E93-F64A-A931-9488A71AAA54}"/>
                </a:ext>
              </a:extLst>
            </p:cNvPr>
            <p:cNvSpPr/>
            <p:nvPr/>
          </p:nvSpPr>
          <p:spPr>
            <a:xfrm>
              <a:off x="8343600" y="5514675"/>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31" name="Figura a mano libera 730">
              <a:extLst>
                <a:ext uri="{FF2B5EF4-FFF2-40B4-BE49-F238E27FC236}">
                  <a16:creationId xmlns:a16="http://schemas.microsoft.com/office/drawing/2014/main" id="{C3199FA4-95C2-A640-9362-618BE8EF56C2}"/>
                </a:ext>
              </a:extLst>
            </p:cNvPr>
            <p:cNvSpPr/>
            <p:nvPr/>
          </p:nvSpPr>
          <p:spPr>
            <a:xfrm>
              <a:off x="8564866" y="5860718"/>
              <a:ext cx="228600" cy="285750"/>
            </a:xfrm>
            <a:custGeom>
              <a:avLst/>
              <a:gdLst>
                <a:gd name="connsiteX0" fmla="*/ 205454 w 228600"/>
                <a:gd name="connsiteY0" fmla="*/ 78772 h 285750"/>
                <a:gd name="connsiteX1" fmla="*/ 56864 w 228600"/>
                <a:gd name="connsiteY1" fmla="*/ 6382 h 285750"/>
                <a:gd name="connsiteX2" fmla="*/ 33338 w 228600"/>
                <a:gd name="connsiteY2" fmla="*/ 0 h 285750"/>
                <a:gd name="connsiteX3" fmla="*/ 0 w 228600"/>
                <a:gd name="connsiteY3" fmla="*/ 292132 h 285750"/>
                <a:gd name="connsiteX4" fmla="*/ 235934 w 228600"/>
                <a:gd name="connsiteY4" fmla="*/ 292132 h 285750"/>
                <a:gd name="connsiteX5" fmla="*/ 235934 w 228600"/>
                <a:gd name="connsiteY5" fmla="*/ 139732 h 285750"/>
                <a:gd name="connsiteX6" fmla="*/ 205454 w 228600"/>
                <a:gd name="connsiteY6" fmla="*/ 78772 h 285750"/>
                <a:gd name="connsiteX7" fmla="*/ 169259 w 228600"/>
                <a:gd name="connsiteY7" fmla="*/ 187357 h 285750"/>
                <a:gd name="connsiteX8" fmla="*/ 74009 w 228600"/>
                <a:gd name="connsiteY8" fmla="*/ 187357 h 285750"/>
                <a:gd name="connsiteX9" fmla="*/ 74009 w 228600"/>
                <a:gd name="connsiteY9" fmla="*/ 168307 h 285750"/>
                <a:gd name="connsiteX10" fmla="*/ 169259 w 228600"/>
                <a:gd name="connsiteY10" fmla="*/ 168307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285750">
                  <a:moveTo>
                    <a:pt x="205454" y="78772"/>
                  </a:moveTo>
                  <a:cubicBezTo>
                    <a:pt x="163544" y="44482"/>
                    <a:pt x="110204" y="21622"/>
                    <a:pt x="56864" y="6382"/>
                  </a:cubicBezTo>
                  <a:cubicBezTo>
                    <a:pt x="49244" y="4096"/>
                    <a:pt x="41339" y="2000"/>
                    <a:pt x="33338" y="0"/>
                  </a:cubicBezTo>
                  <a:lnTo>
                    <a:pt x="0" y="292132"/>
                  </a:lnTo>
                  <a:lnTo>
                    <a:pt x="235934" y="292132"/>
                  </a:lnTo>
                  <a:lnTo>
                    <a:pt x="235934" y="139732"/>
                  </a:lnTo>
                  <a:cubicBezTo>
                    <a:pt x="235437" y="115868"/>
                    <a:pt x="224247" y="93489"/>
                    <a:pt x="205454" y="78772"/>
                  </a:cubicBezTo>
                  <a:close/>
                  <a:moveTo>
                    <a:pt x="169259" y="187357"/>
                  </a:moveTo>
                  <a:lnTo>
                    <a:pt x="74009" y="187357"/>
                  </a:lnTo>
                  <a:lnTo>
                    <a:pt x="74009" y="168307"/>
                  </a:lnTo>
                  <a:lnTo>
                    <a:pt x="169259" y="168307"/>
                  </a:lnTo>
                  <a:close/>
                </a:path>
              </a:pathLst>
            </a:custGeom>
            <a:grpFill/>
            <a:ln w="9525" cap="flat">
              <a:noFill/>
              <a:prstDash val="solid"/>
              <a:miter/>
            </a:ln>
          </p:spPr>
          <p:txBody>
            <a:bodyPr rtlCol="0" anchor="ctr"/>
            <a:lstStyle/>
            <a:p>
              <a:endParaRPr lang="it-IT" sz="1013"/>
            </a:p>
          </p:txBody>
        </p:sp>
        <p:sp>
          <p:nvSpPr>
            <p:cNvPr id="732" name="Figura a mano libera 731">
              <a:extLst>
                <a:ext uri="{FF2B5EF4-FFF2-40B4-BE49-F238E27FC236}">
                  <a16:creationId xmlns:a16="http://schemas.microsoft.com/office/drawing/2014/main" id="{0E634057-EC25-4446-9D88-0BCF1FA5829E}"/>
                </a:ext>
              </a:extLst>
            </p:cNvPr>
            <p:cNvSpPr/>
            <p:nvPr/>
          </p:nvSpPr>
          <p:spPr>
            <a:xfrm>
              <a:off x="8448375" y="5848050"/>
              <a:ext cx="95250" cy="57150"/>
            </a:xfrm>
            <a:custGeom>
              <a:avLst/>
              <a:gdLst>
                <a:gd name="connsiteX0" fmla="*/ 76772 w 95250"/>
                <a:gd name="connsiteY0" fmla="*/ 57150 h 57150"/>
                <a:gd name="connsiteX1" fmla="*/ 95250 w 95250"/>
                <a:gd name="connsiteY1" fmla="*/ 0 h 57150"/>
                <a:gd name="connsiteX2" fmla="*/ 0 w 95250"/>
                <a:gd name="connsiteY2" fmla="*/ 0 h 57150"/>
                <a:gd name="connsiteX3" fmla="*/ 18478 w 95250"/>
                <a:gd name="connsiteY3" fmla="*/ 57150 h 57150"/>
                <a:gd name="connsiteX4" fmla="*/ 76772 w 9525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57150">
                  <a:moveTo>
                    <a:pt x="76772" y="57150"/>
                  </a:moveTo>
                  <a:lnTo>
                    <a:pt x="95250" y="0"/>
                  </a:lnTo>
                  <a:lnTo>
                    <a:pt x="0" y="0"/>
                  </a:lnTo>
                  <a:lnTo>
                    <a:pt x="18478" y="57150"/>
                  </a:lnTo>
                  <a:lnTo>
                    <a:pt x="76772" y="57150"/>
                  </a:lnTo>
                  <a:close/>
                </a:path>
              </a:pathLst>
            </a:custGeom>
            <a:grpFill/>
            <a:ln w="9525" cap="flat">
              <a:noFill/>
              <a:prstDash val="solid"/>
              <a:miter/>
            </a:ln>
          </p:spPr>
          <p:txBody>
            <a:bodyPr rtlCol="0" anchor="ctr"/>
            <a:lstStyle/>
            <a:p>
              <a:endParaRPr lang="it-IT" sz="1013"/>
            </a:p>
          </p:txBody>
        </p:sp>
        <p:sp>
          <p:nvSpPr>
            <p:cNvPr id="733" name="Figura a mano libera 732">
              <a:extLst>
                <a:ext uri="{FF2B5EF4-FFF2-40B4-BE49-F238E27FC236}">
                  <a16:creationId xmlns:a16="http://schemas.microsoft.com/office/drawing/2014/main" id="{4149EB62-0240-DD46-9A86-23F94BA134A8}"/>
                </a:ext>
              </a:extLst>
            </p:cNvPr>
            <p:cNvSpPr/>
            <p:nvPr/>
          </p:nvSpPr>
          <p:spPr>
            <a:xfrm>
              <a:off x="8455328" y="5924250"/>
              <a:ext cx="76200" cy="228600"/>
            </a:xfrm>
            <a:custGeom>
              <a:avLst/>
              <a:gdLst>
                <a:gd name="connsiteX0" fmla="*/ 12954 w 76200"/>
                <a:gd name="connsiteY0" fmla="*/ 0 h 228600"/>
                <a:gd name="connsiteX1" fmla="*/ 0 w 76200"/>
                <a:gd name="connsiteY1" fmla="*/ 187928 h 228600"/>
                <a:gd name="connsiteX2" fmla="*/ 40672 w 76200"/>
                <a:gd name="connsiteY2" fmla="*/ 228600 h 228600"/>
                <a:gd name="connsiteX3" fmla="*/ 81344 w 76200"/>
                <a:gd name="connsiteY3" fmla="*/ 187928 h 228600"/>
                <a:gd name="connsiteX4" fmla="*/ 68390 w 76200"/>
                <a:gd name="connsiteY4" fmla="*/ 0 h 228600"/>
                <a:gd name="connsiteX5" fmla="*/ 12954 w 76200"/>
                <a:gd name="connsiteY5"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228600">
                  <a:moveTo>
                    <a:pt x="12954" y="0"/>
                  </a:moveTo>
                  <a:lnTo>
                    <a:pt x="0" y="187928"/>
                  </a:lnTo>
                  <a:lnTo>
                    <a:pt x="40672" y="228600"/>
                  </a:lnTo>
                  <a:lnTo>
                    <a:pt x="81344" y="187928"/>
                  </a:lnTo>
                  <a:lnTo>
                    <a:pt x="68390" y="0"/>
                  </a:lnTo>
                  <a:lnTo>
                    <a:pt x="12954" y="0"/>
                  </a:lnTo>
                  <a:close/>
                </a:path>
              </a:pathLst>
            </a:custGeom>
            <a:grpFill/>
            <a:ln w="9525" cap="flat">
              <a:noFill/>
              <a:prstDash val="solid"/>
              <a:miter/>
            </a:ln>
          </p:spPr>
          <p:txBody>
            <a:bodyPr rtlCol="0" anchor="ctr"/>
            <a:lstStyle/>
            <a:p>
              <a:endParaRPr lang="it-IT" sz="1013"/>
            </a:p>
          </p:txBody>
        </p:sp>
      </p:grpSp>
      <p:grpSp>
        <p:nvGrpSpPr>
          <p:cNvPr id="734" name="Elemento grafico 528" descr="Programmatore">
            <a:extLst>
              <a:ext uri="{FF2B5EF4-FFF2-40B4-BE49-F238E27FC236}">
                <a16:creationId xmlns:a16="http://schemas.microsoft.com/office/drawing/2014/main" id="{4CB5165F-903B-7947-AD47-AD1D04C9A7CA}"/>
              </a:ext>
            </a:extLst>
          </p:cNvPr>
          <p:cNvGrpSpPr/>
          <p:nvPr/>
        </p:nvGrpSpPr>
        <p:grpSpPr>
          <a:xfrm>
            <a:off x="6410072" y="1890250"/>
            <a:ext cx="218517" cy="218517"/>
            <a:chOff x="8188800" y="5521800"/>
            <a:chExt cx="914400" cy="914400"/>
          </a:xfrm>
          <a:solidFill>
            <a:schemeClr val="accent3"/>
          </a:solidFill>
        </p:grpSpPr>
        <p:sp>
          <p:nvSpPr>
            <p:cNvPr id="735" name="Figura a mano libera 734">
              <a:extLst>
                <a:ext uri="{FF2B5EF4-FFF2-40B4-BE49-F238E27FC236}">
                  <a16:creationId xmlns:a16="http://schemas.microsoft.com/office/drawing/2014/main" id="{016279A2-3917-D345-9E17-86CB6BB37E77}"/>
                </a:ext>
              </a:extLst>
            </p:cNvPr>
            <p:cNvSpPr/>
            <p:nvPr/>
          </p:nvSpPr>
          <p:spPr>
            <a:xfrm>
              <a:off x="8493600" y="56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36" name="Figura a mano libera 735">
              <a:extLst>
                <a:ext uri="{FF2B5EF4-FFF2-40B4-BE49-F238E27FC236}">
                  <a16:creationId xmlns:a16="http://schemas.microsoft.com/office/drawing/2014/main" id="{58E633A8-DA38-0644-A012-BDABA2D0743D}"/>
                </a:ext>
              </a:extLst>
            </p:cNvPr>
            <p:cNvSpPr/>
            <p:nvPr/>
          </p:nvSpPr>
          <p:spPr>
            <a:xfrm>
              <a:off x="8340902" y="5960045"/>
              <a:ext cx="609600" cy="352425"/>
            </a:xfrm>
            <a:custGeom>
              <a:avLst/>
              <a:gdLst>
                <a:gd name="connsiteX0" fmla="*/ 581323 w 609600"/>
                <a:gd name="connsiteY0" fmla="*/ 113348 h 352425"/>
                <a:gd name="connsiteX1" fmla="*/ 553701 w 609600"/>
                <a:gd name="connsiteY1" fmla="*/ 62294 h 352425"/>
                <a:gd name="connsiteX2" fmla="*/ 419398 w 609600"/>
                <a:gd name="connsiteY2" fmla="*/ 3334 h 352425"/>
                <a:gd name="connsiteX3" fmla="*/ 402539 w 609600"/>
                <a:gd name="connsiteY3" fmla="*/ 0 h 352425"/>
                <a:gd name="connsiteX4" fmla="*/ 208705 w 609600"/>
                <a:gd name="connsiteY4" fmla="*/ 0 h 352425"/>
                <a:gd name="connsiteX5" fmla="*/ 191560 w 609600"/>
                <a:gd name="connsiteY5" fmla="*/ 3143 h 352425"/>
                <a:gd name="connsiteX6" fmla="*/ 56496 w 609600"/>
                <a:gd name="connsiteY6" fmla="*/ 62294 h 352425"/>
                <a:gd name="connsiteX7" fmla="*/ 28873 w 609600"/>
                <a:gd name="connsiteY7" fmla="*/ 113348 h 352425"/>
                <a:gd name="connsiteX8" fmla="*/ 298 w 609600"/>
                <a:gd name="connsiteY8" fmla="*/ 277082 h 352425"/>
                <a:gd name="connsiteX9" fmla="*/ 15348 w 609600"/>
                <a:gd name="connsiteY9" fmla="*/ 313087 h 352425"/>
                <a:gd name="connsiteX10" fmla="*/ 80594 w 609600"/>
                <a:gd name="connsiteY10" fmla="*/ 356140 h 352425"/>
                <a:gd name="connsiteX11" fmla="*/ 80594 w 609600"/>
                <a:gd name="connsiteY11" fmla="*/ 149924 h 352425"/>
                <a:gd name="connsiteX12" fmla="*/ 123837 w 609600"/>
                <a:gd name="connsiteY12" fmla="*/ 106679 h 352425"/>
                <a:gd name="connsiteX13" fmla="*/ 124123 w 609600"/>
                <a:gd name="connsiteY13" fmla="*/ 106680 h 352425"/>
                <a:gd name="connsiteX14" fmla="*/ 486073 w 609600"/>
                <a:gd name="connsiteY14" fmla="*/ 106680 h 352425"/>
                <a:gd name="connsiteX15" fmla="*/ 529317 w 609600"/>
                <a:gd name="connsiteY15" fmla="*/ 149924 h 352425"/>
                <a:gd name="connsiteX16" fmla="*/ 529317 w 609600"/>
                <a:gd name="connsiteY16" fmla="*/ 350901 h 352425"/>
                <a:gd name="connsiteX17" fmla="*/ 598087 w 609600"/>
                <a:gd name="connsiteY17" fmla="*/ 307753 h 352425"/>
                <a:gd name="connsiteX18" fmla="*/ 609898 w 609600"/>
                <a:gd name="connsiteY18" fmla="*/ 282988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352425">
                  <a:moveTo>
                    <a:pt x="581323" y="113348"/>
                  </a:moveTo>
                  <a:cubicBezTo>
                    <a:pt x="578725" y="93506"/>
                    <a:pt x="568888" y="75324"/>
                    <a:pt x="553701" y="62294"/>
                  </a:cubicBezTo>
                  <a:cubicBezTo>
                    <a:pt x="513007" y="34428"/>
                    <a:pt x="467454" y="14430"/>
                    <a:pt x="419398" y="3334"/>
                  </a:cubicBezTo>
                  <a:cubicBezTo>
                    <a:pt x="413969" y="2096"/>
                    <a:pt x="408254" y="1048"/>
                    <a:pt x="402539" y="0"/>
                  </a:cubicBezTo>
                  <a:cubicBezTo>
                    <a:pt x="343471" y="37849"/>
                    <a:pt x="267774" y="37849"/>
                    <a:pt x="208705" y="0"/>
                  </a:cubicBezTo>
                  <a:lnTo>
                    <a:pt x="191560" y="3143"/>
                  </a:lnTo>
                  <a:cubicBezTo>
                    <a:pt x="143460" y="14910"/>
                    <a:pt x="97763" y="34922"/>
                    <a:pt x="56496" y="62294"/>
                  </a:cubicBezTo>
                  <a:cubicBezTo>
                    <a:pt x="39541" y="73152"/>
                    <a:pt x="32493" y="93345"/>
                    <a:pt x="28873" y="113348"/>
                  </a:cubicBezTo>
                  <a:lnTo>
                    <a:pt x="298" y="277082"/>
                  </a:lnTo>
                  <a:cubicBezTo>
                    <a:pt x="-1412" y="290901"/>
                    <a:pt x="4313" y="304594"/>
                    <a:pt x="15348" y="313087"/>
                  </a:cubicBezTo>
                  <a:lnTo>
                    <a:pt x="80594" y="356140"/>
                  </a:lnTo>
                  <a:lnTo>
                    <a:pt x="80594" y="149924"/>
                  </a:lnTo>
                  <a:cubicBezTo>
                    <a:pt x="80593" y="126041"/>
                    <a:pt x="99954" y="106680"/>
                    <a:pt x="123837" y="106679"/>
                  </a:cubicBezTo>
                  <a:cubicBezTo>
                    <a:pt x="123932" y="106679"/>
                    <a:pt x="124028" y="106679"/>
                    <a:pt x="124123" y="106680"/>
                  </a:cubicBezTo>
                  <a:lnTo>
                    <a:pt x="486073" y="106680"/>
                  </a:lnTo>
                  <a:cubicBezTo>
                    <a:pt x="509956" y="106680"/>
                    <a:pt x="529317" y="126041"/>
                    <a:pt x="529317" y="149924"/>
                  </a:cubicBezTo>
                  <a:lnTo>
                    <a:pt x="529317" y="350901"/>
                  </a:lnTo>
                  <a:lnTo>
                    <a:pt x="598087" y="307753"/>
                  </a:lnTo>
                  <a:cubicBezTo>
                    <a:pt x="606229" y="302255"/>
                    <a:pt x="610751" y="292775"/>
                    <a:pt x="609898" y="282988"/>
                  </a:cubicBezTo>
                  <a:close/>
                </a:path>
              </a:pathLst>
            </a:custGeom>
            <a:grpFill/>
            <a:ln w="9525" cap="flat">
              <a:noFill/>
              <a:prstDash val="solid"/>
              <a:miter/>
            </a:ln>
          </p:spPr>
          <p:txBody>
            <a:bodyPr rtlCol="0" anchor="ctr"/>
            <a:lstStyle/>
            <a:p>
              <a:endParaRPr lang="it-IT" sz="1013"/>
            </a:p>
          </p:txBody>
        </p:sp>
        <p:sp>
          <p:nvSpPr>
            <p:cNvPr id="737" name="Figura a mano libera 736">
              <a:extLst>
                <a:ext uri="{FF2B5EF4-FFF2-40B4-BE49-F238E27FC236}">
                  <a16:creationId xmlns:a16="http://schemas.microsoft.com/office/drawing/2014/main" id="{4B6FD85D-0863-E147-999E-CD261D99ABCE}"/>
                </a:ext>
              </a:extLst>
            </p:cNvPr>
            <p:cNvSpPr/>
            <p:nvPr/>
          </p:nvSpPr>
          <p:spPr>
            <a:xfrm>
              <a:off x="8367965" y="6085773"/>
              <a:ext cx="552450" cy="295275"/>
            </a:xfrm>
            <a:custGeom>
              <a:avLst/>
              <a:gdLst>
                <a:gd name="connsiteX0" fmla="*/ 483489 w 552450"/>
                <a:gd name="connsiteY0" fmla="*/ 261558 h 295275"/>
                <a:gd name="connsiteX1" fmla="*/ 483489 w 552450"/>
                <a:gd name="connsiteY1" fmla="*/ 24195 h 295275"/>
                <a:gd name="connsiteX2" fmla="*/ 459297 w 552450"/>
                <a:gd name="connsiteY2" fmla="*/ 0 h 295275"/>
                <a:gd name="connsiteX3" fmla="*/ 459010 w 552450"/>
                <a:gd name="connsiteY3" fmla="*/ 2 h 295275"/>
                <a:gd name="connsiteX4" fmla="*/ 97060 w 552450"/>
                <a:gd name="connsiteY4" fmla="*/ 2 h 295275"/>
                <a:gd name="connsiteX5" fmla="*/ 72866 w 552450"/>
                <a:gd name="connsiteY5" fmla="*/ 24195 h 295275"/>
                <a:gd name="connsiteX6" fmla="*/ 72866 w 552450"/>
                <a:gd name="connsiteY6" fmla="*/ 261558 h 295275"/>
                <a:gd name="connsiteX7" fmla="*/ 0 w 552450"/>
                <a:gd name="connsiteY7" fmla="*/ 261558 h 295275"/>
                <a:gd name="connsiteX8" fmla="*/ 0 w 552450"/>
                <a:gd name="connsiteY8" fmla="*/ 273655 h 295275"/>
                <a:gd name="connsiteX9" fmla="*/ 24194 w 552450"/>
                <a:gd name="connsiteY9" fmla="*/ 297849 h 295275"/>
                <a:gd name="connsiteX10" fmla="*/ 531876 w 552450"/>
                <a:gd name="connsiteY10" fmla="*/ 297849 h 295275"/>
                <a:gd name="connsiteX11" fmla="*/ 556070 w 552450"/>
                <a:gd name="connsiteY11" fmla="*/ 273655 h 295275"/>
                <a:gd name="connsiteX12" fmla="*/ 556070 w 552450"/>
                <a:gd name="connsiteY12" fmla="*/ 261558 h 295275"/>
                <a:gd name="connsiteX13" fmla="*/ 228695 w 552450"/>
                <a:gd name="connsiteY13" fmla="*/ 182025 h 295275"/>
                <a:gd name="connsiteX14" fmla="*/ 215265 w 552450"/>
                <a:gd name="connsiteY14" fmla="*/ 195455 h 295275"/>
                <a:gd name="connsiteX15" fmla="*/ 161830 w 552450"/>
                <a:gd name="connsiteY15" fmla="*/ 142020 h 295275"/>
                <a:gd name="connsiteX16" fmla="*/ 215265 w 552450"/>
                <a:gd name="connsiteY16" fmla="*/ 88584 h 295275"/>
                <a:gd name="connsiteX17" fmla="*/ 228695 w 552450"/>
                <a:gd name="connsiteY17" fmla="*/ 102015 h 295275"/>
                <a:gd name="connsiteX18" fmla="*/ 188786 w 552450"/>
                <a:gd name="connsiteY18" fmla="*/ 142020 h 295275"/>
                <a:gd name="connsiteX19" fmla="*/ 264224 w 552450"/>
                <a:gd name="connsiteY19" fmla="*/ 202122 h 295275"/>
                <a:gd name="connsiteX20" fmla="*/ 246602 w 552450"/>
                <a:gd name="connsiteY20" fmla="*/ 194788 h 295275"/>
                <a:gd name="connsiteX21" fmla="*/ 291275 w 552450"/>
                <a:gd name="connsiteY21" fmla="*/ 86965 h 295275"/>
                <a:gd name="connsiteX22" fmla="*/ 308801 w 552450"/>
                <a:gd name="connsiteY22" fmla="*/ 94299 h 295275"/>
                <a:gd name="connsiteX23" fmla="*/ 340424 w 552450"/>
                <a:gd name="connsiteY23" fmla="*/ 195455 h 295275"/>
                <a:gd name="connsiteX24" fmla="*/ 326993 w 552450"/>
                <a:gd name="connsiteY24" fmla="*/ 182025 h 295275"/>
                <a:gd name="connsiteX25" fmla="*/ 366903 w 552450"/>
                <a:gd name="connsiteY25" fmla="*/ 142020 h 295275"/>
                <a:gd name="connsiteX26" fmla="*/ 326993 w 552450"/>
                <a:gd name="connsiteY26" fmla="*/ 102015 h 295275"/>
                <a:gd name="connsiteX27" fmla="*/ 340424 w 552450"/>
                <a:gd name="connsiteY27" fmla="*/ 88584 h 295275"/>
                <a:gd name="connsiteX28" fmla="*/ 393859 w 552450"/>
                <a:gd name="connsiteY28" fmla="*/ 14202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52450" h="295275">
                  <a:moveTo>
                    <a:pt x="483489" y="261558"/>
                  </a:moveTo>
                  <a:lnTo>
                    <a:pt x="483489" y="24195"/>
                  </a:lnTo>
                  <a:cubicBezTo>
                    <a:pt x="483490" y="10834"/>
                    <a:pt x="472659" y="1"/>
                    <a:pt x="459297" y="0"/>
                  </a:cubicBezTo>
                  <a:cubicBezTo>
                    <a:pt x="459201" y="0"/>
                    <a:pt x="459106" y="1"/>
                    <a:pt x="459010" y="2"/>
                  </a:cubicBezTo>
                  <a:lnTo>
                    <a:pt x="97060" y="2"/>
                  </a:lnTo>
                  <a:cubicBezTo>
                    <a:pt x="83698" y="2"/>
                    <a:pt x="72866" y="10834"/>
                    <a:pt x="72866" y="24195"/>
                  </a:cubicBezTo>
                  <a:lnTo>
                    <a:pt x="72866" y="261558"/>
                  </a:lnTo>
                  <a:lnTo>
                    <a:pt x="0" y="261558"/>
                  </a:lnTo>
                  <a:lnTo>
                    <a:pt x="0" y="273655"/>
                  </a:lnTo>
                  <a:cubicBezTo>
                    <a:pt x="52" y="286995"/>
                    <a:pt x="10854" y="297796"/>
                    <a:pt x="24194" y="297849"/>
                  </a:cubicBezTo>
                  <a:lnTo>
                    <a:pt x="531876" y="297849"/>
                  </a:lnTo>
                  <a:cubicBezTo>
                    <a:pt x="545216" y="297796"/>
                    <a:pt x="556017" y="286995"/>
                    <a:pt x="556070" y="273655"/>
                  </a:cubicBezTo>
                  <a:lnTo>
                    <a:pt x="556070" y="261558"/>
                  </a:lnTo>
                  <a:close/>
                  <a:moveTo>
                    <a:pt x="228695" y="182025"/>
                  </a:moveTo>
                  <a:lnTo>
                    <a:pt x="215265" y="195455"/>
                  </a:lnTo>
                  <a:lnTo>
                    <a:pt x="161830" y="142020"/>
                  </a:lnTo>
                  <a:lnTo>
                    <a:pt x="215265" y="88584"/>
                  </a:lnTo>
                  <a:lnTo>
                    <a:pt x="228695" y="102015"/>
                  </a:lnTo>
                  <a:lnTo>
                    <a:pt x="188786" y="142020"/>
                  </a:lnTo>
                  <a:close/>
                  <a:moveTo>
                    <a:pt x="264224" y="202122"/>
                  </a:moveTo>
                  <a:lnTo>
                    <a:pt x="246602" y="194788"/>
                  </a:lnTo>
                  <a:lnTo>
                    <a:pt x="291275" y="86965"/>
                  </a:lnTo>
                  <a:lnTo>
                    <a:pt x="308801" y="94299"/>
                  </a:lnTo>
                  <a:close/>
                  <a:moveTo>
                    <a:pt x="340424" y="195455"/>
                  </a:moveTo>
                  <a:lnTo>
                    <a:pt x="326993" y="182025"/>
                  </a:lnTo>
                  <a:lnTo>
                    <a:pt x="366903" y="142020"/>
                  </a:lnTo>
                  <a:lnTo>
                    <a:pt x="326993" y="102015"/>
                  </a:lnTo>
                  <a:lnTo>
                    <a:pt x="340424" y="88584"/>
                  </a:lnTo>
                  <a:lnTo>
                    <a:pt x="393859" y="142020"/>
                  </a:lnTo>
                  <a:close/>
                </a:path>
              </a:pathLst>
            </a:custGeom>
            <a:grpFill/>
            <a:ln w="9525" cap="flat">
              <a:noFill/>
              <a:prstDash val="solid"/>
              <a:miter/>
            </a:ln>
          </p:spPr>
          <p:txBody>
            <a:bodyPr rtlCol="0" anchor="ctr"/>
            <a:lstStyle/>
            <a:p>
              <a:endParaRPr lang="it-IT" sz="1013"/>
            </a:p>
          </p:txBody>
        </p:sp>
      </p:grpSp>
      <p:grpSp>
        <p:nvGrpSpPr>
          <p:cNvPr id="760" name="Elemento grafico 530" descr="Pilota">
            <a:extLst>
              <a:ext uri="{FF2B5EF4-FFF2-40B4-BE49-F238E27FC236}">
                <a16:creationId xmlns:a16="http://schemas.microsoft.com/office/drawing/2014/main" id="{0F00626F-D01B-8D4F-BD85-B03CD3E64F95}"/>
              </a:ext>
            </a:extLst>
          </p:cNvPr>
          <p:cNvGrpSpPr/>
          <p:nvPr/>
        </p:nvGrpSpPr>
        <p:grpSpPr>
          <a:xfrm>
            <a:off x="6772890" y="1890250"/>
            <a:ext cx="218517" cy="218517"/>
            <a:chOff x="8338800" y="5671800"/>
            <a:chExt cx="914400" cy="914400"/>
          </a:xfrm>
          <a:solidFill>
            <a:schemeClr val="accent3"/>
          </a:solidFill>
        </p:grpSpPr>
        <p:sp>
          <p:nvSpPr>
            <p:cNvPr id="761" name="Figura a mano libera 760">
              <a:extLst>
                <a:ext uri="{FF2B5EF4-FFF2-40B4-BE49-F238E27FC236}">
                  <a16:creationId xmlns:a16="http://schemas.microsoft.com/office/drawing/2014/main" id="{3FDF8563-449D-6342-ADBD-6075A11B85DC}"/>
                </a:ext>
              </a:extLst>
            </p:cNvPr>
            <p:cNvSpPr/>
            <p:nvPr/>
          </p:nvSpPr>
          <p:spPr>
            <a:xfrm>
              <a:off x="8491200" y="6172244"/>
              <a:ext cx="609600" cy="276225"/>
            </a:xfrm>
            <a:custGeom>
              <a:avLst/>
              <a:gdLst>
                <a:gd name="connsiteX0" fmla="*/ 579120 w 609600"/>
                <a:gd name="connsiteY0" fmla="*/ 67056 h 276225"/>
                <a:gd name="connsiteX1" fmla="*/ 447675 w 609600"/>
                <a:gd name="connsiteY1" fmla="*/ 381 h 276225"/>
                <a:gd name="connsiteX2" fmla="*/ 342900 w 609600"/>
                <a:gd name="connsiteY2" fmla="*/ 185356 h 276225"/>
                <a:gd name="connsiteX3" fmla="*/ 341757 w 609600"/>
                <a:gd name="connsiteY3" fmla="*/ 185356 h 276225"/>
                <a:gd name="connsiteX4" fmla="*/ 332232 w 609600"/>
                <a:gd name="connsiteY4" fmla="*/ 52006 h 276225"/>
                <a:gd name="connsiteX5" fmla="*/ 277082 w 609600"/>
                <a:gd name="connsiteY5" fmla="*/ 52006 h 276225"/>
                <a:gd name="connsiteX6" fmla="*/ 267557 w 609600"/>
                <a:gd name="connsiteY6" fmla="*/ 185356 h 276225"/>
                <a:gd name="connsiteX7" fmla="*/ 266700 w 609600"/>
                <a:gd name="connsiteY7" fmla="*/ 185356 h 276225"/>
                <a:gd name="connsiteX8" fmla="*/ 161925 w 609600"/>
                <a:gd name="connsiteY8" fmla="*/ 0 h 276225"/>
                <a:gd name="connsiteX9" fmla="*/ 30385 w 609600"/>
                <a:gd name="connsiteY9" fmla="*/ 66675 h 276225"/>
                <a:gd name="connsiteX10" fmla="*/ 0 w 609600"/>
                <a:gd name="connsiteY10" fmla="*/ 128206 h 276225"/>
                <a:gd name="connsiteX11" fmla="*/ 0 w 609600"/>
                <a:gd name="connsiteY11" fmla="*/ 280607 h 276225"/>
                <a:gd name="connsiteX12" fmla="*/ 609600 w 609600"/>
                <a:gd name="connsiteY12" fmla="*/ 280607 h 276225"/>
                <a:gd name="connsiteX13" fmla="*/ 609600 w 609600"/>
                <a:gd name="connsiteY13" fmla="*/ 128206 h 276225"/>
                <a:gd name="connsiteX14" fmla="*/ 579120 w 609600"/>
                <a:gd name="connsiteY14" fmla="*/ 67056 h 276225"/>
                <a:gd name="connsiteX15" fmla="*/ 542925 w 609600"/>
                <a:gd name="connsiteY15" fmla="*/ 175831 h 276225"/>
                <a:gd name="connsiteX16" fmla="*/ 447675 w 609600"/>
                <a:gd name="connsiteY16" fmla="*/ 175831 h 276225"/>
                <a:gd name="connsiteX17" fmla="*/ 447675 w 609600"/>
                <a:gd name="connsiteY17" fmla="*/ 156781 h 276225"/>
                <a:gd name="connsiteX18" fmla="*/ 542925 w 609600"/>
                <a:gd name="connsiteY18" fmla="*/ 156781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276225">
                  <a:moveTo>
                    <a:pt x="579120" y="67056"/>
                  </a:moveTo>
                  <a:cubicBezTo>
                    <a:pt x="539830" y="36853"/>
                    <a:pt x="495253" y="14242"/>
                    <a:pt x="447675" y="381"/>
                  </a:cubicBezTo>
                  <a:lnTo>
                    <a:pt x="342900" y="185356"/>
                  </a:lnTo>
                  <a:lnTo>
                    <a:pt x="341757" y="185356"/>
                  </a:lnTo>
                  <a:lnTo>
                    <a:pt x="332232" y="52006"/>
                  </a:lnTo>
                  <a:lnTo>
                    <a:pt x="277082" y="52006"/>
                  </a:lnTo>
                  <a:lnTo>
                    <a:pt x="267557" y="185356"/>
                  </a:lnTo>
                  <a:lnTo>
                    <a:pt x="266700" y="185356"/>
                  </a:lnTo>
                  <a:lnTo>
                    <a:pt x="161925" y="0"/>
                  </a:lnTo>
                  <a:cubicBezTo>
                    <a:pt x="114976" y="15487"/>
                    <a:pt x="70631" y="37965"/>
                    <a:pt x="30385" y="66675"/>
                  </a:cubicBezTo>
                  <a:cubicBezTo>
                    <a:pt x="11474" y="81536"/>
                    <a:pt x="304" y="104157"/>
                    <a:pt x="0" y="128206"/>
                  </a:cubicBezTo>
                  <a:lnTo>
                    <a:pt x="0" y="280607"/>
                  </a:lnTo>
                  <a:lnTo>
                    <a:pt x="609600" y="280607"/>
                  </a:lnTo>
                  <a:lnTo>
                    <a:pt x="609600" y="128206"/>
                  </a:lnTo>
                  <a:cubicBezTo>
                    <a:pt x="609159" y="104275"/>
                    <a:pt x="597964" y="81815"/>
                    <a:pt x="579120" y="67056"/>
                  </a:cubicBezTo>
                  <a:close/>
                  <a:moveTo>
                    <a:pt x="542925" y="175831"/>
                  </a:moveTo>
                  <a:lnTo>
                    <a:pt x="447675" y="175831"/>
                  </a:lnTo>
                  <a:lnTo>
                    <a:pt x="447675" y="156781"/>
                  </a:lnTo>
                  <a:lnTo>
                    <a:pt x="542925" y="156781"/>
                  </a:lnTo>
                  <a:close/>
                </a:path>
              </a:pathLst>
            </a:custGeom>
            <a:grpFill/>
            <a:ln w="9525" cap="flat">
              <a:noFill/>
              <a:prstDash val="solid"/>
              <a:miter/>
            </a:ln>
          </p:spPr>
          <p:txBody>
            <a:bodyPr rtlCol="0" anchor="ctr"/>
            <a:lstStyle/>
            <a:p>
              <a:endParaRPr lang="it-IT" sz="1013"/>
            </a:p>
          </p:txBody>
        </p:sp>
        <p:sp>
          <p:nvSpPr>
            <p:cNvPr id="762" name="Figura a mano libera 761">
              <a:extLst>
                <a:ext uri="{FF2B5EF4-FFF2-40B4-BE49-F238E27FC236}">
                  <a16:creationId xmlns:a16="http://schemas.microsoft.com/office/drawing/2014/main" id="{D345964A-CDE8-B84A-A53E-8842432EE121}"/>
                </a:ext>
              </a:extLst>
            </p:cNvPr>
            <p:cNvSpPr/>
            <p:nvPr/>
          </p:nvSpPr>
          <p:spPr>
            <a:xfrm>
              <a:off x="8644076" y="5956502"/>
              <a:ext cx="304800" cy="161925"/>
            </a:xfrm>
            <a:custGeom>
              <a:avLst/>
              <a:gdLst>
                <a:gd name="connsiteX0" fmla="*/ 297942 w 304800"/>
                <a:gd name="connsiteY0" fmla="*/ 2858 h 161925"/>
                <a:gd name="connsiteX1" fmla="*/ 296894 w 304800"/>
                <a:gd name="connsiteY1" fmla="*/ 3524 h 161925"/>
                <a:gd name="connsiteX2" fmla="*/ 295751 w 304800"/>
                <a:gd name="connsiteY2" fmla="*/ 4096 h 161925"/>
                <a:gd name="connsiteX3" fmla="*/ 157734 w 304800"/>
                <a:gd name="connsiteY3" fmla="*/ 37719 h 161925"/>
                <a:gd name="connsiteX4" fmla="*/ 667 w 304800"/>
                <a:gd name="connsiteY4" fmla="*/ 1048 h 161925"/>
                <a:gd name="connsiteX5" fmla="*/ 0 w 304800"/>
                <a:gd name="connsiteY5" fmla="*/ 1048 h 161925"/>
                <a:gd name="connsiteX6" fmla="*/ 0 w 304800"/>
                <a:gd name="connsiteY6" fmla="*/ 11240 h 161925"/>
                <a:gd name="connsiteX7" fmla="*/ 152400 w 304800"/>
                <a:gd name="connsiteY7" fmla="*/ 163640 h 161925"/>
                <a:gd name="connsiteX8" fmla="*/ 304800 w 304800"/>
                <a:gd name="connsiteY8" fmla="*/ 11240 h 161925"/>
                <a:gd name="connsiteX9" fmla="*/ 304229 w 304800"/>
                <a:gd name="connsiteY9"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161925">
                  <a:moveTo>
                    <a:pt x="297942" y="2858"/>
                  </a:moveTo>
                  <a:lnTo>
                    <a:pt x="296894" y="3524"/>
                  </a:lnTo>
                  <a:lnTo>
                    <a:pt x="295751" y="4096"/>
                  </a:lnTo>
                  <a:cubicBezTo>
                    <a:pt x="253192" y="26434"/>
                    <a:pt x="205799" y="37979"/>
                    <a:pt x="157734" y="37719"/>
                  </a:cubicBezTo>
                  <a:cubicBezTo>
                    <a:pt x="103313" y="37243"/>
                    <a:pt x="49672" y="24719"/>
                    <a:pt x="667" y="1048"/>
                  </a:cubicBezTo>
                  <a:lnTo>
                    <a:pt x="0" y="1048"/>
                  </a:lnTo>
                  <a:cubicBezTo>
                    <a:pt x="0" y="4477"/>
                    <a:pt x="0" y="7810"/>
                    <a:pt x="0" y="11240"/>
                  </a:cubicBezTo>
                  <a:cubicBezTo>
                    <a:pt x="0" y="95408"/>
                    <a:pt x="68231" y="163640"/>
                    <a:pt x="152400" y="163640"/>
                  </a:cubicBezTo>
                  <a:cubicBezTo>
                    <a:pt x="236569" y="163640"/>
                    <a:pt x="304800" y="95408"/>
                    <a:pt x="304800" y="11240"/>
                  </a:cubicBezTo>
                  <a:cubicBezTo>
                    <a:pt x="304800" y="7430"/>
                    <a:pt x="304800" y="3715"/>
                    <a:pt x="304229" y="0"/>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7479D104-214E-0B42-92A4-EBE24AB37D64}"/>
                </a:ext>
              </a:extLst>
            </p:cNvPr>
            <p:cNvSpPr/>
            <p:nvPr/>
          </p:nvSpPr>
          <p:spPr>
            <a:xfrm>
              <a:off x="8560396" y="5728949"/>
              <a:ext cx="466725" cy="228600"/>
            </a:xfrm>
            <a:custGeom>
              <a:avLst/>
              <a:gdLst>
                <a:gd name="connsiteX0" fmla="*/ 464204 w 466725"/>
                <a:gd name="connsiteY0" fmla="*/ 57151 h 228600"/>
                <a:gd name="connsiteX1" fmla="*/ 264846 w 466725"/>
                <a:gd name="connsiteY1" fmla="*/ 3811 h 228600"/>
                <a:gd name="connsiteX2" fmla="*/ 207029 w 466725"/>
                <a:gd name="connsiteY2" fmla="*/ 3811 h 228600"/>
                <a:gd name="connsiteX3" fmla="*/ 7004 w 466725"/>
                <a:gd name="connsiteY3" fmla="*/ 57151 h 228600"/>
                <a:gd name="connsiteX4" fmla="*/ 343 w 466725"/>
                <a:gd name="connsiteY4" fmla="*/ 68859 h 228600"/>
                <a:gd name="connsiteX5" fmla="*/ 3290 w 466725"/>
                <a:gd name="connsiteY5" fmla="*/ 73534 h 228600"/>
                <a:gd name="connsiteX6" fmla="*/ 66250 w 466725"/>
                <a:gd name="connsiteY6" fmla="*/ 127065 h 228600"/>
                <a:gd name="connsiteX7" fmla="*/ 66250 w 466725"/>
                <a:gd name="connsiteY7" fmla="*/ 159736 h 228600"/>
                <a:gd name="connsiteX8" fmla="*/ 84062 w 466725"/>
                <a:gd name="connsiteY8" fmla="*/ 193645 h 228600"/>
                <a:gd name="connsiteX9" fmla="*/ 96349 w 466725"/>
                <a:gd name="connsiteY9" fmla="*/ 202122 h 228600"/>
                <a:gd name="connsiteX10" fmla="*/ 366192 w 466725"/>
                <a:gd name="connsiteY10" fmla="*/ 206408 h 228600"/>
                <a:gd name="connsiteX11" fmla="*/ 385909 w 466725"/>
                <a:gd name="connsiteY11" fmla="*/ 193645 h 228600"/>
                <a:gd name="connsiteX12" fmla="*/ 404959 w 466725"/>
                <a:gd name="connsiteY12" fmla="*/ 158974 h 228600"/>
                <a:gd name="connsiteX13" fmla="*/ 404959 w 466725"/>
                <a:gd name="connsiteY13" fmla="*/ 127160 h 228600"/>
                <a:gd name="connsiteX14" fmla="*/ 467919 w 466725"/>
                <a:gd name="connsiteY14" fmla="*/ 73630 h 228600"/>
                <a:gd name="connsiteX15" fmla="*/ 469037 w 466725"/>
                <a:gd name="connsiteY15" fmla="*/ 60206 h 228600"/>
                <a:gd name="connsiteX16" fmla="*/ 464204 w 466725"/>
                <a:gd name="connsiteY16" fmla="*/ 57151 h 228600"/>
                <a:gd name="connsiteX17" fmla="*/ 186265 w 466725"/>
                <a:gd name="connsiteY17" fmla="*/ 61723 h 228600"/>
                <a:gd name="connsiteX18" fmla="*/ 210935 w 466725"/>
                <a:gd name="connsiteY18" fmla="*/ 65819 h 228600"/>
                <a:gd name="connsiteX19" fmla="*/ 251727 w 466725"/>
                <a:gd name="connsiteY19" fmla="*/ 56891 h 228600"/>
                <a:gd name="connsiteX20" fmla="*/ 260655 w 466725"/>
                <a:gd name="connsiteY20" fmla="*/ 65819 h 228600"/>
                <a:gd name="connsiteX21" fmla="*/ 285325 w 466725"/>
                <a:gd name="connsiteY21" fmla="*/ 61723 h 228600"/>
                <a:gd name="connsiteX22" fmla="*/ 359429 w 466725"/>
                <a:gd name="connsiteY22" fmla="*/ 61723 h 228600"/>
                <a:gd name="connsiteX23" fmla="*/ 352857 w 466725"/>
                <a:gd name="connsiteY23" fmla="*/ 65533 h 228600"/>
                <a:gd name="connsiteX24" fmla="*/ 332664 w 466725"/>
                <a:gd name="connsiteY24" fmla="*/ 71534 h 228600"/>
                <a:gd name="connsiteX25" fmla="*/ 263132 w 466725"/>
                <a:gd name="connsiteY25" fmla="*/ 85726 h 228600"/>
                <a:gd name="connsiteX26" fmla="*/ 225738 w 466725"/>
                <a:gd name="connsiteY26" fmla="*/ 103388 h 228600"/>
                <a:gd name="connsiteX27" fmla="*/ 208077 w 466725"/>
                <a:gd name="connsiteY27" fmla="*/ 85726 h 228600"/>
                <a:gd name="connsiteX28" fmla="*/ 138545 w 466725"/>
                <a:gd name="connsiteY28" fmla="*/ 72010 h 228600"/>
                <a:gd name="connsiteX29" fmla="*/ 118352 w 466725"/>
                <a:gd name="connsiteY29" fmla="*/ 66010 h 228600"/>
                <a:gd name="connsiteX30" fmla="*/ 111779 w 466725"/>
                <a:gd name="connsiteY30" fmla="*/ 62200 h 228600"/>
                <a:gd name="connsiteX31" fmla="*/ 378479 w 466725"/>
                <a:gd name="connsiteY31" fmla="*/ 161926 h 228600"/>
                <a:gd name="connsiteX32" fmla="*/ 92729 w 466725"/>
                <a:gd name="connsiteY32" fmla="*/ 161926 h 228600"/>
                <a:gd name="connsiteX33" fmla="*/ 92729 w 466725"/>
                <a:gd name="connsiteY33" fmla="*/ 133351 h 228600"/>
                <a:gd name="connsiteX34" fmla="*/ 378479 w 466725"/>
                <a:gd name="connsiteY34" fmla="*/ 13335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6725" h="228600">
                  <a:moveTo>
                    <a:pt x="464204" y="57151"/>
                  </a:moveTo>
                  <a:lnTo>
                    <a:pt x="264846" y="3811"/>
                  </a:lnTo>
                  <a:cubicBezTo>
                    <a:pt x="245909" y="-1270"/>
                    <a:pt x="225967" y="-1270"/>
                    <a:pt x="207029" y="3811"/>
                  </a:cubicBezTo>
                  <a:lnTo>
                    <a:pt x="7004" y="57151"/>
                  </a:lnTo>
                  <a:cubicBezTo>
                    <a:pt x="1931" y="58545"/>
                    <a:pt x="-1051" y="63786"/>
                    <a:pt x="343" y="68859"/>
                  </a:cubicBezTo>
                  <a:cubicBezTo>
                    <a:pt x="842" y="70675"/>
                    <a:pt x="1867" y="72302"/>
                    <a:pt x="3290" y="73534"/>
                  </a:cubicBezTo>
                  <a:lnTo>
                    <a:pt x="66250" y="127065"/>
                  </a:lnTo>
                  <a:lnTo>
                    <a:pt x="66250" y="159736"/>
                  </a:lnTo>
                  <a:cubicBezTo>
                    <a:pt x="66260" y="173277"/>
                    <a:pt x="72917" y="185951"/>
                    <a:pt x="84062" y="193645"/>
                  </a:cubicBezTo>
                  <a:lnTo>
                    <a:pt x="96349" y="202122"/>
                  </a:lnTo>
                  <a:cubicBezTo>
                    <a:pt x="192742" y="247651"/>
                    <a:pt x="287992" y="247651"/>
                    <a:pt x="366192" y="206408"/>
                  </a:cubicBezTo>
                  <a:lnTo>
                    <a:pt x="385909" y="193645"/>
                  </a:lnTo>
                  <a:cubicBezTo>
                    <a:pt x="397749" y="186086"/>
                    <a:pt x="404928" y="173021"/>
                    <a:pt x="404959" y="158974"/>
                  </a:cubicBezTo>
                  <a:lnTo>
                    <a:pt x="404959" y="127160"/>
                  </a:lnTo>
                  <a:lnTo>
                    <a:pt x="467919" y="73630"/>
                  </a:lnTo>
                  <a:cubicBezTo>
                    <a:pt x="471935" y="70231"/>
                    <a:pt x="472435" y="64221"/>
                    <a:pt x="469037" y="60206"/>
                  </a:cubicBezTo>
                  <a:cubicBezTo>
                    <a:pt x="467776" y="58717"/>
                    <a:pt x="466090" y="57650"/>
                    <a:pt x="464204" y="57151"/>
                  </a:cubicBezTo>
                  <a:close/>
                  <a:moveTo>
                    <a:pt x="186265" y="61723"/>
                  </a:moveTo>
                  <a:cubicBezTo>
                    <a:pt x="194661" y="61681"/>
                    <a:pt x="203003" y="63066"/>
                    <a:pt x="210935" y="65819"/>
                  </a:cubicBezTo>
                  <a:cubicBezTo>
                    <a:pt x="219734" y="52089"/>
                    <a:pt x="237997" y="48092"/>
                    <a:pt x="251727" y="56891"/>
                  </a:cubicBezTo>
                  <a:cubicBezTo>
                    <a:pt x="255313" y="59189"/>
                    <a:pt x="258358" y="62234"/>
                    <a:pt x="260655" y="65819"/>
                  </a:cubicBezTo>
                  <a:cubicBezTo>
                    <a:pt x="268587" y="63066"/>
                    <a:pt x="276929" y="61681"/>
                    <a:pt x="285325" y="61723"/>
                  </a:cubicBezTo>
                  <a:lnTo>
                    <a:pt x="359429" y="61723"/>
                  </a:lnTo>
                  <a:lnTo>
                    <a:pt x="352857" y="65533"/>
                  </a:lnTo>
                  <a:cubicBezTo>
                    <a:pt x="346712" y="69139"/>
                    <a:pt x="339782" y="71198"/>
                    <a:pt x="332664" y="71534"/>
                  </a:cubicBezTo>
                  <a:cubicBezTo>
                    <a:pt x="308832" y="72129"/>
                    <a:pt x="285292" y="76934"/>
                    <a:pt x="263132" y="85726"/>
                  </a:cubicBezTo>
                  <a:cubicBezTo>
                    <a:pt x="257683" y="100929"/>
                    <a:pt x="240941" y="108837"/>
                    <a:pt x="225738" y="103388"/>
                  </a:cubicBezTo>
                  <a:cubicBezTo>
                    <a:pt x="217507" y="100438"/>
                    <a:pt x="211027" y="93958"/>
                    <a:pt x="208077" y="85726"/>
                  </a:cubicBezTo>
                  <a:cubicBezTo>
                    <a:pt x="185888" y="77097"/>
                    <a:pt x="162349" y="72453"/>
                    <a:pt x="138545" y="72010"/>
                  </a:cubicBezTo>
                  <a:cubicBezTo>
                    <a:pt x="131428" y="71674"/>
                    <a:pt x="124497" y="69615"/>
                    <a:pt x="118352" y="66010"/>
                  </a:cubicBezTo>
                  <a:lnTo>
                    <a:pt x="111779" y="62200"/>
                  </a:lnTo>
                  <a:close/>
                  <a:moveTo>
                    <a:pt x="378479" y="161926"/>
                  </a:moveTo>
                  <a:lnTo>
                    <a:pt x="92729" y="161926"/>
                  </a:lnTo>
                  <a:lnTo>
                    <a:pt x="92729" y="133351"/>
                  </a:lnTo>
                  <a:lnTo>
                    <a:pt x="378479" y="133351"/>
                  </a:lnTo>
                  <a:close/>
                </a:path>
              </a:pathLst>
            </a:custGeom>
            <a:grpFill/>
            <a:ln w="9525" cap="flat">
              <a:noFill/>
              <a:prstDash val="solid"/>
              <a:miter/>
            </a:ln>
          </p:spPr>
          <p:txBody>
            <a:bodyPr rtlCol="0" anchor="ctr"/>
            <a:lstStyle/>
            <a:p>
              <a:endParaRPr lang="it-IT" sz="1013"/>
            </a:p>
          </p:txBody>
        </p:sp>
        <p:sp>
          <p:nvSpPr>
            <p:cNvPr id="764" name="Figura a mano libera 763">
              <a:extLst>
                <a:ext uri="{FF2B5EF4-FFF2-40B4-BE49-F238E27FC236}">
                  <a16:creationId xmlns:a16="http://schemas.microsoft.com/office/drawing/2014/main" id="{1A3D0472-2E53-C84C-BA48-DBAA1AF4E54A}"/>
                </a:ext>
              </a:extLst>
            </p:cNvPr>
            <p:cNvSpPr/>
            <p:nvPr/>
          </p:nvSpPr>
          <p:spPr>
            <a:xfrm>
              <a:off x="8748375" y="6147859"/>
              <a:ext cx="95250" cy="57150"/>
            </a:xfrm>
            <a:custGeom>
              <a:avLst/>
              <a:gdLst>
                <a:gd name="connsiteX0" fmla="*/ 76772 w 95250"/>
                <a:gd name="connsiteY0" fmla="*/ 57150 h 57150"/>
                <a:gd name="connsiteX1" fmla="*/ 95250 w 95250"/>
                <a:gd name="connsiteY1" fmla="*/ 0 h 57150"/>
                <a:gd name="connsiteX2" fmla="*/ 0 w 95250"/>
                <a:gd name="connsiteY2" fmla="*/ 0 h 57150"/>
                <a:gd name="connsiteX3" fmla="*/ 18478 w 95250"/>
                <a:gd name="connsiteY3" fmla="*/ 57150 h 57150"/>
                <a:gd name="connsiteX4" fmla="*/ 76772 w 9525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57150">
                  <a:moveTo>
                    <a:pt x="76772" y="57150"/>
                  </a:moveTo>
                  <a:lnTo>
                    <a:pt x="95250" y="0"/>
                  </a:lnTo>
                  <a:lnTo>
                    <a:pt x="0" y="0"/>
                  </a:lnTo>
                  <a:lnTo>
                    <a:pt x="18478" y="57150"/>
                  </a:lnTo>
                  <a:lnTo>
                    <a:pt x="76772" y="57150"/>
                  </a:lnTo>
                  <a:close/>
                </a:path>
              </a:pathLst>
            </a:custGeom>
            <a:grpFill/>
            <a:ln w="9525" cap="flat">
              <a:noFill/>
              <a:prstDash val="solid"/>
              <a:miter/>
            </a:ln>
          </p:spPr>
          <p:txBody>
            <a:bodyPr rtlCol="0" anchor="ctr"/>
            <a:lstStyle/>
            <a:p>
              <a:endParaRPr lang="it-IT" sz="1013"/>
            </a:p>
          </p:txBody>
        </p:sp>
      </p:grpSp>
      <p:grpSp>
        <p:nvGrpSpPr>
          <p:cNvPr id="765" name="Elemento grafico 532" descr="Medico">
            <a:extLst>
              <a:ext uri="{FF2B5EF4-FFF2-40B4-BE49-F238E27FC236}">
                <a16:creationId xmlns:a16="http://schemas.microsoft.com/office/drawing/2014/main" id="{FC23D25C-D91E-D249-B38A-A38E4A197457}"/>
              </a:ext>
            </a:extLst>
          </p:cNvPr>
          <p:cNvGrpSpPr/>
          <p:nvPr/>
        </p:nvGrpSpPr>
        <p:grpSpPr>
          <a:xfrm>
            <a:off x="7135709" y="1890250"/>
            <a:ext cx="218517" cy="218517"/>
            <a:chOff x="8488800" y="5821800"/>
            <a:chExt cx="914400" cy="914400"/>
          </a:xfrm>
          <a:solidFill>
            <a:schemeClr val="accent3"/>
          </a:solidFill>
        </p:grpSpPr>
        <p:sp>
          <p:nvSpPr>
            <p:cNvPr id="766" name="Figura a mano libera 765">
              <a:extLst>
                <a:ext uri="{FF2B5EF4-FFF2-40B4-BE49-F238E27FC236}">
                  <a16:creationId xmlns:a16="http://schemas.microsoft.com/office/drawing/2014/main" id="{5A369947-C96C-3A4C-A938-656A71F85498}"/>
                </a:ext>
              </a:extLst>
            </p:cNvPr>
            <p:cNvSpPr/>
            <p:nvPr/>
          </p:nvSpPr>
          <p:spPr>
            <a:xfrm>
              <a:off x="8793600" y="59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960" name="Figura a mano libera 959">
              <a:extLst>
                <a:ext uri="{FF2B5EF4-FFF2-40B4-BE49-F238E27FC236}">
                  <a16:creationId xmlns:a16="http://schemas.microsoft.com/office/drawing/2014/main" id="{D58C9272-90F9-9D40-A7C1-AFB22B0C8191}"/>
                </a:ext>
              </a:extLst>
            </p:cNvPr>
            <p:cNvSpPr/>
            <p:nvPr/>
          </p:nvSpPr>
          <p:spPr>
            <a:xfrm>
              <a:off x="9052870" y="6369011"/>
              <a:ext cx="38100" cy="38100"/>
            </a:xfrm>
            <a:custGeom>
              <a:avLst/>
              <a:gdLst>
                <a:gd name="connsiteX0" fmla="*/ 1 w 38100"/>
                <a:gd name="connsiteY0" fmla="*/ 21908 h 38100"/>
                <a:gd name="connsiteX1" fmla="*/ 21908 w 38100"/>
                <a:gd name="connsiteY1" fmla="*/ 43625 h 38100"/>
                <a:gd name="connsiteX2" fmla="*/ 43625 w 38100"/>
                <a:gd name="connsiteY2" fmla="*/ 21717 h 38100"/>
                <a:gd name="connsiteX3" fmla="*/ 21813 w 38100"/>
                <a:gd name="connsiteY3" fmla="*/ 0 h 38100"/>
                <a:gd name="connsiteX4" fmla="*/ 0 w 38100"/>
                <a:gd name="connsiteY4" fmla="*/ 21621 h 38100"/>
                <a:gd name="connsiteX5" fmla="*/ 1 w 38100"/>
                <a:gd name="connsiteY5" fmla="*/ 21908 h 38100"/>
                <a:gd name="connsiteX6" fmla="*/ 21813 w 38100"/>
                <a:gd name="connsiteY6" fmla="*/ 9620 h 38100"/>
                <a:gd name="connsiteX7" fmla="*/ 34196 w 38100"/>
                <a:gd name="connsiteY7" fmla="*/ 21812 h 38100"/>
                <a:gd name="connsiteX8" fmla="*/ 22004 w 38100"/>
                <a:gd name="connsiteY8" fmla="*/ 34194 h 38100"/>
                <a:gd name="connsiteX9" fmla="*/ 9621 w 38100"/>
                <a:gd name="connsiteY9" fmla="*/ 22003 h 38100"/>
                <a:gd name="connsiteX10" fmla="*/ 9621 w 38100"/>
                <a:gd name="connsiteY10" fmla="*/ 21908 h 38100"/>
                <a:gd name="connsiteX11" fmla="*/ 21718 w 38100"/>
                <a:gd name="connsiteY11" fmla="*/ 9620 h 38100"/>
                <a:gd name="connsiteX12" fmla="*/ 21813 w 38100"/>
                <a:gd name="connsiteY12" fmla="*/ 962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00" h="38100">
                  <a:moveTo>
                    <a:pt x="1" y="21908"/>
                  </a:moveTo>
                  <a:cubicBezTo>
                    <a:pt x="53" y="33954"/>
                    <a:pt x="9862" y="43677"/>
                    <a:pt x="21908" y="43625"/>
                  </a:cubicBezTo>
                  <a:cubicBezTo>
                    <a:pt x="33955" y="43572"/>
                    <a:pt x="43678" y="33763"/>
                    <a:pt x="43625" y="21717"/>
                  </a:cubicBezTo>
                  <a:cubicBezTo>
                    <a:pt x="43573" y="9708"/>
                    <a:pt x="33822" y="0"/>
                    <a:pt x="21813" y="0"/>
                  </a:cubicBezTo>
                  <a:cubicBezTo>
                    <a:pt x="9819" y="-53"/>
                    <a:pt x="53" y="9627"/>
                    <a:pt x="0" y="21621"/>
                  </a:cubicBezTo>
                  <a:cubicBezTo>
                    <a:pt x="0" y="21716"/>
                    <a:pt x="0" y="21812"/>
                    <a:pt x="1" y="21908"/>
                  </a:cubicBezTo>
                  <a:close/>
                  <a:moveTo>
                    <a:pt x="21813" y="9620"/>
                  </a:moveTo>
                  <a:cubicBezTo>
                    <a:pt x="28599" y="9568"/>
                    <a:pt x="34142" y="15026"/>
                    <a:pt x="34196" y="21812"/>
                  </a:cubicBezTo>
                  <a:cubicBezTo>
                    <a:pt x="34248" y="28598"/>
                    <a:pt x="28789" y="34142"/>
                    <a:pt x="22004" y="34194"/>
                  </a:cubicBezTo>
                  <a:cubicBezTo>
                    <a:pt x="15218" y="34246"/>
                    <a:pt x="9675" y="28789"/>
                    <a:pt x="9621" y="22003"/>
                  </a:cubicBezTo>
                  <a:cubicBezTo>
                    <a:pt x="9621" y="21971"/>
                    <a:pt x="9621" y="21939"/>
                    <a:pt x="9621" y="21908"/>
                  </a:cubicBezTo>
                  <a:cubicBezTo>
                    <a:pt x="9569" y="15174"/>
                    <a:pt x="14985" y="9674"/>
                    <a:pt x="21718" y="9620"/>
                  </a:cubicBezTo>
                  <a:cubicBezTo>
                    <a:pt x="21749" y="9620"/>
                    <a:pt x="21782" y="9620"/>
                    <a:pt x="21813" y="9620"/>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C72792B1-ADE9-584C-9995-12929CAE8BEE}"/>
                </a:ext>
              </a:extLst>
            </p:cNvPr>
            <p:cNvSpPr/>
            <p:nvPr/>
          </p:nvSpPr>
          <p:spPr>
            <a:xfrm>
              <a:off x="8641200" y="6298050"/>
              <a:ext cx="609600" cy="304800"/>
            </a:xfrm>
            <a:custGeom>
              <a:avLst/>
              <a:gdLst>
                <a:gd name="connsiteX0" fmla="*/ 579120 w 609600"/>
                <a:gd name="connsiteY0" fmla="*/ 91440 h 304800"/>
                <a:gd name="connsiteX1" fmla="*/ 442817 w 609600"/>
                <a:gd name="connsiteY1" fmla="*/ 22765 h 304800"/>
                <a:gd name="connsiteX2" fmla="*/ 442817 w 609600"/>
                <a:gd name="connsiteY2" fmla="*/ 59722 h 304800"/>
                <a:gd name="connsiteX3" fmla="*/ 467773 w 609600"/>
                <a:gd name="connsiteY3" fmla="*/ 92869 h 304800"/>
                <a:gd name="connsiteX4" fmla="*/ 433483 w 609600"/>
                <a:gd name="connsiteY4" fmla="*/ 127159 h 304800"/>
                <a:gd name="connsiteX5" fmla="*/ 399193 w 609600"/>
                <a:gd name="connsiteY5" fmla="*/ 92869 h 304800"/>
                <a:gd name="connsiteX6" fmla="*/ 424148 w 609600"/>
                <a:gd name="connsiteY6" fmla="*/ 59722 h 304800"/>
                <a:gd name="connsiteX7" fmla="*/ 424148 w 609600"/>
                <a:gd name="connsiteY7" fmla="*/ 17240 h 304800"/>
                <a:gd name="connsiteX8" fmla="*/ 304800 w 609600"/>
                <a:gd name="connsiteY8" fmla="*/ 0 h 304800"/>
                <a:gd name="connsiteX9" fmla="*/ 181642 w 609600"/>
                <a:gd name="connsiteY9" fmla="*/ 18383 h 304800"/>
                <a:gd name="connsiteX10" fmla="*/ 181642 w 609600"/>
                <a:gd name="connsiteY10" fmla="*/ 67818 h 304800"/>
                <a:gd name="connsiteX11" fmla="*/ 240506 w 609600"/>
                <a:gd name="connsiteY11" fmla="*/ 135827 h 304800"/>
                <a:gd name="connsiteX12" fmla="*/ 233934 w 609600"/>
                <a:gd name="connsiteY12" fmla="*/ 146971 h 304800"/>
                <a:gd name="connsiteX13" fmla="*/ 233934 w 609600"/>
                <a:gd name="connsiteY13" fmla="*/ 227362 h 304800"/>
                <a:gd name="connsiteX14" fmla="*/ 216979 w 609600"/>
                <a:gd name="connsiteY14" fmla="*/ 246412 h 304800"/>
                <a:gd name="connsiteX15" fmla="*/ 207454 w 609600"/>
                <a:gd name="connsiteY15" fmla="*/ 253270 h 304800"/>
                <a:gd name="connsiteX16" fmla="*/ 204216 w 609600"/>
                <a:gd name="connsiteY16" fmla="*/ 253270 h 304800"/>
                <a:gd name="connsiteX17" fmla="*/ 190001 w 609600"/>
                <a:gd name="connsiteY17" fmla="*/ 241291 h 304800"/>
                <a:gd name="connsiteX18" fmla="*/ 201980 w 609600"/>
                <a:gd name="connsiteY18" fmla="*/ 227076 h 304800"/>
                <a:gd name="connsiteX19" fmla="*/ 204216 w 609600"/>
                <a:gd name="connsiteY19" fmla="*/ 227076 h 304800"/>
                <a:gd name="connsiteX20" fmla="*/ 207454 w 609600"/>
                <a:gd name="connsiteY20" fmla="*/ 227076 h 304800"/>
                <a:gd name="connsiteX21" fmla="*/ 216979 w 609600"/>
                <a:gd name="connsiteY21" fmla="*/ 232981 h 304800"/>
                <a:gd name="connsiteX22" fmla="*/ 220885 w 609600"/>
                <a:gd name="connsiteY22" fmla="*/ 227076 h 304800"/>
                <a:gd name="connsiteX23" fmla="*/ 220885 w 609600"/>
                <a:gd name="connsiteY23" fmla="*/ 146971 h 304800"/>
                <a:gd name="connsiteX24" fmla="*/ 214313 w 609600"/>
                <a:gd name="connsiteY24" fmla="*/ 135827 h 304800"/>
                <a:gd name="connsiteX25" fmla="*/ 171831 w 609600"/>
                <a:gd name="connsiteY25" fmla="*/ 93345 h 304800"/>
                <a:gd name="connsiteX26" fmla="*/ 129350 w 609600"/>
                <a:gd name="connsiteY26" fmla="*/ 135827 h 304800"/>
                <a:gd name="connsiteX27" fmla="*/ 122777 w 609600"/>
                <a:gd name="connsiteY27" fmla="*/ 146971 h 304800"/>
                <a:gd name="connsiteX28" fmla="*/ 122777 w 609600"/>
                <a:gd name="connsiteY28" fmla="*/ 227362 h 304800"/>
                <a:gd name="connsiteX29" fmla="*/ 126682 w 609600"/>
                <a:gd name="connsiteY29" fmla="*/ 233267 h 304800"/>
                <a:gd name="connsiteX30" fmla="*/ 136208 w 609600"/>
                <a:gd name="connsiteY30" fmla="*/ 227362 h 304800"/>
                <a:gd name="connsiteX31" fmla="*/ 139446 w 609600"/>
                <a:gd name="connsiteY31" fmla="*/ 227362 h 304800"/>
                <a:gd name="connsiteX32" fmla="*/ 151425 w 609600"/>
                <a:gd name="connsiteY32" fmla="*/ 241577 h 304800"/>
                <a:gd name="connsiteX33" fmla="*/ 139446 w 609600"/>
                <a:gd name="connsiteY33" fmla="*/ 253556 h 304800"/>
                <a:gd name="connsiteX34" fmla="*/ 136208 w 609600"/>
                <a:gd name="connsiteY34" fmla="*/ 253556 h 304800"/>
                <a:gd name="connsiteX35" fmla="*/ 126682 w 609600"/>
                <a:gd name="connsiteY35" fmla="*/ 246698 h 304800"/>
                <a:gd name="connsiteX36" fmla="*/ 109728 w 609600"/>
                <a:gd name="connsiteY36" fmla="*/ 227648 h 304800"/>
                <a:gd name="connsiteX37" fmla="*/ 109728 w 609600"/>
                <a:gd name="connsiteY37" fmla="*/ 146971 h 304800"/>
                <a:gd name="connsiteX38" fmla="*/ 103156 w 609600"/>
                <a:gd name="connsiteY38" fmla="*/ 135827 h 304800"/>
                <a:gd name="connsiteX39" fmla="*/ 161925 w 609600"/>
                <a:gd name="connsiteY39" fmla="*/ 67818 h 304800"/>
                <a:gd name="connsiteX40" fmla="*/ 161925 w 609600"/>
                <a:gd name="connsiteY40" fmla="*/ 24384 h 304800"/>
                <a:gd name="connsiteX41" fmla="*/ 30385 w 609600"/>
                <a:gd name="connsiteY41" fmla="*/ 91059 h 304800"/>
                <a:gd name="connsiteX42" fmla="*/ 0 w 609600"/>
                <a:gd name="connsiteY42" fmla="*/ 152400 h 304800"/>
                <a:gd name="connsiteX43" fmla="*/ 0 w 609600"/>
                <a:gd name="connsiteY43" fmla="*/ 304800 h 304800"/>
                <a:gd name="connsiteX44" fmla="*/ 609600 w 609600"/>
                <a:gd name="connsiteY44" fmla="*/ 304800 h 304800"/>
                <a:gd name="connsiteX45" fmla="*/ 609600 w 609600"/>
                <a:gd name="connsiteY45" fmla="*/ 152400 h 304800"/>
                <a:gd name="connsiteX46" fmla="*/ 579120 w 609600"/>
                <a:gd name="connsiteY46"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09600" h="304800">
                  <a:moveTo>
                    <a:pt x="579120" y="91440"/>
                  </a:moveTo>
                  <a:cubicBezTo>
                    <a:pt x="538449" y="60117"/>
                    <a:pt x="492193" y="36811"/>
                    <a:pt x="442817" y="22765"/>
                  </a:cubicBezTo>
                  <a:lnTo>
                    <a:pt x="442817" y="59722"/>
                  </a:lnTo>
                  <a:cubicBezTo>
                    <a:pt x="457577" y="63998"/>
                    <a:pt x="467744" y="77502"/>
                    <a:pt x="467773" y="92869"/>
                  </a:cubicBezTo>
                  <a:cubicBezTo>
                    <a:pt x="467773" y="111806"/>
                    <a:pt x="452420" y="127159"/>
                    <a:pt x="433483" y="127159"/>
                  </a:cubicBezTo>
                  <a:cubicBezTo>
                    <a:pt x="414545" y="127159"/>
                    <a:pt x="399193" y="111806"/>
                    <a:pt x="399193" y="92869"/>
                  </a:cubicBezTo>
                  <a:cubicBezTo>
                    <a:pt x="399221" y="77502"/>
                    <a:pt x="409388" y="63998"/>
                    <a:pt x="424148" y="59722"/>
                  </a:cubicBezTo>
                  <a:lnTo>
                    <a:pt x="424148" y="17240"/>
                  </a:lnTo>
                  <a:cubicBezTo>
                    <a:pt x="385365" y="5952"/>
                    <a:pt x="345193" y="150"/>
                    <a:pt x="304800" y="0"/>
                  </a:cubicBezTo>
                  <a:cubicBezTo>
                    <a:pt x="263119" y="697"/>
                    <a:pt x="221710" y="6878"/>
                    <a:pt x="181642" y="18383"/>
                  </a:cubicBezTo>
                  <a:lnTo>
                    <a:pt x="181642" y="67818"/>
                  </a:lnTo>
                  <a:cubicBezTo>
                    <a:pt x="215423" y="72735"/>
                    <a:pt x="240484" y="101689"/>
                    <a:pt x="240506" y="135827"/>
                  </a:cubicBezTo>
                  <a:cubicBezTo>
                    <a:pt x="240461" y="140448"/>
                    <a:pt x="237955" y="144694"/>
                    <a:pt x="233934" y="146971"/>
                  </a:cubicBezTo>
                  <a:lnTo>
                    <a:pt x="233934" y="227362"/>
                  </a:lnTo>
                  <a:cubicBezTo>
                    <a:pt x="233703" y="237004"/>
                    <a:pt x="226529" y="245063"/>
                    <a:pt x="216979" y="246412"/>
                  </a:cubicBezTo>
                  <a:cubicBezTo>
                    <a:pt x="215757" y="250615"/>
                    <a:pt x="211828" y="253444"/>
                    <a:pt x="207454" y="253270"/>
                  </a:cubicBezTo>
                  <a:lnTo>
                    <a:pt x="204216" y="253270"/>
                  </a:lnTo>
                  <a:cubicBezTo>
                    <a:pt x="196983" y="253887"/>
                    <a:pt x="190619" y="248524"/>
                    <a:pt x="190001" y="241291"/>
                  </a:cubicBezTo>
                  <a:cubicBezTo>
                    <a:pt x="189384" y="234058"/>
                    <a:pt x="194747" y="227693"/>
                    <a:pt x="201980" y="227076"/>
                  </a:cubicBezTo>
                  <a:cubicBezTo>
                    <a:pt x="202724" y="227012"/>
                    <a:pt x="203472" y="227012"/>
                    <a:pt x="204216" y="227076"/>
                  </a:cubicBezTo>
                  <a:lnTo>
                    <a:pt x="207454" y="227076"/>
                  </a:lnTo>
                  <a:cubicBezTo>
                    <a:pt x="211574" y="226770"/>
                    <a:pt x="215421" y="229155"/>
                    <a:pt x="216979" y="232981"/>
                  </a:cubicBezTo>
                  <a:cubicBezTo>
                    <a:pt x="219354" y="231981"/>
                    <a:pt x="220894" y="229652"/>
                    <a:pt x="220885" y="227076"/>
                  </a:cubicBezTo>
                  <a:lnTo>
                    <a:pt x="220885" y="146971"/>
                  </a:lnTo>
                  <a:cubicBezTo>
                    <a:pt x="216773" y="144787"/>
                    <a:pt x="214234" y="140481"/>
                    <a:pt x="214313" y="135827"/>
                  </a:cubicBezTo>
                  <a:cubicBezTo>
                    <a:pt x="214313" y="112365"/>
                    <a:pt x="195293" y="93345"/>
                    <a:pt x="171831" y="93345"/>
                  </a:cubicBezTo>
                  <a:cubicBezTo>
                    <a:pt x="148369" y="93345"/>
                    <a:pt x="129350" y="112365"/>
                    <a:pt x="129350" y="135827"/>
                  </a:cubicBezTo>
                  <a:cubicBezTo>
                    <a:pt x="129265" y="140437"/>
                    <a:pt x="126771" y="144666"/>
                    <a:pt x="122777" y="146971"/>
                  </a:cubicBezTo>
                  <a:lnTo>
                    <a:pt x="122777" y="227362"/>
                  </a:lnTo>
                  <a:cubicBezTo>
                    <a:pt x="122768" y="229938"/>
                    <a:pt x="124308" y="232267"/>
                    <a:pt x="126682" y="233267"/>
                  </a:cubicBezTo>
                  <a:cubicBezTo>
                    <a:pt x="128518" y="229686"/>
                    <a:pt x="132183" y="227413"/>
                    <a:pt x="136208" y="227362"/>
                  </a:cubicBezTo>
                  <a:lnTo>
                    <a:pt x="139446" y="227362"/>
                  </a:lnTo>
                  <a:cubicBezTo>
                    <a:pt x="146679" y="227979"/>
                    <a:pt x="152043" y="234344"/>
                    <a:pt x="151425" y="241577"/>
                  </a:cubicBezTo>
                  <a:cubicBezTo>
                    <a:pt x="150881" y="247953"/>
                    <a:pt x="145823" y="253012"/>
                    <a:pt x="139446" y="253556"/>
                  </a:cubicBezTo>
                  <a:lnTo>
                    <a:pt x="136208" y="253556"/>
                  </a:lnTo>
                  <a:cubicBezTo>
                    <a:pt x="131834" y="253730"/>
                    <a:pt x="127905" y="250901"/>
                    <a:pt x="126682" y="246698"/>
                  </a:cubicBezTo>
                  <a:cubicBezTo>
                    <a:pt x="117133" y="245349"/>
                    <a:pt x="109959" y="237290"/>
                    <a:pt x="109728" y="227648"/>
                  </a:cubicBezTo>
                  <a:lnTo>
                    <a:pt x="109728" y="146971"/>
                  </a:lnTo>
                  <a:cubicBezTo>
                    <a:pt x="105616" y="144787"/>
                    <a:pt x="103078" y="140481"/>
                    <a:pt x="103156" y="135827"/>
                  </a:cubicBezTo>
                  <a:cubicBezTo>
                    <a:pt x="103171" y="101720"/>
                    <a:pt x="128182" y="72778"/>
                    <a:pt x="161925" y="67818"/>
                  </a:cubicBezTo>
                  <a:lnTo>
                    <a:pt x="161925" y="24384"/>
                  </a:lnTo>
                  <a:cubicBezTo>
                    <a:pt x="114976" y="39871"/>
                    <a:pt x="70631" y="62349"/>
                    <a:pt x="30385" y="91059"/>
                  </a:cubicBezTo>
                  <a:cubicBezTo>
                    <a:pt x="11525" y="105878"/>
                    <a:pt x="361" y="128417"/>
                    <a:pt x="0" y="152400"/>
                  </a:cubicBezTo>
                  <a:lnTo>
                    <a:pt x="0" y="304800"/>
                  </a:ln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grpSp>
      <p:grpSp>
        <p:nvGrpSpPr>
          <p:cNvPr id="962" name="Elemento grafico 534" descr="Veterinario">
            <a:extLst>
              <a:ext uri="{FF2B5EF4-FFF2-40B4-BE49-F238E27FC236}">
                <a16:creationId xmlns:a16="http://schemas.microsoft.com/office/drawing/2014/main" id="{7C9B94F6-A391-934D-B23A-860C5BF65DBC}"/>
              </a:ext>
            </a:extLst>
          </p:cNvPr>
          <p:cNvGrpSpPr/>
          <p:nvPr/>
        </p:nvGrpSpPr>
        <p:grpSpPr>
          <a:xfrm>
            <a:off x="7498527" y="1890250"/>
            <a:ext cx="218517" cy="218517"/>
            <a:chOff x="8638800" y="5971800"/>
            <a:chExt cx="914400" cy="914400"/>
          </a:xfrm>
          <a:solidFill>
            <a:schemeClr val="accent3"/>
          </a:solidFill>
        </p:grpSpPr>
        <p:sp>
          <p:nvSpPr>
            <p:cNvPr id="963" name="Figura a mano libera 962">
              <a:extLst>
                <a:ext uri="{FF2B5EF4-FFF2-40B4-BE49-F238E27FC236}">
                  <a16:creationId xmlns:a16="http://schemas.microsoft.com/office/drawing/2014/main" id="{1F3A9011-8013-D141-9A1D-78A97AB5A845}"/>
                </a:ext>
              </a:extLst>
            </p:cNvPr>
            <p:cNvSpPr/>
            <p:nvPr/>
          </p:nvSpPr>
          <p:spPr>
            <a:xfrm>
              <a:off x="8743575" y="6440525"/>
              <a:ext cx="352425" cy="304800"/>
            </a:xfrm>
            <a:custGeom>
              <a:avLst/>
              <a:gdLst>
                <a:gd name="connsiteX0" fmla="*/ 0 w 352425"/>
                <a:gd name="connsiteY0" fmla="*/ 255175 h 304800"/>
                <a:gd name="connsiteX1" fmla="*/ 57150 w 352425"/>
                <a:gd name="connsiteY1" fmla="*/ 312325 h 304800"/>
                <a:gd name="connsiteX2" fmla="*/ 123825 w 352425"/>
                <a:gd name="connsiteY2" fmla="*/ 312325 h 304800"/>
                <a:gd name="connsiteX3" fmla="*/ 161925 w 352425"/>
                <a:gd name="connsiteY3" fmla="*/ 251174 h 304800"/>
                <a:gd name="connsiteX4" fmla="*/ 202025 w 352425"/>
                <a:gd name="connsiteY4" fmla="*/ 150876 h 304800"/>
                <a:gd name="connsiteX5" fmla="*/ 292227 w 352425"/>
                <a:gd name="connsiteY5" fmla="*/ 150876 h 304800"/>
                <a:gd name="connsiteX6" fmla="*/ 352425 w 352425"/>
                <a:gd name="connsiteY6" fmla="*/ 90773 h 304800"/>
                <a:gd name="connsiteX7" fmla="*/ 290227 w 352425"/>
                <a:gd name="connsiteY7" fmla="*/ 62198 h 304800"/>
                <a:gd name="connsiteX8" fmla="*/ 212026 w 352425"/>
                <a:gd name="connsiteY8" fmla="*/ 0 h 304800"/>
                <a:gd name="connsiteX9" fmla="*/ 156877 w 352425"/>
                <a:gd name="connsiteY9" fmla="*/ 0 h 304800"/>
                <a:gd name="connsiteX10" fmla="*/ 145923 w 352425"/>
                <a:gd name="connsiteY10" fmla="*/ 64675 h 304800"/>
                <a:gd name="connsiteX11" fmla="*/ 147923 w 352425"/>
                <a:gd name="connsiteY11" fmla="*/ 83725 h 304800"/>
                <a:gd name="connsiteX12" fmla="*/ 169926 w 352425"/>
                <a:gd name="connsiteY12" fmla="*/ 100775 h 304800"/>
                <a:gd name="connsiteX13" fmla="*/ 196977 w 352425"/>
                <a:gd name="connsiteY13" fmla="*/ 91726 h 304800"/>
                <a:gd name="connsiteX14" fmla="*/ 205073 w 352425"/>
                <a:gd name="connsiteY14" fmla="*/ 74676 h 304800"/>
                <a:gd name="connsiteX15" fmla="*/ 212026 w 352425"/>
                <a:gd name="connsiteY15" fmla="*/ 36576 h 304800"/>
                <a:gd name="connsiteX16" fmla="*/ 224797 w 352425"/>
                <a:gd name="connsiteY16" fmla="*/ 29607 h 304800"/>
                <a:gd name="connsiteX17" fmla="*/ 232124 w 352425"/>
                <a:gd name="connsiteY17" fmla="*/ 40577 h 304800"/>
                <a:gd name="connsiteX18" fmla="*/ 226124 w 352425"/>
                <a:gd name="connsiteY18" fmla="*/ 77724 h 304800"/>
                <a:gd name="connsiteX19" fmla="*/ 204025 w 352425"/>
                <a:gd name="connsiteY19" fmla="*/ 112776 h 304800"/>
                <a:gd name="connsiteX20" fmla="*/ 175451 w 352425"/>
                <a:gd name="connsiteY20" fmla="*/ 120777 h 304800"/>
                <a:gd name="connsiteX21" fmla="*/ 166497 w 352425"/>
                <a:gd name="connsiteY21" fmla="*/ 119825 h 304800"/>
                <a:gd name="connsiteX22" fmla="*/ 131350 w 352425"/>
                <a:gd name="connsiteY22" fmla="*/ 95726 h 304800"/>
                <a:gd name="connsiteX23" fmla="*/ 125349 w 352425"/>
                <a:gd name="connsiteY23" fmla="*/ 60674 h 304800"/>
                <a:gd name="connsiteX24" fmla="*/ 134874 w 352425"/>
                <a:gd name="connsiteY24" fmla="*/ 7525 h 304800"/>
                <a:gd name="connsiteX25" fmla="*/ 0 w 352425"/>
                <a:gd name="connsiteY25" fmla="*/ 1504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425" h="304800">
                  <a:moveTo>
                    <a:pt x="0" y="255175"/>
                  </a:moveTo>
                  <a:cubicBezTo>
                    <a:pt x="0" y="286738"/>
                    <a:pt x="25587" y="312325"/>
                    <a:pt x="57150" y="312325"/>
                  </a:cubicBezTo>
                  <a:lnTo>
                    <a:pt x="123825" y="312325"/>
                  </a:lnTo>
                  <a:cubicBezTo>
                    <a:pt x="138773" y="293431"/>
                    <a:pt x="151552" y="272919"/>
                    <a:pt x="161925" y="251174"/>
                  </a:cubicBezTo>
                  <a:lnTo>
                    <a:pt x="202025" y="150876"/>
                  </a:lnTo>
                  <a:lnTo>
                    <a:pt x="292227" y="150876"/>
                  </a:lnTo>
                  <a:cubicBezTo>
                    <a:pt x="325415" y="150824"/>
                    <a:pt x="352320" y="123961"/>
                    <a:pt x="352425" y="90773"/>
                  </a:cubicBezTo>
                  <a:lnTo>
                    <a:pt x="290227" y="62198"/>
                  </a:lnTo>
                  <a:cubicBezTo>
                    <a:pt x="281650" y="25896"/>
                    <a:pt x="249328" y="189"/>
                    <a:pt x="212026" y="0"/>
                  </a:cubicBezTo>
                  <a:lnTo>
                    <a:pt x="156877" y="0"/>
                  </a:lnTo>
                  <a:lnTo>
                    <a:pt x="145923" y="64675"/>
                  </a:lnTo>
                  <a:cubicBezTo>
                    <a:pt x="144546" y="71076"/>
                    <a:pt x="145247" y="77750"/>
                    <a:pt x="147923" y="83725"/>
                  </a:cubicBezTo>
                  <a:cubicBezTo>
                    <a:pt x="152204" y="92523"/>
                    <a:pt x="160338" y="98826"/>
                    <a:pt x="169926" y="100775"/>
                  </a:cubicBezTo>
                  <a:cubicBezTo>
                    <a:pt x="179920" y="102942"/>
                    <a:pt x="190299" y="99471"/>
                    <a:pt x="196977" y="91726"/>
                  </a:cubicBezTo>
                  <a:cubicBezTo>
                    <a:pt x="201063" y="86812"/>
                    <a:pt x="203847" y="80948"/>
                    <a:pt x="205073" y="74676"/>
                  </a:cubicBezTo>
                  <a:lnTo>
                    <a:pt x="212026" y="36576"/>
                  </a:lnTo>
                  <a:cubicBezTo>
                    <a:pt x="213628" y="31125"/>
                    <a:pt x="219346" y="28004"/>
                    <a:pt x="224797" y="29607"/>
                  </a:cubicBezTo>
                  <a:cubicBezTo>
                    <a:pt x="229571" y="31009"/>
                    <a:pt x="232657" y="35628"/>
                    <a:pt x="232124" y="40577"/>
                  </a:cubicBezTo>
                  <a:lnTo>
                    <a:pt x="226124" y="77724"/>
                  </a:lnTo>
                  <a:cubicBezTo>
                    <a:pt x="224020" y="91998"/>
                    <a:pt x="215997" y="104724"/>
                    <a:pt x="204025" y="112776"/>
                  </a:cubicBezTo>
                  <a:cubicBezTo>
                    <a:pt x="195645" y="118526"/>
                    <a:pt x="185597" y="121339"/>
                    <a:pt x="175451" y="120777"/>
                  </a:cubicBezTo>
                  <a:cubicBezTo>
                    <a:pt x="172435" y="120935"/>
                    <a:pt x="169413" y="120613"/>
                    <a:pt x="166497" y="119825"/>
                  </a:cubicBezTo>
                  <a:cubicBezTo>
                    <a:pt x="151868" y="117204"/>
                    <a:pt x="139067" y="108428"/>
                    <a:pt x="131350" y="95726"/>
                  </a:cubicBezTo>
                  <a:cubicBezTo>
                    <a:pt x="125436" y="85060"/>
                    <a:pt x="123319" y="72701"/>
                    <a:pt x="125349" y="60674"/>
                  </a:cubicBezTo>
                  <a:lnTo>
                    <a:pt x="134874" y="7525"/>
                  </a:lnTo>
                  <a:lnTo>
                    <a:pt x="0" y="150400"/>
                  </a:lnTo>
                  <a:close/>
                </a:path>
              </a:pathLst>
            </a:custGeom>
            <a:grpFill/>
            <a:ln w="9525" cap="flat">
              <a:noFill/>
              <a:prstDash val="solid"/>
              <a:miter/>
            </a:ln>
          </p:spPr>
          <p:txBody>
            <a:bodyPr rtlCol="0" anchor="ctr"/>
            <a:lstStyle/>
            <a:p>
              <a:endParaRPr lang="it-IT" sz="1013"/>
            </a:p>
          </p:txBody>
        </p:sp>
        <p:sp>
          <p:nvSpPr>
            <p:cNvPr id="964" name="Figura a mano libera 963">
              <a:extLst>
                <a:ext uri="{FF2B5EF4-FFF2-40B4-BE49-F238E27FC236}">
                  <a16:creationId xmlns:a16="http://schemas.microsoft.com/office/drawing/2014/main" id="{924876D9-14A6-E143-9439-9BA63DCBC8AD}"/>
                </a:ext>
              </a:extLst>
            </p:cNvPr>
            <p:cNvSpPr/>
            <p:nvPr/>
          </p:nvSpPr>
          <p:spPr>
            <a:xfrm>
              <a:off x="8943600" y="61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965" name="Figura a mano libera 964">
              <a:extLst>
                <a:ext uri="{FF2B5EF4-FFF2-40B4-BE49-F238E27FC236}">
                  <a16:creationId xmlns:a16="http://schemas.microsoft.com/office/drawing/2014/main" id="{4995F97E-6F00-7046-A87A-DA53594686BD}"/>
                </a:ext>
              </a:extLst>
            </p:cNvPr>
            <p:cNvSpPr/>
            <p:nvPr/>
          </p:nvSpPr>
          <p:spPr>
            <a:xfrm>
              <a:off x="8903500" y="6448050"/>
              <a:ext cx="495300" cy="304800"/>
            </a:xfrm>
            <a:custGeom>
              <a:avLst/>
              <a:gdLst>
                <a:gd name="connsiteX0" fmla="*/ 466820 w 495300"/>
                <a:gd name="connsiteY0" fmla="*/ 91440 h 304800"/>
                <a:gd name="connsiteX1" fmla="*/ 366236 w 495300"/>
                <a:gd name="connsiteY1" fmla="*/ 35147 h 304800"/>
                <a:gd name="connsiteX2" fmla="*/ 366236 w 495300"/>
                <a:gd name="connsiteY2" fmla="*/ 82105 h 304800"/>
                <a:gd name="connsiteX3" fmla="*/ 425101 w 495300"/>
                <a:gd name="connsiteY3" fmla="*/ 150114 h 304800"/>
                <a:gd name="connsiteX4" fmla="*/ 418529 w 495300"/>
                <a:gd name="connsiteY4" fmla="*/ 161258 h 304800"/>
                <a:gd name="connsiteX5" fmla="*/ 418529 w 495300"/>
                <a:gd name="connsiteY5" fmla="*/ 241649 h 304800"/>
                <a:gd name="connsiteX6" fmla="*/ 401574 w 495300"/>
                <a:gd name="connsiteY6" fmla="*/ 260699 h 304800"/>
                <a:gd name="connsiteX7" fmla="*/ 392049 w 495300"/>
                <a:gd name="connsiteY7" fmla="*/ 267557 h 304800"/>
                <a:gd name="connsiteX8" fmla="*/ 388811 w 495300"/>
                <a:gd name="connsiteY8" fmla="*/ 267557 h 304800"/>
                <a:gd name="connsiteX9" fmla="*/ 376832 w 495300"/>
                <a:gd name="connsiteY9" fmla="*/ 253342 h 304800"/>
                <a:gd name="connsiteX10" fmla="*/ 388811 w 495300"/>
                <a:gd name="connsiteY10" fmla="*/ 241363 h 304800"/>
                <a:gd name="connsiteX11" fmla="*/ 392525 w 495300"/>
                <a:gd name="connsiteY11" fmla="*/ 241363 h 304800"/>
                <a:gd name="connsiteX12" fmla="*/ 402050 w 495300"/>
                <a:gd name="connsiteY12" fmla="*/ 247650 h 304800"/>
                <a:gd name="connsiteX13" fmla="*/ 405956 w 495300"/>
                <a:gd name="connsiteY13" fmla="*/ 241744 h 304800"/>
                <a:gd name="connsiteX14" fmla="*/ 405956 w 495300"/>
                <a:gd name="connsiteY14" fmla="*/ 161258 h 304800"/>
                <a:gd name="connsiteX15" fmla="*/ 399383 w 495300"/>
                <a:gd name="connsiteY15" fmla="*/ 150114 h 304800"/>
                <a:gd name="connsiteX16" fmla="*/ 356902 w 495300"/>
                <a:gd name="connsiteY16" fmla="*/ 107632 h 304800"/>
                <a:gd name="connsiteX17" fmla="*/ 314420 w 495300"/>
                <a:gd name="connsiteY17" fmla="*/ 150114 h 304800"/>
                <a:gd name="connsiteX18" fmla="*/ 307848 w 495300"/>
                <a:gd name="connsiteY18" fmla="*/ 161258 h 304800"/>
                <a:gd name="connsiteX19" fmla="*/ 307848 w 495300"/>
                <a:gd name="connsiteY19" fmla="*/ 241649 h 304800"/>
                <a:gd name="connsiteX20" fmla="*/ 311753 w 495300"/>
                <a:gd name="connsiteY20" fmla="*/ 247555 h 304800"/>
                <a:gd name="connsiteX21" fmla="*/ 321278 w 495300"/>
                <a:gd name="connsiteY21" fmla="*/ 241649 h 304800"/>
                <a:gd name="connsiteX22" fmla="*/ 324612 w 495300"/>
                <a:gd name="connsiteY22" fmla="*/ 241649 h 304800"/>
                <a:gd name="connsiteX23" fmla="*/ 336591 w 495300"/>
                <a:gd name="connsiteY23" fmla="*/ 255864 h 304800"/>
                <a:gd name="connsiteX24" fmla="*/ 324612 w 495300"/>
                <a:gd name="connsiteY24" fmla="*/ 267843 h 304800"/>
                <a:gd name="connsiteX25" fmla="*/ 321278 w 495300"/>
                <a:gd name="connsiteY25" fmla="*/ 267843 h 304800"/>
                <a:gd name="connsiteX26" fmla="*/ 311753 w 495300"/>
                <a:gd name="connsiteY26" fmla="*/ 260985 h 304800"/>
                <a:gd name="connsiteX27" fmla="*/ 294799 w 495300"/>
                <a:gd name="connsiteY27" fmla="*/ 241935 h 304800"/>
                <a:gd name="connsiteX28" fmla="*/ 294799 w 495300"/>
                <a:gd name="connsiteY28" fmla="*/ 161258 h 304800"/>
                <a:gd name="connsiteX29" fmla="*/ 287750 w 495300"/>
                <a:gd name="connsiteY29" fmla="*/ 150114 h 304800"/>
                <a:gd name="connsiteX30" fmla="*/ 346615 w 495300"/>
                <a:gd name="connsiteY30" fmla="*/ 82105 h 304800"/>
                <a:gd name="connsiteX31" fmla="*/ 346615 w 495300"/>
                <a:gd name="connsiteY31" fmla="*/ 28003 h 304800"/>
                <a:gd name="connsiteX32" fmla="*/ 318040 w 495300"/>
                <a:gd name="connsiteY32" fmla="*/ 19050 h 304800"/>
                <a:gd name="connsiteX33" fmla="*/ 192500 w 495300"/>
                <a:gd name="connsiteY33" fmla="*/ 0 h 304800"/>
                <a:gd name="connsiteX34" fmla="*/ 136112 w 495300"/>
                <a:gd name="connsiteY34" fmla="*/ 4286 h 304800"/>
                <a:gd name="connsiteX35" fmla="*/ 153829 w 495300"/>
                <a:gd name="connsiteY35" fmla="*/ 34385 h 304800"/>
                <a:gd name="connsiteX36" fmla="*/ 204216 w 495300"/>
                <a:gd name="connsiteY36" fmla="*/ 57150 h 304800"/>
                <a:gd name="connsiteX37" fmla="*/ 221075 w 495300"/>
                <a:gd name="connsiteY37" fmla="*/ 64770 h 304800"/>
                <a:gd name="connsiteX38" fmla="*/ 221075 w 495300"/>
                <a:gd name="connsiteY38" fmla="*/ 83249 h 304800"/>
                <a:gd name="connsiteX39" fmla="*/ 132302 w 495300"/>
                <a:gd name="connsiteY39" fmla="*/ 171926 h 304800"/>
                <a:gd name="connsiteX40" fmla="*/ 61436 w 495300"/>
                <a:gd name="connsiteY40" fmla="*/ 171926 h 304800"/>
                <a:gd name="connsiteX41" fmla="*/ 28575 w 495300"/>
                <a:gd name="connsiteY41" fmla="*/ 254222 h 304800"/>
                <a:gd name="connsiteX42" fmla="*/ 28575 w 495300"/>
                <a:gd name="connsiteY42" fmla="*/ 254794 h 304800"/>
                <a:gd name="connsiteX43" fmla="*/ 28575 w 495300"/>
                <a:gd name="connsiteY43" fmla="*/ 255365 h 304800"/>
                <a:gd name="connsiteX44" fmla="*/ 0 w 495300"/>
                <a:gd name="connsiteY44" fmla="*/ 304800 h 304800"/>
                <a:gd name="connsiteX45" fmla="*/ 497300 w 495300"/>
                <a:gd name="connsiteY45" fmla="*/ 304800 h 304800"/>
                <a:gd name="connsiteX46" fmla="*/ 497300 w 495300"/>
                <a:gd name="connsiteY46" fmla="*/ 152400 h 304800"/>
                <a:gd name="connsiteX47" fmla="*/ 466820 w 495300"/>
                <a:gd name="connsiteY47"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95300" h="304800">
                  <a:moveTo>
                    <a:pt x="466820" y="91440"/>
                  </a:moveTo>
                  <a:cubicBezTo>
                    <a:pt x="436455" y="67513"/>
                    <a:pt x="402510" y="48517"/>
                    <a:pt x="366236" y="35147"/>
                  </a:cubicBezTo>
                  <a:lnTo>
                    <a:pt x="366236" y="82105"/>
                  </a:lnTo>
                  <a:cubicBezTo>
                    <a:pt x="400018" y="87022"/>
                    <a:pt x="425079" y="115976"/>
                    <a:pt x="425101" y="150114"/>
                  </a:cubicBezTo>
                  <a:cubicBezTo>
                    <a:pt x="425016" y="154724"/>
                    <a:pt x="422522" y="158953"/>
                    <a:pt x="418529" y="161258"/>
                  </a:cubicBezTo>
                  <a:lnTo>
                    <a:pt x="418529" y="241649"/>
                  </a:lnTo>
                  <a:cubicBezTo>
                    <a:pt x="418297" y="251291"/>
                    <a:pt x="411124" y="259351"/>
                    <a:pt x="401574" y="260699"/>
                  </a:cubicBezTo>
                  <a:cubicBezTo>
                    <a:pt x="400352" y="264903"/>
                    <a:pt x="396423" y="267732"/>
                    <a:pt x="392049" y="267557"/>
                  </a:cubicBezTo>
                  <a:lnTo>
                    <a:pt x="388811" y="267557"/>
                  </a:lnTo>
                  <a:cubicBezTo>
                    <a:pt x="381577" y="266940"/>
                    <a:pt x="376214" y="260575"/>
                    <a:pt x="376832" y="253342"/>
                  </a:cubicBezTo>
                  <a:cubicBezTo>
                    <a:pt x="377376" y="246966"/>
                    <a:pt x="382434" y="241907"/>
                    <a:pt x="388811" y="241363"/>
                  </a:cubicBezTo>
                  <a:lnTo>
                    <a:pt x="392525" y="241363"/>
                  </a:lnTo>
                  <a:cubicBezTo>
                    <a:pt x="396743" y="241115"/>
                    <a:pt x="400621" y="243674"/>
                    <a:pt x="402050" y="247650"/>
                  </a:cubicBezTo>
                  <a:cubicBezTo>
                    <a:pt x="404425" y="246650"/>
                    <a:pt x="405965" y="244321"/>
                    <a:pt x="405956" y="241744"/>
                  </a:cubicBezTo>
                  <a:lnTo>
                    <a:pt x="405956" y="161258"/>
                  </a:lnTo>
                  <a:cubicBezTo>
                    <a:pt x="401844" y="159074"/>
                    <a:pt x="399305" y="154769"/>
                    <a:pt x="399383" y="150114"/>
                  </a:cubicBezTo>
                  <a:cubicBezTo>
                    <a:pt x="399383" y="126652"/>
                    <a:pt x="380364" y="107632"/>
                    <a:pt x="356902" y="107632"/>
                  </a:cubicBezTo>
                  <a:cubicBezTo>
                    <a:pt x="333440" y="107632"/>
                    <a:pt x="314420" y="126652"/>
                    <a:pt x="314420" y="150114"/>
                  </a:cubicBezTo>
                  <a:cubicBezTo>
                    <a:pt x="314335" y="154724"/>
                    <a:pt x="311842" y="158953"/>
                    <a:pt x="307848" y="161258"/>
                  </a:cubicBezTo>
                  <a:lnTo>
                    <a:pt x="307848" y="241649"/>
                  </a:lnTo>
                  <a:cubicBezTo>
                    <a:pt x="307838" y="244226"/>
                    <a:pt x="309379" y="246555"/>
                    <a:pt x="311753" y="247555"/>
                  </a:cubicBezTo>
                  <a:cubicBezTo>
                    <a:pt x="313555" y="243943"/>
                    <a:pt x="317242" y="241657"/>
                    <a:pt x="321278" y="241649"/>
                  </a:cubicBezTo>
                  <a:lnTo>
                    <a:pt x="324612" y="241649"/>
                  </a:lnTo>
                  <a:cubicBezTo>
                    <a:pt x="331845" y="242266"/>
                    <a:pt x="337209" y="248631"/>
                    <a:pt x="336591" y="255864"/>
                  </a:cubicBezTo>
                  <a:cubicBezTo>
                    <a:pt x="336047" y="262240"/>
                    <a:pt x="330989" y="267299"/>
                    <a:pt x="324612" y="267843"/>
                  </a:cubicBezTo>
                  <a:lnTo>
                    <a:pt x="321278" y="267843"/>
                  </a:lnTo>
                  <a:cubicBezTo>
                    <a:pt x="316904" y="268017"/>
                    <a:pt x="312975" y="265188"/>
                    <a:pt x="311753" y="260985"/>
                  </a:cubicBezTo>
                  <a:cubicBezTo>
                    <a:pt x="302203" y="259636"/>
                    <a:pt x="295030" y="251577"/>
                    <a:pt x="294799" y="241935"/>
                  </a:cubicBezTo>
                  <a:lnTo>
                    <a:pt x="294799" y="161258"/>
                  </a:lnTo>
                  <a:cubicBezTo>
                    <a:pt x="290470" y="159244"/>
                    <a:pt x="287715" y="154889"/>
                    <a:pt x="287750" y="150114"/>
                  </a:cubicBezTo>
                  <a:cubicBezTo>
                    <a:pt x="287772" y="115976"/>
                    <a:pt x="312833" y="87023"/>
                    <a:pt x="346615" y="82105"/>
                  </a:cubicBezTo>
                  <a:lnTo>
                    <a:pt x="346615" y="28003"/>
                  </a:lnTo>
                  <a:cubicBezTo>
                    <a:pt x="337090" y="24765"/>
                    <a:pt x="327565" y="21717"/>
                    <a:pt x="318040" y="19050"/>
                  </a:cubicBezTo>
                  <a:cubicBezTo>
                    <a:pt x="277350" y="6594"/>
                    <a:pt x="235053" y="175"/>
                    <a:pt x="192500" y="0"/>
                  </a:cubicBezTo>
                  <a:cubicBezTo>
                    <a:pt x="173626" y="101"/>
                    <a:pt x="154784" y="1534"/>
                    <a:pt x="136112" y="4286"/>
                  </a:cubicBezTo>
                  <a:cubicBezTo>
                    <a:pt x="143605" y="13297"/>
                    <a:pt x="149587" y="23461"/>
                    <a:pt x="153829" y="34385"/>
                  </a:cubicBezTo>
                  <a:lnTo>
                    <a:pt x="204216" y="57150"/>
                  </a:lnTo>
                  <a:lnTo>
                    <a:pt x="221075" y="64770"/>
                  </a:lnTo>
                  <a:lnTo>
                    <a:pt x="221075" y="83249"/>
                  </a:lnTo>
                  <a:cubicBezTo>
                    <a:pt x="220970" y="132217"/>
                    <a:pt x="181271" y="171874"/>
                    <a:pt x="132302" y="171926"/>
                  </a:cubicBezTo>
                  <a:lnTo>
                    <a:pt x="61436" y="171926"/>
                  </a:lnTo>
                  <a:lnTo>
                    <a:pt x="28575" y="254222"/>
                  </a:lnTo>
                  <a:lnTo>
                    <a:pt x="28575" y="254794"/>
                  </a:lnTo>
                  <a:lnTo>
                    <a:pt x="28575" y="255365"/>
                  </a:lnTo>
                  <a:cubicBezTo>
                    <a:pt x="20451" y="272615"/>
                    <a:pt x="10893" y="289151"/>
                    <a:pt x="0" y="304800"/>
                  </a:cubicBezTo>
                  <a:lnTo>
                    <a:pt x="497300" y="304800"/>
                  </a:lnTo>
                  <a:lnTo>
                    <a:pt x="497300" y="152400"/>
                  </a:lnTo>
                  <a:cubicBezTo>
                    <a:pt x="496803" y="128536"/>
                    <a:pt x="485613" y="106157"/>
                    <a:pt x="466820" y="91440"/>
                  </a:cubicBezTo>
                  <a:close/>
                </a:path>
              </a:pathLst>
            </a:custGeom>
            <a:grpFill/>
            <a:ln w="9525" cap="flat">
              <a:noFill/>
              <a:prstDash val="solid"/>
              <a:miter/>
            </a:ln>
          </p:spPr>
          <p:txBody>
            <a:bodyPr rtlCol="0" anchor="ctr"/>
            <a:lstStyle/>
            <a:p>
              <a:endParaRPr lang="it-IT" sz="1013"/>
            </a:p>
          </p:txBody>
        </p:sp>
      </p:grpSp>
      <p:grpSp>
        <p:nvGrpSpPr>
          <p:cNvPr id="966" name="Elemento grafico 536" descr="Operaio edile">
            <a:extLst>
              <a:ext uri="{FF2B5EF4-FFF2-40B4-BE49-F238E27FC236}">
                <a16:creationId xmlns:a16="http://schemas.microsoft.com/office/drawing/2014/main" id="{AC2590A6-8C20-944A-8E72-4734DB6BFC75}"/>
              </a:ext>
            </a:extLst>
          </p:cNvPr>
          <p:cNvGrpSpPr/>
          <p:nvPr/>
        </p:nvGrpSpPr>
        <p:grpSpPr>
          <a:xfrm>
            <a:off x="7861346" y="1890250"/>
            <a:ext cx="218517" cy="218517"/>
            <a:chOff x="8788800" y="6121800"/>
            <a:chExt cx="914400" cy="914400"/>
          </a:xfrm>
          <a:solidFill>
            <a:schemeClr val="accent3"/>
          </a:solidFill>
        </p:grpSpPr>
        <p:sp>
          <p:nvSpPr>
            <p:cNvPr id="967" name="Figura a mano libera 966">
              <a:extLst>
                <a:ext uri="{FF2B5EF4-FFF2-40B4-BE49-F238E27FC236}">
                  <a16:creationId xmlns:a16="http://schemas.microsoft.com/office/drawing/2014/main" id="{B5F38E2E-B8D9-4347-B4B9-5B381C4C6B66}"/>
                </a:ext>
              </a:extLst>
            </p:cNvPr>
            <p:cNvSpPr/>
            <p:nvPr/>
          </p:nvSpPr>
          <p:spPr>
            <a:xfrm>
              <a:off x="9094076" y="639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6F58A001-0F77-4E49-A139-CB1CA3C14EB3}"/>
                </a:ext>
              </a:extLst>
            </p:cNvPr>
            <p:cNvSpPr/>
            <p:nvPr/>
          </p:nvSpPr>
          <p:spPr>
            <a:xfrm>
              <a:off x="9065025" y="6169425"/>
              <a:ext cx="361950" cy="200025"/>
            </a:xfrm>
            <a:custGeom>
              <a:avLst/>
              <a:gdLst>
                <a:gd name="connsiteX0" fmla="*/ 342900 w 361950"/>
                <a:gd name="connsiteY0" fmla="*/ 161925 h 200025"/>
                <a:gd name="connsiteX1" fmla="*/ 333375 w 361950"/>
                <a:gd name="connsiteY1" fmla="*/ 161925 h 200025"/>
                <a:gd name="connsiteX2" fmla="*/ 253365 w 361950"/>
                <a:gd name="connsiteY2" fmla="*/ 37243 h 200025"/>
                <a:gd name="connsiteX3" fmla="*/ 238125 w 361950"/>
                <a:gd name="connsiteY3" fmla="*/ 97536 h 200025"/>
                <a:gd name="connsiteX4" fmla="*/ 228600 w 361950"/>
                <a:gd name="connsiteY4" fmla="*/ 104775 h 200025"/>
                <a:gd name="connsiteX5" fmla="*/ 226314 w 361950"/>
                <a:gd name="connsiteY5" fmla="*/ 104775 h 200025"/>
                <a:gd name="connsiteX6" fmla="*/ 218946 w 361950"/>
                <a:gd name="connsiteY6" fmla="*/ 93497 h 200025"/>
                <a:gd name="connsiteX7" fmla="*/ 219075 w 361950"/>
                <a:gd name="connsiteY7" fmla="*/ 92964 h 200025"/>
                <a:gd name="connsiteX8" fmla="*/ 237173 w 361950"/>
                <a:gd name="connsiteY8" fmla="*/ 21622 h 200025"/>
                <a:gd name="connsiteX9" fmla="*/ 209550 w 361950"/>
                <a:gd name="connsiteY9" fmla="*/ 0 h 200025"/>
                <a:gd name="connsiteX10" fmla="*/ 152400 w 361950"/>
                <a:gd name="connsiteY10" fmla="*/ 0 h 200025"/>
                <a:gd name="connsiteX11" fmla="*/ 124777 w 361950"/>
                <a:gd name="connsiteY11" fmla="*/ 21622 h 200025"/>
                <a:gd name="connsiteX12" fmla="*/ 142875 w 361950"/>
                <a:gd name="connsiteY12" fmla="*/ 92964 h 200025"/>
                <a:gd name="connsiteX13" fmla="*/ 136169 w 361950"/>
                <a:gd name="connsiteY13" fmla="*/ 104647 h 200025"/>
                <a:gd name="connsiteX14" fmla="*/ 135636 w 361950"/>
                <a:gd name="connsiteY14" fmla="*/ 104775 h 200025"/>
                <a:gd name="connsiteX15" fmla="*/ 133350 w 361950"/>
                <a:gd name="connsiteY15" fmla="*/ 104775 h 200025"/>
                <a:gd name="connsiteX16" fmla="*/ 123825 w 361950"/>
                <a:gd name="connsiteY16" fmla="*/ 97536 h 200025"/>
                <a:gd name="connsiteX17" fmla="*/ 109061 w 361950"/>
                <a:gd name="connsiteY17" fmla="*/ 37243 h 200025"/>
                <a:gd name="connsiteX18" fmla="*/ 29051 w 361950"/>
                <a:gd name="connsiteY18" fmla="*/ 161925 h 200025"/>
                <a:gd name="connsiteX19" fmla="*/ 19050 w 361950"/>
                <a:gd name="connsiteY19" fmla="*/ 161925 h 200025"/>
                <a:gd name="connsiteX20" fmla="*/ 0 w 361950"/>
                <a:gd name="connsiteY20" fmla="*/ 180975 h 200025"/>
                <a:gd name="connsiteX21" fmla="*/ 19050 w 361950"/>
                <a:gd name="connsiteY21" fmla="*/ 200025 h 200025"/>
                <a:gd name="connsiteX22" fmla="*/ 342900 w 361950"/>
                <a:gd name="connsiteY22" fmla="*/ 200025 h 200025"/>
                <a:gd name="connsiteX23" fmla="*/ 361950 w 361950"/>
                <a:gd name="connsiteY23" fmla="*/ 180975 h 200025"/>
                <a:gd name="connsiteX24" fmla="*/ 342900 w 361950"/>
                <a:gd name="connsiteY24" fmla="*/ 16192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950" h="200025">
                  <a:moveTo>
                    <a:pt x="342900" y="161925"/>
                  </a:moveTo>
                  <a:lnTo>
                    <a:pt x="333375" y="161925"/>
                  </a:lnTo>
                  <a:cubicBezTo>
                    <a:pt x="330058" y="109325"/>
                    <a:pt x="299800" y="62173"/>
                    <a:pt x="253365" y="37243"/>
                  </a:cubicBezTo>
                  <a:lnTo>
                    <a:pt x="238125" y="97536"/>
                  </a:lnTo>
                  <a:cubicBezTo>
                    <a:pt x="237051" y="101891"/>
                    <a:pt x="233083" y="104906"/>
                    <a:pt x="228600" y="104775"/>
                  </a:cubicBezTo>
                  <a:lnTo>
                    <a:pt x="226314" y="104775"/>
                  </a:lnTo>
                  <a:cubicBezTo>
                    <a:pt x="221166" y="103695"/>
                    <a:pt x="217867" y="98647"/>
                    <a:pt x="218946" y="93497"/>
                  </a:cubicBezTo>
                  <a:cubicBezTo>
                    <a:pt x="218985" y="93318"/>
                    <a:pt x="219027" y="93140"/>
                    <a:pt x="219075" y="92964"/>
                  </a:cubicBezTo>
                  <a:lnTo>
                    <a:pt x="237173" y="21622"/>
                  </a:lnTo>
                  <a:cubicBezTo>
                    <a:pt x="233993" y="8946"/>
                    <a:pt x="222618" y="43"/>
                    <a:pt x="209550" y="0"/>
                  </a:cubicBezTo>
                  <a:lnTo>
                    <a:pt x="152400" y="0"/>
                  </a:lnTo>
                  <a:cubicBezTo>
                    <a:pt x="139332" y="43"/>
                    <a:pt x="127958" y="8946"/>
                    <a:pt x="124777" y="21622"/>
                  </a:cubicBezTo>
                  <a:lnTo>
                    <a:pt x="142875" y="92964"/>
                  </a:lnTo>
                  <a:cubicBezTo>
                    <a:pt x="144249" y="98042"/>
                    <a:pt x="141247" y="103272"/>
                    <a:pt x="136169" y="104647"/>
                  </a:cubicBezTo>
                  <a:cubicBezTo>
                    <a:pt x="135993" y="104695"/>
                    <a:pt x="135815" y="104738"/>
                    <a:pt x="135636" y="104775"/>
                  </a:cubicBezTo>
                  <a:lnTo>
                    <a:pt x="133350" y="104775"/>
                  </a:lnTo>
                  <a:cubicBezTo>
                    <a:pt x="128867" y="104906"/>
                    <a:pt x="124899" y="101891"/>
                    <a:pt x="123825" y="97536"/>
                  </a:cubicBezTo>
                  <a:lnTo>
                    <a:pt x="109061" y="37243"/>
                  </a:lnTo>
                  <a:cubicBezTo>
                    <a:pt x="62626" y="62173"/>
                    <a:pt x="32368" y="109325"/>
                    <a:pt x="29051" y="161925"/>
                  </a:cubicBezTo>
                  <a:lnTo>
                    <a:pt x="19050" y="161925"/>
                  </a:lnTo>
                  <a:cubicBezTo>
                    <a:pt x="8529" y="161925"/>
                    <a:pt x="0" y="170454"/>
                    <a:pt x="0" y="180975"/>
                  </a:cubicBezTo>
                  <a:cubicBezTo>
                    <a:pt x="0" y="191496"/>
                    <a:pt x="8529" y="200025"/>
                    <a:pt x="19050" y="200025"/>
                  </a:cubicBezTo>
                  <a:lnTo>
                    <a:pt x="342900" y="200025"/>
                  </a:lnTo>
                  <a:cubicBezTo>
                    <a:pt x="353421" y="200025"/>
                    <a:pt x="361950" y="191496"/>
                    <a:pt x="361950" y="180975"/>
                  </a:cubicBezTo>
                  <a:cubicBezTo>
                    <a:pt x="361950" y="170454"/>
                    <a:pt x="353421" y="161925"/>
                    <a:pt x="342900" y="161925"/>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DCF27DC3-0289-CD42-93AE-BC3276BD6DDF}"/>
                </a:ext>
              </a:extLst>
            </p:cNvPr>
            <p:cNvSpPr/>
            <p:nvPr/>
          </p:nvSpPr>
          <p:spPr>
            <a:xfrm>
              <a:off x="8903100" y="6598050"/>
              <a:ext cx="685800" cy="304800"/>
            </a:xfrm>
            <a:custGeom>
              <a:avLst/>
              <a:gdLst>
                <a:gd name="connsiteX0" fmla="*/ 133350 w 685800"/>
                <a:gd name="connsiteY0" fmla="*/ 266700 h 304800"/>
                <a:gd name="connsiteX1" fmla="*/ 323850 w 685800"/>
                <a:gd name="connsiteY1" fmla="*/ 266700 h 304800"/>
                <a:gd name="connsiteX2" fmla="*/ 323850 w 685800"/>
                <a:gd name="connsiteY2" fmla="*/ 304800 h 304800"/>
                <a:gd name="connsiteX3" fmla="*/ 361950 w 685800"/>
                <a:gd name="connsiteY3" fmla="*/ 304800 h 304800"/>
                <a:gd name="connsiteX4" fmla="*/ 361950 w 685800"/>
                <a:gd name="connsiteY4" fmla="*/ 266700 h 304800"/>
                <a:gd name="connsiteX5" fmla="*/ 552450 w 685800"/>
                <a:gd name="connsiteY5" fmla="*/ 266700 h 304800"/>
                <a:gd name="connsiteX6" fmla="*/ 552450 w 685800"/>
                <a:gd name="connsiteY6" fmla="*/ 304800 h 304800"/>
                <a:gd name="connsiteX7" fmla="*/ 685800 w 685800"/>
                <a:gd name="connsiteY7" fmla="*/ 304800 h 304800"/>
                <a:gd name="connsiteX8" fmla="*/ 647700 w 685800"/>
                <a:gd name="connsiteY8" fmla="*/ 152400 h 304800"/>
                <a:gd name="connsiteX9" fmla="*/ 617220 w 685800"/>
                <a:gd name="connsiteY9" fmla="*/ 91440 h 304800"/>
                <a:gd name="connsiteX10" fmla="*/ 511207 w 685800"/>
                <a:gd name="connsiteY10" fmla="*/ 33052 h 304800"/>
                <a:gd name="connsiteX11" fmla="*/ 549307 w 685800"/>
                <a:gd name="connsiteY11" fmla="*/ 228600 h 304800"/>
                <a:gd name="connsiteX12" fmla="*/ 361950 w 685800"/>
                <a:gd name="connsiteY12" fmla="*/ 228600 h 304800"/>
                <a:gd name="connsiteX13" fmla="*/ 361950 w 685800"/>
                <a:gd name="connsiteY13" fmla="*/ 161925 h 304800"/>
                <a:gd name="connsiteX14" fmla="*/ 426339 w 685800"/>
                <a:gd name="connsiteY14" fmla="*/ 8477 h 304800"/>
                <a:gd name="connsiteX15" fmla="*/ 342900 w 685800"/>
                <a:gd name="connsiteY15" fmla="*/ 0 h 304800"/>
                <a:gd name="connsiteX16" fmla="*/ 259651 w 685800"/>
                <a:gd name="connsiteY16" fmla="*/ 8953 h 304800"/>
                <a:gd name="connsiteX17" fmla="*/ 323850 w 685800"/>
                <a:gd name="connsiteY17" fmla="*/ 161925 h 304800"/>
                <a:gd name="connsiteX18" fmla="*/ 323850 w 685800"/>
                <a:gd name="connsiteY18" fmla="*/ 228600 h 304800"/>
                <a:gd name="connsiteX19" fmla="*/ 136969 w 685800"/>
                <a:gd name="connsiteY19" fmla="*/ 228600 h 304800"/>
                <a:gd name="connsiteX20" fmla="*/ 174498 w 685800"/>
                <a:gd name="connsiteY20" fmla="*/ 33719 h 304800"/>
                <a:gd name="connsiteX21" fmla="*/ 68580 w 685800"/>
                <a:gd name="connsiteY21" fmla="*/ 91440 h 304800"/>
                <a:gd name="connsiteX22" fmla="*/ 38100 w 685800"/>
                <a:gd name="connsiteY22" fmla="*/ 152400 h 304800"/>
                <a:gd name="connsiteX23" fmla="*/ 0 w 685800"/>
                <a:gd name="connsiteY23" fmla="*/ 304800 h 304800"/>
                <a:gd name="connsiteX24" fmla="*/ 133350 w 685800"/>
                <a:gd name="connsiteY24"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800" h="304800">
                  <a:moveTo>
                    <a:pt x="133350" y="266700"/>
                  </a:moveTo>
                  <a:lnTo>
                    <a:pt x="323850" y="266700"/>
                  </a:lnTo>
                  <a:lnTo>
                    <a:pt x="323850" y="304800"/>
                  </a:lnTo>
                  <a:lnTo>
                    <a:pt x="361950" y="304800"/>
                  </a:lnTo>
                  <a:lnTo>
                    <a:pt x="361950" y="266700"/>
                  </a:lnTo>
                  <a:lnTo>
                    <a:pt x="552450" y="266700"/>
                  </a:lnTo>
                  <a:lnTo>
                    <a:pt x="552450" y="304800"/>
                  </a:lnTo>
                  <a:lnTo>
                    <a:pt x="685800" y="304800"/>
                  </a:lnTo>
                  <a:lnTo>
                    <a:pt x="647700" y="152400"/>
                  </a:lnTo>
                  <a:cubicBezTo>
                    <a:pt x="643795" y="129826"/>
                    <a:pt x="636270" y="106680"/>
                    <a:pt x="617220" y="91440"/>
                  </a:cubicBezTo>
                  <a:cubicBezTo>
                    <a:pt x="585326" y="66293"/>
                    <a:pt x="549509" y="46566"/>
                    <a:pt x="511207" y="33052"/>
                  </a:cubicBezTo>
                  <a:lnTo>
                    <a:pt x="549307" y="228600"/>
                  </a:lnTo>
                  <a:lnTo>
                    <a:pt x="361950" y="228600"/>
                  </a:lnTo>
                  <a:lnTo>
                    <a:pt x="361950" y="161925"/>
                  </a:lnTo>
                  <a:lnTo>
                    <a:pt x="426339" y="8477"/>
                  </a:lnTo>
                  <a:cubicBezTo>
                    <a:pt x="398881" y="2859"/>
                    <a:pt x="370927" y="19"/>
                    <a:pt x="342900" y="0"/>
                  </a:cubicBezTo>
                  <a:cubicBezTo>
                    <a:pt x="314924" y="247"/>
                    <a:pt x="287040" y="3245"/>
                    <a:pt x="259651" y="8953"/>
                  </a:cubicBezTo>
                  <a:lnTo>
                    <a:pt x="323850" y="161925"/>
                  </a:lnTo>
                  <a:lnTo>
                    <a:pt x="323850" y="228600"/>
                  </a:lnTo>
                  <a:lnTo>
                    <a:pt x="136969" y="228600"/>
                  </a:lnTo>
                  <a:lnTo>
                    <a:pt x="174498" y="33719"/>
                  </a:lnTo>
                  <a:cubicBezTo>
                    <a:pt x="136950" y="48526"/>
                    <a:pt x="101376" y="67913"/>
                    <a:pt x="68580" y="91440"/>
                  </a:cubicBezTo>
                  <a:cubicBezTo>
                    <a:pt x="50952" y="107079"/>
                    <a:pt x="40035" y="128914"/>
                    <a:pt x="38100" y="152400"/>
                  </a:cubicBezTo>
                  <a:lnTo>
                    <a:pt x="0" y="304800"/>
                  </a:lnTo>
                  <a:lnTo>
                    <a:pt x="133350" y="304800"/>
                  </a:lnTo>
                  <a:close/>
                </a:path>
              </a:pathLst>
            </a:custGeom>
            <a:grpFill/>
            <a:ln w="9525" cap="flat">
              <a:noFill/>
              <a:prstDash val="solid"/>
              <a:miter/>
            </a:ln>
          </p:spPr>
          <p:txBody>
            <a:bodyPr rtlCol="0" anchor="ctr"/>
            <a:lstStyle/>
            <a:p>
              <a:endParaRPr lang="it-IT" sz="1013"/>
            </a:p>
          </p:txBody>
        </p:sp>
      </p:grpSp>
      <p:grpSp>
        <p:nvGrpSpPr>
          <p:cNvPr id="970" name="Elemento grafico 538" descr="Elettricista">
            <a:extLst>
              <a:ext uri="{FF2B5EF4-FFF2-40B4-BE49-F238E27FC236}">
                <a16:creationId xmlns:a16="http://schemas.microsoft.com/office/drawing/2014/main" id="{58244CEA-1DCA-924A-8A29-96AA9F117A52}"/>
              </a:ext>
            </a:extLst>
          </p:cNvPr>
          <p:cNvGrpSpPr/>
          <p:nvPr/>
        </p:nvGrpSpPr>
        <p:grpSpPr>
          <a:xfrm>
            <a:off x="8224164" y="1890250"/>
            <a:ext cx="218517" cy="218517"/>
            <a:chOff x="8938800" y="6271800"/>
            <a:chExt cx="914400" cy="914400"/>
          </a:xfrm>
          <a:solidFill>
            <a:schemeClr val="accent3"/>
          </a:solidFill>
        </p:grpSpPr>
        <p:sp>
          <p:nvSpPr>
            <p:cNvPr id="971" name="Figura a mano libera 970">
              <a:extLst>
                <a:ext uri="{FF2B5EF4-FFF2-40B4-BE49-F238E27FC236}">
                  <a16:creationId xmlns:a16="http://schemas.microsoft.com/office/drawing/2014/main" id="{6047FCD6-97A8-D54C-A950-D07441D49939}"/>
                </a:ext>
              </a:extLst>
            </p:cNvPr>
            <p:cNvSpPr/>
            <p:nvPr/>
          </p:nvSpPr>
          <p:spPr>
            <a:xfrm>
              <a:off x="9244076" y="654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986" name="Figura a mano libera 985">
              <a:extLst>
                <a:ext uri="{FF2B5EF4-FFF2-40B4-BE49-F238E27FC236}">
                  <a16:creationId xmlns:a16="http://schemas.microsoft.com/office/drawing/2014/main" id="{894CF10E-DBFF-D24F-AD6D-A512E504E8A4}"/>
                </a:ext>
              </a:extLst>
            </p:cNvPr>
            <p:cNvSpPr/>
            <p:nvPr/>
          </p:nvSpPr>
          <p:spPr>
            <a:xfrm>
              <a:off x="9215025" y="6319425"/>
              <a:ext cx="361950" cy="200025"/>
            </a:xfrm>
            <a:custGeom>
              <a:avLst/>
              <a:gdLst>
                <a:gd name="connsiteX0" fmla="*/ 342900 w 361950"/>
                <a:gd name="connsiteY0" fmla="*/ 161925 h 200025"/>
                <a:gd name="connsiteX1" fmla="*/ 333375 w 361950"/>
                <a:gd name="connsiteY1" fmla="*/ 161925 h 200025"/>
                <a:gd name="connsiteX2" fmla="*/ 253365 w 361950"/>
                <a:gd name="connsiteY2" fmla="*/ 37243 h 200025"/>
                <a:gd name="connsiteX3" fmla="*/ 238125 w 361950"/>
                <a:gd name="connsiteY3" fmla="*/ 97536 h 200025"/>
                <a:gd name="connsiteX4" fmla="*/ 228600 w 361950"/>
                <a:gd name="connsiteY4" fmla="*/ 104775 h 200025"/>
                <a:gd name="connsiteX5" fmla="*/ 226314 w 361950"/>
                <a:gd name="connsiteY5" fmla="*/ 104775 h 200025"/>
                <a:gd name="connsiteX6" fmla="*/ 218946 w 361950"/>
                <a:gd name="connsiteY6" fmla="*/ 93497 h 200025"/>
                <a:gd name="connsiteX7" fmla="*/ 219075 w 361950"/>
                <a:gd name="connsiteY7" fmla="*/ 92964 h 200025"/>
                <a:gd name="connsiteX8" fmla="*/ 237173 w 361950"/>
                <a:gd name="connsiteY8" fmla="*/ 21622 h 200025"/>
                <a:gd name="connsiteX9" fmla="*/ 209550 w 361950"/>
                <a:gd name="connsiteY9" fmla="*/ 0 h 200025"/>
                <a:gd name="connsiteX10" fmla="*/ 152400 w 361950"/>
                <a:gd name="connsiteY10" fmla="*/ 0 h 200025"/>
                <a:gd name="connsiteX11" fmla="*/ 124777 w 361950"/>
                <a:gd name="connsiteY11" fmla="*/ 21622 h 200025"/>
                <a:gd name="connsiteX12" fmla="*/ 142875 w 361950"/>
                <a:gd name="connsiteY12" fmla="*/ 92964 h 200025"/>
                <a:gd name="connsiteX13" fmla="*/ 136169 w 361950"/>
                <a:gd name="connsiteY13" fmla="*/ 104647 h 200025"/>
                <a:gd name="connsiteX14" fmla="*/ 135636 w 361950"/>
                <a:gd name="connsiteY14" fmla="*/ 104775 h 200025"/>
                <a:gd name="connsiteX15" fmla="*/ 133350 w 361950"/>
                <a:gd name="connsiteY15" fmla="*/ 104775 h 200025"/>
                <a:gd name="connsiteX16" fmla="*/ 123825 w 361950"/>
                <a:gd name="connsiteY16" fmla="*/ 97536 h 200025"/>
                <a:gd name="connsiteX17" fmla="*/ 109061 w 361950"/>
                <a:gd name="connsiteY17" fmla="*/ 37243 h 200025"/>
                <a:gd name="connsiteX18" fmla="*/ 29051 w 361950"/>
                <a:gd name="connsiteY18" fmla="*/ 161925 h 200025"/>
                <a:gd name="connsiteX19" fmla="*/ 19050 w 361950"/>
                <a:gd name="connsiteY19" fmla="*/ 161925 h 200025"/>
                <a:gd name="connsiteX20" fmla="*/ 0 w 361950"/>
                <a:gd name="connsiteY20" fmla="*/ 180975 h 200025"/>
                <a:gd name="connsiteX21" fmla="*/ 19050 w 361950"/>
                <a:gd name="connsiteY21" fmla="*/ 200025 h 200025"/>
                <a:gd name="connsiteX22" fmla="*/ 342900 w 361950"/>
                <a:gd name="connsiteY22" fmla="*/ 200025 h 200025"/>
                <a:gd name="connsiteX23" fmla="*/ 361950 w 361950"/>
                <a:gd name="connsiteY23" fmla="*/ 180975 h 200025"/>
                <a:gd name="connsiteX24" fmla="*/ 342900 w 361950"/>
                <a:gd name="connsiteY24" fmla="*/ 161925 h 200025"/>
                <a:gd name="connsiteX25" fmla="*/ 169831 w 361950"/>
                <a:gd name="connsiteY25" fmla="*/ 152400 h 200025"/>
                <a:gd name="connsiteX26" fmla="*/ 180975 w 361950"/>
                <a:gd name="connsiteY26" fmla="*/ 107728 h 200025"/>
                <a:gd name="connsiteX27" fmla="*/ 165068 w 361950"/>
                <a:gd name="connsiteY27" fmla="*/ 107728 h 200025"/>
                <a:gd name="connsiteX28" fmla="*/ 172784 w 361950"/>
                <a:gd name="connsiteY28" fmla="*/ 60103 h 200025"/>
                <a:gd name="connsiteX29" fmla="*/ 195739 w 361950"/>
                <a:gd name="connsiteY29" fmla="*/ 60103 h 200025"/>
                <a:gd name="connsiteX30" fmla="*/ 185547 w 361950"/>
                <a:gd name="connsiteY30" fmla="*/ 96203 h 200025"/>
                <a:gd name="connsiteX31" fmla="*/ 201644 w 361950"/>
                <a:gd name="connsiteY31" fmla="*/ 9620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950" h="200025">
                  <a:moveTo>
                    <a:pt x="342900" y="161925"/>
                  </a:moveTo>
                  <a:lnTo>
                    <a:pt x="333375" y="161925"/>
                  </a:lnTo>
                  <a:cubicBezTo>
                    <a:pt x="330058" y="109325"/>
                    <a:pt x="299800" y="62173"/>
                    <a:pt x="253365" y="37243"/>
                  </a:cubicBezTo>
                  <a:lnTo>
                    <a:pt x="238125" y="97536"/>
                  </a:lnTo>
                  <a:cubicBezTo>
                    <a:pt x="237051" y="101891"/>
                    <a:pt x="233083" y="104906"/>
                    <a:pt x="228600" y="104775"/>
                  </a:cubicBezTo>
                  <a:lnTo>
                    <a:pt x="226314" y="104775"/>
                  </a:lnTo>
                  <a:cubicBezTo>
                    <a:pt x="221166" y="103695"/>
                    <a:pt x="217867" y="98647"/>
                    <a:pt x="218946" y="93497"/>
                  </a:cubicBezTo>
                  <a:cubicBezTo>
                    <a:pt x="218985" y="93318"/>
                    <a:pt x="219027" y="93140"/>
                    <a:pt x="219075" y="92964"/>
                  </a:cubicBezTo>
                  <a:lnTo>
                    <a:pt x="237173" y="21622"/>
                  </a:lnTo>
                  <a:cubicBezTo>
                    <a:pt x="233993" y="8946"/>
                    <a:pt x="222618" y="43"/>
                    <a:pt x="209550" y="0"/>
                  </a:cubicBezTo>
                  <a:lnTo>
                    <a:pt x="152400" y="0"/>
                  </a:lnTo>
                  <a:cubicBezTo>
                    <a:pt x="139332" y="43"/>
                    <a:pt x="127958" y="8946"/>
                    <a:pt x="124777" y="21622"/>
                  </a:cubicBezTo>
                  <a:lnTo>
                    <a:pt x="142875" y="92964"/>
                  </a:lnTo>
                  <a:cubicBezTo>
                    <a:pt x="144249" y="98042"/>
                    <a:pt x="141247" y="103272"/>
                    <a:pt x="136169" y="104647"/>
                  </a:cubicBezTo>
                  <a:cubicBezTo>
                    <a:pt x="135993" y="104695"/>
                    <a:pt x="135815" y="104738"/>
                    <a:pt x="135636" y="104775"/>
                  </a:cubicBezTo>
                  <a:lnTo>
                    <a:pt x="133350" y="104775"/>
                  </a:lnTo>
                  <a:cubicBezTo>
                    <a:pt x="128867" y="104906"/>
                    <a:pt x="124899" y="101891"/>
                    <a:pt x="123825" y="97536"/>
                  </a:cubicBezTo>
                  <a:lnTo>
                    <a:pt x="109061" y="37243"/>
                  </a:lnTo>
                  <a:cubicBezTo>
                    <a:pt x="62626" y="62173"/>
                    <a:pt x="32368" y="109325"/>
                    <a:pt x="29051" y="161925"/>
                  </a:cubicBezTo>
                  <a:lnTo>
                    <a:pt x="19050" y="161925"/>
                  </a:lnTo>
                  <a:cubicBezTo>
                    <a:pt x="8529" y="161925"/>
                    <a:pt x="0" y="170454"/>
                    <a:pt x="0" y="180975"/>
                  </a:cubicBezTo>
                  <a:cubicBezTo>
                    <a:pt x="0" y="191496"/>
                    <a:pt x="8529" y="200025"/>
                    <a:pt x="19050" y="200025"/>
                  </a:cubicBezTo>
                  <a:lnTo>
                    <a:pt x="342900" y="200025"/>
                  </a:lnTo>
                  <a:cubicBezTo>
                    <a:pt x="353421" y="200025"/>
                    <a:pt x="361950" y="191496"/>
                    <a:pt x="361950" y="180975"/>
                  </a:cubicBezTo>
                  <a:cubicBezTo>
                    <a:pt x="361950" y="170454"/>
                    <a:pt x="353421" y="161925"/>
                    <a:pt x="342900" y="161925"/>
                  </a:cubicBezTo>
                  <a:close/>
                  <a:moveTo>
                    <a:pt x="169831" y="152400"/>
                  </a:moveTo>
                  <a:lnTo>
                    <a:pt x="180975" y="107728"/>
                  </a:lnTo>
                  <a:lnTo>
                    <a:pt x="165068" y="107728"/>
                  </a:lnTo>
                  <a:lnTo>
                    <a:pt x="172784" y="60103"/>
                  </a:lnTo>
                  <a:lnTo>
                    <a:pt x="195739" y="60103"/>
                  </a:lnTo>
                  <a:lnTo>
                    <a:pt x="185547" y="96203"/>
                  </a:lnTo>
                  <a:lnTo>
                    <a:pt x="201644" y="96203"/>
                  </a:lnTo>
                  <a:close/>
                </a:path>
              </a:pathLst>
            </a:custGeom>
            <a:grpFill/>
            <a:ln w="9525" cap="flat">
              <a:noFill/>
              <a:prstDash val="solid"/>
              <a:miter/>
            </a:ln>
          </p:spPr>
          <p:txBody>
            <a:bodyPr rtlCol="0" anchor="ctr"/>
            <a:lstStyle/>
            <a:p>
              <a:endParaRPr lang="it-IT" sz="1013"/>
            </a:p>
          </p:txBody>
        </p:sp>
        <p:sp>
          <p:nvSpPr>
            <p:cNvPr id="987" name="Figura a mano libera 986">
              <a:extLst>
                <a:ext uri="{FF2B5EF4-FFF2-40B4-BE49-F238E27FC236}">
                  <a16:creationId xmlns:a16="http://schemas.microsoft.com/office/drawing/2014/main" id="{DAA0582F-032F-0D4C-891F-C9362DAC1AD9}"/>
                </a:ext>
              </a:extLst>
            </p:cNvPr>
            <p:cNvSpPr/>
            <p:nvPr/>
          </p:nvSpPr>
          <p:spPr>
            <a:xfrm>
              <a:off x="9091199" y="6600413"/>
              <a:ext cx="228600" cy="533400"/>
            </a:xfrm>
            <a:custGeom>
              <a:avLst/>
              <a:gdLst>
                <a:gd name="connsiteX0" fmla="*/ 47054 w 228600"/>
                <a:gd name="connsiteY0" fmla="*/ 295561 h 533400"/>
                <a:gd name="connsiteX1" fmla="*/ 47054 w 228600"/>
                <a:gd name="connsiteY1" fmla="*/ 164021 h 533400"/>
                <a:gd name="connsiteX2" fmla="*/ 1 w 228600"/>
                <a:gd name="connsiteY2" fmla="*/ 100013 h 533400"/>
                <a:gd name="connsiteX3" fmla="*/ 1 w 228600"/>
                <a:gd name="connsiteY3" fmla="*/ 61913 h 533400"/>
                <a:gd name="connsiteX4" fmla="*/ 18479 w 228600"/>
                <a:gd name="connsiteY4" fmla="*/ 61913 h 533400"/>
                <a:gd name="connsiteX5" fmla="*/ 18479 w 228600"/>
                <a:gd name="connsiteY5" fmla="*/ 14288 h 533400"/>
                <a:gd name="connsiteX6" fmla="*/ 32767 w 228600"/>
                <a:gd name="connsiteY6" fmla="*/ 0 h 533400"/>
                <a:gd name="connsiteX7" fmla="*/ 47054 w 228600"/>
                <a:gd name="connsiteY7" fmla="*/ 14288 h 533400"/>
                <a:gd name="connsiteX8" fmla="*/ 47054 w 228600"/>
                <a:gd name="connsiteY8" fmla="*/ 61913 h 533400"/>
                <a:gd name="connsiteX9" fmla="*/ 85726 w 228600"/>
                <a:gd name="connsiteY9" fmla="*/ 61913 h 533400"/>
                <a:gd name="connsiteX10" fmla="*/ 85726 w 228600"/>
                <a:gd name="connsiteY10" fmla="*/ 14288 h 533400"/>
                <a:gd name="connsiteX11" fmla="*/ 100013 w 228600"/>
                <a:gd name="connsiteY11" fmla="*/ 0 h 533400"/>
                <a:gd name="connsiteX12" fmla="*/ 114301 w 228600"/>
                <a:gd name="connsiteY12" fmla="*/ 14288 h 533400"/>
                <a:gd name="connsiteX13" fmla="*/ 114301 w 228600"/>
                <a:gd name="connsiteY13" fmla="*/ 61913 h 533400"/>
                <a:gd name="connsiteX14" fmla="*/ 133351 w 228600"/>
                <a:gd name="connsiteY14" fmla="*/ 61913 h 533400"/>
                <a:gd name="connsiteX15" fmla="*/ 133351 w 228600"/>
                <a:gd name="connsiteY15" fmla="*/ 100013 h 533400"/>
                <a:gd name="connsiteX16" fmla="*/ 85154 w 228600"/>
                <a:gd name="connsiteY16" fmla="*/ 164116 h 533400"/>
                <a:gd name="connsiteX17" fmla="*/ 85154 w 228600"/>
                <a:gd name="connsiteY17" fmla="*/ 285750 h 533400"/>
                <a:gd name="connsiteX18" fmla="*/ 104204 w 228600"/>
                <a:gd name="connsiteY18" fmla="*/ 304800 h 533400"/>
                <a:gd name="connsiteX19" fmla="*/ 180976 w 228600"/>
                <a:gd name="connsiteY19" fmla="*/ 304800 h 533400"/>
                <a:gd name="connsiteX20" fmla="*/ 228601 w 228600"/>
                <a:gd name="connsiteY20" fmla="*/ 352425 h 533400"/>
                <a:gd name="connsiteX21" fmla="*/ 228601 w 228600"/>
                <a:gd name="connsiteY21" fmla="*/ 534638 h 533400"/>
                <a:gd name="connsiteX22" fmla="*/ 190501 w 228600"/>
                <a:gd name="connsiteY22" fmla="*/ 534638 h 533400"/>
                <a:gd name="connsiteX23" fmla="*/ 190501 w 228600"/>
                <a:gd name="connsiteY23" fmla="*/ 361950 h 533400"/>
                <a:gd name="connsiteX24" fmla="*/ 171451 w 228600"/>
                <a:gd name="connsiteY24" fmla="*/ 342900 h 533400"/>
                <a:gd name="connsiteX25" fmla="*/ 95251 w 228600"/>
                <a:gd name="connsiteY25" fmla="*/ 342900 h 533400"/>
                <a:gd name="connsiteX26" fmla="*/ 47057 w 228600"/>
                <a:gd name="connsiteY26" fmla="*/ 295850 h 533400"/>
                <a:gd name="connsiteX27" fmla="*/ 47054 w 228600"/>
                <a:gd name="connsiteY27" fmla="*/ 295561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8600" h="533400">
                  <a:moveTo>
                    <a:pt x="47054" y="295561"/>
                  </a:moveTo>
                  <a:lnTo>
                    <a:pt x="47054" y="164021"/>
                  </a:lnTo>
                  <a:cubicBezTo>
                    <a:pt x="18984" y="155378"/>
                    <a:pt x="-125" y="129384"/>
                    <a:pt x="1" y="100013"/>
                  </a:cubicBezTo>
                  <a:lnTo>
                    <a:pt x="1" y="61913"/>
                  </a:lnTo>
                  <a:lnTo>
                    <a:pt x="18479" y="61913"/>
                  </a:lnTo>
                  <a:lnTo>
                    <a:pt x="18479" y="14288"/>
                  </a:lnTo>
                  <a:cubicBezTo>
                    <a:pt x="18479" y="6397"/>
                    <a:pt x="24876" y="0"/>
                    <a:pt x="32767" y="0"/>
                  </a:cubicBezTo>
                  <a:cubicBezTo>
                    <a:pt x="40657" y="0"/>
                    <a:pt x="47054" y="6397"/>
                    <a:pt x="47054" y="14288"/>
                  </a:cubicBezTo>
                  <a:lnTo>
                    <a:pt x="47054" y="61913"/>
                  </a:lnTo>
                  <a:lnTo>
                    <a:pt x="85726" y="61913"/>
                  </a:lnTo>
                  <a:lnTo>
                    <a:pt x="85726" y="14288"/>
                  </a:lnTo>
                  <a:cubicBezTo>
                    <a:pt x="85726" y="6397"/>
                    <a:pt x="92123" y="0"/>
                    <a:pt x="100013" y="0"/>
                  </a:cubicBezTo>
                  <a:cubicBezTo>
                    <a:pt x="107904" y="0"/>
                    <a:pt x="114301" y="6397"/>
                    <a:pt x="114301" y="14288"/>
                  </a:cubicBezTo>
                  <a:lnTo>
                    <a:pt x="114301" y="61913"/>
                  </a:lnTo>
                  <a:lnTo>
                    <a:pt x="133351" y="61913"/>
                  </a:lnTo>
                  <a:lnTo>
                    <a:pt x="133351" y="100013"/>
                  </a:lnTo>
                  <a:cubicBezTo>
                    <a:pt x="133369" y="129734"/>
                    <a:pt x="113712" y="155879"/>
                    <a:pt x="85154" y="164116"/>
                  </a:cubicBezTo>
                  <a:lnTo>
                    <a:pt x="85154" y="285750"/>
                  </a:lnTo>
                  <a:cubicBezTo>
                    <a:pt x="85154" y="296271"/>
                    <a:pt x="93683" y="304800"/>
                    <a:pt x="104204" y="304800"/>
                  </a:cubicBezTo>
                  <a:lnTo>
                    <a:pt x="180976" y="304800"/>
                  </a:lnTo>
                  <a:cubicBezTo>
                    <a:pt x="207278" y="304800"/>
                    <a:pt x="228601" y="326123"/>
                    <a:pt x="228601" y="352425"/>
                  </a:cubicBezTo>
                  <a:lnTo>
                    <a:pt x="228601" y="534638"/>
                  </a:lnTo>
                  <a:lnTo>
                    <a:pt x="190501" y="534638"/>
                  </a:lnTo>
                  <a:lnTo>
                    <a:pt x="190501" y="361950"/>
                  </a:lnTo>
                  <a:cubicBezTo>
                    <a:pt x="190501" y="351429"/>
                    <a:pt x="181972" y="342900"/>
                    <a:pt x="171451" y="342900"/>
                  </a:cubicBezTo>
                  <a:lnTo>
                    <a:pt x="95251" y="342900"/>
                  </a:lnTo>
                  <a:cubicBezTo>
                    <a:pt x="68950" y="343216"/>
                    <a:pt x="47373" y="322152"/>
                    <a:pt x="47057" y="295850"/>
                  </a:cubicBezTo>
                  <a:cubicBezTo>
                    <a:pt x="47056" y="295754"/>
                    <a:pt x="47055" y="295657"/>
                    <a:pt x="47054" y="295561"/>
                  </a:cubicBezTo>
                  <a:close/>
                </a:path>
              </a:pathLst>
            </a:custGeom>
            <a:grpFill/>
            <a:ln w="9525" cap="flat">
              <a:noFill/>
              <a:prstDash val="solid"/>
              <a:miter/>
            </a:ln>
          </p:spPr>
          <p:txBody>
            <a:bodyPr rtlCol="0" anchor="ctr"/>
            <a:lstStyle/>
            <a:p>
              <a:endParaRPr lang="it-IT" sz="1013"/>
            </a:p>
          </p:txBody>
        </p:sp>
        <p:sp>
          <p:nvSpPr>
            <p:cNvPr id="988" name="Figura a mano libera 987">
              <a:extLst>
                <a:ext uri="{FF2B5EF4-FFF2-40B4-BE49-F238E27FC236}">
                  <a16:creationId xmlns:a16="http://schemas.microsoft.com/office/drawing/2014/main" id="{5E367082-CA1B-8E43-9BF1-F1BE9575CB6A}"/>
                </a:ext>
              </a:extLst>
            </p:cNvPr>
            <p:cNvSpPr/>
            <p:nvPr/>
          </p:nvSpPr>
          <p:spPr>
            <a:xfrm>
              <a:off x="9091200" y="6841395"/>
              <a:ext cx="171450" cy="209550"/>
            </a:xfrm>
            <a:custGeom>
              <a:avLst/>
              <a:gdLst>
                <a:gd name="connsiteX0" fmla="*/ 171450 w 171450"/>
                <a:gd name="connsiteY0" fmla="*/ 120968 h 209550"/>
                <a:gd name="connsiteX1" fmla="*/ 95250 w 171450"/>
                <a:gd name="connsiteY1" fmla="*/ 120968 h 209550"/>
                <a:gd name="connsiteX2" fmla="*/ 28575 w 171450"/>
                <a:gd name="connsiteY2" fmla="*/ 54293 h 209550"/>
                <a:gd name="connsiteX3" fmla="*/ 28575 w 171450"/>
                <a:gd name="connsiteY3" fmla="*/ 0 h 209550"/>
                <a:gd name="connsiteX4" fmla="*/ 0 w 171450"/>
                <a:gd name="connsiteY4" fmla="*/ 59055 h 209550"/>
                <a:gd name="connsiteX5" fmla="*/ 0 w 171450"/>
                <a:gd name="connsiteY5" fmla="*/ 211455 h 209550"/>
                <a:gd name="connsiteX6" fmla="*/ 171450 w 171450"/>
                <a:gd name="connsiteY6" fmla="*/ 21145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09550">
                  <a:moveTo>
                    <a:pt x="171450" y="120968"/>
                  </a:moveTo>
                  <a:lnTo>
                    <a:pt x="95250" y="120968"/>
                  </a:lnTo>
                  <a:cubicBezTo>
                    <a:pt x="58426" y="120968"/>
                    <a:pt x="28575" y="91116"/>
                    <a:pt x="28575" y="54293"/>
                  </a:cubicBezTo>
                  <a:lnTo>
                    <a:pt x="28575" y="0"/>
                  </a:lnTo>
                  <a:cubicBezTo>
                    <a:pt x="10966" y="14633"/>
                    <a:pt x="547" y="36166"/>
                    <a:pt x="0" y="59055"/>
                  </a:cubicBezTo>
                  <a:lnTo>
                    <a:pt x="0" y="211455"/>
                  </a:lnTo>
                  <a:lnTo>
                    <a:pt x="171450" y="211455"/>
                  </a:lnTo>
                  <a:close/>
                </a:path>
              </a:pathLst>
            </a:custGeom>
            <a:grpFill/>
            <a:ln w="9525" cap="flat">
              <a:noFill/>
              <a:prstDash val="solid"/>
              <a:miter/>
            </a:ln>
          </p:spPr>
          <p:txBody>
            <a:bodyPr rtlCol="0" anchor="ctr"/>
            <a:lstStyle/>
            <a:p>
              <a:endParaRPr lang="it-IT" sz="1013"/>
            </a:p>
          </p:txBody>
        </p:sp>
        <p:sp>
          <p:nvSpPr>
            <p:cNvPr id="989" name="Figura a mano libera 988">
              <a:extLst>
                <a:ext uri="{FF2B5EF4-FFF2-40B4-BE49-F238E27FC236}">
                  <a16:creationId xmlns:a16="http://schemas.microsoft.com/office/drawing/2014/main" id="{876FCB40-E67E-B34B-94D1-6692D2ADA27C}"/>
                </a:ext>
              </a:extLst>
            </p:cNvPr>
            <p:cNvSpPr/>
            <p:nvPr/>
          </p:nvSpPr>
          <p:spPr>
            <a:xfrm>
              <a:off x="9195404" y="6748050"/>
              <a:ext cx="504825" cy="304800"/>
            </a:xfrm>
            <a:custGeom>
              <a:avLst/>
              <a:gdLst>
                <a:gd name="connsiteX0" fmla="*/ 474917 w 504825"/>
                <a:gd name="connsiteY0" fmla="*/ 91440 h 304800"/>
                <a:gd name="connsiteX1" fmla="*/ 326327 w 504825"/>
                <a:gd name="connsiteY1" fmla="*/ 19050 h 304800"/>
                <a:gd name="connsiteX2" fmla="*/ 200597 w 504825"/>
                <a:gd name="connsiteY2" fmla="*/ 0 h 304800"/>
                <a:gd name="connsiteX3" fmla="*/ 74866 w 504825"/>
                <a:gd name="connsiteY3" fmla="*/ 19050 h 304800"/>
                <a:gd name="connsiteX4" fmla="*/ 0 w 504825"/>
                <a:gd name="connsiteY4" fmla="*/ 47625 h 304800"/>
                <a:gd name="connsiteX5" fmla="*/ 0 w 504825"/>
                <a:gd name="connsiteY5" fmla="*/ 138113 h 304800"/>
                <a:gd name="connsiteX6" fmla="*/ 76771 w 504825"/>
                <a:gd name="connsiteY6" fmla="*/ 138113 h 304800"/>
                <a:gd name="connsiteX7" fmla="*/ 143447 w 504825"/>
                <a:gd name="connsiteY7" fmla="*/ 204788 h 304800"/>
                <a:gd name="connsiteX8" fmla="*/ 143447 w 504825"/>
                <a:gd name="connsiteY8" fmla="*/ 304800 h 304800"/>
                <a:gd name="connsiteX9" fmla="*/ 505397 w 504825"/>
                <a:gd name="connsiteY9" fmla="*/ 304800 h 304800"/>
                <a:gd name="connsiteX10" fmla="*/ 505397 w 504825"/>
                <a:gd name="connsiteY10" fmla="*/ 152400 h 304800"/>
                <a:gd name="connsiteX11" fmla="*/ 474917 w 504825"/>
                <a:gd name="connsiteY11"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25" h="304800">
                  <a:moveTo>
                    <a:pt x="474917" y="91440"/>
                  </a:moveTo>
                  <a:cubicBezTo>
                    <a:pt x="433007" y="57150"/>
                    <a:pt x="379667" y="34290"/>
                    <a:pt x="326327" y="19050"/>
                  </a:cubicBezTo>
                  <a:cubicBezTo>
                    <a:pt x="285576" y="6575"/>
                    <a:pt x="243213" y="157"/>
                    <a:pt x="200597" y="0"/>
                  </a:cubicBezTo>
                  <a:cubicBezTo>
                    <a:pt x="158026" y="734"/>
                    <a:pt x="115744" y="7141"/>
                    <a:pt x="74866" y="19050"/>
                  </a:cubicBezTo>
                  <a:cubicBezTo>
                    <a:pt x="49143" y="26427"/>
                    <a:pt x="24097" y="35987"/>
                    <a:pt x="0" y="47625"/>
                  </a:cubicBezTo>
                  <a:lnTo>
                    <a:pt x="0" y="138113"/>
                  </a:lnTo>
                  <a:lnTo>
                    <a:pt x="76771" y="138113"/>
                  </a:lnTo>
                  <a:cubicBezTo>
                    <a:pt x="113595" y="138113"/>
                    <a:pt x="143447" y="167964"/>
                    <a:pt x="143447" y="204788"/>
                  </a:cubicBezTo>
                  <a:lnTo>
                    <a:pt x="143447" y="304800"/>
                  </a:lnTo>
                  <a:lnTo>
                    <a:pt x="505397" y="304800"/>
                  </a:lnTo>
                  <a:lnTo>
                    <a:pt x="505397" y="152400"/>
                  </a:lnTo>
                  <a:cubicBezTo>
                    <a:pt x="504899" y="128536"/>
                    <a:pt x="493709" y="106157"/>
                    <a:pt x="474917" y="91440"/>
                  </a:cubicBezTo>
                  <a:close/>
                </a:path>
              </a:pathLst>
            </a:custGeom>
            <a:grpFill/>
            <a:ln w="9525" cap="flat">
              <a:noFill/>
              <a:prstDash val="solid"/>
              <a:miter/>
            </a:ln>
          </p:spPr>
          <p:txBody>
            <a:bodyPr rtlCol="0" anchor="ctr"/>
            <a:lstStyle/>
            <a:p>
              <a:endParaRPr lang="it-IT" sz="1013"/>
            </a:p>
          </p:txBody>
        </p:sp>
      </p:grpSp>
      <p:grpSp>
        <p:nvGrpSpPr>
          <p:cNvPr id="990" name="Elemento grafico 540" descr="Saldatore">
            <a:extLst>
              <a:ext uri="{FF2B5EF4-FFF2-40B4-BE49-F238E27FC236}">
                <a16:creationId xmlns:a16="http://schemas.microsoft.com/office/drawing/2014/main" id="{C000B803-4EAA-4B4B-B34C-D9DDF1204F58}"/>
              </a:ext>
            </a:extLst>
          </p:cNvPr>
          <p:cNvGrpSpPr/>
          <p:nvPr/>
        </p:nvGrpSpPr>
        <p:grpSpPr>
          <a:xfrm>
            <a:off x="8586990" y="1890250"/>
            <a:ext cx="218517" cy="218517"/>
            <a:chOff x="9088800" y="6421800"/>
            <a:chExt cx="914400" cy="914400"/>
          </a:xfrm>
          <a:solidFill>
            <a:schemeClr val="accent3"/>
          </a:solidFill>
        </p:grpSpPr>
        <p:sp>
          <p:nvSpPr>
            <p:cNvPr id="991" name="Figura a mano libera 990">
              <a:extLst>
                <a:ext uri="{FF2B5EF4-FFF2-40B4-BE49-F238E27FC236}">
                  <a16:creationId xmlns:a16="http://schemas.microsoft.com/office/drawing/2014/main" id="{CFD432FF-3756-5145-8243-F961596EA3C3}"/>
                </a:ext>
              </a:extLst>
            </p:cNvPr>
            <p:cNvSpPr/>
            <p:nvPr/>
          </p:nvSpPr>
          <p:spPr>
            <a:xfrm>
              <a:off x="9393600" y="6545625"/>
              <a:ext cx="304800" cy="352425"/>
            </a:xfrm>
            <a:custGeom>
              <a:avLst/>
              <a:gdLst>
                <a:gd name="connsiteX0" fmla="*/ 247650 w 304800"/>
                <a:gd name="connsiteY0" fmla="*/ 0 h 352425"/>
                <a:gd name="connsiteX1" fmla="*/ 57150 w 304800"/>
                <a:gd name="connsiteY1" fmla="*/ 0 h 352425"/>
                <a:gd name="connsiteX2" fmla="*/ 0 w 304800"/>
                <a:gd name="connsiteY2" fmla="*/ 57150 h 352425"/>
                <a:gd name="connsiteX3" fmla="*/ 0 w 304800"/>
                <a:gd name="connsiteY3" fmla="*/ 230219 h 352425"/>
                <a:gd name="connsiteX4" fmla="*/ 122206 w 304800"/>
                <a:gd name="connsiteY4" fmla="*/ 352425 h 352425"/>
                <a:gd name="connsiteX5" fmla="*/ 182594 w 304800"/>
                <a:gd name="connsiteY5" fmla="*/ 352425 h 352425"/>
                <a:gd name="connsiteX6" fmla="*/ 304800 w 304800"/>
                <a:gd name="connsiteY6" fmla="*/ 230219 h 352425"/>
                <a:gd name="connsiteX7" fmla="*/ 304800 w 304800"/>
                <a:gd name="connsiteY7" fmla="*/ 57150 h 352425"/>
                <a:gd name="connsiteX8" fmla="*/ 247650 w 304800"/>
                <a:gd name="connsiteY8" fmla="*/ 0 h 352425"/>
                <a:gd name="connsiteX9" fmla="*/ 247650 w 304800"/>
                <a:gd name="connsiteY9" fmla="*/ 219075 h 352425"/>
                <a:gd name="connsiteX10" fmla="*/ 57150 w 304800"/>
                <a:gd name="connsiteY10" fmla="*/ 219075 h 352425"/>
                <a:gd name="connsiteX11" fmla="*/ 57150 w 304800"/>
                <a:gd name="connsiteY11" fmla="*/ 114300 h 352425"/>
                <a:gd name="connsiteX12" fmla="*/ 247650 w 304800"/>
                <a:gd name="connsiteY12" fmla="*/ 114300 h 352425"/>
                <a:gd name="connsiteX13" fmla="*/ 238125 w 304800"/>
                <a:gd name="connsiteY13" fmla="*/ 80963 h 352425"/>
                <a:gd name="connsiteX14" fmla="*/ 66675 w 304800"/>
                <a:gd name="connsiteY14" fmla="*/ 80963 h 352425"/>
                <a:gd name="connsiteX15" fmla="*/ 57150 w 304800"/>
                <a:gd name="connsiteY15" fmla="*/ 71438 h 352425"/>
                <a:gd name="connsiteX16" fmla="*/ 66675 w 304800"/>
                <a:gd name="connsiteY16" fmla="*/ 61913 h 352425"/>
                <a:gd name="connsiteX17" fmla="*/ 238125 w 304800"/>
                <a:gd name="connsiteY17" fmla="*/ 61913 h 352425"/>
                <a:gd name="connsiteX18" fmla="*/ 247650 w 304800"/>
                <a:gd name="connsiteY18" fmla="*/ 71438 h 352425"/>
                <a:gd name="connsiteX19" fmla="*/ 238125 w 304800"/>
                <a:gd name="connsiteY19" fmla="*/ 80963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800" h="352425">
                  <a:moveTo>
                    <a:pt x="247650" y="0"/>
                  </a:moveTo>
                  <a:lnTo>
                    <a:pt x="57150" y="0"/>
                  </a:lnTo>
                  <a:cubicBezTo>
                    <a:pt x="25587" y="0"/>
                    <a:pt x="0" y="25587"/>
                    <a:pt x="0" y="57150"/>
                  </a:cubicBezTo>
                  <a:lnTo>
                    <a:pt x="0" y="230219"/>
                  </a:lnTo>
                  <a:cubicBezTo>
                    <a:pt x="52" y="297690"/>
                    <a:pt x="54735" y="352373"/>
                    <a:pt x="122206" y="352425"/>
                  </a:cubicBezTo>
                  <a:lnTo>
                    <a:pt x="182594" y="352425"/>
                  </a:lnTo>
                  <a:cubicBezTo>
                    <a:pt x="250065" y="352373"/>
                    <a:pt x="304748" y="297690"/>
                    <a:pt x="304800" y="230219"/>
                  </a:cubicBezTo>
                  <a:lnTo>
                    <a:pt x="304800" y="57150"/>
                  </a:lnTo>
                  <a:cubicBezTo>
                    <a:pt x="304800" y="25587"/>
                    <a:pt x="279213" y="0"/>
                    <a:pt x="247650" y="0"/>
                  </a:cubicBezTo>
                  <a:close/>
                  <a:moveTo>
                    <a:pt x="247650" y="219075"/>
                  </a:moveTo>
                  <a:lnTo>
                    <a:pt x="57150" y="219075"/>
                  </a:lnTo>
                  <a:lnTo>
                    <a:pt x="57150" y="114300"/>
                  </a:lnTo>
                  <a:lnTo>
                    <a:pt x="247650" y="114300"/>
                  </a:lnTo>
                  <a:close/>
                  <a:moveTo>
                    <a:pt x="238125" y="80963"/>
                  </a:moveTo>
                  <a:lnTo>
                    <a:pt x="66675" y="80963"/>
                  </a:lnTo>
                  <a:cubicBezTo>
                    <a:pt x="61414" y="80963"/>
                    <a:pt x="57150" y="76698"/>
                    <a:pt x="57150" y="71438"/>
                  </a:cubicBezTo>
                  <a:cubicBezTo>
                    <a:pt x="57150" y="66177"/>
                    <a:pt x="61414" y="61913"/>
                    <a:pt x="66675" y="61913"/>
                  </a:cubicBezTo>
                  <a:lnTo>
                    <a:pt x="238125" y="61913"/>
                  </a:lnTo>
                  <a:cubicBezTo>
                    <a:pt x="243386" y="61913"/>
                    <a:pt x="247650" y="66177"/>
                    <a:pt x="247650" y="71438"/>
                  </a:cubicBezTo>
                  <a:cubicBezTo>
                    <a:pt x="247650" y="76698"/>
                    <a:pt x="243386" y="80963"/>
                    <a:pt x="238125" y="80963"/>
                  </a:cubicBezTo>
                  <a:close/>
                </a:path>
              </a:pathLst>
            </a:custGeom>
            <a:grpFill/>
            <a:ln w="9525" cap="flat">
              <a:noFill/>
              <a:prstDash val="solid"/>
              <a:miter/>
            </a:ln>
          </p:spPr>
          <p:txBody>
            <a:bodyPr rtlCol="0" anchor="ctr"/>
            <a:lstStyle/>
            <a:p>
              <a:endParaRPr lang="it-IT" sz="1013"/>
            </a:p>
          </p:txBody>
        </p:sp>
        <p:sp>
          <p:nvSpPr>
            <p:cNvPr id="992" name="Figura a mano libera 991">
              <a:extLst>
                <a:ext uri="{FF2B5EF4-FFF2-40B4-BE49-F238E27FC236}">
                  <a16:creationId xmlns:a16="http://schemas.microsoft.com/office/drawing/2014/main" id="{706EBA5F-45A3-F347-9267-6113B145C064}"/>
                </a:ext>
              </a:extLst>
            </p:cNvPr>
            <p:cNvSpPr/>
            <p:nvPr/>
          </p:nvSpPr>
          <p:spPr>
            <a:xfrm>
              <a:off x="9450750" y="6921672"/>
              <a:ext cx="190500" cy="123825"/>
            </a:xfrm>
            <a:custGeom>
              <a:avLst/>
              <a:gdLst>
                <a:gd name="connsiteX0" fmla="*/ 0 w 190500"/>
                <a:gd name="connsiteY0" fmla="*/ 128778 h 123825"/>
                <a:gd name="connsiteX1" fmla="*/ 190500 w 190500"/>
                <a:gd name="connsiteY1" fmla="*/ 128778 h 123825"/>
                <a:gd name="connsiteX2" fmla="*/ 190500 w 190500"/>
                <a:gd name="connsiteY2" fmla="*/ 0 h 123825"/>
                <a:gd name="connsiteX3" fmla="*/ 0 w 190500"/>
                <a:gd name="connsiteY3" fmla="*/ 0 h 123825"/>
              </a:gdLst>
              <a:ahLst/>
              <a:cxnLst>
                <a:cxn ang="0">
                  <a:pos x="connsiteX0" y="connsiteY0"/>
                </a:cxn>
                <a:cxn ang="0">
                  <a:pos x="connsiteX1" y="connsiteY1"/>
                </a:cxn>
                <a:cxn ang="0">
                  <a:pos x="connsiteX2" y="connsiteY2"/>
                </a:cxn>
                <a:cxn ang="0">
                  <a:pos x="connsiteX3" y="connsiteY3"/>
                </a:cxn>
              </a:cxnLst>
              <a:rect l="l" t="t" r="r" b="b"/>
              <a:pathLst>
                <a:path w="190500" h="123825">
                  <a:moveTo>
                    <a:pt x="0" y="128778"/>
                  </a:moveTo>
                  <a:lnTo>
                    <a:pt x="190500" y="128778"/>
                  </a:lnTo>
                  <a:lnTo>
                    <a:pt x="190500" y="0"/>
                  </a:lnTo>
                  <a:cubicBezTo>
                    <a:pt x="134824" y="44577"/>
                    <a:pt x="55676" y="44577"/>
                    <a:pt x="0" y="0"/>
                  </a:cubicBezTo>
                  <a:close/>
                </a:path>
              </a:pathLst>
            </a:custGeom>
            <a:grpFill/>
            <a:ln w="9525" cap="flat">
              <a:noFill/>
              <a:prstDash val="solid"/>
              <a:miter/>
            </a:ln>
          </p:spPr>
          <p:txBody>
            <a:bodyPr rtlCol="0" anchor="ctr"/>
            <a:lstStyle/>
            <a:p>
              <a:endParaRPr lang="it-IT" sz="1013"/>
            </a:p>
          </p:txBody>
        </p:sp>
        <p:sp>
          <p:nvSpPr>
            <p:cNvPr id="993" name="Figura a mano libera 992">
              <a:extLst>
                <a:ext uri="{FF2B5EF4-FFF2-40B4-BE49-F238E27FC236}">
                  <a16:creationId xmlns:a16="http://schemas.microsoft.com/office/drawing/2014/main" id="{07565A31-4C13-974F-A77D-1301384E0E72}"/>
                </a:ext>
              </a:extLst>
            </p:cNvPr>
            <p:cNvSpPr/>
            <p:nvPr/>
          </p:nvSpPr>
          <p:spPr>
            <a:xfrm>
              <a:off x="9707925" y="6929197"/>
              <a:ext cx="142875" cy="266700"/>
            </a:xfrm>
            <a:custGeom>
              <a:avLst/>
              <a:gdLst>
                <a:gd name="connsiteX0" fmla="*/ 112395 w 142875"/>
                <a:gd name="connsiteY0" fmla="*/ 60293 h 266700"/>
                <a:gd name="connsiteX1" fmla="*/ 0 w 142875"/>
                <a:gd name="connsiteY1" fmla="*/ 0 h 266700"/>
                <a:gd name="connsiteX2" fmla="*/ 0 w 142875"/>
                <a:gd name="connsiteY2" fmla="*/ 121253 h 266700"/>
                <a:gd name="connsiteX3" fmla="*/ 28575 w 142875"/>
                <a:gd name="connsiteY3" fmla="*/ 149828 h 266700"/>
                <a:gd name="connsiteX4" fmla="*/ 28575 w 142875"/>
                <a:gd name="connsiteY4" fmla="*/ 273653 h 266700"/>
                <a:gd name="connsiteX5" fmla="*/ 142875 w 142875"/>
                <a:gd name="connsiteY5" fmla="*/ 273653 h 266700"/>
                <a:gd name="connsiteX6" fmla="*/ 142875 w 142875"/>
                <a:gd name="connsiteY6" fmla="*/ 121253 h 266700"/>
                <a:gd name="connsiteX7" fmla="*/ 112395 w 142875"/>
                <a:gd name="connsiteY7" fmla="*/ 6029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66700">
                  <a:moveTo>
                    <a:pt x="112395" y="60293"/>
                  </a:moveTo>
                  <a:cubicBezTo>
                    <a:pt x="77692" y="35425"/>
                    <a:pt x="39912" y="15159"/>
                    <a:pt x="0" y="0"/>
                  </a:cubicBezTo>
                  <a:lnTo>
                    <a:pt x="0" y="121253"/>
                  </a:lnTo>
                  <a:cubicBezTo>
                    <a:pt x="15782" y="121253"/>
                    <a:pt x="28575" y="134046"/>
                    <a:pt x="28575" y="149828"/>
                  </a:cubicBezTo>
                  <a:lnTo>
                    <a:pt x="28575" y="273653"/>
                  </a:lnTo>
                  <a:lnTo>
                    <a:pt x="142875" y="273653"/>
                  </a:lnTo>
                  <a:lnTo>
                    <a:pt x="142875" y="121253"/>
                  </a:lnTo>
                  <a:cubicBezTo>
                    <a:pt x="142378" y="97389"/>
                    <a:pt x="131188" y="75010"/>
                    <a:pt x="112395" y="60293"/>
                  </a:cubicBezTo>
                  <a:close/>
                </a:path>
              </a:pathLst>
            </a:custGeom>
            <a:grpFill/>
            <a:ln w="9525" cap="flat">
              <a:noFill/>
              <a:prstDash val="solid"/>
              <a:miter/>
            </a:ln>
          </p:spPr>
          <p:txBody>
            <a:bodyPr rtlCol="0" anchor="ctr"/>
            <a:lstStyle/>
            <a:p>
              <a:endParaRPr lang="it-IT" sz="1013"/>
            </a:p>
          </p:txBody>
        </p:sp>
        <p:sp>
          <p:nvSpPr>
            <p:cNvPr id="994" name="Figura a mano libera 993">
              <a:extLst>
                <a:ext uri="{FF2B5EF4-FFF2-40B4-BE49-F238E27FC236}">
                  <a16:creationId xmlns:a16="http://schemas.microsoft.com/office/drawing/2014/main" id="{BA90C893-C997-3441-B2DF-FC9B0C96727D}"/>
                </a:ext>
              </a:extLst>
            </p:cNvPr>
            <p:cNvSpPr/>
            <p:nvPr/>
          </p:nvSpPr>
          <p:spPr>
            <a:xfrm>
              <a:off x="9283967" y="6928721"/>
              <a:ext cx="95250" cy="266700"/>
            </a:xfrm>
            <a:custGeom>
              <a:avLst/>
              <a:gdLst>
                <a:gd name="connsiteX0" fmla="*/ 71533 w 95250"/>
                <a:gd name="connsiteY0" fmla="*/ 274130 h 266700"/>
                <a:gd name="connsiteX1" fmla="*/ 71533 w 95250"/>
                <a:gd name="connsiteY1" fmla="*/ 150304 h 266700"/>
                <a:gd name="connsiteX2" fmla="*/ 100108 w 95250"/>
                <a:gd name="connsiteY2" fmla="*/ 121729 h 266700"/>
                <a:gd name="connsiteX3" fmla="*/ 100108 w 95250"/>
                <a:gd name="connsiteY3" fmla="*/ 0 h 266700"/>
                <a:gd name="connsiteX4" fmla="*/ 0 w 95250"/>
                <a:gd name="connsiteY4" fmla="*/ 51435 h 266700"/>
                <a:gd name="connsiteX5" fmla="*/ 0 w 95250"/>
                <a:gd name="connsiteY5" fmla="*/ 54102 h 266700"/>
                <a:gd name="connsiteX6" fmla="*/ 0 w 95250"/>
                <a:gd name="connsiteY6" fmla="*/ 167450 h 266700"/>
                <a:gd name="connsiteX7" fmla="*/ 33433 w 95250"/>
                <a:gd name="connsiteY7" fmla="*/ 231267 h 266700"/>
                <a:gd name="connsiteX8" fmla="*/ 20288 w 95250"/>
                <a:gd name="connsiteY8" fmla="*/ 27413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266700">
                  <a:moveTo>
                    <a:pt x="71533" y="274130"/>
                  </a:moveTo>
                  <a:lnTo>
                    <a:pt x="71533" y="150304"/>
                  </a:lnTo>
                  <a:cubicBezTo>
                    <a:pt x="71533" y="134523"/>
                    <a:pt x="84326" y="121729"/>
                    <a:pt x="100108" y="121729"/>
                  </a:cubicBezTo>
                  <a:lnTo>
                    <a:pt x="100108" y="0"/>
                  </a:lnTo>
                  <a:cubicBezTo>
                    <a:pt x="64470" y="12316"/>
                    <a:pt x="30764" y="29634"/>
                    <a:pt x="0" y="51435"/>
                  </a:cubicBezTo>
                  <a:cubicBezTo>
                    <a:pt x="51" y="52324"/>
                    <a:pt x="51" y="53213"/>
                    <a:pt x="0" y="54102"/>
                  </a:cubicBezTo>
                  <a:lnTo>
                    <a:pt x="0" y="167450"/>
                  </a:lnTo>
                  <a:cubicBezTo>
                    <a:pt x="20717" y="182145"/>
                    <a:pt x="33145" y="205870"/>
                    <a:pt x="33433" y="231267"/>
                  </a:cubicBezTo>
                  <a:cubicBezTo>
                    <a:pt x="33391" y="246540"/>
                    <a:pt x="28816" y="261458"/>
                    <a:pt x="20288" y="274130"/>
                  </a:cubicBezTo>
                  <a:close/>
                </a:path>
              </a:pathLst>
            </a:custGeom>
            <a:grpFill/>
            <a:ln w="9525" cap="flat">
              <a:noFill/>
              <a:prstDash val="solid"/>
              <a:miter/>
            </a:ln>
          </p:spPr>
          <p:txBody>
            <a:bodyPr rtlCol="0" anchor="ctr"/>
            <a:lstStyle/>
            <a:p>
              <a:endParaRPr lang="it-IT" sz="1013"/>
            </a:p>
          </p:txBody>
        </p:sp>
        <p:sp>
          <p:nvSpPr>
            <p:cNvPr id="995" name="Figura a mano libera 994">
              <a:extLst>
                <a:ext uri="{FF2B5EF4-FFF2-40B4-BE49-F238E27FC236}">
                  <a16:creationId xmlns:a16="http://schemas.microsoft.com/office/drawing/2014/main" id="{30CC3FC3-85E1-744E-8E46-410243EEAF24}"/>
                </a:ext>
              </a:extLst>
            </p:cNvPr>
            <p:cNvSpPr/>
            <p:nvPr/>
          </p:nvSpPr>
          <p:spPr>
            <a:xfrm>
              <a:off x="9108040" y="6855473"/>
              <a:ext cx="180975" cy="361950"/>
            </a:xfrm>
            <a:custGeom>
              <a:avLst/>
              <a:gdLst>
                <a:gd name="connsiteX0" fmla="*/ 157163 w 180975"/>
                <a:gd name="connsiteY0" fmla="*/ 251079 h 361950"/>
                <a:gd name="connsiteX1" fmla="*/ 157163 w 180975"/>
                <a:gd name="connsiteY1" fmla="*/ 127254 h 361950"/>
                <a:gd name="connsiteX2" fmla="*/ 153353 w 180975"/>
                <a:gd name="connsiteY2" fmla="*/ 117729 h 361950"/>
                <a:gd name="connsiteX3" fmla="*/ 121825 w 180975"/>
                <a:gd name="connsiteY3" fmla="*/ 86201 h 361950"/>
                <a:gd name="connsiteX4" fmla="*/ 124968 w 180975"/>
                <a:gd name="connsiteY4" fmla="*/ 83058 h 361950"/>
                <a:gd name="connsiteX5" fmla="*/ 122968 w 180975"/>
                <a:gd name="connsiteY5" fmla="*/ 69056 h 361950"/>
                <a:gd name="connsiteX6" fmla="*/ 83153 w 180975"/>
                <a:gd name="connsiteY6" fmla="*/ 57150 h 361950"/>
                <a:gd name="connsiteX7" fmla="*/ 0 w 180975"/>
                <a:gd name="connsiteY7" fmla="*/ 0 h 361950"/>
                <a:gd name="connsiteX8" fmla="*/ 73533 w 180975"/>
                <a:gd name="connsiteY8" fmla="*/ 69247 h 361950"/>
                <a:gd name="connsiteX9" fmla="*/ 85058 w 180975"/>
                <a:gd name="connsiteY9" fmla="*/ 107347 h 361950"/>
                <a:gd name="connsiteX10" fmla="*/ 99060 w 180975"/>
                <a:gd name="connsiteY10" fmla="*/ 109347 h 361950"/>
                <a:gd name="connsiteX11" fmla="*/ 103632 w 180975"/>
                <a:gd name="connsiteY11" fmla="*/ 104680 h 361950"/>
                <a:gd name="connsiteX12" fmla="*/ 131445 w 180975"/>
                <a:gd name="connsiteY12" fmla="*/ 132398 h 361950"/>
                <a:gd name="connsiteX13" fmla="*/ 131445 w 180975"/>
                <a:gd name="connsiteY13" fmla="*/ 242888 h 361950"/>
                <a:gd name="connsiteX14" fmla="*/ 123635 w 180975"/>
                <a:gd name="connsiteY14" fmla="*/ 242602 h 361950"/>
                <a:gd name="connsiteX15" fmla="*/ 66485 w 180975"/>
                <a:gd name="connsiteY15" fmla="*/ 304514 h 361950"/>
                <a:gd name="connsiteX16" fmla="*/ 123635 w 180975"/>
                <a:gd name="connsiteY16" fmla="*/ 366427 h 361950"/>
                <a:gd name="connsiteX17" fmla="*/ 190310 w 180975"/>
                <a:gd name="connsiteY17" fmla="*/ 304514 h 361950"/>
                <a:gd name="connsiteX18" fmla="*/ 157163 w 180975"/>
                <a:gd name="connsiteY18" fmla="*/ 25107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975" h="361950">
                  <a:moveTo>
                    <a:pt x="157163" y="251079"/>
                  </a:moveTo>
                  <a:lnTo>
                    <a:pt x="157163" y="127254"/>
                  </a:lnTo>
                  <a:cubicBezTo>
                    <a:pt x="157246" y="123692"/>
                    <a:pt x="155870" y="120250"/>
                    <a:pt x="153353" y="117729"/>
                  </a:cubicBezTo>
                  <a:lnTo>
                    <a:pt x="121825" y="86201"/>
                  </a:lnTo>
                  <a:lnTo>
                    <a:pt x="124968" y="83058"/>
                  </a:lnTo>
                  <a:lnTo>
                    <a:pt x="122968" y="69056"/>
                  </a:lnTo>
                  <a:lnTo>
                    <a:pt x="83153" y="57150"/>
                  </a:lnTo>
                  <a:cubicBezTo>
                    <a:pt x="68009" y="23527"/>
                    <a:pt x="40100" y="5429"/>
                    <a:pt x="0" y="0"/>
                  </a:cubicBezTo>
                  <a:cubicBezTo>
                    <a:pt x="8956" y="35420"/>
                    <a:pt x="37640" y="62432"/>
                    <a:pt x="73533" y="69247"/>
                  </a:cubicBezTo>
                  <a:lnTo>
                    <a:pt x="85058" y="107347"/>
                  </a:lnTo>
                  <a:lnTo>
                    <a:pt x="99060" y="109347"/>
                  </a:lnTo>
                  <a:lnTo>
                    <a:pt x="103632" y="104680"/>
                  </a:lnTo>
                  <a:lnTo>
                    <a:pt x="131445" y="132398"/>
                  </a:lnTo>
                  <a:lnTo>
                    <a:pt x="131445" y="242888"/>
                  </a:lnTo>
                  <a:cubicBezTo>
                    <a:pt x="128848" y="242647"/>
                    <a:pt x="126241" y="242552"/>
                    <a:pt x="123635" y="242602"/>
                  </a:cubicBezTo>
                  <a:cubicBezTo>
                    <a:pt x="86773" y="242602"/>
                    <a:pt x="66485" y="242602"/>
                    <a:pt x="66485" y="304514"/>
                  </a:cubicBezTo>
                  <a:cubicBezTo>
                    <a:pt x="66485" y="366427"/>
                    <a:pt x="86773" y="366427"/>
                    <a:pt x="123635" y="366427"/>
                  </a:cubicBezTo>
                  <a:cubicBezTo>
                    <a:pt x="159132" y="367714"/>
                    <a:pt x="188966" y="340010"/>
                    <a:pt x="190310" y="304514"/>
                  </a:cubicBezTo>
                  <a:cubicBezTo>
                    <a:pt x="189988" y="281945"/>
                    <a:pt x="177239" y="261395"/>
                    <a:pt x="157163" y="251079"/>
                  </a:cubicBezTo>
                  <a:close/>
                </a:path>
              </a:pathLst>
            </a:custGeom>
            <a:grpFill/>
            <a:ln w="9525" cap="flat">
              <a:noFill/>
              <a:prstDash val="solid"/>
              <a:miter/>
            </a:ln>
          </p:spPr>
          <p:txBody>
            <a:bodyPr rtlCol="0" anchor="ctr"/>
            <a:lstStyle/>
            <a:p>
              <a:endParaRPr lang="it-IT" sz="1013"/>
            </a:p>
          </p:txBody>
        </p:sp>
      </p:grpSp>
      <p:grpSp>
        <p:nvGrpSpPr>
          <p:cNvPr id="1051" name="Elemento grafico 1001" descr="Uomo">
            <a:extLst>
              <a:ext uri="{FF2B5EF4-FFF2-40B4-BE49-F238E27FC236}">
                <a16:creationId xmlns:a16="http://schemas.microsoft.com/office/drawing/2014/main" id="{70E26BA4-5FC4-9846-AD2A-818FB702ACA9}"/>
              </a:ext>
            </a:extLst>
          </p:cNvPr>
          <p:cNvGrpSpPr/>
          <p:nvPr/>
        </p:nvGrpSpPr>
        <p:grpSpPr>
          <a:xfrm>
            <a:off x="188591" y="2571750"/>
            <a:ext cx="218517" cy="218517"/>
            <a:chOff x="5638800" y="2971800"/>
            <a:chExt cx="914400" cy="914400"/>
          </a:xfrm>
          <a:solidFill>
            <a:schemeClr val="accent3"/>
          </a:solidFill>
        </p:grpSpPr>
        <p:sp>
          <p:nvSpPr>
            <p:cNvPr id="1052" name="Figura a mano libera 1051">
              <a:extLst>
                <a:ext uri="{FF2B5EF4-FFF2-40B4-BE49-F238E27FC236}">
                  <a16:creationId xmlns:a16="http://schemas.microsoft.com/office/drawing/2014/main" id="{18D6AF0B-0C99-D748-AA54-9C46A9EDA81D}"/>
                </a:ext>
              </a:extLst>
            </p:cNvPr>
            <p:cNvSpPr/>
            <p:nvPr/>
          </p:nvSpPr>
          <p:spPr>
            <a:xfrm>
              <a:off x="6019800" y="300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3" name="Figura a mano libera 1052">
              <a:extLst>
                <a:ext uri="{FF2B5EF4-FFF2-40B4-BE49-F238E27FC236}">
                  <a16:creationId xmlns:a16="http://schemas.microsoft.com/office/drawing/2014/main" id="{B1CA2B46-C4D3-D34B-92CE-AA93C4CDA7D0}"/>
                </a:ext>
              </a:extLst>
            </p:cNvPr>
            <p:cNvSpPr/>
            <p:nvPr/>
          </p:nvSpPr>
          <p:spPr>
            <a:xfrm>
              <a:off x="5886450" y="3171825"/>
              <a:ext cx="419100" cy="685800"/>
            </a:xfrm>
            <a:custGeom>
              <a:avLst/>
              <a:gdLst>
                <a:gd name="connsiteX0" fmla="*/ 417195 w 419100"/>
                <a:gd name="connsiteY0" fmla="*/ 297180 h 685800"/>
                <a:gd name="connsiteX1" fmla="*/ 363855 w 419100"/>
                <a:gd name="connsiteY1" fmla="*/ 70485 h 685800"/>
                <a:gd name="connsiteX2" fmla="*/ 352425 w 419100"/>
                <a:gd name="connsiteY2" fmla="*/ 49530 h 685800"/>
                <a:gd name="connsiteX3" fmla="*/ 272415 w 419100"/>
                <a:gd name="connsiteY3" fmla="*/ 7620 h 685800"/>
                <a:gd name="connsiteX4" fmla="*/ 209550 w 419100"/>
                <a:gd name="connsiteY4" fmla="*/ 0 h 685800"/>
                <a:gd name="connsiteX5" fmla="*/ 146685 w 419100"/>
                <a:gd name="connsiteY5" fmla="*/ 9525 h 685800"/>
                <a:gd name="connsiteX6" fmla="*/ 66675 w 419100"/>
                <a:gd name="connsiteY6" fmla="*/ 51435 h 685800"/>
                <a:gd name="connsiteX7" fmla="*/ 55245 w 419100"/>
                <a:gd name="connsiteY7" fmla="*/ 72390 h 685800"/>
                <a:gd name="connsiteX8" fmla="*/ 1905 w 419100"/>
                <a:gd name="connsiteY8" fmla="*/ 299085 h 685800"/>
                <a:gd name="connsiteX9" fmla="*/ 0 w 419100"/>
                <a:gd name="connsiteY9" fmla="*/ 308610 h 685800"/>
                <a:gd name="connsiteX10" fmla="*/ 38100 w 419100"/>
                <a:gd name="connsiteY10" fmla="*/ 346710 h 685800"/>
                <a:gd name="connsiteX11" fmla="*/ 74295 w 419100"/>
                <a:gd name="connsiteY11" fmla="*/ 318135 h 685800"/>
                <a:gd name="connsiteX12" fmla="*/ 114300 w 419100"/>
                <a:gd name="connsiteY12" fmla="*/ 152400 h 685800"/>
                <a:gd name="connsiteX13" fmla="*/ 114300 w 419100"/>
                <a:gd name="connsiteY13" fmla="*/ 685800 h 685800"/>
                <a:gd name="connsiteX14" fmla="*/ 190500 w 419100"/>
                <a:gd name="connsiteY14" fmla="*/ 685800 h 685800"/>
                <a:gd name="connsiteX15" fmla="*/ 190500 w 419100"/>
                <a:gd name="connsiteY15" fmla="*/ 342900 h 685800"/>
                <a:gd name="connsiteX16" fmla="*/ 228600 w 419100"/>
                <a:gd name="connsiteY16" fmla="*/ 342900 h 685800"/>
                <a:gd name="connsiteX17" fmla="*/ 228600 w 419100"/>
                <a:gd name="connsiteY17" fmla="*/ 685800 h 685800"/>
                <a:gd name="connsiteX18" fmla="*/ 304800 w 419100"/>
                <a:gd name="connsiteY18" fmla="*/ 685800 h 685800"/>
                <a:gd name="connsiteX19" fmla="*/ 304800 w 419100"/>
                <a:gd name="connsiteY19" fmla="*/ 150495 h 685800"/>
                <a:gd name="connsiteX20" fmla="*/ 344805 w 419100"/>
                <a:gd name="connsiteY20" fmla="*/ 316230 h 685800"/>
                <a:gd name="connsiteX21" fmla="*/ 381000 w 419100"/>
                <a:gd name="connsiteY21" fmla="*/ 344805 h 685800"/>
                <a:gd name="connsiteX22" fmla="*/ 419100 w 419100"/>
                <a:gd name="connsiteY22" fmla="*/ 306705 h 685800"/>
                <a:gd name="connsiteX23" fmla="*/ 417195 w 419100"/>
                <a:gd name="connsiteY23" fmla="*/ 2971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9100" h="685800">
                  <a:moveTo>
                    <a:pt x="417195" y="297180"/>
                  </a:moveTo>
                  <a:lnTo>
                    <a:pt x="363855" y="70485"/>
                  </a:lnTo>
                  <a:cubicBezTo>
                    <a:pt x="361950" y="62865"/>
                    <a:pt x="358140" y="55245"/>
                    <a:pt x="352425" y="49530"/>
                  </a:cubicBezTo>
                  <a:cubicBezTo>
                    <a:pt x="329565" y="30480"/>
                    <a:pt x="302895" y="17145"/>
                    <a:pt x="272415" y="7620"/>
                  </a:cubicBezTo>
                  <a:cubicBezTo>
                    <a:pt x="251460" y="3810"/>
                    <a:pt x="230505" y="0"/>
                    <a:pt x="209550" y="0"/>
                  </a:cubicBezTo>
                  <a:cubicBezTo>
                    <a:pt x="188595" y="0"/>
                    <a:pt x="167640" y="3810"/>
                    <a:pt x="146685" y="9525"/>
                  </a:cubicBezTo>
                  <a:cubicBezTo>
                    <a:pt x="116205" y="17145"/>
                    <a:pt x="89535" y="32385"/>
                    <a:pt x="66675" y="51435"/>
                  </a:cubicBezTo>
                  <a:cubicBezTo>
                    <a:pt x="60960" y="57150"/>
                    <a:pt x="57150" y="64770"/>
                    <a:pt x="55245" y="72390"/>
                  </a:cubicBezTo>
                  <a:lnTo>
                    <a:pt x="1905" y="299085"/>
                  </a:lnTo>
                  <a:cubicBezTo>
                    <a:pt x="1905" y="300990"/>
                    <a:pt x="0" y="304800"/>
                    <a:pt x="0" y="308610"/>
                  </a:cubicBezTo>
                  <a:cubicBezTo>
                    <a:pt x="0" y="329565"/>
                    <a:pt x="17145" y="346710"/>
                    <a:pt x="38100" y="346710"/>
                  </a:cubicBezTo>
                  <a:cubicBezTo>
                    <a:pt x="55245" y="346710"/>
                    <a:pt x="70485" y="333375"/>
                    <a:pt x="74295" y="318135"/>
                  </a:cubicBezTo>
                  <a:lnTo>
                    <a:pt x="114300" y="152400"/>
                  </a:lnTo>
                  <a:lnTo>
                    <a:pt x="114300" y="685800"/>
                  </a:lnTo>
                  <a:lnTo>
                    <a:pt x="190500" y="685800"/>
                  </a:lnTo>
                  <a:lnTo>
                    <a:pt x="190500" y="342900"/>
                  </a:lnTo>
                  <a:lnTo>
                    <a:pt x="228600" y="342900"/>
                  </a:lnTo>
                  <a:lnTo>
                    <a:pt x="228600" y="685800"/>
                  </a:lnTo>
                  <a:lnTo>
                    <a:pt x="304800" y="685800"/>
                  </a:lnTo>
                  <a:lnTo>
                    <a:pt x="304800" y="150495"/>
                  </a:lnTo>
                  <a:lnTo>
                    <a:pt x="344805" y="316230"/>
                  </a:lnTo>
                  <a:cubicBezTo>
                    <a:pt x="348615" y="331470"/>
                    <a:pt x="363855" y="344805"/>
                    <a:pt x="381000" y="344805"/>
                  </a:cubicBezTo>
                  <a:cubicBezTo>
                    <a:pt x="401955" y="344805"/>
                    <a:pt x="419100" y="327660"/>
                    <a:pt x="419100" y="306705"/>
                  </a:cubicBezTo>
                  <a:cubicBezTo>
                    <a:pt x="419100" y="302895"/>
                    <a:pt x="417195" y="299085"/>
                    <a:pt x="417195" y="297180"/>
                  </a:cubicBezTo>
                  <a:close/>
                </a:path>
              </a:pathLst>
            </a:custGeom>
            <a:grpFill/>
            <a:ln w="9525" cap="flat">
              <a:noFill/>
              <a:prstDash val="solid"/>
              <a:miter/>
            </a:ln>
          </p:spPr>
          <p:txBody>
            <a:bodyPr rtlCol="0" anchor="ctr"/>
            <a:lstStyle/>
            <a:p>
              <a:endParaRPr lang="it-IT" sz="1013"/>
            </a:p>
          </p:txBody>
        </p:sp>
      </p:grpSp>
      <p:grpSp>
        <p:nvGrpSpPr>
          <p:cNvPr id="1054" name="Elemento grafico 1003" descr="Donna">
            <a:extLst>
              <a:ext uri="{FF2B5EF4-FFF2-40B4-BE49-F238E27FC236}">
                <a16:creationId xmlns:a16="http://schemas.microsoft.com/office/drawing/2014/main" id="{42A0E924-267A-E846-8D45-9FA0044568F9}"/>
              </a:ext>
            </a:extLst>
          </p:cNvPr>
          <p:cNvGrpSpPr/>
          <p:nvPr/>
        </p:nvGrpSpPr>
        <p:grpSpPr>
          <a:xfrm>
            <a:off x="629954" y="2571750"/>
            <a:ext cx="218517" cy="218517"/>
            <a:chOff x="5788800" y="3121800"/>
            <a:chExt cx="914400" cy="914400"/>
          </a:xfrm>
          <a:solidFill>
            <a:schemeClr val="accent3"/>
          </a:solidFill>
        </p:grpSpPr>
        <p:sp>
          <p:nvSpPr>
            <p:cNvPr id="1055" name="Figura a mano libera 1054">
              <a:extLst>
                <a:ext uri="{FF2B5EF4-FFF2-40B4-BE49-F238E27FC236}">
                  <a16:creationId xmlns:a16="http://schemas.microsoft.com/office/drawing/2014/main" id="{1E89D017-1CE5-B84F-BA12-30BAE0135911}"/>
                </a:ext>
              </a:extLst>
            </p:cNvPr>
            <p:cNvSpPr/>
            <p:nvPr/>
          </p:nvSpPr>
          <p:spPr>
            <a:xfrm>
              <a:off x="6170753" y="315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6" name="Figura a mano libera 1055">
              <a:extLst>
                <a:ext uri="{FF2B5EF4-FFF2-40B4-BE49-F238E27FC236}">
                  <a16:creationId xmlns:a16="http://schemas.microsoft.com/office/drawing/2014/main" id="{16EDF482-5161-864B-A050-77CFB6A2F28B}"/>
                </a:ext>
              </a:extLst>
            </p:cNvPr>
            <p:cNvSpPr/>
            <p:nvPr/>
          </p:nvSpPr>
          <p:spPr>
            <a:xfrm>
              <a:off x="6035936" y="3321825"/>
              <a:ext cx="419100" cy="685800"/>
            </a:xfrm>
            <a:custGeom>
              <a:avLst/>
              <a:gdLst>
                <a:gd name="connsiteX0" fmla="*/ 418661 w 419100"/>
                <a:gd name="connsiteY0" fmla="*/ 293370 h 685800"/>
                <a:gd name="connsiteX1" fmla="*/ 350081 w 419100"/>
                <a:gd name="connsiteY1" fmla="*/ 57150 h 685800"/>
                <a:gd name="connsiteX2" fmla="*/ 334841 w 419100"/>
                <a:gd name="connsiteY2" fmla="*/ 36195 h 685800"/>
                <a:gd name="connsiteX3" fmla="*/ 254831 w 419100"/>
                <a:gd name="connsiteY3" fmla="*/ 3810 h 685800"/>
                <a:gd name="connsiteX4" fmla="*/ 211016 w 419100"/>
                <a:gd name="connsiteY4" fmla="*/ 0 h 685800"/>
                <a:gd name="connsiteX5" fmla="*/ 167201 w 419100"/>
                <a:gd name="connsiteY5" fmla="*/ 3810 h 685800"/>
                <a:gd name="connsiteX6" fmla="*/ 87191 w 419100"/>
                <a:gd name="connsiteY6" fmla="*/ 36195 h 685800"/>
                <a:gd name="connsiteX7" fmla="*/ 71951 w 419100"/>
                <a:gd name="connsiteY7" fmla="*/ 57150 h 685800"/>
                <a:gd name="connsiteX8" fmla="*/ 1466 w 419100"/>
                <a:gd name="connsiteY8" fmla="*/ 293370 h 685800"/>
                <a:gd name="connsiteX9" fmla="*/ 28136 w 419100"/>
                <a:gd name="connsiteY9" fmla="*/ 340995 h 685800"/>
                <a:gd name="connsiteX10" fmla="*/ 39566 w 419100"/>
                <a:gd name="connsiteY10" fmla="*/ 342900 h 685800"/>
                <a:gd name="connsiteX11" fmla="*/ 75761 w 419100"/>
                <a:gd name="connsiteY11" fmla="*/ 316230 h 685800"/>
                <a:gd name="connsiteX12" fmla="*/ 134816 w 419100"/>
                <a:gd name="connsiteY12" fmla="*/ 116205 h 685800"/>
                <a:gd name="connsiteX13" fmla="*/ 134816 w 419100"/>
                <a:gd name="connsiteY13" fmla="*/ 182880 h 685800"/>
                <a:gd name="connsiteX14" fmla="*/ 64331 w 419100"/>
                <a:gd name="connsiteY14" fmla="*/ 419100 h 685800"/>
                <a:gd name="connsiteX15" fmla="*/ 115766 w 419100"/>
                <a:gd name="connsiteY15" fmla="*/ 419100 h 685800"/>
                <a:gd name="connsiteX16" fmla="*/ 115766 w 419100"/>
                <a:gd name="connsiteY16" fmla="*/ 685800 h 685800"/>
                <a:gd name="connsiteX17" fmla="*/ 191966 w 419100"/>
                <a:gd name="connsiteY17" fmla="*/ 685800 h 685800"/>
                <a:gd name="connsiteX18" fmla="*/ 191966 w 419100"/>
                <a:gd name="connsiteY18" fmla="*/ 419100 h 685800"/>
                <a:gd name="connsiteX19" fmla="*/ 230066 w 419100"/>
                <a:gd name="connsiteY19" fmla="*/ 419100 h 685800"/>
                <a:gd name="connsiteX20" fmla="*/ 230066 w 419100"/>
                <a:gd name="connsiteY20" fmla="*/ 685800 h 685800"/>
                <a:gd name="connsiteX21" fmla="*/ 306266 w 419100"/>
                <a:gd name="connsiteY21" fmla="*/ 685800 h 685800"/>
                <a:gd name="connsiteX22" fmla="*/ 306266 w 419100"/>
                <a:gd name="connsiteY22" fmla="*/ 419100 h 685800"/>
                <a:gd name="connsiteX23" fmla="*/ 357701 w 419100"/>
                <a:gd name="connsiteY23" fmla="*/ 419100 h 685800"/>
                <a:gd name="connsiteX24" fmla="*/ 287216 w 419100"/>
                <a:gd name="connsiteY24" fmla="*/ 182880 h 685800"/>
                <a:gd name="connsiteX25" fmla="*/ 287216 w 419100"/>
                <a:gd name="connsiteY25" fmla="*/ 116205 h 685800"/>
                <a:gd name="connsiteX26" fmla="*/ 346271 w 419100"/>
                <a:gd name="connsiteY26" fmla="*/ 316230 h 685800"/>
                <a:gd name="connsiteX27" fmla="*/ 382466 w 419100"/>
                <a:gd name="connsiteY27" fmla="*/ 342900 h 685800"/>
                <a:gd name="connsiteX28" fmla="*/ 393896 w 419100"/>
                <a:gd name="connsiteY28" fmla="*/ 340995 h 685800"/>
                <a:gd name="connsiteX29" fmla="*/ 418661 w 419100"/>
                <a:gd name="connsiteY29" fmla="*/ 29337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9100" h="685800">
                  <a:moveTo>
                    <a:pt x="418661" y="293370"/>
                  </a:moveTo>
                  <a:lnTo>
                    <a:pt x="350081" y="57150"/>
                  </a:lnTo>
                  <a:cubicBezTo>
                    <a:pt x="348176" y="47625"/>
                    <a:pt x="342461" y="40005"/>
                    <a:pt x="334841" y="36195"/>
                  </a:cubicBezTo>
                  <a:cubicBezTo>
                    <a:pt x="311981" y="20955"/>
                    <a:pt x="285311" y="11430"/>
                    <a:pt x="254831" y="3810"/>
                  </a:cubicBezTo>
                  <a:cubicBezTo>
                    <a:pt x="239591" y="1905"/>
                    <a:pt x="226256" y="0"/>
                    <a:pt x="211016" y="0"/>
                  </a:cubicBezTo>
                  <a:cubicBezTo>
                    <a:pt x="195776" y="0"/>
                    <a:pt x="182441" y="1905"/>
                    <a:pt x="167201" y="3810"/>
                  </a:cubicBezTo>
                  <a:cubicBezTo>
                    <a:pt x="136721" y="9525"/>
                    <a:pt x="110051" y="20955"/>
                    <a:pt x="87191" y="36195"/>
                  </a:cubicBezTo>
                  <a:cubicBezTo>
                    <a:pt x="79571" y="41910"/>
                    <a:pt x="73856" y="47625"/>
                    <a:pt x="71951" y="57150"/>
                  </a:cubicBezTo>
                  <a:lnTo>
                    <a:pt x="1466" y="293370"/>
                  </a:lnTo>
                  <a:cubicBezTo>
                    <a:pt x="-4249" y="314325"/>
                    <a:pt x="7181" y="335280"/>
                    <a:pt x="28136" y="340995"/>
                  </a:cubicBezTo>
                  <a:cubicBezTo>
                    <a:pt x="31946" y="342900"/>
                    <a:pt x="35756" y="342900"/>
                    <a:pt x="39566" y="342900"/>
                  </a:cubicBezTo>
                  <a:cubicBezTo>
                    <a:pt x="56711" y="342900"/>
                    <a:pt x="71951" y="331470"/>
                    <a:pt x="75761" y="316230"/>
                  </a:cubicBezTo>
                  <a:lnTo>
                    <a:pt x="134816" y="116205"/>
                  </a:lnTo>
                  <a:lnTo>
                    <a:pt x="134816" y="182880"/>
                  </a:lnTo>
                  <a:lnTo>
                    <a:pt x="64331" y="419100"/>
                  </a:lnTo>
                  <a:lnTo>
                    <a:pt x="115766" y="419100"/>
                  </a:lnTo>
                  <a:lnTo>
                    <a:pt x="115766" y="685800"/>
                  </a:lnTo>
                  <a:lnTo>
                    <a:pt x="191966" y="685800"/>
                  </a:lnTo>
                  <a:lnTo>
                    <a:pt x="191966" y="419100"/>
                  </a:lnTo>
                  <a:lnTo>
                    <a:pt x="230066" y="419100"/>
                  </a:lnTo>
                  <a:lnTo>
                    <a:pt x="230066" y="685800"/>
                  </a:lnTo>
                  <a:lnTo>
                    <a:pt x="306266" y="685800"/>
                  </a:lnTo>
                  <a:lnTo>
                    <a:pt x="306266" y="419100"/>
                  </a:lnTo>
                  <a:lnTo>
                    <a:pt x="357701" y="419100"/>
                  </a:lnTo>
                  <a:lnTo>
                    <a:pt x="287216" y="182880"/>
                  </a:lnTo>
                  <a:lnTo>
                    <a:pt x="287216" y="116205"/>
                  </a:lnTo>
                  <a:lnTo>
                    <a:pt x="346271" y="316230"/>
                  </a:lnTo>
                  <a:cubicBezTo>
                    <a:pt x="351986" y="333375"/>
                    <a:pt x="367226" y="342900"/>
                    <a:pt x="382466" y="342900"/>
                  </a:cubicBezTo>
                  <a:cubicBezTo>
                    <a:pt x="386276" y="342900"/>
                    <a:pt x="390086" y="342900"/>
                    <a:pt x="393896" y="340995"/>
                  </a:cubicBezTo>
                  <a:cubicBezTo>
                    <a:pt x="412946" y="335280"/>
                    <a:pt x="424376" y="314325"/>
                    <a:pt x="418661" y="293370"/>
                  </a:cubicBezTo>
                  <a:close/>
                </a:path>
              </a:pathLst>
            </a:custGeom>
            <a:grpFill/>
            <a:ln w="9525" cap="flat">
              <a:noFill/>
              <a:prstDash val="solid"/>
              <a:miter/>
            </a:ln>
          </p:spPr>
          <p:txBody>
            <a:bodyPr rtlCol="0" anchor="ctr"/>
            <a:lstStyle/>
            <a:p>
              <a:endParaRPr lang="it-IT" sz="1013"/>
            </a:p>
          </p:txBody>
        </p:sp>
      </p:grpSp>
      <p:grpSp>
        <p:nvGrpSpPr>
          <p:cNvPr id="1057" name="Elemento grafico 1015" descr="Persona su sedia a rotelle">
            <a:extLst>
              <a:ext uri="{FF2B5EF4-FFF2-40B4-BE49-F238E27FC236}">
                <a16:creationId xmlns:a16="http://schemas.microsoft.com/office/drawing/2014/main" id="{44AB2919-458A-4348-B204-79F791CB590E}"/>
              </a:ext>
            </a:extLst>
          </p:cNvPr>
          <p:cNvGrpSpPr/>
          <p:nvPr/>
        </p:nvGrpSpPr>
        <p:grpSpPr>
          <a:xfrm>
            <a:off x="1071317" y="2571750"/>
            <a:ext cx="218517" cy="218517"/>
            <a:chOff x="5938800" y="3271800"/>
            <a:chExt cx="914400" cy="914400"/>
          </a:xfrm>
          <a:solidFill>
            <a:schemeClr val="accent3"/>
          </a:solidFill>
        </p:grpSpPr>
        <p:sp>
          <p:nvSpPr>
            <p:cNvPr id="1058" name="Figura a mano libera 1057">
              <a:extLst>
                <a:ext uri="{FF2B5EF4-FFF2-40B4-BE49-F238E27FC236}">
                  <a16:creationId xmlns:a16="http://schemas.microsoft.com/office/drawing/2014/main" id="{A2FC62EA-BF09-EA4F-8CD0-818F04E45CE3}"/>
                </a:ext>
              </a:extLst>
            </p:cNvPr>
            <p:cNvSpPr/>
            <p:nvPr/>
          </p:nvSpPr>
          <p:spPr>
            <a:xfrm>
              <a:off x="6219788" y="33289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9" name="Figura a mano libera 1058">
              <a:extLst>
                <a:ext uri="{FF2B5EF4-FFF2-40B4-BE49-F238E27FC236}">
                  <a16:creationId xmlns:a16="http://schemas.microsoft.com/office/drawing/2014/main" id="{B5146782-63BF-7343-A3A1-840E1FB88121}"/>
                </a:ext>
              </a:extLst>
            </p:cNvPr>
            <p:cNvSpPr/>
            <p:nvPr/>
          </p:nvSpPr>
          <p:spPr>
            <a:xfrm>
              <a:off x="6086438" y="3784245"/>
              <a:ext cx="485775" cy="342900"/>
            </a:xfrm>
            <a:custGeom>
              <a:avLst/>
              <a:gdLst>
                <a:gd name="connsiteX0" fmla="*/ 467678 w 485775"/>
                <a:gd name="connsiteY0" fmla="*/ 147638 h 342900"/>
                <a:gd name="connsiteX1" fmla="*/ 257175 w 485775"/>
                <a:gd name="connsiteY1" fmla="*/ 306705 h 342900"/>
                <a:gd name="connsiteX2" fmla="*/ 38100 w 485775"/>
                <a:gd name="connsiteY2" fmla="*/ 87630 h 342900"/>
                <a:gd name="connsiteX3" fmla="*/ 38100 w 485775"/>
                <a:gd name="connsiteY3" fmla="*/ 74295 h 342900"/>
                <a:gd name="connsiteX4" fmla="*/ 15240 w 485775"/>
                <a:gd name="connsiteY4" fmla="*/ 0 h 342900"/>
                <a:gd name="connsiteX5" fmla="*/ 0 w 485775"/>
                <a:gd name="connsiteY5" fmla="*/ 86678 h 342900"/>
                <a:gd name="connsiteX6" fmla="*/ 257175 w 485775"/>
                <a:gd name="connsiteY6" fmla="*/ 343853 h 342900"/>
                <a:gd name="connsiteX7" fmla="*/ 492442 w 485775"/>
                <a:gd name="connsiteY7" fmla="*/ 190500 h 342900"/>
                <a:gd name="connsiteX8" fmla="*/ 467678 w 485775"/>
                <a:gd name="connsiteY8" fmla="*/ 14763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775" h="342900">
                  <a:moveTo>
                    <a:pt x="467678" y="147638"/>
                  </a:moveTo>
                  <a:cubicBezTo>
                    <a:pt x="441960" y="239078"/>
                    <a:pt x="357188" y="306705"/>
                    <a:pt x="257175" y="306705"/>
                  </a:cubicBezTo>
                  <a:cubicBezTo>
                    <a:pt x="136208" y="306705"/>
                    <a:pt x="38100" y="208597"/>
                    <a:pt x="38100" y="87630"/>
                  </a:cubicBezTo>
                  <a:cubicBezTo>
                    <a:pt x="38100" y="82868"/>
                    <a:pt x="38100" y="79057"/>
                    <a:pt x="38100" y="74295"/>
                  </a:cubicBezTo>
                  <a:lnTo>
                    <a:pt x="15240" y="0"/>
                  </a:lnTo>
                  <a:cubicBezTo>
                    <a:pt x="5715" y="27623"/>
                    <a:pt x="0" y="56198"/>
                    <a:pt x="0" y="86678"/>
                  </a:cubicBezTo>
                  <a:cubicBezTo>
                    <a:pt x="0" y="228600"/>
                    <a:pt x="115253" y="343853"/>
                    <a:pt x="257175" y="343853"/>
                  </a:cubicBezTo>
                  <a:cubicBezTo>
                    <a:pt x="361950" y="343853"/>
                    <a:pt x="452438" y="280988"/>
                    <a:pt x="492442" y="190500"/>
                  </a:cubicBezTo>
                  <a:lnTo>
                    <a:pt x="467678" y="147638"/>
                  </a:lnTo>
                  <a:close/>
                </a:path>
              </a:pathLst>
            </a:custGeom>
            <a:grpFill/>
            <a:ln w="9525" cap="flat">
              <a:noFill/>
              <a:prstDash val="solid"/>
              <a:miter/>
            </a:ln>
          </p:spPr>
          <p:txBody>
            <a:bodyPr rtlCol="0" anchor="ctr"/>
            <a:lstStyle/>
            <a:p>
              <a:endParaRPr lang="it-IT" sz="1013"/>
            </a:p>
          </p:txBody>
        </p:sp>
        <p:sp>
          <p:nvSpPr>
            <p:cNvPr id="1060" name="Figura a mano libera 1059">
              <a:extLst>
                <a:ext uri="{FF2B5EF4-FFF2-40B4-BE49-F238E27FC236}">
                  <a16:creationId xmlns:a16="http://schemas.microsoft.com/office/drawing/2014/main" id="{5C0C32D1-C96B-F44A-A3E4-D7674A547521}"/>
                </a:ext>
              </a:extLst>
            </p:cNvPr>
            <p:cNvSpPr/>
            <p:nvPr/>
          </p:nvSpPr>
          <p:spPr>
            <a:xfrm>
              <a:off x="6096352" y="3500089"/>
              <a:ext cx="600075" cy="514350"/>
            </a:xfrm>
            <a:custGeom>
              <a:avLst/>
              <a:gdLst>
                <a:gd name="connsiteX0" fmla="*/ 604448 w 600075"/>
                <a:gd name="connsiteY0" fmla="*/ 457511 h 514350"/>
                <a:gd name="connsiteX1" fmla="*/ 490148 w 600075"/>
                <a:gd name="connsiteY1" fmla="*/ 257486 h 514350"/>
                <a:gd name="connsiteX2" fmla="*/ 456810 w 600075"/>
                <a:gd name="connsiteY2" fmla="*/ 238436 h 514350"/>
                <a:gd name="connsiteX3" fmla="*/ 303458 w 600075"/>
                <a:gd name="connsiteY3" fmla="*/ 238436 h 514350"/>
                <a:gd name="connsiteX4" fmla="*/ 284408 w 600075"/>
                <a:gd name="connsiteY4" fmla="*/ 63176 h 514350"/>
                <a:gd name="connsiteX5" fmla="*/ 195825 w 600075"/>
                <a:gd name="connsiteY5" fmla="*/ 1264 h 514350"/>
                <a:gd name="connsiteX6" fmla="*/ 170108 w 600075"/>
                <a:gd name="connsiteY6" fmla="*/ 10789 h 514350"/>
                <a:gd name="connsiteX7" fmla="*/ 18660 w 600075"/>
                <a:gd name="connsiteY7" fmla="*/ 100324 h 514350"/>
                <a:gd name="connsiteX8" fmla="*/ 1515 w 600075"/>
                <a:gd name="connsiteY8" fmla="*/ 144139 h 514350"/>
                <a:gd name="connsiteX9" fmla="*/ 49140 w 600075"/>
                <a:gd name="connsiteY9" fmla="*/ 296539 h 514350"/>
                <a:gd name="connsiteX10" fmla="*/ 85335 w 600075"/>
                <a:gd name="connsiteY10" fmla="*/ 323209 h 514350"/>
                <a:gd name="connsiteX11" fmla="*/ 96765 w 600075"/>
                <a:gd name="connsiteY11" fmla="*/ 321304 h 514350"/>
                <a:gd name="connsiteX12" fmla="*/ 121530 w 600075"/>
                <a:gd name="connsiteY12" fmla="*/ 273679 h 514350"/>
                <a:gd name="connsiteX13" fmla="*/ 82478 w 600075"/>
                <a:gd name="connsiteY13" fmla="*/ 149854 h 514350"/>
                <a:gd name="connsiteX14" fmla="*/ 138675 w 600075"/>
                <a:gd name="connsiteY14" fmla="*/ 116516 h 514350"/>
                <a:gd name="connsiteX15" fmla="*/ 162488 w 600075"/>
                <a:gd name="connsiteY15" fmla="*/ 250819 h 514350"/>
                <a:gd name="connsiteX16" fmla="*/ 237735 w 600075"/>
                <a:gd name="connsiteY16" fmla="*/ 313684 h 514350"/>
                <a:gd name="connsiteX17" fmla="*/ 237735 w 600075"/>
                <a:gd name="connsiteY17" fmla="*/ 313684 h 514350"/>
                <a:gd name="connsiteX18" fmla="*/ 434903 w 600075"/>
                <a:gd name="connsiteY18" fmla="*/ 313684 h 514350"/>
                <a:gd name="connsiteX19" fmla="*/ 537773 w 600075"/>
                <a:gd name="connsiteY19" fmla="*/ 495611 h 514350"/>
                <a:gd name="connsiteX20" fmla="*/ 571110 w 600075"/>
                <a:gd name="connsiteY20" fmla="*/ 514661 h 514350"/>
                <a:gd name="connsiteX21" fmla="*/ 590160 w 600075"/>
                <a:gd name="connsiteY21" fmla="*/ 509899 h 514350"/>
                <a:gd name="connsiteX22" fmla="*/ 604448 w 600075"/>
                <a:gd name="connsiteY22" fmla="*/ 457511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0075" h="514350">
                  <a:moveTo>
                    <a:pt x="604448" y="457511"/>
                  </a:moveTo>
                  <a:lnTo>
                    <a:pt x="490148" y="257486"/>
                  </a:lnTo>
                  <a:cubicBezTo>
                    <a:pt x="483480" y="246056"/>
                    <a:pt x="471098" y="238436"/>
                    <a:pt x="456810" y="238436"/>
                  </a:cubicBezTo>
                  <a:lnTo>
                    <a:pt x="303458" y="238436"/>
                  </a:lnTo>
                  <a:lnTo>
                    <a:pt x="284408" y="63176"/>
                  </a:lnTo>
                  <a:cubicBezTo>
                    <a:pt x="276788" y="21266"/>
                    <a:pt x="237735" y="-6356"/>
                    <a:pt x="195825" y="1264"/>
                  </a:cubicBezTo>
                  <a:cubicBezTo>
                    <a:pt x="186300" y="3169"/>
                    <a:pt x="177728" y="6026"/>
                    <a:pt x="170108" y="10789"/>
                  </a:cubicBezTo>
                  <a:lnTo>
                    <a:pt x="18660" y="100324"/>
                  </a:lnTo>
                  <a:cubicBezTo>
                    <a:pt x="3420" y="108896"/>
                    <a:pt x="-3247" y="127946"/>
                    <a:pt x="1515" y="144139"/>
                  </a:cubicBezTo>
                  <a:lnTo>
                    <a:pt x="49140" y="296539"/>
                  </a:lnTo>
                  <a:cubicBezTo>
                    <a:pt x="53903" y="312731"/>
                    <a:pt x="69143" y="323209"/>
                    <a:pt x="85335" y="323209"/>
                  </a:cubicBezTo>
                  <a:cubicBezTo>
                    <a:pt x="89145" y="323209"/>
                    <a:pt x="92955" y="322256"/>
                    <a:pt x="96765" y="321304"/>
                  </a:cubicBezTo>
                  <a:cubicBezTo>
                    <a:pt x="116768" y="314636"/>
                    <a:pt x="128198" y="293681"/>
                    <a:pt x="121530" y="273679"/>
                  </a:cubicBezTo>
                  <a:lnTo>
                    <a:pt x="82478" y="149854"/>
                  </a:lnTo>
                  <a:lnTo>
                    <a:pt x="138675" y="116516"/>
                  </a:lnTo>
                  <a:lnTo>
                    <a:pt x="162488" y="250819"/>
                  </a:lnTo>
                  <a:cubicBezTo>
                    <a:pt x="169155" y="287966"/>
                    <a:pt x="201540" y="313684"/>
                    <a:pt x="237735" y="313684"/>
                  </a:cubicBezTo>
                  <a:lnTo>
                    <a:pt x="237735" y="313684"/>
                  </a:lnTo>
                  <a:lnTo>
                    <a:pt x="434903" y="313684"/>
                  </a:lnTo>
                  <a:lnTo>
                    <a:pt x="537773" y="495611"/>
                  </a:lnTo>
                  <a:cubicBezTo>
                    <a:pt x="544440" y="507994"/>
                    <a:pt x="557775" y="514661"/>
                    <a:pt x="571110" y="514661"/>
                  </a:cubicBezTo>
                  <a:cubicBezTo>
                    <a:pt x="577778" y="514661"/>
                    <a:pt x="584445" y="512756"/>
                    <a:pt x="590160" y="509899"/>
                  </a:cubicBezTo>
                  <a:cubicBezTo>
                    <a:pt x="608258" y="499421"/>
                    <a:pt x="614925" y="475609"/>
                    <a:pt x="604448" y="457511"/>
                  </a:cubicBezTo>
                  <a:close/>
                </a:path>
              </a:pathLst>
            </a:custGeom>
            <a:grpFill/>
            <a:ln w="9525" cap="flat">
              <a:noFill/>
              <a:prstDash val="solid"/>
              <a:miter/>
            </a:ln>
          </p:spPr>
          <p:txBody>
            <a:bodyPr rtlCol="0" anchor="ctr"/>
            <a:lstStyle/>
            <a:p>
              <a:endParaRPr lang="it-IT" sz="1013"/>
            </a:p>
          </p:txBody>
        </p:sp>
      </p:grpSp>
      <p:grpSp>
        <p:nvGrpSpPr>
          <p:cNvPr id="1061" name="Elemento grafico 1017" descr="Uomo e donna">
            <a:extLst>
              <a:ext uri="{FF2B5EF4-FFF2-40B4-BE49-F238E27FC236}">
                <a16:creationId xmlns:a16="http://schemas.microsoft.com/office/drawing/2014/main" id="{1D71764E-C06F-9244-A267-07AE491DAD59}"/>
              </a:ext>
            </a:extLst>
          </p:cNvPr>
          <p:cNvGrpSpPr/>
          <p:nvPr/>
        </p:nvGrpSpPr>
        <p:grpSpPr>
          <a:xfrm>
            <a:off x="1512680" y="2571750"/>
            <a:ext cx="218517" cy="218517"/>
            <a:chOff x="6088800" y="3421800"/>
            <a:chExt cx="914400" cy="914400"/>
          </a:xfrm>
          <a:solidFill>
            <a:schemeClr val="accent3"/>
          </a:solidFill>
        </p:grpSpPr>
        <p:sp>
          <p:nvSpPr>
            <p:cNvPr id="1062" name="Figura a mano libera 1061">
              <a:extLst>
                <a:ext uri="{FF2B5EF4-FFF2-40B4-BE49-F238E27FC236}">
                  <a16:creationId xmlns:a16="http://schemas.microsoft.com/office/drawing/2014/main" id="{963ADA5A-B174-1541-8025-3630D0109096}"/>
                </a:ext>
              </a:extLst>
            </p:cNvPr>
            <p:cNvSpPr/>
            <p:nvPr/>
          </p:nvSpPr>
          <p:spPr>
            <a:xfrm>
              <a:off x="6326925" y="34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3" name="Figura a mano libera 1062">
              <a:extLst>
                <a:ext uri="{FF2B5EF4-FFF2-40B4-BE49-F238E27FC236}">
                  <a16:creationId xmlns:a16="http://schemas.microsoft.com/office/drawing/2014/main" id="{3517F23C-763A-B045-8543-0DA08333B9F2}"/>
                </a:ext>
              </a:extLst>
            </p:cNvPr>
            <p:cNvSpPr/>
            <p:nvPr/>
          </p:nvSpPr>
          <p:spPr>
            <a:xfrm>
              <a:off x="6631725" y="34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4" name="Figura a mano libera 1063">
              <a:extLst>
                <a:ext uri="{FF2B5EF4-FFF2-40B4-BE49-F238E27FC236}">
                  <a16:creationId xmlns:a16="http://schemas.microsoft.com/office/drawing/2014/main" id="{CD5573BC-6C3F-0141-88B7-DA618F668B7D}"/>
                </a:ext>
              </a:extLst>
            </p:cNvPr>
            <p:cNvSpPr/>
            <p:nvPr/>
          </p:nvSpPr>
          <p:spPr>
            <a:xfrm>
              <a:off x="6213564" y="3650400"/>
              <a:ext cx="657225" cy="609600"/>
            </a:xfrm>
            <a:custGeom>
              <a:avLst/>
              <a:gdLst>
                <a:gd name="connsiteX0" fmla="*/ 664859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5735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314325 h 609600"/>
                <a:gd name="connsiteX22" fmla="*/ 103836 w 657225"/>
                <a:gd name="connsiteY22" fmla="*/ 609600 h 609600"/>
                <a:gd name="connsiteX23" fmla="*/ 160986 w 657225"/>
                <a:gd name="connsiteY23" fmla="*/ 609600 h 609600"/>
                <a:gd name="connsiteX24" fmla="*/ 160986 w 657225"/>
                <a:gd name="connsiteY24" fmla="*/ 314325 h 609600"/>
                <a:gd name="connsiteX25" fmla="*/ 199086 w 657225"/>
                <a:gd name="connsiteY25" fmla="*/ 314325 h 609600"/>
                <a:gd name="connsiteX26" fmla="*/ 199086 w 657225"/>
                <a:gd name="connsiteY26" fmla="*/ 609600 h 609600"/>
                <a:gd name="connsiteX27" fmla="*/ 256236 w 657225"/>
                <a:gd name="connsiteY27" fmla="*/ 609600 h 609600"/>
                <a:gd name="connsiteX28" fmla="*/ 256236 w 657225"/>
                <a:gd name="connsiteY28" fmla="*/ 314325 h 609600"/>
                <a:gd name="connsiteX29" fmla="*/ 256236 w 657225"/>
                <a:gd name="connsiteY29" fmla="*/ 100965 h 609600"/>
                <a:gd name="connsiteX30" fmla="*/ 304814 w 657225"/>
                <a:gd name="connsiteY30" fmla="*/ 282893 h 609600"/>
                <a:gd name="connsiteX31" fmla="*/ 332436 w 657225"/>
                <a:gd name="connsiteY31" fmla="*/ 303848 h 609600"/>
                <a:gd name="connsiteX32" fmla="*/ 340056 w 657225"/>
                <a:gd name="connsiteY32" fmla="*/ 302895 h 609600"/>
                <a:gd name="connsiteX33" fmla="*/ 358154 w 657225"/>
                <a:gd name="connsiteY33" fmla="*/ 285750 h 609600"/>
                <a:gd name="connsiteX34" fmla="*/ 408636 w 657225"/>
                <a:gd name="connsiteY34" fmla="*/ 100965 h 609600"/>
                <a:gd name="connsiteX35" fmla="*/ 408636 w 657225"/>
                <a:gd name="connsiteY35" fmla="*/ 178118 h 609600"/>
                <a:gd name="connsiteX36" fmla="*/ 354344 w 657225"/>
                <a:gd name="connsiteY36" fmla="*/ 381000 h 609600"/>
                <a:gd name="connsiteX37" fmla="*/ 408636 w 657225"/>
                <a:gd name="connsiteY37" fmla="*/ 381000 h 609600"/>
                <a:gd name="connsiteX38" fmla="*/ 408636 w 657225"/>
                <a:gd name="connsiteY38" fmla="*/ 609600 h 609600"/>
                <a:gd name="connsiteX39" fmla="*/ 465786 w 657225"/>
                <a:gd name="connsiteY39" fmla="*/ 609600 h 609600"/>
                <a:gd name="connsiteX40" fmla="*/ 465786 w 657225"/>
                <a:gd name="connsiteY40" fmla="*/ 381000 h 609600"/>
                <a:gd name="connsiteX41" fmla="*/ 503886 w 657225"/>
                <a:gd name="connsiteY41" fmla="*/ 381000 h 609600"/>
                <a:gd name="connsiteX42" fmla="*/ 503886 w 657225"/>
                <a:gd name="connsiteY42" fmla="*/ 609600 h 609600"/>
                <a:gd name="connsiteX43" fmla="*/ 561036 w 657225"/>
                <a:gd name="connsiteY43" fmla="*/ 609600 h 609600"/>
                <a:gd name="connsiteX44" fmla="*/ 561036 w 657225"/>
                <a:gd name="connsiteY44" fmla="*/ 381000 h 609600"/>
                <a:gd name="connsiteX45" fmla="*/ 615329 w 657225"/>
                <a:gd name="connsiteY45" fmla="*/ 381000 h 609600"/>
                <a:gd name="connsiteX46" fmla="*/ 561036 w 657225"/>
                <a:gd name="connsiteY46" fmla="*/ 178118 h 609600"/>
                <a:gd name="connsiteX47" fmla="*/ 561036 w 657225"/>
                <a:gd name="connsiteY47" fmla="*/ 100965 h 609600"/>
                <a:gd name="connsiteX48" fmla="*/ 609614 w 657225"/>
                <a:gd name="connsiteY48" fmla="*/ 282893 h 609600"/>
                <a:gd name="connsiteX49" fmla="*/ 637236 w 657225"/>
                <a:gd name="connsiteY49" fmla="*/ 303848 h 609600"/>
                <a:gd name="connsiteX50" fmla="*/ 644856 w 657225"/>
                <a:gd name="connsiteY50" fmla="*/ 302895 h 609600"/>
                <a:gd name="connsiteX51" fmla="*/ 664859 w 657225"/>
                <a:gd name="connsiteY51"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57225" h="609600">
                  <a:moveTo>
                    <a:pt x="664859"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5735"/>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2874" y="304800"/>
                    <a:pt x="24779" y="304800"/>
                    <a:pt x="27636" y="304800"/>
                  </a:cubicBezTo>
                  <a:cubicBezTo>
                    <a:pt x="40019" y="304800"/>
                    <a:pt x="51449" y="296228"/>
                    <a:pt x="55259" y="283845"/>
                  </a:cubicBezTo>
                  <a:lnTo>
                    <a:pt x="103836" y="100965"/>
                  </a:lnTo>
                  <a:lnTo>
                    <a:pt x="103836" y="314325"/>
                  </a:lnTo>
                  <a:lnTo>
                    <a:pt x="103836" y="609600"/>
                  </a:lnTo>
                  <a:lnTo>
                    <a:pt x="160986" y="609600"/>
                  </a:lnTo>
                  <a:lnTo>
                    <a:pt x="160986" y="314325"/>
                  </a:lnTo>
                  <a:lnTo>
                    <a:pt x="199086" y="314325"/>
                  </a:lnTo>
                  <a:lnTo>
                    <a:pt x="199086" y="609600"/>
                  </a:lnTo>
                  <a:lnTo>
                    <a:pt x="256236" y="609600"/>
                  </a:lnTo>
                  <a:lnTo>
                    <a:pt x="256236" y="314325"/>
                  </a:lnTo>
                  <a:lnTo>
                    <a:pt x="256236" y="100965"/>
                  </a:lnTo>
                  <a:lnTo>
                    <a:pt x="304814" y="282893"/>
                  </a:lnTo>
                  <a:cubicBezTo>
                    <a:pt x="308624" y="295275"/>
                    <a:pt x="320054" y="303848"/>
                    <a:pt x="332436" y="303848"/>
                  </a:cubicBezTo>
                  <a:cubicBezTo>
                    <a:pt x="335294" y="303848"/>
                    <a:pt x="337199" y="303848"/>
                    <a:pt x="340056" y="302895"/>
                  </a:cubicBezTo>
                  <a:cubicBezTo>
                    <a:pt x="348629" y="300038"/>
                    <a:pt x="355296" y="293370"/>
                    <a:pt x="358154" y="285750"/>
                  </a:cubicBezTo>
                  <a:cubicBezTo>
                    <a:pt x="359106" y="285750"/>
                    <a:pt x="408636" y="100965"/>
                    <a:pt x="408636" y="100965"/>
                  </a:cubicBezTo>
                  <a:lnTo>
                    <a:pt x="408636" y="178118"/>
                  </a:lnTo>
                  <a:lnTo>
                    <a:pt x="354344" y="381000"/>
                  </a:lnTo>
                  <a:lnTo>
                    <a:pt x="408636" y="381000"/>
                  </a:lnTo>
                  <a:lnTo>
                    <a:pt x="408636" y="609600"/>
                  </a:lnTo>
                  <a:lnTo>
                    <a:pt x="465786" y="609600"/>
                  </a:lnTo>
                  <a:lnTo>
                    <a:pt x="465786" y="381000"/>
                  </a:lnTo>
                  <a:lnTo>
                    <a:pt x="503886" y="381000"/>
                  </a:lnTo>
                  <a:lnTo>
                    <a:pt x="503886" y="609600"/>
                  </a:lnTo>
                  <a:lnTo>
                    <a:pt x="561036" y="609600"/>
                  </a:lnTo>
                  <a:lnTo>
                    <a:pt x="561036" y="381000"/>
                  </a:lnTo>
                  <a:lnTo>
                    <a:pt x="615329" y="381000"/>
                  </a:lnTo>
                  <a:lnTo>
                    <a:pt x="561036" y="178118"/>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4859" y="267653"/>
                  </a:cubicBezTo>
                  <a:close/>
                </a:path>
              </a:pathLst>
            </a:custGeom>
            <a:grpFill/>
            <a:ln w="9525" cap="flat">
              <a:noFill/>
              <a:prstDash val="solid"/>
              <a:miter/>
            </a:ln>
          </p:spPr>
          <p:txBody>
            <a:bodyPr rtlCol="0" anchor="ctr"/>
            <a:lstStyle/>
            <a:p>
              <a:endParaRPr lang="it-IT" sz="1013"/>
            </a:p>
          </p:txBody>
        </p:sp>
      </p:grpSp>
      <p:grpSp>
        <p:nvGrpSpPr>
          <p:cNvPr id="1065" name="Elemento grafico 1019" descr="Due uomini">
            <a:extLst>
              <a:ext uri="{FF2B5EF4-FFF2-40B4-BE49-F238E27FC236}">
                <a16:creationId xmlns:a16="http://schemas.microsoft.com/office/drawing/2014/main" id="{E23CF8E1-1DAA-B347-B532-2A818D020EF6}"/>
              </a:ext>
            </a:extLst>
          </p:cNvPr>
          <p:cNvGrpSpPr/>
          <p:nvPr/>
        </p:nvGrpSpPr>
        <p:grpSpPr>
          <a:xfrm>
            <a:off x="1954043" y="2571750"/>
            <a:ext cx="218517" cy="218517"/>
            <a:chOff x="6238800" y="3571800"/>
            <a:chExt cx="914400" cy="914400"/>
          </a:xfrm>
          <a:solidFill>
            <a:schemeClr val="accent3"/>
          </a:solidFill>
        </p:grpSpPr>
        <p:sp>
          <p:nvSpPr>
            <p:cNvPr id="1066" name="Figura a mano libera 1065">
              <a:extLst>
                <a:ext uri="{FF2B5EF4-FFF2-40B4-BE49-F238E27FC236}">
                  <a16:creationId xmlns:a16="http://schemas.microsoft.com/office/drawing/2014/main" id="{A3C78F66-C798-5F42-8C20-D23AEEC26D74}"/>
                </a:ext>
              </a:extLst>
            </p:cNvPr>
            <p:cNvSpPr/>
            <p:nvPr/>
          </p:nvSpPr>
          <p:spPr>
            <a:xfrm>
              <a:off x="6476925" y="36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7" name="Figura a mano libera 1066">
              <a:extLst>
                <a:ext uri="{FF2B5EF4-FFF2-40B4-BE49-F238E27FC236}">
                  <a16:creationId xmlns:a16="http://schemas.microsoft.com/office/drawing/2014/main" id="{88DCAB65-8470-1A4C-9F12-838B84640322}"/>
                </a:ext>
              </a:extLst>
            </p:cNvPr>
            <p:cNvSpPr/>
            <p:nvPr/>
          </p:nvSpPr>
          <p:spPr>
            <a:xfrm>
              <a:off x="6781725" y="36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8" name="Figura a mano libera 1067">
              <a:extLst>
                <a:ext uri="{FF2B5EF4-FFF2-40B4-BE49-F238E27FC236}">
                  <a16:creationId xmlns:a16="http://schemas.microsoft.com/office/drawing/2014/main" id="{40DF1EE9-8BD5-E54D-A3A2-BE1E820941BC}"/>
                </a:ext>
              </a:extLst>
            </p:cNvPr>
            <p:cNvSpPr/>
            <p:nvPr/>
          </p:nvSpPr>
          <p:spPr>
            <a:xfrm>
              <a:off x="6363564" y="3800400"/>
              <a:ext cx="657225" cy="609600"/>
            </a:xfrm>
            <a:custGeom>
              <a:avLst/>
              <a:gdLst>
                <a:gd name="connsiteX0" fmla="*/ 664859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5735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314325 h 609600"/>
                <a:gd name="connsiteX22" fmla="*/ 103836 w 657225"/>
                <a:gd name="connsiteY22" fmla="*/ 609600 h 609600"/>
                <a:gd name="connsiteX23" fmla="*/ 160986 w 657225"/>
                <a:gd name="connsiteY23" fmla="*/ 609600 h 609600"/>
                <a:gd name="connsiteX24" fmla="*/ 160986 w 657225"/>
                <a:gd name="connsiteY24" fmla="*/ 314325 h 609600"/>
                <a:gd name="connsiteX25" fmla="*/ 199086 w 657225"/>
                <a:gd name="connsiteY25" fmla="*/ 314325 h 609600"/>
                <a:gd name="connsiteX26" fmla="*/ 199086 w 657225"/>
                <a:gd name="connsiteY26" fmla="*/ 609600 h 609600"/>
                <a:gd name="connsiteX27" fmla="*/ 256236 w 657225"/>
                <a:gd name="connsiteY27" fmla="*/ 609600 h 609600"/>
                <a:gd name="connsiteX28" fmla="*/ 256236 w 657225"/>
                <a:gd name="connsiteY28" fmla="*/ 314325 h 609600"/>
                <a:gd name="connsiteX29" fmla="*/ 256236 w 657225"/>
                <a:gd name="connsiteY29" fmla="*/ 100965 h 609600"/>
                <a:gd name="connsiteX30" fmla="*/ 304814 w 657225"/>
                <a:gd name="connsiteY30" fmla="*/ 282893 h 609600"/>
                <a:gd name="connsiteX31" fmla="*/ 332436 w 657225"/>
                <a:gd name="connsiteY31" fmla="*/ 303848 h 609600"/>
                <a:gd name="connsiteX32" fmla="*/ 340056 w 657225"/>
                <a:gd name="connsiteY32" fmla="*/ 302895 h 609600"/>
                <a:gd name="connsiteX33" fmla="*/ 359106 w 657225"/>
                <a:gd name="connsiteY33" fmla="*/ 283845 h 609600"/>
                <a:gd name="connsiteX34" fmla="*/ 408636 w 657225"/>
                <a:gd name="connsiteY34" fmla="*/ 100013 h 609600"/>
                <a:gd name="connsiteX35" fmla="*/ 408636 w 657225"/>
                <a:gd name="connsiteY35" fmla="*/ 314325 h 609600"/>
                <a:gd name="connsiteX36" fmla="*/ 408636 w 657225"/>
                <a:gd name="connsiteY36" fmla="*/ 609600 h 609600"/>
                <a:gd name="connsiteX37" fmla="*/ 465786 w 657225"/>
                <a:gd name="connsiteY37" fmla="*/ 609600 h 609600"/>
                <a:gd name="connsiteX38" fmla="*/ 465786 w 657225"/>
                <a:gd name="connsiteY38" fmla="*/ 314325 h 609600"/>
                <a:gd name="connsiteX39" fmla="*/ 503886 w 657225"/>
                <a:gd name="connsiteY39" fmla="*/ 314325 h 609600"/>
                <a:gd name="connsiteX40" fmla="*/ 503886 w 657225"/>
                <a:gd name="connsiteY40" fmla="*/ 609600 h 609600"/>
                <a:gd name="connsiteX41" fmla="*/ 561036 w 657225"/>
                <a:gd name="connsiteY41" fmla="*/ 609600 h 609600"/>
                <a:gd name="connsiteX42" fmla="*/ 561036 w 657225"/>
                <a:gd name="connsiteY42" fmla="*/ 314325 h 609600"/>
                <a:gd name="connsiteX43" fmla="*/ 561036 w 657225"/>
                <a:gd name="connsiteY43" fmla="*/ 100965 h 609600"/>
                <a:gd name="connsiteX44" fmla="*/ 609614 w 657225"/>
                <a:gd name="connsiteY44" fmla="*/ 282893 h 609600"/>
                <a:gd name="connsiteX45" fmla="*/ 637236 w 657225"/>
                <a:gd name="connsiteY45" fmla="*/ 303848 h 609600"/>
                <a:gd name="connsiteX46" fmla="*/ 644856 w 657225"/>
                <a:gd name="connsiteY46" fmla="*/ 302895 h 609600"/>
                <a:gd name="connsiteX47" fmla="*/ 664859 w 657225"/>
                <a:gd name="connsiteY47"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7225" h="609600">
                  <a:moveTo>
                    <a:pt x="664859"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5735"/>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1921" y="304800"/>
                    <a:pt x="24779" y="304800"/>
                    <a:pt x="27636" y="304800"/>
                  </a:cubicBezTo>
                  <a:cubicBezTo>
                    <a:pt x="40019" y="304800"/>
                    <a:pt x="51449" y="296228"/>
                    <a:pt x="55259" y="283845"/>
                  </a:cubicBezTo>
                  <a:lnTo>
                    <a:pt x="103836" y="100965"/>
                  </a:lnTo>
                  <a:lnTo>
                    <a:pt x="103836" y="314325"/>
                  </a:lnTo>
                  <a:lnTo>
                    <a:pt x="103836" y="609600"/>
                  </a:lnTo>
                  <a:lnTo>
                    <a:pt x="160986" y="609600"/>
                  </a:lnTo>
                  <a:lnTo>
                    <a:pt x="160986" y="314325"/>
                  </a:lnTo>
                  <a:lnTo>
                    <a:pt x="199086" y="314325"/>
                  </a:lnTo>
                  <a:lnTo>
                    <a:pt x="199086" y="609600"/>
                  </a:lnTo>
                  <a:lnTo>
                    <a:pt x="256236" y="609600"/>
                  </a:lnTo>
                  <a:lnTo>
                    <a:pt x="256236" y="314325"/>
                  </a:lnTo>
                  <a:lnTo>
                    <a:pt x="256236" y="100965"/>
                  </a:lnTo>
                  <a:lnTo>
                    <a:pt x="304814" y="282893"/>
                  </a:lnTo>
                  <a:cubicBezTo>
                    <a:pt x="308624" y="295275"/>
                    <a:pt x="320054" y="303848"/>
                    <a:pt x="332436" y="303848"/>
                  </a:cubicBezTo>
                  <a:cubicBezTo>
                    <a:pt x="335294" y="303848"/>
                    <a:pt x="337199" y="303848"/>
                    <a:pt x="340056" y="302895"/>
                  </a:cubicBezTo>
                  <a:cubicBezTo>
                    <a:pt x="349581" y="300038"/>
                    <a:pt x="356249" y="292418"/>
                    <a:pt x="359106" y="283845"/>
                  </a:cubicBezTo>
                  <a:cubicBezTo>
                    <a:pt x="360059" y="283845"/>
                    <a:pt x="408636" y="100013"/>
                    <a:pt x="408636" y="100013"/>
                  </a:cubicBezTo>
                  <a:lnTo>
                    <a:pt x="408636" y="314325"/>
                  </a:lnTo>
                  <a:lnTo>
                    <a:pt x="408636" y="609600"/>
                  </a:lnTo>
                  <a:lnTo>
                    <a:pt x="465786" y="609600"/>
                  </a:lnTo>
                  <a:lnTo>
                    <a:pt x="465786" y="314325"/>
                  </a:lnTo>
                  <a:lnTo>
                    <a:pt x="503886" y="314325"/>
                  </a:lnTo>
                  <a:lnTo>
                    <a:pt x="503886" y="609600"/>
                  </a:lnTo>
                  <a:lnTo>
                    <a:pt x="561036" y="609600"/>
                  </a:lnTo>
                  <a:lnTo>
                    <a:pt x="561036" y="314325"/>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4859" y="267653"/>
                  </a:cubicBezTo>
                  <a:close/>
                </a:path>
              </a:pathLst>
            </a:custGeom>
            <a:grpFill/>
            <a:ln w="9525" cap="flat">
              <a:noFill/>
              <a:prstDash val="solid"/>
              <a:miter/>
            </a:ln>
          </p:spPr>
          <p:txBody>
            <a:bodyPr rtlCol="0" anchor="ctr"/>
            <a:lstStyle/>
            <a:p>
              <a:endParaRPr lang="it-IT" sz="1013"/>
            </a:p>
          </p:txBody>
        </p:sp>
      </p:grpSp>
      <p:grpSp>
        <p:nvGrpSpPr>
          <p:cNvPr id="1085" name="Elemento grafico 1021" descr="Due donne">
            <a:extLst>
              <a:ext uri="{FF2B5EF4-FFF2-40B4-BE49-F238E27FC236}">
                <a16:creationId xmlns:a16="http://schemas.microsoft.com/office/drawing/2014/main" id="{96073009-4832-4943-A52E-E3FA0EE4C876}"/>
              </a:ext>
            </a:extLst>
          </p:cNvPr>
          <p:cNvGrpSpPr/>
          <p:nvPr/>
        </p:nvGrpSpPr>
        <p:grpSpPr>
          <a:xfrm>
            <a:off x="2395406" y="2571750"/>
            <a:ext cx="218517" cy="218517"/>
            <a:chOff x="6388800" y="3721800"/>
            <a:chExt cx="914400" cy="914400"/>
          </a:xfrm>
          <a:solidFill>
            <a:schemeClr val="accent3"/>
          </a:solidFill>
        </p:grpSpPr>
        <p:sp>
          <p:nvSpPr>
            <p:cNvPr id="1086" name="Figura a mano libera 1085">
              <a:extLst>
                <a:ext uri="{FF2B5EF4-FFF2-40B4-BE49-F238E27FC236}">
                  <a16:creationId xmlns:a16="http://schemas.microsoft.com/office/drawing/2014/main" id="{D159E6AF-4D0F-3540-99F5-97F7499EC05F}"/>
                </a:ext>
              </a:extLst>
            </p:cNvPr>
            <p:cNvSpPr/>
            <p:nvPr/>
          </p:nvSpPr>
          <p:spPr>
            <a:xfrm>
              <a:off x="6626925" y="37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87" name="Figura a mano libera 1086">
              <a:extLst>
                <a:ext uri="{FF2B5EF4-FFF2-40B4-BE49-F238E27FC236}">
                  <a16:creationId xmlns:a16="http://schemas.microsoft.com/office/drawing/2014/main" id="{9A3EEC52-67D1-354B-8355-F5B812027168}"/>
                </a:ext>
              </a:extLst>
            </p:cNvPr>
            <p:cNvSpPr/>
            <p:nvPr/>
          </p:nvSpPr>
          <p:spPr>
            <a:xfrm>
              <a:off x="6931725" y="37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88" name="Figura a mano libera 1087">
              <a:extLst>
                <a:ext uri="{FF2B5EF4-FFF2-40B4-BE49-F238E27FC236}">
                  <a16:creationId xmlns:a16="http://schemas.microsoft.com/office/drawing/2014/main" id="{40190F20-89BC-4540-94CD-585DDE12540C}"/>
                </a:ext>
              </a:extLst>
            </p:cNvPr>
            <p:cNvSpPr/>
            <p:nvPr/>
          </p:nvSpPr>
          <p:spPr>
            <a:xfrm>
              <a:off x="6513564" y="3950400"/>
              <a:ext cx="657225" cy="609600"/>
            </a:xfrm>
            <a:custGeom>
              <a:avLst/>
              <a:gdLst>
                <a:gd name="connsiteX0" fmla="*/ 663906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4783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178118 h 609600"/>
                <a:gd name="connsiteX22" fmla="*/ 49544 w 657225"/>
                <a:gd name="connsiteY22" fmla="*/ 381000 h 609600"/>
                <a:gd name="connsiteX23" fmla="*/ 103836 w 657225"/>
                <a:gd name="connsiteY23" fmla="*/ 381000 h 609600"/>
                <a:gd name="connsiteX24" fmla="*/ 103836 w 657225"/>
                <a:gd name="connsiteY24" fmla="*/ 609600 h 609600"/>
                <a:gd name="connsiteX25" fmla="*/ 160986 w 657225"/>
                <a:gd name="connsiteY25" fmla="*/ 609600 h 609600"/>
                <a:gd name="connsiteX26" fmla="*/ 160986 w 657225"/>
                <a:gd name="connsiteY26" fmla="*/ 381000 h 609600"/>
                <a:gd name="connsiteX27" fmla="*/ 199086 w 657225"/>
                <a:gd name="connsiteY27" fmla="*/ 381000 h 609600"/>
                <a:gd name="connsiteX28" fmla="*/ 199086 w 657225"/>
                <a:gd name="connsiteY28" fmla="*/ 609600 h 609600"/>
                <a:gd name="connsiteX29" fmla="*/ 256236 w 657225"/>
                <a:gd name="connsiteY29" fmla="*/ 609600 h 609600"/>
                <a:gd name="connsiteX30" fmla="*/ 256236 w 657225"/>
                <a:gd name="connsiteY30" fmla="*/ 381000 h 609600"/>
                <a:gd name="connsiteX31" fmla="*/ 310529 w 657225"/>
                <a:gd name="connsiteY31" fmla="*/ 381000 h 609600"/>
                <a:gd name="connsiteX32" fmla="*/ 256236 w 657225"/>
                <a:gd name="connsiteY32" fmla="*/ 178118 h 609600"/>
                <a:gd name="connsiteX33" fmla="*/ 256236 w 657225"/>
                <a:gd name="connsiteY33" fmla="*/ 100965 h 609600"/>
                <a:gd name="connsiteX34" fmla="*/ 304814 w 657225"/>
                <a:gd name="connsiteY34" fmla="*/ 282893 h 609600"/>
                <a:gd name="connsiteX35" fmla="*/ 332436 w 657225"/>
                <a:gd name="connsiteY35" fmla="*/ 303848 h 609600"/>
                <a:gd name="connsiteX36" fmla="*/ 340056 w 657225"/>
                <a:gd name="connsiteY36" fmla="*/ 302895 h 609600"/>
                <a:gd name="connsiteX37" fmla="*/ 359106 w 657225"/>
                <a:gd name="connsiteY37" fmla="*/ 283845 h 609600"/>
                <a:gd name="connsiteX38" fmla="*/ 408636 w 657225"/>
                <a:gd name="connsiteY38" fmla="*/ 100965 h 609600"/>
                <a:gd name="connsiteX39" fmla="*/ 408636 w 657225"/>
                <a:gd name="connsiteY39" fmla="*/ 178118 h 609600"/>
                <a:gd name="connsiteX40" fmla="*/ 354344 w 657225"/>
                <a:gd name="connsiteY40" fmla="*/ 381000 h 609600"/>
                <a:gd name="connsiteX41" fmla="*/ 408636 w 657225"/>
                <a:gd name="connsiteY41" fmla="*/ 381000 h 609600"/>
                <a:gd name="connsiteX42" fmla="*/ 408636 w 657225"/>
                <a:gd name="connsiteY42" fmla="*/ 609600 h 609600"/>
                <a:gd name="connsiteX43" fmla="*/ 465786 w 657225"/>
                <a:gd name="connsiteY43" fmla="*/ 609600 h 609600"/>
                <a:gd name="connsiteX44" fmla="*/ 465786 w 657225"/>
                <a:gd name="connsiteY44" fmla="*/ 381000 h 609600"/>
                <a:gd name="connsiteX45" fmla="*/ 503886 w 657225"/>
                <a:gd name="connsiteY45" fmla="*/ 381000 h 609600"/>
                <a:gd name="connsiteX46" fmla="*/ 503886 w 657225"/>
                <a:gd name="connsiteY46" fmla="*/ 609600 h 609600"/>
                <a:gd name="connsiteX47" fmla="*/ 561036 w 657225"/>
                <a:gd name="connsiteY47" fmla="*/ 609600 h 609600"/>
                <a:gd name="connsiteX48" fmla="*/ 561036 w 657225"/>
                <a:gd name="connsiteY48" fmla="*/ 381000 h 609600"/>
                <a:gd name="connsiteX49" fmla="*/ 615329 w 657225"/>
                <a:gd name="connsiteY49" fmla="*/ 381000 h 609600"/>
                <a:gd name="connsiteX50" fmla="*/ 561036 w 657225"/>
                <a:gd name="connsiteY50" fmla="*/ 178118 h 609600"/>
                <a:gd name="connsiteX51" fmla="*/ 561036 w 657225"/>
                <a:gd name="connsiteY51" fmla="*/ 100965 h 609600"/>
                <a:gd name="connsiteX52" fmla="*/ 609614 w 657225"/>
                <a:gd name="connsiteY52" fmla="*/ 282893 h 609600"/>
                <a:gd name="connsiteX53" fmla="*/ 637236 w 657225"/>
                <a:gd name="connsiteY53" fmla="*/ 303848 h 609600"/>
                <a:gd name="connsiteX54" fmla="*/ 644856 w 657225"/>
                <a:gd name="connsiteY54" fmla="*/ 302895 h 609600"/>
                <a:gd name="connsiteX55" fmla="*/ 663906 w 657225"/>
                <a:gd name="connsiteY55"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225" h="609600">
                  <a:moveTo>
                    <a:pt x="663906"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4783"/>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1921" y="304800"/>
                    <a:pt x="24779" y="304800"/>
                    <a:pt x="27636" y="304800"/>
                  </a:cubicBezTo>
                  <a:cubicBezTo>
                    <a:pt x="40019" y="304800"/>
                    <a:pt x="51449" y="296228"/>
                    <a:pt x="55259" y="283845"/>
                  </a:cubicBezTo>
                  <a:lnTo>
                    <a:pt x="103836" y="100965"/>
                  </a:lnTo>
                  <a:lnTo>
                    <a:pt x="103836" y="178118"/>
                  </a:lnTo>
                  <a:lnTo>
                    <a:pt x="49544" y="381000"/>
                  </a:lnTo>
                  <a:lnTo>
                    <a:pt x="103836" y="381000"/>
                  </a:lnTo>
                  <a:lnTo>
                    <a:pt x="103836" y="609600"/>
                  </a:lnTo>
                  <a:lnTo>
                    <a:pt x="160986" y="609600"/>
                  </a:lnTo>
                  <a:lnTo>
                    <a:pt x="160986" y="381000"/>
                  </a:lnTo>
                  <a:lnTo>
                    <a:pt x="199086" y="381000"/>
                  </a:lnTo>
                  <a:lnTo>
                    <a:pt x="199086" y="609600"/>
                  </a:lnTo>
                  <a:lnTo>
                    <a:pt x="256236" y="609600"/>
                  </a:lnTo>
                  <a:lnTo>
                    <a:pt x="256236" y="381000"/>
                  </a:lnTo>
                  <a:lnTo>
                    <a:pt x="310529" y="381000"/>
                  </a:lnTo>
                  <a:lnTo>
                    <a:pt x="256236" y="178118"/>
                  </a:lnTo>
                  <a:lnTo>
                    <a:pt x="256236" y="100965"/>
                  </a:lnTo>
                  <a:lnTo>
                    <a:pt x="304814" y="282893"/>
                  </a:lnTo>
                  <a:cubicBezTo>
                    <a:pt x="308624" y="295275"/>
                    <a:pt x="320054" y="303848"/>
                    <a:pt x="332436" y="303848"/>
                  </a:cubicBezTo>
                  <a:cubicBezTo>
                    <a:pt x="335294" y="303848"/>
                    <a:pt x="337199" y="303848"/>
                    <a:pt x="340056" y="302895"/>
                  </a:cubicBezTo>
                  <a:cubicBezTo>
                    <a:pt x="349581" y="300038"/>
                    <a:pt x="356249" y="292418"/>
                    <a:pt x="359106" y="283845"/>
                  </a:cubicBezTo>
                  <a:lnTo>
                    <a:pt x="408636" y="100965"/>
                  </a:lnTo>
                  <a:lnTo>
                    <a:pt x="408636" y="178118"/>
                  </a:lnTo>
                  <a:lnTo>
                    <a:pt x="354344" y="381000"/>
                  </a:lnTo>
                  <a:lnTo>
                    <a:pt x="408636" y="381000"/>
                  </a:lnTo>
                  <a:lnTo>
                    <a:pt x="408636" y="609600"/>
                  </a:lnTo>
                  <a:lnTo>
                    <a:pt x="465786" y="609600"/>
                  </a:lnTo>
                  <a:lnTo>
                    <a:pt x="465786" y="381000"/>
                  </a:lnTo>
                  <a:lnTo>
                    <a:pt x="503886" y="381000"/>
                  </a:lnTo>
                  <a:lnTo>
                    <a:pt x="503886" y="609600"/>
                  </a:lnTo>
                  <a:lnTo>
                    <a:pt x="561036" y="609600"/>
                  </a:lnTo>
                  <a:lnTo>
                    <a:pt x="561036" y="381000"/>
                  </a:lnTo>
                  <a:lnTo>
                    <a:pt x="615329" y="381000"/>
                  </a:lnTo>
                  <a:lnTo>
                    <a:pt x="561036" y="178118"/>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3906" y="267653"/>
                  </a:cubicBezTo>
                  <a:close/>
                </a:path>
              </a:pathLst>
            </a:custGeom>
            <a:grpFill/>
            <a:ln w="9525" cap="flat">
              <a:noFill/>
              <a:prstDash val="solid"/>
              <a:miter/>
            </a:ln>
          </p:spPr>
          <p:txBody>
            <a:bodyPr rtlCol="0" anchor="ctr"/>
            <a:lstStyle/>
            <a:p>
              <a:endParaRPr lang="it-IT" sz="1013"/>
            </a:p>
          </p:txBody>
        </p:sp>
      </p:grpSp>
      <p:grpSp>
        <p:nvGrpSpPr>
          <p:cNvPr id="1089" name="Elemento grafico 1023" descr="Famiglia con ragazzo">
            <a:extLst>
              <a:ext uri="{FF2B5EF4-FFF2-40B4-BE49-F238E27FC236}">
                <a16:creationId xmlns:a16="http://schemas.microsoft.com/office/drawing/2014/main" id="{6750F6F5-C8ED-504C-8BDF-A2DA79036CD8}"/>
              </a:ext>
            </a:extLst>
          </p:cNvPr>
          <p:cNvGrpSpPr/>
          <p:nvPr/>
        </p:nvGrpSpPr>
        <p:grpSpPr>
          <a:xfrm>
            <a:off x="2836769" y="2571750"/>
            <a:ext cx="218517" cy="218517"/>
            <a:chOff x="6538800" y="3871800"/>
            <a:chExt cx="914400" cy="914400"/>
          </a:xfrm>
          <a:solidFill>
            <a:schemeClr val="accent3"/>
          </a:solidFill>
        </p:grpSpPr>
        <p:sp>
          <p:nvSpPr>
            <p:cNvPr id="1090" name="Figura a mano libera 1089">
              <a:extLst>
                <a:ext uri="{FF2B5EF4-FFF2-40B4-BE49-F238E27FC236}">
                  <a16:creationId xmlns:a16="http://schemas.microsoft.com/office/drawing/2014/main" id="{B2D0065D-C5B5-2A42-B787-2F566166E0B4}"/>
                </a:ext>
              </a:extLst>
            </p:cNvPr>
            <p:cNvSpPr/>
            <p:nvPr/>
          </p:nvSpPr>
          <p:spPr>
            <a:xfrm>
              <a:off x="6691200" y="39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1" name="Figura a mano libera 1090">
              <a:extLst>
                <a:ext uri="{FF2B5EF4-FFF2-40B4-BE49-F238E27FC236}">
                  <a16:creationId xmlns:a16="http://schemas.microsoft.com/office/drawing/2014/main" id="{2EC03B89-AD63-9A4C-9160-2CB80EE7FEFE}"/>
                </a:ext>
              </a:extLst>
            </p:cNvPr>
            <p:cNvSpPr/>
            <p:nvPr/>
          </p:nvSpPr>
          <p:spPr>
            <a:xfrm>
              <a:off x="6976950" y="39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2" name="Figura a mano libera 1091">
              <a:extLst>
                <a:ext uri="{FF2B5EF4-FFF2-40B4-BE49-F238E27FC236}">
                  <a16:creationId xmlns:a16="http://schemas.microsoft.com/office/drawing/2014/main" id="{060DA88D-2D77-A446-8F33-7CFE3802DAAE}"/>
                </a:ext>
              </a:extLst>
            </p:cNvPr>
            <p:cNvSpPr/>
            <p:nvPr/>
          </p:nvSpPr>
          <p:spPr>
            <a:xfrm>
              <a:off x="7253175" y="435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093" name="Figura a mano libera 1092">
              <a:extLst>
                <a:ext uri="{FF2B5EF4-FFF2-40B4-BE49-F238E27FC236}">
                  <a16:creationId xmlns:a16="http://schemas.microsoft.com/office/drawing/2014/main" id="{B48E0443-79D8-2241-BE31-5C5ED55AE8EA}"/>
                </a:ext>
              </a:extLst>
            </p:cNvPr>
            <p:cNvSpPr/>
            <p:nvPr/>
          </p:nvSpPr>
          <p:spPr>
            <a:xfrm>
              <a:off x="6586874" y="4100400"/>
              <a:ext cx="809625" cy="609600"/>
            </a:xfrm>
            <a:custGeom>
              <a:avLst/>
              <a:gdLst>
                <a:gd name="connsiteX0" fmla="*/ 816796 w 809625"/>
                <a:gd name="connsiteY0" fmla="*/ 478155 h 609600"/>
                <a:gd name="connsiteX1" fmla="*/ 783459 w 809625"/>
                <a:gd name="connsiteY1" fmla="*/ 398145 h 609600"/>
                <a:gd name="connsiteX2" fmla="*/ 733929 w 809625"/>
                <a:gd name="connsiteY2" fmla="*/ 363855 h 609600"/>
                <a:gd name="connsiteX3" fmla="*/ 713926 w 809625"/>
                <a:gd name="connsiteY3" fmla="*/ 361950 h 609600"/>
                <a:gd name="connsiteX4" fmla="*/ 666301 w 809625"/>
                <a:gd name="connsiteY4" fmla="*/ 361950 h 609600"/>
                <a:gd name="connsiteX5" fmla="*/ 626296 w 809625"/>
                <a:gd name="connsiteY5" fmla="*/ 294323 h 609600"/>
                <a:gd name="connsiteX6" fmla="*/ 627249 w 809625"/>
                <a:gd name="connsiteY6" fmla="*/ 280035 h 609600"/>
                <a:gd name="connsiteX7" fmla="*/ 582481 w 809625"/>
                <a:gd name="connsiteY7" fmla="*/ 55245 h 609600"/>
                <a:gd name="connsiteX8" fmla="*/ 514854 w 809625"/>
                <a:gd name="connsiteY8" fmla="*/ 10478 h 609600"/>
                <a:gd name="connsiteX9" fmla="*/ 455799 w 809625"/>
                <a:gd name="connsiteY9" fmla="*/ 0 h 609600"/>
                <a:gd name="connsiteX10" fmla="*/ 396744 w 809625"/>
                <a:gd name="connsiteY10" fmla="*/ 10478 h 609600"/>
                <a:gd name="connsiteX11" fmla="*/ 329116 w 809625"/>
                <a:gd name="connsiteY11" fmla="*/ 55245 h 609600"/>
                <a:gd name="connsiteX12" fmla="*/ 313876 w 809625"/>
                <a:gd name="connsiteY12" fmla="*/ 140018 h 609600"/>
                <a:gd name="connsiteX13" fmla="*/ 296731 w 809625"/>
                <a:gd name="connsiteY13" fmla="*/ 55245 h 609600"/>
                <a:gd name="connsiteX14" fmla="*/ 229104 w 809625"/>
                <a:gd name="connsiteY14" fmla="*/ 10478 h 609600"/>
                <a:gd name="connsiteX15" fmla="*/ 170049 w 809625"/>
                <a:gd name="connsiteY15" fmla="*/ 0 h 609600"/>
                <a:gd name="connsiteX16" fmla="*/ 110994 w 809625"/>
                <a:gd name="connsiteY16" fmla="*/ 10478 h 609600"/>
                <a:gd name="connsiteX17" fmla="*/ 43366 w 809625"/>
                <a:gd name="connsiteY17" fmla="*/ 55245 h 609600"/>
                <a:gd name="connsiteX18" fmla="*/ 504 w 809625"/>
                <a:gd name="connsiteY18" fmla="*/ 280035 h 609600"/>
                <a:gd name="connsiteX19" fmla="*/ 23364 w 809625"/>
                <a:gd name="connsiteY19" fmla="*/ 313373 h 609600"/>
                <a:gd name="connsiteX20" fmla="*/ 28126 w 809625"/>
                <a:gd name="connsiteY20" fmla="*/ 314325 h 609600"/>
                <a:gd name="connsiteX21" fmla="*/ 55749 w 809625"/>
                <a:gd name="connsiteY21" fmla="*/ 291465 h 609600"/>
                <a:gd name="connsiteX22" fmla="*/ 94801 w 809625"/>
                <a:gd name="connsiteY22" fmla="*/ 98107 h 609600"/>
                <a:gd name="connsiteX23" fmla="*/ 94801 w 809625"/>
                <a:gd name="connsiteY23" fmla="*/ 609600 h 609600"/>
                <a:gd name="connsiteX24" fmla="*/ 151951 w 809625"/>
                <a:gd name="connsiteY24" fmla="*/ 609600 h 609600"/>
                <a:gd name="connsiteX25" fmla="*/ 151951 w 809625"/>
                <a:gd name="connsiteY25" fmla="*/ 314325 h 609600"/>
                <a:gd name="connsiteX26" fmla="*/ 190051 w 809625"/>
                <a:gd name="connsiteY26" fmla="*/ 314325 h 609600"/>
                <a:gd name="connsiteX27" fmla="*/ 190051 w 809625"/>
                <a:gd name="connsiteY27" fmla="*/ 609600 h 609600"/>
                <a:gd name="connsiteX28" fmla="*/ 247201 w 809625"/>
                <a:gd name="connsiteY28" fmla="*/ 609600 h 609600"/>
                <a:gd name="connsiteX29" fmla="*/ 247201 w 809625"/>
                <a:gd name="connsiteY29" fmla="*/ 98107 h 609600"/>
                <a:gd name="connsiteX30" fmla="*/ 286254 w 809625"/>
                <a:gd name="connsiteY30" fmla="*/ 291465 h 609600"/>
                <a:gd name="connsiteX31" fmla="*/ 313876 w 809625"/>
                <a:gd name="connsiteY31" fmla="*/ 314325 h 609600"/>
                <a:gd name="connsiteX32" fmla="*/ 313876 w 809625"/>
                <a:gd name="connsiteY32" fmla="*/ 314325 h 609600"/>
                <a:gd name="connsiteX33" fmla="*/ 341499 w 809625"/>
                <a:gd name="connsiteY33" fmla="*/ 291465 h 609600"/>
                <a:gd name="connsiteX34" fmla="*/ 380551 w 809625"/>
                <a:gd name="connsiteY34" fmla="*/ 98107 h 609600"/>
                <a:gd name="connsiteX35" fmla="*/ 380551 w 809625"/>
                <a:gd name="connsiteY35" fmla="*/ 201930 h 609600"/>
                <a:gd name="connsiteX36" fmla="*/ 344356 w 809625"/>
                <a:gd name="connsiteY36" fmla="*/ 381953 h 609600"/>
                <a:gd name="connsiteX37" fmla="*/ 380551 w 809625"/>
                <a:gd name="connsiteY37" fmla="*/ 381953 h 609600"/>
                <a:gd name="connsiteX38" fmla="*/ 380551 w 809625"/>
                <a:gd name="connsiteY38" fmla="*/ 609600 h 609600"/>
                <a:gd name="connsiteX39" fmla="*/ 437701 w 809625"/>
                <a:gd name="connsiteY39" fmla="*/ 609600 h 609600"/>
                <a:gd name="connsiteX40" fmla="*/ 437701 w 809625"/>
                <a:gd name="connsiteY40" fmla="*/ 381000 h 609600"/>
                <a:gd name="connsiteX41" fmla="*/ 475801 w 809625"/>
                <a:gd name="connsiteY41" fmla="*/ 381000 h 609600"/>
                <a:gd name="connsiteX42" fmla="*/ 475801 w 809625"/>
                <a:gd name="connsiteY42" fmla="*/ 609600 h 609600"/>
                <a:gd name="connsiteX43" fmla="*/ 532951 w 809625"/>
                <a:gd name="connsiteY43" fmla="*/ 609600 h 609600"/>
                <a:gd name="connsiteX44" fmla="*/ 532951 w 809625"/>
                <a:gd name="connsiteY44" fmla="*/ 381953 h 609600"/>
                <a:gd name="connsiteX45" fmla="*/ 569146 w 809625"/>
                <a:gd name="connsiteY45" fmla="*/ 381953 h 609600"/>
                <a:gd name="connsiteX46" fmla="*/ 532951 w 809625"/>
                <a:gd name="connsiteY46" fmla="*/ 201930 h 609600"/>
                <a:gd name="connsiteX47" fmla="*/ 532951 w 809625"/>
                <a:gd name="connsiteY47" fmla="*/ 98107 h 609600"/>
                <a:gd name="connsiteX48" fmla="*/ 572004 w 809625"/>
                <a:gd name="connsiteY48" fmla="*/ 291465 h 609600"/>
                <a:gd name="connsiteX49" fmla="*/ 593911 w 809625"/>
                <a:gd name="connsiteY49" fmla="*/ 313373 h 609600"/>
                <a:gd name="connsiteX50" fmla="*/ 666301 w 809625"/>
                <a:gd name="connsiteY50" fmla="*/ 436245 h 609600"/>
                <a:gd name="connsiteX51" fmla="*/ 666301 w 809625"/>
                <a:gd name="connsiteY51" fmla="*/ 609600 h 609600"/>
                <a:gd name="connsiteX52" fmla="*/ 704401 w 809625"/>
                <a:gd name="connsiteY52" fmla="*/ 609600 h 609600"/>
                <a:gd name="connsiteX53" fmla="*/ 704401 w 809625"/>
                <a:gd name="connsiteY53" fmla="*/ 495300 h 609600"/>
                <a:gd name="connsiteX54" fmla="*/ 723451 w 809625"/>
                <a:gd name="connsiteY54" fmla="*/ 495300 h 609600"/>
                <a:gd name="connsiteX55" fmla="*/ 723451 w 809625"/>
                <a:gd name="connsiteY55" fmla="*/ 609600 h 609600"/>
                <a:gd name="connsiteX56" fmla="*/ 761551 w 809625"/>
                <a:gd name="connsiteY56" fmla="*/ 609600 h 609600"/>
                <a:gd name="connsiteX57" fmla="*/ 761551 w 809625"/>
                <a:gd name="connsiteY57" fmla="*/ 443865 h 609600"/>
                <a:gd name="connsiteX58" fmla="*/ 782506 w 809625"/>
                <a:gd name="connsiteY58" fmla="*/ 493395 h 609600"/>
                <a:gd name="connsiteX59" fmla="*/ 799651 w 809625"/>
                <a:gd name="connsiteY59" fmla="*/ 504825 h 609600"/>
                <a:gd name="connsiteX60" fmla="*/ 807271 w 809625"/>
                <a:gd name="connsiteY60" fmla="*/ 502920 h 609600"/>
                <a:gd name="connsiteX61" fmla="*/ 816796 w 809625"/>
                <a:gd name="connsiteY61"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09625" h="609600">
                  <a:moveTo>
                    <a:pt x="816796" y="478155"/>
                  </a:moveTo>
                  <a:lnTo>
                    <a:pt x="783459" y="398145"/>
                  </a:lnTo>
                  <a:cubicBezTo>
                    <a:pt x="772029" y="381953"/>
                    <a:pt x="753931" y="369570"/>
                    <a:pt x="733929" y="363855"/>
                  </a:cubicBezTo>
                  <a:cubicBezTo>
                    <a:pt x="728214" y="362903"/>
                    <a:pt x="720594" y="361950"/>
                    <a:pt x="713926" y="361950"/>
                  </a:cubicBezTo>
                  <a:lnTo>
                    <a:pt x="666301" y="361950"/>
                  </a:lnTo>
                  <a:lnTo>
                    <a:pt x="626296" y="294323"/>
                  </a:lnTo>
                  <a:cubicBezTo>
                    <a:pt x="627249" y="289560"/>
                    <a:pt x="628201" y="284798"/>
                    <a:pt x="627249" y="280035"/>
                  </a:cubicBezTo>
                  <a:lnTo>
                    <a:pt x="582481" y="55245"/>
                  </a:lnTo>
                  <a:cubicBezTo>
                    <a:pt x="564384" y="35243"/>
                    <a:pt x="541524" y="20003"/>
                    <a:pt x="514854" y="10478"/>
                  </a:cubicBezTo>
                  <a:cubicBezTo>
                    <a:pt x="496756" y="3810"/>
                    <a:pt x="476754" y="0"/>
                    <a:pt x="455799" y="0"/>
                  </a:cubicBezTo>
                  <a:cubicBezTo>
                    <a:pt x="434844" y="0"/>
                    <a:pt x="415794" y="3810"/>
                    <a:pt x="396744" y="10478"/>
                  </a:cubicBezTo>
                  <a:cubicBezTo>
                    <a:pt x="371026" y="20003"/>
                    <a:pt x="348166" y="35243"/>
                    <a:pt x="329116" y="55245"/>
                  </a:cubicBezTo>
                  <a:lnTo>
                    <a:pt x="313876" y="140018"/>
                  </a:lnTo>
                  <a:lnTo>
                    <a:pt x="296731" y="55245"/>
                  </a:lnTo>
                  <a:cubicBezTo>
                    <a:pt x="278634" y="35243"/>
                    <a:pt x="255774" y="20003"/>
                    <a:pt x="229104" y="10478"/>
                  </a:cubicBezTo>
                  <a:cubicBezTo>
                    <a:pt x="211006" y="3810"/>
                    <a:pt x="191004" y="0"/>
                    <a:pt x="170049" y="0"/>
                  </a:cubicBezTo>
                  <a:cubicBezTo>
                    <a:pt x="149094" y="0"/>
                    <a:pt x="130044" y="3810"/>
                    <a:pt x="110994" y="10478"/>
                  </a:cubicBezTo>
                  <a:cubicBezTo>
                    <a:pt x="85276" y="20003"/>
                    <a:pt x="62416" y="35243"/>
                    <a:pt x="43366" y="55245"/>
                  </a:cubicBezTo>
                  <a:lnTo>
                    <a:pt x="504" y="280035"/>
                  </a:lnTo>
                  <a:cubicBezTo>
                    <a:pt x="-2354" y="295275"/>
                    <a:pt x="7171" y="310515"/>
                    <a:pt x="23364" y="313373"/>
                  </a:cubicBezTo>
                  <a:cubicBezTo>
                    <a:pt x="24316" y="314325"/>
                    <a:pt x="26221" y="314325"/>
                    <a:pt x="28126" y="314325"/>
                  </a:cubicBezTo>
                  <a:cubicBezTo>
                    <a:pt x="41461" y="314325"/>
                    <a:pt x="53844" y="304800"/>
                    <a:pt x="55749" y="291465"/>
                  </a:cubicBezTo>
                  <a:lnTo>
                    <a:pt x="94801" y="98107"/>
                  </a:lnTo>
                  <a:lnTo>
                    <a:pt x="94801" y="609600"/>
                  </a:lnTo>
                  <a:lnTo>
                    <a:pt x="151951" y="609600"/>
                  </a:lnTo>
                  <a:lnTo>
                    <a:pt x="151951" y="314325"/>
                  </a:lnTo>
                  <a:lnTo>
                    <a:pt x="190051" y="314325"/>
                  </a:lnTo>
                  <a:lnTo>
                    <a:pt x="190051" y="609600"/>
                  </a:lnTo>
                  <a:lnTo>
                    <a:pt x="247201" y="609600"/>
                  </a:lnTo>
                  <a:lnTo>
                    <a:pt x="247201" y="98107"/>
                  </a:lnTo>
                  <a:lnTo>
                    <a:pt x="286254" y="291465"/>
                  </a:lnTo>
                  <a:cubicBezTo>
                    <a:pt x="288159" y="304800"/>
                    <a:pt x="300541" y="314325"/>
                    <a:pt x="313876" y="314325"/>
                  </a:cubicBezTo>
                  <a:lnTo>
                    <a:pt x="313876" y="314325"/>
                  </a:lnTo>
                  <a:cubicBezTo>
                    <a:pt x="327211" y="314325"/>
                    <a:pt x="339594" y="304800"/>
                    <a:pt x="341499" y="291465"/>
                  </a:cubicBezTo>
                  <a:lnTo>
                    <a:pt x="380551" y="98107"/>
                  </a:lnTo>
                  <a:lnTo>
                    <a:pt x="380551" y="201930"/>
                  </a:lnTo>
                  <a:lnTo>
                    <a:pt x="344356" y="381953"/>
                  </a:lnTo>
                  <a:lnTo>
                    <a:pt x="380551" y="381953"/>
                  </a:lnTo>
                  <a:lnTo>
                    <a:pt x="380551" y="609600"/>
                  </a:lnTo>
                  <a:lnTo>
                    <a:pt x="437701" y="609600"/>
                  </a:lnTo>
                  <a:lnTo>
                    <a:pt x="437701" y="381000"/>
                  </a:lnTo>
                  <a:lnTo>
                    <a:pt x="475801" y="381000"/>
                  </a:lnTo>
                  <a:lnTo>
                    <a:pt x="475801" y="609600"/>
                  </a:lnTo>
                  <a:lnTo>
                    <a:pt x="532951" y="609600"/>
                  </a:lnTo>
                  <a:lnTo>
                    <a:pt x="532951" y="381953"/>
                  </a:lnTo>
                  <a:lnTo>
                    <a:pt x="569146" y="381953"/>
                  </a:lnTo>
                  <a:lnTo>
                    <a:pt x="532951" y="201930"/>
                  </a:lnTo>
                  <a:lnTo>
                    <a:pt x="532951" y="98107"/>
                  </a:lnTo>
                  <a:lnTo>
                    <a:pt x="572004" y="291465"/>
                  </a:lnTo>
                  <a:cubicBezTo>
                    <a:pt x="573909" y="302895"/>
                    <a:pt x="583434" y="311468"/>
                    <a:pt x="593911" y="313373"/>
                  </a:cubicBezTo>
                  <a:lnTo>
                    <a:pt x="666301" y="436245"/>
                  </a:lnTo>
                  <a:lnTo>
                    <a:pt x="666301" y="609600"/>
                  </a:lnTo>
                  <a:lnTo>
                    <a:pt x="704401" y="609600"/>
                  </a:lnTo>
                  <a:lnTo>
                    <a:pt x="704401" y="495300"/>
                  </a:lnTo>
                  <a:lnTo>
                    <a:pt x="723451" y="495300"/>
                  </a:lnTo>
                  <a:lnTo>
                    <a:pt x="723451" y="609600"/>
                  </a:lnTo>
                  <a:lnTo>
                    <a:pt x="761551" y="609600"/>
                  </a:lnTo>
                  <a:lnTo>
                    <a:pt x="761551" y="443865"/>
                  </a:lnTo>
                  <a:lnTo>
                    <a:pt x="782506" y="493395"/>
                  </a:lnTo>
                  <a:cubicBezTo>
                    <a:pt x="785364" y="501015"/>
                    <a:pt x="792984" y="504825"/>
                    <a:pt x="799651" y="504825"/>
                  </a:cubicBezTo>
                  <a:cubicBezTo>
                    <a:pt x="802509" y="504825"/>
                    <a:pt x="804414" y="504825"/>
                    <a:pt x="807271" y="502920"/>
                  </a:cubicBezTo>
                  <a:cubicBezTo>
                    <a:pt x="816796" y="499110"/>
                    <a:pt x="821559" y="487680"/>
                    <a:pt x="816796" y="478155"/>
                  </a:cubicBezTo>
                  <a:close/>
                </a:path>
              </a:pathLst>
            </a:custGeom>
            <a:grpFill/>
            <a:ln w="9525" cap="flat">
              <a:noFill/>
              <a:prstDash val="solid"/>
              <a:miter/>
            </a:ln>
          </p:spPr>
          <p:txBody>
            <a:bodyPr rtlCol="0" anchor="ctr"/>
            <a:lstStyle/>
            <a:p>
              <a:endParaRPr lang="it-IT" sz="1013"/>
            </a:p>
          </p:txBody>
        </p:sp>
      </p:grpSp>
      <p:grpSp>
        <p:nvGrpSpPr>
          <p:cNvPr id="1094" name="Elemento grafico 1025" descr="Famiglia con ragazza">
            <a:extLst>
              <a:ext uri="{FF2B5EF4-FFF2-40B4-BE49-F238E27FC236}">
                <a16:creationId xmlns:a16="http://schemas.microsoft.com/office/drawing/2014/main" id="{9E5AFC74-ACF8-BB4B-B8A7-6CC7A08B4029}"/>
              </a:ext>
            </a:extLst>
          </p:cNvPr>
          <p:cNvGrpSpPr/>
          <p:nvPr/>
        </p:nvGrpSpPr>
        <p:grpSpPr>
          <a:xfrm>
            <a:off x="3278132" y="2571750"/>
            <a:ext cx="218517" cy="218517"/>
            <a:chOff x="6688800" y="4021800"/>
            <a:chExt cx="914400" cy="914400"/>
          </a:xfrm>
          <a:solidFill>
            <a:schemeClr val="accent3"/>
          </a:solidFill>
        </p:grpSpPr>
        <p:sp>
          <p:nvSpPr>
            <p:cNvPr id="1095" name="Figura a mano libera 1094">
              <a:extLst>
                <a:ext uri="{FF2B5EF4-FFF2-40B4-BE49-F238E27FC236}">
                  <a16:creationId xmlns:a16="http://schemas.microsoft.com/office/drawing/2014/main" id="{189E328F-17D3-2446-9885-C8F9946DD630}"/>
                </a:ext>
              </a:extLst>
            </p:cNvPr>
            <p:cNvSpPr/>
            <p:nvPr/>
          </p:nvSpPr>
          <p:spPr>
            <a:xfrm>
              <a:off x="6841200" y="40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6" name="Figura a mano libera 1095">
              <a:extLst>
                <a:ext uri="{FF2B5EF4-FFF2-40B4-BE49-F238E27FC236}">
                  <a16:creationId xmlns:a16="http://schemas.microsoft.com/office/drawing/2014/main" id="{71890EAA-DF78-0448-91B5-E2CB1C6BEF16}"/>
                </a:ext>
              </a:extLst>
            </p:cNvPr>
            <p:cNvSpPr/>
            <p:nvPr/>
          </p:nvSpPr>
          <p:spPr>
            <a:xfrm>
              <a:off x="7126950" y="40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7" name="Figura a mano libera 1096">
              <a:extLst>
                <a:ext uri="{FF2B5EF4-FFF2-40B4-BE49-F238E27FC236}">
                  <a16:creationId xmlns:a16="http://schemas.microsoft.com/office/drawing/2014/main" id="{60367FF4-CCCD-E74E-BF79-902C15AC5516}"/>
                </a:ext>
              </a:extLst>
            </p:cNvPr>
            <p:cNvSpPr/>
            <p:nvPr/>
          </p:nvSpPr>
          <p:spPr>
            <a:xfrm>
              <a:off x="7403175" y="450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098" name="Figura a mano libera 1097">
              <a:extLst>
                <a:ext uri="{FF2B5EF4-FFF2-40B4-BE49-F238E27FC236}">
                  <a16:creationId xmlns:a16="http://schemas.microsoft.com/office/drawing/2014/main" id="{295E0B55-F1AA-8A44-95C8-8E76D7B52217}"/>
                </a:ext>
              </a:extLst>
            </p:cNvPr>
            <p:cNvSpPr/>
            <p:nvPr/>
          </p:nvSpPr>
          <p:spPr>
            <a:xfrm>
              <a:off x="6736874" y="4250400"/>
              <a:ext cx="809625" cy="609600"/>
            </a:xfrm>
            <a:custGeom>
              <a:avLst/>
              <a:gdLst>
                <a:gd name="connsiteX0" fmla="*/ 816796 w 809625"/>
                <a:gd name="connsiteY0" fmla="*/ 478155 h 609600"/>
                <a:gd name="connsiteX1" fmla="*/ 783459 w 809625"/>
                <a:gd name="connsiteY1" fmla="*/ 398145 h 609600"/>
                <a:gd name="connsiteX2" fmla="*/ 733929 w 809625"/>
                <a:gd name="connsiteY2" fmla="*/ 363855 h 609600"/>
                <a:gd name="connsiteX3" fmla="*/ 713926 w 809625"/>
                <a:gd name="connsiteY3" fmla="*/ 361950 h 609600"/>
                <a:gd name="connsiteX4" fmla="*/ 666301 w 809625"/>
                <a:gd name="connsiteY4" fmla="*/ 361950 h 609600"/>
                <a:gd name="connsiteX5" fmla="*/ 626296 w 809625"/>
                <a:gd name="connsiteY5" fmla="*/ 294323 h 609600"/>
                <a:gd name="connsiteX6" fmla="*/ 627249 w 809625"/>
                <a:gd name="connsiteY6" fmla="*/ 280035 h 609600"/>
                <a:gd name="connsiteX7" fmla="*/ 582481 w 809625"/>
                <a:gd name="connsiteY7" fmla="*/ 55245 h 609600"/>
                <a:gd name="connsiteX8" fmla="*/ 514854 w 809625"/>
                <a:gd name="connsiteY8" fmla="*/ 10478 h 609600"/>
                <a:gd name="connsiteX9" fmla="*/ 455799 w 809625"/>
                <a:gd name="connsiteY9" fmla="*/ 0 h 609600"/>
                <a:gd name="connsiteX10" fmla="*/ 396744 w 809625"/>
                <a:gd name="connsiteY10" fmla="*/ 10478 h 609600"/>
                <a:gd name="connsiteX11" fmla="*/ 329116 w 809625"/>
                <a:gd name="connsiteY11" fmla="*/ 55245 h 609600"/>
                <a:gd name="connsiteX12" fmla="*/ 313876 w 809625"/>
                <a:gd name="connsiteY12" fmla="*/ 140018 h 609600"/>
                <a:gd name="connsiteX13" fmla="*/ 296731 w 809625"/>
                <a:gd name="connsiteY13" fmla="*/ 55245 h 609600"/>
                <a:gd name="connsiteX14" fmla="*/ 229104 w 809625"/>
                <a:gd name="connsiteY14" fmla="*/ 10478 h 609600"/>
                <a:gd name="connsiteX15" fmla="*/ 170049 w 809625"/>
                <a:gd name="connsiteY15" fmla="*/ 0 h 609600"/>
                <a:gd name="connsiteX16" fmla="*/ 110994 w 809625"/>
                <a:gd name="connsiteY16" fmla="*/ 10478 h 609600"/>
                <a:gd name="connsiteX17" fmla="*/ 43366 w 809625"/>
                <a:gd name="connsiteY17" fmla="*/ 55245 h 609600"/>
                <a:gd name="connsiteX18" fmla="*/ 504 w 809625"/>
                <a:gd name="connsiteY18" fmla="*/ 280035 h 609600"/>
                <a:gd name="connsiteX19" fmla="*/ 23364 w 809625"/>
                <a:gd name="connsiteY19" fmla="*/ 313373 h 609600"/>
                <a:gd name="connsiteX20" fmla="*/ 28126 w 809625"/>
                <a:gd name="connsiteY20" fmla="*/ 314325 h 609600"/>
                <a:gd name="connsiteX21" fmla="*/ 55749 w 809625"/>
                <a:gd name="connsiteY21" fmla="*/ 291465 h 609600"/>
                <a:gd name="connsiteX22" fmla="*/ 94801 w 809625"/>
                <a:gd name="connsiteY22" fmla="*/ 98107 h 609600"/>
                <a:gd name="connsiteX23" fmla="*/ 94801 w 809625"/>
                <a:gd name="connsiteY23" fmla="*/ 609600 h 609600"/>
                <a:gd name="connsiteX24" fmla="*/ 151951 w 809625"/>
                <a:gd name="connsiteY24" fmla="*/ 609600 h 609600"/>
                <a:gd name="connsiteX25" fmla="*/ 151951 w 809625"/>
                <a:gd name="connsiteY25" fmla="*/ 314325 h 609600"/>
                <a:gd name="connsiteX26" fmla="*/ 190051 w 809625"/>
                <a:gd name="connsiteY26" fmla="*/ 314325 h 609600"/>
                <a:gd name="connsiteX27" fmla="*/ 190051 w 809625"/>
                <a:gd name="connsiteY27" fmla="*/ 609600 h 609600"/>
                <a:gd name="connsiteX28" fmla="*/ 247201 w 809625"/>
                <a:gd name="connsiteY28" fmla="*/ 609600 h 609600"/>
                <a:gd name="connsiteX29" fmla="*/ 247201 w 809625"/>
                <a:gd name="connsiteY29" fmla="*/ 98107 h 609600"/>
                <a:gd name="connsiteX30" fmla="*/ 286254 w 809625"/>
                <a:gd name="connsiteY30" fmla="*/ 291465 h 609600"/>
                <a:gd name="connsiteX31" fmla="*/ 313876 w 809625"/>
                <a:gd name="connsiteY31" fmla="*/ 314325 h 609600"/>
                <a:gd name="connsiteX32" fmla="*/ 341499 w 809625"/>
                <a:gd name="connsiteY32" fmla="*/ 291465 h 609600"/>
                <a:gd name="connsiteX33" fmla="*/ 380551 w 809625"/>
                <a:gd name="connsiteY33" fmla="*/ 98107 h 609600"/>
                <a:gd name="connsiteX34" fmla="*/ 380551 w 809625"/>
                <a:gd name="connsiteY34" fmla="*/ 201930 h 609600"/>
                <a:gd name="connsiteX35" fmla="*/ 344356 w 809625"/>
                <a:gd name="connsiteY35" fmla="*/ 381953 h 609600"/>
                <a:gd name="connsiteX36" fmla="*/ 380551 w 809625"/>
                <a:gd name="connsiteY36" fmla="*/ 381953 h 609600"/>
                <a:gd name="connsiteX37" fmla="*/ 380551 w 809625"/>
                <a:gd name="connsiteY37" fmla="*/ 609600 h 609600"/>
                <a:gd name="connsiteX38" fmla="*/ 437701 w 809625"/>
                <a:gd name="connsiteY38" fmla="*/ 609600 h 609600"/>
                <a:gd name="connsiteX39" fmla="*/ 437701 w 809625"/>
                <a:gd name="connsiteY39" fmla="*/ 381000 h 609600"/>
                <a:gd name="connsiteX40" fmla="*/ 475801 w 809625"/>
                <a:gd name="connsiteY40" fmla="*/ 381000 h 609600"/>
                <a:gd name="connsiteX41" fmla="*/ 475801 w 809625"/>
                <a:gd name="connsiteY41" fmla="*/ 609600 h 609600"/>
                <a:gd name="connsiteX42" fmla="*/ 532951 w 809625"/>
                <a:gd name="connsiteY42" fmla="*/ 609600 h 609600"/>
                <a:gd name="connsiteX43" fmla="*/ 532951 w 809625"/>
                <a:gd name="connsiteY43" fmla="*/ 381953 h 609600"/>
                <a:gd name="connsiteX44" fmla="*/ 569146 w 809625"/>
                <a:gd name="connsiteY44" fmla="*/ 381953 h 609600"/>
                <a:gd name="connsiteX45" fmla="*/ 532951 w 809625"/>
                <a:gd name="connsiteY45" fmla="*/ 201930 h 609600"/>
                <a:gd name="connsiteX46" fmla="*/ 532951 w 809625"/>
                <a:gd name="connsiteY46" fmla="*/ 98107 h 609600"/>
                <a:gd name="connsiteX47" fmla="*/ 572004 w 809625"/>
                <a:gd name="connsiteY47" fmla="*/ 291465 h 609600"/>
                <a:gd name="connsiteX48" fmla="*/ 593911 w 809625"/>
                <a:gd name="connsiteY48" fmla="*/ 313373 h 609600"/>
                <a:gd name="connsiteX49" fmla="*/ 666301 w 809625"/>
                <a:gd name="connsiteY49" fmla="*/ 436245 h 609600"/>
                <a:gd name="connsiteX50" fmla="*/ 666301 w 809625"/>
                <a:gd name="connsiteY50" fmla="*/ 481965 h 609600"/>
                <a:gd name="connsiteX51" fmla="*/ 647251 w 809625"/>
                <a:gd name="connsiteY51" fmla="*/ 533400 h 609600"/>
                <a:gd name="connsiteX52" fmla="*/ 666301 w 809625"/>
                <a:gd name="connsiteY52" fmla="*/ 533400 h 609600"/>
                <a:gd name="connsiteX53" fmla="*/ 666301 w 809625"/>
                <a:gd name="connsiteY53" fmla="*/ 609600 h 609600"/>
                <a:gd name="connsiteX54" fmla="*/ 704401 w 809625"/>
                <a:gd name="connsiteY54" fmla="*/ 609600 h 609600"/>
                <a:gd name="connsiteX55" fmla="*/ 704401 w 809625"/>
                <a:gd name="connsiteY55" fmla="*/ 533400 h 609600"/>
                <a:gd name="connsiteX56" fmla="*/ 723451 w 809625"/>
                <a:gd name="connsiteY56" fmla="*/ 533400 h 609600"/>
                <a:gd name="connsiteX57" fmla="*/ 723451 w 809625"/>
                <a:gd name="connsiteY57" fmla="*/ 609600 h 609600"/>
                <a:gd name="connsiteX58" fmla="*/ 761551 w 809625"/>
                <a:gd name="connsiteY58" fmla="*/ 609600 h 609600"/>
                <a:gd name="connsiteX59" fmla="*/ 761551 w 809625"/>
                <a:gd name="connsiteY59" fmla="*/ 533400 h 609600"/>
                <a:gd name="connsiteX60" fmla="*/ 780601 w 809625"/>
                <a:gd name="connsiteY60" fmla="*/ 533400 h 609600"/>
                <a:gd name="connsiteX61" fmla="*/ 761551 w 809625"/>
                <a:gd name="connsiteY61" fmla="*/ 481013 h 609600"/>
                <a:gd name="connsiteX62" fmla="*/ 761551 w 809625"/>
                <a:gd name="connsiteY62" fmla="*/ 443865 h 609600"/>
                <a:gd name="connsiteX63" fmla="*/ 782506 w 809625"/>
                <a:gd name="connsiteY63" fmla="*/ 493395 h 609600"/>
                <a:gd name="connsiteX64" fmla="*/ 799651 w 809625"/>
                <a:gd name="connsiteY64" fmla="*/ 504825 h 609600"/>
                <a:gd name="connsiteX65" fmla="*/ 807271 w 809625"/>
                <a:gd name="connsiteY65" fmla="*/ 502920 h 609600"/>
                <a:gd name="connsiteX66" fmla="*/ 816796 w 809625"/>
                <a:gd name="connsiteY66"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09625" h="609600">
                  <a:moveTo>
                    <a:pt x="816796" y="478155"/>
                  </a:moveTo>
                  <a:lnTo>
                    <a:pt x="783459" y="398145"/>
                  </a:lnTo>
                  <a:cubicBezTo>
                    <a:pt x="772029" y="381953"/>
                    <a:pt x="753931" y="369570"/>
                    <a:pt x="733929" y="363855"/>
                  </a:cubicBezTo>
                  <a:cubicBezTo>
                    <a:pt x="728214" y="362903"/>
                    <a:pt x="720594" y="361950"/>
                    <a:pt x="713926" y="361950"/>
                  </a:cubicBezTo>
                  <a:lnTo>
                    <a:pt x="666301" y="361950"/>
                  </a:lnTo>
                  <a:lnTo>
                    <a:pt x="626296" y="294323"/>
                  </a:lnTo>
                  <a:cubicBezTo>
                    <a:pt x="627249" y="289560"/>
                    <a:pt x="628201" y="284798"/>
                    <a:pt x="627249" y="280035"/>
                  </a:cubicBezTo>
                  <a:lnTo>
                    <a:pt x="582481" y="55245"/>
                  </a:lnTo>
                  <a:cubicBezTo>
                    <a:pt x="564384" y="35243"/>
                    <a:pt x="541524" y="20003"/>
                    <a:pt x="514854" y="10478"/>
                  </a:cubicBezTo>
                  <a:cubicBezTo>
                    <a:pt x="496756" y="3810"/>
                    <a:pt x="476754" y="0"/>
                    <a:pt x="455799" y="0"/>
                  </a:cubicBezTo>
                  <a:cubicBezTo>
                    <a:pt x="434844" y="0"/>
                    <a:pt x="415794" y="3810"/>
                    <a:pt x="396744" y="10478"/>
                  </a:cubicBezTo>
                  <a:cubicBezTo>
                    <a:pt x="371026" y="20003"/>
                    <a:pt x="348166" y="35243"/>
                    <a:pt x="329116" y="55245"/>
                  </a:cubicBezTo>
                  <a:lnTo>
                    <a:pt x="313876" y="140018"/>
                  </a:lnTo>
                  <a:lnTo>
                    <a:pt x="296731" y="55245"/>
                  </a:lnTo>
                  <a:cubicBezTo>
                    <a:pt x="278634" y="35243"/>
                    <a:pt x="255774" y="20003"/>
                    <a:pt x="229104" y="10478"/>
                  </a:cubicBezTo>
                  <a:cubicBezTo>
                    <a:pt x="211006" y="3810"/>
                    <a:pt x="191004" y="0"/>
                    <a:pt x="170049" y="0"/>
                  </a:cubicBezTo>
                  <a:cubicBezTo>
                    <a:pt x="149094" y="0"/>
                    <a:pt x="130044" y="3810"/>
                    <a:pt x="110994" y="10478"/>
                  </a:cubicBezTo>
                  <a:cubicBezTo>
                    <a:pt x="85276" y="20003"/>
                    <a:pt x="62416" y="35243"/>
                    <a:pt x="43366" y="55245"/>
                  </a:cubicBezTo>
                  <a:lnTo>
                    <a:pt x="504" y="280035"/>
                  </a:lnTo>
                  <a:cubicBezTo>
                    <a:pt x="-2354" y="295275"/>
                    <a:pt x="7171" y="310515"/>
                    <a:pt x="23364" y="313373"/>
                  </a:cubicBezTo>
                  <a:cubicBezTo>
                    <a:pt x="24316" y="314325"/>
                    <a:pt x="26221" y="314325"/>
                    <a:pt x="28126" y="314325"/>
                  </a:cubicBezTo>
                  <a:cubicBezTo>
                    <a:pt x="41461" y="314325"/>
                    <a:pt x="53844" y="304800"/>
                    <a:pt x="55749" y="291465"/>
                  </a:cubicBezTo>
                  <a:lnTo>
                    <a:pt x="94801" y="98107"/>
                  </a:lnTo>
                  <a:lnTo>
                    <a:pt x="94801" y="609600"/>
                  </a:lnTo>
                  <a:lnTo>
                    <a:pt x="151951" y="609600"/>
                  </a:lnTo>
                  <a:lnTo>
                    <a:pt x="151951" y="314325"/>
                  </a:lnTo>
                  <a:lnTo>
                    <a:pt x="190051" y="314325"/>
                  </a:lnTo>
                  <a:lnTo>
                    <a:pt x="190051" y="609600"/>
                  </a:lnTo>
                  <a:lnTo>
                    <a:pt x="247201" y="609600"/>
                  </a:lnTo>
                  <a:lnTo>
                    <a:pt x="247201" y="98107"/>
                  </a:lnTo>
                  <a:lnTo>
                    <a:pt x="286254" y="291465"/>
                  </a:lnTo>
                  <a:cubicBezTo>
                    <a:pt x="288159" y="304800"/>
                    <a:pt x="300541" y="314325"/>
                    <a:pt x="313876" y="314325"/>
                  </a:cubicBezTo>
                  <a:cubicBezTo>
                    <a:pt x="327211" y="314325"/>
                    <a:pt x="339594" y="304800"/>
                    <a:pt x="341499" y="291465"/>
                  </a:cubicBezTo>
                  <a:lnTo>
                    <a:pt x="380551" y="98107"/>
                  </a:lnTo>
                  <a:lnTo>
                    <a:pt x="380551" y="201930"/>
                  </a:lnTo>
                  <a:lnTo>
                    <a:pt x="344356" y="381953"/>
                  </a:lnTo>
                  <a:lnTo>
                    <a:pt x="380551" y="381953"/>
                  </a:lnTo>
                  <a:lnTo>
                    <a:pt x="380551" y="609600"/>
                  </a:lnTo>
                  <a:lnTo>
                    <a:pt x="437701" y="609600"/>
                  </a:lnTo>
                  <a:lnTo>
                    <a:pt x="437701" y="381000"/>
                  </a:lnTo>
                  <a:lnTo>
                    <a:pt x="475801" y="381000"/>
                  </a:lnTo>
                  <a:lnTo>
                    <a:pt x="475801" y="609600"/>
                  </a:lnTo>
                  <a:lnTo>
                    <a:pt x="532951" y="609600"/>
                  </a:lnTo>
                  <a:lnTo>
                    <a:pt x="532951" y="381953"/>
                  </a:lnTo>
                  <a:lnTo>
                    <a:pt x="569146" y="381953"/>
                  </a:lnTo>
                  <a:lnTo>
                    <a:pt x="532951" y="201930"/>
                  </a:lnTo>
                  <a:lnTo>
                    <a:pt x="532951" y="98107"/>
                  </a:lnTo>
                  <a:lnTo>
                    <a:pt x="572004" y="291465"/>
                  </a:lnTo>
                  <a:cubicBezTo>
                    <a:pt x="573909" y="302895"/>
                    <a:pt x="583434" y="311468"/>
                    <a:pt x="593911" y="313373"/>
                  </a:cubicBezTo>
                  <a:lnTo>
                    <a:pt x="666301" y="436245"/>
                  </a:lnTo>
                  <a:lnTo>
                    <a:pt x="666301" y="481965"/>
                  </a:lnTo>
                  <a:lnTo>
                    <a:pt x="647251" y="533400"/>
                  </a:lnTo>
                  <a:lnTo>
                    <a:pt x="666301" y="533400"/>
                  </a:lnTo>
                  <a:lnTo>
                    <a:pt x="666301" y="609600"/>
                  </a:lnTo>
                  <a:lnTo>
                    <a:pt x="704401" y="609600"/>
                  </a:lnTo>
                  <a:lnTo>
                    <a:pt x="704401" y="533400"/>
                  </a:lnTo>
                  <a:lnTo>
                    <a:pt x="723451" y="533400"/>
                  </a:lnTo>
                  <a:lnTo>
                    <a:pt x="723451" y="609600"/>
                  </a:lnTo>
                  <a:lnTo>
                    <a:pt x="761551" y="609600"/>
                  </a:lnTo>
                  <a:lnTo>
                    <a:pt x="761551" y="533400"/>
                  </a:lnTo>
                  <a:lnTo>
                    <a:pt x="780601" y="533400"/>
                  </a:lnTo>
                  <a:lnTo>
                    <a:pt x="761551" y="481013"/>
                  </a:lnTo>
                  <a:lnTo>
                    <a:pt x="761551" y="443865"/>
                  </a:lnTo>
                  <a:lnTo>
                    <a:pt x="782506" y="493395"/>
                  </a:lnTo>
                  <a:cubicBezTo>
                    <a:pt x="785364" y="501015"/>
                    <a:pt x="792984" y="504825"/>
                    <a:pt x="799651" y="504825"/>
                  </a:cubicBezTo>
                  <a:cubicBezTo>
                    <a:pt x="802509" y="504825"/>
                    <a:pt x="804414" y="504825"/>
                    <a:pt x="807271" y="502920"/>
                  </a:cubicBezTo>
                  <a:cubicBezTo>
                    <a:pt x="816796" y="499110"/>
                    <a:pt x="821559" y="487680"/>
                    <a:pt x="816796" y="478155"/>
                  </a:cubicBezTo>
                  <a:close/>
                </a:path>
              </a:pathLst>
            </a:custGeom>
            <a:grpFill/>
            <a:ln w="9525" cap="flat">
              <a:noFill/>
              <a:prstDash val="solid"/>
              <a:miter/>
            </a:ln>
          </p:spPr>
          <p:txBody>
            <a:bodyPr rtlCol="0" anchor="ctr"/>
            <a:lstStyle/>
            <a:p>
              <a:endParaRPr lang="it-IT" sz="1013"/>
            </a:p>
          </p:txBody>
        </p:sp>
      </p:grpSp>
      <p:grpSp>
        <p:nvGrpSpPr>
          <p:cNvPr id="1099" name="Elemento grafico 1027" descr="Gruppo di uomini">
            <a:extLst>
              <a:ext uri="{FF2B5EF4-FFF2-40B4-BE49-F238E27FC236}">
                <a16:creationId xmlns:a16="http://schemas.microsoft.com/office/drawing/2014/main" id="{1CCEC1CF-232B-D34D-A44E-CB2F06F32381}"/>
              </a:ext>
            </a:extLst>
          </p:cNvPr>
          <p:cNvGrpSpPr/>
          <p:nvPr/>
        </p:nvGrpSpPr>
        <p:grpSpPr>
          <a:xfrm>
            <a:off x="3719495" y="2571750"/>
            <a:ext cx="218517" cy="218517"/>
            <a:chOff x="6838800" y="4171800"/>
            <a:chExt cx="914400" cy="914400"/>
          </a:xfrm>
          <a:solidFill>
            <a:schemeClr val="accent3"/>
          </a:solidFill>
        </p:grpSpPr>
        <p:sp>
          <p:nvSpPr>
            <p:cNvPr id="1100" name="Figura a mano libera 1099">
              <a:extLst>
                <a:ext uri="{FF2B5EF4-FFF2-40B4-BE49-F238E27FC236}">
                  <a16:creationId xmlns:a16="http://schemas.microsoft.com/office/drawing/2014/main" id="{9DCDC68A-B7D5-9C4A-B556-1B39F02407E3}"/>
                </a:ext>
              </a:extLst>
            </p:cNvPr>
            <p:cNvSpPr/>
            <p:nvPr/>
          </p:nvSpPr>
          <p:spPr>
            <a:xfrm>
              <a:off x="7467450"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1" name="Figura a mano libera 1100">
              <a:extLst>
                <a:ext uri="{FF2B5EF4-FFF2-40B4-BE49-F238E27FC236}">
                  <a16:creationId xmlns:a16="http://schemas.microsoft.com/office/drawing/2014/main" id="{8B5AA7A1-B105-E14C-B22C-8F550A5A43B1}"/>
                </a:ext>
              </a:extLst>
            </p:cNvPr>
            <p:cNvSpPr/>
            <p:nvPr/>
          </p:nvSpPr>
          <p:spPr>
            <a:xfrm>
              <a:off x="6991200"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2" name="Figura a mano libera 1101">
              <a:extLst>
                <a:ext uri="{FF2B5EF4-FFF2-40B4-BE49-F238E27FC236}">
                  <a16:creationId xmlns:a16="http://schemas.microsoft.com/office/drawing/2014/main" id="{15152525-4D42-4A4F-A5B5-75285F531601}"/>
                </a:ext>
              </a:extLst>
            </p:cNvPr>
            <p:cNvSpPr/>
            <p:nvPr/>
          </p:nvSpPr>
          <p:spPr>
            <a:xfrm>
              <a:off x="7229325"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3" name="Figura a mano libera 1102">
              <a:extLst>
                <a:ext uri="{FF2B5EF4-FFF2-40B4-BE49-F238E27FC236}">
                  <a16:creationId xmlns:a16="http://schemas.microsoft.com/office/drawing/2014/main" id="{F7D9867B-44E7-AF41-9DA9-4FDC1BDC34F4}"/>
                </a:ext>
              </a:extLst>
            </p:cNvPr>
            <p:cNvSpPr/>
            <p:nvPr/>
          </p:nvSpPr>
          <p:spPr>
            <a:xfrm>
              <a:off x="7127394" y="4412782"/>
              <a:ext cx="333375" cy="581025"/>
            </a:xfrm>
            <a:custGeom>
              <a:avLst/>
              <a:gdLst>
                <a:gd name="connsiteX0" fmla="*/ 338151 w 333375"/>
                <a:gd name="connsiteY0" fmla="*/ 223838 h 581025"/>
                <a:gd name="connsiteX1" fmla="*/ 295289 w 333375"/>
                <a:gd name="connsiteY1" fmla="*/ 65723 h 581025"/>
                <a:gd name="connsiteX2" fmla="*/ 286716 w 333375"/>
                <a:gd name="connsiteY2" fmla="*/ 50483 h 581025"/>
                <a:gd name="connsiteX3" fmla="*/ 220994 w 333375"/>
                <a:gd name="connsiteY3" fmla="*/ 8573 h 581025"/>
                <a:gd name="connsiteX4" fmla="*/ 169559 w 333375"/>
                <a:gd name="connsiteY4" fmla="*/ 0 h 581025"/>
                <a:gd name="connsiteX5" fmla="*/ 118124 w 333375"/>
                <a:gd name="connsiteY5" fmla="*/ 8573 h 581025"/>
                <a:gd name="connsiteX6" fmla="*/ 52401 w 333375"/>
                <a:gd name="connsiteY6" fmla="*/ 50483 h 581025"/>
                <a:gd name="connsiteX7" fmla="*/ 43829 w 333375"/>
                <a:gd name="connsiteY7" fmla="*/ 65723 h 581025"/>
                <a:gd name="connsiteX8" fmla="*/ 966 w 333375"/>
                <a:gd name="connsiteY8" fmla="*/ 223838 h 581025"/>
                <a:gd name="connsiteX9" fmla="*/ 20969 w 333375"/>
                <a:gd name="connsiteY9" fmla="*/ 260033 h 581025"/>
                <a:gd name="connsiteX10" fmla="*/ 28589 w 333375"/>
                <a:gd name="connsiteY10" fmla="*/ 260985 h 581025"/>
                <a:gd name="connsiteX11" fmla="*/ 56211 w 333375"/>
                <a:gd name="connsiteY11" fmla="*/ 240030 h 581025"/>
                <a:gd name="connsiteX12" fmla="*/ 94311 w 333375"/>
                <a:gd name="connsiteY12" fmla="*/ 100965 h 581025"/>
                <a:gd name="connsiteX13" fmla="*/ 94311 w 333375"/>
                <a:gd name="connsiteY13" fmla="*/ 585788 h 581025"/>
                <a:gd name="connsiteX14" fmla="*/ 151461 w 333375"/>
                <a:gd name="connsiteY14" fmla="*/ 585788 h 581025"/>
                <a:gd name="connsiteX15" fmla="*/ 151461 w 333375"/>
                <a:gd name="connsiteY15" fmla="*/ 313373 h 581025"/>
                <a:gd name="connsiteX16" fmla="*/ 189561 w 333375"/>
                <a:gd name="connsiteY16" fmla="*/ 313373 h 581025"/>
                <a:gd name="connsiteX17" fmla="*/ 189561 w 333375"/>
                <a:gd name="connsiteY17" fmla="*/ 584835 h 581025"/>
                <a:gd name="connsiteX18" fmla="*/ 246711 w 333375"/>
                <a:gd name="connsiteY18" fmla="*/ 584835 h 581025"/>
                <a:gd name="connsiteX19" fmla="*/ 246711 w 333375"/>
                <a:gd name="connsiteY19" fmla="*/ 100965 h 581025"/>
                <a:gd name="connsiteX20" fmla="*/ 284811 w 333375"/>
                <a:gd name="connsiteY20" fmla="*/ 240030 h 581025"/>
                <a:gd name="connsiteX21" fmla="*/ 312434 w 333375"/>
                <a:gd name="connsiteY21" fmla="*/ 260985 h 581025"/>
                <a:gd name="connsiteX22" fmla="*/ 320054 w 333375"/>
                <a:gd name="connsiteY22" fmla="*/ 260033 h 581025"/>
                <a:gd name="connsiteX23" fmla="*/ 338151 w 333375"/>
                <a:gd name="connsiteY23" fmla="*/ 22383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3375" h="581025">
                  <a:moveTo>
                    <a:pt x="338151" y="223838"/>
                  </a:moveTo>
                  <a:lnTo>
                    <a:pt x="295289" y="65723"/>
                  </a:lnTo>
                  <a:cubicBezTo>
                    <a:pt x="293384" y="60008"/>
                    <a:pt x="290526" y="54293"/>
                    <a:pt x="286716" y="50483"/>
                  </a:cubicBezTo>
                  <a:cubicBezTo>
                    <a:pt x="268619" y="31433"/>
                    <a:pt x="245759" y="17145"/>
                    <a:pt x="220994" y="8573"/>
                  </a:cubicBezTo>
                  <a:cubicBezTo>
                    <a:pt x="204801" y="2858"/>
                    <a:pt x="187656" y="0"/>
                    <a:pt x="169559" y="0"/>
                  </a:cubicBezTo>
                  <a:cubicBezTo>
                    <a:pt x="151461" y="0"/>
                    <a:pt x="134316" y="2858"/>
                    <a:pt x="118124" y="8573"/>
                  </a:cubicBezTo>
                  <a:cubicBezTo>
                    <a:pt x="92406" y="17145"/>
                    <a:pt x="70499" y="31433"/>
                    <a:pt x="52401" y="50483"/>
                  </a:cubicBezTo>
                  <a:cubicBezTo>
                    <a:pt x="48591" y="55245"/>
                    <a:pt x="45734" y="60008"/>
                    <a:pt x="43829" y="65723"/>
                  </a:cubicBezTo>
                  <a:lnTo>
                    <a:pt x="966" y="223838"/>
                  </a:lnTo>
                  <a:cubicBezTo>
                    <a:pt x="-2844" y="239078"/>
                    <a:pt x="4776" y="256223"/>
                    <a:pt x="20969" y="260033"/>
                  </a:cubicBezTo>
                  <a:cubicBezTo>
                    <a:pt x="23826" y="260985"/>
                    <a:pt x="25731" y="260985"/>
                    <a:pt x="28589" y="260985"/>
                  </a:cubicBezTo>
                  <a:cubicBezTo>
                    <a:pt x="40971" y="260985"/>
                    <a:pt x="52401" y="252413"/>
                    <a:pt x="56211" y="240030"/>
                  </a:cubicBezTo>
                  <a:lnTo>
                    <a:pt x="94311" y="100965"/>
                  </a:lnTo>
                  <a:lnTo>
                    <a:pt x="94311" y="585788"/>
                  </a:lnTo>
                  <a:lnTo>
                    <a:pt x="151461" y="585788"/>
                  </a:lnTo>
                  <a:lnTo>
                    <a:pt x="151461" y="313373"/>
                  </a:lnTo>
                  <a:lnTo>
                    <a:pt x="189561" y="313373"/>
                  </a:lnTo>
                  <a:lnTo>
                    <a:pt x="189561" y="584835"/>
                  </a:lnTo>
                  <a:lnTo>
                    <a:pt x="246711" y="584835"/>
                  </a:lnTo>
                  <a:lnTo>
                    <a:pt x="246711" y="100965"/>
                  </a:lnTo>
                  <a:lnTo>
                    <a:pt x="284811" y="240030"/>
                  </a:lnTo>
                  <a:cubicBezTo>
                    <a:pt x="288621" y="252413"/>
                    <a:pt x="300051" y="260985"/>
                    <a:pt x="312434" y="260985"/>
                  </a:cubicBezTo>
                  <a:cubicBezTo>
                    <a:pt x="315291" y="260985"/>
                    <a:pt x="317196" y="260985"/>
                    <a:pt x="320054" y="260033"/>
                  </a:cubicBezTo>
                  <a:cubicBezTo>
                    <a:pt x="333389" y="256223"/>
                    <a:pt x="341961" y="239078"/>
                    <a:pt x="338151" y="223838"/>
                  </a:cubicBezTo>
                  <a:close/>
                </a:path>
              </a:pathLst>
            </a:custGeom>
            <a:grpFill/>
            <a:ln w="9525" cap="flat">
              <a:noFill/>
              <a:prstDash val="solid"/>
              <a:miter/>
            </a:ln>
          </p:spPr>
          <p:txBody>
            <a:bodyPr rtlCol="0" anchor="ctr"/>
            <a:lstStyle/>
            <a:p>
              <a:endParaRPr lang="it-IT" sz="1013"/>
            </a:p>
          </p:txBody>
        </p:sp>
        <p:sp>
          <p:nvSpPr>
            <p:cNvPr id="1104" name="Figura a mano libera 1103">
              <a:extLst>
                <a:ext uri="{FF2B5EF4-FFF2-40B4-BE49-F238E27FC236}">
                  <a16:creationId xmlns:a16="http://schemas.microsoft.com/office/drawing/2014/main" id="{0AE9F3CA-B62E-6C48-973E-B7EB6CFFED53}"/>
                </a:ext>
              </a:extLst>
            </p:cNvPr>
            <p:cNvSpPr/>
            <p:nvPr/>
          </p:nvSpPr>
          <p:spPr>
            <a:xfrm>
              <a:off x="6887364" y="4411830"/>
              <a:ext cx="266700" cy="581025"/>
            </a:xfrm>
            <a:custGeom>
              <a:avLst/>
              <a:gdLst>
                <a:gd name="connsiteX0" fmla="*/ 220994 w 266700"/>
                <a:gd name="connsiteY0" fmla="*/ 220027 h 581025"/>
                <a:gd name="connsiteX1" fmla="*/ 263856 w 266700"/>
                <a:gd name="connsiteY1" fmla="*/ 61913 h 581025"/>
                <a:gd name="connsiteX2" fmla="*/ 275286 w 266700"/>
                <a:gd name="connsiteY2" fmla="*/ 39052 h 581025"/>
                <a:gd name="connsiteX3" fmla="*/ 220994 w 266700"/>
                <a:gd name="connsiteY3" fmla="*/ 8572 h 581025"/>
                <a:gd name="connsiteX4" fmla="*/ 169559 w 266700"/>
                <a:gd name="connsiteY4" fmla="*/ 0 h 581025"/>
                <a:gd name="connsiteX5" fmla="*/ 118124 w 266700"/>
                <a:gd name="connsiteY5" fmla="*/ 8572 h 581025"/>
                <a:gd name="connsiteX6" fmla="*/ 52401 w 266700"/>
                <a:gd name="connsiteY6" fmla="*/ 50482 h 581025"/>
                <a:gd name="connsiteX7" fmla="*/ 43829 w 266700"/>
                <a:gd name="connsiteY7" fmla="*/ 65722 h 581025"/>
                <a:gd name="connsiteX8" fmla="*/ 966 w 266700"/>
                <a:gd name="connsiteY8" fmla="*/ 224790 h 581025"/>
                <a:gd name="connsiteX9" fmla="*/ 20969 w 266700"/>
                <a:gd name="connsiteY9" fmla="*/ 260985 h 581025"/>
                <a:gd name="connsiteX10" fmla="*/ 28589 w 266700"/>
                <a:gd name="connsiteY10" fmla="*/ 261938 h 581025"/>
                <a:gd name="connsiteX11" fmla="*/ 56211 w 266700"/>
                <a:gd name="connsiteY11" fmla="*/ 240983 h 581025"/>
                <a:gd name="connsiteX12" fmla="*/ 94311 w 266700"/>
                <a:gd name="connsiteY12" fmla="*/ 101918 h 581025"/>
                <a:gd name="connsiteX13" fmla="*/ 94311 w 266700"/>
                <a:gd name="connsiteY13" fmla="*/ 586740 h 581025"/>
                <a:gd name="connsiteX14" fmla="*/ 151461 w 266700"/>
                <a:gd name="connsiteY14" fmla="*/ 586740 h 581025"/>
                <a:gd name="connsiteX15" fmla="*/ 151461 w 266700"/>
                <a:gd name="connsiteY15" fmla="*/ 314325 h 581025"/>
                <a:gd name="connsiteX16" fmla="*/ 189561 w 266700"/>
                <a:gd name="connsiteY16" fmla="*/ 314325 h 581025"/>
                <a:gd name="connsiteX17" fmla="*/ 189561 w 266700"/>
                <a:gd name="connsiteY17" fmla="*/ 585787 h 581025"/>
                <a:gd name="connsiteX18" fmla="*/ 246711 w 266700"/>
                <a:gd name="connsiteY18" fmla="*/ 585787 h 581025"/>
                <a:gd name="connsiteX19" fmla="*/ 246711 w 266700"/>
                <a:gd name="connsiteY19" fmla="*/ 277178 h 581025"/>
                <a:gd name="connsiteX20" fmla="*/ 220994 w 266700"/>
                <a:gd name="connsiteY20" fmla="*/ 22002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6700" h="581025">
                  <a:moveTo>
                    <a:pt x="220994" y="220027"/>
                  </a:moveTo>
                  <a:lnTo>
                    <a:pt x="263856" y="61913"/>
                  </a:lnTo>
                  <a:cubicBezTo>
                    <a:pt x="265761" y="53340"/>
                    <a:pt x="270524" y="45720"/>
                    <a:pt x="275286" y="39052"/>
                  </a:cubicBezTo>
                  <a:cubicBezTo>
                    <a:pt x="260046" y="25717"/>
                    <a:pt x="240996" y="15240"/>
                    <a:pt x="220994" y="8572"/>
                  </a:cubicBezTo>
                  <a:cubicBezTo>
                    <a:pt x="204801" y="2857"/>
                    <a:pt x="187656" y="0"/>
                    <a:pt x="169559" y="0"/>
                  </a:cubicBezTo>
                  <a:cubicBezTo>
                    <a:pt x="151461" y="0"/>
                    <a:pt x="134316" y="2857"/>
                    <a:pt x="118124" y="8572"/>
                  </a:cubicBezTo>
                  <a:cubicBezTo>
                    <a:pt x="92406" y="17145"/>
                    <a:pt x="70499" y="31432"/>
                    <a:pt x="52401" y="50482"/>
                  </a:cubicBezTo>
                  <a:cubicBezTo>
                    <a:pt x="48591" y="55245"/>
                    <a:pt x="45734" y="60007"/>
                    <a:pt x="43829" y="65722"/>
                  </a:cubicBezTo>
                  <a:lnTo>
                    <a:pt x="966" y="224790"/>
                  </a:lnTo>
                  <a:cubicBezTo>
                    <a:pt x="-2844" y="240030"/>
                    <a:pt x="4776" y="257175"/>
                    <a:pt x="20969" y="260985"/>
                  </a:cubicBezTo>
                  <a:cubicBezTo>
                    <a:pt x="23826" y="261938"/>
                    <a:pt x="25731" y="261938"/>
                    <a:pt x="28589" y="261938"/>
                  </a:cubicBezTo>
                  <a:cubicBezTo>
                    <a:pt x="40971" y="261938"/>
                    <a:pt x="52401" y="253365"/>
                    <a:pt x="56211" y="240983"/>
                  </a:cubicBezTo>
                  <a:lnTo>
                    <a:pt x="94311" y="101918"/>
                  </a:lnTo>
                  <a:lnTo>
                    <a:pt x="94311" y="586740"/>
                  </a:lnTo>
                  <a:lnTo>
                    <a:pt x="151461" y="586740"/>
                  </a:lnTo>
                  <a:lnTo>
                    <a:pt x="151461" y="314325"/>
                  </a:lnTo>
                  <a:lnTo>
                    <a:pt x="189561" y="314325"/>
                  </a:lnTo>
                  <a:lnTo>
                    <a:pt x="189561" y="585787"/>
                  </a:lnTo>
                  <a:lnTo>
                    <a:pt x="246711" y="585787"/>
                  </a:lnTo>
                  <a:lnTo>
                    <a:pt x="246711" y="277178"/>
                  </a:lnTo>
                  <a:cubicBezTo>
                    <a:pt x="226709" y="267653"/>
                    <a:pt x="215279" y="243840"/>
                    <a:pt x="220994" y="220027"/>
                  </a:cubicBezTo>
                  <a:close/>
                </a:path>
              </a:pathLst>
            </a:custGeom>
            <a:grpFill/>
            <a:ln w="9525" cap="flat">
              <a:noFill/>
              <a:prstDash val="solid"/>
              <a:miter/>
            </a:ln>
          </p:spPr>
          <p:txBody>
            <a:bodyPr rtlCol="0" anchor="ctr"/>
            <a:lstStyle/>
            <a:p>
              <a:endParaRPr lang="it-IT" sz="1013"/>
            </a:p>
          </p:txBody>
        </p:sp>
        <p:sp>
          <p:nvSpPr>
            <p:cNvPr id="1105" name="Figura a mano libera 1104">
              <a:extLst>
                <a:ext uri="{FF2B5EF4-FFF2-40B4-BE49-F238E27FC236}">
                  <a16:creationId xmlns:a16="http://schemas.microsoft.com/office/drawing/2014/main" id="{6D1B88EC-4C28-F746-B216-2B6636D0A508}"/>
                </a:ext>
              </a:extLst>
            </p:cNvPr>
            <p:cNvSpPr/>
            <p:nvPr/>
          </p:nvSpPr>
          <p:spPr>
            <a:xfrm>
              <a:off x="7428398" y="4412782"/>
              <a:ext cx="266700" cy="581025"/>
            </a:xfrm>
            <a:custGeom>
              <a:avLst/>
              <a:gdLst>
                <a:gd name="connsiteX0" fmla="*/ 275273 w 266700"/>
                <a:gd name="connsiteY0" fmla="*/ 223838 h 581025"/>
                <a:gd name="connsiteX1" fmla="*/ 231457 w 266700"/>
                <a:gd name="connsiteY1" fmla="*/ 65723 h 581025"/>
                <a:gd name="connsiteX2" fmla="*/ 222885 w 266700"/>
                <a:gd name="connsiteY2" fmla="*/ 50483 h 581025"/>
                <a:gd name="connsiteX3" fmla="*/ 157163 w 266700"/>
                <a:gd name="connsiteY3" fmla="*/ 8573 h 581025"/>
                <a:gd name="connsiteX4" fmla="*/ 105727 w 266700"/>
                <a:gd name="connsiteY4" fmla="*/ 0 h 581025"/>
                <a:gd name="connsiteX5" fmla="*/ 54292 w 266700"/>
                <a:gd name="connsiteY5" fmla="*/ 8573 h 581025"/>
                <a:gd name="connsiteX6" fmla="*/ 0 w 266700"/>
                <a:gd name="connsiteY6" fmla="*/ 39053 h 581025"/>
                <a:gd name="connsiteX7" fmla="*/ 11430 w 266700"/>
                <a:gd name="connsiteY7" fmla="*/ 60960 h 581025"/>
                <a:gd name="connsiteX8" fmla="*/ 54292 w 266700"/>
                <a:gd name="connsiteY8" fmla="*/ 219075 h 581025"/>
                <a:gd name="connsiteX9" fmla="*/ 28575 w 266700"/>
                <a:gd name="connsiteY9" fmla="*/ 276225 h 581025"/>
                <a:gd name="connsiteX10" fmla="*/ 28575 w 266700"/>
                <a:gd name="connsiteY10" fmla="*/ 585788 h 581025"/>
                <a:gd name="connsiteX11" fmla="*/ 85725 w 266700"/>
                <a:gd name="connsiteY11" fmla="*/ 585788 h 581025"/>
                <a:gd name="connsiteX12" fmla="*/ 85725 w 266700"/>
                <a:gd name="connsiteY12" fmla="*/ 313373 h 581025"/>
                <a:gd name="connsiteX13" fmla="*/ 123825 w 266700"/>
                <a:gd name="connsiteY13" fmla="*/ 313373 h 581025"/>
                <a:gd name="connsiteX14" fmla="*/ 123825 w 266700"/>
                <a:gd name="connsiteY14" fmla="*/ 584835 h 581025"/>
                <a:gd name="connsiteX15" fmla="*/ 180975 w 266700"/>
                <a:gd name="connsiteY15" fmla="*/ 584835 h 581025"/>
                <a:gd name="connsiteX16" fmla="*/ 180975 w 266700"/>
                <a:gd name="connsiteY16" fmla="*/ 100965 h 581025"/>
                <a:gd name="connsiteX17" fmla="*/ 219075 w 266700"/>
                <a:gd name="connsiteY17" fmla="*/ 240030 h 581025"/>
                <a:gd name="connsiteX18" fmla="*/ 246698 w 266700"/>
                <a:gd name="connsiteY18" fmla="*/ 260985 h 581025"/>
                <a:gd name="connsiteX19" fmla="*/ 254317 w 266700"/>
                <a:gd name="connsiteY19" fmla="*/ 260033 h 581025"/>
                <a:gd name="connsiteX20" fmla="*/ 275273 w 266700"/>
                <a:gd name="connsiteY20" fmla="*/ 22383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6700" h="581025">
                  <a:moveTo>
                    <a:pt x="275273" y="223838"/>
                  </a:moveTo>
                  <a:lnTo>
                    <a:pt x="231457" y="65723"/>
                  </a:lnTo>
                  <a:cubicBezTo>
                    <a:pt x="229552" y="60008"/>
                    <a:pt x="226695" y="54293"/>
                    <a:pt x="222885" y="50483"/>
                  </a:cubicBezTo>
                  <a:cubicBezTo>
                    <a:pt x="204788" y="31433"/>
                    <a:pt x="181927" y="17145"/>
                    <a:pt x="157163" y="8573"/>
                  </a:cubicBezTo>
                  <a:cubicBezTo>
                    <a:pt x="140970" y="2858"/>
                    <a:pt x="123825" y="0"/>
                    <a:pt x="105727" y="0"/>
                  </a:cubicBezTo>
                  <a:cubicBezTo>
                    <a:pt x="87630" y="0"/>
                    <a:pt x="70485" y="2858"/>
                    <a:pt x="54292" y="8573"/>
                  </a:cubicBezTo>
                  <a:cubicBezTo>
                    <a:pt x="34290" y="15240"/>
                    <a:pt x="16192" y="25718"/>
                    <a:pt x="0" y="39053"/>
                  </a:cubicBezTo>
                  <a:cubicBezTo>
                    <a:pt x="5715" y="45720"/>
                    <a:pt x="9525" y="53340"/>
                    <a:pt x="11430" y="60960"/>
                  </a:cubicBezTo>
                  <a:lnTo>
                    <a:pt x="54292" y="219075"/>
                  </a:lnTo>
                  <a:cubicBezTo>
                    <a:pt x="60960" y="242888"/>
                    <a:pt x="48577" y="266700"/>
                    <a:pt x="28575" y="276225"/>
                  </a:cubicBezTo>
                  <a:lnTo>
                    <a:pt x="28575" y="585788"/>
                  </a:lnTo>
                  <a:lnTo>
                    <a:pt x="85725" y="585788"/>
                  </a:lnTo>
                  <a:lnTo>
                    <a:pt x="85725" y="313373"/>
                  </a:lnTo>
                  <a:lnTo>
                    <a:pt x="123825" y="313373"/>
                  </a:lnTo>
                  <a:lnTo>
                    <a:pt x="123825" y="584835"/>
                  </a:lnTo>
                  <a:lnTo>
                    <a:pt x="180975" y="584835"/>
                  </a:lnTo>
                  <a:lnTo>
                    <a:pt x="180975" y="100965"/>
                  </a:lnTo>
                  <a:lnTo>
                    <a:pt x="219075" y="240030"/>
                  </a:lnTo>
                  <a:cubicBezTo>
                    <a:pt x="222885" y="252413"/>
                    <a:pt x="234315" y="260985"/>
                    <a:pt x="246698" y="260985"/>
                  </a:cubicBezTo>
                  <a:cubicBezTo>
                    <a:pt x="249555" y="260985"/>
                    <a:pt x="251460" y="260985"/>
                    <a:pt x="254317" y="260033"/>
                  </a:cubicBezTo>
                  <a:cubicBezTo>
                    <a:pt x="270510" y="256223"/>
                    <a:pt x="279082" y="239078"/>
                    <a:pt x="275273" y="223838"/>
                  </a:cubicBezTo>
                  <a:close/>
                </a:path>
              </a:pathLst>
            </a:custGeom>
            <a:grpFill/>
            <a:ln w="9525" cap="flat">
              <a:noFill/>
              <a:prstDash val="solid"/>
              <a:miter/>
            </a:ln>
          </p:spPr>
          <p:txBody>
            <a:bodyPr rtlCol="0" anchor="ctr"/>
            <a:lstStyle/>
            <a:p>
              <a:endParaRPr lang="it-IT" sz="1013"/>
            </a:p>
          </p:txBody>
        </p:sp>
      </p:grpSp>
      <p:grpSp>
        <p:nvGrpSpPr>
          <p:cNvPr id="1106" name="Elemento grafico 1029" descr="Famiglia con due bambini">
            <a:extLst>
              <a:ext uri="{FF2B5EF4-FFF2-40B4-BE49-F238E27FC236}">
                <a16:creationId xmlns:a16="http://schemas.microsoft.com/office/drawing/2014/main" id="{E276A562-F24E-2742-8E2D-425E31C66175}"/>
              </a:ext>
            </a:extLst>
          </p:cNvPr>
          <p:cNvGrpSpPr/>
          <p:nvPr/>
        </p:nvGrpSpPr>
        <p:grpSpPr>
          <a:xfrm>
            <a:off x="4160858" y="2571750"/>
            <a:ext cx="218517" cy="218517"/>
            <a:chOff x="6988800" y="4321800"/>
            <a:chExt cx="914400" cy="914400"/>
          </a:xfrm>
          <a:solidFill>
            <a:schemeClr val="accent3"/>
          </a:solidFill>
        </p:grpSpPr>
        <p:sp>
          <p:nvSpPr>
            <p:cNvPr id="1107" name="Figura a mano libera 1106">
              <a:extLst>
                <a:ext uri="{FF2B5EF4-FFF2-40B4-BE49-F238E27FC236}">
                  <a16:creationId xmlns:a16="http://schemas.microsoft.com/office/drawing/2014/main" id="{D898BA40-50A0-D445-8664-C77129FAEA16}"/>
                </a:ext>
              </a:extLst>
            </p:cNvPr>
            <p:cNvSpPr/>
            <p:nvPr/>
          </p:nvSpPr>
          <p:spPr>
            <a:xfrm>
              <a:off x="7503150" y="449325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08" name="Figura a mano libera 1107">
              <a:extLst>
                <a:ext uri="{FF2B5EF4-FFF2-40B4-BE49-F238E27FC236}">
                  <a16:creationId xmlns:a16="http://schemas.microsoft.com/office/drawing/2014/main" id="{0461651A-A0DD-974D-9A0F-65F59093D67E}"/>
                </a:ext>
              </a:extLst>
            </p:cNvPr>
            <p:cNvSpPr/>
            <p:nvPr/>
          </p:nvSpPr>
          <p:spPr>
            <a:xfrm>
              <a:off x="7722225" y="47313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109" name="Figura a mano libera 1108">
              <a:extLst>
                <a:ext uri="{FF2B5EF4-FFF2-40B4-BE49-F238E27FC236}">
                  <a16:creationId xmlns:a16="http://schemas.microsoft.com/office/drawing/2014/main" id="{5A9F15F2-D39A-4C4A-8480-1A0313C77C6B}"/>
                </a:ext>
              </a:extLst>
            </p:cNvPr>
            <p:cNvSpPr/>
            <p:nvPr/>
          </p:nvSpPr>
          <p:spPr>
            <a:xfrm>
              <a:off x="7293600" y="449325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10" name="Figura a mano libera 1109">
              <a:extLst>
                <a:ext uri="{FF2B5EF4-FFF2-40B4-BE49-F238E27FC236}">
                  <a16:creationId xmlns:a16="http://schemas.microsoft.com/office/drawing/2014/main" id="{D3298A83-F8C0-3747-82BB-5A85CDE0A4CC}"/>
                </a:ext>
              </a:extLst>
            </p:cNvPr>
            <p:cNvSpPr/>
            <p:nvPr/>
          </p:nvSpPr>
          <p:spPr>
            <a:xfrm>
              <a:off x="7093575" y="47313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111" name="Figura a mano libera 1110">
              <a:extLst>
                <a:ext uri="{FF2B5EF4-FFF2-40B4-BE49-F238E27FC236}">
                  <a16:creationId xmlns:a16="http://schemas.microsoft.com/office/drawing/2014/main" id="{012A5BB8-4067-4047-AB82-A9F6BBF230A4}"/>
                </a:ext>
              </a:extLst>
            </p:cNvPr>
            <p:cNvSpPr/>
            <p:nvPr/>
          </p:nvSpPr>
          <p:spPr>
            <a:xfrm>
              <a:off x="7027098" y="4607550"/>
              <a:ext cx="828675" cy="457200"/>
            </a:xfrm>
            <a:custGeom>
              <a:avLst/>
              <a:gdLst>
                <a:gd name="connsiteX0" fmla="*/ 836097 w 828675"/>
                <a:gd name="connsiteY0" fmla="*/ 325755 h 457200"/>
                <a:gd name="connsiteX1" fmla="*/ 802759 w 828675"/>
                <a:gd name="connsiteY1" fmla="*/ 246698 h 457200"/>
                <a:gd name="connsiteX2" fmla="*/ 753229 w 828675"/>
                <a:gd name="connsiteY2" fmla="*/ 212408 h 457200"/>
                <a:gd name="connsiteX3" fmla="*/ 733227 w 828675"/>
                <a:gd name="connsiteY3" fmla="*/ 209550 h 457200"/>
                <a:gd name="connsiteX4" fmla="*/ 696079 w 828675"/>
                <a:gd name="connsiteY4" fmla="*/ 218123 h 457200"/>
                <a:gd name="connsiteX5" fmla="*/ 637977 w 828675"/>
                <a:gd name="connsiteY5" fmla="*/ 177165 h 457200"/>
                <a:gd name="connsiteX6" fmla="*/ 603687 w 828675"/>
                <a:gd name="connsiteY6" fmla="*/ 34290 h 457200"/>
                <a:gd name="connsiteX7" fmla="*/ 597019 w 828675"/>
                <a:gd name="connsiteY7" fmla="*/ 23813 h 457200"/>
                <a:gd name="connsiteX8" fmla="*/ 557967 w 828675"/>
                <a:gd name="connsiteY8" fmla="*/ 4763 h 457200"/>
                <a:gd name="connsiteX9" fmla="*/ 523677 w 828675"/>
                <a:gd name="connsiteY9" fmla="*/ 0 h 457200"/>
                <a:gd name="connsiteX10" fmla="*/ 490339 w 828675"/>
                <a:gd name="connsiteY10" fmla="*/ 4763 h 457200"/>
                <a:gd name="connsiteX11" fmla="*/ 451287 w 828675"/>
                <a:gd name="connsiteY11" fmla="*/ 23813 h 457200"/>
                <a:gd name="connsiteX12" fmla="*/ 444619 w 828675"/>
                <a:gd name="connsiteY12" fmla="*/ 34290 h 457200"/>
                <a:gd name="connsiteX13" fmla="*/ 418902 w 828675"/>
                <a:gd name="connsiteY13" fmla="*/ 137160 h 457200"/>
                <a:gd name="connsiteX14" fmla="*/ 394137 w 828675"/>
                <a:gd name="connsiteY14" fmla="*/ 34290 h 457200"/>
                <a:gd name="connsiteX15" fmla="*/ 387469 w 828675"/>
                <a:gd name="connsiteY15" fmla="*/ 23813 h 457200"/>
                <a:gd name="connsiteX16" fmla="*/ 348417 w 828675"/>
                <a:gd name="connsiteY16" fmla="*/ 4763 h 457200"/>
                <a:gd name="connsiteX17" fmla="*/ 314127 w 828675"/>
                <a:gd name="connsiteY17" fmla="*/ 0 h 457200"/>
                <a:gd name="connsiteX18" fmla="*/ 280789 w 828675"/>
                <a:gd name="connsiteY18" fmla="*/ 4763 h 457200"/>
                <a:gd name="connsiteX19" fmla="*/ 241737 w 828675"/>
                <a:gd name="connsiteY19" fmla="*/ 23813 h 457200"/>
                <a:gd name="connsiteX20" fmla="*/ 235069 w 828675"/>
                <a:gd name="connsiteY20" fmla="*/ 34290 h 457200"/>
                <a:gd name="connsiteX21" fmla="*/ 200779 w 828675"/>
                <a:gd name="connsiteY21" fmla="*/ 177165 h 457200"/>
                <a:gd name="connsiteX22" fmla="*/ 142677 w 828675"/>
                <a:gd name="connsiteY22" fmla="*/ 218123 h 457200"/>
                <a:gd name="connsiteX23" fmla="*/ 104577 w 828675"/>
                <a:gd name="connsiteY23" fmla="*/ 209550 h 457200"/>
                <a:gd name="connsiteX24" fmla="*/ 84574 w 828675"/>
                <a:gd name="connsiteY24" fmla="*/ 212408 h 457200"/>
                <a:gd name="connsiteX25" fmla="*/ 35044 w 828675"/>
                <a:gd name="connsiteY25" fmla="*/ 246698 h 457200"/>
                <a:gd name="connsiteX26" fmla="*/ 1707 w 828675"/>
                <a:gd name="connsiteY26" fmla="*/ 325755 h 457200"/>
                <a:gd name="connsiteX27" fmla="*/ 7422 w 828675"/>
                <a:gd name="connsiteY27" fmla="*/ 349567 h 457200"/>
                <a:gd name="connsiteX28" fmla="*/ 18852 w 828675"/>
                <a:gd name="connsiteY28" fmla="*/ 352425 h 457200"/>
                <a:gd name="connsiteX29" fmla="*/ 35997 w 828675"/>
                <a:gd name="connsiteY29" fmla="*/ 340995 h 457200"/>
                <a:gd name="connsiteX30" fmla="*/ 56952 w 828675"/>
                <a:gd name="connsiteY30" fmla="*/ 291465 h 457200"/>
                <a:gd name="connsiteX31" fmla="*/ 56952 w 828675"/>
                <a:gd name="connsiteY31" fmla="*/ 342900 h 457200"/>
                <a:gd name="connsiteX32" fmla="*/ 56952 w 828675"/>
                <a:gd name="connsiteY32" fmla="*/ 457200 h 457200"/>
                <a:gd name="connsiteX33" fmla="*/ 95052 w 828675"/>
                <a:gd name="connsiteY33" fmla="*/ 457200 h 457200"/>
                <a:gd name="connsiteX34" fmla="*/ 95052 w 828675"/>
                <a:gd name="connsiteY34" fmla="*/ 342900 h 457200"/>
                <a:gd name="connsiteX35" fmla="*/ 114102 w 828675"/>
                <a:gd name="connsiteY35" fmla="*/ 342900 h 457200"/>
                <a:gd name="connsiteX36" fmla="*/ 114102 w 828675"/>
                <a:gd name="connsiteY36" fmla="*/ 457200 h 457200"/>
                <a:gd name="connsiteX37" fmla="*/ 152202 w 828675"/>
                <a:gd name="connsiteY37" fmla="*/ 457200 h 457200"/>
                <a:gd name="connsiteX38" fmla="*/ 152202 w 828675"/>
                <a:gd name="connsiteY38" fmla="*/ 257175 h 457200"/>
                <a:gd name="connsiteX39" fmla="*/ 153154 w 828675"/>
                <a:gd name="connsiteY39" fmla="*/ 257175 h 457200"/>
                <a:gd name="connsiteX40" fmla="*/ 228402 w 828675"/>
                <a:gd name="connsiteY40" fmla="*/ 204788 h 457200"/>
                <a:gd name="connsiteX41" fmla="*/ 236022 w 828675"/>
                <a:gd name="connsiteY41" fmla="*/ 193358 h 457200"/>
                <a:gd name="connsiteX42" fmla="*/ 266502 w 828675"/>
                <a:gd name="connsiteY42" fmla="*/ 66675 h 457200"/>
                <a:gd name="connsiteX43" fmla="*/ 266502 w 828675"/>
                <a:gd name="connsiteY43" fmla="*/ 457200 h 457200"/>
                <a:gd name="connsiteX44" fmla="*/ 304602 w 828675"/>
                <a:gd name="connsiteY44" fmla="*/ 457200 h 457200"/>
                <a:gd name="connsiteX45" fmla="*/ 304602 w 828675"/>
                <a:gd name="connsiteY45" fmla="*/ 238125 h 457200"/>
                <a:gd name="connsiteX46" fmla="*/ 323652 w 828675"/>
                <a:gd name="connsiteY46" fmla="*/ 238125 h 457200"/>
                <a:gd name="connsiteX47" fmla="*/ 323652 w 828675"/>
                <a:gd name="connsiteY47" fmla="*/ 457200 h 457200"/>
                <a:gd name="connsiteX48" fmla="*/ 361752 w 828675"/>
                <a:gd name="connsiteY48" fmla="*/ 457200 h 457200"/>
                <a:gd name="connsiteX49" fmla="*/ 361752 w 828675"/>
                <a:gd name="connsiteY49" fmla="*/ 66675 h 457200"/>
                <a:gd name="connsiteX50" fmla="*/ 400804 w 828675"/>
                <a:gd name="connsiteY50" fmla="*/ 223838 h 457200"/>
                <a:gd name="connsiteX51" fmla="*/ 418902 w 828675"/>
                <a:gd name="connsiteY51" fmla="*/ 238125 h 457200"/>
                <a:gd name="connsiteX52" fmla="*/ 436999 w 828675"/>
                <a:gd name="connsiteY52" fmla="*/ 223838 h 457200"/>
                <a:gd name="connsiteX53" fmla="*/ 476052 w 828675"/>
                <a:gd name="connsiteY53" fmla="*/ 66675 h 457200"/>
                <a:gd name="connsiteX54" fmla="*/ 476052 w 828675"/>
                <a:gd name="connsiteY54" fmla="*/ 146685 h 457200"/>
                <a:gd name="connsiteX55" fmla="*/ 442714 w 828675"/>
                <a:gd name="connsiteY55" fmla="*/ 285750 h 457200"/>
                <a:gd name="connsiteX56" fmla="*/ 476052 w 828675"/>
                <a:gd name="connsiteY56" fmla="*/ 285750 h 457200"/>
                <a:gd name="connsiteX57" fmla="*/ 476052 w 828675"/>
                <a:gd name="connsiteY57" fmla="*/ 457200 h 457200"/>
                <a:gd name="connsiteX58" fmla="*/ 514152 w 828675"/>
                <a:gd name="connsiteY58" fmla="*/ 457200 h 457200"/>
                <a:gd name="connsiteX59" fmla="*/ 514152 w 828675"/>
                <a:gd name="connsiteY59" fmla="*/ 285750 h 457200"/>
                <a:gd name="connsiteX60" fmla="*/ 533202 w 828675"/>
                <a:gd name="connsiteY60" fmla="*/ 285750 h 457200"/>
                <a:gd name="connsiteX61" fmla="*/ 533202 w 828675"/>
                <a:gd name="connsiteY61" fmla="*/ 457200 h 457200"/>
                <a:gd name="connsiteX62" fmla="*/ 571302 w 828675"/>
                <a:gd name="connsiteY62" fmla="*/ 457200 h 457200"/>
                <a:gd name="connsiteX63" fmla="*/ 571302 w 828675"/>
                <a:gd name="connsiteY63" fmla="*/ 285750 h 457200"/>
                <a:gd name="connsiteX64" fmla="*/ 604639 w 828675"/>
                <a:gd name="connsiteY64" fmla="*/ 285750 h 457200"/>
                <a:gd name="connsiteX65" fmla="*/ 571302 w 828675"/>
                <a:gd name="connsiteY65" fmla="*/ 146685 h 457200"/>
                <a:gd name="connsiteX66" fmla="*/ 571302 w 828675"/>
                <a:gd name="connsiteY66" fmla="*/ 66675 h 457200"/>
                <a:gd name="connsiteX67" fmla="*/ 602734 w 828675"/>
                <a:gd name="connsiteY67" fmla="*/ 193358 h 457200"/>
                <a:gd name="connsiteX68" fmla="*/ 610354 w 828675"/>
                <a:gd name="connsiteY68" fmla="*/ 204788 h 457200"/>
                <a:gd name="connsiteX69" fmla="*/ 686554 w 828675"/>
                <a:gd name="connsiteY69" fmla="*/ 258127 h 457200"/>
                <a:gd name="connsiteX70" fmla="*/ 686554 w 828675"/>
                <a:gd name="connsiteY70" fmla="*/ 317183 h 457200"/>
                <a:gd name="connsiteX71" fmla="*/ 666552 w 828675"/>
                <a:gd name="connsiteY71" fmla="*/ 371475 h 457200"/>
                <a:gd name="connsiteX72" fmla="*/ 685602 w 828675"/>
                <a:gd name="connsiteY72" fmla="*/ 371475 h 457200"/>
                <a:gd name="connsiteX73" fmla="*/ 685602 w 828675"/>
                <a:gd name="connsiteY73" fmla="*/ 457200 h 457200"/>
                <a:gd name="connsiteX74" fmla="*/ 723702 w 828675"/>
                <a:gd name="connsiteY74" fmla="*/ 457200 h 457200"/>
                <a:gd name="connsiteX75" fmla="*/ 723702 w 828675"/>
                <a:gd name="connsiteY75" fmla="*/ 371475 h 457200"/>
                <a:gd name="connsiteX76" fmla="*/ 742752 w 828675"/>
                <a:gd name="connsiteY76" fmla="*/ 371475 h 457200"/>
                <a:gd name="connsiteX77" fmla="*/ 742752 w 828675"/>
                <a:gd name="connsiteY77" fmla="*/ 457200 h 457200"/>
                <a:gd name="connsiteX78" fmla="*/ 780852 w 828675"/>
                <a:gd name="connsiteY78" fmla="*/ 457200 h 457200"/>
                <a:gd name="connsiteX79" fmla="*/ 780852 w 828675"/>
                <a:gd name="connsiteY79" fmla="*/ 371475 h 457200"/>
                <a:gd name="connsiteX80" fmla="*/ 799902 w 828675"/>
                <a:gd name="connsiteY80" fmla="*/ 371475 h 457200"/>
                <a:gd name="connsiteX81" fmla="*/ 781804 w 828675"/>
                <a:gd name="connsiteY81" fmla="*/ 320993 h 457200"/>
                <a:gd name="connsiteX82" fmla="*/ 781804 w 828675"/>
                <a:gd name="connsiteY82" fmla="*/ 291465 h 457200"/>
                <a:gd name="connsiteX83" fmla="*/ 802759 w 828675"/>
                <a:gd name="connsiteY83" fmla="*/ 340995 h 457200"/>
                <a:gd name="connsiteX84" fmla="*/ 819904 w 828675"/>
                <a:gd name="connsiteY84" fmla="*/ 352425 h 457200"/>
                <a:gd name="connsiteX85" fmla="*/ 831334 w 828675"/>
                <a:gd name="connsiteY85" fmla="*/ 348615 h 457200"/>
                <a:gd name="connsiteX86" fmla="*/ 836097 w 828675"/>
                <a:gd name="connsiteY86" fmla="*/ 32575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28675" h="457200">
                  <a:moveTo>
                    <a:pt x="836097" y="325755"/>
                  </a:moveTo>
                  <a:lnTo>
                    <a:pt x="802759" y="246698"/>
                  </a:lnTo>
                  <a:cubicBezTo>
                    <a:pt x="791329" y="230505"/>
                    <a:pt x="773232" y="218123"/>
                    <a:pt x="753229" y="212408"/>
                  </a:cubicBezTo>
                  <a:cubicBezTo>
                    <a:pt x="747514" y="210502"/>
                    <a:pt x="739894" y="209550"/>
                    <a:pt x="733227" y="209550"/>
                  </a:cubicBezTo>
                  <a:cubicBezTo>
                    <a:pt x="719892" y="209550"/>
                    <a:pt x="707509" y="212408"/>
                    <a:pt x="696079" y="218123"/>
                  </a:cubicBezTo>
                  <a:lnTo>
                    <a:pt x="637977" y="177165"/>
                  </a:lnTo>
                  <a:lnTo>
                    <a:pt x="603687" y="34290"/>
                  </a:lnTo>
                  <a:cubicBezTo>
                    <a:pt x="602734" y="30480"/>
                    <a:pt x="599877" y="25718"/>
                    <a:pt x="597019" y="23813"/>
                  </a:cubicBezTo>
                  <a:cubicBezTo>
                    <a:pt x="585589" y="15240"/>
                    <a:pt x="572254" y="8572"/>
                    <a:pt x="557967" y="4763"/>
                  </a:cubicBezTo>
                  <a:cubicBezTo>
                    <a:pt x="546537" y="1905"/>
                    <a:pt x="535107" y="0"/>
                    <a:pt x="523677" y="0"/>
                  </a:cubicBezTo>
                  <a:cubicBezTo>
                    <a:pt x="512247" y="0"/>
                    <a:pt x="500817" y="1905"/>
                    <a:pt x="490339" y="4763"/>
                  </a:cubicBezTo>
                  <a:cubicBezTo>
                    <a:pt x="476052" y="8572"/>
                    <a:pt x="462717" y="15240"/>
                    <a:pt x="451287" y="23813"/>
                  </a:cubicBezTo>
                  <a:cubicBezTo>
                    <a:pt x="447477" y="26670"/>
                    <a:pt x="445572" y="30480"/>
                    <a:pt x="444619" y="34290"/>
                  </a:cubicBezTo>
                  <a:lnTo>
                    <a:pt x="418902" y="137160"/>
                  </a:lnTo>
                  <a:lnTo>
                    <a:pt x="394137" y="34290"/>
                  </a:lnTo>
                  <a:cubicBezTo>
                    <a:pt x="393184" y="30480"/>
                    <a:pt x="390327" y="25718"/>
                    <a:pt x="387469" y="23813"/>
                  </a:cubicBezTo>
                  <a:cubicBezTo>
                    <a:pt x="376039" y="15240"/>
                    <a:pt x="362704" y="8572"/>
                    <a:pt x="348417" y="4763"/>
                  </a:cubicBezTo>
                  <a:cubicBezTo>
                    <a:pt x="336987" y="1905"/>
                    <a:pt x="325557" y="0"/>
                    <a:pt x="314127" y="0"/>
                  </a:cubicBezTo>
                  <a:cubicBezTo>
                    <a:pt x="302697" y="0"/>
                    <a:pt x="291267" y="1905"/>
                    <a:pt x="280789" y="4763"/>
                  </a:cubicBezTo>
                  <a:cubicBezTo>
                    <a:pt x="266502" y="8572"/>
                    <a:pt x="253167" y="15240"/>
                    <a:pt x="241737" y="23813"/>
                  </a:cubicBezTo>
                  <a:cubicBezTo>
                    <a:pt x="237927" y="26670"/>
                    <a:pt x="236022" y="30480"/>
                    <a:pt x="235069" y="34290"/>
                  </a:cubicBezTo>
                  <a:lnTo>
                    <a:pt x="200779" y="177165"/>
                  </a:lnTo>
                  <a:lnTo>
                    <a:pt x="142677" y="218123"/>
                  </a:lnTo>
                  <a:cubicBezTo>
                    <a:pt x="130294" y="212408"/>
                    <a:pt x="117912" y="209550"/>
                    <a:pt x="104577" y="209550"/>
                  </a:cubicBezTo>
                  <a:cubicBezTo>
                    <a:pt x="97909" y="209550"/>
                    <a:pt x="90289" y="210502"/>
                    <a:pt x="84574" y="212408"/>
                  </a:cubicBezTo>
                  <a:cubicBezTo>
                    <a:pt x="64572" y="217170"/>
                    <a:pt x="46474" y="229552"/>
                    <a:pt x="35044" y="246698"/>
                  </a:cubicBezTo>
                  <a:lnTo>
                    <a:pt x="1707" y="325755"/>
                  </a:lnTo>
                  <a:cubicBezTo>
                    <a:pt x="-2103" y="334328"/>
                    <a:pt x="754" y="343853"/>
                    <a:pt x="7422" y="349567"/>
                  </a:cubicBezTo>
                  <a:cubicBezTo>
                    <a:pt x="11232" y="351473"/>
                    <a:pt x="15042" y="352425"/>
                    <a:pt x="18852" y="352425"/>
                  </a:cubicBezTo>
                  <a:cubicBezTo>
                    <a:pt x="26472" y="352425"/>
                    <a:pt x="33139" y="347663"/>
                    <a:pt x="35997" y="340995"/>
                  </a:cubicBezTo>
                  <a:lnTo>
                    <a:pt x="56952" y="291465"/>
                  </a:lnTo>
                  <a:lnTo>
                    <a:pt x="56952" y="342900"/>
                  </a:lnTo>
                  <a:lnTo>
                    <a:pt x="56952" y="457200"/>
                  </a:lnTo>
                  <a:lnTo>
                    <a:pt x="95052" y="457200"/>
                  </a:lnTo>
                  <a:lnTo>
                    <a:pt x="95052" y="342900"/>
                  </a:lnTo>
                  <a:lnTo>
                    <a:pt x="114102" y="342900"/>
                  </a:lnTo>
                  <a:lnTo>
                    <a:pt x="114102" y="457200"/>
                  </a:lnTo>
                  <a:lnTo>
                    <a:pt x="152202" y="457200"/>
                  </a:lnTo>
                  <a:lnTo>
                    <a:pt x="152202" y="257175"/>
                  </a:lnTo>
                  <a:lnTo>
                    <a:pt x="153154" y="257175"/>
                  </a:lnTo>
                  <a:lnTo>
                    <a:pt x="228402" y="204788"/>
                  </a:lnTo>
                  <a:cubicBezTo>
                    <a:pt x="232212" y="201930"/>
                    <a:pt x="235069" y="198120"/>
                    <a:pt x="236022" y="193358"/>
                  </a:cubicBezTo>
                  <a:lnTo>
                    <a:pt x="266502" y="66675"/>
                  </a:lnTo>
                  <a:lnTo>
                    <a:pt x="266502" y="457200"/>
                  </a:lnTo>
                  <a:lnTo>
                    <a:pt x="304602" y="457200"/>
                  </a:lnTo>
                  <a:lnTo>
                    <a:pt x="304602" y="238125"/>
                  </a:lnTo>
                  <a:lnTo>
                    <a:pt x="323652" y="238125"/>
                  </a:lnTo>
                  <a:lnTo>
                    <a:pt x="323652" y="457200"/>
                  </a:lnTo>
                  <a:lnTo>
                    <a:pt x="361752" y="457200"/>
                  </a:lnTo>
                  <a:lnTo>
                    <a:pt x="361752" y="66675"/>
                  </a:lnTo>
                  <a:lnTo>
                    <a:pt x="400804" y="223838"/>
                  </a:lnTo>
                  <a:cubicBezTo>
                    <a:pt x="402709" y="232410"/>
                    <a:pt x="410329" y="238125"/>
                    <a:pt x="418902" y="238125"/>
                  </a:cubicBezTo>
                  <a:cubicBezTo>
                    <a:pt x="427474" y="238125"/>
                    <a:pt x="435094" y="232410"/>
                    <a:pt x="436999" y="223838"/>
                  </a:cubicBezTo>
                  <a:lnTo>
                    <a:pt x="476052" y="66675"/>
                  </a:lnTo>
                  <a:lnTo>
                    <a:pt x="476052" y="146685"/>
                  </a:lnTo>
                  <a:lnTo>
                    <a:pt x="442714" y="285750"/>
                  </a:lnTo>
                  <a:lnTo>
                    <a:pt x="476052" y="285750"/>
                  </a:lnTo>
                  <a:lnTo>
                    <a:pt x="476052" y="457200"/>
                  </a:lnTo>
                  <a:lnTo>
                    <a:pt x="514152" y="457200"/>
                  </a:lnTo>
                  <a:lnTo>
                    <a:pt x="514152" y="285750"/>
                  </a:lnTo>
                  <a:lnTo>
                    <a:pt x="533202" y="285750"/>
                  </a:lnTo>
                  <a:lnTo>
                    <a:pt x="533202" y="457200"/>
                  </a:lnTo>
                  <a:lnTo>
                    <a:pt x="571302" y="457200"/>
                  </a:lnTo>
                  <a:lnTo>
                    <a:pt x="571302" y="285750"/>
                  </a:lnTo>
                  <a:lnTo>
                    <a:pt x="604639" y="285750"/>
                  </a:lnTo>
                  <a:lnTo>
                    <a:pt x="571302" y="146685"/>
                  </a:lnTo>
                  <a:lnTo>
                    <a:pt x="571302" y="66675"/>
                  </a:lnTo>
                  <a:lnTo>
                    <a:pt x="602734" y="193358"/>
                  </a:lnTo>
                  <a:cubicBezTo>
                    <a:pt x="603687" y="198120"/>
                    <a:pt x="606544" y="201930"/>
                    <a:pt x="610354" y="204788"/>
                  </a:cubicBezTo>
                  <a:lnTo>
                    <a:pt x="686554" y="258127"/>
                  </a:lnTo>
                  <a:lnTo>
                    <a:pt x="686554" y="317183"/>
                  </a:lnTo>
                  <a:lnTo>
                    <a:pt x="666552" y="371475"/>
                  </a:lnTo>
                  <a:lnTo>
                    <a:pt x="685602" y="371475"/>
                  </a:lnTo>
                  <a:lnTo>
                    <a:pt x="685602" y="457200"/>
                  </a:lnTo>
                  <a:lnTo>
                    <a:pt x="723702" y="457200"/>
                  </a:lnTo>
                  <a:lnTo>
                    <a:pt x="723702" y="371475"/>
                  </a:lnTo>
                  <a:lnTo>
                    <a:pt x="742752" y="371475"/>
                  </a:lnTo>
                  <a:lnTo>
                    <a:pt x="742752" y="457200"/>
                  </a:lnTo>
                  <a:lnTo>
                    <a:pt x="780852" y="457200"/>
                  </a:lnTo>
                  <a:lnTo>
                    <a:pt x="780852" y="371475"/>
                  </a:lnTo>
                  <a:lnTo>
                    <a:pt x="799902" y="371475"/>
                  </a:lnTo>
                  <a:lnTo>
                    <a:pt x="781804" y="320993"/>
                  </a:lnTo>
                  <a:lnTo>
                    <a:pt x="781804" y="291465"/>
                  </a:lnTo>
                  <a:lnTo>
                    <a:pt x="802759" y="340995"/>
                  </a:lnTo>
                  <a:cubicBezTo>
                    <a:pt x="805617" y="348615"/>
                    <a:pt x="813237" y="352425"/>
                    <a:pt x="819904" y="352425"/>
                  </a:cubicBezTo>
                  <a:cubicBezTo>
                    <a:pt x="823714" y="352425"/>
                    <a:pt x="827524" y="351473"/>
                    <a:pt x="831334" y="348615"/>
                  </a:cubicBezTo>
                  <a:cubicBezTo>
                    <a:pt x="837049" y="343853"/>
                    <a:pt x="839907" y="333375"/>
                    <a:pt x="836097" y="325755"/>
                  </a:cubicBezTo>
                  <a:close/>
                </a:path>
              </a:pathLst>
            </a:custGeom>
            <a:grpFill/>
            <a:ln w="9525" cap="flat">
              <a:noFill/>
              <a:prstDash val="solid"/>
              <a:miter/>
            </a:ln>
          </p:spPr>
          <p:txBody>
            <a:bodyPr rtlCol="0" anchor="ctr"/>
            <a:lstStyle/>
            <a:p>
              <a:endParaRPr lang="it-IT" sz="1013"/>
            </a:p>
          </p:txBody>
        </p:sp>
      </p:grpSp>
      <p:grpSp>
        <p:nvGrpSpPr>
          <p:cNvPr id="1112" name="Elemento grafico 1031" descr="Donna con bambino">
            <a:extLst>
              <a:ext uri="{FF2B5EF4-FFF2-40B4-BE49-F238E27FC236}">
                <a16:creationId xmlns:a16="http://schemas.microsoft.com/office/drawing/2014/main" id="{16A545BA-EBB0-3E46-A2BA-676F4859FD8F}"/>
              </a:ext>
            </a:extLst>
          </p:cNvPr>
          <p:cNvGrpSpPr/>
          <p:nvPr/>
        </p:nvGrpSpPr>
        <p:grpSpPr>
          <a:xfrm>
            <a:off x="4602221" y="2571750"/>
            <a:ext cx="218517" cy="218517"/>
            <a:chOff x="7138800" y="4471800"/>
            <a:chExt cx="914400" cy="914400"/>
          </a:xfrm>
          <a:solidFill>
            <a:schemeClr val="accent3"/>
          </a:solidFill>
        </p:grpSpPr>
        <p:sp>
          <p:nvSpPr>
            <p:cNvPr id="1113" name="Figura a mano libera 1112">
              <a:extLst>
                <a:ext uri="{FF2B5EF4-FFF2-40B4-BE49-F238E27FC236}">
                  <a16:creationId xmlns:a16="http://schemas.microsoft.com/office/drawing/2014/main" id="{1B366AFF-9A00-F542-83E0-1C87D2BBBE29}"/>
                </a:ext>
              </a:extLst>
            </p:cNvPr>
            <p:cNvSpPr/>
            <p:nvPr/>
          </p:nvSpPr>
          <p:spPr>
            <a:xfrm>
              <a:off x="7435123" y="45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14" name="Figura a mano libera 1113">
              <a:extLst>
                <a:ext uri="{FF2B5EF4-FFF2-40B4-BE49-F238E27FC236}">
                  <a16:creationId xmlns:a16="http://schemas.microsoft.com/office/drawing/2014/main" id="{ED5D35AF-288D-B340-942C-534F2056F095}"/>
                </a:ext>
              </a:extLst>
            </p:cNvPr>
            <p:cNvSpPr/>
            <p:nvPr/>
          </p:nvSpPr>
          <p:spPr>
            <a:xfrm>
              <a:off x="7711348" y="495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7"/>
                    <a:pt x="73927" y="95250"/>
                    <a:pt x="47625" y="95250"/>
                  </a:cubicBezTo>
                  <a:cubicBezTo>
                    <a:pt x="21323" y="95250"/>
                    <a:pt x="0" y="73927"/>
                    <a:pt x="0" y="47625"/>
                  </a:cubicBezTo>
                  <a:cubicBezTo>
                    <a:pt x="0" y="21323"/>
                    <a:pt x="21323" y="0"/>
                    <a:pt x="47625" y="0"/>
                  </a:cubicBezTo>
                  <a:cubicBezTo>
                    <a:pt x="73927" y="0"/>
                    <a:pt x="95250" y="21323"/>
                    <a:pt x="95250" y="47625"/>
                  </a:cubicBezTo>
                  <a:close/>
                </a:path>
              </a:pathLst>
            </a:custGeom>
            <a:grpFill/>
            <a:ln w="9525" cap="flat">
              <a:noFill/>
              <a:prstDash val="solid"/>
              <a:miter/>
            </a:ln>
          </p:spPr>
          <p:txBody>
            <a:bodyPr rtlCol="0" anchor="ctr"/>
            <a:lstStyle/>
            <a:p>
              <a:endParaRPr lang="it-IT" sz="1013"/>
            </a:p>
          </p:txBody>
        </p:sp>
        <p:sp>
          <p:nvSpPr>
            <p:cNvPr id="1115" name="Figura a mano libera 1114">
              <a:extLst>
                <a:ext uri="{FF2B5EF4-FFF2-40B4-BE49-F238E27FC236}">
                  <a16:creationId xmlns:a16="http://schemas.microsoft.com/office/drawing/2014/main" id="{D645C0E7-C2D2-9C4F-A90B-31136CEC8590}"/>
                </a:ext>
              </a:extLst>
            </p:cNvPr>
            <p:cNvSpPr/>
            <p:nvPr/>
          </p:nvSpPr>
          <p:spPr>
            <a:xfrm>
              <a:off x="7328809" y="4700400"/>
              <a:ext cx="533400" cy="609600"/>
            </a:xfrm>
            <a:custGeom>
              <a:avLst/>
              <a:gdLst>
                <a:gd name="connsiteX0" fmla="*/ 533033 w 533400"/>
                <a:gd name="connsiteY0" fmla="*/ 478155 h 609600"/>
                <a:gd name="connsiteX1" fmla="*/ 499696 w 533400"/>
                <a:gd name="connsiteY1" fmla="*/ 398145 h 609600"/>
                <a:gd name="connsiteX2" fmla="*/ 450166 w 533400"/>
                <a:gd name="connsiteY2" fmla="*/ 363855 h 609600"/>
                <a:gd name="connsiteX3" fmla="*/ 430163 w 533400"/>
                <a:gd name="connsiteY3" fmla="*/ 361950 h 609600"/>
                <a:gd name="connsiteX4" fmla="*/ 382538 w 533400"/>
                <a:gd name="connsiteY4" fmla="*/ 361950 h 609600"/>
                <a:gd name="connsiteX5" fmla="*/ 342819 w 533400"/>
                <a:gd name="connsiteY5" fmla="*/ 294513 h 609600"/>
                <a:gd name="connsiteX6" fmla="*/ 343391 w 533400"/>
                <a:gd name="connsiteY6" fmla="*/ 280035 h 609600"/>
                <a:gd name="connsiteX7" fmla="*/ 298623 w 533400"/>
                <a:gd name="connsiteY7" fmla="*/ 55245 h 609600"/>
                <a:gd name="connsiteX8" fmla="*/ 230996 w 533400"/>
                <a:gd name="connsiteY8" fmla="*/ 10478 h 609600"/>
                <a:gd name="connsiteX9" fmla="*/ 171941 w 533400"/>
                <a:gd name="connsiteY9" fmla="*/ 0 h 609600"/>
                <a:gd name="connsiteX10" fmla="*/ 112790 w 533400"/>
                <a:gd name="connsiteY10" fmla="*/ 10478 h 609600"/>
                <a:gd name="connsiteX11" fmla="*/ 45163 w 533400"/>
                <a:gd name="connsiteY11" fmla="*/ 55245 h 609600"/>
                <a:gd name="connsiteX12" fmla="*/ 491 w 533400"/>
                <a:gd name="connsiteY12" fmla="*/ 280035 h 609600"/>
                <a:gd name="connsiteX13" fmla="*/ 23335 w 533400"/>
                <a:gd name="connsiteY13" fmla="*/ 313370 h 609600"/>
                <a:gd name="connsiteX14" fmla="*/ 23351 w 533400"/>
                <a:gd name="connsiteY14" fmla="*/ 313373 h 609600"/>
                <a:gd name="connsiteX15" fmla="*/ 29066 w 533400"/>
                <a:gd name="connsiteY15" fmla="*/ 314325 h 609600"/>
                <a:gd name="connsiteX16" fmla="*/ 56688 w 533400"/>
                <a:gd name="connsiteY16" fmla="*/ 291465 h 609600"/>
                <a:gd name="connsiteX17" fmla="*/ 96693 w 533400"/>
                <a:gd name="connsiteY17" fmla="*/ 98108 h 609600"/>
                <a:gd name="connsiteX18" fmla="*/ 96693 w 533400"/>
                <a:gd name="connsiteY18" fmla="*/ 200025 h 609600"/>
                <a:gd name="connsiteX19" fmla="*/ 60498 w 533400"/>
                <a:gd name="connsiteY19" fmla="*/ 381953 h 609600"/>
                <a:gd name="connsiteX20" fmla="*/ 96693 w 533400"/>
                <a:gd name="connsiteY20" fmla="*/ 381953 h 609600"/>
                <a:gd name="connsiteX21" fmla="*/ 96693 w 533400"/>
                <a:gd name="connsiteY21" fmla="*/ 609600 h 609600"/>
                <a:gd name="connsiteX22" fmla="*/ 153843 w 533400"/>
                <a:gd name="connsiteY22" fmla="*/ 609600 h 609600"/>
                <a:gd name="connsiteX23" fmla="*/ 153843 w 533400"/>
                <a:gd name="connsiteY23" fmla="*/ 381953 h 609600"/>
                <a:gd name="connsiteX24" fmla="*/ 191943 w 533400"/>
                <a:gd name="connsiteY24" fmla="*/ 381953 h 609600"/>
                <a:gd name="connsiteX25" fmla="*/ 191943 w 533400"/>
                <a:gd name="connsiteY25" fmla="*/ 609600 h 609600"/>
                <a:gd name="connsiteX26" fmla="*/ 249093 w 533400"/>
                <a:gd name="connsiteY26" fmla="*/ 609600 h 609600"/>
                <a:gd name="connsiteX27" fmla="*/ 249093 w 533400"/>
                <a:gd name="connsiteY27" fmla="*/ 381953 h 609600"/>
                <a:gd name="connsiteX28" fmla="*/ 285288 w 533400"/>
                <a:gd name="connsiteY28" fmla="*/ 381953 h 609600"/>
                <a:gd name="connsiteX29" fmla="*/ 249188 w 533400"/>
                <a:gd name="connsiteY29" fmla="*/ 200025 h 609600"/>
                <a:gd name="connsiteX30" fmla="*/ 249188 w 533400"/>
                <a:gd name="connsiteY30" fmla="*/ 98108 h 609600"/>
                <a:gd name="connsiteX31" fmla="*/ 288241 w 533400"/>
                <a:gd name="connsiteY31" fmla="*/ 291465 h 609600"/>
                <a:gd name="connsiteX32" fmla="*/ 310529 w 533400"/>
                <a:gd name="connsiteY32" fmla="*/ 314325 h 609600"/>
                <a:gd name="connsiteX33" fmla="*/ 382538 w 533400"/>
                <a:gd name="connsiteY33" fmla="*/ 436245 h 609600"/>
                <a:gd name="connsiteX34" fmla="*/ 382538 w 533400"/>
                <a:gd name="connsiteY34" fmla="*/ 609600 h 609600"/>
                <a:gd name="connsiteX35" fmla="*/ 420638 w 533400"/>
                <a:gd name="connsiteY35" fmla="*/ 609600 h 609600"/>
                <a:gd name="connsiteX36" fmla="*/ 420638 w 533400"/>
                <a:gd name="connsiteY36" fmla="*/ 495300 h 609600"/>
                <a:gd name="connsiteX37" fmla="*/ 439688 w 533400"/>
                <a:gd name="connsiteY37" fmla="*/ 495300 h 609600"/>
                <a:gd name="connsiteX38" fmla="*/ 439688 w 533400"/>
                <a:gd name="connsiteY38" fmla="*/ 609600 h 609600"/>
                <a:gd name="connsiteX39" fmla="*/ 477788 w 533400"/>
                <a:gd name="connsiteY39" fmla="*/ 609600 h 609600"/>
                <a:gd name="connsiteX40" fmla="*/ 477788 w 533400"/>
                <a:gd name="connsiteY40" fmla="*/ 443865 h 609600"/>
                <a:gd name="connsiteX41" fmla="*/ 498743 w 533400"/>
                <a:gd name="connsiteY41" fmla="*/ 493395 h 609600"/>
                <a:gd name="connsiteX42" fmla="*/ 515888 w 533400"/>
                <a:gd name="connsiteY42" fmla="*/ 504825 h 609600"/>
                <a:gd name="connsiteX43" fmla="*/ 523508 w 533400"/>
                <a:gd name="connsiteY43" fmla="*/ 502920 h 609600"/>
                <a:gd name="connsiteX44" fmla="*/ 533584 w 533400"/>
                <a:gd name="connsiteY44" fmla="*/ 479392 h 609600"/>
                <a:gd name="connsiteX45" fmla="*/ 533033 w 533400"/>
                <a:gd name="connsiteY45"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3400" h="609600">
                  <a:moveTo>
                    <a:pt x="533033" y="478155"/>
                  </a:moveTo>
                  <a:lnTo>
                    <a:pt x="499696" y="398145"/>
                  </a:lnTo>
                  <a:cubicBezTo>
                    <a:pt x="487490" y="381491"/>
                    <a:pt x="470049" y="369417"/>
                    <a:pt x="450166" y="363855"/>
                  </a:cubicBezTo>
                  <a:cubicBezTo>
                    <a:pt x="443557" y="362703"/>
                    <a:pt x="436870" y="362066"/>
                    <a:pt x="430163" y="361950"/>
                  </a:cubicBezTo>
                  <a:lnTo>
                    <a:pt x="382538" y="361950"/>
                  </a:lnTo>
                  <a:lnTo>
                    <a:pt x="342819" y="294513"/>
                  </a:lnTo>
                  <a:cubicBezTo>
                    <a:pt x="344398" y="289843"/>
                    <a:pt x="344597" y="284816"/>
                    <a:pt x="343391" y="280035"/>
                  </a:cubicBezTo>
                  <a:lnTo>
                    <a:pt x="298623" y="55245"/>
                  </a:lnTo>
                  <a:cubicBezTo>
                    <a:pt x="280149" y="34937"/>
                    <a:pt x="256906" y="19551"/>
                    <a:pt x="230996" y="10478"/>
                  </a:cubicBezTo>
                  <a:cubicBezTo>
                    <a:pt x="212079" y="3542"/>
                    <a:pt x="192088" y="-5"/>
                    <a:pt x="171941" y="0"/>
                  </a:cubicBezTo>
                  <a:cubicBezTo>
                    <a:pt x="151768" y="62"/>
                    <a:pt x="131757" y="3607"/>
                    <a:pt x="112790" y="10478"/>
                  </a:cubicBezTo>
                  <a:cubicBezTo>
                    <a:pt x="87118" y="20025"/>
                    <a:pt x="63980" y="35342"/>
                    <a:pt x="45163" y="55245"/>
                  </a:cubicBezTo>
                  <a:lnTo>
                    <a:pt x="491" y="280035"/>
                  </a:lnTo>
                  <a:cubicBezTo>
                    <a:pt x="-2406" y="295548"/>
                    <a:pt x="7822" y="310473"/>
                    <a:pt x="23335" y="313370"/>
                  </a:cubicBezTo>
                  <a:cubicBezTo>
                    <a:pt x="23340" y="313371"/>
                    <a:pt x="23346" y="313372"/>
                    <a:pt x="23351" y="313373"/>
                  </a:cubicBezTo>
                  <a:cubicBezTo>
                    <a:pt x="25256" y="313373"/>
                    <a:pt x="27161" y="314325"/>
                    <a:pt x="29066" y="314325"/>
                  </a:cubicBezTo>
                  <a:cubicBezTo>
                    <a:pt x="42625" y="314488"/>
                    <a:pt x="54313" y="304816"/>
                    <a:pt x="56688" y="291465"/>
                  </a:cubicBezTo>
                  <a:lnTo>
                    <a:pt x="96693" y="98108"/>
                  </a:lnTo>
                  <a:lnTo>
                    <a:pt x="96693" y="200025"/>
                  </a:lnTo>
                  <a:lnTo>
                    <a:pt x="60498" y="381953"/>
                  </a:lnTo>
                  <a:lnTo>
                    <a:pt x="96693" y="381953"/>
                  </a:lnTo>
                  <a:lnTo>
                    <a:pt x="96693" y="609600"/>
                  </a:lnTo>
                  <a:lnTo>
                    <a:pt x="153843" y="609600"/>
                  </a:lnTo>
                  <a:lnTo>
                    <a:pt x="153843" y="381953"/>
                  </a:lnTo>
                  <a:lnTo>
                    <a:pt x="191943" y="381953"/>
                  </a:lnTo>
                  <a:lnTo>
                    <a:pt x="191943" y="609600"/>
                  </a:lnTo>
                  <a:lnTo>
                    <a:pt x="249093" y="609600"/>
                  </a:lnTo>
                  <a:lnTo>
                    <a:pt x="249093" y="381953"/>
                  </a:lnTo>
                  <a:lnTo>
                    <a:pt x="285288" y="381953"/>
                  </a:lnTo>
                  <a:lnTo>
                    <a:pt x="249188" y="200025"/>
                  </a:lnTo>
                  <a:lnTo>
                    <a:pt x="249188" y="98108"/>
                  </a:lnTo>
                  <a:lnTo>
                    <a:pt x="288241" y="291465"/>
                  </a:lnTo>
                  <a:cubicBezTo>
                    <a:pt x="290014" y="303069"/>
                    <a:pt x="298974" y="312259"/>
                    <a:pt x="310529" y="314325"/>
                  </a:cubicBezTo>
                  <a:lnTo>
                    <a:pt x="382538" y="436245"/>
                  </a:lnTo>
                  <a:lnTo>
                    <a:pt x="382538" y="609600"/>
                  </a:lnTo>
                  <a:lnTo>
                    <a:pt x="420638" y="609600"/>
                  </a:lnTo>
                  <a:lnTo>
                    <a:pt x="420638" y="495300"/>
                  </a:lnTo>
                  <a:lnTo>
                    <a:pt x="439688" y="495300"/>
                  </a:lnTo>
                  <a:lnTo>
                    <a:pt x="439688" y="609600"/>
                  </a:lnTo>
                  <a:lnTo>
                    <a:pt x="477788" y="609600"/>
                  </a:lnTo>
                  <a:lnTo>
                    <a:pt x="477788" y="443865"/>
                  </a:lnTo>
                  <a:lnTo>
                    <a:pt x="498743" y="493395"/>
                  </a:lnTo>
                  <a:cubicBezTo>
                    <a:pt x="501564" y="500368"/>
                    <a:pt x="508366" y="504904"/>
                    <a:pt x="515888" y="504825"/>
                  </a:cubicBezTo>
                  <a:cubicBezTo>
                    <a:pt x="518573" y="505110"/>
                    <a:pt x="521273" y="504435"/>
                    <a:pt x="523508" y="502920"/>
                  </a:cubicBezTo>
                  <a:cubicBezTo>
                    <a:pt x="532788" y="499205"/>
                    <a:pt x="537298" y="488672"/>
                    <a:pt x="533584" y="479392"/>
                  </a:cubicBezTo>
                  <a:cubicBezTo>
                    <a:pt x="533415" y="478973"/>
                    <a:pt x="533232" y="478561"/>
                    <a:pt x="533033" y="478155"/>
                  </a:cubicBezTo>
                  <a:close/>
                </a:path>
              </a:pathLst>
            </a:custGeom>
            <a:grpFill/>
            <a:ln w="9525" cap="flat">
              <a:noFill/>
              <a:prstDash val="solid"/>
              <a:miter/>
            </a:ln>
          </p:spPr>
          <p:txBody>
            <a:bodyPr rtlCol="0" anchor="ctr"/>
            <a:lstStyle/>
            <a:p>
              <a:endParaRPr lang="it-IT" sz="1013"/>
            </a:p>
          </p:txBody>
        </p:sp>
      </p:grpSp>
      <p:grpSp>
        <p:nvGrpSpPr>
          <p:cNvPr id="1116" name="Elemento grafico 1033" descr="Uomo con bambino">
            <a:extLst>
              <a:ext uri="{FF2B5EF4-FFF2-40B4-BE49-F238E27FC236}">
                <a16:creationId xmlns:a16="http://schemas.microsoft.com/office/drawing/2014/main" id="{01184196-655A-5B46-AD84-3260EE5DCFF0}"/>
              </a:ext>
            </a:extLst>
          </p:cNvPr>
          <p:cNvGrpSpPr/>
          <p:nvPr/>
        </p:nvGrpSpPr>
        <p:grpSpPr>
          <a:xfrm>
            <a:off x="5043584" y="2571750"/>
            <a:ext cx="218517" cy="218517"/>
            <a:chOff x="7288800" y="4621800"/>
            <a:chExt cx="914400" cy="914400"/>
          </a:xfrm>
          <a:solidFill>
            <a:schemeClr val="accent3"/>
          </a:solidFill>
        </p:grpSpPr>
        <p:sp>
          <p:nvSpPr>
            <p:cNvPr id="1117" name="Figura a mano libera 1116">
              <a:extLst>
                <a:ext uri="{FF2B5EF4-FFF2-40B4-BE49-F238E27FC236}">
                  <a16:creationId xmlns:a16="http://schemas.microsoft.com/office/drawing/2014/main" id="{67EA0C28-E5E6-AA4A-8B1E-B162A648F37C}"/>
                </a:ext>
              </a:extLst>
            </p:cNvPr>
            <p:cNvSpPr/>
            <p:nvPr/>
          </p:nvSpPr>
          <p:spPr>
            <a:xfrm>
              <a:off x="7585028" y="46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18" name="Figura a mano libera 1117">
              <a:extLst>
                <a:ext uri="{FF2B5EF4-FFF2-40B4-BE49-F238E27FC236}">
                  <a16:creationId xmlns:a16="http://schemas.microsoft.com/office/drawing/2014/main" id="{C6E62A98-8B8E-2040-822F-0FFBEF89236D}"/>
                </a:ext>
              </a:extLst>
            </p:cNvPr>
            <p:cNvSpPr/>
            <p:nvPr/>
          </p:nvSpPr>
          <p:spPr>
            <a:xfrm>
              <a:off x="7478796" y="4850400"/>
              <a:ext cx="342900" cy="609600"/>
            </a:xfrm>
            <a:custGeom>
              <a:avLst/>
              <a:gdLst>
                <a:gd name="connsiteX0" fmla="*/ 343404 w 342900"/>
                <a:gd name="connsiteY0" fmla="*/ 280035 h 609600"/>
                <a:gd name="connsiteX1" fmla="*/ 298636 w 342900"/>
                <a:gd name="connsiteY1" fmla="*/ 55245 h 609600"/>
                <a:gd name="connsiteX2" fmla="*/ 231009 w 342900"/>
                <a:gd name="connsiteY2" fmla="*/ 10478 h 609600"/>
                <a:gd name="connsiteX3" fmla="*/ 171954 w 342900"/>
                <a:gd name="connsiteY3" fmla="*/ 0 h 609600"/>
                <a:gd name="connsiteX4" fmla="*/ 112899 w 342900"/>
                <a:gd name="connsiteY4" fmla="*/ 10478 h 609600"/>
                <a:gd name="connsiteX5" fmla="*/ 45271 w 342900"/>
                <a:gd name="connsiteY5" fmla="*/ 55245 h 609600"/>
                <a:gd name="connsiteX6" fmla="*/ 504 w 342900"/>
                <a:gd name="connsiteY6" fmla="*/ 280035 h 609600"/>
                <a:gd name="connsiteX7" fmla="*/ 23364 w 342900"/>
                <a:gd name="connsiteY7" fmla="*/ 313373 h 609600"/>
                <a:gd name="connsiteX8" fmla="*/ 29079 w 342900"/>
                <a:gd name="connsiteY8" fmla="*/ 314325 h 609600"/>
                <a:gd name="connsiteX9" fmla="*/ 56701 w 342900"/>
                <a:gd name="connsiteY9" fmla="*/ 291465 h 609600"/>
                <a:gd name="connsiteX10" fmla="*/ 96706 w 342900"/>
                <a:gd name="connsiteY10" fmla="*/ 98107 h 609600"/>
                <a:gd name="connsiteX11" fmla="*/ 96706 w 342900"/>
                <a:gd name="connsiteY11" fmla="*/ 609600 h 609600"/>
                <a:gd name="connsiteX12" fmla="*/ 153856 w 342900"/>
                <a:gd name="connsiteY12" fmla="*/ 609600 h 609600"/>
                <a:gd name="connsiteX13" fmla="*/ 153856 w 342900"/>
                <a:gd name="connsiteY13" fmla="*/ 314325 h 609600"/>
                <a:gd name="connsiteX14" fmla="*/ 191956 w 342900"/>
                <a:gd name="connsiteY14" fmla="*/ 314325 h 609600"/>
                <a:gd name="connsiteX15" fmla="*/ 191956 w 342900"/>
                <a:gd name="connsiteY15" fmla="*/ 609600 h 609600"/>
                <a:gd name="connsiteX16" fmla="*/ 249106 w 342900"/>
                <a:gd name="connsiteY16" fmla="*/ 609600 h 609600"/>
                <a:gd name="connsiteX17" fmla="*/ 249106 w 342900"/>
                <a:gd name="connsiteY17" fmla="*/ 98107 h 609600"/>
                <a:gd name="connsiteX18" fmla="*/ 288159 w 342900"/>
                <a:gd name="connsiteY18" fmla="*/ 291465 h 609600"/>
                <a:gd name="connsiteX19" fmla="*/ 315781 w 342900"/>
                <a:gd name="connsiteY19" fmla="*/ 314325 h 609600"/>
                <a:gd name="connsiteX20" fmla="*/ 321496 w 342900"/>
                <a:gd name="connsiteY20" fmla="*/ 313373 h 609600"/>
                <a:gd name="connsiteX21" fmla="*/ 343404 w 342900"/>
                <a:gd name="connsiteY21" fmla="*/ 28003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2900" h="609600">
                  <a:moveTo>
                    <a:pt x="343404" y="280035"/>
                  </a:moveTo>
                  <a:lnTo>
                    <a:pt x="298636" y="55245"/>
                  </a:lnTo>
                  <a:cubicBezTo>
                    <a:pt x="280539" y="35243"/>
                    <a:pt x="257679" y="20003"/>
                    <a:pt x="231009" y="10478"/>
                  </a:cubicBezTo>
                  <a:cubicBezTo>
                    <a:pt x="212911" y="3810"/>
                    <a:pt x="192909" y="0"/>
                    <a:pt x="171954" y="0"/>
                  </a:cubicBezTo>
                  <a:cubicBezTo>
                    <a:pt x="150999" y="0"/>
                    <a:pt x="131949" y="3810"/>
                    <a:pt x="112899" y="10478"/>
                  </a:cubicBezTo>
                  <a:cubicBezTo>
                    <a:pt x="87181" y="20003"/>
                    <a:pt x="64321" y="35243"/>
                    <a:pt x="45271" y="55245"/>
                  </a:cubicBezTo>
                  <a:lnTo>
                    <a:pt x="504" y="280035"/>
                  </a:lnTo>
                  <a:cubicBezTo>
                    <a:pt x="-2354" y="295275"/>
                    <a:pt x="7171" y="310515"/>
                    <a:pt x="23364" y="313373"/>
                  </a:cubicBezTo>
                  <a:cubicBezTo>
                    <a:pt x="25269" y="313373"/>
                    <a:pt x="27174" y="314325"/>
                    <a:pt x="29079" y="314325"/>
                  </a:cubicBezTo>
                  <a:cubicBezTo>
                    <a:pt x="42414" y="314325"/>
                    <a:pt x="54796" y="304800"/>
                    <a:pt x="56701" y="291465"/>
                  </a:cubicBezTo>
                  <a:lnTo>
                    <a:pt x="96706" y="98107"/>
                  </a:lnTo>
                  <a:lnTo>
                    <a:pt x="96706" y="609600"/>
                  </a:lnTo>
                  <a:lnTo>
                    <a:pt x="153856" y="609600"/>
                  </a:lnTo>
                  <a:lnTo>
                    <a:pt x="153856" y="314325"/>
                  </a:lnTo>
                  <a:lnTo>
                    <a:pt x="191956" y="314325"/>
                  </a:lnTo>
                  <a:lnTo>
                    <a:pt x="191956" y="609600"/>
                  </a:lnTo>
                  <a:lnTo>
                    <a:pt x="249106" y="609600"/>
                  </a:lnTo>
                  <a:lnTo>
                    <a:pt x="249106" y="98107"/>
                  </a:lnTo>
                  <a:lnTo>
                    <a:pt x="288159" y="291465"/>
                  </a:lnTo>
                  <a:cubicBezTo>
                    <a:pt x="290064" y="304800"/>
                    <a:pt x="302446" y="314325"/>
                    <a:pt x="315781" y="314325"/>
                  </a:cubicBezTo>
                  <a:cubicBezTo>
                    <a:pt x="317686" y="314325"/>
                    <a:pt x="319591" y="314325"/>
                    <a:pt x="321496" y="313373"/>
                  </a:cubicBezTo>
                  <a:cubicBezTo>
                    <a:pt x="336736" y="310515"/>
                    <a:pt x="347214" y="295275"/>
                    <a:pt x="343404" y="280035"/>
                  </a:cubicBezTo>
                  <a:close/>
                </a:path>
              </a:pathLst>
            </a:custGeom>
            <a:grpFill/>
            <a:ln w="9525" cap="flat">
              <a:noFill/>
              <a:prstDash val="solid"/>
              <a:miter/>
            </a:ln>
          </p:spPr>
          <p:txBody>
            <a:bodyPr rtlCol="0" anchor="ctr"/>
            <a:lstStyle/>
            <a:p>
              <a:endParaRPr lang="it-IT" sz="1013"/>
            </a:p>
          </p:txBody>
        </p:sp>
        <p:sp>
          <p:nvSpPr>
            <p:cNvPr id="1119" name="Figura a mano libera 1118">
              <a:extLst>
                <a:ext uri="{FF2B5EF4-FFF2-40B4-BE49-F238E27FC236}">
                  <a16:creationId xmlns:a16="http://schemas.microsoft.com/office/drawing/2014/main" id="{FA4C86BD-E53A-2948-B604-3262D1AE3C68}"/>
                </a:ext>
              </a:extLst>
            </p:cNvPr>
            <p:cNvSpPr/>
            <p:nvPr/>
          </p:nvSpPr>
          <p:spPr>
            <a:xfrm>
              <a:off x="7861253" y="510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20" name="Figura a mano libera 1119">
              <a:extLst>
                <a:ext uri="{FF2B5EF4-FFF2-40B4-BE49-F238E27FC236}">
                  <a16:creationId xmlns:a16="http://schemas.microsoft.com/office/drawing/2014/main" id="{EF50273F-3535-4644-AEEE-4770F0CA780C}"/>
                </a:ext>
              </a:extLst>
            </p:cNvPr>
            <p:cNvSpPr/>
            <p:nvPr/>
          </p:nvSpPr>
          <p:spPr>
            <a:xfrm>
              <a:off x="7775453" y="5117025"/>
              <a:ext cx="238125" cy="342900"/>
            </a:xfrm>
            <a:custGeom>
              <a:avLst/>
              <a:gdLst>
                <a:gd name="connsiteX0" fmla="*/ 236295 w 238125"/>
                <a:gd name="connsiteY0" fmla="*/ 211530 h 342900"/>
                <a:gd name="connsiteX1" fmla="*/ 202957 w 238125"/>
                <a:gd name="connsiteY1" fmla="*/ 131520 h 342900"/>
                <a:gd name="connsiteX2" fmla="*/ 153427 w 238125"/>
                <a:gd name="connsiteY2" fmla="*/ 97230 h 342900"/>
                <a:gd name="connsiteX3" fmla="*/ 133425 w 238125"/>
                <a:gd name="connsiteY3" fmla="*/ 95325 h 342900"/>
                <a:gd name="connsiteX4" fmla="*/ 85800 w 238125"/>
                <a:gd name="connsiteY4" fmla="*/ 95325 h 342900"/>
                <a:gd name="connsiteX5" fmla="*/ 35317 w 238125"/>
                <a:gd name="connsiteY5" fmla="*/ 9600 h 342900"/>
                <a:gd name="connsiteX6" fmla="*/ 9600 w 238125"/>
                <a:gd name="connsiteY6" fmla="*/ 2932 h 342900"/>
                <a:gd name="connsiteX7" fmla="*/ 2932 w 238125"/>
                <a:gd name="connsiteY7" fmla="*/ 28650 h 342900"/>
                <a:gd name="connsiteX8" fmla="*/ 85800 w 238125"/>
                <a:gd name="connsiteY8" fmla="*/ 169620 h 342900"/>
                <a:gd name="connsiteX9" fmla="*/ 85800 w 238125"/>
                <a:gd name="connsiteY9" fmla="*/ 342975 h 342900"/>
                <a:gd name="connsiteX10" fmla="*/ 123900 w 238125"/>
                <a:gd name="connsiteY10" fmla="*/ 342975 h 342900"/>
                <a:gd name="connsiteX11" fmla="*/ 123900 w 238125"/>
                <a:gd name="connsiteY11" fmla="*/ 228675 h 342900"/>
                <a:gd name="connsiteX12" fmla="*/ 142950 w 238125"/>
                <a:gd name="connsiteY12" fmla="*/ 228675 h 342900"/>
                <a:gd name="connsiteX13" fmla="*/ 142950 w 238125"/>
                <a:gd name="connsiteY13" fmla="*/ 342975 h 342900"/>
                <a:gd name="connsiteX14" fmla="*/ 181050 w 238125"/>
                <a:gd name="connsiteY14" fmla="*/ 342975 h 342900"/>
                <a:gd name="connsiteX15" fmla="*/ 181050 w 238125"/>
                <a:gd name="connsiteY15" fmla="*/ 177240 h 342900"/>
                <a:gd name="connsiteX16" fmla="*/ 202005 w 238125"/>
                <a:gd name="connsiteY16" fmla="*/ 226770 h 342900"/>
                <a:gd name="connsiteX17" fmla="*/ 219150 w 238125"/>
                <a:gd name="connsiteY17" fmla="*/ 238200 h 342900"/>
                <a:gd name="connsiteX18" fmla="*/ 226770 w 238125"/>
                <a:gd name="connsiteY18" fmla="*/ 236295 h 342900"/>
                <a:gd name="connsiteX19" fmla="*/ 236295 w 238125"/>
                <a:gd name="connsiteY19" fmla="*/ 21153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342900">
                  <a:moveTo>
                    <a:pt x="236295" y="211530"/>
                  </a:moveTo>
                  <a:lnTo>
                    <a:pt x="202957" y="131520"/>
                  </a:lnTo>
                  <a:cubicBezTo>
                    <a:pt x="191527" y="115327"/>
                    <a:pt x="173430" y="102945"/>
                    <a:pt x="153427" y="97230"/>
                  </a:cubicBezTo>
                  <a:cubicBezTo>
                    <a:pt x="147712" y="96277"/>
                    <a:pt x="140092" y="95325"/>
                    <a:pt x="133425" y="95325"/>
                  </a:cubicBezTo>
                  <a:lnTo>
                    <a:pt x="85800" y="95325"/>
                  </a:lnTo>
                  <a:lnTo>
                    <a:pt x="35317" y="9600"/>
                  </a:lnTo>
                  <a:cubicBezTo>
                    <a:pt x="29602" y="75"/>
                    <a:pt x="18172" y="-2783"/>
                    <a:pt x="9600" y="2932"/>
                  </a:cubicBezTo>
                  <a:cubicBezTo>
                    <a:pt x="75" y="8647"/>
                    <a:pt x="-2783" y="20077"/>
                    <a:pt x="2932" y="28650"/>
                  </a:cubicBezTo>
                  <a:lnTo>
                    <a:pt x="85800" y="169620"/>
                  </a:lnTo>
                  <a:lnTo>
                    <a:pt x="85800" y="342975"/>
                  </a:lnTo>
                  <a:lnTo>
                    <a:pt x="123900" y="342975"/>
                  </a:lnTo>
                  <a:lnTo>
                    <a:pt x="123900" y="228675"/>
                  </a:lnTo>
                  <a:lnTo>
                    <a:pt x="142950" y="228675"/>
                  </a:lnTo>
                  <a:lnTo>
                    <a:pt x="142950" y="342975"/>
                  </a:lnTo>
                  <a:lnTo>
                    <a:pt x="181050" y="342975"/>
                  </a:lnTo>
                  <a:lnTo>
                    <a:pt x="181050" y="177240"/>
                  </a:lnTo>
                  <a:lnTo>
                    <a:pt x="202005" y="226770"/>
                  </a:lnTo>
                  <a:cubicBezTo>
                    <a:pt x="204862" y="234390"/>
                    <a:pt x="212482" y="238200"/>
                    <a:pt x="219150" y="238200"/>
                  </a:cubicBezTo>
                  <a:cubicBezTo>
                    <a:pt x="222007" y="238200"/>
                    <a:pt x="223912" y="238200"/>
                    <a:pt x="226770" y="236295"/>
                  </a:cubicBezTo>
                  <a:cubicBezTo>
                    <a:pt x="236295" y="232485"/>
                    <a:pt x="241057" y="221055"/>
                    <a:pt x="236295" y="211530"/>
                  </a:cubicBezTo>
                  <a:close/>
                </a:path>
              </a:pathLst>
            </a:custGeom>
            <a:grpFill/>
            <a:ln w="9525" cap="flat">
              <a:noFill/>
              <a:prstDash val="solid"/>
              <a:miter/>
            </a:ln>
          </p:spPr>
          <p:txBody>
            <a:bodyPr rtlCol="0" anchor="ctr"/>
            <a:lstStyle/>
            <a:p>
              <a:endParaRPr lang="it-IT" sz="1013"/>
            </a:p>
          </p:txBody>
        </p:sp>
      </p:grpSp>
      <p:grpSp>
        <p:nvGrpSpPr>
          <p:cNvPr id="1121" name="Elemento grafico 1035" descr="Gruppo di donne">
            <a:extLst>
              <a:ext uri="{FF2B5EF4-FFF2-40B4-BE49-F238E27FC236}">
                <a16:creationId xmlns:a16="http://schemas.microsoft.com/office/drawing/2014/main" id="{D4624F1F-1D22-F54C-80E5-752D0DCE9817}"/>
              </a:ext>
            </a:extLst>
          </p:cNvPr>
          <p:cNvGrpSpPr/>
          <p:nvPr/>
        </p:nvGrpSpPr>
        <p:grpSpPr>
          <a:xfrm>
            <a:off x="5484947" y="2571750"/>
            <a:ext cx="218517" cy="218517"/>
            <a:chOff x="7438800" y="4771800"/>
            <a:chExt cx="914400" cy="914400"/>
          </a:xfrm>
          <a:solidFill>
            <a:schemeClr val="accent3"/>
          </a:solidFill>
        </p:grpSpPr>
        <p:sp>
          <p:nvSpPr>
            <p:cNvPr id="1122" name="Figura a mano libera 1121">
              <a:extLst>
                <a:ext uri="{FF2B5EF4-FFF2-40B4-BE49-F238E27FC236}">
                  <a16:creationId xmlns:a16="http://schemas.microsoft.com/office/drawing/2014/main" id="{8AACD895-C7E9-144F-9995-DE98A1024C57}"/>
                </a:ext>
              </a:extLst>
            </p:cNvPr>
            <p:cNvSpPr/>
            <p:nvPr/>
          </p:nvSpPr>
          <p:spPr>
            <a:xfrm>
              <a:off x="7488848" y="5012783"/>
              <a:ext cx="276225" cy="581025"/>
            </a:xfrm>
            <a:custGeom>
              <a:avLst/>
              <a:gdLst>
                <a:gd name="connsiteX0" fmla="*/ 260182 w 276225"/>
                <a:gd name="connsiteY0" fmla="*/ 364617 h 581025"/>
                <a:gd name="connsiteX1" fmla="*/ 280089 w 276225"/>
                <a:gd name="connsiteY1" fmla="*/ 290322 h 581025"/>
                <a:gd name="connsiteX2" fmla="*/ 277041 w 276225"/>
                <a:gd name="connsiteY2" fmla="*/ 278892 h 581025"/>
                <a:gd name="connsiteX3" fmla="*/ 267516 w 276225"/>
                <a:gd name="connsiteY3" fmla="*/ 280035 h 581025"/>
                <a:gd name="connsiteX4" fmla="*/ 254752 w 276225"/>
                <a:gd name="connsiteY4" fmla="*/ 278416 h 581025"/>
                <a:gd name="connsiteX5" fmla="*/ 227130 w 276225"/>
                <a:gd name="connsiteY5" fmla="*/ 257937 h 581025"/>
                <a:gd name="connsiteX6" fmla="*/ 221510 w 276225"/>
                <a:gd name="connsiteY6" fmla="*/ 218884 h 581025"/>
                <a:gd name="connsiteX7" fmla="*/ 264277 w 276225"/>
                <a:gd name="connsiteY7" fmla="*/ 60770 h 581025"/>
                <a:gd name="connsiteX8" fmla="*/ 264277 w 276225"/>
                <a:gd name="connsiteY8" fmla="*/ 60198 h 581025"/>
                <a:gd name="connsiteX9" fmla="*/ 264277 w 276225"/>
                <a:gd name="connsiteY9" fmla="*/ 59722 h 581025"/>
                <a:gd name="connsiteX10" fmla="*/ 275231 w 276225"/>
                <a:gd name="connsiteY10" fmla="*/ 39624 h 581025"/>
                <a:gd name="connsiteX11" fmla="*/ 221224 w 276225"/>
                <a:gd name="connsiteY11" fmla="*/ 8573 h 581025"/>
                <a:gd name="connsiteX12" fmla="*/ 118354 w 276225"/>
                <a:gd name="connsiteY12" fmla="*/ 8573 h 581025"/>
                <a:gd name="connsiteX13" fmla="*/ 52632 w 276225"/>
                <a:gd name="connsiteY13" fmla="*/ 50483 h 581025"/>
                <a:gd name="connsiteX14" fmla="*/ 43964 w 276225"/>
                <a:gd name="connsiteY14" fmla="*/ 65723 h 581025"/>
                <a:gd name="connsiteX15" fmla="*/ 1197 w 276225"/>
                <a:gd name="connsiteY15" fmla="*/ 223837 h 581025"/>
                <a:gd name="connsiteX16" fmla="*/ 20832 w 276225"/>
                <a:gd name="connsiteY16" fmla="*/ 259927 h 581025"/>
                <a:gd name="connsiteX17" fmla="*/ 21199 w 276225"/>
                <a:gd name="connsiteY17" fmla="*/ 260032 h 581025"/>
                <a:gd name="connsiteX18" fmla="*/ 28819 w 276225"/>
                <a:gd name="connsiteY18" fmla="*/ 260985 h 581025"/>
                <a:gd name="connsiteX19" fmla="*/ 56537 w 276225"/>
                <a:gd name="connsiteY19" fmla="*/ 240030 h 581025"/>
                <a:gd name="connsiteX20" fmla="*/ 94637 w 276225"/>
                <a:gd name="connsiteY20" fmla="*/ 100965 h 581025"/>
                <a:gd name="connsiteX21" fmla="*/ 94637 w 276225"/>
                <a:gd name="connsiteY21" fmla="*/ 166687 h 581025"/>
                <a:gd name="connsiteX22" fmla="*/ 94637 w 276225"/>
                <a:gd name="connsiteY22" fmla="*/ 166687 h 581025"/>
                <a:gd name="connsiteX23" fmla="*/ 40249 w 276225"/>
                <a:gd name="connsiteY23" fmla="*/ 369570 h 581025"/>
                <a:gd name="connsiteX24" fmla="*/ 94637 w 276225"/>
                <a:gd name="connsiteY24" fmla="*/ 369570 h 581025"/>
                <a:gd name="connsiteX25" fmla="*/ 94637 w 276225"/>
                <a:gd name="connsiteY25" fmla="*/ 585788 h 581025"/>
                <a:gd name="connsiteX26" fmla="*/ 151787 w 276225"/>
                <a:gd name="connsiteY26" fmla="*/ 585788 h 581025"/>
                <a:gd name="connsiteX27" fmla="*/ 151787 w 276225"/>
                <a:gd name="connsiteY27" fmla="*/ 369570 h 581025"/>
                <a:gd name="connsiteX28" fmla="*/ 189887 w 276225"/>
                <a:gd name="connsiteY28" fmla="*/ 369570 h 581025"/>
                <a:gd name="connsiteX29" fmla="*/ 189887 w 276225"/>
                <a:gd name="connsiteY29" fmla="*/ 584835 h 581025"/>
                <a:gd name="connsiteX30" fmla="*/ 247037 w 276225"/>
                <a:gd name="connsiteY30" fmla="*/ 584835 h 581025"/>
                <a:gd name="connsiteX31" fmla="*/ 247037 w 276225"/>
                <a:gd name="connsiteY31" fmla="*/ 369570 h 581025"/>
                <a:gd name="connsiteX32" fmla="*/ 258848 w 276225"/>
                <a:gd name="connsiteY32" fmla="*/ 36957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6225" h="581025">
                  <a:moveTo>
                    <a:pt x="260182" y="364617"/>
                  </a:moveTo>
                  <a:lnTo>
                    <a:pt x="280089" y="290322"/>
                  </a:lnTo>
                  <a:lnTo>
                    <a:pt x="277041" y="278892"/>
                  </a:lnTo>
                  <a:cubicBezTo>
                    <a:pt x="273911" y="279586"/>
                    <a:pt x="270721" y="279969"/>
                    <a:pt x="267516" y="280035"/>
                  </a:cubicBezTo>
                  <a:cubicBezTo>
                    <a:pt x="263202" y="280176"/>
                    <a:pt x="258894" y="279629"/>
                    <a:pt x="254752" y="278416"/>
                  </a:cubicBezTo>
                  <a:cubicBezTo>
                    <a:pt x="243218" y="275472"/>
                    <a:pt x="233299" y="268118"/>
                    <a:pt x="227130" y="257937"/>
                  </a:cubicBezTo>
                  <a:cubicBezTo>
                    <a:pt x="220190" y="246166"/>
                    <a:pt x="218171" y="232135"/>
                    <a:pt x="221510" y="218884"/>
                  </a:cubicBezTo>
                  <a:lnTo>
                    <a:pt x="264277" y="60770"/>
                  </a:lnTo>
                  <a:lnTo>
                    <a:pt x="264277" y="60198"/>
                  </a:lnTo>
                  <a:lnTo>
                    <a:pt x="264277" y="59722"/>
                  </a:lnTo>
                  <a:cubicBezTo>
                    <a:pt x="266753" y="52446"/>
                    <a:pt x="270458" y="45648"/>
                    <a:pt x="275231" y="39624"/>
                  </a:cubicBezTo>
                  <a:cubicBezTo>
                    <a:pt x="259321" y="25999"/>
                    <a:pt x="241004" y="15468"/>
                    <a:pt x="221224" y="8573"/>
                  </a:cubicBezTo>
                  <a:cubicBezTo>
                    <a:pt x="187887" y="-2858"/>
                    <a:pt x="151692" y="-2858"/>
                    <a:pt x="118354" y="8573"/>
                  </a:cubicBezTo>
                  <a:cubicBezTo>
                    <a:pt x="93310" y="16875"/>
                    <a:pt x="70725" y="31278"/>
                    <a:pt x="52632" y="50483"/>
                  </a:cubicBezTo>
                  <a:cubicBezTo>
                    <a:pt x="48842" y="54994"/>
                    <a:pt x="45905" y="60159"/>
                    <a:pt x="43964" y="65723"/>
                  </a:cubicBezTo>
                  <a:lnTo>
                    <a:pt x="1197" y="223837"/>
                  </a:lnTo>
                  <a:cubicBezTo>
                    <a:pt x="-3347" y="239225"/>
                    <a:pt x="5444" y="255383"/>
                    <a:pt x="20832" y="259927"/>
                  </a:cubicBezTo>
                  <a:cubicBezTo>
                    <a:pt x="20954" y="259963"/>
                    <a:pt x="21077" y="259998"/>
                    <a:pt x="21199" y="260032"/>
                  </a:cubicBezTo>
                  <a:cubicBezTo>
                    <a:pt x="23659" y="260816"/>
                    <a:pt x="26242" y="261139"/>
                    <a:pt x="28819" y="260985"/>
                  </a:cubicBezTo>
                  <a:cubicBezTo>
                    <a:pt x="41626" y="260751"/>
                    <a:pt x="52820" y="252288"/>
                    <a:pt x="56537" y="240030"/>
                  </a:cubicBezTo>
                  <a:lnTo>
                    <a:pt x="94637" y="100965"/>
                  </a:lnTo>
                  <a:lnTo>
                    <a:pt x="94637" y="166687"/>
                  </a:lnTo>
                  <a:lnTo>
                    <a:pt x="94637" y="166687"/>
                  </a:lnTo>
                  <a:lnTo>
                    <a:pt x="40249" y="369570"/>
                  </a:lnTo>
                  <a:lnTo>
                    <a:pt x="94637" y="369570"/>
                  </a:lnTo>
                  <a:lnTo>
                    <a:pt x="94637" y="585788"/>
                  </a:lnTo>
                  <a:lnTo>
                    <a:pt x="151787" y="585788"/>
                  </a:lnTo>
                  <a:lnTo>
                    <a:pt x="151787" y="369570"/>
                  </a:lnTo>
                  <a:lnTo>
                    <a:pt x="189887" y="369570"/>
                  </a:lnTo>
                  <a:lnTo>
                    <a:pt x="189887" y="584835"/>
                  </a:lnTo>
                  <a:lnTo>
                    <a:pt x="247037" y="584835"/>
                  </a:lnTo>
                  <a:lnTo>
                    <a:pt x="247037" y="369570"/>
                  </a:lnTo>
                  <a:lnTo>
                    <a:pt x="258848" y="369570"/>
                  </a:lnTo>
                  <a:close/>
                </a:path>
              </a:pathLst>
            </a:custGeom>
            <a:grpFill/>
            <a:ln w="9525" cap="flat">
              <a:noFill/>
              <a:prstDash val="solid"/>
              <a:miter/>
            </a:ln>
          </p:spPr>
          <p:txBody>
            <a:bodyPr rtlCol="0" anchor="ctr"/>
            <a:lstStyle/>
            <a:p>
              <a:endParaRPr lang="it-IT" sz="1013"/>
            </a:p>
          </p:txBody>
        </p:sp>
        <p:sp>
          <p:nvSpPr>
            <p:cNvPr id="1123" name="Figura a mano libera 1122">
              <a:extLst>
                <a:ext uri="{FF2B5EF4-FFF2-40B4-BE49-F238E27FC236}">
                  <a16:creationId xmlns:a16="http://schemas.microsoft.com/office/drawing/2014/main" id="{545A6660-9B08-304B-A2FA-DF92E13646FA}"/>
                </a:ext>
              </a:extLst>
            </p:cNvPr>
            <p:cNvSpPr/>
            <p:nvPr/>
          </p:nvSpPr>
          <p:spPr>
            <a:xfrm>
              <a:off x="8027064" y="5012783"/>
              <a:ext cx="276225" cy="581025"/>
            </a:xfrm>
            <a:custGeom>
              <a:avLst/>
              <a:gdLst>
                <a:gd name="connsiteX0" fmla="*/ 276892 w 276225"/>
                <a:gd name="connsiteY0" fmla="*/ 223837 h 581025"/>
                <a:gd name="connsiteX1" fmla="*/ 234029 w 276225"/>
                <a:gd name="connsiteY1" fmla="*/ 65723 h 581025"/>
                <a:gd name="connsiteX2" fmla="*/ 225457 w 276225"/>
                <a:gd name="connsiteY2" fmla="*/ 50483 h 581025"/>
                <a:gd name="connsiteX3" fmla="*/ 159734 w 276225"/>
                <a:gd name="connsiteY3" fmla="*/ 8573 h 581025"/>
                <a:gd name="connsiteX4" fmla="*/ 56864 w 276225"/>
                <a:gd name="connsiteY4" fmla="*/ 8573 h 581025"/>
                <a:gd name="connsiteX5" fmla="*/ 2762 w 276225"/>
                <a:gd name="connsiteY5" fmla="*/ 39529 h 581025"/>
                <a:gd name="connsiteX6" fmla="*/ 13811 w 276225"/>
                <a:gd name="connsiteY6" fmla="*/ 59722 h 581025"/>
                <a:gd name="connsiteX7" fmla="*/ 13811 w 276225"/>
                <a:gd name="connsiteY7" fmla="*/ 60198 h 581025"/>
                <a:gd name="connsiteX8" fmla="*/ 13811 w 276225"/>
                <a:gd name="connsiteY8" fmla="*/ 60770 h 581025"/>
                <a:gd name="connsiteX9" fmla="*/ 56769 w 276225"/>
                <a:gd name="connsiteY9" fmla="*/ 219266 h 581025"/>
                <a:gd name="connsiteX10" fmla="*/ 25813 w 276225"/>
                <a:gd name="connsiteY10" fmla="*/ 278225 h 581025"/>
                <a:gd name="connsiteX11" fmla="*/ 12573 w 276225"/>
                <a:gd name="connsiteY11" fmla="*/ 280035 h 581025"/>
                <a:gd name="connsiteX12" fmla="*/ 3048 w 276225"/>
                <a:gd name="connsiteY12" fmla="*/ 278892 h 581025"/>
                <a:gd name="connsiteX13" fmla="*/ 0 w 276225"/>
                <a:gd name="connsiteY13" fmla="*/ 290322 h 581025"/>
                <a:gd name="connsiteX14" fmla="*/ 19907 w 276225"/>
                <a:gd name="connsiteY14" fmla="*/ 364617 h 581025"/>
                <a:gd name="connsiteX15" fmla="*/ 21241 w 276225"/>
                <a:gd name="connsiteY15" fmla="*/ 369570 h 581025"/>
                <a:gd name="connsiteX16" fmla="*/ 33147 w 276225"/>
                <a:gd name="connsiteY16" fmla="*/ 369570 h 581025"/>
                <a:gd name="connsiteX17" fmla="*/ 33147 w 276225"/>
                <a:gd name="connsiteY17" fmla="*/ 585788 h 581025"/>
                <a:gd name="connsiteX18" fmla="*/ 90297 w 276225"/>
                <a:gd name="connsiteY18" fmla="*/ 585788 h 581025"/>
                <a:gd name="connsiteX19" fmla="*/ 90297 w 276225"/>
                <a:gd name="connsiteY19" fmla="*/ 369570 h 581025"/>
                <a:gd name="connsiteX20" fmla="*/ 128397 w 276225"/>
                <a:gd name="connsiteY20" fmla="*/ 369570 h 581025"/>
                <a:gd name="connsiteX21" fmla="*/ 128397 w 276225"/>
                <a:gd name="connsiteY21" fmla="*/ 584835 h 581025"/>
                <a:gd name="connsiteX22" fmla="*/ 185547 w 276225"/>
                <a:gd name="connsiteY22" fmla="*/ 584835 h 581025"/>
                <a:gd name="connsiteX23" fmla="*/ 185547 w 276225"/>
                <a:gd name="connsiteY23" fmla="*/ 369570 h 581025"/>
                <a:gd name="connsiteX24" fmla="*/ 239840 w 276225"/>
                <a:gd name="connsiteY24" fmla="*/ 369570 h 581025"/>
                <a:gd name="connsiteX25" fmla="*/ 185547 w 276225"/>
                <a:gd name="connsiteY25" fmla="*/ 166783 h 581025"/>
                <a:gd name="connsiteX26" fmla="*/ 185547 w 276225"/>
                <a:gd name="connsiteY26" fmla="*/ 100965 h 581025"/>
                <a:gd name="connsiteX27" fmla="*/ 223647 w 276225"/>
                <a:gd name="connsiteY27" fmla="*/ 240030 h 581025"/>
                <a:gd name="connsiteX28" fmla="*/ 251270 w 276225"/>
                <a:gd name="connsiteY28" fmla="*/ 260985 h 581025"/>
                <a:gd name="connsiteX29" fmla="*/ 258890 w 276225"/>
                <a:gd name="connsiteY29" fmla="*/ 260032 h 581025"/>
                <a:gd name="connsiteX30" fmla="*/ 276892 w 276225"/>
                <a:gd name="connsiteY30" fmla="*/ 22383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6225" h="581025">
                  <a:moveTo>
                    <a:pt x="276892" y="223837"/>
                  </a:moveTo>
                  <a:lnTo>
                    <a:pt x="234029" y="65723"/>
                  </a:lnTo>
                  <a:cubicBezTo>
                    <a:pt x="232340" y="60068"/>
                    <a:pt x="229411" y="54863"/>
                    <a:pt x="225457" y="50483"/>
                  </a:cubicBezTo>
                  <a:cubicBezTo>
                    <a:pt x="207200" y="31477"/>
                    <a:pt x="184667" y="17109"/>
                    <a:pt x="159734" y="8573"/>
                  </a:cubicBezTo>
                  <a:cubicBezTo>
                    <a:pt x="126397" y="-2858"/>
                    <a:pt x="90202" y="-2858"/>
                    <a:pt x="56864" y="8573"/>
                  </a:cubicBezTo>
                  <a:cubicBezTo>
                    <a:pt x="36969" y="15231"/>
                    <a:pt x="18584" y="25751"/>
                    <a:pt x="2762" y="39529"/>
                  </a:cubicBezTo>
                  <a:cubicBezTo>
                    <a:pt x="7618" y="45549"/>
                    <a:pt x="11360" y="52387"/>
                    <a:pt x="13811" y="59722"/>
                  </a:cubicBezTo>
                  <a:lnTo>
                    <a:pt x="13811" y="60198"/>
                  </a:lnTo>
                  <a:lnTo>
                    <a:pt x="13811" y="60770"/>
                  </a:lnTo>
                  <a:lnTo>
                    <a:pt x="56769" y="219266"/>
                  </a:lnTo>
                  <a:cubicBezTo>
                    <a:pt x="63365" y="243980"/>
                    <a:pt x="49902" y="269622"/>
                    <a:pt x="25813" y="278225"/>
                  </a:cubicBezTo>
                  <a:cubicBezTo>
                    <a:pt x="21535" y="279579"/>
                    <a:pt x="17057" y="280191"/>
                    <a:pt x="12573" y="280035"/>
                  </a:cubicBezTo>
                  <a:cubicBezTo>
                    <a:pt x="9368" y="279969"/>
                    <a:pt x="6178" y="279586"/>
                    <a:pt x="3048" y="278892"/>
                  </a:cubicBezTo>
                  <a:lnTo>
                    <a:pt x="0" y="290322"/>
                  </a:lnTo>
                  <a:lnTo>
                    <a:pt x="19907" y="364617"/>
                  </a:lnTo>
                  <a:lnTo>
                    <a:pt x="21241" y="369570"/>
                  </a:lnTo>
                  <a:lnTo>
                    <a:pt x="33147" y="369570"/>
                  </a:lnTo>
                  <a:lnTo>
                    <a:pt x="33147" y="585788"/>
                  </a:lnTo>
                  <a:lnTo>
                    <a:pt x="90297" y="585788"/>
                  </a:lnTo>
                  <a:lnTo>
                    <a:pt x="90297" y="369570"/>
                  </a:lnTo>
                  <a:lnTo>
                    <a:pt x="128397" y="369570"/>
                  </a:lnTo>
                  <a:lnTo>
                    <a:pt x="128397" y="584835"/>
                  </a:lnTo>
                  <a:lnTo>
                    <a:pt x="185547" y="584835"/>
                  </a:lnTo>
                  <a:lnTo>
                    <a:pt x="185547" y="369570"/>
                  </a:lnTo>
                  <a:lnTo>
                    <a:pt x="239840" y="369570"/>
                  </a:lnTo>
                  <a:lnTo>
                    <a:pt x="185547" y="166783"/>
                  </a:lnTo>
                  <a:lnTo>
                    <a:pt x="185547" y="100965"/>
                  </a:lnTo>
                  <a:lnTo>
                    <a:pt x="223647" y="240030"/>
                  </a:lnTo>
                  <a:cubicBezTo>
                    <a:pt x="227327" y="252273"/>
                    <a:pt x="238488" y="260740"/>
                    <a:pt x="251270" y="260985"/>
                  </a:cubicBezTo>
                  <a:cubicBezTo>
                    <a:pt x="253847" y="261139"/>
                    <a:pt x="256430" y="260816"/>
                    <a:pt x="258890" y="260032"/>
                  </a:cubicBezTo>
                  <a:cubicBezTo>
                    <a:pt x="273179" y="254255"/>
                    <a:pt x="280906" y="238718"/>
                    <a:pt x="276892" y="223837"/>
                  </a:cubicBezTo>
                  <a:close/>
                </a:path>
              </a:pathLst>
            </a:custGeom>
            <a:grpFill/>
            <a:ln w="9525" cap="flat">
              <a:noFill/>
              <a:prstDash val="solid"/>
              <a:miter/>
            </a:ln>
          </p:spPr>
          <p:txBody>
            <a:bodyPr rtlCol="0" anchor="ctr"/>
            <a:lstStyle/>
            <a:p>
              <a:endParaRPr lang="it-IT" sz="1013"/>
            </a:p>
          </p:txBody>
        </p:sp>
        <p:sp>
          <p:nvSpPr>
            <p:cNvPr id="1124" name="Figura a mano libera 1123">
              <a:extLst>
                <a:ext uri="{FF2B5EF4-FFF2-40B4-BE49-F238E27FC236}">
                  <a16:creationId xmlns:a16="http://schemas.microsoft.com/office/drawing/2014/main" id="{4697C7D0-D0BE-DC4C-8733-C595239EA51A}"/>
                </a:ext>
              </a:extLst>
            </p:cNvPr>
            <p:cNvSpPr/>
            <p:nvPr/>
          </p:nvSpPr>
          <p:spPr>
            <a:xfrm>
              <a:off x="7727163" y="5012783"/>
              <a:ext cx="333375" cy="581025"/>
            </a:xfrm>
            <a:custGeom>
              <a:avLst/>
              <a:gdLst>
                <a:gd name="connsiteX0" fmla="*/ 338477 w 333375"/>
                <a:gd name="connsiteY0" fmla="*/ 223837 h 581025"/>
                <a:gd name="connsiteX1" fmla="*/ 295615 w 333375"/>
                <a:gd name="connsiteY1" fmla="*/ 65723 h 581025"/>
                <a:gd name="connsiteX2" fmla="*/ 287042 w 333375"/>
                <a:gd name="connsiteY2" fmla="*/ 50483 h 581025"/>
                <a:gd name="connsiteX3" fmla="*/ 221320 w 333375"/>
                <a:gd name="connsiteY3" fmla="*/ 8573 h 581025"/>
                <a:gd name="connsiteX4" fmla="*/ 118450 w 333375"/>
                <a:gd name="connsiteY4" fmla="*/ 8573 h 581025"/>
                <a:gd name="connsiteX5" fmla="*/ 52727 w 333375"/>
                <a:gd name="connsiteY5" fmla="*/ 50483 h 581025"/>
                <a:gd name="connsiteX6" fmla="*/ 44059 w 333375"/>
                <a:gd name="connsiteY6" fmla="*/ 65723 h 581025"/>
                <a:gd name="connsiteX7" fmla="*/ 1197 w 333375"/>
                <a:gd name="connsiteY7" fmla="*/ 223837 h 581025"/>
                <a:gd name="connsiteX8" fmla="*/ 20832 w 333375"/>
                <a:gd name="connsiteY8" fmla="*/ 259927 h 581025"/>
                <a:gd name="connsiteX9" fmla="*/ 21199 w 333375"/>
                <a:gd name="connsiteY9" fmla="*/ 260032 h 581025"/>
                <a:gd name="connsiteX10" fmla="*/ 28819 w 333375"/>
                <a:gd name="connsiteY10" fmla="*/ 260985 h 581025"/>
                <a:gd name="connsiteX11" fmla="*/ 56537 w 333375"/>
                <a:gd name="connsiteY11" fmla="*/ 240030 h 581025"/>
                <a:gd name="connsiteX12" fmla="*/ 94637 w 333375"/>
                <a:gd name="connsiteY12" fmla="*/ 100965 h 581025"/>
                <a:gd name="connsiteX13" fmla="*/ 94637 w 333375"/>
                <a:gd name="connsiteY13" fmla="*/ 166687 h 581025"/>
                <a:gd name="connsiteX14" fmla="*/ 94637 w 333375"/>
                <a:gd name="connsiteY14" fmla="*/ 166687 h 581025"/>
                <a:gd name="connsiteX15" fmla="*/ 40249 w 333375"/>
                <a:gd name="connsiteY15" fmla="*/ 369570 h 581025"/>
                <a:gd name="connsiteX16" fmla="*/ 94637 w 333375"/>
                <a:gd name="connsiteY16" fmla="*/ 369570 h 581025"/>
                <a:gd name="connsiteX17" fmla="*/ 94637 w 333375"/>
                <a:gd name="connsiteY17" fmla="*/ 585788 h 581025"/>
                <a:gd name="connsiteX18" fmla="*/ 151787 w 333375"/>
                <a:gd name="connsiteY18" fmla="*/ 585788 h 581025"/>
                <a:gd name="connsiteX19" fmla="*/ 151787 w 333375"/>
                <a:gd name="connsiteY19" fmla="*/ 369570 h 581025"/>
                <a:gd name="connsiteX20" fmla="*/ 189887 w 333375"/>
                <a:gd name="connsiteY20" fmla="*/ 369570 h 581025"/>
                <a:gd name="connsiteX21" fmla="*/ 189887 w 333375"/>
                <a:gd name="connsiteY21" fmla="*/ 584835 h 581025"/>
                <a:gd name="connsiteX22" fmla="*/ 247037 w 333375"/>
                <a:gd name="connsiteY22" fmla="*/ 584835 h 581025"/>
                <a:gd name="connsiteX23" fmla="*/ 247037 w 333375"/>
                <a:gd name="connsiteY23" fmla="*/ 369570 h 581025"/>
                <a:gd name="connsiteX24" fmla="*/ 301330 w 333375"/>
                <a:gd name="connsiteY24" fmla="*/ 369570 h 581025"/>
                <a:gd name="connsiteX25" fmla="*/ 247037 w 333375"/>
                <a:gd name="connsiteY25" fmla="*/ 166783 h 581025"/>
                <a:gd name="connsiteX26" fmla="*/ 247037 w 333375"/>
                <a:gd name="connsiteY26" fmla="*/ 100965 h 581025"/>
                <a:gd name="connsiteX27" fmla="*/ 285137 w 333375"/>
                <a:gd name="connsiteY27" fmla="*/ 240030 h 581025"/>
                <a:gd name="connsiteX28" fmla="*/ 312760 w 333375"/>
                <a:gd name="connsiteY28" fmla="*/ 260985 h 581025"/>
                <a:gd name="connsiteX29" fmla="*/ 320380 w 333375"/>
                <a:gd name="connsiteY29" fmla="*/ 260032 h 581025"/>
                <a:gd name="connsiteX30" fmla="*/ 338477 w 333375"/>
                <a:gd name="connsiteY30" fmla="*/ 22383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3375" h="581025">
                  <a:moveTo>
                    <a:pt x="338477" y="223837"/>
                  </a:moveTo>
                  <a:lnTo>
                    <a:pt x="295615" y="65723"/>
                  </a:lnTo>
                  <a:cubicBezTo>
                    <a:pt x="293925" y="60068"/>
                    <a:pt x="290996" y="54863"/>
                    <a:pt x="287042" y="50483"/>
                  </a:cubicBezTo>
                  <a:cubicBezTo>
                    <a:pt x="268785" y="31477"/>
                    <a:pt x="246252" y="17109"/>
                    <a:pt x="221320" y="8573"/>
                  </a:cubicBezTo>
                  <a:cubicBezTo>
                    <a:pt x="187982" y="-2858"/>
                    <a:pt x="151787" y="-2858"/>
                    <a:pt x="118450" y="8573"/>
                  </a:cubicBezTo>
                  <a:cubicBezTo>
                    <a:pt x="93405" y="16875"/>
                    <a:pt x="70820" y="31278"/>
                    <a:pt x="52727" y="50483"/>
                  </a:cubicBezTo>
                  <a:cubicBezTo>
                    <a:pt x="48903" y="54971"/>
                    <a:pt x="45962" y="60142"/>
                    <a:pt x="44059" y="65723"/>
                  </a:cubicBezTo>
                  <a:lnTo>
                    <a:pt x="1197" y="223837"/>
                  </a:lnTo>
                  <a:cubicBezTo>
                    <a:pt x="-3347" y="239225"/>
                    <a:pt x="5444" y="255383"/>
                    <a:pt x="20832" y="259927"/>
                  </a:cubicBezTo>
                  <a:cubicBezTo>
                    <a:pt x="20954" y="259963"/>
                    <a:pt x="21076" y="259998"/>
                    <a:pt x="21199" y="260032"/>
                  </a:cubicBezTo>
                  <a:cubicBezTo>
                    <a:pt x="23659" y="260816"/>
                    <a:pt x="26242" y="261139"/>
                    <a:pt x="28819" y="260985"/>
                  </a:cubicBezTo>
                  <a:cubicBezTo>
                    <a:pt x="41626" y="260751"/>
                    <a:pt x="52820" y="252288"/>
                    <a:pt x="56537" y="240030"/>
                  </a:cubicBezTo>
                  <a:lnTo>
                    <a:pt x="94637" y="100965"/>
                  </a:lnTo>
                  <a:lnTo>
                    <a:pt x="94637" y="166687"/>
                  </a:lnTo>
                  <a:lnTo>
                    <a:pt x="94637" y="166687"/>
                  </a:lnTo>
                  <a:lnTo>
                    <a:pt x="40249" y="369570"/>
                  </a:lnTo>
                  <a:lnTo>
                    <a:pt x="94637" y="369570"/>
                  </a:lnTo>
                  <a:lnTo>
                    <a:pt x="94637" y="585788"/>
                  </a:lnTo>
                  <a:lnTo>
                    <a:pt x="151787" y="585788"/>
                  </a:lnTo>
                  <a:lnTo>
                    <a:pt x="151787" y="369570"/>
                  </a:lnTo>
                  <a:lnTo>
                    <a:pt x="189887" y="369570"/>
                  </a:lnTo>
                  <a:lnTo>
                    <a:pt x="189887" y="584835"/>
                  </a:lnTo>
                  <a:lnTo>
                    <a:pt x="247037" y="584835"/>
                  </a:lnTo>
                  <a:lnTo>
                    <a:pt x="247037" y="369570"/>
                  </a:lnTo>
                  <a:lnTo>
                    <a:pt x="301330" y="369570"/>
                  </a:lnTo>
                  <a:lnTo>
                    <a:pt x="247037" y="166783"/>
                  </a:lnTo>
                  <a:lnTo>
                    <a:pt x="247037" y="100965"/>
                  </a:lnTo>
                  <a:lnTo>
                    <a:pt x="285137" y="240030"/>
                  </a:lnTo>
                  <a:cubicBezTo>
                    <a:pt x="288817" y="252273"/>
                    <a:pt x="299978" y="260740"/>
                    <a:pt x="312760" y="260985"/>
                  </a:cubicBezTo>
                  <a:cubicBezTo>
                    <a:pt x="315337" y="261139"/>
                    <a:pt x="317920" y="260816"/>
                    <a:pt x="320380" y="260032"/>
                  </a:cubicBezTo>
                  <a:cubicBezTo>
                    <a:pt x="334706" y="254290"/>
                    <a:pt x="342479" y="238744"/>
                    <a:pt x="338477" y="223837"/>
                  </a:cubicBezTo>
                  <a:close/>
                </a:path>
              </a:pathLst>
            </a:custGeom>
            <a:grpFill/>
            <a:ln w="9525" cap="flat">
              <a:noFill/>
              <a:prstDash val="solid"/>
              <a:miter/>
            </a:ln>
          </p:spPr>
          <p:txBody>
            <a:bodyPr rtlCol="0" anchor="ctr"/>
            <a:lstStyle/>
            <a:p>
              <a:endParaRPr lang="it-IT" sz="1013"/>
            </a:p>
          </p:txBody>
        </p:sp>
        <p:sp>
          <p:nvSpPr>
            <p:cNvPr id="1125" name="Figura a mano libera 1124">
              <a:extLst>
                <a:ext uri="{FF2B5EF4-FFF2-40B4-BE49-F238E27FC236}">
                  <a16:creationId xmlns:a16="http://schemas.microsoft.com/office/drawing/2014/main" id="{2FA850D7-6A22-9A45-AB64-C1EDBA40A4A0}"/>
                </a:ext>
              </a:extLst>
            </p:cNvPr>
            <p:cNvSpPr/>
            <p:nvPr/>
          </p:nvSpPr>
          <p:spPr>
            <a:xfrm>
              <a:off x="8067450"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26" name="Figura a mano libera 1125">
              <a:extLst>
                <a:ext uri="{FF2B5EF4-FFF2-40B4-BE49-F238E27FC236}">
                  <a16:creationId xmlns:a16="http://schemas.microsoft.com/office/drawing/2014/main" id="{B45E9DE3-FC0F-0E4B-B5AA-AA486F53FF2F}"/>
                </a:ext>
              </a:extLst>
            </p:cNvPr>
            <p:cNvSpPr/>
            <p:nvPr/>
          </p:nvSpPr>
          <p:spPr>
            <a:xfrm>
              <a:off x="7591200"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27" name="Figura a mano libera 1126">
              <a:extLst>
                <a:ext uri="{FF2B5EF4-FFF2-40B4-BE49-F238E27FC236}">
                  <a16:creationId xmlns:a16="http://schemas.microsoft.com/office/drawing/2014/main" id="{DC3E77FE-6A16-3241-B57F-3D305D0C80C2}"/>
                </a:ext>
              </a:extLst>
            </p:cNvPr>
            <p:cNvSpPr/>
            <p:nvPr/>
          </p:nvSpPr>
          <p:spPr>
            <a:xfrm>
              <a:off x="7829325"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1128" name="Elemento grafico 1037" descr="Gruppo">
            <a:extLst>
              <a:ext uri="{FF2B5EF4-FFF2-40B4-BE49-F238E27FC236}">
                <a16:creationId xmlns:a16="http://schemas.microsoft.com/office/drawing/2014/main" id="{327903CF-32B5-B342-A953-C5278569DC01}"/>
              </a:ext>
            </a:extLst>
          </p:cNvPr>
          <p:cNvGrpSpPr/>
          <p:nvPr/>
        </p:nvGrpSpPr>
        <p:grpSpPr>
          <a:xfrm>
            <a:off x="5926310" y="2571750"/>
            <a:ext cx="218517" cy="218517"/>
            <a:chOff x="7588800" y="4921800"/>
            <a:chExt cx="914400" cy="914400"/>
          </a:xfrm>
          <a:solidFill>
            <a:schemeClr val="accent3"/>
          </a:solidFill>
        </p:grpSpPr>
        <p:sp>
          <p:nvSpPr>
            <p:cNvPr id="1129" name="Figura a mano libera 1128">
              <a:extLst>
                <a:ext uri="{FF2B5EF4-FFF2-40B4-BE49-F238E27FC236}">
                  <a16:creationId xmlns:a16="http://schemas.microsoft.com/office/drawing/2014/main" id="{BC4CF86B-2B28-5245-96AD-0129E63FF2D9}"/>
                </a:ext>
              </a:extLst>
            </p:cNvPr>
            <p:cNvSpPr/>
            <p:nvPr/>
          </p:nvSpPr>
          <p:spPr>
            <a:xfrm>
              <a:off x="82841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0" name="Figura a mano libera 1129">
              <a:extLst>
                <a:ext uri="{FF2B5EF4-FFF2-40B4-BE49-F238E27FC236}">
                  <a16:creationId xmlns:a16="http://schemas.microsoft.com/office/drawing/2014/main" id="{CA279143-3F65-1A4B-83F3-2F113EBE04C7}"/>
                </a:ext>
              </a:extLst>
            </p:cNvPr>
            <p:cNvSpPr/>
            <p:nvPr/>
          </p:nvSpPr>
          <p:spPr>
            <a:xfrm>
              <a:off x="77126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3" name="Figura a mano libera 1132">
              <a:extLst>
                <a:ext uri="{FF2B5EF4-FFF2-40B4-BE49-F238E27FC236}">
                  <a16:creationId xmlns:a16="http://schemas.microsoft.com/office/drawing/2014/main" id="{31FBA27E-DB4A-5643-AAAC-A95900821400}"/>
                </a:ext>
              </a:extLst>
            </p:cNvPr>
            <p:cNvSpPr/>
            <p:nvPr/>
          </p:nvSpPr>
          <p:spPr>
            <a:xfrm>
              <a:off x="80936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4" name="Figura a mano libera 1133">
              <a:extLst>
                <a:ext uri="{FF2B5EF4-FFF2-40B4-BE49-F238E27FC236}">
                  <a16:creationId xmlns:a16="http://schemas.microsoft.com/office/drawing/2014/main" id="{28885F0B-376C-F44E-8595-69DAC32059FB}"/>
                </a:ext>
              </a:extLst>
            </p:cNvPr>
            <p:cNvSpPr/>
            <p:nvPr/>
          </p:nvSpPr>
          <p:spPr>
            <a:xfrm>
              <a:off x="79031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5" name="Figura a mano libera 1134">
              <a:extLst>
                <a:ext uri="{FF2B5EF4-FFF2-40B4-BE49-F238E27FC236}">
                  <a16:creationId xmlns:a16="http://schemas.microsoft.com/office/drawing/2014/main" id="{75E34859-8B61-EA43-9EDE-6BF72A8F7FE6}"/>
                </a:ext>
              </a:extLst>
            </p:cNvPr>
            <p:cNvSpPr/>
            <p:nvPr/>
          </p:nvSpPr>
          <p:spPr>
            <a:xfrm>
              <a:off x="7646243" y="5217075"/>
              <a:ext cx="790575" cy="428625"/>
            </a:xfrm>
            <a:custGeom>
              <a:avLst/>
              <a:gdLst>
                <a:gd name="connsiteX0" fmla="*/ 798855 w 790575"/>
                <a:gd name="connsiteY0" fmla="*/ 176213 h 428625"/>
                <a:gd name="connsiteX1" fmla="*/ 768375 w 790575"/>
                <a:gd name="connsiteY1" fmla="*/ 37148 h 428625"/>
                <a:gd name="connsiteX2" fmla="*/ 761708 w 790575"/>
                <a:gd name="connsiteY2" fmla="*/ 26670 h 428625"/>
                <a:gd name="connsiteX3" fmla="*/ 723608 w 790575"/>
                <a:gd name="connsiteY3" fmla="*/ 6668 h 428625"/>
                <a:gd name="connsiteX4" fmla="*/ 685508 w 790575"/>
                <a:gd name="connsiteY4" fmla="*/ 0 h 428625"/>
                <a:gd name="connsiteX5" fmla="*/ 647408 w 790575"/>
                <a:gd name="connsiteY5" fmla="*/ 6668 h 428625"/>
                <a:gd name="connsiteX6" fmla="*/ 609308 w 790575"/>
                <a:gd name="connsiteY6" fmla="*/ 26670 h 428625"/>
                <a:gd name="connsiteX7" fmla="*/ 602640 w 790575"/>
                <a:gd name="connsiteY7" fmla="*/ 37148 h 428625"/>
                <a:gd name="connsiteX8" fmla="*/ 590258 w 790575"/>
                <a:gd name="connsiteY8" fmla="*/ 93345 h 428625"/>
                <a:gd name="connsiteX9" fmla="*/ 590258 w 790575"/>
                <a:gd name="connsiteY9" fmla="*/ 93345 h 428625"/>
                <a:gd name="connsiteX10" fmla="*/ 577875 w 790575"/>
                <a:gd name="connsiteY10" fmla="*/ 37148 h 428625"/>
                <a:gd name="connsiteX11" fmla="*/ 571208 w 790575"/>
                <a:gd name="connsiteY11" fmla="*/ 26670 h 428625"/>
                <a:gd name="connsiteX12" fmla="*/ 533108 w 790575"/>
                <a:gd name="connsiteY12" fmla="*/ 6668 h 428625"/>
                <a:gd name="connsiteX13" fmla="*/ 495008 w 790575"/>
                <a:gd name="connsiteY13" fmla="*/ 0 h 428625"/>
                <a:gd name="connsiteX14" fmla="*/ 456908 w 790575"/>
                <a:gd name="connsiteY14" fmla="*/ 6668 h 428625"/>
                <a:gd name="connsiteX15" fmla="*/ 418808 w 790575"/>
                <a:gd name="connsiteY15" fmla="*/ 26670 h 428625"/>
                <a:gd name="connsiteX16" fmla="*/ 412140 w 790575"/>
                <a:gd name="connsiteY16" fmla="*/ 37148 h 428625"/>
                <a:gd name="connsiteX17" fmla="*/ 399758 w 790575"/>
                <a:gd name="connsiteY17" fmla="*/ 92393 h 428625"/>
                <a:gd name="connsiteX18" fmla="*/ 399758 w 790575"/>
                <a:gd name="connsiteY18" fmla="*/ 93345 h 428625"/>
                <a:gd name="connsiteX19" fmla="*/ 387375 w 790575"/>
                <a:gd name="connsiteY19" fmla="*/ 37148 h 428625"/>
                <a:gd name="connsiteX20" fmla="*/ 380708 w 790575"/>
                <a:gd name="connsiteY20" fmla="*/ 26670 h 428625"/>
                <a:gd name="connsiteX21" fmla="*/ 342608 w 790575"/>
                <a:gd name="connsiteY21" fmla="*/ 6668 h 428625"/>
                <a:gd name="connsiteX22" fmla="*/ 304508 w 790575"/>
                <a:gd name="connsiteY22" fmla="*/ 0 h 428625"/>
                <a:gd name="connsiteX23" fmla="*/ 266408 w 790575"/>
                <a:gd name="connsiteY23" fmla="*/ 6668 h 428625"/>
                <a:gd name="connsiteX24" fmla="*/ 228307 w 790575"/>
                <a:gd name="connsiteY24" fmla="*/ 26670 h 428625"/>
                <a:gd name="connsiteX25" fmla="*/ 221640 w 790575"/>
                <a:gd name="connsiteY25" fmla="*/ 37148 h 428625"/>
                <a:gd name="connsiteX26" fmla="*/ 209257 w 790575"/>
                <a:gd name="connsiteY26" fmla="*/ 92393 h 428625"/>
                <a:gd name="connsiteX27" fmla="*/ 209257 w 790575"/>
                <a:gd name="connsiteY27" fmla="*/ 92393 h 428625"/>
                <a:gd name="connsiteX28" fmla="*/ 196875 w 790575"/>
                <a:gd name="connsiteY28" fmla="*/ 37148 h 428625"/>
                <a:gd name="connsiteX29" fmla="*/ 190207 w 790575"/>
                <a:gd name="connsiteY29" fmla="*/ 26670 h 428625"/>
                <a:gd name="connsiteX30" fmla="*/ 152107 w 790575"/>
                <a:gd name="connsiteY30" fmla="*/ 6668 h 428625"/>
                <a:gd name="connsiteX31" fmla="*/ 114007 w 790575"/>
                <a:gd name="connsiteY31" fmla="*/ 0 h 428625"/>
                <a:gd name="connsiteX32" fmla="*/ 75907 w 790575"/>
                <a:gd name="connsiteY32" fmla="*/ 6668 h 428625"/>
                <a:gd name="connsiteX33" fmla="*/ 37807 w 790575"/>
                <a:gd name="connsiteY33" fmla="*/ 26670 h 428625"/>
                <a:gd name="connsiteX34" fmla="*/ 31140 w 790575"/>
                <a:gd name="connsiteY34" fmla="*/ 37148 h 428625"/>
                <a:gd name="connsiteX35" fmla="*/ 660 w 790575"/>
                <a:gd name="connsiteY35" fmla="*/ 175260 h 428625"/>
                <a:gd name="connsiteX36" fmla="*/ 15900 w 790575"/>
                <a:gd name="connsiteY36" fmla="*/ 199073 h 428625"/>
                <a:gd name="connsiteX37" fmla="*/ 18757 w 790575"/>
                <a:gd name="connsiteY37" fmla="*/ 199073 h 428625"/>
                <a:gd name="connsiteX38" fmla="*/ 37807 w 790575"/>
                <a:gd name="connsiteY38" fmla="*/ 183833 h 428625"/>
                <a:gd name="connsiteX39" fmla="*/ 66382 w 790575"/>
                <a:gd name="connsiteY39" fmla="*/ 57150 h 428625"/>
                <a:gd name="connsiteX40" fmla="*/ 66382 w 790575"/>
                <a:gd name="connsiteY40" fmla="*/ 124777 h 428625"/>
                <a:gd name="connsiteX41" fmla="*/ 37807 w 790575"/>
                <a:gd name="connsiteY41" fmla="*/ 266700 h 428625"/>
                <a:gd name="connsiteX42" fmla="*/ 66382 w 790575"/>
                <a:gd name="connsiteY42" fmla="*/ 266700 h 428625"/>
                <a:gd name="connsiteX43" fmla="*/ 66382 w 790575"/>
                <a:gd name="connsiteY43" fmla="*/ 428625 h 428625"/>
                <a:gd name="connsiteX44" fmla="*/ 104482 w 790575"/>
                <a:gd name="connsiteY44" fmla="*/ 428625 h 428625"/>
                <a:gd name="connsiteX45" fmla="*/ 104482 w 790575"/>
                <a:gd name="connsiteY45" fmla="*/ 266700 h 428625"/>
                <a:gd name="connsiteX46" fmla="*/ 123532 w 790575"/>
                <a:gd name="connsiteY46" fmla="*/ 266700 h 428625"/>
                <a:gd name="connsiteX47" fmla="*/ 123532 w 790575"/>
                <a:gd name="connsiteY47" fmla="*/ 428625 h 428625"/>
                <a:gd name="connsiteX48" fmla="*/ 161632 w 790575"/>
                <a:gd name="connsiteY48" fmla="*/ 428625 h 428625"/>
                <a:gd name="connsiteX49" fmla="*/ 161632 w 790575"/>
                <a:gd name="connsiteY49" fmla="*/ 266700 h 428625"/>
                <a:gd name="connsiteX50" fmla="*/ 190207 w 790575"/>
                <a:gd name="connsiteY50" fmla="*/ 266700 h 428625"/>
                <a:gd name="connsiteX51" fmla="*/ 161632 w 790575"/>
                <a:gd name="connsiteY51" fmla="*/ 124777 h 428625"/>
                <a:gd name="connsiteX52" fmla="*/ 161632 w 790575"/>
                <a:gd name="connsiteY52" fmla="*/ 57150 h 428625"/>
                <a:gd name="connsiteX53" fmla="*/ 190207 w 790575"/>
                <a:gd name="connsiteY53" fmla="*/ 184785 h 428625"/>
                <a:gd name="connsiteX54" fmla="*/ 208305 w 790575"/>
                <a:gd name="connsiteY54" fmla="*/ 200025 h 428625"/>
                <a:gd name="connsiteX55" fmla="*/ 208305 w 790575"/>
                <a:gd name="connsiteY55" fmla="*/ 200025 h 428625"/>
                <a:gd name="connsiteX56" fmla="*/ 226402 w 790575"/>
                <a:gd name="connsiteY56" fmla="*/ 184785 h 428625"/>
                <a:gd name="connsiteX57" fmla="*/ 256882 w 790575"/>
                <a:gd name="connsiteY57" fmla="*/ 57150 h 428625"/>
                <a:gd name="connsiteX58" fmla="*/ 256882 w 790575"/>
                <a:gd name="connsiteY58" fmla="*/ 209550 h 428625"/>
                <a:gd name="connsiteX59" fmla="*/ 256882 w 790575"/>
                <a:gd name="connsiteY59" fmla="*/ 428625 h 428625"/>
                <a:gd name="connsiteX60" fmla="*/ 294983 w 790575"/>
                <a:gd name="connsiteY60" fmla="*/ 428625 h 428625"/>
                <a:gd name="connsiteX61" fmla="*/ 294983 w 790575"/>
                <a:gd name="connsiteY61" fmla="*/ 209550 h 428625"/>
                <a:gd name="connsiteX62" fmla="*/ 314033 w 790575"/>
                <a:gd name="connsiteY62" fmla="*/ 209550 h 428625"/>
                <a:gd name="connsiteX63" fmla="*/ 314033 w 790575"/>
                <a:gd name="connsiteY63" fmla="*/ 428625 h 428625"/>
                <a:gd name="connsiteX64" fmla="*/ 352133 w 790575"/>
                <a:gd name="connsiteY64" fmla="*/ 428625 h 428625"/>
                <a:gd name="connsiteX65" fmla="*/ 352133 w 790575"/>
                <a:gd name="connsiteY65" fmla="*/ 209550 h 428625"/>
                <a:gd name="connsiteX66" fmla="*/ 352133 w 790575"/>
                <a:gd name="connsiteY66" fmla="*/ 57150 h 428625"/>
                <a:gd name="connsiteX67" fmla="*/ 380708 w 790575"/>
                <a:gd name="connsiteY67" fmla="*/ 184785 h 428625"/>
                <a:gd name="connsiteX68" fmla="*/ 399758 w 790575"/>
                <a:gd name="connsiteY68" fmla="*/ 200025 h 428625"/>
                <a:gd name="connsiteX69" fmla="*/ 399758 w 790575"/>
                <a:gd name="connsiteY69" fmla="*/ 200025 h 428625"/>
                <a:gd name="connsiteX70" fmla="*/ 399758 w 790575"/>
                <a:gd name="connsiteY70" fmla="*/ 200025 h 428625"/>
                <a:gd name="connsiteX71" fmla="*/ 417855 w 790575"/>
                <a:gd name="connsiteY71" fmla="*/ 184785 h 428625"/>
                <a:gd name="connsiteX72" fmla="*/ 447383 w 790575"/>
                <a:gd name="connsiteY72" fmla="*/ 57150 h 428625"/>
                <a:gd name="connsiteX73" fmla="*/ 447383 w 790575"/>
                <a:gd name="connsiteY73" fmla="*/ 125730 h 428625"/>
                <a:gd name="connsiteX74" fmla="*/ 418808 w 790575"/>
                <a:gd name="connsiteY74" fmla="*/ 266700 h 428625"/>
                <a:gd name="connsiteX75" fmla="*/ 447383 w 790575"/>
                <a:gd name="connsiteY75" fmla="*/ 266700 h 428625"/>
                <a:gd name="connsiteX76" fmla="*/ 447383 w 790575"/>
                <a:gd name="connsiteY76" fmla="*/ 428625 h 428625"/>
                <a:gd name="connsiteX77" fmla="*/ 485483 w 790575"/>
                <a:gd name="connsiteY77" fmla="*/ 428625 h 428625"/>
                <a:gd name="connsiteX78" fmla="*/ 485483 w 790575"/>
                <a:gd name="connsiteY78" fmla="*/ 266700 h 428625"/>
                <a:gd name="connsiteX79" fmla="*/ 504533 w 790575"/>
                <a:gd name="connsiteY79" fmla="*/ 266700 h 428625"/>
                <a:gd name="connsiteX80" fmla="*/ 504533 w 790575"/>
                <a:gd name="connsiteY80" fmla="*/ 428625 h 428625"/>
                <a:gd name="connsiteX81" fmla="*/ 542633 w 790575"/>
                <a:gd name="connsiteY81" fmla="*/ 428625 h 428625"/>
                <a:gd name="connsiteX82" fmla="*/ 542633 w 790575"/>
                <a:gd name="connsiteY82" fmla="*/ 266700 h 428625"/>
                <a:gd name="connsiteX83" fmla="*/ 571208 w 790575"/>
                <a:gd name="connsiteY83" fmla="*/ 266700 h 428625"/>
                <a:gd name="connsiteX84" fmla="*/ 542633 w 790575"/>
                <a:gd name="connsiteY84" fmla="*/ 123825 h 428625"/>
                <a:gd name="connsiteX85" fmla="*/ 542633 w 790575"/>
                <a:gd name="connsiteY85" fmla="*/ 57150 h 428625"/>
                <a:gd name="connsiteX86" fmla="*/ 571208 w 790575"/>
                <a:gd name="connsiteY86" fmla="*/ 184785 h 428625"/>
                <a:gd name="connsiteX87" fmla="*/ 590258 w 790575"/>
                <a:gd name="connsiteY87" fmla="*/ 200025 h 428625"/>
                <a:gd name="connsiteX88" fmla="*/ 590258 w 790575"/>
                <a:gd name="connsiteY88" fmla="*/ 200025 h 428625"/>
                <a:gd name="connsiteX89" fmla="*/ 590258 w 790575"/>
                <a:gd name="connsiteY89" fmla="*/ 200025 h 428625"/>
                <a:gd name="connsiteX90" fmla="*/ 590258 w 790575"/>
                <a:gd name="connsiteY90" fmla="*/ 200025 h 428625"/>
                <a:gd name="connsiteX91" fmla="*/ 609308 w 790575"/>
                <a:gd name="connsiteY91" fmla="*/ 184785 h 428625"/>
                <a:gd name="connsiteX92" fmla="*/ 637883 w 790575"/>
                <a:gd name="connsiteY92" fmla="*/ 57150 h 428625"/>
                <a:gd name="connsiteX93" fmla="*/ 637883 w 790575"/>
                <a:gd name="connsiteY93" fmla="*/ 209550 h 428625"/>
                <a:gd name="connsiteX94" fmla="*/ 637883 w 790575"/>
                <a:gd name="connsiteY94" fmla="*/ 428625 h 428625"/>
                <a:gd name="connsiteX95" fmla="*/ 675983 w 790575"/>
                <a:gd name="connsiteY95" fmla="*/ 428625 h 428625"/>
                <a:gd name="connsiteX96" fmla="*/ 675983 w 790575"/>
                <a:gd name="connsiteY96" fmla="*/ 209550 h 428625"/>
                <a:gd name="connsiteX97" fmla="*/ 695033 w 790575"/>
                <a:gd name="connsiteY97" fmla="*/ 209550 h 428625"/>
                <a:gd name="connsiteX98" fmla="*/ 695033 w 790575"/>
                <a:gd name="connsiteY98" fmla="*/ 428625 h 428625"/>
                <a:gd name="connsiteX99" fmla="*/ 733133 w 790575"/>
                <a:gd name="connsiteY99" fmla="*/ 428625 h 428625"/>
                <a:gd name="connsiteX100" fmla="*/ 733133 w 790575"/>
                <a:gd name="connsiteY100" fmla="*/ 209550 h 428625"/>
                <a:gd name="connsiteX101" fmla="*/ 733133 w 790575"/>
                <a:gd name="connsiteY101" fmla="*/ 57150 h 428625"/>
                <a:gd name="connsiteX102" fmla="*/ 761708 w 790575"/>
                <a:gd name="connsiteY102" fmla="*/ 184785 h 428625"/>
                <a:gd name="connsiteX103" fmla="*/ 780758 w 790575"/>
                <a:gd name="connsiteY103" fmla="*/ 200025 h 428625"/>
                <a:gd name="connsiteX104" fmla="*/ 787425 w 790575"/>
                <a:gd name="connsiteY104" fmla="*/ 199073 h 428625"/>
                <a:gd name="connsiteX105" fmla="*/ 798855 w 790575"/>
                <a:gd name="connsiteY105" fmla="*/ 17621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790575" h="428625">
                  <a:moveTo>
                    <a:pt x="798855" y="176213"/>
                  </a:moveTo>
                  <a:lnTo>
                    <a:pt x="768375" y="37148"/>
                  </a:lnTo>
                  <a:cubicBezTo>
                    <a:pt x="767423" y="33338"/>
                    <a:pt x="765518" y="29527"/>
                    <a:pt x="761708" y="26670"/>
                  </a:cubicBezTo>
                  <a:cubicBezTo>
                    <a:pt x="750278" y="18098"/>
                    <a:pt x="737895" y="10477"/>
                    <a:pt x="723608" y="6668"/>
                  </a:cubicBezTo>
                  <a:cubicBezTo>
                    <a:pt x="711225" y="2857"/>
                    <a:pt x="698843" y="0"/>
                    <a:pt x="685508" y="0"/>
                  </a:cubicBezTo>
                  <a:cubicBezTo>
                    <a:pt x="672173" y="0"/>
                    <a:pt x="658837" y="1905"/>
                    <a:pt x="647408" y="6668"/>
                  </a:cubicBezTo>
                  <a:cubicBezTo>
                    <a:pt x="633120" y="11430"/>
                    <a:pt x="620737" y="18098"/>
                    <a:pt x="609308" y="26670"/>
                  </a:cubicBezTo>
                  <a:cubicBezTo>
                    <a:pt x="605498" y="29527"/>
                    <a:pt x="603593" y="33338"/>
                    <a:pt x="602640" y="37148"/>
                  </a:cubicBezTo>
                  <a:lnTo>
                    <a:pt x="590258" y="93345"/>
                  </a:lnTo>
                  <a:lnTo>
                    <a:pt x="590258" y="93345"/>
                  </a:lnTo>
                  <a:lnTo>
                    <a:pt x="577875" y="37148"/>
                  </a:lnTo>
                  <a:cubicBezTo>
                    <a:pt x="576923" y="33338"/>
                    <a:pt x="575018" y="29527"/>
                    <a:pt x="571208" y="26670"/>
                  </a:cubicBezTo>
                  <a:cubicBezTo>
                    <a:pt x="559778" y="18098"/>
                    <a:pt x="547395" y="10477"/>
                    <a:pt x="533108" y="6668"/>
                  </a:cubicBezTo>
                  <a:cubicBezTo>
                    <a:pt x="520725" y="2857"/>
                    <a:pt x="508343" y="0"/>
                    <a:pt x="495008" y="0"/>
                  </a:cubicBezTo>
                  <a:cubicBezTo>
                    <a:pt x="481672" y="0"/>
                    <a:pt x="468338" y="1905"/>
                    <a:pt x="456908" y="6668"/>
                  </a:cubicBezTo>
                  <a:cubicBezTo>
                    <a:pt x="442620" y="11430"/>
                    <a:pt x="430238" y="18098"/>
                    <a:pt x="418808" y="26670"/>
                  </a:cubicBezTo>
                  <a:cubicBezTo>
                    <a:pt x="414997" y="29527"/>
                    <a:pt x="413093" y="33338"/>
                    <a:pt x="412140" y="37148"/>
                  </a:cubicBezTo>
                  <a:lnTo>
                    <a:pt x="399758" y="92393"/>
                  </a:lnTo>
                  <a:lnTo>
                    <a:pt x="399758" y="93345"/>
                  </a:lnTo>
                  <a:lnTo>
                    <a:pt x="387375" y="37148"/>
                  </a:lnTo>
                  <a:cubicBezTo>
                    <a:pt x="386422" y="33338"/>
                    <a:pt x="384518" y="29527"/>
                    <a:pt x="380708" y="26670"/>
                  </a:cubicBezTo>
                  <a:cubicBezTo>
                    <a:pt x="369277" y="18098"/>
                    <a:pt x="356895" y="10477"/>
                    <a:pt x="342608" y="6668"/>
                  </a:cubicBezTo>
                  <a:cubicBezTo>
                    <a:pt x="330225" y="2857"/>
                    <a:pt x="317843" y="0"/>
                    <a:pt x="304508" y="0"/>
                  </a:cubicBezTo>
                  <a:cubicBezTo>
                    <a:pt x="291172" y="0"/>
                    <a:pt x="277838" y="1905"/>
                    <a:pt x="266408" y="6668"/>
                  </a:cubicBezTo>
                  <a:cubicBezTo>
                    <a:pt x="252120" y="11430"/>
                    <a:pt x="239738" y="18098"/>
                    <a:pt x="228307" y="26670"/>
                  </a:cubicBezTo>
                  <a:cubicBezTo>
                    <a:pt x="224498" y="29527"/>
                    <a:pt x="222592" y="33338"/>
                    <a:pt x="221640" y="37148"/>
                  </a:cubicBezTo>
                  <a:lnTo>
                    <a:pt x="209257" y="92393"/>
                  </a:lnTo>
                  <a:lnTo>
                    <a:pt x="209257" y="92393"/>
                  </a:lnTo>
                  <a:lnTo>
                    <a:pt x="196875" y="37148"/>
                  </a:lnTo>
                  <a:cubicBezTo>
                    <a:pt x="195923" y="33338"/>
                    <a:pt x="194017" y="29527"/>
                    <a:pt x="190207" y="26670"/>
                  </a:cubicBezTo>
                  <a:cubicBezTo>
                    <a:pt x="178777" y="18098"/>
                    <a:pt x="166395" y="10477"/>
                    <a:pt x="152107" y="6668"/>
                  </a:cubicBezTo>
                  <a:cubicBezTo>
                    <a:pt x="139725" y="2857"/>
                    <a:pt x="127342" y="0"/>
                    <a:pt x="114007" y="0"/>
                  </a:cubicBezTo>
                  <a:cubicBezTo>
                    <a:pt x="100672" y="0"/>
                    <a:pt x="87337" y="1905"/>
                    <a:pt x="75907" y="6668"/>
                  </a:cubicBezTo>
                  <a:cubicBezTo>
                    <a:pt x="61620" y="11430"/>
                    <a:pt x="49237" y="18098"/>
                    <a:pt x="37807" y="26670"/>
                  </a:cubicBezTo>
                  <a:cubicBezTo>
                    <a:pt x="33997" y="29527"/>
                    <a:pt x="32092" y="33338"/>
                    <a:pt x="31140" y="37148"/>
                  </a:cubicBezTo>
                  <a:lnTo>
                    <a:pt x="660" y="175260"/>
                  </a:lnTo>
                  <a:cubicBezTo>
                    <a:pt x="-2198" y="185738"/>
                    <a:pt x="4470" y="197168"/>
                    <a:pt x="15900" y="199073"/>
                  </a:cubicBezTo>
                  <a:cubicBezTo>
                    <a:pt x="16852" y="199073"/>
                    <a:pt x="17805" y="199073"/>
                    <a:pt x="18757" y="199073"/>
                  </a:cubicBezTo>
                  <a:cubicBezTo>
                    <a:pt x="27330" y="199073"/>
                    <a:pt x="34950" y="193358"/>
                    <a:pt x="37807" y="183833"/>
                  </a:cubicBezTo>
                  <a:lnTo>
                    <a:pt x="66382" y="57150"/>
                  </a:lnTo>
                  <a:lnTo>
                    <a:pt x="66382" y="124777"/>
                  </a:lnTo>
                  <a:lnTo>
                    <a:pt x="37807" y="266700"/>
                  </a:lnTo>
                  <a:lnTo>
                    <a:pt x="66382" y="266700"/>
                  </a:lnTo>
                  <a:lnTo>
                    <a:pt x="66382" y="428625"/>
                  </a:lnTo>
                  <a:lnTo>
                    <a:pt x="104482" y="428625"/>
                  </a:lnTo>
                  <a:lnTo>
                    <a:pt x="104482" y="266700"/>
                  </a:lnTo>
                  <a:lnTo>
                    <a:pt x="123532" y="266700"/>
                  </a:lnTo>
                  <a:lnTo>
                    <a:pt x="123532" y="428625"/>
                  </a:lnTo>
                  <a:lnTo>
                    <a:pt x="161632" y="428625"/>
                  </a:lnTo>
                  <a:lnTo>
                    <a:pt x="161632" y="266700"/>
                  </a:lnTo>
                  <a:lnTo>
                    <a:pt x="190207" y="266700"/>
                  </a:lnTo>
                  <a:lnTo>
                    <a:pt x="161632" y="124777"/>
                  </a:lnTo>
                  <a:lnTo>
                    <a:pt x="161632" y="57150"/>
                  </a:lnTo>
                  <a:lnTo>
                    <a:pt x="190207" y="184785"/>
                  </a:lnTo>
                  <a:cubicBezTo>
                    <a:pt x="192113" y="193358"/>
                    <a:pt x="199732" y="200025"/>
                    <a:pt x="208305" y="200025"/>
                  </a:cubicBezTo>
                  <a:lnTo>
                    <a:pt x="208305" y="200025"/>
                  </a:lnTo>
                  <a:cubicBezTo>
                    <a:pt x="216877" y="200025"/>
                    <a:pt x="224498" y="194310"/>
                    <a:pt x="226402" y="184785"/>
                  </a:cubicBezTo>
                  <a:lnTo>
                    <a:pt x="256882" y="57150"/>
                  </a:lnTo>
                  <a:lnTo>
                    <a:pt x="256882" y="209550"/>
                  </a:lnTo>
                  <a:lnTo>
                    <a:pt x="256882" y="428625"/>
                  </a:lnTo>
                  <a:lnTo>
                    <a:pt x="294983" y="428625"/>
                  </a:lnTo>
                  <a:lnTo>
                    <a:pt x="294983" y="209550"/>
                  </a:lnTo>
                  <a:lnTo>
                    <a:pt x="314033" y="209550"/>
                  </a:lnTo>
                  <a:lnTo>
                    <a:pt x="314033" y="428625"/>
                  </a:lnTo>
                  <a:lnTo>
                    <a:pt x="352133" y="428625"/>
                  </a:lnTo>
                  <a:lnTo>
                    <a:pt x="352133" y="209550"/>
                  </a:lnTo>
                  <a:lnTo>
                    <a:pt x="352133" y="57150"/>
                  </a:lnTo>
                  <a:lnTo>
                    <a:pt x="380708" y="184785"/>
                  </a:lnTo>
                  <a:cubicBezTo>
                    <a:pt x="382613" y="193358"/>
                    <a:pt x="390233" y="200025"/>
                    <a:pt x="399758" y="200025"/>
                  </a:cubicBezTo>
                  <a:cubicBezTo>
                    <a:pt x="399758" y="200025"/>
                    <a:pt x="399758" y="200025"/>
                    <a:pt x="399758" y="200025"/>
                  </a:cubicBezTo>
                  <a:lnTo>
                    <a:pt x="399758" y="200025"/>
                  </a:lnTo>
                  <a:cubicBezTo>
                    <a:pt x="408330" y="200025"/>
                    <a:pt x="415950" y="194310"/>
                    <a:pt x="417855" y="184785"/>
                  </a:cubicBezTo>
                  <a:lnTo>
                    <a:pt x="447383" y="57150"/>
                  </a:lnTo>
                  <a:lnTo>
                    <a:pt x="447383" y="125730"/>
                  </a:lnTo>
                  <a:lnTo>
                    <a:pt x="418808" y="266700"/>
                  </a:lnTo>
                  <a:lnTo>
                    <a:pt x="447383" y="266700"/>
                  </a:lnTo>
                  <a:lnTo>
                    <a:pt x="447383" y="428625"/>
                  </a:lnTo>
                  <a:lnTo>
                    <a:pt x="485483" y="428625"/>
                  </a:lnTo>
                  <a:lnTo>
                    <a:pt x="485483" y="266700"/>
                  </a:lnTo>
                  <a:lnTo>
                    <a:pt x="504533" y="266700"/>
                  </a:lnTo>
                  <a:lnTo>
                    <a:pt x="504533" y="428625"/>
                  </a:lnTo>
                  <a:lnTo>
                    <a:pt x="542633" y="428625"/>
                  </a:lnTo>
                  <a:lnTo>
                    <a:pt x="542633" y="266700"/>
                  </a:lnTo>
                  <a:lnTo>
                    <a:pt x="571208" y="266700"/>
                  </a:lnTo>
                  <a:lnTo>
                    <a:pt x="542633" y="123825"/>
                  </a:lnTo>
                  <a:lnTo>
                    <a:pt x="542633" y="57150"/>
                  </a:lnTo>
                  <a:lnTo>
                    <a:pt x="571208" y="184785"/>
                  </a:lnTo>
                  <a:cubicBezTo>
                    <a:pt x="573112" y="193358"/>
                    <a:pt x="580733" y="200025"/>
                    <a:pt x="590258" y="200025"/>
                  </a:cubicBezTo>
                  <a:cubicBezTo>
                    <a:pt x="590258" y="200025"/>
                    <a:pt x="590258" y="200025"/>
                    <a:pt x="590258" y="200025"/>
                  </a:cubicBezTo>
                  <a:lnTo>
                    <a:pt x="590258" y="200025"/>
                  </a:lnTo>
                  <a:cubicBezTo>
                    <a:pt x="590258" y="200025"/>
                    <a:pt x="590258" y="200025"/>
                    <a:pt x="590258" y="200025"/>
                  </a:cubicBezTo>
                  <a:cubicBezTo>
                    <a:pt x="598830" y="200025"/>
                    <a:pt x="606450" y="194310"/>
                    <a:pt x="609308" y="184785"/>
                  </a:cubicBezTo>
                  <a:lnTo>
                    <a:pt x="637883" y="57150"/>
                  </a:lnTo>
                  <a:lnTo>
                    <a:pt x="637883" y="209550"/>
                  </a:lnTo>
                  <a:lnTo>
                    <a:pt x="637883" y="428625"/>
                  </a:lnTo>
                  <a:lnTo>
                    <a:pt x="675983" y="428625"/>
                  </a:lnTo>
                  <a:lnTo>
                    <a:pt x="675983" y="209550"/>
                  </a:lnTo>
                  <a:lnTo>
                    <a:pt x="695033" y="209550"/>
                  </a:lnTo>
                  <a:lnTo>
                    <a:pt x="695033" y="428625"/>
                  </a:lnTo>
                  <a:lnTo>
                    <a:pt x="733133" y="428625"/>
                  </a:lnTo>
                  <a:lnTo>
                    <a:pt x="733133" y="209550"/>
                  </a:lnTo>
                  <a:lnTo>
                    <a:pt x="733133" y="57150"/>
                  </a:lnTo>
                  <a:lnTo>
                    <a:pt x="761708" y="184785"/>
                  </a:lnTo>
                  <a:cubicBezTo>
                    <a:pt x="763612" y="193358"/>
                    <a:pt x="771233" y="200025"/>
                    <a:pt x="780758" y="200025"/>
                  </a:cubicBezTo>
                  <a:cubicBezTo>
                    <a:pt x="782662" y="200025"/>
                    <a:pt x="785520" y="200025"/>
                    <a:pt x="787425" y="199073"/>
                  </a:cubicBezTo>
                  <a:cubicBezTo>
                    <a:pt x="795998" y="195263"/>
                    <a:pt x="800760" y="185738"/>
                    <a:pt x="798855" y="176213"/>
                  </a:cubicBezTo>
                  <a:close/>
                </a:path>
              </a:pathLst>
            </a:custGeom>
            <a:grpFill/>
            <a:ln w="9525" cap="flat">
              <a:noFill/>
              <a:prstDash val="solid"/>
              <a:miter/>
            </a:ln>
          </p:spPr>
          <p:txBody>
            <a:bodyPr rtlCol="0" anchor="ctr"/>
            <a:lstStyle/>
            <a:p>
              <a:endParaRPr lang="it-IT" sz="1013"/>
            </a:p>
          </p:txBody>
        </p:sp>
      </p:grpSp>
      <p:grpSp>
        <p:nvGrpSpPr>
          <p:cNvPr id="1176" name="Elemento grafico 1039" descr="Successo di gruppo">
            <a:extLst>
              <a:ext uri="{FF2B5EF4-FFF2-40B4-BE49-F238E27FC236}">
                <a16:creationId xmlns:a16="http://schemas.microsoft.com/office/drawing/2014/main" id="{C11C958D-84EC-4A45-89B0-8079AC39F97C}"/>
              </a:ext>
            </a:extLst>
          </p:cNvPr>
          <p:cNvGrpSpPr/>
          <p:nvPr/>
        </p:nvGrpSpPr>
        <p:grpSpPr>
          <a:xfrm>
            <a:off x="6367673" y="2571750"/>
            <a:ext cx="218517" cy="218517"/>
            <a:chOff x="7738800" y="5071800"/>
            <a:chExt cx="914400" cy="914400"/>
          </a:xfrm>
          <a:solidFill>
            <a:schemeClr val="accent3"/>
          </a:solidFill>
        </p:grpSpPr>
        <p:sp>
          <p:nvSpPr>
            <p:cNvPr id="1177" name="Figura a mano libera 1176">
              <a:extLst>
                <a:ext uri="{FF2B5EF4-FFF2-40B4-BE49-F238E27FC236}">
                  <a16:creationId xmlns:a16="http://schemas.microsoft.com/office/drawing/2014/main" id="{47128518-E313-6741-A35C-6F667B9F12AA}"/>
                </a:ext>
              </a:extLst>
            </p:cNvPr>
            <p:cNvSpPr/>
            <p:nvPr/>
          </p:nvSpPr>
          <p:spPr>
            <a:xfrm>
              <a:off x="84341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78" name="Figura a mano libera 1177">
              <a:extLst>
                <a:ext uri="{FF2B5EF4-FFF2-40B4-BE49-F238E27FC236}">
                  <a16:creationId xmlns:a16="http://schemas.microsoft.com/office/drawing/2014/main" id="{D45F419B-BA50-DB43-B134-FB808B698A27}"/>
                </a:ext>
              </a:extLst>
            </p:cNvPr>
            <p:cNvSpPr/>
            <p:nvPr/>
          </p:nvSpPr>
          <p:spPr>
            <a:xfrm>
              <a:off x="82436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79" name="Figura a mano libera 1178">
              <a:extLst>
                <a:ext uri="{FF2B5EF4-FFF2-40B4-BE49-F238E27FC236}">
                  <a16:creationId xmlns:a16="http://schemas.microsoft.com/office/drawing/2014/main" id="{6519CE4F-ABAE-A644-8867-45F11E664558}"/>
                </a:ext>
              </a:extLst>
            </p:cNvPr>
            <p:cNvSpPr/>
            <p:nvPr/>
          </p:nvSpPr>
          <p:spPr>
            <a:xfrm>
              <a:off x="80531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80" name="Figura a mano libera 1179">
              <a:extLst>
                <a:ext uri="{FF2B5EF4-FFF2-40B4-BE49-F238E27FC236}">
                  <a16:creationId xmlns:a16="http://schemas.microsoft.com/office/drawing/2014/main" id="{C8472A13-EA8C-9941-B93D-A6EA0770AAF6}"/>
                </a:ext>
              </a:extLst>
            </p:cNvPr>
            <p:cNvSpPr/>
            <p:nvPr/>
          </p:nvSpPr>
          <p:spPr>
            <a:xfrm>
              <a:off x="78626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81" name="Figura a mano libera 1180">
              <a:extLst>
                <a:ext uri="{FF2B5EF4-FFF2-40B4-BE49-F238E27FC236}">
                  <a16:creationId xmlns:a16="http://schemas.microsoft.com/office/drawing/2014/main" id="{46C20A12-AC9F-2E47-8D0A-50134348F377}"/>
                </a:ext>
              </a:extLst>
            </p:cNvPr>
            <p:cNvSpPr/>
            <p:nvPr/>
          </p:nvSpPr>
          <p:spPr>
            <a:xfrm>
              <a:off x="7796943" y="5256496"/>
              <a:ext cx="790575" cy="533400"/>
            </a:xfrm>
            <a:custGeom>
              <a:avLst/>
              <a:gdLst>
                <a:gd name="connsiteX0" fmla="*/ 785581 w 790575"/>
                <a:gd name="connsiteY0" fmla="*/ 1137 h 533400"/>
                <a:gd name="connsiteX1" fmla="*/ 761195 w 790575"/>
                <a:gd name="connsiteY1" fmla="*/ 12588 h 533400"/>
                <a:gd name="connsiteX2" fmla="*/ 761007 w 790575"/>
                <a:gd name="connsiteY2" fmla="*/ 13138 h 533400"/>
                <a:gd name="connsiteX3" fmla="*/ 725478 w 790575"/>
                <a:gd name="connsiteY3" fmla="*/ 117913 h 533400"/>
                <a:gd name="connsiteX4" fmla="*/ 684807 w 790575"/>
                <a:gd name="connsiteY4" fmla="*/ 110579 h 533400"/>
                <a:gd name="connsiteX5" fmla="*/ 643659 w 790575"/>
                <a:gd name="connsiteY5" fmla="*/ 118008 h 533400"/>
                <a:gd name="connsiteX6" fmla="*/ 608607 w 790575"/>
                <a:gd name="connsiteY6" fmla="*/ 13138 h 533400"/>
                <a:gd name="connsiteX7" fmla="*/ 582757 w 790575"/>
                <a:gd name="connsiteY7" fmla="*/ 1650 h 533400"/>
                <a:gd name="connsiteX8" fmla="*/ 571269 w 790575"/>
                <a:gd name="connsiteY8" fmla="*/ 13138 h 533400"/>
                <a:gd name="connsiteX9" fmla="*/ 535740 w 790575"/>
                <a:gd name="connsiteY9" fmla="*/ 117913 h 533400"/>
                <a:gd name="connsiteX10" fmla="*/ 494307 w 790575"/>
                <a:gd name="connsiteY10" fmla="*/ 110579 h 533400"/>
                <a:gd name="connsiteX11" fmla="*/ 453159 w 790575"/>
                <a:gd name="connsiteY11" fmla="*/ 117913 h 533400"/>
                <a:gd name="connsiteX12" fmla="*/ 418107 w 790575"/>
                <a:gd name="connsiteY12" fmla="*/ 13138 h 533400"/>
                <a:gd name="connsiteX13" fmla="*/ 392257 w 790575"/>
                <a:gd name="connsiteY13" fmla="*/ 1650 h 533400"/>
                <a:gd name="connsiteX14" fmla="*/ 380769 w 790575"/>
                <a:gd name="connsiteY14" fmla="*/ 13138 h 533400"/>
                <a:gd name="connsiteX15" fmla="*/ 345336 w 790575"/>
                <a:gd name="connsiteY15" fmla="*/ 117913 h 533400"/>
                <a:gd name="connsiteX16" fmla="*/ 303807 w 790575"/>
                <a:gd name="connsiteY16" fmla="*/ 110579 h 533400"/>
                <a:gd name="connsiteX17" fmla="*/ 262659 w 790575"/>
                <a:gd name="connsiteY17" fmla="*/ 118008 h 533400"/>
                <a:gd name="connsiteX18" fmla="*/ 227607 w 790575"/>
                <a:gd name="connsiteY18" fmla="*/ 13138 h 533400"/>
                <a:gd name="connsiteX19" fmla="*/ 201757 w 790575"/>
                <a:gd name="connsiteY19" fmla="*/ 1650 h 533400"/>
                <a:gd name="connsiteX20" fmla="*/ 190269 w 790575"/>
                <a:gd name="connsiteY20" fmla="*/ 13138 h 533400"/>
                <a:gd name="connsiteX21" fmla="*/ 154740 w 790575"/>
                <a:gd name="connsiteY21" fmla="*/ 117913 h 533400"/>
                <a:gd name="connsiteX22" fmla="*/ 113307 w 790575"/>
                <a:gd name="connsiteY22" fmla="*/ 110579 h 533400"/>
                <a:gd name="connsiteX23" fmla="*/ 72159 w 790575"/>
                <a:gd name="connsiteY23" fmla="*/ 118008 h 533400"/>
                <a:gd name="connsiteX24" fmla="*/ 37107 w 790575"/>
                <a:gd name="connsiteY24" fmla="*/ 13138 h 533400"/>
                <a:gd name="connsiteX25" fmla="*/ 12961 w 790575"/>
                <a:gd name="connsiteY25" fmla="*/ 1184 h 533400"/>
                <a:gd name="connsiteX26" fmla="*/ 1007 w 790575"/>
                <a:gd name="connsiteY26" fmla="*/ 25330 h 533400"/>
                <a:gd name="connsiteX27" fmla="*/ 48060 w 790575"/>
                <a:gd name="connsiteY27" fmla="*/ 164300 h 533400"/>
                <a:gd name="connsiteX28" fmla="*/ 65682 w 790575"/>
                <a:gd name="connsiteY28" fmla="*/ 177254 h 533400"/>
                <a:gd name="connsiteX29" fmla="*/ 65682 w 790575"/>
                <a:gd name="connsiteY29" fmla="*/ 234404 h 533400"/>
                <a:gd name="connsiteX30" fmla="*/ 37107 w 790575"/>
                <a:gd name="connsiteY30" fmla="*/ 377279 h 533400"/>
                <a:gd name="connsiteX31" fmla="*/ 65682 w 790575"/>
                <a:gd name="connsiteY31" fmla="*/ 377279 h 533400"/>
                <a:gd name="connsiteX32" fmla="*/ 65682 w 790575"/>
                <a:gd name="connsiteY32" fmla="*/ 539204 h 533400"/>
                <a:gd name="connsiteX33" fmla="*/ 103782 w 790575"/>
                <a:gd name="connsiteY33" fmla="*/ 539204 h 533400"/>
                <a:gd name="connsiteX34" fmla="*/ 103782 w 790575"/>
                <a:gd name="connsiteY34" fmla="*/ 377279 h 533400"/>
                <a:gd name="connsiteX35" fmla="*/ 122832 w 790575"/>
                <a:gd name="connsiteY35" fmla="*/ 377279 h 533400"/>
                <a:gd name="connsiteX36" fmla="*/ 122832 w 790575"/>
                <a:gd name="connsiteY36" fmla="*/ 539204 h 533400"/>
                <a:gd name="connsiteX37" fmla="*/ 160932 w 790575"/>
                <a:gd name="connsiteY37" fmla="*/ 539204 h 533400"/>
                <a:gd name="connsiteX38" fmla="*/ 160932 w 790575"/>
                <a:gd name="connsiteY38" fmla="*/ 377279 h 533400"/>
                <a:gd name="connsiteX39" fmla="*/ 189507 w 790575"/>
                <a:gd name="connsiteY39" fmla="*/ 377279 h 533400"/>
                <a:gd name="connsiteX40" fmla="*/ 160932 w 790575"/>
                <a:gd name="connsiteY40" fmla="*/ 234404 h 533400"/>
                <a:gd name="connsiteX41" fmla="*/ 160932 w 790575"/>
                <a:gd name="connsiteY41" fmla="*/ 177254 h 533400"/>
                <a:gd name="connsiteX42" fmla="*/ 178934 w 790575"/>
                <a:gd name="connsiteY42" fmla="*/ 164300 h 533400"/>
                <a:gd name="connsiteX43" fmla="*/ 208557 w 790575"/>
                <a:gd name="connsiteY43" fmla="*/ 76860 h 533400"/>
                <a:gd name="connsiteX44" fmla="*/ 238179 w 790575"/>
                <a:gd name="connsiteY44" fmla="*/ 164300 h 533400"/>
                <a:gd name="connsiteX45" fmla="*/ 256182 w 790575"/>
                <a:gd name="connsiteY45" fmla="*/ 177254 h 533400"/>
                <a:gd name="connsiteX46" fmla="*/ 256182 w 790575"/>
                <a:gd name="connsiteY46" fmla="*/ 539204 h 533400"/>
                <a:gd name="connsiteX47" fmla="*/ 294282 w 790575"/>
                <a:gd name="connsiteY47" fmla="*/ 539204 h 533400"/>
                <a:gd name="connsiteX48" fmla="*/ 294282 w 790575"/>
                <a:gd name="connsiteY48" fmla="*/ 320129 h 533400"/>
                <a:gd name="connsiteX49" fmla="*/ 313332 w 790575"/>
                <a:gd name="connsiteY49" fmla="*/ 320129 h 533400"/>
                <a:gd name="connsiteX50" fmla="*/ 313332 w 790575"/>
                <a:gd name="connsiteY50" fmla="*/ 539204 h 533400"/>
                <a:gd name="connsiteX51" fmla="*/ 351432 w 790575"/>
                <a:gd name="connsiteY51" fmla="*/ 539204 h 533400"/>
                <a:gd name="connsiteX52" fmla="*/ 351432 w 790575"/>
                <a:gd name="connsiteY52" fmla="*/ 177254 h 533400"/>
                <a:gd name="connsiteX53" fmla="*/ 369434 w 790575"/>
                <a:gd name="connsiteY53" fmla="*/ 164300 h 533400"/>
                <a:gd name="connsiteX54" fmla="*/ 399057 w 790575"/>
                <a:gd name="connsiteY54" fmla="*/ 76860 h 533400"/>
                <a:gd name="connsiteX55" fmla="*/ 428679 w 790575"/>
                <a:gd name="connsiteY55" fmla="*/ 164300 h 533400"/>
                <a:gd name="connsiteX56" fmla="*/ 446682 w 790575"/>
                <a:gd name="connsiteY56" fmla="*/ 177254 h 533400"/>
                <a:gd name="connsiteX57" fmla="*/ 446682 w 790575"/>
                <a:gd name="connsiteY57" fmla="*/ 234404 h 533400"/>
                <a:gd name="connsiteX58" fmla="*/ 418107 w 790575"/>
                <a:gd name="connsiteY58" fmla="*/ 377279 h 533400"/>
                <a:gd name="connsiteX59" fmla="*/ 446682 w 790575"/>
                <a:gd name="connsiteY59" fmla="*/ 377279 h 533400"/>
                <a:gd name="connsiteX60" fmla="*/ 446682 w 790575"/>
                <a:gd name="connsiteY60" fmla="*/ 539204 h 533400"/>
                <a:gd name="connsiteX61" fmla="*/ 484782 w 790575"/>
                <a:gd name="connsiteY61" fmla="*/ 539204 h 533400"/>
                <a:gd name="connsiteX62" fmla="*/ 484782 w 790575"/>
                <a:gd name="connsiteY62" fmla="*/ 377279 h 533400"/>
                <a:gd name="connsiteX63" fmla="*/ 503832 w 790575"/>
                <a:gd name="connsiteY63" fmla="*/ 377279 h 533400"/>
                <a:gd name="connsiteX64" fmla="*/ 503832 w 790575"/>
                <a:gd name="connsiteY64" fmla="*/ 539204 h 533400"/>
                <a:gd name="connsiteX65" fmla="*/ 541932 w 790575"/>
                <a:gd name="connsiteY65" fmla="*/ 539204 h 533400"/>
                <a:gd name="connsiteX66" fmla="*/ 541932 w 790575"/>
                <a:gd name="connsiteY66" fmla="*/ 377279 h 533400"/>
                <a:gd name="connsiteX67" fmla="*/ 570507 w 790575"/>
                <a:gd name="connsiteY67" fmla="*/ 377279 h 533400"/>
                <a:gd name="connsiteX68" fmla="*/ 541932 w 790575"/>
                <a:gd name="connsiteY68" fmla="*/ 234404 h 533400"/>
                <a:gd name="connsiteX69" fmla="*/ 541932 w 790575"/>
                <a:gd name="connsiteY69" fmla="*/ 177254 h 533400"/>
                <a:gd name="connsiteX70" fmla="*/ 559934 w 790575"/>
                <a:gd name="connsiteY70" fmla="*/ 164300 h 533400"/>
                <a:gd name="connsiteX71" fmla="*/ 589557 w 790575"/>
                <a:gd name="connsiteY71" fmla="*/ 76860 h 533400"/>
                <a:gd name="connsiteX72" fmla="*/ 619179 w 790575"/>
                <a:gd name="connsiteY72" fmla="*/ 164300 h 533400"/>
                <a:gd name="connsiteX73" fmla="*/ 637182 w 790575"/>
                <a:gd name="connsiteY73" fmla="*/ 177254 h 533400"/>
                <a:gd name="connsiteX74" fmla="*/ 637182 w 790575"/>
                <a:gd name="connsiteY74" fmla="*/ 539204 h 533400"/>
                <a:gd name="connsiteX75" fmla="*/ 675282 w 790575"/>
                <a:gd name="connsiteY75" fmla="*/ 539204 h 533400"/>
                <a:gd name="connsiteX76" fmla="*/ 675282 w 790575"/>
                <a:gd name="connsiteY76" fmla="*/ 320129 h 533400"/>
                <a:gd name="connsiteX77" fmla="*/ 694332 w 790575"/>
                <a:gd name="connsiteY77" fmla="*/ 320129 h 533400"/>
                <a:gd name="connsiteX78" fmla="*/ 694332 w 790575"/>
                <a:gd name="connsiteY78" fmla="*/ 539204 h 533400"/>
                <a:gd name="connsiteX79" fmla="*/ 732432 w 790575"/>
                <a:gd name="connsiteY79" fmla="*/ 539204 h 533400"/>
                <a:gd name="connsiteX80" fmla="*/ 732432 w 790575"/>
                <a:gd name="connsiteY80" fmla="*/ 177254 h 533400"/>
                <a:gd name="connsiteX81" fmla="*/ 750434 w 790575"/>
                <a:gd name="connsiteY81" fmla="*/ 164300 h 533400"/>
                <a:gd name="connsiteX82" fmla="*/ 797487 w 790575"/>
                <a:gd name="connsiteY82" fmla="*/ 25330 h 533400"/>
                <a:gd name="connsiteX83" fmla="*/ 785612 w 790575"/>
                <a:gd name="connsiteY83" fmla="*/ 1147 h 533400"/>
                <a:gd name="connsiteX84" fmla="*/ 785581 w 790575"/>
                <a:gd name="connsiteY84" fmla="*/ 1137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90575" h="533400">
                  <a:moveTo>
                    <a:pt x="785581" y="1137"/>
                  </a:moveTo>
                  <a:cubicBezTo>
                    <a:pt x="775685" y="-2435"/>
                    <a:pt x="764767" y="2692"/>
                    <a:pt x="761195" y="12588"/>
                  </a:cubicBezTo>
                  <a:cubicBezTo>
                    <a:pt x="761129" y="12770"/>
                    <a:pt x="761067" y="12954"/>
                    <a:pt x="761007" y="13138"/>
                  </a:cubicBezTo>
                  <a:lnTo>
                    <a:pt x="725478" y="117913"/>
                  </a:lnTo>
                  <a:cubicBezTo>
                    <a:pt x="712353" y="113493"/>
                    <a:pt x="698649" y="111022"/>
                    <a:pt x="684807" y="110579"/>
                  </a:cubicBezTo>
                  <a:cubicBezTo>
                    <a:pt x="670798" y="111001"/>
                    <a:pt x="656930" y="113504"/>
                    <a:pt x="643659" y="118008"/>
                  </a:cubicBezTo>
                  <a:lnTo>
                    <a:pt x="608607" y="13138"/>
                  </a:lnTo>
                  <a:cubicBezTo>
                    <a:pt x="604640" y="2827"/>
                    <a:pt x="593067" y="-2316"/>
                    <a:pt x="582757" y="1650"/>
                  </a:cubicBezTo>
                  <a:cubicBezTo>
                    <a:pt x="577474" y="3682"/>
                    <a:pt x="573300" y="7856"/>
                    <a:pt x="571269" y="13138"/>
                  </a:cubicBezTo>
                  <a:lnTo>
                    <a:pt x="535740" y="117913"/>
                  </a:lnTo>
                  <a:cubicBezTo>
                    <a:pt x="522373" y="113411"/>
                    <a:pt x="508406" y="110939"/>
                    <a:pt x="494307" y="110579"/>
                  </a:cubicBezTo>
                  <a:cubicBezTo>
                    <a:pt x="480307" y="111011"/>
                    <a:pt x="466445" y="113482"/>
                    <a:pt x="453159" y="117913"/>
                  </a:cubicBezTo>
                  <a:lnTo>
                    <a:pt x="418107" y="13138"/>
                  </a:lnTo>
                  <a:cubicBezTo>
                    <a:pt x="414140" y="2827"/>
                    <a:pt x="402567" y="-2316"/>
                    <a:pt x="392257" y="1650"/>
                  </a:cubicBezTo>
                  <a:cubicBezTo>
                    <a:pt x="386974" y="3682"/>
                    <a:pt x="382800" y="7856"/>
                    <a:pt x="380769" y="13138"/>
                  </a:cubicBezTo>
                  <a:lnTo>
                    <a:pt x="345336" y="117913"/>
                  </a:lnTo>
                  <a:cubicBezTo>
                    <a:pt x="331923" y="113458"/>
                    <a:pt x="317933" y="110987"/>
                    <a:pt x="303807" y="110579"/>
                  </a:cubicBezTo>
                  <a:cubicBezTo>
                    <a:pt x="289798" y="111001"/>
                    <a:pt x="275930" y="113504"/>
                    <a:pt x="262659" y="118008"/>
                  </a:cubicBezTo>
                  <a:lnTo>
                    <a:pt x="227607" y="13138"/>
                  </a:lnTo>
                  <a:cubicBezTo>
                    <a:pt x="223640" y="2827"/>
                    <a:pt x="212067" y="-2316"/>
                    <a:pt x="201757" y="1650"/>
                  </a:cubicBezTo>
                  <a:cubicBezTo>
                    <a:pt x="196474" y="3682"/>
                    <a:pt x="192300" y="7856"/>
                    <a:pt x="190269" y="13138"/>
                  </a:cubicBezTo>
                  <a:lnTo>
                    <a:pt x="154740" y="117913"/>
                  </a:lnTo>
                  <a:cubicBezTo>
                    <a:pt x="141363" y="113452"/>
                    <a:pt x="127403" y="110981"/>
                    <a:pt x="113307" y="110579"/>
                  </a:cubicBezTo>
                  <a:cubicBezTo>
                    <a:pt x="99298" y="111001"/>
                    <a:pt x="85430" y="113504"/>
                    <a:pt x="72159" y="118008"/>
                  </a:cubicBezTo>
                  <a:lnTo>
                    <a:pt x="37107" y="13138"/>
                  </a:lnTo>
                  <a:cubicBezTo>
                    <a:pt x="33740" y="3169"/>
                    <a:pt x="22929" y="-2183"/>
                    <a:pt x="12961" y="1184"/>
                  </a:cubicBezTo>
                  <a:cubicBezTo>
                    <a:pt x="2992" y="4551"/>
                    <a:pt x="-2360" y="15361"/>
                    <a:pt x="1007" y="25330"/>
                  </a:cubicBezTo>
                  <a:lnTo>
                    <a:pt x="48060" y="164300"/>
                  </a:lnTo>
                  <a:cubicBezTo>
                    <a:pt x="50623" y="171895"/>
                    <a:pt x="57667" y="177074"/>
                    <a:pt x="65682" y="177254"/>
                  </a:cubicBezTo>
                  <a:lnTo>
                    <a:pt x="65682" y="234404"/>
                  </a:lnTo>
                  <a:lnTo>
                    <a:pt x="37107" y="377279"/>
                  </a:lnTo>
                  <a:lnTo>
                    <a:pt x="65682" y="377279"/>
                  </a:lnTo>
                  <a:lnTo>
                    <a:pt x="65682" y="539204"/>
                  </a:lnTo>
                  <a:lnTo>
                    <a:pt x="103782" y="539204"/>
                  </a:lnTo>
                  <a:lnTo>
                    <a:pt x="103782" y="377279"/>
                  </a:lnTo>
                  <a:lnTo>
                    <a:pt x="122832" y="377279"/>
                  </a:lnTo>
                  <a:lnTo>
                    <a:pt x="122832" y="539204"/>
                  </a:lnTo>
                  <a:lnTo>
                    <a:pt x="160932" y="539204"/>
                  </a:lnTo>
                  <a:lnTo>
                    <a:pt x="160932" y="377279"/>
                  </a:lnTo>
                  <a:lnTo>
                    <a:pt x="189507" y="377279"/>
                  </a:lnTo>
                  <a:lnTo>
                    <a:pt x="160932" y="234404"/>
                  </a:lnTo>
                  <a:lnTo>
                    <a:pt x="160932" y="177254"/>
                  </a:lnTo>
                  <a:cubicBezTo>
                    <a:pt x="169087" y="177234"/>
                    <a:pt x="176324" y="172026"/>
                    <a:pt x="178934" y="164300"/>
                  </a:cubicBezTo>
                  <a:lnTo>
                    <a:pt x="208557" y="76860"/>
                  </a:lnTo>
                  <a:lnTo>
                    <a:pt x="238179" y="164300"/>
                  </a:lnTo>
                  <a:cubicBezTo>
                    <a:pt x="240789" y="172026"/>
                    <a:pt x="248026" y="177234"/>
                    <a:pt x="256182" y="177254"/>
                  </a:cubicBezTo>
                  <a:lnTo>
                    <a:pt x="256182" y="539204"/>
                  </a:lnTo>
                  <a:lnTo>
                    <a:pt x="294282" y="539204"/>
                  </a:lnTo>
                  <a:lnTo>
                    <a:pt x="294282" y="320129"/>
                  </a:lnTo>
                  <a:lnTo>
                    <a:pt x="313332" y="320129"/>
                  </a:lnTo>
                  <a:lnTo>
                    <a:pt x="313332" y="539204"/>
                  </a:lnTo>
                  <a:lnTo>
                    <a:pt x="351432" y="539204"/>
                  </a:lnTo>
                  <a:lnTo>
                    <a:pt x="351432" y="177254"/>
                  </a:lnTo>
                  <a:cubicBezTo>
                    <a:pt x="359587" y="177234"/>
                    <a:pt x="366824" y="172026"/>
                    <a:pt x="369434" y="164300"/>
                  </a:cubicBezTo>
                  <a:lnTo>
                    <a:pt x="399057" y="76860"/>
                  </a:lnTo>
                  <a:lnTo>
                    <a:pt x="428679" y="164300"/>
                  </a:lnTo>
                  <a:cubicBezTo>
                    <a:pt x="431289" y="172026"/>
                    <a:pt x="438526" y="177234"/>
                    <a:pt x="446682" y="177254"/>
                  </a:cubicBezTo>
                  <a:lnTo>
                    <a:pt x="446682" y="234404"/>
                  </a:lnTo>
                  <a:lnTo>
                    <a:pt x="418107" y="377279"/>
                  </a:lnTo>
                  <a:lnTo>
                    <a:pt x="446682" y="377279"/>
                  </a:lnTo>
                  <a:lnTo>
                    <a:pt x="446682" y="539204"/>
                  </a:lnTo>
                  <a:lnTo>
                    <a:pt x="484782" y="539204"/>
                  </a:lnTo>
                  <a:lnTo>
                    <a:pt x="484782" y="377279"/>
                  </a:lnTo>
                  <a:lnTo>
                    <a:pt x="503832" y="377279"/>
                  </a:lnTo>
                  <a:lnTo>
                    <a:pt x="503832" y="539204"/>
                  </a:lnTo>
                  <a:lnTo>
                    <a:pt x="541932" y="539204"/>
                  </a:lnTo>
                  <a:lnTo>
                    <a:pt x="541932" y="377279"/>
                  </a:lnTo>
                  <a:lnTo>
                    <a:pt x="570507" y="377279"/>
                  </a:lnTo>
                  <a:lnTo>
                    <a:pt x="541932" y="234404"/>
                  </a:lnTo>
                  <a:lnTo>
                    <a:pt x="541932" y="177254"/>
                  </a:lnTo>
                  <a:cubicBezTo>
                    <a:pt x="550087" y="177234"/>
                    <a:pt x="557324" y="172026"/>
                    <a:pt x="559934" y="164300"/>
                  </a:cubicBezTo>
                  <a:lnTo>
                    <a:pt x="589557" y="76860"/>
                  </a:lnTo>
                  <a:lnTo>
                    <a:pt x="619179" y="164300"/>
                  </a:lnTo>
                  <a:cubicBezTo>
                    <a:pt x="621789" y="172026"/>
                    <a:pt x="629026" y="177234"/>
                    <a:pt x="637182" y="177254"/>
                  </a:cubicBezTo>
                  <a:lnTo>
                    <a:pt x="637182" y="539204"/>
                  </a:lnTo>
                  <a:lnTo>
                    <a:pt x="675282" y="539204"/>
                  </a:lnTo>
                  <a:lnTo>
                    <a:pt x="675282" y="320129"/>
                  </a:lnTo>
                  <a:lnTo>
                    <a:pt x="694332" y="320129"/>
                  </a:lnTo>
                  <a:lnTo>
                    <a:pt x="694332" y="539204"/>
                  </a:lnTo>
                  <a:lnTo>
                    <a:pt x="732432" y="539204"/>
                  </a:lnTo>
                  <a:lnTo>
                    <a:pt x="732432" y="177254"/>
                  </a:lnTo>
                  <a:cubicBezTo>
                    <a:pt x="740587" y="177234"/>
                    <a:pt x="747824" y="172026"/>
                    <a:pt x="750434" y="164300"/>
                  </a:cubicBezTo>
                  <a:lnTo>
                    <a:pt x="797487" y="25330"/>
                  </a:lnTo>
                  <a:cubicBezTo>
                    <a:pt x="800886" y="15374"/>
                    <a:pt x="795570" y="4547"/>
                    <a:pt x="785612" y="1147"/>
                  </a:cubicBezTo>
                  <a:cubicBezTo>
                    <a:pt x="785602" y="1144"/>
                    <a:pt x="785592" y="1140"/>
                    <a:pt x="785581" y="1137"/>
                  </a:cubicBezTo>
                  <a:close/>
                </a:path>
              </a:pathLst>
            </a:custGeom>
            <a:grpFill/>
            <a:ln w="9525" cap="flat">
              <a:noFill/>
              <a:prstDash val="solid"/>
              <a:miter/>
            </a:ln>
          </p:spPr>
          <p:txBody>
            <a:bodyPr rtlCol="0" anchor="ctr"/>
            <a:lstStyle/>
            <a:p>
              <a:endParaRPr lang="it-IT" sz="1013"/>
            </a:p>
          </p:txBody>
        </p:sp>
      </p:grpSp>
      <p:grpSp>
        <p:nvGrpSpPr>
          <p:cNvPr id="1182" name="Elemento grafico 1041" descr="Bambini">
            <a:extLst>
              <a:ext uri="{FF2B5EF4-FFF2-40B4-BE49-F238E27FC236}">
                <a16:creationId xmlns:a16="http://schemas.microsoft.com/office/drawing/2014/main" id="{D4469FFF-98B0-214B-ABC0-2C9DC9016A3C}"/>
              </a:ext>
            </a:extLst>
          </p:cNvPr>
          <p:cNvGrpSpPr/>
          <p:nvPr/>
        </p:nvGrpSpPr>
        <p:grpSpPr>
          <a:xfrm>
            <a:off x="6809036" y="2571750"/>
            <a:ext cx="218517" cy="218517"/>
            <a:chOff x="7888800" y="5221800"/>
            <a:chExt cx="914400" cy="914400"/>
          </a:xfrm>
          <a:solidFill>
            <a:schemeClr val="accent3"/>
          </a:solidFill>
        </p:grpSpPr>
        <p:sp>
          <p:nvSpPr>
            <p:cNvPr id="1183" name="Figura a mano libera 1182">
              <a:extLst>
                <a:ext uri="{FF2B5EF4-FFF2-40B4-BE49-F238E27FC236}">
                  <a16:creationId xmlns:a16="http://schemas.microsoft.com/office/drawing/2014/main" id="{1202C7B4-9AC5-084B-BC24-569E6D37EB4F}"/>
                </a:ext>
              </a:extLst>
            </p:cNvPr>
            <p:cNvSpPr/>
            <p:nvPr/>
          </p:nvSpPr>
          <p:spPr>
            <a:xfrm>
              <a:off x="85793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4" name="Figura a mano libera 1183">
              <a:extLst>
                <a:ext uri="{FF2B5EF4-FFF2-40B4-BE49-F238E27FC236}">
                  <a16:creationId xmlns:a16="http://schemas.microsoft.com/office/drawing/2014/main" id="{2BA1C7D2-C19B-7E41-ACE3-7E9EB4714B48}"/>
                </a:ext>
              </a:extLst>
            </p:cNvPr>
            <p:cNvSpPr/>
            <p:nvPr/>
          </p:nvSpPr>
          <p:spPr>
            <a:xfrm>
              <a:off x="7947516" y="5564700"/>
              <a:ext cx="800100" cy="333375"/>
            </a:xfrm>
            <a:custGeom>
              <a:avLst/>
              <a:gdLst>
                <a:gd name="connsiteX0" fmla="*/ 807107 w 800100"/>
                <a:gd name="connsiteY0" fmla="*/ 153352 h 333375"/>
                <a:gd name="connsiteX1" fmla="*/ 778532 w 800100"/>
                <a:gd name="connsiteY1" fmla="*/ 66675 h 333375"/>
                <a:gd name="connsiteX2" fmla="*/ 769007 w 800100"/>
                <a:gd name="connsiteY2" fmla="*/ 39052 h 333375"/>
                <a:gd name="connsiteX3" fmla="*/ 765197 w 800100"/>
                <a:gd name="connsiteY3" fmla="*/ 31432 h 333375"/>
                <a:gd name="connsiteX4" fmla="*/ 707094 w 800100"/>
                <a:gd name="connsiteY4" fmla="*/ 952 h 333375"/>
                <a:gd name="connsiteX5" fmla="*/ 688997 w 800100"/>
                <a:gd name="connsiteY5" fmla="*/ 0 h 333375"/>
                <a:gd name="connsiteX6" fmla="*/ 672804 w 800100"/>
                <a:gd name="connsiteY6" fmla="*/ 952 h 333375"/>
                <a:gd name="connsiteX7" fmla="*/ 614702 w 800100"/>
                <a:gd name="connsiteY7" fmla="*/ 31432 h 333375"/>
                <a:gd name="connsiteX8" fmla="*/ 610892 w 800100"/>
                <a:gd name="connsiteY8" fmla="*/ 39052 h 333375"/>
                <a:gd name="connsiteX9" fmla="*/ 601367 w 800100"/>
                <a:gd name="connsiteY9" fmla="*/ 66675 h 333375"/>
                <a:gd name="connsiteX10" fmla="*/ 594699 w 800100"/>
                <a:gd name="connsiteY10" fmla="*/ 86677 h 333375"/>
                <a:gd name="connsiteX11" fmla="*/ 587079 w 800100"/>
                <a:gd name="connsiteY11" fmla="*/ 66675 h 333375"/>
                <a:gd name="connsiteX12" fmla="*/ 577554 w 800100"/>
                <a:gd name="connsiteY12" fmla="*/ 39052 h 333375"/>
                <a:gd name="connsiteX13" fmla="*/ 573744 w 800100"/>
                <a:gd name="connsiteY13" fmla="*/ 31432 h 333375"/>
                <a:gd name="connsiteX14" fmla="*/ 515642 w 800100"/>
                <a:gd name="connsiteY14" fmla="*/ 952 h 333375"/>
                <a:gd name="connsiteX15" fmla="*/ 498497 w 800100"/>
                <a:gd name="connsiteY15" fmla="*/ 0 h 333375"/>
                <a:gd name="connsiteX16" fmla="*/ 482304 w 800100"/>
                <a:gd name="connsiteY16" fmla="*/ 952 h 333375"/>
                <a:gd name="connsiteX17" fmla="*/ 424202 w 800100"/>
                <a:gd name="connsiteY17" fmla="*/ 31432 h 333375"/>
                <a:gd name="connsiteX18" fmla="*/ 420392 w 800100"/>
                <a:gd name="connsiteY18" fmla="*/ 39052 h 333375"/>
                <a:gd name="connsiteX19" fmla="*/ 410867 w 800100"/>
                <a:gd name="connsiteY19" fmla="*/ 66675 h 333375"/>
                <a:gd name="connsiteX20" fmla="*/ 404199 w 800100"/>
                <a:gd name="connsiteY20" fmla="*/ 86677 h 333375"/>
                <a:gd name="connsiteX21" fmla="*/ 396579 w 800100"/>
                <a:gd name="connsiteY21" fmla="*/ 66675 h 333375"/>
                <a:gd name="connsiteX22" fmla="*/ 387054 w 800100"/>
                <a:gd name="connsiteY22" fmla="*/ 39052 h 333375"/>
                <a:gd name="connsiteX23" fmla="*/ 383244 w 800100"/>
                <a:gd name="connsiteY23" fmla="*/ 31432 h 333375"/>
                <a:gd name="connsiteX24" fmla="*/ 325142 w 800100"/>
                <a:gd name="connsiteY24" fmla="*/ 952 h 333375"/>
                <a:gd name="connsiteX25" fmla="*/ 307997 w 800100"/>
                <a:gd name="connsiteY25" fmla="*/ 0 h 333375"/>
                <a:gd name="connsiteX26" fmla="*/ 291804 w 800100"/>
                <a:gd name="connsiteY26" fmla="*/ 952 h 333375"/>
                <a:gd name="connsiteX27" fmla="*/ 233702 w 800100"/>
                <a:gd name="connsiteY27" fmla="*/ 31432 h 333375"/>
                <a:gd name="connsiteX28" fmla="*/ 229892 w 800100"/>
                <a:gd name="connsiteY28" fmla="*/ 39052 h 333375"/>
                <a:gd name="connsiteX29" fmla="*/ 220367 w 800100"/>
                <a:gd name="connsiteY29" fmla="*/ 66675 h 333375"/>
                <a:gd name="connsiteX30" fmla="*/ 213699 w 800100"/>
                <a:gd name="connsiteY30" fmla="*/ 86677 h 333375"/>
                <a:gd name="connsiteX31" fmla="*/ 206079 w 800100"/>
                <a:gd name="connsiteY31" fmla="*/ 66675 h 333375"/>
                <a:gd name="connsiteX32" fmla="*/ 196554 w 800100"/>
                <a:gd name="connsiteY32" fmla="*/ 39052 h 333375"/>
                <a:gd name="connsiteX33" fmla="*/ 192744 w 800100"/>
                <a:gd name="connsiteY33" fmla="*/ 31432 h 333375"/>
                <a:gd name="connsiteX34" fmla="*/ 134642 w 800100"/>
                <a:gd name="connsiteY34" fmla="*/ 952 h 333375"/>
                <a:gd name="connsiteX35" fmla="*/ 117497 w 800100"/>
                <a:gd name="connsiteY35" fmla="*/ 0 h 333375"/>
                <a:gd name="connsiteX36" fmla="*/ 101304 w 800100"/>
                <a:gd name="connsiteY36" fmla="*/ 952 h 333375"/>
                <a:gd name="connsiteX37" fmla="*/ 43202 w 800100"/>
                <a:gd name="connsiteY37" fmla="*/ 31432 h 333375"/>
                <a:gd name="connsiteX38" fmla="*/ 39392 w 800100"/>
                <a:gd name="connsiteY38" fmla="*/ 39052 h 333375"/>
                <a:gd name="connsiteX39" fmla="*/ 29867 w 800100"/>
                <a:gd name="connsiteY39" fmla="*/ 66675 h 333375"/>
                <a:gd name="connsiteX40" fmla="*/ 1292 w 800100"/>
                <a:gd name="connsiteY40" fmla="*/ 153352 h 333375"/>
                <a:gd name="connsiteX41" fmla="*/ 13674 w 800100"/>
                <a:gd name="connsiteY41" fmla="*/ 183833 h 333375"/>
                <a:gd name="connsiteX42" fmla="*/ 24152 w 800100"/>
                <a:gd name="connsiteY42" fmla="*/ 185738 h 333375"/>
                <a:gd name="connsiteX43" fmla="*/ 47012 w 800100"/>
                <a:gd name="connsiteY43" fmla="*/ 169545 h 333375"/>
                <a:gd name="connsiteX44" fmla="*/ 62252 w 800100"/>
                <a:gd name="connsiteY44" fmla="*/ 122873 h 333375"/>
                <a:gd name="connsiteX45" fmla="*/ 62252 w 800100"/>
                <a:gd name="connsiteY45" fmla="*/ 170498 h 333375"/>
                <a:gd name="connsiteX46" fmla="*/ 33677 w 800100"/>
                <a:gd name="connsiteY46" fmla="*/ 246698 h 333375"/>
                <a:gd name="connsiteX47" fmla="*/ 62252 w 800100"/>
                <a:gd name="connsiteY47" fmla="*/ 246698 h 333375"/>
                <a:gd name="connsiteX48" fmla="*/ 62252 w 800100"/>
                <a:gd name="connsiteY48" fmla="*/ 332423 h 333375"/>
                <a:gd name="connsiteX49" fmla="*/ 109877 w 800100"/>
                <a:gd name="connsiteY49" fmla="*/ 332423 h 333375"/>
                <a:gd name="connsiteX50" fmla="*/ 109877 w 800100"/>
                <a:gd name="connsiteY50" fmla="*/ 246698 h 333375"/>
                <a:gd name="connsiteX51" fmla="*/ 128927 w 800100"/>
                <a:gd name="connsiteY51" fmla="*/ 246698 h 333375"/>
                <a:gd name="connsiteX52" fmla="*/ 128927 w 800100"/>
                <a:gd name="connsiteY52" fmla="*/ 332423 h 333375"/>
                <a:gd name="connsiteX53" fmla="*/ 176552 w 800100"/>
                <a:gd name="connsiteY53" fmla="*/ 332423 h 333375"/>
                <a:gd name="connsiteX54" fmla="*/ 176552 w 800100"/>
                <a:gd name="connsiteY54" fmla="*/ 246698 h 333375"/>
                <a:gd name="connsiteX55" fmla="*/ 205127 w 800100"/>
                <a:gd name="connsiteY55" fmla="*/ 246698 h 333375"/>
                <a:gd name="connsiteX56" fmla="*/ 176552 w 800100"/>
                <a:gd name="connsiteY56" fmla="*/ 168593 h 333375"/>
                <a:gd name="connsiteX57" fmla="*/ 176552 w 800100"/>
                <a:gd name="connsiteY57" fmla="*/ 121920 h 333375"/>
                <a:gd name="connsiteX58" fmla="*/ 191792 w 800100"/>
                <a:gd name="connsiteY58" fmla="*/ 168593 h 333375"/>
                <a:gd name="connsiteX59" fmla="*/ 214652 w 800100"/>
                <a:gd name="connsiteY59" fmla="*/ 184785 h 333375"/>
                <a:gd name="connsiteX60" fmla="*/ 214652 w 800100"/>
                <a:gd name="connsiteY60" fmla="*/ 184785 h 333375"/>
                <a:gd name="connsiteX61" fmla="*/ 214652 w 800100"/>
                <a:gd name="connsiteY61" fmla="*/ 184785 h 333375"/>
                <a:gd name="connsiteX62" fmla="*/ 214652 w 800100"/>
                <a:gd name="connsiteY62" fmla="*/ 184785 h 333375"/>
                <a:gd name="connsiteX63" fmla="*/ 214652 w 800100"/>
                <a:gd name="connsiteY63" fmla="*/ 184785 h 333375"/>
                <a:gd name="connsiteX64" fmla="*/ 237512 w 800100"/>
                <a:gd name="connsiteY64" fmla="*/ 168593 h 333375"/>
                <a:gd name="connsiteX65" fmla="*/ 252752 w 800100"/>
                <a:gd name="connsiteY65" fmla="*/ 121920 h 333375"/>
                <a:gd name="connsiteX66" fmla="*/ 252752 w 800100"/>
                <a:gd name="connsiteY66" fmla="*/ 333375 h 333375"/>
                <a:gd name="connsiteX67" fmla="*/ 300377 w 800100"/>
                <a:gd name="connsiteY67" fmla="*/ 333375 h 333375"/>
                <a:gd name="connsiteX68" fmla="*/ 300377 w 800100"/>
                <a:gd name="connsiteY68" fmla="*/ 190500 h 333375"/>
                <a:gd name="connsiteX69" fmla="*/ 319427 w 800100"/>
                <a:gd name="connsiteY69" fmla="*/ 190500 h 333375"/>
                <a:gd name="connsiteX70" fmla="*/ 319427 w 800100"/>
                <a:gd name="connsiteY70" fmla="*/ 333375 h 333375"/>
                <a:gd name="connsiteX71" fmla="*/ 367052 w 800100"/>
                <a:gd name="connsiteY71" fmla="*/ 333375 h 333375"/>
                <a:gd name="connsiteX72" fmla="*/ 367052 w 800100"/>
                <a:gd name="connsiteY72" fmla="*/ 122873 h 333375"/>
                <a:gd name="connsiteX73" fmla="*/ 382292 w 800100"/>
                <a:gd name="connsiteY73" fmla="*/ 169545 h 333375"/>
                <a:gd name="connsiteX74" fmla="*/ 405152 w 800100"/>
                <a:gd name="connsiteY74" fmla="*/ 185738 h 333375"/>
                <a:gd name="connsiteX75" fmla="*/ 405152 w 800100"/>
                <a:gd name="connsiteY75" fmla="*/ 185738 h 333375"/>
                <a:gd name="connsiteX76" fmla="*/ 405152 w 800100"/>
                <a:gd name="connsiteY76" fmla="*/ 185738 h 333375"/>
                <a:gd name="connsiteX77" fmla="*/ 428012 w 800100"/>
                <a:gd name="connsiteY77" fmla="*/ 169545 h 333375"/>
                <a:gd name="connsiteX78" fmla="*/ 443252 w 800100"/>
                <a:gd name="connsiteY78" fmla="*/ 122873 h 333375"/>
                <a:gd name="connsiteX79" fmla="*/ 443252 w 800100"/>
                <a:gd name="connsiteY79" fmla="*/ 169545 h 333375"/>
                <a:gd name="connsiteX80" fmla="*/ 414677 w 800100"/>
                <a:gd name="connsiteY80" fmla="*/ 247650 h 333375"/>
                <a:gd name="connsiteX81" fmla="*/ 443252 w 800100"/>
                <a:gd name="connsiteY81" fmla="*/ 247650 h 333375"/>
                <a:gd name="connsiteX82" fmla="*/ 443252 w 800100"/>
                <a:gd name="connsiteY82" fmla="*/ 333375 h 333375"/>
                <a:gd name="connsiteX83" fmla="*/ 490877 w 800100"/>
                <a:gd name="connsiteY83" fmla="*/ 333375 h 333375"/>
                <a:gd name="connsiteX84" fmla="*/ 490877 w 800100"/>
                <a:gd name="connsiteY84" fmla="*/ 247650 h 333375"/>
                <a:gd name="connsiteX85" fmla="*/ 509927 w 800100"/>
                <a:gd name="connsiteY85" fmla="*/ 247650 h 333375"/>
                <a:gd name="connsiteX86" fmla="*/ 509927 w 800100"/>
                <a:gd name="connsiteY86" fmla="*/ 333375 h 333375"/>
                <a:gd name="connsiteX87" fmla="*/ 557552 w 800100"/>
                <a:gd name="connsiteY87" fmla="*/ 333375 h 333375"/>
                <a:gd name="connsiteX88" fmla="*/ 557552 w 800100"/>
                <a:gd name="connsiteY88" fmla="*/ 247650 h 333375"/>
                <a:gd name="connsiteX89" fmla="*/ 586127 w 800100"/>
                <a:gd name="connsiteY89" fmla="*/ 247650 h 333375"/>
                <a:gd name="connsiteX90" fmla="*/ 557552 w 800100"/>
                <a:gd name="connsiteY90" fmla="*/ 171450 h 333375"/>
                <a:gd name="connsiteX91" fmla="*/ 557552 w 800100"/>
                <a:gd name="connsiteY91" fmla="*/ 123825 h 333375"/>
                <a:gd name="connsiteX92" fmla="*/ 572792 w 800100"/>
                <a:gd name="connsiteY92" fmla="*/ 170498 h 333375"/>
                <a:gd name="connsiteX93" fmla="*/ 595652 w 800100"/>
                <a:gd name="connsiteY93" fmla="*/ 186690 h 333375"/>
                <a:gd name="connsiteX94" fmla="*/ 595652 w 800100"/>
                <a:gd name="connsiteY94" fmla="*/ 186690 h 333375"/>
                <a:gd name="connsiteX95" fmla="*/ 595652 w 800100"/>
                <a:gd name="connsiteY95" fmla="*/ 186690 h 333375"/>
                <a:gd name="connsiteX96" fmla="*/ 595652 w 800100"/>
                <a:gd name="connsiteY96" fmla="*/ 186690 h 333375"/>
                <a:gd name="connsiteX97" fmla="*/ 595652 w 800100"/>
                <a:gd name="connsiteY97" fmla="*/ 186690 h 333375"/>
                <a:gd name="connsiteX98" fmla="*/ 618512 w 800100"/>
                <a:gd name="connsiteY98" fmla="*/ 170498 h 333375"/>
                <a:gd name="connsiteX99" fmla="*/ 633752 w 800100"/>
                <a:gd name="connsiteY99" fmla="*/ 123825 h 333375"/>
                <a:gd name="connsiteX100" fmla="*/ 633752 w 800100"/>
                <a:gd name="connsiteY100" fmla="*/ 333375 h 333375"/>
                <a:gd name="connsiteX101" fmla="*/ 681377 w 800100"/>
                <a:gd name="connsiteY101" fmla="*/ 333375 h 333375"/>
                <a:gd name="connsiteX102" fmla="*/ 681377 w 800100"/>
                <a:gd name="connsiteY102" fmla="*/ 190500 h 333375"/>
                <a:gd name="connsiteX103" fmla="*/ 700427 w 800100"/>
                <a:gd name="connsiteY103" fmla="*/ 190500 h 333375"/>
                <a:gd name="connsiteX104" fmla="*/ 700427 w 800100"/>
                <a:gd name="connsiteY104" fmla="*/ 333375 h 333375"/>
                <a:gd name="connsiteX105" fmla="*/ 748052 w 800100"/>
                <a:gd name="connsiteY105" fmla="*/ 333375 h 333375"/>
                <a:gd name="connsiteX106" fmla="*/ 748052 w 800100"/>
                <a:gd name="connsiteY106" fmla="*/ 122873 h 333375"/>
                <a:gd name="connsiteX107" fmla="*/ 763292 w 800100"/>
                <a:gd name="connsiteY107" fmla="*/ 169545 h 333375"/>
                <a:gd name="connsiteX108" fmla="*/ 786152 w 800100"/>
                <a:gd name="connsiteY108" fmla="*/ 185738 h 333375"/>
                <a:gd name="connsiteX109" fmla="*/ 796629 w 800100"/>
                <a:gd name="connsiteY109" fmla="*/ 183833 h 333375"/>
                <a:gd name="connsiteX110" fmla="*/ 807107 w 800100"/>
                <a:gd name="connsiteY110" fmla="*/ 153352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00100" h="333375">
                  <a:moveTo>
                    <a:pt x="807107" y="153352"/>
                  </a:moveTo>
                  <a:lnTo>
                    <a:pt x="778532" y="66675"/>
                  </a:lnTo>
                  <a:lnTo>
                    <a:pt x="769007" y="39052"/>
                  </a:lnTo>
                  <a:cubicBezTo>
                    <a:pt x="768054" y="36195"/>
                    <a:pt x="767102" y="34290"/>
                    <a:pt x="765197" y="31432"/>
                  </a:cubicBezTo>
                  <a:cubicBezTo>
                    <a:pt x="749957" y="15240"/>
                    <a:pt x="729954" y="4763"/>
                    <a:pt x="707094" y="952"/>
                  </a:cubicBezTo>
                  <a:cubicBezTo>
                    <a:pt x="700427" y="0"/>
                    <a:pt x="694712" y="0"/>
                    <a:pt x="688997" y="0"/>
                  </a:cubicBezTo>
                  <a:cubicBezTo>
                    <a:pt x="683282" y="0"/>
                    <a:pt x="677567" y="0"/>
                    <a:pt x="672804" y="952"/>
                  </a:cubicBezTo>
                  <a:cubicBezTo>
                    <a:pt x="649944" y="4763"/>
                    <a:pt x="629942" y="15240"/>
                    <a:pt x="614702" y="31432"/>
                  </a:cubicBezTo>
                  <a:cubicBezTo>
                    <a:pt x="612797" y="33338"/>
                    <a:pt x="610892" y="36195"/>
                    <a:pt x="610892" y="39052"/>
                  </a:cubicBezTo>
                  <a:lnTo>
                    <a:pt x="601367" y="66675"/>
                  </a:lnTo>
                  <a:lnTo>
                    <a:pt x="594699" y="86677"/>
                  </a:lnTo>
                  <a:lnTo>
                    <a:pt x="587079" y="66675"/>
                  </a:lnTo>
                  <a:lnTo>
                    <a:pt x="577554" y="39052"/>
                  </a:lnTo>
                  <a:cubicBezTo>
                    <a:pt x="576602" y="36195"/>
                    <a:pt x="575649" y="34290"/>
                    <a:pt x="573744" y="31432"/>
                  </a:cubicBezTo>
                  <a:cubicBezTo>
                    <a:pt x="558504" y="15240"/>
                    <a:pt x="538502" y="4763"/>
                    <a:pt x="515642" y="952"/>
                  </a:cubicBezTo>
                  <a:cubicBezTo>
                    <a:pt x="509927" y="0"/>
                    <a:pt x="504212" y="0"/>
                    <a:pt x="498497" y="0"/>
                  </a:cubicBezTo>
                  <a:cubicBezTo>
                    <a:pt x="492782" y="0"/>
                    <a:pt x="487067" y="0"/>
                    <a:pt x="482304" y="952"/>
                  </a:cubicBezTo>
                  <a:cubicBezTo>
                    <a:pt x="459444" y="4763"/>
                    <a:pt x="439442" y="15240"/>
                    <a:pt x="424202" y="31432"/>
                  </a:cubicBezTo>
                  <a:cubicBezTo>
                    <a:pt x="422297" y="33338"/>
                    <a:pt x="420392" y="36195"/>
                    <a:pt x="420392" y="39052"/>
                  </a:cubicBezTo>
                  <a:lnTo>
                    <a:pt x="410867" y="66675"/>
                  </a:lnTo>
                  <a:lnTo>
                    <a:pt x="404199" y="86677"/>
                  </a:lnTo>
                  <a:lnTo>
                    <a:pt x="396579" y="66675"/>
                  </a:lnTo>
                  <a:lnTo>
                    <a:pt x="387054" y="39052"/>
                  </a:lnTo>
                  <a:cubicBezTo>
                    <a:pt x="386102" y="36195"/>
                    <a:pt x="385149" y="34290"/>
                    <a:pt x="383244" y="31432"/>
                  </a:cubicBezTo>
                  <a:cubicBezTo>
                    <a:pt x="368004" y="15240"/>
                    <a:pt x="348002" y="4763"/>
                    <a:pt x="325142" y="952"/>
                  </a:cubicBezTo>
                  <a:cubicBezTo>
                    <a:pt x="319427" y="0"/>
                    <a:pt x="313712" y="0"/>
                    <a:pt x="307997" y="0"/>
                  </a:cubicBezTo>
                  <a:cubicBezTo>
                    <a:pt x="302282" y="0"/>
                    <a:pt x="296567" y="0"/>
                    <a:pt x="291804" y="952"/>
                  </a:cubicBezTo>
                  <a:cubicBezTo>
                    <a:pt x="268944" y="4763"/>
                    <a:pt x="248942" y="15240"/>
                    <a:pt x="233702" y="31432"/>
                  </a:cubicBezTo>
                  <a:cubicBezTo>
                    <a:pt x="231797" y="33338"/>
                    <a:pt x="229892" y="36195"/>
                    <a:pt x="229892" y="39052"/>
                  </a:cubicBezTo>
                  <a:lnTo>
                    <a:pt x="220367" y="66675"/>
                  </a:lnTo>
                  <a:lnTo>
                    <a:pt x="213699" y="86677"/>
                  </a:lnTo>
                  <a:lnTo>
                    <a:pt x="206079" y="66675"/>
                  </a:lnTo>
                  <a:lnTo>
                    <a:pt x="196554" y="39052"/>
                  </a:lnTo>
                  <a:cubicBezTo>
                    <a:pt x="195602" y="36195"/>
                    <a:pt x="194649" y="34290"/>
                    <a:pt x="192744" y="31432"/>
                  </a:cubicBezTo>
                  <a:cubicBezTo>
                    <a:pt x="177504" y="15240"/>
                    <a:pt x="157502" y="4763"/>
                    <a:pt x="134642" y="952"/>
                  </a:cubicBezTo>
                  <a:cubicBezTo>
                    <a:pt x="127974" y="0"/>
                    <a:pt x="123212" y="0"/>
                    <a:pt x="117497" y="0"/>
                  </a:cubicBezTo>
                  <a:cubicBezTo>
                    <a:pt x="111782" y="0"/>
                    <a:pt x="106067" y="0"/>
                    <a:pt x="101304" y="952"/>
                  </a:cubicBezTo>
                  <a:cubicBezTo>
                    <a:pt x="78444" y="4763"/>
                    <a:pt x="58442" y="15240"/>
                    <a:pt x="43202" y="31432"/>
                  </a:cubicBezTo>
                  <a:cubicBezTo>
                    <a:pt x="41297" y="33338"/>
                    <a:pt x="39392" y="36195"/>
                    <a:pt x="39392" y="39052"/>
                  </a:cubicBezTo>
                  <a:lnTo>
                    <a:pt x="29867" y="66675"/>
                  </a:lnTo>
                  <a:lnTo>
                    <a:pt x="1292" y="153352"/>
                  </a:lnTo>
                  <a:cubicBezTo>
                    <a:pt x="-2518" y="164783"/>
                    <a:pt x="2244" y="178118"/>
                    <a:pt x="13674" y="183833"/>
                  </a:cubicBezTo>
                  <a:cubicBezTo>
                    <a:pt x="17484" y="185738"/>
                    <a:pt x="20342" y="185738"/>
                    <a:pt x="24152" y="185738"/>
                  </a:cubicBezTo>
                  <a:cubicBezTo>
                    <a:pt x="33677" y="185738"/>
                    <a:pt x="43202" y="179070"/>
                    <a:pt x="47012" y="169545"/>
                  </a:cubicBezTo>
                  <a:lnTo>
                    <a:pt x="62252" y="122873"/>
                  </a:lnTo>
                  <a:lnTo>
                    <a:pt x="62252" y="170498"/>
                  </a:lnTo>
                  <a:lnTo>
                    <a:pt x="33677" y="246698"/>
                  </a:lnTo>
                  <a:lnTo>
                    <a:pt x="62252" y="246698"/>
                  </a:lnTo>
                  <a:lnTo>
                    <a:pt x="62252" y="332423"/>
                  </a:lnTo>
                  <a:lnTo>
                    <a:pt x="109877" y="332423"/>
                  </a:lnTo>
                  <a:lnTo>
                    <a:pt x="109877" y="246698"/>
                  </a:lnTo>
                  <a:lnTo>
                    <a:pt x="128927" y="246698"/>
                  </a:lnTo>
                  <a:lnTo>
                    <a:pt x="128927" y="332423"/>
                  </a:lnTo>
                  <a:lnTo>
                    <a:pt x="176552" y="332423"/>
                  </a:lnTo>
                  <a:lnTo>
                    <a:pt x="176552" y="246698"/>
                  </a:lnTo>
                  <a:lnTo>
                    <a:pt x="205127" y="246698"/>
                  </a:lnTo>
                  <a:lnTo>
                    <a:pt x="176552" y="168593"/>
                  </a:lnTo>
                  <a:lnTo>
                    <a:pt x="176552" y="121920"/>
                  </a:lnTo>
                  <a:lnTo>
                    <a:pt x="191792" y="168593"/>
                  </a:lnTo>
                  <a:cubicBezTo>
                    <a:pt x="194649" y="178118"/>
                    <a:pt x="204174" y="184785"/>
                    <a:pt x="214652" y="184785"/>
                  </a:cubicBezTo>
                  <a:cubicBezTo>
                    <a:pt x="214652" y="184785"/>
                    <a:pt x="214652" y="184785"/>
                    <a:pt x="214652" y="184785"/>
                  </a:cubicBezTo>
                  <a:cubicBezTo>
                    <a:pt x="214652" y="184785"/>
                    <a:pt x="214652" y="184785"/>
                    <a:pt x="214652" y="184785"/>
                  </a:cubicBezTo>
                  <a:lnTo>
                    <a:pt x="214652" y="184785"/>
                  </a:lnTo>
                  <a:lnTo>
                    <a:pt x="214652" y="184785"/>
                  </a:lnTo>
                  <a:cubicBezTo>
                    <a:pt x="224177" y="184785"/>
                    <a:pt x="233702" y="178118"/>
                    <a:pt x="237512" y="168593"/>
                  </a:cubicBezTo>
                  <a:lnTo>
                    <a:pt x="252752" y="121920"/>
                  </a:lnTo>
                  <a:lnTo>
                    <a:pt x="252752" y="333375"/>
                  </a:lnTo>
                  <a:lnTo>
                    <a:pt x="300377" y="333375"/>
                  </a:lnTo>
                  <a:lnTo>
                    <a:pt x="300377" y="190500"/>
                  </a:lnTo>
                  <a:lnTo>
                    <a:pt x="319427" y="190500"/>
                  </a:lnTo>
                  <a:lnTo>
                    <a:pt x="319427" y="333375"/>
                  </a:lnTo>
                  <a:lnTo>
                    <a:pt x="367052" y="333375"/>
                  </a:lnTo>
                  <a:lnTo>
                    <a:pt x="367052" y="122873"/>
                  </a:lnTo>
                  <a:lnTo>
                    <a:pt x="382292" y="169545"/>
                  </a:lnTo>
                  <a:cubicBezTo>
                    <a:pt x="386102" y="180023"/>
                    <a:pt x="394674" y="185738"/>
                    <a:pt x="405152" y="185738"/>
                  </a:cubicBezTo>
                  <a:lnTo>
                    <a:pt x="405152" y="185738"/>
                  </a:lnTo>
                  <a:cubicBezTo>
                    <a:pt x="405152" y="185738"/>
                    <a:pt x="405152" y="185738"/>
                    <a:pt x="405152" y="185738"/>
                  </a:cubicBezTo>
                  <a:cubicBezTo>
                    <a:pt x="414677" y="185738"/>
                    <a:pt x="424202" y="179070"/>
                    <a:pt x="428012" y="169545"/>
                  </a:cubicBezTo>
                  <a:lnTo>
                    <a:pt x="443252" y="122873"/>
                  </a:lnTo>
                  <a:lnTo>
                    <a:pt x="443252" y="169545"/>
                  </a:lnTo>
                  <a:lnTo>
                    <a:pt x="414677" y="247650"/>
                  </a:lnTo>
                  <a:lnTo>
                    <a:pt x="443252" y="247650"/>
                  </a:lnTo>
                  <a:lnTo>
                    <a:pt x="443252" y="333375"/>
                  </a:lnTo>
                  <a:lnTo>
                    <a:pt x="490877" y="333375"/>
                  </a:lnTo>
                  <a:lnTo>
                    <a:pt x="490877" y="247650"/>
                  </a:lnTo>
                  <a:lnTo>
                    <a:pt x="509927" y="247650"/>
                  </a:lnTo>
                  <a:lnTo>
                    <a:pt x="509927" y="333375"/>
                  </a:lnTo>
                  <a:lnTo>
                    <a:pt x="557552" y="333375"/>
                  </a:lnTo>
                  <a:lnTo>
                    <a:pt x="557552" y="247650"/>
                  </a:lnTo>
                  <a:lnTo>
                    <a:pt x="586127" y="247650"/>
                  </a:lnTo>
                  <a:lnTo>
                    <a:pt x="557552" y="171450"/>
                  </a:lnTo>
                  <a:lnTo>
                    <a:pt x="557552" y="123825"/>
                  </a:lnTo>
                  <a:lnTo>
                    <a:pt x="572792" y="170498"/>
                  </a:lnTo>
                  <a:cubicBezTo>
                    <a:pt x="575649" y="180023"/>
                    <a:pt x="585174" y="186690"/>
                    <a:pt x="595652" y="186690"/>
                  </a:cubicBezTo>
                  <a:cubicBezTo>
                    <a:pt x="595652" y="186690"/>
                    <a:pt x="595652" y="186690"/>
                    <a:pt x="595652" y="186690"/>
                  </a:cubicBezTo>
                  <a:cubicBezTo>
                    <a:pt x="595652" y="186690"/>
                    <a:pt x="595652" y="186690"/>
                    <a:pt x="595652" y="186690"/>
                  </a:cubicBezTo>
                  <a:cubicBezTo>
                    <a:pt x="595652" y="186690"/>
                    <a:pt x="595652" y="186690"/>
                    <a:pt x="595652" y="186690"/>
                  </a:cubicBezTo>
                  <a:cubicBezTo>
                    <a:pt x="595652" y="186690"/>
                    <a:pt x="595652" y="186690"/>
                    <a:pt x="595652" y="186690"/>
                  </a:cubicBezTo>
                  <a:cubicBezTo>
                    <a:pt x="605177" y="186690"/>
                    <a:pt x="614702" y="180023"/>
                    <a:pt x="618512" y="170498"/>
                  </a:cubicBezTo>
                  <a:lnTo>
                    <a:pt x="633752" y="123825"/>
                  </a:lnTo>
                  <a:lnTo>
                    <a:pt x="633752" y="333375"/>
                  </a:lnTo>
                  <a:lnTo>
                    <a:pt x="681377" y="333375"/>
                  </a:lnTo>
                  <a:lnTo>
                    <a:pt x="681377" y="190500"/>
                  </a:lnTo>
                  <a:lnTo>
                    <a:pt x="700427" y="190500"/>
                  </a:lnTo>
                  <a:lnTo>
                    <a:pt x="700427" y="333375"/>
                  </a:lnTo>
                  <a:lnTo>
                    <a:pt x="748052" y="333375"/>
                  </a:lnTo>
                  <a:lnTo>
                    <a:pt x="748052" y="122873"/>
                  </a:lnTo>
                  <a:lnTo>
                    <a:pt x="763292" y="169545"/>
                  </a:lnTo>
                  <a:cubicBezTo>
                    <a:pt x="766149" y="179070"/>
                    <a:pt x="775674" y="185738"/>
                    <a:pt x="786152" y="185738"/>
                  </a:cubicBezTo>
                  <a:cubicBezTo>
                    <a:pt x="789962" y="185738"/>
                    <a:pt x="792819" y="184785"/>
                    <a:pt x="796629" y="183833"/>
                  </a:cubicBezTo>
                  <a:cubicBezTo>
                    <a:pt x="806154" y="178118"/>
                    <a:pt x="810917" y="164783"/>
                    <a:pt x="807107" y="153352"/>
                  </a:cubicBezTo>
                  <a:close/>
                </a:path>
              </a:pathLst>
            </a:custGeom>
            <a:grpFill/>
            <a:ln w="9525" cap="flat">
              <a:noFill/>
              <a:prstDash val="solid"/>
              <a:miter/>
            </a:ln>
          </p:spPr>
          <p:txBody>
            <a:bodyPr rtlCol="0" anchor="ctr"/>
            <a:lstStyle/>
            <a:p>
              <a:endParaRPr lang="it-IT" sz="1013"/>
            </a:p>
          </p:txBody>
        </p:sp>
        <p:sp>
          <p:nvSpPr>
            <p:cNvPr id="1185" name="Figura a mano libera 1184">
              <a:extLst>
                <a:ext uri="{FF2B5EF4-FFF2-40B4-BE49-F238E27FC236}">
                  <a16:creationId xmlns:a16="http://schemas.microsoft.com/office/drawing/2014/main" id="{C093E0C2-D0F0-754B-8216-7789C30785CC}"/>
                </a:ext>
              </a:extLst>
            </p:cNvPr>
            <p:cNvSpPr/>
            <p:nvPr/>
          </p:nvSpPr>
          <p:spPr>
            <a:xfrm>
              <a:off x="80078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6" name="Figura a mano libera 1185">
              <a:extLst>
                <a:ext uri="{FF2B5EF4-FFF2-40B4-BE49-F238E27FC236}">
                  <a16:creationId xmlns:a16="http://schemas.microsoft.com/office/drawing/2014/main" id="{624E04D5-699A-6145-982F-878A5FBB0805}"/>
                </a:ext>
              </a:extLst>
            </p:cNvPr>
            <p:cNvSpPr/>
            <p:nvPr/>
          </p:nvSpPr>
          <p:spPr>
            <a:xfrm>
              <a:off x="83888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7" name="Figura a mano libera 1186">
              <a:extLst>
                <a:ext uri="{FF2B5EF4-FFF2-40B4-BE49-F238E27FC236}">
                  <a16:creationId xmlns:a16="http://schemas.microsoft.com/office/drawing/2014/main" id="{107DDD28-733B-F448-80A1-50B230D6A88D}"/>
                </a:ext>
              </a:extLst>
            </p:cNvPr>
            <p:cNvSpPr/>
            <p:nvPr/>
          </p:nvSpPr>
          <p:spPr>
            <a:xfrm>
              <a:off x="81983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grpSp>
        <p:nvGrpSpPr>
          <p:cNvPr id="1188" name="Elemento grafico 1043" descr="Uomo con neonato">
            <a:extLst>
              <a:ext uri="{FF2B5EF4-FFF2-40B4-BE49-F238E27FC236}">
                <a16:creationId xmlns:a16="http://schemas.microsoft.com/office/drawing/2014/main" id="{28CF9FD0-D13A-C540-A4BF-E1A5994856F5}"/>
              </a:ext>
            </a:extLst>
          </p:cNvPr>
          <p:cNvGrpSpPr/>
          <p:nvPr/>
        </p:nvGrpSpPr>
        <p:grpSpPr>
          <a:xfrm>
            <a:off x="7250399" y="2571750"/>
            <a:ext cx="218517" cy="218517"/>
            <a:chOff x="8038800" y="5371800"/>
            <a:chExt cx="914400" cy="914400"/>
          </a:xfrm>
          <a:solidFill>
            <a:schemeClr val="accent3"/>
          </a:solidFill>
        </p:grpSpPr>
        <p:sp>
          <p:nvSpPr>
            <p:cNvPr id="1189" name="Figura a mano libera 1188">
              <a:extLst>
                <a:ext uri="{FF2B5EF4-FFF2-40B4-BE49-F238E27FC236}">
                  <a16:creationId xmlns:a16="http://schemas.microsoft.com/office/drawing/2014/main" id="{FD67951A-9CFE-764B-95F8-4E54E1A82097}"/>
                </a:ext>
              </a:extLst>
            </p:cNvPr>
            <p:cNvSpPr/>
            <p:nvPr/>
          </p:nvSpPr>
          <p:spPr>
            <a:xfrm>
              <a:off x="8405513" y="540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90" name="Figura a mano libera 1189">
              <a:extLst>
                <a:ext uri="{FF2B5EF4-FFF2-40B4-BE49-F238E27FC236}">
                  <a16:creationId xmlns:a16="http://schemas.microsoft.com/office/drawing/2014/main" id="{0851E85A-E3DA-514F-ACA1-FB3B840A04C7}"/>
                </a:ext>
              </a:extLst>
            </p:cNvPr>
            <p:cNvSpPr/>
            <p:nvPr/>
          </p:nvSpPr>
          <p:spPr>
            <a:xfrm>
              <a:off x="8605538" y="54956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91" name="Figura a mano libera 1190">
              <a:extLst>
                <a:ext uri="{FF2B5EF4-FFF2-40B4-BE49-F238E27FC236}">
                  <a16:creationId xmlns:a16="http://schemas.microsoft.com/office/drawing/2014/main" id="{FDD64A37-1FFF-EE42-958F-DBAA3D91DD14}"/>
                </a:ext>
              </a:extLst>
            </p:cNvPr>
            <p:cNvSpPr/>
            <p:nvPr/>
          </p:nvSpPr>
          <p:spPr>
            <a:xfrm>
              <a:off x="8272163" y="5571825"/>
              <a:ext cx="333375" cy="685800"/>
            </a:xfrm>
            <a:custGeom>
              <a:avLst/>
              <a:gdLst>
                <a:gd name="connsiteX0" fmla="*/ 271463 w 333375"/>
                <a:gd name="connsiteY0" fmla="*/ 293370 h 685800"/>
                <a:gd name="connsiteX1" fmla="*/ 271463 w 333375"/>
                <a:gd name="connsiteY1" fmla="*/ 293370 h 685800"/>
                <a:gd name="connsiteX2" fmla="*/ 271463 w 333375"/>
                <a:gd name="connsiteY2" fmla="*/ 293370 h 685800"/>
                <a:gd name="connsiteX3" fmla="*/ 257175 w 333375"/>
                <a:gd name="connsiteY3" fmla="*/ 295275 h 685800"/>
                <a:gd name="connsiteX4" fmla="*/ 190500 w 333375"/>
                <a:gd name="connsiteY4" fmla="*/ 228600 h 685800"/>
                <a:gd name="connsiteX5" fmla="*/ 240030 w 333375"/>
                <a:gd name="connsiteY5" fmla="*/ 163830 h 685800"/>
                <a:gd name="connsiteX6" fmla="*/ 297180 w 333375"/>
                <a:gd name="connsiteY6" fmla="*/ 80010 h 685800"/>
                <a:gd name="connsiteX7" fmla="*/ 333375 w 333375"/>
                <a:gd name="connsiteY7" fmla="*/ 35243 h 685800"/>
                <a:gd name="connsiteX8" fmla="*/ 272415 w 333375"/>
                <a:gd name="connsiteY8" fmla="*/ 7620 h 685800"/>
                <a:gd name="connsiteX9" fmla="*/ 209550 w 333375"/>
                <a:gd name="connsiteY9" fmla="*/ 0 h 685800"/>
                <a:gd name="connsiteX10" fmla="*/ 146685 w 333375"/>
                <a:gd name="connsiteY10" fmla="*/ 9525 h 685800"/>
                <a:gd name="connsiteX11" fmla="*/ 66675 w 333375"/>
                <a:gd name="connsiteY11" fmla="*/ 51435 h 685800"/>
                <a:gd name="connsiteX12" fmla="*/ 55245 w 333375"/>
                <a:gd name="connsiteY12" fmla="*/ 72390 h 685800"/>
                <a:gd name="connsiteX13" fmla="*/ 1905 w 333375"/>
                <a:gd name="connsiteY13" fmla="*/ 299085 h 685800"/>
                <a:gd name="connsiteX14" fmla="*/ 0 w 333375"/>
                <a:gd name="connsiteY14" fmla="*/ 308610 h 685800"/>
                <a:gd name="connsiteX15" fmla="*/ 38100 w 333375"/>
                <a:gd name="connsiteY15" fmla="*/ 346710 h 685800"/>
                <a:gd name="connsiteX16" fmla="*/ 74295 w 333375"/>
                <a:gd name="connsiteY16" fmla="*/ 318135 h 685800"/>
                <a:gd name="connsiteX17" fmla="*/ 114300 w 333375"/>
                <a:gd name="connsiteY17" fmla="*/ 152400 h 685800"/>
                <a:gd name="connsiteX18" fmla="*/ 114300 w 333375"/>
                <a:gd name="connsiteY18" fmla="*/ 685800 h 685800"/>
                <a:gd name="connsiteX19" fmla="*/ 190500 w 333375"/>
                <a:gd name="connsiteY19" fmla="*/ 685800 h 685800"/>
                <a:gd name="connsiteX20" fmla="*/ 190500 w 333375"/>
                <a:gd name="connsiteY20" fmla="*/ 342900 h 685800"/>
                <a:gd name="connsiteX21" fmla="*/ 228600 w 333375"/>
                <a:gd name="connsiteY21" fmla="*/ 342900 h 685800"/>
                <a:gd name="connsiteX22" fmla="*/ 228600 w 333375"/>
                <a:gd name="connsiteY22" fmla="*/ 685800 h 685800"/>
                <a:gd name="connsiteX23" fmla="*/ 304800 w 333375"/>
                <a:gd name="connsiteY23" fmla="*/ 685800 h 685800"/>
                <a:gd name="connsiteX24" fmla="*/ 304800 w 333375"/>
                <a:gd name="connsiteY24" fmla="*/ 280988 h 685800"/>
                <a:gd name="connsiteX25" fmla="*/ 271463 w 333375"/>
                <a:gd name="connsiteY25" fmla="*/ 29337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3375" h="685800">
                  <a:moveTo>
                    <a:pt x="271463" y="293370"/>
                  </a:moveTo>
                  <a:lnTo>
                    <a:pt x="271463" y="293370"/>
                  </a:lnTo>
                  <a:lnTo>
                    <a:pt x="271463" y="293370"/>
                  </a:lnTo>
                  <a:cubicBezTo>
                    <a:pt x="268605" y="293370"/>
                    <a:pt x="261938" y="295275"/>
                    <a:pt x="257175" y="295275"/>
                  </a:cubicBezTo>
                  <a:cubicBezTo>
                    <a:pt x="220027" y="295275"/>
                    <a:pt x="190500" y="265748"/>
                    <a:pt x="190500" y="228600"/>
                  </a:cubicBezTo>
                  <a:cubicBezTo>
                    <a:pt x="190500" y="198120"/>
                    <a:pt x="210502" y="171450"/>
                    <a:pt x="240030" y="163830"/>
                  </a:cubicBezTo>
                  <a:cubicBezTo>
                    <a:pt x="241935" y="162877"/>
                    <a:pt x="280988" y="150495"/>
                    <a:pt x="297180" y="80010"/>
                  </a:cubicBezTo>
                  <a:cubicBezTo>
                    <a:pt x="301943" y="60007"/>
                    <a:pt x="315278" y="43815"/>
                    <a:pt x="333375" y="35243"/>
                  </a:cubicBezTo>
                  <a:cubicBezTo>
                    <a:pt x="315278" y="23813"/>
                    <a:pt x="295275" y="14288"/>
                    <a:pt x="272415" y="7620"/>
                  </a:cubicBezTo>
                  <a:cubicBezTo>
                    <a:pt x="252413" y="3810"/>
                    <a:pt x="231458" y="0"/>
                    <a:pt x="209550" y="0"/>
                  </a:cubicBezTo>
                  <a:cubicBezTo>
                    <a:pt x="188595" y="0"/>
                    <a:pt x="167640" y="3810"/>
                    <a:pt x="146685" y="9525"/>
                  </a:cubicBezTo>
                  <a:cubicBezTo>
                    <a:pt x="116205" y="17145"/>
                    <a:pt x="89535" y="32385"/>
                    <a:pt x="66675" y="51435"/>
                  </a:cubicBezTo>
                  <a:cubicBezTo>
                    <a:pt x="60960" y="57150"/>
                    <a:pt x="57150" y="64770"/>
                    <a:pt x="55245" y="72390"/>
                  </a:cubicBezTo>
                  <a:lnTo>
                    <a:pt x="1905" y="299085"/>
                  </a:lnTo>
                  <a:cubicBezTo>
                    <a:pt x="1905" y="300990"/>
                    <a:pt x="0" y="304800"/>
                    <a:pt x="0" y="308610"/>
                  </a:cubicBezTo>
                  <a:cubicBezTo>
                    <a:pt x="0" y="329565"/>
                    <a:pt x="17145" y="346710"/>
                    <a:pt x="38100" y="346710"/>
                  </a:cubicBezTo>
                  <a:cubicBezTo>
                    <a:pt x="55245" y="346710"/>
                    <a:pt x="70485" y="333375"/>
                    <a:pt x="74295" y="318135"/>
                  </a:cubicBezTo>
                  <a:lnTo>
                    <a:pt x="114300" y="152400"/>
                  </a:lnTo>
                  <a:lnTo>
                    <a:pt x="114300" y="685800"/>
                  </a:lnTo>
                  <a:lnTo>
                    <a:pt x="190500" y="685800"/>
                  </a:lnTo>
                  <a:lnTo>
                    <a:pt x="190500" y="342900"/>
                  </a:lnTo>
                  <a:lnTo>
                    <a:pt x="228600" y="342900"/>
                  </a:lnTo>
                  <a:lnTo>
                    <a:pt x="228600" y="685800"/>
                  </a:lnTo>
                  <a:lnTo>
                    <a:pt x="304800" y="685800"/>
                  </a:lnTo>
                  <a:lnTo>
                    <a:pt x="304800" y="280988"/>
                  </a:lnTo>
                  <a:cubicBezTo>
                    <a:pt x="285750" y="290513"/>
                    <a:pt x="273368" y="293370"/>
                    <a:pt x="271463" y="293370"/>
                  </a:cubicBezTo>
                  <a:close/>
                </a:path>
              </a:pathLst>
            </a:custGeom>
            <a:grpFill/>
            <a:ln w="9525" cap="flat">
              <a:noFill/>
              <a:prstDash val="solid"/>
              <a:miter/>
            </a:ln>
          </p:spPr>
          <p:txBody>
            <a:bodyPr rtlCol="0" anchor="ctr"/>
            <a:lstStyle/>
            <a:p>
              <a:endParaRPr lang="it-IT" sz="1013"/>
            </a:p>
          </p:txBody>
        </p:sp>
        <p:sp>
          <p:nvSpPr>
            <p:cNvPr id="1192" name="Figura a mano libera 1191">
              <a:extLst>
                <a:ext uri="{FF2B5EF4-FFF2-40B4-BE49-F238E27FC236}">
                  <a16:creationId xmlns:a16="http://schemas.microsoft.com/office/drawing/2014/main" id="{C775F118-F9F1-854D-A294-3480A2B2BCE5}"/>
                </a:ext>
              </a:extLst>
            </p:cNvPr>
            <p:cNvSpPr/>
            <p:nvPr/>
          </p:nvSpPr>
          <p:spPr>
            <a:xfrm>
              <a:off x="8580847" y="5742316"/>
              <a:ext cx="95250" cy="95250"/>
            </a:xfrm>
            <a:custGeom>
              <a:avLst/>
              <a:gdLst>
                <a:gd name="connsiteX0" fmla="*/ 77574 w 95250"/>
                <a:gd name="connsiteY0" fmla="*/ 23666 h 95250"/>
                <a:gd name="connsiteX1" fmla="*/ 74006 w 95250"/>
                <a:gd name="connsiteY1" fmla="*/ 74166 h 95250"/>
                <a:gd name="connsiteX2" fmla="*/ 23480 w 95250"/>
                <a:gd name="connsiteY2" fmla="*/ 77334 h 95250"/>
                <a:gd name="connsiteX3" fmla="*/ 27047 w 95250"/>
                <a:gd name="connsiteY3" fmla="*/ 26834 h 95250"/>
                <a:gd name="connsiteX4" fmla="*/ 77574 w 95250"/>
                <a:gd name="connsiteY4" fmla="*/ 2366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77574" y="23666"/>
                  </a:moveTo>
                  <a:cubicBezTo>
                    <a:pt x="90541" y="36737"/>
                    <a:pt x="88944" y="59347"/>
                    <a:pt x="74006" y="74166"/>
                  </a:cubicBezTo>
                  <a:cubicBezTo>
                    <a:pt x="59069" y="88986"/>
                    <a:pt x="36447" y="90405"/>
                    <a:pt x="23480" y="77334"/>
                  </a:cubicBezTo>
                  <a:cubicBezTo>
                    <a:pt x="10512" y="64263"/>
                    <a:pt x="12109" y="41654"/>
                    <a:pt x="27047" y="26834"/>
                  </a:cubicBezTo>
                  <a:cubicBezTo>
                    <a:pt x="41985" y="12014"/>
                    <a:pt x="64607" y="10596"/>
                    <a:pt x="77574" y="23666"/>
                  </a:cubicBezTo>
                  <a:close/>
                </a:path>
              </a:pathLst>
            </a:custGeom>
            <a:grpFill/>
            <a:ln w="9525" cap="flat">
              <a:noFill/>
              <a:prstDash val="solid"/>
              <a:miter/>
            </a:ln>
          </p:spPr>
          <p:txBody>
            <a:bodyPr rtlCol="0" anchor="ctr"/>
            <a:lstStyle/>
            <a:p>
              <a:endParaRPr lang="it-IT" sz="1013"/>
            </a:p>
          </p:txBody>
        </p:sp>
        <p:sp>
          <p:nvSpPr>
            <p:cNvPr id="1193" name="Figura a mano libera 1192">
              <a:extLst>
                <a:ext uri="{FF2B5EF4-FFF2-40B4-BE49-F238E27FC236}">
                  <a16:creationId xmlns:a16="http://schemas.microsoft.com/office/drawing/2014/main" id="{8808CFCF-20EC-0649-B466-24E35230C9B2}"/>
                </a:ext>
              </a:extLst>
            </p:cNvPr>
            <p:cNvSpPr/>
            <p:nvPr/>
          </p:nvSpPr>
          <p:spPr>
            <a:xfrm>
              <a:off x="8480760" y="5618303"/>
              <a:ext cx="200025" cy="228600"/>
            </a:xfrm>
            <a:custGeom>
              <a:avLst/>
              <a:gdLst>
                <a:gd name="connsiteX0" fmla="*/ 114300 w 200025"/>
                <a:gd name="connsiteY0" fmla="*/ 137355 h 228600"/>
                <a:gd name="connsiteX1" fmla="*/ 156210 w 200025"/>
                <a:gd name="connsiteY1" fmla="*/ 119257 h 228600"/>
                <a:gd name="connsiteX2" fmla="*/ 177165 w 200025"/>
                <a:gd name="connsiteY2" fmla="*/ 124020 h 228600"/>
                <a:gd name="connsiteX3" fmla="*/ 200025 w 200025"/>
                <a:gd name="connsiteY3" fmla="*/ 58297 h 228600"/>
                <a:gd name="connsiteX4" fmla="*/ 163830 w 200025"/>
                <a:gd name="connsiteY4" fmla="*/ 1147 h 228600"/>
                <a:gd name="connsiteX5" fmla="*/ 106680 w 200025"/>
                <a:gd name="connsiteY5" fmla="*/ 37342 h 228600"/>
                <a:gd name="connsiteX6" fmla="*/ 36195 w 200025"/>
                <a:gd name="connsiteY6" fmla="*/ 135450 h 228600"/>
                <a:gd name="connsiteX7" fmla="*/ 37147 w 200025"/>
                <a:gd name="connsiteY7" fmla="*/ 135450 h 228600"/>
                <a:gd name="connsiteX8" fmla="*/ 0 w 200025"/>
                <a:gd name="connsiteY8" fmla="*/ 182122 h 228600"/>
                <a:gd name="connsiteX9" fmla="*/ 47625 w 200025"/>
                <a:gd name="connsiteY9" fmla="*/ 229747 h 228600"/>
                <a:gd name="connsiteX10" fmla="*/ 58102 w 200025"/>
                <a:gd name="connsiteY10" fmla="*/ 228795 h 228600"/>
                <a:gd name="connsiteX11" fmla="*/ 103822 w 200025"/>
                <a:gd name="connsiteY11" fmla="*/ 207840 h 228600"/>
                <a:gd name="connsiteX12" fmla="*/ 114300 w 200025"/>
                <a:gd name="connsiteY12" fmla="*/ 137355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228600">
                  <a:moveTo>
                    <a:pt x="114300" y="137355"/>
                  </a:moveTo>
                  <a:cubicBezTo>
                    <a:pt x="125730" y="125925"/>
                    <a:pt x="140970" y="119257"/>
                    <a:pt x="156210" y="119257"/>
                  </a:cubicBezTo>
                  <a:cubicBezTo>
                    <a:pt x="163830" y="119257"/>
                    <a:pt x="170498" y="121162"/>
                    <a:pt x="177165" y="124020"/>
                  </a:cubicBezTo>
                  <a:cubicBezTo>
                    <a:pt x="186690" y="105922"/>
                    <a:pt x="194310" y="84015"/>
                    <a:pt x="200025" y="58297"/>
                  </a:cubicBezTo>
                  <a:cubicBezTo>
                    <a:pt x="205740" y="32580"/>
                    <a:pt x="189548" y="6862"/>
                    <a:pt x="163830" y="1147"/>
                  </a:cubicBezTo>
                  <a:cubicBezTo>
                    <a:pt x="138113" y="-4568"/>
                    <a:pt x="112395" y="11625"/>
                    <a:pt x="106680" y="37342"/>
                  </a:cubicBezTo>
                  <a:cubicBezTo>
                    <a:pt x="87630" y="119257"/>
                    <a:pt x="39052" y="134497"/>
                    <a:pt x="36195" y="135450"/>
                  </a:cubicBezTo>
                  <a:lnTo>
                    <a:pt x="37147" y="135450"/>
                  </a:lnTo>
                  <a:cubicBezTo>
                    <a:pt x="16192" y="140212"/>
                    <a:pt x="0" y="159262"/>
                    <a:pt x="0" y="182122"/>
                  </a:cubicBezTo>
                  <a:cubicBezTo>
                    <a:pt x="0" y="208792"/>
                    <a:pt x="20955" y="229747"/>
                    <a:pt x="47625" y="229747"/>
                  </a:cubicBezTo>
                  <a:cubicBezTo>
                    <a:pt x="51435" y="229747"/>
                    <a:pt x="58102" y="228795"/>
                    <a:pt x="58102" y="228795"/>
                  </a:cubicBezTo>
                  <a:cubicBezTo>
                    <a:pt x="60007" y="228795"/>
                    <a:pt x="79057" y="224032"/>
                    <a:pt x="103822" y="207840"/>
                  </a:cubicBezTo>
                  <a:cubicBezTo>
                    <a:pt x="90488" y="186885"/>
                    <a:pt x="93345" y="157357"/>
                    <a:pt x="114300" y="137355"/>
                  </a:cubicBezTo>
                  <a:close/>
                </a:path>
              </a:pathLst>
            </a:custGeom>
            <a:grpFill/>
            <a:ln w="9525" cap="flat">
              <a:noFill/>
              <a:prstDash val="solid"/>
              <a:miter/>
            </a:ln>
          </p:spPr>
          <p:txBody>
            <a:bodyPr rtlCol="0" anchor="ctr"/>
            <a:lstStyle/>
            <a:p>
              <a:endParaRPr lang="it-IT" sz="1013"/>
            </a:p>
          </p:txBody>
        </p:sp>
      </p:grpSp>
      <p:grpSp>
        <p:nvGrpSpPr>
          <p:cNvPr id="1194" name="Elemento grafico 1045" descr="Donna incinta">
            <a:extLst>
              <a:ext uri="{FF2B5EF4-FFF2-40B4-BE49-F238E27FC236}">
                <a16:creationId xmlns:a16="http://schemas.microsoft.com/office/drawing/2014/main" id="{85E1E0B4-DE11-D740-BD89-492DBDFEAAE5}"/>
              </a:ext>
            </a:extLst>
          </p:cNvPr>
          <p:cNvGrpSpPr/>
          <p:nvPr/>
        </p:nvGrpSpPr>
        <p:grpSpPr>
          <a:xfrm>
            <a:off x="7691762" y="2571750"/>
            <a:ext cx="218517" cy="218517"/>
            <a:chOff x="8188800" y="5521800"/>
            <a:chExt cx="914400" cy="914400"/>
          </a:xfrm>
          <a:solidFill>
            <a:schemeClr val="accent3"/>
          </a:solidFill>
        </p:grpSpPr>
        <p:sp>
          <p:nvSpPr>
            <p:cNvPr id="1195" name="Figura a mano libera 1194">
              <a:extLst>
                <a:ext uri="{FF2B5EF4-FFF2-40B4-BE49-F238E27FC236}">
                  <a16:creationId xmlns:a16="http://schemas.microsoft.com/office/drawing/2014/main" id="{BC91873B-395A-6F43-AD47-D860CC028DAD}"/>
                </a:ext>
              </a:extLst>
            </p:cNvPr>
            <p:cNvSpPr/>
            <p:nvPr/>
          </p:nvSpPr>
          <p:spPr>
            <a:xfrm>
              <a:off x="8549321" y="555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96" name="Figura a mano libera 1195">
              <a:extLst>
                <a:ext uri="{FF2B5EF4-FFF2-40B4-BE49-F238E27FC236}">
                  <a16:creationId xmlns:a16="http://schemas.microsoft.com/office/drawing/2014/main" id="{97608806-CCF4-474C-920C-58A88476433F}"/>
                </a:ext>
              </a:extLst>
            </p:cNvPr>
            <p:cNvSpPr/>
            <p:nvPr/>
          </p:nvSpPr>
          <p:spPr>
            <a:xfrm>
              <a:off x="8442357" y="5720492"/>
              <a:ext cx="361950" cy="685800"/>
            </a:xfrm>
            <a:custGeom>
              <a:avLst/>
              <a:gdLst>
                <a:gd name="connsiteX0" fmla="*/ 369664 w 361950"/>
                <a:gd name="connsiteY0" fmla="*/ 257270 h 685800"/>
                <a:gd name="connsiteX1" fmla="*/ 344328 w 361950"/>
                <a:gd name="connsiteY1" fmla="*/ 189928 h 685800"/>
                <a:gd name="connsiteX2" fmla="*/ 301275 w 361950"/>
                <a:gd name="connsiteY2" fmla="*/ 128016 h 685800"/>
                <a:gd name="connsiteX3" fmla="*/ 253650 w 361950"/>
                <a:gd name="connsiteY3" fmla="*/ 59341 h 685800"/>
                <a:gd name="connsiteX4" fmla="*/ 228027 w 361950"/>
                <a:gd name="connsiteY4" fmla="*/ 23241 h 685800"/>
                <a:gd name="connsiteX5" fmla="*/ 178783 w 361950"/>
                <a:gd name="connsiteY5" fmla="*/ 0 h 685800"/>
                <a:gd name="connsiteX6" fmla="*/ 131920 w 361950"/>
                <a:gd name="connsiteY6" fmla="*/ 17716 h 685800"/>
                <a:gd name="connsiteX7" fmla="*/ 20001 w 361950"/>
                <a:gd name="connsiteY7" fmla="*/ 96583 h 685800"/>
                <a:gd name="connsiteX8" fmla="*/ 15620 w 361950"/>
                <a:gd name="connsiteY8" fmla="*/ 162020 h 685800"/>
                <a:gd name="connsiteX9" fmla="*/ 127443 w 361950"/>
                <a:gd name="connsiteY9" fmla="*/ 248984 h 685800"/>
                <a:gd name="connsiteX10" fmla="*/ 81342 w 361950"/>
                <a:gd name="connsiteY10" fmla="*/ 420434 h 685800"/>
                <a:gd name="connsiteX11" fmla="*/ 175068 w 361950"/>
                <a:gd name="connsiteY11" fmla="*/ 420434 h 685800"/>
                <a:gd name="connsiteX12" fmla="*/ 175068 w 361950"/>
                <a:gd name="connsiteY12" fmla="*/ 687134 h 685800"/>
                <a:gd name="connsiteX13" fmla="*/ 251268 w 361950"/>
                <a:gd name="connsiteY13" fmla="*/ 687134 h 685800"/>
                <a:gd name="connsiteX14" fmla="*/ 251268 w 361950"/>
                <a:gd name="connsiteY14" fmla="*/ 420434 h 685800"/>
                <a:gd name="connsiteX15" fmla="*/ 342423 w 361950"/>
                <a:gd name="connsiteY15" fmla="*/ 420434 h 685800"/>
                <a:gd name="connsiteX16" fmla="*/ 329469 w 361950"/>
                <a:gd name="connsiteY16" fmla="*/ 372237 h 685800"/>
                <a:gd name="connsiteX17" fmla="*/ 325659 w 361950"/>
                <a:gd name="connsiteY17" fmla="*/ 351949 h 685800"/>
                <a:gd name="connsiteX18" fmla="*/ 342804 w 361950"/>
                <a:gd name="connsiteY18" fmla="*/ 320135 h 685800"/>
                <a:gd name="connsiteX19" fmla="*/ 342804 w 361950"/>
                <a:gd name="connsiteY19" fmla="*/ 320135 h 685800"/>
                <a:gd name="connsiteX20" fmla="*/ 369664 w 361950"/>
                <a:gd name="connsiteY20" fmla="*/ 257270 h 685800"/>
                <a:gd name="connsiteX21" fmla="*/ 101440 w 361950"/>
                <a:gd name="connsiteY21" fmla="*/ 132017 h 685800"/>
                <a:gd name="connsiteX22" fmla="*/ 125538 w 361950"/>
                <a:gd name="connsiteY22" fmla="*/ 115633 h 685800"/>
                <a:gd name="connsiteX23" fmla="*/ 148875 w 361950"/>
                <a:gd name="connsiteY23" fmla="*/ 169640 h 685800"/>
                <a:gd name="connsiteX24" fmla="*/ 148875 w 361950"/>
                <a:gd name="connsiteY24" fmla="*/ 16964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950" h="685800">
                  <a:moveTo>
                    <a:pt x="369664" y="257270"/>
                  </a:moveTo>
                  <a:cubicBezTo>
                    <a:pt x="368621" y="232695"/>
                    <a:pt x="359743" y="209097"/>
                    <a:pt x="344328" y="189928"/>
                  </a:cubicBezTo>
                  <a:lnTo>
                    <a:pt x="301275" y="128016"/>
                  </a:lnTo>
                  <a:lnTo>
                    <a:pt x="253650" y="59341"/>
                  </a:lnTo>
                  <a:cubicBezTo>
                    <a:pt x="245268" y="47434"/>
                    <a:pt x="237552" y="34385"/>
                    <a:pt x="228027" y="23241"/>
                  </a:cubicBezTo>
                  <a:cubicBezTo>
                    <a:pt x="215669" y="8838"/>
                    <a:pt x="197758" y="386"/>
                    <a:pt x="178783" y="0"/>
                  </a:cubicBezTo>
                  <a:cubicBezTo>
                    <a:pt x="161573" y="254"/>
                    <a:pt x="144994" y="6522"/>
                    <a:pt x="131920" y="17716"/>
                  </a:cubicBezTo>
                  <a:cubicBezTo>
                    <a:pt x="114680" y="29908"/>
                    <a:pt x="39909" y="82201"/>
                    <a:pt x="20001" y="96583"/>
                  </a:cubicBezTo>
                  <a:cubicBezTo>
                    <a:pt x="-3335" y="112967"/>
                    <a:pt x="-8097" y="142970"/>
                    <a:pt x="15620" y="162020"/>
                  </a:cubicBezTo>
                  <a:cubicBezTo>
                    <a:pt x="52577" y="191167"/>
                    <a:pt x="90105" y="220409"/>
                    <a:pt x="127443" y="248984"/>
                  </a:cubicBezTo>
                  <a:lnTo>
                    <a:pt x="81342" y="420434"/>
                  </a:lnTo>
                  <a:lnTo>
                    <a:pt x="175068" y="420434"/>
                  </a:lnTo>
                  <a:lnTo>
                    <a:pt x="175068" y="687134"/>
                  </a:lnTo>
                  <a:lnTo>
                    <a:pt x="251268" y="687134"/>
                  </a:lnTo>
                  <a:lnTo>
                    <a:pt x="251268" y="420434"/>
                  </a:lnTo>
                  <a:lnTo>
                    <a:pt x="342423" y="420434"/>
                  </a:lnTo>
                  <a:lnTo>
                    <a:pt x="329469" y="372237"/>
                  </a:lnTo>
                  <a:cubicBezTo>
                    <a:pt x="327333" y="365666"/>
                    <a:pt x="326053" y="358847"/>
                    <a:pt x="325659" y="351949"/>
                  </a:cubicBezTo>
                  <a:cubicBezTo>
                    <a:pt x="325464" y="339087"/>
                    <a:pt x="331954" y="327045"/>
                    <a:pt x="342804" y="320135"/>
                  </a:cubicBezTo>
                  <a:lnTo>
                    <a:pt x="342804" y="320135"/>
                  </a:lnTo>
                  <a:cubicBezTo>
                    <a:pt x="360253" y="303928"/>
                    <a:pt x="370015" y="281083"/>
                    <a:pt x="369664" y="257270"/>
                  </a:cubicBezTo>
                  <a:close/>
                  <a:moveTo>
                    <a:pt x="101440" y="132017"/>
                  </a:moveTo>
                  <a:lnTo>
                    <a:pt x="125538" y="115633"/>
                  </a:lnTo>
                  <a:lnTo>
                    <a:pt x="148875" y="169640"/>
                  </a:lnTo>
                  <a:lnTo>
                    <a:pt x="148875" y="169640"/>
                  </a:lnTo>
                  <a:close/>
                </a:path>
              </a:pathLst>
            </a:custGeom>
            <a:grpFill/>
            <a:ln w="9525" cap="flat">
              <a:noFill/>
              <a:prstDash val="solid"/>
              <a:miter/>
            </a:ln>
          </p:spPr>
          <p:txBody>
            <a:bodyPr rtlCol="0" anchor="ctr"/>
            <a:lstStyle/>
            <a:p>
              <a:endParaRPr lang="it-IT" sz="1013"/>
            </a:p>
          </p:txBody>
        </p:sp>
      </p:grpSp>
      <p:grpSp>
        <p:nvGrpSpPr>
          <p:cNvPr id="1197" name="Elemento grafico 1047" descr="Genere">
            <a:extLst>
              <a:ext uri="{FF2B5EF4-FFF2-40B4-BE49-F238E27FC236}">
                <a16:creationId xmlns:a16="http://schemas.microsoft.com/office/drawing/2014/main" id="{DC72FC99-F35A-EC4B-BB39-32378AC9B31A}"/>
              </a:ext>
            </a:extLst>
          </p:cNvPr>
          <p:cNvGrpSpPr/>
          <p:nvPr/>
        </p:nvGrpSpPr>
        <p:grpSpPr>
          <a:xfrm>
            <a:off x="8133125" y="2571750"/>
            <a:ext cx="218517" cy="218517"/>
            <a:chOff x="8338800" y="5671800"/>
            <a:chExt cx="914400" cy="914400"/>
          </a:xfrm>
          <a:solidFill>
            <a:schemeClr val="accent3"/>
          </a:solidFill>
        </p:grpSpPr>
        <p:sp>
          <p:nvSpPr>
            <p:cNvPr id="1198" name="Figura a mano libera 1197">
              <a:extLst>
                <a:ext uri="{FF2B5EF4-FFF2-40B4-BE49-F238E27FC236}">
                  <a16:creationId xmlns:a16="http://schemas.microsoft.com/office/drawing/2014/main" id="{19C33EFB-E8F0-F348-B4FB-5D2A5F869EFC}"/>
                </a:ext>
              </a:extLst>
            </p:cNvPr>
            <p:cNvSpPr/>
            <p:nvPr/>
          </p:nvSpPr>
          <p:spPr>
            <a:xfrm>
              <a:off x="8481675" y="57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99" name="Figura a mano libera 1198">
              <a:extLst>
                <a:ext uri="{FF2B5EF4-FFF2-40B4-BE49-F238E27FC236}">
                  <a16:creationId xmlns:a16="http://schemas.microsoft.com/office/drawing/2014/main" id="{B59048F6-75B9-AB41-96CD-85E7F8374D74}"/>
                </a:ext>
              </a:extLst>
            </p:cNvPr>
            <p:cNvSpPr/>
            <p:nvPr/>
          </p:nvSpPr>
          <p:spPr>
            <a:xfrm>
              <a:off x="8367868" y="5900386"/>
              <a:ext cx="352425" cy="609600"/>
            </a:xfrm>
            <a:custGeom>
              <a:avLst/>
              <a:gdLst>
                <a:gd name="connsiteX0" fmla="*/ 360028 w 352425"/>
                <a:gd name="connsiteY0" fmla="*/ 267952 h 609600"/>
                <a:gd name="connsiteX1" fmla="*/ 307069 w 352425"/>
                <a:gd name="connsiteY1" fmla="*/ 67451 h 609600"/>
                <a:gd name="connsiteX2" fmla="*/ 297544 w 352425"/>
                <a:gd name="connsiteY2" fmla="*/ 51449 h 609600"/>
                <a:gd name="connsiteX3" fmla="*/ 231917 w 352425"/>
                <a:gd name="connsiteY3" fmla="*/ 9539 h 609600"/>
                <a:gd name="connsiteX4" fmla="*/ 180482 w 352425"/>
                <a:gd name="connsiteY4" fmla="*/ 14 h 609600"/>
                <a:gd name="connsiteX5" fmla="*/ 129047 w 352425"/>
                <a:gd name="connsiteY5" fmla="*/ 8586 h 609600"/>
                <a:gd name="connsiteX6" fmla="*/ 63324 w 352425"/>
                <a:gd name="connsiteY6" fmla="*/ 50496 h 609600"/>
                <a:gd name="connsiteX7" fmla="*/ 53799 w 352425"/>
                <a:gd name="connsiteY7" fmla="*/ 67451 h 609600"/>
                <a:gd name="connsiteX8" fmla="*/ 935 w 352425"/>
                <a:gd name="connsiteY8" fmla="*/ 267952 h 609600"/>
                <a:gd name="connsiteX9" fmla="*/ 21319 w 352425"/>
                <a:gd name="connsiteY9" fmla="*/ 302813 h 609600"/>
                <a:gd name="connsiteX10" fmla="*/ 28558 w 352425"/>
                <a:gd name="connsiteY10" fmla="*/ 303766 h 609600"/>
                <a:gd name="connsiteX11" fmla="*/ 56657 w 352425"/>
                <a:gd name="connsiteY11" fmla="*/ 282525 h 609600"/>
                <a:gd name="connsiteX12" fmla="*/ 104282 w 352425"/>
                <a:gd name="connsiteY12" fmla="*/ 100598 h 609600"/>
                <a:gd name="connsiteX13" fmla="*/ 104282 w 352425"/>
                <a:gd name="connsiteY13" fmla="*/ 609614 h 609600"/>
                <a:gd name="connsiteX14" fmla="*/ 161432 w 352425"/>
                <a:gd name="connsiteY14" fmla="*/ 609614 h 609600"/>
                <a:gd name="connsiteX15" fmla="*/ 161432 w 352425"/>
                <a:gd name="connsiteY15" fmla="*/ 314339 h 609600"/>
                <a:gd name="connsiteX16" fmla="*/ 199532 w 352425"/>
                <a:gd name="connsiteY16" fmla="*/ 314339 h 609600"/>
                <a:gd name="connsiteX17" fmla="*/ 199532 w 352425"/>
                <a:gd name="connsiteY17" fmla="*/ 609614 h 609600"/>
                <a:gd name="connsiteX18" fmla="*/ 256682 w 352425"/>
                <a:gd name="connsiteY18" fmla="*/ 609614 h 609600"/>
                <a:gd name="connsiteX19" fmla="*/ 256682 w 352425"/>
                <a:gd name="connsiteY19" fmla="*/ 100598 h 609600"/>
                <a:gd name="connsiteX20" fmla="*/ 304307 w 352425"/>
                <a:gd name="connsiteY20" fmla="*/ 282525 h 609600"/>
                <a:gd name="connsiteX21" fmla="*/ 332882 w 352425"/>
                <a:gd name="connsiteY21" fmla="*/ 303766 h 609600"/>
                <a:gd name="connsiteX22" fmla="*/ 340121 w 352425"/>
                <a:gd name="connsiteY22" fmla="*/ 302813 h 609600"/>
                <a:gd name="connsiteX23" fmla="*/ 360028 w 352425"/>
                <a:gd name="connsiteY23" fmla="*/ 267952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52425" h="609600">
                  <a:moveTo>
                    <a:pt x="360028" y="267952"/>
                  </a:moveTo>
                  <a:lnTo>
                    <a:pt x="307069" y="67451"/>
                  </a:lnTo>
                  <a:cubicBezTo>
                    <a:pt x="305267" y="61411"/>
                    <a:pt x="301994" y="55913"/>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1" y="61234"/>
                    <a:pt x="53799" y="67451"/>
                  </a:cubicBezTo>
                  <a:lnTo>
                    <a:pt x="935" y="267952"/>
                  </a:lnTo>
                  <a:cubicBezTo>
                    <a:pt x="-3051" y="283206"/>
                    <a:pt x="6071" y="298806"/>
                    <a:pt x="21319" y="302813"/>
                  </a:cubicBezTo>
                  <a:cubicBezTo>
                    <a:pt x="23678" y="303456"/>
                    <a:pt x="26113" y="303777"/>
                    <a:pt x="28558" y="303766"/>
                  </a:cubicBezTo>
                  <a:cubicBezTo>
                    <a:pt x="41693" y="303987"/>
                    <a:pt x="53287" y="295223"/>
                    <a:pt x="56657" y="282525"/>
                  </a:cubicBezTo>
                  <a:lnTo>
                    <a:pt x="104282" y="100598"/>
                  </a:lnTo>
                  <a:lnTo>
                    <a:pt x="104282" y="609614"/>
                  </a:lnTo>
                  <a:lnTo>
                    <a:pt x="161432" y="609614"/>
                  </a:lnTo>
                  <a:lnTo>
                    <a:pt x="161432" y="314339"/>
                  </a:lnTo>
                  <a:lnTo>
                    <a:pt x="199532" y="314339"/>
                  </a:lnTo>
                  <a:lnTo>
                    <a:pt x="199532" y="609614"/>
                  </a:lnTo>
                  <a:lnTo>
                    <a:pt x="256682" y="609614"/>
                  </a:lnTo>
                  <a:lnTo>
                    <a:pt x="256682" y="100598"/>
                  </a:lnTo>
                  <a:lnTo>
                    <a:pt x="304307" y="282525"/>
                  </a:lnTo>
                  <a:cubicBezTo>
                    <a:pt x="307718" y="295399"/>
                    <a:pt x="319570" y="304210"/>
                    <a:pt x="332882" y="303766"/>
                  </a:cubicBezTo>
                  <a:cubicBezTo>
                    <a:pt x="335327" y="303777"/>
                    <a:pt x="337761" y="303456"/>
                    <a:pt x="340121" y="302813"/>
                  </a:cubicBezTo>
                  <a:cubicBezTo>
                    <a:pt x="355177" y="298596"/>
                    <a:pt x="364047" y="283061"/>
                    <a:pt x="360028" y="267952"/>
                  </a:cubicBezTo>
                  <a:close/>
                </a:path>
              </a:pathLst>
            </a:custGeom>
            <a:grpFill/>
            <a:ln w="9525" cap="flat">
              <a:noFill/>
              <a:prstDash val="solid"/>
              <a:miter/>
            </a:ln>
          </p:spPr>
          <p:txBody>
            <a:bodyPr rtlCol="0" anchor="ctr"/>
            <a:lstStyle/>
            <a:p>
              <a:endParaRPr lang="it-IT" sz="1013"/>
            </a:p>
          </p:txBody>
        </p:sp>
        <p:sp>
          <p:nvSpPr>
            <p:cNvPr id="1200" name="Figura a mano libera 1199">
              <a:extLst>
                <a:ext uri="{FF2B5EF4-FFF2-40B4-BE49-F238E27FC236}">
                  <a16:creationId xmlns:a16="http://schemas.microsoft.com/office/drawing/2014/main" id="{0B499F17-33BE-CE4B-B677-3AFA05C6E4ED}"/>
                </a:ext>
              </a:extLst>
            </p:cNvPr>
            <p:cNvSpPr/>
            <p:nvPr/>
          </p:nvSpPr>
          <p:spPr>
            <a:xfrm>
              <a:off x="8976975" y="57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201" name="Figura a mano libera 1200">
              <a:extLst>
                <a:ext uri="{FF2B5EF4-FFF2-40B4-BE49-F238E27FC236}">
                  <a16:creationId xmlns:a16="http://schemas.microsoft.com/office/drawing/2014/main" id="{C0DD5F6D-26EC-A74C-9BF8-CBC525DB951E}"/>
                </a:ext>
              </a:extLst>
            </p:cNvPr>
            <p:cNvSpPr/>
            <p:nvPr/>
          </p:nvSpPr>
          <p:spPr>
            <a:xfrm>
              <a:off x="8863168" y="5900386"/>
              <a:ext cx="352425" cy="609600"/>
            </a:xfrm>
            <a:custGeom>
              <a:avLst/>
              <a:gdLst>
                <a:gd name="connsiteX0" fmla="*/ 360028 w 352425"/>
                <a:gd name="connsiteY0" fmla="*/ 267952 h 609600"/>
                <a:gd name="connsiteX1" fmla="*/ 307069 w 352425"/>
                <a:gd name="connsiteY1" fmla="*/ 67451 h 609600"/>
                <a:gd name="connsiteX2" fmla="*/ 297544 w 352425"/>
                <a:gd name="connsiteY2" fmla="*/ 51449 h 609600"/>
                <a:gd name="connsiteX3" fmla="*/ 231917 w 352425"/>
                <a:gd name="connsiteY3" fmla="*/ 9539 h 609600"/>
                <a:gd name="connsiteX4" fmla="*/ 180482 w 352425"/>
                <a:gd name="connsiteY4" fmla="*/ 14 h 609600"/>
                <a:gd name="connsiteX5" fmla="*/ 129047 w 352425"/>
                <a:gd name="connsiteY5" fmla="*/ 8586 h 609600"/>
                <a:gd name="connsiteX6" fmla="*/ 63324 w 352425"/>
                <a:gd name="connsiteY6" fmla="*/ 50496 h 609600"/>
                <a:gd name="connsiteX7" fmla="*/ 53799 w 352425"/>
                <a:gd name="connsiteY7" fmla="*/ 67451 h 609600"/>
                <a:gd name="connsiteX8" fmla="*/ 935 w 352425"/>
                <a:gd name="connsiteY8" fmla="*/ 267952 h 609600"/>
                <a:gd name="connsiteX9" fmla="*/ 21319 w 352425"/>
                <a:gd name="connsiteY9" fmla="*/ 302813 h 609600"/>
                <a:gd name="connsiteX10" fmla="*/ 28558 w 352425"/>
                <a:gd name="connsiteY10" fmla="*/ 303766 h 609600"/>
                <a:gd name="connsiteX11" fmla="*/ 56657 w 352425"/>
                <a:gd name="connsiteY11" fmla="*/ 282525 h 609600"/>
                <a:gd name="connsiteX12" fmla="*/ 104282 w 352425"/>
                <a:gd name="connsiteY12" fmla="*/ 100598 h 609600"/>
                <a:gd name="connsiteX13" fmla="*/ 104282 w 352425"/>
                <a:gd name="connsiteY13" fmla="*/ 158891 h 609600"/>
                <a:gd name="connsiteX14" fmla="*/ 44846 w 352425"/>
                <a:gd name="connsiteY14" fmla="*/ 381014 h 609600"/>
                <a:gd name="connsiteX15" fmla="*/ 104282 w 352425"/>
                <a:gd name="connsiteY15" fmla="*/ 381014 h 609600"/>
                <a:gd name="connsiteX16" fmla="*/ 104282 w 352425"/>
                <a:gd name="connsiteY16" fmla="*/ 609614 h 609600"/>
                <a:gd name="connsiteX17" fmla="*/ 161432 w 352425"/>
                <a:gd name="connsiteY17" fmla="*/ 609614 h 609600"/>
                <a:gd name="connsiteX18" fmla="*/ 161432 w 352425"/>
                <a:gd name="connsiteY18" fmla="*/ 381014 h 609600"/>
                <a:gd name="connsiteX19" fmla="*/ 199532 w 352425"/>
                <a:gd name="connsiteY19" fmla="*/ 381014 h 609600"/>
                <a:gd name="connsiteX20" fmla="*/ 199532 w 352425"/>
                <a:gd name="connsiteY20" fmla="*/ 609614 h 609600"/>
                <a:gd name="connsiteX21" fmla="*/ 256682 w 352425"/>
                <a:gd name="connsiteY21" fmla="*/ 609614 h 609600"/>
                <a:gd name="connsiteX22" fmla="*/ 256682 w 352425"/>
                <a:gd name="connsiteY22" fmla="*/ 381014 h 609600"/>
                <a:gd name="connsiteX23" fmla="*/ 305831 w 352425"/>
                <a:gd name="connsiteY23" fmla="*/ 381014 h 609600"/>
                <a:gd name="connsiteX24" fmla="*/ 256682 w 352425"/>
                <a:gd name="connsiteY24" fmla="*/ 197276 h 609600"/>
                <a:gd name="connsiteX25" fmla="*/ 256682 w 352425"/>
                <a:gd name="connsiteY25" fmla="*/ 100598 h 609600"/>
                <a:gd name="connsiteX26" fmla="*/ 304307 w 352425"/>
                <a:gd name="connsiteY26" fmla="*/ 282525 h 609600"/>
                <a:gd name="connsiteX27" fmla="*/ 332882 w 352425"/>
                <a:gd name="connsiteY27" fmla="*/ 303766 h 609600"/>
                <a:gd name="connsiteX28" fmla="*/ 340121 w 352425"/>
                <a:gd name="connsiteY28" fmla="*/ 302813 h 609600"/>
                <a:gd name="connsiteX29" fmla="*/ 360028 w 352425"/>
                <a:gd name="connsiteY29" fmla="*/ 267952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52425" h="609600">
                  <a:moveTo>
                    <a:pt x="360028" y="267952"/>
                  </a:moveTo>
                  <a:lnTo>
                    <a:pt x="307069" y="67451"/>
                  </a:lnTo>
                  <a:cubicBezTo>
                    <a:pt x="305171" y="61453"/>
                    <a:pt x="301911" y="55976"/>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0" y="61234"/>
                    <a:pt x="53799" y="67451"/>
                  </a:cubicBezTo>
                  <a:lnTo>
                    <a:pt x="935" y="267952"/>
                  </a:lnTo>
                  <a:cubicBezTo>
                    <a:pt x="-3051" y="283206"/>
                    <a:pt x="6070" y="298806"/>
                    <a:pt x="21319" y="302813"/>
                  </a:cubicBezTo>
                  <a:cubicBezTo>
                    <a:pt x="23678" y="303456"/>
                    <a:pt x="26113" y="303777"/>
                    <a:pt x="28558" y="303766"/>
                  </a:cubicBezTo>
                  <a:cubicBezTo>
                    <a:pt x="41693" y="303987"/>
                    <a:pt x="53287" y="295223"/>
                    <a:pt x="56657" y="282525"/>
                  </a:cubicBezTo>
                  <a:lnTo>
                    <a:pt x="104282" y="100598"/>
                  </a:lnTo>
                  <a:lnTo>
                    <a:pt x="104282" y="158891"/>
                  </a:lnTo>
                  <a:lnTo>
                    <a:pt x="44846" y="381014"/>
                  </a:lnTo>
                  <a:lnTo>
                    <a:pt x="104282" y="381014"/>
                  </a:lnTo>
                  <a:lnTo>
                    <a:pt x="104282" y="609614"/>
                  </a:lnTo>
                  <a:lnTo>
                    <a:pt x="161432" y="609614"/>
                  </a:lnTo>
                  <a:lnTo>
                    <a:pt x="161432" y="381014"/>
                  </a:lnTo>
                  <a:lnTo>
                    <a:pt x="199532" y="381014"/>
                  </a:lnTo>
                  <a:lnTo>
                    <a:pt x="199532" y="609614"/>
                  </a:lnTo>
                  <a:lnTo>
                    <a:pt x="256682" y="609614"/>
                  </a:lnTo>
                  <a:lnTo>
                    <a:pt x="256682" y="381014"/>
                  </a:lnTo>
                  <a:lnTo>
                    <a:pt x="305831" y="381014"/>
                  </a:lnTo>
                  <a:lnTo>
                    <a:pt x="256682" y="197276"/>
                  </a:lnTo>
                  <a:lnTo>
                    <a:pt x="256682" y="100598"/>
                  </a:lnTo>
                  <a:lnTo>
                    <a:pt x="304307" y="282525"/>
                  </a:lnTo>
                  <a:cubicBezTo>
                    <a:pt x="307718" y="295399"/>
                    <a:pt x="319570" y="304210"/>
                    <a:pt x="332882" y="303766"/>
                  </a:cubicBezTo>
                  <a:cubicBezTo>
                    <a:pt x="335327" y="303777"/>
                    <a:pt x="337762" y="303456"/>
                    <a:pt x="340121" y="302813"/>
                  </a:cubicBezTo>
                  <a:cubicBezTo>
                    <a:pt x="355177" y="298596"/>
                    <a:pt x="364047" y="283061"/>
                    <a:pt x="360028" y="267952"/>
                  </a:cubicBezTo>
                  <a:close/>
                </a:path>
              </a:pathLst>
            </a:custGeom>
            <a:grpFill/>
            <a:ln w="9525" cap="flat">
              <a:noFill/>
              <a:prstDash val="solid"/>
              <a:miter/>
            </a:ln>
          </p:spPr>
          <p:txBody>
            <a:bodyPr rtlCol="0" anchor="ctr"/>
            <a:lstStyle/>
            <a:p>
              <a:endParaRPr lang="it-IT" sz="1013"/>
            </a:p>
          </p:txBody>
        </p:sp>
        <p:sp>
          <p:nvSpPr>
            <p:cNvPr id="1202" name="Figura a mano libera 1201">
              <a:extLst>
                <a:ext uri="{FF2B5EF4-FFF2-40B4-BE49-F238E27FC236}">
                  <a16:creationId xmlns:a16="http://schemas.microsoft.com/office/drawing/2014/main" id="{B193EA4E-3293-1B46-91A0-726F62F44734}"/>
                </a:ext>
              </a:extLst>
            </p:cNvPr>
            <p:cNvSpPr/>
            <p:nvPr/>
          </p:nvSpPr>
          <p:spPr>
            <a:xfrm>
              <a:off x="8776950" y="5728950"/>
              <a:ext cx="38100" cy="800100"/>
            </a:xfrm>
            <a:custGeom>
              <a:avLst/>
              <a:gdLst>
                <a:gd name="connsiteX0" fmla="*/ 19050 w 38100"/>
                <a:gd name="connsiteY0" fmla="*/ 800100 h 800100"/>
                <a:gd name="connsiteX1" fmla="*/ 0 w 38100"/>
                <a:gd name="connsiteY1" fmla="*/ 781050 h 800100"/>
                <a:gd name="connsiteX2" fmla="*/ 0 w 38100"/>
                <a:gd name="connsiteY2" fmla="*/ 19050 h 800100"/>
                <a:gd name="connsiteX3" fmla="*/ 19050 w 38100"/>
                <a:gd name="connsiteY3" fmla="*/ 0 h 800100"/>
                <a:gd name="connsiteX4" fmla="*/ 38100 w 38100"/>
                <a:gd name="connsiteY4" fmla="*/ 19050 h 800100"/>
                <a:gd name="connsiteX5" fmla="*/ 38100 w 38100"/>
                <a:gd name="connsiteY5" fmla="*/ 781050 h 800100"/>
                <a:gd name="connsiteX6" fmla="*/ 19050 w 38100"/>
                <a:gd name="connsiteY6"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00100">
                  <a:moveTo>
                    <a:pt x="19050" y="800100"/>
                  </a:moveTo>
                  <a:cubicBezTo>
                    <a:pt x="8529" y="800100"/>
                    <a:pt x="0" y="791571"/>
                    <a:pt x="0" y="781050"/>
                  </a:cubicBezTo>
                  <a:lnTo>
                    <a:pt x="0" y="19050"/>
                  </a:lnTo>
                  <a:cubicBezTo>
                    <a:pt x="0" y="8529"/>
                    <a:pt x="8529" y="0"/>
                    <a:pt x="19050" y="0"/>
                  </a:cubicBezTo>
                  <a:cubicBezTo>
                    <a:pt x="29571" y="0"/>
                    <a:pt x="38100" y="8529"/>
                    <a:pt x="38100" y="19050"/>
                  </a:cubicBezTo>
                  <a:lnTo>
                    <a:pt x="38100" y="781050"/>
                  </a:lnTo>
                  <a:cubicBezTo>
                    <a:pt x="38100" y="791571"/>
                    <a:pt x="29571" y="800100"/>
                    <a:pt x="19050" y="800100"/>
                  </a:cubicBezTo>
                  <a:close/>
                </a:path>
              </a:pathLst>
            </a:custGeom>
            <a:grpFill/>
            <a:ln w="9525" cap="flat">
              <a:noFill/>
              <a:prstDash val="solid"/>
              <a:miter/>
            </a:ln>
          </p:spPr>
          <p:txBody>
            <a:bodyPr rtlCol="0" anchor="ctr"/>
            <a:lstStyle/>
            <a:p>
              <a:endParaRPr lang="it-IT" sz="1013"/>
            </a:p>
          </p:txBody>
        </p:sp>
      </p:grpSp>
      <p:grpSp>
        <p:nvGrpSpPr>
          <p:cNvPr id="1203" name="Elemento grafico 1049" descr="Gruppo di persone">
            <a:extLst>
              <a:ext uri="{FF2B5EF4-FFF2-40B4-BE49-F238E27FC236}">
                <a16:creationId xmlns:a16="http://schemas.microsoft.com/office/drawing/2014/main" id="{582C9E21-7DDB-9543-931E-2F85545B155B}"/>
              </a:ext>
            </a:extLst>
          </p:cNvPr>
          <p:cNvGrpSpPr/>
          <p:nvPr/>
        </p:nvGrpSpPr>
        <p:grpSpPr>
          <a:xfrm>
            <a:off x="8574491" y="2571750"/>
            <a:ext cx="218517" cy="218517"/>
            <a:chOff x="8488800" y="5821800"/>
            <a:chExt cx="914400" cy="914400"/>
          </a:xfrm>
          <a:solidFill>
            <a:schemeClr val="accent3"/>
          </a:solidFill>
        </p:grpSpPr>
        <p:sp>
          <p:nvSpPr>
            <p:cNvPr id="1204" name="Figura a mano libera 1203">
              <a:extLst>
                <a:ext uri="{FF2B5EF4-FFF2-40B4-BE49-F238E27FC236}">
                  <a16:creationId xmlns:a16="http://schemas.microsoft.com/office/drawing/2014/main" id="{1164B455-F274-CC41-A413-DF03CA5A6A18}"/>
                </a:ext>
              </a:extLst>
            </p:cNvPr>
            <p:cNvSpPr/>
            <p:nvPr/>
          </p:nvSpPr>
          <p:spPr>
            <a:xfrm>
              <a:off x="914126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5" name="Figura a mano libera 1204">
              <a:extLst>
                <a:ext uri="{FF2B5EF4-FFF2-40B4-BE49-F238E27FC236}">
                  <a16:creationId xmlns:a16="http://schemas.microsoft.com/office/drawing/2014/main" id="{A402790C-0D92-6C4E-99F3-5FD4C50B2D3E}"/>
                </a:ext>
              </a:extLst>
            </p:cNvPr>
            <p:cNvSpPr/>
            <p:nvPr/>
          </p:nvSpPr>
          <p:spPr>
            <a:xfrm>
              <a:off x="924603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6" name="Figura a mano libera 1205">
              <a:extLst>
                <a:ext uri="{FF2B5EF4-FFF2-40B4-BE49-F238E27FC236}">
                  <a16:creationId xmlns:a16="http://schemas.microsoft.com/office/drawing/2014/main" id="{F0501E52-E65C-D048-B559-EABEF1DF70A2}"/>
                </a:ext>
              </a:extLst>
            </p:cNvPr>
            <p:cNvSpPr/>
            <p:nvPr/>
          </p:nvSpPr>
          <p:spPr>
            <a:xfrm>
              <a:off x="893171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7" name="Figura a mano libera 1206">
              <a:extLst>
                <a:ext uri="{FF2B5EF4-FFF2-40B4-BE49-F238E27FC236}">
                  <a16:creationId xmlns:a16="http://schemas.microsoft.com/office/drawing/2014/main" id="{3C098BC5-56FD-8143-980F-761D631F38BA}"/>
                </a:ext>
              </a:extLst>
            </p:cNvPr>
            <p:cNvSpPr/>
            <p:nvPr/>
          </p:nvSpPr>
          <p:spPr>
            <a:xfrm>
              <a:off x="903648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8" name="Figura a mano libera 1207">
              <a:extLst>
                <a:ext uri="{FF2B5EF4-FFF2-40B4-BE49-F238E27FC236}">
                  <a16:creationId xmlns:a16="http://schemas.microsoft.com/office/drawing/2014/main" id="{2F9CC8DE-7F93-BD4F-B528-69137E3085C7}"/>
                </a:ext>
              </a:extLst>
            </p:cNvPr>
            <p:cNvSpPr/>
            <p:nvPr/>
          </p:nvSpPr>
          <p:spPr>
            <a:xfrm>
              <a:off x="872216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9" name="Figura a mano libera 1208">
              <a:extLst>
                <a:ext uri="{FF2B5EF4-FFF2-40B4-BE49-F238E27FC236}">
                  <a16:creationId xmlns:a16="http://schemas.microsoft.com/office/drawing/2014/main" id="{45ECAF68-787A-BB49-8663-5D887E9275A9}"/>
                </a:ext>
              </a:extLst>
            </p:cNvPr>
            <p:cNvSpPr/>
            <p:nvPr/>
          </p:nvSpPr>
          <p:spPr>
            <a:xfrm>
              <a:off x="882693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10" name="Figura a mano libera 1209">
              <a:extLst>
                <a:ext uri="{FF2B5EF4-FFF2-40B4-BE49-F238E27FC236}">
                  <a16:creationId xmlns:a16="http://schemas.microsoft.com/office/drawing/2014/main" id="{54DFC76B-97C1-BF43-8741-74CE2D68BBD7}"/>
                </a:ext>
              </a:extLst>
            </p:cNvPr>
            <p:cNvSpPr/>
            <p:nvPr/>
          </p:nvSpPr>
          <p:spPr>
            <a:xfrm>
              <a:off x="861738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11" name="Figura a mano libera 1210">
              <a:extLst>
                <a:ext uri="{FF2B5EF4-FFF2-40B4-BE49-F238E27FC236}">
                  <a16:creationId xmlns:a16="http://schemas.microsoft.com/office/drawing/2014/main" id="{78EE5928-3719-1E4C-88AC-1CD73F549BAE}"/>
                </a:ext>
              </a:extLst>
            </p:cNvPr>
            <p:cNvSpPr/>
            <p:nvPr/>
          </p:nvSpPr>
          <p:spPr>
            <a:xfrm>
              <a:off x="8579578" y="6488527"/>
              <a:ext cx="742950" cy="209550"/>
            </a:xfrm>
            <a:custGeom>
              <a:avLst/>
              <a:gdLst>
                <a:gd name="connsiteX0" fmla="*/ 751899 w 742950"/>
                <a:gd name="connsiteY0" fmla="*/ 92034 h 209550"/>
                <a:gd name="connsiteX1" fmla="*/ 733516 w 742950"/>
                <a:gd name="connsiteY1" fmla="*/ 22692 h 209550"/>
                <a:gd name="connsiteX2" fmla="*/ 730658 w 742950"/>
                <a:gd name="connsiteY2" fmla="*/ 17358 h 209550"/>
                <a:gd name="connsiteX3" fmla="*/ 708084 w 742950"/>
                <a:gd name="connsiteY3" fmla="*/ 2975 h 209550"/>
                <a:gd name="connsiteX4" fmla="*/ 690272 w 742950"/>
                <a:gd name="connsiteY4" fmla="*/ 23 h 209550"/>
                <a:gd name="connsiteX5" fmla="*/ 672556 w 742950"/>
                <a:gd name="connsiteY5" fmla="*/ 2975 h 209550"/>
                <a:gd name="connsiteX6" fmla="*/ 649886 w 742950"/>
                <a:gd name="connsiteY6" fmla="*/ 17453 h 209550"/>
                <a:gd name="connsiteX7" fmla="*/ 647219 w 742950"/>
                <a:gd name="connsiteY7" fmla="*/ 22787 h 209550"/>
                <a:gd name="connsiteX8" fmla="*/ 637694 w 742950"/>
                <a:gd name="connsiteY8" fmla="*/ 58220 h 209550"/>
                <a:gd name="connsiteX9" fmla="*/ 628169 w 742950"/>
                <a:gd name="connsiteY9" fmla="*/ 23073 h 209550"/>
                <a:gd name="connsiteX10" fmla="*/ 625407 w 742950"/>
                <a:gd name="connsiteY10" fmla="*/ 17739 h 209550"/>
                <a:gd name="connsiteX11" fmla="*/ 602738 w 742950"/>
                <a:gd name="connsiteY11" fmla="*/ 3356 h 209550"/>
                <a:gd name="connsiteX12" fmla="*/ 585497 w 742950"/>
                <a:gd name="connsiteY12" fmla="*/ 23 h 209550"/>
                <a:gd name="connsiteX13" fmla="*/ 567781 w 742950"/>
                <a:gd name="connsiteY13" fmla="*/ 2975 h 209550"/>
                <a:gd name="connsiteX14" fmla="*/ 545207 w 742950"/>
                <a:gd name="connsiteY14" fmla="*/ 17453 h 209550"/>
                <a:gd name="connsiteX15" fmla="*/ 542444 w 742950"/>
                <a:gd name="connsiteY15" fmla="*/ 22787 h 209550"/>
                <a:gd name="connsiteX16" fmla="*/ 533110 w 742950"/>
                <a:gd name="connsiteY16" fmla="*/ 57173 h 209550"/>
                <a:gd name="connsiteX17" fmla="*/ 523585 w 742950"/>
                <a:gd name="connsiteY17" fmla="*/ 22692 h 209550"/>
                <a:gd name="connsiteX18" fmla="*/ 520727 w 742950"/>
                <a:gd name="connsiteY18" fmla="*/ 17358 h 209550"/>
                <a:gd name="connsiteX19" fmla="*/ 498153 w 742950"/>
                <a:gd name="connsiteY19" fmla="*/ 2975 h 209550"/>
                <a:gd name="connsiteX20" fmla="*/ 480722 w 742950"/>
                <a:gd name="connsiteY20" fmla="*/ 23 h 209550"/>
                <a:gd name="connsiteX21" fmla="*/ 463006 w 742950"/>
                <a:gd name="connsiteY21" fmla="*/ 2975 h 209550"/>
                <a:gd name="connsiteX22" fmla="*/ 440336 w 742950"/>
                <a:gd name="connsiteY22" fmla="*/ 17453 h 209550"/>
                <a:gd name="connsiteX23" fmla="*/ 437669 w 742950"/>
                <a:gd name="connsiteY23" fmla="*/ 22787 h 209550"/>
                <a:gd name="connsiteX24" fmla="*/ 428144 w 742950"/>
                <a:gd name="connsiteY24" fmla="*/ 58220 h 209550"/>
                <a:gd name="connsiteX25" fmla="*/ 418619 w 742950"/>
                <a:gd name="connsiteY25" fmla="*/ 23073 h 209550"/>
                <a:gd name="connsiteX26" fmla="*/ 415857 w 742950"/>
                <a:gd name="connsiteY26" fmla="*/ 17739 h 209550"/>
                <a:gd name="connsiteX27" fmla="*/ 393188 w 742950"/>
                <a:gd name="connsiteY27" fmla="*/ 3356 h 209550"/>
                <a:gd name="connsiteX28" fmla="*/ 375947 w 742950"/>
                <a:gd name="connsiteY28" fmla="*/ 23 h 209550"/>
                <a:gd name="connsiteX29" fmla="*/ 358231 w 742950"/>
                <a:gd name="connsiteY29" fmla="*/ 2975 h 209550"/>
                <a:gd name="connsiteX30" fmla="*/ 335657 w 742950"/>
                <a:gd name="connsiteY30" fmla="*/ 17453 h 209550"/>
                <a:gd name="connsiteX31" fmla="*/ 332894 w 742950"/>
                <a:gd name="connsiteY31" fmla="*/ 22787 h 209550"/>
                <a:gd name="connsiteX32" fmla="*/ 323560 w 742950"/>
                <a:gd name="connsiteY32" fmla="*/ 57173 h 209550"/>
                <a:gd name="connsiteX33" fmla="*/ 314035 w 742950"/>
                <a:gd name="connsiteY33" fmla="*/ 22692 h 209550"/>
                <a:gd name="connsiteX34" fmla="*/ 311177 w 742950"/>
                <a:gd name="connsiteY34" fmla="*/ 17358 h 209550"/>
                <a:gd name="connsiteX35" fmla="*/ 288603 w 742950"/>
                <a:gd name="connsiteY35" fmla="*/ 2975 h 209550"/>
                <a:gd name="connsiteX36" fmla="*/ 271172 w 742950"/>
                <a:gd name="connsiteY36" fmla="*/ 23 h 209550"/>
                <a:gd name="connsiteX37" fmla="*/ 253456 w 742950"/>
                <a:gd name="connsiteY37" fmla="*/ 2975 h 209550"/>
                <a:gd name="connsiteX38" fmla="*/ 230786 w 742950"/>
                <a:gd name="connsiteY38" fmla="*/ 17453 h 209550"/>
                <a:gd name="connsiteX39" fmla="*/ 228119 w 742950"/>
                <a:gd name="connsiteY39" fmla="*/ 22787 h 209550"/>
                <a:gd name="connsiteX40" fmla="*/ 218594 w 742950"/>
                <a:gd name="connsiteY40" fmla="*/ 58220 h 209550"/>
                <a:gd name="connsiteX41" fmla="*/ 209069 w 742950"/>
                <a:gd name="connsiteY41" fmla="*/ 23073 h 209550"/>
                <a:gd name="connsiteX42" fmla="*/ 206307 w 742950"/>
                <a:gd name="connsiteY42" fmla="*/ 17739 h 209550"/>
                <a:gd name="connsiteX43" fmla="*/ 183638 w 742950"/>
                <a:gd name="connsiteY43" fmla="*/ 3356 h 209550"/>
                <a:gd name="connsiteX44" fmla="*/ 166397 w 742950"/>
                <a:gd name="connsiteY44" fmla="*/ 23 h 209550"/>
                <a:gd name="connsiteX45" fmla="*/ 148681 w 742950"/>
                <a:gd name="connsiteY45" fmla="*/ 2975 h 209550"/>
                <a:gd name="connsiteX46" fmla="*/ 126107 w 742950"/>
                <a:gd name="connsiteY46" fmla="*/ 17453 h 209550"/>
                <a:gd name="connsiteX47" fmla="*/ 123344 w 742950"/>
                <a:gd name="connsiteY47" fmla="*/ 22787 h 209550"/>
                <a:gd name="connsiteX48" fmla="*/ 114010 w 742950"/>
                <a:gd name="connsiteY48" fmla="*/ 57173 h 209550"/>
                <a:gd name="connsiteX49" fmla="*/ 104485 w 742950"/>
                <a:gd name="connsiteY49" fmla="*/ 22692 h 209550"/>
                <a:gd name="connsiteX50" fmla="*/ 101627 w 742950"/>
                <a:gd name="connsiteY50" fmla="*/ 17358 h 209550"/>
                <a:gd name="connsiteX51" fmla="*/ 79053 w 742950"/>
                <a:gd name="connsiteY51" fmla="*/ 2975 h 209550"/>
                <a:gd name="connsiteX52" fmla="*/ 61622 w 742950"/>
                <a:gd name="connsiteY52" fmla="*/ 23 h 209550"/>
                <a:gd name="connsiteX53" fmla="*/ 43906 w 742950"/>
                <a:gd name="connsiteY53" fmla="*/ 2975 h 209550"/>
                <a:gd name="connsiteX54" fmla="*/ 21236 w 742950"/>
                <a:gd name="connsiteY54" fmla="*/ 17453 h 209550"/>
                <a:gd name="connsiteX55" fmla="*/ 18569 w 742950"/>
                <a:gd name="connsiteY55" fmla="*/ 22787 h 209550"/>
                <a:gd name="connsiteX56" fmla="*/ 186 w 742950"/>
                <a:gd name="connsiteY56" fmla="*/ 92034 h 209550"/>
                <a:gd name="connsiteX57" fmla="*/ 7662 w 742950"/>
                <a:gd name="connsiteY57" fmla="*/ 103239 h 209550"/>
                <a:gd name="connsiteX58" fmla="*/ 18569 w 742950"/>
                <a:gd name="connsiteY58" fmla="*/ 96892 h 209550"/>
                <a:gd name="connsiteX59" fmla="*/ 33047 w 742950"/>
                <a:gd name="connsiteY59" fmla="*/ 42314 h 209550"/>
                <a:gd name="connsiteX60" fmla="*/ 33047 w 742950"/>
                <a:gd name="connsiteY60" fmla="*/ 72222 h 209550"/>
                <a:gd name="connsiteX61" fmla="*/ 16664 w 742950"/>
                <a:gd name="connsiteY61" fmla="*/ 133373 h 209550"/>
                <a:gd name="connsiteX62" fmla="*/ 33047 w 742950"/>
                <a:gd name="connsiteY62" fmla="*/ 133373 h 209550"/>
                <a:gd name="connsiteX63" fmla="*/ 33047 w 742950"/>
                <a:gd name="connsiteY63" fmla="*/ 209573 h 209550"/>
                <a:gd name="connsiteX64" fmla="*/ 52097 w 742950"/>
                <a:gd name="connsiteY64" fmla="*/ 209573 h 209550"/>
                <a:gd name="connsiteX65" fmla="*/ 52097 w 742950"/>
                <a:gd name="connsiteY65" fmla="*/ 133373 h 209550"/>
                <a:gd name="connsiteX66" fmla="*/ 71147 w 742950"/>
                <a:gd name="connsiteY66" fmla="*/ 133373 h 209550"/>
                <a:gd name="connsiteX67" fmla="*/ 71147 w 742950"/>
                <a:gd name="connsiteY67" fmla="*/ 209573 h 209550"/>
                <a:gd name="connsiteX68" fmla="*/ 90197 w 742950"/>
                <a:gd name="connsiteY68" fmla="*/ 209573 h 209550"/>
                <a:gd name="connsiteX69" fmla="*/ 90197 w 742950"/>
                <a:gd name="connsiteY69" fmla="*/ 133373 h 209550"/>
                <a:gd name="connsiteX70" fmla="*/ 106580 w 742950"/>
                <a:gd name="connsiteY70" fmla="*/ 133373 h 209550"/>
                <a:gd name="connsiteX71" fmla="*/ 90197 w 742950"/>
                <a:gd name="connsiteY71" fmla="*/ 72222 h 209550"/>
                <a:gd name="connsiteX72" fmla="*/ 90197 w 742950"/>
                <a:gd name="connsiteY72" fmla="*/ 41647 h 209550"/>
                <a:gd name="connsiteX73" fmla="*/ 104771 w 742950"/>
                <a:gd name="connsiteY73" fmla="*/ 96892 h 209550"/>
                <a:gd name="connsiteX74" fmla="*/ 116325 w 742950"/>
                <a:gd name="connsiteY74" fmla="*/ 103816 h 209550"/>
                <a:gd name="connsiteX75" fmla="*/ 123249 w 742950"/>
                <a:gd name="connsiteY75" fmla="*/ 96892 h 209550"/>
                <a:gd name="connsiteX76" fmla="*/ 137822 w 742950"/>
                <a:gd name="connsiteY76" fmla="*/ 41647 h 209550"/>
                <a:gd name="connsiteX77" fmla="*/ 137822 w 742950"/>
                <a:gd name="connsiteY77" fmla="*/ 209573 h 209550"/>
                <a:gd name="connsiteX78" fmla="*/ 156872 w 742950"/>
                <a:gd name="connsiteY78" fmla="*/ 209573 h 209550"/>
                <a:gd name="connsiteX79" fmla="*/ 156872 w 742950"/>
                <a:gd name="connsiteY79" fmla="*/ 104798 h 209550"/>
                <a:gd name="connsiteX80" fmla="*/ 175922 w 742950"/>
                <a:gd name="connsiteY80" fmla="*/ 104798 h 209550"/>
                <a:gd name="connsiteX81" fmla="*/ 175922 w 742950"/>
                <a:gd name="connsiteY81" fmla="*/ 209573 h 209550"/>
                <a:gd name="connsiteX82" fmla="*/ 194972 w 742950"/>
                <a:gd name="connsiteY82" fmla="*/ 209573 h 209550"/>
                <a:gd name="connsiteX83" fmla="*/ 194972 w 742950"/>
                <a:gd name="connsiteY83" fmla="*/ 42218 h 209550"/>
                <a:gd name="connsiteX84" fmla="*/ 209450 w 742950"/>
                <a:gd name="connsiteY84" fmla="*/ 96892 h 209550"/>
                <a:gd name="connsiteX85" fmla="*/ 218975 w 742950"/>
                <a:gd name="connsiteY85" fmla="*/ 106417 h 209550"/>
                <a:gd name="connsiteX86" fmla="*/ 228500 w 742950"/>
                <a:gd name="connsiteY86" fmla="*/ 96892 h 209550"/>
                <a:gd name="connsiteX87" fmla="*/ 242597 w 742950"/>
                <a:gd name="connsiteY87" fmla="*/ 42218 h 209550"/>
                <a:gd name="connsiteX88" fmla="*/ 242597 w 742950"/>
                <a:gd name="connsiteY88" fmla="*/ 72222 h 209550"/>
                <a:gd name="connsiteX89" fmla="*/ 226214 w 742950"/>
                <a:gd name="connsiteY89" fmla="*/ 133373 h 209550"/>
                <a:gd name="connsiteX90" fmla="*/ 242597 w 742950"/>
                <a:gd name="connsiteY90" fmla="*/ 133373 h 209550"/>
                <a:gd name="connsiteX91" fmla="*/ 242597 w 742950"/>
                <a:gd name="connsiteY91" fmla="*/ 209573 h 209550"/>
                <a:gd name="connsiteX92" fmla="*/ 261647 w 742950"/>
                <a:gd name="connsiteY92" fmla="*/ 209573 h 209550"/>
                <a:gd name="connsiteX93" fmla="*/ 261647 w 742950"/>
                <a:gd name="connsiteY93" fmla="*/ 133373 h 209550"/>
                <a:gd name="connsiteX94" fmla="*/ 280697 w 742950"/>
                <a:gd name="connsiteY94" fmla="*/ 133373 h 209550"/>
                <a:gd name="connsiteX95" fmla="*/ 280697 w 742950"/>
                <a:gd name="connsiteY95" fmla="*/ 209573 h 209550"/>
                <a:gd name="connsiteX96" fmla="*/ 299747 w 742950"/>
                <a:gd name="connsiteY96" fmla="*/ 209573 h 209550"/>
                <a:gd name="connsiteX97" fmla="*/ 299747 w 742950"/>
                <a:gd name="connsiteY97" fmla="*/ 133373 h 209550"/>
                <a:gd name="connsiteX98" fmla="*/ 316130 w 742950"/>
                <a:gd name="connsiteY98" fmla="*/ 133373 h 209550"/>
                <a:gd name="connsiteX99" fmla="*/ 299747 w 742950"/>
                <a:gd name="connsiteY99" fmla="*/ 72222 h 209550"/>
                <a:gd name="connsiteX100" fmla="*/ 299747 w 742950"/>
                <a:gd name="connsiteY100" fmla="*/ 41647 h 209550"/>
                <a:gd name="connsiteX101" fmla="*/ 314321 w 742950"/>
                <a:gd name="connsiteY101" fmla="*/ 96892 h 209550"/>
                <a:gd name="connsiteX102" fmla="*/ 325875 w 742950"/>
                <a:gd name="connsiteY102" fmla="*/ 103816 h 209550"/>
                <a:gd name="connsiteX103" fmla="*/ 332799 w 742950"/>
                <a:gd name="connsiteY103" fmla="*/ 96892 h 209550"/>
                <a:gd name="connsiteX104" fmla="*/ 347372 w 742950"/>
                <a:gd name="connsiteY104" fmla="*/ 41647 h 209550"/>
                <a:gd name="connsiteX105" fmla="*/ 347372 w 742950"/>
                <a:gd name="connsiteY105" fmla="*/ 209573 h 209550"/>
                <a:gd name="connsiteX106" fmla="*/ 366422 w 742950"/>
                <a:gd name="connsiteY106" fmla="*/ 209573 h 209550"/>
                <a:gd name="connsiteX107" fmla="*/ 366422 w 742950"/>
                <a:gd name="connsiteY107" fmla="*/ 104798 h 209550"/>
                <a:gd name="connsiteX108" fmla="*/ 385472 w 742950"/>
                <a:gd name="connsiteY108" fmla="*/ 104798 h 209550"/>
                <a:gd name="connsiteX109" fmla="*/ 385472 w 742950"/>
                <a:gd name="connsiteY109" fmla="*/ 209573 h 209550"/>
                <a:gd name="connsiteX110" fmla="*/ 404522 w 742950"/>
                <a:gd name="connsiteY110" fmla="*/ 209573 h 209550"/>
                <a:gd name="connsiteX111" fmla="*/ 404522 w 742950"/>
                <a:gd name="connsiteY111" fmla="*/ 42218 h 209550"/>
                <a:gd name="connsiteX112" fmla="*/ 419000 w 742950"/>
                <a:gd name="connsiteY112" fmla="*/ 96892 h 209550"/>
                <a:gd name="connsiteX113" fmla="*/ 428525 w 742950"/>
                <a:gd name="connsiteY113" fmla="*/ 106417 h 209550"/>
                <a:gd name="connsiteX114" fmla="*/ 438050 w 742950"/>
                <a:gd name="connsiteY114" fmla="*/ 96892 h 209550"/>
                <a:gd name="connsiteX115" fmla="*/ 452147 w 742950"/>
                <a:gd name="connsiteY115" fmla="*/ 42218 h 209550"/>
                <a:gd name="connsiteX116" fmla="*/ 452147 w 742950"/>
                <a:gd name="connsiteY116" fmla="*/ 72222 h 209550"/>
                <a:gd name="connsiteX117" fmla="*/ 435764 w 742950"/>
                <a:gd name="connsiteY117" fmla="*/ 133373 h 209550"/>
                <a:gd name="connsiteX118" fmla="*/ 452147 w 742950"/>
                <a:gd name="connsiteY118" fmla="*/ 133373 h 209550"/>
                <a:gd name="connsiteX119" fmla="*/ 452147 w 742950"/>
                <a:gd name="connsiteY119" fmla="*/ 209573 h 209550"/>
                <a:gd name="connsiteX120" fmla="*/ 471197 w 742950"/>
                <a:gd name="connsiteY120" fmla="*/ 209573 h 209550"/>
                <a:gd name="connsiteX121" fmla="*/ 471197 w 742950"/>
                <a:gd name="connsiteY121" fmla="*/ 133373 h 209550"/>
                <a:gd name="connsiteX122" fmla="*/ 490247 w 742950"/>
                <a:gd name="connsiteY122" fmla="*/ 133373 h 209550"/>
                <a:gd name="connsiteX123" fmla="*/ 490247 w 742950"/>
                <a:gd name="connsiteY123" fmla="*/ 209573 h 209550"/>
                <a:gd name="connsiteX124" fmla="*/ 509297 w 742950"/>
                <a:gd name="connsiteY124" fmla="*/ 209573 h 209550"/>
                <a:gd name="connsiteX125" fmla="*/ 509297 w 742950"/>
                <a:gd name="connsiteY125" fmla="*/ 133373 h 209550"/>
                <a:gd name="connsiteX126" fmla="*/ 525680 w 742950"/>
                <a:gd name="connsiteY126" fmla="*/ 133373 h 209550"/>
                <a:gd name="connsiteX127" fmla="*/ 509297 w 742950"/>
                <a:gd name="connsiteY127" fmla="*/ 72222 h 209550"/>
                <a:gd name="connsiteX128" fmla="*/ 509297 w 742950"/>
                <a:gd name="connsiteY128" fmla="*/ 41647 h 209550"/>
                <a:gd name="connsiteX129" fmla="*/ 523871 w 742950"/>
                <a:gd name="connsiteY129" fmla="*/ 96892 h 209550"/>
                <a:gd name="connsiteX130" fmla="*/ 535426 w 742950"/>
                <a:gd name="connsiteY130" fmla="*/ 103816 h 209550"/>
                <a:gd name="connsiteX131" fmla="*/ 542349 w 742950"/>
                <a:gd name="connsiteY131" fmla="*/ 96892 h 209550"/>
                <a:gd name="connsiteX132" fmla="*/ 556922 w 742950"/>
                <a:gd name="connsiteY132" fmla="*/ 41647 h 209550"/>
                <a:gd name="connsiteX133" fmla="*/ 556922 w 742950"/>
                <a:gd name="connsiteY133" fmla="*/ 209573 h 209550"/>
                <a:gd name="connsiteX134" fmla="*/ 575972 w 742950"/>
                <a:gd name="connsiteY134" fmla="*/ 209573 h 209550"/>
                <a:gd name="connsiteX135" fmla="*/ 575972 w 742950"/>
                <a:gd name="connsiteY135" fmla="*/ 104798 h 209550"/>
                <a:gd name="connsiteX136" fmla="*/ 595022 w 742950"/>
                <a:gd name="connsiteY136" fmla="*/ 104798 h 209550"/>
                <a:gd name="connsiteX137" fmla="*/ 595022 w 742950"/>
                <a:gd name="connsiteY137" fmla="*/ 209573 h 209550"/>
                <a:gd name="connsiteX138" fmla="*/ 614072 w 742950"/>
                <a:gd name="connsiteY138" fmla="*/ 209573 h 209550"/>
                <a:gd name="connsiteX139" fmla="*/ 614072 w 742950"/>
                <a:gd name="connsiteY139" fmla="*/ 42218 h 209550"/>
                <a:gd name="connsiteX140" fmla="*/ 628550 w 742950"/>
                <a:gd name="connsiteY140" fmla="*/ 96892 h 209550"/>
                <a:gd name="connsiteX141" fmla="*/ 638075 w 742950"/>
                <a:gd name="connsiteY141" fmla="*/ 106417 h 209550"/>
                <a:gd name="connsiteX142" fmla="*/ 647600 w 742950"/>
                <a:gd name="connsiteY142" fmla="*/ 96892 h 209550"/>
                <a:gd name="connsiteX143" fmla="*/ 661697 w 742950"/>
                <a:gd name="connsiteY143" fmla="*/ 42218 h 209550"/>
                <a:gd name="connsiteX144" fmla="*/ 661697 w 742950"/>
                <a:gd name="connsiteY144" fmla="*/ 72222 h 209550"/>
                <a:gd name="connsiteX145" fmla="*/ 645314 w 742950"/>
                <a:gd name="connsiteY145" fmla="*/ 133373 h 209550"/>
                <a:gd name="connsiteX146" fmla="*/ 661697 w 742950"/>
                <a:gd name="connsiteY146" fmla="*/ 133373 h 209550"/>
                <a:gd name="connsiteX147" fmla="*/ 661697 w 742950"/>
                <a:gd name="connsiteY147" fmla="*/ 209573 h 209550"/>
                <a:gd name="connsiteX148" fmla="*/ 680747 w 742950"/>
                <a:gd name="connsiteY148" fmla="*/ 209573 h 209550"/>
                <a:gd name="connsiteX149" fmla="*/ 680747 w 742950"/>
                <a:gd name="connsiteY149" fmla="*/ 133373 h 209550"/>
                <a:gd name="connsiteX150" fmla="*/ 699797 w 742950"/>
                <a:gd name="connsiteY150" fmla="*/ 133373 h 209550"/>
                <a:gd name="connsiteX151" fmla="*/ 699797 w 742950"/>
                <a:gd name="connsiteY151" fmla="*/ 209573 h 209550"/>
                <a:gd name="connsiteX152" fmla="*/ 718847 w 742950"/>
                <a:gd name="connsiteY152" fmla="*/ 209573 h 209550"/>
                <a:gd name="connsiteX153" fmla="*/ 718847 w 742950"/>
                <a:gd name="connsiteY153" fmla="*/ 133373 h 209550"/>
                <a:gd name="connsiteX154" fmla="*/ 735230 w 742950"/>
                <a:gd name="connsiteY154" fmla="*/ 133373 h 209550"/>
                <a:gd name="connsiteX155" fmla="*/ 718847 w 742950"/>
                <a:gd name="connsiteY155" fmla="*/ 72222 h 209550"/>
                <a:gd name="connsiteX156" fmla="*/ 718847 w 742950"/>
                <a:gd name="connsiteY156" fmla="*/ 41647 h 209550"/>
                <a:gd name="connsiteX157" fmla="*/ 733421 w 742950"/>
                <a:gd name="connsiteY157" fmla="*/ 96892 h 209550"/>
                <a:gd name="connsiteX158" fmla="*/ 742946 w 742950"/>
                <a:gd name="connsiteY158" fmla="*/ 103940 h 209550"/>
                <a:gd name="connsiteX159" fmla="*/ 752199 w 742950"/>
                <a:gd name="connsiteY159" fmla="*/ 94151 h 209550"/>
                <a:gd name="connsiteX160" fmla="*/ 751899 w 742950"/>
                <a:gd name="connsiteY160" fmla="*/ 92034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742950" h="209550">
                  <a:moveTo>
                    <a:pt x="751899" y="92034"/>
                  </a:moveTo>
                  <a:lnTo>
                    <a:pt x="733516" y="22692"/>
                  </a:lnTo>
                  <a:cubicBezTo>
                    <a:pt x="732952" y="20732"/>
                    <a:pt x="731979" y="18914"/>
                    <a:pt x="730658" y="17358"/>
                  </a:cubicBezTo>
                  <a:cubicBezTo>
                    <a:pt x="724392" y="10828"/>
                    <a:pt x="716651" y="5895"/>
                    <a:pt x="708084" y="2975"/>
                  </a:cubicBezTo>
                  <a:cubicBezTo>
                    <a:pt x="702397" y="836"/>
                    <a:pt x="696346" y="-167"/>
                    <a:pt x="690272" y="23"/>
                  </a:cubicBezTo>
                  <a:cubicBezTo>
                    <a:pt x="684243" y="11"/>
                    <a:pt x="678255" y="1009"/>
                    <a:pt x="672556" y="2975"/>
                  </a:cubicBezTo>
                  <a:cubicBezTo>
                    <a:pt x="663922" y="5860"/>
                    <a:pt x="656135" y="10834"/>
                    <a:pt x="649886" y="17453"/>
                  </a:cubicBezTo>
                  <a:cubicBezTo>
                    <a:pt x="648700" y="19066"/>
                    <a:pt x="647797" y="20870"/>
                    <a:pt x="647219" y="22787"/>
                  </a:cubicBezTo>
                  <a:lnTo>
                    <a:pt x="637694" y="58220"/>
                  </a:lnTo>
                  <a:lnTo>
                    <a:pt x="628169" y="23073"/>
                  </a:lnTo>
                  <a:cubicBezTo>
                    <a:pt x="627660" y="21111"/>
                    <a:pt x="626716" y="19288"/>
                    <a:pt x="625407" y="17739"/>
                  </a:cubicBezTo>
                  <a:cubicBezTo>
                    <a:pt x="619100" y="11213"/>
                    <a:pt x="611329" y="6282"/>
                    <a:pt x="602738" y="3356"/>
                  </a:cubicBezTo>
                  <a:cubicBezTo>
                    <a:pt x="597260" y="1144"/>
                    <a:pt x="591406" y="12"/>
                    <a:pt x="585497" y="23"/>
                  </a:cubicBezTo>
                  <a:cubicBezTo>
                    <a:pt x="579470" y="27"/>
                    <a:pt x="573485" y="1025"/>
                    <a:pt x="567781" y="2975"/>
                  </a:cubicBezTo>
                  <a:cubicBezTo>
                    <a:pt x="559164" y="5838"/>
                    <a:pt x="551403" y="10815"/>
                    <a:pt x="545207" y="17453"/>
                  </a:cubicBezTo>
                  <a:cubicBezTo>
                    <a:pt x="543953" y="19038"/>
                    <a:pt x="543016" y="20849"/>
                    <a:pt x="542444" y="22787"/>
                  </a:cubicBezTo>
                  <a:lnTo>
                    <a:pt x="533110" y="57173"/>
                  </a:lnTo>
                  <a:lnTo>
                    <a:pt x="523585" y="22692"/>
                  </a:lnTo>
                  <a:cubicBezTo>
                    <a:pt x="523021" y="20732"/>
                    <a:pt x="522048" y="18914"/>
                    <a:pt x="520727" y="17358"/>
                  </a:cubicBezTo>
                  <a:cubicBezTo>
                    <a:pt x="514461" y="10828"/>
                    <a:pt x="506720" y="5895"/>
                    <a:pt x="498153" y="2975"/>
                  </a:cubicBezTo>
                  <a:cubicBezTo>
                    <a:pt x="492585" y="885"/>
                    <a:pt x="486668" y="-117"/>
                    <a:pt x="480722" y="23"/>
                  </a:cubicBezTo>
                  <a:cubicBezTo>
                    <a:pt x="474693" y="11"/>
                    <a:pt x="468705" y="1009"/>
                    <a:pt x="463006" y="2975"/>
                  </a:cubicBezTo>
                  <a:cubicBezTo>
                    <a:pt x="454372" y="5860"/>
                    <a:pt x="446585" y="10834"/>
                    <a:pt x="440336" y="17453"/>
                  </a:cubicBezTo>
                  <a:cubicBezTo>
                    <a:pt x="439150" y="19066"/>
                    <a:pt x="438247" y="20870"/>
                    <a:pt x="437669" y="22787"/>
                  </a:cubicBezTo>
                  <a:lnTo>
                    <a:pt x="428144" y="58220"/>
                  </a:lnTo>
                  <a:lnTo>
                    <a:pt x="418619" y="23073"/>
                  </a:lnTo>
                  <a:cubicBezTo>
                    <a:pt x="418110" y="21111"/>
                    <a:pt x="417166" y="19288"/>
                    <a:pt x="415857" y="17739"/>
                  </a:cubicBezTo>
                  <a:cubicBezTo>
                    <a:pt x="409550" y="11213"/>
                    <a:pt x="401779" y="6282"/>
                    <a:pt x="393188" y="3356"/>
                  </a:cubicBezTo>
                  <a:cubicBezTo>
                    <a:pt x="387710" y="1144"/>
                    <a:pt x="381856" y="12"/>
                    <a:pt x="375947" y="23"/>
                  </a:cubicBezTo>
                  <a:cubicBezTo>
                    <a:pt x="369920" y="27"/>
                    <a:pt x="363935" y="1025"/>
                    <a:pt x="358231" y="2975"/>
                  </a:cubicBezTo>
                  <a:cubicBezTo>
                    <a:pt x="349614" y="5838"/>
                    <a:pt x="341853" y="10815"/>
                    <a:pt x="335657" y="17453"/>
                  </a:cubicBezTo>
                  <a:cubicBezTo>
                    <a:pt x="334403" y="19038"/>
                    <a:pt x="333466" y="20849"/>
                    <a:pt x="332894" y="22787"/>
                  </a:cubicBezTo>
                  <a:lnTo>
                    <a:pt x="323560" y="57173"/>
                  </a:lnTo>
                  <a:lnTo>
                    <a:pt x="314035" y="22692"/>
                  </a:lnTo>
                  <a:cubicBezTo>
                    <a:pt x="313471" y="20732"/>
                    <a:pt x="312498" y="18914"/>
                    <a:pt x="311177" y="17358"/>
                  </a:cubicBezTo>
                  <a:cubicBezTo>
                    <a:pt x="304911" y="10828"/>
                    <a:pt x="297170" y="5895"/>
                    <a:pt x="288603" y="2975"/>
                  </a:cubicBezTo>
                  <a:cubicBezTo>
                    <a:pt x="283036" y="885"/>
                    <a:pt x="277118" y="-117"/>
                    <a:pt x="271172" y="23"/>
                  </a:cubicBezTo>
                  <a:cubicBezTo>
                    <a:pt x="265143" y="11"/>
                    <a:pt x="259155" y="1009"/>
                    <a:pt x="253456" y="2975"/>
                  </a:cubicBezTo>
                  <a:cubicBezTo>
                    <a:pt x="244822" y="5860"/>
                    <a:pt x="237035" y="10834"/>
                    <a:pt x="230786" y="17453"/>
                  </a:cubicBezTo>
                  <a:cubicBezTo>
                    <a:pt x="229600" y="19066"/>
                    <a:pt x="228698" y="20870"/>
                    <a:pt x="228119" y="22787"/>
                  </a:cubicBezTo>
                  <a:lnTo>
                    <a:pt x="218594" y="58220"/>
                  </a:lnTo>
                  <a:lnTo>
                    <a:pt x="209069" y="23073"/>
                  </a:lnTo>
                  <a:cubicBezTo>
                    <a:pt x="208560" y="21111"/>
                    <a:pt x="207616" y="19288"/>
                    <a:pt x="206307" y="17739"/>
                  </a:cubicBezTo>
                  <a:cubicBezTo>
                    <a:pt x="200000" y="11213"/>
                    <a:pt x="192229" y="6282"/>
                    <a:pt x="183638" y="3356"/>
                  </a:cubicBezTo>
                  <a:cubicBezTo>
                    <a:pt x="178160" y="1144"/>
                    <a:pt x="172306" y="12"/>
                    <a:pt x="166397" y="23"/>
                  </a:cubicBezTo>
                  <a:cubicBezTo>
                    <a:pt x="160370" y="27"/>
                    <a:pt x="154385" y="1025"/>
                    <a:pt x="148681" y="2975"/>
                  </a:cubicBezTo>
                  <a:cubicBezTo>
                    <a:pt x="140064" y="5838"/>
                    <a:pt x="132303" y="10815"/>
                    <a:pt x="126107" y="17453"/>
                  </a:cubicBezTo>
                  <a:cubicBezTo>
                    <a:pt x="124853" y="19038"/>
                    <a:pt x="123916" y="20849"/>
                    <a:pt x="123344" y="22787"/>
                  </a:cubicBezTo>
                  <a:lnTo>
                    <a:pt x="114010" y="57173"/>
                  </a:lnTo>
                  <a:lnTo>
                    <a:pt x="104485" y="22692"/>
                  </a:lnTo>
                  <a:cubicBezTo>
                    <a:pt x="103921" y="20732"/>
                    <a:pt x="102948" y="18914"/>
                    <a:pt x="101627" y="17358"/>
                  </a:cubicBezTo>
                  <a:cubicBezTo>
                    <a:pt x="95361" y="10828"/>
                    <a:pt x="87620" y="5895"/>
                    <a:pt x="79053" y="2975"/>
                  </a:cubicBezTo>
                  <a:cubicBezTo>
                    <a:pt x="73485" y="885"/>
                    <a:pt x="67568" y="-117"/>
                    <a:pt x="61622" y="23"/>
                  </a:cubicBezTo>
                  <a:cubicBezTo>
                    <a:pt x="55593" y="11"/>
                    <a:pt x="49606" y="1009"/>
                    <a:pt x="43906" y="2975"/>
                  </a:cubicBezTo>
                  <a:cubicBezTo>
                    <a:pt x="35272" y="5860"/>
                    <a:pt x="27485" y="10834"/>
                    <a:pt x="21236" y="17453"/>
                  </a:cubicBezTo>
                  <a:cubicBezTo>
                    <a:pt x="20050" y="19066"/>
                    <a:pt x="19148" y="20870"/>
                    <a:pt x="18569" y="22787"/>
                  </a:cubicBezTo>
                  <a:lnTo>
                    <a:pt x="186" y="92034"/>
                  </a:lnTo>
                  <a:cubicBezTo>
                    <a:pt x="-844" y="97193"/>
                    <a:pt x="2503" y="102210"/>
                    <a:pt x="7662" y="103239"/>
                  </a:cubicBezTo>
                  <a:cubicBezTo>
                    <a:pt x="12379" y="104181"/>
                    <a:pt x="17058" y="101458"/>
                    <a:pt x="18569" y="96892"/>
                  </a:cubicBezTo>
                  <a:lnTo>
                    <a:pt x="33047" y="42314"/>
                  </a:lnTo>
                  <a:lnTo>
                    <a:pt x="33047" y="72222"/>
                  </a:lnTo>
                  <a:lnTo>
                    <a:pt x="16664" y="133373"/>
                  </a:lnTo>
                  <a:lnTo>
                    <a:pt x="33047" y="133373"/>
                  </a:lnTo>
                  <a:lnTo>
                    <a:pt x="33047" y="209573"/>
                  </a:lnTo>
                  <a:lnTo>
                    <a:pt x="52097" y="209573"/>
                  </a:lnTo>
                  <a:lnTo>
                    <a:pt x="52097" y="133373"/>
                  </a:lnTo>
                  <a:lnTo>
                    <a:pt x="71147" y="133373"/>
                  </a:lnTo>
                  <a:lnTo>
                    <a:pt x="71147" y="209573"/>
                  </a:lnTo>
                  <a:lnTo>
                    <a:pt x="90197" y="209573"/>
                  </a:lnTo>
                  <a:lnTo>
                    <a:pt x="90197" y="133373"/>
                  </a:lnTo>
                  <a:lnTo>
                    <a:pt x="106580" y="133373"/>
                  </a:lnTo>
                  <a:lnTo>
                    <a:pt x="90197" y="72222"/>
                  </a:lnTo>
                  <a:lnTo>
                    <a:pt x="90197" y="41647"/>
                  </a:lnTo>
                  <a:lnTo>
                    <a:pt x="104771" y="96892"/>
                  </a:lnTo>
                  <a:cubicBezTo>
                    <a:pt x="106050" y="101994"/>
                    <a:pt x="111223" y="105095"/>
                    <a:pt x="116325" y="103816"/>
                  </a:cubicBezTo>
                  <a:cubicBezTo>
                    <a:pt x="119734" y="102961"/>
                    <a:pt x="122395" y="100300"/>
                    <a:pt x="123249" y="96892"/>
                  </a:cubicBezTo>
                  <a:lnTo>
                    <a:pt x="137822" y="41647"/>
                  </a:lnTo>
                  <a:lnTo>
                    <a:pt x="137822" y="209573"/>
                  </a:lnTo>
                  <a:lnTo>
                    <a:pt x="156872" y="209573"/>
                  </a:lnTo>
                  <a:lnTo>
                    <a:pt x="156872" y="104798"/>
                  </a:lnTo>
                  <a:lnTo>
                    <a:pt x="175922" y="104798"/>
                  </a:lnTo>
                  <a:lnTo>
                    <a:pt x="175922" y="209573"/>
                  </a:lnTo>
                  <a:lnTo>
                    <a:pt x="194972" y="209573"/>
                  </a:lnTo>
                  <a:lnTo>
                    <a:pt x="194972" y="42218"/>
                  </a:lnTo>
                  <a:lnTo>
                    <a:pt x="209450" y="96892"/>
                  </a:lnTo>
                  <a:cubicBezTo>
                    <a:pt x="209450" y="102153"/>
                    <a:pt x="213715" y="106417"/>
                    <a:pt x="218975" y="106417"/>
                  </a:cubicBezTo>
                  <a:cubicBezTo>
                    <a:pt x="224236" y="106417"/>
                    <a:pt x="228500" y="102153"/>
                    <a:pt x="228500" y="96892"/>
                  </a:cubicBezTo>
                  <a:lnTo>
                    <a:pt x="242597" y="42218"/>
                  </a:lnTo>
                  <a:lnTo>
                    <a:pt x="242597" y="72222"/>
                  </a:lnTo>
                  <a:lnTo>
                    <a:pt x="226214" y="133373"/>
                  </a:lnTo>
                  <a:lnTo>
                    <a:pt x="242597" y="133373"/>
                  </a:lnTo>
                  <a:lnTo>
                    <a:pt x="242597" y="209573"/>
                  </a:lnTo>
                  <a:lnTo>
                    <a:pt x="261647" y="209573"/>
                  </a:lnTo>
                  <a:lnTo>
                    <a:pt x="261647" y="133373"/>
                  </a:lnTo>
                  <a:lnTo>
                    <a:pt x="280697" y="133373"/>
                  </a:lnTo>
                  <a:lnTo>
                    <a:pt x="280697" y="209573"/>
                  </a:lnTo>
                  <a:lnTo>
                    <a:pt x="299747" y="209573"/>
                  </a:lnTo>
                  <a:lnTo>
                    <a:pt x="299747" y="133373"/>
                  </a:lnTo>
                  <a:lnTo>
                    <a:pt x="316130" y="133373"/>
                  </a:lnTo>
                  <a:lnTo>
                    <a:pt x="299747" y="72222"/>
                  </a:lnTo>
                  <a:lnTo>
                    <a:pt x="299747" y="41647"/>
                  </a:lnTo>
                  <a:lnTo>
                    <a:pt x="314321" y="96892"/>
                  </a:lnTo>
                  <a:cubicBezTo>
                    <a:pt x="315600" y="101994"/>
                    <a:pt x="320773" y="105095"/>
                    <a:pt x="325875" y="103816"/>
                  </a:cubicBezTo>
                  <a:cubicBezTo>
                    <a:pt x="329284" y="102961"/>
                    <a:pt x="331945" y="100300"/>
                    <a:pt x="332799" y="96892"/>
                  </a:cubicBezTo>
                  <a:lnTo>
                    <a:pt x="347372" y="41647"/>
                  </a:lnTo>
                  <a:lnTo>
                    <a:pt x="347372" y="209573"/>
                  </a:lnTo>
                  <a:lnTo>
                    <a:pt x="366422" y="209573"/>
                  </a:lnTo>
                  <a:lnTo>
                    <a:pt x="366422" y="104798"/>
                  </a:lnTo>
                  <a:lnTo>
                    <a:pt x="385472" y="104798"/>
                  </a:lnTo>
                  <a:lnTo>
                    <a:pt x="385472" y="209573"/>
                  </a:lnTo>
                  <a:lnTo>
                    <a:pt x="404522" y="209573"/>
                  </a:lnTo>
                  <a:lnTo>
                    <a:pt x="404522" y="42218"/>
                  </a:lnTo>
                  <a:lnTo>
                    <a:pt x="419000" y="96892"/>
                  </a:lnTo>
                  <a:cubicBezTo>
                    <a:pt x="419000" y="102153"/>
                    <a:pt x="423265" y="106417"/>
                    <a:pt x="428525" y="106417"/>
                  </a:cubicBezTo>
                  <a:cubicBezTo>
                    <a:pt x="433786" y="106417"/>
                    <a:pt x="438050" y="102153"/>
                    <a:pt x="438050" y="96892"/>
                  </a:cubicBezTo>
                  <a:lnTo>
                    <a:pt x="452147" y="42218"/>
                  </a:lnTo>
                  <a:lnTo>
                    <a:pt x="452147" y="72222"/>
                  </a:lnTo>
                  <a:lnTo>
                    <a:pt x="435764" y="133373"/>
                  </a:lnTo>
                  <a:lnTo>
                    <a:pt x="452147" y="133373"/>
                  </a:lnTo>
                  <a:lnTo>
                    <a:pt x="452147" y="209573"/>
                  </a:lnTo>
                  <a:lnTo>
                    <a:pt x="471197" y="209573"/>
                  </a:lnTo>
                  <a:lnTo>
                    <a:pt x="471197" y="133373"/>
                  </a:lnTo>
                  <a:lnTo>
                    <a:pt x="490247" y="133373"/>
                  </a:lnTo>
                  <a:lnTo>
                    <a:pt x="490247" y="209573"/>
                  </a:lnTo>
                  <a:lnTo>
                    <a:pt x="509297" y="209573"/>
                  </a:lnTo>
                  <a:lnTo>
                    <a:pt x="509297" y="133373"/>
                  </a:lnTo>
                  <a:lnTo>
                    <a:pt x="525680" y="133373"/>
                  </a:lnTo>
                  <a:lnTo>
                    <a:pt x="509297" y="72222"/>
                  </a:lnTo>
                  <a:lnTo>
                    <a:pt x="509297" y="41647"/>
                  </a:lnTo>
                  <a:lnTo>
                    <a:pt x="523871" y="96892"/>
                  </a:lnTo>
                  <a:cubicBezTo>
                    <a:pt x="525150" y="101994"/>
                    <a:pt x="530323" y="105095"/>
                    <a:pt x="535426" y="103816"/>
                  </a:cubicBezTo>
                  <a:cubicBezTo>
                    <a:pt x="538834" y="102961"/>
                    <a:pt x="541495" y="100300"/>
                    <a:pt x="542349" y="96892"/>
                  </a:cubicBezTo>
                  <a:lnTo>
                    <a:pt x="556922" y="41647"/>
                  </a:lnTo>
                  <a:lnTo>
                    <a:pt x="556922" y="209573"/>
                  </a:lnTo>
                  <a:lnTo>
                    <a:pt x="575972" y="209573"/>
                  </a:lnTo>
                  <a:lnTo>
                    <a:pt x="575972" y="104798"/>
                  </a:lnTo>
                  <a:lnTo>
                    <a:pt x="595022" y="104798"/>
                  </a:lnTo>
                  <a:lnTo>
                    <a:pt x="595022" y="209573"/>
                  </a:lnTo>
                  <a:lnTo>
                    <a:pt x="614072" y="209573"/>
                  </a:lnTo>
                  <a:lnTo>
                    <a:pt x="614072" y="42218"/>
                  </a:lnTo>
                  <a:lnTo>
                    <a:pt x="628550" y="96892"/>
                  </a:lnTo>
                  <a:cubicBezTo>
                    <a:pt x="628550" y="102153"/>
                    <a:pt x="632815" y="106417"/>
                    <a:pt x="638075" y="106417"/>
                  </a:cubicBezTo>
                  <a:cubicBezTo>
                    <a:pt x="643336" y="106417"/>
                    <a:pt x="647600" y="102153"/>
                    <a:pt x="647600" y="96892"/>
                  </a:cubicBezTo>
                  <a:lnTo>
                    <a:pt x="661697" y="42218"/>
                  </a:lnTo>
                  <a:lnTo>
                    <a:pt x="661697" y="72222"/>
                  </a:lnTo>
                  <a:lnTo>
                    <a:pt x="645314" y="133373"/>
                  </a:lnTo>
                  <a:lnTo>
                    <a:pt x="661697" y="133373"/>
                  </a:lnTo>
                  <a:lnTo>
                    <a:pt x="661697" y="209573"/>
                  </a:lnTo>
                  <a:lnTo>
                    <a:pt x="680747" y="209573"/>
                  </a:lnTo>
                  <a:lnTo>
                    <a:pt x="680747" y="133373"/>
                  </a:lnTo>
                  <a:lnTo>
                    <a:pt x="699797" y="133373"/>
                  </a:lnTo>
                  <a:lnTo>
                    <a:pt x="699797" y="209573"/>
                  </a:lnTo>
                  <a:lnTo>
                    <a:pt x="718847" y="209573"/>
                  </a:lnTo>
                  <a:lnTo>
                    <a:pt x="718847" y="133373"/>
                  </a:lnTo>
                  <a:lnTo>
                    <a:pt x="735230" y="133373"/>
                  </a:lnTo>
                  <a:lnTo>
                    <a:pt x="718847" y="72222"/>
                  </a:lnTo>
                  <a:lnTo>
                    <a:pt x="718847" y="41647"/>
                  </a:lnTo>
                  <a:lnTo>
                    <a:pt x="733421" y="96892"/>
                  </a:lnTo>
                  <a:cubicBezTo>
                    <a:pt x="734570" y="101171"/>
                    <a:pt x="738518" y="104092"/>
                    <a:pt x="742946" y="103940"/>
                  </a:cubicBezTo>
                  <a:cubicBezTo>
                    <a:pt x="748204" y="103793"/>
                    <a:pt x="752347" y="99409"/>
                    <a:pt x="752199" y="94151"/>
                  </a:cubicBezTo>
                  <a:cubicBezTo>
                    <a:pt x="752178" y="93436"/>
                    <a:pt x="752078" y="92727"/>
                    <a:pt x="751899" y="92034"/>
                  </a:cubicBezTo>
                  <a:close/>
                </a:path>
              </a:pathLst>
            </a:custGeom>
            <a:grpFill/>
            <a:ln w="9525" cap="flat">
              <a:noFill/>
              <a:prstDash val="solid"/>
              <a:miter/>
            </a:ln>
          </p:spPr>
          <p:txBody>
            <a:bodyPr rtlCol="0" anchor="ctr"/>
            <a:lstStyle/>
            <a:p>
              <a:endParaRPr lang="it-IT" sz="1013"/>
            </a:p>
          </p:txBody>
        </p:sp>
        <p:sp>
          <p:nvSpPr>
            <p:cNvPr id="1212" name="Figura a mano libera 1211">
              <a:extLst>
                <a:ext uri="{FF2B5EF4-FFF2-40B4-BE49-F238E27FC236}">
                  <a16:creationId xmlns:a16="http://schemas.microsoft.com/office/drawing/2014/main" id="{A88B45E1-FA35-2A41-B64D-062B2518E9AD}"/>
                </a:ext>
              </a:extLst>
            </p:cNvPr>
            <p:cNvSpPr/>
            <p:nvPr/>
          </p:nvSpPr>
          <p:spPr>
            <a:xfrm>
              <a:off x="914126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3" name="Figura a mano libera 1212">
              <a:extLst>
                <a:ext uri="{FF2B5EF4-FFF2-40B4-BE49-F238E27FC236}">
                  <a16:creationId xmlns:a16="http://schemas.microsoft.com/office/drawing/2014/main" id="{50138F6E-C83B-B546-AE12-1DEBF1DE771A}"/>
                </a:ext>
              </a:extLst>
            </p:cNvPr>
            <p:cNvSpPr/>
            <p:nvPr/>
          </p:nvSpPr>
          <p:spPr>
            <a:xfrm>
              <a:off x="893171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4" name="Figura a mano libera 1213">
              <a:extLst>
                <a:ext uri="{FF2B5EF4-FFF2-40B4-BE49-F238E27FC236}">
                  <a16:creationId xmlns:a16="http://schemas.microsoft.com/office/drawing/2014/main" id="{F6DC0E07-77F0-D34F-80CB-CEE6CC807AB6}"/>
                </a:ext>
              </a:extLst>
            </p:cNvPr>
            <p:cNvSpPr/>
            <p:nvPr/>
          </p:nvSpPr>
          <p:spPr>
            <a:xfrm>
              <a:off x="9036488"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5" name="Figura a mano libera 1214">
              <a:extLst>
                <a:ext uri="{FF2B5EF4-FFF2-40B4-BE49-F238E27FC236}">
                  <a16:creationId xmlns:a16="http://schemas.microsoft.com/office/drawing/2014/main" id="{FCB959B1-E671-C548-BC97-8C798E9AF174}"/>
                </a:ext>
              </a:extLst>
            </p:cNvPr>
            <p:cNvSpPr/>
            <p:nvPr/>
          </p:nvSpPr>
          <p:spPr>
            <a:xfrm>
              <a:off x="872216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0" name="Figura a mano libera 1279">
              <a:extLst>
                <a:ext uri="{FF2B5EF4-FFF2-40B4-BE49-F238E27FC236}">
                  <a16:creationId xmlns:a16="http://schemas.microsoft.com/office/drawing/2014/main" id="{AAAA9B29-BF59-F14A-8BF4-D3B6D630A7BC}"/>
                </a:ext>
              </a:extLst>
            </p:cNvPr>
            <p:cNvSpPr/>
            <p:nvPr/>
          </p:nvSpPr>
          <p:spPr>
            <a:xfrm>
              <a:off x="8826938"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1" name="Figura a mano libera 1280">
              <a:extLst>
                <a:ext uri="{FF2B5EF4-FFF2-40B4-BE49-F238E27FC236}">
                  <a16:creationId xmlns:a16="http://schemas.microsoft.com/office/drawing/2014/main" id="{0551826E-C6ED-0240-88A8-202ACF53A76E}"/>
                </a:ext>
              </a:extLst>
            </p:cNvPr>
            <p:cNvSpPr/>
            <p:nvPr/>
          </p:nvSpPr>
          <p:spPr>
            <a:xfrm>
              <a:off x="8684130" y="6202779"/>
              <a:ext cx="533400" cy="209550"/>
            </a:xfrm>
            <a:custGeom>
              <a:avLst/>
              <a:gdLst>
                <a:gd name="connsiteX0" fmla="*/ 542382 w 533400"/>
                <a:gd name="connsiteY0" fmla="*/ 92032 h 209550"/>
                <a:gd name="connsiteX1" fmla="*/ 523998 w 533400"/>
                <a:gd name="connsiteY1" fmla="*/ 22690 h 209550"/>
                <a:gd name="connsiteX2" fmla="*/ 521236 w 533400"/>
                <a:gd name="connsiteY2" fmla="*/ 17356 h 209550"/>
                <a:gd name="connsiteX3" fmla="*/ 498567 w 533400"/>
                <a:gd name="connsiteY3" fmla="*/ 2974 h 209550"/>
                <a:gd name="connsiteX4" fmla="*/ 480945 w 533400"/>
                <a:gd name="connsiteY4" fmla="*/ 21 h 209550"/>
                <a:gd name="connsiteX5" fmla="*/ 463229 w 533400"/>
                <a:gd name="connsiteY5" fmla="*/ 2974 h 209550"/>
                <a:gd name="connsiteX6" fmla="*/ 440655 w 533400"/>
                <a:gd name="connsiteY6" fmla="*/ 17452 h 209550"/>
                <a:gd name="connsiteX7" fmla="*/ 437892 w 533400"/>
                <a:gd name="connsiteY7" fmla="*/ 22786 h 209550"/>
                <a:gd name="connsiteX8" fmla="*/ 428558 w 533400"/>
                <a:gd name="connsiteY8" fmla="*/ 57171 h 209550"/>
                <a:gd name="connsiteX9" fmla="*/ 419033 w 533400"/>
                <a:gd name="connsiteY9" fmla="*/ 22690 h 209550"/>
                <a:gd name="connsiteX10" fmla="*/ 416175 w 533400"/>
                <a:gd name="connsiteY10" fmla="*/ 17356 h 209550"/>
                <a:gd name="connsiteX11" fmla="*/ 393601 w 533400"/>
                <a:gd name="connsiteY11" fmla="*/ 2974 h 209550"/>
                <a:gd name="connsiteX12" fmla="*/ 376170 w 533400"/>
                <a:gd name="connsiteY12" fmla="*/ 21 h 209550"/>
                <a:gd name="connsiteX13" fmla="*/ 358454 w 533400"/>
                <a:gd name="connsiteY13" fmla="*/ 2974 h 209550"/>
                <a:gd name="connsiteX14" fmla="*/ 335784 w 533400"/>
                <a:gd name="connsiteY14" fmla="*/ 17452 h 209550"/>
                <a:gd name="connsiteX15" fmla="*/ 333117 w 533400"/>
                <a:gd name="connsiteY15" fmla="*/ 22786 h 209550"/>
                <a:gd name="connsiteX16" fmla="*/ 323592 w 533400"/>
                <a:gd name="connsiteY16" fmla="*/ 58219 h 209550"/>
                <a:gd name="connsiteX17" fmla="*/ 314067 w 533400"/>
                <a:gd name="connsiteY17" fmla="*/ 23071 h 209550"/>
                <a:gd name="connsiteX18" fmla="*/ 311305 w 533400"/>
                <a:gd name="connsiteY18" fmla="*/ 17737 h 209550"/>
                <a:gd name="connsiteX19" fmla="*/ 288636 w 533400"/>
                <a:gd name="connsiteY19" fmla="*/ 3355 h 209550"/>
                <a:gd name="connsiteX20" fmla="*/ 271395 w 533400"/>
                <a:gd name="connsiteY20" fmla="*/ 21 h 209550"/>
                <a:gd name="connsiteX21" fmla="*/ 253679 w 533400"/>
                <a:gd name="connsiteY21" fmla="*/ 2974 h 209550"/>
                <a:gd name="connsiteX22" fmla="*/ 231105 w 533400"/>
                <a:gd name="connsiteY22" fmla="*/ 17452 h 209550"/>
                <a:gd name="connsiteX23" fmla="*/ 228342 w 533400"/>
                <a:gd name="connsiteY23" fmla="*/ 22786 h 209550"/>
                <a:gd name="connsiteX24" fmla="*/ 219008 w 533400"/>
                <a:gd name="connsiteY24" fmla="*/ 57171 h 209550"/>
                <a:gd name="connsiteX25" fmla="*/ 209483 w 533400"/>
                <a:gd name="connsiteY25" fmla="*/ 22690 h 209550"/>
                <a:gd name="connsiteX26" fmla="*/ 206625 w 533400"/>
                <a:gd name="connsiteY26" fmla="*/ 17356 h 209550"/>
                <a:gd name="connsiteX27" fmla="*/ 184051 w 533400"/>
                <a:gd name="connsiteY27" fmla="*/ 2974 h 209550"/>
                <a:gd name="connsiteX28" fmla="*/ 166620 w 533400"/>
                <a:gd name="connsiteY28" fmla="*/ 21 h 209550"/>
                <a:gd name="connsiteX29" fmla="*/ 148904 w 533400"/>
                <a:gd name="connsiteY29" fmla="*/ 2974 h 209550"/>
                <a:gd name="connsiteX30" fmla="*/ 126234 w 533400"/>
                <a:gd name="connsiteY30" fmla="*/ 17452 h 209550"/>
                <a:gd name="connsiteX31" fmla="*/ 123567 w 533400"/>
                <a:gd name="connsiteY31" fmla="*/ 22786 h 209550"/>
                <a:gd name="connsiteX32" fmla="*/ 114042 w 533400"/>
                <a:gd name="connsiteY32" fmla="*/ 58219 h 209550"/>
                <a:gd name="connsiteX33" fmla="*/ 104517 w 533400"/>
                <a:gd name="connsiteY33" fmla="*/ 23071 h 209550"/>
                <a:gd name="connsiteX34" fmla="*/ 101755 w 533400"/>
                <a:gd name="connsiteY34" fmla="*/ 17737 h 209550"/>
                <a:gd name="connsiteX35" fmla="*/ 79086 w 533400"/>
                <a:gd name="connsiteY35" fmla="*/ 3355 h 209550"/>
                <a:gd name="connsiteX36" fmla="*/ 61845 w 533400"/>
                <a:gd name="connsiteY36" fmla="*/ 21 h 209550"/>
                <a:gd name="connsiteX37" fmla="*/ 44129 w 533400"/>
                <a:gd name="connsiteY37" fmla="*/ 2974 h 209550"/>
                <a:gd name="connsiteX38" fmla="*/ 21555 w 533400"/>
                <a:gd name="connsiteY38" fmla="*/ 17452 h 209550"/>
                <a:gd name="connsiteX39" fmla="*/ 18792 w 533400"/>
                <a:gd name="connsiteY39" fmla="*/ 22786 h 209550"/>
                <a:gd name="connsiteX40" fmla="*/ 314 w 533400"/>
                <a:gd name="connsiteY40" fmla="*/ 92413 h 209550"/>
                <a:gd name="connsiteX41" fmla="*/ 7077 w 533400"/>
                <a:gd name="connsiteY41" fmla="*/ 104034 h 209550"/>
                <a:gd name="connsiteX42" fmla="*/ 9553 w 533400"/>
                <a:gd name="connsiteY42" fmla="*/ 104034 h 209550"/>
                <a:gd name="connsiteX43" fmla="*/ 19078 w 533400"/>
                <a:gd name="connsiteY43" fmla="*/ 96985 h 209550"/>
                <a:gd name="connsiteX44" fmla="*/ 33270 w 533400"/>
                <a:gd name="connsiteY44" fmla="*/ 41645 h 209550"/>
                <a:gd name="connsiteX45" fmla="*/ 33270 w 533400"/>
                <a:gd name="connsiteY45" fmla="*/ 209571 h 209550"/>
                <a:gd name="connsiteX46" fmla="*/ 52320 w 533400"/>
                <a:gd name="connsiteY46" fmla="*/ 209571 h 209550"/>
                <a:gd name="connsiteX47" fmla="*/ 52320 w 533400"/>
                <a:gd name="connsiteY47" fmla="*/ 104796 h 209550"/>
                <a:gd name="connsiteX48" fmla="*/ 71370 w 533400"/>
                <a:gd name="connsiteY48" fmla="*/ 104796 h 209550"/>
                <a:gd name="connsiteX49" fmla="*/ 71370 w 533400"/>
                <a:gd name="connsiteY49" fmla="*/ 209571 h 209550"/>
                <a:gd name="connsiteX50" fmla="*/ 90420 w 533400"/>
                <a:gd name="connsiteY50" fmla="*/ 209571 h 209550"/>
                <a:gd name="connsiteX51" fmla="*/ 90420 w 533400"/>
                <a:gd name="connsiteY51" fmla="*/ 42217 h 209550"/>
                <a:gd name="connsiteX52" fmla="*/ 104898 w 533400"/>
                <a:gd name="connsiteY52" fmla="*/ 96890 h 209550"/>
                <a:gd name="connsiteX53" fmla="*/ 114423 w 533400"/>
                <a:gd name="connsiteY53" fmla="*/ 106415 h 209550"/>
                <a:gd name="connsiteX54" fmla="*/ 123948 w 533400"/>
                <a:gd name="connsiteY54" fmla="*/ 96890 h 209550"/>
                <a:gd name="connsiteX55" fmla="*/ 138045 w 533400"/>
                <a:gd name="connsiteY55" fmla="*/ 42217 h 209550"/>
                <a:gd name="connsiteX56" fmla="*/ 138045 w 533400"/>
                <a:gd name="connsiteY56" fmla="*/ 72220 h 209550"/>
                <a:gd name="connsiteX57" fmla="*/ 121662 w 533400"/>
                <a:gd name="connsiteY57" fmla="*/ 133371 h 209550"/>
                <a:gd name="connsiteX58" fmla="*/ 138045 w 533400"/>
                <a:gd name="connsiteY58" fmla="*/ 133371 h 209550"/>
                <a:gd name="connsiteX59" fmla="*/ 138045 w 533400"/>
                <a:gd name="connsiteY59" fmla="*/ 209571 h 209550"/>
                <a:gd name="connsiteX60" fmla="*/ 157095 w 533400"/>
                <a:gd name="connsiteY60" fmla="*/ 209571 h 209550"/>
                <a:gd name="connsiteX61" fmla="*/ 157095 w 533400"/>
                <a:gd name="connsiteY61" fmla="*/ 133371 h 209550"/>
                <a:gd name="connsiteX62" fmla="*/ 176145 w 533400"/>
                <a:gd name="connsiteY62" fmla="*/ 133371 h 209550"/>
                <a:gd name="connsiteX63" fmla="*/ 176145 w 533400"/>
                <a:gd name="connsiteY63" fmla="*/ 209571 h 209550"/>
                <a:gd name="connsiteX64" fmla="*/ 195195 w 533400"/>
                <a:gd name="connsiteY64" fmla="*/ 209571 h 209550"/>
                <a:gd name="connsiteX65" fmla="*/ 195195 w 533400"/>
                <a:gd name="connsiteY65" fmla="*/ 133371 h 209550"/>
                <a:gd name="connsiteX66" fmla="*/ 211578 w 533400"/>
                <a:gd name="connsiteY66" fmla="*/ 133371 h 209550"/>
                <a:gd name="connsiteX67" fmla="*/ 195195 w 533400"/>
                <a:gd name="connsiteY67" fmla="*/ 72220 h 209550"/>
                <a:gd name="connsiteX68" fmla="*/ 195195 w 533400"/>
                <a:gd name="connsiteY68" fmla="*/ 41645 h 209550"/>
                <a:gd name="connsiteX69" fmla="*/ 209769 w 533400"/>
                <a:gd name="connsiteY69" fmla="*/ 96890 h 209550"/>
                <a:gd name="connsiteX70" fmla="*/ 221323 w 533400"/>
                <a:gd name="connsiteY70" fmla="*/ 103814 h 209550"/>
                <a:gd name="connsiteX71" fmla="*/ 228247 w 533400"/>
                <a:gd name="connsiteY71" fmla="*/ 96890 h 209550"/>
                <a:gd name="connsiteX72" fmla="*/ 242820 w 533400"/>
                <a:gd name="connsiteY72" fmla="*/ 41645 h 209550"/>
                <a:gd name="connsiteX73" fmla="*/ 242820 w 533400"/>
                <a:gd name="connsiteY73" fmla="*/ 209571 h 209550"/>
                <a:gd name="connsiteX74" fmla="*/ 261870 w 533400"/>
                <a:gd name="connsiteY74" fmla="*/ 209571 h 209550"/>
                <a:gd name="connsiteX75" fmla="*/ 261870 w 533400"/>
                <a:gd name="connsiteY75" fmla="*/ 104796 h 209550"/>
                <a:gd name="connsiteX76" fmla="*/ 280920 w 533400"/>
                <a:gd name="connsiteY76" fmla="*/ 104796 h 209550"/>
                <a:gd name="connsiteX77" fmla="*/ 280920 w 533400"/>
                <a:gd name="connsiteY77" fmla="*/ 209571 h 209550"/>
                <a:gd name="connsiteX78" fmla="*/ 299970 w 533400"/>
                <a:gd name="connsiteY78" fmla="*/ 209571 h 209550"/>
                <a:gd name="connsiteX79" fmla="*/ 299970 w 533400"/>
                <a:gd name="connsiteY79" fmla="*/ 42217 h 209550"/>
                <a:gd name="connsiteX80" fmla="*/ 314448 w 533400"/>
                <a:gd name="connsiteY80" fmla="*/ 96890 h 209550"/>
                <a:gd name="connsiteX81" fmla="*/ 323973 w 533400"/>
                <a:gd name="connsiteY81" fmla="*/ 106415 h 209550"/>
                <a:gd name="connsiteX82" fmla="*/ 333498 w 533400"/>
                <a:gd name="connsiteY82" fmla="*/ 96890 h 209550"/>
                <a:gd name="connsiteX83" fmla="*/ 347595 w 533400"/>
                <a:gd name="connsiteY83" fmla="*/ 42217 h 209550"/>
                <a:gd name="connsiteX84" fmla="*/ 347595 w 533400"/>
                <a:gd name="connsiteY84" fmla="*/ 72220 h 209550"/>
                <a:gd name="connsiteX85" fmla="*/ 331212 w 533400"/>
                <a:gd name="connsiteY85" fmla="*/ 133371 h 209550"/>
                <a:gd name="connsiteX86" fmla="*/ 347595 w 533400"/>
                <a:gd name="connsiteY86" fmla="*/ 133371 h 209550"/>
                <a:gd name="connsiteX87" fmla="*/ 347595 w 533400"/>
                <a:gd name="connsiteY87" fmla="*/ 209571 h 209550"/>
                <a:gd name="connsiteX88" fmla="*/ 366645 w 533400"/>
                <a:gd name="connsiteY88" fmla="*/ 209571 h 209550"/>
                <a:gd name="connsiteX89" fmla="*/ 366645 w 533400"/>
                <a:gd name="connsiteY89" fmla="*/ 133371 h 209550"/>
                <a:gd name="connsiteX90" fmla="*/ 385695 w 533400"/>
                <a:gd name="connsiteY90" fmla="*/ 133371 h 209550"/>
                <a:gd name="connsiteX91" fmla="*/ 385695 w 533400"/>
                <a:gd name="connsiteY91" fmla="*/ 209571 h 209550"/>
                <a:gd name="connsiteX92" fmla="*/ 404745 w 533400"/>
                <a:gd name="connsiteY92" fmla="*/ 209571 h 209550"/>
                <a:gd name="connsiteX93" fmla="*/ 404745 w 533400"/>
                <a:gd name="connsiteY93" fmla="*/ 133371 h 209550"/>
                <a:gd name="connsiteX94" fmla="*/ 421128 w 533400"/>
                <a:gd name="connsiteY94" fmla="*/ 133371 h 209550"/>
                <a:gd name="connsiteX95" fmla="*/ 404745 w 533400"/>
                <a:gd name="connsiteY95" fmla="*/ 72220 h 209550"/>
                <a:gd name="connsiteX96" fmla="*/ 404745 w 533400"/>
                <a:gd name="connsiteY96" fmla="*/ 41645 h 209550"/>
                <a:gd name="connsiteX97" fmla="*/ 419319 w 533400"/>
                <a:gd name="connsiteY97" fmla="*/ 96890 h 209550"/>
                <a:gd name="connsiteX98" fmla="*/ 430873 w 533400"/>
                <a:gd name="connsiteY98" fmla="*/ 103814 h 209550"/>
                <a:gd name="connsiteX99" fmla="*/ 437797 w 533400"/>
                <a:gd name="connsiteY99" fmla="*/ 96890 h 209550"/>
                <a:gd name="connsiteX100" fmla="*/ 452370 w 533400"/>
                <a:gd name="connsiteY100" fmla="*/ 41645 h 209550"/>
                <a:gd name="connsiteX101" fmla="*/ 452370 w 533400"/>
                <a:gd name="connsiteY101" fmla="*/ 209571 h 209550"/>
                <a:gd name="connsiteX102" fmla="*/ 471420 w 533400"/>
                <a:gd name="connsiteY102" fmla="*/ 209571 h 209550"/>
                <a:gd name="connsiteX103" fmla="*/ 471420 w 533400"/>
                <a:gd name="connsiteY103" fmla="*/ 104796 h 209550"/>
                <a:gd name="connsiteX104" fmla="*/ 490470 w 533400"/>
                <a:gd name="connsiteY104" fmla="*/ 104796 h 209550"/>
                <a:gd name="connsiteX105" fmla="*/ 490470 w 533400"/>
                <a:gd name="connsiteY105" fmla="*/ 209571 h 209550"/>
                <a:gd name="connsiteX106" fmla="*/ 509520 w 533400"/>
                <a:gd name="connsiteY106" fmla="*/ 209571 h 209550"/>
                <a:gd name="connsiteX107" fmla="*/ 509520 w 533400"/>
                <a:gd name="connsiteY107" fmla="*/ 42217 h 209550"/>
                <a:gd name="connsiteX108" fmla="*/ 523998 w 533400"/>
                <a:gd name="connsiteY108" fmla="*/ 96890 h 209550"/>
                <a:gd name="connsiteX109" fmla="*/ 533523 w 533400"/>
                <a:gd name="connsiteY109" fmla="*/ 103939 h 209550"/>
                <a:gd name="connsiteX110" fmla="*/ 536000 w 533400"/>
                <a:gd name="connsiteY110" fmla="*/ 103939 h 209550"/>
                <a:gd name="connsiteX111" fmla="*/ 542397 w 533400"/>
                <a:gd name="connsiteY111" fmla="*/ 92085 h 209550"/>
                <a:gd name="connsiteX112" fmla="*/ 542382 w 533400"/>
                <a:gd name="connsiteY112" fmla="*/ 9203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533400" h="209550">
                  <a:moveTo>
                    <a:pt x="542382" y="92032"/>
                  </a:moveTo>
                  <a:lnTo>
                    <a:pt x="523998" y="22690"/>
                  </a:lnTo>
                  <a:cubicBezTo>
                    <a:pt x="523489" y="20728"/>
                    <a:pt x="522545" y="18905"/>
                    <a:pt x="521236" y="17356"/>
                  </a:cubicBezTo>
                  <a:cubicBezTo>
                    <a:pt x="514929" y="10830"/>
                    <a:pt x="507158" y="5900"/>
                    <a:pt x="498567" y="2974"/>
                  </a:cubicBezTo>
                  <a:cubicBezTo>
                    <a:pt x="492944" y="843"/>
                    <a:pt x="486956" y="-161"/>
                    <a:pt x="480945" y="21"/>
                  </a:cubicBezTo>
                  <a:cubicBezTo>
                    <a:pt x="474918" y="26"/>
                    <a:pt x="468932" y="1023"/>
                    <a:pt x="463229" y="2974"/>
                  </a:cubicBezTo>
                  <a:cubicBezTo>
                    <a:pt x="454612" y="5836"/>
                    <a:pt x="446851" y="10814"/>
                    <a:pt x="440655" y="17452"/>
                  </a:cubicBezTo>
                  <a:cubicBezTo>
                    <a:pt x="439401" y="19037"/>
                    <a:pt x="438464" y="20847"/>
                    <a:pt x="437892" y="22786"/>
                  </a:cubicBezTo>
                  <a:lnTo>
                    <a:pt x="428558" y="57171"/>
                  </a:lnTo>
                  <a:lnTo>
                    <a:pt x="419033" y="22690"/>
                  </a:lnTo>
                  <a:cubicBezTo>
                    <a:pt x="418469" y="20730"/>
                    <a:pt x="417495" y="18912"/>
                    <a:pt x="416175" y="17356"/>
                  </a:cubicBezTo>
                  <a:cubicBezTo>
                    <a:pt x="409909" y="10825"/>
                    <a:pt x="402168" y="5893"/>
                    <a:pt x="393601" y="2974"/>
                  </a:cubicBezTo>
                  <a:cubicBezTo>
                    <a:pt x="388033" y="883"/>
                    <a:pt x="382116" y="-119"/>
                    <a:pt x="376170" y="21"/>
                  </a:cubicBezTo>
                  <a:cubicBezTo>
                    <a:pt x="370141" y="10"/>
                    <a:pt x="364153" y="1008"/>
                    <a:pt x="358454" y="2974"/>
                  </a:cubicBezTo>
                  <a:cubicBezTo>
                    <a:pt x="349819" y="5858"/>
                    <a:pt x="342033" y="10832"/>
                    <a:pt x="335784" y="17452"/>
                  </a:cubicBezTo>
                  <a:cubicBezTo>
                    <a:pt x="334597" y="19064"/>
                    <a:pt x="333695" y="20868"/>
                    <a:pt x="333117" y="22786"/>
                  </a:cubicBezTo>
                  <a:lnTo>
                    <a:pt x="323592" y="58219"/>
                  </a:lnTo>
                  <a:lnTo>
                    <a:pt x="314067" y="23071"/>
                  </a:lnTo>
                  <a:cubicBezTo>
                    <a:pt x="313558" y="21109"/>
                    <a:pt x="312614" y="19286"/>
                    <a:pt x="311305" y="17737"/>
                  </a:cubicBezTo>
                  <a:cubicBezTo>
                    <a:pt x="304998" y="11211"/>
                    <a:pt x="297227" y="6281"/>
                    <a:pt x="288636" y="3355"/>
                  </a:cubicBezTo>
                  <a:cubicBezTo>
                    <a:pt x="283158" y="1142"/>
                    <a:pt x="277304" y="10"/>
                    <a:pt x="271395" y="21"/>
                  </a:cubicBezTo>
                  <a:cubicBezTo>
                    <a:pt x="265368" y="26"/>
                    <a:pt x="259382" y="1023"/>
                    <a:pt x="253679" y="2974"/>
                  </a:cubicBezTo>
                  <a:cubicBezTo>
                    <a:pt x="245062" y="5836"/>
                    <a:pt x="237301" y="10814"/>
                    <a:pt x="231105" y="17452"/>
                  </a:cubicBezTo>
                  <a:cubicBezTo>
                    <a:pt x="229851" y="19037"/>
                    <a:pt x="228914" y="20847"/>
                    <a:pt x="228342" y="22786"/>
                  </a:cubicBezTo>
                  <a:lnTo>
                    <a:pt x="219008" y="57171"/>
                  </a:lnTo>
                  <a:lnTo>
                    <a:pt x="209483" y="22690"/>
                  </a:lnTo>
                  <a:cubicBezTo>
                    <a:pt x="208919" y="20730"/>
                    <a:pt x="207945" y="18912"/>
                    <a:pt x="206625" y="17356"/>
                  </a:cubicBezTo>
                  <a:cubicBezTo>
                    <a:pt x="200359" y="10825"/>
                    <a:pt x="192618" y="5893"/>
                    <a:pt x="184051" y="2974"/>
                  </a:cubicBezTo>
                  <a:cubicBezTo>
                    <a:pt x="178484" y="883"/>
                    <a:pt x="172566" y="-119"/>
                    <a:pt x="166620" y="21"/>
                  </a:cubicBezTo>
                  <a:cubicBezTo>
                    <a:pt x="160591" y="10"/>
                    <a:pt x="154603" y="1008"/>
                    <a:pt x="148904" y="2974"/>
                  </a:cubicBezTo>
                  <a:cubicBezTo>
                    <a:pt x="140270" y="5858"/>
                    <a:pt x="132483" y="10832"/>
                    <a:pt x="126234" y="17452"/>
                  </a:cubicBezTo>
                  <a:cubicBezTo>
                    <a:pt x="125047" y="19064"/>
                    <a:pt x="124145" y="20868"/>
                    <a:pt x="123567" y="22786"/>
                  </a:cubicBezTo>
                  <a:lnTo>
                    <a:pt x="114042" y="58219"/>
                  </a:lnTo>
                  <a:lnTo>
                    <a:pt x="104517" y="23071"/>
                  </a:lnTo>
                  <a:cubicBezTo>
                    <a:pt x="104008" y="21109"/>
                    <a:pt x="103064" y="19286"/>
                    <a:pt x="101755" y="17737"/>
                  </a:cubicBezTo>
                  <a:cubicBezTo>
                    <a:pt x="95448" y="11211"/>
                    <a:pt x="87677" y="6281"/>
                    <a:pt x="79086" y="3355"/>
                  </a:cubicBezTo>
                  <a:cubicBezTo>
                    <a:pt x="73608" y="1142"/>
                    <a:pt x="67754" y="10"/>
                    <a:pt x="61845" y="21"/>
                  </a:cubicBezTo>
                  <a:cubicBezTo>
                    <a:pt x="55818" y="26"/>
                    <a:pt x="49832" y="1023"/>
                    <a:pt x="44129" y="2974"/>
                  </a:cubicBezTo>
                  <a:cubicBezTo>
                    <a:pt x="35512" y="5836"/>
                    <a:pt x="27751" y="10814"/>
                    <a:pt x="21555" y="17452"/>
                  </a:cubicBezTo>
                  <a:cubicBezTo>
                    <a:pt x="20301" y="19037"/>
                    <a:pt x="19364" y="20847"/>
                    <a:pt x="18792" y="22786"/>
                  </a:cubicBezTo>
                  <a:lnTo>
                    <a:pt x="314" y="92413"/>
                  </a:lnTo>
                  <a:cubicBezTo>
                    <a:pt x="-1017" y="97488"/>
                    <a:pt x="2006" y="102684"/>
                    <a:pt x="7077" y="104034"/>
                  </a:cubicBezTo>
                  <a:lnTo>
                    <a:pt x="9553" y="104034"/>
                  </a:lnTo>
                  <a:cubicBezTo>
                    <a:pt x="13981" y="104185"/>
                    <a:pt x="17928" y="101264"/>
                    <a:pt x="19078" y="96985"/>
                  </a:cubicBezTo>
                  <a:lnTo>
                    <a:pt x="33270" y="41645"/>
                  </a:lnTo>
                  <a:lnTo>
                    <a:pt x="33270" y="209571"/>
                  </a:lnTo>
                  <a:lnTo>
                    <a:pt x="52320" y="209571"/>
                  </a:lnTo>
                  <a:lnTo>
                    <a:pt x="52320" y="104796"/>
                  </a:lnTo>
                  <a:lnTo>
                    <a:pt x="71370" y="104796"/>
                  </a:lnTo>
                  <a:lnTo>
                    <a:pt x="71370" y="209571"/>
                  </a:lnTo>
                  <a:lnTo>
                    <a:pt x="90420" y="209571"/>
                  </a:lnTo>
                  <a:lnTo>
                    <a:pt x="90420" y="42217"/>
                  </a:lnTo>
                  <a:lnTo>
                    <a:pt x="104898" y="96890"/>
                  </a:lnTo>
                  <a:cubicBezTo>
                    <a:pt x="104898" y="102151"/>
                    <a:pt x="109163" y="106415"/>
                    <a:pt x="114423" y="106415"/>
                  </a:cubicBezTo>
                  <a:cubicBezTo>
                    <a:pt x="119684" y="106415"/>
                    <a:pt x="123948" y="102151"/>
                    <a:pt x="123948" y="96890"/>
                  </a:cubicBezTo>
                  <a:lnTo>
                    <a:pt x="138045" y="42217"/>
                  </a:lnTo>
                  <a:lnTo>
                    <a:pt x="138045" y="72220"/>
                  </a:lnTo>
                  <a:lnTo>
                    <a:pt x="121662" y="133371"/>
                  </a:lnTo>
                  <a:lnTo>
                    <a:pt x="138045" y="133371"/>
                  </a:lnTo>
                  <a:lnTo>
                    <a:pt x="138045" y="209571"/>
                  </a:lnTo>
                  <a:lnTo>
                    <a:pt x="157095" y="209571"/>
                  </a:lnTo>
                  <a:lnTo>
                    <a:pt x="157095" y="133371"/>
                  </a:lnTo>
                  <a:lnTo>
                    <a:pt x="176145" y="133371"/>
                  </a:lnTo>
                  <a:lnTo>
                    <a:pt x="176145" y="209571"/>
                  </a:lnTo>
                  <a:lnTo>
                    <a:pt x="195195" y="209571"/>
                  </a:lnTo>
                  <a:lnTo>
                    <a:pt x="195195" y="133371"/>
                  </a:lnTo>
                  <a:lnTo>
                    <a:pt x="211578" y="133371"/>
                  </a:lnTo>
                  <a:lnTo>
                    <a:pt x="195195" y="72220"/>
                  </a:lnTo>
                  <a:lnTo>
                    <a:pt x="195195" y="41645"/>
                  </a:lnTo>
                  <a:lnTo>
                    <a:pt x="209769" y="96890"/>
                  </a:lnTo>
                  <a:cubicBezTo>
                    <a:pt x="211048" y="101993"/>
                    <a:pt x="216221" y="105093"/>
                    <a:pt x="221323" y="103814"/>
                  </a:cubicBezTo>
                  <a:cubicBezTo>
                    <a:pt x="224731" y="102960"/>
                    <a:pt x="227393" y="100298"/>
                    <a:pt x="228247" y="96890"/>
                  </a:cubicBezTo>
                  <a:lnTo>
                    <a:pt x="242820" y="41645"/>
                  </a:lnTo>
                  <a:lnTo>
                    <a:pt x="242820" y="209571"/>
                  </a:lnTo>
                  <a:lnTo>
                    <a:pt x="261870" y="209571"/>
                  </a:lnTo>
                  <a:lnTo>
                    <a:pt x="261870" y="104796"/>
                  </a:lnTo>
                  <a:lnTo>
                    <a:pt x="280920" y="104796"/>
                  </a:lnTo>
                  <a:lnTo>
                    <a:pt x="280920" y="209571"/>
                  </a:lnTo>
                  <a:lnTo>
                    <a:pt x="299970" y="209571"/>
                  </a:lnTo>
                  <a:lnTo>
                    <a:pt x="299970" y="42217"/>
                  </a:lnTo>
                  <a:lnTo>
                    <a:pt x="314448" y="96890"/>
                  </a:lnTo>
                  <a:cubicBezTo>
                    <a:pt x="314448" y="102151"/>
                    <a:pt x="318713" y="106415"/>
                    <a:pt x="323973" y="106415"/>
                  </a:cubicBezTo>
                  <a:cubicBezTo>
                    <a:pt x="329234" y="106415"/>
                    <a:pt x="333498" y="102151"/>
                    <a:pt x="333498" y="96890"/>
                  </a:cubicBezTo>
                  <a:lnTo>
                    <a:pt x="347595" y="42217"/>
                  </a:lnTo>
                  <a:lnTo>
                    <a:pt x="347595" y="72220"/>
                  </a:lnTo>
                  <a:lnTo>
                    <a:pt x="331212" y="133371"/>
                  </a:lnTo>
                  <a:lnTo>
                    <a:pt x="347595" y="133371"/>
                  </a:lnTo>
                  <a:lnTo>
                    <a:pt x="347595" y="209571"/>
                  </a:lnTo>
                  <a:lnTo>
                    <a:pt x="366645" y="209571"/>
                  </a:lnTo>
                  <a:lnTo>
                    <a:pt x="366645" y="133371"/>
                  </a:lnTo>
                  <a:lnTo>
                    <a:pt x="385695" y="133371"/>
                  </a:lnTo>
                  <a:lnTo>
                    <a:pt x="385695" y="209571"/>
                  </a:lnTo>
                  <a:lnTo>
                    <a:pt x="404745" y="209571"/>
                  </a:lnTo>
                  <a:lnTo>
                    <a:pt x="404745" y="133371"/>
                  </a:lnTo>
                  <a:lnTo>
                    <a:pt x="421128" y="133371"/>
                  </a:lnTo>
                  <a:lnTo>
                    <a:pt x="404745" y="72220"/>
                  </a:lnTo>
                  <a:lnTo>
                    <a:pt x="404745" y="41645"/>
                  </a:lnTo>
                  <a:lnTo>
                    <a:pt x="419319" y="96890"/>
                  </a:lnTo>
                  <a:cubicBezTo>
                    <a:pt x="420598" y="101993"/>
                    <a:pt x="425771" y="105093"/>
                    <a:pt x="430873" y="103814"/>
                  </a:cubicBezTo>
                  <a:cubicBezTo>
                    <a:pt x="434281" y="102960"/>
                    <a:pt x="436943" y="100298"/>
                    <a:pt x="437797" y="96890"/>
                  </a:cubicBezTo>
                  <a:lnTo>
                    <a:pt x="452370" y="41645"/>
                  </a:lnTo>
                  <a:lnTo>
                    <a:pt x="452370" y="209571"/>
                  </a:lnTo>
                  <a:lnTo>
                    <a:pt x="471420" y="209571"/>
                  </a:lnTo>
                  <a:lnTo>
                    <a:pt x="471420" y="104796"/>
                  </a:lnTo>
                  <a:lnTo>
                    <a:pt x="490470" y="104796"/>
                  </a:lnTo>
                  <a:lnTo>
                    <a:pt x="490470" y="209571"/>
                  </a:lnTo>
                  <a:lnTo>
                    <a:pt x="509520" y="209571"/>
                  </a:lnTo>
                  <a:lnTo>
                    <a:pt x="509520" y="42217"/>
                  </a:lnTo>
                  <a:lnTo>
                    <a:pt x="523998" y="96890"/>
                  </a:lnTo>
                  <a:cubicBezTo>
                    <a:pt x="525148" y="101169"/>
                    <a:pt x="529095" y="104090"/>
                    <a:pt x="533523" y="103939"/>
                  </a:cubicBezTo>
                  <a:cubicBezTo>
                    <a:pt x="534346" y="104032"/>
                    <a:pt x="535177" y="104032"/>
                    <a:pt x="536000" y="103939"/>
                  </a:cubicBezTo>
                  <a:cubicBezTo>
                    <a:pt x="541039" y="102432"/>
                    <a:pt x="543904" y="97125"/>
                    <a:pt x="542397" y="92085"/>
                  </a:cubicBezTo>
                  <a:cubicBezTo>
                    <a:pt x="542392" y="92067"/>
                    <a:pt x="542387" y="92050"/>
                    <a:pt x="542382" y="92032"/>
                  </a:cubicBezTo>
                  <a:close/>
                </a:path>
              </a:pathLst>
            </a:custGeom>
            <a:grpFill/>
            <a:ln w="9525" cap="flat">
              <a:noFill/>
              <a:prstDash val="solid"/>
              <a:miter/>
            </a:ln>
          </p:spPr>
          <p:txBody>
            <a:bodyPr rtlCol="0" anchor="ctr"/>
            <a:lstStyle/>
            <a:p>
              <a:endParaRPr lang="it-IT" sz="1013"/>
            </a:p>
          </p:txBody>
        </p:sp>
        <p:sp>
          <p:nvSpPr>
            <p:cNvPr id="1282" name="Figura a mano libera 1281">
              <a:extLst>
                <a:ext uri="{FF2B5EF4-FFF2-40B4-BE49-F238E27FC236}">
                  <a16:creationId xmlns:a16="http://schemas.microsoft.com/office/drawing/2014/main" id="{16579F79-04F8-0240-B413-7490D8BAA806}"/>
                </a:ext>
              </a:extLst>
            </p:cNvPr>
            <p:cNvSpPr/>
            <p:nvPr/>
          </p:nvSpPr>
          <p:spPr>
            <a:xfrm>
              <a:off x="8931713"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3" name="Figura a mano libera 1282">
              <a:extLst>
                <a:ext uri="{FF2B5EF4-FFF2-40B4-BE49-F238E27FC236}">
                  <a16:creationId xmlns:a16="http://schemas.microsoft.com/office/drawing/2014/main" id="{985AAA93-B3C1-5C46-8A07-94F8DC77E4FE}"/>
                </a:ext>
              </a:extLst>
            </p:cNvPr>
            <p:cNvSpPr/>
            <p:nvPr/>
          </p:nvSpPr>
          <p:spPr>
            <a:xfrm>
              <a:off x="9036488"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4" name="Figura a mano libera 1283">
              <a:extLst>
                <a:ext uri="{FF2B5EF4-FFF2-40B4-BE49-F238E27FC236}">
                  <a16:creationId xmlns:a16="http://schemas.microsoft.com/office/drawing/2014/main" id="{B50EAEEF-8355-E247-853E-A3C01D85F577}"/>
                </a:ext>
              </a:extLst>
            </p:cNvPr>
            <p:cNvSpPr/>
            <p:nvPr/>
          </p:nvSpPr>
          <p:spPr>
            <a:xfrm>
              <a:off x="8826938"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5" name="Figura a mano libera 1284">
              <a:extLst>
                <a:ext uri="{FF2B5EF4-FFF2-40B4-BE49-F238E27FC236}">
                  <a16:creationId xmlns:a16="http://schemas.microsoft.com/office/drawing/2014/main" id="{84CCE83B-255E-9F46-9A49-9E7214BD5238}"/>
                </a:ext>
              </a:extLst>
            </p:cNvPr>
            <p:cNvSpPr/>
            <p:nvPr/>
          </p:nvSpPr>
          <p:spPr>
            <a:xfrm>
              <a:off x="8788905" y="5917027"/>
              <a:ext cx="333375" cy="209550"/>
            </a:xfrm>
            <a:custGeom>
              <a:avLst/>
              <a:gdLst>
                <a:gd name="connsiteX0" fmla="*/ 333022 w 333375"/>
                <a:gd name="connsiteY0" fmla="*/ 92034 h 209550"/>
                <a:gd name="connsiteX1" fmla="*/ 314639 w 333375"/>
                <a:gd name="connsiteY1" fmla="*/ 22692 h 209550"/>
                <a:gd name="connsiteX2" fmla="*/ 311781 w 333375"/>
                <a:gd name="connsiteY2" fmla="*/ 17358 h 209550"/>
                <a:gd name="connsiteX3" fmla="*/ 289207 w 333375"/>
                <a:gd name="connsiteY3" fmla="*/ 2975 h 209550"/>
                <a:gd name="connsiteX4" fmla="*/ 271395 w 333375"/>
                <a:gd name="connsiteY4" fmla="*/ 23 h 209550"/>
                <a:gd name="connsiteX5" fmla="*/ 253679 w 333375"/>
                <a:gd name="connsiteY5" fmla="*/ 2975 h 209550"/>
                <a:gd name="connsiteX6" fmla="*/ 231009 w 333375"/>
                <a:gd name="connsiteY6" fmla="*/ 17453 h 209550"/>
                <a:gd name="connsiteX7" fmla="*/ 228342 w 333375"/>
                <a:gd name="connsiteY7" fmla="*/ 22787 h 209550"/>
                <a:gd name="connsiteX8" fmla="*/ 218817 w 333375"/>
                <a:gd name="connsiteY8" fmla="*/ 58220 h 209550"/>
                <a:gd name="connsiteX9" fmla="*/ 209292 w 333375"/>
                <a:gd name="connsiteY9" fmla="*/ 23073 h 209550"/>
                <a:gd name="connsiteX10" fmla="*/ 206530 w 333375"/>
                <a:gd name="connsiteY10" fmla="*/ 17739 h 209550"/>
                <a:gd name="connsiteX11" fmla="*/ 183861 w 333375"/>
                <a:gd name="connsiteY11" fmla="*/ 3356 h 209550"/>
                <a:gd name="connsiteX12" fmla="*/ 166620 w 333375"/>
                <a:gd name="connsiteY12" fmla="*/ 23 h 209550"/>
                <a:gd name="connsiteX13" fmla="*/ 148904 w 333375"/>
                <a:gd name="connsiteY13" fmla="*/ 2975 h 209550"/>
                <a:gd name="connsiteX14" fmla="*/ 126330 w 333375"/>
                <a:gd name="connsiteY14" fmla="*/ 17453 h 209550"/>
                <a:gd name="connsiteX15" fmla="*/ 123567 w 333375"/>
                <a:gd name="connsiteY15" fmla="*/ 22787 h 209550"/>
                <a:gd name="connsiteX16" fmla="*/ 114233 w 333375"/>
                <a:gd name="connsiteY16" fmla="*/ 57173 h 209550"/>
                <a:gd name="connsiteX17" fmla="*/ 104708 w 333375"/>
                <a:gd name="connsiteY17" fmla="*/ 22692 h 209550"/>
                <a:gd name="connsiteX18" fmla="*/ 101850 w 333375"/>
                <a:gd name="connsiteY18" fmla="*/ 17358 h 209550"/>
                <a:gd name="connsiteX19" fmla="*/ 79276 w 333375"/>
                <a:gd name="connsiteY19" fmla="*/ 2975 h 209550"/>
                <a:gd name="connsiteX20" fmla="*/ 61845 w 333375"/>
                <a:gd name="connsiteY20" fmla="*/ 23 h 209550"/>
                <a:gd name="connsiteX21" fmla="*/ 44129 w 333375"/>
                <a:gd name="connsiteY21" fmla="*/ 2975 h 209550"/>
                <a:gd name="connsiteX22" fmla="*/ 21459 w 333375"/>
                <a:gd name="connsiteY22" fmla="*/ 17453 h 209550"/>
                <a:gd name="connsiteX23" fmla="*/ 18792 w 333375"/>
                <a:gd name="connsiteY23" fmla="*/ 22787 h 209550"/>
                <a:gd name="connsiteX24" fmla="*/ 314 w 333375"/>
                <a:gd name="connsiteY24" fmla="*/ 92415 h 209550"/>
                <a:gd name="connsiteX25" fmla="*/ 7077 w 333375"/>
                <a:gd name="connsiteY25" fmla="*/ 104036 h 209550"/>
                <a:gd name="connsiteX26" fmla="*/ 9553 w 333375"/>
                <a:gd name="connsiteY26" fmla="*/ 104036 h 209550"/>
                <a:gd name="connsiteX27" fmla="*/ 19078 w 333375"/>
                <a:gd name="connsiteY27" fmla="*/ 96987 h 209550"/>
                <a:gd name="connsiteX28" fmla="*/ 33270 w 333375"/>
                <a:gd name="connsiteY28" fmla="*/ 42218 h 209550"/>
                <a:gd name="connsiteX29" fmla="*/ 33270 w 333375"/>
                <a:gd name="connsiteY29" fmla="*/ 72222 h 209550"/>
                <a:gd name="connsiteX30" fmla="*/ 16887 w 333375"/>
                <a:gd name="connsiteY30" fmla="*/ 133373 h 209550"/>
                <a:gd name="connsiteX31" fmla="*/ 33270 w 333375"/>
                <a:gd name="connsiteY31" fmla="*/ 133373 h 209550"/>
                <a:gd name="connsiteX32" fmla="*/ 33270 w 333375"/>
                <a:gd name="connsiteY32" fmla="*/ 209573 h 209550"/>
                <a:gd name="connsiteX33" fmla="*/ 52320 w 333375"/>
                <a:gd name="connsiteY33" fmla="*/ 209573 h 209550"/>
                <a:gd name="connsiteX34" fmla="*/ 52320 w 333375"/>
                <a:gd name="connsiteY34" fmla="*/ 133373 h 209550"/>
                <a:gd name="connsiteX35" fmla="*/ 71370 w 333375"/>
                <a:gd name="connsiteY35" fmla="*/ 133373 h 209550"/>
                <a:gd name="connsiteX36" fmla="*/ 71370 w 333375"/>
                <a:gd name="connsiteY36" fmla="*/ 209573 h 209550"/>
                <a:gd name="connsiteX37" fmla="*/ 90420 w 333375"/>
                <a:gd name="connsiteY37" fmla="*/ 209573 h 209550"/>
                <a:gd name="connsiteX38" fmla="*/ 90420 w 333375"/>
                <a:gd name="connsiteY38" fmla="*/ 133373 h 209550"/>
                <a:gd name="connsiteX39" fmla="*/ 106803 w 333375"/>
                <a:gd name="connsiteY39" fmla="*/ 133373 h 209550"/>
                <a:gd name="connsiteX40" fmla="*/ 90420 w 333375"/>
                <a:gd name="connsiteY40" fmla="*/ 72222 h 209550"/>
                <a:gd name="connsiteX41" fmla="*/ 90420 w 333375"/>
                <a:gd name="connsiteY41" fmla="*/ 41647 h 209550"/>
                <a:gd name="connsiteX42" fmla="*/ 104994 w 333375"/>
                <a:gd name="connsiteY42" fmla="*/ 96892 h 209550"/>
                <a:gd name="connsiteX43" fmla="*/ 116548 w 333375"/>
                <a:gd name="connsiteY43" fmla="*/ 103816 h 209550"/>
                <a:gd name="connsiteX44" fmla="*/ 123472 w 333375"/>
                <a:gd name="connsiteY44" fmla="*/ 96892 h 209550"/>
                <a:gd name="connsiteX45" fmla="*/ 138045 w 333375"/>
                <a:gd name="connsiteY45" fmla="*/ 41647 h 209550"/>
                <a:gd name="connsiteX46" fmla="*/ 138045 w 333375"/>
                <a:gd name="connsiteY46" fmla="*/ 209573 h 209550"/>
                <a:gd name="connsiteX47" fmla="*/ 157095 w 333375"/>
                <a:gd name="connsiteY47" fmla="*/ 209573 h 209550"/>
                <a:gd name="connsiteX48" fmla="*/ 157095 w 333375"/>
                <a:gd name="connsiteY48" fmla="*/ 104798 h 209550"/>
                <a:gd name="connsiteX49" fmla="*/ 176145 w 333375"/>
                <a:gd name="connsiteY49" fmla="*/ 104798 h 209550"/>
                <a:gd name="connsiteX50" fmla="*/ 176145 w 333375"/>
                <a:gd name="connsiteY50" fmla="*/ 209573 h 209550"/>
                <a:gd name="connsiteX51" fmla="*/ 195195 w 333375"/>
                <a:gd name="connsiteY51" fmla="*/ 209573 h 209550"/>
                <a:gd name="connsiteX52" fmla="*/ 195195 w 333375"/>
                <a:gd name="connsiteY52" fmla="*/ 42218 h 209550"/>
                <a:gd name="connsiteX53" fmla="*/ 209673 w 333375"/>
                <a:gd name="connsiteY53" fmla="*/ 96892 h 209550"/>
                <a:gd name="connsiteX54" fmla="*/ 219198 w 333375"/>
                <a:gd name="connsiteY54" fmla="*/ 106417 h 209550"/>
                <a:gd name="connsiteX55" fmla="*/ 228723 w 333375"/>
                <a:gd name="connsiteY55" fmla="*/ 96892 h 209550"/>
                <a:gd name="connsiteX56" fmla="*/ 242820 w 333375"/>
                <a:gd name="connsiteY56" fmla="*/ 42218 h 209550"/>
                <a:gd name="connsiteX57" fmla="*/ 242820 w 333375"/>
                <a:gd name="connsiteY57" fmla="*/ 72222 h 209550"/>
                <a:gd name="connsiteX58" fmla="*/ 226437 w 333375"/>
                <a:gd name="connsiteY58" fmla="*/ 133373 h 209550"/>
                <a:gd name="connsiteX59" fmla="*/ 242820 w 333375"/>
                <a:gd name="connsiteY59" fmla="*/ 133373 h 209550"/>
                <a:gd name="connsiteX60" fmla="*/ 242820 w 333375"/>
                <a:gd name="connsiteY60" fmla="*/ 209573 h 209550"/>
                <a:gd name="connsiteX61" fmla="*/ 261870 w 333375"/>
                <a:gd name="connsiteY61" fmla="*/ 209573 h 209550"/>
                <a:gd name="connsiteX62" fmla="*/ 261870 w 333375"/>
                <a:gd name="connsiteY62" fmla="*/ 133373 h 209550"/>
                <a:gd name="connsiteX63" fmla="*/ 280920 w 333375"/>
                <a:gd name="connsiteY63" fmla="*/ 133373 h 209550"/>
                <a:gd name="connsiteX64" fmla="*/ 280920 w 333375"/>
                <a:gd name="connsiteY64" fmla="*/ 209573 h 209550"/>
                <a:gd name="connsiteX65" fmla="*/ 299970 w 333375"/>
                <a:gd name="connsiteY65" fmla="*/ 209573 h 209550"/>
                <a:gd name="connsiteX66" fmla="*/ 299970 w 333375"/>
                <a:gd name="connsiteY66" fmla="*/ 133373 h 209550"/>
                <a:gd name="connsiteX67" fmla="*/ 316353 w 333375"/>
                <a:gd name="connsiteY67" fmla="*/ 133373 h 209550"/>
                <a:gd name="connsiteX68" fmla="*/ 299970 w 333375"/>
                <a:gd name="connsiteY68" fmla="*/ 72222 h 209550"/>
                <a:gd name="connsiteX69" fmla="*/ 299970 w 333375"/>
                <a:gd name="connsiteY69" fmla="*/ 41647 h 209550"/>
                <a:gd name="connsiteX70" fmla="*/ 314544 w 333375"/>
                <a:gd name="connsiteY70" fmla="*/ 96892 h 209550"/>
                <a:gd name="connsiteX71" fmla="*/ 324069 w 333375"/>
                <a:gd name="connsiteY71" fmla="*/ 103940 h 209550"/>
                <a:gd name="connsiteX72" fmla="*/ 326545 w 333375"/>
                <a:gd name="connsiteY72" fmla="*/ 103940 h 209550"/>
                <a:gd name="connsiteX73" fmla="*/ 333055 w 333375"/>
                <a:gd name="connsiteY73" fmla="*/ 92147 h 209550"/>
                <a:gd name="connsiteX74" fmla="*/ 333022 w 333375"/>
                <a:gd name="connsiteY74" fmla="*/ 92034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33375" h="209550">
                  <a:moveTo>
                    <a:pt x="333022" y="92034"/>
                  </a:moveTo>
                  <a:lnTo>
                    <a:pt x="314639" y="22692"/>
                  </a:lnTo>
                  <a:cubicBezTo>
                    <a:pt x="314075" y="20732"/>
                    <a:pt x="313101" y="18914"/>
                    <a:pt x="311781" y="17358"/>
                  </a:cubicBezTo>
                  <a:cubicBezTo>
                    <a:pt x="305515" y="10828"/>
                    <a:pt x="297774" y="5895"/>
                    <a:pt x="289207" y="2975"/>
                  </a:cubicBezTo>
                  <a:cubicBezTo>
                    <a:pt x="283520" y="836"/>
                    <a:pt x="277468" y="-167"/>
                    <a:pt x="271395" y="23"/>
                  </a:cubicBezTo>
                  <a:cubicBezTo>
                    <a:pt x="265366" y="11"/>
                    <a:pt x="259378" y="1009"/>
                    <a:pt x="253679" y="2975"/>
                  </a:cubicBezTo>
                  <a:cubicBezTo>
                    <a:pt x="245045" y="5860"/>
                    <a:pt x="237258" y="10833"/>
                    <a:pt x="231009" y="17453"/>
                  </a:cubicBezTo>
                  <a:cubicBezTo>
                    <a:pt x="229822" y="19066"/>
                    <a:pt x="228920" y="20870"/>
                    <a:pt x="228342" y="22787"/>
                  </a:cubicBezTo>
                  <a:lnTo>
                    <a:pt x="218817" y="58220"/>
                  </a:lnTo>
                  <a:lnTo>
                    <a:pt x="209292" y="23073"/>
                  </a:lnTo>
                  <a:cubicBezTo>
                    <a:pt x="208783" y="21111"/>
                    <a:pt x="207839" y="19288"/>
                    <a:pt x="206530" y="17739"/>
                  </a:cubicBezTo>
                  <a:cubicBezTo>
                    <a:pt x="200223" y="11213"/>
                    <a:pt x="192452" y="6282"/>
                    <a:pt x="183861" y="3356"/>
                  </a:cubicBezTo>
                  <a:cubicBezTo>
                    <a:pt x="178383" y="1144"/>
                    <a:pt x="172529" y="12"/>
                    <a:pt x="166620" y="23"/>
                  </a:cubicBezTo>
                  <a:cubicBezTo>
                    <a:pt x="160593" y="27"/>
                    <a:pt x="154607" y="1025"/>
                    <a:pt x="148904" y="2975"/>
                  </a:cubicBezTo>
                  <a:cubicBezTo>
                    <a:pt x="140287" y="5838"/>
                    <a:pt x="132526" y="10815"/>
                    <a:pt x="126330" y="17453"/>
                  </a:cubicBezTo>
                  <a:cubicBezTo>
                    <a:pt x="125076" y="19038"/>
                    <a:pt x="124139" y="20849"/>
                    <a:pt x="123567" y="22787"/>
                  </a:cubicBezTo>
                  <a:lnTo>
                    <a:pt x="114233" y="57173"/>
                  </a:lnTo>
                  <a:lnTo>
                    <a:pt x="104708" y="22692"/>
                  </a:lnTo>
                  <a:cubicBezTo>
                    <a:pt x="104144" y="20732"/>
                    <a:pt x="103170" y="18914"/>
                    <a:pt x="101850" y="17358"/>
                  </a:cubicBezTo>
                  <a:cubicBezTo>
                    <a:pt x="95584" y="10828"/>
                    <a:pt x="87843" y="5895"/>
                    <a:pt x="79276" y="2975"/>
                  </a:cubicBezTo>
                  <a:cubicBezTo>
                    <a:pt x="73709" y="885"/>
                    <a:pt x="67791" y="-117"/>
                    <a:pt x="61845" y="23"/>
                  </a:cubicBezTo>
                  <a:cubicBezTo>
                    <a:pt x="55816" y="11"/>
                    <a:pt x="49828" y="1009"/>
                    <a:pt x="44129" y="2975"/>
                  </a:cubicBezTo>
                  <a:cubicBezTo>
                    <a:pt x="35495" y="5860"/>
                    <a:pt x="27708" y="10833"/>
                    <a:pt x="21459" y="17453"/>
                  </a:cubicBezTo>
                  <a:cubicBezTo>
                    <a:pt x="20272" y="19066"/>
                    <a:pt x="19370" y="20870"/>
                    <a:pt x="18792" y="22787"/>
                  </a:cubicBezTo>
                  <a:lnTo>
                    <a:pt x="314" y="92415"/>
                  </a:lnTo>
                  <a:cubicBezTo>
                    <a:pt x="-1017" y="97490"/>
                    <a:pt x="2006" y="102686"/>
                    <a:pt x="7077" y="104036"/>
                  </a:cubicBezTo>
                  <a:cubicBezTo>
                    <a:pt x="7899" y="104129"/>
                    <a:pt x="8730" y="104129"/>
                    <a:pt x="9553" y="104036"/>
                  </a:cubicBezTo>
                  <a:cubicBezTo>
                    <a:pt x="13981" y="104187"/>
                    <a:pt x="17928" y="101266"/>
                    <a:pt x="19078" y="96987"/>
                  </a:cubicBezTo>
                  <a:lnTo>
                    <a:pt x="33270" y="42218"/>
                  </a:lnTo>
                  <a:lnTo>
                    <a:pt x="33270" y="72222"/>
                  </a:lnTo>
                  <a:lnTo>
                    <a:pt x="16887" y="133373"/>
                  </a:lnTo>
                  <a:lnTo>
                    <a:pt x="33270" y="133373"/>
                  </a:lnTo>
                  <a:lnTo>
                    <a:pt x="33270" y="209573"/>
                  </a:lnTo>
                  <a:lnTo>
                    <a:pt x="52320" y="209573"/>
                  </a:lnTo>
                  <a:lnTo>
                    <a:pt x="52320" y="133373"/>
                  </a:lnTo>
                  <a:lnTo>
                    <a:pt x="71370" y="133373"/>
                  </a:lnTo>
                  <a:lnTo>
                    <a:pt x="71370" y="209573"/>
                  </a:lnTo>
                  <a:lnTo>
                    <a:pt x="90420" y="209573"/>
                  </a:lnTo>
                  <a:lnTo>
                    <a:pt x="90420" y="133373"/>
                  </a:lnTo>
                  <a:lnTo>
                    <a:pt x="106803" y="133373"/>
                  </a:lnTo>
                  <a:lnTo>
                    <a:pt x="90420" y="72222"/>
                  </a:lnTo>
                  <a:lnTo>
                    <a:pt x="90420" y="41647"/>
                  </a:lnTo>
                  <a:lnTo>
                    <a:pt x="104994" y="96892"/>
                  </a:lnTo>
                  <a:cubicBezTo>
                    <a:pt x="106273" y="101994"/>
                    <a:pt x="111446" y="105095"/>
                    <a:pt x="116548" y="103816"/>
                  </a:cubicBezTo>
                  <a:cubicBezTo>
                    <a:pt x="119956" y="102961"/>
                    <a:pt x="122618" y="100300"/>
                    <a:pt x="123472" y="96892"/>
                  </a:cubicBezTo>
                  <a:lnTo>
                    <a:pt x="138045" y="41647"/>
                  </a:lnTo>
                  <a:lnTo>
                    <a:pt x="138045" y="209573"/>
                  </a:lnTo>
                  <a:lnTo>
                    <a:pt x="157095" y="209573"/>
                  </a:lnTo>
                  <a:lnTo>
                    <a:pt x="157095" y="104798"/>
                  </a:lnTo>
                  <a:lnTo>
                    <a:pt x="176145" y="104798"/>
                  </a:lnTo>
                  <a:lnTo>
                    <a:pt x="176145" y="209573"/>
                  </a:lnTo>
                  <a:lnTo>
                    <a:pt x="195195" y="209573"/>
                  </a:lnTo>
                  <a:lnTo>
                    <a:pt x="195195" y="42218"/>
                  </a:lnTo>
                  <a:lnTo>
                    <a:pt x="209673" y="96892"/>
                  </a:lnTo>
                  <a:cubicBezTo>
                    <a:pt x="209673" y="102152"/>
                    <a:pt x="213938" y="106417"/>
                    <a:pt x="219198" y="106417"/>
                  </a:cubicBezTo>
                  <a:cubicBezTo>
                    <a:pt x="224459" y="106417"/>
                    <a:pt x="228723" y="102152"/>
                    <a:pt x="228723" y="96892"/>
                  </a:cubicBezTo>
                  <a:lnTo>
                    <a:pt x="242820" y="42218"/>
                  </a:lnTo>
                  <a:lnTo>
                    <a:pt x="242820" y="72222"/>
                  </a:lnTo>
                  <a:lnTo>
                    <a:pt x="226437" y="133373"/>
                  </a:lnTo>
                  <a:lnTo>
                    <a:pt x="242820" y="133373"/>
                  </a:lnTo>
                  <a:lnTo>
                    <a:pt x="242820" y="209573"/>
                  </a:lnTo>
                  <a:lnTo>
                    <a:pt x="261870" y="209573"/>
                  </a:lnTo>
                  <a:lnTo>
                    <a:pt x="261870" y="133373"/>
                  </a:lnTo>
                  <a:lnTo>
                    <a:pt x="280920" y="133373"/>
                  </a:lnTo>
                  <a:lnTo>
                    <a:pt x="280920" y="209573"/>
                  </a:lnTo>
                  <a:lnTo>
                    <a:pt x="299970" y="209573"/>
                  </a:lnTo>
                  <a:lnTo>
                    <a:pt x="299970" y="133373"/>
                  </a:lnTo>
                  <a:lnTo>
                    <a:pt x="316353" y="133373"/>
                  </a:lnTo>
                  <a:lnTo>
                    <a:pt x="299970" y="72222"/>
                  </a:lnTo>
                  <a:lnTo>
                    <a:pt x="299970" y="41647"/>
                  </a:lnTo>
                  <a:lnTo>
                    <a:pt x="314544" y="96892"/>
                  </a:lnTo>
                  <a:cubicBezTo>
                    <a:pt x="315693" y="101170"/>
                    <a:pt x="319640" y="104092"/>
                    <a:pt x="324069" y="103940"/>
                  </a:cubicBezTo>
                  <a:lnTo>
                    <a:pt x="326545" y="103940"/>
                  </a:lnTo>
                  <a:cubicBezTo>
                    <a:pt x="331599" y="102482"/>
                    <a:pt x="334515" y="97202"/>
                    <a:pt x="333055" y="92147"/>
                  </a:cubicBezTo>
                  <a:cubicBezTo>
                    <a:pt x="333045" y="92110"/>
                    <a:pt x="333033" y="92072"/>
                    <a:pt x="333022" y="92034"/>
                  </a:cubicBezTo>
                  <a:close/>
                </a:path>
              </a:pathLst>
            </a:custGeom>
            <a:grpFill/>
            <a:ln w="9525" cap="flat">
              <a:noFill/>
              <a:prstDash val="solid"/>
              <a:miter/>
            </a:ln>
          </p:spPr>
          <p:txBody>
            <a:bodyPr rtlCol="0" anchor="ctr"/>
            <a:lstStyle/>
            <a:p>
              <a:endParaRPr lang="it-IT" sz="1013"/>
            </a:p>
          </p:txBody>
        </p:sp>
      </p:grpSp>
      <p:grpSp>
        <p:nvGrpSpPr>
          <p:cNvPr id="1411" name="Elemento grafico 1286" descr="Donna con neonato">
            <a:extLst>
              <a:ext uri="{FF2B5EF4-FFF2-40B4-BE49-F238E27FC236}">
                <a16:creationId xmlns:a16="http://schemas.microsoft.com/office/drawing/2014/main" id="{3533D1A6-F6E2-634F-B036-4B9F3E6F5B87}"/>
              </a:ext>
            </a:extLst>
          </p:cNvPr>
          <p:cNvGrpSpPr/>
          <p:nvPr/>
        </p:nvGrpSpPr>
        <p:grpSpPr>
          <a:xfrm>
            <a:off x="186944" y="2907141"/>
            <a:ext cx="218517" cy="218517"/>
            <a:chOff x="5126078" y="4315178"/>
            <a:chExt cx="914400" cy="914400"/>
          </a:xfrm>
          <a:solidFill>
            <a:schemeClr val="accent3"/>
          </a:solidFill>
        </p:grpSpPr>
        <p:sp>
          <p:nvSpPr>
            <p:cNvPr id="1412" name="Figura a mano libera 1411">
              <a:extLst>
                <a:ext uri="{FF2B5EF4-FFF2-40B4-BE49-F238E27FC236}">
                  <a16:creationId xmlns:a16="http://schemas.microsoft.com/office/drawing/2014/main" id="{6775A77D-BE54-8E48-A813-4D0F89801450}"/>
                </a:ext>
              </a:extLst>
            </p:cNvPr>
            <p:cNvSpPr/>
            <p:nvPr/>
          </p:nvSpPr>
          <p:spPr>
            <a:xfrm>
              <a:off x="5357480" y="4515203"/>
              <a:ext cx="352425" cy="685800"/>
            </a:xfrm>
            <a:custGeom>
              <a:avLst/>
              <a:gdLst>
                <a:gd name="connsiteX0" fmla="*/ 271423 w 352425"/>
                <a:gd name="connsiteY0" fmla="*/ 294132 h 685800"/>
                <a:gd name="connsiteX1" fmla="*/ 271423 w 352425"/>
                <a:gd name="connsiteY1" fmla="*/ 294132 h 685800"/>
                <a:gd name="connsiteX2" fmla="*/ 258279 w 352425"/>
                <a:gd name="connsiteY2" fmla="*/ 295275 h 685800"/>
                <a:gd name="connsiteX3" fmla="*/ 191604 w 352425"/>
                <a:gd name="connsiteY3" fmla="*/ 230133 h 685800"/>
                <a:gd name="connsiteX4" fmla="*/ 191604 w 352425"/>
                <a:gd name="connsiteY4" fmla="*/ 228600 h 685800"/>
                <a:gd name="connsiteX5" fmla="*/ 242467 w 352425"/>
                <a:gd name="connsiteY5" fmla="*/ 163640 h 685800"/>
                <a:gd name="connsiteX6" fmla="*/ 298760 w 352425"/>
                <a:gd name="connsiteY6" fmla="*/ 79724 h 685800"/>
                <a:gd name="connsiteX7" fmla="*/ 333240 w 352425"/>
                <a:gd name="connsiteY7" fmla="*/ 35147 h 685800"/>
                <a:gd name="connsiteX8" fmla="*/ 255040 w 352425"/>
                <a:gd name="connsiteY8" fmla="*/ 3810 h 685800"/>
                <a:gd name="connsiteX9" fmla="*/ 211130 w 352425"/>
                <a:gd name="connsiteY9" fmla="*/ 0 h 685800"/>
                <a:gd name="connsiteX10" fmla="*/ 167315 w 352425"/>
                <a:gd name="connsiteY10" fmla="*/ 3810 h 685800"/>
                <a:gd name="connsiteX11" fmla="*/ 87305 w 352425"/>
                <a:gd name="connsiteY11" fmla="*/ 36195 h 685800"/>
                <a:gd name="connsiteX12" fmla="*/ 72065 w 352425"/>
                <a:gd name="connsiteY12" fmla="*/ 57150 h 685800"/>
                <a:gd name="connsiteX13" fmla="*/ 1580 w 352425"/>
                <a:gd name="connsiteY13" fmla="*/ 293370 h 685800"/>
                <a:gd name="connsiteX14" fmla="*/ 27287 w 352425"/>
                <a:gd name="connsiteY14" fmla="*/ 340724 h 685800"/>
                <a:gd name="connsiteX15" fmla="*/ 28250 w 352425"/>
                <a:gd name="connsiteY15" fmla="*/ 340995 h 685800"/>
                <a:gd name="connsiteX16" fmla="*/ 39680 w 352425"/>
                <a:gd name="connsiteY16" fmla="*/ 342900 h 685800"/>
                <a:gd name="connsiteX17" fmla="*/ 75875 w 352425"/>
                <a:gd name="connsiteY17" fmla="*/ 316230 h 685800"/>
                <a:gd name="connsiteX18" fmla="*/ 134930 w 352425"/>
                <a:gd name="connsiteY18" fmla="*/ 116205 h 685800"/>
                <a:gd name="connsiteX19" fmla="*/ 134930 w 352425"/>
                <a:gd name="connsiteY19" fmla="*/ 182880 h 685800"/>
                <a:gd name="connsiteX20" fmla="*/ 64445 w 352425"/>
                <a:gd name="connsiteY20" fmla="*/ 419100 h 685800"/>
                <a:gd name="connsiteX21" fmla="*/ 115880 w 352425"/>
                <a:gd name="connsiteY21" fmla="*/ 419100 h 685800"/>
                <a:gd name="connsiteX22" fmla="*/ 115880 w 352425"/>
                <a:gd name="connsiteY22" fmla="*/ 685800 h 685800"/>
                <a:gd name="connsiteX23" fmla="*/ 192080 w 352425"/>
                <a:gd name="connsiteY23" fmla="*/ 685800 h 685800"/>
                <a:gd name="connsiteX24" fmla="*/ 192080 w 352425"/>
                <a:gd name="connsiteY24" fmla="*/ 419100 h 685800"/>
                <a:gd name="connsiteX25" fmla="*/ 230180 w 352425"/>
                <a:gd name="connsiteY25" fmla="*/ 419100 h 685800"/>
                <a:gd name="connsiteX26" fmla="*/ 230180 w 352425"/>
                <a:gd name="connsiteY26" fmla="*/ 685800 h 685800"/>
                <a:gd name="connsiteX27" fmla="*/ 306380 w 352425"/>
                <a:gd name="connsiteY27" fmla="*/ 685800 h 685800"/>
                <a:gd name="connsiteX28" fmla="*/ 306380 w 352425"/>
                <a:gd name="connsiteY28" fmla="*/ 419100 h 685800"/>
                <a:gd name="connsiteX29" fmla="*/ 357815 w 352425"/>
                <a:gd name="connsiteY29" fmla="*/ 419100 h 685800"/>
                <a:gd name="connsiteX30" fmla="*/ 315238 w 352425"/>
                <a:gd name="connsiteY30" fmla="*/ 276225 h 685800"/>
                <a:gd name="connsiteX31" fmla="*/ 271423 w 352425"/>
                <a:gd name="connsiteY31" fmla="*/ 294132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52425" h="685800">
                  <a:moveTo>
                    <a:pt x="271423" y="294132"/>
                  </a:moveTo>
                  <a:lnTo>
                    <a:pt x="271423" y="294132"/>
                  </a:lnTo>
                  <a:cubicBezTo>
                    <a:pt x="267067" y="294769"/>
                    <a:pt x="262678" y="295151"/>
                    <a:pt x="258279" y="295275"/>
                  </a:cubicBezTo>
                  <a:cubicBezTo>
                    <a:pt x="221878" y="295698"/>
                    <a:pt x="192026" y="266533"/>
                    <a:pt x="191604" y="230133"/>
                  </a:cubicBezTo>
                  <a:cubicBezTo>
                    <a:pt x="191598" y="229622"/>
                    <a:pt x="191598" y="229111"/>
                    <a:pt x="191604" y="228600"/>
                  </a:cubicBezTo>
                  <a:cubicBezTo>
                    <a:pt x="191756" y="197880"/>
                    <a:pt x="212680" y="171157"/>
                    <a:pt x="242467" y="163640"/>
                  </a:cubicBezTo>
                  <a:cubicBezTo>
                    <a:pt x="248754" y="161353"/>
                    <a:pt x="283329" y="145828"/>
                    <a:pt x="298760" y="79724"/>
                  </a:cubicBezTo>
                  <a:cubicBezTo>
                    <a:pt x="303100" y="60500"/>
                    <a:pt x="315724" y="44180"/>
                    <a:pt x="333240" y="35147"/>
                  </a:cubicBezTo>
                  <a:cubicBezTo>
                    <a:pt x="309090" y="20441"/>
                    <a:pt x="282663" y="9851"/>
                    <a:pt x="255040" y="3810"/>
                  </a:cubicBezTo>
                  <a:cubicBezTo>
                    <a:pt x="240501" y="1592"/>
                    <a:pt x="225834" y="319"/>
                    <a:pt x="211130" y="0"/>
                  </a:cubicBezTo>
                  <a:cubicBezTo>
                    <a:pt x="196457" y="323"/>
                    <a:pt x="181822" y="1595"/>
                    <a:pt x="167315" y="3810"/>
                  </a:cubicBezTo>
                  <a:cubicBezTo>
                    <a:pt x="138725" y="9072"/>
                    <a:pt x="111505" y="20090"/>
                    <a:pt x="87305" y="36195"/>
                  </a:cubicBezTo>
                  <a:cubicBezTo>
                    <a:pt x="79651" y="40887"/>
                    <a:pt x="74171" y="48423"/>
                    <a:pt x="72065" y="57150"/>
                  </a:cubicBezTo>
                  <a:lnTo>
                    <a:pt x="1580" y="293370"/>
                  </a:lnTo>
                  <a:cubicBezTo>
                    <a:pt x="-4398" y="313545"/>
                    <a:pt x="7112" y="334746"/>
                    <a:pt x="27287" y="340724"/>
                  </a:cubicBezTo>
                  <a:cubicBezTo>
                    <a:pt x="27607" y="340818"/>
                    <a:pt x="27928" y="340908"/>
                    <a:pt x="28250" y="340995"/>
                  </a:cubicBezTo>
                  <a:cubicBezTo>
                    <a:pt x="31849" y="342547"/>
                    <a:pt x="35772" y="343200"/>
                    <a:pt x="39680" y="342900"/>
                  </a:cubicBezTo>
                  <a:cubicBezTo>
                    <a:pt x="56366" y="343150"/>
                    <a:pt x="71169" y="332241"/>
                    <a:pt x="75875" y="316230"/>
                  </a:cubicBezTo>
                  <a:lnTo>
                    <a:pt x="134930" y="116205"/>
                  </a:lnTo>
                  <a:lnTo>
                    <a:pt x="134930" y="182880"/>
                  </a:lnTo>
                  <a:lnTo>
                    <a:pt x="64445" y="419100"/>
                  </a:lnTo>
                  <a:lnTo>
                    <a:pt x="115880" y="419100"/>
                  </a:lnTo>
                  <a:lnTo>
                    <a:pt x="115880" y="685800"/>
                  </a:lnTo>
                  <a:lnTo>
                    <a:pt x="192080" y="685800"/>
                  </a:lnTo>
                  <a:lnTo>
                    <a:pt x="192080" y="419100"/>
                  </a:lnTo>
                  <a:lnTo>
                    <a:pt x="230180" y="419100"/>
                  </a:lnTo>
                  <a:lnTo>
                    <a:pt x="230180" y="685800"/>
                  </a:lnTo>
                  <a:lnTo>
                    <a:pt x="306380" y="685800"/>
                  </a:lnTo>
                  <a:lnTo>
                    <a:pt x="306380" y="419100"/>
                  </a:lnTo>
                  <a:lnTo>
                    <a:pt x="357815" y="419100"/>
                  </a:lnTo>
                  <a:lnTo>
                    <a:pt x="315238" y="276225"/>
                  </a:lnTo>
                  <a:cubicBezTo>
                    <a:pt x="301744" y="284616"/>
                    <a:pt x="286932" y="290670"/>
                    <a:pt x="271423" y="294132"/>
                  </a:cubicBezTo>
                  <a:close/>
                </a:path>
              </a:pathLst>
            </a:custGeom>
            <a:grpFill/>
            <a:ln w="9525" cap="flat">
              <a:noFill/>
              <a:prstDash val="solid"/>
              <a:miter/>
            </a:ln>
          </p:spPr>
          <p:txBody>
            <a:bodyPr rtlCol="0" anchor="ctr"/>
            <a:lstStyle/>
            <a:p>
              <a:endParaRPr lang="it-IT" sz="1013"/>
            </a:p>
          </p:txBody>
        </p:sp>
        <p:sp>
          <p:nvSpPr>
            <p:cNvPr id="1413" name="Figura a mano libera 1412">
              <a:extLst>
                <a:ext uri="{FF2B5EF4-FFF2-40B4-BE49-F238E27FC236}">
                  <a16:creationId xmlns:a16="http://schemas.microsoft.com/office/drawing/2014/main" id="{73F2F3CD-0E08-2D46-9D0E-85C130403AF6}"/>
                </a:ext>
              </a:extLst>
            </p:cNvPr>
            <p:cNvSpPr/>
            <p:nvPr/>
          </p:nvSpPr>
          <p:spPr>
            <a:xfrm>
              <a:off x="5492886" y="434375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14" name="Figura a mano libera 1413">
              <a:extLst>
                <a:ext uri="{FF2B5EF4-FFF2-40B4-BE49-F238E27FC236}">
                  <a16:creationId xmlns:a16="http://schemas.microsoft.com/office/drawing/2014/main" id="{AB22FE8C-9D7F-C740-81A3-1853ECCA28FB}"/>
                </a:ext>
              </a:extLst>
            </p:cNvPr>
            <p:cNvSpPr/>
            <p:nvPr/>
          </p:nvSpPr>
          <p:spPr>
            <a:xfrm>
              <a:off x="5568133" y="4561656"/>
              <a:ext cx="200025" cy="228600"/>
            </a:xfrm>
            <a:custGeom>
              <a:avLst/>
              <a:gdLst>
                <a:gd name="connsiteX0" fmla="*/ 114300 w 200025"/>
                <a:gd name="connsiteY0" fmla="*/ 137379 h 228600"/>
                <a:gd name="connsiteX1" fmla="*/ 156211 w 200025"/>
                <a:gd name="connsiteY1" fmla="*/ 119282 h 228600"/>
                <a:gd name="connsiteX2" fmla="*/ 177166 w 200025"/>
                <a:gd name="connsiteY2" fmla="*/ 124044 h 228600"/>
                <a:gd name="connsiteX3" fmla="*/ 200026 w 200025"/>
                <a:gd name="connsiteY3" fmla="*/ 58322 h 228600"/>
                <a:gd name="connsiteX4" fmla="*/ 163831 w 200025"/>
                <a:gd name="connsiteY4" fmla="*/ 1172 h 228600"/>
                <a:gd name="connsiteX5" fmla="*/ 106681 w 200025"/>
                <a:gd name="connsiteY5" fmla="*/ 37367 h 228600"/>
                <a:gd name="connsiteX6" fmla="*/ 37148 w 200025"/>
                <a:gd name="connsiteY6" fmla="*/ 135474 h 228600"/>
                <a:gd name="connsiteX7" fmla="*/ 37148 w 200025"/>
                <a:gd name="connsiteY7" fmla="*/ 135474 h 228600"/>
                <a:gd name="connsiteX8" fmla="*/ 0 w 200025"/>
                <a:gd name="connsiteY8" fmla="*/ 182147 h 228600"/>
                <a:gd name="connsiteX9" fmla="*/ 47625 w 200025"/>
                <a:gd name="connsiteY9" fmla="*/ 229772 h 228600"/>
                <a:gd name="connsiteX10" fmla="*/ 58103 w 200025"/>
                <a:gd name="connsiteY10" fmla="*/ 228819 h 228600"/>
                <a:gd name="connsiteX11" fmla="*/ 103823 w 200025"/>
                <a:gd name="connsiteY11" fmla="*/ 207864 h 228600"/>
                <a:gd name="connsiteX12" fmla="*/ 114300 w 200025"/>
                <a:gd name="connsiteY12" fmla="*/ 13737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228600">
                  <a:moveTo>
                    <a:pt x="114300" y="137379"/>
                  </a:moveTo>
                  <a:cubicBezTo>
                    <a:pt x="125347" y="126069"/>
                    <a:pt x="140404" y="119568"/>
                    <a:pt x="156211" y="119282"/>
                  </a:cubicBezTo>
                  <a:cubicBezTo>
                    <a:pt x="163451" y="119390"/>
                    <a:pt x="170589" y="121013"/>
                    <a:pt x="177166" y="124044"/>
                  </a:cubicBezTo>
                  <a:cubicBezTo>
                    <a:pt x="187646" y="103239"/>
                    <a:pt x="195332" y="81140"/>
                    <a:pt x="200026" y="58322"/>
                  </a:cubicBezTo>
                  <a:cubicBezTo>
                    <a:pt x="205812" y="32545"/>
                    <a:pt x="189607" y="6958"/>
                    <a:pt x="163831" y="1172"/>
                  </a:cubicBezTo>
                  <a:cubicBezTo>
                    <a:pt x="138054" y="-4615"/>
                    <a:pt x="112467" y="11590"/>
                    <a:pt x="106681" y="37367"/>
                  </a:cubicBezTo>
                  <a:cubicBezTo>
                    <a:pt x="87631" y="119282"/>
                    <a:pt x="40006" y="134522"/>
                    <a:pt x="37148" y="135474"/>
                  </a:cubicBezTo>
                  <a:lnTo>
                    <a:pt x="37148" y="135474"/>
                  </a:lnTo>
                  <a:cubicBezTo>
                    <a:pt x="15349" y="140390"/>
                    <a:pt x="-100" y="159801"/>
                    <a:pt x="0" y="182147"/>
                  </a:cubicBezTo>
                  <a:cubicBezTo>
                    <a:pt x="0" y="208449"/>
                    <a:pt x="21323" y="229772"/>
                    <a:pt x="47625" y="229772"/>
                  </a:cubicBezTo>
                  <a:cubicBezTo>
                    <a:pt x="51133" y="229640"/>
                    <a:pt x="54630" y="229322"/>
                    <a:pt x="58103" y="228819"/>
                  </a:cubicBezTo>
                  <a:cubicBezTo>
                    <a:pt x="74511" y="224731"/>
                    <a:pt x="90015" y="217625"/>
                    <a:pt x="103823" y="207864"/>
                  </a:cubicBezTo>
                  <a:cubicBezTo>
                    <a:pt x="89991" y="184891"/>
                    <a:pt x="94384" y="155336"/>
                    <a:pt x="114300" y="137379"/>
                  </a:cubicBezTo>
                  <a:close/>
                </a:path>
              </a:pathLst>
            </a:custGeom>
            <a:grpFill/>
            <a:ln w="9525" cap="flat">
              <a:noFill/>
              <a:prstDash val="solid"/>
              <a:miter/>
            </a:ln>
          </p:spPr>
          <p:txBody>
            <a:bodyPr rtlCol="0" anchor="ctr"/>
            <a:lstStyle/>
            <a:p>
              <a:endParaRPr lang="it-IT" sz="1013"/>
            </a:p>
          </p:txBody>
        </p:sp>
        <p:sp>
          <p:nvSpPr>
            <p:cNvPr id="1415" name="Figura a mano libera 1414">
              <a:extLst>
                <a:ext uri="{FF2B5EF4-FFF2-40B4-BE49-F238E27FC236}">
                  <a16:creationId xmlns:a16="http://schemas.microsoft.com/office/drawing/2014/main" id="{5259D490-A661-CC4D-9F33-B7B728A5FB14}"/>
                </a:ext>
              </a:extLst>
            </p:cNvPr>
            <p:cNvSpPr/>
            <p:nvPr/>
          </p:nvSpPr>
          <p:spPr>
            <a:xfrm>
              <a:off x="5681300" y="4698623"/>
              <a:ext cx="66675" cy="66675"/>
            </a:xfrm>
            <a:custGeom>
              <a:avLst/>
              <a:gdLst>
                <a:gd name="connsiteX0" fmla="*/ 64475 w 66675"/>
                <a:gd name="connsiteY0" fmla="*/ 10795 h 66675"/>
                <a:gd name="connsiteX1" fmla="*/ 60672 w 66675"/>
                <a:gd name="connsiteY1" fmla="*/ 64542 h 66675"/>
                <a:gd name="connsiteX2" fmla="*/ 10373 w 66675"/>
                <a:gd name="connsiteY2" fmla="*/ 64230 h 66675"/>
                <a:gd name="connsiteX3" fmla="*/ 11969 w 66675"/>
                <a:gd name="connsiteY3" fmla="*/ 10372 h 66675"/>
                <a:gd name="connsiteX4" fmla="*/ 64475 w 66675"/>
                <a:gd name="connsiteY4" fmla="*/ 10605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4475" y="10795"/>
                  </a:moveTo>
                  <a:cubicBezTo>
                    <a:pt x="78266" y="26688"/>
                    <a:pt x="76563" y="50751"/>
                    <a:pt x="60672" y="64542"/>
                  </a:cubicBezTo>
                  <a:cubicBezTo>
                    <a:pt x="46209" y="77093"/>
                    <a:pt x="24678" y="76960"/>
                    <a:pt x="10373" y="64230"/>
                  </a:cubicBezTo>
                  <a:cubicBezTo>
                    <a:pt x="-4058" y="48917"/>
                    <a:pt x="-3344" y="24804"/>
                    <a:pt x="11969" y="10372"/>
                  </a:cubicBezTo>
                  <a:cubicBezTo>
                    <a:pt x="26740" y="-3547"/>
                    <a:pt x="49828" y="-3445"/>
                    <a:pt x="64475" y="10605"/>
                  </a:cubicBezTo>
                  <a:close/>
                </a:path>
              </a:pathLst>
            </a:custGeom>
            <a:grpFill/>
            <a:ln w="9525" cap="flat">
              <a:noFill/>
              <a:prstDash val="solid"/>
              <a:miter/>
            </a:ln>
          </p:spPr>
          <p:txBody>
            <a:bodyPr rtlCol="0" anchor="ctr"/>
            <a:lstStyle/>
            <a:p>
              <a:endParaRPr lang="it-IT" sz="1013"/>
            </a:p>
          </p:txBody>
        </p:sp>
        <p:sp>
          <p:nvSpPr>
            <p:cNvPr id="1416" name="Figura a mano libera 1415">
              <a:extLst>
                <a:ext uri="{FF2B5EF4-FFF2-40B4-BE49-F238E27FC236}">
                  <a16:creationId xmlns:a16="http://schemas.microsoft.com/office/drawing/2014/main" id="{744EE007-6073-C24B-A125-C7A28023585E}"/>
                </a:ext>
              </a:extLst>
            </p:cNvPr>
            <p:cNvSpPr/>
            <p:nvPr/>
          </p:nvSpPr>
          <p:spPr>
            <a:xfrm>
              <a:off x="5692911" y="443900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grpSp>
        <p:nvGrpSpPr>
          <p:cNvPr id="1417" name="Elemento grafico 1288" descr="Uomo che cambia un neonato">
            <a:extLst>
              <a:ext uri="{FF2B5EF4-FFF2-40B4-BE49-F238E27FC236}">
                <a16:creationId xmlns:a16="http://schemas.microsoft.com/office/drawing/2014/main" id="{9F35A4D0-5288-E34B-92C0-8ED94B7737FA}"/>
              </a:ext>
            </a:extLst>
          </p:cNvPr>
          <p:cNvGrpSpPr/>
          <p:nvPr/>
        </p:nvGrpSpPr>
        <p:grpSpPr>
          <a:xfrm>
            <a:off x="586102" y="2907141"/>
            <a:ext cx="218517" cy="218517"/>
            <a:chOff x="5276078" y="4465178"/>
            <a:chExt cx="914400" cy="914400"/>
          </a:xfrm>
          <a:solidFill>
            <a:schemeClr val="accent3"/>
          </a:solidFill>
        </p:grpSpPr>
        <p:sp>
          <p:nvSpPr>
            <p:cNvPr id="1418" name="Figura a mano libera 1417">
              <a:extLst>
                <a:ext uri="{FF2B5EF4-FFF2-40B4-BE49-F238E27FC236}">
                  <a16:creationId xmlns:a16="http://schemas.microsoft.com/office/drawing/2014/main" id="{3C8F6BA7-8F64-F34E-BF3D-7BC85FBDC1ED}"/>
                </a:ext>
              </a:extLst>
            </p:cNvPr>
            <p:cNvSpPr/>
            <p:nvPr/>
          </p:nvSpPr>
          <p:spPr>
            <a:xfrm>
              <a:off x="5942828" y="4946191"/>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419" name="Figura a mano libera 1418">
              <a:extLst>
                <a:ext uri="{FF2B5EF4-FFF2-40B4-BE49-F238E27FC236}">
                  <a16:creationId xmlns:a16="http://schemas.microsoft.com/office/drawing/2014/main" id="{ED72D900-3C9E-B740-9C58-C043015F31FC}"/>
                </a:ext>
              </a:extLst>
            </p:cNvPr>
            <p:cNvSpPr/>
            <p:nvPr/>
          </p:nvSpPr>
          <p:spPr>
            <a:xfrm>
              <a:off x="5676128" y="4584241"/>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20" name="Figura a mano libera 1419">
              <a:extLst>
                <a:ext uri="{FF2B5EF4-FFF2-40B4-BE49-F238E27FC236}">
                  <a16:creationId xmlns:a16="http://schemas.microsoft.com/office/drawing/2014/main" id="{2885C6D7-5488-9E4F-90AE-9CF4EA324ED4}"/>
                </a:ext>
              </a:extLst>
            </p:cNvPr>
            <p:cNvSpPr/>
            <p:nvPr/>
          </p:nvSpPr>
          <p:spPr>
            <a:xfrm>
              <a:off x="5676165" y="4899010"/>
              <a:ext cx="238125" cy="171450"/>
            </a:xfrm>
            <a:custGeom>
              <a:avLst/>
              <a:gdLst>
                <a:gd name="connsiteX0" fmla="*/ 11393 w 238125"/>
                <a:gd name="connsiteY0" fmla="*/ 35750 h 171450"/>
                <a:gd name="connsiteX1" fmla="*/ 77116 w 238125"/>
                <a:gd name="connsiteY1" fmla="*/ 65278 h 171450"/>
                <a:gd name="connsiteX2" fmla="*/ 40921 w 238125"/>
                <a:gd name="connsiteY2" fmla="*/ 119570 h 171450"/>
                <a:gd name="connsiteX3" fmla="*/ 34253 w 238125"/>
                <a:gd name="connsiteY3" fmla="*/ 136715 h 171450"/>
                <a:gd name="connsiteX4" fmla="*/ 67591 w 238125"/>
                <a:gd name="connsiteY4" fmla="*/ 180530 h 171450"/>
                <a:gd name="connsiteX5" fmla="*/ 209513 w 238125"/>
                <a:gd name="connsiteY5" fmla="*/ 180530 h 171450"/>
                <a:gd name="connsiteX6" fmla="*/ 247613 w 238125"/>
                <a:gd name="connsiteY6" fmla="*/ 142430 h 171450"/>
                <a:gd name="connsiteX7" fmla="*/ 238088 w 238125"/>
                <a:gd name="connsiteY7" fmla="*/ 35750 h 171450"/>
                <a:gd name="connsiteX8" fmla="*/ 217133 w 238125"/>
                <a:gd name="connsiteY8" fmla="*/ 18605 h 171450"/>
                <a:gd name="connsiteX9" fmla="*/ 199988 w 238125"/>
                <a:gd name="connsiteY9" fmla="*/ 39560 h 171450"/>
                <a:gd name="connsiteX10" fmla="*/ 206656 w 238125"/>
                <a:gd name="connsiteY10" fmla="*/ 104330 h 171450"/>
                <a:gd name="connsiteX11" fmla="*/ 117121 w 238125"/>
                <a:gd name="connsiteY11" fmla="*/ 104330 h 171450"/>
                <a:gd name="connsiteX12" fmla="*/ 122836 w 238125"/>
                <a:gd name="connsiteY12" fmla="*/ 58610 h 171450"/>
                <a:gd name="connsiteX13" fmla="*/ 112358 w 238125"/>
                <a:gd name="connsiteY13" fmla="*/ 39560 h 171450"/>
                <a:gd name="connsiteX14" fmla="*/ 26633 w 238125"/>
                <a:gd name="connsiteY14" fmla="*/ 1460 h 171450"/>
                <a:gd name="connsiteX15" fmla="*/ 1868 w 238125"/>
                <a:gd name="connsiteY15" fmla="*/ 10985 h 171450"/>
                <a:gd name="connsiteX16" fmla="*/ 11393 w 238125"/>
                <a:gd name="connsiteY16" fmla="*/ 357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125" h="171450">
                  <a:moveTo>
                    <a:pt x="11393" y="35750"/>
                  </a:moveTo>
                  <a:lnTo>
                    <a:pt x="77116" y="65278"/>
                  </a:lnTo>
                  <a:lnTo>
                    <a:pt x="40921" y="119570"/>
                  </a:lnTo>
                  <a:cubicBezTo>
                    <a:pt x="38063" y="124332"/>
                    <a:pt x="35206" y="130048"/>
                    <a:pt x="34253" y="136715"/>
                  </a:cubicBezTo>
                  <a:cubicBezTo>
                    <a:pt x="31396" y="158623"/>
                    <a:pt x="46636" y="177672"/>
                    <a:pt x="67591" y="180530"/>
                  </a:cubicBezTo>
                  <a:cubicBezTo>
                    <a:pt x="69496" y="180530"/>
                    <a:pt x="209513" y="180530"/>
                    <a:pt x="209513" y="180530"/>
                  </a:cubicBezTo>
                  <a:cubicBezTo>
                    <a:pt x="230468" y="180530"/>
                    <a:pt x="247613" y="163385"/>
                    <a:pt x="247613" y="142430"/>
                  </a:cubicBezTo>
                  <a:lnTo>
                    <a:pt x="238088" y="35750"/>
                  </a:lnTo>
                  <a:cubicBezTo>
                    <a:pt x="237136" y="25273"/>
                    <a:pt x="227611" y="17653"/>
                    <a:pt x="217133" y="18605"/>
                  </a:cubicBezTo>
                  <a:cubicBezTo>
                    <a:pt x="206656" y="19557"/>
                    <a:pt x="199036" y="29082"/>
                    <a:pt x="199988" y="39560"/>
                  </a:cubicBezTo>
                  <a:lnTo>
                    <a:pt x="206656" y="104330"/>
                  </a:lnTo>
                  <a:lnTo>
                    <a:pt x="117121" y="104330"/>
                  </a:lnTo>
                  <a:lnTo>
                    <a:pt x="122836" y="58610"/>
                  </a:lnTo>
                  <a:cubicBezTo>
                    <a:pt x="123788" y="50990"/>
                    <a:pt x="119978" y="42418"/>
                    <a:pt x="112358" y="39560"/>
                  </a:cubicBezTo>
                  <a:lnTo>
                    <a:pt x="26633" y="1460"/>
                  </a:lnTo>
                  <a:cubicBezTo>
                    <a:pt x="17108" y="-2350"/>
                    <a:pt x="5678" y="1460"/>
                    <a:pt x="1868" y="10985"/>
                  </a:cubicBezTo>
                  <a:cubicBezTo>
                    <a:pt x="-2894" y="20510"/>
                    <a:pt x="1868" y="31940"/>
                    <a:pt x="11393" y="35750"/>
                  </a:cubicBezTo>
                  <a:close/>
                </a:path>
              </a:pathLst>
            </a:custGeom>
            <a:grpFill/>
            <a:ln w="9525" cap="flat">
              <a:noFill/>
              <a:prstDash val="solid"/>
              <a:miter/>
            </a:ln>
          </p:spPr>
          <p:txBody>
            <a:bodyPr rtlCol="0" anchor="ctr"/>
            <a:lstStyle/>
            <a:p>
              <a:endParaRPr lang="it-IT" sz="1013"/>
            </a:p>
          </p:txBody>
        </p:sp>
        <p:sp>
          <p:nvSpPr>
            <p:cNvPr id="1421" name="Figura a mano libera 1420">
              <a:extLst>
                <a:ext uri="{FF2B5EF4-FFF2-40B4-BE49-F238E27FC236}">
                  <a16:creationId xmlns:a16="http://schemas.microsoft.com/office/drawing/2014/main" id="{E587D472-5187-A647-98DB-0128DE4C5958}"/>
                </a:ext>
              </a:extLst>
            </p:cNvPr>
            <p:cNvSpPr/>
            <p:nvPr/>
          </p:nvSpPr>
          <p:spPr>
            <a:xfrm>
              <a:off x="5676128" y="5108116"/>
              <a:ext cx="409575" cy="38100"/>
            </a:xfrm>
            <a:custGeom>
              <a:avLst/>
              <a:gdLst>
                <a:gd name="connsiteX0" fmla="*/ 0 w 409575"/>
                <a:gd name="connsiteY0" fmla="*/ 0 h 38100"/>
                <a:gd name="connsiteX1" fmla="*/ 409575 w 409575"/>
                <a:gd name="connsiteY1" fmla="*/ 0 h 38100"/>
                <a:gd name="connsiteX2" fmla="*/ 409575 w 409575"/>
                <a:gd name="connsiteY2" fmla="*/ 38100 h 38100"/>
                <a:gd name="connsiteX3" fmla="*/ 0 w 4095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409575" h="38100">
                  <a:moveTo>
                    <a:pt x="0" y="0"/>
                  </a:moveTo>
                  <a:lnTo>
                    <a:pt x="409575" y="0"/>
                  </a:lnTo>
                  <a:lnTo>
                    <a:pt x="409575" y="38100"/>
                  </a:lnTo>
                  <a:lnTo>
                    <a:pt x="0" y="38100"/>
                  </a:lnTo>
                  <a:close/>
                </a:path>
              </a:pathLst>
            </a:custGeom>
            <a:grpFill/>
            <a:ln w="9525" cap="flat">
              <a:noFill/>
              <a:prstDash val="solid"/>
              <a:miter/>
            </a:ln>
          </p:spPr>
          <p:txBody>
            <a:bodyPr rtlCol="0" anchor="ctr"/>
            <a:lstStyle/>
            <a:p>
              <a:endParaRPr lang="it-IT" sz="1013"/>
            </a:p>
          </p:txBody>
        </p:sp>
        <p:sp>
          <p:nvSpPr>
            <p:cNvPr id="1422" name="Figura a mano libera 1421">
              <a:extLst>
                <a:ext uri="{FF2B5EF4-FFF2-40B4-BE49-F238E27FC236}">
                  <a16:creationId xmlns:a16="http://schemas.microsoft.com/office/drawing/2014/main" id="{7C372F72-2BDC-9F4B-82EE-96D42BCF3EF4}"/>
                </a:ext>
              </a:extLst>
            </p:cNvPr>
            <p:cNvSpPr/>
            <p:nvPr/>
          </p:nvSpPr>
          <p:spPr>
            <a:xfrm>
              <a:off x="5380258" y="4660644"/>
              <a:ext cx="447675" cy="590550"/>
            </a:xfrm>
            <a:custGeom>
              <a:avLst/>
              <a:gdLst>
                <a:gd name="connsiteX0" fmla="*/ 410170 w 447675"/>
                <a:gd name="connsiteY0" fmla="*/ 237921 h 590550"/>
                <a:gd name="connsiteX1" fmla="*/ 444460 w 447675"/>
                <a:gd name="connsiteY1" fmla="*/ 216014 h 590550"/>
                <a:gd name="connsiteX2" fmla="*/ 425410 w 447675"/>
                <a:gd name="connsiteY2" fmla="*/ 165531 h 590550"/>
                <a:gd name="connsiteX3" fmla="*/ 314920 w 447675"/>
                <a:gd name="connsiteY3" fmla="*/ 114096 h 590550"/>
                <a:gd name="connsiteX4" fmla="*/ 272057 w 447675"/>
                <a:gd name="connsiteY4" fmla="*/ 19799 h 590550"/>
                <a:gd name="connsiteX5" fmla="*/ 191095 w 447675"/>
                <a:gd name="connsiteY5" fmla="*/ 14084 h 590550"/>
                <a:gd name="connsiteX6" fmla="*/ 19645 w 447675"/>
                <a:gd name="connsiteY6" fmla="*/ 162674 h 590550"/>
                <a:gd name="connsiteX7" fmla="*/ 595 w 447675"/>
                <a:gd name="connsiteY7" fmla="*/ 214109 h 590550"/>
                <a:gd name="connsiteX8" fmla="*/ 19645 w 447675"/>
                <a:gd name="connsiteY8" fmla="*/ 375081 h 590550"/>
                <a:gd name="connsiteX9" fmla="*/ 595 w 447675"/>
                <a:gd name="connsiteY9" fmla="*/ 557961 h 590550"/>
                <a:gd name="connsiteX10" fmla="*/ 34885 w 447675"/>
                <a:gd name="connsiteY10" fmla="*/ 599871 h 590550"/>
                <a:gd name="connsiteX11" fmla="*/ 38695 w 447675"/>
                <a:gd name="connsiteY11" fmla="*/ 599871 h 590550"/>
                <a:gd name="connsiteX12" fmla="*/ 76795 w 447675"/>
                <a:gd name="connsiteY12" fmla="*/ 565581 h 590550"/>
                <a:gd name="connsiteX13" fmla="*/ 95845 w 447675"/>
                <a:gd name="connsiteY13" fmla="*/ 378891 h 590550"/>
                <a:gd name="connsiteX14" fmla="*/ 95845 w 447675"/>
                <a:gd name="connsiteY14" fmla="*/ 370319 h 590550"/>
                <a:gd name="connsiteX15" fmla="*/ 91082 w 447675"/>
                <a:gd name="connsiteY15" fmla="*/ 328409 h 590550"/>
                <a:gd name="connsiteX16" fmla="*/ 133945 w 447675"/>
                <a:gd name="connsiteY16" fmla="*/ 399846 h 590550"/>
                <a:gd name="connsiteX17" fmla="*/ 124420 w 447675"/>
                <a:gd name="connsiteY17" fmla="*/ 559866 h 590550"/>
                <a:gd name="connsiteX18" fmla="*/ 160615 w 447675"/>
                <a:gd name="connsiteY18" fmla="*/ 599871 h 590550"/>
                <a:gd name="connsiteX19" fmla="*/ 162520 w 447675"/>
                <a:gd name="connsiteY19" fmla="*/ 599871 h 590550"/>
                <a:gd name="connsiteX20" fmla="*/ 200620 w 447675"/>
                <a:gd name="connsiteY20" fmla="*/ 563676 h 590550"/>
                <a:gd name="connsiteX21" fmla="*/ 210145 w 447675"/>
                <a:gd name="connsiteY21" fmla="*/ 392226 h 590550"/>
                <a:gd name="connsiteX22" fmla="*/ 204430 w 447675"/>
                <a:gd name="connsiteY22" fmla="*/ 370319 h 590550"/>
                <a:gd name="connsiteX23" fmla="*/ 118705 w 447675"/>
                <a:gd name="connsiteY23" fmla="*/ 227444 h 590550"/>
                <a:gd name="connsiteX24" fmla="*/ 236815 w 447675"/>
                <a:gd name="connsiteY24" fmla="*/ 125526 h 590550"/>
                <a:gd name="connsiteX25" fmla="*/ 251102 w 447675"/>
                <a:gd name="connsiteY25" fmla="*/ 157911 h 590550"/>
                <a:gd name="connsiteX26" fmla="*/ 270152 w 447675"/>
                <a:gd name="connsiteY26" fmla="*/ 176961 h 590550"/>
                <a:gd name="connsiteX27" fmla="*/ 393977 w 447675"/>
                <a:gd name="connsiteY27" fmla="*/ 234111 h 590550"/>
                <a:gd name="connsiteX28" fmla="*/ 410170 w 447675"/>
                <a:gd name="connsiteY28" fmla="*/ 23792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47675" h="590550">
                  <a:moveTo>
                    <a:pt x="410170" y="237921"/>
                  </a:moveTo>
                  <a:cubicBezTo>
                    <a:pt x="424457" y="237921"/>
                    <a:pt x="438745" y="229349"/>
                    <a:pt x="444460" y="216014"/>
                  </a:cubicBezTo>
                  <a:cubicBezTo>
                    <a:pt x="453032" y="196964"/>
                    <a:pt x="444460" y="174104"/>
                    <a:pt x="425410" y="165531"/>
                  </a:cubicBezTo>
                  <a:lnTo>
                    <a:pt x="314920" y="114096"/>
                  </a:lnTo>
                  <a:lnTo>
                    <a:pt x="272057" y="19799"/>
                  </a:lnTo>
                  <a:cubicBezTo>
                    <a:pt x="251102" y="-4014"/>
                    <a:pt x="214907" y="-6871"/>
                    <a:pt x="191095" y="14084"/>
                  </a:cubicBezTo>
                  <a:lnTo>
                    <a:pt x="19645" y="162674"/>
                  </a:lnTo>
                  <a:cubicBezTo>
                    <a:pt x="5357" y="175056"/>
                    <a:pt x="-2263" y="190296"/>
                    <a:pt x="595" y="214109"/>
                  </a:cubicBezTo>
                  <a:lnTo>
                    <a:pt x="19645" y="375081"/>
                  </a:lnTo>
                  <a:lnTo>
                    <a:pt x="595" y="557961"/>
                  </a:lnTo>
                  <a:cubicBezTo>
                    <a:pt x="-1310" y="578916"/>
                    <a:pt x="13930" y="597966"/>
                    <a:pt x="34885" y="599871"/>
                  </a:cubicBezTo>
                  <a:cubicBezTo>
                    <a:pt x="35837" y="599871"/>
                    <a:pt x="37742" y="599871"/>
                    <a:pt x="38695" y="599871"/>
                  </a:cubicBezTo>
                  <a:cubicBezTo>
                    <a:pt x="57745" y="599871"/>
                    <a:pt x="74890" y="585584"/>
                    <a:pt x="76795" y="565581"/>
                  </a:cubicBezTo>
                  <a:lnTo>
                    <a:pt x="95845" y="378891"/>
                  </a:lnTo>
                  <a:cubicBezTo>
                    <a:pt x="95845" y="376034"/>
                    <a:pt x="95845" y="373176"/>
                    <a:pt x="95845" y="370319"/>
                  </a:cubicBezTo>
                  <a:lnTo>
                    <a:pt x="91082" y="328409"/>
                  </a:lnTo>
                  <a:lnTo>
                    <a:pt x="133945" y="399846"/>
                  </a:lnTo>
                  <a:lnTo>
                    <a:pt x="124420" y="559866"/>
                  </a:lnTo>
                  <a:cubicBezTo>
                    <a:pt x="123467" y="580821"/>
                    <a:pt x="139660" y="598919"/>
                    <a:pt x="160615" y="599871"/>
                  </a:cubicBezTo>
                  <a:cubicBezTo>
                    <a:pt x="161567" y="599871"/>
                    <a:pt x="162520" y="599871"/>
                    <a:pt x="162520" y="599871"/>
                  </a:cubicBezTo>
                  <a:cubicBezTo>
                    <a:pt x="182522" y="599871"/>
                    <a:pt x="199667" y="584631"/>
                    <a:pt x="200620" y="563676"/>
                  </a:cubicBezTo>
                  <a:lnTo>
                    <a:pt x="210145" y="392226"/>
                  </a:lnTo>
                  <a:cubicBezTo>
                    <a:pt x="210145" y="384606"/>
                    <a:pt x="208240" y="376986"/>
                    <a:pt x="204430" y="370319"/>
                  </a:cubicBezTo>
                  <a:lnTo>
                    <a:pt x="118705" y="227444"/>
                  </a:lnTo>
                  <a:lnTo>
                    <a:pt x="236815" y="125526"/>
                  </a:lnTo>
                  <a:lnTo>
                    <a:pt x="251102" y="157911"/>
                  </a:lnTo>
                  <a:cubicBezTo>
                    <a:pt x="254912" y="166484"/>
                    <a:pt x="261580" y="173151"/>
                    <a:pt x="270152" y="176961"/>
                  </a:cubicBezTo>
                  <a:lnTo>
                    <a:pt x="393977" y="234111"/>
                  </a:lnTo>
                  <a:cubicBezTo>
                    <a:pt x="399692" y="236969"/>
                    <a:pt x="404455" y="237921"/>
                    <a:pt x="410170" y="237921"/>
                  </a:cubicBezTo>
                  <a:close/>
                </a:path>
              </a:pathLst>
            </a:custGeom>
            <a:grpFill/>
            <a:ln w="9525" cap="flat">
              <a:noFill/>
              <a:prstDash val="solid"/>
              <a:miter/>
            </a:ln>
          </p:spPr>
          <p:txBody>
            <a:bodyPr rtlCol="0" anchor="ctr"/>
            <a:lstStyle/>
            <a:p>
              <a:endParaRPr lang="it-IT" sz="1013"/>
            </a:p>
          </p:txBody>
        </p:sp>
      </p:grpSp>
      <p:grpSp>
        <p:nvGrpSpPr>
          <p:cNvPr id="1423" name="Elemento grafico 1290" descr="Woman che cambia neonato">
            <a:extLst>
              <a:ext uri="{FF2B5EF4-FFF2-40B4-BE49-F238E27FC236}">
                <a16:creationId xmlns:a16="http://schemas.microsoft.com/office/drawing/2014/main" id="{78CF387C-03F6-5841-9002-5A03A442703A}"/>
              </a:ext>
            </a:extLst>
          </p:cNvPr>
          <p:cNvGrpSpPr/>
          <p:nvPr/>
        </p:nvGrpSpPr>
        <p:grpSpPr>
          <a:xfrm>
            <a:off x="985259" y="2907141"/>
            <a:ext cx="218517" cy="218517"/>
            <a:chOff x="5426078" y="4615178"/>
            <a:chExt cx="914400" cy="914400"/>
          </a:xfrm>
          <a:solidFill>
            <a:schemeClr val="accent3"/>
          </a:solidFill>
        </p:grpSpPr>
        <p:sp>
          <p:nvSpPr>
            <p:cNvPr id="1424" name="Figura a mano libera 1423">
              <a:extLst>
                <a:ext uri="{FF2B5EF4-FFF2-40B4-BE49-F238E27FC236}">
                  <a16:creationId xmlns:a16="http://schemas.microsoft.com/office/drawing/2014/main" id="{B242290D-3299-2142-8E7F-3935BE7F8ADE}"/>
                </a:ext>
              </a:extLst>
            </p:cNvPr>
            <p:cNvSpPr/>
            <p:nvPr/>
          </p:nvSpPr>
          <p:spPr>
            <a:xfrm>
              <a:off x="6092828" y="5096191"/>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425" name="Figura a mano libera 1424">
              <a:extLst>
                <a:ext uri="{FF2B5EF4-FFF2-40B4-BE49-F238E27FC236}">
                  <a16:creationId xmlns:a16="http://schemas.microsoft.com/office/drawing/2014/main" id="{E45D0537-7943-8243-9317-B9495B7789D2}"/>
                </a:ext>
              </a:extLst>
            </p:cNvPr>
            <p:cNvSpPr/>
            <p:nvPr/>
          </p:nvSpPr>
          <p:spPr>
            <a:xfrm>
              <a:off x="5826128" y="4734241"/>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26" name="Figura a mano libera 1425">
              <a:extLst>
                <a:ext uri="{FF2B5EF4-FFF2-40B4-BE49-F238E27FC236}">
                  <a16:creationId xmlns:a16="http://schemas.microsoft.com/office/drawing/2014/main" id="{241C65C4-9ED3-284B-8FA9-978C390718C2}"/>
                </a:ext>
              </a:extLst>
            </p:cNvPr>
            <p:cNvSpPr/>
            <p:nvPr/>
          </p:nvSpPr>
          <p:spPr>
            <a:xfrm>
              <a:off x="5826182" y="5048939"/>
              <a:ext cx="238125" cy="171450"/>
            </a:xfrm>
            <a:custGeom>
              <a:avLst/>
              <a:gdLst>
                <a:gd name="connsiteX0" fmla="*/ 11471 w 238125"/>
                <a:gd name="connsiteY0" fmla="*/ 35822 h 171450"/>
                <a:gd name="connsiteX1" fmla="*/ 77193 w 238125"/>
                <a:gd name="connsiteY1" fmla="*/ 65349 h 171450"/>
                <a:gd name="connsiteX2" fmla="*/ 40998 w 238125"/>
                <a:gd name="connsiteY2" fmla="*/ 119642 h 171450"/>
                <a:gd name="connsiteX3" fmla="*/ 34331 w 238125"/>
                <a:gd name="connsiteY3" fmla="*/ 136787 h 171450"/>
                <a:gd name="connsiteX4" fmla="*/ 67533 w 238125"/>
                <a:gd name="connsiteY4" fmla="*/ 180584 h 171450"/>
                <a:gd name="connsiteX5" fmla="*/ 67668 w 238125"/>
                <a:gd name="connsiteY5" fmla="*/ 180602 h 171450"/>
                <a:gd name="connsiteX6" fmla="*/ 209496 w 238125"/>
                <a:gd name="connsiteY6" fmla="*/ 180602 h 171450"/>
                <a:gd name="connsiteX7" fmla="*/ 247596 w 238125"/>
                <a:gd name="connsiteY7" fmla="*/ 142502 h 171450"/>
                <a:gd name="connsiteX8" fmla="*/ 238071 w 238125"/>
                <a:gd name="connsiteY8" fmla="*/ 35822 h 171450"/>
                <a:gd name="connsiteX9" fmla="*/ 217116 w 238125"/>
                <a:gd name="connsiteY9" fmla="*/ 18677 h 171450"/>
                <a:gd name="connsiteX10" fmla="*/ 199971 w 238125"/>
                <a:gd name="connsiteY10" fmla="*/ 39632 h 171450"/>
                <a:gd name="connsiteX11" fmla="*/ 206638 w 238125"/>
                <a:gd name="connsiteY11" fmla="*/ 104402 h 171450"/>
                <a:gd name="connsiteX12" fmla="*/ 117103 w 238125"/>
                <a:gd name="connsiteY12" fmla="*/ 104402 h 171450"/>
                <a:gd name="connsiteX13" fmla="*/ 122818 w 238125"/>
                <a:gd name="connsiteY13" fmla="*/ 58682 h 171450"/>
                <a:gd name="connsiteX14" fmla="*/ 112341 w 238125"/>
                <a:gd name="connsiteY14" fmla="*/ 39632 h 171450"/>
                <a:gd name="connsiteX15" fmla="*/ 26616 w 238125"/>
                <a:gd name="connsiteY15" fmla="*/ 1532 h 171450"/>
                <a:gd name="connsiteX16" fmla="*/ 1851 w 238125"/>
                <a:gd name="connsiteY16" fmla="*/ 11057 h 171450"/>
                <a:gd name="connsiteX17" fmla="*/ 10138 w 238125"/>
                <a:gd name="connsiteY17" fmla="*/ 35271 h 171450"/>
                <a:gd name="connsiteX18" fmla="*/ 11376 w 238125"/>
                <a:gd name="connsiteY18" fmla="*/ 3582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8125" h="171450">
                  <a:moveTo>
                    <a:pt x="11471" y="35822"/>
                  </a:moveTo>
                  <a:lnTo>
                    <a:pt x="77193" y="65349"/>
                  </a:lnTo>
                  <a:lnTo>
                    <a:pt x="40998" y="119642"/>
                  </a:lnTo>
                  <a:cubicBezTo>
                    <a:pt x="37646" y="124851"/>
                    <a:pt x="35379" y="130682"/>
                    <a:pt x="34331" y="136787"/>
                  </a:cubicBezTo>
                  <a:cubicBezTo>
                    <a:pt x="31405" y="158050"/>
                    <a:pt x="46270" y="177658"/>
                    <a:pt x="67533" y="180584"/>
                  </a:cubicBezTo>
                  <a:cubicBezTo>
                    <a:pt x="67578" y="180590"/>
                    <a:pt x="67624" y="180596"/>
                    <a:pt x="67668" y="180602"/>
                  </a:cubicBezTo>
                  <a:lnTo>
                    <a:pt x="209496" y="180602"/>
                  </a:lnTo>
                  <a:cubicBezTo>
                    <a:pt x="230537" y="180602"/>
                    <a:pt x="247596" y="163544"/>
                    <a:pt x="247596" y="142502"/>
                  </a:cubicBezTo>
                  <a:lnTo>
                    <a:pt x="238071" y="35822"/>
                  </a:lnTo>
                  <a:cubicBezTo>
                    <a:pt x="237018" y="25301"/>
                    <a:pt x="227637" y="17624"/>
                    <a:pt x="217116" y="18677"/>
                  </a:cubicBezTo>
                  <a:cubicBezTo>
                    <a:pt x="206594" y="19729"/>
                    <a:pt x="198918" y="29111"/>
                    <a:pt x="199971" y="39632"/>
                  </a:cubicBezTo>
                  <a:lnTo>
                    <a:pt x="206638" y="104402"/>
                  </a:lnTo>
                  <a:lnTo>
                    <a:pt x="117103" y="104402"/>
                  </a:lnTo>
                  <a:lnTo>
                    <a:pt x="122818" y="58682"/>
                  </a:lnTo>
                  <a:cubicBezTo>
                    <a:pt x="124021" y="50696"/>
                    <a:pt x="119729" y="42892"/>
                    <a:pt x="112341" y="39632"/>
                  </a:cubicBezTo>
                  <a:lnTo>
                    <a:pt x="26616" y="1532"/>
                  </a:lnTo>
                  <a:cubicBezTo>
                    <a:pt x="17143" y="-2509"/>
                    <a:pt x="6174" y="1710"/>
                    <a:pt x="1851" y="11057"/>
                  </a:cubicBezTo>
                  <a:cubicBezTo>
                    <a:pt x="-2548" y="20032"/>
                    <a:pt x="1163" y="30874"/>
                    <a:pt x="10138" y="35271"/>
                  </a:cubicBezTo>
                  <a:cubicBezTo>
                    <a:pt x="10543" y="35470"/>
                    <a:pt x="10956" y="35654"/>
                    <a:pt x="11376" y="35822"/>
                  </a:cubicBezTo>
                  <a:close/>
                </a:path>
              </a:pathLst>
            </a:custGeom>
            <a:grpFill/>
            <a:ln w="9525" cap="flat">
              <a:noFill/>
              <a:prstDash val="solid"/>
              <a:miter/>
            </a:ln>
          </p:spPr>
          <p:txBody>
            <a:bodyPr rtlCol="0" anchor="ctr"/>
            <a:lstStyle/>
            <a:p>
              <a:endParaRPr lang="it-IT" sz="1013"/>
            </a:p>
          </p:txBody>
        </p:sp>
        <p:sp>
          <p:nvSpPr>
            <p:cNvPr id="1427" name="Figura a mano libera 1426">
              <a:extLst>
                <a:ext uri="{FF2B5EF4-FFF2-40B4-BE49-F238E27FC236}">
                  <a16:creationId xmlns:a16="http://schemas.microsoft.com/office/drawing/2014/main" id="{ACC3A7DE-49D3-E541-9133-DD00E1DDBCCF}"/>
                </a:ext>
              </a:extLst>
            </p:cNvPr>
            <p:cNvSpPr/>
            <p:nvPr/>
          </p:nvSpPr>
          <p:spPr>
            <a:xfrm>
              <a:off x="5826223" y="5258116"/>
              <a:ext cx="409575" cy="38100"/>
            </a:xfrm>
            <a:custGeom>
              <a:avLst/>
              <a:gdLst>
                <a:gd name="connsiteX0" fmla="*/ 0 w 409575"/>
                <a:gd name="connsiteY0" fmla="*/ 0 h 38100"/>
                <a:gd name="connsiteX1" fmla="*/ 409575 w 409575"/>
                <a:gd name="connsiteY1" fmla="*/ 0 h 38100"/>
                <a:gd name="connsiteX2" fmla="*/ 409575 w 409575"/>
                <a:gd name="connsiteY2" fmla="*/ 38100 h 38100"/>
                <a:gd name="connsiteX3" fmla="*/ 0 w 409575"/>
                <a:gd name="connsiteY3" fmla="*/ 38100 h 38100"/>
                <a:gd name="connsiteX4" fmla="*/ 0 w 409575"/>
                <a:gd name="connsiteY4" fmla="*/ 0 h 38100"/>
                <a:gd name="connsiteX5" fmla="*/ 0 w 409575"/>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38100">
                  <a:moveTo>
                    <a:pt x="0" y="0"/>
                  </a:moveTo>
                  <a:lnTo>
                    <a:pt x="409575" y="0"/>
                  </a:lnTo>
                  <a:lnTo>
                    <a:pt x="409575" y="38100"/>
                  </a:lnTo>
                  <a:lnTo>
                    <a:pt x="0" y="38100"/>
                  </a:lnTo>
                  <a:lnTo>
                    <a:pt x="0" y="0"/>
                  </a:lnTo>
                  <a:lnTo>
                    <a:pt x="0" y="0"/>
                  </a:lnTo>
                  <a:close/>
                </a:path>
              </a:pathLst>
            </a:custGeom>
            <a:grpFill/>
            <a:ln w="9525" cap="flat">
              <a:noFill/>
              <a:prstDash val="solid"/>
              <a:miter/>
            </a:ln>
          </p:spPr>
          <p:txBody>
            <a:bodyPr rtlCol="0" anchor="ctr"/>
            <a:lstStyle/>
            <a:p>
              <a:endParaRPr lang="it-IT" sz="1013"/>
            </a:p>
          </p:txBody>
        </p:sp>
        <p:sp>
          <p:nvSpPr>
            <p:cNvPr id="1428" name="Figura a mano libera 1427">
              <a:extLst>
                <a:ext uri="{FF2B5EF4-FFF2-40B4-BE49-F238E27FC236}">
                  <a16:creationId xmlns:a16="http://schemas.microsoft.com/office/drawing/2014/main" id="{86083362-BDFB-D64F-A78A-E4D347DD1622}"/>
                </a:ext>
              </a:extLst>
            </p:cNvPr>
            <p:cNvSpPr/>
            <p:nvPr/>
          </p:nvSpPr>
          <p:spPr>
            <a:xfrm>
              <a:off x="5492753" y="4810574"/>
              <a:ext cx="476250" cy="590550"/>
            </a:xfrm>
            <a:custGeom>
              <a:avLst/>
              <a:gdLst>
                <a:gd name="connsiteX0" fmla="*/ 463010 w 476250"/>
                <a:gd name="connsiteY0" fmla="*/ 165601 h 590550"/>
                <a:gd name="connsiteX1" fmla="*/ 352425 w 476250"/>
                <a:gd name="connsiteY1" fmla="*/ 114166 h 590550"/>
                <a:gd name="connsiteX2" fmla="*/ 309563 w 476250"/>
                <a:gd name="connsiteY2" fmla="*/ 19869 h 590550"/>
                <a:gd name="connsiteX3" fmla="*/ 228966 w 476250"/>
                <a:gd name="connsiteY3" fmla="*/ 13836 h 590550"/>
                <a:gd name="connsiteX4" fmla="*/ 228600 w 476250"/>
                <a:gd name="connsiteY4" fmla="*/ 14154 h 590550"/>
                <a:gd name="connsiteX5" fmla="*/ 57150 w 476250"/>
                <a:gd name="connsiteY5" fmla="*/ 162744 h 590550"/>
                <a:gd name="connsiteX6" fmla="*/ 39053 w 476250"/>
                <a:gd name="connsiteY6" fmla="*/ 191319 h 590550"/>
                <a:gd name="connsiteX7" fmla="*/ 0 w 476250"/>
                <a:gd name="connsiteY7" fmla="*/ 338004 h 590550"/>
                <a:gd name="connsiteX8" fmla="*/ 52388 w 476250"/>
                <a:gd name="connsiteY8" fmla="*/ 338004 h 590550"/>
                <a:gd name="connsiteX9" fmla="*/ 57150 w 476250"/>
                <a:gd name="connsiteY9" fmla="*/ 375151 h 590550"/>
                <a:gd name="connsiteX10" fmla="*/ 38100 w 476250"/>
                <a:gd name="connsiteY10" fmla="*/ 558031 h 590550"/>
                <a:gd name="connsiteX11" fmla="*/ 72011 w 476250"/>
                <a:gd name="connsiteY11" fmla="*/ 599903 h 590550"/>
                <a:gd name="connsiteX12" fmla="*/ 72390 w 476250"/>
                <a:gd name="connsiteY12" fmla="*/ 599941 h 590550"/>
                <a:gd name="connsiteX13" fmla="*/ 76200 w 476250"/>
                <a:gd name="connsiteY13" fmla="*/ 599941 h 590550"/>
                <a:gd name="connsiteX14" fmla="*/ 114300 w 476250"/>
                <a:gd name="connsiteY14" fmla="*/ 565651 h 590550"/>
                <a:gd name="connsiteX15" fmla="*/ 133350 w 476250"/>
                <a:gd name="connsiteY15" fmla="*/ 378961 h 590550"/>
                <a:gd name="connsiteX16" fmla="*/ 133350 w 476250"/>
                <a:gd name="connsiteY16" fmla="*/ 370389 h 590550"/>
                <a:gd name="connsiteX17" fmla="*/ 129731 w 476250"/>
                <a:gd name="connsiteY17" fmla="*/ 338004 h 590550"/>
                <a:gd name="connsiteX18" fmla="*/ 134303 w 476250"/>
                <a:gd name="connsiteY18" fmla="*/ 338004 h 590550"/>
                <a:gd name="connsiteX19" fmla="*/ 171450 w 476250"/>
                <a:gd name="connsiteY19" fmla="*/ 399916 h 590550"/>
                <a:gd name="connsiteX20" fmla="*/ 161925 w 476250"/>
                <a:gd name="connsiteY20" fmla="*/ 559936 h 590550"/>
                <a:gd name="connsiteX21" fmla="*/ 198025 w 476250"/>
                <a:gd name="connsiteY21" fmla="*/ 599936 h 590550"/>
                <a:gd name="connsiteX22" fmla="*/ 198120 w 476250"/>
                <a:gd name="connsiteY22" fmla="*/ 599941 h 590550"/>
                <a:gd name="connsiteX23" fmla="*/ 200025 w 476250"/>
                <a:gd name="connsiteY23" fmla="*/ 599941 h 590550"/>
                <a:gd name="connsiteX24" fmla="*/ 238125 w 476250"/>
                <a:gd name="connsiteY24" fmla="*/ 563746 h 590550"/>
                <a:gd name="connsiteX25" fmla="*/ 247650 w 476250"/>
                <a:gd name="connsiteY25" fmla="*/ 392296 h 590550"/>
                <a:gd name="connsiteX26" fmla="*/ 241935 w 476250"/>
                <a:gd name="connsiteY26" fmla="*/ 370389 h 590550"/>
                <a:gd name="connsiteX27" fmla="*/ 222885 w 476250"/>
                <a:gd name="connsiteY27" fmla="*/ 338004 h 590550"/>
                <a:gd name="connsiteX28" fmla="*/ 261842 w 476250"/>
                <a:gd name="connsiteY28" fmla="*/ 338004 h 590550"/>
                <a:gd name="connsiteX29" fmla="*/ 192691 w 476250"/>
                <a:gd name="connsiteY29" fmla="*/ 196081 h 590550"/>
                <a:gd name="connsiteX30" fmla="*/ 274320 w 476250"/>
                <a:gd name="connsiteY30" fmla="*/ 125596 h 590550"/>
                <a:gd name="connsiteX31" fmla="*/ 288703 w 476250"/>
                <a:gd name="connsiteY31" fmla="*/ 157981 h 590550"/>
                <a:gd name="connsiteX32" fmla="*/ 307753 w 476250"/>
                <a:gd name="connsiteY32" fmla="*/ 177031 h 590550"/>
                <a:gd name="connsiteX33" fmla="*/ 431578 w 476250"/>
                <a:gd name="connsiteY33" fmla="*/ 234181 h 590550"/>
                <a:gd name="connsiteX34" fmla="*/ 447770 w 476250"/>
                <a:gd name="connsiteY34" fmla="*/ 237991 h 590550"/>
                <a:gd name="connsiteX35" fmla="*/ 482060 w 476250"/>
                <a:gd name="connsiteY35" fmla="*/ 216084 h 590550"/>
                <a:gd name="connsiteX36" fmla="*/ 463108 w 476250"/>
                <a:gd name="connsiteY36" fmla="*/ 165645 h 590550"/>
                <a:gd name="connsiteX37" fmla="*/ 463010 w 476250"/>
                <a:gd name="connsiteY37" fmla="*/ 16560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76250" h="590550">
                  <a:moveTo>
                    <a:pt x="463010" y="165601"/>
                  </a:moveTo>
                  <a:lnTo>
                    <a:pt x="352425" y="114166"/>
                  </a:lnTo>
                  <a:lnTo>
                    <a:pt x="309563" y="19869"/>
                  </a:lnTo>
                  <a:cubicBezTo>
                    <a:pt x="288972" y="-4054"/>
                    <a:pt x="252888" y="-6754"/>
                    <a:pt x="228966" y="13836"/>
                  </a:cubicBezTo>
                  <a:cubicBezTo>
                    <a:pt x="228843" y="13941"/>
                    <a:pt x="228721" y="14047"/>
                    <a:pt x="228600" y="14154"/>
                  </a:cubicBezTo>
                  <a:lnTo>
                    <a:pt x="57150" y="162744"/>
                  </a:lnTo>
                  <a:cubicBezTo>
                    <a:pt x="48161" y="170039"/>
                    <a:pt x="41806" y="180074"/>
                    <a:pt x="39053" y="191319"/>
                  </a:cubicBezTo>
                  <a:lnTo>
                    <a:pt x="0" y="338004"/>
                  </a:lnTo>
                  <a:lnTo>
                    <a:pt x="52388" y="338004"/>
                  </a:lnTo>
                  <a:lnTo>
                    <a:pt x="57150" y="375151"/>
                  </a:lnTo>
                  <a:lnTo>
                    <a:pt x="38100" y="558031"/>
                  </a:lnTo>
                  <a:cubicBezTo>
                    <a:pt x="35902" y="578958"/>
                    <a:pt x="51084" y="597705"/>
                    <a:pt x="72011" y="599903"/>
                  </a:cubicBezTo>
                  <a:cubicBezTo>
                    <a:pt x="72138" y="599916"/>
                    <a:pt x="72263" y="599929"/>
                    <a:pt x="72390" y="599941"/>
                  </a:cubicBezTo>
                  <a:lnTo>
                    <a:pt x="76200" y="599941"/>
                  </a:lnTo>
                  <a:cubicBezTo>
                    <a:pt x="95840" y="600039"/>
                    <a:pt x="112336" y="585193"/>
                    <a:pt x="114300" y="565651"/>
                  </a:cubicBezTo>
                  <a:lnTo>
                    <a:pt x="133350" y="378961"/>
                  </a:lnTo>
                  <a:lnTo>
                    <a:pt x="133350" y="370389"/>
                  </a:lnTo>
                  <a:lnTo>
                    <a:pt x="129731" y="338004"/>
                  </a:lnTo>
                  <a:lnTo>
                    <a:pt x="134303" y="338004"/>
                  </a:lnTo>
                  <a:lnTo>
                    <a:pt x="171450" y="399916"/>
                  </a:lnTo>
                  <a:lnTo>
                    <a:pt x="161925" y="559936"/>
                  </a:lnTo>
                  <a:cubicBezTo>
                    <a:pt x="160848" y="580950"/>
                    <a:pt x="177011" y="598859"/>
                    <a:pt x="198025" y="599936"/>
                  </a:cubicBezTo>
                  <a:cubicBezTo>
                    <a:pt x="198056" y="599938"/>
                    <a:pt x="198089" y="599939"/>
                    <a:pt x="198120" y="599941"/>
                  </a:cubicBezTo>
                  <a:lnTo>
                    <a:pt x="200025" y="599941"/>
                  </a:lnTo>
                  <a:cubicBezTo>
                    <a:pt x="220345" y="599967"/>
                    <a:pt x="237109" y="584041"/>
                    <a:pt x="238125" y="563746"/>
                  </a:cubicBezTo>
                  <a:lnTo>
                    <a:pt x="247650" y="392296"/>
                  </a:lnTo>
                  <a:cubicBezTo>
                    <a:pt x="247675" y="384622"/>
                    <a:pt x="245706" y="377072"/>
                    <a:pt x="241935" y="370389"/>
                  </a:cubicBezTo>
                  <a:lnTo>
                    <a:pt x="222885" y="338004"/>
                  </a:lnTo>
                  <a:lnTo>
                    <a:pt x="261842" y="338004"/>
                  </a:lnTo>
                  <a:lnTo>
                    <a:pt x="192691" y="196081"/>
                  </a:lnTo>
                  <a:lnTo>
                    <a:pt x="274320" y="125596"/>
                  </a:lnTo>
                  <a:lnTo>
                    <a:pt x="288703" y="157981"/>
                  </a:lnTo>
                  <a:cubicBezTo>
                    <a:pt x="292445" y="166491"/>
                    <a:pt x="299243" y="173289"/>
                    <a:pt x="307753" y="177031"/>
                  </a:cubicBezTo>
                  <a:lnTo>
                    <a:pt x="431578" y="234181"/>
                  </a:lnTo>
                  <a:cubicBezTo>
                    <a:pt x="436571" y="236787"/>
                    <a:pt x="442139" y="238098"/>
                    <a:pt x="447770" y="237991"/>
                  </a:cubicBezTo>
                  <a:cubicBezTo>
                    <a:pt x="462469" y="237915"/>
                    <a:pt x="475814" y="229389"/>
                    <a:pt x="482060" y="216084"/>
                  </a:cubicBezTo>
                  <a:cubicBezTo>
                    <a:pt x="490755" y="196922"/>
                    <a:pt x="482270" y="174340"/>
                    <a:pt x="463108" y="165645"/>
                  </a:cubicBezTo>
                  <a:cubicBezTo>
                    <a:pt x="463075" y="165631"/>
                    <a:pt x="463043" y="165615"/>
                    <a:pt x="463010" y="165601"/>
                  </a:cubicBezTo>
                  <a:close/>
                </a:path>
              </a:pathLst>
            </a:custGeom>
            <a:grpFill/>
            <a:ln w="9525" cap="flat">
              <a:noFill/>
              <a:prstDash val="solid"/>
              <a:miter/>
            </a:ln>
          </p:spPr>
          <p:txBody>
            <a:bodyPr rtlCol="0" anchor="ctr"/>
            <a:lstStyle/>
            <a:p>
              <a:endParaRPr lang="it-IT" sz="1013"/>
            </a:p>
          </p:txBody>
        </p:sp>
      </p:grpSp>
      <p:grpSp>
        <p:nvGrpSpPr>
          <p:cNvPr id="1429" name="Elemento grafico 1292" descr="Bambino con pallone">
            <a:extLst>
              <a:ext uri="{FF2B5EF4-FFF2-40B4-BE49-F238E27FC236}">
                <a16:creationId xmlns:a16="http://schemas.microsoft.com/office/drawing/2014/main" id="{9693E9B7-67F3-1D4E-9207-B90349229E29}"/>
              </a:ext>
            </a:extLst>
          </p:cNvPr>
          <p:cNvGrpSpPr/>
          <p:nvPr/>
        </p:nvGrpSpPr>
        <p:grpSpPr>
          <a:xfrm>
            <a:off x="1384417" y="2907141"/>
            <a:ext cx="218517" cy="218517"/>
            <a:chOff x="5576078" y="4765178"/>
            <a:chExt cx="914400" cy="914400"/>
          </a:xfrm>
          <a:solidFill>
            <a:schemeClr val="accent3"/>
          </a:solidFill>
        </p:grpSpPr>
        <p:sp>
          <p:nvSpPr>
            <p:cNvPr id="1430" name="Figura a mano libera 1429">
              <a:extLst>
                <a:ext uri="{FF2B5EF4-FFF2-40B4-BE49-F238E27FC236}">
                  <a16:creationId xmlns:a16="http://schemas.microsoft.com/office/drawing/2014/main" id="{828125EF-D7AD-524B-8CB7-666B25A4BC32}"/>
                </a:ext>
              </a:extLst>
            </p:cNvPr>
            <p:cNvSpPr/>
            <p:nvPr/>
          </p:nvSpPr>
          <p:spPr>
            <a:xfrm>
              <a:off x="5842227" y="4784228"/>
              <a:ext cx="390525" cy="876300"/>
            </a:xfrm>
            <a:custGeom>
              <a:avLst/>
              <a:gdLst>
                <a:gd name="connsiteX0" fmla="*/ 395838 w 390525"/>
                <a:gd name="connsiteY0" fmla="*/ 76200 h 876300"/>
                <a:gd name="connsiteX1" fmla="*/ 329163 w 390525"/>
                <a:gd name="connsiteY1" fmla="*/ 0 h 876300"/>
                <a:gd name="connsiteX2" fmla="*/ 262488 w 390525"/>
                <a:gd name="connsiteY2" fmla="*/ 76200 h 876300"/>
                <a:gd name="connsiteX3" fmla="*/ 319638 w 390525"/>
                <a:gd name="connsiteY3" fmla="*/ 169640 h 876300"/>
                <a:gd name="connsiteX4" fmla="*/ 319638 w 390525"/>
                <a:gd name="connsiteY4" fmla="*/ 171450 h 876300"/>
                <a:gd name="connsiteX5" fmla="*/ 329163 w 390525"/>
                <a:gd name="connsiteY5" fmla="*/ 240697 h 876300"/>
                <a:gd name="connsiteX6" fmla="*/ 338688 w 390525"/>
                <a:gd name="connsiteY6" fmla="*/ 304800 h 876300"/>
                <a:gd name="connsiteX7" fmla="*/ 329163 w 390525"/>
                <a:gd name="connsiteY7" fmla="*/ 368903 h 876300"/>
                <a:gd name="connsiteX8" fmla="*/ 323543 w 390525"/>
                <a:gd name="connsiteY8" fmla="*/ 391097 h 876300"/>
                <a:gd name="connsiteX9" fmla="*/ 308208 w 390525"/>
                <a:gd name="connsiteY9" fmla="*/ 399288 h 876300"/>
                <a:gd name="connsiteX10" fmla="*/ 206767 w 390525"/>
                <a:gd name="connsiteY10" fmla="*/ 504825 h 876300"/>
                <a:gd name="connsiteX11" fmla="*/ 141330 w 390525"/>
                <a:gd name="connsiteY11" fmla="*/ 504825 h 876300"/>
                <a:gd name="connsiteX12" fmla="*/ 49890 w 390525"/>
                <a:gd name="connsiteY12" fmla="*/ 566738 h 876300"/>
                <a:gd name="connsiteX13" fmla="*/ 2265 w 390525"/>
                <a:gd name="connsiteY13" fmla="*/ 679418 h 876300"/>
                <a:gd name="connsiteX14" fmla="*/ 17410 w 390525"/>
                <a:gd name="connsiteY14" fmla="*/ 716852 h 876300"/>
                <a:gd name="connsiteX15" fmla="*/ 28554 w 390525"/>
                <a:gd name="connsiteY15" fmla="*/ 719138 h 876300"/>
                <a:gd name="connsiteX16" fmla="*/ 54843 w 390525"/>
                <a:gd name="connsiteY16" fmla="*/ 701802 h 876300"/>
                <a:gd name="connsiteX17" fmla="*/ 86276 w 390525"/>
                <a:gd name="connsiteY17" fmla="*/ 627983 h 876300"/>
                <a:gd name="connsiteX18" fmla="*/ 86276 w 390525"/>
                <a:gd name="connsiteY18" fmla="*/ 876300 h 876300"/>
                <a:gd name="connsiteX19" fmla="*/ 143426 w 390525"/>
                <a:gd name="connsiteY19" fmla="*/ 876300 h 876300"/>
                <a:gd name="connsiteX20" fmla="*/ 143426 w 390525"/>
                <a:gd name="connsiteY20" fmla="*/ 704850 h 876300"/>
                <a:gd name="connsiteX21" fmla="*/ 172001 w 390525"/>
                <a:gd name="connsiteY21" fmla="*/ 704850 h 876300"/>
                <a:gd name="connsiteX22" fmla="*/ 172001 w 390525"/>
                <a:gd name="connsiteY22" fmla="*/ 876300 h 876300"/>
                <a:gd name="connsiteX23" fmla="*/ 229151 w 390525"/>
                <a:gd name="connsiteY23" fmla="*/ 876300 h 876300"/>
                <a:gd name="connsiteX24" fmla="*/ 229151 w 390525"/>
                <a:gd name="connsiteY24" fmla="*/ 563975 h 876300"/>
                <a:gd name="connsiteX25" fmla="*/ 349737 w 390525"/>
                <a:gd name="connsiteY25" fmla="*/ 438912 h 876300"/>
                <a:gd name="connsiteX26" fmla="*/ 348975 w 390525"/>
                <a:gd name="connsiteY26" fmla="*/ 398526 h 876300"/>
                <a:gd name="connsiteX27" fmla="*/ 342689 w 390525"/>
                <a:gd name="connsiteY27" fmla="*/ 394049 h 876300"/>
                <a:gd name="connsiteX28" fmla="*/ 347832 w 390525"/>
                <a:gd name="connsiteY28" fmla="*/ 374047 h 876300"/>
                <a:gd name="connsiteX29" fmla="*/ 357357 w 390525"/>
                <a:gd name="connsiteY29" fmla="*/ 304800 h 876300"/>
                <a:gd name="connsiteX30" fmla="*/ 347832 w 390525"/>
                <a:gd name="connsiteY30" fmla="*/ 235553 h 876300"/>
                <a:gd name="connsiteX31" fmla="*/ 338307 w 390525"/>
                <a:gd name="connsiteY31" fmla="*/ 171450 h 876300"/>
                <a:gd name="connsiteX32" fmla="*/ 338307 w 390525"/>
                <a:gd name="connsiteY32" fmla="*/ 169640 h 876300"/>
                <a:gd name="connsiteX33" fmla="*/ 395838 w 390525"/>
                <a:gd name="connsiteY33" fmla="*/ 76200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0525" h="876300">
                  <a:moveTo>
                    <a:pt x="395838" y="76200"/>
                  </a:moveTo>
                  <a:cubicBezTo>
                    <a:pt x="395838" y="34100"/>
                    <a:pt x="366025" y="0"/>
                    <a:pt x="329163" y="0"/>
                  </a:cubicBezTo>
                  <a:cubicBezTo>
                    <a:pt x="292301" y="0"/>
                    <a:pt x="262488" y="34100"/>
                    <a:pt x="262488" y="76200"/>
                  </a:cubicBezTo>
                  <a:cubicBezTo>
                    <a:pt x="262488" y="114300"/>
                    <a:pt x="293063" y="160401"/>
                    <a:pt x="319638" y="169640"/>
                  </a:cubicBezTo>
                  <a:cubicBezTo>
                    <a:pt x="319593" y="170242"/>
                    <a:pt x="319593" y="170848"/>
                    <a:pt x="319638" y="171450"/>
                  </a:cubicBezTo>
                  <a:cubicBezTo>
                    <a:pt x="319051" y="194895"/>
                    <a:pt x="322268" y="218281"/>
                    <a:pt x="329163" y="240697"/>
                  </a:cubicBezTo>
                  <a:cubicBezTo>
                    <a:pt x="335785" y="261409"/>
                    <a:pt x="339001" y="283057"/>
                    <a:pt x="338688" y="304800"/>
                  </a:cubicBezTo>
                  <a:cubicBezTo>
                    <a:pt x="339001" y="326543"/>
                    <a:pt x="335785" y="348191"/>
                    <a:pt x="329163" y="368903"/>
                  </a:cubicBezTo>
                  <a:cubicBezTo>
                    <a:pt x="327163" y="375761"/>
                    <a:pt x="325163" y="382810"/>
                    <a:pt x="323543" y="391097"/>
                  </a:cubicBezTo>
                  <a:cubicBezTo>
                    <a:pt x="317690" y="392124"/>
                    <a:pt x="312317" y="394994"/>
                    <a:pt x="308208" y="399288"/>
                  </a:cubicBezTo>
                  <a:lnTo>
                    <a:pt x="206767" y="504825"/>
                  </a:lnTo>
                  <a:lnTo>
                    <a:pt x="141330" y="504825"/>
                  </a:lnTo>
                  <a:cubicBezTo>
                    <a:pt x="96658" y="508159"/>
                    <a:pt x="58939" y="543592"/>
                    <a:pt x="49890" y="566738"/>
                  </a:cubicBezTo>
                  <a:cubicBezTo>
                    <a:pt x="47604" y="572738"/>
                    <a:pt x="20172" y="637413"/>
                    <a:pt x="2265" y="679418"/>
                  </a:cubicBezTo>
                  <a:cubicBezTo>
                    <a:pt x="-3877" y="693937"/>
                    <a:pt x="2900" y="710688"/>
                    <a:pt x="17410" y="716852"/>
                  </a:cubicBezTo>
                  <a:cubicBezTo>
                    <a:pt x="20922" y="718392"/>
                    <a:pt x="24719" y="719171"/>
                    <a:pt x="28554" y="719138"/>
                  </a:cubicBezTo>
                  <a:cubicBezTo>
                    <a:pt x="39997" y="719144"/>
                    <a:pt x="50342" y="712323"/>
                    <a:pt x="54843" y="701802"/>
                  </a:cubicBezTo>
                  <a:lnTo>
                    <a:pt x="86276" y="627983"/>
                  </a:lnTo>
                  <a:lnTo>
                    <a:pt x="86276" y="876300"/>
                  </a:lnTo>
                  <a:lnTo>
                    <a:pt x="143426" y="876300"/>
                  </a:lnTo>
                  <a:lnTo>
                    <a:pt x="143426" y="704850"/>
                  </a:lnTo>
                  <a:lnTo>
                    <a:pt x="172001" y="704850"/>
                  </a:lnTo>
                  <a:lnTo>
                    <a:pt x="172001" y="876300"/>
                  </a:lnTo>
                  <a:lnTo>
                    <a:pt x="229151" y="876300"/>
                  </a:lnTo>
                  <a:lnTo>
                    <a:pt x="229151" y="563975"/>
                  </a:lnTo>
                  <a:lnTo>
                    <a:pt x="349737" y="438912"/>
                  </a:lnTo>
                  <a:cubicBezTo>
                    <a:pt x="360672" y="427547"/>
                    <a:pt x="360331" y="409471"/>
                    <a:pt x="348975" y="398526"/>
                  </a:cubicBezTo>
                  <a:cubicBezTo>
                    <a:pt x="347092" y="396756"/>
                    <a:pt x="344977" y="395250"/>
                    <a:pt x="342689" y="394049"/>
                  </a:cubicBezTo>
                  <a:cubicBezTo>
                    <a:pt x="344213" y="386906"/>
                    <a:pt x="346022" y="380524"/>
                    <a:pt x="347832" y="374047"/>
                  </a:cubicBezTo>
                  <a:cubicBezTo>
                    <a:pt x="354727" y="351631"/>
                    <a:pt x="357944" y="328245"/>
                    <a:pt x="357357" y="304800"/>
                  </a:cubicBezTo>
                  <a:cubicBezTo>
                    <a:pt x="357944" y="281355"/>
                    <a:pt x="354727" y="257969"/>
                    <a:pt x="347832" y="235553"/>
                  </a:cubicBezTo>
                  <a:cubicBezTo>
                    <a:pt x="341210" y="214841"/>
                    <a:pt x="337994" y="193193"/>
                    <a:pt x="338307" y="171450"/>
                  </a:cubicBezTo>
                  <a:cubicBezTo>
                    <a:pt x="338352" y="170848"/>
                    <a:pt x="338352" y="170242"/>
                    <a:pt x="338307" y="169640"/>
                  </a:cubicBezTo>
                  <a:cubicBezTo>
                    <a:pt x="365263" y="160401"/>
                    <a:pt x="395838" y="114300"/>
                    <a:pt x="395838" y="76200"/>
                  </a:cubicBezTo>
                  <a:close/>
                </a:path>
              </a:pathLst>
            </a:custGeom>
            <a:grpFill/>
            <a:ln w="9525" cap="flat">
              <a:noFill/>
              <a:prstDash val="solid"/>
              <a:miter/>
            </a:ln>
          </p:spPr>
          <p:txBody>
            <a:bodyPr rtlCol="0" anchor="ctr"/>
            <a:lstStyle/>
            <a:p>
              <a:endParaRPr lang="it-IT" sz="1013"/>
            </a:p>
          </p:txBody>
        </p:sp>
        <p:sp>
          <p:nvSpPr>
            <p:cNvPr id="1431" name="Figura a mano libera 1430">
              <a:extLst>
                <a:ext uri="{FF2B5EF4-FFF2-40B4-BE49-F238E27FC236}">
                  <a16:creationId xmlns:a16="http://schemas.microsoft.com/office/drawing/2014/main" id="{9191C3BE-1D09-8847-BB8B-ACFCFC512D3A}"/>
                </a:ext>
              </a:extLst>
            </p:cNvPr>
            <p:cNvSpPr/>
            <p:nvPr/>
          </p:nvSpPr>
          <p:spPr>
            <a:xfrm>
              <a:off x="5928503" y="5127128"/>
              <a:ext cx="142875" cy="142875"/>
            </a:xfrm>
            <a:custGeom>
              <a:avLst/>
              <a:gdLst>
                <a:gd name="connsiteX0" fmla="*/ 142875 w 142875"/>
                <a:gd name="connsiteY0" fmla="*/ 71438 h 142875"/>
                <a:gd name="connsiteX1" fmla="*/ 71438 w 142875"/>
                <a:gd name="connsiteY1" fmla="*/ 142875 h 142875"/>
                <a:gd name="connsiteX2" fmla="*/ 0 w 142875"/>
                <a:gd name="connsiteY2" fmla="*/ 71438 h 142875"/>
                <a:gd name="connsiteX3" fmla="*/ 71438 w 142875"/>
                <a:gd name="connsiteY3" fmla="*/ 0 h 142875"/>
                <a:gd name="connsiteX4" fmla="*/ 142875 w 142875"/>
                <a:gd name="connsiteY4" fmla="*/ 71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2875" y="71438"/>
                  </a:moveTo>
                  <a:cubicBezTo>
                    <a:pt x="142875" y="110891"/>
                    <a:pt x="110891" y="142875"/>
                    <a:pt x="71438" y="142875"/>
                  </a:cubicBezTo>
                  <a:cubicBezTo>
                    <a:pt x="31984" y="142875"/>
                    <a:pt x="0" y="110891"/>
                    <a:pt x="0" y="71438"/>
                  </a:cubicBezTo>
                  <a:cubicBezTo>
                    <a:pt x="0" y="31984"/>
                    <a:pt x="31984" y="0"/>
                    <a:pt x="71438" y="0"/>
                  </a:cubicBezTo>
                  <a:cubicBezTo>
                    <a:pt x="110891" y="0"/>
                    <a:pt x="142875" y="31984"/>
                    <a:pt x="142875" y="71438"/>
                  </a:cubicBezTo>
                  <a:close/>
                </a:path>
              </a:pathLst>
            </a:custGeom>
            <a:grpFill/>
            <a:ln w="9525" cap="flat">
              <a:noFill/>
              <a:prstDash val="solid"/>
              <a:miter/>
            </a:ln>
          </p:spPr>
          <p:txBody>
            <a:bodyPr rtlCol="0" anchor="ctr"/>
            <a:lstStyle/>
            <a:p>
              <a:endParaRPr lang="it-IT" sz="1013"/>
            </a:p>
          </p:txBody>
        </p:sp>
      </p:grpSp>
      <p:grpSp>
        <p:nvGrpSpPr>
          <p:cNvPr id="1432" name="Elemento grafico 1294" descr="Strisciare">
            <a:extLst>
              <a:ext uri="{FF2B5EF4-FFF2-40B4-BE49-F238E27FC236}">
                <a16:creationId xmlns:a16="http://schemas.microsoft.com/office/drawing/2014/main" id="{9BD5AAA1-0249-0742-BA89-88B481716240}"/>
              </a:ext>
            </a:extLst>
          </p:cNvPr>
          <p:cNvGrpSpPr/>
          <p:nvPr/>
        </p:nvGrpSpPr>
        <p:grpSpPr>
          <a:xfrm>
            <a:off x="1783574" y="2907141"/>
            <a:ext cx="218517" cy="218517"/>
            <a:chOff x="5726078" y="4915178"/>
            <a:chExt cx="914400" cy="914400"/>
          </a:xfrm>
          <a:solidFill>
            <a:schemeClr val="accent3"/>
          </a:solidFill>
        </p:grpSpPr>
        <p:sp>
          <p:nvSpPr>
            <p:cNvPr id="1433" name="Figura a mano libera 1432">
              <a:extLst>
                <a:ext uri="{FF2B5EF4-FFF2-40B4-BE49-F238E27FC236}">
                  <a16:creationId xmlns:a16="http://schemas.microsoft.com/office/drawing/2014/main" id="{BDCD7C33-A1AA-8742-8225-A0724A40331A}"/>
                </a:ext>
              </a:extLst>
            </p:cNvPr>
            <p:cNvSpPr/>
            <p:nvPr/>
          </p:nvSpPr>
          <p:spPr>
            <a:xfrm>
              <a:off x="6426166" y="5108536"/>
              <a:ext cx="152400" cy="142875"/>
            </a:xfrm>
            <a:custGeom>
              <a:avLst/>
              <a:gdLst>
                <a:gd name="connsiteX0" fmla="*/ 152400 w 152400"/>
                <a:gd name="connsiteY0" fmla="*/ 76200 h 142875"/>
                <a:gd name="connsiteX1" fmla="*/ 76200 w 152400"/>
                <a:gd name="connsiteY1" fmla="*/ 152400 h 142875"/>
                <a:gd name="connsiteX2" fmla="*/ 0 w 152400"/>
                <a:gd name="connsiteY2" fmla="*/ 76200 h 142875"/>
                <a:gd name="connsiteX3" fmla="*/ 76200 w 152400"/>
                <a:gd name="connsiteY3" fmla="*/ 0 h 142875"/>
                <a:gd name="connsiteX4" fmla="*/ 152400 w 152400"/>
                <a:gd name="connsiteY4" fmla="*/ 7620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34" name="Figura a mano libera 1433">
              <a:extLst>
                <a:ext uri="{FF2B5EF4-FFF2-40B4-BE49-F238E27FC236}">
                  <a16:creationId xmlns:a16="http://schemas.microsoft.com/office/drawing/2014/main" id="{90A2B115-4E5C-D34D-B9C8-70C36A7ADB30}"/>
                </a:ext>
              </a:extLst>
            </p:cNvPr>
            <p:cNvSpPr/>
            <p:nvPr/>
          </p:nvSpPr>
          <p:spPr>
            <a:xfrm>
              <a:off x="5788303" y="5184039"/>
              <a:ext cx="619125" cy="447675"/>
            </a:xfrm>
            <a:custGeom>
              <a:avLst/>
              <a:gdLst>
                <a:gd name="connsiteX0" fmla="*/ 555948 w 619125"/>
                <a:gd name="connsiteY0" fmla="*/ 12127 h 447675"/>
                <a:gd name="connsiteX1" fmla="*/ 555948 w 619125"/>
                <a:gd name="connsiteY1" fmla="*/ 12127 h 447675"/>
                <a:gd name="connsiteX2" fmla="*/ 229240 w 619125"/>
                <a:gd name="connsiteY2" fmla="*/ 67372 h 447675"/>
                <a:gd name="connsiteX3" fmla="*/ 229240 w 619125"/>
                <a:gd name="connsiteY3" fmla="*/ 67372 h 447675"/>
                <a:gd name="connsiteX4" fmla="*/ 180663 w 619125"/>
                <a:gd name="connsiteY4" fmla="*/ 144524 h 447675"/>
                <a:gd name="connsiteX5" fmla="*/ 180663 w 619125"/>
                <a:gd name="connsiteY5" fmla="*/ 304544 h 447675"/>
                <a:gd name="connsiteX6" fmla="*/ 21595 w 619125"/>
                <a:gd name="connsiteY6" fmla="*/ 379792 h 447675"/>
                <a:gd name="connsiteX7" fmla="*/ 3498 w 619125"/>
                <a:gd name="connsiteY7" fmla="*/ 430274 h 447675"/>
                <a:gd name="connsiteX8" fmla="*/ 37788 w 619125"/>
                <a:gd name="connsiteY8" fmla="*/ 452182 h 447675"/>
                <a:gd name="connsiteX9" fmla="*/ 53980 w 619125"/>
                <a:gd name="connsiteY9" fmla="*/ 448372 h 447675"/>
                <a:gd name="connsiteX10" fmla="*/ 234955 w 619125"/>
                <a:gd name="connsiteY10" fmla="*/ 362647 h 447675"/>
                <a:gd name="connsiteX11" fmla="*/ 256863 w 619125"/>
                <a:gd name="connsiteY11" fmla="*/ 328357 h 447675"/>
                <a:gd name="connsiteX12" fmla="*/ 256863 w 619125"/>
                <a:gd name="connsiteY12" fmla="*/ 189292 h 447675"/>
                <a:gd name="connsiteX13" fmla="*/ 359733 w 619125"/>
                <a:gd name="connsiteY13" fmla="*/ 263587 h 447675"/>
                <a:gd name="connsiteX14" fmla="*/ 290200 w 619125"/>
                <a:gd name="connsiteY14" fmla="*/ 395984 h 447675"/>
                <a:gd name="connsiteX15" fmla="*/ 306393 w 619125"/>
                <a:gd name="connsiteY15" fmla="*/ 447419 h 447675"/>
                <a:gd name="connsiteX16" fmla="*/ 324490 w 619125"/>
                <a:gd name="connsiteY16" fmla="*/ 452182 h 447675"/>
                <a:gd name="connsiteX17" fmla="*/ 357828 w 619125"/>
                <a:gd name="connsiteY17" fmla="*/ 432179 h 447675"/>
                <a:gd name="connsiteX18" fmla="*/ 443553 w 619125"/>
                <a:gd name="connsiteY18" fmla="*/ 270254 h 447675"/>
                <a:gd name="connsiteX19" fmla="*/ 432123 w 619125"/>
                <a:gd name="connsiteY19" fmla="*/ 221677 h 447675"/>
                <a:gd name="connsiteX20" fmla="*/ 355923 w 619125"/>
                <a:gd name="connsiteY20" fmla="*/ 167384 h 447675"/>
                <a:gd name="connsiteX21" fmla="*/ 543565 w 619125"/>
                <a:gd name="connsiteY21" fmla="*/ 167384 h 447675"/>
                <a:gd name="connsiteX22" fmla="*/ 543565 w 619125"/>
                <a:gd name="connsiteY22" fmla="*/ 415034 h 447675"/>
                <a:gd name="connsiteX23" fmla="*/ 581665 w 619125"/>
                <a:gd name="connsiteY23" fmla="*/ 453134 h 447675"/>
                <a:gd name="connsiteX24" fmla="*/ 619765 w 619125"/>
                <a:gd name="connsiteY24" fmla="*/ 415034 h 447675"/>
                <a:gd name="connsiteX25" fmla="*/ 619765 w 619125"/>
                <a:gd name="connsiteY25" fmla="*/ 86422 h 447675"/>
                <a:gd name="connsiteX26" fmla="*/ 555948 w 619125"/>
                <a:gd name="connsiteY26" fmla="*/ 12127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125" h="447675">
                  <a:moveTo>
                    <a:pt x="555948" y="12127"/>
                  </a:moveTo>
                  <a:lnTo>
                    <a:pt x="555948" y="12127"/>
                  </a:lnTo>
                  <a:cubicBezTo>
                    <a:pt x="419740" y="-25973"/>
                    <a:pt x="293058" y="34987"/>
                    <a:pt x="229240" y="67372"/>
                  </a:cubicBezTo>
                  <a:lnTo>
                    <a:pt x="229240" y="67372"/>
                  </a:lnTo>
                  <a:cubicBezTo>
                    <a:pt x="200665" y="81659"/>
                    <a:pt x="180663" y="110234"/>
                    <a:pt x="180663" y="144524"/>
                  </a:cubicBezTo>
                  <a:lnTo>
                    <a:pt x="180663" y="304544"/>
                  </a:lnTo>
                  <a:lnTo>
                    <a:pt x="21595" y="379792"/>
                  </a:lnTo>
                  <a:cubicBezTo>
                    <a:pt x="2545" y="388364"/>
                    <a:pt x="-5075" y="411224"/>
                    <a:pt x="3498" y="430274"/>
                  </a:cubicBezTo>
                  <a:cubicBezTo>
                    <a:pt x="10165" y="443609"/>
                    <a:pt x="23500" y="452182"/>
                    <a:pt x="37788" y="452182"/>
                  </a:cubicBezTo>
                  <a:cubicBezTo>
                    <a:pt x="43503" y="452182"/>
                    <a:pt x="49218" y="451229"/>
                    <a:pt x="53980" y="448372"/>
                  </a:cubicBezTo>
                  <a:lnTo>
                    <a:pt x="234955" y="362647"/>
                  </a:lnTo>
                  <a:cubicBezTo>
                    <a:pt x="248290" y="355979"/>
                    <a:pt x="256863" y="342644"/>
                    <a:pt x="256863" y="328357"/>
                  </a:cubicBezTo>
                  <a:lnTo>
                    <a:pt x="256863" y="189292"/>
                  </a:lnTo>
                  <a:lnTo>
                    <a:pt x="359733" y="263587"/>
                  </a:lnTo>
                  <a:lnTo>
                    <a:pt x="290200" y="395984"/>
                  </a:lnTo>
                  <a:cubicBezTo>
                    <a:pt x="280675" y="415034"/>
                    <a:pt x="287343" y="437894"/>
                    <a:pt x="306393" y="447419"/>
                  </a:cubicBezTo>
                  <a:cubicBezTo>
                    <a:pt x="312108" y="450277"/>
                    <a:pt x="317823" y="452182"/>
                    <a:pt x="324490" y="452182"/>
                  </a:cubicBezTo>
                  <a:cubicBezTo>
                    <a:pt x="337825" y="452182"/>
                    <a:pt x="351160" y="444562"/>
                    <a:pt x="357828" y="432179"/>
                  </a:cubicBezTo>
                  <a:lnTo>
                    <a:pt x="443553" y="270254"/>
                  </a:lnTo>
                  <a:cubicBezTo>
                    <a:pt x="452125" y="253109"/>
                    <a:pt x="447363" y="232154"/>
                    <a:pt x="432123" y="221677"/>
                  </a:cubicBezTo>
                  <a:lnTo>
                    <a:pt x="355923" y="167384"/>
                  </a:lnTo>
                  <a:lnTo>
                    <a:pt x="543565" y="167384"/>
                  </a:lnTo>
                  <a:lnTo>
                    <a:pt x="543565" y="415034"/>
                  </a:lnTo>
                  <a:cubicBezTo>
                    <a:pt x="543565" y="435989"/>
                    <a:pt x="560710" y="453134"/>
                    <a:pt x="581665" y="453134"/>
                  </a:cubicBezTo>
                  <a:cubicBezTo>
                    <a:pt x="602620" y="453134"/>
                    <a:pt x="619765" y="435989"/>
                    <a:pt x="619765" y="415034"/>
                  </a:cubicBezTo>
                  <a:lnTo>
                    <a:pt x="619765" y="86422"/>
                  </a:lnTo>
                  <a:cubicBezTo>
                    <a:pt x="618813" y="49274"/>
                    <a:pt x="591190" y="17842"/>
                    <a:pt x="555948" y="12127"/>
                  </a:cubicBezTo>
                  <a:close/>
                </a:path>
              </a:pathLst>
            </a:custGeom>
            <a:grpFill/>
            <a:ln w="9525" cap="flat">
              <a:noFill/>
              <a:prstDash val="solid"/>
              <a:miter/>
            </a:ln>
          </p:spPr>
          <p:txBody>
            <a:bodyPr rtlCol="0" anchor="ctr"/>
            <a:lstStyle/>
            <a:p>
              <a:endParaRPr lang="it-IT" sz="1013"/>
            </a:p>
          </p:txBody>
        </p:sp>
      </p:grpSp>
      <p:grpSp>
        <p:nvGrpSpPr>
          <p:cNvPr id="1435" name="Elemento grafico 1296" descr="Bebè che gattona">
            <a:extLst>
              <a:ext uri="{FF2B5EF4-FFF2-40B4-BE49-F238E27FC236}">
                <a16:creationId xmlns:a16="http://schemas.microsoft.com/office/drawing/2014/main" id="{FCCD985C-75D6-274C-8515-152E766D8B01}"/>
              </a:ext>
            </a:extLst>
          </p:cNvPr>
          <p:cNvGrpSpPr/>
          <p:nvPr/>
        </p:nvGrpSpPr>
        <p:grpSpPr>
          <a:xfrm>
            <a:off x="2182732" y="2907141"/>
            <a:ext cx="218517" cy="218517"/>
            <a:chOff x="5876078" y="5065178"/>
            <a:chExt cx="914400" cy="914400"/>
          </a:xfrm>
          <a:solidFill>
            <a:schemeClr val="accent3"/>
          </a:solidFill>
        </p:grpSpPr>
        <p:sp>
          <p:nvSpPr>
            <p:cNvPr id="1436" name="Figura a mano libera 1435">
              <a:extLst>
                <a:ext uri="{FF2B5EF4-FFF2-40B4-BE49-F238E27FC236}">
                  <a16:creationId xmlns:a16="http://schemas.microsoft.com/office/drawing/2014/main" id="{AB5622F5-AA8A-A043-A049-A7404DF6782D}"/>
                </a:ext>
              </a:extLst>
            </p:cNvPr>
            <p:cNvSpPr/>
            <p:nvPr/>
          </p:nvSpPr>
          <p:spPr>
            <a:xfrm>
              <a:off x="6476153" y="5274728"/>
              <a:ext cx="238125" cy="238125"/>
            </a:xfrm>
            <a:custGeom>
              <a:avLst/>
              <a:gdLst>
                <a:gd name="connsiteX0" fmla="*/ 238125 w 238125"/>
                <a:gd name="connsiteY0" fmla="*/ 119063 h 238125"/>
                <a:gd name="connsiteX1" fmla="*/ 119063 w 238125"/>
                <a:gd name="connsiteY1" fmla="*/ 238125 h 238125"/>
                <a:gd name="connsiteX2" fmla="*/ 0 w 238125"/>
                <a:gd name="connsiteY2" fmla="*/ 119063 h 238125"/>
                <a:gd name="connsiteX3" fmla="*/ 119063 w 238125"/>
                <a:gd name="connsiteY3" fmla="*/ 0 h 238125"/>
                <a:gd name="connsiteX4" fmla="*/ 238125 w 238125"/>
                <a:gd name="connsiteY4" fmla="*/ 119063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38125" y="119063"/>
                  </a:moveTo>
                  <a:cubicBezTo>
                    <a:pt x="238125" y="184819"/>
                    <a:pt x="184819" y="238125"/>
                    <a:pt x="119063" y="238125"/>
                  </a:cubicBezTo>
                  <a:cubicBezTo>
                    <a:pt x="53306" y="238125"/>
                    <a:pt x="0" y="184819"/>
                    <a:pt x="0" y="119063"/>
                  </a:cubicBezTo>
                  <a:cubicBezTo>
                    <a:pt x="0" y="53306"/>
                    <a:pt x="53306" y="0"/>
                    <a:pt x="119063" y="0"/>
                  </a:cubicBezTo>
                  <a:cubicBezTo>
                    <a:pt x="184819" y="0"/>
                    <a:pt x="238125" y="53306"/>
                    <a:pt x="238125" y="119063"/>
                  </a:cubicBezTo>
                  <a:close/>
                </a:path>
              </a:pathLst>
            </a:custGeom>
            <a:grpFill/>
            <a:ln w="9525" cap="flat">
              <a:noFill/>
              <a:prstDash val="solid"/>
              <a:miter/>
            </a:ln>
          </p:spPr>
          <p:txBody>
            <a:bodyPr rtlCol="0" anchor="ctr"/>
            <a:lstStyle/>
            <a:p>
              <a:endParaRPr lang="it-IT" sz="1013"/>
            </a:p>
          </p:txBody>
        </p:sp>
        <p:sp>
          <p:nvSpPr>
            <p:cNvPr id="1437" name="Figura a mano libera 1436">
              <a:extLst>
                <a:ext uri="{FF2B5EF4-FFF2-40B4-BE49-F238E27FC236}">
                  <a16:creationId xmlns:a16="http://schemas.microsoft.com/office/drawing/2014/main" id="{40103766-8700-4646-8F91-28A83407A874}"/>
                </a:ext>
              </a:extLst>
            </p:cNvPr>
            <p:cNvSpPr/>
            <p:nvPr/>
          </p:nvSpPr>
          <p:spPr>
            <a:xfrm>
              <a:off x="5961803" y="5454751"/>
              <a:ext cx="638175" cy="323850"/>
            </a:xfrm>
            <a:custGeom>
              <a:avLst/>
              <a:gdLst>
                <a:gd name="connsiteX0" fmla="*/ 85725 w 638175"/>
                <a:gd name="connsiteY0" fmla="*/ 172402 h 323850"/>
                <a:gd name="connsiteX1" fmla="*/ 100965 w 638175"/>
                <a:gd name="connsiteY1" fmla="*/ 211455 h 323850"/>
                <a:gd name="connsiteX2" fmla="*/ 66675 w 638175"/>
                <a:gd name="connsiteY2" fmla="*/ 143827 h 323850"/>
                <a:gd name="connsiteX3" fmla="*/ 219075 w 638175"/>
                <a:gd name="connsiteY3" fmla="*/ 58102 h 323850"/>
                <a:gd name="connsiteX4" fmla="*/ 219075 w 638175"/>
                <a:gd name="connsiteY4" fmla="*/ 189547 h 323850"/>
                <a:gd name="connsiteX5" fmla="*/ 200025 w 638175"/>
                <a:gd name="connsiteY5" fmla="*/ 153352 h 323850"/>
                <a:gd name="connsiteX6" fmla="*/ 142875 w 638175"/>
                <a:gd name="connsiteY6" fmla="*/ 115252 h 323850"/>
                <a:gd name="connsiteX7" fmla="*/ 85725 w 638175"/>
                <a:gd name="connsiteY7" fmla="*/ 172402 h 323850"/>
                <a:gd name="connsiteX8" fmla="*/ 0 w 638175"/>
                <a:gd name="connsiteY8" fmla="*/ 286703 h 323850"/>
                <a:gd name="connsiteX9" fmla="*/ 38100 w 638175"/>
                <a:gd name="connsiteY9" fmla="*/ 324803 h 323850"/>
                <a:gd name="connsiteX10" fmla="*/ 228600 w 638175"/>
                <a:gd name="connsiteY10" fmla="*/ 324803 h 323850"/>
                <a:gd name="connsiteX11" fmla="*/ 262890 w 638175"/>
                <a:gd name="connsiteY11" fmla="*/ 302895 h 323850"/>
                <a:gd name="connsiteX12" fmla="*/ 258127 w 638175"/>
                <a:gd name="connsiteY12" fmla="*/ 262890 h 323850"/>
                <a:gd name="connsiteX13" fmla="*/ 244793 w 638175"/>
                <a:gd name="connsiteY13" fmla="*/ 239077 h 323850"/>
                <a:gd name="connsiteX14" fmla="*/ 237173 w 638175"/>
                <a:gd name="connsiteY14" fmla="*/ 224790 h 323850"/>
                <a:gd name="connsiteX15" fmla="*/ 468630 w 638175"/>
                <a:gd name="connsiteY15" fmla="*/ 160972 h 323850"/>
                <a:gd name="connsiteX16" fmla="*/ 477203 w 638175"/>
                <a:gd name="connsiteY16" fmla="*/ 207645 h 323850"/>
                <a:gd name="connsiteX17" fmla="*/ 487680 w 638175"/>
                <a:gd name="connsiteY17" fmla="*/ 227648 h 323850"/>
                <a:gd name="connsiteX18" fmla="*/ 573405 w 638175"/>
                <a:gd name="connsiteY18" fmla="*/ 313373 h 323850"/>
                <a:gd name="connsiteX19" fmla="*/ 600075 w 638175"/>
                <a:gd name="connsiteY19" fmla="*/ 324803 h 323850"/>
                <a:gd name="connsiteX20" fmla="*/ 626745 w 638175"/>
                <a:gd name="connsiteY20" fmla="*/ 313373 h 323850"/>
                <a:gd name="connsiteX21" fmla="*/ 626745 w 638175"/>
                <a:gd name="connsiteY21" fmla="*/ 259080 h 323850"/>
                <a:gd name="connsiteX22" fmla="*/ 549593 w 638175"/>
                <a:gd name="connsiteY22" fmla="*/ 181927 h 323850"/>
                <a:gd name="connsiteX23" fmla="*/ 522923 w 638175"/>
                <a:gd name="connsiteY23" fmla="*/ 31432 h 323850"/>
                <a:gd name="connsiteX24" fmla="*/ 485775 w 638175"/>
                <a:gd name="connsiteY24" fmla="*/ 0 h 323850"/>
                <a:gd name="connsiteX25" fmla="*/ 219075 w 638175"/>
                <a:gd name="connsiteY25" fmla="*/ 19050 h 323850"/>
                <a:gd name="connsiteX26" fmla="*/ 28575 w 638175"/>
                <a:gd name="connsiteY26" fmla="*/ 142875 h 323850"/>
                <a:gd name="connsiteX27" fmla="*/ 92393 w 638175"/>
                <a:gd name="connsiteY27" fmla="*/ 247650 h 323850"/>
                <a:gd name="connsiteX28" fmla="*/ 38100 w 638175"/>
                <a:gd name="connsiteY28" fmla="*/ 247650 h 323850"/>
                <a:gd name="connsiteX29" fmla="*/ 0 w 638175"/>
                <a:gd name="connsiteY29" fmla="*/ 28670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8175" h="323850">
                  <a:moveTo>
                    <a:pt x="85725" y="172402"/>
                  </a:moveTo>
                  <a:cubicBezTo>
                    <a:pt x="85725" y="187642"/>
                    <a:pt x="91440" y="200977"/>
                    <a:pt x="100965" y="211455"/>
                  </a:cubicBezTo>
                  <a:cubicBezTo>
                    <a:pt x="78105" y="200025"/>
                    <a:pt x="66675" y="180022"/>
                    <a:pt x="66675" y="143827"/>
                  </a:cubicBezTo>
                  <a:cubicBezTo>
                    <a:pt x="66675" y="73342"/>
                    <a:pt x="131445" y="63817"/>
                    <a:pt x="219075" y="58102"/>
                  </a:cubicBezTo>
                  <a:lnTo>
                    <a:pt x="219075" y="189547"/>
                  </a:lnTo>
                  <a:lnTo>
                    <a:pt x="200025" y="153352"/>
                  </a:lnTo>
                  <a:cubicBezTo>
                    <a:pt x="187643" y="128588"/>
                    <a:pt x="169545" y="115252"/>
                    <a:pt x="142875" y="115252"/>
                  </a:cubicBezTo>
                  <a:cubicBezTo>
                    <a:pt x="111443" y="115252"/>
                    <a:pt x="85725" y="140970"/>
                    <a:pt x="85725" y="172402"/>
                  </a:cubicBezTo>
                  <a:close/>
                  <a:moveTo>
                    <a:pt x="0" y="286703"/>
                  </a:moveTo>
                  <a:cubicBezTo>
                    <a:pt x="0" y="307657"/>
                    <a:pt x="17145" y="324803"/>
                    <a:pt x="38100" y="324803"/>
                  </a:cubicBezTo>
                  <a:lnTo>
                    <a:pt x="228600" y="324803"/>
                  </a:lnTo>
                  <a:cubicBezTo>
                    <a:pt x="242888" y="324803"/>
                    <a:pt x="257175" y="316230"/>
                    <a:pt x="262890" y="302895"/>
                  </a:cubicBezTo>
                  <a:cubicBezTo>
                    <a:pt x="269558" y="289560"/>
                    <a:pt x="265748" y="274320"/>
                    <a:pt x="258127" y="262890"/>
                  </a:cubicBezTo>
                  <a:lnTo>
                    <a:pt x="244793" y="239077"/>
                  </a:lnTo>
                  <a:lnTo>
                    <a:pt x="237173" y="224790"/>
                  </a:lnTo>
                  <a:lnTo>
                    <a:pt x="468630" y="160972"/>
                  </a:lnTo>
                  <a:lnTo>
                    <a:pt x="477203" y="207645"/>
                  </a:lnTo>
                  <a:cubicBezTo>
                    <a:pt x="478155" y="215265"/>
                    <a:pt x="481965" y="222885"/>
                    <a:pt x="487680" y="227648"/>
                  </a:cubicBezTo>
                  <a:lnTo>
                    <a:pt x="573405" y="313373"/>
                  </a:lnTo>
                  <a:cubicBezTo>
                    <a:pt x="581025" y="320992"/>
                    <a:pt x="590550" y="324803"/>
                    <a:pt x="600075" y="324803"/>
                  </a:cubicBezTo>
                  <a:cubicBezTo>
                    <a:pt x="609600" y="324803"/>
                    <a:pt x="619125" y="320992"/>
                    <a:pt x="626745" y="313373"/>
                  </a:cubicBezTo>
                  <a:cubicBezTo>
                    <a:pt x="641985" y="298132"/>
                    <a:pt x="641985" y="274320"/>
                    <a:pt x="626745" y="259080"/>
                  </a:cubicBezTo>
                  <a:lnTo>
                    <a:pt x="549593" y="181927"/>
                  </a:lnTo>
                  <a:lnTo>
                    <a:pt x="522923" y="31432"/>
                  </a:lnTo>
                  <a:cubicBezTo>
                    <a:pt x="520065" y="13335"/>
                    <a:pt x="503873" y="0"/>
                    <a:pt x="485775" y="0"/>
                  </a:cubicBezTo>
                  <a:lnTo>
                    <a:pt x="219075" y="19050"/>
                  </a:lnTo>
                  <a:cubicBezTo>
                    <a:pt x="144780" y="23813"/>
                    <a:pt x="28575" y="31432"/>
                    <a:pt x="28575" y="142875"/>
                  </a:cubicBezTo>
                  <a:cubicBezTo>
                    <a:pt x="28575" y="202883"/>
                    <a:pt x="55245" y="232410"/>
                    <a:pt x="92393" y="247650"/>
                  </a:cubicBezTo>
                  <a:lnTo>
                    <a:pt x="38100" y="247650"/>
                  </a:lnTo>
                  <a:cubicBezTo>
                    <a:pt x="17145" y="248602"/>
                    <a:pt x="0" y="265748"/>
                    <a:pt x="0" y="286703"/>
                  </a:cubicBezTo>
                  <a:close/>
                </a:path>
              </a:pathLst>
            </a:custGeom>
            <a:grpFill/>
            <a:ln w="9525" cap="flat">
              <a:noFill/>
              <a:prstDash val="solid"/>
              <a:miter/>
            </a:ln>
          </p:spPr>
          <p:txBody>
            <a:bodyPr rtlCol="0" anchor="ctr"/>
            <a:lstStyle/>
            <a:p>
              <a:endParaRPr lang="it-IT" sz="1013"/>
            </a:p>
          </p:txBody>
        </p:sp>
      </p:grpSp>
      <p:grpSp>
        <p:nvGrpSpPr>
          <p:cNvPr id="1438" name="Elemento grafico 1298" descr="Neonato">
            <a:extLst>
              <a:ext uri="{FF2B5EF4-FFF2-40B4-BE49-F238E27FC236}">
                <a16:creationId xmlns:a16="http://schemas.microsoft.com/office/drawing/2014/main" id="{78D549C0-01A5-BF4F-91BB-B47BD2A417A1}"/>
              </a:ext>
            </a:extLst>
          </p:cNvPr>
          <p:cNvGrpSpPr/>
          <p:nvPr/>
        </p:nvGrpSpPr>
        <p:grpSpPr>
          <a:xfrm>
            <a:off x="2581889" y="2907141"/>
            <a:ext cx="218517" cy="218517"/>
            <a:chOff x="6026078" y="5215178"/>
            <a:chExt cx="914400" cy="914400"/>
          </a:xfrm>
          <a:solidFill>
            <a:schemeClr val="accent3"/>
          </a:solidFill>
        </p:grpSpPr>
        <p:sp>
          <p:nvSpPr>
            <p:cNvPr id="1439" name="Figura a mano libera 1438">
              <a:extLst>
                <a:ext uri="{FF2B5EF4-FFF2-40B4-BE49-F238E27FC236}">
                  <a16:creationId xmlns:a16="http://schemas.microsoft.com/office/drawing/2014/main" id="{DD6D779E-1A9F-C34D-A895-ED2672B8687D}"/>
                </a:ext>
              </a:extLst>
            </p:cNvPr>
            <p:cNvSpPr/>
            <p:nvPr/>
          </p:nvSpPr>
          <p:spPr>
            <a:xfrm>
              <a:off x="6364216" y="5291378"/>
              <a:ext cx="238125" cy="238125"/>
            </a:xfrm>
            <a:custGeom>
              <a:avLst/>
              <a:gdLst>
                <a:gd name="connsiteX0" fmla="*/ 238125 w 238125"/>
                <a:gd name="connsiteY0" fmla="*/ 119063 h 238125"/>
                <a:gd name="connsiteX1" fmla="*/ 119063 w 238125"/>
                <a:gd name="connsiteY1" fmla="*/ 238125 h 238125"/>
                <a:gd name="connsiteX2" fmla="*/ 0 w 238125"/>
                <a:gd name="connsiteY2" fmla="*/ 119063 h 238125"/>
                <a:gd name="connsiteX3" fmla="*/ 119063 w 238125"/>
                <a:gd name="connsiteY3" fmla="*/ 0 h 238125"/>
                <a:gd name="connsiteX4" fmla="*/ 238125 w 238125"/>
                <a:gd name="connsiteY4" fmla="*/ 119063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38125" y="119063"/>
                  </a:moveTo>
                  <a:cubicBezTo>
                    <a:pt x="238125" y="184819"/>
                    <a:pt x="184819" y="238125"/>
                    <a:pt x="119063" y="238125"/>
                  </a:cubicBezTo>
                  <a:cubicBezTo>
                    <a:pt x="53306" y="238125"/>
                    <a:pt x="0" y="184819"/>
                    <a:pt x="0" y="119063"/>
                  </a:cubicBezTo>
                  <a:cubicBezTo>
                    <a:pt x="0" y="53306"/>
                    <a:pt x="53306" y="0"/>
                    <a:pt x="119063" y="0"/>
                  </a:cubicBezTo>
                  <a:cubicBezTo>
                    <a:pt x="184819" y="0"/>
                    <a:pt x="238125" y="53306"/>
                    <a:pt x="238125" y="119063"/>
                  </a:cubicBezTo>
                  <a:close/>
                </a:path>
              </a:pathLst>
            </a:custGeom>
            <a:grpFill/>
            <a:ln w="9525" cap="flat">
              <a:noFill/>
              <a:prstDash val="solid"/>
              <a:miter/>
            </a:ln>
          </p:spPr>
          <p:txBody>
            <a:bodyPr rtlCol="0" anchor="ctr"/>
            <a:lstStyle/>
            <a:p>
              <a:endParaRPr lang="it-IT" sz="1013"/>
            </a:p>
          </p:txBody>
        </p:sp>
        <p:sp>
          <p:nvSpPr>
            <p:cNvPr id="1440" name="Figura a mano libera 1439">
              <a:extLst>
                <a:ext uri="{FF2B5EF4-FFF2-40B4-BE49-F238E27FC236}">
                  <a16:creationId xmlns:a16="http://schemas.microsoft.com/office/drawing/2014/main" id="{271A9C2F-844E-EF43-9D81-35B5D03DD65B}"/>
                </a:ext>
              </a:extLst>
            </p:cNvPr>
            <p:cNvSpPr/>
            <p:nvPr/>
          </p:nvSpPr>
          <p:spPr>
            <a:xfrm>
              <a:off x="6187796" y="5548553"/>
              <a:ext cx="590550" cy="485775"/>
            </a:xfrm>
            <a:custGeom>
              <a:avLst/>
              <a:gdLst>
                <a:gd name="connsiteX0" fmla="*/ 381207 w 590550"/>
                <a:gd name="connsiteY0" fmla="*/ 261938 h 485775"/>
                <a:gd name="connsiteX1" fmla="*/ 381207 w 590550"/>
                <a:gd name="connsiteY1" fmla="*/ 264795 h 485775"/>
                <a:gd name="connsiteX2" fmla="*/ 324057 w 590550"/>
                <a:gd name="connsiteY2" fmla="*/ 328613 h 485775"/>
                <a:gd name="connsiteX3" fmla="*/ 331677 w 590550"/>
                <a:gd name="connsiteY3" fmla="*/ 355283 h 485775"/>
                <a:gd name="connsiteX4" fmla="*/ 293577 w 590550"/>
                <a:gd name="connsiteY4" fmla="*/ 360998 h 485775"/>
                <a:gd name="connsiteX5" fmla="*/ 256429 w 590550"/>
                <a:gd name="connsiteY5" fmla="*/ 355283 h 485775"/>
                <a:gd name="connsiteX6" fmla="*/ 255477 w 590550"/>
                <a:gd name="connsiteY6" fmla="*/ 283845 h 485775"/>
                <a:gd name="connsiteX7" fmla="*/ 209757 w 590550"/>
                <a:gd name="connsiteY7" fmla="*/ 257175 h 485775"/>
                <a:gd name="connsiteX8" fmla="*/ 209757 w 590550"/>
                <a:gd name="connsiteY8" fmla="*/ 238125 h 485775"/>
                <a:gd name="connsiteX9" fmla="*/ 381207 w 590550"/>
                <a:gd name="connsiteY9" fmla="*/ 238125 h 485775"/>
                <a:gd name="connsiteX10" fmla="*/ 381207 w 590550"/>
                <a:gd name="connsiteY10" fmla="*/ 261938 h 485775"/>
                <a:gd name="connsiteX11" fmla="*/ 564087 w 590550"/>
                <a:gd name="connsiteY11" fmla="*/ 87630 h 485775"/>
                <a:gd name="connsiteX12" fmla="*/ 400257 w 590550"/>
                <a:gd name="connsiteY12" fmla="*/ 1905 h 485775"/>
                <a:gd name="connsiteX13" fmla="*/ 388827 w 590550"/>
                <a:gd name="connsiteY13" fmla="*/ 0 h 485775"/>
                <a:gd name="connsiteX14" fmla="*/ 209757 w 590550"/>
                <a:gd name="connsiteY14" fmla="*/ 0 h 485775"/>
                <a:gd name="connsiteX15" fmla="*/ 196422 w 590550"/>
                <a:gd name="connsiteY15" fmla="*/ 1905 h 485775"/>
                <a:gd name="connsiteX16" fmla="*/ 24972 w 590550"/>
                <a:gd name="connsiteY16" fmla="*/ 97155 h 485775"/>
                <a:gd name="connsiteX17" fmla="*/ 2112 w 590550"/>
                <a:gd name="connsiteY17" fmla="*/ 145733 h 485775"/>
                <a:gd name="connsiteX18" fmla="*/ 38307 w 590550"/>
                <a:gd name="connsiteY18" fmla="*/ 171450 h 485775"/>
                <a:gd name="connsiteX19" fmla="*/ 51642 w 590550"/>
                <a:gd name="connsiteY19" fmla="*/ 169545 h 485775"/>
                <a:gd name="connsiteX20" fmla="*/ 171657 w 590550"/>
                <a:gd name="connsiteY20" fmla="*/ 106680 h 485775"/>
                <a:gd name="connsiteX21" fmla="*/ 171657 w 590550"/>
                <a:gd name="connsiteY21" fmla="*/ 266700 h 485775"/>
                <a:gd name="connsiteX22" fmla="*/ 93552 w 590550"/>
                <a:gd name="connsiteY22" fmla="*/ 320992 h 485775"/>
                <a:gd name="connsiteX23" fmla="*/ 83074 w 590550"/>
                <a:gd name="connsiteY23" fmla="*/ 372428 h 485775"/>
                <a:gd name="connsiteX24" fmla="*/ 149749 w 590550"/>
                <a:gd name="connsiteY24" fmla="*/ 477203 h 485775"/>
                <a:gd name="connsiteX25" fmla="*/ 202137 w 590550"/>
                <a:gd name="connsiteY25" fmla="*/ 488633 h 485775"/>
                <a:gd name="connsiteX26" fmla="*/ 213567 w 590550"/>
                <a:gd name="connsiteY26" fmla="*/ 436245 h 485775"/>
                <a:gd name="connsiteX27" fmla="*/ 181182 w 590550"/>
                <a:gd name="connsiteY27" fmla="*/ 383858 h 485775"/>
                <a:gd name="connsiteX28" fmla="*/ 202137 w 590550"/>
                <a:gd name="connsiteY28" fmla="*/ 383858 h 485775"/>
                <a:gd name="connsiteX29" fmla="*/ 222139 w 590550"/>
                <a:gd name="connsiteY29" fmla="*/ 381000 h 485775"/>
                <a:gd name="connsiteX30" fmla="*/ 292624 w 590550"/>
                <a:gd name="connsiteY30" fmla="*/ 399098 h 485775"/>
                <a:gd name="connsiteX31" fmla="*/ 362157 w 590550"/>
                <a:gd name="connsiteY31" fmla="*/ 382905 h 485775"/>
                <a:gd name="connsiteX32" fmla="*/ 388827 w 590550"/>
                <a:gd name="connsiteY32" fmla="*/ 387667 h 485775"/>
                <a:gd name="connsiteX33" fmla="*/ 405972 w 590550"/>
                <a:gd name="connsiteY33" fmla="*/ 386715 h 485775"/>
                <a:gd name="connsiteX34" fmla="*/ 371682 w 590550"/>
                <a:gd name="connsiteY34" fmla="*/ 434340 h 485775"/>
                <a:gd name="connsiteX35" fmla="*/ 380254 w 590550"/>
                <a:gd name="connsiteY35" fmla="*/ 487680 h 485775"/>
                <a:gd name="connsiteX36" fmla="*/ 433594 w 590550"/>
                <a:gd name="connsiteY36" fmla="*/ 479108 h 485775"/>
                <a:gd name="connsiteX37" fmla="*/ 509794 w 590550"/>
                <a:gd name="connsiteY37" fmla="*/ 374333 h 485775"/>
                <a:gd name="connsiteX38" fmla="*/ 511699 w 590550"/>
                <a:gd name="connsiteY38" fmla="*/ 370523 h 485775"/>
                <a:gd name="connsiteX39" fmla="*/ 497412 w 590550"/>
                <a:gd name="connsiteY39" fmla="*/ 318135 h 485775"/>
                <a:gd name="connsiteX40" fmla="*/ 419307 w 590550"/>
                <a:gd name="connsiteY40" fmla="*/ 274320 h 485775"/>
                <a:gd name="connsiteX41" fmla="*/ 419307 w 590550"/>
                <a:gd name="connsiteY41" fmla="*/ 102870 h 485775"/>
                <a:gd name="connsiteX42" fmla="*/ 541227 w 590550"/>
                <a:gd name="connsiteY42" fmla="*/ 160973 h 485775"/>
                <a:gd name="connsiteX43" fmla="*/ 552657 w 590550"/>
                <a:gd name="connsiteY43" fmla="*/ 162877 h 485775"/>
                <a:gd name="connsiteX44" fmla="*/ 588852 w 590550"/>
                <a:gd name="connsiteY44" fmla="*/ 136208 h 485775"/>
                <a:gd name="connsiteX45" fmla="*/ 564087 w 590550"/>
                <a:gd name="connsiteY45" fmla="*/ 8763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90550" h="485775">
                  <a:moveTo>
                    <a:pt x="381207" y="261938"/>
                  </a:moveTo>
                  <a:cubicBezTo>
                    <a:pt x="381207" y="262890"/>
                    <a:pt x="381207" y="263843"/>
                    <a:pt x="381207" y="264795"/>
                  </a:cubicBezTo>
                  <a:cubicBezTo>
                    <a:pt x="347869" y="267653"/>
                    <a:pt x="323104" y="295275"/>
                    <a:pt x="324057" y="328613"/>
                  </a:cubicBezTo>
                  <a:cubicBezTo>
                    <a:pt x="324057" y="338138"/>
                    <a:pt x="326914" y="347663"/>
                    <a:pt x="331677" y="355283"/>
                  </a:cubicBezTo>
                  <a:cubicBezTo>
                    <a:pt x="321199" y="359092"/>
                    <a:pt x="307864" y="360998"/>
                    <a:pt x="293577" y="360998"/>
                  </a:cubicBezTo>
                  <a:cubicBezTo>
                    <a:pt x="278337" y="360998"/>
                    <a:pt x="265954" y="359092"/>
                    <a:pt x="256429" y="355283"/>
                  </a:cubicBezTo>
                  <a:cubicBezTo>
                    <a:pt x="270717" y="334328"/>
                    <a:pt x="270717" y="305753"/>
                    <a:pt x="255477" y="283845"/>
                  </a:cubicBezTo>
                  <a:cubicBezTo>
                    <a:pt x="244047" y="268605"/>
                    <a:pt x="227854" y="259080"/>
                    <a:pt x="209757" y="257175"/>
                  </a:cubicBezTo>
                  <a:lnTo>
                    <a:pt x="209757" y="238125"/>
                  </a:lnTo>
                  <a:lnTo>
                    <a:pt x="381207" y="238125"/>
                  </a:lnTo>
                  <a:lnTo>
                    <a:pt x="381207" y="261938"/>
                  </a:lnTo>
                  <a:close/>
                  <a:moveTo>
                    <a:pt x="564087" y="87630"/>
                  </a:moveTo>
                  <a:lnTo>
                    <a:pt x="400257" y="1905"/>
                  </a:lnTo>
                  <a:cubicBezTo>
                    <a:pt x="396447" y="952"/>
                    <a:pt x="392637" y="0"/>
                    <a:pt x="388827" y="0"/>
                  </a:cubicBezTo>
                  <a:lnTo>
                    <a:pt x="209757" y="0"/>
                  </a:lnTo>
                  <a:cubicBezTo>
                    <a:pt x="204994" y="0"/>
                    <a:pt x="201184" y="952"/>
                    <a:pt x="196422" y="1905"/>
                  </a:cubicBezTo>
                  <a:lnTo>
                    <a:pt x="24972" y="97155"/>
                  </a:lnTo>
                  <a:cubicBezTo>
                    <a:pt x="4969" y="104775"/>
                    <a:pt x="-4556" y="126682"/>
                    <a:pt x="2112" y="145733"/>
                  </a:cubicBezTo>
                  <a:cubicBezTo>
                    <a:pt x="7827" y="161925"/>
                    <a:pt x="23067" y="171450"/>
                    <a:pt x="38307" y="171450"/>
                  </a:cubicBezTo>
                  <a:cubicBezTo>
                    <a:pt x="43069" y="171450"/>
                    <a:pt x="46879" y="170498"/>
                    <a:pt x="51642" y="169545"/>
                  </a:cubicBezTo>
                  <a:lnTo>
                    <a:pt x="171657" y="106680"/>
                  </a:lnTo>
                  <a:cubicBezTo>
                    <a:pt x="171657" y="106680"/>
                    <a:pt x="171657" y="263843"/>
                    <a:pt x="171657" y="266700"/>
                  </a:cubicBezTo>
                  <a:cubicBezTo>
                    <a:pt x="169752" y="267653"/>
                    <a:pt x="93552" y="320992"/>
                    <a:pt x="93552" y="320992"/>
                  </a:cubicBezTo>
                  <a:cubicBezTo>
                    <a:pt x="77359" y="332423"/>
                    <a:pt x="72597" y="355283"/>
                    <a:pt x="83074" y="372428"/>
                  </a:cubicBezTo>
                  <a:lnTo>
                    <a:pt x="149749" y="477203"/>
                  </a:lnTo>
                  <a:cubicBezTo>
                    <a:pt x="161179" y="495300"/>
                    <a:pt x="184992" y="500063"/>
                    <a:pt x="202137" y="488633"/>
                  </a:cubicBezTo>
                  <a:cubicBezTo>
                    <a:pt x="219282" y="477203"/>
                    <a:pt x="224997" y="453390"/>
                    <a:pt x="213567" y="436245"/>
                  </a:cubicBezTo>
                  <a:lnTo>
                    <a:pt x="181182" y="383858"/>
                  </a:lnTo>
                  <a:lnTo>
                    <a:pt x="202137" y="383858"/>
                  </a:lnTo>
                  <a:cubicBezTo>
                    <a:pt x="208804" y="383858"/>
                    <a:pt x="215472" y="382905"/>
                    <a:pt x="222139" y="381000"/>
                  </a:cubicBezTo>
                  <a:cubicBezTo>
                    <a:pt x="239284" y="392430"/>
                    <a:pt x="262144" y="399098"/>
                    <a:pt x="292624" y="399098"/>
                  </a:cubicBezTo>
                  <a:cubicBezTo>
                    <a:pt x="321199" y="399098"/>
                    <a:pt x="344059" y="392430"/>
                    <a:pt x="362157" y="382905"/>
                  </a:cubicBezTo>
                  <a:cubicBezTo>
                    <a:pt x="369777" y="386715"/>
                    <a:pt x="379302" y="387667"/>
                    <a:pt x="388827" y="387667"/>
                  </a:cubicBezTo>
                  <a:lnTo>
                    <a:pt x="405972" y="386715"/>
                  </a:lnTo>
                  <a:lnTo>
                    <a:pt x="371682" y="434340"/>
                  </a:lnTo>
                  <a:cubicBezTo>
                    <a:pt x="359299" y="451485"/>
                    <a:pt x="363109" y="475298"/>
                    <a:pt x="380254" y="487680"/>
                  </a:cubicBezTo>
                  <a:cubicBezTo>
                    <a:pt x="397399" y="500063"/>
                    <a:pt x="421212" y="496253"/>
                    <a:pt x="433594" y="479108"/>
                  </a:cubicBezTo>
                  <a:lnTo>
                    <a:pt x="509794" y="374333"/>
                  </a:lnTo>
                  <a:cubicBezTo>
                    <a:pt x="510747" y="373380"/>
                    <a:pt x="511699" y="372428"/>
                    <a:pt x="511699" y="370523"/>
                  </a:cubicBezTo>
                  <a:cubicBezTo>
                    <a:pt x="522177" y="352425"/>
                    <a:pt x="515509" y="328613"/>
                    <a:pt x="497412" y="318135"/>
                  </a:cubicBezTo>
                  <a:lnTo>
                    <a:pt x="419307" y="274320"/>
                  </a:lnTo>
                  <a:cubicBezTo>
                    <a:pt x="419307" y="270510"/>
                    <a:pt x="419307" y="102870"/>
                    <a:pt x="419307" y="102870"/>
                  </a:cubicBezTo>
                  <a:lnTo>
                    <a:pt x="541227" y="160973"/>
                  </a:lnTo>
                  <a:cubicBezTo>
                    <a:pt x="545037" y="161925"/>
                    <a:pt x="548847" y="162877"/>
                    <a:pt x="552657" y="162877"/>
                  </a:cubicBezTo>
                  <a:cubicBezTo>
                    <a:pt x="568849" y="162877"/>
                    <a:pt x="584089" y="152400"/>
                    <a:pt x="588852" y="136208"/>
                  </a:cubicBezTo>
                  <a:cubicBezTo>
                    <a:pt x="595519" y="115252"/>
                    <a:pt x="584089" y="94298"/>
                    <a:pt x="564087" y="87630"/>
                  </a:cubicBezTo>
                  <a:close/>
                </a:path>
              </a:pathLst>
            </a:custGeom>
            <a:grpFill/>
            <a:ln w="9525" cap="flat">
              <a:noFill/>
              <a:prstDash val="solid"/>
              <a:miter/>
            </a:ln>
          </p:spPr>
          <p:txBody>
            <a:bodyPr rtlCol="0" anchor="ctr"/>
            <a:lstStyle/>
            <a:p>
              <a:endParaRPr lang="it-IT" sz="1013"/>
            </a:p>
          </p:txBody>
        </p:sp>
      </p:grpSp>
      <p:grpSp>
        <p:nvGrpSpPr>
          <p:cNvPr id="1441" name="Elemento grafico 1300" descr="Donna con passeggino">
            <a:extLst>
              <a:ext uri="{FF2B5EF4-FFF2-40B4-BE49-F238E27FC236}">
                <a16:creationId xmlns:a16="http://schemas.microsoft.com/office/drawing/2014/main" id="{C1E078A6-4C40-0341-8E0D-B10108EA64AA}"/>
              </a:ext>
            </a:extLst>
          </p:cNvPr>
          <p:cNvGrpSpPr/>
          <p:nvPr/>
        </p:nvGrpSpPr>
        <p:grpSpPr>
          <a:xfrm>
            <a:off x="2981047" y="2907141"/>
            <a:ext cx="218517" cy="218517"/>
            <a:chOff x="6176078" y="5365178"/>
            <a:chExt cx="914400" cy="914400"/>
          </a:xfrm>
          <a:solidFill>
            <a:schemeClr val="accent3"/>
          </a:solidFill>
        </p:grpSpPr>
        <p:sp>
          <p:nvSpPr>
            <p:cNvPr id="1442" name="Figura a mano libera 1441">
              <a:extLst>
                <a:ext uri="{FF2B5EF4-FFF2-40B4-BE49-F238E27FC236}">
                  <a16:creationId xmlns:a16="http://schemas.microsoft.com/office/drawing/2014/main" id="{65A23421-A4E3-6849-B0D2-9022208CAAD2}"/>
                </a:ext>
              </a:extLst>
            </p:cNvPr>
            <p:cNvSpPr/>
            <p:nvPr/>
          </p:nvSpPr>
          <p:spPr>
            <a:xfrm>
              <a:off x="6842828" y="6108128"/>
              <a:ext cx="95250" cy="95250"/>
            </a:xfrm>
            <a:custGeom>
              <a:avLst/>
              <a:gdLst>
                <a:gd name="connsiteX0" fmla="*/ 47625 w 95250"/>
                <a:gd name="connsiteY0" fmla="*/ 28575 h 95250"/>
                <a:gd name="connsiteX1" fmla="*/ 66675 w 95250"/>
                <a:gd name="connsiteY1" fmla="*/ 47625 h 95250"/>
                <a:gd name="connsiteX2" fmla="*/ 47625 w 95250"/>
                <a:gd name="connsiteY2" fmla="*/ 66675 h 95250"/>
                <a:gd name="connsiteX3" fmla="*/ 28575 w 95250"/>
                <a:gd name="connsiteY3" fmla="*/ 47625 h 95250"/>
                <a:gd name="connsiteX4" fmla="*/ 47625 w 95250"/>
                <a:gd name="connsiteY4" fmla="*/ 28575 h 95250"/>
                <a:gd name="connsiteX5" fmla="*/ 47625 w 95250"/>
                <a:gd name="connsiteY5" fmla="*/ 0 h 95250"/>
                <a:gd name="connsiteX6" fmla="*/ 0 w 95250"/>
                <a:gd name="connsiteY6" fmla="*/ 47625 h 95250"/>
                <a:gd name="connsiteX7" fmla="*/ 47625 w 95250"/>
                <a:gd name="connsiteY7" fmla="*/ 95250 h 95250"/>
                <a:gd name="connsiteX8" fmla="*/ 95250 w 95250"/>
                <a:gd name="connsiteY8" fmla="*/ 47625 h 95250"/>
                <a:gd name="connsiteX9" fmla="*/ 47625 w 95250"/>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95250">
                  <a:moveTo>
                    <a:pt x="47625" y="28575"/>
                  </a:moveTo>
                  <a:cubicBezTo>
                    <a:pt x="58146" y="28575"/>
                    <a:pt x="66675" y="37104"/>
                    <a:pt x="66675" y="47625"/>
                  </a:cubicBezTo>
                  <a:cubicBezTo>
                    <a:pt x="66675" y="58146"/>
                    <a:pt x="58146" y="66675"/>
                    <a:pt x="47625" y="66675"/>
                  </a:cubicBezTo>
                  <a:cubicBezTo>
                    <a:pt x="37104" y="66675"/>
                    <a:pt x="28575" y="58146"/>
                    <a:pt x="28575" y="47625"/>
                  </a:cubicBezTo>
                  <a:cubicBezTo>
                    <a:pt x="28575" y="37104"/>
                    <a:pt x="37104" y="28575"/>
                    <a:pt x="47625" y="28575"/>
                  </a:cubicBezTo>
                  <a:moveTo>
                    <a:pt x="47625" y="0"/>
                  </a:moveTo>
                  <a:cubicBezTo>
                    <a:pt x="21323" y="0"/>
                    <a:pt x="0" y="21323"/>
                    <a:pt x="0" y="47625"/>
                  </a:cubicBezTo>
                  <a:cubicBezTo>
                    <a:pt x="0" y="73927"/>
                    <a:pt x="21323" y="95250"/>
                    <a:pt x="47625" y="95250"/>
                  </a:cubicBezTo>
                  <a:cubicBezTo>
                    <a:pt x="73927" y="95250"/>
                    <a:pt x="95250" y="73927"/>
                    <a:pt x="95250" y="47625"/>
                  </a:cubicBezTo>
                  <a:cubicBezTo>
                    <a:pt x="95250" y="21323"/>
                    <a:pt x="73927" y="0"/>
                    <a:pt x="47625" y="0"/>
                  </a:cubicBezTo>
                  <a:close/>
                </a:path>
              </a:pathLst>
            </a:custGeom>
            <a:grpFill/>
            <a:ln w="9525" cap="flat">
              <a:noFill/>
              <a:prstDash val="solid"/>
              <a:miter/>
            </a:ln>
          </p:spPr>
          <p:txBody>
            <a:bodyPr rtlCol="0" anchor="ctr"/>
            <a:lstStyle/>
            <a:p>
              <a:endParaRPr lang="it-IT" sz="1013"/>
            </a:p>
          </p:txBody>
        </p:sp>
        <p:sp>
          <p:nvSpPr>
            <p:cNvPr id="1443" name="Figura a mano libera 1442">
              <a:extLst>
                <a:ext uri="{FF2B5EF4-FFF2-40B4-BE49-F238E27FC236}">
                  <a16:creationId xmlns:a16="http://schemas.microsoft.com/office/drawing/2014/main" id="{21056399-ABED-3846-A11E-05F1673C041B}"/>
                </a:ext>
              </a:extLst>
            </p:cNvPr>
            <p:cNvSpPr/>
            <p:nvPr/>
          </p:nvSpPr>
          <p:spPr>
            <a:xfrm>
              <a:off x="6690428" y="6108128"/>
              <a:ext cx="95250" cy="95250"/>
            </a:xfrm>
            <a:custGeom>
              <a:avLst/>
              <a:gdLst>
                <a:gd name="connsiteX0" fmla="*/ 47625 w 95250"/>
                <a:gd name="connsiteY0" fmla="*/ 28575 h 95250"/>
                <a:gd name="connsiteX1" fmla="*/ 66675 w 95250"/>
                <a:gd name="connsiteY1" fmla="*/ 47625 h 95250"/>
                <a:gd name="connsiteX2" fmla="*/ 47625 w 95250"/>
                <a:gd name="connsiteY2" fmla="*/ 66675 h 95250"/>
                <a:gd name="connsiteX3" fmla="*/ 28575 w 95250"/>
                <a:gd name="connsiteY3" fmla="*/ 47625 h 95250"/>
                <a:gd name="connsiteX4" fmla="*/ 47625 w 95250"/>
                <a:gd name="connsiteY4" fmla="*/ 28575 h 95250"/>
                <a:gd name="connsiteX5" fmla="*/ 47625 w 95250"/>
                <a:gd name="connsiteY5" fmla="*/ 0 h 95250"/>
                <a:gd name="connsiteX6" fmla="*/ 0 w 95250"/>
                <a:gd name="connsiteY6" fmla="*/ 47625 h 95250"/>
                <a:gd name="connsiteX7" fmla="*/ 47625 w 95250"/>
                <a:gd name="connsiteY7" fmla="*/ 95250 h 95250"/>
                <a:gd name="connsiteX8" fmla="*/ 95250 w 95250"/>
                <a:gd name="connsiteY8" fmla="*/ 47625 h 95250"/>
                <a:gd name="connsiteX9" fmla="*/ 47625 w 95250"/>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95250">
                  <a:moveTo>
                    <a:pt x="47625" y="28575"/>
                  </a:moveTo>
                  <a:cubicBezTo>
                    <a:pt x="58146" y="28575"/>
                    <a:pt x="66675" y="37104"/>
                    <a:pt x="66675" y="47625"/>
                  </a:cubicBezTo>
                  <a:cubicBezTo>
                    <a:pt x="66675" y="58146"/>
                    <a:pt x="58146" y="66675"/>
                    <a:pt x="47625" y="66675"/>
                  </a:cubicBezTo>
                  <a:cubicBezTo>
                    <a:pt x="37104" y="66675"/>
                    <a:pt x="28575" y="58146"/>
                    <a:pt x="28575" y="47625"/>
                  </a:cubicBezTo>
                  <a:cubicBezTo>
                    <a:pt x="28575" y="37104"/>
                    <a:pt x="37104" y="28575"/>
                    <a:pt x="47625" y="28575"/>
                  </a:cubicBezTo>
                  <a:moveTo>
                    <a:pt x="47625" y="0"/>
                  </a:moveTo>
                  <a:cubicBezTo>
                    <a:pt x="21323" y="0"/>
                    <a:pt x="0" y="21323"/>
                    <a:pt x="0" y="47625"/>
                  </a:cubicBezTo>
                  <a:cubicBezTo>
                    <a:pt x="0" y="73927"/>
                    <a:pt x="21323" y="95250"/>
                    <a:pt x="47625" y="95250"/>
                  </a:cubicBezTo>
                  <a:cubicBezTo>
                    <a:pt x="73927" y="95250"/>
                    <a:pt x="95250" y="73927"/>
                    <a:pt x="95250" y="47625"/>
                  </a:cubicBezTo>
                  <a:cubicBezTo>
                    <a:pt x="95250" y="21323"/>
                    <a:pt x="73927" y="0"/>
                    <a:pt x="47625" y="0"/>
                  </a:cubicBezTo>
                  <a:close/>
                </a:path>
              </a:pathLst>
            </a:custGeom>
            <a:grpFill/>
            <a:ln w="9525" cap="flat">
              <a:noFill/>
              <a:prstDash val="solid"/>
              <a:miter/>
            </a:ln>
          </p:spPr>
          <p:txBody>
            <a:bodyPr rtlCol="0" anchor="ctr"/>
            <a:lstStyle/>
            <a:p>
              <a:endParaRPr lang="it-IT" sz="1013"/>
            </a:p>
          </p:txBody>
        </p:sp>
        <p:sp>
          <p:nvSpPr>
            <p:cNvPr id="1444" name="Figura a mano libera 1443">
              <a:extLst>
                <a:ext uri="{FF2B5EF4-FFF2-40B4-BE49-F238E27FC236}">
                  <a16:creationId xmlns:a16="http://schemas.microsoft.com/office/drawing/2014/main" id="{BD2B7F76-3DE8-6345-A126-02185EEA3C3D}"/>
                </a:ext>
              </a:extLst>
            </p:cNvPr>
            <p:cNvSpPr/>
            <p:nvPr/>
          </p:nvSpPr>
          <p:spPr>
            <a:xfrm>
              <a:off x="6271821" y="5593764"/>
              <a:ext cx="714375" cy="609600"/>
            </a:xfrm>
            <a:custGeom>
              <a:avLst/>
              <a:gdLst>
                <a:gd name="connsiteX0" fmla="*/ 493187 w 714375"/>
                <a:gd name="connsiteY0" fmla="*/ 352439 h 609600"/>
                <a:gd name="connsiteX1" fmla="*/ 397937 w 714375"/>
                <a:gd name="connsiteY1" fmla="*/ 257189 h 609600"/>
                <a:gd name="connsiteX2" fmla="*/ 357170 w 714375"/>
                <a:gd name="connsiteY2" fmla="*/ 257189 h 609600"/>
                <a:gd name="connsiteX3" fmla="*/ 307069 w 714375"/>
                <a:gd name="connsiteY3" fmla="*/ 67451 h 609600"/>
                <a:gd name="connsiteX4" fmla="*/ 297544 w 714375"/>
                <a:gd name="connsiteY4" fmla="*/ 51449 h 609600"/>
                <a:gd name="connsiteX5" fmla="*/ 231917 w 714375"/>
                <a:gd name="connsiteY5" fmla="*/ 9539 h 609600"/>
                <a:gd name="connsiteX6" fmla="*/ 180482 w 714375"/>
                <a:gd name="connsiteY6" fmla="*/ 14 h 609600"/>
                <a:gd name="connsiteX7" fmla="*/ 129047 w 714375"/>
                <a:gd name="connsiteY7" fmla="*/ 8586 h 609600"/>
                <a:gd name="connsiteX8" fmla="*/ 63324 w 714375"/>
                <a:gd name="connsiteY8" fmla="*/ 50496 h 609600"/>
                <a:gd name="connsiteX9" fmla="*/ 53799 w 714375"/>
                <a:gd name="connsiteY9" fmla="*/ 67451 h 609600"/>
                <a:gd name="connsiteX10" fmla="*/ 935 w 714375"/>
                <a:gd name="connsiteY10" fmla="*/ 267952 h 609600"/>
                <a:gd name="connsiteX11" fmla="*/ 21319 w 714375"/>
                <a:gd name="connsiteY11" fmla="*/ 302813 h 609600"/>
                <a:gd name="connsiteX12" fmla="*/ 28558 w 714375"/>
                <a:gd name="connsiteY12" fmla="*/ 303766 h 609600"/>
                <a:gd name="connsiteX13" fmla="*/ 56657 w 714375"/>
                <a:gd name="connsiteY13" fmla="*/ 282525 h 609600"/>
                <a:gd name="connsiteX14" fmla="*/ 104282 w 714375"/>
                <a:gd name="connsiteY14" fmla="*/ 100598 h 609600"/>
                <a:gd name="connsiteX15" fmla="*/ 104282 w 714375"/>
                <a:gd name="connsiteY15" fmla="*/ 158891 h 609600"/>
                <a:gd name="connsiteX16" fmla="*/ 44846 w 714375"/>
                <a:gd name="connsiteY16" fmla="*/ 381014 h 609600"/>
                <a:gd name="connsiteX17" fmla="*/ 104282 w 714375"/>
                <a:gd name="connsiteY17" fmla="*/ 381014 h 609600"/>
                <a:gd name="connsiteX18" fmla="*/ 104282 w 714375"/>
                <a:gd name="connsiteY18" fmla="*/ 609614 h 609600"/>
                <a:gd name="connsiteX19" fmla="*/ 161432 w 714375"/>
                <a:gd name="connsiteY19" fmla="*/ 609614 h 609600"/>
                <a:gd name="connsiteX20" fmla="*/ 161432 w 714375"/>
                <a:gd name="connsiteY20" fmla="*/ 381014 h 609600"/>
                <a:gd name="connsiteX21" fmla="*/ 199532 w 714375"/>
                <a:gd name="connsiteY21" fmla="*/ 381014 h 609600"/>
                <a:gd name="connsiteX22" fmla="*/ 199532 w 714375"/>
                <a:gd name="connsiteY22" fmla="*/ 609614 h 609600"/>
                <a:gd name="connsiteX23" fmla="*/ 256682 w 714375"/>
                <a:gd name="connsiteY23" fmla="*/ 609614 h 609600"/>
                <a:gd name="connsiteX24" fmla="*/ 256682 w 714375"/>
                <a:gd name="connsiteY24" fmla="*/ 381014 h 609600"/>
                <a:gd name="connsiteX25" fmla="*/ 305831 w 714375"/>
                <a:gd name="connsiteY25" fmla="*/ 381014 h 609600"/>
                <a:gd name="connsiteX26" fmla="*/ 256682 w 714375"/>
                <a:gd name="connsiteY26" fmla="*/ 197276 h 609600"/>
                <a:gd name="connsiteX27" fmla="*/ 256682 w 714375"/>
                <a:gd name="connsiteY27" fmla="*/ 100598 h 609600"/>
                <a:gd name="connsiteX28" fmla="*/ 304307 w 714375"/>
                <a:gd name="connsiteY28" fmla="*/ 282525 h 609600"/>
                <a:gd name="connsiteX29" fmla="*/ 332882 w 714375"/>
                <a:gd name="connsiteY29" fmla="*/ 303766 h 609600"/>
                <a:gd name="connsiteX30" fmla="*/ 340121 w 714375"/>
                <a:gd name="connsiteY30" fmla="*/ 302813 h 609600"/>
                <a:gd name="connsiteX31" fmla="*/ 352598 w 714375"/>
                <a:gd name="connsiteY31" fmla="*/ 295289 h 609600"/>
                <a:gd name="connsiteX32" fmla="*/ 382126 w 714375"/>
                <a:gd name="connsiteY32" fmla="*/ 295289 h 609600"/>
                <a:gd name="connsiteX33" fmla="*/ 439276 w 714375"/>
                <a:gd name="connsiteY33" fmla="*/ 352439 h 609600"/>
                <a:gd name="connsiteX34" fmla="*/ 361457 w 714375"/>
                <a:gd name="connsiteY34" fmla="*/ 352439 h 609600"/>
                <a:gd name="connsiteX35" fmla="*/ 361457 w 714375"/>
                <a:gd name="connsiteY35" fmla="*/ 447689 h 609600"/>
                <a:gd name="connsiteX36" fmla="*/ 409082 w 714375"/>
                <a:gd name="connsiteY36" fmla="*/ 495314 h 609600"/>
                <a:gd name="connsiteX37" fmla="*/ 675782 w 714375"/>
                <a:gd name="connsiteY37" fmla="*/ 495314 h 609600"/>
                <a:gd name="connsiteX38" fmla="*/ 723407 w 714375"/>
                <a:gd name="connsiteY38" fmla="*/ 447689 h 609600"/>
                <a:gd name="connsiteX39" fmla="*/ 723407 w 714375"/>
                <a:gd name="connsiteY39" fmla="*/ 35243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14375" h="609600">
                  <a:moveTo>
                    <a:pt x="493187" y="352439"/>
                  </a:moveTo>
                  <a:lnTo>
                    <a:pt x="397937" y="257189"/>
                  </a:lnTo>
                  <a:lnTo>
                    <a:pt x="357170" y="257189"/>
                  </a:lnTo>
                  <a:lnTo>
                    <a:pt x="307069" y="67451"/>
                  </a:lnTo>
                  <a:cubicBezTo>
                    <a:pt x="305267" y="61411"/>
                    <a:pt x="301994" y="55913"/>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1" y="61234"/>
                    <a:pt x="53799" y="67451"/>
                  </a:cubicBezTo>
                  <a:lnTo>
                    <a:pt x="935" y="267952"/>
                  </a:lnTo>
                  <a:cubicBezTo>
                    <a:pt x="-3051" y="283206"/>
                    <a:pt x="6070" y="298806"/>
                    <a:pt x="21319" y="302813"/>
                  </a:cubicBezTo>
                  <a:cubicBezTo>
                    <a:pt x="23678" y="303456"/>
                    <a:pt x="26113" y="303777"/>
                    <a:pt x="28558" y="303766"/>
                  </a:cubicBezTo>
                  <a:cubicBezTo>
                    <a:pt x="41693" y="303987"/>
                    <a:pt x="53287" y="295223"/>
                    <a:pt x="56657" y="282525"/>
                  </a:cubicBezTo>
                  <a:lnTo>
                    <a:pt x="104282" y="100598"/>
                  </a:lnTo>
                  <a:lnTo>
                    <a:pt x="104282" y="158891"/>
                  </a:lnTo>
                  <a:lnTo>
                    <a:pt x="44846" y="381014"/>
                  </a:lnTo>
                  <a:lnTo>
                    <a:pt x="104282" y="381014"/>
                  </a:lnTo>
                  <a:lnTo>
                    <a:pt x="104282" y="609614"/>
                  </a:lnTo>
                  <a:lnTo>
                    <a:pt x="161432" y="609614"/>
                  </a:lnTo>
                  <a:lnTo>
                    <a:pt x="161432" y="381014"/>
                  </a:lnTo>
                  <a:lnTo>
                    <a:pt x="199532" y="381014"/>
                  </a:lnTo>
                  <a:lnTo>
                    <a:pt x="199532" y="609614"/>
                  </a:lnTo>
                  <a:lnTo>
                    <a:pt x="256682" y="609614"/>
                  </a:lnTo>
                  <a:lnTo>
                    <a:pt x="256682" y="381014"/>
                  </a:lnTo>
                  <a:lnTo>
                    <a:pt x="305831" y="381014"/>
                  </a:lnTo>
                  <a:lnTo>
                    <a:pt x="256682" y="197276"/>
                  </a:lnTo>
                  <a:lnTo>
                    <a:pt x="256682" y="100598"/>
                  </a:lnTo>
                  <a:lnTo>
                    <a:pt x="304307" y="282525"/>
                  </a:lnTo>
                  <a:cubicBezTo>
                    <a:pt x="307718" y="295399"/>
                    <a:pt x="319571" y="304210"/>
                    <a:pt x="332882" y="303766"/>
                  </a:cubicBezTo>
                  <a:cubicBezTo>
                    <a:pt x="335327" y="303777"/>
                    <a:pt x="337761" y="303456"/>
                    <a:pt x="340121" y="302813"/>
                  </a:cubicBezTo>
                  <a:cubicBezTo>
                    <a:pt x="344860" y="301426"/>
                    <a:pt x="349159" y="298833"/>
                    <a:pt x="352598" y="295289"/>
                  </a:cubicBezTo>
                  <a:lnTo>
                    <a:pt x="382126" y="295289"/>
                  </a:lnTo>
                  <a:lnTo>
                    <a:pt x="439276" y="352439"/>
                  </a:lnTo>
                  <a:lnTo>
                    <a:pt x="361457" y="352439"/>
                  </a:lnTo>
                  <a:lnTo>
                    <a:pt x="361457" y="447689"/>
                  </a:lnTo>
                  <a:cubicBezTo>
                    <a:pt x="361457" y="473991"/>
                    <a:pt x="382779" y="495314"/>
                    <a:pt x="409082" y="495314"/>
                  </a:cubicBezTo>
                  <a:lnTo>
                    <a:pt x="675782" y="495314"/>
                  </a:lnTo>
                  <a:cubicBezTo>
                    <a:pt x="702084" y="495314"/>
                    <a:pt x="723407" y="473991"/>
                    <a:pt x="723407" y="447689"/>
                  </a:cubicBezTo>
                  <a:lnTo>
                    <a:pt x="723407" y="352439"/>
                  </a:lnTo>
                  <a:close/>
                </a:path>
              </a:pathLst>
            </a:custGeom>
            <a:grpFill/>
            <a:ln w="9525" cap="flat">
              <a:noFill/>
              <a:prstDash val="solid"/>
              <a:miter/>
            </a:ln>
          </p:spPr>
          <p:txBody>
            <a:bodyPr rtlCol="0" anchor="ctr"/>
            <a:lstStyle/>
            <a:p>
              <a:endParaRPr lang="it-IT" sz="1013"/>
            </a:p>
          </p:txBody>
        </p:sp>
        <p:sp>
          <p:nvSpPr>
            <p:cNvPr id="1445" name="Figura a mano libera 1444">
              <a:extLst>
                <a:ext uri="{FF2B5EF4-FFF2-40B4-BE49-F238E27FC236}">
                  <a16:creationId xmlns:a16="http://schemas.microsoft.com/office/drawing/2014/main" id="{1E87D938-EF3A-EA46-90CA-BA8B3741E390}"/>
                </a:ext>
              </a:extLst>
            </p:cNvPr>
            <p:cNvSpPr/>
            <p:nvPr/>
          </p:nvSpPr>
          <p:spPr>
            <a:xfrm>
              <a:off x="6823778" y="5779611"/>
              <a:ext cx="171450" cy="142875"/>
            </a:xfrm>
            <a:custGeom>
              <a:avLst/>
              <a:gdLst>
                <a:gd name="connsiteX0" fmla="*/ 0 w 171450"/>
                <a:gd name="connsiteY0" fmla="*/ 147542 h 142875"/>
                <a:gd name="connsiteX1" fmla="*/ 171450 w 171450"/>
                <a:gd name="connsiteY1" fmla="*/ 147542 h 142875"/>
                <a:gd name="connsiteX2" fmla="*/ 23908 w 171450"/>
                <a:gd name="connsiteY2" fmla="*/ 0 h 142875"/>
                <a:gd name="connsiteX3" fmla="*/ 0 w 171450"/>
                <a:gd name="connsiteY3" fmla="*/ 2096 h 142875"/>
              </a:gdLst>
              <a:ahLst/>
              <a:cxnLst>
                <a:cxn ang="0">
                  <a:pos x="connsiteX0" y="connsiteY0"/>
                </a:cxn>
                <a:cxn ang="0">
                  <a:pos x="connsiteX1" y="connsiteY1"/>
                </a:cxn>
                <a:cxn ang="0">
                  <a:pos x="connsiteX2" y="connsiteY2"/>
                </a:cxn>
                <a:cxn ang="0">
                  <a:pos x="connsiteX3" y="connsiteY3"/>
                </a:cxn>
              </a:cxnLst>
              <a:rect l="l" t="t" r="r" b="b"/>
              <a:pathLst>
                <a:path w="171450" h="142875">
                  <a:moveTo>
                    <a:pt x="0" y="147542"/>
                  </a:moveTo>
                  <a:lnTo>
                    <a:pt x="171450" y="147542"/>
                  </a:lnTo>
                  <a:cubicBezTo>
                    <a:pt x="171450" y="66057"/>
                    <a:pt x="105393" y="0"/>
                    <a:pt x="23908" y="0"/>
                  </a:cubicBezTo>
                  <a:cubicBezTo>
                    <a:pt x="15893" y="23"/>
                    <a:pt x="7896" y="724"/>
                    <a:pt x="0" y="2096"/>
                  </a:cubicBezTo>
                  <a:close/>
                </a:path>
              </a:pathLst>
            </a:custGeom>
            <a:grpFill/>
            <a:ln w="9525" cap="flat">
              <a:noFill/>
              <a:prstDash val="solid"/>
              <a:miter/>
            </a:ln>
          </p:spPr>
          <p:txBody>
            <a:bodyPr rtlCol="0" anchor="ctr"/>
            <a:lstStyle/>
            <a:p>
              <a:endParaRPr lang="it-IT" sz="1013"/>
            </a:p>
          </p:txBody>
        </p:sp>
        <p:sp>
          <p:nvSpPr>
            <p:cNvPr id="1446" name="Figura a mano libera 1445">
              <a:extLst>
                <a:ext uri="{FF2B5EF4-FFF2-40B4-BE49-F238E27FC236}">
                  <a16:creationId xmlns:a16="http://schemas.microsoft.com/office/drawing/2014/main" id="{0C950AA6-69E8-BB46-8349-2F45D3D34967}"/>
                </a:ext>
              </a:extLst>
            </p:cNvPr>
            <p:cNvSpPr/>
            <p:nvPr/>
          </p:nvSpPr>
          <p:spPr>
            <a:xfrm>
              <a:off x="6385628" y="5441378"/>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1447" name="Elemento grafico 1302" descr="Camminare">
            <a:extLst>
              <a:ext uri="{FF2B5EF4-FFF2-40B4-BE49-F238E27FC236}">
                <a16:creationId xmlns:a16="http://schemas.microsoft.com/office/drawing/2014/main" id="{52ACD2BC-446E-E949-BF2A-28660646739C}"/>
              </a:ext>
            </a:extLst>
          </p:cNvPr>
          <p:cNvGrpSpPr/>
          <p:nvPr/>
        </p:nvGrpSpPr>
        <p:grpSpPr>
          <a:xfrm>
            <a:off x="3380204" y="2907141"/>
            <a:ext cx="218517" cy="218517"/>
            <a:chOff x="6326078" y="5515178"/>
            <a:chExt cx="914400" cy="914400"/>
          </a:xfrm>
          <a:solidFill>
            <a:schemeClr val="accent3"/>
          </a:solidFill>
        </p:grpSpPr>
        <p:sp>
          <p:nvSpPr>
            <p:cNvPr id="1448" name="Figura a mano libera 1447">
              <a:extLst>
                <a:ext uri="{FF2B5EF4-FFF2-40B4-BE49-F238E27FC236}">
                  <a16:creationId xmlns:a16="http://schemas.microsoft.com/office/drawing/2014/main" id="{31B22E0D-F8B0-7240-8B3D-72E6DF50EA09}"/>
                </a:ext>
              </a:extLst>
            </p:cNvPr>
            <p:cNvSpPr/>
            <p:nvPr/>
          </p:nvSpPr>
          <p:spPr>
            <a:xfrm>
              <a:off x="6754703" y="55628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49" name="Figura a mano libera 1448">
              <a:extLst>
                <a:ext uri="{FF2B5EF4-FFF2-40B4-BE49-F238E27FC236}">
                  <a16:creationId xmlns:a16="http://schemas.microsoft.com/office/drawing/2014/main" id="{94A7DD94-57C6-6C43-93A8-7019307307E6}"/>
                </a:ext>
              </a:extLst>
            </p:cNvPr>
            <p:cNvSpPr/>
            <p:nvPr/>
          </p:nvSpPr>
          <p:spPr>
            <a:xfrm>
              <a:off x="6516318" y="5734253"/>
              <a:ext cx="533400" cy="647700"/>
            </a:xfrm>
            <a:custGeom>
              <a:avLst/>
              <a:gdLst>
                <a:gd name="connsiteX0" fmla="*/ 507943 w 533400"/>
                <a:gd name="connsiteY0" fmla="*/ 201930 h 647700"/>
                <a:gd name="connsiteX1" fmla="*/ 409835 w 533400"/>
                <a:gd name="connsiteY1" fmla="*/ 169545 h 647700"/>
                <a:gd name="connsiteX2" fmla="*/ 353638 w 533400"/>
                <a:gd name="connsiteY2" fmla="*/ 40005 h 647700"/>
                <a:gd name="connsiteX3" fmla="*/ 286963 w 533400"/>
                <a:gd name="connsiteY3" fmla="*/ 0 h 647700"/>
                <a:gd name="connsiteX4" fmla="*/ 254578 w 533400"/>
                <a:gd name="connsiteY4" fmla="*/ 7620 h 647700"/>
                <a:gd name="connsiteX5" fmla="*/ 121228 w 533400"/>
                <a:gd name="connsiteY5" fmla="*/ 60007 h 647700"/>
                <a:gd name="connsiteX6" fmla="*/ 100273 w 533400"/>
                <a:gd name="connsiteY6" fmla="*/ 80963 h 647700"/>
                <a:gd name="connsiteX7" fmla="*/ 52648 w 533400"/>
                <a:gd name="connsiteY7" fmla="*/ 195263 h 647700"/>
                <a:gd name="connsiteX8" fmla="*/ 73603 w 533400"/>
                <a:gd name="connsiteY8" fmla="*/ 244793 h 647700"/>
                <a:gd name="connsiteX9" fmla="*/ 87890 w 533400"/>
                <a:gd name="connsiteY9" fmla="*/ 247650 h 647700"/>
                <a:gd name="connsiteX10" fmla="*/ 123133 w 533400"/>
                <a:gd name="connsiteY10" fmla="*/ 223838 h 647700"/>
                <a:gd name="connsiteX11" fmla="*/ 162185 w 533400"/>
                <a:gd name="connsiteY11" fmla="*/ 124777 h 647700"/>
                <a:gd name="connsiteX12" fmla="*/ 202190 w 533400"/>
                <a:gd name="connsiteY12" fmla="*/ 109538 h 647700"/>
                <a:gd name="connsiteX13" fmla="*/ 136468 w 533400"/>
                <a:gd name="connsiteY13" fmla="*/ 430530 h 647700"/>
                <a:gd name="connsiteX14" fmla="*/ 8833 w 533400"/>
                <a:gd name="connsiteY14" fmla="*/ 585788 h 647700"/>
                <a:gd name="connsiteX15" fmla="*/ 13595 w 533400"/>
                <a:gd name="connsiteY15" fmla="*/ 639128 h 647700"/>
                <a:gd name="connsiteX16" fmla="*/ 37408 w 533400"/>
                <a:gd name="connsiteY16" fmla="*/ 647700 h 647700"/>
                <a:gd name="connsiteX17" fmla="*/ 66935 w 533400"/>
                <a:gd name="connsiteY17" fmla="*/ 633413 h 647700"/>
                <a:gd name="connsiteX18" fmla="*/ 200285 w 533400"/>
                <a:gd name="connsiteY18" fmla="*/ 471488 h 647700"/>
                <a:gd name="connsiteX19" fmla="*/ 207905 w 533400"/>
                <a:gd name="connsiteY19" fmla="*/ 455295 h 647700"/>
                <a:gd name="connsiteX20" fmla="*/ 230765 w 533400"/>
                <a:gd name="connsiteY20" fmla="*/ 344805 h 647700"/>
                <a:gd name="connsiteX21" fmla="*/ 333635 w 533400"/>
                <a:gd name="connsiteY21" fmla="*/ 419100 h 647700"/>
                <a:gd name="connsiteX22" fmla="*/ 333635 w 533400"/>
                <a:gd name="connsiteY22" fmla="*/ 609600 h 647700"/>
                <a:gd name="connsiteX23" fmla="*/ 371735 w 533400"/>
                <a:gd name="connsiteY23" fmla="*/ 647700 h 647700"/>
                <a:gd name="connsiteX24" fmla="*/ 409835 w 533400"/>
                <a:gd name="connsiteY24" fmla="*/ 609600 h 647700"/>
                <a:gd name="connsiteX25" fmla="*/ 409835 w 533400"/>
                <a:gd name="connsiteY25" fmla="*/ 400050 h 647700"/>
                <a:gd name="connsiteX26" fmla="*/ 394595 w 533400"/>
                <a:gd name="connsiteY26" fmla="*/ 369570 h 647700"/>
                <a:gd name="connsiteX27" fmla="*/ 302203 w 533400"/>
                <a:gd name="connsiteY27" fmla="*/ 301943 h 647700"/>
                <a:gd name="connsiteX28" fmla="*/ 327920 w 533400"/>
                <a:gd name="connsiteY28" fmla="*/ 173355 h 647700"/>
                <a:gd name="connsiteX29" fmla="*/ 346018 w 533400"/>
                <a:gd name="connsiteY29" fmla="*/ 215265 h 647700"/>
                <a:gd name="connsiteX30" fmla="*/ 368878 w 533400"/>
                <a:gd name="connsiteY30" fmla="*/ 236220 h 647700"/>
                <a:gd name="connsiteX31" fmla="*/ 483178 w 533400"/>
                <a:gd name="connsiteY31" fmla="*/ 274320 h 647700"/>
                <a:gd name="connsiteX32" fmla="*/ 495560 w 533400"/>
                <a:gd name="connsiteY32" fmla="*/ 276225 h 647700"/>
                <a:gd name="connsiteX33" fmla="*/ 531755 w 533400"/>
                <a:gd name="connsiteY33" fmla="*/ 250508 h 647700"/>
                <a:gd name="connsiteX34" fmla="*/ 507943 w 533400"/>
                <a:gd name="connsiteY34" fmla="*/ 20193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647700">
                  <a:moveTo>
                    <a:pt x="507943" y="201930"/>
                  </a:moveTo>
                  <a:lnTo>
                    <a:pt x="409835" y="169545"/>
                  </a:lnTo>
                  <a:cubicBezTo>
                    <a:pt x="409835" y="169545"/>
                    <a:pt x="355543" y="43815"/>
                    <a:pt x="353638" y="40005"/>
                  </a:cubicBezTo>
                  <a:cubicBezTo>
                    <a:pt x="340303" y="16193"/>
                    <a:pt x="315538" y="0"/>
                    <a:pt x="286963" y="0"/>
                  </a:cubicBezTo>
                  <a:cubicBezTo>
                    <a:pt x="275533" y="0"/>
                    <a:pt x="264103" y="2857"/>
                    <a:pt x="254578" y="7620"/>
                  </a:cubicBezTo>
                  <a:lnTo>
                    <a:pt x="121228" y="60007"/>
                  </a:lnTo>
                  <a:cubicBezTo>
                    <a:pt x="111703" y="63818"/>
                    <a:pt x="104083" y="71438"/>
                    <a:pt x="100273" y="80963"/>
                  </a:cubicBezTo>
                  <a:lnTo>
                    <a:pt x="52648" y="195263"/>
                  </a:lnTo>
                  <a:cubicBezTo>
                    <a:pt x="45028" y="214313"/>
                    <a:pt x="53600" y="237173"/>
                    <a:pt x="73603" y="244793"/>
                  </a:cubicBezTo>
                  <a:cubicBezTo>
                    <a:pt x="78365" y="246698"/>
                    <a:pt x="83128" y="247650"/>
                    <a:pt x="87890" y="247650"/>
                  </a:cubicBezTo>
                  <a:cubicBezTo>
                    <a:pt x="103130" y="247650"/>
                    <a:pt x="117418" y="239077"/>
                    <a:pt x="123133" y="223838"/>
                  </a:cubicBezTo>
                  <a:lnTo>
                    <a:pt x="162185" y="124777"/>
                  </a:lnTo>
                  <a:lnTo>
                    <a:pt x="202190" y="109538"/>
                  </a:lnTo>
                  <a:lnTo>
                    <a:pt x="136468" y="430530"/>
                  </a:lnTo>
                  <a:lnTo>
                    <a:pt x="8833" y="585788"/>
                  </a:lnTo>
                  <a:cubicBezTo>
                    <a:pt x="-4502" y="601980"/>
                    <a:pt x="-2597" y="625793"/>
                    <a:pt x="13595" y="639128"/>
                  </a:cubicBezTo>
                  <a:cubicBezTo>
                    <a:pt x="20263" y="644843"/>
                    <a:pt x="28835" y="647700"/>
                    <a:pt x="37408" y="647700"/>
                  </a:cubicBezTo>
                  <a:cubicBezTo>
                    <a:pt x="48838" y="647700"/>
                    <a:pt x="59315" y="642938"/>
                    <a:pt x="66935" y="633413"/>
                  </a:cubicBezTo>
                  <a:lnTo>
                    <a:pt x="200285" y="471488"/>
                  </a:lnTo>
                  <a:cubicBezTo>
                    <a:pt x="204095" y="466725"/>
                    <a:pt x="206953" y="461010"/>
                    <a:pt x="207905" y="455295"/>
                  </a:cubicBezTo>
                  <a:lnTo>
                    <a:pt x="230765" y="344805"/>
                  </a:lnTo>
                  <a:lnTo>
                    <a:pt x="333635" y="419100"/>
                  </a:lnTo>
                  <a:lnTo>
                    <a:pt x="333635" y="609600"/>
                  </a:lnTo>
                  <a:cubicBezTo>
                    <a:pt x="333635" y="630555"/>
                    <a:pt x="350780" y="647700"/>
                    <a:pt x="371735" y="647700"/>
                  </a:cubicBezTo>
                  <a:cubicBezTo>
                    <a:pt x="392690" y="647700"/>
                    <a:pt x="409835" y="630555"/>
                    <a:pt x="409835" y="609600"/>
                  </a:cubicBezTo>
                  <a:lnTo>
                    <a:pt x="409835" y="400050"/>
                  </a:lnTo>
                  <a:cubicBezTo>
                    <a:pt x="409835" y="387668"/>
                    <a:pt x="404120" y="376238"/>
                    <a:pt x="394595" y="369570"/>
                  </a:cubicBezTo>
                  <a:lnTo>
                    <a:pt x="302203" y="301943"/>
                  </a:lnTo>
                  <a:lnTo>
                    <a:pt x="327920" y="173355"/>
                  </a:lnTo>
                  <a:lnTo>
                    <a:pt x="346018" y="215265"/>
                  </a:lnTo>
                  <a:cubicBezTo>
                    <a:pt x="350780" y="224790"/>
                    <a:pt x="358400" y="232410"/>
                    <a:pt x="368878" y="236220"/>
                  </a:cubicBezTo>
                  <a:lnTo>
                    <a:pt x="483178" y="274320"/>
                  </a:lnTo>
                  <a:cubicBezTo>
                    <a:pt x="486988" y="275273"/>
                    <a:pt x="490798" y="276225"/>
                    <a:pt x="495560" y="276225"/>
                  </a:cubicBezTo>
                  <a:cubicBezTo>
                    <a:pt x="511753" y="276225"/>
                    <a:pt x="526040" y="265748"/>
                    <a:pt x="531755" y="250508"/>
                  </a:cubicBezTo>
                  <a:cubicBezTo>
                    <a:pt x="538423" y="230505"/>
                    <a:pt x="527945" y="208598"/>
                    <a:pt x="507943" y="201930"/>
                  </a:cubicBezTo>
                  <a:close/>
                </a:path>
              </a:pathLst>
            </a:custGeom>
            <a:grpFill/>
            <a:ln w="9525" cap="flat">
              <a:noFill/>
              <a:prstDash val="solid"/>
              <a:miter/>
            </a:ln>
          </p:spPr>
          <p:txBody>
            <a:bodyPr rtlCol="0" anchor="ctr"/>
            <a:lstStyle/>
            <a:p>
              <a:endParaRPr lang="it-IT" sz="1013"/>
            </a:p>
          </p:txBody>
        </p:sp>
      </p:grpSp>
      <p:grpSp>
        <p:nvGrpSpPr>
          <p:cNvPr id="1659" name="Elemento grafico 1304" descr="Correre">
            <a:extLst>
              <a:ext uri="{FF2B5EF4-FFF2-40B4-BE49-F238E27FC236}">
                <a16:creationId xmlns:a16="http://schemas.microsoft.com/office/drawing/2014/main" id="{0AF0FD3F-7062-B548-A341-377853BA4D74}"/>
              </a:ext>
            </a:extLst>
          </p:cNvPr>
          <p:cNvGrpSpPr/>
          <p:nvPr/>
        </p:nvGrpSpPr>
        <p:grpSpPr>
          <a:xfrm>
            <a:off x="3779362" y="2907141"/>
            <a:ext cx="218517" cy="218517"/>
            <a:chOff x="6476078" y="5665178"/>
            <a:chExt cx="914400" cy="914400"/>
          </a:xfrm>
          <a:solidFill>
            <a:schemeClr val="accent3"/>
          </a:solidFill>
        </p:grpSpPr>
        <p:sp>
          <p:nvSpPr>
            <p:cNvPr id="1660" name="Figura a mano libera 1659">
              <a:extLst>
                <a:ext uri="{FF2B5EF4-FFF2-40B4-BE49-F238E27FC236}">
                  <a16:creationId xmlns:a16="http://schemas.microsoft.com/office/drawing/2014/main" id="{301416D9-6EA0-6E42-8CD6-EAC38AC64684}"/>
                </a:ext>
              </a:extLst>
            </p:cNvPr>
            <p:cNvSpPr/>
            <p:nvPr/>
          </p:nvSpPr>
          <p:spPr>
            <a:xfrm>
              <a:off x="7011383" y="57128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661" name="Figura a mano libera 1660">
              <a:extLst>
                <a:ext uri="{FF2B5EF4-FFF2-40B4-BE49-F238E27FC236}">
                  <a16:creationId xmlns:a16="http://schemas.microsoft.com/office/drawing/2014/main" id="{B28894D4-1ED7-4B40-B0EC-E467AF9591F7}"/>
                </a:ext>
              </a:extLst>
            </p:cNvPr>
            <p:cNvSpPr/>
            <p:nvPr/>
          </p:nvSpPr>
          <p:spPr>
            <a:xfrm>
              <a:off x="6573233" y="5874728"/>
              <a:ext cx="714375" cy="657225"/>
            </a:xfrm>
            <a:custGeom>
              <a:avLst/>
              <a:gdLst>
                <a:gd name="connsiteX0" fmla="*/ 699135 w 714375"/>
                <a:gd name="connsiteY0" fmla="*/ 19050 h 657225"/>
                <a:gd name="connsiteX1" fmla="*/ 647700 w 714375"/>
                <a:gd name="connsiteY1" fmla="*/ 35243 h 657225"/>
                <a:gd name="connsiteX2" fmla="*/ 614363 w 714375"/>
                <a:gd name="connsiteY2" fmla="*/ 98107 h 657225"/>
                <a:gd name="connsiteX3" fmla="*/ 467678 w 714375"/>
                <a:gd name="connsiteY3" fmla="*/ 5715 h 657225"/>
                <a:gd name="connsiteX4" fmla="*/ 447675 w 714375"/>
                <a:gd name="connsiteY4" fmla="*/ 0 h 657225"/>
                <a:gd name="connsiteX5" fmla="*/ 285750 w 714375"/>
                <a:gd name="connsiteY5" fmla="*/ 0 h 657225"/>
                <a:gd name="connsiteX6" fmla="*/ 252413 w 714375"/>
                <a:gd name="connsiteY6" fmla="*/ 20003 h 657225"/>
                <a:gd name="connsiteX7" fmla="*/ 190500 w 714375"/>
                <a:gd name="connsiteY7" fmla="*/ 134302 h 657225"/>
                <a:gd name="connsiteX8" fmla="*/ 205740 w 714375"/>
                <a:gd name="connsiteY8" fmla="*/ 185738 h 657225"/>
                <a:gd name="connsiteX9" fmla="*/ 223838 w 714375"/>
                <a:gd name="connsiteY9" fmla="*/ 190500 h 657225"/>
                <a:gd name="connsiteX10" fmla="*/ 257175 w 714375"/>
                <a:gd name="connsiteY10" fmla="*/ 170498 h 657225"/>
                <a:gd name="connsiteX11" fmla="*/ 308610 w 714375"/>
                <a:gd name="connsiteY11" fmla="*/ 76200 h 657225"/>
                <a:gd name="connsiteX12" fmla="*/ 364808 w 714375"/>
                <a:gd name="connsiteY12" fmla="*/ 76200 h 657225"/>
                <a:gd name="connsiteX13" fmla="*/ 196215 w 714375"/>
                <a:gd name="connsiteY13" fmla="*/ 390525 h 657225"/>
                <a:gd name="connsiteX14" fmla="*/ 38100 w 714375"/>
                <a:gd name="connsiteY14" fmla="*/ 390525 h 657225"/>
                <a:gd name="connsiteX15" fmla="*/ 0 w 714375"/>
                <a:gd name="connsiteY15" fmla="*/ 428625 h 657225"/>
                <a:gd name="connsiteX16" fmla="*/ 38100 w 714375"/>
                <a:gd name="connsiteY16" fmla="*/ 466725 h 657225"/>
                <a:gd name="connsiteX17" fmla="*/ 219075 w 714375"/>
                <a:gd name="connsiteY17" fmla="*/ 466725 h 657225"/>
                <a:gd name="connsiteX18" fmla="*/ 252413 w 714375"/>
                <a:gd name="connsiteY18" fmla="*/ 446723 h 657225"/>
                <a:gd name="connsiteX19" fmla="*/ 319088 w 714375"/>
                <a:gd name="connsiteY19" fmla="*/ 323850 h 657225"/>
                <a:gd name="connsiteX20" fmla="*/ 428625 w 714375"/>
                <a:gd name="connsiteY20" fmla="*/ 425767 h 657225"/>
                <a:gd name="connsiteX21" fmla="*/ 420053 w 714375"/>
                <a:gd name="connsiteY21" fmla="*/ 617220 h 657225"/>
                <a:gd name="connsiteX22" fmla="*/ 455295 w 714375"/>
                <a:gd name="connsiteY22" fmla="*/ 657225 h 657225"/>
                <a:gd name="connsiteX23" fmla="*/ 457200 w 714375"/>
                <a:gd name="connsiteY23" fmla="*/ 657225 h 657225"/>
                <a:gd name="connsiteX24" fmla="*/ 495300 w 714375"/>
                <a:gd name="connsiteY24" fmla="*/ 621030 h 657225"/>
                <a:gd name="connsiteX25" fmla="*/ 504825 w 714375"/>
                <a:gd name="connsiteY25" fmla="*/ 411480 h 657225"/>
                <a:gd name="connsiteX26" fmla="*/ 492443 w 714375"/>
                <a:gd name="connsiteY26" fmla="*/ 381953 h 657225"/>
                <a:gd name="connsiteX27" fmla="*/ 400050 w 714375"/>
                <a:gd name="connsiteY27" fmla="*/ 296228 h 657225"/>
                <a:gd name="connsiteX28" fmla="*/ 497205 w 714375"/>
                <a:gd name="connsiteY28" fmla="*/ 115252 h 657225"/>
                <a:gd name="connsiteX29" fmla="*/ 607695 w 714375"/>
                <a:gd name="connsiteY29" fmla="*/ 184785 h 657225"/>
                <a:gd name="connsiteX30" fmla="*/ 638175 w 714375"/>
                <a:gd name="connsiteY30" fmla="*/ 189548 h 657225"/>
                <a:gd name="connsiteX31" fmla="*/ 661988 w 714375"/>
                <a:gd name="connsiteY31" fmla="*/ 170498 h 657225"/>
                <a:gd name="connsiteX32" fmla="*/ 714375 w 714375"/>
                <a:gd name="connsiteY32" fmla="*/ 70485 h 657225"/>
                <a:gd name="connsiteX33" fmla="*/ 699135 w 714375"/>
                <a:gd name="connsiteY33" fmla="*/ 1905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14375" h="657225">
                  <a:moveTo>
                    <a:pt x="699135" y="19050"/>
                  </a:moveTo>
                  <a:cubicBezTo>
                    <a:pt x="680085" y="9525"/>
                    <a:pt x="657225" y="16193"/>
                    <a:pt x="647700" y="35243"/>
                  </a:cubicBezTo>
                  <a:lnTo>
                    <a:pt x="614363" y="98107"/>
                  </a:lnTo>
                  <a:lnTo>
                    <a:pt x="467678" y="5715"/>
                  </a:lnTo>
                  <a:cubicBezTo>
                    <a:pt x="461963" y="1905"/>
                    <a:pt x="455295" y="0"/>
                    <a:pt x="447675" y="0"/>
                  </a:cubicBezTo>
                  <a:lnTo>
                    <a:pt x="285750" y="0"/>
                  </a:lnTo>
                  <a:cubicBezTo>
                    <a:pt x="271463" y="0"/>
                    <a:pt x="259080" y="7620"/>
                    <a:pt x="252413" y="20003"/>
                  </a:cubicBezTo>
                  <a:lnTo>
                    <a:pt x="190500" y="134302"/>
                  </a:lnTo>
                  <a:cubicBezTo>
                    <a:pt x="180023" y="152400"/>
                    <a:pt x="187643" y="176213"/>
                    <a:pt x="205740" y="185738"/>
                  </a:cubicBezTo>
                  <a:cubicBezTo>
                    <a:pt x="211455" y="188595"/>
                    <a:pt x="218122" y="190500"/>
                    <a:pt x="223838" y="190500"/>
                  </a:cubicBezTo>
                  <a:cubicBezTo>
                    <a:pt x="237172" y="190500"/>
                    <a:pt x="250508" y="182880"/>
                    <a:pt x="257175" y="170498"/>
                  </a:cubicBezTo>
                  <a:lnTo>
                    <a:pt x="308610" y="76200"/>
                  </a:lnTo>
                  <a:lnTo>
                    <a:pt x="364808" y="76200"/>
                  </a:lnTo>
                  <a:lnTo>
                    <a:pt x="196215" y="390525"/>
                  </a:lnTo>
                  <a:lnTo>
                    <a:pt x="38100" y="390525"/>
                  </a:lnTo>
                  <a:cubicBezTo>
                    <a:pt x="17145" y="390525"/>
                    <a:pt x="0" y="407670"/>
                    <a:pt x="0" y="428625"/>
                  </a:cubicBezTo>
                  <a:cubicBezTo>
                    <a:pt x="0" y="449580"/>
                    <a:pt x="17145" y="466725"/>
                    <a:pt x="38100" y="466725"/>
                  </a:cubicBezTo>
                  <a:lnTo>
                    <a:pt x="219075" y="466725"/>
                  </a:lnTo>
                  <a:cubicBezTo>
                    <a:pt x="233363" y="466725"/>
                    <a:pt x="245745" y="459105"/>
                    <a:pt x="252413" y="446723"/>
                  </a:cubicBezTo>
                  <a:lnTo>
                    <a:pt x="319088" y="323850"/>
                  </a:lnTo>
                  <a:lnTo>
                    <a:pt x="428625" y="425767"/>
                  </a:lnTo>
                  <a:lnTo>
                    <a:pt x="420053" y="617220"/>
                  </a:lnTo>
                  <a:cubicBezTo>
                    <a:pt x="418148" y="638175"/>
                    <a:pt x="434340" y="656273"/>
                    <a:pt x="455295" y="657225"/>
                  </a:cubicBezTo>
                  <a:cubicBezTo>
                    <a:pt x="456248" y="657225"/>
                    <a:pt x="456248" y="657225"/>
                    <a:pt x="457200" y="657225"/>
                  </a:cubicBezTo>
                  <a:cubicBezTo>
                    <a:pt x="477203" y="657225"/>
                    <a:pt x="494348" y="641033"/>
                    <a:pt x="495300" y="621030"/>
                  </a:cubicBezTo>
                  <a:lnTo>
                    <a:pt x="504825" y="411480"/>
                  </a:lnTo>
                  <a:cubicBezTo>
                    <a:pt x="505778" y="400050"/>
                    <a:pt x="501015" y="389573"/>
                    <a:pt x="492443" y="381953"/>
                  </a:cubicBezTo>
                  <a:lnTo>
                    <a:pt x="400050" y="296228"/>
                  </a:lnTo>
                  <a:lnTo>
                    <a:pt x="497205" y="115252"/>
                  </a:lnTo>
                  <a:lnTo>
                    <a:pt x="607695" y="184785"/>
                  </a:lnTo>
                  <a:cubicBezTo>
                    <a:pt x="616268" y="190500"/>
                    <a:pt x="627698" y="192405"/>
                    <a:pt x="638175" y="189548"/>
                  </a:cubicBezTo>
                  <a:cubicBezTo>
                    <a:pt x="648653" y="186690"/>
                    <a:pt x="657225" y="180023"/>
                    <a:pt x="661988" y="170498"/>
                  </a:cubicBezTo>
                  <a:lnTo>
                    <a:pt x="714375" y="70485"/>
                  </a:lnTo>
                  <a:cubicBezTo>
                    <a:pt x="724853" y="52388"/>
                    <a:pt x="718185" y="29528"/>
                    <a:pt x="699135" y="19050"/>
                  </a:cubicBezTo>
                  <a:close/>
                </a:path>
              </a:pathLst>
            </a:custGeom>
            <a:grpFill/>
            <a:ln w="9525" cap="flat">
              <a:noFill/>
              <a:prstDash val="solid"/>
              <a:miter/>
            </a:ln>
          </p:spPr>
          <p:txBody>
            <a:bodyPr rtlCol="0" anchor="ctr"/>
            <a:lstStyle/>
            <a:p>
              <a:endParaRPr lang="it-IT" sz="1013"/>
            </a:p>
          </p:txBody>
        </p:sp>
      </p:grpSp>
      <p:grpSp>
        <p:nvGrpSpPr>
          <p:cNvPr id="1662" name="Elemento grafico 1306" descr="Uomo con bastone">
            <a:extLst>
              <a:ext uri="{FF2B5EF4-FFF2-40B4-BE49-F238E27FC236}">
                <a16:creationId xmlns:a16="http://schemas.microsoft.com/office/drawing/2014/main" id="{3EDE0937-30E1-6944-AA4D-6B8F5A90865D}"/>
              </a:ext>
            </a:extLst>
          </p:cNvPr>
          <p:cNvGrpSpPr/>
          <p:nvPr/>
        </p:nvGrpSpPr>
        <p:grpSpPr>
          <a:xfrm>
            <a:off x="4178519" y="2907141"/>
            <a:ext cx="218517" cy="218517"/>
            <a:chOff x="6626078" y="5815178"/>
            <a:chExt cx="914400" cy="914400"/>
          </a:xfrm>
          <a:solidFill>
            <a:schemeClr val="accent3"/>
          </a:solidFill>
        </p:grpSpPr>
        <p:sp>
          <p:nvSpPr>
            <p:cNvPr id="1663" name="Figura a mano libera 1662">
              <a:extLst>
                <a:ext uri="{FF2B5EF4-FFF2-40B4-BE49-F238E27FC236}">
                  <a16:creationId xmlns:a16="http://schemas.microsoft.com/office/drawing/2014/main" id="{5ED6DE14-E9D6-8C4A-ABA3-2C2CDF43BE99}"/>
                </a:ext>
              </a:extLst>
            </p:cNvPr>
            <p:cNvSpPr/>
            <p:nvPr/>
          </p:nvSpPr>
          <p:spPr>
            <a:xfrm>
              <a:off x="6821277" y="6034253"/>
              <a:ext cx="523875" cy="647700"/>
            </a:xfrm>
            <a:custGeom>
              <a:avLst/>
              <a:gdLst>
                <a:gd name="connsiteX0" fmla="*/ 457264 w 523875"/>
                <a:gd name="connsiteY0" fmla="*/ 228600 h 647700"/>
                <a:gd name="connsiteX1" fmla="*/ 446786 w 523875"/>
                <a:gd name="connsiteY1" fmla="*/ 229552 h 647700"/>
                <a:gd name="connsiteX2" fmla="*/ 423926 w 523875"/>
                <a:gd name="connsiteY2" fmla="*/ 202883 h 647700"/>
                <a:gd name="connsiteX3" fmla="*/ 342964 w 523875"/>
                <a:gd name="connsiteY3" fmla="*/ 170498 h 647700"/>
                <a:gd name="connsiteX4" fmla="*/ 290576 w 523875"/>
                <a:gd name="connsiteY4" fmla="*/ 49530 h 647700"/>
                <a:gd name="connsiteX5" fmla="*/ 290576 w 523875"/>
                <a:gd name="connsiteY5" fmla="*/ 49530 h 647700"/>
                <a:gd name="connsiteX6" fmla="*/ 219139 w 523875"/>
                <a:gd name="connsiteY6" fmla="*/ 0 h 647700"/>
                <a:gd name="connsiteX7" fmla="*/ 174371 w 523875"/>
                <a:gd name="connsiteY7" fmla="*/ 14288 h 647700"/>
                <a:gd name="connsiteX8" fmla="*/ 174371 w 523875"/>
                <a:gd name="connsiteY8" fmla="*/ 14288 h 647700"/>
                <a:gd name="connsiteX9" fmla="*/ 45784 w 523875"/>
                <a:gd name="connsiteY9" fmla="*/ 100965 h 647700"/>
                <a:gd name="connsiteX10" fmla="*/ 29591 w 523875"/>
                <a:gd name="connsiteY10" fmla="*/ 123825 h 647700"/>
                <a:gd name="connsiteX11" fmla="*/ 1016 w 523875"/>
                <a:gd name="connsiteY11" fmla="*/ 247650 h 647700"/>
                <a:gd name="connsiteX12" fmla="*/ 29591 w 523875"/>
                <a:gd name="connsiteY12" fmla="*/ 293370 h 647700"/>
                <a:gd name="connsiteX13" fmla="*/ 38164 w 523875"/>
                <a:gd name="connsiteY13" fmla="*/ 294323 h 647700"/>
                <a:gd name="connsiteX14" fmla="*/ 75311 w 523875"/>
                <a:gd name="connsiteY14" fmla="*/ 264795 h 647700"/>
                <a:gd name="connsiteX15" fmla="*/ 100076 w 523875"/>
                <a:gd name="connsiteY15" fmla="*/ 156210 h 647700"/>
                <a:gd name="connsiteX16" fmla="*/ 123889 w 523875"/>
                <a:gd name="connsiteY16" fmla="*/ 140018 h 647700"/>
                <a:gd name="connsiteX17" fmla="*/ 113411 w 523875"/>
                <a:gd name="connsiteY17" fmla="*/ 264795 h 647700"/>
                <a:gd name="connsiteX18" fmla="*/ 103886 w 523875"/>
                <a:gd name="connsiteY18" fmla="*/ 431483 h 647700"/>
                <a:gd name="connsiteX19" fmla="*/ 66739 w 523875"/>
                <a:gd name="connsiteY19" fmla="*/ 600075 h 647700"/>
                <a:gd name="connsiteX20" fmla="*/ 95314 w 523875"/>
                <a:gd name="connsiteY20" fmla="*/ 645795 h 647700"/>
                <a:gd name="connsiteX21" fmla="*/ 103886 w 523875"/>
                <a:gd name="connsiteY21" fmla="*/ 646748 h 647700"/>
                <a:gd name="connsiteX22" fmla="*/ 141034 w 523875"/>
                <a:gd name="connsiteY22" fmla="*/ 617220 h 647700"/>
                <a:gd name="connsiteX23" fmla="*/ 179134 w 523875"/>
                <a:gd name="connsiteY23" fmla="*/ 445770 h 647700"/>
                <a:gd name="connsiteX24" fmla="*/ 180086 w 523875"/>
                <a:gd name="connsiteY24" fmla="*/ 440055 h 647700"/>
                <a:gd name="connsiteX25" fmla="*/ 184849 w 523875"/>
                <a:gd name="connsiteY25" fmla="*/ 346710 h 647700"/>
                <a:gd name="connsiteX26" fmla="*/ 246761 w 523875"/>
                <a:gd name="connsiteY26" fmla="*/ 415290 h 647700"/>
                <a:gd name="connsiteX27" fmla="*/ 255334 w 523875"/>
                <a:gd name="connsiteY27" fmla="*/ 592455 h 647700"/>
                <a:gd name="connsiteX28" fmla="*/ 293434 w 523875"/>
                <a:gd name="connsiteY28" fmla="*/ 628650 h 647700"/>
                <a:gd name="connsiteX29" fmla="*/ 295339 w 523875"/>
                <a:gd name="connsiteY29" fmla="*/ 628650 h 647700"/>
                <a:gd name="connsiteX30" fmla="*/ 331534 w 523875"/>
                <a:gd name="connsiteY30" fmla="*/ 588645 h 647700"/>
                <a:gd name="connsiteX31" fmla="*/ 322009 w 523875"/>
                <a:gd name="connsiteY31" fmla="*/ 398145 h 647700"/>
                <a:gd name="connsiteX32" fmla="*/ 312484 w 523875"/>
                <a:gd name="connsiteY32" fmla="*/ 374333 h 647700"/>
                <a:gd name="connsiteX33" fmla="*/ 245809 w 523875"/>
                <a:gd name="connsiteY33" fmla="*/ 300990 h 647700"/>
                <a:gd name="connsiteX34" fmla="*/ 245809 w 523875"/>
                <a:gd name="connsiteY34" fmla="*/ 146685 h 647700"/>
                <a:gd name="connsiteX35" fmla="*/ 246761 w 523875"/>
                <a:gd name="connsiteY35" fmla="*/ 145733 h 647700"/>
                <a:gd name="connsiteX36" fmla="*/ 277241 w 523875"/>
                <a:gd name="connsiteY36" fmla="*/ 215265 h 647700"/>
                <a:gd name="connsiteX37" fmla="*/ 298196 w 523875"/>
                <a:gd name="connsiteY37" fmla="*/ 235268 h 647700"/>
                <a:gd name="connsiteX38" fmla="*/ 392494 w 523875"/>
                <a:gd name="connsiteY38" fmla="*/ 273368 h 647700"/>
                <a:gd name="connsiteX39" fmla="*/ 388684 w 523875"/>
                <a:gd name="connsiteY39" fmla="*/ 295275 h 647700"/>
                <a:gd name="connsiteX40" fmla="*/ 413449 w 523875"/>
                <a:gd name="connsiteY40" fmla="*/ 346710 h 647700"/>
                <a:gd name="connsiteX41" fmla="*/ 414401 w 523875"/>
                <a:gd name="connsiteY41" fmla="*/ 347663 h 647700"/>
                <a:gd name="connsiteX42" fmla="*/ 426784 w 523875"/>
                <a:gd name="connsiteY42" fmla="*/ 352425 h 647700"/>
                <a:gd name="connsiteX43" fmla="*/ 445834 w 523875"/>
                <a:gd name="connsiteY43" fmla="*/ 333375 h 647700"/>
                <a:gd name="connsiteX44" fmla="*/ 438214 w 523875"/>
                <a:gd name="connsiteY44" fmla="*/ 318135 h 647700"/>
                <a:gd name="connsiteX45" fmla="*/ 428689 w 523875"/>
                <a:gd name="connsiteY45" fmla="*/ 295275 h 647700"/>
                <a:gd name="connsiteX46" fmla="*/ 457264 w 523875"/>
                <a:gd name="connsiteY46" fmla="*/ 266700 h 647700"/>
                <a:gd name="connsiteX47" fmla="*/ 485839 w 523875"/>
                <a:gd name="connsiteY47" fmla="*/ 295275 h 647700"/>
                <a:gd name="connsiteX48" fmla="*/ 485839 w 523875"/>
                <a:gd name="connsiteY48" fmla="*/ 355283 h 647700"/>
                <a:gd name="connsiteX49" fmla="*/ 485839 w 523875"/>
                <a:gd name="connsiteY49" fmla="*/ 381000 h 647700"/>
                <a:gd name="connsiteX50" fmla="*/ 485839 w 523875"/>
                <a:gd name="connsiteY50" fmla="*/ 628650 h 647700"/>
                <a:gd name="connsiteX51" fmla="*/ 504889 w 523875"/>
                <a:gd name="connsiteY51" fmla="*/ 647700 h 647700"/>
                <a:gd name="connsiteX52" fmla="*/ 523939 w 523875"/>
                <a:gd name="connsiteY52" fmla="*/ 628650 h 647700"/>
                <a:gd name="connsiteX53" fmla="*/ 523939 w 523875"/>
                <a:gd name="connsiteY53" fmla="*/ 295275 h 647700"/>
                <a:gd name="connsiteX54" fmla="*/ 457264 w 523875"/>
                <a:gd name="connsiteY54" fmla="*/ 2286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3875" h="647700">
                  <a:moveTo>
                    <a:pt x="457264" y="228600"/>
                  </a:moveTo>
                  <a:cubicBezTo>
                    <a:pt x="453454" y="228600"/>
                    <a:pt x="450596" y="228600"/>
                    <a:pt x="446786" y="229552"/>
                  </a:cubicBezTo>
                  <a:cubicBezTo>
                    <a:pt x="443929" y="218123"/>
                    <a:pt x="436309" y="207645"/>
                    <a:pt x="423926" y="202883"/>
                  </a:cubicBezTo>
                  <a:lnTo>
                    <a:pt x="342964" y="170498"/>
                  </a:lnTo>
                  <a:lnTo>
                    <a:pt x="290576" y="49530"/>
                  </a:lnTo>
                  <a:lnTo>
                    <a:pt x="290576" y="49530"/>
                  </a:lnTo>
                  <a:cubicBezTo>
                    <a:pt x="280099" y="20955"/>
                    <a:pt x="252476" y="0"/>
                    <a:pt x="219139" y="0"/>
                  </a:cubicBezTo>
                  <a:cubicBezTo>
                    <a:pt x="201994" y="0"/>
                    <a:pt x="186754" y="5715"/>
                    <a:pt x="174371" y="14288"/>
                  </a:cubicBezTo>
                  <a:lnTo>
                    <a:pt x="174371" y="14288"/>
                  </a:lnTo>
                  <a:lnTo>
                    <a:pt x="45784" y="100965"/>
                  </a:lnTo>
                  <a:cubicBezTo>
                    <a:pt x="38164" y="106680"/>
                    <a:pt x="32449" y="114300"/>
                    <a:pt x="29591" y="123825"/>
                  </a:cubicBezTo>
                  <a:lnTo>
                    <a:pt x="1016" y="247650"/>
                  </a:lnTo>
                  <a:cubicBezTo>
                    <a:pt x="-3746" y="268605"/>
                    <a:pt x="8636" y="288608"/>
                    <a:pt x="29591" y="293370"/>
                  </a:cubicBezTo>
                  <a:cubicBezTo>
                    <a:pt x="32449" y="294323"/>
                    <a:pt x="35306" y="294323"/>
                    <a:pt x="38164" y="294323"/>
                  </a:cubicBezTo>
                  <a:cubicBezTo>
                    <a:pt x="55309" y="294323"/>
                    <a:pt x="71501" y="281940"/>
                    <a:pt x="75311" y="264795"/>
                  </a:cubicBezTo>
                  <a:lnTo>
                    <a:pt x="100076" y="156210"/>
                  </a:lnTo>
                  <a:lnTo>
                    <a:pt x="123889" y="140018"/>
                  </a:lnTo>
                  <a:cubicBezTo>
                    <a:pt x="114364" y="204788"/>
                    <a:pt x="113411" y="256223"/>
                    <a:pt x="113411" y="264795"/>
                  </a:cubicBezTo>
                  <a:lnTo>
                    <a:pt x="103886" y="431483"/>
                  </a:lnTo>
                  <a:lnTo>
                    <a:pt x="66739" y="600075"/>
                  </a:lnTo>
                  <a:cubicBezTo>
                    <a:pt x="61976" y="621030"/>
                    <a:pt x="75311" y="641033"/>
                    <a:pt x="95314" y="645795"/>
                  </a:cubicBezTo>
                  <a:cubicBezTo>
                    <a:pt x="98171" y="646748"/>
                    <a:pt x="101029" y="646748"/>
                    <a:pt x="103886" y="646748"/>
                  </a:cubicBezTo>
                  <a:cubicBezTo>
                    <a:pt x="121031" y="646748"/>
                    <a:pt x="137224" y="634365"/>
                    <a:pt x="141034" y="617220"/>
                  </a:cubicBezTo>
                  <a:lnTo>
                    <a:pt x="179134" y="445770"/>
                  </a:lnTo>
                  <a:cubicBezTo>
                    <a:pt x="179134" y="443865"/>
                    <a:pt x="180086" y="441960"/>
                    <a:pt x="180086" y="440055"/>
                  </a:cubicBezTo>
                  <a:lnTo>
                    <a:pt x="184849" y="346710"/>
                  </a:lnTo>
                  <a:lnTo>
                    <a:pt x="246761" y="415290"/>
                  </a:lnTo>
                  <a:lnTo>
                    <a:pt x="255334" y="592455"/>
                  </a:lnTo>
                  <a:cubicBezTo>
                    <a:pt x="256286" y="612458"/>
                    <a:pt x="273431" y="628650"/>
                    <a:pt x="293434" y="628650"/>
                  </a:cubicBezTo>
                  <a:cubicBezTo>
                    <a:pt x="294386" y="628650"/>
                    <a:pt x="294386" y="628650"/>
                    <a:pt x="295339" y="628650"/>
                  </a:cubicBezTo>
                  <a:cubicBezTo>
                    <a:pt x="316294" y="627698"/>
                    <a:pt x="332486" y="609600"/>
                    <a:pt x="331534" y="588645"/>
                  </a:cubicBezTo>
                  <a:lnTo>
                    <a:pt x="322009" y="398145"/>
                  </a:lnTo>
                  <a:cubicBezTo>
                    <a:pt x="322009" y="389573"/>
                    <a:pt x="318199" y="381000"/>
                    <a:pt x="312484" y="374333"/>
                  </a:cubicBezTo>
                  <a:lnTo>
                    <a:pt x="245809" y="300990"/>
                  </a:lnTo>
                  <a:lnTo>
                    <a:pt x="245809" y="146685"/>
                  </a:lnTo>
                  <a:cubicBezTo>
                    <a:pt x="245809" y="146685"/>
                    <a:pt x="246761" y="146685"/>
                    <a:pt x="246761" y="145733"/>
                  </a:cubicBezTo>
                  <a:lnTo>
                    <a:pt x="277241" y="215265"/>
                  </a:lnTo>
                  <a:cubicBezTo>
                    <a:pt x="281051" y="224790"/>
                    <a:pt x="288671" y="231458"/>
                    <a:pt x="298196" y="235268"/>
                  </a:cubicBezTo>
                  <a:lnTo>
                    <a:pt x="392494" y="273368"/>
                  </a:lnTo>
                  <a:cubicBezTo>
                    <a:pt x="389636" y="280035"/>
                    <a:pt x="388684" y="287655"/>
                    <a:pt x="388684" y="295275"/>
                  </a:cubicBezTo>
                  <a:cubicBezTo>
                    <a:pt x="388684" y="316230"/>
                    <a:pt x="398209" y="334328"/>
                    <a:pt x="413449" y="346710"/>
                  </a:cubicBezTo>
                  <a:cubicBezTo>
                    <a:pt x="413449" y="346710"/>
                    <a:pt x="414401" y="347663"/>
                    <a:pt x="414401" y="347663"/>
                  </a:cubicBezTo>
                  <a:cubicBezTo>
                    <a:pt x="417259" y="350520"/>
                    <a:pt x="422021" y="352425"/>
                    <a:pt x="426784" y="352425"/>
                  </a:cubicBezTo>
                  <a:cubicBezTo>
                    <a:pt x="437261" y="352425"/>
                    <a:pt x="445834" y="343853"/>
                    <a:pt x="445834" y="333375"/>
                  </a:cubicBezTo>
                  <a:cubicBezTo>
                    <a:pt x="445834" y="326708"/>
                    <a:pt x="442976" y="320993"/>
                    <a:pt x="438214" y="318135"/>
                  </a:cubicBezTo>
                  <a:cubicBezTo>
                    <a:pt x="433451" y="312420"/>
                    <a:pt x="428689" y="304800"/>
                    <a:pt x="428689" y="295275"/>
                  </a:cubicBezTo>
                  <a:cubicBezTo>
                    <a:pt x="428689" y="279083"/>
                    <a:pt x="441071" y="266700"/>
                    <a:pt x="457264" y="266700"/>
                  </a:cubicBezTo>
                  <a:cubicBezTo>
                    <a:pt x="473456" y="266700"/>
                    <a:pt x="485839" y="279083"/>
                    <a:pt x="485839" y="295275"/>
                  </a:cubicBezTo>
                  <a:lnTo>
                    <a:pt x="485839" y="355283"/>
                  </a:lnTo>
                  <a:lnTo>
                    <a:pt x="485839" y="381000"/>
                  </a:lnTo>
                  <a:lnTo>
                    <a:pt x="485839" y="628650"/>
                  </a:lnTo>
                  <a:cubicBezTo>
                    <a:pt x="485839" y="639128"/>
                    <a:pt x="494411" y="647700"/>
                    <a:pt x="504889" y="647700"/>
                  </a:cubicBezTo>
                  <a:cubicBezTo>
                    <a:pt x="515366" y="647700"/>
                    <a:pt x="523939" y="639128"/>
                    <a:pt x="523939" y="628650"/>
                  </a:cubicBezTo>
                  <a:lnTo>
                    <a:pt x="523939" y="295275"/>
                  </a:lnTo>
                  <a:cubicBezTo>
                    <a:pt x="523939" y="258127"/>
                    <a:pt x="494411" y="228600"/>
                    <a:pt x="457264" y="228600"/>
                  </a:cubicBezTo>
                  <a:close/>
                </a:path>
              </a:pathLst>
            </a:custGeom>
            <a:grpFill/>
            <a:ln w="9525" cap="flat">
              <a:noFill/>
              <a:prstDash val="solid"/>
              <a:miter/>
            </a:ln>
          </p:spPr>
          <p:txBody>
            <a:bodyPr rtlCol="0" anchor="ctr"/>
            <a:lstStyle/>
            <a:p>
              <a:endParaRPr lang="it-IT" sz="1013"/>
            </a:p>
          </p:txBody>
        </p:sp>
        <p:sp>
          <p:nvSpPr>
            <p:cNvPr id="1664" name="Figura a mano libera 1663">
              <a:extLst>
                <a:ext uri="{FF2B5EF4-FFF2-40B4-BE49-F238E27FC236}">
                  <a16:creationId xmlns:a16="http://schemas.microsoft.com/office/drawing/2014/main" id="{12EE724A-557F-874A-AD7F-B165060D085A}"/>
                </a:ext>
              </a:extLst>
            </p:cNvPr>
            <p:cNvSpPr/>
            <p:nvPr/>
          </p:nvSpPr>
          <p:spPr>
            <a:xfrm>
              <a:off x="7016603" y="587232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65" name="Elemento grafico 1308" descr="Donna con bastone">
            <a:extLst>
              <a:ext uri="{FF2B5EF4-FFF2-40B4-BE49-F238E27FC236}">
                <a16:creationId xmlns:a16="http://schemas.microsoft.com/office/drawing/2014/main" id="{1D43FBBC-162B-FA4C-A8B0-0A04D9CF6071}"/>
              </a:ext>
            </a:extLst>
          </p:cNvPr>
          <p:cNvGrpSpPr/>
          <p:nvPr/>
        </p:nvGrpSpPr>
        <p:grpSpPr>
          <a:xfrm>
            <a:off x="4577677" y="2907141"/>
            <a:ext cx="218517" cy="218517"/>
            <a:chOff x="6776078" y="5965178"/>
            <a:chExt cx="914400" cy="914400"/>
          </a:xfrm>
          <a:solidFill>
            <a:schemeClr val="accent3"/>
          </a:solidFill>
        </p:grpSpPr>
        <p:sp>
          <p:nvSpPr>
            <p:cNvPr id="1666" name="Figura a mano libera 1665">
              <a:extLst>
                <a:ext uri="{FF2B5EF4-FFF2-40B4-BE49-F238E27FC236}">
                  <a16:creationId xmlns:a16="http://schemas.microsoft.com/office/drawing/2014/main" id="{7747A61B-2D34-B14A-A690-6CD4E529BAE7}"/>
                </a:ext>
              </a:extLst>
            </p:cNvPr>
            <p:cNvSpPr/>
            <p:nvPr/>
          </p:nvSpPr>
          <p:spPr>
            <a:xfrm>
              <a:off x="6975971" y="6184253"/>
              <a:ext cx="523875" cy="647700"/>
            </a:xfrm>
            <a:custGeom>
              <a:avLst/>
              <a:gdLst>
                <a:gd name="connsiteX0" fmla="*/ 457332 w 523875"/>
                <a:gd name="connsiteY0" fmla="*/ 228600 h 647700"/>
                <a:gd name="connsiteX1" fmla="*/ 446855 w 523875"/>
                <a:gd name="connsiteY1" fmla="*/ 229553 h 647700"/>
                <a:gd name="connsiteX2" fmla="*/ 423995 w 523875"/>
                <a:gd name="connsiteY2" fmla="*/ 202883 h 647700"/>
                <a:gd name="connsiteX3" fmla="*/ 343032 w 523875"/>
                <a:gd name="connsiteY3" fmla="*/ 170498 h 647700"/>
                <a:gd name="connsiteX4" fmla="*/ 290645 w 523875"/>
                <a:gd name="connsiteY4" fmla="*/ 49530 h 647700"/>
                <a:gd name="connsiteX5" fmla="*/ 219207 w 523875"/>
                <a:gd name="connsiteY5" fmla="*/ 0 h 647700"/>
                <a:gd name="connsiteX6" fmla="*/ 174440 w 523875"/>
                <a:gd name="connsiteY6" fmla="*/ 14288 h 647700"/>
                <a:gd name="connsiteX7" fmla="*/ 45757 w 523875"/>
                <a:gd name="connsiteY7" fmla="*/ 100965 h 647700"/>
                <a:gd name="connsiteX8" fmla="*/ 29565 w 523875"/>
                <a:gd name="connsiteY8" fmla="*/ 123825 h 647700"/>
                <a:gd name="connsiteX9" fmla="*/ 990 w 523875"/>
                <a:gd name="connsiteY9" fmla="*/ 247650 h 647700"/>
                <a:gd name="connsiteX10" fmla="*/ 29518 w 523875"/>
                <a:gd name="connsiteY10" fmla="*/ 293360 h 647700"/>
                <a:gd name="connsiteX11" fmla="*/ 29565 w 523875"/>
                <a:gd name="connsiteY11" fmla="*/ 293370 h 647700"/>
                <a:gd name="connsiteX12" fmla="*/ 38137 w 523875"/>
                <a:gd name="connsiteY12" fmla="*/ 294323 h 647700"/>
                <a:gd name="connsiteX13" fmla="*/ 75285 w 523875"/>
                <a:gd name="connsiteY13" fmla="*/ 264795 h 647700"/>
                <a:gd name="connsiteX14" fmla="*/ 100050 w 523875"/>
                <a:gd name="connsiteY14" fmla="*/ 156210 h 647700"/>
                <a:gd name="connsiteX15" fmla="*/ 123957 w 523875"/>
                <a:gd name="connsiteY15" fmla="*/ 140018 h 647700"/>
                <a:gd name="connsiteX16" fmla="*/ 118909 w 523875"/>
                <a:gd name="connsiteY16" fmla="*/ 180023 h 647700"/>
                <a:gd name="connsiteX17" fmla="*/ 35946 w 523875"/>
                <a:gd name="connsiteY17" fmla="*/ 428625 h 647700"/>
                <a:gd name="connsiteX18" fmla="*/ 104050 w 523875"/>
                <a:gd name="connsiteY18" fmla="*/ 428625 h 647700"/>
                <a:gd name="connsiteX19" fmla="*/ 104050 w 523875"/>
                <a:gd name="connsiteY19" fmla="*/ 431483 h 647700"/>
                <a:gd name="connsiteX20" fmla="*/ 66807 w 523875"/>
                <a:gd name="connsiteY20" fmla="*/ 600075 h 647700"/>
                <a:gd name="connsiteX21" fmla="*/ 95336 w 523875"/>
                <a:gd name="connsiteY21" fmla="*/ 645785 h 647700"/>
                <a:gd name="connsiteX22" fmla="*/ 95382 w 523875"/>
                <a:gd name="connsiteY22" fmla="*/ 645795 h 647700"/>
                <a:gd name="connsiteX23" fmla="*/ 103955 w 523875"/>
                <a:gd name="connsiteY23" fmla="*/ 646748 h 647700"/>
                <a:gd name="connsiteX24" fmla="*/ 141102 w 523875"/>
                <a:gd name="connsiteY24" fmla="*/ 617220 h 647700"/>
                <a:gd name="connsiteX25" fmla="*/ 179202 w 523875"/>
                <a:gd name="connsiteY25" fmla="*/ 445770 h 647700"/>
                <a:gd name="connsiteX26" fmla="*/ 180155 w 523875"/>
                <a:gd name="connsiteY26" fmla="*/ 440055 h 647700"/>
                <a:gd name="connsiteX27" fmla="*/ 181107 w 523875"/>
                <a:gd name="connsiteY27" fmla="*/ 428625 h 647700"/>
                <a:gd name="connsiteX28" fmla="*/ 223017 w 523875"/>
                <a:gd name="connsiteY28" fmla="*/ 428625 h 647700"/>
                <a:gd name="connsiteX29" fmla="*/ 232542 w 523875"/>
                <a:gd name="connsiteY29" fmla="*/ 593408 h 647700"/>
                <a:gd name="connsiteX30" fmla="*/ 270642 w 523875"/>
                <a:gd name="connsiteY30" fmla="*/ 629412 h 647700"/>
                <a:gd name="connsiteX31" fmla="*/ 272738 w 523875"/>
                <a:gd name="connsiteY31" fmla="*/ 629412 h 647700"/>
                <a:gd name="connsiteX32" fmla="*/ 308648 w 523875"/>
                <a:gd name="connsiteY32" fmla="*/ 589242 h 647700"/>
                <a:gd name="connsiteX33" fmla="*/ 308647 w 523875"/>
                <a:gd name="connsiteY33" fmla="*/ 589217 h 647700"/>
                <a:gd name="connsiteX34" fmla="*/ 299408 w 523875"/>
                <a:gd name="connsiteY34" fmla="*/ 428625 h 647700"/>
                <a:gd name="connsiteX35" fmla="*/ 331221 w 523875"/>
                <a:gd name="connsiteY35" fmla="*/ 428625 h 647700"/>
                <a:gd name="connsiteX36" fmla="*/ 245496 w 523875"/>
                <a:gd name="connsiteY36" fmla="*/ 172403 h 647700"/>
                <a:gd name="connsiteX37" fmla="*/ 246449 w 523875"/>
                <a:gd name="connsiteY37" fmla="*/ 145733 h 647700"/>
                <a:gd name="connsiteX38" fmla="*/ 276929 w 523875"/>
                <a:gd name="connsiteY38" fmla="*/ 215265 h 647700"/>
                <a:gd name="connsiteX39" fmla="*/ 297884 w 523875"/>
                <a:gd name="connsiteY39" fmla="*/ 235268 h 647700"/>
                <a:gd name="connsiteX40" fmla="*/ 392181 w 523875"/>
                <a:gd name="connsiteY40" fmla="*/ 273368 h 647700"/>
                <a:gd name="connsiteX41" fmla="*/ 388371 w 523875"/>
                <a:gd name="connsiteY41" fmla="*/ 295275 h 647700"/>
                <a:gd name="connsiteX42" fmla="*/ 413136 w 523875"/>
                <a:gd name="connsiteY42" fmla="*/ 346710 h 647700"/>
                <a:gd name="connsiteX43" fmla="*/ 414089 w 523875"/>
                <a:gd name="connsiteY43" fmla="*/ 347663 h 647700"/>
                <a:gd name="connsiteX44" fmla="*/ 426471 w 523875"/>
                <a:gd name="connsiteY44" fmla="*/ 352425 h 647700"/>
                <a:gd name="connsiteX45" fmla="*/ 445521 w 523875"/>
                <a:gd name="connsiteY45" fmla="*/ 333375 h 647700"/>
                <a:gd name="connsiteX46" fmla="*/ 437901 w 523875"/>
                <a:gd name="connsiteY46" fmla="*/ 318135 h 647700"/>
                <a:gd name="connsiteX47" fmla="*/ 428757 w 523875"/>
                <a:gd name="connsiteY47" fmla="*/ 295275 h 647700"/>
                <a:gd name="connsiteX48" fmla="*/ 457332 w 523875"/>
                <a:gd name="connsiteY48" fmla="*/ 266700 h 647700"/>
                <a:gd name="connsiteX49" fmla="*/ 485907 w 523875"/>
                <a:gd name="connsiteY49" fmla="*/ 295275 h 647700"/>
                <a:gd name="connsiteX50" fmla="*/ 485907 w 523875"/>
                <a:gd name="connsiteY50" fmla="*/ 628650 h 647700"/>
                <a:gd name="connsiteX51" fmla="*/ 504957 w 523875"/>
                <a:gd name="connsiteY51" fmla="*/ 647700 h 647700"/>
                <a:gd name="connsiteX52" fmla="*/ 524007 w 523875"/>
                <a:gd name="connsiteY52" fmla="*/ 628650 h 647700"/>
                <a:gd name="connsiteX53" fmla="*/ 524007 w 523875"/>
                <a:gd name="connsiteY53" fmla="*/ 295275 h 647700"/>
                <a:gd name="connsiteX54" fmla="*/ 457332 w 523875"/>
                <a:gd name="connsiteY54" fmla="*/ 2286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3875" h="647700">
                  <a:moveTo>
                    <a:pt x="457332" y="228600"/>
                  </a:moveTo>
                  <a:cubicBezTo>
                    <a:pt x="453813" y="228444"/>
                    <a:pt x="450289" y="228764"/>
                    <a:pt x="446855" y="229553"/>
                  </a:cubicBezTo>
                  <a:cubicBezTo>
                    <a:pt x="444032" y="217471"/>
                    <a:pt x="435503" y="207520"/>
                    <a:pt x="423995" y="202883"/>
                  </a:cubicBezTo>
                  <a:lnTo>
                    <a:pt x="343032" y="170498"/>
                  </a:lnTo>
                  <a:lnTo>
                    <a:pt x="290645" y="49530"/>
                  </a:lnTo>
                  <a:cubicBezTo>
                    <a:pt x="279508" y="19724"/>
                    <a:pt x="251026" y="-24"/>
                    <a:pt x="219207" y="0"/>
                  </a:cubicBezTo>
                  <a:cubicBezTo>
                    <a:pt x="203174" y="67"/>
                    <a:pt x="187547" y="5054"/>
                    <a:pt x="174440" y="14288"/>
                  </a:cubicBezTo>
                  <a:lnTo>
                    <a:pt x="45757" y="100965"/>
                  </a:lnTo>
                  <a:cubicBezTo>
                    <a:pt x="38019" y="106623"/>
                    <a:pt x="32334" y="114648"/>
                    <a:pt x="29565" y="123825"/>
                  </a:cubicBezTo>
                  <a:lnTo>
                    <a:pt x="990" y="247650"/>
                  </a:lnTo>
                  <a:cubicBezTo>
                    <a:pt x="-3755" y="268151"/>
                    <a:pt x="9018" y="288615"/>
                    <a:pt x="29518" y="293360"/>
                  </a:cubicBezTo>
                  <a:cubicBezTo>
                    <a:pt x="29534" y="293363"/>
                    <a:pt x="29549" y="293366"/>
                    <a:pt x="29565" y="293370"/>
                  </a:cubicBezTo>
                  <a:cubicBezTo>
                    <a:pt x="32351" y="294156"/>
                    <a:pt x="35246" y="294478"/>
                    <a:pt x="38137" y="294323"/>
                  </a:cubicBezTo>
                  <a:cubicBezTo>
                    <a:pt x="55813" y="294127"/>
                    <a:pt x="71106" y="281971"/>
                    <a:pt x="75285" y="264795"/>
                  </a:cubicBezTo>
                  <a:lnTo>
                    <a:pt x="100050" y="156210"/>
                  </a:lnTo>
                  <a:lnTo>
                    <a:pt x="123957" y="140018"/>
                  </a:lnTo>
                  <a:cubicBezTo>
                    <a:pt x="121957" y="154115"/>
                    <a:pt x="120243" y="167545"/>
                    <a:pt x="118909" y="180023"/>
                  </a:cubicBezTo>
                  <a:lnTo>
                    <a:pt x="35946" y="428625"/>
                  </a:lnTo>
                  <a:lnTo>
                    <a:pt x="104050" y="428625"/>
                  </a:lnTo>
                  <a:lnTo>
                    <a:pt x="104050" y="431483"/>
                  </a:lnTo>
                  <a:lnTo>
                    <a:pt x="66807" y="600075"/>
                  </a:lnTo>
                  <a:cubicBezTo>
                    <a:pt x="62063" y="620576"/>
                    <a:pt x="74836" y="641040"/>
                    <a:pt x="95336" y="645785"/>
                  </a:cubicBezTo>
                  <a:cubicBezTo>
                    <a:pt x="95352" y="645787"/>
                    <a:pt x="95367" y="645791"/>
                    <a:pt x="95382" y="645795"/>
                  </a:cubicBezTo>
                  <a:cubicBezTo>
                    <a:pt x="98168" y="646581"/>
                    <a:pt x="101064" y="646903"/>
                    <a:pt x="103955" y="646748"/>
                  </a:cubicBezTo>
                  <a:cubicBezTo>
                    <a:pt x="121630" y="646552"/>
                    <a:pt x="136924" y="634396"/>
                    <a:pt x="141102" y="617220"/>
                  </a:cubicBezTo>
                  <a:lnTo>
                    <a:pt x="179202" y="445770"/>
                  </a:lnTo>
                  <a:cubicBezTo>
                    <a:pt x="179202" y="443865"/>
                    <a:pt x="180155" y="441960"/>
                    <a:pt x="180155" y="440055"/>
                  </a:cubicBezTo>
                  <a:lnTo>
                    <a:pt x="181107" y="428625"/>
                  </a:lnTo>
                  <a:lnTo>
                    <a:pt x="223017" y="428625"/>
                  </a:lnTo>
                  <a:lnTo>
                    <a:pt x="232542" y="593408"/>
                  </a:lnTo>
                  <a:cubicBezTo>
                    <a:pt x="233656" y="613627"/>
                    <a:pt x="250392" y="629443"/>
                    <a:pt x="270642" y="629412"/>
                  </a:cubicBezTo>
                  <a:lnTo>
                    <a:pt x="272738" y="629412"/>
                  </a:lnTo>
                  <a:cubicBezTo>
                    <a:pt x="293747" y="628236"/>
                    <a:pt x="309824" y="610251"/>
                    <a:pt x="308648" y="589242"/>
                  </a:cubicBezTo>
                  <a:cubicBezTo>
                    <a:pt x="308648" y="589234"/>
                    <a:pt x="308647" y="589225"/>
                    <a:pt x="308647" y="589217"/>
                  </a:cubicBezTo>
                  <a:lnTo>
                    <a:pt x="299408" y="428625"/>
                  </a:lnTo>
                  <a:lnTo>
                    <a:pt x="331221" y="428625"/>
                  </a:lnTo>
                  <a:lnTo>
                    <a:pt x="245496" y="172403"/>
                  </a:lnTo>
                  <a:cubicBezTo>
                    <a:pt x="245496" y="172403"/>
                    <a:pt x="246449" y="146685"/>
                    <a:pt x="246449" y="145733"/>
                  </a:cubicBezTo>
                  <a:lnTo>
                    <a:pt x="276929" y="215265"/>
                  </a:lnTo>
                  <a:cubicBezTo>
                    <a:pt x="280815" y="224565"/>
                    <a:pt x="288412" y="231818"/>
                    <a:pt x="297884" y="235268"/>
                  </a:cubicBezTo>
                  <a:lnTo>
                    <a:pt x="392181" y="273368"/>
                  </a:lnTo>
                  <a:cubicBezTo>
                    <a:pt x="389457" y="280342"/>
                    <a:pt x="388162" y="287791"/>
                    <a:pt x="388371" y="295275"/>
                  </a:cubicBezTo>
                  <a:cubicBezTo>
                    <a:pt x="388332" y="315303"/>
                    <a:pt x="397455" y="334250"/>
                    <a:pt x="413136" y="346710"/>
                  </a:cubicBezTo>
                  <a:lnTo>
                    <a:pt x="414089" y="347663"/>
                  </a:lnTo>
                  <a:cubicBezTo>
                    <a:pt x="417464" y="350760"/>
                    <a:pt x="421890" y="352462"/>
                    <a:pt x="426471" y="352425"/>
                  </a:cubicBezTo>
                  <a:cubicBezTo>
                    <a:pt x="436993" y="352425"/>
                    <a:pt x="445521" y="343896"/>
                    <a:pt x="445521" y="333375"/>
                  </a:cubicBezTo>
                  <a:cubicBezTo>
                    <a:pt x="445825" y="327311"/>
                    <a:pt x="442935" y="321530"/>
                    <a:pt x="437901" y="318135"/>
                  </a:cubicBezTo>
                  <a:cubicBezTo>
                    <a:pt x="432255" y="311830"/>
                    <a:pt x="429016" y="303734"/>
                    <a:pt x="428757" y="295275"/>
                  </a:cubicBezTo>
                  <a:cubicBezTo>
                    <a:pt x="428757" y="279493"/>
                    <a:pt x="441550" y="266700"/>
                    <a:pt x="457332" y="266700"/>
                  </a:cubicBezTo>
                  <a:cubicBezTo>
                    <a:pt x="473114" y="266700"/>
                    <a:pt x="485907" y="279493"/>
                    <a:pt x="485907" y="295275"/>
                  </a:cubicBezTo>
                  <a:lnTo>
                    <a:pt x="485907" y="628650"/>
                  </a:lnTo>
                  <a:cubicBezTo>
                    <a:pt x="485907" y="639171"/>
                    <a:pt x="494436" y="647700"/>
                    <a:pt x="504957" y="647700"/>
                  </a:cubicBezTo>
                  <a:cubicBezTo>
                    <a:pt x="515479" y="647700"/>
                    <a:pt x="524007" y="639171"/>
                    <a:pt x="524007" y="628650"/>
                  </a:cubicBezTo>
                  <a:lnTo>
                    <a:pt x="524007" y="295275"/>
                  </a:lnTo>
                  <a:cubicBezTo>
                    <a:pt x="524007" y="258451"/>
                    <a:pt x="494156" y="228600"/>
                    <a:pt x="457332" y="228600"/>
                  </a:cubicBezTo>
                  <a:close/>
                </a:path>
              </a:pathLst>
            </a:custGeom>
            <a:grpFill/>
            <a:ln w="9525" cap="flat">
              <a:noFill/>
              <a:prstDash val="solid"/>
              <a:miter/>
            </a:ln>
          </p:spPr>
          <p:txBody>
            <a:bodyPr rtlCol="0" anchor="ctr"/>
            <a:lstStyle/>
            <a:p>
              <a:endParaRPr lang="it-IT" sz="1013"/>
            </a:p>
          </p:txBody>
        </p:sp>
        <p:sp>
          <p:nvSpPr>
            <p:cNvPr id="1667" name="Figura a mano libera 1666">
              <a:extLst>
                <a:ext uri="{FF2B5EF4-FFF2-40B4-BE49-F238E27FC236}">
                  <a16:creationId xmlns:a16="http://schemas.microsoft.com/office/drawing/2014/main" id="{5A3314B4-8B6E-6F4F-B5BF-1CB3E4D1D3E2}"/>
                </a:ext>
              </a:extLst>
            </p:cNvPr>
            <p:cNvSpPr/>
            <p:nvPr/>
          </p:nvSpPr>
          <p:spPr>
            <a:xfrm>
              <a:off x="7171366" y="602232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68" name="Elemento grafico 1310" descr="Persona che mangia">
            <a:extLst>
              <a:ext uri="{FF2B5EF4-FFF2-40B4-BE49-F238E27FC236}">
                <a16:creationId xmlns:a16="http://schemas.microsoft.com/office/drawing/2014/main" id="{FF15C44E-CECD-5F46-AB0C-C987085DF34B}"/>
              </a:ext>
            </a:extLst>
          </p:cNvPr>
          <p:cNvGrpSpPr/>
          <p:nvPr/>
        </p:nvGrpSpPr>
        <p:grpSpPr>
          <a:xfrm>
            <a:off x="4976834" y="2907141"/>
            <a:ext cx="218517" cy="218517"/>
            <a:chOff x="6926078" y="6115178"/>
            <a:chExt cx="914400" cy="914400"/>
          </a:xfrm>
          <a:solidFill>
            <a:schemeClr val="accent3"/>
          </a:solidFill>
        </p:grpSpPr>
        <p:sp>
          <p:nvSpPr>
            <p:cNvPr id="1669" name="Figura a mano libera 1668">
              <a:extLst>
                <a:ext uri="{FF2B5EF4-FFF2-40B4-BE49-F238E27FC236}">
                  <a16:creationId xmlns:a16="http://schemas.microsoft.com/office/drawing/2014/main" id="{90C0054A-1571-2747-AF2B-A29E8AD9990B}"/>
                </a:ext>
              </a:extLst>
            </p:cNvPr>
            <p:cNvSpPr/>
            <p:nvPr/>
          </p:nvSpPr>
          <p:spPr>
            <a:xfrm>
              <a:off x="7268978" y="6534278"/>
              <a:ext cx="476250" cy="371475"/>
            </a:xfrm>
            <a:custGeom>
              <a:avLst/>
              <a:gdLst>
                <a:gd name="connsiteX0" fmla="*/ 447675 w 476250"/>
                <a:gd name="connsiteY0" fmla="*/ 0 h 371475"/>
                <a:gd name="connsiteX1" fmla="*/ 28575 w 476250"/>
                <a:gd name="connsiteY1" fmla="*/ 0 h 371475"/>
                <a:gd name="connsiteX2" fmla="*/ 0 w 476250"/>
                <a:gd name="connsiteY2" fmla="*/ 28575 h 371475"/>
                <a:gd name="connsiteX3" fmla="*/ 28575 w 476250"/>
                <a:gd name="connsiteY3" fmla="*/ 57150 h 371475"/>
                <a:gd name="connsiteX4" fmla="*/ 209550 w 476250"/>
                <a:gd name="connsiteY4" fmla="*/ 57150 h 371475"/>
                <a:gd name="connsiteX5" fmla="*/ 209550 w 476250"/>
                <a:gd name="connsiteY5" fmla="*/ 314325 h 371475"/>
                <a:gd name="connsiteX6" fmla="*/ 152400 w 476250"/>
                <a:gd name="connsiteY6" fmla="*/ 314325 h 371475"/>
                <a:gd name="connsiteX7" fmla="*/ 152400 w 476250"/>
                <a:gd name="connsiteY7" fmla="*/ 371475 h 371475"/>
                <a:gd name="connsiteX8" fmla="*/ 323850 w 476250"/>
                <a:gd name="connsiteY8" fmla="*/ 371475 h 371475"/>
                <a:gd name="connsiteX9" fmla="*/ 323850 w 476250"/>
                <a:gd name="connsiteY9" fmla="*/ 314325 h 371475"/>
                <a:gd name="connsiteX10" fmla="*/ 266700 w 476250"/>
                <a:gd name="connsiteY10" fmla="*/ 314325 h 371475"/>
                <a:gd name="connsiteX11" fmla="*/ 266700 w 476250"/>
                <a:gd name="connsiteY11" fmla="*/ 57150 h 371475"/>
                <a:gd name="connsiteX12" fmla="*/ 447675 w 476250"/>
                <a:gd name="connsiteY12" fmla="*/ 57150 h 371475"/>
                <a:gd name="connsiteX13" fmla="*/ 476250 w 476250"/>
                <a:gd name="connsiteY13" fmla="*/ 28575 h 371475"/>
                <a:gd name="connsiteX14" fmla="*/ 447675 w 476250"/>
                <a:gd name="connsiteY14"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0" h="371475">
                  <a:moveTo>
                    <a:pt x="447675" y="0"/>
                  </a:moveTo>
                  <a:lnTo>
                    <a:pt x="28575" y="0"/>
                  </a:lnTo>
                  <a:cubicBezTo>
                    <a:pt x="12793" y="0"/>
                    <a:pt x="0" y="12793"/>
                    <a:pt x="0" y="28575"/>
                  </a:cubicBezTo>
                  <a:cubicBezTo>
                    <a:pt x="0" y="44357"/>
                    <a:pt x="12793" y="57150"/>
                    <a:pt x="28575" y="57150"/>
                  </a:cubicBezTo>
                  <a:lnTo>
                    <a:pt x="209550" y="57150"/>
                  </a:lnTo>
                  <a:lnTo>
                    <a:pt x="209550" y="314325"/>
                  </a:lnTo>
                  <a:lnTo>
                    <a:pt x="152400" y="314325"/>
                  </a:lnTo>
                  <a:lnTo>
                    <a:pt x="152400" y="371475"/>
                  </a:lnTo>
                  <a:lnTo>
                    <a:pt x="323850" y="371475"/>
                  </a:lnTo>
                  <a:lnTo>
                    <a:pt x="323850" y="314325"/>
                  </a:lnTo>
                  <a:lnTo>
                    <a:pt x="266700" y="314325"/>
                  </a:lnTo>
                  <a:lnTo>
                    <a:pt x="266700" y="57150"/>
                  </a:lnTo>
                  <a:lnTo>
                    <a:pt x="447675" y="57150"/>
                  </a:lnTo>
                  <a:cubicBezTo>
                    <a:pt x="463457" y="57150"/>
                    <a:pt x="476250" y="44357"/>
                    <a:pt x="476250" y="28575"/>
                  </a:cubicBezTo>
                  <a:cubicBezTo>
                    <a:pt x="476250" y="12793"/>
                    <a:pt x="463457" y="0"/>
                    <a:pt x="447675" y="0"/>
                  </a:cubicBezTo>
                  <a:close/>
                </a:path>
              </a:pathLst>
            </a:custGeom>
            <a:grpFill/>
            <a:ln w="9525" cap="flat">
              <a:noFill/>
              <a:prstDash val="solid"/>
              <a:miter/>
            </a:ln>
          </p:spPr>
          <p:txBody>
            <a:bodyPr rtlCol="0" anchor="ctr"/>
            <a:lstStyle/>
            <a:p>
              <a:endParaRPr lang="it-IT" sz="1013"/>
            </a:p>
          </p:txBody>
        </p:sp>
        <p:sp>
          <p:nvSpPr>
            <p:cNvPr id="1670" name="Figura a mano libera 1669">
              <a:extLst>
                <a:ext uri="{FF2B5EF4-FFF2-40B4-BE49-F238E27FC236}">
                  <a16:creationId xmlns:a16="http://schemas.microsoft.com/office/drawing/2014/main" id="{9EB3F214-CBBD-5C42-8A0D-A9050840CEC6}"/>
                </a:ext>
              </a:extLst>
            </p:cNvPr>
            <p:cNvSpPr/>
            <p:nvPr/>
          </p:nvSpPr>
          <p:spPr>
            <a:xfrm>
              <a:off x="7021328" y="6429503"/>
              <a:ext cx="266700" cy="476250"/>
            </a:xfrm>
            <a:custGeom>
              <a:avLst/>
              <a:gdLst>
                <a:gd name="connsiteX0" fmla="*/ 238125 w 266700"/>
                <a:gd name="connsiteY0" fmla="*/ 285750 h 476250"/>
                <a:gd name="connsiteX1" fmla="*/ 57150 w 266700"/>
                <a:gd name="connsiteY1" fmla="*/ 285750 h 476250"/>
                <a:gd name="connsiteX2" fmla="*/ 57150 w 266700"/>
                <a:gd name="connsiteY2" fmla="*/ 28575 h 476250"/>
                <a:gd name="connsiteX3" fmla="*/ 28575 w 266700"/>
                <a:gd name="connsiteY3" fmla="*/ 0 h 476250"/>
                <a:gd name="connsiteX4" fmla="*/ 0 w 266700"/>
                <a:gd name="connsiteY4" fmla="*/ 28575 h 476250"/>
                <a:gd name="connsiteX5" fmla="*/ 0 w 266700"/>
                <a:gd name="connsiteY5" fmla="*/ 314325 h 476250"/>
                <a:gd name="connsiteX6" fmla="*/ 28575 w 266700"/>
                <a:gd name="connsiteY6" fmla="*/ 342900 h 476250"/>
                <a:gd name="connsiteX7" fmla="*/ 104775 w 266700"/>
                <a:gd name="connsiteY7" fmla="*/ 342900 h 476250"/>
                <a:gd name="connsiteX8" fmla="*/ 104775 w 266700"/>
                <a:gd name="connsiteY8" fmla="*/ 419100 h 476250"/>
                <a:gd name="connsiteX9" fmla="*/ 47625 w 266700"/>
                <a:gd name="connsiteY9" fmla="*/ 419100 h 476250"/>
                <a:gd name="connsiteX10" fmla="*/ 47625 w 266700"/>
                <a:gd name="connsiteY10" fmla="*/ 476250 h 476250"/>
                <a:gd name="connsiteX11" fmla="*/ 219075 w 266700"/>
                <a:gd name="connsiteY11" fmla="*/ 476250 h 476250"/>
                <a:gd name="connsiteX12" fmla="*/ 219075 w 266700"/>
                <a:gd name="connsiteY12" fmla="*/ 419100 h 476250"/>
                <a:gd name="connsiteX13" fmla="*/ 161925 w 266700"/>
                <a:gd name="connsiteY13" fmla="*/ 419100 h 476250"/>
                <a:gd name="connsiteX14" fmla="*/ 161925 w 266700"/>
                <a:gd name="connsiteY14" fmla="*/ 342900 h 476250"/>
                <a:gd name="connsiteX15" fmla="*/ 238125 w 266700"/>
                <a:gd name="connsiteY15" fmla="*/ 342900 h 476250"/>
                <a:gd name="connsiteX16" fmla="*/ 266700 w 266700"/>
                <a:gd name="connsiteY16" fmla="*/ 314325 h 476250"/>
                <a:gd name="connsiteX17" fmla="*/ 238125 w 266700"/>
                <a:gd name="connsiteY17" fmla="*/ 2857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6700" h="476250">
                  <a:moveTo>
                    <a:pt x="238125" y="285750"/>
                  </a:moveTo>
                  <a:lnTo>
                    <a:pt x="57150" y="285750"/>
                  </a:lnTo>
                  <a:lnTo>
                    <a:pt x="57150" y="28575"/>
                  </a:lnTo>
                  <a:cubicBezTo>
                    <a:pt x="57150" y="12793"/>
                    <a:pt x="44357" y="0"/>
                    <a:pt x="28575" y="0"/>
                  </a:cubicBezTo>
                  <a:cubicBezTo>
                    <a:pt x="12793" y="0"/>
                    <a:pt x="0" y="12793"/>
                    <a:pt x="0" y="28575"/>
                  </a:cubicBezTo>
                  <a:lnTo>
                    <a:pt x="0" y="314325"/>
                  </a:lnTo>
                  <a:cubicBezTo>
                    <a:pt x="0" y="330107"/>
                    <a:pt x="12793" y="342900"/>
                    <a:pt x="28575" y="342900"/>
                  </a:cubicBezTo>
                  <a:lnTo>
                    <a:pt x="104775" y="342900"/>
                  </a:lnTo>
                  <a:lnTo>
                    <a:pt x="104775" y="419100"/>
                  </a:lnTo>
                  <a:lnTo>
                    <a:pt x="47625" y="419100"/>
                  </a:lnTo>
                  <a:lnTo>
                    <a:pt x="47625" y="476250"/>
                  </a:lnTo>
                  <a:lnTo>
                    <a:pt x="219075" y="476250"/>
                  </a:lnTo>
                  <a:lnTo>
                    <a:pt x="219075" y="419100"/>
                  </a:lnTo>
                  <a:lnTo>
                    <a:pt x="161925" y="419100"/>
                  </a:lnTo>
                  <a:lnTo>
                    <a:pt x="161925" y="342900"/>
                  </a:lnTo>
                  <a:lnTo>
                    <a:pt x="238125" y="342900"/>
                  </a:lnTo>
                  <a:cubicBezTo>
                    <a:pt x="253907" y="342900"/>
                    <a:pt x="266700" y="330107"/>
                    <a:pt x="266700" y="314325"/>
                  </a:cubicBezTo>
                  <a:cubicBezTo>
                    <a:pt x="266700" y="298543"/>
                    <a:pt x="253907" y="285750"/>
                    <a:pt x="238125" y="285750"/>
                  </a:cubicBezTo>
                  <a:close/>
                </a:path>
              </a:pathLst>
            </a:custGeom>
            <a:grpFill/>
            <a:ln w="9525" cap="flat">
              <a:noFill/>
              <a:prstDash val="solid"/>
              <a:miter/>
            </a:ln>
          </p:spPr>
          <p:txBody>
            <a:bodyPr rtlCol="0" anchor="ctr"/>
            <a:lstStyle/>
            <a:p>
              <a:endParaRPr lang="it-IT" sz="1013"/>
            </a:p>
          </p:txBody>
        </p:sp>
        <p:sp>
          <p:nvSpPr>
            <p:cNvPr id="1671" name="Figura a mano libera 1670">
              <a:extLst>
                <a:ext uri="{FF2B5EF4-FFF2-40B4-BE49-F238E27FC236}">
                  <a16:creationId xmlns:a16="http://schemas.microsoft.com/office/drawing/2014/main" id="{01BA29DD-E61C-824F-A2AF-D5D46FF8C3BE}"/>
                </a:ext>
              </a:extLst>
            </p:cNvPr>
            <p:cNvSpPr/>
            <p:nvPr/>
          </p:nvSpPr>
          <p:spPr>
            <a:xfrm>
              <a:off x="7107048" y="6367242"/>
              <a:ext cx="295275" cy="514350"/>
            </a:xfrm>
            <a:custGeom>
              <a:avLst/>
              <a:gdLst>
                <a:gd name="connsiteX0" fmla="*/ 156691 w 295275"/>
                <a:gd name="connsiteY0" fmla="*/ 132175 h 514350"/>
                <a:gd name="connsiteX1" fmla="*/ 175741 w 295275"/>
                <a:gd name="connsiteY1" fmla="*/ 138461 h 514350"/>
                <a:gd name="connsiteX2" fmla="*/ 270991 w 295275"/>
                <a:gd name="connsiteY2" fmla="*/ 138461 h 514350"/>
                <a:gd name="connsiteX3" fmla="*/ 304329 w 295275"/>
                <a:gd name="connsiteY3" fmla="*/ 105124 h 514350"/>
                <a:gd name="connsiteX4" fmla="*/ 270991 w 295275"/>
                <a:gd name="connsiteY4" fmla="*/ 71786 h 514350"/>
                <a:gd name="connsiteX5" fmla="*/ 186981 w 295275"/>
                <a:gd name="connsiteY5" fmla="*/ 71786 h 514350"/>
                <a:gd name="connsiteX6" fmla="*/ 111829 w 295275"/>
                <a:gd name="connsiteY6" fmla="*/ 17398 h 514350"/>
                <a:gd name="connsiteX7" fmla="*/ 60108 w 295275"/>
                <a:gd name="connsiteY7" fmla="*/ 349 h 514350"/>
                <a:gd name="connsiteX8" fmla="*/ 5 w 295275"/>
                <a:gd name="connsiteY8" fmla="*/ 68643 h 514350"/>
                <a:gd name="connsiteX9" fmla="*/ 5 w 295275"/>
                <a:gd name="connsiteY9" fmla="*/ 252761 h 514350"/>
                <a:gd name="connsiteX10" fmla="*/ 66680 w 295275"/>
                <a:gd name="connsiteY10" fmla="*/ 319436 h 514350"/>
                <a:gd name="connsiteX11" fmla="*/ 219080 w 295275"/>
                <a:gd name="connsiteY11" fmla="*/ 319436 h 514350"/>
                <a:gd name="connsiteX12" fmla="*/ 219080 w 295275"/>
                <a:gd name="connsiteY12" fmla="*/ 486124 h 514350"/>
                <a:gd name="connsiteX13" fmla="*/ 252418 w 295275"/>
                <a:gd name="connsiteY13" fmla="*/ 519461 h 514350"/>
                <a:gd name="connsiteX14" fmla="*/ 285755 w 295275"/>
                <a:gd name="connsiteY14" fmla="*/ 486124 h 514350"/>
                <a:gd name="connsiteX15" fmla="*/ 285755 w 295275"/>
                <a:gd name="connsiteY15" fmla="*/ 286099 h 514350"/>
                <a:gd name="connsiteX16" fmla="*/ 252418 w 295275"/>
                <a:gd name="connsiteY16" fmla="*/ 252761 h 514350"/>
                <a:gd name="connsiteX17" fmla="*/ 133355 w 295275"/>
                <a:gd name="connsiteY17" fmla="*/ 252761 h 514350"/>
                <a:gd name="connsiteX18" fmla="*/ 133355 w 295275"/>
                <a:gd name="connsiteY18" fmla="*/ 11522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275" h="514350">
                  <a:moveTo>
                    <a:pt x="156691" y="132175"/>
                  </a:moveTo>
                  <a:cubicBezTo>
                    <a:pt x="162245" y="136176"/>
                    <a:pt x="168897" y="138372"/>
                    <a:pt x="175741" y="138461"/>
                  </a:cubicBezTo>
                  <a:lnTo>
                    <a:pt x="270991" y="138461"/>
                  </a:lnTo>
                  <a:cubicBezTo>
                    <a:pt x="289403" y="138461"/>
                    <a:pt x="304329" y="123535"/>
                    <a:pt x="304329" y="105124"/>
                  </a:cubicBezTo>
                  <a:cubicBezTo>
                    <a:pt x="304329" y="86712"/>
                    <a:pt x="289403" y="71786"/>
                    <a:pt x="270991" y="71786"/>
                  </a:cubicBezTo>
                  <a:lnTo>
                    <a:pt x="186981" y="71786"/>
                  </a:lnTo>
                  <a:lnTo>
                    <a:pt x="111829" y="17398"/>
                  </a:lnTo>
                  <a:cubicBezTo>
                    <a:pt x="97801" y="4613"/>
                    <a:pt x="78989" y="-1589"/>
                    <a:pt x="60108" y="349"/>
                  </a:cubicBezTo>
                  <a:cubicBezTo>
                    <a:pt x="25533" y="4349"/>
                    <a:pt x="-421" y="33840"/>
                    <a:pt x="5" y="68643"/>
                  </a:cubicBezTo>
                  <a:lnTo>
                    <a:pt x="5" y="252761"/>
                  </a:lnTo>
                  <a:cubicBezTo>
                    <a:pt x="5" y="289585"/>
                    <a:pt x="29857" y="319436"/>
                    <a:pt x="66680" y="319436"/>
                  </a:cubicBezTo>
                  <a:lnTo>
                    <a:pt x="219080" y="319436"/>
                  </a:lnTo>
                  <a:lnTo>
                    <a:pt x="219080" y="486124"/>
                  </a:lnTo>
                  <a:cubicBezTo>
                    <a:pt x="219080" y="504535"/>
                    <a:pt x="234006" y="519461"/>
                    <a:pt x="252418" y="519461"/>
                  </a:cubicBezTo>
                  <a:cubicBezTo>
                    <a:pt x="270829" y="519461"/>
                    <a:pt x="285755" y="504535"/>
                    <a:pt x="285755" y="486124"/>
                  </a:cubicBezTo>
                  <a:lnTo>
                    <a:pt x="285755" y="286099"/>
                  </a:lnTo>
                  <a:cubicBezTo>
                    <a:pt x="285755" y="267687"/>
                    <a:pt x="270829" y="252761"/>
                    <a:pt x="252418" y="252761"/>
                  </a:cubicBezTo>
                  <a:lnTo>
                    <a:pt x="133355" y="252761"/>
                  </a:lnTo>
                  <a:lnTo>
                    <a:pt x="133355" y="115220"/>
                  </a:lnTo>
                  <a:close/>
                </a:path>
              </a:pathLst>
            </a:custGeom>
            <a:grpFill/>
            <a:ln w="9525" cap="flat">
              <a:noFill/>
              <a:prstDash val="solid"/>
              <a:miter/>
            </a:ln>
          </p:spPr>
          <p:txBody>
            <a:bodyPr rtlCol="0" anchor="ctr"/>
            <a:lstStyle/>
            <a:p>
              <a:endParaRPr lang="it-IT" sz="1013"/>
            </a:p>
          </p:txBody>
        </p:sp>
        <p:sp>
          <p:nvSpPr>
            <p:cNvPr id="1672" name="Figura a mano libera 1671">
              <a:extLst>
                <a:ext uri="{FF2B5EF4-FFF2-40B4-BE49-F238E27FC236}">
                  <a16:creationId xmlns:a16="http://schemas.microsoft.com/office/drawing/2014/main" id="{FBC2099A-6C59-264E-8F1E-3747D2EE06CA}"/>
                </a:ext>
              </a:extLst>
            </p:cNvPr>
            <p:cNvSpPr/>
            <p:nvPr/>
          </p:nvSpPr>
          <p:spPr>
            <a:xfrm>
              <a:off x="7107053" y="6210428"/>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673" name="Figura a mano libera 1672">
              <a:extLst>
                <a:ext uri="{FF2B5EF4-FFF2-40B4-BE49-F238E27FC236}">
                  <a16:creationId xmlns:a16="http://schemas.microsoft.com/office/drawing/2014/main" id="{30502F1E-8BE5-3F40-9D44-6F29B4406173}"/>
                </a:ext>
              </a:extLst>
            </p:cNvPr>
            <p:cNvSpPr/>
            <p:nvPr/>
          </p:nvSpPr>
          <p:spPr>
            <a:xfrm>
              <a:off x="7419378" y="6486653"/>
              <a:ext cx="95250" cy="19050"/>
            </a:xfrm>
            <a:custGeom>
              <a:avLst/>
              <a:gdLst>
                <a:gd name="connsiteX0" fmla="*/ 9525 w 95250"/>
                <a:gd name="connsiteY0" fmla="*/ 0 h 19050"/>
                <a:gd name="connsiteX1" fmla="*/ 0 w 95250"/>
                <a:gd name="connsiteY1" fmla="*/ 19050 h 19050"/>
                <a:gd name="connsiteX2" fmla="*/ 78200 w 95250"/>
                <a:gd name="connsiteY2" fmla="*/ 19050 h 19050"/>
                <a:gd name="connsiteX3" fmla="*/ 97250 w 95250"/>
                <a:gd name="connsiteY3" fmla="*/ 0 h 19050"/>
              </a:gdLst>
              <a:ahLst/>
              <a:cxnLst>
                <a:cxn ang="0">
                  <a:pos x="connsiteX0" y="connsiteY0"/>
                </a:cxn>
                <a:cxn ang="0">
                  <a:pos x="connsiteX1" y="connsiteY1"/>
                </a:cxn>
                <a:cxn ang="0">
                  <a:pos x="connsiteX2" y="connsiteY2"/>
                </a:cxn>
                <a:cxn ang="0">
                  <a:pos x="connsiteX3" y="connsiteY3"/>
                </a:cxn>
              </a:cxnLst>
              <a:rect l="l" t="t" r="r" b="b"/>
              <a:pathLst>
                <a:path w="95250" h="19050">
                  <a:moveTo>
                    <a:pt x="9525" y="0"/>
                  </a:moveTo>
                  <a:cubicBezTo>
                    <a:pt x="7690" y="6936"/>
                    <a:pt x="4448" y="13421"/>
                    <a:pt x="0" y="19050"/>
                  </a:cubicBezTo>
                  <a:lnTo>
                    <a:pt x="78200" y="19050"/>
                  </a:lnTo>
                  <a:cubicBezTo>
                    <a:pt x="88722" y="19050"/>
                    <a:pt x="97250" y="10521"/>
                    <a:pt x="97250" y="0"/>
                  </a:cubicBezTo>
                  <a:close/>
                </a:path>
              </a:pathLst>
            </a:custGeom>
            <a:grpFill/>
            <a:ln w="9525" cap="flat">
              <a:noFill/>
              <a:prstDash val="solid"/>
              <a:miter/>
            </a:ln>
          </p:spPr>
          <p:txBody>
            <a:bodyPr rtlCol="0" anchor="ctr"/>
            <a:lstStyle/>
            <a:p>
              <a:endParaRPr lang="it-IT" sz="1013"/>
            </a:p>
          </p:txBody>
        </p:sp>
        <p:sp>
          <p:nvSpPr>
            <p:cNvPr id="1674" name="Figura a mano libera 1673">
              <a:extLst>
                <a:ext uri="{FF2B5EF4-FFF2-40B4-BE49-F238E27FC236}">
                  <a16:creationId xmlns:a16="http://schemas.microsoft.com/office/drawing/2014/main" id="{C80C172E-B1B5-984C-BDA2-584CC8EB5D4D}"/>
                </a:ext>
              </a:extLst>
            </p:cNvPr>
            <p:cNvSpPr/>
            <p:nvPr/>
          </p:nvSpPr>
          <p:spPr>
            <a:xfrm>
              <a:off x="7383278" y="6372353"/>
              <a:ext cx="66675" cy="95250"/>
            </a:xfrm>
            <a:custGeom>
              <a:avLst/>
              <a:gdLst>
                <a:gd name="connsiteX0" fmla="*/ 0 w 66675"/>
                <a:gd name="connsiteY0" fmla="*/ 0 h 95250"/>
                <a:gd name="connsiteX1" fmla="*/ 5620 w 66675"/>
                <a:gd name="connsiteY1" fmla="*/ 48673 h 95250"/>
                <a:gd name="connsiteX2" fmla="*/ 47625 w 66675"/>
                <a:gd name="connsiteY2" fmla="*/ 95250 h 95250"/>
                <a:gd name="connsiteX3" fmla="*/ 56007 w 66675"/>
                <a:gd name="connsiteY3" fmla="*/ 95250 h 95250"/>
                <a:gd name="connsiteX4" fmla="*/ 66675 w 66675"/>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95250">
                  <a:moveTo>
                    <a:pt x="0" y="0"/>
                  </a:moveTo>
                  <a:lnTo>
                    <a:pt x="5620" y="48673"/>
                  </a:lnTo>
                  <a:cubicBezTo>
                    <a:pt x="28379" y="53205"/>
                    <a:pt x="45461" y="72145"/>
                    <a:pt x="47625" y="95250"/>
                  </a:cubicBezTo>
                  <a:lnTo>
                    <a:pt x="56007" y="95250"/>
                  </a:lnTo>
                  <a:lnTo>
                    <a:pt x="66675" y="0"/>
                  </a:lnTo>
                  <a:close/>
                </a:path>
              </a:pathLst>
            </a:custGeom>
            <a:grpFill/>
            <a:ln w="9525" cap="flat">
              <a:noFill/>
              <a:prstDash val="solid"/>
              <a:miter/>
            </a:ln>
          </p:spPr>
          <p:txBody>
            <a:bodyPr rtlCol="0" anchor="ctr"/>
            <a:lstStyle/>
            <a:p>
              <a:endParaRPr lang="it-IT" sz="1013"/>
            </a:p>
          </p:txBody>
        </p:sp>
      </p:grpSp>
      <p:grpSp>
        <p:nvGrpSpPr>
          <p:cNvPr id="1675" name="Elemento grafico 1312" descr="Insegnante">
            <a:extLst>
              <a:ext uri="{FF2B5EF4-FFF2-40B4-BE49-F238E27FC236}">
                <a16:creationId xmlns:a16="http://schemas.microsoft.com/office/drawing/2014/main" id="{4AC4B11D-DBBE-1945-8FCE-983B93637F6F}"/>
              </a:ext>
            </a:extLst>
          </p:cNvPr>
          <p:cNvGrpSpPr/>
          <p:nvPr/>
        </p:nvGrpSpPr>
        <p:grpSpPr>
          <a:xfrm>
            <a:off x="5375992" y="2907141"/>
            <a:ext cx="218517" cy="218517"/>
            <a:chOff x="7076078" y="6265178"/>
            <a:chExt cx="914400" cy="914400"/>
          </a:xfrm>
          <a:solidFill>
            <a:schemeClr val="accent3"/>
          </a:solidFill>
        </p:grpSpPr>
        <p:sp>
          <p:nvSpPr>
            <p:cNvPr id="1676" name="Figura a mano libera 1675">
              <a:extLst>
                <a:ext uri="{FF2B5EF4-FFF2-40B4-BE49-F238E27FC236}">
                  <a16:creationId xmlns:a16="http://schemas.microsoft.com/office/drawing/2014/main" id="{6EC3ED95-60B7-154E-9A27-E8690946A36F}"/>
                </a:ext>
              </a:extLst>
            </p:cNvPr>
            <p:cNvSpPr/>
            <p:nvPr/>
          </p:nvSpPr>
          <p:spPr>
            <a:xfrm>
              <a:off x="7264673" y="6446153"/>
              <a:ext cx="685800" cy="476250"/>
            </a:xfrm>
            <a:custGeom>
              <a:avLst/>
              <a:gdLst>
                <a:gd name="connsiteX0" fmla="*/ 647700 w 685800"/>
                <a:gd name="connsiteY0" fmla="*/ 0 h 476250"/>
                <a:gd name="connsiteX1" fmla="*/ 38100 w 685800"/>
                <a:gd name="connsiteY1" fmla="*/ 0 h 476250"/>
                <a:gd name="connsiteX2" fmla="*/ 0 w 685800"/>
                <a:gd name="connsiteY2" fmla="*/ 38100 h 476250"/>
                <a:gd name="connsiteX3" fmla="*/ 0 w 685800"/>
                <a:gd name="connsiteY3" fmla="*/ 176213 h 476250"/>
                <a:gd name="connsiteX4" fmla="*/ 34290 w 685800"/>
                <a:gd name="connsiteY4" fmla="*/ 171450 h 476250"/>
                <a:gd name="connsiteX5" fmla="*/ 57150 w 685800"/>
                <a:gd name="connsiteY5" fmla="*/ 173355 h 476250"/>
                <a:gd name="connsiteX6" fmla="*/ 57150 w 685800"/>
                <a:gd name="connsiteY6" fmla="*/ 57150 h 476250"/>
                <a:gd name="connsiteX7" fmla="*/ 628650 w 685800"/>
                <a:gd name="connsiteY7" fmla="*/ 57150 h 476250"/>
                <a:gd name="connsiteX8" fmla="*/ 628650 w 685800"/>
                <a:gd name="connsiteY8" fmla="*/ 419100 h 476250"/>
                <a:gd name="connsiteX9" fmla="*/ 305753 w 685800"/>
                <a:gd name="connsiteY9" fmla="*/ 419100 h 476250"/>
                <a:gd name="connsiteX10" fmla="*/ 251460 w 685800"/>
                <a:gd name="connsiteY10" fmla="*/ 476250 h 476250"/>
                <a:gd name="connsiteX11" fmla="*/ 647700 w 685800"/>
                <a:gd name="connsiteY11" fmla="*/ 476250 h 476250"/>
                <a:gd name="connsiteX12" fmla="*/ 685800 w 685800"/>
                <a:gd name="connsiteY12" fmla="*/ 438150 h 476250"/>
                <a:gd name="connsiteX13" fmla="*/ 685800 w 685800"/>
                <a:gd name="connsiteY13" fmla="*/ 38100 h 476250"/>
                <a:gd name="connsiteX14" fmla="*/ 647700 w 685800"/>
                <a:gd name="connsiteY14"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476250">
                  <a:moveTo>
                    <a:pt x="647700" y="0"/>
                  </a:moveTo>
                  <a:lnTo>
                    <a:pt x="38100" y="0"/>
                  </a:lnTo>
                  <a:cubicBezTo>
                    <a:pt x="17145" y="0"/>
                    <a:pt x="0" y="17145"/>
                    <a:pt x="0" y="38100"/>
                  </a:cubicBezTo>
                  <a:lnTo>
                    <a:pt x="0" y="176213"/>
                  </a:lnTo>
                  <a:cubicBezTo>
                    <a:pt x="10478" y="173355"/>
                    <a:pt x="22860" y="171450"/>
                    <a:pt x="34290" y="171450"/>
                  </a:cubicBezTo>
                  <a:cubicBezTo>
                    <a:pt x="41910" y="171450"/>
                    <a:pt x="49530" y="172402"/>
                    <a:pt x="57150" y="173355"/>
                  </a:cubicBezTo>
                  <a:lnTo>
                    <a:pt x="57150" y="57150"/>
                  </a:lnTo>
                  <a:lnTo>
                    <a:pt x="628650" y="57150"/>
                  </a:lnTo>
                  <a:lnTo>
                    <a:pt x="628650" y="419100"/>
                  </a:lnTo>
                  <a:lnTo>
                    <a:pt x="305753" y="419100"/>
                  </a:lnTo>
                  <a:lnTo>
                    <a:pt x="251460" y="476250"/>
                  </a:lnTo>
                  <a:lnTo>
                    <a:pt x="647700" y="476250"/>
                  </a:lnTo>
                  <a:cubicBezTo>
                    <a:pt x="668655" y="476250"/>
                    <a:pt x="685800" y="459105"/>
                    <a:pt x="685800" y="438150"/>
                  </a:cubicBezTo>
                  <a:lnTo>
                    <a:pt x="685800" y="38100"/>
                  </a:lnTo>
                  <a:cubicBezTo>
                    <a:pt x="685800" y="17145"/>
                    <a:pt x="668655" y="0"/>
                    <a:pt x="647700" y="0"/>
                  </a:cubicBezTo>
                </a:path>
              </a:pathLst>
            </a:custGeom>
            <a:grpFill/>
            <a:ln w="9525" cap="flat">
              <a:noFill/>
              <a:prstDash val="solid"/>
              <a:miter/>
            </a:ln>
          </p:spPr>
          <p:txBody>
            <a:bodyPr rtlCol="0" anchor="ctr"/>
            <a:lstStyle/>
            <a:p>
              <a:endParaRPr lang="it-IT" sz="1013"/>
            </a:p>
          </p:txBody>
        </p:sp>
        <p:sp>
          <p:nvSpPr>
            <p:cNvPr id="1677" name="Figura a mano libera 1676">
              <a:extLst>
                <a:ext uri="{FF2B5EF4-FFF2-40B4-BE49-F238E27FC236}">
                  <a16:creationId xmlns:a16="http://schemas.microsoft.com/office/drawing/2014/main" id="{F403BB0F-DB35-CC45-812F-04B2C3E22EE4}"/>
                </a:ext>
              </a:extLst>
            </p:cNvPr>
            <p:cNvSpPr/>
            <p:nvPr/>
          </p:nvSpPr>
          <p:spPr>
            <a:xfrm>
              <a:off x="7218935" y="6655703"/>
              <a:ext cx="161925" cy="161925"/>
            </a:xfrm>
            <a:custGeom>
              <a:avLst/>
              <a:gdLst>
                <a:gd name="connsiteX0" fmla="*/ 80980 w 161925"/>
                <a:gd name="connsiteY0" fmla="*/ 161925 h 161925"/>
                <a:gd name="connsiteX1" fmla="*/ 161943 w 161925"/>
                <a:gd name="connsiteY1" fmla="*/ 80963 h 161925"/>
                <a:gd name="connsiteX2" fmla="*/ 80980 w 161925"/>
                <a:gd name="connsiteY2" fmla="*/ 0 h 161925"/>
                <a:gd name="connsiteX3" fmla="*/ 18 w 161925"/>
                <a:gd name="connsiteY3" fmla="*/ 80963 h 161925"/>
                <a:gd name="connsiteX4" fmla="*/ 80980 w 161925"/>
                <a:gd name="connsiteY4" fmla="*/ 1619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80980" y="161925"/>
                  </a:moveTo>
                  <a:cubicBezTo>
                    <a:pt x="125748" y="161925"/>
                    <a:pt x="161943" y="125730"/>
                    <a:pt x="161943" y="80963"/>
                  </a:cubicBezTo>
                  <a:cubicBezTo>
                    <a:pt x="161943" y="36195"/>
                    <a:pt x="125748" y="0"/>
                    <a:pt x="80980" y="0"/>
                  </a:cubicBezTo>
                  <a:cubicBezTo>
                    <a:pt x="36213" y="0"/>
                    <a:pt x="18" y="36195"/>
                    <a:pt x="18" y="80963"/>
                  </a:cubicBezTo>
                  <a:cubicBezTo>
                    <a:pt x="-935" y="125730"/>
                    <a:pt x="36213" y="161925"/>
                    <a:pt x="80980" y="161925"/>
                  </a:cubicBezTo>
                </a:path>
              </a:pathLst>
            </a:custGeom>
            <a:grpFill/>
            <a:ln w="9525" cap="flat">
              <a:noFill/>
              <a:prstDash val="solid"/>
              <a:miter/>
            </a:ln>
          </p:spPr>
          <p:txBody>
            <a:bodyPr rtlCol="0" anchor="ctr"/>
            <a:lstStyle/>
            <a:p>
              <a:endParaRPr lang="it-IT" sz="1013"/>
            </a:p>
          </p:txBody>
        </p:sp>
        <p:sp>
          <p:nvSpPr>
            <p:cNvPr id="1678" name="Figura a mano libera 1677">
              <a:extLst>
                <a:ext uri="{FF2B5EF4-FFF2-40B4-BE49-F238E27FC236}">
                  <a16:creationId xmlns:a16="http://schemas.microsoft.com/office/drawing/2014/main" id="{8893E509-8A78-0949-8E21-A763D7D7578E}"/>
                </a:ext>
              </a:extLst>
            </p:cNvPr>
            <p:cNvSpPr/>
            <p:nvPr/>
          </p:nvSpPr>
          <p:spPr>
            <a:xfrm>
              <a:off x="7116083" y="6704810"/>
              <a:ext cx="495300" cy="285750"/>
            </a:xfrm>
            <a:custGeom>
              <a:avLst/>
              <a:gdLst>
                <a:gd name="connsiteX0" fmla="*/ 495300 w 495300"/>
                <a:gd name="connsiteY0" fmla="*/ 18520 h 285750"/>
                <a:gd name="connsiteX1" fmla="*/ 439103 w 495300"/>
                <a:gd name="connsiteY1" fmla="*/ 6138 h 285750"/>
                <a:gd name="connsiteX2" fmla="*/ 431483 w 495300"/>
                <a:gd name="connsiteY2" fmla="*/ 13758 h 285750"/>
                <a:gd name="connsiteX3" fmla="*/ 292418 w 495300"/>
                <a:gd name="connsiteY3" fmla="*/ 158538 h 285750"/>
                <a:gd name="connsiteX4" fmla="*/ 250508 w 495300"/>
                <a:gd name="connsiteY4" fmla="*/ 141393 h 285750"/>
                <a:gd name="connsiteX5" fmla="*/ 183833 w 495300"/>
                <a:gd name="connsiteY5" fmla="*/ 132820 h 285750"/>
                <a:gd name="connsiteX6" fmla="*/ 117158 w 495300"/>
                <a:gd name="connsiteY6" fmla="*/ 143298 h 285750"/>
                <a:gd name="connsiteX7" fmla="*/ 32385 w 495300"/>
                <a:gd name="connsiteY7" fmla="*/ 188065 h 285750"/>
                <a:gd name="connsiteX8" fmla="*/ 20003 w 495300"/>
                <a:gd name="connsiteY8" fmla="*/ 209973 h 285750"/>
                <a:gd name="connsiteX9" fmla="*/ 0 w 495300"/>
                <a:gd name="connsiteY9" fmla="*/ 293793 h 285750"/>
                <a:gd name="connsiteX10" fmla="*/ 284798 w 495300"/>
                <a:gd name="connsiteY10" fmla="*/ 293793 h 285750"/>
                <a:gd name="connsiteX11" fmla="*/ 284798 w 495300"/>
                <a:gd name="connsiteY11" fmla="*/ 292840 h 285750"/>
                <a:gd name="connsiteX12" fmla="*/ 365760 w 495300"/>
                <a:gd name="connsiteY12" fmla="*/ 198543 h 285750"/>
                <a:gd name="connsiteX13" fmla="*/ 490538 w 495300"/>
                <a:gd name="connsiteY13" fmla="*/ 67098 h 285750"/>
                <a:gd name="connsiteX14" fmla="*/ 495300 w 495300"/>
                <a:gd name="connsiteY14" fmla="*/ 1852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5300" h="285750">
                  <a:moveTo>
                    <a:pt x="495300" y="18520"/>
                  </a:moveTo>
                  <a:cubicBezTo>
                    <a:pt x="482918" y="-530"/>
                    <a:pt x="458153" y="-5292"/>
                    <a:pt x="439103" y="6138"/>
                  </a:cubicBezTo>
                  <a:cubicBezTo>
                    <a:pt x="435293" y="8043"/>
                    <a:pt x="433388" y="11853"/>
                    <a:pt x="431483" y="13758"/>
                  </a:cubicBezTo>
                  <a:lnTo>
                    <a:pt x="292418" y="158538"/>
                  </a:lnTo>
                  <a:cubicBezTo>
                    <a:pt x="279083" y="151870"/>
                    <a:pt x="264795" y="146155"/>
                    <a:pt x="250508" y="141393"/>
                  </a:cubicBezTo>
                  <a:cubicBezTo>
                    <a:pt x="228600" y="137583"/>
                    <a:pt x="205740" y="132820"/>
                    <a:pt x="183833" y="132820"/>
                  </a:cubicBezTo>
                  <a:cubicBezTo>
                    <a:pt x="161925" y="132820"/>
                    <a:pt x="139065" y="136630"/>
                    <a:pt x="117158" y="143298"/>
                  </a:cubicBezTo>
                  <a:cubicBezTo>
                    <a:pt x="84773" y="151870"/>
                    <a:pt x="56198" y="168063"/>
                    <a:pt x="32385" y="188065"/>
                  </a:cubicBezTo>
                  <a:cubicBezTo>
                    <a:pt x="26670" y="193780"/>
                    <a:pt x="21908" y="202353"/>
                    <a:pt x="20003" y="209973"/>
                  </a:cubicBezTo>
                  <a:lnTo>
                    <a:pt x="0" y="293793"/>
                  </a:lnTo>
                  <a:lnTo>
                    <a:pt x="284798" y="293793"/>
                  </a:lnTo>
                  <a:lnTo>
                    <a:pt x="284798" y="292840"/>
                  </a:lnTo>
                  <a:lnTo>
                    <a:pt x="365760" y="198543"/>
                  </a:lnTo>
                  <a:lnTo>
                    <a:pt x="490538" y="67098"/>
                  </a:lnTo>
                  <a:cubicBezTo>
                    <a:pt x="501968" y="55668"/>
                    <a:pt x="505778" y="33760"/>
                    <a:pt x="495300" y="18520"/>
                  </a:cubicBezTo>
                </a:path>
              </a:pathLst>
            </a:custGeom>
            <a:grpFill/>
            <a:ln w="9525" cap="flat">
              <a:noFill/>
              <a:prstDash val="solid"/>
              <a:miter/>
            </a:ln>
          </p:spPr>
          <p:txBody>
            <a:bodyPr rtlCol="0" anchor="ctr"/>
            <a:lstStyle/>
            <a:p>
              <a:endParaRPr lang="it-IT" sz="1013"/>
            </a:p>
          </p:txBody>
        </p:sp>
      </p:grpSp>
      <p:grpSp>
        <p:nvGrpSpPr>
          <p:cNvPr id="1679" name="Elemento grafico 1314" descr="Relatore">
            <a:extLst>
              <a:ext uri="{FF2B5EF4-FFF2-40B4-BE49-F238E27FC236}">
                <a16:creationId xmlns:a16="http://schemas.microsoft.com/office/drawing/2014/main" id="{096B8221-10BB-1946-9CDF-FD7096099A7D}"/>
              </a:ext>
            </a:extLst>
          </p:cNvPr>
          <p:cNvGrpSpPr/>
          <p:nvPr/>
        </p:nvGrpSpPr>
        <p:grpSpPr>
          <a:xfrm>
            <a:off x="5775149" y="2907141"/>
            <a:ext cx="218517" cy="218517"/>
            <a:chOff x="7226078" y="6415178"/>
            <a:chExt cx="914400" cy="914400"/>
          </a:xfrm>
          <a:solidFill>
            <a:schemeClr val="accent3"/>
          </a:solidFill>
        </p:grpSpPr>
        <p:sp>
          <p:nvSpPr>
            <p:cNvPr id="1680" name="Figura a mano libera 1679">
              <a:extLst>
                <a:ext uri="{FF2B5EF4-FFF2-40B4-BE49-F238E27FC236}">
                  <a16:creationId xmlns:a16="http://schemas.microsoft.com/office/drawing/2014/main" id="{4C6E0723-B005-EA4F-8307-DF0C201C3DEA}"/>
                </a:ext>
              </a:extLst>
            </p:cNvPr>
            <p:cNvSpPr/>
            <p:nvPr/>
          </p:nvSpPr>
          <p:spPr>
            <a:xfrm>
              <a:off x="7607078" y="6448516"/>
              <a:ext cx="152400" cy="152400"/>
            </a:xfrm>
            <a:custGeom>
              <a:avLst/>
              <a:gdLst>
                <a:gd name="connsiteX0" fmla="*/ 76200 w 152400"/>
                <a:gd name="connsiteY0" fmla="*/ 152400 h 152400"/>
                <a:gd name="connsiteX1" fmla="*/ 152400 w 152400"/>
                <a:gd name="connsiteY1" fmla="*/ 76200 h 152400"/>
                <a:gd name="connsiteX2" fmla="*/ 76200 w 152400"/>
                <a:gd name="connsiteY2" fmla="*/ 0 h 152400"/>
                <a:gd name="connsiteX3" fmla="*/ 0 w 152400"/>
                <a:gd name="connsiteY3" fmla="*/ 76200 h 152400"/>
                <a:gd name="connsiteX4" fmla="*/ 76200 w 152400"/>
                <a:gd name="connsiteY4" fmla="*/ 1524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76200" y="152400"/>
                  </a:moveTo>
                  <a:cubicBezTo>
                    <a:pt x="118110" y="152400"/>
                    <a:pt x="152400" y="118110"/>
                    <a:pt x="152400" y="76200"/>
                  </a:cubicBezTo>
                  <a:cubicBezTo>
                    <a:pt x="152400" y="34290"/>
                    <a:pt x="118110" y="0"/>
                    <a:pt x="76200" y="0"/>
                  </a:cubicBezTo>
                  <a:cubicBezTo>
                    <a:pt x="34290" y="0"/>
                    <a:pt x="0" y="34290"/>
                    <a:pt x="0" y="76200"/>
                  </a:cubicBezTo>
                  <a:cubicBezTo>
                    <a:pt x="0" y="118110"/>
                    <a:pt x="34290" y="152400"/>
                    <a:pt x="76200" y="152400"/>
                  </a:cubicBezTo>
                </a:path>
              </a:pathLst>
            </a:custGeom>
            <a:grpFill/>
            <a:ln w="9525" cap="flat">
              <a:noFill/>
              <a:prstDash val="solid"/>
              <a:miter/>
            </a:ln>
          </p:spPr>
          <p:txBody>
            <a:bodyPr rtlCol="0" anchor="ctr"/>
            <a:lstStyle/>
            <a:p>
              <a:endParaRPr lang="it-IT" sz="1013"/>
            </a:p>
          </p:txBody>
        </p:sp>
        <p:sp>
          <p:nvSpPr>
            <p:cNvPr id="1681" name="Figura a mano libera 1680">
              <a:extLst>
                <a:ext uri="{FF2B5EF4-FFF2-40B4-BE49-F238E27FC236}">
                  <a16:creationId xmlns:a16="http://schemas.microsoft.com/office/drawing/2014/main" id="{2FA34AF0-3250-6B43-A400-23B2EAFF6A03}"/>
                </a:ext>
              </a:extLst>
            </p:cNvPr>
            <p:cNvSpPr/>
            <p:nvPr/>
          </p:nvSpPr>
          <p:spPr>
            <a:xfrm>
              <a:off x="7454678" y="6772366"/>
              <a:ext cx="457200" cy="523875"/>
            </a:xfrm>
            <a:custGeom>
              <a:avLst/>
              <a:gdLst>
                <a:gd name="connsiteX0" fmla="*/ 419100 w 457200"/>
                <a:gd name="connsiteY0" fmla="*/ 114300 h 523875"/>
                <a:gd name="connsiteX1" fmla="*/ 457200 w 457200"/>
                <a:gd name="connsiteY1" fmla="*/ 0 h 523875"/>
                <a:gd name="connsiteX2" fmla="*/ 0 w 457200"/>
                <a:gd name="connsiteY2" fmla="*/ 0 h 523875"/>
                <a:gd name="connsiteX3" fmla="*/ 38100 w 457200"/>
                <a:gd name="connsiteY3" fmla="*/ 114300 h 523875"/>
                <a:gd name="connsiteX4" fmla="*/ 95250 w 457200"/>
                <a:gd name="connsiteY4" fmla="*/ 114300 h 523875"/>
                <a:gd name="connsiteX5" fmla="*/ 133350 w 457200"/>
                <a:gd name="connsiteY5" fmla="*/ 485775 h 523875"/>
                <a:gd name="connsiteX6" fmla="*/ 76200 w 457200"/>
                <a:gd name="connsiteY6" fmla="*/ 485775 h 523875"/>
                <a:gd name="connsiteX7" fmla="*/ 76200 w 457200"/>
                <a:gd name="connsiteY7" fmla="*/ 523875 h 523875"/>
                <a:gd name="connsiteX8" fmla="*/ 381000 w 457200"/>
                <a:gd name="connsiteY8" fmla="*/ 523875 h 523875"/>
                <a:gd name="connsiteX9" fmla="*/ 381000 w 457200"/>
                <a:gd name="connsiteY9" fmla="*/ 485775 h 523875"/>
                <a:gd name="connsiteX10" fmla="*/ 323850 w 457200"/>
                <a:gd name="connsiteY10" fmla="*/ 485775 h 523875"/>
                <a:gd name="connsiteX11" fmla="*/ 361950 w 457200"/>
                <a:gd name="connsiteY11" fmla="*/ 11430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7200" h="523875">
                  <a:moveTo>
                    <a:pt x="419100" y="114300"/>
                  </a:moveTo>
                  <a:lnTo>
                    <a:pt x="457200" y="0"/>
                  </a:lnTo>
                  <a:lnTo>
                    <a:pt x="0" y="0"/>
                  </a:lnTo>
                  <a:lnTo>
                    <a:pt x="38100" y="114300"/>
                  </a:lnTo>
                  <a:lnTo>
                    <a:pt x="95250" y="114300"/>
                  </a:lnTo>
                  <a:lnTo>
                    <a:pt x="133350" y="485775"/>
                  </a:lnTo>
                  <a:lnTo>
                    <a:pt x="76200" y="485775"/>
                  </a:lnTo>
                  <a:lnTo>
                    <a:pt x="76200" y="523875"/>
                  </a:lnTo>
                  <a:lnTo>
                    <a:pt x="381000" y="523875"/>
                  </a:lnTo>
                  <a:lnTo>
                    <a:pt x="381000" y="485775"/>
                  </a:lnTo>
                  <a:lnTo>
                    <a:pt x="323850" y="485775"/>
                  </a:lnTo>
                  <a:lnTo>
                    <a:pt x="361950" y="114300"/>
                  </a:lnTo>
                  <a:close/>
                </a:path>
              </a:pathLst>
            </a:custGeom>
            <a:grpFill/>
            <a:ln w="9525" cap="flat">
              <a:noFill/>
              <a:prstDash val="solid"/>
              <a:miter/>
            </a:ln>
          </p:spPr>
          <p:txBody>
            <a:bodyPr rtlCol="0" anchor="ctr"/>
            <a:lstStyle/>
            <a:p>
              <a:endParaRPr lang="it-IT" sz="1013"/>
            </a:p>
          </p:txBody>
        </p:sp>
        <p:sp>
          <p:nvSpPr>
            <p:cNvPr id="1682" name="Figura a mano libera 1681">
              <a:extLst>
                <a:ext uri="{FF2B5EF4-FFF2-40B4-BE49-F238E27FC236}">
                  <a16:creationId xmlns:a16="http://schemas.microsoft.com/office/drawing/2014/main" id="{CEEFDF1D-6A8A-F54E-8C75-DB2C772F2BE2}"/>
                </a:ext>
              </a:extLst>
            </p:cNvPr>
            <p:cNvSpPr/>
            <p:nvPr/>
          </p:nvSpPr>
          <p:spPr>
            <a:xfrm>
              <a:off x="7519448" y="6619966"/>
              <a:ext cx="323850" cy="114300"/>
            </a:xfrm>
            <a:custGeom>
              <a:avLst/>
              <a:gdLst>
                <a:gd name="connsiteX0" fmla="*/ 318135 w 323850"/>
                <a:gd name="connsiteY0" fmla="*/ 70485 h 114300"/>
                <a:gd name="connsiteX1" fmla="*/ 306705 w 323850"/>
                <a:gd name="connsiteY1" fmla="*/ 49530 h 114300"/>
                <a:gd name="connsiteX2" fmla="*/ 226695 w 323850"/>
                <a:gd name="connsiteY2" fmla="*/ 7620 h 114300"/>
                <a:gd name="connsiteX3" fmla="*/ 163830 w 323850"/>
                <a:gd name="connsiteY3" fmla="*/ 0 h 114300"/>
                <a:gd name="connsiteX4" fmla="*/ 100965 w 323850"/>
                <a:gd name="connsiteY4" fmla="*/ 9525 h 114300"/>
                <a:gd name="connsiteX5" fmla="*/ 20955 w 323850"/>
                <a:gd name="connsiteY5" fmla="*/ 51435 h 114300"/>
                <a:gd name="connsiteX6" fmla="*/ 9525 w 323850"/>
                <a:gd name="connsiteY6" fmla="*/ 72390 h 114300"/>
                <a:gd name="connsiteX7" fmla="*/ 0 w 323850"/>
                <a:gd name="connsiteY7" fmla="*/ 114300 h 114300"/>
                <a:gd name="connsiteX8" fmla="*/ 328613 w 323850"/>
                <a:gd name="connsiteY8" fmla="*/ 114300 h 114300"/>
                <a:gd name="connsiteX9" fmla="*/ 318135 w 323850"/>
                <a:gd name="connsiteY9" fmla="*/ 7048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114300">
                  <a:moveTo>
                    <a:pt x="318135" y="70485"/>
                  </a:moveTo>
                  <a:cubicBezTo>
                    <a:pt x="316230" y="62865"/>
                    <a:pt x="312420" y="55245"/>
                    <a:pt x="306705" y="49530"/>
                  </a:cubicBezTo>
                  <a:cubicBezTo>
                    <a:pt x="283845" y="30480"/>
                    <a:pt x="257175" y="17145"/>
                    <a:pt x="226695" y="7620"/>
                  </a:cubicBezTo>
                  <a:cubicBezTo>
                    <a:pt x="205740" y="3810"/>
                    <a:pt x="184785" y="0"/>
                    <a:pt x="163830" y="0"/>
                  </a:cubicBezTo>
                  <a:cubicBezTo>
                    <a:pt x="142875" y="0"/>
                    <a:pt x="121920" y="3810"/>
                    <a:pt x="100965" y="9525"/>
                  </a:cubicBezTo>
                  <a:cubicBezTo>
                    <a:pt x="70485" y="17145"/>
                    <a:pt x="43815" y="32385"/>
                    <a:pt x="20955" y="51435"/>
                  </a:cubicBezTo>
                  <a:cubicBezTo>
                    <a:pt x="15240" y="57150"/>
                    <a:pt x="11430" y="64770"/>
                    <a:pt x="9525" y="72390"/>
                  </a:cubicBezTo>
                  <a:lnTo>
                    <a:pt x="0" y="114300"/>
                  </a:lnTo>
                  <a:lnTo>
                    <a:pt x="328613" y="114300"/>
                  </a:lnTo>
                  <a:lnTo>
                    <a:pt x="318135" y="70485"/>
                  </a:lnTo>
                  <a:close/>
                </a:path>
              </a:pathLst>
            </a:custGeom>
            <a:grpFill/>
            <a:ln w="9525" cap="flat">
              <a:noFill/>
              <a:prstDash val="solid"/>
              <a:miter/>
            </a:ln>
          </p:spPr>
          <p:txBody>
            <a:bodyPr rtlCol="0" anchor="ctr"/>
            <a:lstStyle/>
            <a:p>
              <a:endParaRPr lang="it-IT" sz="1013"/>
            </a:p>
          </p:txBody>
        </p:sp>
      </p:grpSp>
      <p:grpSp>
        <p:nvGrpSpPr>
          <p:cNvPr id="1683" name="Elemento grafico 1316" descr="Persona confusa">
            <a:extLst>
              <a:ext uri="{FF2B5EF4-FFF2-40B4-BE49-F238E27FC236}">
                <a16:creationId xmlns:a16="http://schemas.microsoft.com/office/drawing/2014/main" id="{F46DFA6F-7C6C-DC41-AAFD-1FAF4D0A5B6C}"/>
              </a:ext>
            </a:extLst>
          </p:cNvPr>
          <p:cNvGrpSpPr/>
          <p:nvPr/>
        </p:nvGrpSpPr>
        <p:grpSpPr>
          <a:xfrm>
            <a:off x="6174307" y="2907141"/>
            <a:ext cx="218517" cy="218517"/>
            <a:chOff x="7376078" y="6565178"/>
            <a:chExt cx="914400" cy="914400"/>
          </a:xfrm>
          <a:solidFill>
            <a:schemeClr val="accent3"/>
          </a:solidFill>
        </p:grpSpPr>
        <p:sp>
          <p:nvSpPr>
            <p:cNvPr id="1684" name="Figura a mano libera 1683">
              <a:extLst>
                <a:ext uri="{FF2B5EF4-FFF2-40B4-BE49-F238E27FC236}">
                  <a16:creationId xmlns:a16="http://schemas.microsoft.com/office/drawing/2014/main" id="{4651E062-E07C-EC4F-8CF7-E7C5A8083572}"/>
                </a:ext>
              </a:extLst>
            </p:cNvPr>
            <p:cNvSpPr/>
            <p:nvPr/>
          </p:nvSpPr>
          <p:spPr>
            <a:xfrm>
              <a:off x="7518598" y="6765203"/>
              <a:ext cx="628650" cy="685800"/>
            </a:xfrm>
            <a:custGeom>
              <a:avLst/>
              <a:gdLst>
                <a:gd name="connsiteX0" fmla="*/ 629005 w 628650"/>
                <a:gd name="connsiteY0" fmla="*/ 165164 h 685800"/>
                <a:gd name="connsiteX1" fmla="*/ 585190 w 628650"/>
                <a:gd name="connsiteY1" fmla="*/ 133826 h 685800"/>
                <a:gd name="connsiteX2" fmla="*/ 501846 w 628650"/>
                <a:gd name="connsiteY2" fmla="*/ 147733 h 685800"/>
                <a:gd name="connsiteX3" fmla="*/ 467080 w 628650"/>
                <a:gd name="connsiteY3" fmla="*/ 54578 h 685800"/>
                <a:gd name="connsiteX4" fmla="*/ 314680 w 628650"/>
                <a:gd name="connsiteY4" fmla="*/ 0 h 685800"/>
                <a:gd name="connsiteX5" fmla="*/ 163137 w 628650"/>
                <a:gd name="connsiteY5" fmla="*/ 54578 h 685800"/>
                <a:gd name="connsiteX6" fmla="*/ 128085 w 628650"/>
                <a:gd name="connsiteY6" fmla="*/ 147733 h 685800"/>
                <a:gd name="connsiteX7" fmla="*/ 44742 w 628650"/>
                <a:gd name="connsiteY7" fmla="*/ 133826 h 685800"/>
                <a:gd name="connsiteX8" fmla="*/ 589 w 628650"/>
                <a:gd name="connsiteY8" fmla="*/ 164709 h 685800"/>
                <a:gd name="connsiteX9" fmla="*/ 31472 w 628650"/>
                <a:gd name="connsiteY9" fmla="*/ 208862 h 685800"/>
                <a:gd name="connsiteX10" fmla="*/ 32169 w 628650"/>
                <a:gd name="connsiteY10" fmla="*/ 208978 h 685800"/>
                <a:gd name="connsiteX11" fmla="*/ 146469 w 628650"/>
                <a:gd name="connsiteY11" fmla="*/ 228028 h 685800"/>
                <a:gd name="connsiteX12" fmla="*/ 152755 w 628650"/>
                <a:gd name="connsiteY12" fmla="*/ 228600 h 685800"/>
                <a:gd name="connsiteX13" fmla="*/ 188474 w 628650"/>
                <a:gd name="connsiteY13" fmla="*/ 203835 h 685800"/>
                <a:gd name="connsiteX14" fmla="*/ 211905 w 628650"/>
                <a:gd name="connsiteY14" fmla="*/ 141065 h 685800"/>
                <a:gd name="connsiteX15" fmla="*/ 219430 w 628650"/>
                <a:gd name="connsiteY15" fmla="*/ 144399 h 685800"/>
                <a:gd name="connsiteX16" fmla="*/ 219430 w 628650"/>
                <a:gd name="connsiteY16" fmla="*/ 685800 h 685800"/>
                <a:gd name="connsiteX17" fmla="*/ 295630 w 628650"/>
                <a:gd name="connsiteY17" fmla="*/ 685800 h 685800"/>
                <a:gd name="connsiteX18" fmla="*/ 295630 w 628650"/>
                <a:gd name="connsiteY18" fmla="*/ 342900 h 685800"/>
                <a:gd name="connsiteX19" fmla="*/ 333730 w 628650"/>
                <a:gd name="connsiteY19" fmla="*/ 342900 h 685800"/>
                <a:gd name="connsiteX20" fmla="*/ 333730 w 628650"/>
                <a:gd name="connsiteY20" fmla="*/ 685800 h 685800"/>
                <a:gd name="connsiteX21" fmla="*/ 409930 w 628650"/>
                <a:gd name="connsiteY21" fmla="*/ 685800 h 685800"/>
                <a:gd name="connsiteX22" fmla="*/ 409930 w 628650"/>
                <a:gd name="connsiteY22" fmla="*/ 144494 h 685800"/>
                <a:gd name="connsiteX23" fmla="*/ 417931 w 628650"/>
                <a:gd name="connsiteY23" fmla="*/ 140970 h 685800"/>
                <a:gd name="connsiteX24" fmla="*/ 441458 w 628650"/>
                <a:gd name="connsiteY24" fmla="*/ 203835 h 685800"/>
                <a:gd name="connsiteX25" fmla="*/ 477081 w 628650"/>
                <a:gd name="connsiteY25" fmla="*/ 228600 h 685800"/>
                <a:gd name="connsiteX26" fmla="*/ 483368 w 628650"/>
                <a:gd name="connsiteY26" fmla="*/ 228028 h 685800"/>
                <a:gd name="connsiteX27" fmla="*/ 597668 w 628650"/>
                <a:gd name="connsiteY27" fmla="*/ 208978 h 685800"/>
                <a:gd name="connsiteX28" fmla="*/ 629005 w 628650"/>
                <a:gd name="connsiteY28" fmla="*/ 16516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28650" h="685800">
                  <a:moveTo>
                    <a:pt x="629005" y="165164"/>
                  </a:moveTo>
                  <a:cubicBezTo>
                    <a:pt x="625554" y="144414"/>
                    <a:pt x="605941" y="130386"/>
                    <a:pt x="585190" y="133826"/>
                  </a:cubicBezTo>
                  <a:lnTo>
                    <a:pt x="501846" y="147733"/>
                  </a:lnTo>
                  <a:cubicBezTo>
                    <a:pt x="501846" y="147733"/>
                    <a:pt x="467080" y="55435"/>
                    <a:pt x="467080" y="54578"/>
                  </a:cubicBezTo>
                  <a:cubicBezTo>
                    <a:pt x="449364" y="0"/>
                    <a:pt x="373354" y="0"/>
                    <a:pt x="314680" y="0"/>
                  </a:cubicBezTo>
                  <a:cubicBezTo>
                    <a:pt x="256006" y="0"/>
                    <a:pt x="180473" y="0"/>
                    <a:pt x="163137" y="54578"/>
                  </a:cubicBezTo>
                  <a:cubicBezTo>
                    <a:pt x="163137" y="55435"/>
                    <a:pt x="128085" y="147733"/>
                    <a:pt x="128085" y="147733"/>
                  </a:cubicBezTo>
                  <a:lnTo>
                    <a:pt x="44742" y="133826"/>
                  </a:lnTo>
                  <a:cubicBezTo>
                    <a:pt x="24021" y="130162"/>
                    <a:pt x="4254" y="143988"/>
                    <a:pt x="589" y="164709"/>
                  </a:cubicBezTo>
                  <a:cubicBezTo>
                    <a:pt x="-3076" y="185430"/>
                    <a:pt x="10752" y="205198"/>
                    <a:pt x="31472" y="208862"/>
                  </a:cubicBezTo>
                  <a:cubicBezTo>
                    <a:pt x="31704" y="208903"/>
                    <a:pt x="31936" y="208941"/>
                    <a:pt x="32169" y="208978"/>
                  </a:cubicBezTo>
                  <a:lnTo>
                    <a:pt x="146469" y="228028"/>
                  </a:lnTo>
                  <a:cubicBezTo>
                    <a:pt x="148542" y="228408"/>
                    <a:pt x="150646" y="228599"/>
                    <a:pt x="152755" y="228600"/>
                  </a:cubicBezTo>
                  <a:cubicBezTo>
                    <a:pt x="168664" y="228612"/>
                    <a:pt x="182906" y="218738"/>
                    <a:pt x="188474" y="203835"/>
                  </a:cubicBezTo>
                  <a:lnTo>
                    <a:pt x="211905" y="141065"/>
                  </a:lnTo>
                  <a:lnTo>
                    <a:pt x="219430" y="144399"/>
                  </a:lnTo>
                  <a:lnTo>
                    <a:pt x="219430" y="685800"/>
                  </a:lnTo>
                  <a:lnTo>
                    <a:pt x="295630" y="685800"/>
                  </a:lnTo>
                  <a:lnTo>
                    <a:pt x="295630" y="342900"/>
                  </a:lnTo>
                  <a:lnTo>
                    <a:pt x="333730" y="342900"/>
                  </a:lnTo>
                  <a:lnTo>
                    <a:pt x="333730" y="685800"/>
                  </a:lnTo>
                  <a:lnTo>
                    <a:pt x="409930" y="685800"/>
                  </a:lnTo>
                  <a:lnTo>
                    <a:pt x="409930" y="144494"/>
                  </a:lnTo>
                  <a:cubicBezTo>
                    <a:pt x="412692" y="143351"/>
                    <a:pt x="415359" y="142208"/>
                    <a:pt x="417931" y="140970"/>
                  </a:cubicBezTo>
                  <a:lnTo>
                    <a:pt x="441458" y="203835"/>
                  </a:lnTo>
                  <a:cubicBezTo>
                    <a:pt x="447014" y="218705"/>
                    <a:pt x="461207" y="228572"/>
                    <a:pt x="477081" y="228600"/>
                  </a:cubicBezTo>
                  <a:cubicBezTo>
                    <a:pt x="479190" y="228599"/>
                    <a:pt x="481294" y="228408"/>
                    <a:pt x="483368" y="228028"/>
                  </a:cubicBezTo>
                  <a:lnTo>
                    <a:pt x="597668" y="208978"/>
                  </a:lnTo>
                  <a:cubicBezTo>
                    <a:pt x="618418" y="205528"/>
                    <a:pt x="632446" y="185915"/>
                    <a:pt x="629005" y="165164"/>
                  </a:cubicBezTo>
                  <a:close/>
                </a:path>
              </a:pathLst>
            </a:custGeom>
            <a:grpFill/>
            <a:ln w="9525" cap="flat">
              <a:noFill/>
              <a:prstDash val="solid"/>
              <a:miter/>
            </a:ln>
          </p:spPr>
          <p:txBody>
            <a:bodyPr rtlCol="0" anchor="ctr"/>
            <a:lstStyle/>
            <a:p>
              <a:endParaRPr lang="it-IT" sz="1013"/>
            </a:p>
          </p:txBody>
        </p:sp>
        <p:sp>
          <p:nvSpPr>
            <p:cNvPr id="1685" name="Figura a mano libera 1684">
              <a:extLst>
                <a:ext uri="{FF2B5EF4-FFF2-40B4-BE49-F238E27FC236}">
                  <a16:creationId xmlns:a16="http://schemas.microsoft.com/office/drawing/2014/main" id="{956B17B4-896B-D644-9D14-4C806FDB2D82}"/>
                </a:ext>
              </a:extLst>
            </p:cNvPr>
            <p:cNvSpPr/>
            <p:nvPr/>
          </p:nvSpPr>
          <p:spPr>
            <a:xfrm>
              <a:off x="7757078" y="659375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86" name="Elemento grafico 1318" descr="Utente">
            <a:extLst>
              <a:ext uri="{FF2B5EF4-FFF2-40B4-BE49-F238E27FC236}">
                <a16:creationId xmlns:a16="http://schemas.microsoft.com/office/drawing/2014/main" id="{9AE3AC24-E452-2242-8A52-CA06176CC039}"/>
              </a:ext>
            </a:extLst>
          </p:cNvPr>
          <p:cNvGrpSpPr/>
          <p:nvPr/>
        </p:nvGrpSpPr>
        <p:grpSpPr>
          <a:xfrm>
            <a:off x="6573464" y="2907141"/>
            <a:ext cx="218517" cy="218517"/>
            <a:chOff x="7526078" y="6715178"/>
            <a:chExt cx="914400" cy="914400"/>
          </a:xfrm>
          <a:solidFill>
            <a:schemeClr val="accent3"/>
          </a:solidFill>
        </p:grpSpPr>
        <p:sp>
          <p:nvSpPr>
            <p:cNvPr id="1687" name="Figura a mano libera 1686">
              <a:extLst>
                <a:ext uri="{FF2B5EF4-FFF2-40B4-BE49-F238E27FC236}">
                  <a16:creationId xmlns:a16="http://schemas.microsoft.com/office/drawing/2014/main" id="{04BAB189-DDC4-5143-91E8-00808921A271}"/>
                </a:ext>
              </a:extLst>
            </p:cNvPr>
            <p:cNvSpPr/>
            <p:nvPr/>
          </p:nvSpPr>
          <p:spPr>
            <a:xfrm>
              <a:off x="7830878" y="6848528"/>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1688" name="Figura a mano libera 1687">
              <a:extLst>
                <a:ext uri="{FF2B5EF4-FFF2-40B4-BE49-F238E27FC236}">
                  <a16:creationId xmlns:a16="http://schemas.microsoft.com/office/drawing/2014/main" id="{D2DCD628-90A2-4347-9BEF-70E7C0299200}"/>
                </a:ext>
              </a:extLst>
            </p:cNvPr>
            <p:cNvSpPr/>
            <p:nvPr/>
          </p:nvSpPr>
          <p:spPr>
            <a:xfrm>
              <a:off x="7678478" y="7191428"/>
              <a:ext cx="609600" cy="304800"/>
            </a:xfrm>
            <a:custGeom>
              <a:avLst/>
              <a:gdLst>
                <a:gd name="connsiteX0" fmla="*/ 609600 w 609600"/>
                <a:gd name="connsiteY0" fmla="*/ 304800 h 304800"/>
                <a:gd name="connsiteX1" fmla="*/ 609600 w 609600"/>
                <a:gd name="connsiteY1" fmla="*/ 152400 h 304800"/>
                <a:gd name="connsiteX2" fmla="*/ 579120 w 609600"/>
                <a:gd name="connsiteY2" fmla="*/ 91440 h 304800"/>
                <a:gd name="connsiteX3" fmla="*/ 430530 w 609600"/>
                <a:gd name="connsiteY3" fmla="*/ 19050 h 304800"/>
                <a:gd name="connsiteX4" fmla="*/ 304800 w 609600"/>
                <a:gd name="connsiteY4" fmla="*/ 0 h 304800"/>
                <a:gd name="connsiteX5" fmla="*/ 179070 w 609600"/>
                <a:gd name="connsiteY5" fmla="*/ 19050 h 304800"/>
                <a:gd name="connsiteX6" fmla="*/ 30480 w 609600"/>
                <a:gd name="connsiteY6" fmla="*/ 91440 h 304800"/>
                <a:gd name="connsiteX7" fmla="*/ 0 w 609600"/>
                <a:gd name="connsiteY7" fmla="*/ 152400 h 304800"/>
                <a:gd name="connsiteX8" fmla="*/ 0 w 609600"/>
                <a:gd name="connsiteY8" fmla="*/ 304800 h 304800"/>
                <a:gd name="connsiteX9" fmla="*/ 609600 w 609600"/>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 h="304800">
                  <a:moveTo>
                    <a:pt x="609600" y="304800"/>
                  </a:moveTo>
                  <a:lnTo>
                    <a:pt x="609600" y="152400"/>
                  </a:lnTo>
                  <a:cubicBezTo>
                    <a:pt x="609600" y="129540"/>
                    <a:pt x="598170" y="106680"/>
                    <a:pt x="579120" y="91440"/>
                  </a:cubicBezTo>
                  <a:cubicBezTo>
                    <a:pt x="537210" y="57150"/>
                    <a:pt x="483870" y="34290"/>
                    <a:pt x="430530" y="19050"/>
                  </a:cubicBezTo>
                  <a:cubicBezTo>
                    <a:pt x="392430" y="7620"/>
                    <a:pt x="350520" y="0"/>
                    <a:pt x="304800" y="0"/>
                  </a:cubicBezTo>
                  <a:cubicBezTo>
                    <a:pt x="262890" y="0"/>
                    <a:pt x="220980" y="7620"/>
                    <a:pt x="179070" y="19050"/>
                  </a:cubicBezTo>
                  <a:cubicBezTo>
                    <a:pt x="125730" y="34290"/>
                    <a:pt x="72390" y="60960"/>
                    <a:pt x="30480" y="91440"/>
                  </a:cubicBezTo>
                  <a:cubicBezTo>
                    <a:pt x="11430" y="106680"/>
                    <a:pt x="0" y="129540"/>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grpSp>
      <p:grpSp>
        <p:nvGrpSpPr>
          <p:cNvPr id="1719" name="Elemento grafico 1330" descr="Profilo maschile">
            <a:extLst>
              <a:ext uri="{FF2B5EF4-FFF2-40B4-BE49-F238E27FC236}">
                <a16:creationId xmlns:a16="http://schemas.microsoft.com/office/drawing/2014/main" id="{7F97AE1F-D107-1C48-838C-36DE38C33FF1}"/>
              </a:ext>
            </a:extLst>
          </p:cNvPr>
          <p:cNvGrpSpPr/>
          <p:nvPr/>
        </p:nvGrpSpPr>
        <p:grpSpPr>
          <a:xfrm>
            <a:off x="6972622" y="2907141"/>
            <a:ext cx="218517" cy="218517"/>
            <a:chOff x="7676078" y="6865178"/>
            <a:chExt cx="914400" cy="914400"/>
          </a:xfrm>
          <a:solidFill>
            <a:schemeClr val="accent3"/>
          </a:solidFill>
        </p:grpSpPr>
        <p:sp>
          <p:nvSpPr>
            <p:cNvPr id="1720" name="Figura a mano libera 1719">
              <a:extLst>
                <a:ext uri="{FF2B5EF4-FFF2-40B4-BE49-F238E27FC236}">
                  <a16:creationId xmlns:a16="http://schemas.microsoft.com/office/drawing/2014/main" id="{51A070DB-4B6C-3347-A877-D89457338A76}"/>
                </a:ext>
              </a:extLst>
            </p:cNvPr>
            <p:cNvSpPr/>
            <p:nvPr/>
          </p:nvSpPr>
          <p:spPr>
            <a:xfrm>
              <a:off x="7828478" y="7341428"/>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721" name="Figura a mano libera 1720">
              <a:extLst>
                <a:ext uri="{FF2B5EF4-FFF2-40B4-BE49-F238E27FC236}">
                  <a16:creationId xmlns:a16="http://schemas.microsoft.com/office/drawing/2014/main" id="{DAE5197C-FD79-9E49-8D32-8F9AF39E4B9F}"/>
                </a:ext>
              </a:extLst>
            </p:cNvPr>
            <p:cNvSpPr/>
            <p:nvPr/>
          </p:nvSpPr>
          <p:spPr>
            <a:xfrm>
              <a:off x="7963301" y="6969869"/>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722" name="Figura a mano libera 1721">
              <a:extLst>
                <a:ext uri="{FF2B5EF4-FFF2-40B4-BE49-F238E27FC236}">
                  <a16:creationId xmlns:a16="http://schemas.microsoft.com/office/drawing/2014/main" id="{CA5FC2EF-F046-1C4E-B057-18B6500BA1D5}"/>
                </a:ext>
              </a:extLst>
            </p:cNvPr>
            <p:cNvSpPr/>
            <p:nvPr/>
          </p:nvSpPr>
          <p:spPr>
            <a:xfrm>
              <a:off x="7980973" y="7069013"/>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1723" name="Elemento grafico 1332" descr="Profilo femminile">
            <a:extLst>
              <a:ext uri="{FF2B5EF4-FFF2-40B4-BE49-F238E27FC236}">
                <a16:creationId xmlns:a16="http://schemas.microsoft.com/office/drawing/2014/main" id="{788AA951-B416-094D-B02B-9B8EBBE2FC79}"/>
              </a:ext>
            </a:extLst>
          </p:cNvPr>
          <p:cNvGrpSpPr/>
          <p:nvPr/>
        </p:nvGrpSpPr>
        <p:grpSpPr>
          <a:xfrm>
            <a:off x="7371779" y="2907141"/>
            <a:ext cx="218517" cy="218517"/>
            <a:chOff x="7826078" y="7015178"/>
            <a:chExt cx="914400" cy="914400"/>
          </a:xfrm>
          <a:solidFill>
            <a:schemeClr val="accent3"/>
          </a:solidFill>
        </p:grpSpPr>
        <p:sp>
          <p:nvSpPr>
            <p:cNvPr id="1724" name="Figura a mano libera 1723">
              <a:extLst>
                <a:ext uri="{FF2B5EF4-FFF2-40B4-BE49-F238E27FC236}">
                  <a16:creationId xmlns:a16="http://schemas.microsoft.com/office/drawing/2014/main" id="{C72B3A8A-373A-AB49-AF17-680CB116B73F}"/>
                </a:ext>
              </a:extLst>
            </p:cNvPr>
            <p:cNvSpPr/>
            <p:nvPr/>
          </p:nvSpPr>
          <p:spPr>
            <a:xfrm>
              <a:off x="7978478" y="7491428"/>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725" name="Figura a mano libera 1724">
              <a:extLst>
                <a:ext uri="{FF2B5EF4-FFF2-40B4-BE49-F238E27FC236}">
                  <a16:creationId xmlns:a16="http://schemas.microsoft.com/office/drawing/2014/main" id="{107D21A1-FAF9-2F45-8A3B-B42446987969}"/>
                </a:ext>
              </a:extLst>
            </p:cNvPr>
            <p:cNvSpPr/>
            <p:nvPr/>
          </p:nvSpPr>
          <p:spPr>
            <a:xfrm>
              <a:off x="8088111" y="7086752"/>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726" name="Figura a mano libera 1725">
              <a:extLst>
                <a:ext uri="{FF2B5EF4-FFF2-40B4-BE49-F238E27FC236}">
                  <a16:creationId xmlns:a16="http://schemas.microsoft.com/office/drawing/2014/main" id="{411F8725-7C02-0742-B30D-9F2CAF78ABED}"/>
                </a:ext>
              </a:extLst>
            </p:cNvPr>
            <p:cNvSpPr/>
            <p:nvPr/>
          </p:nvSpPr>
          <p:spPr>
            <a:xfrm>
              <a:off x="8141229" y="7195486"/>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1727" name="Elemento grafico 1405" descr="Scolara">
            <a:extLst>
              <a:ext uri="{FF2B5EF4-FFF2-40B4-BE49-F238E27FC236}">
                <a16:creationId xmlns:a16="http://schemas.microsoft.com/office/drawing/2014/main" id="{51812AB4-F5EA-1246-BC31-1819FD167799}"/>
              </a:ext>
            </a:extLst>
          </p:cNvPr>
          <p:cNvGrpSpPr/>
          <p:nvPr/>
        </p:nvGrpSpPr>
        <p:grpSpPr>
          <a:xfrm>
            <a:off x="7770937" y="2907141"/>
            <a:ext cx="218517" cy="218517"/>
            <a:chOff x="7976078" y="7165178"/>
            <a:chExt cx="914400" cy="914400"/>
          </a:xfrm>
          <a:solidFill>
            <a:schemeClr val="accent3"/>
          </a:solidFill>
        </p:grpSpPr>
        <p:sp>
          <p:nvSpPr>
            <p:cNvPr id="1728" name="Figura a mano libera 1727">
              <a:extLst>
                <a:ext uri="{FF2B5EF4-FFF2-40B4-BE49-F238E27FC236}">
                  <a16:creationId xmlns:a16="http://schemas.microsoft.com/office/drawing/2014/main" id="{46BA6D2B-676A-204C-ADE4-D34B9EF69C6E}"/>
                </a:ext>
              </a:extLst>
            </p:cNvPr>
            <p:cNvSpPr/>
            <p:nvPr/>
          </p:nvSpPr>
          <p:spPr>
            <a:xfrm>
              <a:off x="8185628" y="7679528"/>
              <a:ext cx="495300" cy="266700"/>
            </a:xfrm>
            <a:custGeom>
              <a:avLst/>
              <a:gdLst>
                <a:gd name="connsiteX0" fmla="*/ 470535 w 495300"/>
                <a:gd name="connsiteY0" fmla="*/ 91440 h 266700"/>
                <a:gd name="connsiteX1" fmla="*/ 349854 w 495300"/>
                <a:gd name="connsiteY1" fmla="*/ 19050 h 266700"/>
                <a:gd name="connsiteX2" fmla="*/ 247650 w 495300"/>
                <a:gd name="connsiteY2" fmla="*/ 0 h 266700"/>
                <a:gd name="connsiteX3" fmla="*/ 145447 w 495300"/>
                <a:gd name="connsiteY3" fmla="*/ 19050 h 266700"/>
                <a:gd name="connsiteX4" fmla="*/ 24765 w 495300"/>
                <a:gd name="connsiteY4" fmla="*/ 91440 h 266700"/>
                <a:gd name="connsiteX5" fmla="*/ 0 w 495300"/>
                <a:gd name="connsiteY5" fmla="*/ 152400 h 266700"/>
                <a:gd name="connsiteX6" fmla="*/ 0 w 495300"/>
                <a:gd name="connsiteY6" fmla="*/ 266700 h 266700"/>
                <a:gd name="connsiteX7" fmla="*/ 238125 w 495300"/>
                <a:gd name="connsiteY7" fmla="*/ 266700 h 266700"/>
                <a:gd name="connsiteX8" fmla="*/ 238125 w 495300"/>
                <a:gd name="connsiteY8" fmla="*/ 77819 h 266700"/>
                <a:gd name="connsiteX9" fmla="*/ 146209 w 495300"/>
                <a:gd name="connsiteY9" fmla="*/ 122682 h 266700"/>
                <a:gd name="connsiteX10" fmla="*/ 142304 w 495300"/>
                <a:gd name="connsiteY10" fmla="*/ 123635 h 266700"/>
                <a:gd name="connsiteX11" fmla="*/ 136970 w 495300"/>
                <a:gd name="connsiteY11" fmla="*/ 121825 h 266700"/>
                <a:gd name="connsiteX12" fmla="*/ 133446 w 495300"/>
                <a:gd name="connsiteY12" fmla="*/ 113252 h 266700"/>
                <a:gd name="connsiteX13" fmla="*/ 145161 w 495300"/>
                <a:gd name="connsiteY13" fmla="*/ 39529 h 266700"/>
                <a:gd name="connsiteX14" fmla="*/ 151543 w 495300"/>
                <a:gd name="connsiteY14" fmla="*/ 37052 h 266700"/>
                <a:gd name="connsiteX15" fmla="*/ 188500 w 495300"/>
                <a:gd name="connsiteY15" fmla="*/ 26479 h 266700"/>
                <a:gd name="connsiteX16" fmla="*/ 285282 w 495300"/>
                <a:gd name="connsiteY16" fmla="*/ 47983 h 266700"/>
                <a:gd name="connsiteX17" fmla="*/ 307086 w 495300"/>
                <a:gd name="connsiteY17" fmla="*/ 26003 h 266700"/>
                <a:gd name="connsiteX18" fmla="*/ 343472 w 495300"/>
                <a:gd name="connsiteY18" fmla="*/ 36957 h 266700"/>
                <a:gd name="connsiteX19" fmla="*/ 350139 w 495300"/>
                <a:gd name="connsiteY19" fmla="*/ 39529 h 266700"/>
                <a:gd name="connsiteX20" fmla="*/ 361950 w 495300"/>
                <a:gd name="connsiteY20" fmla="*/ 113252 h 266700"/>
                <a:gd name="connsiteX21" fmla="*/ 358426 w 495300"/>
                <a:gd name="connsiteY21" fmla="*/ 121825 h 266700"/>
                <a:gd name="connsiteX22" fmla="*/ 353092 w 495300"/>
                <a:gd name="connsiteY22" fmla="*/ 123635 h 266700"/>
                <a:gd name="connsiteX23" fmla="*/ 349187 w 495300"/>
                <a:gd name="connsiteY23" fmla="*/ 122682 h 266700"/>
                <a:gd name="connsiteX24" fmla="*/ 257175 w 495300"/>
                <a:gd name="connsiteY24" fmla="*/ 77819 h 266700"/>
                <a:gd name="connsiteX25" fmla="*/ 257175 w 495300"/>
                <a:gd name="connsiteY25" fmla="*/ 266700 h 266700"/>
                <a:gd name="connsiteX26" fmla="*/ 495300 w 495300"/>
                <a:gd name="connsiteY26" fmla="*/ 266700 h 266700"/>
                <a:gd name="connsiteX27" fmla="*/ 495300 w 495300"/>
                <a:gd name="connsiteY27" fmla="*/ 152400 h 266700"/>
                <a:gd name="connsiteX28" fmla="*/ 470535 w 495300"/>
                <a:gd name="connsiteY28" fmla="*/ 9144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5300" h="266700">
                  <a:moveTo>
                    <a:pt x="470535" y="91440"/>
                  </a:moveTo>
                  <a:cubicBezTo>
                    <a:pt x="436256" y="58552"/>
                    <a:pt x="395008" y="33809"/>
                    <a:pt x="349854" y="19050"/>
                  </a:cubicBezTo>
                  <a:cubicBezTo>
                    <a:pt x="317192" y="6664"/>
                    <a:pt x="282580" y="212"/>
                    <a:pt x="247650" y="0"/>
                  </a:cubicBezTo>
                  <a:cubicBezTo>
                    <a:pt x="212777" y="785"/>
                    <a:pt x="178262" y="7218"/>
                    <a:pt x="145447" y="19050"/>
                  </a:cubicBezTo>
                  <a:cubicBezTo>
                    <a:pt x="100988" y="35298"/>
                    <a:pt x="60031" y="59866"/>
                    <a:pt x="24765" y="91440"/>
                  </a:cubicBezTo>
                  <a:cubicBezTo>
                    <a:pt x="8837" y="107727"/>
                    <a:pt x="-58" y="129619"/>
                    <a:pt x="0" y="152400"/>
                  </a:cubicBezTo>
                  <a:lnTo>
                    <a:pt x="0" y="266700"/>
                  </a:lnTo>
                  <a:lnTo>
                    <a:pt x="238125" y="266700"/>
                  </a:lnTo>
                  <a:lnTo>
                    <a:pt x="238125" y="77819"/>
                  </a:lnTo>
                  <a:lnTo>
                    <a:pt x="146209" y="122682"/>
                  </a:lnTo>
                  <a:cubicBezTo>
                    <a:pt x="144990" y="123274"/>
                    <a:pt x="143658" y="123598"/>
                    <a:pt x="142304" y="123635"/>
                  </a:cubicBezTo>
                  <a:cubicBezTo>
                    <a:pt x="140384" y="123583"/>
                    <a:pt x="138524" y="122952"/>
                    <a:pt x="136970" y="121825"/>
                  </a:cubicBezTo>
                  <a:cubicBezTo>
                    <a:pt x="134256" y="119873"/>
                    <a:pt x="132889" y="116548"/>
                    <a:pt x="133446" y="113252"/>
                  </a:cubicBezTo>
                  <a:lnTo>
                    <a:pt x="145161" y="39529"/>
                  </a:lnTo>
                  <a:lnTo>
                    <a:pt x="151543" y="37052"/>
                  </a:lnTo>
                  <a:cubicBezTo>
                    <a:pt x="164497" y="32766"/>
                    <a:pt x="176689" y="29242"/>
                    <a:pt x="188500" y="26479"/>
                  </a:cubicBezTo>
                  <a:cubicBezTo>
                    <a:pt x="209287" y="59144"/>
                    <a:pt x="252619" y="68771"/>
                    <a:pt x="285282" y="47983"/>
                  </a:cubicBezTo>
                  <a:cubicBezTo>
                    <a:pt x="294097" y="42373"/>
                    <a:pt x="301548" y="34863"/>
                    <a:pt x="307086" y="26003"/>
                  </a:cubicBezTo>
                  <a:cubicBezTo>
                    <a:pt x="319428" y="28905"/>
                    <a:pt x="331580" y="32562"/>
                    <a:pt x="343472" y="36957"/>
                  </a:cubicBezTo>
                  <a:lnTo>
                    <a:pt x="350139" y="39529"/>
                  </a:lnTo>
                  <a:lnTo>
                    <a:pt x="361950" y="113252"/>
                  </a:lnTo>
                  <a:cubicBezTo>
                    <a:pt x="362507" y="116548"/>
                    <a:pt x="361140" y="119873"/>
                    <a:pt x="358426" y="121825"/>
                  </a:cubicBezTo>
                  <a:cubicBezTo>
                    <a:pt x="356872" y="122952"/>
                    <a:pt x="355012" y="123583"/>
                    <a:pt x="353092" y="123635"/>
                  </a:cubicBezTo>
                  <a:cubicBezTo>
                    <a:pt x="351738" y="123598"/>
                    <a:pt x="350406" y="123274"/>
                    <a:pt x="349187" y="122682"/>
                  </a:cubicBezTo>
                  <a:lnTo>
                    <a:pt x="257175" y="77819"/>
                  </a:lnTo>
                  <a:lnTo>
                    <a:pt x="257175" y="266700"/>
                  </a:lnTo>
                  <a:lnTo>
                    <a:pt x="495300" y="266700"/>
                  </a:lnTo>
                  <a:lnTo>
                    <a:pt x="495300" y="152400"/>
                  </a:lnTo>
                  <a:cubicBezTo>
                    <a:pt x="495358" y="129619"/>
                    <a:pt x="486464" y="107727"/>
                    <a:pt x="470535" y="91440"/>
                  </a:cubicBezTo>
                  <a:close/>
                </a:path>
              </a:pathLst>
            </a:custGeom>
            <a:grpFill/>
            <a:ln w="9525" cap="flat">
              <a:noFill/>
              <a:prstDash val="solid"/>
              <a:miter/>
            </a:ln>
          </p:spPr>
          <p:txBody>
            <a:bodyPr rtlCol="0" anchor="ctr"/>
            <a:lstStyle/>
            <a:p>
              <a:endParaRPr lang="it-IT" sz="1013"/>
            </a:p>
          </p:txBody>
        </p:sp>
        <p:sp>
          <p:nvSpPr>
            <p:cNvPr id="1729" name="Figura a mano libera 1728">
              <a:extLst>
                <a:ext uri="{FF2B5EF4-FFF2-40B4-BE49-F238E27FC236}">
                  <a16:creationId xmlns:a16="http://schemas.microsoft.com/office/drawing/2014/main" id="{9A71BA24-A9B2-2942-90E6-48BFFF895244}"/>
                </a:ext>
              </a:extLst>
            </p:cNvPr>
            <p:cNvSpPr/>
            <p:nvPr/>
          </p:nvSpPr>
          <p:spPr>
            <a:xfrm>
              <a:off x="8334504" y="7455214"/>
              <a:ext cx="190500" cy="180975"/>
            </a:xfrm>
            <a:custGeom>
              <a:avLst/>
              <a:gdLst>
                <a:gd name="connsiteX0" fmla="*/ 193453 w 190500"/>
                <a:gd name="connsiteY0" fmla="*/ 134398 h 180975"/>
                <a:gd name="connsiteX1" fmla="*/ 197929 w 190500"/>
                <a:gd name="connsiteY1" fmla="*/ 114491 h 180975"/>
                <a:gd name="connsiteX2" fmla="*/ 185166 w 190500"/>
                <a:gd name="connsiteY2" fmla="*/ 40291 h 180975"/>
                <a:gd name="connsiteX3" fmla="*/ 144875 w 190500"/>
                <a:gd name="connsiteY3" fmla="*/ 40291 h 180975"/>
                <a:gd name="connsiteX4" fmla="*/ 73819 w 190500"/>
                <a:gd name="connsiteY4" fmla="*/ 0 h 180975"/>
                <a:gd name="connsiteX5" fmla="*/ 12764 w 190500"/>
                <a:gd name="connsiteY5" fmla="*/ 38100 h 180975"/>
                <a:gd name="connsiteX6" fmla="*/ 0 w 190500"/>
                <a:gd name="connsiteY6" fmla="*/ 114300 h 180975"/>
                <a:gd name="connsiteX7" fmla="*/ 1524 w 190500"/>
                <a:gd name="connsiteY7" fmla="*/ 150590 h 180975"/>
                <a:gd name="connsiteX8" fmla="*/ 196310 w 190500"/>
                <a:gd name="connsiteY8" fmla="*/ 150590 h 180975"/>
                <a:gd name="connsiteX9" fmla="*/ 193453 w 190500"/>
                <a:gd name="connsiteY9" fmla="*/ 13439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80975">
                  <a:moveTo>
                    <a:pt x="193453" y="134398"/>
                  </a:moveTo>
                  <a:cubicBezTo>
                    <a:pt x="193449" y="127512"/>
                    <a:pt x="194979" y="120711"/>
                    <a:pt x="197929" y="114491"/>
                  </a:cubicBezTo>
                  <a:cubicBezTo>
                    <a:pt x="189340" y="90702"/>
                    <a:pt x="185018" y="65582"/>
                    <a:pt x="185166" y="40291"/>
                  </a:cubicBezTo>
                  <a:lnTo>
                    <a:pt x="144875" y="40291"/>
                  </a:lnTo>
                  <a:cubicBezTo>
                    <a:pt x="115771" y="40221"/>
                    <a:pt x="88821" y="24940"/>
                    <a:pt x="73819" y="0"/>
                  </a:cubicBezTo>
                  <a:cubicBezTo>
                    <a:pt x="60042" y="21042"/>
                    <a:pt x="37719" y="34971"/>
                    <a:pt x="12764" y="38100"/>
                  </a:cubicBezTo>
                  <a:cubicBezTo>
                    <a:pt x="13124" y="64060"/>
                    <a:pt x="8801" y="89874"/>
                    <a:pt x="0" y="114300"/>
                  </a:cubicBezTo>
                  <a:cubicBezTo>
                    <a:pt x="5387" y="125695"/>
                    <a:pt x="5937" y="138784"/>
                    <a:pt x="1524" y="150590"/>
                  </a:cubicBezTo>
                  <a:cubicBezTo>
                    <a:pt x="57784" y="198039"/>
                    <a:pt x="140050" y="198039"/>
                    <a:pt x="196310" y="150590"/>
                  </a:cubicBezTo>
                  <a:cubicBezTo>
                    <a:pt x="194426" y="145399"/>
                    <a:pt x="193459" y="139920"/>
                    <a:pt x="193453" y="134398"/>
                  </a:cubicBezTo>
                  <a:close/>
                </a:path>
              </a:pathLst>
            </a:custGeom>
            <a:grpFill/>
            <a:ln w="9525" cap="flat">
              <a:noFill/>
              <a:prstDash val="solid"/>
              <a:miter/>
            </a:ln>
          </p:spPr>
          <p:txBody>
            <a:bodyPr rtlCol="0" anchor="ctr"/>
            <a:lstStyle/>
            <a:p>
              <a:endParaRPr lang="it-IT" sz="1013"/>
            </a:p>
          </p:txBody>
        </p:sp>
        <p:sp>
          <p:nvSpPr>
            <p:cNvPr id="1730" name="Figura a mano libera 1729">
              <a:extLst>
                <a:ext uri="{FF2B5EF4-FFF2-40B4-BE49-F238E27FC236}">
                  <a16:creationId xmlns:a16="http://schemas.microsoft.com/office/drawing/2014/main" id="{A75C220B-6328-0144-B173-33D6DB3F9D19}"/>
                </a:ext>
              </a:extLst>
            </p:cNvPr>
            <p:cNvSpPr/>
            <p:nvPr/>
          </p:nvSpPr>
          <p:spPr>
            <a:xfrm>
              <a:off x="8229212" y="7304083"/>
              <a:ext cx="400050" cy="400050"/>
            </a:xfrm>
            <a:custGeom>
              <a:avLst/>
              <a:gdLst>
                <a:gd name="connsiteX0" fmla="*/ 403329 w 400050"/>
                <a:gd name="connsiteY0" fmla="*/ 384017 h 400050"/>
                <a:gd name="connsiteX1" fmla="*/ 365229 w 400050"/>
                <a:gd name="connsiteY1" fmla="*/ 343822 h 400050"/>
                <a:gd name="connsiteX2" fmla="*/ 359609 w 400050"/>
                <a:gd name="connsiteY2" fmla="*/ 310960 h 400050"/>
                <a:gd name="connsiteX3" fmla="*/ 372000 w 400050"/>
                <a:gd name="connsiteY3" fmla="*/ 272496 h 400050"/>
                <a:gd name="connsiteX4" fmla="*/ 363324 w 400050"/>
                <a:gd name="connsiteY4" fmla="*/ 262383 h 400050"/>
                <a:gd name="connsiteX5" fmla="*/ 376469 w 400050"/>
                <a:gd name="connsiteY5" fmla="*/ 186754 h 400050"/>
                <a:gd name="connsiteX6" fmla="*/ 375230 w 400050"/>
                <a:gd name="connsiteY6" fmla="*/ 161704 h 400050"/>
                <a:gd name="connsiteX7" fmla="*/ 194307 w 400050"/>
                <a:gd name="connsiteY7" fmla="*/ 282 h 400050"/>
                <a:gd name="connsiteX8" fmla="*/ 32616 w 400050"/>
                <a:gd name="connsiteY8" fmla="*/ 173134 h 400050"/>
                <a:gd name="connsiteX9" fmla="*/ 32616 w 400050"/>
                <a:gd name="connsiteY9" fmla="*/ 174181 h 400050"/>
                <a:gd name="connsiteX10" fmla="*/ 32616 w 400050"/>
                <a:gd name="connsiteY10" fmla="*/ 186754 h 400050"/>
                <a:gd name="connsiteX11" fmla="*/ 45761 w 400050"/>
                <a:gd name="connsiteY11" fmla="*/ 262383 h 400050"/>
                <a:gd name="connsiteX12" fmla="*/ 39363 w 400050"/>
                <a:gd name="connsiteY12" fmla="*/ 302284 h 400050"/>
                <a:gd name="connsiteX13" fmla="*/ 49475 w 400050"/>
                <a:gd name="connsiteY13" fmla="*/ 310960 h 400050"/>
                <a:gd name="connsiteX14" fmla="*/ 43760 w 400050"/>
                <a:gd name="connsiteY14" fmla="*/ 343822 h 400050"/>
                <a:gd name="connsiteX15" fmla="*/ 5660 w 400050"/>
                <a:gd name="connsiteY15" fmla="*/ 384017 h 400050"/>
                <a:gd name="connsiteX16" fmla="*/ 823 w 400050"/>
                <a:gd name="connsiteY16" fmla="*/ 396589 h 400050"/>
                <a:gd name="connsiteX17" fmla="*/ 7946 w 400050"/>
                <a:gd name="connsiteY17" fmla="*/ 402115 h 400050"/>
                <a:gd name="connsiteX18" fmla="*/ 33569 w 400050"/>
                <a:gd name="connsiteY18" fmla="*/ 404020 h 400050"/>
                <a:gd name="connsiteX19" fmla="*/ 75193 w 400050"/>
                <a:gd name="connsiteY19" fmla="*/ 396114 h 400050"/>
                <a:gd name="connsiteX20" fmla="*/ 97862 w 400050"/>
                <a:gd name="connsiteY20" fmla="*/ 368872 h 400050"/>
                <a:gd name="connsiteX21" fmla="*/ 91195 w 400050"/>
                <a:gd name="connsiteY21" fmla="*/ 325057 h 400050"/>
                <a:gd name="connsiteX22" fmla="*/ 85194 w 400050"/>
                <a:gd name="connsiteY22" fmla="*/ 302769 h 400050"/>
                <a:gd name="connsiteX23" fmla="*/ 89099 w 400050"/>
                <a:gd name="connsiteY23" fmla="*/ 295816 h 400050"/>
                <a:gd name="connsiteX24" fmla="*/ 89671 w 400050"/>
                <a:gd name="connsiteY24" fmla="*/ 294101 h 400050"/>
                <a:gd name="connsiteX25" fmla="*/ 90623 w 400050"/>
                <a:gd name="connsiteY25" fmla="*/ 290101 h 400050"/>
                <a:gd name="connsiteX26" fmla="*/ 91100 w 400050"/>
                <a:gd name="connsiteY26" fmla="*/ 285529 h 400050"/>
                <a:gd name="connsiteX27" fmla="*/ 84051 w 400050"/>
                <a:gd name="connsiteY27" fmla="*/ 266479 h 400050"/>
                <a:gd name="connsiteX28" fmla="*/ 99291 w 400050"/>
                <a:gd name="connsiteY28" fmla="*/ 186754 h 400050"/>
                <a:gd name="connsiteX29" fmla="*/ 99291 w 400050"/>
                <a:gd name="connsiteY29" fmla="*/ 172276 h 400050"/>
                <a:gd name="connsiteX30" fmla="*/ 169014 w 400050"/>
                <a:gd name="connsiteY30" fmla="*/ 129033 h 400050"/>
                <a:gd name="connsiteX31" fmla="*/ 178539 w 400050"/>
                <a:gd name="connsiteY31" fmla="*/ 96648 h 400050"/>
                <a:gd name="connsiteX32" fmla="*/ 190255 w 400050"/>
                <a:gd name="connsiteY32" fmla="*/ 129414 h 400050"/>
                <a:gd name="connsiteX33" fmla="*/ 250548 w 400050"/>
                <a:gd name="connsiteY33" fmla="*/ 172372 h 400050"/>
                <a:gd name="connsiteX34" fmla="*/ 310270 w 400050"/>
                <a:gd name="connsiteY34" fmla="*/ 172372 h 400050"/>
                <a:gd name="connsiteX35" fmla="*/ 310270 w 400050"/>
                <a:gd name="connsiteY35" fmla="*/ 186754 h 400050"/>
                <a:gd name="connsiteX36" fmla="*/ 325605 w 400050"/>
                <a:gd name="connsiteY36" fmla="*/ 266955 h 400050"/>
                <a:gd name="connsiteX37" fmla="*/ 318557 w 400050"/>
                <a:gd name="connsiteY37" fmla="*/ 286005 h 400050"/>
                <a:gd name="connsiteX38" fmla="*/ 319128 w 400050"/>
                <a:gd name="connsiteY38" fmla="*/ 291529 h 400050"/>
                <a:gd name="connsiteX39" fmla="*/ 319890 w 400050"/>
                <a:gd name="connsiteY39" fmla="*/ 294196 h 400050"/>
                <a:gd name="connsiteX40" fmla="*/ 320652 w 400050"/>
                <a:gd name="connsiteY40" fmla="*/ 296387 h 400050"/>
                <a:gd name="connsiteX41" fmla="*/ 324462 w 400050"/>
                <a:gd name="connsiteY41" fmla="*/ 303245 h 400050"/>
                <a:gd name="connsiteX42" fmla="*/ 318461 w 400050"/>
                <a:gd name="connsiteY42" fmla="*/ 325534 h 400050"/>
                <a:gd name="connsiteX43" fmla="*/ 311794 w 400050"/>
                <a:gd name="connsiteY43" fmla="*/ 369349 h 400050"/>
                <a:gd name="connsiteX44" fmla="*/ 334463 w 400050"/>
                <a:gd name="connsiteY44" fmla="*/ 396590 h 400050"/>
                <a:gd name="connsiteX45" fmla="*/ 375516 w 400050"/>
                <a:gd name="connsiteY45" fmla="*/ 404020 h 400050"/>
                <a:gd name="connsiteX46" fmla="*/ 401138 w 400050"/>
                <a:gd name="connsiteY46" fmla="*/ 402115 h 400050"/>
                <a:gd name="connsiteX47" fmla="*/ 408950 w 400050"/>
                <a:gd name="connsiteY47" fmla="*/ 391141 h 400050"/>
                <a:gd name="connsiteX48" fmla="*/ 403424 w 400050"/>
                <a:gd name="connsiteY48" fmla="*/ 384017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0050" h="400050">
                  <a:moveTo>
                    <a:pt x="403329" y="384017"/>
                  </a:moveTo>
                  <a:cubicBezTo>
                    <a:pt x="386037" y="375871"/>
                    <a:pt x="372439" y="361525"/>
                    <a:pt x="365229" y="343822"/>
                  </a:cubicBezTo>
                  <a:cubicBezTo>
                    <a:pt x="361587" y="333245"/>
                    <a:pt x="359688" y="322147"/>
                    <a:pt x="359609" y="310960"/>
                  </a:cubicBezTo>
                  <a:cubicBezTo>
                    <a:pt x="373653" y="303760"/>
                    <a:pt x="379200" y="286539"/>
                    <a:pt x="372000" y="272496"/>
                  </a:cubicBezTo>
                  <a:cubicBezTo>
                    <a:pt x="369946" y="268488"/>
                    <a:pt x="366973" y="265023"/>
                    <a:pt x="363324" y="262383"/>
                  </a:cubicBezTo>
                  <a:cubicBezTo>
                    <a:pt x="372699" y="238300"/>
                    <a:pt x="377168" y="212588"/>
                    <a:pt x="376469" y="186754"/>
                  </a:cubicBezTo>
                  <a:cubicBezTo>
                    <a:pt x="376469" y="178087"/>
                    <a:pt x="376469" y="169705"/>
                    <a:pt x="375230" y="161704"/>
                  </a:cubicBezTo>
                  <a:cubicBezTo>
                    <a:pt x="369845" y="67168"/>
                    <a:pt x="288842" y="-5103"/>
                    <a:pt x="194307" y="282"/>
                  </a:cubicBezTo>
                  <a:cubicBezTo>
                    <a:pt x="102905" y="5490"/>
                    <a:pt x="31720" y="81588"/>
                    <a:pt x="32616" y="173134"/>
                  </a:cubicBezTo>
                  <a:cubicBezTo>
                    <a:pt x="32616" y="173134"/>
                    <a:pt x="32616" y="173800"/>
                    <a:pt x="32616" y="174181"/>
                  </a:cubicBezTo>
                  <a:cubicBezTo>
                    <a:pt x="32616" y="178309"/>
                    <a:pt x="32616" y="182500"/>
                    <a:pt x="32616" y="186754"/>
                  </a:cubicBezTo>
                  <a:cubicBezTo>
                    <a:pt x="31870" y="212591"/>
                    <a:pt x="36341" y="238313"/>
                    <a:pt x="45761" y="262383"/>
                  </a:cubicBezTo>
                  <a:cubicBezTo>
                    <a:pt x="32975" y="271634"/>
                    <a:pt x="30111" y="289499"/>
                    <a:pt x="39363" y="302284"/>
                  </a:cubicBezTo>
                  <a:cubicBezTo>
                    <a:pt x="42003" y="305933"/>
                    <a:pt x="45468" y="308906"/>
                    <a:pt x="49475" y="310960"/>
                  </a:cubicBezTo>
                  <a:cubicBezTo>
                    <a:pt x="49353" y="322150"/>
                    <a:pt x="47424" y="333248"/>
                    <a:pt x="43760" y="343822"/>
                  </a:cubicBezTo>
                  <a:cubicBezTo>
                    <a:pt x="36496" y="361489"/>
                    <a:pt x="22914" y="375818"/>
                    <a:pt x="5660" y="384017"/>
                  </a:cubicBezTo>
                  <a:cubicBezTo>
                    <a:pt x="853" y="386153"/>
                    <a:pt x="-1313" y="391782"/>
                    <a:pt x="823" y="396589"/>
                  </a:cubicBezTo>
                  <a:cubicBezTo>
                    <a:pt x="2120" y="399510"/>
                    <a:pt x="4795" y="401584"/>
                    <a:pt x="7946" y="402115"/>
                  </a:cubicBezTo>
                  <a:cubicBezTo>
                    <a:pt x="16425" y="403417"/>
                    <a:pt x="24991" y="404054"/>
                    <a:pt x="33569" y="404020"/>
                  </a:cubicBezTo>
                  <a:cubicBezTo>
                    <a:pt x="47861" y="404543"/>
                    <a:pt x="62087" y="401840"/>
                    <a:pt x="75193" y="396114"/>
                  </a:cubicBezTo>
                  <a:cubicBezTo>
                    <a:pt x="86333" y="390739"/>
                    <a:pt x="94601" y="380804"/>
                    <a:pt x="97862" y="368872"/>
                  </a:cubicBezTo>
                  <a:cubicBezTo>
                    <a:pt x="101506" y="353960"/>
                    <a:pt x="99109" y="338211"/>
                    <a:pt x="91195" y="325057"/>
                  </a:cubicBezTo>
                  <a:cubicBezTo>
                    <a:pt x="87826" y="318066"/>
                    <a:pt x="85790" y="310507"/>
                    <a:pt x="85194" y="302769"/>
                  </a:cubicBezTo>
                  <a:cubicBezTo>
                    <a:pt x="86824" y="300651"/>
                    <a:pt x="88139" y="298309"/>
                    <a:pt x="89099" y="295816"/>
                  </a:cubicBezTo>
                  <a:lnTo>
                    <a:pt x="89671" y="294101"/>
                  </a:lnTo>
                  <a:cubicBezTo>
                    <a:pt x="90078" y="292790"/>
                    <a:pt x="90397" y="291454"/>
                    <a:pt x="90623" y="290101"/>
                  </a:cubicBezTo>
                  <a:cubicBezTo>
                    <a:pt x="90928" y="288596"/>
                    <a:pt x="91087" y="287064"/>
                    <a:pt x="91100" y="285529"/>
                  </a:cubicBezTo>
                  <a:cubicBezTo>
                    <a:pt x="91226" y="278519"/>
                    <a:pt x="88710" y="271718"/>
                    <a:pt x="84051" y="266479"/>
                  </a:cubicBezTo>
                  <a:cubicBezTo>
                    <a:pt x="95102" y="241400"/>
                    <a:pt x="100313" y="214141"/>
                    <a:pt x="99291" y="186754"/>
                  </a:cubicBezTo>
                  <a:cubicBezTo>
                    <a:pt x="99291" y="181801"/>
                    <a:pt x="99291" y="177229"/>
                    <a:pt x="99291" y="172276"/>
                  </a:cubicBezTo>
                  <a:cubicBezTo>
                    <a:pt x="135486" y="172276"/>
                    <a:pt x="160727" y="155131"/>
                    <a:pt x="169014" y="129033"/>
                  </a:cubicBezTo>
                  <a:lnTo>
                    <a:pt x="178539" y="96648"/>
                  </a:lnTo>
                  <a:lnTo>
                    <a:pt x="190255" y="129414"/>
                  </a:lnTo>
                  <a:cubicBezTo>
                    <a:pt x="199072" y="155173"/>
                    <a:pt x="223322" y="172451"/>
                    <a:pt x="250548" y="172372"/>
                  </a:cubicBezTo>
                  <a:lnTo>
                    <a:pt x="310270" y="172372"/>
                  </a:lnTo>
                  <a:cubicBezTo>
                    <a:pt x="310270" y="177039"/>
                    <a:pt x="310270" y="181897"/>
                    <a:pt x="310270" y="186754"/>
                  </a:cubicBezTo>
                  <a:cubicBezTo>
                    <a:pt x="309205" y="214307"/>
                    <a:pt x="314450" y="241738"/>
                    <a:pt x="325605" y="266955"/>
                  </a:cubicBezTo>
                  <a:cubicBezTo>
                    <a:pt x="321002" y="272227"/>
                    <a:pt x="318494" y="279006"/>
                    <a:pt x="318557" y="286005"/>
                  </a:cubicBezTo>
                  <a:cubicBezTo>
                    <a:pt x="318600" y="287858"/>
                    <a:pt x="318792" y="289706"/>
                    <a:pt x="319128" y="291529"/>
                  </a:cubicBezTo>
                  <a:cubicBezTo>
                    <a:pt x="319128" y="292387"/>
                    <a:pt x="319128" y="293339"/>
                    <a:pt x="319890" y="294196"/>
                  </a:cubicBezTo>
                  <a:cubicBezTo>
                    <a:pt x="320102" y="294941"/>
                    <a:pt x="320356" y="295673"/>
                    <a:pt x="320652" y="296387"/>
                  </a:cubicBezTo>
                  <a:cubicBezTo>
                    <a:pt x="321618" y="298829"/>
                    <a:pt x="322898" y="301135"/>
                    <a:pt x="324462" y="303245"/>
                  </a:cubicBezTo>
                  <a:cubicBezTo>
                    <a:pt x="323899" y="310989"/>
                    <a:pt x="321863" y="318554"/>
                    <a:pt x="318461" y="325534"/>
                  </a:cubicBezTo>
                  <a:cubicBezTo>
                    <a:pt x="310547" y="338688"/>
                    <a:pt x="308151" y="354436"/>
                    <a:pt x="311794" y="369349"/>
                  </a:cubicBezTo>
                  <a:cubicBezTo>
                    <a:pt x="315055" y="381281"/>
                    <a:pt x="323323" y="391215"/>
                    <a:pt x="334463" y="396590"/>
                  </a:cubicBezTo>
                  <a:cubicBezTo>
                    <a:pt x="347431" y="402070"/>
                    <a:pt x="361450" y="404607"/>
                    <a:pt x="375516" y="404020"/>
                  </a:cubicBezTo>
                  <a:cubicBezTo>
                    <a:pt x="384093" y="404048"/>
                    <a:pt x="392660" y="403411"/>
                    <a:pt x="401138" y="402115"/>
                  </a:cubicBezTo>
                  <a:cubicBezTo>
                    <a:pt x="406326" y="401241"/>
                    <a:pt x="409823" y="396328"/>
                    <a:pt x="408950" y="391141"/>
                  </a:cubicBezTo>
                  <a:cubicBezTo>
                    <a:pt x="408419" y="387990"/>
                    <a:pt x="406345" y="385314"/>
                    <a:pt x="403424" y="384017"/>
                  </a:cubicBezTo>
                  <a:close/>
                </a:path>
              </a:pathLst>
            </a:custGeom>
            <a:grpFill/>
            <a:ln w="9525" cap="flat">
              <a:noFill/>
              <a:prstDash val="solid"/>
              <a:miter/>
            </a:ln>
          </p:spPr>
          <p:txBody>
            <a:bodyPr rtlCol="0" anchor="ctr"/>
            <a:lstStyle/>
            <a:p>
              <a:endParaRPr lang="it-IT" sz="1013"/>
            </a:p>
          </p:txBody>
        </p:sp>
      </p:grpSp>
      <p:grpSp>
        <p:nvGrpSpPr>
          <p:cNvPr id="1731" name="Elemento grafico 1407" descr="Scolaro">
            <a:extLst>
              <a:ext uri="{FF2B5EF4-FFF2-40B4-BE49-F238E27FC236}">
                <a16:creationId xmlns:a16="http://schemas.microsoft.com/office/drawing/2014/main" id="{8A95A1A0-3B3D-0641-85B5-027CF15D01F1}"/>
              </a:ext>
            </a:extLst>
          </p:cNvPr>
          <p:cNvGrpSpPr/>
          <p:nvPr/>
        </p:nvGrpSpPr>
        <p:grpSpPr>
          <a:xfrm>
            <a:off x="8170094" y="2907141"/>
            <a:ext cx="218517" cy="218517"/>
            <a:chOff x="8126078" y="7315178"/>
            <a:chExt cx="914400" cy="914400"/>
          </a:xfrm>
          <a:solidFill>
            <a:schemeClr val="accent3"/>
          </a:solidFill>
        </p:grpSpPr>
        <p:sp>
          <p:nvSpPr>
            <p:cNvPr id="1732" name="Figura a mano libera 1731">
              <a:extLst>
                <a:ext uri="{FF2B5EF4-FFF2-40B4-BE49-F238E27FC236}">
                  <a16:creationId xmlns:a16="http://schemas.microsoft.com/office/drawing/2014/main" id="{7D408B18-DC1C-EE4F-AFF8-6B15242E4760}"/>
                </a:ext>
              </a:extLst>
            </p:cNvPr>
            <p:cNvSpPr/>
            <p:nvPr/>
          </p:nvSpPr>
          <p:spPr>
            <a:xfrm>
              <a:off x="8335628" y="7829528"/>
              <a:ext cx="495300" cy="266700"/>
            </a:xfrm>
            <a:custGeom>
              <a:avLst/>
              <a:gdLst>
                <a:gd name="connsiteX0" fmla="*/ 470535 w 495300"/>
                <a:gd name="connsiteY0" fmla="*/ 91440 h 266700"/>
                <a:gd name="connsiteX1" fmla="*/ 349854 w 495300"/>
                <a:gd name="connsiteY1" fmla="*/ 19050 h 266700"/>
                <a:gd name="connsiteX2" fmla="*/ 247650 w 495300"/>
                <a:gd name="connsiteY2" fmla="*/ 0 h 266700"/>
                <a:gd name="connsiteX3" fmla="*/ 145447 w 495300"/>
                <a:gd name="connsiteY3" fmla="*/ 19050 h 266700"/>
                <a:gd name="connsiteX4" fmla="*/ 24765 w 495300"/>
                <a:gd name="connsiteY4" fmla="*/ 91440 h 266700"/>
                <a:gd name="connsiteX5" fmla="*/ 0 w 495300"/>
                <a:gd name="connsiteY5" fmla="*/ 152400 h 266700"/>
                <a:gd name="connsiteX6" fmla="*/ 0 w 495300"/>
                <a:gd name="connsiteY6" fmla="*/ 266700 h 266700"/>
                <a:gd name="connsiteX7" fmla="*/ 238125 w 495300"/>
                <a:gd name="connsiteY7" fmla="*/ 266700 h 266700"/>
                <a:gd name="connsiteX8" fmla="*/ 238125 w 495300"/>
                <a:gd name="connsiteY8" fmla="*/ 77819 h 266700"/>
                <a:gd name="connsiteX9" fmla="*/ 146209 w 495300"/>
                <a:gd name="connsiteY9" fmla="*/ 122682 h 266700"/>
                <a:gd name="connsiteX10" fmla="*/ 142304 w 495300"/>
                <a:gd name="connsiteY10" fmla="*/ 123635 h 266700"/>
                <a:gd name="connsiteX11" fmla="*/ 136970 w 495300"/>
                <a:gd name="connsiteY11" fmla="*/ 121825 h 266700"/>
                <a:gd name="connsiteX12" fmla="*/ 133446 w 495300"/>
                <a:gd name="connsiteY12" fmla="*/ 113252 h 266700"/>
                <a:gd name="connsiteX13" fmla="*/ 145161 w 495300"/>
                <a:gd name="connsiteY13" fmla="*/ 39624 h 266700"/>
                <a:gd name="connsiteX14" fmla="*/ 151543 w 495300"/>
                <a:gd name="connsiteY14" fmla="*/ 37148 h 266700"/>
                <a:gd name="connsiteX15" fmla="*/ 188500 w 495300"/>
                <a:gd name="connsiteY15" fmla="*/ 26575 h 266700"/>
                <a:gd name="connsiteX16" fmla="*/ 285299 w 495300"/>
                <a:gd name="connsiteY16" fmla="*/ 48001 h 266700"/>
                <a:gd name="connsiteX17" fmla="*/ 307086 w 495300"/>
                <a:gd name="connsiteY17" fmla="*/ 26003 h 266700"/>
                <a:gd name="connsiteX18" fmla="*/ 343472 w 495300"/>
                <a:gd name="connsiteY18" fmla="*/ 37052 h 266700"/>
                <a:gd name="connsiteX19" fmla="*/ 350139 w 495300"/>
                <a:gd name="connsiteY19" fmla="*/ 39529 h 266700"/>
                <a:gd name="connsiteX20" fmla="*/ 361950 w 495300"/>
                <a:gd name="connsiteY20" fmla="*/ 113252 h 266700"/>
                <a:gd name="connsiteX21" fmla="*/ 358426 w 495300"/>
                <a:gd name="connsiteY21" fmla="*/ 121825 h 266700"/>
                <a:gd name="connsiteX22" fmla="*/ 353092 w 495300"/>
                <a:gd name="connsiteY22" fmla="*/ 123635 h 266700"/>
                <a:gd name="connsiteX23" fmla="*/ 349187 w 495300"/>
                <a:gd name="connsiteY23" fmla="*/ 122682 h 266700"/>
                <a:gd name="connsiteX24" fmla="*/ 257175 w 495300"/>
                <a:gd name="connsiteY24" fmla="*/ 77819 h 266700"/>
                <a:gd name="connsiteX25" fmla="*/ 257175 w 495300"/>
                <a:gd name="connsiteY25" fmla="*/ 266700 h 266700"/>
                <a:gd name="connsiteX26" fmla="*/ 495300 w 495300"/>
                <a:gd name="connsiteY26" fmla="*/ 266700 h 266700"/>
                <a:gd name="connsiteX27" fmla="*/ 495300 w 495300"/>
                <a:gd name="connsiteY27" fmla="*/ 152400 h 266700"/>
                <a:gd name="connsiteX28" fmla="*/ 470535 w 495300"/>
                <a:gd name="connsiteY28" fmla="*/ 9144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5300" h="266700">
                  <a:moveTo>
                    <a:pt x="470535" y="91440"/>
                  </a:moveTo>
                  <a:cubicBezTo>
                    <a:pt x="436256" y="58552"/>
                    <a:pt x="395008" y="33809"/>
                    <a:pt x="349854" y="19050"/>
                  </a:cubicBezTo>
                  <a:cubicBezTo>
                    <a:pt x="317192" y="6664"/>
                    <a:pt x="282580" y="212"/>
                    <a:pt x="247650" y="0"/>
                  </a:cubicBezTo>
                  <a:cubicBezTo>
                    <a:pt x="212777" y="785"/>
                    <a:pt x="178262" y="7218"/>
                    <a:pt x="145447" y="19050"/>
                  </a:cubicBezTo>
                  <a:cubicBezTo>
                    <a:pt x="100988" y="35298"/>
                    <a:pt x="60031" y="59866"/>
                    <a:pt x="24765" y="91440"/>
                  </a:cubicBezTo>
                  <a:cubicBezTo>
                    <a:pt x="8837" y="107727"/>
                    <a:pt x="-58" y="129619"/>
                    <a:pt x="0" y="152400"/>
                  </a:cubicBezTo>
                  <a:lnTo>
                    <a:pt x="0" y="266700"/>
                  </a:lnTo>
                  <a:lnTo>
                    <a:pt x="238125" y="266700"/>
                  </a:lnTo>
                  <a:lnTo>
                    <a:pt x="238125" y="77819"/>
                  </a:lnTo>
                  <a:lnTo>
                    <a:pt x="146209" y="122682"/>
                  </a:lnTo>
                  <a:cubicBezTo>
                    <a:pt x="145007" y="123319"/>
                    <a:pt x="143665" y="123646"/>
                    <a:pt x="142304" y="123635"/>
                  </a:cubicBezTo>
                  <a:cubicBezTo>
                    <a:pt x="140370" y="123665"/>
                    <a:pt x="138486" y="123025"/>
                    <a:pt x="136970" y="121825"/>
                  </a:cubicBezTo>
                  <a:cubicBezTo>
                    <a:pt x="134218" y="119904"/>
                    <a:pt x="132841" y="116554"/>
                    <a:pt x="133446" y="113252"/>
                  </a:cubicBezTo>
                  <a:lnTo>
                    <a:pt x="145161" y="39624"/>
                  </a:lnTo>
                  <a:lnTo>
                    <a:pt x="151543" y="37148"/>
                  </a:lnTo>
                  <a:cubicBezTo>
                    <a:pt x="164497" y="32766"/>
                    <a:pt x="176689" y="29337"/>
                    <a:pt x="188500" y="26575"/>
                  </a:cubicBezTo>
                  <a:cubicBezTo>
                    <a:pt x="209313" y="59222"/>
                    <a:pt x="252652" y="68815"/>
                    <a:pt x="285299" y="48001"/>
                  </a:cubicBezTo>
                  <a:cubicBezTo>
                    <a:pt x="294110" y="42384"/>
                    <a:pt x="301554" y="34868"/>
                    <a:pt x="307086" y="26003"/>
                  </a:cubicBezTo>
                  <a:cubicBezTo>
                    <a:pt x="319430" y="28937"/>
                    <a:pt x="331581" y="32627"/>
                    <a:pt x="343472" y="37052"/>
                  </a:cubicBezTo>
                  <a:lnTo>
                    <a:pt x="350139" y="39529"/>
                  </a:lnTo>
                  <a:lnTo>
                    <a:pt x="361950" y="113252"/>
                  </a:lnTo>
                  <a:cubicBezTo>
                    <a:pt x="362555" y="116554"/>
                    <a:pt x="361178" y="119904"/>
                    <a:pt x="358426" y="121825"/>
                  </a:cubicBezTo>
                  <a:cubicBezTo>
                    <a:pt x="356910" y="123025"/>
                    <a:pt x="355026" y="123665"/>
                    <a:pt x="353092" y="123635"/>
                  </a:cubicBezTo>
                  <a:cubicBezTo>
                    <a:pt x="351731" y="123646"/>
                    <a:pt x="350389" y="123319"/>
                    <a:pt x="349187" y="122682"/>
                  </a:cubicBezTo>
                  <a:lnTo>
                    <a:pt x="257175" y="77819"/>
                  </a:lnTo>
                  <a:lnTo>
                    <a:pt x="257175" y="266700"/>
                  </a:lnTo>
                  <a:lnTo>
                    <a:pt x="495300" y="266700"/>
                  </a:lnTo>
                  <a:lnTo>
                    <a:pt x="495300" y="152400"/>
                  </a:lnTo>
                  <a:cubicBezTo>
                    <a:pt x="495358" y="129619"/>
                    <a:pt x="486464" y="107727"/>
                    <a:pt x="470535" y="91440"/>
                  </a:cubicBezTo>
                  <a:close/>
                </a:path>
              </a:pathLst>
            </a:custGeom>
            <a:grpFill/>
            <a:ln w="9525" cap="flat">
              <a:noFill/>
              <a:prstDash val="solid"/>
              <a:miter/>
            </a:ln>
          </p:spPr>
          <p:txBody>
            <a:bodyPr rtlCol="0" anchor="ctr"/>
            <a:lstStyle/>
            <a:p>
              <a:endParaRPr lang="it-IT" sz="1013"/>
            </a:p>
          </p:txBody>
        </p:sp>
        <p:sp>
          <p:nvSpPr>
            <p:cNvPr id="1733" name="Figura a mano libera 1732">
              <a:extLst>
                <a:ext uri="{FF2B5EF4-FFF2-40B4-BE49-F238E27FC236}">
                  <a16:creationId xmlns:a16="http://schemas.microsoft.com/office/drawing/2014/main" id="{EE04FA75-8ECC-A741-A0C1-967A4DA635DB}"/>
                </a:ext>
              </a:extLst>
            </p:cNvPr>
            <p:cNvSpPr/>
            <p:nvPr/>
          </p:nvSpPr>
          <p:spPr>
            <a:xfrm>
              <a:off x="8442118" y="7563876"/>
              <a:ext cx="276225" cy="219075"/>
            </a:xfrm>
            <a:custGeom>
              <a:avLst/>
              <a:gdLst>
                <a:gd name="connsiteX0" fmla="*/ 262033 w 276225"/>
                <a:gd name="connsiteY0" fmla="*/ 59817 h 219075"/>
                <a:gd name="connsiteX1" fmla="*/ 222409 w 276225"/>
                <a:gd name="connsiteY1" fmla="*/ 0 h 219075"/>
                <a:gd name="connsiteX2" fmla="*/ 166402 w 276225"/>
                <a:gd name="connsiteY2" fmla="*/ 45339 h 219075"/>
                <a:gd name="connsiteX3" fmla="*/ 74486 w 276225"/>
                <a:gd name="connsiteY3" fmla="*/ 87154 h 219075"/>
                <a:gd name="connsiteX4" fmla="*/ 62411 w 276225"/>
                <a:gd name="connsiteY4" fmla="*/ 81183 h 219075"/>
                <a:gd name="connsiteX5" fmla="*/ 65627 w 276225"/>
                <a:gd name="connsiteY5" fmla="*/ 70580 h 219075"/>
                <a:gd name="connsiteX6" fmla="*/ 86677 w 276225"/>
                <a:gd name="connsiteY6" fmla="*/ 41339 h 219075"/>
                <a:gd name="connsiteX7" fmla="*/ 89535 w 276225"/>
                <a:gd name="connsiteY7" fmla="*/ 34480 h 219075"/>
                <a:gd name="connsiteX8" fmla="*/ 69247 w 276225"/>
                <a:gd name="connsiteY8" fmla="*/ 52102 h 219075"/>
                <a:gd name="connsiteX9" fmla="*/ 18193 w 276225"/>
                <a:gd name="connsiteY9" fmla="*/ 77152 h 219075"/>
                <a:gd name="connsiteX10" fmla="*/ 2857 w 276225"/>
                <a:gd name="connsiteY10" fmla="*/ 110585 h 219075"/>
                <a:gd name="connsiteX11" fmla="*/ 0 w 276225"/>
                <a:gd name="connsiteY11" fmla="*/ 132302 h 219075"/>
                <a:gd name="connsiteX12" fmla="*/ 198534 w 276225"/>
                <a:gd name="connsiteY12" fmla="*/ 216181 h 219075"/>
                <a:gd name="connsiteX13" fmla="*/ 281464 w 276225"/>
                <a:gd name="connsiteY13" fmla="*/ 134588 h 219075"/>
                <a:gd name="connsiteX14" fmla="*/ 262033 w 276225"/>
                <a:gd name="connsiteY14" fmla="*/ 5981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225" h="219075">
                  <a:moveTo>
                    <a:pt x="262033" y="59817"/>
                  </a:moveTo>
                  <a:cubicBezTo>
                    <a:pt x="252379" y="37739"/>
                    <a:pt x="238973" y="17500"/>
                    <a:pt x="222409" y="0"/>
                  </a:cubicBezTo>
                  <a:cubicBezTo>
                    <a:pt x="205755" y="17446"/>
                    <a:pt x="186933" y="32683"/>
                    <a:pt x="166402" y="45339"/>
                  </a:cubicBezTo>
                  <a:cubicBezTo>
                    <a:pt x="137140" y="62125"/>
                    <a:pt x="106367" y="76125"/>
                    <a:pt x="74486" y="87154"/>
                  </a:cubicBezTo>
                  <a:cubicBezTo>
                    <a:pt x="69502" y="88840"/>
                    <a:pt x="64097" y="86166"/>
                    <a:pt x="62411" y="81183"/>
                  </a:cubicBezTo>
                  <a:cubicBezTo>
                    <a:pt x="61106" y="77325"/>
                    <a:pt x="62398" y="73063"/>
                    <a:pt x="65627" y="70580"/>
                  </a:cubicBezTo>
                  <a:cubicBezTo>
                    <a:pt x="74610" y="62412"/>
                    <a:pt x="81782" y="52449"/>
                    <a:pt x="86677" y="41339"/>
                  </a:cubicBezTo>
                  <a:cubicBezTo>
                    <a:pt x="87821" y="38862"/>
                    <a:pt x="88773" y="36671"/>
                    <a:pt x="89535" y="34480"/>
                  </a:cubicBezTo>
                  <a:cubicBezTo>
                    <a:pt x="83329" y="40966"/>
                    <a:pt x="76538" y="46865"/>
                    <a:pt x="69247" y="52102"/>
                  </a:cubicBezTo>
                  <a:cubicBezTo>
                    <a:pt x="53678" y="63130"/>
                    <a:pt x="36442" y="71587"/>
                    <a:pt x="18193" y="77152"/>
                  </a:cubicBezTo>
                  <a:cubicBezTo>
                    <a:pt x="10958" y="87195"/>
                    <a:pt x="5748" y="98550"/>
                    <a:pt x="2857" y="110585"/>
                  </a:cubicBezTo>
                  <a:cubicBezTo>
                    <a:pt x="1412" y="117751"/>
                    <a:pt x="456" y="125007"/>
                    <a:pt x="0" y="132302"/>
                  </a:cubicBezTo>
                  <a:cubicBezTo>
                    <a:pt x="31661" y="210288"/>
                    <a:pt x="120547" y="247842"/>
                    <a:pt x="198534" y="216181"/>
                  </a:cubicBezTo>
                  <a:cubicBezTo>
                    <a:pt x="235879" y="201020"/>
                    <a:pt x="265698" y="171682"/>
                    <a:pt x="281464" y="134588"/>
                  </a:cubicBezTo>
                  <a:cubicBezTo>
                    <a:pt x="278007" y="108976"/>
                    <a:pt x="271483" y="83871"/>
                    <a:pt x="262033" y="59817"/>
                  </a:cubicBezTo>
                  <a:close/>
                </a:path>
              </a:pathLst>
            </a:custGeom>
            <a:grpFill/>
            <a:ln w="9525" cap="flat">
              <a:noFill/>
              <a:prstDash val="solid"/>
              <a:miter/>
            </a:ln>
          </p:spPr>
          <p:txBody>
            <a:bodyPr rtlCol="0" anchor="ctr"/>
            <a:lstStyle/>
            <a:p>
              <a:endParaRPr lang="it-IT" sz="1013"/>
            </a:p>
          </p:txBody>
        </p:sp>
        <p:sp>
          <p:nvSpPr>
            <p:cNvPr id="1734" name="Figura a mano libera 1733">
              <a:extLst>
                <a:ext uri="{FF2B5EF4-FFF2-40B4-BE49-F238E27FC236}">
                  <a16:creationId xmlns:a16="http://schemas.microsoft.com/office/drawing/2014/main" id="{EAA8549F-0E77-AA46-8EC6-FD099275CBC2}"/>
                </a:ext>
              </a:extLst>
            </p:cNvPr>
            <p:cNvSpPr/>
            <p:nvPr/>
          </p:nvSpPr>
          <p:spPr>
            <a:xfrm>
              <a:off x="8421353" y="7425332"/>
              <a:ext cx="323850" cy="228600"/>
            </a:xfrm>
            <a:custGeom>
              <a:avLst/>
              <a:gdLst>
                <a:gd name="connsiteX0" fmla="*/ 25908 w 323850"/>
                <a:gd name="connsiteY0" fmla="*/ 201409 h 228600"/>
                <a:gd name="connsiteX1" fmla="*/ 31051 w 323850"/>
                <a:gd name="connsiteY1" fmla="*/ 198075 h 228600"/>
                <a:gd name="connsiteX2" fmla="*/ 78676 w 323850"/>
                <a:gd name="connsiteY2" fmla="*/ 175215 h 228600"/>
                <a:gd name="connsiteX3" fmla="*/ 114300 w 323850"/>
                <a:gd name="connsiteY3" fmla="*/ 137496 h 228600"/>
                <a:gd name="connsiteX4" fmla="*/ 122968 w 323850"/>
                <a:gd name="connsiteY4" fmla="*/ 132829 h 228600"/>
                <a:gd name="connsiteX5" fmla="*/ 131064 w 323850"/>
                <a:gd name="connsiteY5" fmla="*/ 138354 h 228600"/>
                <a:gd name="connsiteX6" fmla="*/ 124492 w 323850"/>
                <a:gd name="connsiteY6" fmla="*/ 187979 h 228600"/>
                <a:gd name="connsiteX7" fmla="*/ 120682 w 323850"/>
                <a:gd name="connsiteY7" fmla="*/ 195408 h 228600"/>
                <a:gd name="connsiteX8" fmla="*/ 176975 w 323850"/>
                <a:gd name="connsiteY8" fmla="*/ 167595 h 228600"/>
                <a:gd name="connsiteX9" fmla="*/ 235458 w 323850"/>
                <a:gd name="connsiteY9" fmla="*/ 118446 h 228600"/>
                <a:gd name="connsiteX10" fmla="*/ 242221 w 323850"/>
                <a:gd name="connsiteY10" fmla="*/ 115017 h 228600"/>
                <a:gd name="connsiteX11" fmla="*/ 249460 w 323850"/>
                <a:gd name="connsiteY11" fmla="*/ 117589 h 228600"/>
                <a:gd name="connsiteX12" fmla="*/ 300514 w 323850"/>
                <a:gd name="connsiteY12" fmla="*/ 191217 h 228600"/>
                <a:gd name="connsiteX13" fmla="*/ 314801 w 323850"/>
                <a:gd name="connsiteY13" fmla="*/ 236366 h 228600"/>
                <a:gd name="connsiteX14" fmla="*/ 326231 w 323850"/>
                <a:gd name="connsiteY14" fmla="*/ 204933 h 228600"/>
                <a:gd name="connsiteX15" fmla="*/ 267462 w 323850"/>
                <a:gd name="connsiteY15" fmla="*/ 79680 h 228600"/>
                <a:gd name="connsiteX16" fmla="*/ 299275 w 323850"/>
                <a:gd name="connsiteY16" fmla="*/ 63963 h 228600"/>
                <a:gd name="connsiteX17" fmla="*/ 302724 w 323850"/>
                <a:gd name="connsiteY17" fmla="*/ 52904 h 228600"/>
                <a:gd name="connsiteX18" fmla="*/ 294132 w 323850"/>
                <a:gd name="connsiteY18" fmla="*/ 48628 h 228600"/>
                <a:gd name="connsiteX19" fmla="*/ 248888 w 323850"/>
                <a:gd name="connsiteY19" fmla="*/ 56820 h 228600"/>
                <a:gd name="connsiteX20" fmla="*/ 260033 w 323850"/>
                <a:gd name="connsiteY20" fmla="*/ 40722 h 228600"/>
                <a:gd name="connsiteX21" fmla="*/ 258985 w 323850"/>
                <a:gd name="connsiteY21" fmla="*/ 30150 h 228600"/>
                <a:gd name="connsiteX22" fmla="*/ 248412 w 323850"/>
                <a:gd name="connsiteY22" fmla="*/ 29578 h 228600"/>
                <a:gd name="connsiteX23" fmla="*/ 224409 w 323850"/>
                <a:gd name="connsiteY23" fmla="*/ 47676 h 228600"/>
                <a:gd name="connsiteX24" fmla="*/ 200501 w 323850"/>
                <a:gd name="connsiteY24" fmla="*/ 4146 h 228600"/>
                <a:gd name="connsiteX25" fmla="*/ 189332 w 323850"/>
                <a:gd name="connsiteY25" fmla="*/ 1071 h 228600"/>
                <a:gd name="connsiteX26" fmla="*/ 185261 w 323850"/>
                <a:gd name="connsiteY26" fmla="*/ 9290 h 228600"/>
                <a:gd name="connsiteX27" fmla="*/ 190500 w 323850"/>
                <a:gd name="connsiteY27" fmla="*/ 44437 h 228600"/>
                <a:gd name="connsiteX28" fmla="*/ 162877 w 323850"/>
                <a:gd name="connsiteY28" fmla="*/ 41961 h 228600"/>
                <a:gd name="connsiteX29" fmla="*/ 0 w 323850"/>
                <a:gd name="connsiteY29" fmla="*/ 205029 h 228600"/>
                <a:gd name="connsiteX30" fmla="*/ 8668 w 323850"/>
                <a:gd name="connsiteY30" fmla="*/ 233604 h 228600"/>
                <a:gd name="connsiteX31" fmla="*/ 25908 w 323850"/>
                <a:gd name="connsiteY31" fmla="*/ 20140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850" h="228600">
                  <a:moveTo>
                    <a:pt x="25908" y="201409"/>
                  </a:moveTo>
                  <a:cubicBezTo>
                    <a:pt x="27208" y="199761"/>
                    <a:pt x="29017" y="198590"/>
                    <a:pt x="31051" y="198075"/>
                  </a:cubicBezTo>
                  <a:cubicBezTo>
                    <a:pt x="48106" y="193206"/>
                    <a:pt x="64210" y="185476"/>
                    <a:pt x="78676" y="175215"/>
                  </a:cubicBezTo>
                  <a:cubicBezTo>
                    <a:pt x="92717" y="164881"/>
                    <a:pt x="104784" y="152104"/>
                    <a:pt x="114300" y="137496"/>
                  </a:cubicBezTo>
                  <a:cubicBezTo>
                    <a:pt x="116099" y="134452"/>
                    <a:pt x="119436" y="132656"/>
                    <a:pt x="122968" y="132829"/>
                  </a:cubicBezTo>
                  <a:cubicBezTo>
                    <a:pt x="126480" y="133034"/>
                    <a:pt x="129592" y="135158"/>
                    <a:pt x="131064" y="138354"/>
                  </a:cubicBezTo>
                  <a:cubicBezTo>
                    <a:pt x="131921" y="140163"/>
                    <a:pt x="139065" y="157404"/>
                    <a:pt x="124492" y="187979"/>
                  </a:cubicBezTo>
                  <a:cubicBezTo>
                    <a:pt x="123253" y="190646"/>
                    <a:pt x="121920" y="193122"/>
                    <a:pt x="120682" y="195408"/>
                  </a:cubicBezTo>
                  <a:cubicBezTo>
                    <a:pt x="140111" y="187549"/>
                    <a:pt x="158927" y="178253"/>
                    <a:pt x="176975" y="167595"/>
                  </a:cubicBezTo>
                  <a:cubicBezTo>
                    <a:pt x="198857" y="154285"/>
                    <a:pt x="218580" y="137712"/>
                    <a:pt x="235458" y="118446"/>
                  </a:cubicBezTo>
                  <a:cubicBezTo>
                    <a:pt x="237140" y="116416"/>
                    <a:pt x="239589" y="115175"/>
                    <a:pt x="242221" y="115017"/>
                  </a:cubicBezTo>
                  <a:cubicBezTo>
                    <a:pt x="244888" y="114820"/>
                    <a:pt x="247515" y="115754"/>
                    <a:pt x="249460" y="117589"/>
                  </a:cubicBezTo>
                  <a:cubicBezTo>
                    <a:pt x="271035" y="138636"/>
                    <a:pt x="288367" y="163632"/>
                    <a:pt x="300514" y="191217"/>
                  </a:cubicBezTo>
                  <a:cubicBezTo>
                    <a:pt x="306327" y="205914"/>
                    <a:pt x="311101" y="221001"/>
                    <a:pt x="314801" y="236366"/>
                  </a:cubicBezTo>
                  <a:cubicBezTo>
                    <a:pt x="321718" y="227294"/>
                    <a:pt x="325705" y="216329"/>
                    <a:pt x="326231" y="204933"/>
                  </a:cubicBezTo>
                  <a:cubicBezTo>
                    <a:pt x="326282" y="156511"/>
                    <a:pt x="304735" y="110589"/>
                    <a:pt x="267462" y="79680"/>
                  </a:cubicBezTo>
                  <a:lnTo>
                    <a:pt x="299275" y="63963"/>
                  </a:lnTo>
                  <a:cubicBezTo>
                    <a:pt x="303282" y="61861"/>
                    <a:pt x="304826" y="56910"/>
                    <a:pt x="302724" y="52904"/>
                  </a:cubicBezTo>
                  <a:cubicBezTo>
                    <a:pt x="301081" y="49775"/>
                    <a:pt x="297618" y="48051"/>
                    <a:pt x="294132" y="48628"/>
                  </a:cubicBezTo>
                  <a:lnTo>
                    <a:pt x="248888" y="56820"/>
                  </a:lnTo>
                  <a:lnTo>
                    <a:pt x="260033" y="40722"/>
                  </a:lnTo>
                  <a:cubicBezTo>
                    <a:pt x="262285" y="37409"/>
                    <a:pt x="261844" y="32957"/>
                    <a:pt x="258985" y="30150"/>
                  </a:cubicBezTo>
                  <a:cubicBezTo>
                    <a:pt x="256091" y="27362"/>
                    <a:pt x="251590" y="27119"/>
                    <a:pt x="248412" y="29578"/>
                  </a:cubicBezTo>
                  <a:lnTo>
                    <a:pt x="224409" y="47676"/>
                  </a:lnTo>
                  <a:lnTo>
                    <a:pt x="200501" y="4146"/>
                  </a:lnTo>
                  <a:cubicBezTo>
                    <a:pt x="198267" y="212"/>
                    <a:pt x="193266" y="-1164"/>
                    <a:pt x="189332" y="1071"/>
                  </a:cubicBezTo>
                  <a:cubicBezTo>
                    <a:pt x="186425" y="2722"/>
                    <a:pt x="184814" y="5976"/>
                    <a:pt x="185261" y="9290"/>
                  </a:cubicBezTo>
                  <a:lnTo>
                    <a:pt x="190500" y="44437"/>
                  </a:lnTo>
                  <a:cubicBezTo>
                    <a:pt x="181378" y="42840"/>
                    <a:pt x="172138" y="42012"/>
                    <a:pt x="162877" y="41961"/>
                  </a:cubicBezTo>
                  <a:cubicBezTo>
                    <a:pt x="72892" y="42065"/>
                    <a:pt x="0" y="115043"/>
                    <a:pt x="0" y="205029"/>
                  </a:cubicBezTo>
                  <a:cubicBezTo>
                    <a:pt x="191" y="215172"/>
                    <a:pt x="3192" y="225063"/>
                    <a:pt x="8668" y="233604"/>
                  </a:cubicBezTo>
                  <a:cubicBezTo>
                    <a:pt x="12743" y="222057"/>
                    <a:pt x="18557" y="211201"/>
                    <a:pt x="25908" y="201409"/>
                  </a:cubicBezTo>
                  <a:close/>
                </a:path>
              </a:pathLst>
            </a:custGeom>
            <a:grpFill/>
            <a:ln w="9525" cap="flat">
              <a:noFill/>
              <a:prstDash val="solid"/>
              <a:miter/>
            </a:ln>
          </p:spPr>
          <p:txBody>
            <a:bodyPr rtlCol="0" anchor="ctr"/>
            <a:lstStyle/>
            <a:p>
              <a:endParaRPr lang="it-IT" sz="1013"/>
            </a:p>
          </p:txBody>
        </p:sp>
      </p:grpSp>
      <p:grpSp>
        <p:nvGrpSpPr>
          <p:cNvPr id="1735" name="Elemento grafico 1409" descr="Utenti">
            <a:extLst>
              <a:ext uri="{FF2B5EF4-FFF2-40B4-BE49-F238E27FC236}">
                <a16:creationId xmlns:a16="http://schemas.microsoft.com/office/drawing/2014/main" id="{6120D15D-A209-EF41-8492-E16B4E7CC63E}"/>
              </a:ext>
            </a:extLst>
          </p:cNvPr>
          <p:cNvGrpSpPr/>
          <p:nvPr/>
        </p:nvGrpSpPr>
        <p:grpSpPr>
          <a:xfrm>
            <a:off x="8569244" y="2907141"/>
            <a:ext cx="218517" cy="218517"/>
            <a:chOff x="8276078" y="7465178"/>
            <a:chExt cx="914400" cy="914400"/>
          </a:xfrm>
          <a:solidFill>
            <a:schemeClr val="accent3"/>
          </a:solidFill>
        </p:grpSpPr>
        <p:sp>
          <p:nvSpPr>
            <p:cNvPr id="1736" name="Figura a mano libera 1735">
              <a:extLst>
                <a:ext uri="{FF2B5EF4-FFF2-40B4-BE49-F238E27FC236}">
                  <a16:creationId xmlns:a16="http://schemas.microsoft.com/office/drawing/2014/main" id="{94598D1C-66AA-7E4E-AA8F-6DAD24220379}"/>
                </a:ext>
              </a:extLst>
            </p:cNvPr>
            <p:cNvSpPr/>
            <p:nvPr/>
          </p:nvSpPr>
          <p:spPr>
            <a:xfrm>
              <a:off x="8418953" y="7672823"/>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37" name="Figura a mano libera 1736">
              <a:extLst>
                <a:ext uri="{FF2B5EF4-FFF2-40B4-BE49-F238E27FC236}">
                  <a16:creationId xmlns:a16="http://schemas.microsoft.com/office/drawing/2014/main" id="{EE3AEB09-1718-F142-AD55-797C24F19DB6}"/>
                </a:ext>
              </a:extLst>
            </p:cNvPr>
            <p:cNvSpPr/>
            <p:nvPr/>
          </p:nvSpPr>
          <p:spPr>
            <a:xfrm>
              <a:off x="8876153" y="7672823"/>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38" name="Figura a mano libera 1737">
              <a:extLst>
                <a:ext uri="{FF2B5EF4-FFF2-40B4-BE49-F238E27FC236}">
                  <a16:creationId xmlns:a16="http://schemas.microsoft.com/office/drawing/2014/main" id="{A46C93E0-5DEB-5D4D-8AF6-09A604B960CD}"/>
                </a:ext>
              </a:extLst>
            </p:cNvPr>
            <p:cNvSpPr/>
            <p:nvPr/>
          </p:nvSpPr>
          <p:spPr>
            <a:xfrm>
              <a:off x="8561828" y="8000483"/>
              <a:ext cx="342900" cy="161925"/>
            </a:xfrm>
            <a:custGeom>
              <a:avLst/>
              <a:gdLst>
                <a:gd name="connsiteX0" fmla="*/ 342900 w 342900"/>
                <a:gd name="connsiteY0" fmla="*/ 171450 h 161925"/>
                <a:gd name="connsiteX1" fmla="*/ 342900 w 342900"/>
                <a:gd name="connsiteY1" fmla="*/ 85725 h 161925"/>
                <a:gd name="connsiteX2" fmla="*/ 325755 w 342900"/>
                <a:gd name="connsiteY2" fmla="*/ 51435 h 161925"/>
                <a:gd name="connsiteX3" fmla="*/ 241935 w 342900"/>
                <a:gd name="connsiteY3" fmla="*/ 11430 h 161925"/>
                <a:gd name="connsiteX4" fmla="*/ 171450 w 342900"/>
                <a:gd name="connsiteY4" fmla="*/ 0 h 161925"/>
                <a:gd name="connsiteX5" fmla="*/ 100965 w 342900"/>
                <a:gd name="connsiteY5" fmla="*/ 11430 h 161925"/>
                <a:gd name="connsiteX6" fmla="*/ 17145 w 342900"/>
                <a:gd name="connsiteY6" fmla="*/ 51435 h 161925"/>
                <a:gd name="connsiteX7" fmla="*/ 0 w 342900"/>
                <a:gd name="connsiteY7" fmla="*/ 85725 h 161925"/>
                <a:gd name="connsiteX8" fmla="*/ 0 w 342900"/>
                <a:gd name="connsiteY8" fmla="*/ 171450 h 161925"/>
                <a:gd name="connsiteX9" fmla="*/ 342900 w 342900"/>
                <a:gd name="connsiteY9" fmla="*/ 17145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161925">
                  <a:moveTo>
                    <a:pt x="342900" y="171450"/>
                  </a:moveTo>
                  <a:lnTo>
                    <a:pt x="342900" y="85725"/>
                  </a:lnTo>
                  <a:cubicBezTo>
                    <a:pt x="342900" y="72390"/>
                    <a:pt x="337185" y="59055"/>
                    <a:pt x="325755" y="51435"/>
                  </a:cubicBezTo>
                  <a:cubicBezTo>
                    <a:pt x="302895" y="32385"/>
                    <a:pt x="272415" y="19050"/>
                    <a:pt x="241935" y="11430"/>
                  </a:cubicBezTo>
                  <a:cubicBezTo>
                    <a:pt x="220980" y="5715"/>
                    <a:pt x="196215" y="0"/>
                    <a:pt x="171450" y="0"/>
                  </a:cubicBezTo>
                  <a:cubicBezTo>
                    <a:pt x="148590" y="0"/>
                    <a:pt x="123825" y="3810"/>
                    <a:pt x="100965" y="11430"/>
                  </a:cubicBezTo>
                  <a:cubicBezTo>
                    <a:pt x="70485" y="19050"/>
                    <a:pt x="41910" y="34290"/>
                    <a:pt x="17145" y="51435"/>
                  </a:cubicBezTo>
                  <a:cubicBezTo>
                    <a:pt x="5715" y="60960"/>
                    <a:pt x="0" y="72390"/>
                    <a:pt x="0" y="85725"/>
                  </a:cubicBezTo>
                  <a:lnTo>
                    <a:pt x="0" y="171450"/>
                  </a:lnTo>
                  <a:lnTo>
                    <a:pt x="342900" y="171450"/>
                  </a:lnTo>
                  <a:close/>
                </a:path>
              </a:pathLst>
            </a:custGeom>
            <a:grpFill/>
            <a:ln w="9525" cap="flat">
              <a:noFill/>
              <a:prstDash val="solid"/>
              <a:miter/>
            </a:ln>
          </p:spPr>
          <p:txBody>
            <a:bodyPr rtlCol="0" anchor="ctr"/>
            <a:lstStyle/>
            <a:p>
              <a:endParaRPr lang="it-IT" sz="1013"/>
            </a:p>
          </p:txBody>
        </p:sp>
        <p:sp>
          <p:nvSpPr>
            <p:cNvPr id="1739" name="Figura a mano libera 1738">
              <a:extLst>
                <a:ext uri="{FF2B5EF4-FFF2-40B4-BE49-F238E27FC236}">
                  <a16:creationId xmlns:a16="http://schemas.microsoft.com/office/drawing/2014/main" id="{FB63700F-6676-1B4A-A805-19B5CE732715}"/>
                </a:ext>
              </a:extLst>
            </p:cNvPr>
            <p:cNvSpPr/>
            <p:nvPr/>
          </p:nvSpPr>
          <p:spPr>
            <a:xfrm>
              <a:off x="8647553" y="7806173"/>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40" name="Figura a mano libera 1739">
              <a:extLst>
                <a:ext uri="{FF2B5EF4-FFF2-40B4-BE49-F238E27FC236}">
                  <a16:creationId xmlns:a16="http://schemas.microsoft.com/office/drawing/2014/main" id="{65E0503C-9022-7B4C-9E4A-AE065BE5AAEF}"/>
                </a:ext>
              </a:extLst>
            </p:cNvPr>
            <p:cNvSpPr/>
            <p:nvPr/>
          </p:nvSpPr>
          <p:spPr>
            <a:xfrm>
              <a:off x="8822813" y="7867133"/>
              <a:ext cx="304800" cy="171450"/>
            </a:xfrm>
            <a:custGeom>
              <a:avLst/>
              <a:gdLst>
                <a:gd name="connsiteX0" fmla="*/ 293370 w 304800"/>
                <a:gd name="connsiteY0" fmla="*/ 51435 h 171450"/>
                <a:gd name="connsiteX1" fmla="*/ 209550 w 304800"/>
                <a:gd name="connsiteY1" fmla="*/ 11430 h 171450"/>
                <a:gd name="connsiteX2" fmla="*/ 139065 w 304800"/>
                <a:gd name="connsiteY2" fmla="*/ 0 h 171450"/>
                <a:gd name="connsiteX3" fmla="*/ 68580 w 304800"/>
                <a:gd name="connsiteY3" fmla="*/ 11430 h 171450"/>
                <a:gd name="connsiteX4" fmla="*/ 34290 w 304800"/>
                <a:gd name="connsiteY4" fmla="*/ 24765 h 171450"/>
                <a:gd name="connsiteX5" fmla="*/ 34290 w 304800"/>
                <a:gd name="connsiteY5" fmla="*/ 26670 h 171450"/>
                <a:gd name="connsiteX6" fmla="*/ 0 w 304800"/>
                <a:gd name="connsiteY6" fmla="*/ 110490 h 171450"/>
                <a:gd name="connsiteX7" fmla="*/ 87630 w 304800"/>
                <a:gd name="connsiteY7" fmla="*/ 154305 h 171450"/>
                <a:gd name="connsiteX8" fmla="*/ 102870 w 304800"/>
                <a:gd name="connsiteY8" fmla="*/ 171450 h 171450"/>
                <a:gd name="connsiteX9" fmla="*/ 310515 w 304800"/>
                <a:gd name="connsiteY9" fmla="*/ 171450 h 171450"/>
                <a:gd name="connsiteX10" fmla="*/ 310515 w 304800"/>
                <a:gd name="connsiteY10" fmla="*/ 85725 h 171450"/>
                <a:gd name="connsiteX11" fmla="*/ 293370 w 304800"/>
                <a:gd name="connsiteY11" fmla="*/ 5143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00" h="171450">
                  <a:moveTo>
                    <a:pt x="293370" y="51435"/>
                  </a:moveTo>
                  <a:cubicBezTo>
                    <a:pt x="270510" y="32385"/>
                    <a:pt x="240030" y="19050"/>
                    <a:pt x="209550" y="11430"/>
                  </a:cubicBezTo>
                  <a:cubicBezTo>
                    <a:pt x="188595" y="5715"/>
                    <a:pt x="163830" y="0"/>
                    <a:pt x="139065" y="0"/>
                  </a:cubicBezTo>
                  <a:cubicBezTo>
                    <a:pt x="116205" y="0"/>
                    <a:pt x="91440" y="3810"/>
                    <a:pt x="68580" y="11430"/>
                  </a:cubicBezTo>
                  <a:cubicBezTo>
                    <a:pt x="57150" y="15240"/>
                    <a:pt x="45720" y="19050"/>
                    <a:pt x="34290" y="24765"/>
                  </a:cubicBezTo>
                  <a:lnTo>
                    <a:pt x="34290" y="26670"/>
                  </a:lnTo>
                  <a:cubicBezTo>
                    <a:pt x="34290" y="59055"/>
                    <a:pt x="20955" y="89535"/>
                    <a:pt x="0" y="110490"/>
                  </a:cubicBezTo>
                  <a:cubicBezTo>
                    <a:pt x="36195" y="121920"/>
                    <a:pt x="64770" y="137160"/>
                    <a:pt x="87630" y="154305"/>
                  </a:cubicBezTo>
                  <a:cubicBezTo>
                    <a:pt x="93345" y="160020"/>
                    <a:pt x="99060" y="163830"/>
                    <a:pt x="102870" y="171450"/>
                  </a:cubicBezTo>
                  <a:lnTo>
                    <a:pt x="310515" y="171450"/>
                  </a:lnTo>
                  <a:lnTo>
                    <a:pt x="310515" y="85725"/>
                  </a:lnTo>
                  <a:cubicBezTo>
                    <a:pt x="310515" y="72390"/>
                    <a:pt x="304800" y="59055"/>
                    <a:pt x="293370" y="51435"/>
                  </a:cubicBezTo>
                  <a:close/>
                </a:path>
              </a:pathLst>
            </a:custGeom>
            <a:grpFill/>
            <a:ln w="9525" cap="flat">
              <a:noFill/>
              <a:prstDash val="solid"/>
              <a:miter/>
            </a:ln>
          </p:spPr>
          <p:txBody>
            <a:bodyPr rtlCol="0" anchor="ctr"/>
            <a:lstStyle/>
            <a:p>
              <a:endParaRPr lang="it-IT" sz="1013"/>
            </a:p>
          </p:txBody>
        </p:sp>
        <p:sp>
          <p:nvSpPr>
            <p:cNvPr id="1741" name="Figura a mano libera 1740">
              <a:extLst>
                <a:ext uri="{FF2B5EF4-FFF2-40B4-BE49-F238E27FC236}">
                  <a16:creationId xmlns:a16="http://schemas.microsoft.com/office/drawing/2014/main" id="{F5926367-4C37-D345-AB58-87F73F664D4C}"/>
                </a:ext>
              </a:extLst>
            </p:cNvPr>
            <p:cNvSpPr/>
            <p:nvPr/>
          </p:nvSpPr>
          <p:spPr>
            <a:xfrm>
              <a:off x="8333228" y="7867133"/>
              <a:ext cx="304800" cy="171450"/>
            </a:xfrm>
            <a:custGeom>
              <a:avLst/>
              <a:gdLst>
                <a:gd name="connsiteX0" fmla="*/ 222885 w 304800"/>
                <a:gd name="connsiteY0" fmla="*/ 154305 h 171450"/>
                <a:gd name="connsiteX1" fmla="*/ 222885 w 304800"/>
                <a:gd name="connsiteY1" fmla="*/ 154305 h 171450"/>
                <a:gd name="connsiteX2" fmla="*/ 310515 w 304800"/>
                <a:gd name="connsiteY2" fmla="*/ 110490 h 171450"/>
                <a:gd name="connsiteX3" fmla="*/ 276225 w 304800"/>
                <a:gd name="connsiteY3" fmla="*/ 26670 h 171450"/>
                <a:gd name="connsiteX4" fmla="*/ 276225 w 304800"/>
                <a:gd name="connsiteY4" fmla="*/ 22860 h 171450"/>
                <a:gd name="connsiteX5" fmla="*/ 241935 w 304800"/>
                <a:gd name="connsiteY5" fmla="*/ 11430 h 171450"/>
                <a:gd name="connsiteX6" fmla="*/ 171450 w 304800"/>
                <a:gd name="connsiteY6" fmla="*/ 0 h 171450"/>
                <a:gd name="connsiteX7" fmla="*/ 100965 w 304800"/>
                <a:gd name="connsiteY7" fmla="*/ 11430 h 171450"/>
                <a:gd name="connsiteX8" fmla="*/ 17145 w 304800"/>
                <a:gd name="connsiteY8" fmla="*/ 51435 h 171450"/>
                <a:gd name="connsiteX9" fmla="*/ 0 w 304800"/>
                <a:gd name="connsiteY9" fmla="*/ 85725 h 171450"/>
                <a:gd name="connsiteX10" fmla="*/ 0 w 304800"/>
                <a:gd name="connsiteY10" fmla="*/ 171450 h 171450"/>
                <a:gd name="connsiteX11" fmla="*/ 205740 w 304800"/>
                <a:gd name="connsiteY11" fmla="*/ 171450 h 171450"/>
                <a:gd name="connsiteX12" fmla="*/ 222885 w 304800"/>
                <a:gd name="connsiteY12" fmla="*/ 1543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71450">
                  <a:moveTo>
                    <a:pt x="222885" y="154305"/>
                  </a:moveTo>
                  <a:lnTo>
                    <a:pt x="222885" y="154305"/>
                  </a:lnTo>
                  <a:cubicBezTo>
                    <a:pt x="249555" y="135255"/>
                    <a:pt x="280035" y="120015"/>
                    <a:pt x="310515" y="110490"/>
                  </a:cubicBezTo>
                  <a:cubicBezTo>
                    <a:pt x="289560" y="87630"/>
                    <a:pt x="276225" y="59055"/>
                    <a:pt x="276225" y="26670"/>
                  </a:cubicBezTo>
                  <a:cubicBezTo>
                    <a:pt x="276225" y="24765"/>
                    <a:pt x="276225" y="24765"/>
                    <a:pt x="276225" y="22860"/>
                  </a:cubicBezTo>
                  <a:cubicBezTo>
                    <a:pt x="264795" y="19050"/>
                    <a:pt x="253365" y="13335"/>
                    <a:pt x="241935" y="11430"/>
                  </a:cubicBezTo>
                  <a:cubicBezTo>
                    <a:pt x="220980" y="5715"/>
                    <a:pt x="196215" y="0"/>
                    <a:pt x="171450" y="0"/>
                  </a:cubicBezTo>
                  <a:cubicBezTo>
                    <a:pt x="148590" y="0"/>
                    <a:pt x="123825" y="3810"/>
                    <a:pt x="100965" y="11430"/>
                  </a:cubicBezTo>
                  <a:cubicBezTo>
                    <a:pt x="70485" y="20955"/>
                    <a:pt x="41910" y="34290"/>
                    <a:pt x="17145" y="51435"/>
                  </a:cubicBezTo>
                  <a:cubicBezTo>
                    <a:pt x="5715" y="59055"/>
                    <a:pt x="0" y="72390"/>
                    <a:pt x="0" y="85725"/>
                  </a:cubicBezTo>
                  <a:lnTo>
                    <a:pt x="0" y="171450"/>
                  </a:lnTo>
                  <a:lnTo>
                    <a:pt x="205740" y="171450"/>
                  </a:lnTo>
                  <a:cubicBezTo>
                    <a:pt x="211455" y="163830"/>
                    <a:pt x="215265" y="160020"/>
                    <a:pt x="222885" y="154305"/>
                  </a:cubicBezTo>
                  <a:close/>
                </a:path>
              </a:pathLst>
            </a:custGeom>
            <a:grpFill/>
            <a:ln w="9525" cap="flat">
              <a:noFill/>
              <a:prstDash val="solid"/>
              <a:miter/>
            </a:ln>
          </p:spPr>
          <p:txBody>
            <a:bodyPr rtlCol="0" anchor="ctr"/>
            <a:lstStyle/>
            <a:p>
              <a:endParaRPr lang="it-IT" sz="1013"/>
            </a:p>
          </p:txBody>
        </p:sp>
      </p:grpSp>
      <p:grpSp>
        <p:nvGrpSpPr>
          <p:cNvPr id="1776" name="Elemento grafico 1742" descr="Diagramma di flusso circolare">
            <a:extLst>
              <a:ext uri="{FF2B5EF4-FFF2-40B4-BE49-F238E27FC236}">
                <a16:creationId xmlns:a16="http://schemas.microsoft.com/office/drawing/2014/main" id="{1DBC290E-D4B4-F24B-B8CF-BC0786C3DAD1}"/>
              </a:ext>
            </a:extLst>
          </p:cNvPr>
          <p:cNvGrpSpPr/>
          <p:nvPr/>
        </p:nvGrpSpPr>
        <p:grpSpPr>
          <a:xfrm>
            <a:off x="183956" y="3570243"/>
            <a:ext cx="264406" cy="264406"/>
            <a:chOff x="5489815" y="5274733"/>
            <a:chExt cx="914400" cy="914400"/>
          </a:xfrm>
          <a:solidFill>
            <a:schemeClr val="accent3"/>
          </a:solidFill>
        </p:grpSpPr>
        <p:sp>
          <p:nvSpPr>
            <p:cNvPr id="1777" name="Figura a mano libera 1776">
              <a:extLst>
                <a:ext uri="{FF2B5EF4-FFF2-40B4-BE49-F238E27FC236}">
                  <a16:creationId xmlns:a16="http://schemas.microsoft.com/office/drawing/2014/main" id="{EC7252E9-E381-D64D-AFEB-CDAF1DA69B33}"/>
                </a:ext>
              </a:extLst>
            </p:cNvPr>
            <p:cNvSpPr/>
            <p:nvPr/>
          </p:nvSpPr>
          <p:spPr>
            <a:xfrm>
              <a:off x="5661265" y="5498571"/>
              <a:ext cx="171450" cy="285750"/>
            </a:xfrm>
            <a:custGeom>
              <a:avLst/>
              <a:gdLst>
                <a:gd name="connsiteX0" fmla="*/ 38957 w 171450"/>
                <a:gd name="connsiteY0" fmla="*/ 281464 h 285750"/>
                <a:gd name="connsiteX1" fmla="*/ 38100 w 171450"/>
                <a:gd name="connsiteY1" fmla="*/ 261938 h 285750"/>
                <a:gd name="connsiteX2" fmla="*/ 179832 w 171450"/>
                <a:gd name="connsiteY2" fmla="*/ 38100 h 285750"/>
                <a:gd name="connsiteX3" fmla="*/ 171736 w 171450"/>
                <a:gd name="connsiteY3" fmla="*/ 0 h 285750"/>
                <a:gd name="connsiteX4" fmla="*/ 0 w 171450"/>
                <a:gd name="connsiteY4" fmla="*/ 261938 h 285750"/>
                <a:gd name="connsiteX5" fmla="*/ 1429 w 171450"/>
                <a:gd name="connsiteY5" fmla="*/ 290513 h 285750"/>
                <a:gd name="connsiteX6" fmla="*/ 38957 w 171450"/>
                <a:gd name="connsiteY6" fmla="*/ 28146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85750">
                  <a:moveTo>
                    <a:pt x="38957" y="281464"/>
                  </a:moveTo>
                  <a:cubicBezTo>
                    <a:pt x="38100" y="274987"/>
                    <a:pt x="38100" y="268510"/>
                    <a:pt x="38100" y="261938"/>
                  </a:cubicBezTo>
                  <a:cubicBezTo>
                    <a:pt x="38108" y="166202"/>
                    <a:pt x="93295" y="79045"/>
                    <a:pt x="179832" y="38100"/>
                  </a:cubicBezTo>
                  <a:cubicBezTo>
                    <a:pt x="174938" y="25967"/>
                    <a:pt x="172199" y="13074"/>
                    <a:pt x="171736" y="0"/>
                  </a:cubicBezTo>
                  <a:cubicBezTo>
                    <a:pt x="67474" y="45368"/>
                    <a:pt x="32" y="148234"/>
                    <a:pt x="0" y="261938"/>
                  </a:cubicBezTo>
                  <a:cubicBezTo>
                    <a:pt x="0" y="271653"/>
                    <a:pt x="476" y="281178"/>
                    <a:pt x="1429" y="290513"/>
                  </a:cubicBezTo>
                  <a:cubicBezTo>
                    <a:pt x="13325" y="285359"/>
                    <a:pt x="26020" y="282299"/>
                    <a:pt x="38957" y="281464"/>
                  </a:cubicBezTo>
                  <a:close/>
                </a:path>
              </a:pathLst>
            </a:custGeom>
            <a:grpFill/>
            <a:ln w="9525" cap="flat">
              <a:noFill/>
              <a:prstDash val="solid"/>
              <a:miter/>
            </a:ln>
          </p:spPr>
          <p:txBody>
            <a:bodyPr rtlCol="0" anchor="ctr"/>
            <a:lstStyle/>
            <a:p>
              <a:endParaRPr lang="it-IT" sz="1013"/>
            </a:p>
          </p:txBody>
        </p:sp>
        <p:sp>
          <p:nvSpPr>
            <p:cNvPr id="1778" name="Figura a mano libera 1777">
              <a:extLst>
                <a:ext uri="{FF2B5EF4-FFF2-40B4-BE49-F238E27FC236}">
                  <a16:creationId xmlns:a16="http://schemas.microsoft.com/office/drawing/2014/main" id="{C7B18AD7-D859-4741-AD8A-2681B7CCDD94}"/>
                </a:ext>
              </a:extLst>
            </p:cNvPr>
            <p:cNvSpPr/>
            <p:nvPr/>
          </p:nvSpPr>
          <p:spPr>
            <a:xfrm>
              <a:off x="6053219" y="5498571"/>
              <a:ext cx="171450" cy="285750"/>
            </a:xfrm>
            <a:custGeom>
              <a:avLst/>
              <a:gdLst>
                <a:gd name="connsiteX0" fmla="*/ 141446 w 171450"/>
                <a:gd name="connsiteY0" fmla="*/ 261938 h 285750"/>
                <a:gd name="connsiteX1" fmla="*/ 140589 w 171450"/>
                <a:gd name="connsiteY1" fmla="*/ 280988 h 285750"/>
                <a:gd name="connsiteX2" fmla="*/ 178117 w 171450"/>
                <a:gd name="connsiteY2" fmla="*/ 290513 h 285750"/>
                <a:gd name="connsiteX3" fmla="*/ 179546 w 171450"/>
                <a:gd name="connsiteY3" fmla="*/ 261938 h 285750"/>
                <a:gd name="connsiteX4" fmla="*/ 8096 w 171450"/>
                <a:gd name="connsiteY4" fmla="*/ 0 h 285750"/>
                <a:gd name="connsiteX5" fmla="*/ 0 w 171450"/>
                <a:gd name="connsiteY5" fmla="*/ 38100 h 285750"/>
                <a:gd name="connsiteX6" fmla="*/ 141446 w 171450"/>
                <a:gd name="connsiteY6" fmla="*/ 26193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85750">
                  <a:moveTo>
                    <a:pt x="141446" y="261938"/>
                  </a:moveTo>
                  <a:cubicBezTo>
                    <a:pt x="141446" y="268510"/>
                    <a:pt x="141446" y="274987"/>
                    <a:pt x="140589" y="280988"/>
                  </a:cubicBezTo>
                  <a:cubicBezTo>
                    <a:pt x="153554" y="281973"/>
                    <a:pt x="166251" y="285196"/>
                    <a:pt x="178117" y="290513"/>
                  </a:cubicBezTo>
                  <a:cubicBezTo>
                    <a:pt x="179070" y="280988"/>
                    <a:pt x="179546" y="271463"/>
                    <a:pt x="179546" y="261938"/>
                  </a:cubicBezTo>
                  <a:cubicBezTo>
                    <a:pt x="179563" y="148301"/>
                    <a:pt x="112245" y="45454"/>
                    <a:pt x="8096" y="0"/>
                  </a:cubicBezTo>
                  <a:cubicBezTo>
                    <a:pt x="7633" y="13074"/>
                    <a:pt x="4894" y="25967"/>
                    <a:pt x="0" y="38100"/>
                  </a:cubicBezTo>
                  <a:cubicBezTo>
                    <a:pt x="86426" y="79128"/>
                    <a:pt x="141491" y="166267"/>
                    <a:pt x="141446" y="261938"/>
                  </a:cubicBezTo>
                  <a:close/>
                </a:path>
              </a:pathLst>
            </a:custGeom>
            <a:grpFill/>
            <a:ln w="9525" cap="flat">
              <a:noFill/>
              <a:prstDash val="solid"/>
              <a:miter/>
            </a:ln>
          </p:spPr>
          <p:txBody>
            <a:bodyPr rtlCol="0" anchor="ctr"/>
            <a:lstStyle/>
            <a:p>
              <a:endParaRPr lang="it-IT" sz="1013"/>
            </a:p>
          </p:txBody>
        </p:sp>
        <p:sp>
          <p:nvSpPr>
            <p:cNvPr id="1779" name="Figura a mano libera 1778">
              <a:extLst>
                <a:ext uri="{FF2B5EF4-FFF2-40B4-BE49-F238E27FC236}">
                  <a16:creationId xmlns:a16="http://schemas.microsoft.com/office/drawing/2014/main" id="{FBC2BDF9-33FA-9A4C-A64E-1C62D258AC02}"/>
                </a:ext>
              </a:extLst>
            </p:cNvPr>
            <p:cNvSpPr/>
            <p:nvPr/>
          </p:nvSpPr>
          <p:spPr>
            <a:xfrm>
              <a:off x="5773946" y="5960533"/>
              <a:ext cx="342900" cy="76200"/>
            </a:xfrm>
            <a:custGeom>
              <a:avLst/>
              <a:gdLst>
                <a:gd name="connsiteX0" fmla="*/ 318611 w 342900"/>
                <a:gd name="connsiteY0" fmla="*/ 0 h 76200"/>
                <a:gd name="connsiteX1" fmla="*/ 27527 w 342900"/>
                <a:gd name="connsiteY1" fmla="*/ 0 h 76200"/>
                <a:gd name="connsiteX2" fmla="*/ 0 w 342900"/>
                <a:gd name="connsiteY2" fmla="*/ 27051 h 76200"/>
                <a:gd name="connsiteX3" fmla="*/ 346138 w 342900"/>
                <a:gd name="connsiteY3" fmla="*/ 27051 h 76200"/>
                <a:gd name="connsiteX4" fmla="*/ 318611 w 342900"/>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76200">
                  <a:moveTo>
                    <a:pt x="318611" y="0"/>
                  </a:moveTo>
                  <a:cubicBezTo>
                    <a:pt x="231931" y="63372"/>
                    <a:pt x="114208" y="63372"/>
                    <a:pt x="27527" y="0"/>
                  </a:cubicBezTo>
                  <a:cubicBezTo>
                    <a:pt x="19951" y="10512"/>
                    <a:pt x="10642" y="19660"/>
                    <a:pt x="0" y="27051"/>
                  </a:cubicBezTo>
                  <a:cubicBezTo>
                    <a:pt x="102165" y="105144"/>
                    <a:pt x="243973" y="105144"/>
                    <a:pt x="346138" y="27051"/>
                  </a:cubicBezTo>
                  <a:cubicBezTo>
                    <a:pt x="335496" y="19660"/>
                    <a:pt x="326187" y="10512"/>
                    <a:pt x="318611" y="0"/>
                  </a:cubicBezTo>
                  <a:close/>
                </a:path>
              </a:pathLst>
            </a:custGeom>
            <a:grpFill/>
            <a:ln w="9525" cap="flat">
              <a:noFill/>
              <a:prstDash val="solid"/>
              <a:miter/>
            </a:ln>
          </p:spPr>
          <p:txBody>
            <a:bodyPr rtlCol="0" anchor="ctr"/>
            <a:lstStyle/>
            <a:p>
              <a:endParaRPr lang="it-IT" sz="1013"/>
            </a:p>
          </p:txBody>
        </p:sp>
        <p:sp>
          <p:nvSpPr>
            <p:cNvPr id="1780" name="Figura a mano libera 1779">
              <a:extLst>
                <a:ext uri="{FF2B5EF4-FFF2-40B4-BE49-F238E27FC236}">
                  <a16:creationId xmlns:a16="http://schemas.microsoft.com/office/drawing/2014/main" id="{1E7BFD95-3D53-2F49-AB11-3277D8A00950}"/>
                </a:ext>
              </a:extLst>
            </p:cNvPr>
            <p:cNvSpPr/>
            <p:nvPr/>
          </p:nvSpPr>
          <p:spPr>
            <a:xfrm>
              <a:off x="5870815" y="541760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1" name="Figura a mano libera 1780">
              <a:extLst>
                <a:ext uri="{FF2B5EF4-FFF2-40B4-BE49-F238E27FC236}">
                  <a16:creationId xmlns:a16="http://schemas.microsoft.com/office/drawing/2014/main" id="{7172CA79-029B-8443-9BC4-98641511730C}"/>
                </a:ext>
              </a:extLst>
            </p:cNvPr>
            <p:cNvSpPr/>
            <p:nvPr/>
          </p:nvSpPr>
          <p:spPr>
            <a:xfrm>
              <a:off x="6108940" y="58176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2" name="Figura a mano libera 1781">
              <a:extLst>
                <a:ext uri="{FF2B5EF4-FFF2-40B4-BE49-F238E27FC236}">
                  <a16:creationId xmlns:a16="http://schemas.microsoft.com/office/drawing/2014/main" id="{38E9B357-54F2-5E4B-94C5-CC5A56A370B0}"/>
                </a:ext>
              </a:extLst>
            </p:cNvPr>
            <p:cNvSpPr/>
            <p:nvPr/>
          </p:nvSpPr>
          <p:spPr>
            <a:xfrm>
              <a:off x="5632690" y="58176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783" name="Elemento grafico 1744" descr="Cerchi con linee">
            <a:extLst>
              <a:ext uri="{FF2B5EF4-FFF2-40B4-BE49-F238E27FC236}">
                <a16:creationId xmlns:a16="http://schemas.microsoft.com/office/drawing/2014/main" id="{6318FC67-B3B6-B741-AA69-707660AF6632}"/>
              </a:ext>
            </a:extLst>
          </p:cNvPr>
          <p:cNvGrpSpPr/>
          <p:nvPr/>
        </p:nvGrpSpPr>
        <p:grpSpPr>
          <a:xfrm>
            <a:off x="638145" y="3570243"/>
            <a:ext cx="264406" cy="264406"/>
            <a:chOff x="5639815" y="5424733"/>
            <a:chExt cx="914400" cy="914400"/>
          </a:xfrm>
          <a:solidFill>
            <a:schemeClr val="accent3"/>
          </a:solidFill>
        </p:grpSpPr>
        <p:sp>
          <p:nvSpPr>
            <p:cNvPr id="1784" name="Figura a mano libera 1783">
              <a:extLst>
                <a:ext uri="{FF2B5EF4-FFF2-40B4-BE49-F238E27FC236}">
                  <a16:creationId xmlns:a16="http://schemas.microsoft.com/office/drawing/2014/main" id="{8997C02A-54A8-B142-BAB7-2BB313699BF4}"/>
                </a:ext>
              </a:extLst>
            </p:cNvPr>
            <p:cNvSpPr/>
            <p:nvPr/>
          </p:nvSpPr>
          <p:spPr>
            <a:xfrm>
              <a:off x="6203219" y="5629521"/>
              <a:ext cx="152400" cy="142875"/>
            </a:xfrm>
            <a:custGeom>
              <a:avLst/>
              <a:gdLst>
                <a:gd name="connsiteX0" fmla="*/ 114871 w 152400"/>
                <a:gd name="connsiteY0" fmla="*/ 150590 h 142875"/>
                <a:gd name="connsiteX1" fmla="*/ 153543 w 152400"/>
                <a:gd name="connsiteY1" fmla="*/ 142970 h 142875"/>
                <a:gd name="connsiteX2" fmla="*/ 8096 w 152400"/>
                <a:gd name="connsiteY2" fmla="*/ 0 h 142875"/>
                <a:gd name="connsiteX3" fmla="*/ 0 w 152400"/>
                <a:gd name="connsiteY3" fmla="*/ 38100 h 142875"/>
                <a:gd name="connsiteX4" fmla="*/ 114871 w 152400"/>
                <a:gd name="connsiteY4" fmla="*/ 15059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114871" y="150590"/>
                  </a:moveTo>
                  <a:cubicBezTo>
                    <a:pt x="127219" y="145815"/>
                    <a:pt x="140307" y="143236"/>
                    <a:pt x="153543" y="142970"/>
                  </a:cubicBezTo>
                  <a:cubicBezTo>
                    <a:pt x="124172" y="79134"/>
                    <a:pt x="72428" y="28271"/>
                    <a:pt x="8096" y="0"/>
                  </a:cubicBezTo>
                  <a:cubicBezTo>
                    <a:pt x="7633" y="13074"/>
                    <a:pt x="4894" y="25967"/>
                    <a:pt x="0" y="38100"/>
                  </a:cubicBezTo>
                  <a:cubicBezTo>
                    <a:pt x="49672" y="61868"/>
                    <a:pt x="90068" y="101427"/>
                    <a:pt x="114871" y="150590"/>
                  </a:cubicBezTo>
                  <a:close/>
                </a:path>
              </a:pathLst>
            </a:custGeom>
            <a:grpFill/>
            <a:ln w="9525" cap="flat">
              <a:noFill/>
              <a:prstDash val="solid"/>
              <a:miter/>
            </a:ln>
          </p:spPr>
          <p:txBody>
            <a:bodyPr rtlCol="0" anchor="ctr"/>
            <a:lstStyle/>
            <a:p>
              <a:endParaRPr lang="it-IT" sz="1013"/>
            </a:p>
          </p:txBody>
        </p:sp>
        <p:sp>
          <p:nvSpPr>
            <p:cNvPr id="1785" name="Figura a mano libera 1784">
              <a:extLst>
                <a:ext uri="{FF2B5EF4-FFF2-40B4-BE49-F238E27FC236}">
                  <a16:creationId xmlns:a16="http://schemas.microsoft.com/office/drawing/2014/main" id="{E3F2FC2E-F8EE-4241-B1FB-3CA4F3FF63F4}"/>
                </a:ext>
              </a:extLst>
            </p:cNvPr>
            <p:cNvSpPr/>
            <p:nvPr/>
          </p:nvSpPr>
          <p:spPr>
            <a:xfrm>
              <a:off x="5837268" y="5629521"/>
              <a:ext cx="152400" cy="142875"/>
            </a:xfrm>
            <a:custGeom>
              <a:avLst/>
              <a:gdLst>
                <a:gd name="connsiteX0" fmla="*/ 0 w 152400"/>
                <a:gd name="connsiteY0" fmla="*/ 142970 h 142875"/>
                <a:gd name="connsiteX1" fmla="*/ 38672 w 152400"/>
                <a:gd name="connsiteY1" fmla="*/ 150590 h 142875"/>
                <a:gd name="connsiteX2" fmla="*/ 153829 w 152400"/>
                <a:gd name="connsiteY2" fmla="*/ 38100 h 142875"/>
                <a:gd name="connsiteX3" fmla="*/ 145733 w 152400"/>
                <a:gd name="connsiteY3" fmla="*/ 0 h 142875"/>
                <a:gd name="connsiteX4" fmla="*/ 0 w 152400"/>
                <a:gd name="connsiteY4" fmla="*/ 14297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0" y="142970"/>
                  </a:moveTo>
                  <a:cubicBezTo>
                    <a:pt x="13236" y="143236"/>
                    <a:pt x="26324" y="145815"/>
                    <a:pt x="38672" y="150590"/>
                  </a:cubicBezTo>
                  <a:cubicBezTo>
                    <a:pt x="63548" y="101380"/>
                    <a:pt x="104050" y="61816"/>
                    <a:pt x="153829" y="38100"/>
                  </a:cubicBezTo>
                  <a:cubicBezTo>
                    <a:pt x="148935" y="25967"/>
                    <a:pt x="146195" y="13074"/>
                    <a:pt x="145733" y="0"/>
                  </a:cubicBezTo>
                  <a:cubicBezTo>
                    <a:pt x="81294" y="28214"/>
                    <a:pt x="29442" y="79083"/>
                    <a:pt x="0" y="142970"/>
                  </a:cubicBezTo>
                  <a:close/>
                </a:path>
              </a:pathLst>
            </a:custGeom>
            <a:grpFill/>
            <a:ln w="9525" cap="flat">
              <a:noFill/>
              <a:prstDash val="solid"/>
              <a:miter/>
            </a:ln>
          </p:spPr>
          <p:txBody>
            <a:bodyPr rtlCol="0" anchor="ctr"/>
            <a:lstStyle/>
            <a:p>
              <a:endParaRPr lang="it-IT" sz="1013"/>
            </a:p>
          </p:txBody>
        </p:sp>
        <p:sp>
          <p:nvSpPr>
            <p:cNvPr id="1786" name="Figura a mano libera 1785">
              <a:extLst>
                <a:ext uri="{FF2B5EF4-FFF2-40B4-BE49-F238E27FC236}">
                  <a16:creationId xmlns:a16="http://schemas.microsoft.com/office/drawing/2014/main" id="{80BE1DCB-C695-0B4E-8888-A3166D99B6D6}"/>
                </a:ext>
              </a:extLst>
            </p:cNvPr>
            <p:cNvSpPr/>
            <p:nvPr/>
          </p:nvSpPr>
          <p:spPr>
            <a:xfrm>
              <a:off x="6205886" y="5994709"/>
              <a:ext cx="152400" cy="152400"/>
            </a:xfrm>
            <a:custGeom>
              <a:avLst/>
              <a:gdLst>
                <a:gd name="connsiteX0" fmla="*/ 116110 w 152400"/>
                <a:gd name="connsiteY0" fmla="*/ 0 h 152400"/>
                <a:gd name="connsiteX1" fmla="*/ 0 w 152400"/>
                <a:gd name="connsiteY1" fmla="*/ 119158 h 152400"/>
                <a:gd name="connsiteX2" fmla="*/ 5429 w 152400"/>
                <a:gd name="connsiteY2" fmla="*/ 153924 h 152400"/>
                <a:gd name="connsiteX3" fmla="*/ 5429 w 152400"/>
                <a:gd name="connsiteY3" fmla="*/ 158687 h 152400"/>
                <a:gd name="connsiteX4" fmla="*/ 155353 w 152400"/>
                <a:gd name="connsiteY4" fmla="*/ 6286 h 152400"/>
                <a:gd name="connsiteX5" fmla="*/ 153067 w 152400"/>
                <a:gd name="connsiteY5" fmla="*/ 6286 h 152400"/>
                <a:gd name="connsiteX6" fmla="*/ 116110 w 152400"/>
                <a:gd name="connsiteY6"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152400">
                  <a:moveTo>
                    <a:pt x="116110" y="0"/>
                  </a:moveTo>
                  <a:cubicBezTo>
                    <a:pt x="92201" y="51848"/>
                    <a:pt x="51212" y="93915"/>
                    <a:pt x="0" y="119158"/>
                  </a:cubicBezTo>
                  <a:cubicBezTo>
                    <a:pt x="3607" y="130393"/>
                    <a:pt x="5439" y="142123"/>
                    <a:pt x="5429" y="153924"/>
                  </a:cubicBezTo>
                  <a:cubicBezTo>
                    <a:pt x="5429" y="155543"/>
                    <a:pt x="5429" y="157067"/>
                    <a:pt x="5429" y="158687"/>
                  </a:cubicBezTo>
                  <a:cubicBezTo>
                    <a:pt x="73126" y="129032"/>
                    <a:pt x="126812" y="74460"/>
                    <a:pt x="155353" y="6286"/>
                  </a:cubicBezTo>
                  <a:lnTo>
                    <a:pt x="153067" y="6286"/>
                  </a:lnTo>
                  <a:cubicBezTo>
                    <a:pt x="140484" y="6261"/>
                    <a:pt x="127993" y="4136"/>
                    <a:pt x="116110" y="0"/>
                  </a:cubicBezTo>
                  <a:close/>
                </a:path>
              </a:pathLst>
            </a:custGeom>
            <a:grpFill/>
            <a:ln w="9525" cap="flat">
              <a:noFill/>
              <a:prstDash val="solid"/>
              <a:miter/>
            </a:ln>
          </p:spPr>
          <p:txBody>
            <a:bodyPr rtlCol="0" anchor="ctr"/>
            <a:lstStyle/>
            <a:p>
              <a:endParaRPr lang="it-IT" sz="1013"/>
            </a:p>
          </p:txBody>
        </p:sp>
        <p:sp>
          <p:nvSpPr>
            <p:cNvPr id="1787" name="Figura a mano libera 1786">
              <a:extLst>
                <a:ext uri="{FF2B5EF4-FFF2-40B4-BE49-F238E27FC236}">
                  <a16:creationId xmlns:a16="http://schemas.microsoft.com/office/drawing/2014/main" id="{57155728-47FF-4044-8E75-D3C94BA7DE68}"/>
                </a:ext>
              </a:extLst>
            </p:cNvPr>
            <p:cNvSpPr/>
            <p:nvPr/>
          </p:nvSpPr>
          <p:spPr>
            <a:xfrm>
              <a:off x="5833077" y="5994709"/>
              <a:ext cx="152400" cy="152400"/>
            </a:xfrm>
            <a:custGeom>
              <a:avLst/>
              <a:gdLst>
                <a:gd name="connsiteX0" fmla="*/ 38957 w 152400"/>
                <a:gd name="connsiteY0" fmla="*/ 0 h 152400"/>
                <a:gd name="connsiteX1" fmla="*/ 2000 w 152400"/>
                <a:gd name="connsiteY1" fmla="*/ 6286 h 152400"/>
                <a:gd name="connsiteX2" fmla="*/ 0 w 152400"/>
                <a:gd name="connsiteY2" fmla="*/ 6286 h 152400"/>
                <a:gd name="connsiteX3" fmla="*/ 149638 w 152400"/>
                <a:gd name="connsiteY3" fmla="*/ 158687 h 152400"/>
                <a:gd name="connsiteX4" fmla="*/ 149638 w 152400"/>
                <a:gd name="connsiteY4" fmla="*/ 153924 h 152400"/>
                <a:gd name="connsiteX5" fmla="*/ 155067 w 152400"/>
                <a:gd name="connsiteY5" fmla="*/ 119158 h 152400"/>
                <a:gd name="connsiteX6" fmla="*/ 38957 w 152400"/>
                <a:gd name="connsiteY6"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152400">
                  <a:moveTo>
                    <a:pt x="38957" y="0"/>
                  </a:moveTo>
                  <a:cubicBezTo>
                    <a:pt x="27074" y="4136"/>
                    <a:pt x="14583" y="6261"/>
                    <a:pt x="2000" y="6286"/>
                  </a:cubicBezTo>
                  <a:lnTo>
                    <a:pt x="0" y="6286"/>
                  </a:lnTo>
                  <a:cubicBezTo>
                    <a:pt x="28473" y="74407"/>
                    <a:pt x="82048" y="128972"/>
                    <a:pt x="149638" y="158687"/>
                  </a:cubicBezTo>
                  <a:cubicBezTo>
                    <a:pt x="149638" y="157067"/>
                    <a:pt x="149638" y="155543"/>
                    <a:pt x="149638" y="153924"/>
                  </a:cubicBezTo>
                  <a:cubicBezTo>
                    <a:pt x="149628" y="142123"/>
                    <a:pt x="151460" y="130393"/>
                    <a:pt x="155067" y="119158"/>
                  </a:cubicBezTo>
                  <a:cubicBezTo>
                    <a:pt x="103855" y="93915"/>
                    <a:pt x="62866" y="51848"/>
                    <a:pt x="38957" y="0"/>
                  </a:cubicBezTo>
                  <a:close/>
                </a:path>
              </a:pathLst>
            </a:custGeom>
            <a:grpFill/>
            <a:ln w="9525" cap="flat">
              <a:noFill/>
              <a:prstDash val="solid"/>
              <a:miter/>
            </a:ln>
          </p:spPr>
          <p:txBody>
            <a:bodyPr rtlCol="0" anchor="ctr"/>
            <a:lstStyle/>
            <a:p>
              <a:endParaRPr lang="it-IT" sz="1013"/>
            </a:p>
          </p:txBody>
        </p:sp>
        <p:sp>
          <p:nvSpPr>
            <p:cNvPr id="1788" name="Figura a mano libera 1787">
              <a:extLst>
                <a:ext uri="{FF2B5EF4-FFF2-40B4-BE49-F238E27FC236}">
                  <a16:creationId xmlns:a16="http://schemas.microsoft.com/office/drawing/2014/main" id="{C68A62DB-2588-9A45-BCEE-902AF4185C89}"/>
                </a:ext>
              </a:extLst>
            </p:cNvPr>
            <p:cNvSpPr/>
            <p:nvPr/>
          </p:nvSpPr>
          <p:spPr>
            <a:xfrm>
              <a:off x="5758878" y="5810496"/>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9" name="Figura a mano libera 1788">
              <a:extLst>
                <a:ext uri="{FF2B5EF4-FFF2-40B4-BE49-F238E27FC236}">
                  <a16:creationId xmlns:a16="http://schemas.microsoft.com/office/drawing/2014/main" id="{AC249E4D-CD31-2949-A5A3-093B831B7690}"/>
                </a:ext>
              </a:extLst>
            </p:cNvPr>
            <p:cNvSpPr/>
            <p:nvPr/>
          </p:nvSpPr>
          <p:spPr>
            <a:xfrm>
              <a:off x="6282753" y="5810496"/>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90" name="Figura a mano libera 1789">
              <a:extLst>
                <a:ext uri="{FF2B5EF4-FFF2-40B4-BE49-F238E27FC236}">
                  <a16:creationId xmlns:a16="http://schemas.microsoft.com/office/drawing/2014/main" id="{B73A47B3-683A-DC4E-BC64-7EEBFCECFDAA}"/>
                </a:ext>
              </a:extLst>
            </p:cNvPr>
            <p:cNvSpPr/>
            <p:nvPr/>
          </p:nvSpPr>
          <p:spPr>
            <a:xfrm>
              <a:off x="6020815" y="607243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91" name="Figura a mano libera 1790">
              <a:extLst>
                <a:ext uri="{FF2B5EF4-FFF2-40B4-BE49-F238E27FC236}">
                  <a16:creationId xmlns:a16="http://schemas.microsoft.com/office/drawing/2014/main" id="{CFB91B43-BB5A-284B-B393-8D8BAE1344E5}"/>
                </a:ext>
              </a:extLst>
            </p:cNvPr>
            <p:cNvSpPr/>
            <p:nvPr/>
          </p:nvSpPr>
          <p:spPr>
            <a:xfrm>
              <a:off x="6020815" y="55485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792" name="Elemento grafico 1746" descr="Freccia circolare">
            <a:extLst>
              <a:ext uri="{FF2B5EF4-FFF2-40B4-BE49-F238E27FC236}">
                <a16:creationId xmlns:a16="http://schemas.microsoft.com/office/drawing/2014/main" id="{2EB63244-74C3-8E41-96DC-0F915251B3A7}"/>
              </a:ext>
            </a:extLst>
          </p:cNvPr>
          <p:cNvGrpSpPr/>
          <p:nvPr/>
        </p:nvGrpSpPr>
        <p:grpSpPr>
          <a:xfrm>
            <a:off x="1092333" y="3570243"/>
            <a:ext cx="264406" cy="264406"/>
            <a:chOff x="5789815" y="5574733"/>
            <a:chExt cx="914400" cy="914400"/>
          </a:xfrm>
          <a:solidFill>
            <a:schemeClr val="accent3"/>
          </a:solidFill>
        </p:grpSpPr>
        <p:sp>
          <p:nvSpPr>
            <p:cNvPr id="1793" name="Figura a mano libera 1792">
              <a:extLst>
                <a:ext uri="{FF2B5EF4-FFF2-40B4-BE49-F238E27FC236}">
                  <a16:creationId xmlns:a16="http://schemas.microsoft.com/office/drawing/2014/main" id="{48A4DF7F-6850-8849-98EE-B3B731C6421F}"/>
                </a:ext>
              </a:extLst>
            </p:cNvPr>
            <p:cNvSpPr/>
            <p:nvPr/>
          </p:nvSpPr>
          <p:spPr>
            <a:xfrm>
              <a:off x="5922466" y="5910980"/>
              <a:ext cx="314325" cy="390525"/>
            </a:xfrm>
            <a:custGeom>
              <a:avLst/>
              <a:gdLst>
                <a:gd name="connsiteX0" fmla="*/ 298069 w 314325"/>
                <a:gd name="connsiteY0" fmla="*/ 357269 h 390525"/>
                <a:gd name="connsiteX1" fmla="*/ 91377 w 314325"/>
                <a:gd name="connsiteY1" fmla="*/ 113048 h 390525"/>
                <a:gd name="connsiteX2" fmla="*/ 95949 w 314325"/>
                <a:gd name="connsiteY2" fmla="*/ 68375 h 390525"/>
                <a:gd name="connsiteX3" fmla="*/ 96711 w 314325"/>
                <a:gd name="connsiteY3" fmla="*/ 68375 h 390525"/>
                <a:gd name="connsiteX4" fmla="*/ 114141 w 314325"/>
                <a:gd name="connsiteY4" fmla="*/ 98570 h 390525"/>
                <a:gd name="connsiteX5" fmla="*/ 140192 w 314325"/>
                <a:gd name="connsiteY5" fmla="*/ 105571 h 390525"/>
                <a:gd name="connsiteX6" fmla="*/ 147193 w 314325"/>
                <a:gd name="connsiteY6" fmla="*/ 79520 h 390525"/>
                <a:gd name="connsiteX7" fmla="*/ 106712 w 314325"/>
                <a:gd name="connsiteY7" fmla="*/ 9511 h 390525"/>
                <a:gd name="connsiteX8" fmla="*/ 95187 w 314325"/>
                <a:gd name="connsiteY8" fmla="*/ 653 h 390525"/>
                <a:gd name="connsiteX9" fmla="*/ 80709 w 314325"/>
                <a:gd name="connsiteY9" fmla="*/ 2558 h 390525"/>
                <a:gd name="connsiteX10" fmla="*/ 10224 w 314325"/>
                <a:gd name="connsiteY10" fmla="*/ 43229 h 390525"/>
                <a:gd name="connsiteX11" fmla="*/ 2174 w 314325"/>
                <a:gd name="connsiteY11" fmla="*/ 68939 h 390525"/>
                <a:gd name="connsiteX12" fmla="*/ 27884 w 314325"/>
                <a:gd name="connsiteY12" fmla="*/ 76989 h 390525"/>
                <a:gd name="connsiteX13" fmla="*/ 29274 w 314325"/>
                <a:gd name="connsiteY13" fmla="*/ 76186 h 390525"/>
                <a:gd name="connsiteX14" fmla="*/ 58420 w 314325"/>
                <a:gd name="connsiteY14" fmla="*/ 59327 h 390525"/>
                <a:gd name="connsiteX15" fmla="*/ 53277 w 314325"/>
                <a:gd name="connsiteY15" fmla="*/ 113048 h 390525"/>
                <a:gd name="connsiteX16" fmla="*/ 291402 w 314325"/>
                <a:gd name="connsiteY16" fmla="*/ 394797 h 390525"/>
                <a:gd name="connsiteX17" fmla="*/ 294640 w 314325"/>
                <a:gd name="connsiteY17" fmla="*/ 394797 h 390525"/>
                <a:gd name="connsiteX18" fmla="*/ 315214 w 314325"/>
                <a:gd name="connsiteY18" fmla="*/ 377271 h 390525"/>
                <a:gd name="connsiteX19" fmla="*/ 297688 w 314325"/>
                <a:gd name="connsiteY19" fmla="*/ 35669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4325" h="390525">
                  <a:moveTo>
                    <a:pt x="298069" y="357269"/>
                  </a:moveTo>
                  <a:cubicBezTo>
                    <a:pt x="178587" y="337594"/>
                    <a:pt x="91029" y="234138"/>
                    <a:pt x="91377" y="113048"/>
                  </a:cubicBezTo>
                  <a:cubicBezTo>
                    <a:pt x="91557" y="98050"/>
                    <a:pt x="93086" y="83099"/>
                    <a:pt x="95949" y="68375"/>
                  </a:cubicBezTo>
                  <a:lnTo>
                    <a:pt x="96711" y="68375"/>
                  </a:lnTo>
                  <a:lnTo>
                    <a:pt x="114141" y="98570"/>
                  </a:lnTo>
                  <a:cubicBezTo>
                    <a:pt x="119402" y="107697"/>
                    <a:pt x="131065" y="110831"/>
                    <a:pt x="140192" y="105571"/>
                  </a:cubicBezTo>
                  <a:cubicBezTo>
                    <a:pt x="149319" y="100310"/>
                    <a:pt x="152454" y="88647"/>
                    <a:pt x="147193" y="79520"/>
                  </a:cubicBezTo>
                  <a:lnTo>
                    <a:pt x="106712" y="9511"/>
                  </a:lnTo>
                  <a:cubicBezTo>
                    <a:pt x="104191" y="5151"/>
                    <a:pt x="100048" y="1966"/>
                    <a:pt x="95187" y="653"/>
                  </a:cubicBezTo>
                  <a:cubicBezTo>
                    <a:pt x="90299" y="-661"/>
                    <a:pt x="85090" y="25"/>
                    <a:pt x="80709" y="2558"/>
                  </a:cubicBezTo>
                  <a:lnTo>
                    <a:pt x="10224" y="43229"/>
                  </a:lnTo>
                  <a:cubicBezTo>
                    <a:pt x="901" y="48106"/>
                    <a:pt x="-2703" y="59617"/>
                    <a:pt x="2174" y="68939"/>
                  </a:cubicBezTo>
                  <a:cubicBezTo>
                    <a:pt x="7051" y="78262"/>
                    <a:pt x="18562" y="81866"/>
                    <a:pt x="27884" y="76989"/>
                  </a:cubicBezTo>
                  <a:cubicBezTo>
                    <a:pt x="28358" y="76741"/>
                    <a:pt x="28822" y="76474"/>
                    <a:pt x="29274" y="76186"/>
                  </a:cubicBezTo>
                  <a:lnTo>
                    <a:pt x="58420" y="59327"/>
                  </a:lnTo>
                  <a:cubicBezTo>
                    <a:pt x="55030" y="77034"/>
                    <a:pt x="53308" y="95020"/>
                    <a:pt x="53277" y="113048"/>
                  </a:cubicBezTo>
                  <a:cubicBezTo>
                    <a:pt x="52844" y="252642"/>
                    <a:pt x="153687" y="371960"/>
                    <a:pt x="291402" y="394797"/>
                  </a:cubicBezTo>
                  <a:lnTo>
                    <a:pt x="294640" y="394797"/>
                  </a:lnTo>
                  <a:cubicBezTo>
                    <a:pt x="305161" y="395639"/>
                    <a:pt x="314372" y="387793"/>
                    <a:pt x="315214" y="377271"/>
                  </a:cubicBezTo>
                  <a:cubicBezTo>
                    <a:pt x="316056" y="366750"/>
                    <a:pt x="308209" y="357539"/>
                    <a:pt x="297688" y="356697"/>
                  </a:cubicBezTo>
                  <a:close/>
                </a:path>
              </a:pathLst>
            </a:custGeom>
            <a:grpFill/>
            <a:ln w="9525" cap="flat">
              <a:noFill/>
              <a:prstDash val="solid"/>
              <a:miter/>
            </a:ln>
          </p:spPr>
          <p:txBody>
            <a:bodyPr rtlCol="0" anchor="ctr"/>
            <a:lstStyle/>
            <a:p>
              <a:endParaRPr lang="it-IT" sz="1013"/>
            </a:p>
          </p:txBody>
        </p:sp>
        <p:sp>
          <p:nvSpPr>
            <p:cNvPr id="1794" name="Figura a mano libera 1793">
              <a:extLst>
                <a:ext uri="{FF2B5EF4-FFF2-40B4-BE49-F238E27FC236}">
                  <a16:creationId xmlns:a16="http://schemas.microsoft.com/office/drawing/2014/main" id="{2C0472E4-7172-1F4D-ADF3-C85EA8CC11A7}"/>
                </a:ext>
              </a:extLst>
            </p:cNvPr>
            <p:cNvSpPr/>
            <p:nvPr/>
          </p:nvSpPr>
          <p:spPr>
            <a:xfrm>
              <a:off x="6286873" y="5911899"/>
              <a:ext cx="257175" cy="428625"/>
            </a:xfrm>
            <a:custGeom>
              <a:avLst/>
              <a:gdLst>
                <a:gd name="connsiteX0" fmla="*/ 260370 w 257175"/>
                <a:gd name="connsiteY0" fmla="*/ 112128 h 428625"/>
                <a:gd name="connsiteX1" fmla="*/ 242558 w 257175"/>
                <a:gd name="connsiteY1" fmla="*/ 12401 h 428625"/>
                <a:gd name="connsiteX2" fmla="*/ 218031 w 257175"/>
                <a:gd name="connsiteY2" fmla="*/ 1209 h 428625"/>
                <a:gd name="connsiteX3" fmla="*/ 206839 w 257175"/>
                <a:gd name="connsiteY3" fmla="*/ 25736 h 428625"/>
                <a:gd name="connsiteX4" fmla="*/ 61093 w 257175"/>
                <a:gd name="connsiteY4" fmla="*/ 344200 h 428625"/>
                <a:gd name="connsiteX5" fmla="*/ 58345 w 257175"/>
                <a:gd name="connsiteY5" fmla="*/ 345205 h 428625"/>
                <a:gd name="connsiteX6" fmla="*/ 58345 w 257175"/>
                <a:gd name="connsiteY6" fmla="*/ 345205 h 428625"/>
                <a:gd name="connsiteX7" fmla="*/ 75680 w 257175"/>
                <a:gd name="connsiteY7" fmla="*/ 314915 h 428625"/>
                <a:gd name="connsiteX8" fmla="*/ 68632 w 257175"/>
                <a:gd name="connsiteY8" fmla="*/ 288817 h 428625"/>
                <a:gd name="connsiteX9" fmla="*/ 42533 w 257175"/>
                <a:gd name="connsiteY9" fmla="*/ 295865 h 428625"/>
                <a:gd name="connsiteX10" fmla="*/ 2528 w 257175"/>
                <a:gd name="connsiteY10" fmla="*/ 366064 h 428625"/>
                <a:gd name="connsiteX11" fmla="*/ 9576 w 257175"/>
                <a:gd name="connsiteY11" fmla="*/ 392067 h 428625"/>
                <a:gd name="connsiteX12" fmla="*/ 9577 w 257175"/>
                <a:gd name="connsiteY12" fmla="*/ 392068 h 428625"/>
                <a:gd name="connsiteX13" fmla="*/ 79776 w 257175"/>
                <a:gd name="connsiteY13" fmla="*/ 432168 h 428625"/>
                <a:gd name="connsiteX14" fmla="*/ 105874 w 257175"/>
                <a:gd name="connsiteY14" fmla="*/ 425119 h 428625"/>
                <a:gd name="connsiteX15" fmla="*/ 98826 w 257175"/>
                <a:gd name="connsiteY15" fmla="*/ 399021 h 428625"/>
                <a:gd name="connsiteX16" fmla="*/ 69108 w 257175"/>
                <a:gd name="connsiteY16" fmla="*/ 382161 h 428625"/>
                <a:gd name="connsiteX17" fmla="*/ 260370 w 257175"/>
                <a:gd name="connsiteY17" fmla="*/ 11212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7175" h="428625">
                  <a:moveTo>
                    <a:pt x="260370" y="112128"/>
                  </a:moveTo>
                  <a:cubicBezTo>
                    <a:pt x="260409" y="78091"/>
                    <a:pt x="254378" y="44320"/>
                    <a:pt x="242558" y="12401"/>
                  </a:cubicBezTo>
                  <a:cubicBezTo>
                    <a:pt x="238876" y="2538"/>
                    <a:pt x="227894" y="-2473"/>
                    <a:pt x="218031" y="1209"/>
                  </a:cubicBezTo>
                  <a:cubicBezTo>
                    <a:pt x="208168" y="4891"/>
                    <a:pt x="203157" y="15873"/>
                    <a:pt x="206839" y="25736"/>
                  </a:cubicBezTo>
                  <a:cubicBezTo>
                    <a:pt x="254534" y="153923"/>
                    <a:pt x="189282" y="296505"/>
                    <a:pt x="61093" y="344200"/>
                  </a:cubicBezTo>
                  <a:cubicBezTo>
                    <a:pt x="60179" y="344541"/>
                    <a:pt x="59263" y="344875"/>
                    <a:pt x="58345" y="345205"/>
                  </a:cubicBezTo>
                  <a:lnTo>
                    <a:pt x="58345" y="345205"/>
                  </a:lnTo>
                  <a:lnTo>
                    <a:pt x="75680" y="314915"/>
                  </a:lnTo>
                  <a:cubicBezTo>
                    <a:pt x="80941" y="305762"/>
                    <a:pt x="77785" y="294077"/>
                    <a:pt x="68632" y="288817"/>
                  </a:cubicBezTo>
                  <a:cubicBezTo>
                    <a:pt x="59478" y="283556"/>
                    <a:pt x="47794" y="286712"/>
                    <a:pt x="42533" y="295865"/>
                  </a:cubicBezTo>
                  <a:lnTo>
                    <a:pt x="2528" y="366064"/>
                  </a:lnTo>
                  <a:cubicBezTo>
                    <a:pt x="-2706" y="375191"/>
                    <a:pt x="449" y="386833"/>
                    <a:pt x="9576" y="392067"/>
                  </a:cubicBezTo>
                  <a:cubicBezTo>
                    <a:pt x="9576" y="392068"/>
                    <a:pt x="9577" y="392068"/>
                    <a:pt x="9577" y="392068"/>
                  </a:cubicBezTo>
                  <a:lnTo>
                    <a:pt x="79776" y="432168"/>
                  </a:lnTo>
                  <a:cubicBezTo>
                    <a:pt x="88929" y="437428"/>
                    <a:pt x="100614" y="434273"/>
                    <a:pt x="105874" y="425119"/>
                  </a:cubicBezTo>
                  <a:cubicBezTo>
                    <a:pt x="111135" y="415966"/>
                    <a:pt x="107979" y="404281"/>
                    <a:pt x="98826" y="399021"/>
                  </a:cubicBezTo>
                  <a:lnTo>
                    <a:pt x="69108" y="382161"/>
                  </a:lnTo>
                  <a:cubicBezTo>
                    <a:pt x="184034" y="342294"/>
                    <a:pt x="260898" y="233771"/>
                    <a:pt x="260370" y="112128"/>
                  </a:cubicBezTo>
                  <a:close/>
                </a:path>
              </a:pathLst>
            </a:custGeom>
            <a:grpFill/>
            <a:ln w="9525" cap="flat">
              <a:noFill/>
              <a:prstDash val="solid"/>
              <a:miter/>
            </a:ln>
          </p:spPr>
          <p:txBody>
            <a:bodyPr rtlCol="0" anchor="ctr"/>
            <a:lstStyle/>
            <a:p>
              <a:endParaRPr lang="it-IT" sz="1013"/>
            </a:p>
          </p:txBody>
        </p:sp>
        <p:sp>
          <p:nvSpPr>
            <p:cNvPr id="1795" name="Figura a mano libera 1794">
              <a:extLst>
                <a:ext uri="{FF2B5EF4-FFF2-40B4-BE49-F238E27FC236}">
                  <a16:creationId xmlns:a16="http://schemas.microsoft.com/office/drawing/2014/main" id="{E13D42AA-886F-4842-81DD-53CA5CDDC310}"/>
                </a:ext>
              </a:extLst>
            </p:cNvPr>
            <p:cNvSpPr/>
            <p:nvPr/>
          </p:nvSpPr>
          <p:spPr>
            <a:xfrm>
              <a:off x="6038405" y="5738027"/>
              <a:ext cx="438150" cy="123825"/>
            </a:xfrm>
            <a:custGeom>
              <a:avLst/>
              <a:gdLst>
                <a:gd name="connsiteX0" fmla="*/ 346913 w 438150"/>
                <a:gd name="connsiteY0" fmla="*/ 95215 h 123825"/>
                <a:gd name="connsiteX1" fmla="*/ 327863 w 438150"/>
                <a:gd name="connsiteY1" fmla="*/ 114265 h 123825"/>
                <a:gd name="connsiteX2" fmla="*/ 346913 w 438150"/>
                <a:gd name="connsiteY2" fmla="*/ 133315 h 123825"/>
                <a:gd name="connsiteX3" fmla="*/ 425208 w 438150"/>
                <a:gd name="connsiteY3" fmla="*/ 133315 h 123825"/>
                <a:gd name="connsiteX4" fmla="*/ 427399 w 438150"/>
                <a:gd name="connsiteY4" fmla="*/ 133315 h 123825"/>
                <a:gd name="connsiteX5" fmla="*/ 437686 w 438150"/>
                <a:gd name="connsiteY5" fmla="*/ 130172 h 123825"/>
                <a:gd name="connsiteX6" fmla="*/ 439019 w 438150"/>
                <a:gd name="connsiteY6" fmla="*/ 129314 h 123825"/>
                <a:gd name="connsiteX7" fmla="*/ 439591 w 438150"/>
                <a:gd name="connsiteY7" fmla="*/ 128838 h 123825"/>
                <a:gd name="connsiteX8" fmla="*/ 439591 w 438150"/>
                <a:gd name="connsiteY8" fmla="*/ 128838 h 123825"/>
                <a:gd name="connsiteX9" fmla="*/ 440829 w 438150"/>
                <a:gd name="connsiteY9" fmla="*/ 127886 h 123825"/>
                <a:gd name="connsiteX10" fmla="*/ 446735 w 438150"/>
                <a:gd name="connsiteY10" fmla="*/ 114265 h 123825"/>
                <a:gd name="connsiteX11" fmla="*/ 446735 w 438150"/>
                <a:gd name="connsiteY11" fmla="*/ 33493 h 123825"/>
                <a:gd name="connsiteX12" fmla="*/ 427685 w 438150"/>
                <a:gd name="connsiteY12" fmla="*/ 14443 h 123825"/>
                <a:gd name="connsiteX13" fmla="*/ 408635 w 438150"/>
                <a:gd name="connsiteY13" fmla="*/ 33493 h 123825"/>
                <a:gd name="connsiteX14" fmla="*/ 408635 w 438150"/>
                <a:gd name="connsiteY14" fmla="*/ 68259 h 123825"/>
                <a:gd name="connsiteX15" fmla="*/ 408635 w 438150"/>
                <a:gd name="connsiteY15" fmla="*/ 68259 h 123825"/>
                <a:gd name="connsiteX16" fmla="*/ 5805 w 438150"/>
                <a:gd name="connsiteY16" fmla="*/ 100422 h 123825"/>
                <a:gd name="connsiteX17" fmla="*/ 4489 w 438150"/>
                <a:gd name="connsiteY17" fmla="*/ 101978 h 123825"/>
                <a:gd name="connsiteX18" fmla="*/ 6775 w 438150"/>
                <a:gd name="connsiteY18" fmla="*/ 128838 h 123825"/>
                <a:gd name="connsiteX19" fmla="*/ 33635 w 438150"/>
                <a:gd name="connsiteY19" fmla="*/ 126552 h 123825"/>
                <a:gd name="connsiteX20" fmla="*/ 381107 w 438150"/>
                <a:gd name="connsiteY20" fmla="*/ 9492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150" h="123825">
                  <a:moveTo>
                    <a:pt x="346913" y="95215"/>
                  </a:moveTo>
                  <a:cubicBezTo>
                    <a:pt x="336391" y="95215"/>
                    <a:pt x="327863" y="103744"/>
                    <a:pt x="327863" y="114265"/>
                  </a:cubicBezTo>
                  <a:cubicBezTo>
                    <a:pt x="327863" y="124786"/>
                    <a:pt x="336391" y="133315"/>
                    <a:pt x="346913" y="133315"/>
                  </a:cubicBezTo>
                  <a:lnTo>
                    <a:pt x="425208" y="133315"/>
                  </a:lnTo>
                  <a:cubicBezTo>
                    <a:pt x="425938" y="133362"/>
                    <a:pt x="426669" y="133362"/>
                    <a:pt x="427399" y="133315"/>
                  </a:cubicBezTo>
                  <a:cubicBezTo>
                    <a:pt x="431065" y="133316"/>
                    <a:pt x="434647" y="132221"/>
                    <a:pt x="437686" y="130172"/>
                  </a:cubicBezTo>
                  <a:lnTo>
                    <a:pt x="439019" y="129314"/>
                  </a:lnTo>
                  <a:lnTo>
                    <a:pt x="439591" y="128838"/>
                  </a:lnTo>
                  <a:lnTo>
                    <a:pt x="439591" y="128838"/>
                  </a:lnTo>
                  <a:lnTo>
                    <a:pt x="440829" y="127886"/>
                  </a:lnTo>
                  <a:cubicBezTo>
                    <a:pt x="444558" y="124331"/>
                    <a:pt x="446689" y="119417"/>
                    <a:pt x="446735" y="114265"/>
                  </a:cubicBezTo>
                  <a:lnTo>
                    <a:pt x="446735" y="33493"/>
                  </a:lnTo>
                  <a:cubicBezTo>
                    <a:pt x="446735" y="22972"/>
                    <a:pt x="438206" y="14443"/>
                    <a:pt x="427685" y="14443"/>
                  </a:cubicBezTo>
                  <a:cubicBezTo>
                    <a:pt x="417163" y="14443"/>
                    <a:pt x="408635" y="22972"/>
                    <a:pt x="408635" y="33493"/>
                  </a:cubicBezTo>
                  <a:lnTo>
                    <a:pt x="408635" y="68259"/>
                  </a:lnTo>
                  <a:lnTo>
                    <a:pt x="408635" y="68259"/>
                  </a:lnTo>
                  <a:cubicBezTo>
                    <a:pt x="288515" y="-34097"/>
                    <a:pt x="108162" y="-19698"/>
                    <a:pt x="5805" y="100422"/>
                  </a:cubicBezTo>
                  <a:cubicBezTo>
                    <a:pt x="5364" y="100938"/>
                    <a:pt x="4926" y="101458"/>
                    <a:pt x="4489" y="101978"/>
                  </a:cubicBezTo>
                  <a:cubicBezTo>
                    <a:pt x="-2297" y="110026"/>
                    <a:pt x="-1274" y="122053"/>
                    <a:pt x="6775" y="128838"/>
                  </a:cubicBezTo>
                  <a:cubicBezTo>
                    <a:pt x="14824" y="135624"/>
                    <a:pt x="26850" y="134601"/>
                    <a:pt x="33635" y="126552"/>
                  </a:cubicBezTo>
                  <a:cubicBezTo>
                    <a:pt x="121112" y="22359"/>
                    <a:pt x="276259" y="8240"/>
                    <a:pt x="381107" y="94929"/>
                  </a:cubicBezTo>
                  <a:close/>
                </a:path>
              </a:pathLst>
            </a:custGeom>
            <a:grpFill/>
            <a:ln w="9525" cap="flat">
              <a:noFill/>
              <a:prstDash val="solid"/>
              <a:miter/>
            </a:ln>
          </p:spPr>
          <p:txBody>
            <a:bodyPr rtlCol="0" anchor="ctr"/>
            <a:lstStyle/>
            <a:p>
              <a:endParaRPr lang="it-IT" sz="1013"/>
            </a:p>
          </p:txBody>
        </p:sp>
      </p:grpSp>
      <p:grpSp>
        <p:nvGrpSpPr>
          <p:cNvPr id="1796" name="Elemento grafico 1748" descr="Cerchi con frecce">
            <a:extLst>
              <a:ext uri="{FF2B5EF4-FFF2-40B4-BE49-F238E27FC236}">
                <a16:creationId xmlns:a16="http://schemas.microsoft.com/office/drawing/2014/main" id="{498AEF04-736C-4845-BB21-E8A99FDA77D0}"/>
              </a:ext>
            </a:extLst>
          </p:cNvPr>
          <p:cNvGrpSpPr/>
          <p:nvPr/>
        </p:nvGrpSpPr>
        <p:grpSpPr>
          <a:xfrm>
            <a:off x="1546522" y="3570243"/>
            <a:ext cx="264406" cy="264406"/>
            <a:chOff x="5939815" y="5724733"/>
            <a:chExt cx="914400" cy="914400"/>
          </a:xfrm>
          <a:solidFill>
            <a:schemeClr val="accent3"/>
          </a:solidFill>
        </p:grpSpPr>
        <p:sp>
          <p:nvSpPr>
            <p:cNvPr id="1797" name="Figura a mano libera 1796">
              <a:extLst>
                <a:ext uri="{FF2B5EF4-FFF2-40B4-BE49-F238E27FC236}">
                  <a16:creationId xmlns:a16="http://schemas.microsoft.com/office/drawing/2014/main" id="{84E46124-4553-8F4F-AE92-FF5C3A040D4D}"/>
                </a:ext>
              </a:extLst>
            </p:cNvPr>
            <p:cNvSpPr/>
            <p:nvPr/>
          </p:nvSpPr>
          <p:spPr>
            <a:xfrm>
              <a:off x="6460870" y="5911032"/>
              <a:ext cx="257175" cy="247650"/>
            </a:xfrm>
            <a:custGeom>
              <a:avLst/>
              <a:gdLst>
                <a:gd name="connsiteX0" fmla="*/ 13393 w 257175"/>
                <a:gd name="connsiteY0" fmla="*/ 37253 h 247650"/>
                <a:gd name="connsiteX1" fmla="*/ 172175 w 257175"/>
                <a:gd name="connsiteY1" fmla="*/ 189653 h 247650"/>
                <a:gd name="connsiteX2" fmla="*/ 142838 w 257175"/>
                <a:gd name="connsiteY2" fmla="*/ 172222 h 247650"/>
                <a:gd name="connsiteX3" fmla="*/ 116341 w 257175"/>
                <a:gd name="connsiteY3" fmla="*/ 177095 h 247650"/>
                <a:gd name="connsiteX4" fmla="*/ 121215 w 257175"/>
                <a:gd name="connsiteY4" fmla="*/ 203592 h 247650"/>
                <a:gd name="connsiteX5" fmla="*/ 123788 w 257175"/>
                <a:gd name="connsiteY5" fmla="*/ 205083 h 247650"/>
                <a:gd name="connsiteX6" fmla="*/ 190463 w 257175"/>
                <a:gd name="connsiteY6" fmla="*/ 244612 h 247650"/>
                <a:gd name="connsiteX7" fmla="*/ 202369 w 257175"/>
                <a:gd name="connsiteY7" fmla="*/ 248803 h 247650"/>
                <a:gd name="connsiteX8" fmla="*/ 202845 w 257175"/>
                <a:gd name="connsiteY8" fmla="*/ 248803 h 247650"/>
                <a:gd name="connsiteX9" fmla="*/ 204369 w 257175"/>
                <a:gd name="connsiteY9" fmla="*/ 248803 h 247650"/>
                <a:gd name="connsiteX10" fmla="*/ 205131 w 257175"/>
                <a:gd name="connsiteY10" fmla="*/ 248803 h 247650"/>
                <a:gd name="connsiteX11" fmla="*/ 205131 w 257175"/>
                <a:gd name="connsiteY11" fmla="*/ 248803 h 247650"/>
                <a:gd name="connsiteX12" fmla="*/ 206655 w 257175"/>
                <a:gd name="connsiteY12" fmla="*/ 248803 h 247650"/>
                <a:gd name="connsiteX13" fmla="*/ 218276 w 257175"/>
                <a:gd name="connsiteY13" fmla="*/ 240040 h 247650"/>
                <a:gd name="connsiteX14" fmla="*/ 259995 w 257175"/>
                <a:gd name="connsiteY14" fmla="*/ 169841 h 247650"/>
                <a:gd name="connsiteX15" fmla="*/ 251057 w 257175"/>
                <a:gd name="connsiteY15" fmla="*/ 144426 h 247650"/>
                <a:gd name="connsiteX16" fmla="*/ 227134 w 257175"/>
                <a:gd name="connsiteY16" fmla="*/ 150791 h 247650"/>
                <a:gd name="connsiteX17" fmla="*/ 209513 w 257175"/>
                <a:gd name="connsiteY17" fmla="*/ 180795 h 247650"/>
                <a:gd name="connsiteX18" fmla="*/ 209513 w 257175"/>
                <a:gd name="connsiteY18" fmla="*/ 180795 h 247650"/>
                <a:gd name="connsiteX19" fmla="*/ 84640 w 257175"/>
                <a:gd name="connsiteY19" fmla="*/ 27537 h 247650"/>
                <a:gd name="connsiteX20" fmla="*/ 24728 w 257175"/>
                <a:gd name="connsiteY20" fmla="*/ 867 h 247650"/>
                <a:gd name="connsiteX21" fmla="*/ 867 w 257175"/>
                <a:gd name="connsiteY21" fmla="*/ 13393 h 247650"/>
                <a:gd name="connsiteX22" fmla="*/ 13393 w 257175"/>
                <a:gd name="connsiteY22" fmla="*/ 3725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7175" h="247650">
                  <a:moveTo>
                    <a:pt x="13393" y="37253"/>
                  </a:moveTo>
                  <a:cubicBezTo>
                    <a:pt x="87226" y="60452"/>
                    <a:pt x="145967" y="116833"/>
                    <a:pt x="172175" y="189653"/>
                  </a:cubicBezTo>
                  <a:lnTo>
                    <a:pt x="142838" y="172222"/>
                  </a:lnTo>
                  <a:cubicBezTo>
                    <a:pt x="134176" y="166251"/>
                    <a:pt x="122312" y="168433"/>
                    <a:pt x="116341" y="177095"/>
                  </a:cubicBezTo>
                  <a:cubicBezTo>
                    <a:pt x="110370" y="185758"/>
                    <a:pt x="112552" y="197621"/>
                    <a:pt x="121215" y="203592"/>
                  </a:cubicBezTo>
                  <a:cubicBezTo>
                    <a:pt x="122032" y="204156"/>
                    <a:pt x="122892" y="204654"/>
                    <a:pt x="123788" y="205083"/>
                  </a:cubicBezTo>
                  <a:lnTo>
                    <a:pt x="190463" y="244612"/>
                  </a:lnTo>
                  <a:cubicBezTo>
                    <a:pt x="193840" y="247322"/>
                    <a:pt x="198039" y="248799"/>
                    <a:pt x="202369" y="248803"/>
                  </a:cubicBezTo>
                  <a:lnTo>
                    <a:pt x="202845" y="248803"/>
                  </a:lnTo>
                  <a:lnTo>
                    <a:pt x="204369" y="248803"/>
                  </a:lnTo>
                  <a:lnTo>
                    <a:pt x="205131" y="248803"/>
                  </a:lnTo>
                  <a:lnTo>
                    <a:pt x="205131" y="248803"/>
                  </a:lnTo>
                  <a:lnTo>
                    <a:pt x="206655" y="248803"/>
                  </a:lnTo>
                  <a:cubicBezTo>
                    <a:pt x="211536" y="247535"/>
                    <a:pt x="215714" y="244384"/>
                    <a:pt x="218276" y="240040"/>
                  </a:cubicBezTo>
                  <a:lnTo>
                    <a:pt x="259995" y="169841"/>
                  </a:lnTo>
                  <a:cubicBezTo>
                    <a:pt x="264545" y="160355"/>
                    <a:pt x="260544" y="148976"/>
                    <a:pt x="251057" y="144426"/>
                  </a:cubicBezTo>
                  <a:cubicBezTo>
                    <a:pt x="242603" y="140372"/>
                    <a:pt x="232455" y="143071"/>
                    <a:pt x="227134" y="150791"/>
                  </a:cubicBezTo>
                  <a:lnTo>
                    <a:pt x="209513" y="180795"/>
                  </a:lnTo>
                  <a:lnTo>
                    <a:pt x="209513" y="180795"/>
                  </a:lnTo>
                  <a:cubicBezTo>
                    <a:pt x="187493" y="116454"/>
                    <a:pt x="143205" y="62101"/>
                    <a:pt x="84640" y="27537"/>
                  </a:cubicBezTo>
                  <a:cubicBezTo>
                    <a:pt x="65740" y="16414"/>
                    <a:pt x="45642" y="7467"/>
                    <a:pt x="24728" y="867"/>
                  </a:cubicBezTo>
                  <a:cubicBezTo>
                    <a:pt x="14680" y="-2263"/>
                    <a:pt x="3997" y="3345"/>
                    <a:pt x="867" y="13393"/>
                  </a:cubicBezTo>
                  <a:cubicBezTo>
                    <a:pt x="-2263" y="23441"/>
                    <a:pt x="3345" y="34123"/>
                    <a:pt x="13393" y="37253"/>
                  </a:cubicBezTo>
                  <a:close/>
                </a:path>
              </a:pathLst>
            </a:custGeom>
            <a:grpFill/>
            <a:ln w="9525" cap="flat">
              <a:noFill/>
              <a:prstDash val="solid"/>
              <a:miter/>
            </a:ln>
          </p:spPr>
          <p:txBody>
            <a:bodyPr rtlCol="0" anchor="ctr"/>
            <a:lstStyle/>
            <a:p>
              <a:endParaRPr lang="it-IT" sz="1013"/>
            </a:p>
          </p:txBody>
        </p:sp>
        <p:sp>
          <p:nvSpPr>
            <p:cNvPr id="1798" name="Figura a mano libera 1797">
              <a:extLst>
                <a:ext uri="{FF2B5EF4-FFF2-40B4-BE49-F238E27FC236}">
                  <a16:creationId xmlns:a16="http://schemas.microsoft.com/office/drawing/2014/main" id="{F650BF2F-DF3F-4244-97C7-481AA2E83F9E}"/>
                </a:ext>
              </a:extLst>
            </p:cNvPr>
            <p:cNvSpPr/>
            <p:nvPr/>
          </p:nvSpPr>
          <p:spPr>
            <a:xfrm>
              <a:off x="6114342" y="5957143"/>
              <a:ext cx="133350" cy="304800"/>
            </a:xfrm>
            <a:custGeom>
              <a:avLst/>
              <a:gdLst>
                <a:gd name="connsiteX0" fmla="*/ 7781 w 133350"/>
                <a:gd name="connsiteY0" fmla="*/ 292989 h 304800"/>
                <a:gd name="connsiteX1" fmla="*/ 26355 w 133350"/>
                <a:gd name="connsiteY1" fmla="*/ 307658 h 304800"/>
                <a:gd name="connsiteX2" fmla="*/ 30737 w 133350"/>
                <a:gd name="connsiteY2" fmla="*/ 307086 h 304800"/>
                <a:gd name="connsiteX3" fmla="*/ 44548 w 133350"/>
                <a:gd name="connsiteY3" fmla="*/ 284226 h 304800"/>
                <a:gd name="connsiteX4" fmla="*/ 73123 w 133350"/>
                <a:gd name="connsiteY4" fmla="*/ 101537 h 304800"/>
                <a:gd name="connsiteX5" fmla="*/ 99221 w 133350"/>
                <a:gd name="connsiteY5" fmla="*/ 65151 h 304800"/>
                <a:gd name="connsiteX6" fmla="*/ 99793 w 133350"/>
                <a:gd name="connsiteY6" fmla="*/ 65723 h 304800"/>
                <a:gd name="connsiteX7" fmla="*/ 99793 w 133350"/>
                <a:gd name="connsiteY7" fmla="*/ 100584 h 304800"/>
                <a:gd name="connsiteX8" fmla="*/ 118843 w 133350"/>
                <a:gd name="connsiteY8" fmla="*/ 119634 h 304800"/>
                <a:gd name="connsiteX9" fmla="*/ 137893 w 133350"/>
                <a:gd name="connsiteY9" fmla="*/ 100584 h 304800"/>
                <a:gd name="connsiteX10" fmla="*/ 138655 w 133350"/>
                <a:gd name="connsiteY10" fmla="*/ 19812 h 304800"/>
                <a:gd name="connsiteX11" fmla="*/ 119605 w 133350"/>
                <a:gd name="connsiteY11" fmla="*/ 762 h 304800"/>
                <a:gd name="connsiteX12" fmla="*/ 38738 w 133350"/>
                <a:gd name="connsiteY12" fmla="*/ 0 h 304800"/>
                <a:gd name="connsiteX13" fmla="*/ 19688 w 133350"/>
                <a:gd name="connsiteY13" fmla="*/ 19050 h 304800"/>
                <a:gd name="connsiteX14" fmla="*/ 38738 w 133350"/>
                <a:gd name="connsiteY14" fmla="*/ 38100 h 304800"/>
                <a:gd name="connsiteX15" fmla="*/ 72551 w 133350"/>
                <a:gd name="connsiteY15" fmla="*/ 38100 h 304800"/>
                <a:gd name="connsiteX16" fmla="*/ 39785 w 133350"/>
                <a:gd name="connsiteY16" fmla="*/ 81915 h 304800"/>
                <a:gd name="connsiteX17" fmla="*/ 7781 w 133350"/>
                <a:gd name="connsiteY17" fmla="*/ 29298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350" h="304800">
                  <a:moveTo>
                    <a:pt x="7781" y="292989"/>
                  </a:moveTo>
                  <a:cubicBezTo>
                    <a:pt x="9816" y="301598"/>
                    <a:pt x="17509" y="307674"/>
                    <a:pt x="26355" y="307658"/>
                  </a:cubicBezTo>
                  <a:cubicBezTo>
                    <a:pt x="27833" y="307649"/>
                    <a:pt x="29305" y="307457"/>
                    <a:pt x="30737" y="307086"/>
                  </a:cubicBezTo>
                  <a:cubicBezTo>
                    <a:pt x="40806" y="304509"/>
                    <a:pt x="46951" y="294338"/>
                    <a:pt x="44548" y="284226"/>
                  </a:cubicBezTo>
                  <a:cubicBezTo>
                    <a:pt x="30027" y="221928"/>
                    <a:pt x="40273" y="156425"/>
                    <a:pt x="73123" y="101537"/>
                  </a:cubicBezTo>
                  <a:cubicBezTo>
                    <a:pt x="80730" y="88661"/>
                    <a:pt x="89464" y="76484"/>
                    <a:pt x="99221" y="65151"/>
                  </a:cubicBezTo>
                  <a:lnTo>
                    <a:pt x="99793" y="65723"/>
                  </a:lnTo>
                  <a:lnTo>
                    <a:pt x="99793" y="100584"/>
                  </a:lnTo>
                  <a:cubicBezTo>
                    <a:pt x="99793" y="111105"/>
                    <a:pt x="108322" y="119634"/>
                    <a:pt x="118843" y="119634"/>
                  </a:cubicBezTo>
                  <a:cubicBezTo>
                    <a:pt x="129364" y="119634"/>
                    <a:pt x="137893" y="111105"/>
                    <a:pt x="137893" y="100584"/>
                  </a:cubicBezTo>
                  <a:lnTo>
                    <a:pt x="138655" y="19812"/>
                  </a:lnTo>
                  <a:cubicBezTo>
                    <a:pt x="138655" y="9291"/>
                    <a:pt x="130126" y="762"/>
                    <a:pt x="119605" y="762"/>
                  </a:cubicBezTo>
                  <a:lnTo>
                    <a:pt x="38738" y="0"/>
                  </a:lnTo>
                  <a:cubicBezTo>
                    <a:pt x="28216" y="0"/>
                    <a:pt x="19688" y="8529"/>
                    <a:pt x="19688" y="19050"/>
                  </a:cubicBezTo>
                  <a:cubicBezTo>
                    <a:pt x="19688" y="29571"/>
                    <a:pt x="28216" y="38100"/>
                    <a:pt x="38738" y="38100"/>
                  </a:cubicBezTo>
                  <a:lnTo>
                    <a:pt x="72551" y="38100"/>
                  </a:lnTo>
                  <a:cubicBezTo>
                    <a:pt x="60264" y="51632"/>
                    <a:pt x="49293" y="66304"/>
                    <a:pt x="39785" y="81915"/>
                  </a:cubicBezTo>
                  <a:cubicBezTo>
                    <a:pt x="2095" y="145441"/>
                    <a:pt x="-9384" y="221146"/>
                    <a:pt x="7781" y="292989"/>
                  </a:cubicBezTo>
                  <a:close/>
                </a:path>
              </a:pathLst>
            </a:custGeom>
            <a:grpFill/>
            <a:ln w="9525" cap="flat">
              <a:noFill/>
              <a:prstDash val="solid"/>
              <a:miter/>
            </a:ln>
          </p:spPr>
          <p:txBody>
            <a:bodyPr rtlCol="0" anchor="ctr"/>
            <a:lstStyle/>
            <a:p>
              <a:endParaRPr lang="it-IT" sz="1013"/>
            </a:p>
          </p:txBody>
        </p:sp>
        <p:sp>
          <p:nvSpPr>
            <p:cNvPr id="1799" name="Figura a mano libera 1798">
              <a:extLst>
                <a:ext uri="{FF2B5EF4-FFF2-40B4-BE49-F238E27FC236}">
                  <a16:creationId xmlns:a16="http://schemas.microsoft.com/office/drawing/2014/main" id="{F02CD643-7CAF-FA47-9E0C-630699E5AD26}"/>
                </a:ext>
              </a:extLst>
            </p:cNvPr>
            <p:cNvSpPr/>
            <p:nvPr/>
          </p:nvSpPr>
          <p:spPr>
            <a:xfrm>
              <a:off x="6285449" y="6358554"/>
              <a:ext cx="314325" cy="161925"/>
            </a:xfrm>
            <a:custGeom>
              <a:avLst/>
              <a:gdLst>
                <a:gd name="connsiteX0" fmla="*/ 285112 w 314325"/>
                <a:gd name="connsiteY0" fmla="*/ 5783 h 161925"/>
                <a:gd name="connsiteX1" fmla="*/ 68418 w 314325"/>
                <a:gd name="connsiteY1" fmla="*/ 69124 h 161925"/>
                <a:gd name="connsiteX2" fmla="*/ 68418 w 314325"/>
                <a:gd name="connsiteY2" fmla="*/ 69124 h 161925"/>
                <a:gd name="connsiteX3" fmla="*/ 98707 w 314325"/>
                <a:gd name="connsiteY3" fmla="*/ 51979 h 161925"/>
                <a:gd name="connsiteX4" fmla="*/ 105708 w 314325"/>
                <a:gd name="connsiteY4" fmla="*/ 25928 h 161925"/>
                <a:gd name="connsiteX5" fmla="*/ 79657 w 314325"/>
                <a:gd name="connsiteY5" fmla="*/ 18927 h 161925"/>
                <a:gd name="connsiteX6" fmla="*/ 9649 w 314325"/>
                <a:gd name="connsiteY6" fmla="*/ 58646 h 161925"/>
                <a:gd name="connsiteX7" fmla="*/ 2487 w 314325"/>
                <a:gd name="connsiteY7" fmla="*/ 84618 h 161925"/>
                <a:gd name="connsiteX8" fmla="*/ 2505 w 314325"/>
                <a:gd name="connsiteY8" fmla="*/ 84650 h 161925"/>
                <a:gd name="connsiteX9" fmla="*/ 42605 w 314325"/>
                <a:gd name="connsiteY9" fmla="*/ 154849 h 161925"/>
                <a:gd name="connsiteX10" fmla="*/ 68704 w 314325"/>
                <a:gd name="connsiteY10" fmla="*/ 161897 h 161925"/>
                <a:gd name="connsiteX11" fmla="*/ 75752 w 314325"/>
                <a:gd name="connsiteY11" fmla="*/ 135799 h 161925"/>
                <a:gd name="connsiteX12" fmla="*/ 58702 w 314325"/>
                <a:gd name="connsiteY12" fmla="*/ 106081 h 161925"/>
                <a:gd name="connsiteX13" fmla="*/ 311591 w 314325"/>
                <a:gd name="connsiteY13" fmla="*/ 33405 h 161925"/>
                <a:gd name="connsiteX14" fmla="*/ 313422 w 314325"/>
                <a:gd name="connsiteY14" fmla="*/ 6526 h 161925"/>
                <a:gd name="connsiteX15" fmla="*/ 286543 w 314325"/>
                <a:gd name="connsiteY15" fmla="*/ 4696 h 161925"/>
                <a:gd name="connsiteX16" fmla="*/ 285397 w 314325"/>
                <a:gd name="connsiteY16" fmla="*/ 578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4325" h="161925">
                  <a:moveTo>
                    <a:pt x="285112" y="5783"/>
                  </a:moveTo>
                  <a:cubicBezTo>
                    <a:pt x="227208" y="60409"/>
                    <a:pt x="146627" y="83964"/>
                    <a:pt x="68418" y="69124"/>
                  </a:cubicBezTo>
                  <a:lnTo>
                    <a:pt x="68418" y="69124"/>
                  </a:lnTo>
                  <a:lnTo>
                    <a:pt x="98707" y="51979"/>
                  </a:lnTo>
                  <a:cubicBezTo>
                    <a:pt x="107834" y="46718"/>
                    <a:pt x="110969" y="35055"/>
                    <a:pt x="105708" y="25928"/>
                  </a:cubicBezTo>
                  <a:cubicBezTo>
                    <a:pt x="100447" y="16801"/>
                    <a:pt x="88784" y="13666"/>
                    <a:pt x="79657" y="18927"/>
                  </a:cubicBezTo>
                  <a:lnTo>
                    <a:pt x="9649" y="58646"/>
                  </a:lnTo>
                  <a:cubicBezTo>
                    <a:pt x="499" y="63840"/>
                    <a:pt x="-2707" y="75468"/>
                    <a:pt x="2487" y="84618"/>
                  </a:cubicBezTo>
                  <a:cubicBezTo>
                    <a:pt x="2492" y="84629"/>
                    <a:pt x="2499" y="84639"/>
                    <a:pt x="2505" y="84650"/>
                  </a:cubicBezTo>
                  <a:lnTo>
                    <a:pt x="42605" y="154849"/>
                  </a:lnTo>
                  <a:cubicBezTo>
                    <a:pt x="47866" y="164002"/>
                    <a:pt x="59550" y="167158"/>
                    <a:pt x="68704" y="161897"/>
                  </a:cubicBezTo>
                  <a:cubicBezTo>
                    <a:pt x="77857" y="156637"/>
                    <a:pt x="81013" y="144952"/>
                    <a:pt x="75752" y="135799"/>
                  </a:cubicBezTo>
                  <a:lnTo>
                    <a:pt x="58702" y="106081"/>
                  </a:lnTo>
                  <a:cubicBezTo>
                    <a:pt x="149801" y="124416"/>
                    <a:pt x="244126" y="97309"/>
                    <a:pt x="311591" y="33405"/>
                  </a:cubicBezTo>
                  <a:cubicBezTo>
                    <a:pt x="319519" y="26488"/>
                    <a:pt x="320339" y="14454"/>
                    <a:pt x="313422" y="6526"/>
                  </a:cubicBezTo>
                  <a:cubicBezTo>
                    <a:pt x="306506" y="-1401"/>
                    <a:pt x="294472" y="-2221"/>
                    <a:pt x="286543" y="4696"/>
                  </a:cubicBezTo>
                  <a:cubicBezTo>
                    <a:pt x="286147" y="5041"/>
                    <a:pt x="285764" y="5404"/>
                    <a:pt x="285397" y="5783"/>
                  </a:cubicBezTo>
                  <a:close/>
                </a:path>
              </a:pathLst>
            </a:custGeom>
            <a:grpFill/>
            <a:ln w="9525" cap="flat">
              <a:noFill/>
              <a:prstDash val="solid"/>
              <a:miter/>
            </a:ln>
          </p:spPr>
          <p:txBody>
            <a:bodyPr rtlCol="0" anchor="ctr"/>
            <a:lstStyle/>
            <a:p>
              <a:endParaRPr lang="it-IT" sz="1013"/>
            </a:p>
          </p:txBody>
        </p:sp>
        <p:sp>
          <p:nvSpPr>
            <p:cNvPr id="1800" name="Figura a mano libera 1799">
              <a:extLst>
                <a:ext uri="{FF2B5EF4-FFF2-40B4-BE49-F238E27FC236}">
                  <a16:creationId xmlns:a16="http://schemas.microsoft.com/office/drawing/2014/main" id="{DACC6258-2D54-0A4C-AF70-79FC85DF76F3}"/>
                </a:ext>
              </a:extLst>
            </p:cNvPr>
            <p:cNvSpPr/>
            <p:nvPr/>
          </p:nvSpPr>
          <p:spPr>
            <a:xfrm>
              <a:off x="6111265" y="6273754"/>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01" name="Figura a mano libera 1800">
              <a:extLst>
                <a:ext uri="{FF2B5EF4-FFF2-40B4-BE49-F238E27FC236}">
                  <a16:creationId xmlns:a16="http://schemas.microsoft.com/office/drawing/2014/main" id="{8974BC9D-2E18-5B4A-95DA-B2E9020A7F4E}"/>
                </a:ext>
              </a:extLst>
            </p:cNvPr>
            <p:cNvSpPr/>
            <p:nvPr/>
          </p:nvSpPr>
          <p:spPr>
            <a:xfrm>
              <a:off x="6573228" y="62086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02" name="Figura a mano libera 1801">
              <a:extLst>
                <a:ext uri="{FF2B5EF4-FFF2-40B4-BE49-F238E27FC236}">
                  <a16:creationId xmlns:a16="http://schemas.microsoft.com/office/drawing/2014/main" id="{9E2AE178-B145-6D4F-8E22-92B42C0AFA06}"/>
                </a:ext>
              </a:extLst>
            </p:cNvPr>
            <p:cNvSpPr/>
            <p:nvPr/>
          </p:nvSpPr>
          <p:spPr>
            <a:xfrm>
              <a:off x="6289859" y="584484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803" name="Elemento grafico 1750" descr="Flusso di lavoro">
            <a:extLst>
              <a:ext uri="{FF2B5EF4-FFF2-40B4-BE49-F238E27FC236}">
                <a16:creationId xmlns:a16="http://schemas.microsoft.com/office/drawing/2014/main" id="{466CB6DD-D82B-A240-8E01-11F41483357B}"/>
              </a:ext>
            </a:extLst>
          </p:cNvPr>
          <p:cNvGrpSpPr/>
          <p:nvPr/>
        </p:nvGrpSpPr>
        <p:grpSpPr>
          <a:xfrm>
            <a:off x="2000711" y="3570243"/>
            <a:ext cx="264406" cy="264406"/>
            <a:chOff x="6089815" y="5874733"/>
            <a:chExt cx="914400" cy="914400"/>
          </a:xfrm>
          <a:solidFill>
            <a:schemeClr val="accent3"/>
          </a:solidFill>
        </p:grpSpPr>
        <p:sp>
          <p:nvSpPr>
            <p:cNvPr id="1804" name="Figura a mano libera 1803">
              <a:extLst>
                <a:ext uri="{FF2B5EF4-FFF2-40B4-BE49-F238E27FC236}">
                  <a16:creationId xmlns:a16="http://schemas.microsoft.com/office/drawing/2014/main" id="{67D3A236-1306-2B4D-B77A-2ABDB7B87207}"/>
                </a:ext>
              </a:extLst>
            </p:cNvPr>
            <p:cNvSpPr/>
            <p:nvPr/>
          </p:nvSpPr>
          <p:spPr>
            <a:xfrm>
              <a:off x="6670840" y="6475380"/>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sp>
          <p:nvSpPr>
            <p:cNvPr id="1805" name="Figura a mano libera 1804">
              <a:extLst>
                <a:ext uri="{FF2B5EF4-FFF2-40B4-BE49-F238E27FC236}">
                  <a16:creationId xmlns:a16="http://schemas.microsoft.com/office/drawing/2014/main" id="{C3281AF2-8CAE-4142-8300-89B9DCD75704}"/>
                </a:ext>
              </a:extLst>
            </p:cNvPr>
            <p:cNvSpPr/>
            <p:nvPr/>
          </p:nvSpPr>
          <p:spPr>
            <a:xfrm>
              <a:off x="6223165" y="6008655"/>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sp>
          <p:nvSpPr>
            <p:cNvPr id="1806" name="Figura a mano libera 1805">
              <a:extLst>
                <a:ext uri="{FF2B5EF4-FFF2-40B4-BE49-F238E27FC236}">
                  <a16:creationId xmlns:a16="http://schemas.microsoft.com/office/drawing/2014/main" id="{01355581-2705-5344-A60D-0AF2BC8AC7FF}"/>
                </a:ext>
              </a:extLst>
            </p:cNvPr>
            <p:cNvSpPr/>
            <p:nvPr/>
          </p:nvSpPr>
          <p:spPr>
            <a:xfrm>
              <a:off x="6661410" y="6002559"/>
              <a:ext cx="200025" cy="200025"/>
            </a:xfrm>
            <a:custGeom>
              <a:avLst/>
              <a:gdLst>
                <a:gd name="connsiteX0" fmla="*/ 104680 w 200025"/>
                <a:gd name="connsiteY0" fmla="*/ 205931 h 200025"/>
                <a:gd name="connsiteX1" fmla="*/ 0 w 200025"/>
                <a:gd name="connsiteY1" fmla="*/ 101251 h 200025"/>
                <a:gd name="connsiteX2" fmla="*/ 104680 w 200025"/>
                <a:gd name="connsiteY2" fmla="*/ 0 h 200025"/>
                <a:gd name="connsiteX3" fmla="*/ 209360 w 200025"/>
                <a:gd name="connsiteY3" fmla="*/ 101251 h 200025"/>
                <a:gd name="connsiteX4" fmla="*/ 104680 w 200025"/>
                <a:gd name="connsiteY4" fmla="*/ 205931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104680" y="205931"/>
                  </a:moveTo>
                  <a:lnTo>
                    <a:pt x="0" y="101251"/>
                  </a:lnTo>
                  <a:lnTo>
                    <a:pt x="104680" y="0"/>
                  </a:lnTo>
                  <a:lnTo>
                    <a:pt x="209360" y="101251"/>
                  </a:lnTo>
                  <a:lnTo>
                    <a:pt x="104680" y="205931"/>
                  </a:lnTo>
                  <a:close/>
                </a:path>
              </a:pathLst>
            </a:custGeom>
            <a:grpFill/>
            <a:ln w="9525" cap="flat">
              <a:noFill/>
              <a:prstDash val="solid"/>
              <a:miter/>
            </a:ln>
          </p:spPr>
          <p:txBody>
            <a:bodyPr rtlCol="0" anchor="ctr"/>
            <a:lstStyle/>
            <a:p>
              <a:endParaRPr lang="it-IT" sz="1013"/>
            </a:p>
          </p:txBody>
        </p:sp>
        <p:sp>
          <p:nvSpPr>
            <p:cNvPr id="1807" name="Figura a mano libera 1806">
              <a:extLst>
                <a:ext uri="{FF2B5EF4-FFF2-40B4-BE49-F238E27FC236}">
                  <a16:creationId xmlns:a16="http://schemas.microsoft.com/office/drawing/2014/main" id="{6301397C-24A2-7C46-9D1B-A57BD09F0432}"/>
                </a:ext>
              </a:extLst>
            </p:cNvPr>
            <p:cNvSpPr/>
            <p:nvPr/>
          </p:nvSpPr>
          <p:spPr>
            <a:xfrm>
              <a:off x="6223165" y="6474808"/>
              <a:ext cx="190500" cy="190500"/>
            </a:xfrm>
            <a:custGeom>
              <a:avLst/>
              <a:gdLst>
                <a:gd name="connsiteX0" fmla="*/ 0 w 190500"/>
                <a:gd name="connsiteY0" fmla="*/ 0 h 190500"/>
                <a:gd name="connsiteX1" fmla="*/ 190500 w 190500"/>
                <a:gd name="connsiteY1" fmla="*/ 0 h 190500"/>
                <a:gd name="connsiteX2" fmla="*/ 190500 w 190500"/>
                <a:gd name="connsiteY2" fmla="*/ 190500 h 190500"/>
                <a:gd name="connsiteX3" fmla="*/ 0 w 1905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90500" h="190500">
                  <a:moveTo>
                    <a:pt x="0" y="0"/>
                  </a:moveTo>
                  <a:lnTo>
                    <a:pt x="190500" y="0"/>
                  </a:lnTo>
                  <a:lnTo>
                    <a:pt x="190500" y="190500"/>
                  </a:lnTo>
                  <a:lnTo>
                    <a:pt x="0" y="190500"/>
                  </a:lnTo>
                  <a:close/>
                </a:path>
              </a:pathLst>
            </a:custGeom>
            <a:grpFill/>
            <a:ln w="9525" cap="flat">
              <a:noFill/>
              <a:prstDash val="solid"/>
              <a:miter/>
            </a:ln>
          </p:spPr>
          <p:txBody>
            <a:bodyPr rtlCol="0" anchor="ctr"/>
            <a:lstStyle/>
            <a:p>
              <a:endParaRPr lang="it-IT" sz="1013"/>
            </a:p>
          </p:txBody>
        </p:sp>
        <p:sp>
          <p:nvSpPr>
            <p:cNvPr id="1808" name="Figura a mano libera 1807">
              <a:extLst>
                <a:ext uri="{FF2B5EF4-FFF2-40B4-BE49-F238E27FC236}">
                  <a16:creationId xmlns:a16="http://schemas.microsoft.com/office/drawing/2014/main" id="{2A745631-4964-CD4E-A31B-5025DAA4C55B}"/>
                </a:ext>
              </a:extLst>
            </p:cNvPr>
            <p:cNvSpPr/>
            <p:nvPr/>
          </p:nvSpPr>
          <p:spPr>
            <a:xfrm>
              <a:off x="6430429" y="6504015"/>
              <a:ext cx="200025" cy="133350"/>
            </a:xfrm>
            <a:custGeom>
              <a:avLst/>
              <a:gdLst>
                <a:gd name="connsiteX0" fmla="*/ 201073 w 200025"/>
                <a:gd name="connsiteY0" fmla="*/ 47564 h 133350"/>
                <a:gd name="connsiteX1" fmla="*/ 59436 w 200025"/>
                <a:gd name="connsiteY1" fmla="*/ 47564 h 133350"/>
                <a:gd name="connsiteX2" fmla="*/ 78486 w 200025"/>
                <a:gd name="connsiteY2" fmla="*/ 28514 h 133350"/>
                <a:gd name="connsiteX3" fmla="*/ 78486 w 200025"/>
                <a:gd name="connsiteY3" fmla="*/ 4892 h 133350"/>
                <a:gd name="connsiteX4" fmla="*/ 54864 w 200025"/>
                <a:gd name="connsiteY4" fmla="*/ 4892 h 133350"/>
                <a:gd name="connsiteX5" fmla="*/ 4858 w 200025"/>
                <a:gd name="connsiteY5" fmla="*/ 54898 h 133350"/>
                <a:gd name="connsiteX6" fmla="*/ 0 w 200025"/>
                <a:gd name="connsiteY6" fmla="*/ 66709 h 133350"/>
                <a:gd name="connsiteX7" fmla="*/ 4858 w 200025"/>
                <a:gd name="connsiteY7" fmla="*/ 78520 h 133350"/>
                <a:gd name="connsiteX8" fmla="*/ 54864 w 200025"/>
                <a:gd name="connsiteY8" fmla="*/ 128526 h 133350"/>
                <a:gd name="connsiteX9" fmla="*/ 78534 w 200025"/>
                <a:gd name="connsiteY9" fmla="*/ 128479 h 133350"/>
                <a:gd name="connsiteX10" fmla="*/ 78486 w 200025"/>
                <a:gd name="connsiteY10" fmla="*/ 104809 h 133350"/>
                <a:gd name="connsiteX11" fmla="*/ 59436 w 200025"/>
                <a:gd name="connsiteY11" fmla="*/ 85759 h 133350"/>
                <a:gd name="connsiteX12" fmla="*/ 201073 w 200025"/>
                <a:gd name="connsiteY12" fmla="*/ 857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133350">
                  <a:moveTo>
                    <a:pt x="201073" y="47564"/>
                  </a:moveTo>
                  <a:lnTo>
                    <a:pt x="59436" y="47564"/>
                  </a:lnTo>
                  <a:lnTo>
                    <a:pt x="78486" y="28514"/>
                  </a:lnTo>
                  <a:cubicBezTo>
                    <a:pt x="85009" y="21991"/>
                    <a:pt x="85009" y="11415"/>
                    <a:pt x="78486" y="4892"/>
                  </a:cubicBezTo>
                  <a:cubicBezTo>
                    <a:pt x="71963" y="-1631"/>
                    <a:pt x="61387" y="-1631"/>
                    <a:pt x="54864" y="4892"/>
                  </a:cubicBezTo>
                  <a:lnTo>
                    <a:pt x="4858" y="54898"/>
                  </a:lnTo>
                  <a:cubicBezTo>
                    <a:pt x="1778" y="58062"/>
                    <a:pt x="38" y="62293"/>
                    <a:pt x="0" y="66709"/>
                  </a:cubicBezTo>
                  <a:cubicBezTo>
                    <a:pt x="18" y="71129"/>
                    <a:pt x="1761" y="75367"/>
                    <a:pt x="4858" y="78520"/>
                  </a:cubicBezTo>
                  <a:lnTo>
                    <a:pt x="54864" y="128526"/>
                  </a:lnTo>
                  <a:cubicBezTo>
                    <a:pt x="61413" y="135049"/>
                    <a:pt x="72011" y="135028"/>
                    <a:pt x="78534" y="128479"/>
                  </a:cubicBezTo>
                  <a:cubicBezTo>
                    <a:pt x="85056" y="121930"/>
                    <a:pt x="85035" y="111332"/>
                    <a:pt x="78486" y="104809"/>
                  </a:cubicBezTo>
                  <a:lnTo>
                    <a:pt x="59436" y="85759"/>
                  </a:lnTo>
                  <a:lnTo>
                    <a:pt x="201073" y="85759"/>
                  </a:lnTo>
                  <a:close/>
                </a:path>
              </a:pathLst>
            </a:custGeom>
            <a:grpFill/>
            <a:ln w="9525" cap="flat">
              <a:noFill/>
              <a:prstDash val="solid"/>
              <a:miter/>
            </a:ln>
          </p:spPr>
          <p:txBody>
            <a:bodyPr rtlCol="0" anchor="ctr"/>
            <a:lstStyle/>
            <a:p>
              <a:endParaRPr lang="it-IT" sz="1013"/>
            </a:p>
          </p:txBody>
        </p:sp>
        <p:sp>
          <p:nvSpPr>
            <p:cNvPr id="1809" name="Figura a mano libera 1808">
              <a:extLst>
                <a:ext uri="{FF2B5EF4-FFF2-40B4-BE49-F238E27FC236}">
                  <a16:creationId xmlns:a16="http://schemas.microsoft.com/office/drawing/2014/main" id="{0C351F62-8306-B841-BB70-FD5260364AA5}"/>
                </a:ext>
              </a:extLst>
            </p:cNvPr>
            <p:cNvSpPr/>
            <p:nvPr/>
          </p:nvSpPr>
          <p:spPr>
            <a:xfrm>
              <a:off x="6451765" y="6036752"/>
              <a:ext cx="190500" cy="123825"/>
            </a:xfrm>
            <a:custGeom>
              <a:avLst/>
              <a:gdLst>
                <a:gd name="connsiteX0" fmla="*/ 186214 w 190500"/>
                <a:gd name="connsiteY0" fmla="*/ 54865 h 123825"/>
                <a:gd name="connsiteX1" fmla="*/ 136208 w 190500"/>
                <a:gd name="connsiteY1" fmla="*/ 4859 h 123825"/>
                <a:gd name="connsiteX2" fmla="*/ 112633 w 190500"/>
                <a:gd name="connsiteY2" fmla="*/ 4906 h 123825"/>
                <a:gd name="connsiteX3" fmla="*/ 112681 w 190500"/>
                <a:gd name="connsiteY3" fmla="*/ 28481 h 123825"/>
                <a:gd name="connsiteX4" fmla="*/ 131731 w 190500"/>
                <a:gd name="connsiteY4" fmla="*/ 47531 h 123825"/>
                <a:gd name="connsiteX5" fmla="*/ 0 w 190500"/>
                <a:gd name="connsiteY5" fmla="*/ 47531 h 123825"/>
                <a:gd name="connsiteX6" fmla="*/ 0 w 190500"/>
                <a:gd name="connsiteY6" fmla="*/ 85631 h 123825"/>
                <a:gd name="connsiteX7" fmla="*/ 131826 w 190500"/>
                <a:gd name="connsiteY7" fmla="*/ 85631 h 123825"/>
                <a:gd name="connsiteX8" fmla="*/ 112776 w 190500"/>
                <a:gd name="connsiteY8" fmla="*/ 104681 h 123825"/>
                <a:gd name="connsiteX9" fmla="*/ 112586 w 190500"/>
                <a:gd name="connsiteY9" fmla="*/ 128303 h 123825"/>
                <a:gd name="connsiteX10" fmla="*/ 136208 w 190500"/>
                <a:gd name="connsiteY10" fmla="*/ 128493 h 123825"/>
                <a:gd name="connsiteX11" fmla="*/ 186214 w 190500"/>
                <a:gd name="connsiteY11" fmla="*/ 78487 h 123825"/>
                <a:gd name="connsiteX12" fmla="*/ 186214 w 190500"/>
                <a:gd name="connsiteY12" fmla="*/ 5486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00" h="123825">
                  <a:moveTo>
                    <a:pt x="186214" y="54865"/>
                  </a:moveTo>
                  <a:lnTo>
                    <a:pt x="136208" y="4859"/>
                  </a:lnTo>
                  <a:cubicBezTo>
                    <a:pt x="129685" y="-1638"/>
                    <a:pt x="119130" y="-1616"/>
                    <a:pt x="112633" y="4906"/>
                  </a:cubicBezTo>
                  <a:cubicBezTo>
                    <a:pt x="106136" y="11429"/>
                    <a:pt x="106158" y="21984"/>
                    <a:pt x="112681" y="28481"/>
                  </a:cubicBezTo>
                  <a:lnTo>
                    <a:pt x="131731" y="47531"/>
                  </a:lnTo>
                  <a:lnTo>
                    <a:pt x="0" y="47531"/>
                  </a:lnTo>
                  <a:lnTo>
                    <a:pt x="0" y="85631"/>
                  </a:lnTo>
                  <a:lnTo>
                    <a:pt x="131826" y="85631"/>
                  </a:lnTo>
                  <a:lnTo>
                    <a:pt x="112776" y="104681"/>
                  </a:lnTo>
                  <a:cubicBezTo>
                    <a:pt x="106200" y="111151"/>
                    <a:pt x="106115" y="121727"/>
                    <a:pt x="112586" y="128303"/>
                  </a:cubicBezTo>
                  <a:cubicBezTo>
                    <a:pt x="119056" y="134879"/>
                    <a:pt x="129631" y="134963"/>
                    <a:pt x="136208" y="128493"/>
                  </a:cubicBezTo>
                  <a:lnTo>
                    <a:pt x="186214" y="78487"/>
                  </a:lnTo>
                  <a:cubicBezTo>
                    <a:pt x="192703" y="71950"/>
                    <a:pt x="192703" y="61402"/>
                    <a:pt x="186214" y="54865"/>
                  </a:cubicBezTo>
                  <a:close/>
                </a:path>
              </a:pathLst>
            </a:custGeom>
            <a:grpFill/>
            <a:ln w="9525" cap="flat">
              <a:noFill/>
              <a:prstDash val="solid"/>
              <a:miter/>
            </a:ln>
          </p:spPr>
          <p:txBody>
            <a:bodyPr rtlCol="0" anchor="ctr"/>
            <a:lstStyle/>
            <a:p>
              <a:endParaRPr lang="it-IT" sz="1013"/>
            </a:p>
          </p:txBody>
        </p:sp>
        <p:sp>
          <p:nvSpPr>
            <p:cNvPr id="1810" name="Figura a mano libera 1809">
              <a:extLst>
                <a:ext uri="{FF2B5EF4-FFF2-40B4-BE49-F238E27FC236}">
                  <a16:creationId xmlns:a16="http://schemas.microsoft.com/office/drawing/2014/main" id="{BE451BBF-ED15-D545-908F-BFF1F4CC5D45}"/>
                </a:ext>
              </a:extLst>
            </p:cNvPr>
            <p:cNvSpPr/>
            <p:nvPr/>
          </p:nvSpPr>
          <p:spPr>
            <a:xfrm>
              <a:off x="6699557" y="6246208"/>
              <a:ext cx="133350" cy="209550"/>
            </a:xfrm>
            <a:custGeom>
              <a:avLst/>
              <a:gdLst>
                <a:gd name="connsiteX0" fmla="*/ 128636 w 133350"/>
                <a:gd name="connsiteY0" fmla="*/ 132017 h 209550"/>
                <a:gd name="connsiteX1" fmla="*/ 105014 w 133350"/>
                <a:gd name="connsiteY1" fmla="*/ 132017 h 209550"/>
                <a:gd name="connsiteX2" fmla="*/ 85964 w 133350"/>
                <a:gd name="connsiteY2" fmla="*/ 151067 h 209550"/>
                <a:gd name="connsiteX3" fmla="*/ 85964 w 133350"/>
                <a:gd name="connsiteY3" fmla="*/ 0 h 209550"/>
                <a:gd name="connsiteX4" fmla="*/ 47483 w 133350"/>
                <a:gd name="connsiteY4" fmla="*/ 0 h 209550"/>
                <a:gd name="connsiteX5" fmla="*/ 47483 w 133350"/>
                <a:gd name="connsiteY5" fmla="*/ 151257 h 209550"/>
                <a:gd name="connsiteX6" fmla="*/ 28433 w 133350"/>
                <a:gd name="connsiteY6" fmla="*/ 132207 h 209550"/>
                <a:gd name="connsiteX7" fmla="*/ 4859 w 133350"/>
                <a:gd name="connsiteY7" fmla="*/ 132255 h 209550"/>
                <a:gd name="connsiteX8" fmla="*/ 4906 w 133350"/>
                <a:gd name="connsiteY8" fmla="*/ 155829 h 209550"/>
                <a:gd name="connsiteX9" fmla="*/ 54817 w 133350"/>
                <a:gd name="connsiteY9" fmla="*/ 205835 h 209550"/>
                <a:gd name="connsiteX10" fmla="*/ 78439 w 133350"/>
                <a:gd name="connsiteY10" fmla="*/ 205835 h 209550"/>
                <a:gd name="connsiteX11" fmla="*/ 128446 w 133350"/>
                <a:gd name="connsiteY11" fmla="*/ 155829 h 209550"/>
                <a:gd name="connsiteX12" fmla="*/ 128741 w 133350"/>
                <a:gd name="connsiteY12" fmla="*/ 132123 h 209550"/>
                <a:gd name="connsiteX13" fmla="*/ 128636 w 133350"/>
                <a:gd name="connsiteY13" fmla="*/ 13201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209550">
                  <a:moveTo>
                    <a:pt x="128636" y="132017"/>
                  </a:moveTo>
                  <a:cubicBezTo>
                    <a:pt x="122099" y="125527"/>
                    <a:pt x="111551" y="125527"/>
                    <a:pt x="105014" y="132017"/>
                  </a:cubicBezTo>
                  <a:lnTo>
                    <a:pt x="85964" y="151067"/>
                  </a:lnTo>
                  <a:lnTo>
                    <a:pt x="85964" y="0"/>
                  </a:lnTo>
                  <a:lnTo>
                    <a:pt x="47483" y="0"/>
                  </a:lnTo>
                  <a:lnTo>
                    <a:pt x="47483" y="151257"/>
                  </a:lnTo>
                  <a:lnTo>
                    <a:pt x="28433" y="132207"/>
                  </a:lnTo>
                  <a:cubicBezTo>
                    <a:pt x="21910" y="125710"/>
                    <a:pt x="11356" y="125732"/>
                    <a:pt x="4859" y="132255"/>
                  </a:cubicBezTo>
                  <a:cubicBezTo>
                    <a:pt x="-1638" y="138777"/>
                    <a:pt x="-1616" y="149332"/>
                    <a:pt x="4906" y="155829"/>
                  </a:cubicBezTo>
                  <a:lnTo>
                    <a:pt x="54817" y="205835"/>
                  </a:lnTo>
                  <a:cubicBezTo>
                    <a:pt x="61354" y="212325"/>
                    <a:pt x="71902" y="212325"/>
                    <a:pt x="78439" y="205835"/>
                  </a:cubicBezTo>
                  <a:lnTo>
                    <a:pt x="128446" y="155829"/>
                  </a:lnTo>
                  <a:cubicBezTo>
                    <a:pt x="135073" y="149364"/>
                    <a:pt x="135205" y="138751"/>
                    <a:pt x="128741" y="132123"/>
                  </a:cubicBezTo>
                  <a:cubicBezTo>
                    <a:pt x="128706" y="132087"/>
                    <a:pt x="128671" y="132052"/>
                    <a:pt x="128636" y="132017"/>
                  </a:cubicBezTo>
                  <a:close/>
                </a:path>
              </a:pathLst>
            </a:custGeom>
            <a:grpFill/>
            <a:ln w="9525" cap="flat">
              <a:noFill/>
              <a:prstDash val="solid"/>
              <a:miter/>
            </a:ln>
          </p:spPr>
          <p:txBody>
            <a:bodyPr rtlCol="0" anchor="ctr"/>
            <a:lstStyle/>
            <a:p>
              <a:endParaRPr lang="it-IT" sz="1013"/>
            </a:p>
          </p:txBody>
        </p:sp>
      </p:grpSp>
      <p:grpSp>
        <p:nvGrpSpPr>
          <p:cNvPr id="1811" name="Elemento grafico 1752" descr="Diagramma di rete">
            <a:extLst>
              <a:ext uri="{FF2B5EF4-FFF2-40B4-BE49-F238E27FC236}">
                <a16:creationId xmlns:a16="http://schemas.microsoft.com/office/drawing/2014/main" id="{69CAF2BD-41EB-9C41-AE72-5A950639FC13}"/>
              </a:ext>
            </a:extLst>
          </p:cNvPr>
          <p:cNvGrpSpPr/>
          <p:nvPr/>
        </p:nvGrpSpPr>
        <p:grpSpPr>
          <a:xfrm>
            <a:off x="2454900" y="3570243"/>
            <a:ext cx="264406" cy="264406"/>
            <a:chOff x="6239815" y="6024733"/>
            <a:chExt cx="914400" cy="914400"/>
          </a:xfrm>
          <a:solidFill>
            <a:schemeClr val="accent3"/>
          </a:solidFill>
        </p:grpSpPr>
        <p:sp>
          <p:nvSpPr>
            <p:cNvPr id="1812" name="Figura a mano libera 1811">
              <a:extLst>
                <a:ext uri="{FF2B5EF4-FFF2-40B4-BE49-F238E27FC236}">
                  <a16:creationId xmlns:a16="http://schemas.microsoft.com/office/drawing/2014/main" id="{5AC5330B-9A30-E640-9090-582A295604AD}"/>
                </a:ext>
              </a:extLst>
            </p:cNvPr>
            <p:cNvSpPr/>
            <p:nvPr/>
          </p:nvSpPr>
          <p:spPr>
            <a:xfrm>
              <a:off x="6373165" y="6405733"/>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3" name="Figura a mano libera 1812">
              <a:extLst>
                <a:ext uri="{FF2B5EF4-FFF2-40B4-BE49-F238E27FC236}">
                  <a16:creationId xmlns:a16="http://schemas.microsoft.com/office/drawing/2014/main" id="{69909A97-7FB4-F546-B238-2A32006DC597}"/>
                </a:ext>
              </a:extLst>
            </p:cNvPr>
            <p:cNvSpPr/>
            <p:nvPr/>
          </p:nvSpPr>
          <p:spPr>
            <a:xfrm>
              <a:off x="6887515" y="6405733"/>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4" name="Figura a mano libera 1813">
              <a:extLst>
                <a:ext uri="{FF2B5EF4-FFF2-40B4-BE49-F238E27FC236}">
                  <a16:creationId xmlns:a16="http://schemas.microsoft.com/office/drawing/2014/main" id="{E8D13344-D5F1-634B-9FC8-64D04DC22F76}"/>
                </a:ext>
              </a:extLst>
            </p:cNvPr>
            <p:cNvSpPr/>
            <p:nvPr/>
          </p:nvSpPr>
          <p:spPr>
            <a:xfrm>
              <a:off x="6373165" y="6148558"/>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5" name="Figura a mano libera 1814">
              <a:extLst>
                <a:ext uri="{FF2B5EF4-FFF2-40B4-BE49-F238E27FC236}">
                  <a16:creationId xmlns:a16="http://schemas.microsoft.com/office/drawing/2014/main" id="{A78FE115-4293-4E41-9536-9B44CE85405E}"/>
                </a:ext>
              </a:extLst>
            </p:cNvPr>
            <p:cNvSpPr/>
            <p:nvPr/>
          </p:nvSpPr>
          <p:spPr>
            <a:xfrm>
              <a:off x="6373165" y="6662908"/>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6" name="Figura a mano libera 1815">
              <a:extLst>
                <a:ext uri="{FF2B5EF4-FFF2-40B4-BE49-F238E27FC236}">
                  <a16:creationId xmlns:a16="http://schemas.microsoft.com/office/drawing/2014/main" id="{77423B03-C6E3-EE4B-ACE2-12B7F7CFE0C3}"/>
                </a:ext>
              </a:extLst>
            </p:cNvPr>
            <p:cNvSpPr/>
            <p:nvPr/>
          </p:nvSpPr>
          <p:spPr>
            <a:xfrm>
              <a:off x="6544615" y="6196183"/>
              <a:ext cx="304800" cy="552450"/>
            </a:xfrm>
            <a:custGeom>
              <a:avLst/>
              <a:gdLst>
                <a:gd name="connsiteX0" fmla="*/ 171450 w 304800"/>
                <a:gd name="connsiteY0" fmla="*/ 0 h 552450"/>
                <a:gd name="connsiteX1" fmla="*/ 0 w 304800"/>
                <a:gd name="connsiteY1" fmla="*/ 0 h 552450"/>
                <a:gd name="connsiteX2" fmla="*/ 0 w 304800"/>
                <a:gd name="connsiteY2" fmla="*/ 38100 h 552450"/>
                <a:gd name="connsiteX3" fmla="*/ 133350 w 304800"/>
                <a:gd name="connsiteY3" fmla="*/ 38100 h 552450"/>
                <a:gd name="connsiteX4" fmla="*/ 133350 w 304800"/>
                <a:gd name="connsiteY4" fmla="*/ 257175 h 552450"/>
                <a:gd name="connsiteX5" fmla="*/ 0 w 304800"/>
                <a:gd name="connsiteY5" fmla="*/ 257175 h 552450"/>
                <a:gd name="connsiteX6" fmla="*/ 0 w 304800"/>
                <a:gd name="connsiteY6" fmla="*/ 295275 h 552450"/>
                <a:gd name="connsiteX7" fmla="*/ 133350 w 304800"/>
                <a:gd name="connsiteY7" fmla="*/ 295275 h 552450"/>
                <a:gd name="connsiteX8" fmla="*/ 133350 w 304800"/>
                <a:gd name="connsiteY8" fmla="*/ 514350 h 552450"/>
                <a:gd name="connsiteX9" fmla="*/ 0 w 304800"/>
                <a:gd name="connsiteY9" fmla="*/ 514350 h 552450"/>
                <a:gd name="connsiteX10" fmla="*/ 0 w 304800"/>
                <a:gd name="connsiteY10" fmla="*/ 552450 h 552450"/>
                <a:gd name="connsiteX11" fmla="*/ 171450 w 304800"/>
                <a:gd name="connsiteY11" fmla="*/ 552450 h 552450"/>
                <a:gd name="connsiteX12" fmla="*/ 171450 w 304800"/>
                <a:gd name="connsiteY12" fmla="*/ 295275 h 552450"/>
                <a:gd name="connsiteX13" fmla="*/ 304800 w 304800"/>
                <a:gd name="connsiteY13" fmla="*/ 295275 h 552450"/>
                <a:gd name="connsiteX14" fmla="*/ 304800 w 304800"/>
                <a:gd name="connsiteY14" fmla="*/ 257175 h 552450"/>
                <a:gd name="connsiteX15" fmla="*/ 171450 w 304800"/>
                <a:gd name="connsiteY15" fmla="*/ 257175 h 552450"/>
                <a:gd name="connsiteX16" fmla="*/ 171450 w 304800"/>
                <a:gd name="connsiteY16" fmla="*/ 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552450">
                  <a:moveTo>
                    <a:pt x="171450" y="0"/>
                  </a:moveTo>
                  <a:lnTo>
                    <a:pt x="0" y="0"/>
                  </a:lnTo>
                  <a:lnTo>
                    <a:pt x="0" y="38100"/>
                  </a:lnTo>
                  <a:lnTo>
                    <a:pt x="133350" y="38100"/>
                  </a:lnTo>
                  <a:lnTo>
                    <a:pt x="133350" y="257175"/>
                  </a:lnTo>
                  <a:lnTo>
                    <a:pt x="0" y="257175"/>
                  </a:lnTo>
                  <a:lnTo>
                    <a:pt x="0" y="295275"/>
                  </a:lnTo>
                  <a:lnTo>
                    <a:pt x="133350" y="295275"/>
                  </a:lnTo>
                  <a:lnTo>
                    <a:pt x="133350" y="514350"/>
                  </a:lnTo>
                  <a:lnTo>
                    <a:pt x="0" y="514350"/>
                  </a:lnTo>
                  <a:lnTo>
                    <a:pt x="0" y="552450"/>
                  </a:lnTo>
                  <a:lnTo>
                    <a:pt x="171450" y="552450"/>
                  </a:lnTo>
                  <a:lnTo>
                    <a:pt x="171450" y="295275"/>
                  </a:lnTo>
                  <a:lnTo>
                    <a:pt x="304800" y="295275"/>
                  </a:lnTo>
                  <a:lnTo>
                    <a:pt x="304800" y="257175"/>
                  </a:lnTo>
                  <a:lnTo>
                    <a:pt x="171450" y="257175"/>
                  </a:lnTo>
                  <a:lnTo>
                    <a:pt x="171450" y="0"/>
                  </a:lnTo>
                  <a:close/>
                </a:path>
              </a:pathLst>
            </a:custGeom>
            <a:grpFill/>
            <a:ln w="9525" cap="flat">
              <a:noFill/>
              <a:prstDash val="solid"/>
              <a:miter/>
            </a:ln>
          </p:spPr>
          <p:txBody>
            <a:bodyPr rtlCol="0" anchor="ctr"/>
            <a:lstStyle/>
            <a:p>
              <a:endParaRPr lang="it-IT" sz="1013"/>
            </a:p>
          </p:txBody>
        </p:sp>
      </p:grpSp>
      <p:grpSp>
        <p:nvGrpSpPr>
          <p:cNvPr id="1817" name="Elemento grafico 1754" descr="Diagramma di diramazione">
            <a:extLst>
              <a:ext uri="{FF2B5EF4-FFF2-40B4-BE49-F238E27FC236}">
                <a16:creationId xmlns:a16="http://schemas.microsoft.com/office/drawing/2014/main" id="{B9529C83-FEBA-3F4C-A244-92AEA02D138E}"/>
              </a:ext>
            </a:extLst>
          </p:cNvPr>
          <p:cNvGrpSpPr/>
          <p:nvPr/>
        </p:nvGrpSpPr>
        <p:grpSpPr>
          <a:xfrm>
            <a:off x="2909088" y="3570243"/>
            <a:ext cx="264406" cy="264406"/>
            <a:chOff x="6389815" y="6174733"/>
            <a:chExt cx="914400" cy="914400"/>
          </a:xfrm>
          <a:solidFill>
            <a:schemeClr val="accent3"/>
          </a:solidFill>
        </p:grpSpPr>
        <p:sp>
          <p:nvSpPr>
            <p:cNvPr id="1818" name="Figura a mano libera 1817">
              <a:extLst>
                <a:ext uri="{FF2B5EF4-FFF2-40B4-BE49-F238E27FC236}">
                  <a16:creationId xmlns:a16="http://schemas.microsoft.com/office/drawing/2014/main" id="{511CA0B9-2947-904D-865C-68E844381C82}"/>
                </a:ext>
              </a:extLst>
            </p:cNvPr>
            <p:cNvSpPr/>
            <p:nvPr/>
          </p:nvSpPr>
          <p:spPr>
            <a:xfrm>
              <a:off x="677081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19" name="Figura a mano libera 1818">
              <a:extLst>
                <a:ext uri="{FF2B5EF4-FFF2-40B4-BE49-F238E27FC236}">
                  <a16:creationId xmlns:a16="http://schemas.microsoft.com/office/drawing/2014/main" id="{EB4BEA25-BE32-A84D-9F35-1791454473EC}"/>
                </a:ext>
              </a:extLst>
            </p:cNvPr>
            <p:cNvSpPr/>
            <p:nvPr/>
          </p:nvSpPr>
          <p:spPr>
            <a:xfrm>
              <a:off x="6770815" y="68033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20" name="Figura a mano libera 1819">
              <a:extLst>
                <a:ext uri="{FF2B5EF4-FFF2-40B4-BE49-F238E27FC236}">
                  <a16:creationId xmlns:a16="http://schemas.microsoft.com/office/drawing/2014/main" id="{EC0DF117-7290-F24A-944F-9662F5D68F12}"/>
                </a:ext>
              </a:extLst>
            </p:cNvPr>
            <p:cNvSpPr/>
            <p:nvPr/>
          </p:nvSpPr>
          <p:spPr>
            <a:xfrm>
              <a:off x="701846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21" name="Figura a mano libera 1820">
              <a:extLst>
                <a:ext uri="{FF2B5EF4-FFF2-40B4-BE49-F238E27FC236}">
                  <a16:creationId xmlns:a16="http://schemas.microsoft.com/office/drawing/2014/main" id="{B52FAE76-9607-2641-9CA5-6BB627DA2C92}"/>
                </a:ext>
              </a:extLst>
            </p:cNvPr>
            <p:cNvSpPr/>
            <p:nvPr/>
          </p:nvSpPr>
          <p:spPr>
            <a:xfrm>
              <a:off x="6570790" y="6494868"/>
              <a:ext cx="552450" cy="266700"/>
            </a:xfrm>
            <a:custGeom>
              <a:avLst/>
              <a:gdLst>
                <a:gd name="connsiteX0" fmla="*/ 514350 w 552450"/>
                <a:gd name="connsiteY0" fmla="*/ 3715 h 266700"/>
                <a:gd name="connsiteX1" fmla="*/ 514350 w 552450"/>
                <a:gd name="connsiteY1" fmla="*/ 118015 h 266700"/>
                <a:gd name="connsiteX2" fmla="*/ 295275 w 552450"/>
                <a:gd name="connsiteY2" fmla="*/ 118015 h 266700"/>
                <a:gd name="connsiteX3" fmla="*/ 295275 w 552450"/>
                <a:gd name="connsiteY3" fmla="*/ 2000 h 266700"/>
                <a:gd name="connsiteX4" fmla="*/ 257175 w 552450"/>
                <a:gd name="connsiteY4" fmla="*/ 2000 h 266700"/>
                <a:gd name="connsiteX5" fmla="*/ 257175 w 552450"/>
                <a:gd name="connsiteY5" fmla="*/ 118015 h 266700"/>
                <a:gd name="connsiteX6" fmla="*/ 38100 w 552450"/>
                <a:gd name="connsiteY6" fmla="*/ 118015 h 266700"/>
                <a:gd name="connsiteX7" fmla="*/ 38100 w 552450"/>
                <a:gd name="connsiteY7" fmla="*/ 3715 h 266700"/>
                <a:gd name="connsiteX8" fmla="*/ 28575 w 552450"/>
                <a:gd name="connsiteY8" fmla="*/ 3715 h 266700"/>
                <a:gd name="connsiteX9" fmla="*/ 0 w 552450"/>
                <a:gd name="connsiteY9" fmla="*/ 0 h 266700"/>
                <a:gd name="connsiteX10" fmla="*/ 0 w 552450"/>
                <a:gd name="connsiteY10" fmla="*/ 156115 h 266700"/>
                <a:gd name="connsiteX11" fmla="*/ 257175 w 552450"/>
                <a:gd name="connsiteY11" fmla="*/ 156115 h 266700"/>
                <a:gd name="connsiteX12" fmla="*/ 257175 w 552450"/>
                <a:gd name="connsiteY12" fmla="*/ 272129 h 266700"/>
                <a:gd name="connsiteX13" fmla="*/ 295275 w 552450"/>
                <a:gd name="connsiteY13" fmla="*/ 272129 h 266700"/>
                <a:gd name="connsiteX14" fmla="*/ 295275 w 552450"/>
                <a:gd name="connsiteY14" fmla="*/ 156115 h 266700"/>
                <a:gd name="connsiteX15" fmla="*/ 552450 w 552450"/>
                <a:gd name="connsiteY15" fmla="*/ 156115 h 266700"/>
                <a:gd name="connsiteX16" fmla="*/ 552450 w 552450"/>
                <a:gd name="connsiteY16" fmla="*/ 0 h 266700"/>
                <a:gd name="connsiteX17" fmla="*/ 523875 w 552450"/>
                <a:gd name="connsiteY17" fmla="*/ 3715 h 266700"/>
                <a:gd name="connsiteX18" fmla="*/ 514350 w 552450"/>
                <a:gd name="connsiteY18" fmla="*/ 371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2450" h="266700">
                  <a:moveTo>
                    <a:pt x="514350" y="3715"/>
                  </a:moveTo>
                  <a:lnTo>
                    <a:pt x="514350" y="118015"/>
                  </a:lnTo>
                  <a:lnTo>
                    <a:pt x="295275" y="118015"/>
                  </a:lnTo>
                  <a:lnTo>
                    <a:pt x="295275" y="2000"/>
                  </a:lnTo>
                  <a:cubicBezTo>
                    <a:pt x="282678" y="4286"/>
                    <a:pt x="269772" y="4286"/>
                    <a:pt x="257175" y="2000"/>
                  </a:cubicBezTo>
                  <a:lnTo>
                    <a:pt x="257175" y="118015"/>
                  </a:lnTo>
                  <a:lnTo>
                    <a:pt x="38100" y="118015"/>
                  </a:lnTo>
                  <a:lnTo>
                    <a:pt x="38100" y="3715"/>
                  </a:lnTo>
                  <a:cubicBezTo>
                    <a:pt x="34957" y="3715"/>
                    <a:pt x="31814" y="3715"/>
                    <a:pt x="28575" y="3715"/>
                  </a:cubicBezTo>
                  <a:cubicBezTo>
                    <a:pt x="18934" y="3654"/>
                    <a:pt x="9336" y="2407"/>
                    <a:pt x="0" y="0"/>
                  </a:cubicBezTo>
                  <a:lnTo>
                    <a:pt x="0" y="156115"/>
                  </a:lnTo>
                  <a:lnTo>
                    <a:pt x="257175" y="156115"/>
                  </a:lnTo>
                  <a:lnTo>
                    <a:pt x="257175" y="272129"/>
                  </a:lnTo>
                  <a:cubicBezTo>
                    <a:pt x="269772" y="269843"/>
                    <a:pt x="282678" y="269843"/>
                    <a:pt x="295275" y="272129"/>
                  </a:cubicBezTo>
                  <a:lnTo>
                    <a:pt x="295275" y="156115"/>
                  </a:lnTo>
                  <a:lnTo>
                    <a:pt x="552450" y="156115"/>
                  </a:lnTo>
                  <a:lnTo>
                    <a:pt x="552450" y="0"/>
                  </a:lnTo>
                  <a:cubicBezTo>
                    <a:pt x="543114" y="2407"/>
                    <a:pt x="533516" y="3654"/>
                    <a:pt x="523875" y="3715"/>
                  </a:cubicBezTo>
                  <a:cubicBezTo>
                    <a:pt x="520637" y="3715"/>
                    <a:pt x="517493" y="3715"/>
                    <a:pt x="514350" y="3715"/>
                  </a:cubicBezTo>
                  <a:close/>
                </a:path>
              </a:pathLst>
            </a:custGeom>
            <a:grpFill/>
            <a:ln w="9525" cap="flat">
              <a:noFill/>
              <a:prstDash val="solid"/>
              <a:miter/>
            </a:ln>
          </p:spPr>
          <p:txBody>
            <a:bodyPr rtlCol="0" anchor="ctr"/>
            <a:lstStyle/>
            <a:p>
              <a:endParaRPr lang="it-IT" sz="1013"/>
            </a:p>
          </p:txBody>
        </p:sp>
        <p:sp>
          <p:nvSpPr>
            <p:cNvPr id="1822" name="Figura a mano libera 1821">
              <a:extLst>
                <a:ext uri="{FF2B5EF4-FFF2-40B4-BE49-F238E27FC236}">
                  <a16:creationId xmlns:a16="http://schemas.microsoft.com/office/drawing/2014/main" id="{F2E88255-E4AF-E247-A9CC-BB152350DBE3}"/>
                </a:ext>
              </a:extLst>
            </p:cNvPr>
            <p:cNvSpPr/>
            <p:nvPr/>
          </p:nvSpPr>
          <p:spPr>
            <a:xfrm>
              <a:off x="652316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823" name="Elemento grafico 1756" descr="Grafico decisioni">
            <a:extLst>
              <a:ext uri="{FF2B5EF4-FFF2-40B4-BE49-F238E27FC236}">
                <a16:creationId xmlns:a16="http://schemas.microsoft.com/office/drawing/2014/main" id="{7D4980BE-228B-9B4C-85F4-3A6FD5576E9B}"/>
              </a:ext>
            </a:extLst>
          </p:cNvPr>
          <p:cNvGrpSpPr/>
          <p:nvPr/>
        </p:nvGrpSpPr>
        <p:grpSpPr>
          <a:xfrm>
            <a:off x="3363277" y="3570243"/>
            <a:ext cx="264406" cy="264406"/>
            <a:chOff x="6539815" y="6324733"/>
            <a:chExt cx="914400" cy="914400"/>
          </a:xfrm>
          <a:solidFill>
            <a:schemeClr val="accent3"/>
          </a:solidFill>
        </p:grpSpPr>
        <p:sp>
          <p:nvSpPr>
            <p:cNvPr id="1824" name="Figura a mano libera 1823">
              <a:extLst>
                <a:ext uri="{FF2B5EF4-FFF2-40B4-BE49-F238E27FC236}">
                  <a16:creationId xmlns:a16="http://schemas.microsoft.com/office/drawing/2014/main" id="{3B1A3513-1B25-C245-A545-AE1EEDE72DDA}"/>
                </a:ext>
              </a:extLst>
            </p:cNvPr>
            <p:cNvSpPr/>
            <p:nvPr/>
          </p:nvSpPr>
          <p:spPr>
            <a:xfrm>
              <a:off x="7092265" y="7039108"/>
              <a:ext cx="266700" cy="133350"/>
            </a:xfrm>
            <a:custGeom>
              <a:avLst/>
              <a:gdLst>
                <a:gd name="connsiteX0" fmla="*/ 0 w 266700"/>
                <a:gd name="connsiteY0" fmla="*/ 0 h 133350"/>
                <a:gd name="connsiteX1" fmla="*/ 266700 w 266700"/>
                <a:gd name="connsiteY1" fmla="*/ 0 h 133350"/>
                <a:gd name="connsiteX2" fmla="*/ 266700 w 266700"/>
                <a:gd name="connsiteY2" fmla="*/ 133350 h 133350"/>
                <a:gd name="connsiteX3" fmla="*/ 0 w 2667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66700" h="133350">
                  <a:moveTo>
                    <a:pt x="0" y="0"/>
                  </a:moveTo>
                  <a:lnTo>
                    <a:pt x="266700" y="0"/>
                  </a:lnTo>
                  <a:lnTo>
                    <a:pt x="266700" y="133350"/>
                  </a:lnTo>
                  <a:lnTo>
                    <a:pt x="0" y="133350"/>
                  </a:lnTo>
                  <a:close/>
                </a:path>
              </a:pathLst>
            </a:custGeom>
            <a:grpFill/>
            <a:ln w="9525" cap="flat">
              <a:noFill/>
              <a:prstDash val="solid"/>
              <a:miter/>
            </a:ln>
          </p:spPr>
          <p:txBody>
            <a:bodyPr rtlCol="0" anchor="ctr"/>
            <a:lstStyle/>
            <a:p>
              <a:endParaRPr lang="it-IT" sz="1013"/>
            </a:p>
          </p:txBody>
        </p:sp>
        <p:sp>
          <p:nvSpPr>
            <p:cNvPr id="1825" name="Figura a mano libera 1824">
              <a:extLst>
                <a:ext uri="{FF2B5EF4-FFF2-40B4-BE49-F238E27FC236}">
                  <a16:creationId xmlns:a16="http://schemas.microsoft.com/office/drawing/2014/main" id="{2C3009E2-B056-1342-A654-127FE4584A58}"/>
                </a:ext>
              </a:extLst>
            </p:cNvPr>
            <p:cNvSpPr/>
            <p:nvPr/>
          </p:nvSpPr>
          <p:spPr>
            <a:xfrm>
              <a:off x="6701801" y="6709353"/>
              <a:ext cx="590550" cy="314325"/>
            </a:xfrm>
            <a:custGeom>
              <a:avLst/>
              <a:gdLst>
                <a:gd name="connsiteX0" fmla="*/ 504764 w 590550"/>
                <a:gd name="connsiteY0" fmla="*/ 120205 h 314325"/>
                <a:gd name="connsiteX1" fmla="*/ 504764 w 590550"/>
                <a:gd name="connsiteY1" fmla="*/ 257366 h 314325"/>
                <a:gd name="connsiteX2" fmla="*/ 485714 w 590550"/>
                <a:gd name="connsiteY2" fmla="*/ 238316 h 314325"/>
                <a:gd name="connsiteX3" fmla="*/ 462092 w 590550"/>
                <a:gd name="connsiteY3" fmla="*/ 238316 h 314325"/>
                <a:gd name="connsiteX4" fmla="*/ 462092 w 590550"/>
                <a:gd name="connsiteY4" fmla="*/ 261937 h 314325"/>
                <a:gd name="connsiteX5" fmla="*/ 512098 w 590550"/>
                <a:gd name="connsiteY5" fmla="*/ 311944 h 314325"/>
                <a:gd name="connsiteX6" fmla="*/ 535720 w 590550"/>
                <a:gd name="connsiteY6" fmla="*/ 311944 h 314325"/>
                <a:gd name="connsiteX7" fmla="*/ 585727 w 590550"/>
                <a:gd name="connsiteY7" fmla="*/ 261937 h 314325"/>
                <a:gd name="connsiteX8" fmla="*/ 585679 w 590550"/>
                <a:gd name="connsiteY8" fmla="*/ 238173 h 314325"/>
                <a:gd name="connsiteX9" fmla="*/ 561914 w 590550"/>
                <a:gd name="connsiteY9" fmla="*/ 238220 h 314325"/>
                <a:gd name="connsiteX10" fmla="*/ 542864 w 590550"/>
                <a:gd name="connsiteY10" fmla="*/ 257270 h 314325"/>
                <a:gd name="connsiteX11" fmla="*/ 542864 w 590550"/>
                <a:gd name="connsiteY11" fmla="*/ 82105 h 314325"/>
                <a:gd name="connsiteX12" fmla="*/ 380939 w 590550"/>
                <a:gd name="connsiteY12" fmla="*/ 82105 h 314325"/>
                <a:gd name="connsiteX13" fmla="*/ 295214 w 590550"/>
                <a:gd name="connsiteY13" fmla="*/ 0 h 314325"/>
                <a:gd name="connsiteX14" fmla="*/ 209489 w 590550"/>
                <a:gd name="connsiteY14" fmla="*/ 82105 h 314325"/>
                <a:gd name="connsiteX15" fmla="*/ 47564 w 590550"/>
                <a:gd name="connsiteY15" fmla="*/ 82105 h 314325"/>
                <a:gd name="connsiteX16" fmla="*/ 47564 w 590550"/>
                <a:gd name="connsiteY16" fmla="*/ 257366 h 314325"/>
                <a:gd name="connsiteX17" fmla="*/ 28514 w 590550"/>
                <a:gd name="connsiteY17" fmla="*/ 238316 h 314325"/>
                <a:gd name="connsiteX18" fmla="*/ 4892 w 590550"/>
                <a:gd name="connsiteY18" fmla="*/ 238316 h 314325"/>
                <a:gd name="connsiteX19" fmla="*/ 4892 w 590550"/>
                <a:gd name="connsiteY19" fmla="*/ 261937 h 314325"/>
                <a:gd name="connsiteX20" fmla="*/ 54898 w 590550"/>
                <a:gd name="connsiteY20" fmla="*/ 311944 h 314325"/>
                <a:gd name="connsiteX21" fmla="*/ 78520 w 590550"/>
                <a:gd name="connsiteY21" fmla="*/ 311944 h 314325"/>
                <a:gd name="connsiteX22" fmla="*/ 128527 w 590550"/>
                <a:gd name="connsiteY22" fmla="*/ 261937 h 314325"/>
                <a:gd name="connsiteX23" fmla="*/ 128479 w 590550"/>
                <a:gd name="connsiteY23" fmla="*/ 238173 h 314325"/>
                <a:gd name="connsiteX24" fmla="*/ 104714 w 590550"/>
                <a:gd name="connsiteY24" fmla="*/ 238220 h 314325"/>
                <a:gd name="connsiteX25" fmla="*/ 85664 w 590550"/>
                <a:gd name="connsiteY25" fmla="*/ 257270 h 314325"/>
                <a:gd name="connsiteX26" fmla="*/ 85664 w 590550"/>
                <a:gd name="connsiteY26" fmla="*/ 120205 h 314325"/>
                <a:gd name="connsiteX27" fmla="*/ 209489 w 590550"/>
                <a:gd name="connsiteY27" fmla="*/ 120205 h 314325"/>
                <a:gd name="connsiteX28" fmla="*/ 295214 w 590550"/>
                <a:gd name="connsiteY28" fmla="*/ 205930 h 314325"/>
                <a:gd name="connsiteX29" fmla="*/ 380939 w 590550"/>
                <a:gd name="connsiteY29" fmla="*/ 120205 h 314325"/>
                <a:gd name="connsiteX30" fmla="*/ 504764 w 590550"/>
                <a:gd name="connsiteY30" fmla="*/ 1202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90550" h="314325">
                  <a:moveTo>
                    <a:pt x="504764" y="120205"/>
                  </a:moveTo>
                  <a:lnTo>
                    <a:pt x="504764" y="257366"/>
                  </a:lnTo>
                  <a:lnTo>
                    <a:pt x="485714" y="238316"/>
                  </a:lnTo>
                  <a:cubicBezTo>
                    <a:pt x="479191" y="231793"/>
                    <a:pt x="468615" y="231793"/>
                    <a:pt x="462092" y="238316"/>
                  </a:cubicBezTo>
                  <a:cubicBezTo>
                    <a:pt x="455569" y="244838"/>
                    <a:pt x="455569" y="255415"/>
                    <a:pt x="462092" y="261937"/>
                  </a:cubicBezTo>
                  <a:lnTo>
                    <a:pt x="512098" y="311944"/>
                  </a:lnTo>
                  <a:cubicBezTo>
                    <a:pt x="518635" y="318433"/>
                    <a:pt x="529183" y="318433"/>
                    <a:pt x="535720" y="311944"/>
                  </a:cubicBezTo>
                  <a:lnTo>
                    <a:pt x="585727" y="261937"/>
                  </a:lnTo>
                  <a:cubicBezTo>
                    <a:pt x="592276" y="255361"/>
                    <a:pt x="592255" y="244722"/>
                    <a:pt x="585679" y="238173"/>
                  </a:cubicBezTo>
                  <a:cubicBezTo>
                    <a:pt x="579103" y="231623"/>
                    <a:pt x="568463" y="231644"/>
                    <a:pt x="561914" y="238220"/>
                  </a:cubicBezTo>
                  <a:lnTo>
                    <a:pt x="542864" y="257270"/>
                  </a:lnTo>
                  <a:lnTo>
                    <a:pt x="542864" y="82105"/>
                  </a:lnTo>
                  <a:lnTo>
                    <a:pt x="380939" y="82105"/>
                  </a:lnTo>
                  <a:lnTo>
                    <a:pt x="295214" y="0"/>
                  </a:lnTo>
                  <a:lnTo>
                    <a:pt x="209489" y="82105"/>
                  </a:lnTo>
                  <a:lnTo>
                    <a:pt x="47564" y="82105"/>
                  </a:lnTo>
                  <a:lnTo>
                    <a:pt x="47564" y="257366"/>
                  </a:lnTo>
                  <a:lnTo>
                    <a:pt x="28514" y="238316"/>
                  </a:lnTo>
                  <a:cubicBezTo>
                    <a:pt x="21991" y="231793"/>
                    <a:pt x="11415" y="231793"/>
                    <a:pt x="4892" y="238316"/>
                  </a:cubicBezTo>
                  <a:cubicBezTo>
                    <a:pt x="-1631" y="244838"/>
                    <a:pt x="-1631" y="255415"/>
                    <a:pt x="4892" y="261937"/>
                  </a:cubicBezTo>
                  <a:lnTo>
                    <a:pt x="54898" y="311944"/>
                  </a:lnTo>
                  <a:cubicBezTo>
                    <a:pt x="61435" y="318433"/>
                    <a:pt x="71983" y="318433"/>
                    <a:pt x="78520" y="311944"/>
                  </a:cubicBezTo>
                  <a:lnTo>
                    <a:pt x="128527" y="261937"/>
                  </a:lnTo>
                  <a:cubicBezTo>
                    <a:pt x="135076" y="255361"/>
                    <a:pt x="135055" y="244722"/>
                    <a:pt x="128479" y="238173"/>
                  </a:cubicBezTo>
                  <a:cubicBezTo>
                    <a:pt x="121903" y="231623"/>
                    <a:pt x="111263" y="231644"/>
                    <a:pt x="104714" y="238220"/>
                  </a:cubicBezTo>
                  <a:lnTo>
                    <a:pt x="85664" y="257270"/>
                  </a:lnTo>
                  <a:lnTo>
                    <a:pt x="85664" y="120205"/>
                  </a:lnTo>
                  <a:lnTo>
                    <a:pt x="209489" y="120205"/>
                  </a:lnTo>
                  <a:lnTo>
                    <a:pt x="295214" y="205930"/>
                  </a:lnTo>
                  <a:lnTo>
                    <a:pt x="380939" y="120205"/>
                  </a:lnTo>
                  <a:lnTo>
                    <a:pt x="504764" y="120205"/>
                  </a:lnTo>
                  <a:close/>
                </a:path>
              </a:pathLst>
            </a:custGeom>
            <a:grpFill/>
            <a:ln w="9525" cap="flat">
              <a:noFill/>
              <a:prstDash val="solid"/>
              <a:miter/>
            </a:ln>
          </p:spPr>
          <p:txBody>
            <a:bodyPr rtlCol="0" anchor="ctr"/>
            <a:lstStyle/>
            <a:p>
              <a:endParaRPr lang="it-IT" sz="1013"/>
            </a:p>
          </p:txBody>
        </p:sp>
        <p:sp>
          <p:nvSpPr>
            <p:cNvPr id="1826" name="Figura a mano libera 1825">
              <a:extLst>
                <a:ext uri="{FF2B5EF4-FFF2-40B4-BE49-F238E27FC236}">
                  <a16:creationId xmlns:a16="http://schemas.microsoft.com/office/drawing/2014/main" id="{B858B8ED-323B-074F-B14A-F4757B55C04A}"/>
                </a:ext>
              </a:extLst>
            </p:cNvPr>
            <p:cNvSpPr/>
            <p:nvPr/>
          </p:nvSpPr>
          <p:spPr>
            <a:xfrm>
              <a:off x="6635065" y="7039108"/>
              <a:ext cx="266700" cy="133350"/>
            </a:xfrm>
            <a:custGeom>
              <a:avLst/>
              <a:gdLst>
                <a:gd name="connsiteX0" fmla="*/ 0 w 266700"/>
                <a:gd name="connsiteY0" fmla="*/ 0 h 133350"/>
                <a:gd name="connsiteX1" fmla="*/ 266700 w 266700"/>
                <a:gd name="connsiteY1" fmla="*/ 0 h 133350"/>
                <a:gd name="connsiteX2" fmla="*/ 266700 w 266700"/>
                <a:gd name="connsiteY2" fmla="*/ 133350 h 133350"/>
                <a:gd name="connsiteX3" fmla="*/ 0 w 2667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66700" h="133350">
                  <a:moveTo>
                    <a:pt x="0" y="0"/>
                  </a:moveTo>
                  <a:lnTo>
                    <a:pt x="266700" y="0"/>
                  </a:lnTo>
                  <a:lnTo>
                    <a:pt x="266700" y="133350"/>
                  </a:lnTo>
                  <a:lnTo>
                    <a:pt x="0" y="133350"/>
                  </a:lnTo>
                  <a:close/>
                </a:path>
              </a:pathLst>
            </a:custGeom>
            <a:grpFill/>
            <a:ln w="9525" cap="flat">
              <a:noFill/>
              <a:prstDash val="solid"/>
              <a:miter/>
            </a:ln>
          </p:spPr>
          <p:txBody>
            <a:bodyPr rtlCol="0" anchor="ctr"/>
            <a:lstStyle/>
            <a:p>
              <a:endParaRPr lang="it-IT" sz="1013"/>
            </a:p>
          </p:txBody>
        </p:sp>
        <p:sp>
          <p:nvSpPr>
            <p:cNvPr id="1827" name="Figura a mano libera 1826">
              <a:extLst>
                <a:ext uri="{FF2B5EF4-FFF2-40B4-BE49-F238E27FC236}">
                  <a16:creationId xmlns:a16="http://schemas.microsoft.com/office/drawing/2014/main" id="{CA4D88AB-8CDA-474C-9AC2-882BA8AB8872}"/>
                </a:ext>
              </a:extLst>
            </p:cNvPr>
            <p:cNvSpPr/>
            <p:nvPr/>
          </p:nvSpPr>
          <p:spPr>
            <a:xfrm>
              <a:off x="6863665" y="6391408"/>
              <a:ext cx="266700" cy="295275"/>
            </a:xfrm>
            <a:custGeom>
              <a:avLst/>
              <a:gdLst>
                <a:gd name="connsiteX0" fmla="*/ 115348 w 266700"/>
                <a:gd name="connsiteY0" fmla="*/ 242983 h 295275"/>
                <a:gd name="connsiteX1" fmla="*/ 95250 w 266700"/>
                <a:gd name="connsiteY1" fmla="*/ 222790 h 295275"/>
                <a:gd name="connsiteX2" fmla="*/ 71628 w 266700"/>
                <a:gd name="connsiteY2" fmla="*/ 222790 h 295275"/>
                <a:gd name="connsiteX3" fmla="*/ 71628 w 266700"/>
                <a:gd name="connsiteY3" fmla="*/ 246412 h 295275"/>
                <a:gd name="connsiteX4" fmla="*/ 121634 w 266700"/>
                <a:gd name="connsiteY4" fmla="*/ 296418 h 295275"/>
                <a:gd name="connsiteX5" fmla="*/ 145256 w 266700"/>
                <a:gd name="connsiteY5" fmla="*/ 296418 h 295275"/>
                <a:gd name="connsiteX6" fmla="*/ 195263 w 266700"/>
                <a:gd name="connsiteY6" fmla="*/ 246412 h 295275"/>
                <a:gd name="connsiteX7" fmla="*/ 195167 w 266700"/>
                <a:gd name="connsiteY7" fmla="*/ 222694 h 295275"/>
                <a:gd name="connsiteX8" fmla="*/ 171450 w 266700"/>
                <a:gd name="connsiteY8" fmla="*/ 222790 h 295275"/>
                <a:gd name="connsiteX9" fmla="*/ 153352 w 266700"/>
                <a:gd name="connsiteY9" fmla="*/ 240983 h 295275"/>
                <a:gd name="connsiteX10" fmla="*/ 153352 w 266700"/>
                <a:gd name="connsiteY10" fmla="*/ 133350 h 295275"/>
                <a:gd name="connsiteX11" fmla="*/ 266700 w 266700"/>
                <a:gd name="connsiteY11" fmla="*/ 133350 h 295275"/>
                <a:gd name="connsiteX12" fmla="*/ 266700 w 266700"/>
                <a:gd name="connsiteY12" fmla="*/ 0 h 295275"/>
                <a:gd name="connsiteX13" fmla="*/ 0 w 266700"/>
                <a:gd name="connsiteY13" fmla="*/ 0 h 295275"/>
                <a:gd name="connsiteX14" fmla="*/ 0 w 266700"/>
                <a:gd name="connsiteY14" fmla="*/ 133350 h 295275"/>
                <a:gd name="connsiteX15" fmla="*/ 115348 w 266700"/>
                <a:gd name="connsiteY15" fmla="*/ 13335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295275">
                  <a:moveTo>
                    <a:pt x="115348" y="242983"/>
                  </a:moveTo>
                  <a:lnTo>
                    <a:pt x="95250" y="222790"/>
                  </a:lnTo>
                  <a:cubicBezTo>
                    <a:pt x="88727" y="216267"/>
                    <a:pt x="78151" y="216267"/>
                    <a:pt x="71628" y="222790"/>
                  </a:cubicBezTo>
                  <a:cubicBezTo>
                    <a:pt x="65105" y="229312"/>
                    <a:pt x="65105" y="239889"/>
                    <a:pt x="71628" y="246412"/>
                  </a:cubicBezTo>
                  <a:lnTo>
                    <a:pt x="121634" y="296418"/>
                  </a:lnTo>
                  <a:cubicBezTo>
                    <a:pt x="128171" y="302907"/>
                    <a:pt x="138719" y="302907"/>
                    <a:pt x="145256" y="296418"/>
                  </a:cubicBezTo>
                  <a:lnTo>
                    <a:pt x="195263" y="246412"/>
                  </a:lnTo>
                  <a:cubicBezTo>
                    <a:pt x="201785" y="239836"/>
                    <a:pt x="201743" y="229217"/>
                    <a:pt x="195167" y="222694"/>
                  </a:cubicBezTo>
                  <a:cubicBezTo>
                    <a:pt x="188591" y="216172"/>
                    <a:pt x="177973" y="216214"/>
                    <a:pt x="171450" y="222790"/>
                  </a:cubicBezTo>
                  <a:lnTo>
                    <a:pt x="153352" y="240983"/>
                  </a:lnTo>
                  <a:lnTo>
                    <a:pt x="153352" y="133350"/>
                  </a:lnTo>
                  <a:lnTo>
                    <a:pt x="266700" y="133350"/>
                  </a:lnTo>
                  <a:lnTo>
                    <a:pt x="266700" y="0"/>
                  </a:lnTo>
                  <a:lnTo>
                    <a:pt x="0" y="0"/>
                  </a:lnTo>
                  <a:lnTo>
                    <a:pt x="0" y="133350"/>
                  </a:lnTo>
                  <a:lnTo>
                    <a:pt x="115348" y="133350"/>
                  </a:lnTo>
                  <a:close/>
                </a:path>
              </a:pathLst>
            </a:custGeom>
            <a:grpFill/>
            <a:ln w="9525" cap="flat">
              <a:noFill/>
              <a:prstDash val="solid"/>
              <a:miter/>
            </a:ln>
          </p:spPr>
          <p:txBody>
            <a:bodyPr rtlCol="0" anchor="ctr"/>
            <a:lstStyle/>
            <a:p>
              <a:endParaRPr lang="it-IT" sz="1013"/>
            </a:p>
          </p:txBody>
        </p:sp>
      </p:grpSp>
      <p:grpSp>
        <p:nvGrpSpPr>
          <p:cNvPr id="1828" name="Elemento grafico 1758" descr="Cicli con persone">
            <a:extLst>
              <a:ext uri="{FF2B5EF4-FFF2-40B4-BE49-F238E27FC236}">
                <a16:creationId xmlns:a16="http://schemas.microsoft.com/office/drawing/2014/main" id="{50C036F3-C0C7-A946-AFDA-0049E7D6902B}"/>
              </a:ext>
            </a:extLst>
          </p:cNvPr>
          <p:cNvGrpSpPr/>
          <p:nvPr/>
        </p:nvGrpSpPr>
        <p:grpSpPr>
          <a:xfrm>
            <a:off x="3817466" y="3570243"/>
            <a:ext cx="264406" cy="264406"/>
            <a:chOff x="6689815" y="6474733"/>
            <a:chExt cx="914400" cy="914400"/>
          </a:xfrm>
          <a:solidFill>
            <a:schemeClr val="accent3"/>
          </a:solidFill>
        </p:grpSpPr>
        <p:sp>
          <p:nvSpPr>
            <p:cNvPr id="1829" name="Figura a mano libera 1828">
              <a:extLst>
                <a:ext uri="{FF2B5EF4-FFF2-40B4-BE49-F238E27FC236}">
                  <a16:creationId xmlns:a16="http://schemas.microsoft.com/office/drawing/2014/main" id="{E1A6FFF8-EFC3-F942-B401-290E4368B9CE}"/>
                </a:ext>
              </a:extLst>
            </p:cNvPr>
            <p:cNvSpPr/>
            <p:nvPr/>
          </p:nvSpPr>
          <p:spPr>
            <a:xfrm>
              <a:off x="6980518" y="6902120"/>
              <a:ext cx="76200" cy="95250"/>
            </a:xfrm>
            <a:custGeom>
              <a:avLst/>
              <a:gdLst>
                <a:gd name="connsiteX0" fmla="*/ 36004 w 76200"/>
                <a:gd name="connsiteY0" fmla="*/ 96488 h 95250"/>
                <a:gd name="connsiteX1" fmla="*/ 79915 w 76200"/>
                <a:gd name="connsiteY1" fmla="*/ 20288 h 95250"/>
                <a:gd name="connsiteX2" fmla="*/ 47625 w 76200"/>
                <a:gd name="connsiteY2" fmla="*/ 0 h 95250"/>
                <a:gd name="connsiteX3" fmla="*/ 0 w 76200"/>
                <a:gd name="connsiteY3" fmla="*/ 82582 h 95250"/>
                <a:gd name="connsiteX4" fmla="*/ 36004 w 76200"/>
                <a:gd name="connsiteY4" fmla="*/ 9648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36004" y="96488"/>
                  </a:moveTo>
                  <a:lnTo>
                    <a:pt x="79915" y="20288"/>
                  </a:lnTo>
                  <a:cubicBezTo>
                    <a:pt x="68491" y="14637"/>
                    <a:pt x="57673" y="7840"/>
                    <a:pt x="47625" y="0"/>
                  </a:cubicBezTo>
                  <a:lnTo>
                    <a:pt x="0" y="82582"/>
                  </a:lnTo>
                  <a:cubicBezTo>
                    <a:pt x="12543" y="85673"/>
                    <a:pt x="24641" y="90346"/>
                    <a:pt x="36004" y="96488"/>
                  </a:cubicBezTo>
                  <a:close/>
                </a:path>
              </a:pathLst>
            </a:custGeom>
            <a:grpFill/>
            <a:ln w="9525" cap="flat">
              <a:noFill/>
              <a:prstDash val="solid"/>
              <a:miter/>
            </a:ln>
          </p:spPr>
          <p:txBody>
            <a:bodyPr rtlCol="0" anchor="ctr"/>
            <a:lstStyle/>
            <a:p>
              <a:endParaRPr lang="it-IT" sz="1013"/>
            </a:p>
          </p:txBody>
        </p:sp>
        <p:sp>
          <p:nvSpPr>
            <p:cNvPr id="1830" name="Figura a mano libera 1829">
              <a:extLst>
                <a:ext uri="{FF2B5EF4-FFF2-40B4-BE49-F238E27FC236}">
                  <a16:creationId xmlns:a16="http://schemas.microsoft.com/office/drawing/2014/main" id="{F5F4B099-E4E1-2643-A0EC-6E66298A2D2D}"/>
                </a:ext>
              </a:extLst>
            </p:cNvPr>
            <p:cNvSpPr/>
            <p:nvPr/>
          </p:nvSpPr>
          <p:spPr>
            <a:xfrm>
              <a:off x="7097390" y="7122433"/>
              <a:ext cx="95250" cy="38100"/>
            </a:xfrm>
            <a:custGeom>
              <a:avLst/>
              <a:gdLst>
                <a:gd name="connsiteX0" fmla="*/ 99250 w 95250"/>
                <a:gd name="connsiteY0" fmla="*/ 38100 h 38100"/>
                <a:gd name="connsiteX1" fmla="*/ 97250 w 95250"/>
                <a:gd name="connsiteY1" fmla="*/ 14288 h 38100"/>
                <a:gd name="connsiteX2" fmla="*/ 98012 w 95250"/>
                <a:gd name="connsiteY2" fmla="*/ 0 h 38100"/>
                <a:gd name="connsiteX3" fmla="*/ 1238 w 95250"/>
                <a:gd name="connsiteY3" fmla="*/ 0 h 38100"/>
                <a:gd name="connsiteX4" fmla="*/ 2000 w 95250"/>
                <a:gd name="connsiteY4" fmla="*/ 14288 h 38100"/>
                <a:gd name="connsiteX5" fmla="*/ 0 w 95250"/>
                <a:gd name="connsiteY5"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38100">
                  <a:moveTo>
                    <a:pt x="99250" y="38100"/>
                  </a:moveTo>
                  <a:cubicBezTo>
                    <a:pt x="97958" y="30228"/>
                    <a:pt x="97289" y="22266"/>
                    <a:pt x="97250" y="14288"/>
                  </a:cubicBezTo>
                  <a:cubicBezTo>
                    <a:pt x="97262" y="9515"/>
                    <a:pt x="97516" y="4746"/>
                    <a:pt x="98012" y="0"/>
                  </a:cubicBezTo>
                  <a:lnTo>
                    <a:pt x="1238" y="0"/>
                  </a:lnTo>
                  <a:cubicBezTo>
                    <a:pt x="1734" y="4746"/>
                    <a:pt x="1989" y="9515"/>
                    <a:pt x="2000" y="14288"/>
                  </a:cubicBezTo>
                  <a:cubicBezTo>
                    <a:pt x="1961" y="22266"/>
                    <a:pt x="1293" y="30228"/>
                    <a:pt x="0" y="38100"/>
                  </a:cubicBezTo>
                  <a:close/>
                </a:path>
              </a:pathLst>
            </a:custGeom>
            <a:grpFill/>
            <a:ln w="9525" cap="flat">
              <a:noFill/>
              <a:prstDash val="solid"/>
              <a:miter/>
            </a:ln>
          </p:spPr>
          <p:txBody>
            <a:bodyPr rtlCol="0" anchor="ctr"/>
            <a:lstStyle/>
            <a:p>
              <a:endParaRPr lang="it-IT" sz="1013"/>
            </a:p>
          </p:txBody>
        </p:sp>
        <p:sp>
          <p:nvSpPr>
            <p:cNvPr id="1831" name="Figura a mano libera 1830">
              <a:extLst>
                <a:ext uri="{FF2B5EF4-FFF2-40B4-BE49-F238E27FC236}">
                  <a16:creationId xmlns:a16="http://schemas.microsoft.com/office/drawing/2014/main" id="{F27F35B2-6E4B-1142-AD8B-5CDA47B62DCC}"/>
                </a:ext>
              </a:extLst>
            </p:cNvPr>
            <p:cNvSpPr/>
            <p:nvPr/>
          </p:nvSpPr>
          <p:spPr>
            <a:xfrm>
              <a:off x="7224072" y="6901929"/>
              <a:ext cx="76200" cy="95250"/>
            </a:xfrm>
            <a:custGeom>
              <a:avLst/>
              <a:gdLst>
                <a:gd name="connsiteX0" fmla="*/ 46768 w 76200"/>
                <a:gd name="connsiteY0" fmla="*/ 100584 h 95250"/>
                <a:gd name="connsiteX1" fmla="*/ 81629 w 76200"/>
                <a:gd name="connsiteY1" fmla="*/ 84677 h 95250"/>
                <a:gd name="connsiteX2" fmla="*/ 32766 w 76200"/>
                <a:gd name="connsiteY2" fmla="*/ 0 h 95250"/>
                <a:gd name="connsiteX3" fmla="*/ 0 w 76200"/>
                <a:gd name="connsiteY3" fmla="*/ 20479 h 95250"/>
              </a:gdLst>
              <a:ahLst/>
              <a:cxnLst>
                <a:cxn ang="0">
                  <a:pos x="connsiteX0" y="connsiteY0"/>
                </a:cxn>
                <a:cxn ang="0">
                  <a:pos x="connsiteX1" y="connsiteY1"/>
                </a:cxn>
                <a:cxn ang="0">
                  <a:pos x="connsiteX2" y="connsiteY2"/>
                </a:cxn>
                <a:cxn ang="0">
                  <a:pos x="connsiteX3" y="connsiteY3"/>
                </a:cxn>
              </a:cxnLst>
              <a:rect l="l" t="t" r="r" b="b"/>
              <a:pathLst>
                <a:path w="76200" h="95250">
                  <a:moveTo>
                    <a:pt x="46768" y="100584"/>
                  </a:moveTo>
                  <a:cubicBezTo>
                    <a:pt x="57691" y="93871"/>
                    <a:pt x="69400" y="88529"/>
                    <a:pt x="81629" y="84677"/>
                  </a:cubicBezTo>
                  <a:lnTo>
                    <a:pt x="32766" y="0"/>
                  </a:lnTo>
                  <a:cubicBezTo>
                    <a:pt x="22576" y="7933"/>
                    <a:pt x="11597" y="14796"/>
                    <a:pt x="0" y="20479"/>
                  </a:cubicBezTo>
                  <a:close/>
                </a:path>
              </a:pathLst>
            </a:custGeom>
            <a:grpFill/>
            <a:ln w="9525" cap="flat">
              <a:noFill/>
              <a:prstDash val="solid"/>
              <a:miter/>
            </a:ln>
          </p:spPr>
          <p:txBody>
            <a:bodyPr rtlCol="0" anchor="ctr"/>
            <a:lstStyle/>
            <a:p>
              <a:endParaRPr lang="it-IT" sz="1013"/>
            </a:p>
          </p:txBody>
        </p:sp>
        <p:sp>
          <p:nvSpPr>
            <p:cNvPr id="1832" name="Figura a mano libera 1831">
              <a:extLst>
                <a:ext uri="{FF2B5EF4-FFF2-40B4-BE49-F238E27FC236}">
                  <a16:creationId xmlns:a16="http://schemas.microsoft.com/office/drawing/2014/main" id="{62680283-5F53-264A-91AA-4E8C3568C454}"/>
                </a:ext>
              </a:extLst>
            </p:cNvPr>
            <p:cNvSpPr/>
            <p:nvPr/>
          </p:nvSpPr>
          <p:spPr>
            <a:xfrm>
              <a:off x="6823165" y="7017658"/>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387 h 238125"/>
                <a:gd name="connsiteX6" fmla="*/ 152591 w 238125"/>
                <a:gd name="connsiteY6" fmla="*/ 79724 h 238125"/>
                <a:gd name="connsiteX7" fmla="*/ 119253 w 238125"/>
                <a:gd name="connsiteY7" fmla="*/ 113252 h 238125"/>
                <a:gd name="connsiteX8" fmla="*/ 85725 w 238125"/>
                <a:gd name="connsiteY8" fmla="*/ 79915 h 238125"/>
                <a:gd name="connsiteX9" fmla="*/ 85725 w 238125"/>
                <a:gd name="connsiteY9" fmla="*/ 79724 h 238125"/>
                <a:gd name="connsiteX10" fmla="*/ 119063 w 238125"/>
                <a:gd name="connsiteY10" fmla="*/ 46387 h 238125"/>
                <a:gd name="connsiteX11" fmla="*/ 185738 w 238125"/>
                <a:gd name="connsiteY11" fmla="*/ 180308 h 238125"/>
                <a:gd name="connsiteX12" fmla="*/ 52388 w 238125"/>
                <a:gd name="connsiteY12" fmla="*/ 180308 h 238125"/>
                <a:gd name="connsiteX13" fmla="*/ 52388 w 238125"/>
                <a:gd name="connsiteY13" fmla="*/ 154877 h 238125"/>
                <a:gd name="connsiteX14" fmla="*/ 59055 w 238125"/>
                <a:gd name="connsiteY14" fmla="*/ 141542 h 238125"/>
                <a:gd name="connsiteX15" fmla="*/ 91631 w 238125"/>
                <a:gd name="connsiteY15" fmla="*/ 125635 h 238125"/>
                <a:gd name="connsiteX16" fmla="*/ 119158 w 238125"/>
                <a:gd name="connsiteY16" fmla="*/ 121444 h 238125"/>
                <a:gd name="connsiteX17" fmla="*/ 146685 w 238125"/>
                <a:gd name="connsiteY17" fmla="*/ 125635 h 238125"/>
                <a:gd name="connsiteX18" fmla="*/ 179261 w 238125"/>
                <a:gd name="connsiteY18" fmla="*/ 141542 h 238125"/>
                <a:gd name="connsiteX19" fmla="*/ 185928 w 238125"/>
                <a:gd name="connsiteY19" fmla="*/ 154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387"/>
                  </a:moveTo>
                  <a:cubicBezTo>
                    <a:pt x="137527" y="46334"/>
                    <a:pt x="152538" y="61260"/>
                    <a:pt x="152591" y="79724"/>
                  </a:cubicBezTo>
                  <a:cubicBezTo>
                    <a:pt x="152643" y="98188"/>
                    <a:pt x="137717" y="113200"/>
                    <a:pt x="119253" y="113252"/>
                  </a:cubicBezTo>
                  <a:cubicBezTo>
                    <a:pt x="100789" y="113305"/>
                    <a:pt x="85777" y="98379"/>
                    <a:pt x="85725" y="79915"/>
                  </a:cubicBezTo>
                  <a:cubicBezTo>
                    <a:pt x="85725" y="79851"/>
                    <a:pt x="85725" y="79788"/>
                    <a:pt x="85725" y="79724"/>
                  </a:cubicBezTo>
                  <a:cubicBezTo>
                    <a:pt x="85777" y="61334"/>
                    <a:pt x="100673" y="46439"/>
                    <a:pt x="119063" y="46387"/>
                  </a:cubicBezTo>
                  <a:close/>
                  <a:moveTo>
                    <a:pt x="185738" y="180308"/>
                  </a:moveTo>
                  <a:lnTo>
                    <a:pt x="52388" y="180308"/>
                  </a:lnTo>
                  <a:lnTo>
                    <a:pt x="52388" y="154877"/>
                  </a:lnTo>
                  <a:cubicBezTo>
                    <a:pt x="52514" y="149661"/>
                    <a:pt x="54958" y="144772"/>
                    <a:pt x="59055" y="141542"/>
                  </a:cubicBezTo>
                  <a:cubicBezTo>
                    <a:pt x="68940" y="134442"/>
                    <a:pt x="79954" y="129064"/>
                    <a:pt x="91631" y="125635"/>
                  </a:cubicBezTo>
                  <a:cubicBezTo>
                    <a:pt x="100582" y="123033"/>
                    <a:pt x="109838" y="121625"/>
                    <a:pt x="119158" y="121444"/>
                  </a:cubicBezTo>
                  <a:cubicBezTo>
                    <a:pt x="128488" y="121501"/>
                    <a:pt x="137760" y="122912"/>
                    <a:pt x="146685" y="125635"/>
                  </a:cubicBezTo>
                  <a:cubicBezTo>
                    <a:pt x="158499" y="128703"/>
                    <a:pt x="169576" y="134112"/>
                    <a:pt x="179261" y="141542"/>
                  </a:cubicBezTo>
                  <a:cubicBezTo>
                    <a:pt x="183357" y="144772"/>
                    <a:pt x="185801" y="149661"/>
                    <a:pt x="185928" y="154877"/>
                  </a:cubicBezTo>
                  <a:close/>
                </a:path>
              </a:pathLst>
            </a:custGeom>
            <a:grpFill/>
            <a:ln w="9525" cap="flat">
              <a:noFill/>
              <a:prstDash val="solid"/>
              <a:miter/>
            </a:ln>
          </p:spPr>
          <p:txBody>
            <a:bodyPr rtlCol="0" anchor="ctr"/>
            <a:lstStyle/>
            <a:p>
              <a:endParaRPr lang="it-IT" sz="1013"/>
            </a:p>
          </p:txBody>
        </p:sp>
        <p:sp>
          <p:nvSpPr>
            <p:cNvPr id="1833" name="Figura a mano libera 1832">
              <a:extLst>
                <a:ext uri="{FF2B5EF4-FFF2-40B4-BE49-F238E27FC236}">
                  <a16:creationId xmlns:a16="http://schemas.microsoft.com/office/drawing/2014/main" id="{86591C03-2B6D-D449-803E-EAA655E2F620}"/>
                </a:ext>
              </a:extLst>
            </p:cNvPr>
            <p:cNvSpPr/>
            <p:nvPr/>
          </p:nvSpPr>
          <p:spPr>
            <a:xfrm>
              <a:off x="6994615" y="6608083"/>
              <a:ext cx="295275" cy="295275"/>
            </a:xfrm>
            <a:custGeom>
              <a:avLst/>
              <a:gdLst>
                <a:gd name="connsiteX0" fmla="*/ 295275 w 295275"/>
                <a:gd name="connsiteY0" fmla="*/ 147638 h 295275"/>
                <a:gd name="connsiteX1" fmla="*/ 147638 w 295275"/>
                <a:gd name="connsiteY1" fmla="*/ 0 h 295275"/>
                <a:gd name="connsiteX2" fmla="*/ 0 w 295275"/>
                <a:gd name="connsiteY2" fmla="*/ 147638 h 295275"/>
                <a:gd name="connsiteX3" fmla="*/ 147638 w 295275"/>
                <a:gd name="connsiteY3" fmla="*/ 295275 h 295275"/>
                <a:gd name="connsiteX4" fmla="*/ 295275 w 295275"/>
                <a:gd name="connsiteY4" fmla="*/ 147638 h 295275"/>
                <a:gd name="connsiteX5" fmla="*/ 147352 w 295275"/>
                <a:gd name="connsiteY5" fmla="*/ 57150 h 295275"/>
                <a:gd name="connsiteX6" fmla="*/ 188786 w 295275"/>
                <a:gd name="connsiteY6" fmla="*/ 98584 h 295275"/>
                <a:gd name="connsiteX7" fmla="*/ 147352 w 295275"/>
                <a:gd name="connsiteY7" fmla="*/ 140018 h 295275"/>
                <a:gd name="connsiteX8" fmla="*/ 105918 w 295275"/>
                <a:gd name="connsiteY8" fmla="*/ 98584 h 295275"/>
                <a:gd name="connsiteX9" fmla="*/ 147352 w 295275"/>
                <a:gd name="connsiteY9" fmla="*/ 57150 h 295275"/>
                <a:gd name="connsiteX10" fmla="*/ 230029 w 295275"/>
                <a:gd name="connsiteY10" fmla="*/ 223266 h 295275"/>
                <a:gd name="connsiteX11" fmla="*/ 64579 w 295275"/>
                <a:gd name="connsiteY11" fmla="*/ 223266 h 295275"/>
                <a:gd name="connsiteX12" fmla="*/ 64579 w 295275"/>
                <a:gd name="connsiteY12" fmla="*/ 191452 h 295275"/>
                <a:gd name="connsiteX13" fmla="*/ 72866 w 295275"/>
                <a:gd name="connsiteY13" fmla="*/ 174879 h 295275"/>
                <a:gd name="connsiteX14" fmla="*/ 113157 w 295275"/>
                <a:gd name="connsiteY14" fmla="*/ 155258 h 295275"/>
                <a:gd name="connsiteX15" fmla="*/ 147352 w 295275"/>
                <a:gd name="connsiteY15" fmla="*/ 150114 h 295275"/>
                <a:gd name="connsiteX16" fmla="*/ 181451 w 295275"/>
                <a:gd name="connsiteY16" fmla="*/ 155258 h 295275"/>
                <a:gd name="connsiteX17" fmla="*/ 221837 w 295275"/>
                <a:gd name="connsiteY17" fmla="*/ 174879 h 295275"/>
                <a:gd name="connsiteX18" fmla="*/ 230029 w 295275"/>
                <a:gd name="connsiteY18" fmla="*/ 191452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275" h="295275">
                  <a:moveTo>
                    <a:pt x="295275" y="147638"/>
                  </a:moveTo>
                  <a:cubicBezTo>
                    <a:pt x="295275" y="66100"/>
                    <a:pt x="229175" y="0"/>
                    <a:pt x="147638" y="0"/>
                  </a:cubicBezTo>
                  <a:cubicBezTo>
                    <a:pt x="66100" y="0"/>
                    <a:pt x="0" y="66100"/>
                    <a:pt x="0" y="147638"/>
                  </a:cubicBezTo>
                  <a:cubicBezTo>
                    <a:pt x="0" y="229175"/>
                    <a:pt x="66100" y="295275"/>
                    <a:pt x="147638" y="295275"/>
                  </a:cubicBezTo>
                  <a:cubicBezTo>
                    <a:pt x="229175" y="295275"/>
                    <a:pt x="295275" y="229175"/>
                    <a:pt x="295275" y="147638"/>
                  </a:cubicBezTo>
                  <a:close/>
                  <a:moveTo>
                    <a:pt x="147352" y="57150"/>
                  </a:moveTo>
                  <a:cubicBezTo>
                    <a:pt x="170235" y="57150"/>
                    <a:pt x="188786" y="75701"/>
                    <a:pt x="188786" y="98584"/>
                  </a:cubicBezTo>
                  <a:cubicBezTo>
                    <a:pt x="188786" y="121467"/>
                    <a:pt x="170235" y="140018"/>
                    <a:pt x="147352" y="140018"/>
                  </a:cubicBezTo>
                  <a:cubicBezTo>
                    <a:pt x="124469" y="140018"/>
                    <a:pt x="105918" y="121467"/>
                    <a:pt x="105918" y="98584"/>
                  </a:cubicBezTo>
                  <a:cubicBezTo>
                    <a:pt x="105970" y="75722"/>
                    <a:pt x="124490" y="57202"/>
                    <a:pt x="147352" y="57150"/>
                  </a:cubicBezTo>
                  <a:close/>
                  <a:moveTo>
                    <a:pt x="230029" y="223266"/>
                  </a:moveTo>
                  <a:lnTo>
                    <a:pt x="64579" y="223266"/>
                  </a:lnTo>
                  <a:lnTo>
                    <a:pt x="64579" y="191452"/>
                  </a:lnTo>
                  <a:cubicBezTo>
                    <a:pt x="64701" y="184961"/>
                    <a:pt x="67746" y="178871"/>
                    <a:pt x="72866" y="174879"/>
                  </a:cubicBezTo>
                  <a:cubicBezTo>
                    <a:pt x="85071" y="166074"/>
                    <a:pt x="98700" y="159436"/>
                    <a:pt x="113157" y="155258"/>
                  </a:cubicBezTo>
                  <a:cubicBezTo>
                    <a:pt x="124272" y="152013"/>
                    <a:pt x="135774" y="150284"/>
                    <a:pt x="147352" y="150114"/>
                  </a:cubicBezTo>
                  <a:cubicBezTo>
                    <a:pt x="158910" y="150133"/>
                    <a:pt x="170401" y="151867"/>
                    <a:pt x="181451" y="155258"/>
                  </a:cubicBezTo>
                  <a:cubicBezTo>
                    <a:pt x="196078" y="159064"/>
                    <a:pt x="209805" y="165733"/>
                    <a:pt x="221837" y="174879"/>
                  </a:cubicBezTo>
                  <a:cubicBezTo>
                    <a:pt x="226901" y="178907"/>
                    <a:pt x="229903" y="184983"/>
                    <a:pt x="230029" y="191452"/>
                  </a:cubicBezTo>
                  <a:close/>
                </a:path>
              </a:pathLst>
            </a:custGeom>
            <a:grpFill/>
            <a:ln w="9525" cap="flat">
              <a:noFill/>
              <a:prstDash val="solid"/>
              <a:miter/>
            </a:ln>
          </p:spPr>
          <p:txBody>
            <a:bodyPr rtlCol="0" anchor="ctr"/>
            <a:lstStyle/>
            <a:p>
              <a:endParaRPr lang="it-IT" sz="1013"/>
            </a:p>
          </p:txBody>
        </p:sp>
        <p:sp>
          <p:nvSpPr>
            <p:cNvPr id="1834" name="Figura a mano libera 1833">
              <a:extLst>
                <a:ext uri="{FF2B5EF4-FFF2-40B4-BE49-F238E27FC236}">
                  <a16:creationId xmlns:a16="http://schemas.microsoft.com/office/drawing/2014/main" id="{002661E3-051E-EE41-A3F0-51DB5E0DC7D3}"/>
                </a:ext>
              </a:extLst>
            </p:cNvPr>
            <p:cNvSpPr/>
            <p:nvPr/>
          </p:nvSpPr>
          <p:spPr>
            <a:xfrm>
              <a:off x="7232740" y="7017658"/>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387 h 238125"/>
                <a:gd name="connsiteX6" fmla="*/ 152590 w 238125"/>
                <a:gd name="connsiteY6" fmla="*/ 79724 h 238125"/>
                <a:gd name="connsiteX7" fmla="*/ 119253 w 238125"/>
                <a:gd name="connsiteY7" fmla="*/ 113252 h 238125"/>
                <a:gd name="connsiteX8" fmla="*/ 85725 w 238125"/>
                <a:gd name="connsiteY8" fmla="*/ 79915 h 238125"/>
                <a:gd name="connsiteX9" fmla="*/ 85725 w 238125"/>
                <a:gd name="connsiteY9" fmla="*/ 79724 h 238125"/>
                <a:gd name="connsiteX10" fmla="*/ 119063 w 238125"/>
                <a:gd name="connsiteY10" fmla="*/ 46387 h 238125"/>
                <a:gd name="connsiteX11" fmla="*/ 185738 w 238125"/>
                <a:gd name="connsiteY11" fmla="*/ 180308 h 238125"/>
                <a:gd name="connsiteX12" fmla="*/ 52388 w 238125"/>
                <a:gd name="connsiteY12" fmla="*/ 180308 h 238125"/>
                <a:gd name="connsiteX13" fmla="*/ 52388 w 238125"/>
                <a:gd name="connsiteY13" fmla="*/ 154877 h 238125"/>
                <a:gd name="connsiteX14" fmla="*/ 59055 w 238125"/>
                <a:gd name="connsiteY14" fmla="*/ 141542 h 238125"/>
                <a:gd name="connsiteX15" fmla="*/ 91631 w 238125"/>
                <a:gd name="connsiteY15" fmla="*/ 125635 h 238125"/>
                <a:gd name="connsiteX16" fmla="*/ 119158 w 238125"/>
                <a:gd name="connsiteY16" fmla="*/ 121444 h 238125"/>
                <a:gd name="connsiteX17" fmla="*/ 146685 w 238125"/>
                <a:gd name="connsiteY17" fmla="*/ 125635 h 238125"/>
                <a:gd name="connsiteX18" fmla="*/ 179261 w 238125"/>
                <a:gd name="connsiteY18" fmla="*/ 141542 h 238125"/>
                <a:gd name="connsiteX19" fmla="*/ 185928 w 238125"/>
                <a:gd name="connsiteY19" fmla="*/ 154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387"/>
                  </a:moveTo>
                  <a:cubicBezTo>
                    <a:pt x="137527" y="46334"/>
                    <a:pt x="152538" y="61260"/>
                    <a:pt x="152590" y="79724"/>
                  </a:cubicBezTo>
                  <a:cubicBezTo>
                    <a:pt x="152643" y="98188"/>
                    <a:pt x="137717" y="113200"/>
                    <a:pt x="119253" y="113252"/>
                  </a:cubicBezTo>
                  <a:cubicBezTo>
                    <a:pt x="100789" y="113305"/>
                    <a:pt x="85777" y="98379"/>
                    <a:pt x="85725" y="79915"/>
                  </a:cubicBezTo>
                  <a:cubicBezTo>
                    <a:pt x="85725" y="79851"/>
                    <a:pt x="85725" y="79788"/>
                    <a:pt x="85725" y="79724"/>
                  </a:cubicBezTo>
                  <a:cubicBezTo>
                    <a:pt x="85777" y="61334"/>
                    <a:pt x="100673" y="46439"/>
                    <a:pt x="119063" y="46387"/>
                  </a:cubicBezTo>
                  <a:close/>
                  <a:moveTo>
                    <a:pt x="185738" y="180308"/>
                  </a:moveTo>
                  <a:lnTo>
                    <a:pt x="52388" y="180308"/>
                  </a:lnTo>
                  <a:lnTo>
                    <a:pt x="52388" y="154877"/>
                  </a:lnTo>
                  <a:cubicBezTo>
                    <a:pt x="52514" y="149661"/>
                    <a:pt x="54958" y="144772"/>
                    <a:pt x="59055" y="141542"/>
                  </a:cubicBezTo>
                  <a:cubicBezTo>
                    <a:pt x="68940" y="134442"/>
                    <a:pt x="79954" y="129064"/>
                    <a:pt x="91631" y="125635"/>
                  </a:cubicBezTo>
                  <a:cubicBezTo>
                    <a:pt x="100582" y="123033"/>
                    <a:pt x="109838" y="121625"/>
                    <a:pt x="119158" y="121444"/>
                  </a:cubicBezTo>
                  <a:cubicBezTo>
                    <a:pt x="128488" y="121501"/>
                    <a:pt x="137760" y="122912"/>
                    <a:pt x="146685" y="125635"/>
                  </a:cubicBezTo>
                  <a:cubicBezTo>
                    <a:pt x="158499" y="128703"/>
                    <a:pt x="169576" y="134112"/>
                    <a:pt x="179261" y="141542"/>
                  </a:cubicBezTo>
                  <a:cubicBezTo>
                    <a:pt x="183357" y="144772"/>
                    <a:pt x="185801" y="149661"/>
                    <a:pt x="185928" y="154877"/>
                  </a:cubicBezTo>
                  <a:close/>
                </a:path>
              </a:pathLst>
            </a:custGeom>
            <a:grpFill/>
            <a:ln w="9525" cap="flat">
              <a:noFill/>
              <a:prstDash val="solid"/>
              <a:miter/>
            </a:ln>
          </p:spPr>
          <p:txBody>
            <a:bodyPr rtlCol="0" anchor="ctr"/>
            <a:lstStyle/>
            <a:p>
              <a:endParaRPr lang="it-IT" sz="1013"/>
            </a:p>
          </p:txBody>
        </p:sp>
      </p:grpSp>
      <p:sp>
        <p:nvSpPr>
          <p:cNvPr id="1835" name="Elemento grafico 1760" descr="Connesso">
            <a:extLst>
              <a:ext uri="{FF2B5EF4-FFF2-40B4-BE49-F238E27FC236}">
                <a16:creationId xmlns:a16="http://schemas.microsoft.com/office/drawing/2014/main" id="{0C3E74B6-ADBA-B845-8733-35EEBDDB5262}"/>
              </a:ext>
            </a:extLst>
          </p:cNvPr>
          <p:cNvSpPr/>
          <p:nvPr/>
        </p:nvSpPr>
        <p:spPr>
          <a:xfrm>
            <a:off x="4271655" y="3608803"/>
            <a:ext cx="165253" cy="187286"/>
          </a:xfrm>
          <a:custGeom>
            <a:avLst/>
            <a:gdLst>
              <a:gd name="connsiteX0" fmla="*/ 495375 w 571500"/>
              <a:gd name="connsiteY0" fmla="*/ 495319 h 647700"/>
              <a:gd name="connsiteX1" fmla="*/ 421652 w 571500"/>
              <a:gd name="connsiteY1" fmla="*/ 552469 h 647700"/>
              <a:gd name="connsiteX2" fmla="*/ 304875 w 571500"/>
              <a:gd name="connsiteY2" fmla="*/ 552469 h 647700"/>
              <a:gd name="connsiteX3" fmla="*/ 304875 w 571500"/>
              <a:gd name="connsiteY3" fmla="*/ 397592 h 647700"/>
              <a:gd name="connsiteX4" fmla="*/ 359329 w 571500"/>
              <a:gd name="connsiteY4" fmla="*/ 304599 h 647700"/>
              <a:gd name="connsiteX5" fmla="*/ 304875 w 571500"/>
              <a:gd name="connsiteY5" fmla="*/ 250145 h 647700"/>
              <a:gd name="connsiteX6" fmla="*/ 304875 w 571500"/>
              <a:gd name="connsiteY6" fmla="*/ 57169 h 647700"/>
              <a:gd name="connsiteX7" fmla="*/ 149999 w 571500"/>
              <a:gd name="connsiteY7" fmla="*/ 57169 h 647700"/>
              <a:gd name="connsiteX8" fmla="*/ 57168 w 571500"/>
              <a:gd name="connsiteY8" fmla="*/ 2438 h 647700"/>
              <a:gd name="connsiteX9" fmla="*/ 2438 w 571500"/>
              <a:gd name="connsiteY9" fmla="*/ 95269 h 647700"/>
              <a:gd name="connsiteX10" fmla="*/ 95268 w 571500"/>
              <a:gd name="connsiteY10" fmla="*/ 149999 h 647700"/>
              <a:gd name="connsiteX11" fmla="*/ 149999 w 571500"/>
              <a:gd name="connsiteY11" fmla="*/ 95269 h 647700"/>
              <a:gd name="connsiteX12" fmla="*/ 266775 w 571500"/>
              <a:gd name="connsiteY12" fmla="*/ 95269 h 647700"/>
              <a:gd name="connsiteX13" fmla="*/ 266775 w 571500"/>
              <a:gd name="connsiteY13" fmla="*/ 250145 h 647700"/>
              <a:gd name="connsiteX14" fmla="*/ 212321 w 571500"/>
              <a:gd name="connsiteY14" fmla="*/ 343138 h 647700"/>
              <a:gd name="connsiteX15" fmla="*/ 266775 w 571500"/>
              <a:gd name="connsiteY15" fmla="*/ 397592 h 647700"/>
              <a:gd name="connsiteX16" fmla="*/ 266775 w 571500"/>
              <a:gd name="connsiteY16" fmla="*/ 590569 h 647700"/>
              <a:gd name="connsiteX17" fmla="*/ 421652 w 571500"/>
              <a:gd name="connsiteY17" fmla="*/ 590569 h 647700"/>
              <a:gd name="connsiteX18" fmla="*/ 514482 w 571500"/>
              <a:gd name="connsiteY18" fmla="*/ 645299 h 647700"/>
              <a:gd name="connsiteX19" fmla="*/ 569212 w 571500"/>
              <a:gd name="connsiteY19" fmla="*/ 552469 h 647700"/>
              <a:gd name="connsiteX20" fmla="*/ 495375 w 571500"/>
              <a:gd name="connsiteY20" fmla="*/ 495319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500" h="647700">
                <a:moveTo>
                  <a:pt x="495375" y="495319"/>
                </a:moveTo>
                <a:cubicBezTo>
                  <a:pt x="460649" y="495344"/>
                  <a:pt x="430333" y="518845"/>
                  <a:pt x="421652" y="552469"/>
                </a:cubicBezTo>
                <a:lnTo>
                  <a:pt x="304875" y="552469"/>
                </a:lnTo>
                <a:lnTo>
                  <a:pt x="304875" y="397592"/>
                </a:lnTo>
                <a:cubicBezTo>
                  <a:pt x="345592" y="386950"/>
                  <a:pt x="369972" y="345316"/>
                  <a:pt x="359329" y="304599"/>
                </a:cubicBezTo>
                <a:cubicBezTo>
                  <a:pt x="352361" y="277936"/>
                  <a:pt x="331538" y="257114"/>
                  <a:pt x="304875" y="250145"/>
                </a:cubicBezTo>
                <a:lnTo>
                  <a:pt x="304875" y="57169"/>
                </a:lnTo>
                <a:lnTo>
                  <a:pt x="149999" y="57169"/>
                </a:lnTo>
                <a:cubicBezTo>
                  <a:pt x="139477" y="16421"/>
                  <a:pt x="97916" y="-8082"/>
                  <a:pt x="57168" y="2438"/>
                </a:cubicBezTo>
                <a:cubicBezTo>
                  <a:pt x="16421" y="12959"/>
                  <a:pt x="-8083" y="54521"/>
                  <a:pt x="2438" y="95269"/>
                </a:cubicBezTo>
                <a:cubicBezTo>
                  <a:pt x="12959" y="136016"/>
                  <a:pt x="54521" y="160520"/>
                  <a:pt x="95268" y="149999"/>
                </a:cubicBezTo>
                <a:cubicBezTo>
                  <a:pt x="122108" y="143069"/>
                  <a:pt x="143068" y="122109"/>
                  <a:pt x="149999" y="95269"/>
                </a:cubicBezTo>
                <a:lnTo>
                  <a:pt x="266775" y="95269"/>
                </a:lnTo>
                <a:lnTo>
                  <a:pt x="266775" y="250145"/>
                </a:lnTo>
                <a:cubicBezTo>
                  <a:pt x="226059" y="260787"/>
                  <a:pt x="201678" y="302421"/>
                  <a:pt x="212321" y="343138"/>
                </a:cubicBezTo>
                <a:cubicBezTo>
                  <a:pt x="219289" y="369801"/>
                  <a:pt x="240112" y="390624"/>
                  <a:pt x="266775" y="397592"/>
                </a:cubicBezTo>
                <a:lnTo>
                  <a:pt x="266775" y="590569"/>
                </a:lnTo>
                <a:lnTo>
                  <a:pt x="421652" y="590569"/>
                </a:lnTo>
                <a:cubicBezTo>
                  <a:pt x="432173" y="631317"/>
                  <a:pt x="473734" y="655820"/>
                  <a:pt x="514482" y="645299"/>
                </a:cubicBezTo>
                <a:cubicBezTo>
                  <a:pt x="555229" y="634778"/>
                  <a:pt x="579733" y="593217"/>
                  <a:pt x="569212" y="552469"/>
                </a:cubicBezTo>
                <a:cubicBezTo>
                  <a:pt x="560520" y="518804"/>
                  <a:pt x="530143" y="495293"/>
                  <a:pt x="495375" y="495319"/>
                </a:cubicBezTo>
                <a:close/>
              </a:path>
            </a:pathLst>
          </a:custGeom>
          <a:solidFill>
            <a:schemeClr val="accent3"/>
          </a:solidFill>
          <a:ln w="9525" cap="flat">
            <a:noFill/>
            <a:prstDash val="solid"/>
            <a:miter/>
          </a:ln>
        </p:spPr>
        <p:txBody>
          <a:bodyPr rtlCol="0" anchor="ctr"/>
          <a:lstStyle/>
          <a:p>
            <a:endParaRPr lang="it-IT" sz="1013"/>
          </a:p>
        </p:txBody>
      </p:sp>
      <p:grpSp>
        <p:nvGrpSpPr>
          <p:cNvPr id="1836" name="Elemento grafico 1762" descr="Disconnesso">
            <a:extLst>
              <a:ext uri="{FF2B5EF4-FFF2-40B4-BE49-F238E27FC236}">
                <a16:creationId xmlns:a16="http://schemas.microsoft.com/office/drawing/2014/main" id="{70678136-033D-2747-8587-5B30BEEBDE51}"/>
              </a:ext>
            </a:extLst>
          </p:cNvPr>
          <p:cNvGrpSpPr/>
          <p:nvPr/>
        </p:nvGrpSpPr>
        <p:grpSpPr>
          <a:xfrm>
            <a:off x="4626690" y="3570243"/>
            <a:ext cx="264406" cy="264406"/>
            <a:chOff x="6989815" y="6774733"/>
            <a:chExt cx="914400" cy="914400"/>
          </a:xfrm>
          <a:solidFill>
            <a:schemeClr val="accent3"/>
          </a:solidFill>
        </p:grpSpPr>
        <p:sp>
          <p:nvSpPr>
            <p:cNvPr id="1837" name="Figura a mano libera 1836">
              <a:extLst>
                <a:ext uri="{FF2B5EF4-FFF2-40B4-BE49-F238E27FC236}">
                  <a16:creationId xmlns:a16="http://schemas.microsoft.com/office/drawing/2014/main" id="{3B506ACA-5F3B-0E4D-B3BF-F40885925DCC}"/>
                </a:ext>
              </a:extLst>
            </p:cNvPr>
            <p:cNvSpPr/>
            <p:nvPr/>
          </p:nvSpPr>
          <p:spPr>
            <a:xfrm>
              <a:off x="7161190" y="6908064"/>
              <a:ext cx="361950" cy="295275"/>
            </a:xfrm>
            <a:custGeom>
              <a:avLst/>
              <a:gdLst>
                <a:gd name="connsiteX0" fmla="*/ 304875 w 361950"/>
                <a:gd name="connsiteY0" fmla="*/ 257194 h 295275"/>
                <a:gd name="connsiteX1" fmla="*/ 304875 w 361950"/>
                <a:gd name="connsiteY1" fmla="*/ 57169 h 295275"/>
                <a:gd name="connsiteX2" fmla="*/ 149999 w 361950"/>
                <a:gd name="connsiteY2" fmla="*/ 57169 h 295275"/>
                <a:gd name="connsiteX3" fmla="*/ 57168 w 361950"/>
                <a:gd name="connsiteY3" fmla="*/ 2438 h 295275"/>
                <a:gd name="connsiteX4" fmla="*/ 2438 w 361950"/>
                <a:gd name="connsiteY4" fmla="*/ 95269 h 295275"/>
                <a:gd name="connsiteX5" fmla="*/ 95268 w 361950"/>
                <a:gd name="connsiteY5" fmla="*/ 149999 h 295275"/>
                <a:gd name="connsiteX6" fmla="*/ 149999 w 361950"/>
                <a:gd name="connsiteY6" fmla="*/ 95269 h 295275"/>
                <a:gd name="connsiteX7" fmla="*/ 266775 w 361950"/>
                <a:gd name="connsiteY7" fmla="*/ 95269 h 295275"/>
                <a:gd name="connsiteX8" fmla="*/ 266775 w 361950"/>
                <a:gd name="connsiteY8" fmla="*/ 257194 h 295275"/>
                <a:gd name="connsiteX9" fmla="*/ 209625 w 361950"/>
                <a:gd name="connsiteY9" fmla="*/ 257194 h 295275"/>
                <a:gd name="connsiteX10" fmla="*/ 209625 w 361950"/>
                <a:gd name="connsiteY10" fmla="*/ 295294 h 295275"/>
                <a:gd name="connsiteX11" fmla="*/ 362025 w 361950"/>
                <a:gd name="connsiteY11" fmla="*/ 295294 h 295275"/>
                <a:gd name="connsiteX12" fmla="*/ 362025 w 361950"/>
                <a:gd name="connsiteY12" fmla="*/ 2571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950" h="295275">
                  <a:moveTo>
                    <a:pt x="304875" y="257194"/>
                  </a:moveTo>
                  <a:lnTo>
                    <a:pt x="304875" y="57169"/>
                  </a:lnTo>
                  <a:lnTo>
                    <a:pt x="149999" y="57169"/>
                  </a:lnTo>
                  <a:cubicBezTo>
                    <a:pt x="139477" y="16421"/>
                    <a:pt x="97916" y="-8082"/>
                    <a:pt x="57168" y="2438"/>
                  </a:cubicBezTo>
                  <a:cubicBezTo>
                    <a:pt x="16421" y="12959"/>
                    <a:pt x="-8083" y="54521"/>
                    <a:pt x="2438" y="95269"/>
                  </a:cubicBezTo>
                  <a:cubicBezTo>
                    <a:pt x="12959" y="136016"/>
                    <a:pt x="54521" y="160520"/>
                    <a:pt x="95268" y="149999"/>
                  </a:cubicBezTo>
                  <a:cubicBezTo>
                    <a:pt x="122108" y="143069"/>
                    <a:pt x="143068" y="122109"/>
                    <a:pt x="149999" y="95269"/>
                  </a:cubicBezTo>
                  <a:lnTo>
                    <a:pt x="266775" y="95269"/>
                  </a:lnTo>
                  <a:lnTo>
                    <a:pt x="266775" y="257194"/>
                  </a:lnTo>
                  <a:lnTo>
                    <a:pt x="209625" y="257194"/>
                  </a:lnTo>
                  <a:lnTo>
                    <a:pt x="209625" y="295294"/>
                  </a:lnTo>
                  <a:lnTo>
                    <a:pt x="362025" y="295294"/>
                  </a:lnTo>
                  <a:lnTo>
                    <a:pt x="362025" y="257194"/>
                  </a:lnTo>
                  <a:close/>
                </a:path>
              </a:pathLst>
            </a:custGeom>
            <a:grpFill/>
            <a:ln w="9525" cap="flat">
              <a:noFill/>
              <a:prstDash val="solid"/>
              <a:miter/>
            </a:ln>
          </p:spPr>
          <p:txBody>
            <a:bodyPr rtlCol="0" anchor="ctr"/>
            <a:lstStyle/>
            <a:p>
              <a:endParaRPr lang="it-IT" sz="1013"/>
            </a:p>
          </p:txBody>
        </p:sp>
        <p:sp>
          <p:nvSpPr>
            <p:cNvPr id="1838" name="Figura a mano libera 1837">
              <a:extLst>
                <a:ext uri="{FF2B5EF4-FFF2-40B4-BE49-F238E27FC236}">
                  <a16:creationId xmlns:a16="http://schemas.microsoft.com/office/drawing/2014/main" id="{3AEB400D-F52B-A145-AC36-09DEB1185E34}"/>
                </a:ext>
              </a:extLst>
            </p:cNvPr>
            <p:cNvSpPr/>
            <p:nvPr/>
          </p:nvSpPr>
          <p:spPr>
            <a:xfrm>
              <a:off x="7370815" y="7260508"/>
              <a:ext cx="361950" cy="295275"/>
            </a:xfrm>
            <a:custGeom>
              <a:avLst/>
              <a:gdLst>
                <a:gd name="connsiteX0" fmla="*/ 285750 w 361950"/>
                <a:gd name="connsiteY0" fmla="*/ 142875 h 295275"/>
                <a:gd name="connsiteX1" fmla="*/ 212026 w 361950"/>
                <a:gd name="connsiteY1" fmla="*/ 200025 h 295275"/>
                <a:gd name="connsiteX2" fmla="*/ 95250 w 361950"/>
                <a:gd name="connsiteY2" fmla="*/ 200025 h 295275"/>
                <a:gd name="connsiteX3" fmla="*/ 95250 w 361950"/>
                <a:gd name="connsiteY3" fmla="*/ 38100 h 295275"/>
                <a:gd name="connsiteX4" fmla="*/ 152400 w 361950"/>
                <a:gd name="connsiteY4" fmla="*/ 38100 h 295275"/>
                <a:gd name="connsiteX5" fmla="*/ 152400 w 361950"/>
                <a:gd name="connsiteY5" fmla="*/ 0 h 295275"/>
                <a:gd name="connsiteX6" fmla="*/ 0 w 361950"/>
                <a:gd name="connsiteY6" fmla="*/ 0 h 295275"/>
                <a:gd name="connsiteX7" fmla="*/ 0 w 361950"/>
                <a:gd name="connsiteY7" fmla="*/ 38100 h 295275"/>
                <a:gd name="connsiteX8" fmla="*/ 57150 w 361950"/>
                <a:gd name="connsiteY8" fmla="*/ 38100 h 295275"/>
                <a:gd name="connsiteX9" fmla="*/ 57150 w 361950"/>
                <a:gd name="connsiteY9" fmla="*/ 238125 h 295275"/>
                <a:gd name="connsiteX10" fmla="*/ 212026 w 361950"/>
                <a:gd name="connsiteY10" fmla="*/ 238125 h 295275"/>
                <a:gd name="connsiteX11" fmla="*/ 304857 w 361950"/>
                <a:gd name="connsiteY11" fmla="*/ 292856 h 295275"/>
                <a:gd name="connsiteX12" fmla="*/ 359587 w 361950"/>
                <a:gd name="connsiteY12" fmla="*/ 200025 h 295275"/>
                <a:gd name="connsiteX13" fmla="*/ 285750 w 361950"/>
                <a:gd name="connsiteY13" fmla="*/ 1428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295275">
                  <a:moveTo>
                    <a:pt x="285750" y="142875"/>
                  </a:moveTo>
                  <a:cubicBezTo>
                    <a:pt x="251024" y="142901"/>
                    <a:pt x="220708" y="166402"/>
                    <a:pt x="212026" y="200025"/>
                  </a:cubicBezTo>
                  <a:lnTo>
                    <a:pt x="95250" y="200025"/>
                  </a:lnTo>
                  <a:lnTo>
                    <a:pt x="95250" y="38100"/>
                  </a:lnTo>
                  <a:lnTo>
                    <a:pt x="152400" y="38100"/>
                  </a:lnTo>
                  <a:lnTo>
                    <a:pt x="152400" y="0"/>
                  </a:lnTo>
                  <a:lnTo>
                    <a:pt x="0" y="0"/>
                  </a:lnTo>
                  <a:lnTo>
                    <a:pt x="0" y="38100"/>
                  </a:lnTo>
                  <a:lnTo>
                    <a:pt x="57150" y="38100"/>
                  </a:lnTo>
                  <a:lnTo>
                    <a:pt x="57150" y="238125"/>
                  </a:lnTo>
                  <a:lnTo>
                    <a:pt x="212026" y="238125"/>
                  </a:lnTo>
                  <a:cubicBezTo>
                    <a:pt x="222548" y="278873"/>
                    <a:pt x="264109" y="303376"/>
                    <a:pt x="304857" y="292856"/>
                  </a:cubicBezTo>
                  <a:cubicBezTo>
                    <a:pt x="345604" y="282334"/>
                    <a:pt x="370108" y="240773"/>
                    <a:pt x="359587" y="200025"/>
                  </a:cubicBezTo>
                  <a:cubicBezTo>
                    <a:pt x="350895" y="166361"/>
                    <a:pt x="320518" y="142849"/>
                    <a:pt x="285750" y="142875"/>
                  </a:cubicBezTo>
                  <a:close/>
                </a:path>
              </a:pathLst>
            </a:custGeom>
            <a:grpFill/>
            <a:ln w="9525" cap="flat">
              <a:noFill/>
              <a:prstDash val="solid"/>
              <a:miter/>
            </a:ln>
          </p:spPr>
          <p:txBody>
            <a:bodyPr rtlCol="0" anchor="ctr"/>
            <a:lstStyle/>
            <a:p>
              <a:endParaRPr lang="it-IT" sz="1013"/>
            </a:p>
          </p:txBody>
        </p:sp>
      </p:grpSp>
      <p:grpSp>
        <p:nvGrpSpPr>
          <p:cNvPr id="1839" name="Elemento grafico 1764" descr="Trasferimento">
            <a:extLst>
              <a:ext uri="{FF2B5EF4-FFF2-40B4-BE49-F238E27FC236}">
                <a16:creationId xmlns:a16="http://schemas.microsoft.com/office/drawing/2014/main" id="{217907EA-882A-CC4E-914E-1E3BB972B53F}"/>
              </a:ext>
            </a:extLst>
          </p:cNvPr>
          <p:cNvGrpSpPr/>
          <p:nvPr/>
        </p:nvGrpSpPr>
        <p:grpSpPr>
          <a:xfrm>
            <a:off x="5080879" y="3570243"/>
            <a:ext cx="264406" cy="264406"/>
            <a:chOff x="7139815" y="6924733"/>
            <a:chExt cx="914400" cy="914400"/>
          </a:xfrm>
          <a:solidFill>
            <a:schemeClr val="accent3"/>
          </a:solidFill>
        </p:grpSpPr>
        <p:sp>
          <p:nvSpPr>
            <p:cNvPr id="1840" name="Figura a mano libera 1839">
              <a:extLst>
                <a:ext uri="{FF2B5EF4-FFF2-40B4-BE49-F238E27FC236}">
                  <a16:creationId xmlns:a16="http://schemas.microsoft.com/office/drawing/2014/main" id="{645E9F1A-D6C1-C543-8A33-FF755BC20AFF}"/>
                </a:ext>
              </a:extLst>
            </p:cNvPr>
            <p:cNvSpPr/>
            <p:nvPr/>
          </p:nvSpPr>
          <p:spPr>
            <a:xfrm>
              <a:off x="7177915" y="7373120"/>
              <a:ext cx="828675" cy="314325"/>
            </a:xfrm>
            <a:custGeom>
              <a:avLst/>
              <a:gdLst>
                <a:gd name="connsiteX0" fmla="*/ 28575 w 828675"/>
                <a:gd name="connsiteY0" fmla="*/ 132638 h 314325"/>
                <a:gd name="connsiteX1" fmla="*/ 740664 w 828675"/>
                <a:gd name="connsiteY1" fmla="*/ 132638 h 314325"/>
                <a:gd name="connsiteX2" fmla="*/ 656082 w 828675"/>
                <a:gd name="connsiteY2" fmla="*/ 48056 h 314325"/>
                <a:gd name="connsiteX3" fmla="*/ 657508 w 828675"/>
                <a:gd name="connsiteY3" fmla="*/ 7670 h 314325"/>
                <a:gd name="connsiteX4" fmla="*/ 696468 w 828675"/>
                <a:gd name="connsiteY4" fmla="*/ 7670 h 314325"/>
                <a:gd name="connsiteX5" fmla="*/ 829818 w 828675"/>
                <a:gd name="connsiteY5" fmla="*/ 141020 h 314325"/>
                <a:gd name="connsiteX6" fmla="*/ 829818 w 828675"/>
                <a:gd name="connsiteY6" fmla="*/ 181406 h 314325"/>
                <a:gd name="connsiteX7" fmla="*/ 696468 w 828675"/>
                <a:gd name="connsiteY7" fmla="*/ 314756 h 314325"/>
                <a:gd name="connsiteX8" fmla="*/ 656082 w 828675"/>
                <a:gd name="connsiteY8" fmla="*/ 314756 h 314325"/>
                <a:gd name="connsiteX9" fmla="*/ 656082 w 828675"/>
                <a:gd name="connsiteY9" fmla="*/ 274370 h 314325"/>
                <a:gd name="connsiteX10" fmla="*/ 740664 w 828675"/>
                <a:gd name="connsiteY10" fmla="*/ 189788 h 314325"/>
                <a:gd name="connsiteX11" fmla="*/ 28575 w 828675"/>
                <a:gd name="connsiteY11" fmla="*/ 189788 h 314325"/>
                <a:gd name="connsiteX12" fmla="*/ 0 w 828675"/>
                <a:gd name="connsiteY12" fmla="*/ 161213 h 314325"/>
                <a:gd name="connsiteX13" fmla="*/ 28575 w 828675"/>
                <a:gd name="connsiteY13" fmla="*/ 13263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8675" h="314325">
                  <a:moveTo>
                    <a:pt x="28575" y="132638"/>
                  </a:moveTo>
                  <a:lnTo>
                    <a:pt x="740664" y="132638"/>
                  </a:lnTo>
                  <a:lnTo>
                    <a:pt x="656082" y="48056"/>
                  </a:lnTo>
                  <a:cubicBezTo>
                    <a:pt x="645324" y="36509"/>
                    <a:pt x="645962" y="18428"/>
                    <a:pt x="657508" y="7670"/>
                  </a:cubicBezTo>
                  <a:cubicBezTo>
                    <a:pt x="668482" y="-2557"/>
                    <a:pt x="685494" y="-2557"/>
                    <a:pt x="696468" y="7670"/>
                  </a:cubicBezTo>
                  <a:lnTo>
                    <a:pt x="829818" y="141020"/>
                  </a:lnTo>
                  <a:cubicBezTo>
                    <a:pt x="840960" y="152176"/>
                    <a:pt x="840960" y="170249"/>
                    <a:pt x="829818" y="181406"/>
                  </a:cubicBezTo>
                  <a:lnTo>
                    <a:pt x="696468" y="314756"/>
                  </a:lnTo>
                  <a:cubicBezTo>
                    <a:pt x="685311" y="325898"/>
                    <a:pt x="667239" y="325898"/>
                    <a:pt x="656082" y="314756"/>
                  </a:cubicBezTo>
                  <a:cubicBezTo>
                    <a:pt x="644940" y="303599"/>
                    <a:pt x="644940" y="285526"/>
                    <a:pt x="656082" y="274370"/>
                  </a:cubicBezTo>
                  <a:lnTo>
                    <a:pt x="740664" y="189788"/>
                  </a:lnTo>
                  <a:lnTo>
                    <a:pt x="28575" y="189788"/>
                  </a:lnTo>
                  <a:cubicBezTo>
                    <a:pt x="12794" y="189788"/>
                    <a:pt x="0" y="176994"/>
                    <a:pt x="0" y="161213"/>
                  </a:cubicBezTo>
                  <a:cubicBezTo>
                    <a:pt x="0" y="145431"/>
                    <a:pt x="12794" y="132638"/>
                    <a:pt x="28575" y="132638"/>
                  </a:cubicBezTo>
                  <a:close/>
                </a:path>
              </a:pathLst>
            </a:custGeom>
            <a:grpFill/>
            <a:ln w="9525" cap="flat">
              <a:noFill/>
              <a:prstDash val="solid"/>
              <a:miter/>
            </a:ln>
          </p:spPr>
          <p:txBody>
            <a:bodyPr rtlCol="0" anchor="ctr"/>
            <a:lstStyle/>
            <a:p>
              <a:endParaRPr lang="it-IT" sz="1013"/>
            </a:p>
          </p:txBody>
        </p:sp>
        <p:sp>
          <p:nvSpPr>
            <p:cNvPr id="1841" name="Figura a mano libera 1840">
              <a:extLst>
                <a:ext uri="{FF2B5EF4-FFF2-40B4-BE49-F238E27FC236}">
                  <a16:creationId xmlns:a16="http://schemas.microsoft.com/office/drawing/2014/main" id="{298F9454-EC97-294C-ACFB-381A2C2719DA}"/>
                </a:ext>
              </a:extLst>
            </p:cNvPr>
            <p:cNvSpPr/>
            <p:nvPr/>
          </p:nvSpPr>
          <p:spPr>
            <a:xfrm>
              <a:off x="7177940" y="7066895"/>
              <a:ext cx="828675" cy="323850"/>
            </a:xfrm>
            <a:custGeom>
              <a:avLst/>
              <a:gdLst>
                <a:gd name="connsiteX0" fmla="*/ 809600 w 828675"/>
                <a:gd name="connsiteY0" fmla="*/ 134063 h 323850"/>
                <a:gd name="connsiteX1" fmla="*/ 97511 w 828675"/>
                <a:gd name="connsiteY1" fmla="*/ 134063 h 323850"/>
                <a:gd name="connsiteX2" fmla="*/ 182093 w 828675"/>
                <a:gd name="connsiteY2" fmla="*/ 49481 h 323850"/>
                <a:gd name="connsiteX3" fmla="*/ 183519 w 828675"/>
                <a:gd name="connsiteY3" fmla="*/ 9095 h 323850"/>
                <a:gd name="connsiteX4" fmla="*/ 143133 w 828675"/>
                <a:gd name="connsiteY4" fmla="*/ 7669 h 323850"/>
                <a:gd name="connsiteX5" fmla="*/ 141707 w 828675"/>
                <a:gd name="connsiteY5" fmla="*/ 9095 h 323850"/>
                <a:gd name="connsiteX6" fmla="*/ 8357 w 828675"/>
                <a:gd name="connsiteY6" fmla="*/ 142445 h 323850"/>
                <a:gd name="connsiteX7" fmla="*/ 8357 w 828675"/>
                <a:gd name="connsiteY7" fmla="*/ 182831 h 323850"/>
                <a:gd name="connsiteX8" fmla="*/ 141707 w 828675"/>
                <a:gd name="connsiteY8" fmla="*/ 316181 h 323850"/>
                <a:gd name="connsiteX9" fmla="*/ 182093 w 828675"/>
                <a:gd name="connsiteY9" fmla="*/ 316181 h 323850"/>
                <a:gd name="connsiteX10" fmla="*/ 182093 w 828675"/>
                <a:gd name="connsiteY10" fmla="*/ 275795 h 323850"/>
                <a:gd name="connsiteX11" fmla="*/ 97511 w 828675"/>
                <a:gd name="connsiteY11" fmla="*/ 191213 h 323850"/>
                <a:gd name="connsiteX12" fmla="*/ 809600 w 828675"/>
                <a:gd name="connsiteY12" fmla="*/ 191213 h 323850"/>
                <a:gd name="connsiteX13" fmla="*/ 838175 w 828675"/>
                <a:gd name="connsiteY13" fmla="*/ 162638 h 323850"/>
                <a:gd name="connsiteX14" fmla="*/ 809600 w 828675"/>
                <a:gd name="connsiteY14" fmla="*/ 13406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8675" h="323850">
                  <a:moveTo>
                    <a:pt x="809600" y="134063"/>
                  </a:moveTo>
                  <a:lnTo>
                    <a:pt x="97511" y="134063"/>
                  </a:lnTo>
                  <a:lnTo>
                    <a:pt x="182093" y="49481"/>
                  </a:lnTo>
                  <a:cubicBezTo>
                    <a:pt x="193639" y="38723"/>
                    <a:pt x="194277" y="20641"/>
                    <a:pt x="183519" y="9095"/>
                  </a:cubicBezTo>
                  <a:cubicBezTo>
                    <a:pt x="172760" y="-2451"/>
                    <a:pt x="154678" y="-3089"/>
                    <a:pt x="143133" y="7669"/>
                  </a:cubicBezTo>
                  <a:cubicBezTo>
                    <a:pt x="142640" y="8127"/>
                    <a:pt x="142165" y="8604"/>
                    <a:pt x="141707" y="9095"/>
                  </a:cubicBezTo>
                  <a:lnTo>
                    <a:pt x="8357" y="142445"/>
                  </a:lnTo>
                  <a:cubicBezTo>
                    <a:pt x="-2786" y="153602"/>
                    <a:pt x="-2786" y="171674"/>
                    <a:pt x="8357" y="182831"/>
                  </a:cubicBezTo>
                  <a:lnTo>
                    <a:pt x="141707" y="316181"/>
                  </a:lnTo>
                  <a:cubicBezTo>
                    <a:pt x="152863" y="327323"/>
                    <a:pt x="170936" y="327323"/>
                    <a:pt x="182093" y="316181"/>
                  </a:cubicBezTo>
                  <a:cubicBezTo>
                    <a:pt x="193235" y="305024"/>
                    <a:pt x="193235" y="286952"/>
                    <a:pt x="182093" y="275795"/>
                  </a:cubicBezTo>
                  <a:lnTo>
                    <a:pt x="97511" y="191213"/>
                  </a:lnTo>
                  <a:lnTo>
                    <a:pt x="809600" y="191213"/>
                  </a:lnTo>
                  <a:cubicBezTo>
                    <a:pt x="825382" y="191213"/>
                    <a:pt x="838175" y="178420"/>
                    <a:pt x="838175" y="162638"/>
                  </a:cubicBezTo>
                  <a:cubicBezTo>
                    <a:pt x="838175" y="146856"/>
                    <a:pt x="825382" y="134063"/>
                    <a:pt x="809600" y="134063"/>
                  </a:cubicBezTo>
                  <a:close/>
                </a:path>
              </a:pathLst>
            </a:custGeom>
            <a:grpFill/>
            <a:ln w="9525" cap="flat">
              <a:noFill/>
              <a:prstDash val="solid"/>
              <a:miter/>
            </a:ln>
          </p:spPr>
          <p:txBody>
            <a:bodyPr rtlCol="0" anchor="ctr"/>
            <a:lstStyle/>
            <a:p>
              <a:endParaRPr lang="it-IT" sz="1013"/>
            </a:p>
          </p:txBody>
        </p:sp>
      </p:grpSp>
      <p:grpSp>
        <p:nvGrpSpPr>
          <p:cNvPr id="1842" name="Elemento grafico 1766" descr="Frecce chevron">
            <a:extLst>
              <a:ext uri="{FF2B5EF4-FFF2-40B4-BE49-F238E27FC236}">
                <a16:creationId xmlns:a16="http://schemas.microsoft.com/office/drawing/2014/main" id="{55631E7A-AE8E-E24F-BBA0-F2916A0F9CBF}"/>
              </a:ext>
            </a:extLst>
          </p:cNvPr>
          <p:cNvGrpSpPr/>
          <p:nvPr/>
        </p:nvGrpSpPr>
        <p:grpSpPr>
          <a:xfrm>
            <a:off x="5535068" y="3570243"/>
            <a:ext cx="264406" cy="264406"/>
            <a:chOff x="7289815" y="7074733"/>
            <a:chExt cx="914400" cy="914400"/>
          </a:xfrm>
          <a:solidFill>
            <a:schemeClr val="accent3"/>
          </a:solidFill>
        </p:grpSpPr>
        <p:sp>
          <p:nvSpPr>
            <p:cNvPr id="1843" name="Figura a mano libera 1842">
              <a:extLst>
                <a:ext uri="{FF2B5EF4-FFF2-40B4-BE49-F238E27FC236}">
                  <a16:creationId xmlns:a16="http://schemas.microsoft.com/office/drawing/2014/main" id="{4F2E5754-A2CC-0542-8A53-8A00EC9B011B}"/>
                </a:ext>
              </a:extLst>
            </p:cNvPr>
            <p:cNvSpPr/>
            <p:nvPr/>
          </p:nvSpPr>
          <p:spPr>
            <a:xfrm>
              <a:off x="7592234" y="7265233"/>
              <a:ext cx="314325" cy="533400"/>
            </a:xfrm>
            <a:custGeom>
              <a:avLst/>
              <a:gdLst>
                <a:gd name="connsiteX0" fmla="*/ 119063 w 314325"/>
                <a:gd name="connsiteY0" fmla="*/ 0 h 533400"/>
                <a:gd name="connsiteX1" fmla="*/ 0 w 314325"/>
                <a:gd name="connsiteY1" fmla="*/ 0 h 533400"/>
                <a:gd name="connsiteX2" fmla="*/ 200025 w 314325"/>
                <a:gd name="connsiteY2" fmla="*/ 266700 h 533400"/>
                <a:gd name="connsiteX3" fmla="*/ 0 w 314325"/>
                <a:gd name="connsiteY3" fmla="*/ 533400 h 533400"/>
                <a:gd name="connsiteX4" fmla="*/ 119063 w 314325"/>
                <a:gd name="connsiteY4" fmla="*/ 533400 h 533400"/>
                <a:gd name="connsiteX5" fmla="*/ 319088 w 314325"/>
                <a:gd name="connsiteY5" fmla="*/ 266700 h 533400"/>
                <a:gd name="connsiteX6" fmla="*/ 119063 w 314325"/>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119063" y="0"/>
                  </a:moveTo>
                  <a:lnTo>
                    <a:pt x="0" y="0"/>
                  </a:lnTo>
                  <a:lnTo>
                    <a:pt x="200025" y="266700"/>
                  </a:lnTo>
                  <a:lnTo>
                    <a:pt x="0" y="533400"/>
                  </a:lnTo>
                  <a:lnTo>
                    <a:pt x="119063" y="533400"/>
                  </a:lnTo>
                  <a:lnTo>
                    <a:pt x="319088" y="266700"/>
                  </a:lnTo>
                  <a:lnTo>
                    <a:pt x="119063" y="0"/>
                  </a:lnTo>
                  <a:close/>
                </a:path>
              </a:pathLst>
            </a:custGeom>
            <a:grpFill/>
            <a:ln w="9525" cap="flat">
              <a:noFill/>
              <a:prstDash val="solid"/>
              <a:miter/>
            </a:ln>
          </p:spPr>
          <p:txBody>
            <a:bodyPr rtlCol="0" anchor="ctr"/>
            <a:lstStyle/>
            <a:p>
              <a:endParaRPr lang="it-IT" sz="1013"/>
            </a:p>
          </p:txBody>
        </p:sp>
        <p:sp>
          <p:nvSpPr>
            <p:cNvPr id="1844" name="Figura a mano libera 1843">
              <a:extLst>
                <a:ext uri="{FF2B5EF4-FFF2-40B4-BE49-F238E27FC236}">
                  <a16:creationId xmlns:a16="http://schemas.microsoft.com/office/drawing/2014/main" id="{769B490D-ADDC-BA46-A2D5-A2EACE84964D}"/>
                </a:ext>
              </a:extLst>
            </p:cNvPr>
            <p:cNvSpPr/>
            <p:nvPr/>
          </p:nvSpPr>
          <p:spPr>
            <a:xfrm>
              <a:off x="7363634" y="7265233"/>
              <a:ext cx="314325" cy="533400"/>
            </a:xfrm>
            <a:custGeom>
              <a:avLst/>
              <a:gdLst>
                <a:gd name="connsiteX0" fmla="*/ 0 w 314325"/>
                <a:gd name="connsiteY0" fmla="*/ 533400 h 533400"/>
                <a:gd name="connsiteX1" fmla="*/ 119063 w 314325"/>
                <a:gd name="connsiteY1" fmla="*/ 533400 h 533400"/>
                <a:gd name="connsiteX2" fmla="*/ 319088 w 314325"/>
                <a:gd name="connsiteY2" fmla="*/ 266700 h 533400"/>
                <a:gd name="connsiteX3" fmla="*/ 119063 w 314325"/>
                <a:gd name="connsiteY3" fmla="*/ 0 h 533400"/>
                <a:gd name="connsiteX4" fmla="*/ 0 w 314325"/>
                <a:gd name="connsiteY4" fmla="*/ 0 h 533400"/>
                <a:gd name="connsiteX5" fmla="*/ 200025 w 314325"/>
                <a:gd name="connsiteY5" fmla="*/ 266700 h 533400"/>
                <a:gd name="connsiteX6" fmla="*/ 0 w 314325"/>
                <a:gd name="connsiteY6"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0" y="533400"/>
                  </a:moveTo>
                  <a:lnTo>
                    <a:pt x="119063" y="533400"/>
                  </a:lnTo>
                  <a:lnTo>
                    <a:pt x="319088" y="266700"/>
                  </a:lnTo>
                  <a:lnTo>
                    <a:pt x="119063" y="0"/>
                  </a:lnTo>
                  <a:lnTo>
                    <a:pt x="0" y="0"/>
                  </a:lnTo>
                  <a:lnTo>
                    <a:pt x="200025" y="266700"/>
                  </a:lnTo>
                  <a:lnTo>
                    <a:pt x="0" y="533400"/>
                  </a:lnTo>
                  <a:close/>
                </a:path>
              </a:pathLst>
            </a:custGeom>
            <a:grpFill/>
            <a:ln w="9525" cap="flat">
              <a:noFill/>
              <a:prstDash val="solid"/>
              <a:miter/>
            </a:ln>
          </p:spPr>
          <p:txBody>
            <a:bodyPr rtlCol="0" anchor="ctr"/>
            <a:lstStyle/>
            <a:p>
              <a:endParaRPr lang="it-IT" sz="1013"/>
            </a:p>
          </p:txBody>
        </p:sp>
        <p:sp>
          <p:nvSpPr>
            <p:cNvPr id="1845" name="Figura a mano libera 1844">
              <a:extLst>
                <a:ext uri="{FF2B5EF4-FFF2-40B4-BE49-F238E27FC236}">
                  <a16:creationId xmlns:a16="http://schemas.microsoft.com/office/drawing/2014/main" id="{B3932589-9BC6-4C4B-A914-90E14B087680}"/>
                </a:ext>
              </a:extLst>
            </p:cNvPr>
            <p:cNvSpPr/>
            <p:nvPr/>
          </p:nvSpPr>
          <p:spPr>
            <a:xfrm>
              <a:off x="7820834" y="7265233"/>
              <a:ext cx="314325" cy="533400"/>
            </a:xfrm>
            <a:custGeom>
              <a:avLst/>
              <a:gdLst>
                <a:gd name="connsiteX0" fmla="*/ 119063 w 314325"/>
                <a:gd name="connsiteY0" fmla="*/ 0 h 533400"/>
                <a:gd name="connsiteX1" fmla="*/ 0 w 314325"/>
                <a:gd name="connsiteY1" fmla="*/ 0 h 533400"/>
                <a:gd name="connsiteX2" fmla="*/ 200025 w 314325"/>
                <a:gd name="connsiteY2" fmla="*/ 266700 h 533400"/>
                <a:gd name="connsiteX3" fmla="*/ 0 w 314325"/>
                <a:gd name="connsiteY3" fmla="*/ 533400 h 533400"/>
                <a:gd name="connsiteX4" fmla="*/ 119063 w 314325"/>
                <a:gd name="connsiteY4" fmla="*/ 533400 h 533400"/>
                <a:gd name="connsiteX5" fmla="*/ 319088 w 314325"/>
                <a:gd name="connsiteY5" fmla="*/ 266700 h 533400"/>
                <a:gd name="connsiteX6" fmla="*/ 119063 w 314325"/>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119063" y="0"/>
                  </a:moveTo>
                  <a:lnTo>
                    <a:pt x="0" y="0"/>
                  </a:lnTo>
                  <a:lnTo>
                    <a:pt x="200025" y="266700"/>
                  </a:lnTo>
                  <a:lnTo>
                    <a:pt x="0" y="533400"/>
                  </a:lnTo>
                  <a:lnTo>
                    <a:pt x="119063" y="533400"/>
                  </a:lnTo>
                  <a:lnTo>
                    <a:pt x="319088" y="266700"/>
                  </a:lnTo>
                  <a:lnTo>
                    <a:pt x="119063" y="0"/>
                  </a:lnTo>
                  <a:close/>
                </a:path>
              </a:pathLst>
            </a:custGeom>
            <a:grpFill/>
            <a:ln w="9525" cap="flat">
              <a:noFill/>
              <a:prstDash val="solid"/>
              <a:miter/>
            </a:ln>
          </p:spPr>
          <p:txBody>
            <a:bodyPr rtlCol="0" anchor="ctr"/>
            <a:lstStyle/>
            <a:p>
              <a:endParaRPr lang="it-IT" sz="1013"/>
            </a:p>
          </p:txBody>
        </p:sp>
      </p:grpSp>
      <p:grpSp>
        <p:nvGrpSpPr>
          <p:cNvPr id="1846" name="Elemento grafico 1768" descr="Cerchio con freccia destra">
            <a:extLst>
              <a:ext uri="{FF2B5EF4-FFF2-40B4-BE49-F238E27FC236}">
                <a16:creationId xmlns:a16="http://schemas.microsoft.com/office/drawing/2014/main" id="{DC3C8DF4-BD68-994B-A42B-00BFDA190CE8}"/>
              </a:ext>
            </a:extLst>
          </p:cNvPr>
          <p:cNvGrpSpPr/>
          <p:nvPr/>
        </p:nvGrpSpPr>
        <p:grpSpPr>
          <a:xfrm>
            <a:off x="5989257" y="3570243"/>
            <a:ext cx="264406" cy="264406"/>
            <a:chOff x="7439815" y="7224733"/>
            <a:chExt cx="914400" cy="914400"/>
          </a:xfrm>
          <a:solidFill>
            <a:schemeClr val="accent3"/>
          </a:solidFill>
        </p:grpSpPr>
        <p:sp>
          <p:nvSpPr>
            <p:cNvPr id="1847" name="Figura a mano libera 1846">
              <a:extLst>
                <a:ext uri="{FF2B5EF4-FFF2-40B4-BE49-F238E27FC236}">
                  <a16:creationId xmlns:a16="http://schemas.microsoft.com/office/drawing/2014/main" id="{4B92D9B1-B3BE-894A-BCA1-1FE5961E6243}"/>
                </a:ext>
              </a:extLst>
            </p:cNvPr>
            <p:cNvSpPr/>
            <p:nvPr/>
          </p:nvSpPr>
          <p:spPr>
            <a:xfrm>
              <a:off x="7677965" y="7520721"/>
              <a:ext cx="428625" cy="314325"/>
            </a:xfrm>
            <a:custGeom>
              <a:avLst/>
              <a:gdLst>
                <a:gd name="connsiteX0" fmla="*/ 438125 w 428625"/>
                <a:gd name="connsiteY0" fmla="*/ 161212 h 314325"/>
                <a:gd name="connsiteX1" fmla="*/ 409550 w 428625"/>
                <a:gd name="connsiteY1" fmla="*/ 189787 h 314325"/>
                <a:gd name="connsiteX2" fmla="*/ 97511 w 428625"/>
                <a:gd name="connsiteY2" fmla="*/ 189787 h 314325"/>
                <a:gd name="connsiteX3" fmla="*/ 182093 w 428625"/>
                <a:gd name="connsiteY3" fmla="*/ 274369 h 314325"/>
                <a:gd name="connsiteX4" fmla="*/ 180667 w 428625"/>
                <a:gd name="connsiteY4" fmla="*/ 314755 h 314325"/>
                <a:gd name="connsiteX5" fmla="*/ 141707 w 428625"/>
                <a:gd name="connsiteY5" fmla="*/ 314755 h 314325"/>
                <a:gd name="connsiteX6" fmla="*/ 8357 w 428625"/>
                <a:gd name="connsiteY6" fmla="*/ 181405 h 314325"/>
                <a:gd name="connsiteX7" fmla="*/ 8357 w 428625"/>
                <a:gd name="connsiteY7" fmla="*/ 141019 h 314325"/>
                <a:gd name="connsiteX8" fmla="*/ 141707 w 428625"/>
                <a:gd name="connsiteY8" fmla="*/ 7669 h 314325"/>
                <a:gd name="connsiteX9" fmla="*/ 182093 w 428625"/>
                <a:gd name="connsiteY9" fmla="*/ 9095 h 314325"/>
                <a:gd name="connsiteX10" fmla="*/ 182093 w 428625"/>
                <a:gd name="connsiteY10" fmla="*/ 48055 h 314325"/>
                <a:gd name="connsiteX11" fmla="*/ 97511 w 428625"/>
                <a:gd name="connsiteY11" fmla="*/ 132637 h 314325"/>
                <a:gd name="connsiteX12" fmla="*/ 409550 w 428625"/>
                <a:gd name="connsiteY12" fmla="*/ 132637 h 314325"/>
                <a:gd name="connsiteX13" fmla="*/ 438125 w 428625"/>
                <a:gd name="connsiteY13" fmla="*/ 161212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314325">
                  <a:moveTo>
                    <a:pt x="438125" y="161212"/>
                  </a:moveTo>
                  <a:cubicBezTo>
                    <a:pt x="438125" y="176994"/>
                    <a:pt x="425332" y="189787"/>
                    <a:pt x="409550" y="189787"/>
                  </a:cubicBezTo>
                  <a:lnTo>
                    <a:pt x="97511" y="189787"/>
                  </a:lnTo>
                  <a:lnTo>
                    <a:pt x="182093" y="274369"/>
                  </a:lnTo>
                  <a:cubicBezTo>
                    <a:pt x="192851" y="285915"/>
                    <a:pt x="192213" y="303997"/>
                    <a:pt x="180667" y="314755"/>
                  </a:cubicBezTo>
                  <a:cubicBezTo>
                    <a:pt x="169693" y="324981"/>
                    <a:pt x="152681" y="324981"/>
                    <a:pt x="141707" y="314755"/>
                  </a:cubicBezTo>
                  <a:lnTo>
                    <a:pt x="8357" y="181405"/>
                  </a:lnTo>
                  <a:cubicBezTo>
                    <a:pt x="-2786" y="170249"/>
                    <a:pt x="-2786" y="152176"/>
                    <a:pt x="8357" y="141019"/>
                  </a:cubicBezTo>
                  <a:lnTo>
                    <a:pt x="141707" y="7669"/>
                  </a:lnTo>
                  <a:cubicBezTo>
                    <a:pt x="153253" y="-3089"/>
                    <a:pt x="171334" y="-2451"/>
                    <a:pt x="182093" y="9095"/>
                  </a:cubicBezTo>
                  <a:cubicBezTo>
                    <a:pt x="192319" y="20069"/>
                    <a:pt x="192319" y="37081"/>
                    <a:pt x="182093" y="48055"/>
                  </a:cubicBezTo>
                  <a:lnTo>
                    <a:pt x="97511" y="132637"/>
                  </a:lnTo>
                  <a:lnTo>
                    <a:pt x="409550" y="132637"/>
                  </a:lnTo>
                  <a:cubicBezTo>
                    <a:pt x="425332" y="132637"/>
                    <a:pt x="438125" y="145430"/>
                    <a:pt x="438125" y="161212"/>
                  </a:cubicBezTo>
                  <a:close/>
                </a:path>
              </a:pathLst>
            </a:custGeom>
            <a:grpFill/>
            <a:ln w="9525" cap="flat">
              <a:noFill/>
              <a:prstDash val="solid"/>
              <a:miter/>
            </a:ln>
          </p:spPr>
          <p:txBody>
            <a:bodyPr rtlCol="0" anchor="ctr"/>
            <a:lstStyle/>
            <a:p>
              <a:endParaRPr lang="it-IT" sz="1013"/>
            </a:p>
          </p:txBody>
        </p:sp>
        <p:sp>
          <p:nvSpPr>
            <p:cNvPr id="1848" name="Figura a mano libera 1847">
              <a:extLst>
                <a:ext uri="{FF2B5EF4-FFF2-40B4-BE49-F238E27FC236}">
                  <a16:creationId xmlns:a16="http://schemas.microsoft.com/office/drawing/2014/main" id="{3EBD1AEF-85F1-CA4F-BFF2-EE71F8B6E9F5}"/>
                </a:ext>
              </a:extLst>
            </p:cNvPr>
            <p:cNvSpPr/>
            <p:nvPr/>
          </p:nvSpPr>
          <p:spPr>
            <a:xfrm>
              <a:off x="7535065" y="7319983"/>
              <a:ext cx="723900" cy="723900"/>
            </a:xfrm>
            <a:custGeom>
              <a:avLst/>
              <a:gdLst>
                <a:gd name="connsiteX0" fmla="*/ 0 w 723900"/>
                <a:gd name="connsiteY0" fmla="*/ 361950 h 723900"/>
                <a:gd name="connsiteX1" fmla="*/ 361950 w 723900"/>
                <a:gd name="connsiteY1" fmla="*/ 723900 h 723900"/>
                <a:gd name="connsiteX2" fmla="*/ 723900 w 723900"/>
                <a:gd name="connsiteY2" fmla="*/ 361950 h 723900"/>
                <a:gd name="connsiteX3" fmla="*/ 361950 w 723900"/>
                <a:gd name="connsiteY3" fmla="*/ 0 h 723900"/>
                <a:gd name="connsiteX4" fmla="*/ 0 w 723900"/>
                <a:gd name="connsiteY4" fmla="*/ 361950 h 723900"/>
                <a:gd name="connsiteX5" fmla="*/ 57150 w 723900"/>
                <a:gd name="connsiteY5" fmla="*/ 361950 h 723900"/>
                <a:gd name="connsiteX6" fmla="*/ 361950 w 723900"/>
                <a:gd name="connsiteY6" fmla="*/ 57150 h 723900"/>
                <a:gd name="connsiteX7" fmla="*/ 666750 w 723900"/>
                <a:gd name="connsiteY7" fmla="*/ 361950 h 723900"/>
                <a:gd name="connsiteX8" fmla="*/ 361950 w 723900"/>
                <a:gd name="connsiteY8" fmla="*/ 666750 h 723900"/>
                <a:gd name="connsiteX9" fmla="*/ 57150 w 723900"/>
                <a:gd name="connsiteY9"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0" y="361950"/>
                  </a:moveTo>
                  <a:cubicBezTo>
                    <a:pt x="0" y="561849"/>
                    <a:pt x="162051" y="723900"/>
                    <a:pt x="361950" y="723900"/>
                  </a:cubicBezTo>
                  <a:cubicBezTo>
                    <a:pt x="561849" y="723900"/>
                    <a:pt x="723900" y="561849"/>
                    <a:pt x="723900" y="361950"/>
                  </a:cubicBezTo>
                  <a:cubicBezTo>
                    <a:pt x="723900" y="162051"/>
                    <a:pt x="561849" y="0"/>
                    <a:pt x="361950" y="0"/>
                  </a:cubicBezTo>
                  <a:cubicBezTo>
                    <a:pt x="162051" y="0"/>
                    <a:pt x="0" y="162051"/>
                    <a:pt x="0" y="361950"/>
                  </a:cubicBezTo>
                  <a:close/>
                  <a:moveTo>
                    <a:pt x="57150" y="361950"/>
                  </a:moveTo>
                  <a:cubicBezTo>
                    <a:pt x="57150" y="193614"/>
                    <a:pt x="193614" y="57150"/>
                    <a:pt x="361950" y="57150"/>
                  </a:cubicBezTo>
                  <a:cubicBezTo>
                    <a:pt x="530286" y="57150"/>
                    <a:pt x="666750" y="193614"/>
                    <a:pt x="666750" y="361950"/>
                  </a:cubicBezTo>
                  <a:cubicBezTo>
                    <a:pt x="666750" y="530286"/>
                    <a:pt x="530286" y="666750"/>
                    <a:pt x="361950" y="666750"/>
                  </a:cubicBezTo>
                  <a:cubicBezTo>
                    <a:pt x="193614" y="666750"/>
                    <a:pt x="57150" y="530286"/>
                    <a:pt x="57150" y="361950"/>
                  </a:cubicBezTo>
                  <a:close/>
                </a:path>
              </a:pathLst>
            </a:custGeom>
            <a:grpFill/>
            <a:ln w="9525" cap="flat">
              <a:noFill/>
              <a:prstDash val="solid"/>
              <a:miter/>
            </a:ln>
          </p:spPr>
          <p:txBody>
            <a:bodyPr rtlCol="0" anchor="ctr"/>
            <a:lstStyle/>
            <a:p>
              <a:endParaRPr lang="it-IT" sz="1013"/>
            </a:p>
          </p:txBody>
        </p:sp>
      </p:grpSp>
      <p:grpSp>
        <p:nvGrpSpPr>
          <p:cNvPr id="1849" name="Elemento grafico 1770" descr="Lampadina e matita">
            <a:extLst>
              <a:ext uri="{FF2B5EF4-FFF2-40B4-BE49-F238E27FC236}">
                <a16:creationId xmlns:a16="http://schemas.microsoft.com/office/drawing/2014/main" id="{715F9920-D96F-E640-B667-0EB8F0BF2734}"/>
              </a:ext>
            </a:extLst>
          </p:cNvPr>
          <p:cNvGrpSpPr/>
          <p:nvPr/>
        </p:nvGrpSpPr>
        <p:grpSpPr>
          <a:xfrm>
            <a:off x="6443445" y="3570243"/>
            <a:ext cx="264406" cy="264406"/>
            <a:chOff x="7589815" y="7374733"/>
            <a:chExt cx="914400" cy="914400"/>
          </a:xfrm>
          <a:solidFill>
            <a:schemeClr val="accent3"/>
          </a:solidFill>
        </p:grpSpPr>
        <p:sp>
          <p:nvSpPr>
            <p:cNvPr id="1850" name="Figura a mano libera 1849">
              <a:extLst>
                <a:ext uri="{FF2B5EF4-FFF2-40B4-BE49-F238E27FC236}">
                  <a16:creationId xmlns:a16="http://schemas.microsoft.com/office/drawing/2014/main" id="{2DB391D4-07FE-5E44-96C2-53D1AD5410E6}"/>
                </a:ext>
              </a:extLst>
            </p:cNvPr>
            <p:cNvSpPr/>
            <p:nvPr/>
          </p:nvSpPr>
          <p:spPr>
            <a:xfrm>
              <a:off x="7799365" y="7984333"/>
              <a:ext cx="247650" cy="57150"/>
            </a:xfrm>
            <a:custGeom>
              <a:avLst/>
              <a:gdLst>
                <a:gd name="connsiteX0" fmla="*/ 219075 w 247650"/>
                <a:gd name="connsiteY0" fmla="*/ 0 h 57150"/>
                <a:gd name="connsiteX1" fmla="*/ 28575 w 247650"/>
                <a:gd name="connsiteY1" fmla="*/ 0 h 57150"/>
                <a:gd name="connsiteX2" fmla="*/ 0 w 247650"/>
                <a:gd name="connsiteY2" fmla="*/ 28575 h 57150"/>
                <a:gd name="connsiteX3" fmla="*/ 28575 w 247650"/>
                <a:gd name="connsiteY3" fmla="*/ 57150 h 57150"/>
                <a:gd name="connsiteX4" fmla="*/ 219075 w 247650"/>
                <a:gd name="connsiteY4" fmla="*/ 57150 h 57150"/>
                <a:gd name="connsiteX5" fmla="*/ 247650 w 247650"/>
                <a:gd name="connsiteY5" fmla="*/ 28575 h 57150"/>
                <a:gd name="connsiteX6" fmla="*/ 2190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19075" y="0"/>
                  </a:moveTo>
                  <a:lnTo>
                    <a:pt x="28575" y="0"/>
                  </a:lnTo>
                  <a:cubicBezTo>
                    <a:pt x="12793" y="0"/>
                    <a:pt x="0" y="12793"/>
                    <a:pt x="0" y="28575"/>
                  </a:cubicBezTo>
                  <a:cubicBezTo>
                    <a:pt x="0" y="44357"/>
                    <a:pt x="12793" y="57150"/>
                    <a:pt x="28575" y="57150"/>
                  </a:cubicBezTo>
                  <a:lnTo>
                    <a:pt x="219075" y="57150"/>
                  </a:lnTo>
                  <a:cubicBezTo>
                    <a:pt x="234857" y="57150"/>
                    <a:pt x="247650" y="44357"/>
                    <a:pt x="247650" y="28575"/>
                  </a:cubicBezTo>
                  <a:cubicBezTo>
                    <a:pt x="247650" y="12793"/>
                    <a:pt x="234857" y="0"/>
                    <a:pt x="219075" y="0"/>
                  </a:cubicBezTo>
                  <a:close/>
                </a:path>
              </a:pathLst>
            </a:custGeom>
            <a:grpFill/>
            <a:ln w="9525" cap="flat">
              <a:noFill/>
              <a:prstDash val="solid"/>
              <a:miter/>
            </a:ln>
          </p:spPr>
          <p:txBody>
            <a:bodyPr rtlCol="0" anchor="ctr"/>
            <a:lstStyle/>
            <a:p>
              <a:endParaRPr lang="it-IT" sz="1013"/>
            </a:p>
          </p:txBody>
        </p:sp>
        <p:sp>
          <p:nvSpPr>
            <p:cNvPr id="1851" name="Figura a mano libera 1850">
              <a:extLst>
                <a:ext uri="{FF2B5EF4-FFF2-40B4-BE49-F238E27FC236}">
                  <a16:creationId xmlns:a16="http://schemas.microsoft.com/office/drawing/2014/main" id="{CA28A274-51F8-1541-8A53-164AD823C10C}"/>
                </a:ext>
              </a:extLst>
            </p:cNvPr>
            <p:cNvSpPr/>
            <p:nvPr/>
          </p:nvSpPr>
          <p:spPr>
            <a:xfrm>
              <a:off x="7799365" y="8079583"/>
              <a:ext cx="247650" cy="57150"/>
            </a:xfrm>
            <a:custGeom>
              <a:avLst/>
              <a:gdLst>
                <a:gd name="connsiteX0" fmla="*/ 219075 w 247650"/>
                <a:gd name="connsiteY0" fmla="*/ 0 h 57150"/>
                <a:gd name="connsiteX1" fmla="*/ 28575 w 247650"/>
                <a:gd name="connsiteY1" fmla="*/ 0 h 57150"/>
                <a:gd name="connsiteX2" fmla="*/ 0 w 247650"/>
                <a:gd name="connsiteY2" fmla="*/ 28575 h 57150"/>
                <a:gd name="connsiteX3" fmla="*/ 28575 w 247650"/>
                <a:gd name="connsiteY3" fmla="*/ 57150 h 57150"/>
                <a:gd name="connsiteX4" fmla="*/ 219075 w 247650"/>
                <a:gd name="connsiteY4" fmla="*/ 57150 h 57150"/>
                <a:gd name="connsiteX5" fmla="*/ 247650 w 247650"/>
                <a:gd name="connsiteY5" fmla="*/ 28575 h 57150"/>
                <a:gd name="connsiteX6" fmla="*/ 2190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19075" y="0"/>
                  </a:moveTo>
                  <a:lnTo>
                    <a:pt x="28575" y="0"/>
                  </a:lnTo>
                  <a:cubicBezTo>
                    <a:pt x="12793" y="0"/>
                    <a:pt x="0" y="12793"/>
                    <a:pt x="0" y="28575"/>
                  </a:cubicBezTo>
                  <a:cubicBezTo>
                    <a:pt x="0" y="44357"/>
                    <a:pt x="12793" y="57150"/>
                    <a:pt x="28575" y="57150"/>
                  </a:cubicBezTo>
                  <a:lnTo>
                    <a:pt x="219075" y="57150"/>
                  </a:lnTo>
                  <a:cubicBezTo>
                    <a:pt x="234857" y="57150"/>
                    <a:pt x="247650" y="44357"/>
                    <a:pt x="247650" y="28575"/>
                  </a:cubicBezTo>
                  <a:cubicBezTo>
                    <a:pt x="247650" y="12793"/>
                    <a:pt x="234857" y="0"/>
                    <a:pt x="219075" y="0"/>
                  </a:cubicBezTo>
                  <a:close/>
                </a:path>
              </a:pathLst>
            </a:custGeom>
            <a:grpFill/>
            <a:ln w="9525" cap="flat">
              <a:noFill/>
              <a:prstDash val="solid"/>
              <a:miter/>
            </a:ln>
          </p:spPr>
          <p:txBody>
            <a:bodyPr rtlCol="0" anchor="ctr"/>
            <a:lstStyle/>
            <a:p>
              <a:endParaRPr lang="it-IT" sz="1013"/>
            </a:p>
          </p:txBody>
        </p:sp>
        <p:sp>
          <p:nvSpPr>
            <p:cNvPr id="1852" name="Figura a mano libera 1851">
              <a:extLst>
                <a:ext uri="{FF2B5EF4-FFF2-40B4-BE49-F238E27FC236}">
                  <a16:creationId xmlns:a16="http://schemas.microsoft.com/office/drawing/2014/main" id="{2BCD26A3-CC2B-1C4C-B505-83D674B10802}"/>
                </a:ext>
              </a:extLst>
            </p:cNvPr>
            <p:cNvSpPr/>
            <p:nvPr/>
          </p:nvSpPr>
          <p:spPr>
            <a:xfrm>
              <a:off x="7861278" y="8174833"/>
              <a:ext cx="123825" cy="57150"/>
            </a:xfrm>
            <a:custGeom>
              <a:avLst/>
              <a:gdLst>
                <a:gd name="connsiteX0" fmla="*/ 61913 w 123825"/>
                <a:gd name="connsiteY0" fmla="*/ 57150 h 57150"/>
                <a:gd name="connsiteX1" fmla="*/ 123825 w 123825"/>
                <a:gd name="connsiteY1" fmla="*/ 0 h 57150"/>
                <a:gd name="connsiteX2" fmla="*/ 0 w 123825"/>
                <a:gd name="connsiteY2" fmla="*/ 0 h 57150"/>
                <a:gd name="connsiteX3" fmla="*/ 61913 w 1238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23825" h="57150">
                  <a:moveTo>
                    <a:pt x="61913" y="57150"/>
                  </a:moveTo>
                  <a:cubicBezTo>
                    <a:pt x="94311" y="57200"/>
                    <a:pt x="121287" y="32299"/>
                    <a:pt x="123825" y="0"/>
                  </a:cubicBezTo>
                  <a:lnTo>
                    <a:pt x="0" y="0"/>
                  </a:lnTo>
                  <a:cubicBezTo>
                    <a:pt x="2627" y="32256"/>
                    <a:pt x="29549" y="57108"/>
                    <a:pt x="61913" y="57150"/>
                  </a:cubicBezTo>
                  <a:close/>
                </a:path>
              </a:pathLst>
            </a:custGeom>
            <a:grpFill/>
            <a:ln w="9525" cap="flat">
              <a:noFill/>
              <a:prstDash val="solid"/>
              <a:miter/>
            </a:ln>
          </p:spPr>
          <p:txBody>
            <a:bodyPr rtlCol="0" anchor="ctr"/>
            <a:lstStyle/>
            <a:p>
              <a:endParaRPr lang="it-IT" sz="1013"/>
            </a:p>
          </p:txBody>
        </p:sp>
        <p:sp>
          <p:nvSpPr>
            <p:cNvPr id="1853" name="Figura a mano libera 1852">
              <a:extLst>
                <a:ext uri="{FF2B5EF4-FFF2-40B4-BE49-F238E27FC236}">
                  <a16:creationId xmlns:a16="http://schemas.microsoft.com/office/drawing/2014/main" id="{A4AE958C-E31D-BD4C-B2BD-372DC82E6D3F}"/>
                </a:ext>
              </a:extLst>
            </p:cNvPr>
            <p:cNvSpPr/>
            <p:nvPr/>
          </p:nvSpPr>
          <p:spPr>
            <a:xfrm>
              <a:off x="7675540" y="7431883"/>
              <a:ext cx="790575" cy="514350"/>
            </a:xfrm>
            <a:custGeom>
              <a:avLst/>
              <a:gdLst>
                <a:gd name="connsiteX0" fmla="*/ 576929 w 790575"/>
                <a:gd name="connsiteY0" fmla="*/ 267462 h 514350"/>
                <a:gd name="connsiteX1" fmla="*/ 406527 w 790575"/>
                <a:gd name="connsiteY1" fmla="*/ 353187 h 514350"/>
                <a:gd name="connsiteX2" fmla="*/ 406527 w 790575"/>
                <a:gd name="connsiteY2" fmla="*/ 353187 h 514350"/>
                <a:gd name="connsiteX3" fmla="*/ 392335 w 790575"/>
                <a:gd name="connsiteY3" fmla="*/ 371475 h 514350"/>
                <a:gd name="connsiteX4" fmla="*/ 336614 w 790575"/>
                <a:gd name="connsiteY4" fmla="*/ 457200 h 514350"/>
                <a:gd name="connsiteX5" fmla="*/ 158687 w 790575"/>
                <a:gd name="connsiteY5" fmla="*/ 457200 h 514350"/>
                <a:gd name="connsiteX6" fmla="*/ 102965 w 790575"/>
                <a:gd name="connsiteY6" fmla="*/ 371475 h 514350"/>
                <a:gd name="connsiteX7" fmla="*/ 70771 w 790575"/>
                <a:gd name="connsiteY7" fmla="*/ 319088 h 514350"/>
                <a:gd name="connsiteX8" fmla="*/ 57150 w 790575"/>
                <a:gd name="connsiteY8" fmla="*/ 252413 h 514350"/>
                <a:gd name="connsiteX9" fmla="*/ 57150 w 790575"/>
                <a:gd name="connsiteY9" fmla="*/ 245269 h 514350"/>
                <a:gd name="connsiteX10" fmla="*/ 247650 w 790575"/>
                <a:gd name="connsiteY10" fmla="*/ 57150 h 514350"/>
                <a:gd name="connsiteX11" fmla="*/ 247650 w 790575"/>
                <a:gd name="connsiteY11" fmla="*/ 57150 h 514350"/>
                <a:gd name="connsiteX12" fmla="*/ 438150 w 790575"/>
                <a:gd name="connsiteY12" fmla="*/ 245269 h 514350"/>
                <a:gd name="connsiteX13" fmla="*/ 438150 w 790575"/>
                <a:gd name="connsiteY13" fmla="*/ 245269 h 514350"/>
                <a:gd name="connsiteX14" fmla="*/ 438150 w 790575"/>
                <a:gd name="connsiteY14" fmla="*/ 246983 h 514350"/>
                <a:gd name="connsiteX15" fmla="*/ 466725 w 790575"/>
                <a:gd name="connsiteY15" fmla="*/ 275558 h 514350"/>
                <a:gd name="connsiteX16" fmla="*/ 495300 w 790575"/>
                <a:gd name="connsiteY16" fmla="*/ 246983 h 514350"/>
                <a:gd name="connsiteX17" fmla="*/ 495300 w 790575"/>
                <a:gd name="connsiteY17" fmla="*/ 246983 h 514350"/>
                <a:gd name="connsiteX18" fmla="*/ 495300 w 790575"/>
                <a:gd name="connsiteY18" fmla="*/ 246983 h 514350"/>
                <a:gd name="connsiteX19" fmla="*/ 247650 w 790575"/>
                <a:gd name="connsiteY19" fmla="*/ 0 h 514350"/>
                <a:gd name="connsiteX20" fmla="*/ 247650 w 790575"/>
                <a:gd name="connsiteY20" fmla="*/ 0 h 514350"/>
                <a:gd name="connsiteX21" fmla="*/ 0 w 790575"/>
                <a:gd name="connsiteY21" fmla="*/ 244793 h 514350"/>
                <a:gd name="connsiteX22" fmla="*/ 0 w 790575"/>
                <a:gd name="connsiteY22" fmla="*/ 253365 h 514350"/>
                <a:gd name="connsiteX23" fmla="*/ 17240 w 790575"/>
                <a:gd name="connsiteY23" fmla="*/ 339090 h 514350"/>
                <a:gd name="connsiteX24" fmla="*/ 60293 w 790575"/>
                <a:gd name="connsiteY24" fmla="*/ 409575 h 514350"/>
                <a:gd name="connsiteX25" fmla="*/ 118301 w 790575"/>
                <a:gd name="connsiteY25" fmla="*/ 503777 h 514350"/>
                <a:gd name="connsiteX26" fmla="*/ 135350 w 790575"/>
                <a:gd name="connsiteY26" fmla="*/ 514350 h 514350"/>
                <a:gd name="connsiteX27" fmla="*/ 359950 w 790575"/>
                <a:gd name="connsiteY27" fmla="*/ 514350 h 514350"/>
                <a:gd name="connsiteX28" fmla="*/ 377000 w 790575"/>
                <a:gd name="connsiteY28" fmla="*/ 503777 h 514350"/>
                <a:gd name="connsiteX29" fmla="*/ 435007 w 790575"/>
                <a:gd name="connsiteY29" fmla="*/ 409575 h 514350"/>
                <a:gd name="connsiteX30" fmla="*/ 457772 w 790575"/>
                <a:gd name="connsiteY30" fmla="*/ 378905 h 514350"/>
                <a:gd name="connsiteX31" fmla="*/ 577596 w 790575"/>
                <a:gd name="connsiteY31" fmla="*/ 439293 h 514350"/>
                <a:gd name="connsiteX32" fmla="*/ 790575 w 790575"/>
                <a:gd name="connsiteY32" fmla="*/ 439293 h 514350"/>
                <a:gd name="connsiteX33" fmla="*/ 790575 w 790575"/>
                <a:gd name="connsiteY33" fmla="*/ 266700 h 514350"/>
                <a:gd name="connsiteX34" fmla="*/ 587026 w 790575"/>
                <a:gd name="connsiteY34" fmla="*/ 401574 h 514350"/>
                <a:gd name="connsiteX35" fmla="*/ 510826 w 790575"/>
                <a:gd name="connsiteY35" fmla="*/ 363474 h 514350"/>
                <a:gd name="connsiteX36" fmla="*/ 510826 w 790575"/>
                <a:gd name="connsiteY36" fmla="*/ 342900 h 514350"/>
                <a:gd name="connsiteX37" fmla="*/ 587026 w 790575"/>
                <a:gd name="connsiteY37" fmla="*/ 304800 h 514350"/>
                <a:gd name="connsiteX38" fmla="*/ 634651 w 790575"/>
                <a:gd name="connsiteY38" fmla="*/ 354044 h 514350"/>
                <a:gd name="connsiteX39" fmla="*/ 587026 w 790575"/>
                <a:gd name="connsiteY39" fmla="*/ 40157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0575" h="514350">
                  <a:moveTo>
                    <a:pt x="576929" y="267462"/>
                  </a:moveTo>
                  <a:lnTo>
                    <a:pt x="406527" y="353187"/>
                  </a:lnTo>
                  <a:lnTo>
                    <a:pt x="406527" y="353187"/>
                  </a:lnTo>
                  <a:cubicBezTo>
                    <a:pt x="402207" y="359591"/>
                    <a:pt x="397466" y="365700"/>
                    <a:pt x="392335" y="371475"/>
                  </a:cubicBezTo>
                  <a:cubicBezTo>
                    <a:pt x="370512" y="397802"/>
                    <a:pt x="351813" y="426569"/>
                    <a:pt x="336614" y="457200"/>
                  </a:cubicBezTo>
                  <a:lnTo>
                    <a:pt x="158687" y="457200"/>
                  </a:lnTo>
                  <a:cubicBezTo>
                    <a:pt x="143522" y="426549"/>
                    <a:pt x="124820" y="397777"/>
                    <a:pt x="102965" y="371475"/>
                  </a:cubicBezTo>
                  <a:cubicBezTo>
                    <a:pt x="89221" y="356053"/>
                    <a:pt x="78320" y="338317"/>
                    <a:pt x="70771" y="319088"/>
                  </a:cubicBezTo>
                  <a:cubicBezTo>
                    <a:pt x="62592" y="297764"/>
                    <a:pt x="57989" y="275235"/>
                    <a:pt x="57150" y="252413"/>
                  </a:cubicBezTo>
                  <a:lnTo>
                    <a:pt x="57150" y="245269"/>
                  </a:lnTo>
                  <a:cubicBezTo>
                    <a:pt x="59062" y="141249"/>
                    <a:pt x="143615" y="57753"/>
                    <a:pt x="247650" y="57150"/>
                  </a:cubicBezTo>
                  <a:lnTo>
                    <a:pt x="247650" y="57150"/>
                  </a:lnTo>
                  <a:cubicBezTo>
                    <a:pt x="351686" y="57753"/>
                    <a:pt x="436238" y="141249"/>
                    <a:pt x="438150" y="245269"/>
                  </a:cubicBezTo>
                  <a:lnTo>
                    <a:pt x="438150" y="245269"/>
                  </a:lnTo>
                  <a:cubicBezTo>
                    <a:pt x="438150" y="245840"/>
                    <a:pt x="438150" y="246412"/>
                    <a:pt x="438150" y="246983"/>
                  </a:cubicBezTo>
                  <a:cubicBezTo>
                    <a:pt x="438150" y="262765"/>
                    <a:pt x="450943" y="275558"/>
                    <a:pt x="466725" y="275558"/>
                  </a:cubicBezTo>
                  <a:cubicBezTo>
                    <a:pt x="482507" y="275558"/>
                    <a:pt x="495300" y="262765"/>
                    <a:pt x="495300" y="246983"/>
                  </a:cubicBezTo>
                  <a:lnTo>
                    <a:pt x="495300" y="246983"/>
                  </a:lnTo>
                  <a:lnTo>
                    <a:pt x="495300" y="246983"/>
                  </a:lnTo>
                  <a:cubicBezTo>
                    <a:pt x="492900" y="111326"/>
                    <a:pt x="383313" y="2035"/>
                    <a:pt x="247650" y="0"/>
                  </a:cubicBezTo>
                  <a:lnTo>
                    <a:pt x="247650" y="0"/>
                  </a:lnTo>
                  <a:cubicBezTo>
                    <a:pt x="112384" y="958"/>
                    <a:pt x="2527" y="109547"/>
                    <a:pt x="0" y="244793"/>
                  </a:cubicBezTo>
                  <a:lnTo>
                    <a:pt x="0" y="253365"/>
                  </a:lnTo>
                  <a:cubicBezTo>
                    <a:pt x="946" y="282699"/>
                    <a:pt x="6772" y="311670"/>
                    <a:pt x="17240" y="339090"/>
                  </a:cubicBezTo>
                  <a:cubicBezTo>
                    <a:pt x="27281" y="364961"/>
                    <a:pt x="41860" y="388831"/>
                    <a:pt x="60293" y="409575"/>
                  </a:cubicBezTo>
                  <a:cubicBezTo>
                    <a:pt x="82963" y="434340"/>
                    <a:pt x="107918" y="482441"/>
                    <a:pt x="118301" y="503777"/>
                  </a:cubicBezTo>
                  <a:cubicBezTo>
                    <a:pt x="121517" y="510251"/>
                    <a:pt x="128122" y="514346"/>
                    <a:pt x="135350" y="514350"/>
                  </a:cubicBezTo>
                  <a:lnTo>
                    <a:pt x="359950" y="514350"/>
                  </a:lnTo>
                  <a:cubicBezTo>
                    <a:pt x="367178" y="514346"/>
                    <a:pt x="373783" y="510251"/>
                    <a:pt x="377000" y="503777"/>
                  </a:cubicBezTo>
                  <a:cubicBezTo>
                    <a:pt x="387477" y="482441"/>
                    <a:pt x="412337" y="434340"/>
                    <a:pt x="435007" y="409575"/>
                  </a:cubicBezTo>
                  <a:cubicBezTo>
                    <a:pt x="443461" y="400023"/>
                    <a:pt x="451077" y="389762"/>
                    <a:pt x="457772" y="378905"/>
                  </a:cubicBezTo>
                  <a:lnTo>
                    <a:pt x="577596" y="439293"/>
                  </a:lnTo>
                  <a:lnTo>
                    <a:pt x="790575" y="439293"/>
                  </a:lnTo>
                  <a:lnTo>
                    <a:pt x="790575" y="266700"/>
                  </a:lnTo>
                  <a:close/>
                  <a:moveTo>
                    <a:pt x="587026" y="401574"/>
                  </a:moveTo>
                  <a:lnTo>
                    <a:pt x="510826" y="363474"/>
                  </a:lnTo>
                  <a:lnTo>
                    <a:pt x="510826" y="342900"/>
                  </a:lnTo>
                  <a:lnTo>
                    <a:pt x="587026" y="304800"/>
                  </a:lnTo>
                  <a:cubicBezTo>
                    <a:pt x="613588" y="305673"/>
                    <a:pt x="634665" y="327468"/>
                    <a:pt x="634651" y="354044"/>
                  </a:cubicBezTo>
                  <a:cubicBezTo>
                    <a:pt x="634598" y="380309"/>
                    <a:pt x="613291" y="401574"/>
                    <a:pt x="587026" y="401574"/>
                  </a:cubicBezTo>
                  <a:close/>
                </a:path>
              </a:pathLst>
            </a:custGeom>
            <a:grpFill/>
            <a:ln w="9525" cap="flat">
              <a:noFill/>
              <a:prstDash val="solid"/>
              <a:miter/>
            </a:ln>
          </p:spPr>
          <p:txBody>
            <a:bodyPr rtlCol="0" anchor="ctr"/>
            <a:lstStyle/>
            <a:p>
              <a:endParaRPr lang="it-IT" sz="1013"/>
            </a:p>
          </p:txBody>
        </p:sp>
      </p:grpSp>
      <p:grpSp>
        <p:nvGrpSpPr>
          <p:cNvPr id="1854" name="Elemento grafico 1772" descr="Lampadina e ingranaggio">
            <a:extLst>
              <a:ext uri="{FF2B5EF4-FFF2-40B4-BE49-F238E27FC236}">
                <a16:creationId xmlns:a16="http://schemas.microsoft.com/office/drawing/2014/main" id="{631A519D-CF57-B94E-BD26-B2562C5A70F9}"/>
              </a:ext>
            </a:extLst>
          </p:cNvPr>
          <p:cNvGrpSpPr/>
          <p:nvPr/>
        </p:nvGrpSpPr>
        <p:grpSpPr>
          <a:xfrm>
            <a:off x="6897634" y="3570243"/>
            <a:ext cx="264406" cy="264406"/>
            <a:chOff x="7739815" y="7524733"/>
            <a:chExt cx="914400" cy="914400"/>
          </a:xfrm>
          <a:solidFill>
            <a:schemeClr val="accent3"/>
          </a:solidFill>
        </p:grpSpPr>
        <p:sp>
          <p:nvSpPr>
            <p:cNvPr id="1855" name="Figura a mano libera 1854">
              <a:extLst>
                <a:ext uri="{FF2B5EF4-FFF2-40B4-BE49-F238E27FC236}">
                  <a16:creationId xmlns:a16="http://schemas.microsoft.com/office/drawing/2014/main" id="{3474A18C-2811-684F-89B8-8C8D4F9A9033}"/>
                </a:ext>
              </a:extLst>
            </p:cNvPr>
            <p:cNvSpPr/>
            <p:nvPr/>
          </p:nvSpPr>
          <p:spPr>
            <a:xfrm>
              <a:off x="8079286" y="7833153"/>
              <a:ext cx="209550" cy="209550"/>
            </a:xfrm>
            <a:custGeom>
              <a:avLst/>
              <a:gdLst>
                <a:gd name="connsiteX0" fmla="*/ 187547 w 209550"/>
                <a:gd name="connsiteY0" fmla="*/ 64675 h 209550"/>
                <a:gd name="connsiteX1" fmla="*/ 195644 w 209550"/>
                <a:gd name="connsiteY1" fmla="*/ 40672 h 209550"/>
                <a:gd name="connsiteX2" fmla="*/ 177355 w 209550"/>
                <a:gd name="connsiteY2" fmla="*/ 22384 h 209550"/>
                <a:gd name="connsiteX3" fmla="*/ 153353 w 209550"/>
                <a:gd name="connsiteY3" fmla="*/ 30480 h 209550"/>
                <a:gd name="connsiteX4" fmla="*/ 133541 w 209550"/>
                <a:gd name="connsiteY4" fmla="*/ 22384 h 209550"/>
                <a:gd name="connsiteX5" fmla="*/ 122301 w 209550"/>
                <a:gd name="connsiteY5" fmla="*/ 0 h 209550"/>
                <a:gd name="connsiteX6" fmla="*/ 96774 w 209550"/>
                <a:gd name="connsiteY6" fmla="*/ 0 h 209550"/>
                <a:gd name="connsiteX7" fmla="*/ 85439 w 209550"/>
                <a:gd name="connsiteY7" fmla="*/ 22479 h 209550"/>
                <a:gd name="connsiteX8" fmla="*/ 65532 w 209550"/>
                <a:gd name="connsiteY8" fmla="*/ 30575 h 209550"/>
                <a:gd name="connsiteX9" fmla="*/ 41529 w 209550"/>
                <a:gd name="connsiteY9" fmla="*/ 22479 h 209550"/>
                <a:gd name="connsiteX10" fmla="*/ 23241 w 209550"/>
                <a:gd name="connsiteY10" fmla="*/ 40767 h 209550"/>
                <a:gd name="connsiteX11" fmla="*/ 30861 w 209550"/>
                <a:gd name="connsiteY11" fmla="*/ 64770 h 209550"/>
                <a:gd name="connsiteX12" fmla="*/ 22479 w 209550"/>
                <a:gd name="connsiteY12" fmla="*/ 84582 h 209550"/>
                <a:gd name="connsiteX13" fmla="*/ 0 w 209550"/>
                <a:gd name="connsiteY13" fmla="*/ 95821 h 209550"/>
                <a:gd name="connsiteX14" fmla="*/ 0 w 209550"/>
                <a:gd name="connsiteY14" fmla="*/ 120968 h 209550"/>
                <a:gd name="connsiteX15" fmla="*/ 22479 w 209550"/>
                <a:gd name="connsiteY15" fmla="*/ 132302 h 209550"/>
                <a:gd name="connsiteX16" fmla="*/ 30575 w 209550"/>
                <a:gd name="connsiteY16" fmla="*/ 152114 h 209550"/>
                <a:gd name="connsiteX17" fmla="*/ 22479 w 209550"/>
                <a:gd name="connsiteY17" fmla="*/ 176117 h 209550"/>
                <a:gd name="connsiteX18" fmla="*/ 41529 w 209550"/>
                <a:gd name="connsiteY18" fmla="*/ 194405 h 209550"/>
                <a:gd name="connsiteX19" fmla="*/ 65532 w 209550"/>
                <a:gd name="connsiteY19" fmla="*/ 186214 h 209550"/>
                <a:gd name="connsiteX20" fmla="*/ 85344 w 209550"/>
                <a:gd name="connsiteY20" fmla="*/ 194405 h 209550"/>
                <a:gd name="connsiteX21" fmla="*/ 96583 w 209550"/>
                <a:gd name="connsiteY21" fmla="*/ 216789 h 209550"/>
                <a:gd name="connsiteX22" fmla="*/ 122111 w 209550"/>
                <a:gd name="connsiteY22" fmla="*/ 216789 h 209550"/>
                <a:gd name="connsiteX23" fmla="*/ 133445 w 209550"/>
                <a:gd name="connsiteY23" fmla="*/ 194786 h 209550"/>
                <a:gd name="connsiteX24" fmla="*/ 152972 w 209550"/>
                <a:gd name="connsiteY24" fmla="*/ 186880 h 209550"/>
                <a:gd name="connsiteX25" fmla="*/ 176879 w 209550"/>
                <a:gd name="connsiteY25" fmla="*/ 195072 h 209550"/>
                <a:gd name="connsiteX26" fmla="*/ 195167 w 209550"/>
                <a:gd name="connsiteY26" fmla="*/ 176689 h 209550"/>
                <a:gd name="connsiteX27" fmla="*/ 187071 w 209550"/>
                <a:gd name="connsiteY27" fmla="*/ 152781 h 209550"/>
                <a:gd name="connsiteX28" fmla="*/ 195739 w 209550"/>
                <a:gd name="connsiteY28" fmla="*/ 132874 h 209550"/>
                <a:gd name="connsiteX29" fmla="*/ 218123 w 209550"/>
                <a:gd name="connsiteY29" fmla="*/ 121634 h 209550"/>
                <a:gd name="connsiteX30" fmla="*/ 218123 w 209550"/>
                <a:gd name="connsiteY30" fmla="*/ 95821 h 209550"/>
                <a:gd name="connsiteX31" fmla="*/ 195644 w 209550"/>
                <a:gd name="connsiteY31" fmla="*/ 84487 h 209550"/>
                <a:gd name="connsiteX32" fmla="*/ 187547 w 209550"/>
                <a:gd name="connsiteY32" fmla="*/ 64675 h 209550"/>
                <a:gd name="connsiteX33" fmla="*/ 109442 w 209550"/>
                <a:gd name="connsiteY33" fmla="*/ 146875 h 209550"/>
                <a:gd name="connsiteX34" fmla="*/ 71342 w 209550"/>
                <a:gd name="connsiteY34" fmla="*/ 108775 h 209550"/>
                <a:gd name="connsiteX35" fmla="*/ 109442 w 209550"/>
                <a:gd name="connsiteY35" fmla="*/ 70675 h 209550"/>
                <a:gd name="connsiteX36" fmla="*/ 147542 w 209550"/>
                <a:gd name="connsiteY36" fmla="*/ 108775 h 209550"/>
                <a:gd name="connsiteX37" fmla="*/ 109442 w 209550"/>
                <a:gd name="connsiteY37" fmla="*/ 14687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9550" h="209550">
                  <a:moveTo>
                    <a:pt x="187547" y="64675"/>
                  </a:moveTo>
                  <a:lnTo>
                    <a:pt x="195644" y="40672"/>
                  </a:lnTo>
                  <a:lnTo>
                    <a:pt x="177355" y="22384"/>
                  </a:lnTo>
                  <a:lnTo>
                    <a:pt x="153353" y="30480"/>
                  </a:lnTo>
                  <a:cubicBezTo>
                    <a:pt x="147113" y="26964"/>
                    <a:pt x="140457" y="24244"/>
                    <a:pt x="133541" y="22384"/>
                  </a:cubicBezTo>
                  <a:lnTo>
                    <a:pt x="122301" y="0"/>
                  </a:lnTo>
                  <a:lnTo>
                    <a:pt x="96774" y="0"/>
                  </a:lnTo>
                  <a:lnTo>
                    <a:pt x="85439" y="22479"/>
                  </a:lnTo>
                  <a:cubicBezTo>
                    <a:pt x="78498" y="24356"/>
                    <a:pt x="71813" y="27075"/>
                    <a:pt x="65532" y="30575"/>
                  </a:cubicBezTo>
                  <a:lnTo>
                    <a:pt x="41529" y="22479"/>
                  </a:lnTo>
                  <a:lnTo>
                    <a:pt x="23241" y="40767"/>
                  </a:lnTo>
                  <a:lnTo>
                    <a:pt x="30861" y="64770"/>
                  </a:lnTo>
                  <a:cubicBezTo>
                    <a:pt x="27206" y="70976"/>
                    <a:pt x="24388" y="77637"/>
                    <a:pt x="22479" y="84582"/>
                  </a:cubicBezTo>
                  <a:lnTo>
                    <a:pt x="0" y="95821"/>
                  </a:lnTo>
                  <a:lnTo>
                    <a:pt x="0" y="120968"/>
                  </a:lnTo>
                  <a:lnTo>
                    <a:pt x="22479" y="132302"/>
                  </a:lnTo>
                  <a:cubicBezTo>
                    <a:pt x="24332" y="139221"/>
                    <a:pt x="27052" y="145878"/>
                    <a:pt x="30575" y="152114"/>
                  </a:cubicBezTo>
                  <a:lnTo>
                    <a:pt x="22479" y="176117"/>
                  </a:lnTo>
                  <a:lnTo>
                    <a:pt x="41529" y="194405"/>
                  </a:lnTo>
                  <a:lnTo>
                    <a:pt x="65532" y="186214"/>
                  </a:lnTo>
                  <a:cubicBezTo>
                    <a:pt x="71767" y="189763"/>
                    <a:pt x="78423" y="192515"/>
                    <a:pt x="85344" y="194405"/>
                  </a:cubicBezTo>
                  <a:lnTo>
                    <a:pt x="96583" y="216789"/>
                  </a:lnTo>
                  <a:lnTo>
                    <a:pt x="122111" y="216789"/>
                  </a:lnTo>
                  <a:lnTo>
                    <a:pt x="133445" y="194786"/>
                  </a:lnTo>
                  <a:cubicBezTo>
                    <a:pt x="140245" y="192937"/>
                    <a:pt x="146800" y="190283"/>
                    <a:pt x="152972" y="186880"/>
                  </a:cubicBezTo>
                  <a:lnTo>
                    <a:pt x="176879" y="195072"/>
                  </a:lnTo>
                  <a:lnTo>
                    <a:pt x="195167" y="176689"/>
                  </a:lnTo>
                  <a:lnTo>
                    <a:pt x="187071" y="152781"/>
                  </a:lnTo>
                  <a:cubicBezTo>
                    <a:pt x="190710" y="146497"/>
                    <a:pt x="193618" y="139818"/>
                    <a:pt x="195739" y="132874"/>
                  </a:cubicBezTo>
                  <a:lnTo>
                    <a:pt x="218123" y="121634"/>
                  </a:lnTo>
                  <a:lnTo>
                    <a:pt x="218123" y="95821"/>
                  </a:lnTo>
                  <a:lnTo>
                    <a:pt x="195644" y="84487"/>
                  </a:lnTo>
                  <a:cubicBezTo>
                    <a:pt x="193825" y="77556"/>
                    <a:pt x="191103" y="70896"/>
                    <a:pt x="187547" y="64675"/>
                  </a:cubicBezTo>
                  <a:close/>
                  <a:moveTo>
                    <a:pt x="109442" y="146875"/>
                  </a:moveTo>
                  <a:cubicBezTo>
                    <a:pt x="88401" y="146875"/>
                    <a:pt x="71342" y="129817"/>
                    <a:pt x="71342" y="108775"/>
                  </a:cubicBezTo>
                  <a:cubicBezTo>
                    <a:pt x="71342" y="87734"/>
                    <a:pt x="88401" y="70675"/>
                    <a:pt x="109442" y="70675"/>
                  </a:cubicBezTo>
                  <a:cubicBezTo>
                    <a:pt x="130356" y="70982"/>
                    <a:pt x="147236" y="87861"/>
                    <a:pt x="147542" y="108775"/>
                  </a:cubicBezTo>
                  <a:cubicBezTo>
                    <a:pt x="147542" y="129817"/>
                    <a:pt x="130484" y="146875"/>
                    <a:pt x="109442" y="146875"/>
                  </a:cubicBezTo>
                  <a:close/>
                </a:path>
              </a:pathLst>
            </a:custGeom>
            <a:grpFill/>
            <a:ln w="9525" cap="flat">
              <a:noFill/>
              <a:prstDash val="solid"/>
              <a:miter/>
            </a:ln>
          </p:spPr>
          <p:txBody>
            <a:bodyPr rtlCol="0" anchor="ctr"/>
            <a:lstStyle/>
            <a:p>
              <a:endParaRPr lang="it-IT" sz="1013"/>
            </a:p>
          </p:txBody>
        </p:sp>
        <p:sp>
          <p:nvSpPr>
            <p:cNvPr id="1856" name="Figura a mano libera 1855">
              <a:extLst>
                <a:ext uri="{FF2B5EF4-FFF2-40B4-BE49-F238E27FC236}">
                  <a16:creationId xmlns:a16="http://schemas.microsoft.com/office/drawing/2014/main" id="{541B6AAF-C6B8-EE46-977B-A6DE3A9118CB}"/>
                </a:ext>
              </a:extLst>
            </p:cNvPr>
            <p:cNvSpPr/>
            <p:nvPr/>
          </p:nvSpPr>
          <p:spPr>
            <a:xfrm>
              <a:off x="8080713" y="8237108"/>
              <a:ext cx="209550" cy="47625"/>
            </a:xfrm>
            <a:custGeom>
              <a:avLst/>
              <a:gdLst>
                <a:gd name="connsiteX0" fmla="*/ 189835 w 209550"/>
                <a:gd name="connsiteY0" fmla="*/ 0 h 47625"/>
                <a:gd name="connsiteX1" fmla="*/ 25910 w 209550"/>
                <a:gd name="connsiteY1" fmla="*/ 0 h 47625"/>
                <a:gd name="connsiteX2" fmla="*/ 48 w 209550"/>
                <a:gd name="connsiteY2" fmla="*/ 29098 h 47625"/>
                <a:gd name="connsiteX3" fmla="*/ 25910 w 209550"/>
                <a:gd name="connsiteY3" fmla="*/ 54959 h 47625"/>
                <a:gd name="connsiteX4" fmla="*/ 189835 w 209550"/>
                <a:gd name="connsiteY4" fmla="*/ 54959 h 47625"/>
                <a:gd name="connsiteX5" fmla="*/ 215696 w 209550"/>
                <a:gd name="connsiteY5" fmla="*/ 25861 h 47625"/>
                <a:gd name="connsiteX6" fmla="*/ 189835 w 209550"/>
                <a:gd name="connsiteY6"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7625">
                  <a:moveTo>
                    <a:pt x="189835" y="0"/>
                  </a:moveTo>
                  <a:lnTo>
                    <a:pt x="25910" y="0"/>
                  </a:lnTo>
                  <a:cubicBezTo>
                    <a:pt x="10734" y="894"/>
                    <a:pt x="-845" y="13922"/>
                    <a:pt x="48" y="29098"/>
                  </a:cubicBezTo>
                  <a:cubicBezTo>
                    <a:pt x="869" y="43027"/>
                    <a:pt x="11981" y="54139"/>
                    <a:pt x="25910" y="54959"/>
                  </a:cubicBezTo>
                  <a:lnTo>
                    <a:pt x="189835" y="54959"/>
                  </a:lnTo>
                  <a:cubicBezTo>
                    <a:pt x="205011" y="54065"/>
                    <a:pt x="216590" y="41037"/>
                    <a:pt x="215696" y="25861"/>
                  </a:cubicBezTo>
                  <a:cubicBezTo>
                    <a:pt x="214875" y="11932"/>
                    <a:pt x="203763" y="820"/>
                    <a:pt x="189835" y="0"/>
                  </a:cubicBezTo>
                  <a:close/>
                </a:path>
              </a:pathLst>
            </a:custGeom>
            <a:grpFill/>
            <a:ln w="9525" cap="flat">
              <a:noFill/>
              <a:prstDash val="solid"/>
              <a:miter/>
            </a:ln>
          </p:spPr>
          <p:txBody>
            <a:bodyPr rtlCol="0" anchor="ctr"/>
            <a:lstStyle/>
            <a:p>
              <a:endParaRPr lang="it-IT" sz="1013"/>
            </a:p>
          </p:txBody>
        </p:sp>
        <p:sp>
          <p:nvSpPr>
            <p:cNvPr id="1857" name="Figura a mano libera 1856">
              <a:extLst>
                <a:ext uri="{FF2B5EF4-FFF2-40B4-BE49-F238E27FC236}">
                  <a16:creationId xmlns:a16="http://schemas.microsoft.com/office/drawing/2014/main" id="{02297006-168A-F447-8655-57F562E03E38}"/>
                </a:ext>
              </a:extLst>
            </p:cNvPr>
            <p:cNvSpPr/>
            <p:nvPr/>
          </p:nvSpPr>
          <p:spPr>
            <a:xfrm>
              <a:off x="8129102" y="8330167"/>
              <a:ext cx="114300" cy="47625"/>
            </a:xfrm>
            <a:custGeom>
              <a:avLst/>
              <a:gdLst>
                <a:gd name="connsiteX0" fmla="*/ 59531 w 114300"/>
                <a:gd name="connsiteY0" fmla="*/ 54959 h 47625"/>
                <a:gd name="connsiteX1" fmla="*/ 118967 w 114300"/>
                <a:gd name="connsiteY1" fmla="*/ 0 h 47625"/>
                <a:gd name="connsiteX2" fmla="*/ 0 w 114300"/>
                <a:gd name="connsiteY2" fmla="*/ 0 h 47625"/>
                <a:gd name="connsiteX3" fmla="*/ 59531 w 114300"/>
                <a:gd name="connsiteY3" fmla="*/ 54959 h 47625"/>
              </a:gdLst>
              <a:ahLst/>
              <a:cxnLst>
                <a:cxn ang="0">
                  <a:pos x="connsiteX0" y="connsiteY0"/>
                </a:cxn>
                <a:cxn ang="0">
                  <a:pos x="connsiteX1" y="connsiteY1"/>
                </a:cxn>
                <a:cxn ang="0">
                  <a:pos x="connsiteX2" y="connsiteY2"/>
                </a:cxn>
                <a:cxn ang="0">
                  <a:pos x="connsiteX3" y="connsiteY3"/>
                </a:cxn>
              </a:cxnLst>
              <a:rect l="l" t="t" r="r" b="b"/>
              <a:pathLst>
                <a:path w="114300" h="47625">
                  <a:moveTo>
                    <a:pt x="59531" y="54959"/>
                  </a:moveTo>
                  <a:cubicBezTo>
                    <a:pt x="90631" y="54910"/>
                    <a:pt x="116487" y="31001"/>
                    <a:pt x="118967" y="0"/>
                  </a:cubicBezTo>
                  <a:lnTo>
                    <a:pt x="0" y="0"/>
                  </a:lnTo>
                  <a:cubicBezTo>
                    <a:pt x="2527" y="31016"/>
                    <a:pt x="28413" y="54914"/>
                    <a:pt x="59531" y="54959"/>
                  </a:cubicBezTo>
                  <a:close/>
                </a:path>
              </a:pathLst>
            </a:custGeom>
            <a:grpFill/>
            <a:ln w="9525" cap="flat">
              <a:noFill/>
              <a:prstDash val="solid"/>
              <a:miter/>
            </a:ln>
          </p:spPr>
          <p:txBody>
            <a:bodyPr rtlCol="0" anchor="ctr"/>
            <a:lstStyle/>
            <a:p>
              <a:endParaRPr lang="it-IT" sz="1013"/>
            </a:p>
          </p:txBody>
        </p:sp>
        <p:sp>
          <p:nvSpPr>
            <p:cNvPr id="1858" name="Figura a mano libera 1857">
              <a:extLst>
                <a:ext uri="{FF2B5EF4-FFF2-40B4-BE49-F238E27FC236}">
                  <a16:creationId xmlns:a16="http://schemas.microsoft.com/office/drawing/2014/main" id="{399877C9-8891-5D43-8A4E-6FCD2FEE5E5A}"/>
                </a:ext>
              </a:extLst>
            </p:cNvPr>
            <p:cNvSpPr/>
            <p:nvPr/>
          </p:nvSpPr>
          <p:spPr>
            <a:xfrm>
              <a:off x="7950222" y="7704946"/>
              <a:ext cx="466725" cy="485775"/>
            </a:xfrm>
            <a:custGeom>
              <a:avLst/>
              <a:gdLst>
                <a:gd name="connsiteX0" fmla="*/ 476250 w 466725"/>
                <a:gd name="connsiteY0" fmla="*/ 243364 h 485775"/>
                <a:gd name="connsiteX1" fmla="*/ 476250 w 466725"/>
                <a:gd name="connsiteY1" fmla="*/ 235172 h 485775"/>
                <a:gd name="connsiteX2" fmla="*/ 238125 w 466725"/>
                <a:gd name="connsiteY2" fmla="*/ 0 h 485775"/>
                <a:gd name="connsiteX3" fmla="*/ 238125 w 466725"/>
                <a:gd name="connsiteY3" fmla="*/ 0 h 485775"/>
                <a:gd name="connsiteX4" fmla="*/ 0 w 466725"/>
                <a:gd name="connsiteY4" fmla="*/ 235172 h 485775"/>
                <a:gd name="connsiteX5" fmla="*/ 0 w 466725"/>
                <a:gd name="connsiteY5" fmla="*/ 243364 h 485775"/>
                <a:gd name="connsiteX6" fmla="*/ 16573 w 466725"/>
                <a:gd name="connsiteY6" fmla="*/ 325755 h 485775"/>
                <a:gd name="connsiteX7" fmla="*/ 57912 w 466725"/>
                <a:gd name="connsiteY7" fmla="*/ 393478 h 485775"/>
                <a:gd name="connsiteX8" fmla="*/ 113633 w 466725"/>
                <a:gd name="connsiteY8" fmla="*/ 483965 h 485775"/>
                <a:gd name="connsiteX9" fmla="*/ 130016 w 466725"/>
                <a:gd name="connsiteY9" fmla="*/ 494062 h 485775"/>
                <a:gd name="connsiteX10" fmla="*/ 346234 w 466725"/>
                <a:gd name="connsiteY10" fmla="*/ 494062 h 485775"/>
                <a:gd name="connsiteX11" fmla="*/ 362617 w 466725"/>
                <a:gd name="connsiteY11" fmla="*/ 483965 h 485775"/>
                <a:gd name="connsiteX12" fmla="*/ 418338 w 466725"/>
                <a:gd name="connsiteY12" fmla="*/ 393478 h 485775"/>
                <a:gd name="connsiteX13" fmla="*/ 459676 w 466725"/>
                <a:gd name="connsiteY13" fmla="*/ 325755 h 485775"/>
                <a:gd name="connsiteX14" fmla="*/ 476250 w 466725"/>
                <a:gd name="connsiteY14" fmla="*/ 243364 h 485775"/>
                <a:gd name="connsiteX15" fmla="*/ 421386 w 466725"/>
                <a:gd name="connsiteY15" fmla="*/ 242507 h 485775"/>
                <a:gd name="connsiteX16" fmla="*/ 408718 w 466725"/>
                <a:gd name="connsiteY16" fmla="*/ 306515 h 485775"/>
                <a:gd name="connsiteX17" fmla="*/ 377857 w 466725"/>
                <a:gd name="connsiteY17" fmla="*/ 356807 h 485775"/>
                <a:gd name="connsiteX18" fmla="*/ 323850 w 466725"/>
                <a:gd name="connsiteY18" fmla="*/ 438912 h 485775"/>
                <a:gd name="connsiteX19" fmla="*/ 152400 w 466725"/>
                <a:gd name="connsiteY19" fmla="*/ 438912 h 485775"/>
                <a:gd name="connsiteX20" fmla="*/ 98870 w 466725"/>
                <a:gd name="connsiteY20" fmla="*/ 356521 h 485775"/>
                <a:gd name="connsiteX21" fmla="*/ 68008 w 466725"/>
                <a:gd name="connsiteY21" fmla="*/ 306229 h 485775"/>
                <a:gd name="connsiteX22" fmla="*/ 54864 w 466725"/>
                <a:gd name="connsiteY22" fmla="*/ 242221 h 485775"/>
                <a:gd name="connsiteX23" fmla="*/ 54864 w 466725"/>
                <a:gd name="connsiteY23" fmla="*/ 235363 h 485775"/>
                <a:gd name="connsiteX24" fmla="*/ 237839 w 466725"/>
                <a:gd name="connsiteY24" fmla="*/ 54388 h 485775"/>
                <a:gd name="connsiteX25" fmla="*/ 237839 w 466725"/>
                <a:gd name="connsiteY25" fmla="*/ 54388 h 485775"/>
                <a:gd name="connsiteX26" fmla="*/ 420814 w 466725"/>
                <a:gd name="connsiteY26" fmla="*/ 235363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6725" h="485775">
                  <a:moveTo>
                    <a:pt x="476250" y="243364"/>
                  </a:moveTo>
                  <a:lnTo>
                    <a:pt x="476250" y="235172"/>
                  </a:lnTo>
                  <a:cubicBezTo>
                    <a:pt x="473823" y="105160"/>
                    <a:pt x="368157" y="804"/>
                    <a:pt x="238125" y="0"/>
                  </a:cubicBezTo>
                  <a:lnTo>
                    <a:pt x="238125" y="0"/>
                  </a:lnTo>
                  <a:cubicBezTo>
                    <a:pt x="108093" y="804"/>
                    <a:pt x="2427" y="105160"/>
                    <a:pt x="0" y="235172"/>
                  </a:cubicBezTo>
                  <a:lnTo>
                    <a:pt x="0" y="243364"/>
                  </a:lnTo>
                  <a:cubicBezTo>
                    <a:pt x="871" y="271562"/>
                    <a:pt x="6473" y="299414"/>
                    <a:pt x="16573" y="325755"/>
                  </a:cubicBezTo>
                  <a:cubicBezTo>
                    <a:pt x="26214" y="350609"/>
                    <a:pt x="40213" y="373543"/>
                    <a:pt x="57912" y="393478"/>
                  </a:cubicBezTo>
                  <a:cubicBezTo>
                    <a:pt x="79724" y="417195"/>
                    <a:pt x="103537" y="463391"/>
                    <a:pt x="113633" y="483965"/>
                  </a:cubicBezTo>
                  <a:cubicBezTo>
                    <a:pt x="116721" y="490180"/>
                    <a:pt x="123076" y="494096"/>
                    <a:pt x="130016" y="494062"/>
                  </a:cubicBezTo>
                  <a:lnTo>
                    <a:pt x="346234" y="494062"/>
                  </a:lnTo>
                  <a:cubicBezTo>
                    <a:pt x="353174" y="494096"/>
                    <a:pt x="359529" y="490180"/>
                    <a:pt x="362617" y="483965"/>
                  </a:cubicBezTo>
                  <a:cubicBezTo>
                    <a:pt x="372713" y="463391"/>
                    <a:pt x="396526" y="417290"/>
                    <a:pt x="418338" y="393478"/>
                  </a:cubicBezTo>
                  <a:cubicBezTo>
                    <a:pt x="436037" y="373543"/>
                    <a:pt x="450036" y="350609"/>
                    <a:pt x="459676" y="325755"/>
                  </a:cubicBezTo>
                  <a:cubicBezTo>
                    <a:pt x="469777" y="299414"/>
                    <a:pt x="475379" y="271562"/>
                    <a:pt x="476250" y="243364"/>
                  </a:cubicBezTo>
                  <a:close/>
                  <a:moveTo>
                    <a:pt x="421386" y="242507"/>
                  </a:moveTo>
                  <a:cubicBezTo>
                    <a:pt x="420709" y="264394"/>
                    <a:pt x="416429" y="286020"/>
                    <a:pt x="408718" y="306515"/>
                  </a:cubicBezTo>
                  <a:cubicBezTo>
                    <a:pt x="401485" y="324971"/>
                    <a:pt x="391037" y="341999"/>
                    <a:pt x="377857" y="356807"/>
                  </a:cubicBezTo>
                  <a:cubicBezTo>
                    <a:pt x="356714" y="381975"/>
                    <a:pt x="338588" y="409531"/>
                    <a:pt x="323850" y="438912"/>
                  </a:cubicBezTo>
                  <a:lnTo>
                    <a:pt x="152400" y="438912"/>
                  </a:lnTo>
                  <a:cubicBezTo>
                    <a:pt x="137831" y="409455"/>
                    <a:pt x="119864" y="381803"/>
                    <a:pt x="98870" y="356521"/>
                  </a:cubicBezTo>
                  <a:cubicBezTo>
                    <a:pt x="85690" y="341713"/>
                    <a:pt x="75241" y="324685"/>
                    <a:pt x="68008" y="306229"/>
                  </a:cubicBezTo>
                  <a:cubicBezTo>
                    <a:pt x="60135" y="285761"/>
                    <a:pt x="55694" y="264135"/>
                    <a:pt x="54864" y="242221"/>
                  </a:cubicBezTo>
                  <a:lnTo>
                    <a:pt x="54864" y="235363"/>
                  </a:lnTo>
                  <a:cubicBezTo>
                    <a:pt x="56570" y="135350"/>
                    <a:pt x="137813" y="54995"/>
                    <a:pt x="237839" y="54388"/>
                  </a:cubicBezTo>
                  <a:lnTo>
                    <a:pt x="237839" y="54388"/>
                  </a:lnTo>
                  <a:cubicBezTo>
                    <a:pt x="337865" y="54995"/>
                    <a:pt x="419109" y="135350"/>
                    <a:pt x="420814" y="235363"/>
                  </a:cubicBezTo>
                  <a:close/>
                </a:path>
              </a:pathLst>
            </a:custGeom>
            <a:grpFill/>
            <a:ln w="9525" cap="flat">
              <a:noFill/>
              <a:prstDash val="solid"/>
              <a:miter/>
            </a:ln>
          </p:spPr>
          <p:txBody>
            <a:bodyPr rtlCol="0" anchor="ctr"/>
            <a:lstStyle/>
            <a:p>
              <a:endParaRPr lang="it-IT" sz="1013"/>
            </a:p>
          </p:txBody>
        </p:sp>
        <p:sp>
          <p:nvSpPr>
            <p:cNvPr id="1859" name="Figura a mano libera 1858">
              <a:extLst>
                <a:ext uri="{FF2B5EF4-FFF2-40B4-BE49-F238E27FC236}">
                  <a16:creationId xmlns:a16="http://schemas.microsoft.com/office/drawing/2014/main" id="{22901CD3-2E52-1344-9E70-074C1D1ABE03}"/>
                </a:ext>
              </a:extLst>
            </p:cNvPr>
            <p:cNvSpPr/>
            <p:nvPr/>
          </p:nvSpPr>
          <p:spPr>
            <a:xfrm>
              <a:off x="8171393" y="7562833"/>
              <a:ext cx="38100" cy="104775"/>
            </a:xfrm>
            <a:custGeom>
              <a:avLst/>
              <a:gdLst>
                <a:gd name="connsiteX0" fmla="*/ 19050 w 38100"/>
                <a:gd name="connsiteY0" fmla="*/ 104775 h 104775"/>
                <a:gd name="connsiteX1" fmla="*/ 38100 w 38100"/>
                <a:gd name="connsiteY1" fmla="*/ 85725 h 104775"/>
                <a:gd name="connsiteX2" fmla="*/ 38100 w 38100"/>
                <a:gd name="connsiteY2" fmla="*/ 19050 h 104775"/>
                <a:gd name="connsiteX3" fmla="*/ 19050 w 38100"/>
                <a:gd name="connsiteY3" fmla="*/ 0 h 104775"/>
                <a:gd name="connsiteX4" fmla="*/ 0 w 38100"/>
                <a:gd name="connsiteY4" fmla="*/ 19050 h 104775"/>
                <a:gd name="connsiteX5" fmla="*/ 0 w 38100"/>
                <a:gd name="connsiteY5" fmla="*/ 85725 h 104775"/>
                <a:gd name="connsiteX6" fmla="*/ 19050 w 38100"/>
                <a:gd name="connsiteY6" fmla="*/ 10477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04775">
                  <a:moveTo>
                    <a:pt x="19050" y="104775"/>
                  </a:moveTo>
                  <a:cubicBezTo>
                    <a:pt x="29571" y="104775"/>
                    <a:pt x="38100" y="96246"/>
                    <a:pt x="38100" y="85725"/>
                  </a:cubicBezTo>
                  <a:lnTo>
                    <a:pt x="38100" y="19050"/>
                  </a:lnTo>
                  <a:cubicBezTo>
                    <a:pt x="38100" y="8529"/>
                    <a:pt x="29571" y="0"/>
                    <a:pt x="19050" y="0"/>
                  </a:cubicBezTo>
                  <a:cubicBezTo>
                    <a:pt x="8529" y="0"/>
                    <a:pt x="0" y="8529"/>
                    <a:pt x="0" y="19050"/>
                  </a:cubicBezTo>
                  <a:lnTo>
                    <a:pt x="0" y="85725"/>
                  </a:lnTo>
                  <a:cubicBezTo>
                    <a:pt x="0" y="96246"/>
                    <a:pt x="8529" y="104775"/>
                    <a:pt x="19050" y="104775"/>
                  </a:cubicBezTo>
                  <a:close/>
                </a:path>
              </a:pathLst>
            </a:custGeom>
            <a:grpFill/>
            <a:ln w="9525" cap="flat">
              <a:noFill/>
              <a:prstDash val="solid"/>
              <a:miter/>
            </a:ln>
          </p:spPr>
          <p:txBody>
            <a:bodyPr rtlCol="0" anchor="ctr"/>
            <a:lstStyle/>
            <a:p>
              <a:endParaRPr lang="it-IT" sz="1013"/>
            </a:p>
          </p:txBody>
        </p:sp>
        <p:sp>
          <p:nvSpPr>
            <p:cNvPr id="1860" name="Figura a mano libera 1859">
              <a:extLst>
                <a:ext uri="{FF2B5EF4-FFF2-40B4-BE49-F238E27FC236}">
                  <a16:creationId xmlns:a16="http://schemas.microsoft.com/office/drawing/2014/main" id="{AF0E7A68-8CF6-E443-A8FE-B0F21D45BE1B}"/>
                </a:ext>
              </a:extLst>
            </p:cNvPr>
            <p:cNvSpPr/>
            <p:nvPr/>
          </p:nvSpPr>
          <p:spPr>
            <a:xfrm>
              <a:off x="7912310" y="7672222"/>
              <a:ext cx="76200" cy="76200"/>
            </a:xfrm>
            <a:custGeom>
              <a:avLst/>
              <a:gdLst>
                <a:gd name="connsiteX0" fmla="*/ 52105 w 76200"/>
                <a:gd name="connsiteY0" fmla="*/ 79111 h 76200"/>
                <a:gd name="connsiteX1" fmla="*/ 78965 w 76200"/>
                <a:gd name="connsiteY1" fmla="*/ 79111 h 76200"/>
                <a:gd name="connsiteX2" fmla="*/ 78965 w 76200"/>
                <a:gd name="connsiteY2" fmla="*/ 52250 h 76200"/>
                <a:gd name="connsiteX3" fmla="*/ 31817 w 76200"/>
                <a:gd name="connsiteY3" fmla="*/ 4911 h 76200"/>
                <a:gd name="connsiteX4" fmla="*/ 4910 w 76200"/>
                <a:gd name="connsiteY4" fmla="*/ 6283 h 76200"/>
                <a:gd name="connsiteX5" fmla="*/ 4956 w 76200"/>
                <a:gd name="connsiteY5" fmla="*/ 3186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76200">
                  <a:moveTo>
                    <a:pt x="52105" y="79111"/>
                  </a:moveTo>
                  <a:cubicBezTo>
                    <a:pt x="59535" y="86496"/>
                    <a:pt x="71535" y="86496"/>
                    <a:pt x="78965" y="79111"/>
                  </a:cubicBezTo>
                  <a:cubicBezTo>
                    <a:pt x="86351" y="71680"/>
                    <a:pt x="86351" y="59680"/>
                    <a:pt x="78965" y="52250"/>
                  </a:cubicBezTo>
                  <a:lnTo>
                    <a:pt x="31817" y="4911"/>
                  </a:lnTo>
                  <a:cubicBezTo>
                    <a:pt x="24008" y="-2140"/>
                    <a:pt x="11962" y="-1525"/>
                    <a:pt x="4910" y="6283"/>
                  </a:cubicBezTo>
                  <a:cubicBezTo>
                    <a:pt x="-1654" y="13555"/>
                    <a:pt x="-1634" y="24619"/>
                    <a:pt x="4956" y="31866"/>
                  </a:cubicBezTo>
                  <a:close/>
                </a:path>
              </a:pathLst>
            </a:custGeom>
            <a:grpFill/>
            <a:ln w="9525" cap="flat">
              <a:noFill/>
              <a:prstDash val="solid"/>
              <a:miter/>
            </a:ln>
          </p:spPr>
          <p:txBody>
            <a:bodyPr rtlCol="0" anchor="ctr"/>
            <a:lstStyle/>
            <a:p>
              <a:endParaRPr lang="it-IT" sz="1013"/>
            </a:p>
          </p:txBody>
        </p:sp>
        <p:sp>
          <p:nvSpPr>
            <p:cNvPr id="1861" name="Figura a mano libera 1860">
              <a:extLst>
                <a:ext uri="{FF2B5EF4-FFF2-40B4-BE49-F238E27FC236}">
                  <a16:creationId xmlns:a16="http://schemas.microsoft.com/office/drawing/2014/main" id="{A6031597-FFF8-5743-A9CA-69490045E889}"/>
                </a:ext>
              </a:extLst>
            </p:cNvPr>
            <p:cNvSpPr/>
            <p:nvPr/>
          </p:nvSpPr>
          <p:spPr>
            <a:xfrm>
              <a:off x="8383881" y="7677165"/>
              <a:ext cx="76200" cy="76200"/>
            </a:xfrm>
            <a:custGeom>
              <a:avLst/>
              <a:gdLst>
                <a:gd name="connsiteX0" fmla="*/ 19446 w 76200"/>
                <a:gd name="connsiteY0" fmla="*/ 83407 h 76200"/>
                <a:gd name="connsiteX1" fmla="*/ 32971 w 76200"/>
                <a:gd name="connsiteY1" fmla="*/ 77787 h 76200"/>
                <a:gd name="connsiteX2" fmla="*/ 80025 w 76200"/>
                <a:gd name="connsiteY2" fmla="*/ 30162 h 76200"/>
                <a:gd name="connsiteX3" fmla="*/ 75664 w 76200"/>
                <a:gd name="connsiteY3" fmla="*/ 3577 h 76200"/>
                <a:gd name="connsiteX4" fmla="*/ 53164 w 76200"/>
                <a:gd name="connsiteY4" fmla="*/ 3778 h 76200"/>
                <a:gd name="connsiteX5" fmla="*/ 5539 w 76200"/>
                <a:gd name="connsiteY5" fmla="*/ 51403 h 76200"/>
                <a:gd name="connsiteX6" fmla="*/ 5539 w 76200"/>
                <a:gd name="connsiteY6" fmla="*/ 78264 h 76200"/>
                <a:gd name="connsiteX7" fmla="*/ 19446 w 76200"/>
                <a:gd name="connsiteY7" fmla="*/ 8340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76200">
                  <a:moveTo>
                    <a:pt x="19446" y="83407"/>
                  </a:moveTo>
                  <a:cubicBezTo>
                    <a:pt x="24523" y="83411"/>
                    <a:pt x="29392" y="81388"/>
                    <a:pt x="32971" y="77787"/>
                  </a:cubicBezTo>
                  <a:lnTo>
                    <a:pt x="80025" y="30162"/>
                  </a:lnTo>
                  <a:cubicBezTo>
                    <a:pt x="86162" y="21617"/>
                    <a:pt x="84210" y="9714"/>
                    <a:pt x="75664" y="3577"/>
                  </a:cubicBezTo>
                  <a:cubicBezTo>
                    <a:pt x="68922" y="-1265"/>
                    <a:pt x="59819" y="-1184"/>
                    <a:pt x="53164" y="3778"/>
                  </a:cubicBezTo>
                  <a:lnTo>
                    <a:pt x="5539" y="51403"/>
                  </a:lnTo>
                  <a:cubicBezTo>
                    <a:pt x="-1846" y="58834"/>
                    <a:pt x="-1846" y="70833"/>
                    <a:pt x="5539" y="78264"/>
                  </a:cubicBezTo>
                  <a:cubicBezTo>
                    <a:pt x="9290" y="81786"/>
                    <a:pt x="14306" y="83641"/>
                    <a:pt x="19446" y="83407"/>
                  </a:cubicBezTo>
                  <a:close/>
                </a:path>
              </a:pathLst>
            </a:custGeom>
            <a:grpFill/>
            <a:ln w="9525" cap="flat">
              <a:noFill/>
              <a:prstDash val="solid"/>
              <a:miter/>
            </a:ln>
          </p:spPr>
          <p:txBody>
            <a:bodyPr rtlCol="0" anchor="ctr"/>
            <a:lstStyle/>
            <a:p>
              <a:endParaRPr lang="it-IT" sz="1013"/>
            </a:p>
          </p:txBody>
        </p:sp>
        <p:sp>
          <p:nvSpPr>
            <p:cNvPr id="1862" name="Figura a mano libera 1861">
              <a:extLst>
                <a:ext uri="{FF2B5EF4-FFF2-40B4-BE49-F238E27FC236}">
                  <a16:creationId xmlns:a16="http://schemas.microsoft.com/office/drawing/2014/main" id="{ED2F6FA1-4273-BD4B-B108-417232F15297}"/>
                </a:ext>
              </a:extLst>
            </p:cNvPr>
            <p:cNvSpPr/>
            <p:nvPr/>
          </p:nvSpPr>
          <p:spPr>
            <a:xfrm>
              <a:off x="7808871" y="7920021"/>
              <a:ext cx="104775" cy="38100"/>
            </a:xfrm>
            <a:custGeom>
              <a:avLst/>
              <a:gdLst>
                <a:gd name="connsiteX0" fmla="*/ 85725 w 104775"/>
                <a:gd name="connsiteY0" fmla="*/ 0 h 38100"/>
                <a:gd name="connsiteX1" fmla="*/ 19050 w 104775"/>
                <a:gd name="connsiteY1" fmla="*/ 0 h 38100"/>
                <a:gd name="connsiteX2" fmla="*/ 0 w 104775"/>
                <a:gd name="connsiteY2" fmla="*/ 19050 h 38100"/>
                <a:gd name="connsiteX3" fmla="*/ 19050 w 104775"/>
                <a:gd name="connsiteY3" fmla="*/ 38100 h 38100"/>
                <a:gd name="connsiteX4" fmla="*/ 85725 w 104775"/>
                <a:gd name="connsiteY4" fmla="*/ 38100 h 38100"/>
                <a:gd name="connsiteX5" fmla="*/ 104775 w 104775"/>
                <a:gd name="connsiteY5" fmla="*/ 19050 h 38100"/>
                <a:gd name="connsiteX6" fmla="*/ 85725 w 104775"/>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8100">
                  <a:moveTo>
                    <a:pt x="85725" y="0"/>
                  </a:moveTo>
                  <a:lnTo>
                    <a:pt x="19050" y="0"/>
                  </a:lnTo>
                  <a:cubicBezTo>
                    <a:pt x="8529" y="0"/>
                    <a:pt x="0" y="8529"/>
                    <a:pt x="0" y="19050"/>
                  </a:cubicBezTo>
                  <a:cubicBezTo>
                    <a:pt x="0" y="29571"/>
                    <a:pt x="8529" y="38100"/>
                    <a:pt x="19050" y="38100"/>
                  </a:cubicBezTo>
                  <a:lnTo>
                    <a:pt x="85725" y="38100"/>
                  </a:lnTo>
                  <a:cubicBezTo>
                    <a:pt x="96246" y="38100"/>
                    <a:pt x="104775" y="29571"/>
                    <a:pt x="104775" y="19050"/>
                  </a:cubicBezTo>
                  <a:cubicBezTo>
                    <a:pt x="104775" y="8529"/>
                    <a:pt x="96246" y="0"/>
                    <a:pt x="85725" y="0"/>
                  </a:cubicBezTo>
                  <a:close/>
                </a:path>
              </a:pathLst>
            </a:custGeom>
            <a:grpFill/>
            <a:ln w="9525" cap="flat">
              <a:noFill/>
              <a:prstDash val="solid"/>
              <a:miter/>
            </a:ln>
          </p:spPr>
          <p:txBody>
            <a:bodyPr rtlCol="0" anchor="ctr"/>
            <a:lstStyle/>
            <a:p>
              <a:endParaRPr lang="it-IT" sz="1013"/>
            </a:p>
          </p:txBody>
        </p:sp>
        <p:sp>
          <p:nvSpPr>
            <p:cNvPr id="1863" name="Figura a mano libera 1862">
              <a:extLst>
                <a:ext uri="{FF2B5EF4-FFF2-40B4-BE49-F238E27FC236}">
                  <a16:creationId xmlns:a16="http://schemas.microsoft.com/office/drawing/2014/main" id="{6FB0842F-1E18-484B-A6E5-F3D31EB645D3}"/>
                </a:ext>
              </a:extLst>
            </p:cNvPr>
            <p:cNvSpPr/>
            <p:nvPr/>
          </p:nvSpPr>
          <p:spPr>
            <a:xfrm>
              <a:off x="7910606" y="8121561"/>
              <a:ext cx="76200" cy="85725"/>
            </a:xfrm>
            <a:custGeom>
              <a:avLst/>
              <a:gdLst>
                <a:gd name="connsiteX0" fmla="*/ 53808 w 76200"/>
                <a:gd name="connsiteY0" fmla="*/ 4581 h 85725"/>
                <a:gd name="connsiteX1" fmla="*/ 6659 w 76200"/>
                <a:gd name="connsiteY1" fmla="*/ 52206 h 85725"/>
                <a:gd name="connsiteX2" fmla="*/ 4581 w 76200"/>
                <a:gd name="connsiteY2" fmla="*/ 79066 h 85725"/>
                <a:gd name="connsiteX3" fmla="*/ 31442 w 76200"/>
                <a:gd name="connsiteY3" fmla="*/ 81144 h 85725"/>
                <a:gd name="connsiteX4" fmla="*/ 33520 w 76200"/>
                <a:gd name="connsiteY4" fmla="*/ 79066 h 85725"/>
                <a:gd name="connsiteX5" fmla="*/ 80669 w 76200"/>
                <a:gd name="connsiteY5" fmla="*/ 31441 h 85725"/>
                <a:gd name="connsiteX6" fmla="*/ 78590 w 76200"/>
                <a:gd name="connsiteY6" fmla="*/ 4581 h 85725"/>
                <a:gd name="connsiteX7" fmla="*/ 53808 w 76200"/>
                <a:gd name="connsiteY7" fmla="*/ 458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85725">
                  <a:moveTo>
                    <a:pt x="53808" y="4581"/>
                  </a:moveTo>
                  <a:lnTo>
                    <a:pt x="6659" y="52206"/>
                  </a:lnTo>
                  <a:cubicBezTo>
                    <a:pt x="-1332" y="59049"/>
                    <a:pt x="-2263" y="71075"/>
                    <a:pt x="4581" y="79066"/>
                  </a:cubicBezTo>
                  <a:cubicBezTo>
                    <a:pt x="11425" y="87058"/>
                    <a:pt x="23451" y="87987"/>
                    <a:pt x="31442" y="81144"/>
                  </a:cubicBezTo>
                  <a:cubicBezTo>
                    <a:pt x="32187" y="80506"/>
                    <a:pt x="32882" y="79811"/>
                    <a:pt x="33520" y="79066"/>
                  </a:cubicBezTo>
                  <a:lnTo>
                    <a:pt x="80669" y="31441"/>
                  </a:lnTo>
                  <a:cubicBezTo>
                    <a:pt x="87512" y="23450"/>
                    <a:pt x="86582" y="11424"/>
                    <a:pt x="78590" y="4581"/>
                  </a:cubicBezTo>
                  <a:cubicBezTo>
                    <a:pt x="71459" y="-1527"/>
                    <a:pt x="60941" y="-1527"/>
                    <a:pt x="53808" y="4581"/>
                  </a:cubicBezTo>
                  <a:close/>
                </a:path>
              </a:pathLst>
            </a:custGeom>
            <a:grpFill/>
            <a:ln w="9525" cap="flat">
              <a:noFill/>
              <a:prstDash val="solid"/>
              <a:miter/>
            </a:ln>
          </p:spPr>
          <p:txBody>
            <a:bodyPr rtlCol="0" anchor="ctr"/>
            <a:lstStyle/>
            <a:p>
              <a:endParaRPr lang="it-IT" sz="1013"/>
            </a:p>
          </p:txBody>
        </p:sp>
        <p:sp>
          <p:nvSpPr>
            <p:cNvPr id="1864" name="Figura a mano libera 1863">
              <a:extLst>
                <a:ext uri="{FF2B5EF4-FFF2-40B4-BE49-F238E27FC236}">
                  <a16:creationId xmlns:a16="http://schemas.microsoft.com/office/drawing/2014/main" id="{84F965A9-E751-9643-94A0-6E8FE7B579F3}"/>
                </a:ext>
              </a:extLst>
            </p:cNvPr>
            <p:cNvSpPr/>
            <p:nvPr/>
          </p:nvSpPr>
          <p:spPr>
            <a:xfrm>
              <a:off x="8383663" y="8116239"/>
              <a:ext cx="85725" cy="85725"/>
            </a:xfrm>
            <a:custGeom>
              <a:avLst/>
              <a:gdLst>
                <a:gd name="connsiteX0" fmla="*/ 33190 w 85725"/>
                <a:gd name="connsiteY0" fmla="*/ 6283 h 85725"/>
                <a:gd name="connsiteX1" fmla="*/ 6283 w 85725"/>
                <a:gd name="connsiteY1" fmla="*/ 4911 h 85725"/>
                <a:gd name="connsiteX2" fmla="*/ 4911 w 85725"/>
                <a:gd name="connsiteY2" fmla="*/ 31817 h 85725"/>
                <a:gd name="connsiteX3" fmla="*/ 6234 w 85725"/>
                <a:gd name="connsiteY3" fmla="*/ 33144 h 85725"/>
                <a:gd name="connsiteX4" fmla="*/ 53859 w 85725"/>
                <a:gd name="connsiteY4" fmla="*/ 80769 h 85725"/>
                <a:gd name="connsiteX5" fmla="*/ 80689 w 85725"/>
                <a:gd name="connsiteY5" fmla="*/ 83213 h 85725"/>
                <a:gd name="connsiteX6" fmla="*/ 83133 w 85725"/>
                <a:gd name="connsiteY6" fmla="*/ 56384 h 85725"/>
                <a:gd name="connsiteX7" fmla="*/ 80052 w 85725"/>
                <a:gd name="connsiteY7" fmla="*/ 5343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33190" y="6283"/>
                  </a:moveTo>
                  <a:cubicBezTo>
                    <a:pt x="26139" y="-1525"/>
                    <a:pt x="14093" y="-2140"/>
                    <a:pt x="6283" y="4911"/>
                  </a:cubicBezTo>
                  <a:cubicBezTo>
                    <a:pt x="-1525" y="11961"/>
                    <a:pt x="-2140" y="24007"/>
                    <a:pt x="4911" y="31817"/>
                  </a:cubicBezTo>
                  <a:cubicBezTo>
                    <a:pt x="5330" y="32280"/>
                    <a:pt x="5772" y="32724"/>
                    <a:pt x="6234" y="33144"/>
                  </a:cubicBezTo>
                  <a:lnTo>
                    <a:pt x="53859" y="80769"/>
                  </a:lnTo>
                  <a:cubicBezTo>
                    <a:pt x="60593" y="88853"/>
                    <a:pt x="72605" y="89947"/>
                    <a:pt x="80689" y="83213"/>
                  </a:cubicBezTo>
                  <a:cubicBezTo>
                    <a:pt x="88773" y="76480"/>
                    <a:pt x="89866" y="64468"/>
                    <a:pt x="83133" y="56384"/>
                  </a:cubicBezTo>
                  <a:cubicBezTo>
                    <a:pt x="82219" y="55288"/>
                    <a:pt x="81187" y="54298"/>
                    <a:pt x="80052" y="53432"/>
                  </a:cubicBezTo>
                  <a:close/>
                </a:path>
              </a:pathLst>
            </a:custGeom>
            <a:grpFill/>
            <a:ln w="9525" cap="flat">
              <a:noFill/>
              <a:prstDash val="solid"/>
              <a:miter/>
            </a:ln>
          </p:spPr>
          <p:txBody>
            <a:bodyPr rtlCol="0" anchor="ctr"/>
            <a:lstStyle/>
            <a:p>
              <a:endParaRPr lang="it-IT" sz="1013"/>
            </a:p>
          </p:txBody>
        </p:sp>
        <p:sp>
          <p:nvSpPr>
            <p:cNvPr id="1865" name="Figura a mano libera 1864">
              <a:extLst>
                <a:ext uri="{FF2B5EF4-FFF2-40B4-BE49-F238E27FC236}">
                  <a16:creationId xmlns:a16="http://schemas.microsoft.com/office/drawing/2014/main" id="{DB3CDA85-58B4-AF4F-A800-CA9DDC67388A}"/>
                </a:ext>
              </a:extLst>
            </p:cNvPr>
            <p:cNvSpPr/>
            <p:nvPr/>
          </p:nvSpPr>
          <p:spPr>
            <a:xfrm>
              <a:off x="8463715" y="7919354"/>
              <a:ext cx="104775" cy="38100"/>
            </a:xfrm>
            <a:custGeom>
              <a:avLst/>
              <a:gdLst>
                <a:gd name="connsiteX0" fmla="*/ 85725 w 104775"/>
                <a:gd name="connsiteY0" fmla="*/ 0 h 38100"/>
                <a:gd name="connsiteX1" fmla="*/ 19050 w 104775"/>
                <a:gd name="connsiteY1" fmla="*/ 0 h 38100"/>
                <a:gd name="connsiteX2" fmla="*/ 0 w 104775"/>
                <a:gd name="connsiteY2" fmla="*/ 19050 h 38100"/>
                <a:gd name="connsiteX3" fmla="*/ 19050 w 104775"/>
                <a:gd name="connsiteY3" fmla="*/ 38100 h 38100"/>
                <a:gd name="connsiteX4" fmla="*/ 85725 w 104775"/>
                <a:gd name="connsiteY4" fmla="*/ 38100 h 38100"/>
                <a:gd name="connsiteX5" fmla="*/ 104775 w 104775"/>
                <a:gd name="connsiteY5" fmla="*/ 19050 h 38100"/>
                <a:gd name="connsiteX6" fmla="*/ 85725 w 104775"/>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8100">
                  <a:moveTo>
                    <a:pt x="85725" y="0"/>
                  </a:moveTo>
                  <a:lnTo>
                    <a:pt x="19050" y="0"/>
                  </a:lnTo>
                  <a:cubicBezTo>
                    <a:pt x="8529" y="0"/>
                    <a:pt x="0" y="8529"/>
                    <a:pt x="0" y="19050"/>
                  </a:cubicBezTo>
                  <a:cubicBezTo>
                    <a:pt x="0" y="29571"/>
                    <a:pt x="8529" y="38100"/>
                    <a:pt x="19050" y="38100"/>
                  </a:cubicBezTo>
                  <a:lnTo>
                    <a:pt x="85725" y="38100"/>
                  </a:lnTo>
                  <a:cubicBezTo>
                    <a:pt x="96246" y="38100"/>
                    <a:pt x="104775" y="29571"/>
                    <a:pt x="104775" y="19050"/>
                  </a:cubicBezTo>
                  <a:cubicBezTo>
                    <a:pt x="104775" y="8529"/>
                    <a:pt x="96246" y="0"/>
                    <a:pt x="85725" y="0"/>
                  </a:cubicBezTo>
                  <a:close/>
                </a:path>
              </a:pathLst>
            </a:custGeom>
            <a:grpFill/>
            <a:ln w="9525" cap="flat">
              <a:noFill/>
              <a:prstDash val="solid"/>
              <a:miter/>
            </a:ln>
          </p:spPr>
          <p:txBody>
            <a:bodyPr rtlCol="0" anchor="ctr"/>
            <a:lstStyle/>
            <a:p>
              <a:endParaRPr lang="it-IT" sz="1013"/>
            </a:p>
          </p:txBody>
        </p:sp>
      </p:grpSp>
      <p:grpSp>
        <p:nvGrpSpPr>
          <p:cNvPr id="1866" name="Elemento grafico 1774" descr="Piramide con livelli">
            <a:extLst>
              <a:ext uri="{FF2B5EF4-FFF2-40B4-BE49-F238E27FC236}">
                <a16:creationId xmlns:a16="http://schemas.microsoft.com/office/drawing/2014/main" id="{5C5901B0-BD13-C745-9226-1A7A119A1523}"/>
              </a:ext>
            </a:extLst>
          </p:cNvPr>
          <p:cNvGrpSpPr/>
          <p:nvPr/>
        </p:nvGrpSpPr>
        <p:grpSpPr>
          <a:xfrm>
            <a:off x="7351823" y="3570243"/>
            <a:ext cx="264406" cy="264406"/>
            <a:chOff x="7889815" y="7674733"/>
            <a:chExt cx="914400" cy="914400"/>
          </a:xfrm>
          <a:solidFill>
            <a:schemeClr val="accent3"/>
          </a:solidFill>
        </p:grpSpPr>
        <p:sp>
          <p:nvSpPr>
            <p:cNvPr id="1867" name="Figura a mano libera 1866">
              <a:extLst>
                <a:ext uri="{FF2B5EF4-FFF2-40B4-BE49-F238E27FC236}">
                  <a16:creationId xmlns:a16="http://schemas.microsoft.com/office/drawing/2014/main" id="{4BFA1104-0BEA-AF4B-9AEC-D1B83A5559C1}"/>
                </a:ext>
              </a:extLst>
            </p:cNvPr>
            <p:cNvSpPr/>
            <p:nvPr/>
          </p:nvSpPr>
          <p:spPr>
            <a:xfrm>
              <a:off x="8142037" y="8027158"/>
              <a:ext cx="390525" cy="114300"/>
            </a:xfrm>
            <a:custGeom>
              <a:avLst/>
              <a:gdLst>
                <a:gd name="connsiteX0" fmla="*/ 328136 w 390525"/>
                <a:gd name="connsiteY0" fmla="*/ 0 h 114300"/>
                <a:gd name="connsiteX1" fmla="*/ 65913 w 390525"/>
                <a:gd name="connsiteY1" fmla="*/ 0 h 114300"/>
                <a:gd name="connsiteX2" fmla="*/ 0 w 390525"/>
                <a:gd name="connsiteY2" fmla="*/ 114300 h 114300"/>
                <a:gd name="connsiteX3" fmla="*/ 394049 w 390525"/>
                <a:gd name="connsiteY3" fmla="*/ 114300 h 114300"/>
                <a:gd name="connsiteX4" fmla="*/ 328136 w 390525"/>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114300">
                  <a:moveTo>
                    <a:pt x="328136" y="0"/>
                  </a:moveTo>
                  <a:lnTo>
                    <a:pt x="65913" y="0"/>
                  </a:lnTo>
                  <a:lnTo>
                    <a:pt x="0" y="114300"/>
                  </a:lnTo>
                  <a:lnTo>
                    <a:pt x="394049" y="114300"/>
                  </a:lnTo>
                  <a:lnTo>
                    <a:pt x="328136" y="0"/>
                  </a:lnTo>
                  <a:close/>
                </a:path>
              </a:pathLst>
            </a:custGeom>
            <a:grpFill/>
            <a:ln w="9525" cap="flat">
              <a:noFill/>
              <a:prstDash val="solid"/>
              <a:miter/>
            </a:ln>
          </p:spPr>
          <p:txBody>
            <a:bodyPr rtlCol="0" anchor="ctr"/>
            <a:lstStyle/>
            <a:p>
              <a:endParaRPr lang="it-IT" sz="1013"/>
            </a:p>
          </p:txBody>
        </p:sp>
        <p:sp>
          <p:nvSpPr>
            <p:cNvPr id="1868" name="Figura a mano libera 1867">
              <a:extLst>
                <a:ext uri="{FF2B5EF4-FFF2-40B4-BE49-F238E27FC236}">
                  <a16:creationId xmlns:a16="http://schemas.microsoft.com/office/drawing/2014/main" id="{722075B3-EDBE-DA45-8C37-F3E8601A5B97}"/>
                </a:ext>
              </a:extLst>
            </p:cNvPr>
            <p:cNvSpPr/>
            <p:nvPr/>
          </p:nvSpPr>
          <p:spPr>
            <a:xfrm>
              <a:off x="8229953" y="7800082"/>
              <a:ext cx="209550" cy="180975"/>
            </a:xfrm>
            <a:custGeom>
              <a:avLst/>
              <a:gdLst>
                <a:gd name="connsiteX0" fmla="*/ 109061 w 209550"/>
                <a:gd name="connsiteY0" fmla="*/ 0 h 180975"/>
                <a:gd name="connsiteX1" fmla="*/ 0 w 209550"/>
                <a:gd name="connsiteY1" fmla="*/ 188976 h 180975"/>
                <a:gd name="connsiteX2" fmla="*/ 218218 w 209550"/>
                <a:gd name="connsiteY2" fmla="*/ 188976 h 180975"/>
                <a:gd name="connsiteX3" fmla="*/ 109061 w 209550"/>
                <a:gd name="connsiteY3" fmla="*/ 0 h 180975"/>
              </a:gdLst>
              <a:ahLst/>
              <a:cxnLst>
                <a:cxn ang="0">
                  <a:pos x="connsiteX0" y="connsiteY0"/>
                </a:cxn>
                <a:cxn ang="0">
                  <a:pos x="connsiteX1" y="connsiteY1"/>
                </a:cxn>
                <a:cxn ang="0">
                  <a:pos x="connsiteX2" y="connsiteY2"/>
                </a:cxn>
                <a:cxn ang="0">
                  <a:pos x="connsiteX3" y="connsiteY3"/>
                </a:cxn>
              </a:cxnLst>
              <a:rect l="l" t="t" r="r" b="b"/>
              <a:pathLst>
                <a:path w="209550" h="180975">
                  <a:moveTo>
                    <a:pt x="109061" y="0"/>
                  </a:moveTo>
                  <a:lnTo>
                    <a:pt x="0" y="188976"/>
                  </a:lnTo>
                  <a:lnTo>
                    <a:pt x="218218" y="188976"/>
                  </a:lnTo>
                  <a:lnTo>
                    <a:pt x="109061" y="0"/>
                  </a:lnTo>
                  <a:close/>
                </a:path>
              </a:pathLst>
            </a:custGeom>
            <a:grpFill/>
            <a:ln w="9525" cap="flat">
              <a:noFill/>
              <a:prstDash val="solid"/>
              <a:miter/>
            </a:ln>
          </p:spPr>
          <p:txBody>
            <a:bodyPr rtlCol="0" anchor="ctr"/>
            <a:lstStyle/>
            <a:p>
              <a:endParaRPr lang="it-IT" sz="1013"/>
            </a:p>
          </p:txBody>
        </p:sp>
        <p:sp>
          <p:nvSpPr>
            <p:cNvPr id="1869" name="Figura a mano libera 1868">
              <a:extLst>
                <a:ext uri="{FF2B5EF4-FFF2-40B4-BE49-F238E27FC236}">
                  <a16:creationId xmlns:a16="http://schemas.microsoft.com/office/drawing/2014/main" id="{4130093C-B7AD-AD4B-8EEE-E26CA1E3A0FC}"/>
                </a:ext>
              </a:extLst>
            </p:cNvPr>
            <p:cNvSpPr/>
            <p:nvPr/>
          </p:nvSpPr>
          <p:spPr>
            <a:xfrm>
              <a:off x="8054026" y="8179558"/>
              <a:ext cx="561975" cy="114300"/>
            </a:xfrm>
            <a:custGeom>
              <a:avLst/>
              <a:gdLst>
                <a:gd name="connsiteX0" fmla="*/ 504063 w 561975"/>
                <a:gd name="connsiteY0" fmla="*/ 0 h 114300"/>
                <a:gd name="connsiteX1" fmla="*/ 66008 w 561975"/>
                <a:gd name="connsiteY1" fmla="*/ 0 h 114300"/>
                <a:gd name="connsiteX2" fmla="*/ 0 w 561975"/>
                <a:gd name="connsiteY2" fmla="*/ 114300 h 114300"/>
                <a:gd name="connsiteX3" fmla="*/ 570071 w 561975"/>
                <a:gd name="connsiteY3" fmla="*/ 114300 h 114300"/>
                <a:gd name="connsiteX4" fmla="*/ 504063 w 561975"/>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975" h="114300">
                  <a:moveTo>
                    <a:pt x="504063" y="0"/>
                  </a:moveTo>
                  <a:lnTo>
                    <a:pt x="66008" y="0"/>
                  </a:lnTo>
                  <a:lnTo>
                    <a:pt x="0" y="114300"/>
                  </a:lnTo>
                  <a:lnTo>
                    <a:pt x="570071" y="114300"/>
                  </a:lnTo>
                  <a:lnTo>
                    <a:pt x="504063" y="0"/>
                  </a:lnTo>
                  <a:close/>
                </a:path>
              </a:pathLst>
            </a:custGeom>
            <a:grpFill/>
            <a:ln w="9525" cap="flat">
              <a:noFill/>
              <a:prstDash val="solid"/>
              <a:miter/>
            </a:ln>
          </p:spPr>
          <p:txBody>
            <a:bodyPr rtlCol="0" anchor="ctr"/>
            <a:lstStyle/>
            <a:p>
              <a:endParaRPr lang="it-IT" sz="1013"/>
            </a:p>
          </p:txBody>
        </p:sp>
        <p:sp>
          <p:nvSpPr>
            <p:cNvPr id="1870" name="Figura a mano libera 1869">
              <a:extLst>
                <a:ext uri="{FF2B5EF4-FFF2-40B4-BE49-F238E27FC236}">
                  <a16:creationId xmlns:a16="http://schemas.microsoft.com/office/drawing/2014/main" id="{A0834D41-7C60-CD4F-A62E-054FA56129BC}"/>
                </a:ext>
              </a:extLst>
            </p:cNvPr>
            <p:cNvSpPr/>
            <p:nvPr/>
          </p:nvSpPr>
          <p:spPr>
            <a:xfrm>
              <a:off x="7966015" y="8331958"/>
              <a:ext cx="742950" cy="114300"/>
            </a:xfrm>
            <a:custGeom>
              <a:avLst/>
              <a:gdLst>
                <a:gd name="connsiteX0" fmla="*/ 680085 w 742950"/>
                <a:gd name="connsiteY0" fmla="*/ 0 h 114300"/>
                <a:gd name="connsiteX1" fmla="*/ 66008 w 742950"/>
                <a:gd name="connsiteY1" fmla="*/ 0 h 114300"/>
                <a:gd name="connsiteX2" fmla="*/ 0 w 742950"/>
                <a:gd name="connsiteY2" fmla="*/ 114300 h 114300"/>
                <a:gd name="connsiteX3" fmla="*/ 746093 w 742950"/>
                <a:gd name="connsiteY3" fmla="*/ 114300 h 114300"/>
                <a:gd name="connsiteX4" fmla="*/ 680085 w 742950"/>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50" h="114300">
                  <a:moveTo>
                    <a:pt x="680085" y="0"/>
                  </a:moveTo>
                  <a:lnTo>
                    <a:pt x="66008" y="0"/>
                  </a:lnTo>
                  <a:lnTo>
                    <a:pt x="0" y="114300"/>
                  </a:lnTo>
                  <a:lnTo>
                    <a:pt x="746093" y="114300"/>
                  </a:lnTo>
                  <a:lnTo>
                    <a:pt x="680085" y="0"/>
                  </a:lnTo>
                  <a:close/>
                </a:path>
              </a:pathLst>
            </a:custGeom>
            <a:grpFill/>
            <a:ln w="9525" cap="flat">
              <a:noFill/>
              <a:prstDash val="solid"/>
              <a:miter/>
            </a:ln>
          </p:spPr>
          <p:txBody>
            <a:bodyPr rtlCol="0" anchor="ctr"/>
            <a:lstStyle/>
            <a:p>
              <a:endParaRPr lang="it-IT" sz="1013"/>
            </a:p>
          </p:txBody>
        </p:sp>
      </p:grpSp>
      <p:sp>
        <p:nvSpPr>
          <p:cNvPr id="1885" name="Elemento grafico 1871" descr="Puzzle">
            <a:extLst>
              <a:ext uri="{FF2B5EF4-FFF2-40B4-BE49-F238E27FC236}">
                <a16:creationId xmlns:a16="http://schemas.microsoft.com/office/drawing/2014/main" id="{4A51DE65-B9E5-E04E-A4A0-6377EC56C3D0}"/>
              </a:ext>
            </a:extLst>
          </p:cNvPr>
          <p:cNvSpPr/>
          <p:nvPr/>
        </p:nvSpPr>
        <p:spPr>
          <a:xfrm>
            <a:off x="199459" y="4256663"/>
            <a:ext cx="220338" cy="220338"/>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solidFill>
            <a:schemeClr val="accent3"/>
          </a:solidFill>
          <a:ln w="9525" cap="flat">
            <a:noFill/>
            <a:prstDash val="solid"/>
            <a:miter/>
          </a:ln>
        </p:spPr>
        <p:txBody>
          <a:bodyPr rtlCol="0" anchor="ctr"/>
          <a:lstStyle/>
          <a:p>
            <a:endParaRPr lang="it-IT" sz="1013"/>
          </a:p>
        </p:txBody>
      </p:sp>
      <p:grpSp>
        <p:nvGrpSpPr>
          <p:cNvPr id="1886" name="Elemento grafico 1873" descr="Pezzi da rompicapo">
            <a:extLst>
              <a:ext uri="{FF2B5EF4-FFF2-40B4-BE49-F238E27FC236}">
                <a16:creationId xmlns:a16="http://schemas.microsoft.com/office/drawing/2014/main" id="{D3A5A1D0-EDCE-E54E-A2BF-81CD1EAC652B}"/>
              </a:ext>
            </a:extLst>
          </p:cNvPr>
          <p:cNvGrpSpPr/>
          <p:nvPr/>
        </p:nvGrpSpPr>
        <p:grpSpPr>
          <a:xfrm>
            <a:off x="621721" y="4234629"/>
            <a:ext cx="264406" cy="264406"/>
            <a:chOff x="5526126" y="5905782"/>
            <a:chExt cx="914400" cy="914400"/>
          </a:xfrm>
          <a:solidFill>
            <a:schemeClr val="accent3"/>
          </a:solidFill>
        </p:grpSpPr>
        <p:sp>
          <p:nvSpPr>
            <p:cNvPr id="1887" name="Figura a mano libera 1886">
              <a:extLst>
                <a:ext uri="{FF2B5EF4-FFF2-40B4-BE49-F238E27FC236}">
                  <a16:creationId xmlns:a16="http://schemas.microsoft.com/office/drawing/2014/main" id="{61D80787-4FA3-0A49-9ABB-45D73DEC386C}"/>
                </a:ext>
              </a:extLst>
            </p:cNvPr>
            <p:cNvSpPr/>
            <p:nvPr/>
          </p:nvSpPr>
          <p:spPr>
            <a:xfrm>
              <a:off x="5957258" y="6029607"/>
              <a:ext cx="361950" cy="323850"/>
            </a:xfrm>
            <a:custGeom>
              <a:avLst/>
              <a:gdLst>
                <a:gd name="connsiteX0" fmla="*/ 37021 w 361950"/>
                <a:gd name="connsiteY0" fmla="*/ 229838 h 323850"/>
                <a:gd name="connsiteX1" fmla="*/ 37021 w 361950"/>
                <a:gd name="connsiteY1" fmla="*/ 229838 h 323850"/>
                <a:gd name="connsiteX2" fmla="*/ 90647 w 361950"/>
                <a:gd name="connsiteY2" fmla="*/ 252031 h 323850"/>
                <a:gd name="connsiteX3" fmla="*/ 157839 w 361950"/>
                <a:gd name="connsiteY3" fmla="*/ 191777 h 323850"/>
                <a:gd name="connsiteX4" fmla="*/ 213329 w 361950"/>
                <a:gd name="connsiteY4" fmla="*/ 231076 h 323850"/>
                <a:gd name="connsiteX5" fmla="*/ 202185 w 361950"/>
                <a:gd name="connsiteY5" fmla="*/ 298228 h 323850"/>
                <a:gd name="connsiteX6" fmla="*/ 266764 w 361950"/>
                <a:gd name="connsiteY6" fmla="*/ 324993 h 323850"/>
                <a:gd name="connsiteX7" fmla="*/ 267907 w 361950"/>
                <a:gd name="connsiteY7" fmla="*/ 325469 h 323850"/>
                <a:gd name="connsiteX8" fmla="*/ 363062 w 361950"/>
                <a:gd name="connsiteY8" fmla="*/ 95250 h 323850"/>
                <a:gd name="connsiteX9" fmla="*/ 132176 w 361950"/>
                <a:gd name="connsiteY9" fmla="*/ 0 h 323850"/>
                <a:gd name="connsiteX10" fmla="*/ 96267 w 361950"/>
                <a:gd name="connsiteY10" fmla="*/ 88297 h 323850"/>
                <a:gd name="connsiteX11" fmla="*/ 96267 w 361950"/>
                <a:gd name="connsiteY11" fmla="*/ 88297 h 323850"/>
                <a:gd name="connsiteX12" fmla="*/ 93505 w 361950"/>
                <a:gd name="connsiteY12" fmla="*/ 94869 h 323850"/>
                <a:gd name="connsiteX13" fmla="*/ 92743 w 361950"/>
                <a:gd name="connsiteY13" fmla="*/ 91821 h 323850"/>
                <a:gd name="connsiteX14" fmla="*/ 28163 w 361950"/>
                <a:gd name="connsiteY14" fmla="*/ 65056 h 323850"/>
                <a:gd name="connsiteX15" fmla="*/ 2731 w 361950"/>
                <a:gd name="connsiteY15" fmla="*/ 89154 h 323850"/>
                <a:gd name="connsiteX16" fmla="*/ 33203 w 361950"/>
                <a:gd name="connsiteY16" fmla="*/ 151926 h 323850"/>
                <a:gd name="connsiteX17" fmla="*/ 68263 w 361950"/>
                <a:gd name="connsiteY17" fmla="*/ 150876 h 323850"/>
                <a:gd name="connsiteX18" fmla="*/ 71311 w 361950"/>
                <a:gd name="connsiteY18" fmla="*/ 149638 h 323850"/>
                <a:gd name="connsiteX19" fmla="*/ 69502 w 361950"/>
                <a:gd name="connsiteY19" fmla="*/ 154019 h 323850"/>
                <a:gd name="connsiteX20" fmla="*/ 69502 w 361950"/>
                <a:gd name="connsiteY20" fmla="*/ 15401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950" h="323850">
                  <a:moveTo>
                    <a:pt x="37021" y="229838"/>
                  </a:moveTo>
                  <a:lnTo>
                    <a:pt x="37021" y="229838"/>
                  </a:lnTo>
                  <a:lnTo>
                    <a:pt x="90647" y="252031"/>
                  </a:lnTo>
                  <a:cubicBezTo>
                    <a:pt x="92563" y="216839"/>
                    <a:pt x="122645" y="189862"/>
                    <a:pt x="157839" y="191777"/>
                  </a:cubicBezTo>
                  <a:cubicBezTo>
                    <a:pt x="182356" y="193112"/>
                    <a:pt x="203933" y="208393"/>
                    <a:pt x="213329" y="231076"/>
                  </a:cubicBezTo>
                  <a:cubicBezTo>
                    <a:pt x="222421" y="253788"/>
                    <a:pt x="218125" y="279670"/>
                    <a:pt x="202185" y="298228"/>
                  </a:cubicBezTo>
                  <a:lnTo>
                    <a:pt x="266764" y="324993"/>
                  </a:lnTo>
                  <a:lnTo>
                    <a:pt x="267907" y="325469"/>
                  </a:lnTo>
                  <a:lnTo>
                    <a:pt x="363062" y="95250"/>
                  </a:lnTo>
                  <a:lnTo>
                    <a:pt x="132176" y="0"/>
                  </a:lnTo>
                  <a:lnTo>
                    <a:pt x="96267" y="88297"/>
                  </a:lnTo>
                  <a:lnTo>
                    <a:pt x="96267" y="88297"/>
                  </a:lnTo>
                  <a:lnTo>
                    <a:pt x="93505" y="94869"/>
                  </a:lnTo>
                  <a:lnTo>
                    <a:pt x="92743" y="91821"/>
                  </a:lnTo>
                  <a:cubicBezTo>
                    <a:pt x="82259" y="66639"/>
                    <a:pt x="53387" y="54673"/>
                    <a:pt x="28163" y="65056"/>
                  </a:cubicBezTo>
                  <a:cubicBezTo>
                    <a:pt x="17105" y="69831"/>
                    <a:pt x="8094" y="78368"/>
                    <a:pt x="2731" y="89154"/>
                  </a:cubicBezTo>
                  <a:cubicBezTo>
                    <a:pt x="-6188" y="114902"/>
                    <a:pt x="7454" y="143006"/>
                    <a:pt x="33203" y="151926"/>
                  </a:cubicBezTo>
                  <a:cubicBezTo>
                    <a:pt x="44623" y="155882"/>
                    <a:pt x="57099" y="155509"/>
                    <a:pt x="68263" y="150876"/>
                  </a:cubicBezTo>
                  <a:lnTo>
                    <a:pt x="71311" y="149638"/>
                  </a:lnTo>
                  <a:lnTo>
                    <a:pt x="69502" y="154019"/>
                  </a:lnTo>
                  <a:lnTo>
                    <a:pt x="69502" y="154019"/>
                  </a:lnTo>
                  <a:close/>
                </a:path>
              </a:pathLst>
            </a:custGeom>
            <a:grpFill/>
            <a:ln w="9525" cap="flat">
              <a:noFill/>
              <a:prstDash val="solid"/>
              <a:miter/>
            </a:ln>
          </p:spPr>
          <p:txBody>
            <a:bodyPr rtlCol="0" anchor="ctr"/>
            <a:lstStyle/>
            <a:p>
              <a:endParaRPr lang="it-IT" sz="1013"/>
            </a:p>
          </p:txBody>
        </p:sp>
        <p:sp>
          <p:nvSpPr>
            <p:cNvPr id="1888" name="Figura a mano libera 1887">
              <a:extLst>
                <a:ext uri="{FF2B5EF4-FFF2-40B4-BE49-F238E27FC236}">
                  <a16:creationId xmlns:a16="http://schemas.microsoft.com/office/drawing/2014/main" id="{225CD222-C55C-8843-9E21-D068FDB61397}"/>
                </a:ext>
              </a:extLst>
            </p:cNvPr>
            <p:cNvSpPr/>
            <p:nvPr/>
          </p:nvSpPr>
          <p:spPr>
            <a:xfrm>
              <a:off x="5649951" y="6438420"/>
              <a:ext cx="352425" cy="247650"/>
            </a:xfrm>
            <a:custGeom>
              <a:avLst/>
              <a:gdLst>
                <a:gd name="connsiteX0" fmla="*/ 320231 w 352425"/>
                <a:gd name="connsiteY0" fmla="*/ 158877 h 247650"/>
                <a:gd name="connsiteX1" fmla="*/ 350484 w 352425"/>
                <a:gd name="connsiteY1" fmla="*/ 98702 h 247650"/>
                <a:gd name="connsiteX2" fmla="*/ 290309 w 352425"/>
                <a:gd name="connsiteY2" fmla="*/ 68449 h 247650"/>
                <a:gd name="connsiteX3" fmla="*/ 266700 w 352425"/>
                <a:gd name="connsiteY3" fmla="*/ 85725 h 247650"/>
                <a:gd name="connsiteX4" fmla="*/ 266700 w 352425"/>
                <a:gd name="connsiteY4" fmla="*/ 0 h 247650"/>
                <a:gd name="connsiteX5" fmla="*/ 208883 w 352425"/>
                <a:gd name="connsiteY5" fmla="*/ 0 h 247650"/>
                <a:gd name="connsiteX6" fmla="*/ 209550 w 352425"/>
                <a:gd name="connsiteY6" fmla="*/ 9525 h 247650"/>
                <a:gd name="connsiteX7" fmla="*/ 133350 w 352425"/>
                <a:gd name="connsiteY7" fmla="*/ 85725 h 247650"/>
                <a:gd name="connsiteX8" fmla="*/ 57150 w 352425"/>
                <a:gd name="connsiteY8" fmla="*/ 9525 h 247650"/>
                <a:gd name="connsiteX9" fmla="*/ 57817 w 352425"/>
                <a:gd name="connsiteY9" fmla="*/ 0 h 247650"/>
                <a:gd name="connsiteX10" fmla="*/ 0 w 352425"/>
                <a:gd name="connsiteY10" fmla="*/ 0 h 247650"/>
                <a:gd name="connsiteX11" fmla="*/ 0 w 352425"/>
                <a:gd name="connsiteY11" fmla="*/ 247650 h 247650"/>
                <a:gd name="connsiteX12" fmla="*/ 266700 w 352425"/>
                <a:gd name="connsiteY12" fmla="*/ 247650 h 247650"/>
                <a:gd name="connsiteX13" fmla="*/ 266700 w 352425"/>
                <a:gd name="connsiteY13" fmla="*/ 142875 h 247650"/>
                <a:gd name="connsiteX14" fmla="*/ 270129 w 352425"/>
                <a:gd name="connsiteY14" fmla="*/ 147066 h 247650"/>
                <a:gd name="connsiteX15" fmla="*/ 271939 w 352425"/>
                <a:gd name="connsiteY15" fmla="*/ 149828 h 247650"/>
                <a:gd name="connsiteX16" fmla="*/ 314325 w 352425"/>
                <a:gd name="connsiteY16" fmla="*/ 160782 h 247650"/>
                <a:gd name="connsiteX17" fmla="*/ 318992 w 352425"/>
                <a:gd name="connsiteY17" fmla="*/ 15935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2425" h="247650">
                  <a:moveTo>
                    <a:pt x="320231" y="158877"/>
                  </a:moveTo>
                  <a:cubicBezTo>
                    <a:pt x="345201" y="150614"/>
                    <a:pt x="358747" y="123673"/>
                    <a:pt x="350484" y="98702"/>
                  </a:cubicBezTo>
                  <a:cubicBezTo>
                    <a:pt x="342221" y="73731"/>
                    <a:pt x="315279" y="60187"/>
                    <a:pt x="290309" y="68449"/>
                  </a:cubicBezTo>
                  <a:cubicBezTo>
                    <a:pt x="280822" y="71588"/>
                    <a:pt x="272562" y="77632"/>
                    <a:pt x="266700" y="85725"/>
                  </a:cubicBezTo>
                  <a:lnTo>
                    <a:pt x="266700" y="0"/>
                  </a:lnTo>
                  <a:lnTo>
                    <a:pt x="208883" y="0"/>
                  </a:lnTo>
                  <a:cubicBezTo>
                    <a:pt x="209301" y="3158"/>
                    <a:pt x="209524" y="6339"/>
                    <a:pt x="209550" y="9525"/>
                  </a:cubicBezTo>
                  <a:cubicBezTo>
                    <a:pt x="209550" y="51609"/>
                    <a:pt x="175434" y="85725"/>
                    <a:pt x="133350" y="85725"/>
                  </a:cubicBezTo>
                  <a:cubicBezTo>
                    <a:pt x="91266" y="85725"/>
                    <a:pt x="57150" y="51609"/>
                    <a:pt x="57150" y="9525"/>
                  </a:cubicBezTo>
                  <a:cubicBezTo>
                    <a:pt x="57176" y="6339"/>
                    <a:pt x="57399" y="3158"/>
                    <a:pt x="57817" y="0"/>
                  </a:cubicBezTo>
                  <a:lnTo>
                    <a:pt x="0" y="0"/>
                  </a:lnTo>
                  <a:lnTo>
                    <a:pt x="0" y="247650"/>
                  </a:lnTo>
                  <a:lnTo>
                    <a:pt x="266700" y="247650"/>
                  </a:lnTo>
                  <a:lnTo>
                    <a:pt x="266700" y="142875"/>
                  </a:lnTo>
                  <a:cubicBezTo>
                    <a:pt x="267762" y="144337"/>
                    <a:pt x="268907" y="145736"/>
                    <a:pt x="270129" y="147066"/>
                  </a:cubicBezTo>
                  <a:cubicBezTo>
                    <a:pt x="270642" y="148042"/>
                    <a:pt x="271248" y="148967"/>
                    <a:pt x="271939" y="149828"/>
                  </a:cubicBezTo>
                  <a:cubicBezTo>
                    <a:pt x="283197" y="160610"/>
                    <a:pt x="299253" y="164760"/>
                    <a:pt x="314325" y="160782"/>
                  </a:cubicBezTo>
                  <a:cubicBezTo>
                    <a:pt x="315944" y="160782"/>
                    <a:pt x="317468" y="159829"/>
                    <a:pt x="318992" y="159353"/>
                  </a:cubicBezTo>
                  <a:close/>
                </a:path>
              </a:pathLst>
            </a:custGeom>
            <a:grpFill/>
            <a:ln w="9525" cap="flat">
              <a:noFill/>
              <a:prstDash val="solid"/>
              <a:miter/>
            </a:ln>
          </p:spPr>
          <p:txBody>
            <a:bodyPr rtlCol="0" anchor="ctr"/>
            <a:lstStyle/>
            <a:p>
              <a:endParaRPr lang="it-IT" sz="1013"/>
            </a:p>
          </p:txBody>
        </p:sp>
        <p:sp>
          <p:nvSpPr>
            <p:cNvPr id="1889" name="Figura a mano libera 1888">
              <a:extLst>
                <a:ext uri="{FF2B5EF4-FFF2-40B4-BE49-F238E27FC236}">
                  <a16:creationId xmlns:a16="http://schemas.microsoft.com/office/drawing/2014/main" id="{24A97542-925F-BB4B-9792-830153EADD33}"/>
                </a:ext>
              </a:extLst>
            </p:cNvPr>
            <p:cNvSpPr/>
            <p:nvPr/>
          </p:nvSpPr>
          <p:spPr>
            <a:xfrm>
              <a:off x="5945226" y="6353087"/>
              <a:ext cx="247650" cy="323850"/>
            </a:xfrm>
            <a:custGeom>
              <a:avLst/>
              <a:gdLst>
                <a:gd name="connsiteX0" fmla="*/ 142875 w 247650"/>
                <a:gd name="connsiteY0" fmla="*/ 85142 h 323850"/>
                <a:gd name="connsiteX1" fmla="*/ 147066 w 247650"/>
                <a:gd name="connsiteY1" fmla="*/ 81618 h 323850"/>
                <a:gd name="connsiteX2" fmla="*/ 149828 w 247650"/>
                <a:gd name="connsiteY2" fmla="*/ 79808 h 323850"/>
                <a:gd name="connsiteX3" fmla="*/ 159925 w 247650"/>
                <a:gd name="connsiteY3" fmla="*/ 33041 h 323850"/>
                <a:gd name="connsiteX4" fmla="*/ 159925 w 247650"/>
                <a:gd name="connsiteY4" fmla="*/ 31612 h 323850"/>
                <a:gd name="connsiteX5" fmla="*/ 99051 w 247650"/>
                <a:gd name="connsiteY5" fmla="*/ 2790 h 323850"/>
                <a:gd name="connsiteX6" fmla="*/ 70230 w 247650"/>
                <a:gd name="connsiteY6" fmla="*/ 63664 h 323850"/>
                <a:gd name="connsiteX7" fmla="*/ 85725 w 247650"/>
                <a:gd name="connsiteY7" fmla="*/ 85142 h 323850"/>
                <a:gd name="connsiteX8" fmla="*/ 0 w 247650"/>
                <a:gd name="connsiteY8" fmla="*/ 85142 h 323850"/>
                <a:gd name="connsiteX9" fmla="*/ 0 w 247650"/>
                <a:gd name="connsiteY9" fmla="*/ 124195 h 323850"/>
                <a:gd name="connsiteX10" fmla="*/ 9525 w 247650"/>
                <a:gd name="connsiteY10" fmla="*/ 123623 h 323850"/>
                <a:gd name="connsiteX11" fmla="*/ 85725 w 247650"/>
                <a:gd name="connsiteY11" fmla="*/ 199823 h 323850"/>
                <a:gd name="connsiteX12" fmla="*/ 9525 w 247650"/>
                <a:gd name="connsiteY12" fmla="*/ 276023 h 323850"/>
                <a:gd name="connsiteX13" fmla="*/ 0 w 247650"/>
                <a:gd name="connsiteY13" fmla="*/ 275357 h 323850"/>
                <a:gd name="connsiteX14" fmla="*/ 0 w 247650"/>
                <a:gd name="connsiteY14" fmla="*/ 332792 h 323850"/>
                <a:gd name="connsiteX15" fmla="*/ 247650 w 247650"/>
                <a:gd name="connsiteY15" fmla="*/ 332792 h 323850"/>
                <a:gd name="connsiteX16" fmla="*/ 247650 w 247650"/>
                <a:gd name="connsiteY16" fmla="*/ 8514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7650" h="323850">
                  <a:moveTo>
                    <a:pt x="142875" y="85142"/>
                  </a:moveTo>
                  <a:cubicBezTo>
                    <a:pt x="144353" y="84067"/>
                    <a:pt x="145753" y="82890"/>
                    <a:pt x="147066" y="81618"/>
                  </a:cubicBezTo>
                  <a:cubicBezTo>
                    <a:pt x="148106" y="81221"/>
                    <a:pt x="149049" y="80604"/>
                    <a:pt x="149828" y="79808"/>
                  </a:cubicBezTo>
                  <a:cubicBezTo>
                    <a:pt x="161536" y="67261"/>
                    <a:pt x="165413" y="49301"/>
                    <a:pt x="159925" y="33041"/>
                  </a:cubicBezTo>
                  <a:lnTo>
                    <a:pt x="159925" y="31612"/>
                  </a:lnTo>
                  <a:cubicBezTo>
                    <a:pt x="151074" y="6843"/>
                    <a:pt x="123820" y="-6060"/>
                    <a:pt x="99051" y="2790"/>
                  </a:cubicBezTo>
                  <a:cubicBezTo>
                    <a:pt x="74283" y="11641"/>
                    <a:pt x="61379" y="38895"/>
                    <a:pt x="70230" y="63664"/>
                  </a:cubicBezTo>
                  <a:cubicBezTo>
                    <a:pt x="73260" y="72145"/>
                    <a:pt x="78633" y="79592"/>
                    <a:pt x="85725" y="85142"/>
                  </a:cubicBezTo>
                  <a:lnTo>
                    <a:pt x="0" y="85142"/>
                  </a:lnTo>
                  <a:lnTo>
                    <a:pt x="0" y="124195"/>
                  </a:lnTo>
                  <a:cubicBezTo>
                    <a:pt x="3160" y="123812"/>
                    <a:pt x="6342" y="123622"/>
                    <a:pt x="9525" y="123623"/>
                  </a:cubicBezTo>
                  <a:cubicBezTo>
                    <a:pt x="51609" y="123623"/>
                    <a:pt x="85725" y="157739"/>
                    <a:pt x="85725" y="199823"/>
                  </a:cubicBezTo>
                  <a:cubicBezTo>
                    <a:pt x="85725" y="241908"/>
                    <a:pt x="51609" y="276023"/>
                    <a:pt x="9525" y="276023"/>
                  </a:cubicBezTo>
                  <a:cubicBezTo>
                    <a:pt x="6340" y="275994"/>
                    <a:pt x="3158" y="275772"/>
                    <a:pt x="0" y="275357"/>
                  </a:cubicBezTo>
                  <a:lnTo>
                    <a:pt x="0" y="332792"/>
                  </a:lnTo>
                  <a:lnTo>
                    <a:pt x="247650" y="332792"/>
                  </a:lnTo>
                  <a:lnTo>
                    <a:pt x="247650" y="85142"/>
                  </a:lnTo>
                  <a:close/>
                </a:path>
              </a:pathLst>
            </a:custGeom>
            <a:grpFill/>
            <a:ln w="9525" cap="flat">
              <a:noFill/>
              <a:prstDash val="solid"/>
              <a:miter/>
            </a:ln>
          </p:spPr>
          <p:txBody>
            <a:bodyPr rtlCol="0" anchor="ctr"/>
            <a:lstStyle/>
            <a:p>
              <a:endParaRPr lang="it-IT" sz="1013"/>
            </a:p>
          </p:txBody>
        </p:sp>
        <p:sp>
          <p:nvSpPr>
            <p:cNvPr id="1890" name="Figura a mano libera 1889">
              <a:extLst>
                <a:ext uri="{FF2B5EF4-FFF2-40B4-BE49-F238E27FC236}">
                  <a16:creationId xmlns:a16="http://schemas.microsoft.com/office/drawing/2014/main" id="{053472F0-1863-A544-9CD0-60D43E3D364D}"/>
                </a:ext>
              </a:extLst>
            </p:cNvPr>
            <p:cNvSpPr/>
            <p:nvPr/>
          </p:nvSpPr>
          <p:spPr>
            <a:xfrm>
              <a:off x="5649951" y="6142954"/>
              <a:ext cx="266700" cy="352425"/>
            </a:xfrm>
            <a:custGeom>
              <a:avLst/>
              <a:gdLst>
                <a:gd name="connsiteX0" fmla="*/ 266700 w 266700"/>
                <a:gd name="connsiteY0" fmla="*/ 98869 h 352425"/>
                <a:gd name="connsiteX1" fmla="*/ 266700 w 266700"/>
                <a:gd name="connsiteY1" fmla="*/ 0 h 352425"/>
                <a:gd name="connsiteX2" fmla="*/ 0 w 266700"/>
                <a:gd name="connsiteY2" fmla="*/ 0 h 352425"/>
                <a:gd name="connsiteX3" fmla="*/ 0 w 266700"/>
                <a:gd name="connsiteY3" fmla="*/ 266700 h 352425"/>
                <a:gd name="connsiteX4" fmla="*/ 104775 w 266700"/>
                <a:gd name="connsiteY4" fmla="*/ 266700 h 352425"/>
                <a:gd name="connsiteX5" fmla="*/ 85725 w 266700"/>
                <a:gd name="connsiteY5" fmla="*/ 304800 h 352425"/>
                <a:gd name="connsiteX6" fmla="*/ 133350 w 266700"/>
                <a:gd name="connsiteY6" fmla="*/ 352425 h 352425"/>
                <a:gd name="connsiteX7" fmla="*/ 180975 w 266700"/>
                <a:gd name="connsiteY7" fmla="*/ 304800 h 352425"/>
                <a:gd name="connsiteX8" fmla="*/ 161925 w 266700"/>
                <a:gd name="connsiteY8" fmla="*/ 266700 h 352425"/>
                <a:gd name="connsiteX9" fmla="*/ 266700 w 266700"/>
                <a:gd name="connsiteY9" fmla="*/ 266700 h 352425"/>
                <a:gd name="connsiteX10" fmla="*/ 266700 w 266700"/>
                <a:gd name="connsiteY10" fmla="*/ 168783 h 352425"/>
                <a:gd name="connsiteX11" fmla="*/ 193834 w 266700"/>
                <a:gd name="connsiteY11" fmla="*/ 168783 h 352425"/>
                <a:gd name="connsiteX12" fmla="*/ 193018 w 266700"/>
                <a:gd name="connsiteY12" fmla="*/ 99685 h 352425"/>
                <a:gd name="connsiteX13" fmla="*/ 193834 w 266700"/>
                <a:gd name="connsiteY13" fmla="*/ 98869 h 352425"/>
                <a:gd name="connsiteX14" fmla="*/ 266700 w 266700"/>
                <a:gd name="connsiteY14" fmla="*/ 9886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700" h="352425">
                  <a:moveTo>
                    <a:pt x="266700" y="98869"/>
                  </a:moveTo>
                  <a:lnTo>
                    <a:pt x="266700" y="0"/>
                  </a:lnTo>
                  <a:lnTo>
                    <a:pt x="0" y="0"/>
                  </a:lnTo>
                  <a:lnTo>
                    <a:pt x="0" y="266700"/>
                  </a:lnTo>
                  <a:lnTo>
                    <a:pt x="104775" y="266700"/>
                  </a:lnTo>
                  <a:cubicBezTo>
                    <a:pt x="92783" y="275694"/>
                    <a:pt x="85725" y="289810"/>
                    <a:pt x="85725" y="304800"/>
                  </a:cubicBezTo>
                  <a:cubicBezTo>
                    <a:pt x="85725" y="331102"/>
                    <a:pt x="107048" y="352425"/>
                    <a:pt x="133350" y="352425"/>
                  </a:cubicBezTo>
                  <a:cubicBezTo>
                    <a:pt x="159652" y="352425"/>
                    <a:pt x="180975" y="331102"/>
                    <a:pt x="180975" y="304800"/>
                  </a:cubicBezTo>
                  <a:cubicBezTo>
                    <a:pt x="180975" y="289810"/>
                    <a:pt x="173917" y="275694"/>
                    <a:pt x="161925" y="266700"/>
                  </a:cubicBezTo>
                  <a:lnTo>
                    <a:pt x="266700" y="266700"/>
                  </a:lnTo>
                  <a:lnTo>
                    <a:pt x="266700" y="168783"/>
                  </a:lnTo>
                  <a:cubicBezTo>
                    <a:pt x="246215" y="188005"/>
                    <a:pt x="214319" y="188005"/>
                    <a:pt x="193834" y="168783"/>
                  </a:cubicBezTo>
                  <a:cubicBezTo>
                    <a:pt x="174528" y="149927"/>
                    <a:pt x="174163" y="118991"/>
                    <a:pt x="193018" y="99685"/>
                  </a:cubicBezTo>
                  <a:cubicBezTo>
                    <a:pt x="193287" y="99410"/>
                    <a:pt x="193558" y="99138"/>
                    <a:pt x="193834" y="98869"/>
                  </a:cubicBezTo>
                  <a:cubicBezTo>
                    <a:pt x="214319" y="79647"/>
                    <a:pt x="246215" y="79647"/>
                    <a:pt x="266700" y="98869"/>
                  </a:cubicBezTo>
                  <a:close/>
                </a:path>
              </a:pathLst>
            </a:custGeom>
            <a:grpFill/>
            <a:ln w="9525" cap="flat">
              <a:noFill/>
              <a:prstDash val="solid"/>
              <a:miter/>
            </a:ln>
          </p:spPr>
          <p:txBody>
            <a:bodyPr rtlCol="0" anchor="ctr"/>
            <a:lstStyle/>
            <a:p>
              <a:endParaRPr lang="it-IT" sz="1013"/>
            </a:p>
          </p:txBody>
        </p:sp>
      </p:grpSp>
      <p:grpSp>
        <p:nvGrpSpPr>
          <p:cNvPr id="1891" name="Elemento grafico 1875" descr="Labirinto">
            <a:extLst>
              <a:ext uri="{FF2B5EF4-FFF2-40B4-BE49-F238E27FC236}">
                <a16:creationId xmlns:a16="http://schemas.microsoft.com/office/drawing/2014/main" id="{1EDBCB10-56E3-9041-9791-BA6997C5BFA7}"/>
              </a:ext>
            </a:extLst>
          </p:cNvPr>
          <p:cNvGrpSpPr/>
          <p:nvPr/>
        </p:nvGrpSpPr>
        <p:grpSpPr>
          <a:xfrm>
            <a:off x="1088051" y="4234629"/>
            <a:ext cx="264406" cy="264406"/>
            <a:chOff x="5676126" y="6055782"/>
            <a:chExt cx="914400" cy="914400"/>
          </a:xfrm>
          <a:solidFill>
            <a:schemeClr val="accent3"/>
          </a:solidFill>
        </p:grpSpPr>
        <p:sp>
          <p:nvSpPr>
            <p:cNvPr id="1892" name="Figura a mano libera 1891">
              <a:extLst>
                <a:ext uri="{FF2B5EF4-FFF2-40B4-BE49-F238E27FC236}">
                  <a16:creationId xmlns:a16="http://schemas.microsoft.com/office/drawing/2014/main" id="{98502216-8790-4943-9155-12A33FE86E16}"/>
                </a:ext>
              </a:extLst>
            </p:cNvPr>
            <p:cNvSpPr/>
            <p:nvPr/>
          </p:nvSpPr>
          <p:spPr>
            <a:xfrm>
              <a:off x="5819001" y="6198657"/>
              <a:ext cx="457200" cy="514350"/>
            </a:xfrm>
            <a:custGeom>
              <a:avLst/>
              <a:gdLst>
                <a:gd name="connsiteX0" fmla="*/ 457200 w 457200"/>
                <a:gd name="connsiteY0" fmla="*/ 0 h 514350"/>
                <a:gd name="connsiteX1" fmla="*/ 0 w 457200"/>
                <a:gd name="connsiteY1" fmla="*/ 0 h 514350"/>
                <a:gd name="connsiteX2" fmla="*/ 0 w 457200"/>
                <a:gd name="connsiteY2" fmla="*/ 285750 h 514350"/>
                <a:gd name="connsiteX3" fmla="*/ 57150 w 457200"/>
                <a:gd name="connsiteY3" fmla="*/ 285750 h 514350"/>
                <a:gd name="connsiteX4" fmla="*/ 57150 w 457200"/>
                <a:gd name="connsiteY4" fmla="*/ 57150 h 514350"/>
                <a:gd name="connsiteX5" fmla="*/ 114300 w 457200"/>
                <a:gd name="connsiteY5" fmla="*/ 57150 h 514350"/>
                <a:gd name="connsiteX6" fmla="*/ 114300 w 457200"/>
                <a:gd name="connsiteY6" fmla="*/ 285750 h 514350"/>
                <a:gd name="connsiteX7" fmla="*/ 285750 w 457200"/>
                <a:gd name="connsiteY7" fmla="*/ 285750 h 514350"/>
                <a:gd name="connsiteX8" fmla="*/ 285750 w 457200"/>
                <a:gd name="connsiteY8" fmla="*/ 457200 h 514350"/>
                <a:gd name="connsiteX9" fmla="*/ 114300 w 457200"/>
                <a:gd name="connsiteY9" fmla="*/ 457200 h 514350"/>
                <a:gd name="connsiteX10" fmla="*/ 114300 w 457200"/>
                <a:gd name="connsiteY10" fmla="*/ 514350 h 514350"/>
                <a:gd name="connsiteX11" fmla="*/ 342900 w 457200"/>
                <a:gd name="connsiteY11" fmla="*/ 514350 h 514350"/>
                <a:gd name="connsiteX12" fmla="*/ 342900 w 457200"/>
                <a:gd name="connsiteY12" fmla="*/ 228600 h 514350"/>
                <a:gd name="connsiteX13" fmla="*/ 171450 w 457200"/>
                <a:gd name="connsiteY13" fmla="*/ 228600 h 514350"/>
                <a:gd name="connsiteX14" fmla="*/ 171450 w 457200"/>
                <a:gd name="connsiteY14" fmla="*/ 57150 h 514350"/>
                <a:gd name="connsiteX15" fmla="*/ 285750 w 457200"/>
                <a:gd name="connsiteY15" fmla="*/ 57150 h 514350"/>
                <a:gd name="connsiteX16" fmla="*/ 285750 w 457200"/>
                <a:gd name="connsiteY16" fmla="*/ 114300 h 514350"/>
                <a:gd name="connsiteX17" fmla="*/ 228600 w 457200"/>
                <a:gd name="connsiteY17" fmla="*/ 114300 h 514350"/>
                <a:gd name="connsiteX18" fmla="*/ 228600 w 457200"/>
                <a:gd name="connsiteY18" fmla="*/ 171450 h 514350"/>
                <a:gd name="connsiteX19" fmla="*/ 342900 w 457200"/>
                <a:gd name="connsiteY19" fmla="*/ 171450 h 514350"/>
                <a:gd name="connsiteX20" fmla="*/ 342900 w 457200"/>
                <a:gd name="connsiteY20" fmla="*/ 57150 h 514350"/>
                <a:gd name="connsiteX21" fmla="*/ 457200 w 457200"/>
                <a:gd name="connsiteY21" fmla="*/ 57150 h 514350"/>
                <a:gd name="connsiteX22" fmla="*/ 457200 w 457200"/>
                <a:gd name="connsiteY22"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7200" h="514350">
                  <a:moveTo>
                    <a:pt x="457200" y="0"/>
                  </a:moveTo>
                  <a:lnTo>
                    <a:pt x="0" y="0"/>
                  </a:lnTo>
                  <a:lnTo>
                    <a:pt x="0" y="285750"/>
                  </a:lnTo>
                  <a:lnTo>
                    <a:pt x="57150" y="285750"/>
                  </a:lnTo>
                  <a:lnTo>
                    <a:pt x="57150" y="57150"/>
                  </a:lnTo>
                  <a:lnTo>
                    <a:pt x="114300" y="57150"/>
                  </a:lnTo>
                  <a:lnTo>
                    <a:pt x="114300" y="285750"/>
                  </a:lnTo>
                  <a:lnTo>
                    <a:pt x="285750" y="285750"/>
                  </a:lnTo>
                  <a:lnTo>
                    <a:pt x="285750" y="457200"/>
                  </a:lnTo>
                  <a:lnTo>
                    <a:pt x="114300" y="457200"/>
                  </a:lnTo>
                  <a:lnTo>
                    <a:pt x="114300" y="514350"/>
                  </a:lnTo>
                  <a:lnTo>
                    <a:pt x="342900" y="514350"/>
                  </a:lnTo>
                  <a:lnTo>
                    <a:pt x="342900" y="228600"/>
                  </a:lnTo>
                  <a:lnTo>
                    <a:pt x="171450" y="228600"/>
                  </a:lnTo>
                  <a:lnTo>
                    <a:pt x="171450" y="57150"/>
                  </a:lnTo>
                  <a:lnTo>
                    <a:pt x="285750" y="57150"/>
                  </a:lnTo>
                  <a:lnTo>
                    <a:pt x="285750" y="114300"/>
                  </a:lnTo>
                  <a:lnTo>
                    <a:pt x="228600" y="114300"/>
                  </a:lnTo>
                  <a:lnTo>
                    <a:pt x="228600" y="171450"/>
                  </a:lnTo>
                  <a:lnTo>
                    <a:pt x="342900" y="171450"/>
                  </a:lnTo>
                  <a:lnTo>
                    <a:pt x="342900" y="57150"/>
                  </a:lnTo>
                  <a:lnTo>
                    <a:pt x="457200" y="57150"/>
                  </a:lnTo>
                  <a:lnTo>
                    <a:pt x="457200" y="0"/>
                  </a:lnTo>
                  <a:close/>
                </a:path>
              </a:pathLst>
            </a:custGeom>
            <a:grpFill/>
            <a:ln w="9525" cap="flat">
              <a:noFill/>
              <a:prstDash val="solid"/>
              <a:miter/>
            </a:ln>
          </p:spPr>
          <p:txBody>
            <a:bodyPr rtlCol="0" anchor="ctr"/>
            <a:lstStyle/>
            <a:p>
              <a:endParaRPr lang="it-IT" sz="1013"/>
            </a:p>
          </p:txBody>
        </p:sp>
        <p:sp>
          <p:nvSpPr>
            <p:cNvPr id="1893" name="Figura a mano libera 1892">
              <a:extLst>
                <a:ext uri="{FF2B5EF4-FFF2-40B4-BE49-F238E27FC236}">
                  <a16:creationId xmlns:a16="http://schemas.microsoft.com/office/drawing/2014/main" id="{ACEE3674-0759-DA45-B9EC-CEEE7CCBD31F}"/>
                </a:ext>
              </a:extLst>
            </p:cNvPr>
            <p:cNvSpPr/>
            <p:nvPr/>
          </p:nvSpPr>
          <p:spPr>
            <a:xfrm>
              <a:off x="5819001" y="6198657"/>
              <a:ext cx="628650" cy="628650"/>
            </a:xfrm>
            <a:custGeom>
              <a:avLst/>
              <a:gdLst>
                <a:gd name="connsiteX0" fmla="*/ 514350 w 628650"/>
                <a:gd name="connsiteY0" fmla="*/ 0 h 628650"/>
                <a:gd name="connsiteX1" fmla="*/ 514350 w 628650"/>
                <a:gd name="connsiteY1" fmla="*/ 57150 h 628650"/>
                <a:gd name="connsiteX2" fmla="*/ 571500 w 628650"/>
                <a:gd name="connsiteY2" fmla="*/ 57150 h 628650"/>
                <a:gd name="connsiteX3" fmla="*/ 571500 w 628650"/>
                <a:gd name="connsiteY3" fmla="*/ 114300 h 628650"/>
                <a:gd name="connsiteX4" fmla="*/ 400050 w 628650"/>
                <a:gd name="connsiteY4" fmla="*/ 114300 h 628650"/>
                <a:gd name="connsiteX5" fmla="*/ 400050 w 628650"/>
                <a:gd name="connsiteY5" fmla="*/ 285750 h 628650"/>
                <a:gd name="connsiteX6" fmla="*/ 457200 w 628650"/>
                <a:gd name="connsiteY6" fmla="*/ 285750 h 628650"/>
                <a:gd name="connsiteX7" fmla="*/ 457200 w 628650"/>
                <a:gd name="connsiteY7" fmla="*/ 171450 h 628650"/>
                <a:gd name="connsiteX8" fmla="*/ 571500 w 628650"/>
                <a:gd name="connsiteY8" fmla="*/ 171450 h 628650"/>
                <a:gd name="connsiteX9" fmla="*/ 571500 w 628650"/>
                <a:gd name="connsiteY9" fmla="*/ 238125 h 628650"/>
                <a:gd name="connsiteX10" fmla="*/ 514350 w 628650"/>
                <a:gd name="connsiteY10" fmla="*/ 238125 h 628650"/>
                <a:gd name="connsiteX11" fmla="*/ 514350 w 628650"/>
                <a:gd name="connsiteY11" fmla="*/ 295275 h 628650"/>
                <a:gd name="connsiteX12" fmla="*/ 571500 w 628650"/>
                <a:gd name="connsiteY12" fmla="*/ 295275 h 628650"/>
                <a:gd name="connsiteX13" fmla="*/ 571500 w 628650"/>
                <a:gd name="connsiteY13" fmla="*/ 457200 h 628650"/>
                <a:gd name="connsiteX14" fmla="*/ 457200 w 628650"/>
                <a:gd name="connsiteY14" fmla="*/ 457200 h 628650"/>
                <a:gd name="connsiteX15" fmla="*/ 457200 w 628650"/>
                <a:gd name="connsiteY15" fmla="*/ 400050 h 628650"/>
                <a:gd name="connsiteX16" fmla="*/ 523875 w 628650"/>
                <a:gd name="connsiteY16" fmla="*/ 400050 h 628650"/>
                <a:gd name="connsiteX17" fmla="*/ 523875 w 628650"/>
                <a:gd name="connsiteY17" fmla="*/ 342900 h 628650"/>
                <a:gd name="connsiteX18" fmla="*/ 400050 w 628650"/>
                <a:gd name="connsiteY18" fmla="*/ 342900 h 628650"/>
                <a:gd name="connsiteX19" fmla="*/ 400050 w 628650"/>
                <a:gd name="connsiteY19" fmla="*/ 514350 h 628650"/>
                <a:gd name="connsiteX20" fmla="*/ 571500 w 628650"/>
                <a:gd name="connsiteY20" fmla="*/ 514350 h 628650"/>
                <a:gd name="connsiteX21" fmla="*/ 571500 w 628650"/>
                <a:gd name="connsiteY21" fmla="*/ 571500 h 628650"/>
                <a:gd name="connsiteX22" fmla="*/ 57150 w 628650"/>
                <a:gd name="connsiteY22" fmla="*/ 571500 h 628650"/>
                <a:gd name="connsiteX23" fmla="*/ 57150 w 628650"/>
                <a:gd name="connsiteY23" fmla="*/ 400050 h 628650"/>
                <a:gd name="connsiteX24" fmla="*/ 228600 w 628650"/>
                <a:gd name="connsiteY24" fmla="*/ 400050 h 628650"/>
                <a:gd name="connsiteX25" fmla="*/ 228600 w 628650"/>
                <a:gd name="connsiteY25" fmla="*/ 342900 h 628650"/>
                <a:gd name="connsiteX26" fmla="*/ 0 w 628650"/>
                <a:gd name="connsiteY26" fmla="*/ 342900 h 628650"/>
                <a:gd name="connsiteX27" fmla="*/ 0 w 628650"/>
                <a:gd name="connsiteY27" fmla="*/ 628650 h 628650"/>
                <a:gd name="connsiteX28" fmla="*/ 628650 w 628650"/>
                <a:gd name="connsiteY28" fmla="*/ 628650 h 628650"/>
                <a:gd name="connsiteX29" fmla="*/ 628650 w 628650"/>
                <a:gd name="connsiteY29" fmla="*/ 0 h 628650"/>
                <a:gd name="connsiteX30" fmla="*/ 514350 w 628650"/>
                <a:gd name="connsiteY30" fmla="*/ 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28650" h="628650">
                  <a:moveTo>
                    <a:pt x="514350" y="0"/>
                  </a:moveTo>
                  <a:lnTo>
                    <a:pt x="514350" y="57150"/>
                  </a:lnTo>
                  <a:lnTo>
                    <a:pt x="571500" y="57150"/>
                  </a:lnTo>
                  <a:lnTo>
                    <a:pt x="571500" y="114300"/>
                  </a:lnTo>
                  <a:lnTo>
                    <a:pt x="400050" y="114300"/>
                  </a:lnTo>
                  <a:lnTo>
                    <a:pt x="400050" y="285750"/>
                  </a:lnTo>
                  <a:lnTo>
                    <a:pt x="457200" y="285750"/>
                  </a:lnTo>
                  <a:lnTo>
                    <a:pt x="457200" y="171450"/>
                  </a:lnTo>
                  <a:lnTo>
                    <a:pt x="571500" y="171450"/>
                  </a:lnTo>
                  <a:lnTo>
                    <a:pt x="571500" y="238125"/>
                  </a:lnTo>
                  <a:lnTo>
                    <a:pt x="514350" y="238125"/>
                  </a:lnTo>
                  <a:lnTo>
                    <a:pt x="514350" y="295275"/>
                  </a:lnTo>
                  <a:lnTo>
                    <a:pt x="571500" y="295275"/>
                  </a:lnTo>
                  <a:lnTo>
                    <a:pt x="571500" y="457200"/>
                  </a:lnTo>
                  <a:lnTo>
                    <a:pt x="457200" y="457200"/>
                  </a:lnTo>
                  <a:lnTo>
                    <a:pt x="457200" y="400050"/>
                  </a:lnTo>
                  <a:lnTo>
                    <a:pt x="523875" y="400050"/>
                  </a:lnTo>
                  <a:lnTo>
                    <a:pt x="523875" y="342900"/>
                  </a:lnTo>
                  <a:lnTo>
                    <a:pt x="400050" y="342900"/>
                  </a:lnTo>
                  <a:lnTo>
                    <a:pt x="400050" y="514350"/>
                  </a:lnTo>
                  <a:lnTo>
                    <a:pt x="571500" y="514350"/>
                  </a:lnTo>
                  <a:lnTo>
                    <a:pt x="571500" y="571500"/>
                  </a:lnTo>
                  <a:lnTo>
                    <a:pt x="57150" y="571500"/>
                  </a:lnTo>
                  <a:lnTo>
                    <a:pt x="57150" y="400050"/>
                  </a:lnTo>
                  <a:lnTo>
                    <a:pt x="228600" y="400050"/>
                  </a:lnTo>
                  <a:lnTo>
                    <a:pt x="228600" y="342900"/>
                  </a:lnTo>
                  <a:lnTo>
                    <a:pt x="0" y="342900"/>
                  </a:lnTo>
                  <a:lnTo>
                    <a:pt x="0" y="628650"/>
                  </a:lnTo>
                  <a:lnTo>
                    <a:pt x="628650" y="628650"/>
                  </a:lnTo>
                  <a:lnTo>
                    <a:pt x="628650" y="0"/>
                  </a:lnTo>
                  <a:lnTo>
                    <a:pt x="514350" y="0"/>
                  </a:lnTo>
                  <a:close/>
                </a:path>
              </a:pathLst>
            </a:custGeom>
            <a:grpFill/>
            <a:ln w="9525" cap="flat">
              <a:noFill/>
              <a:prstDash val="solid"/>
              <a:miter/>
            </a:ln>
          </p:spPr>
          <p:txBody>
            <a:bodyPr rtlCol="0" anchor="ctr"/>
            <a:lstStyle/>
            <a:p>
              <a:endParaRPr lang="it-IT" sz="1013"/>
            </a:p>
          </p:txBody>
        </p:sp>
      </p:grpSp>
      <p:grpSp>
        <p:nvGrpSpPr>
          <p:cNvPr id="1894" name="Elemento grafico 1877" descr="Pedine scacchi">
            <a:extLst>
              <a:ext uri="{FF2B5EF4-FFF2-40B4-BE49-F238E27FC236}">
                <a16:creationId xmlns:a16="http://schemas.microsoft.com/office/drawing/2014/main" id="{C2EDF7BD-9BC1-9346-BD3B-9691692C5BC5}"/>
              </a:ext>
            </a:extLst>
          </p:cNvPr>
          <p:cNvGrpSpPr/>
          <p:nvPr/>
        </p:nvGrpSpPr>
        <p:grpSpPr>
          <a:xfrm>
            <a:off x="1554381" y="4234629"/>
            <a:ext cx="264406" cy="264406"/>
            <a:chOff x="5826126" y="6205782"/>
            <a:chExt cx="914400" cy="914400"/>
          </a:xfrm>
          <a:solidFill>
            <a:schemeClr val="accent3"/>
          </a:solidFill>
        </p:grpSpPr>
        <p:sp>
          <p:nvSpPr>
            <p:cNvPr id="1895" name="Figura a mano libera 1894">
              <a:extLst>
                <a:ext uri="{FF2B5EF4-FFF2-40B4-BE49-F238E27FC236}">
                  <a16:creationId xmlns:a16="http://schemas.microsoft.com/office/drawing/2014/main" id="{82974C9C-0CA7-A740-BB6C-617E9D61D27E}"/>
                </a:ext>
              </a:extLst>
            </p:cNvPr>
            <p:cNvSpPr/>
            <p:nvPr/>
          </p:nvSpPr>
          <p:spPr>
            <a:xfrm>
              <a:off x="5932933" y="6347272"/>
              <a:ext cx="342900" cy="628650"/>
            </a:xfrm>
            <a:custGeom>
              <a:avLst/>
              <a:gdLst>
                <a:gd name="connsiteX0" fmla="*/ 300387 w 342900"/>
                <a:gd name="connsiteY0" fmla="*/ 521640 h 628650"/>
                <a:gd name="connsiteX1" fmla="*/ 319437 w 342900"/>
                <a:gd name="connsiteY1" fmla="*/ 489731 h 628650"/>
                <a:gd name="connsiteX2" fmla="*/ 319437 w 342900"/>
                <a:gd name="connsiteY2" fmla="*/ 486588 h 628650"/>
                <a:gd name="connsiteX3" fmla="*/ 290862 w 342900"/>
                <a:gd name="connsiteY3" fmla="*/ 450965 h 628650"/>
                <a:gd name="connsiteX4" fmla="*/ 290862 w 342900"/>
                <a:gd name="connsiteY4" fmla="*/ 412007 h 628650"/>
                <a:gd name="connsiteX5" fmla="*/ 305625 w 342900"/>
                <a:gd name="connsiteY5" fmla="*/ 313328 h 628650"/>
                <a:gd name="connsiteX6" fmla="*/ 219900 w 342900"/>
                <a:gd name="connsiteY6" fmla="*/ 238843 h 628650"/>
                <a:gd name="connsiteX7" fmla="*/ 200850 w 342900"/>
                <a:gd name="connsiteY7" fmla="*/ 216554 h 628650"/>
                <a:gd name="connsiteX8" fmla="*/ 231521 w 342900"/>
                <a:gd name="connsiteY8" fmla="*/ 222746 h 628650"/>
                <a:gd name="connsiteX9" fmla="*/ 267430 w 342900"/>
                <a:gd name="connsiteY9" fmla="*/ 237319 h 628650"/>
                <a:gd name="connsiteX10" fmla="*/ 314007 w 342900"/>
                <a:gd name="connsiteY10" fmla="*/ 235985 h 628650"/>
                <a:gd name="connsiteX11" fmla="*/ 348583 w 342900"/>
                <a:gd name="connsiteY11" fmla="*/ 166643 h 628650"/>
                <a:gd name="connsiteX12" fmla="*/ 275241 w 342900"/>
                <a:gd name="connsiteY12" fmla="*/ 103493 h 628650"/>
                <a:gd name="connsiteX13" fmla="*/ 272669 w 342900"/>
                <a:gd name="connsiteY13" fmla="*/ 85490 h 628650"/>
                <a:gd name="connsiteX14" fmla="*/ 212280 w 342900"/>
                <a:gd name="connsiteY14" fmla="*/ 41485 h 628650"/>
                <a:gd name="connsiteX15" fmla="*/ 208375 w 342900"/>
                <a:gd name="connsiteY15" fmla="*/ 3385 h 628650"/>
                <a:gd name="connsiteX16" fmla="*/ 30639 w 342900"/>
                <a:gd name="connsiteY16" fmla="*/ 96920 h 628650"/>
                <a:gd name="connsiteX17" fmla="*/ 27972 w 342900"/>
                <a:gd name="connsiteY17" fmla="*/ 315995 h 628650"/>
                <a:gd name="connsiteX18" fmla="*/ 61881 w 342900"/>
                <a:gd name="connsiteY18" fmla="*/ 401720 h 628650"/>
                <a:gd name="connsiteX19" fmla="*/ 61881 w 342900"/>
                <a:gd name="connsiteY19" fmla="*/ 450965 h 628650"/>
                <a:gd name="connsiteX20" fmla="*/ 33306 w 342900"/>
                <a:gd name="connsiteY20" fmla="*/ 486588 h 628650"/>
                <a:gd name="connsiteX21" fmla="*/ 33306 w 342900"/>
                <a:gd name="connsiteY21" fmla="*/ 489731 h 628650"/>
                <a:gd name="connsiteX22" fmla="*/ 52356 w 342900"/>
                <a:gd name="connsiteY22" fmla="*/ 521640 h 628650"/>
                <a:gd name="connsiteX23" fmla="*/ 52356 w 342900"/>
                <a:gd name="connsiteY23" fmla="*/ 554882 h 628650"/>
                <a:gd name="connsiteX24" fmla="*/ 14256 w 342900"/>
                <a:gd name="connsiteY24" fmla="*/ 554882 h 628650"/>
                <a:gd name="connsiteX25" fmla="*/ 14256 w 342900"/>
                <a:gd name="connsiteY25" fmla="*/ 631082 h 628650"/>
                <a:gd name="connsiteX26" fmla="*/ 338106 w 342900"/>
                <a:gd name="connsiteY26" fmla="*/ 631082 h 628650"/>
                <a:gd name="connsiteX27" fmla="*/ 338106 w 342900"/>
                <a:gd name="connsiteY27" fmla="*/ 554882 h 628650"/>
                <a:gd name="connsiteX28" fmla="*/ 300006 w 342900"/>
                <a:gd name="connsiteY28" fmla="*/ 554882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2900" h="628650">
                  <a:moveTo>
                    <a:pt x="300387" y="521640"/>
                  </a:moveTo>
                  <a:cubicBezTo>
                    <a:pt x="312040" y="515232"/>
                    <a:pt x="319325" y="503030"/>
                    <a:pt x="319437" y="489731"/>
                  </a:cubicBezTo>
                  <a:lnTo>
                    <a:pt x="319437" y="486588"/>
                  </a:lnTo>
                  <a:cubicBezTo>
                    <a:pt x="319335" y="469520"/>
                    <a:pt x="307501" y="454767"/>
                    <a:pt x="290862" y="450965"/>
                  </a:cubicBezTo>
                  <a:lnTo>
                    <a:pt x="290862" y="412007"/>
                  </a:lnTo>
                  <a:cubicBezTo>
                    <a:pt x="315184" y="385078"/>
                    <a:pt x="321001" y="346196"/>
                    <a:pt x="305625" y="313328"/>
                  </a:cubicBezTo>
                  <a:cubicBezTo>
                    <a:pt x="294005" y="286849"/>
                    <a:pt x="239427" y="249606"/>
                    <a:pt x="219900" y="238843"/>
                  </a:cubicBezTo>
                  <a:cubicBezTo>
                    <a:pt x="211091" y="233929"/>
                    <a:pt x="204332" y="226022"/>
                    <a:pt x="200850" y="216554"/>
                  </a:cubicBezTo>
                  <a:cubicBezTo>
                    <a:pt x="209715" y="222914"/>
                    <a:pt x="220882" y="225169"/>
                    <a:pt x="231521" y="222746"/>
                  </a:cubicBezTo>
                  <a:cubicBezTo>
                    <a:pt x="248571" y="216554"/>
                    <a:pt x="263334" y="232271"/>
                    <a:pt x="267430" y="237319"/>
                  </a:cubicBezTo>
                  <a:cubicBezTo>
                    <a:pt x="278003" y="249035"/>
                    <a:pt x="296958" y="243224"/>
                    <a:pt x="314007" y="235985"/>
                  </a:cubicBezTo>
                  <a:cubicBezTo>
                    <a:pt x="340825" y="224316"/>
                    <a:pt x="355401" y="195084"/>
                    <a:pt x="348583" y="166643"/>
                  </a:cubicBezTo>
                  <a:cubicBezTo>
                    <a:pt x="348107" y="152070"/>
                    <a:pt x="275241" y="103493"/>
                    <a:pt x="275241" y="103493"/>
                  </a:cubicBezTo>
                  <a:lnTo>
                    <a:pt x="272669" y="85490"/>
                  </a:lnTo>
                  <a:cubicBezTo>
                    <a:pt x="272669" y="82347"/>
                    <a:pt x="261429" y="49867"/>
                    <a:pt x="212280" y="41485"/>
                  </a:cubicBezTo>
                  <a:cubicBezTo>
                    <a:pt x="212280" y="41485"/>
                    <a:pt x="221139" y="9671"/>
                    <a:pt x="208375" y="3385"/>
                  </a:cubicBezTo>
                  <a:cubicBezTo>
                    <a:pt x="181705" y="-8902"/>
                    <a:pt x="84550" y="10052"/>
                    <a:pt x="30639" y="96920"/>
                  </a:cubicBezTo>
                  <a:cubicBezTo>
                    <a:pt x="-9271" y="161214"/>
                    <a:pt x="-10224" y="239033"/>
                    <a:pt x="27972" y="315995"/>
                  </a:cubicBezTo>
                  <a:cubicBezTo>
                    <a:pt x="37497" y="335045"/>
                    <a:pt x="61881" y="373145"/>
                    <a:pt x="61881" y="401720"/>
                  </a:cubicBezTo>
                  <a:lnTo>
                    <a:pt x="61881" y="450965"/>
                  </a:lnTo>
                  <a:cubicBezTo>
                    <a:pt x="45241" y="454767"/>
                    <a:pt x="33408" y="469520"/>
                    <a:pt x="33306" y="486588"/>
                  </a:cubicBezTo>
                  <a:lnTo>
                    <a:pt x="33306" y="489731"/>
                  </a:lnTo>
                  <a:cubicBezTo>
                    <a:pt x="33417" y="503030"/>
                    <a:pt x="40702" y="515232"/>
                    <a:pt x="52356" y="521640"/>
                  </a:cubicBezTo>
                  <a:lnTo>
                    <a:pt x="52356" y="554882"/>
                  </a:lnTo>
                  <a:lnTo>
                    <a:pt x="14256" y="554882"/>
                  </a:lnTo>
                  <a:lnTo>
                    <a:pt x="14256" y="631082"/>
                  </a:lnTo>
                  <a:lnTo>
                    <a:pt x="338106" y="631082"/>
                  </a:lnTo>
                  <a:lnTo>
                    <a:pt x="338106" y="554882"/>
                  </a:lnTo>
                  <a:lnTo>
                    <a:pt x="300006" y="554882"/>
                  </a:lnTo>
                  <a:close/>
                </a:path>
              </a:pathLst>
            </a:custGeom>
            <a:grpFill/>
            <a:ln w="9525" cap="flat">
              <a:noFill/>
              <a:prstDash val="solid"/>
              <a:miter/>
            </a:ln>
          </p:spPr>
          <p:txBody>
            <a:bodyPr rtlCol="0" anchor="ctr"/>
            <a:lstStyle/>
            <a:p>
              <a:endParaRPr lang="it-IT" sz="1013"/>
            </a:p>
          </p:txBody>
        </p:sp>
        <p:sp>
          <p:nvSpPr>
            <p:cNvPr id="1896" name="Figura a mano libera 1895">
              <a:extLst>
                <a:ext uri="{FF2B5EF4-FFF2-40B4-BE49-F238E27FC236}">
                  <a16:creationId xmlns:a16="http://schemas.microsoft.com/office/drawing/2014/main" id="{7991C655-B34A-E14F-8CB4-271405F304B9}"/>
                </a:ext>
              </a:extLst>
            </p:cNvPr>
            <p:cNvSpPr/>
            <p:nvPr/>
          </p:nvSpPr>
          <p:spPr>
            <a:xfrm>
              <a:off x="6309520" y="6597355"/>
              <a:ext cx="323850" cy="381000"/>
            </a:xfrm>
            <a:custGeom>
              <a:avLst/>
              <a:gdLst>
                <a:gd name="connsiteX0" fmla="*/ 285750 w 323850"/>
                <a:gd name="connsiteY0" fmla="*/ 304800 h 381000"/>
                <a:gd name="connsiteX1" fmla="*/ 285750 w 323850"/>
                <a:gd name="connsiteY1" fmla="*/ 271558 h 381000"/>
                <a:gd name="connsiteX2" fmla="*/ 304800 w 323850"/>
                <a:gd name="connsiteY2" fmla="*/ 239649 h 381000"/>
                <a:gd name="connsiteX3" fmla="*/ 304800 w 323850"/>
                <a:gd name="connsiteY3" fmla="*/ 236506 h 381000"/>
                <a:gd name="connsiteX4" fmla="*/ 268319 w 323850"/>
                <a:gd name="connsiteY4" fmla="*/ 200025 h 381000"/>
                <a:gd name="connsiteX5" fmla="*/ 257651 w 323850"/>
                <a:gd name="connsiteY5" fmla="*/ 200025 h 381000"/>
                <a:gd name="connsiteX6" fmla="*/ 247079 w 323850"/>
                <a:gd name="connsiteY6" fmla="*/ 0 h 381000"/>
                <a:gd name="connsiteX7" fmla="*/ 76772 w 323850"/>
                <a:gd name="connsiteY7" fmla="*/ 0 h 381000"/>
                <a:gd name="connsiteX8" fmla="*/ 66199 w 323850"/>
                <a:gd name="connsiteY8" fmla="*/ 200025 h 381000"/>
                <a:gd name="connsiteX9" fmla="*/ 55531 w 323850"/>
                <a:gd name="connsiteY9" fmla="*/ 200025 h 381000"/>
                <a:gd name="connsiteX10" fmla="*/ 19050 w 323850"/>
                <a:gd name="connsiteY10" fmla="*/ 236506 h 381000"/>
                <a:gd name="connsiteX11" fmla="*/ 19050 w 323850"/>
                <a:gd name="connsiteY11" fmla="*/ 239649 h 381000"/>
                <a:gd name="connsiteX12" fmla="*/ 38100 w 323850"/>
                <a:gd name="connsiteY12" fmla="*/ 271558 h 381000"/>
                <a:gd name="connsiteX13" fmla="*/ 38100 w 323850"/>
                <a:gd name="connsiteY13" fmla="*/ 304800 h 381000"/>
                <a:gd name="connsiteX14" fmla="*/ 0 w 323850"/>
                <a:gd name="connsiteY14" fmla="*/ 304800 h 381000"/>
                <a:gd name="connsiteX15" fmla="*/ 0 w 323850"/>
                <a:gd name="connsiteY15" fmla="*/ 381000 h 381000"/>
                <a:gd name="connsiteX16" fmla="*/ 323850 w 323850"/>
                <a:gd name="connsiteY16" fmla="*/ 381000 h 381000"/>
                <a:gd name="connsiteX17" fmla="*/ 323850 w 323850"/>
                <a:gd name="connsiteY17" fmla="*/ 3048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3850" h="381000">
                  <a:moveTo>
                    <a:pt x="285750" y="304800"/>
                  </a:moveTo>
                  <a:lnTo>
                    <a:pt x="285750" y="271558"/>
                  </a:lnTo>
                  <a:cubicBezTo>
                    <a:pt x="297404" y="265149"/>
                    <a:pt x="304689" y="252948"/>
                    <a:pt x="304800" y="239649"/>
                  </a:cubicBezTo>
                  <a:lnTo>
                    <a:pt x="304800" y="236506"/>
                  </a:lnTo>
                  <a:cubicBezTo>
                    <a:pt x="304748" y="216379"/>
                    <a:pt x="288446" y="200077"/>
                    <a:pt x="268319" y="200025"/>
                  </a:cubicBezTo>
                  <a:lnTo>
                    <a:pt x="257651" y="200025"/>
                  </a:lnTo>
                  <a:lnTo>
                    <a:pt x="247079" y="0"/>
                  </a:lnTo>
                  <a:lnTo>
                    <a:pt x="76772" y="0"/>
                  </a:lnTo>
                  <a:lnTo>
                    <a:pt x="66199" y="200025"/>
                  </a:lnTo>
                  <a:lnTo>
                    <a:pt x="55531" y="200025"/>
                  </a:lnTo>
                  <a:cubicBezTo>
                    <a:pt x="35404" y="200077"/>
                    <a:pt x="19102" y="216379"/>
                    <a:pt x="19050" y="236506"/>
                  </a:cubicBezTo>
                  <a:lnTo>
                    <a:pt x="19050" y="239649"/>
                  </a:lnTo>
                  <a:cubicBezTo>
                    <a:pt x="19161" y="252948"/>
                    <a:pt x="26446" y="265149"/>
                    <a:pt x="38100" y="271558"/>
                  </a:cubicBezTo>
                  <a:lnTo>
                    <a:pt x="38100" y="304800"/>
                  </a:lnTo>
                  <a:lnTo>
                    <a:pt x="0" y="304800"/>
                  </a:lnTo>
                  <a:lnTo>
                    <a:pt x="0" y="381000"/>
                  </a:lnTo>
                  <a:lnTo>
                    <a:pt x="323850" y="381000"/>
                  </a:lnTo>
                  <a:lnTo>
                    <a:pt x="323850" y="304800"/>
                  </a:lnTo>
                  <a:close/>
                </a:path>
              </a:pathLst>
            </a:custGeom>
            <a:grpFill/>
            <a:ln w="9525" cap="flat">
              <a:noFill/>
              <a:prstDash val="solid"/>
              <a:miter/>
            </a:ln>
          </p:spPr>
          <p:txBody>
            <a:bodyPr rtlCol="0" anchor="ctr"/>
            <a:lstStyle/>
            <a:p>
              <a:endParaRPr lang="it-IT" sz="1013"/>
            </a:p>
          </p:txBody>
        </p:sp>
        <p:sp>
          <p:nvSpPr>
            <p:cNvPr id="1897" name="Figura a mano libera 1896">
              <a:extLst>
                <a:ext uri="{FF2B5EF4-FFF2-40B4-BE49-F238E27FC236}">
                  <a16:creationId xmlns:a16="http://schemas.microsoft.com/office/drawing/2014/main" id="{15905BC7-6F5D-F046-92BF-475E0E10D3F4}"/>
                </a:ext>
              </a:extLst>
            </p:cNvPr>
            <p:cNvSpPr/>
            <p:nvPr/>
          </p:nvSpPr>
          <p:spPr>
            <a:xfrm>
              <a:off x="6357145" y="6521155"/>
              <a:ext cx="228600" cy="57150"/>
            </a:xfrm>
            <a:custGeom>
              <a:avLst/>
              <a:gdLst>
                <a:gd name="connsiteX0" fmla="*/ 200025 w 228600"/>
                <a:gd name="connsiteY0" fmla="*/ 0 h 57150"/>
                <a:gd name="connsiteX1" fmla="*/ 228600 w 228600"/>
                <a:gd name="connsiteY1" fmla="*/ 28575 h 57150"/>
                <a:gd name="connsiteX2" fmla="*/ 228600 w 228600"/>
                <a:gd name="connsiteY2" fmla="*/ 28575 h 57150"/>
                <a:gd name="connsiteX3" fmla="*/ 200025 w 228600"/>
                <a:gd name="connsiteY3" fmla="*/ 57150 h 57150"/>
                <a:gd name="connsiteX4" fmla="*/ 28575 w 228600"/>
                <a:gd name="connsiteY4" fmla="*/ 57150 h 57150"/>
                <a:gd name="connsiteX5" fmla="*/ 0 w 228600"/>
                <a:gd name="connsiteY5" fmla="*/ 28575 h 57150"/>
                <a:gd name="connsiteX6" fmla="*/ 0 w 228600"/>
                <a:gd name="connsiteY6" fmla="*/ 28575 h 57150"/>
                <a:gd name="connsiteX7" fmla="*/ 28575 w 228600"/>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57150">
                  <a:moveTo>
                    <a:pt x="200025" y="0"/>
                  </a:moveTo>
                  <a:cubicBezTo>
                    <a:pt x="215807" y="0"/>
                    <a:pt x="228600" y="12793"/>
                    <a:pt x="228600" y="28575"/>
                  </a:cubicBezTo>
                  <a:lnTo>
                    <a:pt x="228600" y="28575"/>
                  </a:lnTo>
                  <a:cubicBezTo>
                    <a:pt x="228600" y="44357"/>
                    <a:pt x="215807" y="57150"/>
                    <a:pt x="200025" y="57150"/>
                  </a:cubicBezTo>
                  <a:lnTo>
                    <a:pt x="28575" y="57150"/>
                  </a:lnTo>
                  <a:cubicBezTo>
                    <a:pt x="12793" y="57150"/>
                    <a:pt x="0" y="44357"/>
                    <a:pt x="0" y="28575"/>
                  </a:cubicBezTo>
                  <a:lnTo>
                    <a:pt x="0" y="28575"/>
                  </a:lnTo>
                  <a:cubicBezTo>
                    <a:pt x="0" y="12793"/>
                    <a:pt x="12793" y="0"/>
                    <a:pt x="28575" y="0"/>
                  </a:cubicBezTo>
                  <a:close/>
                </a:path>
              </a:pathLst>
            </a:custGeom>
            <a:grpFill/>
            <a:ln w="9525" cap="flat">
              <a:noFill/>
              <a:prstDash val="solid"/>
              <a:miter/>
            </a:ln>
          </p:spPr>
          <p:txBody>
            <a:bodyPr rtlCol="0" anchor="ctr"/>
            <a:lstStyle/>
            <a:p>
              <a:endParaRPr lang="it-IT" sz="1013"/>
            </a:p>
          </p:txBody>
        </p:sp>
        <p:sp>
          <p:nvSpPr>
            <p:cNvPr id="1898" name="Figura a mano libera 1897">
              <a:extLst>
                <a:ext uri="{FF2B5EF4-FFF2-40B4-BE49-F238E27FC236}">
                  <a16:creationId xmlns:a16="http://schemas.microsoft.com/office/drawing/2014/main" id="{63ED0356-D1A9-8D44-B142-CFFFF5C30519}"/>
                </a:ext>
              </a:extLst>
            </p:cNvPr>
            <p:cNvSpPr/>
            <p:nvPr/>
          </p:nvSpPr>
          <p:spPr>
            <a:xfrm>
              <a:off x="6357145" y="6359230"/>
              <a:ext cx="228600" cy="142875"/>
            </a:xfrm>
            <a:custGeom>
              <a:avLst/>
              <a:gdLst>
                <a:gd name="connsiteX0" fmla="*/ 228600 w 228600"/>
                <a:gd name="connsiteY0" fmla="*/ 0 h 142875"/>
                <a:gd name="connsiteX1" fmla="*/ 180975 w 228600"/>
                <a:gd name="connsiteY1" fmla="*/ 0 h 142875"/>
                <a:gd name="connsiteX2" fmla="*/ 180975 w 228600"/>
                <a:gd name="connsiteY2" fmla="*/ 38100 h 142875"/>
                <a:gd name="connsiteX3" fmla="*/ 161925 w 228600"/>
                <a:gd name="connsiteY3" fmla="*/ 38100 h 142875"/>
                <a:gd name="connsiteX4" fmla="*/ 161925 w 228600"/>
                <a:gd name="connsiteY4" fmla="*/ 0 h 142875"/>
                <a:gd name="connsiteX5" fmla="*/ 66675 w 228600"/>
                <a:gd name="connsiteY5" fmla="*/ 0 h 142875"/>
                <a:gd name="connsiteX6" fmla="*/ 66675 w 228600"/>
                <a:gd name="connsiteY6" fmla="*/ 38100 h 142875"/>
                <a:gd name="connsiteX7" fmla="*/ 47625 w 228600"/>
                <a:gd name="connsiteY7" fmla="*/ 38100 h 142875"/>
                <a:gd name="connsiteX8" fmla="*/ 47625 w 228600"/>
                <a:gd name="connsiteY8" fmla="*/ 0 h 142875"/>
                <a:gd name="connsiteX9" fmla="*/ 0 w 228600"/>
                <a:gd name="connsiteY9" fmla="*/ 0 h 142875"/>
                <a:gd name="connsiteX10" fmla="*/ 0 w 228600"/>
                <a:gd name="connsiteY10" fmla="*/ 114300 h 142875"/>
                <a:gd name="connsiteX11" fmla="*/ 22193 w 228600"/>
                <a:gd name="connsiteY11" fmla="*/ 114300 h 142875"/>
                <a:gd name="connsiteX12" fmla="*/ 26956 w 228600"/>
                <a:gd name="connsiteY12" fmla="*/ 142875 h 142875"/>
                <a:gd name="connsiteX13" fmla="*/ 114300 w 228600"/>
                <a:gd name="connsiteY13" fmla="*/ 142875 h 142875"/>
                <a:gd name="connsiteX14" fmla="*/ 201644 w 228600"/>
                <a:gd name="connsiteY14" fmla="*/ 142875 h 142875"/>
                <a:gd name="connsiteX15" fmla="*/ 206407 w 228600"/>
                <a:gd name="connsiteY15" fmla="*/ 114300 h 142875"/>
                <a:gd name="connsiteX16" fmla="*/ 228600 w 228600"/>
                <a:gd name="connsiteY16" fmla="*/ 114300 h 142875"/>
                <a:gd name="connsiteX17" fmla="*/ 228600 w 228600"/>
                <a:gd name="connsiteY1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600" h="142875">
                  <a:moveTo>
                    <a:pt x="228600" y="0"/>
                  </a:moveTo>
                  <a:lnTo>
                    <a:pt x="180975" y="0"/>
                  </a:lnTo>
                  <a:lnTo>
                    <a:pt x="180975" y="38100"/>
                  </a:lnTo>
                  <a:lnTo>
                    <a:pt x="161925" y="38100"/>
                  </a:lnTo>
                  <a:lnTo>
                    <a:pt x="161925" y="0"/>
                  </a:lnTo>
                  <a:lnTo>
                    <a:pt x="66675" y="0"/>
                  </a:lnTo>
                  <a:lnTo>
                    <a:pt x="66675" y="38100"/>
                  </a:lnTo>
                  <a:lnTo>
                    <a:pt x="47625" y="38100"/>
                  </a:lnTo>
                  <a:lnTo>
                    <a:pt x="47625" y="0"/>
                  </a:lnTo>
                  <a:lnTo>
                    <a:pt x="0" y="0"/>
                  </a:lnTo>
                  <a:lnTo>
                    <a:pt x="0" y="114300"/>
                  </a:lnTo>
                  <a:lnTo>
                    <a:pt x="22193" y="114300"/>
                  </a:lnTo>
                  <a:lnTo>
                    <a:pt x="26956" y="142875"/>
                  </a:lnTo>
                  <a:lnTo>
                    <a:pt x="114300" y="142875"/>
                  </a:lnTo>
                  <a:lnTo>
                    <a:pt x="201644" y="142875"/>
                  </a:lnTo>
                  <a:lnTo>
                    <a:pt x="206407" y="114300"/>
                  </a:lnTo>
                  <a:lnTo>
                    <a:pt x="228600" y="114300"/>
                  </a:lnTo>
                  <a:lnTo>
                    <a:pt x="228600" y="0"/>
                  </a:lnTo>
                  <a:close/>
                </a:path>
              </a:pathLst>
            </a:custGeom>
            <a:grpFill/>
            <a:ln w="9525" cap="flat">
              <a:noFill/>
              <a:prstDash val="solid"/>
              <a:miter/>
            </a:ln>
          </p:spPr>
          <p:txBody>
            <a:bodyPr rtlCol="0" anchor="ctr"/>
            <a:lstStyle/>
            <a:p>
              <a:endParaRPr lang="it-IT" sz="1013"/>
            </a:p>
          </p:txBody>
        </p:sp>
      </p:grpSp>
      <p:sp>
        <p:nvSpPr>
          <p:cNvPr id="1899" name="Elemento grafico 1879" descr="Periferica di gioco">
            <a:extLst>
              <a:ext uri="{FF2B5EF4-FFF2-40B4-BE49-F238E27FC236}">
                <a16:creationId xmlns:a16="http://schemas.microsoft.com/office/drawing/2014/main" id="{106D4A87-2E5E-2B47-9D81-3B694B2EBCB0}"/>
              </a:ext>
            </a:extLst>
          </p:cNvPr>
          <p:cNvSpPr/>
          <p:nvPr/>
        </p:nvSpPr>
        <p:spPr>
          <a:xfrm>
            <a:off x="2020710" y="4289714"/>
            <a:ext cx="231355" cy="154237"/>
          </a:xfrm>
          <a:custGeom>
            <a:avLst/>
            <a:gdLst>
              <a:gd name="connsiteX0" fmla="*/ 639249 w 800100"/>
              <a:gd name="connsiteY0" fmla="*/ 257175 h 533400"/>
              <a:gd name="connsiteX1" fmla="*/ 610674 w 800100"/>
              <a:gd name="connsiteY1" fmla="*/ 228600 h 533400"/>
              <a:gd name="connsiteX2" fmla="*/ 639249 w 800100"/>
              <a:gd name="connsiteY2" fmla="*/ 200025 h 533400"/>
              <a:gd name="connsiteX3" fmla="*/ 667824 w 800100"/>
              <a:gd name="connsiteY3" fmla="*/ 228600 h 533400"/>
              <a:gd name="connsiteX4" fmla="*/ 639249 w 800100"/>
              <a:gd name="connsiteY4" fmla="*/ 257175 h 533400"/>
              <a:gd name="connsiteX5" fmla="*/ 582099 w 800100"/>
              <a:gd name="connsiteY5" fmla="*/ 314325 h 533400"/>
              <a:gd name="connsiteX6" fmla="*/ 553524 w 800100"/>
              <a:gd name="connsiteY6" fmla="*/ 285750 h 533400"/>
              <a:gd name="connsiteX7" fmla="*/ 582099 w 800100"/>
              <a:gd name="connsiteY7" fmla="*/ 257175 h 533400"/>
              <a:gd name="connsiteX8" fmla="*/ 610674 w 800100"/>
              <a:gd name="connsiteY8" fmla="*/ 285750 h 533400"/>
              <a:gd name="connsiteX9" fmla="*/ 582099 w 800100"/>
              <a:gd name="connsiteY9" fmla="*/ 314325 h 533400"/>
              <a:gd name="connsiteX10" fmla="*/ 524949 w 800100"/>
              <a:gd name="connsiteY10" fmla="*/ 257175 h 533400"/>
              <a:gd name="connsiteX11" fmla="*/ 496374 w 800100"/>
              <a:gd name="connsiteY11" fmla="*/ 228600 h 533400"/>
              <a:gd name="connsiteX12" fmla="*/ 524949 w 800100"/>
              <a:gd name="connsiteY12" fmla="*/ 200025 h 533400"/>
              <a:gd name="connsiteX13" fmla="*/ 553524 w 800100"/>
              <a:gd name="connsiteY13" fmla="*/ 228600 h 533400"/>
              <a:gd name="connsiteX14" fmla="*/ 524949 w 800100"/>
              <a:gd name="connsiteY14" fmla="*/ 257175 h 533400"/>
              <a:gd name="connsiteX15" fmla="*/ 582099 w 800100"/>
              <a:gd name="connsiteY15" fmla="*/ 142875 h 533400"/>
              <a:gd name="connsiteX16" fmla="*/ 610674 w 800100"/>
              <a:gd name="connsiteY16" fmla="*/ 171450 h 533400"/>
              <a:gd name="connsiteX17" fmla="*/ 582099 w 800100"/>
              <a:gd name="connsiteY17" fmla="*/ 200025 h 533400"/>
              <a:gd name="connsiteX18" fmla="*/ 553524 w 800100"/>
              <a:gd name="connsiteY18" fmla="*/ 171450 h 533400"/>
              <a:gd name="connsiteX19" fmla="*/ 582099 w 800100"/>
              <a:gd name="connsiteY19" fmla="*/ 142875 h 533400"/>
              <a:gd name="connsiteX20" fmla="*/ 277299 w 800100"/>
              <a:gd name="connsiteY20" fmla="*/ 247650 h 533400"/>
              <a:gd name="connsiteX21" fmla="*/ 239199 w 800100"/>
              <a:gd name="connsiteY21" fmla="*/ 247650 h 533400"/>
              <a:gd name="connsiteX22" fmla="*/ 239199 w 800100"/>
              <a:gd name="connsiteY22" fmla="*/ 285750 h 533400"/>
              <a:gd name="connsiteX23" fmla="*/ 220149 w 800100"/>
              <a:gd name="connsiteY23" fmla="*/ 304800 h 533400"/>
              <a:gd name="connsiteX24" fmla="*/ 201099 w 800100"/>
              <a:gd name="connsiteY24" fmla="*/ 285750 h 533400"/>
              <a:gd name="connsiteX25" fmla="*/ 201099 w 800100"/>
              <a:gd name="connsiteY25" fmla="*/ 247650 h 533400"/>
              <a:gd name="connsiteX26" fmla="*/ 162999 w 800100"/>
              <a:gd name="connsiteY26" fmla="*/ 247650 h 533400"/>
              <a:gd name="connsiteX27" fmla="*/ 143949 w 800100"/>
              <a:gd name="connsiteY27" fmla="*/ 228600 h 533400"/>
              <a:gd name="connsiteX28" fmla="*/ 162999 w 800100"/>
              <a:gd name="connsiteY28" fmla="*/ 209550 h 533400"/>
              <a:gd name="connsiteX29" fmla="*/ 201099 w 800100"/>
              <a:gd name="connsiteY29" fmla="*/ 209550 h 533400"/>
              <a:gd name="connsiteX30" fmla="*/ 201099 w 800100"/>
              <a:gd name="connsiteY30" fmla="*/ 171450 h 533400"/>
              <a:gd name="connsiteX31" fmla="*/ 220149 w 800100"/>
              <a:gd name="connsiteY31" fmla="*/ 152400 h 533400"/>
              <a:gd name="connsiteX32" fmla="*/ 239199 w 800100"/>
              <a:gd name="connsiteY32" fmla="*/ 171450 h 533400"/>
              <a:gd name="connsiteX33" fmla="*/ 239199 w 800100"/>
              <a:gd name="connsiteY33" fmla="*/ 209550 h 533400"/>
              <a:gd name="connsiteX34" fmla="*/ 277299 w 800100"/>
              <a:gd name="connsiteY34" fmla="*/ 209550 h 533400"/>
              <a:gd name="connsiteX35" fmla="*/ 296349 w 800100"/>
              <a:gd name="connsiteY35" fmla="*/ 228600 h 533400"/>
              <a:gd name="connsiteX36" fmla="*/ 277299 w 800100"/>
              <a:gd name="connsiteY36" fmla="*/ 247650 h 533400"/>
              <a:gd name="connsiteX37" fmla="*/ 620199 w 800100"/>
              <a:gd name="connsiteY37" fmla="*/ 0 h 533400"/>
              <a:gd name="connsiteX38" fmla="*/ 401124 w 800100"/>
              <a:gd name="connsiteY38" fmla="*/ 57150 h 533400"/>
              <a:gd name="connsiteX39" fmla="*/ 182049 w 800100"/>
              <a:gd name="connsiteY39" fmla="*/ 0 h 533400"/>
              <a:gd name="connsiteX40" fmla="*/ 67749 w 800100"/>
              <a:gd name="connsiteY40" fmla="*/ 533400 h 533400"/>
              <a:gd name="connsiteX41" fmla="*/ 401124 w 800100"/>
              <a:gd name="connsiteY41" fmla="*/ 400050 h 533400"/>
              <a:gd name="connsiteX42" fmla="*/ 734499 w 800100"/>
              <a:gd name="connsiteY42" fmla="*/ 533400 h 533400"/>
              <a:gd name="connsiteX43" fmla="*/ 620199 w 800100"/>
              <a:gd name="connsiteY43"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00100" h="533400">
                <a:moveTo>
                  <a:pt x="639249" y="257175"/>
                </a:moveTo>
                <a:cubicBezTo>
                  <a:pt x="623056" y="257175"/>
                  <a:pt x="610674" y="244793"/>
                  <a:pt x="610674" y="228600"/>
                </a:cubicBezTo>
                <a:cubicBezTo>
                  <a:pt x="610674" y="212408"/>
                  <a:pt x="623056" y="200025"/>
                  <a:pt x="639249" y="200025"/>
                </a:cubicBezTo>
                <a:cubicBezTo>
                  <a:pt x="655441" y="200025"/>
                  <a:pt x="667824" y="212408"/>
                  <a:pt x="667824" y="228600"/>
                </a:cubicBezTo>
                <a:cubicBezTo>
                  <a:pt x="667824" y="244793"/>
                  <a:pt x="655441" y="257175"/>
                  <a:pt x="639249" y="257175"/>
                </a:cubicBezTo>
                <a:close/>
                <a:moveTo>
                  <a:pt x="582099" y="314325"/>
                </a:moveTo>
                <a:cubicBezTo>
                  <a:pt x="565906" y="314325"/>
                  <a:pt x="553524" y="301943"/>
                  <a:pt x="553524" y="285750"/>
                </a:cubicBezTo>
                <a:cubicBezTo>
                  <a:pt x="553524" y="269558"/>
                  <a:pt x="565906" y="257175"/>
                  <a:pt x="582099" y="257175"/>
                </a:cubicBezTo>
                <a:cubicBezTo>
                  <a:pt x="598291" y="257175"/>
                  <a:pt x="610674" y="269558"/>
                  <a:pt x="610674" y="285750"/>
                </a:cubicBezTo>
                <a:cubicBezTo>
                  <a:pt x="610674" y="301943"/>
                  <a:pt x="598291" y="314325"/>
                  <a:pt x="582099" y="314325"/>
                </a:cubicBezTo>
                <a:close/>
                <a:moveTo>
                  <a:pt x="524949" y="257175"/>
                </a:moveTo>
                <a:cubicBezTo>
                  <a:pt x="508756" y="257175"/>
                  <a:pt x="496374" y="244793"/>
                  <a:pt x="496374" y="228600"/>
                </a:cubicBezTo>
                <a:cubicBezTo>
                  <a:pt x="496374" y="212408"/>
                  <a:pt x="508756" y="200025"/>
                  <a:pt x="524949" y="200025"/>
                </a:cubicBezTo>
                <a:cubicBezTo>
                  <a:pt x="541141" y="200025"/>
                  <a:pt x="553524" y="212408"/>
                  <a:pt x="553524" y="228600"/>
                </a:cubicBezTo>
                <a:cubicBezTo>
                  <a:pt x="553524" y="244793"/>
                  <a:pt x="541141" y="257175"/>
                  <a:pt x="524949" y="257175"/>
                </a:cubicBezTo>
                <a:close/>
                <a:moveTo>
                  <a:pt x="582099" y="142875"/>
                </a:moveTo>
                <a:cubicBezTo>
                  <a:pt x="598291" y="142875"/>
                  <a:pt x="610674" y="155258"/>
                  <a:pt x="610674" y="171450"/>
                </a:cubicBezTo>
                <a:cubicBezTo>
                  <a:pt x="610674" y="187643"/>
                  <a:pt x="598291" y="200025"/>
                  <a:pt x="582099" y="200025"/>
                </a:cubicBezTo>
                <a:cubicBezTo>
                  <a:pt x="565906" y="200025"/>
                  <a:pt x="553524" y="187643"/>
                  <a:pt x="553524" y="171450"/>
                </a:cubicBezTo>
                <a:cubicBezTo>
                  <a:pt x="553524" y="155258"/>
                  <a:pt x="565906" y="142875"/>
                  <a:pt x="582099" y="142875"/>
                </a:cubicBezTo>
                <a:close/>
                <a:moveTo>
                  <a:pt x="277299" y="247650"/>
                </a:moveTo>
                <a:lnTo>
                  <a:pt x="239199" y="247650"/>
                </a:lnTo>
                <a:lnTo>
                  <a:pt x="239199" y="285750"/>
                </a:lnTo>
                <a:cubicBezTo>
                  <a:pt x="239199" y="296228"/>
                  <a:pt x="230626" y="304800"/>
                  <a:pt x="220149" y="304800"/>
                </a:cubicBezTo>
                <a:cubicBezTo>
                  <a:pt x="209671" y="304800"/>
                  <a:pt x="201099" y="296228"/>
                  <a:pt x="201099" y="285750"/>
                </a:cubicBezTo>
                <a:lnTo>
                  <a:pt x="201099" y="247650"/>
                </a:lnTo>
                <a:lnTo>
                  <a:pt x="162999" y="247650"/>
                </a:lnTo>
                <a:cubicBezTo>
                  <a:pt x="152521" y="247650"/>
                  <a:pt x="143949" y="239077"/>
                  <a:pt x="143949" y="228600"/>
                </a:cubicBezTo>
                <a:cubicBezTo>
                  <a:pt x="143949" y="218123"/>
                  <a:pt x="152521" y="209550"/>
                  <a:pt x="162999" y="209550"/>
                </a:cubicBezTo>
                <a:lnTo>
                  <a:pt x="201099" y="209550"/>
                </a:lnTo>
                <a:lnTo>
                  <a:pt x="201099" y="171450"/>
                </a:lnTo>
                <a:cubicBezTo>
                  <a:pt x="201099" y="160973"/>
                  <a:pt x="209671" y="152400"/>
                  <a:pt x="220149" y="152400"/>
                </a:cubicBezTo>
                <a:cubicBezTo>
                  <a:pt x="230626" y="152400"/>
                  <a:pt x="239199" y="160973"/>
                  <a:pt x="239199" y="171450"/>
                </a:cubicBezTo>
                <a:lnTo>
                  <a:pt x="239199" y="209550"/>
                </a:lnTo>
                <a:lnTo>
                  <a:pt x="277299" y="209550"/>
                </a:lnTo>
                <a:cubicBezTo>
                  <a:pt x="287776" y="209550"/>
                  <a:pt x="296349" y="218123"/>
                  <a:pt x="296349" y="228600"/>
                </a:cubicBezTo>
                <a:cubicBezTo>
                  <a:pt x="296349" y="239077"/>
                  <a:pt x="287776" y="247650"/>
                  <a:pt x="277299" y="247650"/>
                </a:cubicBezTo>
                <a:close/>
                <a:moveTo>
                  <a:pt x="620199" y="0"/>
                </a:moveTo>
                <a:cubicBezTo>
                  <a:pt x="507804" y="0"/>
                  <a:pt x="564954" y="57150"/>
                  <a:pt x="401124" y="57150"/>
                </a:cubicBezTo>
                <a:cubicBezTo>
                  <a:pt x="237294" y="57150"/>
                  <a:pt x="294444" y="0"/>
                  <a:pt x="182049" y="0"/>
                </a:cubicBezTo>
                <a:cubicBezTo>
                  <a:pt x="62034" y="0"/>
                  <a:pt x="-90366" y="533400"/>
                  <a:pt x="67749" y="533400"/>
                </a:cubicBezTo>
                <a:cubicBezTo>
                  <a:pt x="213481" y="533400"/>
                  <a:pt x="158236" y="400050"/>
                  <a:pt x="401124" y="400050"/>
                </a:cubicBezTo>
                <a:cubicBezTo>
                  <a:pt x="644011" y="400050"/>
                  <a:pt x="588766" y="533400"/>
                  <a:pt x="734499" y="533400"/>
                </a:cubicBezTo>
                <a:cubicBezTo>
                  <a:pt x="892614" y="533400"/>
                  <a:pt x="740214" y="0"/>
                  <a:pt x="620199" y="0"/>
                </a:cubicBezTo>
                <a:close/>
              </a:path>
            </a:pathLst>
          </a:custGeom>
          <a:solidFill>
            <a:schemeClr val="accent3"/>
          </a:solidFill>
          <a:ln w="9525" cap="flat">
            <a:noFill/>
            <a:prstDash val="solid"/>
            <a:miter/>
          </a:ln>
        </p:spPr>
        <p:txBody>
          <a:bodyPr rtlCol="0" anchor="ctr"/>
          <a:lstStyle/>
          <a:p>
            <a:endParaRPr lang="it-IT" sz="1013"/>
          </a:p>
        </p:txBody>
      </p:sp>
      <p:grpSp>
        <p:nvGrpSpPr>
          <p:cNvPr id="1900" name="Elemento grafico 1881" descr="Dado">
            <a:extLst>
              <a:ext uri="{FF2B5EF4-FFF2-40B4-BE49-F238E27FC236}">
                <a16:creationId xmlns:a16="http://schemas.microsoft.com/office/drawing/2014/main" id="{F9C90C3B-7869-A64E-825C-1D5E9B76209C}"/>
              </a:ext>
            </a:extLst>
          </p:cNvPr>
          <p:cNvGrpSpPr/>
          <p:nvPr/>
        </p:nvGrpSpPr>
        <p:grpSpPr>
          <a:xfrm>
            <a:off x="2453989" y="4234629"/>
            <a:ext cx="264406" cy="264406"/>
            <a:chOff x="6126126" y="6505782"/>
            <a:chExt cx="914400" cy="914400"/>
          </a:xfrm>
          <a:solidFill>
            <a:schemeClr val="accent3"/>
          </a:solidFill>
        </p:grpSpPr>
        <p:sp>
          <p:nvSpPr>
            <p:cNvPr id="1901" name="Figura a mano libera 1900">
              <a:extLst>
                <a:ext uri="{FF2B5EF4-FFF2-40B4-BE49-F238E27FC236}">
                  <a16:creationId xmlns:a16="http://schemas.microsoft.com/office/drawing/2014/main" id="{1EE4D090-B3A8-AB44-BAA3-A87590E421D5}"/>
                </a:ext>
              </a:extLst>
            </p:cNvPr>
            <p:cNvSpPr/>
            <p:nvPr/>
          </p:nvSpPr>
          <p:spPr>
            <a:xfrm>
              <a:off x="6230901" y="6601032"/>
              <a:ext cx="342900" cy="342900"/>
            </a:xfrm>
            <a:custGeom>
              <a:avLst/>
              <a:gdLst>
                <a:gd name="connsiteX0" fmla="*/ 304800 w 342900"/>
                <a:gd name="connsiteY0" fmla="*/ 0 h 342900"/>
                <a:gd name="connsiteX1" fmla="*/ 38100 w 342900"/>
                <a:gd name="connsiteY1" fmla="*/ 0 h 342900"/>
                <a:gd name="connsiteX2" fmla="*/ 0 w 342900"/>
                <a:gd name="connsiteY2" fmla="*/ 38100 h 342900"/>
                <a:gd name="connsiteX3" fmla="*/ 0 w 342900"/>
                <a:gd name="connsiteY3" fmla="*/ 304800 h 342900"/>
                <a:gd name="connsiteX4" fmla="*/ 38100 w 342900"/>
                <a:gd name="connsiteY4" fmla="*/ 342900 h 342900"/>
                <a:gd name="connsiteX5" fmla="*/ 304800 w 342900"/>
                <a:gd name="connsiteY5" fmla="*/ 342900 h 342900"/>
                <a:gd name="connsiteX6" fmla="*/ 342900 w 342900"/>
                <a:gd name="connsiteY6" fmla="*/ 304800 h 342900"/>
                <a:gd name="connsiteX7" fmla="*/ 342900 w 342900"/>
                <a:gd name="connsiteY7" fmla="*/ 38100 h 342900"/>
                <a:gd name="connsiteX8" fmla="*/ 304800 w 342900"/>
                <a:gd name="connsiteY8" fmla="*/ 0 h 342900"/>
                <a:gd name="connsiteX9" fmla="*/ 104775 w 342900"/>
                <a:gd name="connsiteY9" fmla="*/ 295275 h 342900"/>
                <a:gd name="connsiteX10" fmla="*/ 76200 w 342900"/>
                <a:gd name="connsiteY10" fmla="*/ 266700 h 342900"/>
                <a:gd name="connsiteX11" fmla="*/ 104775 w 342900"/>
                <a:gd name="connsiteY11" fmla="*/ 238125 h 342900"/>
                <a:gd name="connsiteX12" fmla="*/ 133350 w 342900"/>
                <a:gd name="connsiteY12" fmla="*/ 266700 h 342900"/>
                <a:gd name="connsiteX13" fmla="*/ 104775 w 342900"/>
                <a:gd name="connsiteY13" fmla="*/ 295275 h 342900"/>
                <a:gd name="connsiteX14" fmla="*/ 104775 w 342900"/>
                <a:gd name="connsiteY14" fmla="*/ 200025 h 342900"/>
                <a:gd name="connsiteX15" fmla="*/ 76200 w 342900"/>
                <a:gd name="connsiteY15" fmla="*/ 171450 h 342900"/>
                <a:gd name="connsiteX16" fmla="*/ 104775 w 342900"/>
                <a:gd name="connsiteY16" fmla="*/ 142875 h 342900"/>
                <a:gd name="connsiteX17" fmla="*/ 133350 w 342900"/>
                <a:gd name="connsiteY17" fmla="*/ 171450 h 342900"/>
                <a:gd name="connsiteX18" fmla="*/ 104775 w 342900"/>
                <a:gd name="connsiteY18" fmla="*/ 200025 h 342900"/>
                <a:gd name="connsiteX19" fmla="*/ 104775 w 342900"/>
                <a:gd name="connsiteY19" fmla="*/ 104775 h 342900"/>
                <a:gd name="connsiteX20" fmla="*/ 76200 w 342900"/>
                <a:gd name="connsiteY20" fmla="*/ 76200 h 342900"/>
                <a:gd name="connsiteX21" fmla="*/ 104775 w 342900"/>
                <a:gd name="connsiteY21" fmla="*/ 47625 h 342900"/>
                <a:gd name="connsiteX22" fmla="*/ 133350 w 342900"/>
                <a:gd name="connsiteY22" fmla="*/ 76200 h 342900"/>
                <a:gd name="connsiteX23" fmla="*/ 104775 w 342900"/>
                <a:gd name="connsiteY23" fmla="*/ 104775 h 342900"/>
                <a:gd name="connsiteX24" fmla="*/ 238125 w 342900"/>
                <a:gd name="connsiteY24" fmla="*/ 295275 h 342900"/>
                <a:gd name="connsiteX25" fmla="*/ 209550 w 342900"/>
                <a:gd name="connsiteY25" fmla="*/ 266700 h 342900"/>
                <a:gd name="connsiteX26" fmla="*/ 238125 w 342900"/>
                <a:gd name="connsiteY26" fmla="*/ 238125 h 342900"/>
                <a:gd name="connsiteX27" fmla="*/ 266700 w 342900"/>
                <a:gd name="connsiteY27" fmla="*/ 266700 h 342900"/>
                <a:gd name="connsiteX28" fmla="*/ 238125 w 342900"/>
                <a:gd name="connsiteY28" fmla="*/ 295275 h 342900"/>
                <a:gd name="connsiteX29" fmla="*/ 238125 w 342900"/>
                <a:gd name="connsiteY29" fmla="*/ 200025 h 342900"/>
                <a:gd name="connsiteX30" fmla="*/ 209550 w 342900"/>
                <a:gd name="connsiteY30" fmla="*/ 171450 h 342900"/>
                <a:gd name="connsiteX31" fmla="*/ 238125 w 342900"/>
                <a:gd name="connsiteY31" fmla="*/ 142875 h 342900"/>
                <a:gd name="connsiteX32" fmla="*/ 266700 w 342900"/>
                <a:gd name="connsiteY32" fmla="*/ 171450 h 342900"/>
                <a:gd name="connsiteX33" fmla="*/ 238125 w 342900"/>
                <a:gd name="connsiteY33" fmla="*/ 200025 h 342900"/>
                <a:gd name="connsiteX34" fmla="*/ 238125 w 342900"/>
                <a:gd name="connsiteY34" fmla="*/ 104775 h 342900"/>
                <a:gd name="connsiteX35" fmla="*/ 209550 w 342900"/>
                <a:gd name="connsiteY35" fmla="*/ 76200 h 342900"/>
                <a:gd name="connsiteX36" fmla="*/ 238125 w 342900"/>
                <a:gd name="connsiteY36" fmla="*/ 47625 h 342900"/>
                <a:gd name="connsiteX37" fmla="*/ 266700 w 342900"/>
                <a:gd name="connsiteY37" fmla="*/ 76200 h 342900"/>
                <a:gd name="connsiteX38" fmla="*/ 238125 w 342900"/>
                <a:gd name="connsiteY38" fmla="*/ 104775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42900" h="342900">
                  <a:moveTo>
                    <a:pt x="304800" y="0"/>
                  </a:moveTo>
                  <a:lnTo>
                    <a:pt x="38100" y="0"/>
                  </a:lnTo>
                  <a:cubicBezTo>
                    <a:pt x="17058" y="0"/>
                    <a:pt x="0" y="17058"/>
                    <a:pt x="0" y="38100"/>
                  </a:cubicBezTo>
                  <a:lnTo>
                    <a:pt x="0" y="304800"/>
                  </a:lnTo>
                  <a:cubicBezTo>
                    <a:pt x="0" y="325842"/>
                    <a:pt x="17058" y="342900"/>
                    <a:pt x="38100" y="342900"/>
                  </a:cubicBezTo>
                  <a:lnTo>
                    <a:pt x="304800" y="342900"/>
                  </a:lnTo>
                  <a:cubicBezTo>
                    <a:pt x="325842" y="342900"/>
                    <a:pt x="342900" y="325842"/>
                    <a:pt x="342900" y="304800"/>
                  </a:cubicBezTo>
                  <a:lnTo>
                    <a:pt x="342900" y="38100"/>
                  </a:lnTo>
                  <a:cubicBezTo>
                    <a:pt x="342900" y="17058"/>
                    <a:pt x="325842" y="0"/>
                    <a:pt x="304800" y="0"/>
                  </a:cubicBezTo>
                  <a:close/>
                  <a:moveTo>
                    <a:pt x="104775" y="295275"/>
                  </a:moveTo>
                  <a:cubicBezTo>
                    <a:pt x="88993" y="295275"/>
                    <a:pt x="76200" y="282482"/>
                    <a:pt x="76200" y="266700"/>
                  </a:cubicBezTo>
                  <a:cubicBezTo>
                    <a:pt x="76200" y="250918"/>
                    <a:pt x="88993" y="238125"/>
                    <a:pt x="104775" y="238125"/>
                  </a:cubicBezTo>
                  <a:cubicBezTo>
                    <a:pt x="120557" y="238125"/>
                    <a:pt x="133350" y="250918"/>
                    <a:pt x="133350" y="266700"/>
                  </a:cubicBezTo>
                  <a:cubicBezTo>
                    <a:pt x="133350" y="282482"/>
                    <a:pt x="120557" y="295275"/>
                    <a:pt x="104775" y="295275"/>
                  </a:cubicBezTo>
                  <a:close/>
                  <a:moveTo>
                    <a:pt x="104775" y="200025"/>
                  </a:moveTo>
                  <a:cubicBezTo>
                    <a:pt x="88993" y="200025"/>
                    <a:pt x="76200" y="187232"/>
                    <a:pt x="76200" y="171450"/>
                  </a:cubicBezTo>
                  <a:cubicBezTo>
                    <a:pt x="76200" y="155668"/>
                    <a:pt x="88993" y="142875"/>
                    <a:pt x="104775" y="142875"/>
                  </a:cubicBezTo>
                  <a:cubicBezTo>
                    <a:pt x="120557" y="142875"/>
                    <a:pt x="133350" y="155668"/>
                    <a:pt x="133350" y="171450"/>
                  </a:cubicBezTo>
                  <a:cubicBezTo>
                    <a:pt x="133350" y="187232"/>
                    <a:pt x="120557" y="200025"/>
                    <a:pt x="104775" y="200025"/>
                  </a:cubicBezTo>
                  <a:close/>
                  <a:moveTo>
                    <a:pt x="104775" y="104775"/>
                  </a:moveTo>
                  <a:cubicBezTo>
                    <a:pt x="88993" y="104775"/>
                    <a:pt x="76200" y="91982"/>
                    <a:pt x="76200" y="76200"/>
                  </a:cubicBezTo>
                  <a:cubicBezTo>
                    <a:pt x="76200" y="60418"/>
                    <a:pt x="88993" y="47625"/>
                    <a:pt x="104775" y="47625"/>
                  </a:cubicBezTo>
                  <a:cubicBezTo>
                    <a:pt x="120557" y="47625"/>
                    <a:pt x="133350" y="60418"/>
                    <a:pt x="133350" y="76200"/>
                  </a:cubicBezTo>
                  <a:cubicBezTo>
                    <a:pt x="133350" y="91982"/>
                    <a:pt x="120557" y="104775"/>
                    <a:pt x="104775" y="104775"/>
                  </a:cubicBezTo>
                  <a:close/>
                  <a:moveTo>
                    <a:pt x="238125" y="295275"/>
                  </a:moveTo>
                  <a:cubicBezTo>
                    <a:pt x="222343" y="295275"/>
                    <a:pt x="209550" y="282482"/>
                    <a:pt x="209550" y="266700"/>
                  </a:cubicBezTo>
                  <a:cubicBezTo>
                    <a:pt x="209550" y="250918"/>
                    <a:pt x="222343" y="238125"/>
                    <a:pt x="238125" y="238125"/>
                  </a:cubicBezTo>
                  <a:cubicBezTo>
                    <a:pt x="253907" y="238125"/>
                    <a:pt x="266700" y="250918"/>
                    <a:pt x="266700" y="266700"/>
                  </a:cubicBezTo>
                  <a:cubicBezTo>
                    <a:pt x="266700" y="282482"/>
                    <a:pt x="253907" y="295275"/>
                    <a:pt x="238125" y="295275"/>
                  </a:cubicBezTo>
                  <a:close/>
                  <a:moveTo>
                    <a:pt x="238125" y="200025"/>
                  </a:moveTo>
                  <a:cubicBezTo>
                    <a:pt x="222343" y="200025"/>
                    <a:pt x="209550" y="187232"/>
                    <a:pt x="209550" y="171450"/>
                  </a:cubicBezTo>
                  <a:cubicBezTo>
                    <a:pt x="209550" y="155668"/>
                    <a:pt x="222343" y="142875"/>
                    <a:pt x="238125" y="142875"/>
                  </a:cubicBezTo>
                  <a:cubicBezTo>
                    <a:pt x="253907" y="142875"/>
                    <a:pt x="266700" y="155668"/>
                    <a:pt x="266700" y="171450"/>
                  </a:cubicBezTo>
                  <a:cubicBezTo>
                    <a:pt x="266700" y="187232"/>
                    <a:pt x="253907" y="200025"/>
                    <a:pt x="238125" y="200025"/>
                  </a:cubicBezTo>
                  <a:close/>
                  <a:moveTo>
                    <a:pt x="238125" y="104775"/>
                  </a:moveTo>
                  <a:cubicBezTo>
                    <a:pt x="222343" y="104775"/>
                    <a:pt x="209550" y="91982"/>
                    <a:pt x="209550" y="76200"/>
                  </a:cubicBezTo>
                  <a:cubicBezTo>
                    <a:pt x="209550" y="60418"/>
                    <a:pt x="222343" y="47625"/>
                    <a:pt x="238125" y="47625"/>
                  </a:cubicBezTo>
                  <a:cubicBezTo>
                    <a:pt x="253907" y="47625"/>
                    <a:pt x="266700" y="60418"/>
                    <a:pt x="266700" y="76200"/>
                  </a:cubicBezTo>
                  <a:cubicBezTo>
                    <a:pt x="266700" y="91982"/>
                    <a:pt x="253907" y="104775"/>
                    <a:pt x="238125" y="104775"/>
                  </a:cubicBezTo>
                  <a:close/>
                </a:path>
              </a:pathLst>
            </a:custGeom>
            <a:grpFill/>
            <a:ln w="9525" cap="flat">
              <a:noFill/>
              <a:prstDash val="solid"/>
              <a:miter/>
            </a:ln>
          </p:spPr>
          <p:txBody>
            <a:bodyPr rtlCol="0" anchor="ctr"/>
            <a:lstStyle/>
            <a:p>
              <a:endParaRPr lang="it-IT" sz="1013"/>
            </a:p>
          </p:txBody>
        </p:sp>
        <p:sp>
          <p:nvSpPr>
            <p:cNvPr id="1902" name="Figura a mano libera 1901">
              <a:extLst>
                <a:ext uri="{FF2B5EF4-FFF2-40B4-BE49-F238E27FC236}">
                  <a16:creationId xmlns:a16="http://schemas.microsoft.com/office/drawing/2014/main" id="{A232B13A-E19F-8F45-BD24-7F0009D57D49}"/>
                </a:ext>
              </a:extLst>
            </p:cNvPr>
            <p:cNvSpPr/>
            <p:nvPr/>
          </p:nvSpPr>
          <p:spPr>
            <a:xfrm>
              <a:off x="6480426" y="6869607"/>
              <a:ext cx="447675" cy="447675"/>
            </a:xfrm>
            <a:custGeom>
              <a:avLst/>
              <a:gdLst>
                <a:gd name="connsiteX0" fmla="*/ 442276 w 447675"/>
                <a:gd name="connsiteY0" fmla="*/ 199769 h 447675"/>
                <a:gd name="connsiteX1" fmla="*/ 253681 w 447675"/>
                <a:gd name="connsiteY1" fmla="*/ 11174 h 447675"/>
                <a:gd name="connsiteX2" fmla="*/ 199799 w 447675"/>
                <a:gd name="connsiteY2" fmla="*/ 11145 h 447675"/>
                <a:gd name="connsiteX3" fmla="*/ 199769 w 447675"/>
                <a:gd name="connsiteY3" fmla="*/ 11174 h 447675"/>
                <a:gd name="connsiteX4" fmla="*/ 11174 w 447675"/>
                <a:gd name="connsiteY4" fmla="*/ 199769 h 447675"/>
                <a:gd name="connsiteX5" fmla="*/ 11145 w 447675"/>
                <a:gd name="connsiteY5" fmla="*/ 253651 h 447675"/>
                <a:gd name="connsiteX6" fmla="*/ 11174 w 447675"/>
                <a:gd name="connsiteY6" fmla="*/ 253681 h 447675"/>
                <a:gd name="connsiteX7" fmla="*/ 199769 w 447675"/>
                <a:gd name="connsiteY7" fmla="*/ 442276 h 447675"/>
                <a:gd name="connsiteX8" fmla="*/ 253651 w 447675"/>
                <a:gd name="connsiteY8" fmla="*/ 442305 h 447675"/>
                <a:gd name="connsiteX9" fmla="*/ 253681 w 447675"/>
                <a:gd name="connsiteY9" fmla="*/ 442276 h 447675"/>
                <a:gd name="connsiteX10" fmla="*/ 442276 w 447675"/>
                <a:gd name="connsiteY10" fmla="*/ 253681 h 447675"/>
                <a:gd name="connsiteX11" fmla="*/ 442305 w 447675"/>
                <a:gd name="connsiteY11" fmla="*/ 199799 h 447675"/>
                <a:gd name="connsiteX12" fmla="*/ 442276 w 447675"/>
                <a:gd name="connsiteY12" fmla="*/ 199769 h 447675"/>
                <a:gd name="connsiteX13" fmla="*/ 226725 w 447675"/>
                <a:gd name="connsiteY13" fmla="*/ 92042 h 447675"/>
                <a:gd name="connsiteX14" fmla="*/ 267136 w 447675"/>
                <a:gd name="connsiteY14" fmla="*/ 92017 h 447675"/>
                <a:gd name="connsiteX15" fmla="*/ 267162 w 447675"/>
                <a:gd name="connsiteY15" fmla="*/ 132428 h 447675"/>
                <a:gd name="connsiteX16" fmla="*/ 226750 w 447675"/>
                <a:gd name="connsiteY16" fmla="*/ 132452 h 447675"/>
                <a:gd name="connsiteX17" fmla="*/ 226725 w 447675"/>
                <a:gd name="connsiteY17" fmla="*/ 132428 h 447675"/>
                <a:gd name="connsiteX18" fmla="*/ 226725 w 447675"/>
                <a:gd name="connsiteY18" fmla="*/ 92042 h 447675"/>
                <a:gd name="connsiteX19" fmla="*/ 132428 w 447675"/>
                <a:gd name="connsiteY19" fmla="*/ 267111 h 447675"/>
                <a:gd name="connsiteX20" fmla="*/ 92017 w 447675"/>
                <a:gd name="connsiteY20" fmla="*/ 267136 h 447675"/>
                <a:gd name="connsiteX21" fmla="*/ 91991 w 447675"/>
                <a:gd name="connsiteY21" fmla="*/ 226725 h 447675"/>
                <a:gd name="connsiteX22" fmla="*/ 132403 w 447675"/>
                <a:gd name="connsiteY22" fmla="*/ 226700 h 447675"/>
                <a:gd name="connsiteX23" fmla="*/ 132428 w 447675"/>
                <a:gd name="connsiteY23" fmla="*/ 226725 h 447675"/>
                <a:gd name="connsiteX24" fmla="*/ 132428 w 447675"/>
                <a:gd name="connsiteY24" fmla="*/ 267111 h 447675"/>
                <a:gd name="connsiteX25" fmla="*/ 159383 w 447675"/>
                <a:gd name="connsiteY25" fmla="*/ 159383 h 447675"/>
                <a:gd name="connsiteX26" fmla="*/ 199794 w 447675"/>
                <a:gd name="connsiteY26" fmla="*/ 159359 h 447675"/>
                <a:gd name="connsiteX27" fmla="*/ 199820 w 447675"/>
                <a:gd name="connsiteY27" fmla="*/ 199769 h 447675"/>
                <a:gd name="connsiteX28" fmla="*/ 159408 w 447675"/>
                <a:gd name="connsiteY28" fmla="*/ 199794 h 447675"/>
                <a:gd name="connsiteX29" fmla="*/ 159383 w 447675"/>
                <a:gd name="connsiteY29" fmla="*/ 199769 h 447675"/>
                <a:gd name="connsiteX30" fmla="*/ 159383 w 447675"/>
                <a:gd name="connsiteY30" fmla="*/ 159383 h 447675"/>
                <a:gd name="connsiteX31" fmla="*/ 226725 w 447675"/>
                <a:gd name="connsiteY31" fmla="*/ 361409 h 447675"/>
                <a:gd name="connsiteX32" fmla="*/ 186314 w 447675"/>
                <a:gd name="connsiteY32" fmla="*/ 361433 h 447675"/>
                <a:gd name="connsiteX33" fmla="*/ 186289 w 447675"/>
                <a:gd name="connsiteY33" fmla="*/ 321023 h 447675"/>
                <a:gd name="connsiteX34" fmla="*/ 226700 w 447675"/>
                <a:gd name="connsiteY34" fmla="*/ 320998 h 447675"/>
                <a:gd name="connsiteX35" fmla="*/ 226725 w 447675"/>
                <a:gd name="connsiteY35" fmla="*/ 321023 h 447675"/>
                <a:gd name="connsiteX36" fmla="*/ 226725 w 447675"/>
                <a:gd name="connsiteY36" fmla="*/ 361409 h 447675"/>
                <a:gd name="connsiteX37" fmla="*/ 294067 w 447675"/>
                <a:gd name="connsiteY37" fmla="*/ 294067 h 447675"/>
                <a:gd name="connsiteX38" fmla="*/ 253656 w 447675"/>
                <a:gd name="connsiteY38" fmla="*/ 294092 h 447675"/>
                <a:gd name="connsiteX39" fmla="*/ 253630 w 447675"/>
                <a:gd name="connsiteY39" fmla="*/ 253681 h 447675"/>
                <a:gd name="connsiteX40" fmla="*/ 294042 w 447675"/>
                <a:gd name="connsiteY40" fmla="*/ 253656 h 447675"/>
                <a:gd name="connsiteX41" fmla="*/ 294067 w 447675"/>
                <a:gd name="connsiteY41" fmla="*/ 253681 h 447675"/>
                <a:gd name="connsiteX42" fmla="*/ 294067 w 447675"/>
                <a:gd name="connsiteY42" fmla="*/ 294067 h 447675"/>
                <a:gd name="connsiteX43" fmla="*/ 361409 w 447675"/>
                <a:gd name="connsiteY43" fmla="*/ 226725 h 447675"/>
                <a:gd name="connsiteX44" fmla="*/ 320998 w 447675"/>
                <a:gd name="connsiteY44" fmla="*/ 226750 h 447675"/>
                <a:gd name="connsiteX45" fmla="*/ 320972 w 447675"/>
                <a:gd name="connsiteY45" fmla="*/ 186339 h 447675"/>
                <a:gd name="connsiteX46" fmla="*/ 361384 w 447675"/>
                <a:gd name="connsiteY46" fmla="*/ 186314 h 447675"/>
                <a:gd name="connsiteX47" fmla="*/ 361409 w 447675"/>
                <a:gd name="connsiteY47" fmla="*/ 186339 h 447675"/>
                <a:gd name="connsiteX48" fmla="*/ 361409 w 447675"/>
                <a:gd name="connsiteY48" fmla="*/ 22672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7675" h="447675">
                  <a:moveTo>
                    <a:pt x="442276" y="199769"/>
                  </a:moveTo>
                  <a:lnTo>
                    <a:pt x="253681" y="11174"/>
                  </a:lnTo>
                  <a:cubicBezTo>
                    <a:pt x="238810" y="-3713"/>
                    <a:pt x="214686" y="-3727"/>
                    <a:pt x="199799" y="11145"/>
                  </a:cubicBezTo>
                  <a:cubicBezTo>
                    <a:pt x="199789" y="11154"/>
                    <a:pt x="199780" y="11164"/>
                    <a:pt x="199769" y="11174"/>
                  </a:cubicBezTo>
                  <a:lnTo>
                    <a:pt x="11174" y="199769"/>
                  </a:lnTo>
                  <a:cubicBezTo>
                    <a:pt x="-3713" y="214640"/>
                    <a:pt x="-3727" y="238764"/>
                    <a:pt x="11145" y="253651"/>
                  </a:cubicBezTo>
                  <a:cubicBezTo>
                    <a:pt x="11154" y="253661"/>
                    <a:pt x="11164" y="253670"/>
                    <a:pt x="11174" y="253681"/>
                  </a:cubicBezTo>
                  <a:lnTo>
                    <a:pt x="199769" y="442276"/>
                  </a:lnTo>
                  <a:cubicBezTo>
                    <a:pt x="214640" y="457163"/>
                    <a:pt x="238764" y="457177"/>
                    <a:pt x="253651" y="442305"/>
                  </a:cubicBezTo>
                  <a:cubicBezTo>
                    <a:pt x="253661" y="442296"/>
                    <a:pt x="253670" y="442285"/>
                    <a:pt x="253681" y="442276"/>
                  </a:cubicBezTo>
                  <a:lnTo>
                    <a:pt x="442276" y="253681"/>
                  </a:lnTo>
                  <a:cubicBezTo>
                    <a:pt x="457163" y="238810"/>
                    <a:pt x="457177" y="214686"/>
                    <a:pt x="442305" y="199799"/>
                  </a:cubicBezTo>
                  <a:cubicBezTo>
                    <a:pt x="442296" y="199789"/>
                    <a:pt x="442285" y="199780"/>
                    <a:pt x="442276" y="199769"/>
                  </a:cubicBezTo>
                  <a:close/>
                  <a:moveTo>
                    <a:pt x="226725" y="92042"/>
                  </a:moveTo>
                  <a:cubicBezTo>
                    <a:pt x="237877" y="80875"/>
                    <a:pt x="255970" y="80864"/>
                    <a:pt x="267136" y="92017"/>
                  </a:cubicBezTo>
                  <a:cubicBezTo>
                    <a:pt x="278302" y="103169"/>
                    <a:pt x="278313" y="121261"/>
                    <a:pt x="267162" y="132428"/>
                  </a:cubicBezTo>
                  <a:cubicBezTo>
                    <a:pt x="256009" y="143594"/>
                    <a:pt x="237916" y="143605"/>
                    <a:pt x="226750" y="132452"/>
                  </a:cubicBezTo>
                  <a:cubicBezTo>
                    <a:pt x="226742" y="132445"/>
                    <a:pt x="226734" y="132436"/>
                    <a:pt x="226725" y="132428"/>
                  </a:cubicBezTo>
                  <a:cubicBezTo>
                    <a:pt x="215583" y="121271"/>
                    <a:pt x="215583" y="103198"/>
                    <a:pt x="226725" y="92042"/>
                  </a:cubicBezTo>
                  <a:close/>
                  <a:moveTo>
                    <a:pt x="132428" y="267111"/>
                  </a:moveTo>
                  <a:cubicBezTo>
                    <a:pt x="121276" y="278277"/>
                    <a:pt x="103183" y="278289"/>
                    <a:pt x="92017" y="267136"/>
                  </a:cubicBezTo>
                  <a:cubicBezTo>
                    <a:pt x="80851" y="255984"/>
                    <a:pt x="80839" y="237891"/>
                    <a:pt x="91991" y="226725"/>
                  </a:cubicBezTo>
                  <a:cubicBezTo>
                    <a:pt x="103144" y="215559"/>
                    <a:pt x="121237" y="215548"/>
                    <a:pt x="132403" y="226700"/>
                  </a:cubicBezTo>
                  <a:cubicBezTo>
                    <a:pt x="132411" y="226708"/>
                    <a:pt x="132419" y="226717"/>
                    <a:pt x="132428" y="226725"/>
                  </a:cubicBezTo>
                  <a:cubicBezTo>
                    <a:pt x="143570" y="237882"/>
                    <a:pt x="143570" y="255955"/>
                    <a:pt x="132428" y="267111"/>
                  </a:cubicBezTo>
                  <a:close/>
                  <a:moveTo>
                    <a:pt x="159383" y="159383"/>
                  </a:moveTo>
                  <a:cubicBezTo>
                    <a:pt x="170535" y="148217"/>
                    <a:pt x="188628" y="148206"/>
                    <a:pt x="199794" y="159359"/>
                  </a:cubicBezTo>
                  <a:cubicBezTo>
                    <a:pt x="210960" y="170511"/>
                    <a:pt x="210972" y="188603"/>
                    <a:pt x="199820" y="199769"/>
                  </a:cubicBezTo>
                  <a:cubicBezTo>
                    <a:pt x="188667" y="210936"/>
                    <a:pt x="170574" y="210947"/>
                    <a:pt x="159408" y="199794"/>
                  </a:cubicBezTo>
                  <a:cubicBezTo>
                    <a:pt x="159401" y="199787"/>
                    <a:pt x="159392" y="199778"/>
                    <a:pt x="159383" y="199769"/>
                  </a:cubicBezTo>
                  <a:cubicBezTo>
                    <a:pt x="148241" y="188613"/>
                    <a:pt x="148241" y="170540"/>
                    <a:pt x="159383" y="159383"/>
                  </a:cubicBezTo>
                  <a:close/>
                  <a:moveTo>
                    <a:pt x="226725" y="361409"/>
                  </a:moveTo>
                  <a:cubicBezTo>
                    <a:pt x="215573" y="372575"/>
                    <a:pt x="197481" y="372586"/>
                    <a:pt x="186314" y="361433"/>
                  </a:cubicBezTo>
                  <a:cubicBezTo>
                    <a:pt x="175148" y="350282"/>
                    <a:pt x="175137" y="332189"/>
                    <a:pt x="186289" y="321023"/>
                  </a:cubicBezTo>
                  <a:cubicBezTo>
                    <a:pt x="197441" y="309856"/>
                    <a:pt x="215534" y="309845"/>
                    <a:pt x="226700" y="320998"/>
                  </a:cubicBezTo>
                  <a:cubicBezTo>
                    <a:pt x="226708" y="321006"/>
                    <a:pt x="226717" y="321014"/>
                    <a:pt x="226725" y="321023"/>
                  </a:cubicBezTo>
                  <a:cubicBezTo>
                    <a:pt x="237867" y="332179"/>
                    <a:pt x="237867" y="350252"/>
                    <a:pt x="226725" y="361409"/>
                  </a:cubicBezTo>
                  <a:close/>
                  <a:moveTo>
                    <a:pt x="294067" y="294067"/>
                  </a:moveTo>
                  <a:cubicBezTo>
                    <a:pt x="282915" y="305233"/>
                    <a:pt x="264822" y="305244"/>
                    <a:pt x="253656" y="294092"/>
                  </a:cubicBezTo>
                  <a:cubicBezTo>
                    <a:pt x="242490" y="282940"/>
                    <a:pt x="242479" y="264847"/>
                    <a:pt x="253630" y="253681"/>
                  </a:cubicBezTo>
                  <a:cubicBezTo>
                    <a:pt x="264783" y="242515"/>
                    <a:pt x="282876" y="242503"/>
                    <a:pt x="294042" y="253656"/>
                  </a:cubicBezTo>
                  <a:cubicBezTo>
                    <a:pt x="294050" y="253664"/>
                    <a:pt x="294058" y="253672"/>
                    <a:pt x="294067" y="253681"/>
                  </a:cubicBezTo>
                  <a:cubicBezTo>
                    <a:pt x="305209" y="264838"/>
                    <a:pt x="305209" y="282910"/>
                    <a:pt x="294067" y="294067"/>
                  </a:cubicBezTo>
                  <a:close/>
                  <a:moveTo>
                    <a:pt x="361409" y="226725"/>
                  </a:moveTo>
                  <a:cubicBezTo>
                    <a:pt x="350257" y="237891"/>
                    <a:pt x="332164" y="237903"/>
                    <a:pt x="320998" y="226750"/>
                  </a:cubicBezTo>
                  <a:cubicBezTo>
                    <a:pt x="309832" y="215598"/>
                    <a:pt x="309820" y="197505"/>
                    <a:pt x="320972" y="186339"/>
                  </a:cubicBezTo>
                  <a:cubicBezTo>
                    <a:pt x="332125" y="175173"/>
                    <a:pt x="350218" y="175162"/>
                    <a:pt x="361384" y="186314"/>
                  </a:cubicBezTo>
                  <a:cubicBezTo>
                    <a:pt x="361391" y="186322"/>
                    <a:pt x="361400" y="186331"/>
                    <a:pt x="361409" y="186339"/>
                  </a:cubicBezTo>
                  <a:cubicBezTo>
                    <a:pt x="372551" y="197496"/>
                    <a:pt x="372551" y="215569"/>
                    <a:pt x="361409" y="226725"/>
                  </a:cubicBezTo>
                  <a:close/>
                </a:path>
              </a:pathLst>
            </a:custGeom>
            <a:grpFill/>
            <a:ln w="9525" cap="flat">
              <a:noFill/>
              <a:prstDash val="solid"/>
              <a:miter/>
            </a:ln>
          </p:spPr>
          <p:txBody>
            <a:bodyPr rtlCol="0" anchor="ctr"/>
            <a:lstStyle/>
            <a:p>
              <a:endParaRPr lang="it-IT" sz="1013"/>
            </a:p>
          </p:txBody>
        </p:sp>
      </p:grpSp>
      <p:grpSp>
        <p:nvGrpSpPr>
          <p:cNvPr id="1903" name="Elemento grafico 1883" descr="Carta da gioco">
            <a:extLst>
              <a:ext uri="{FF2B5EF4-FFF2-40B4-BE49-F238E27FC236}">
                <a16:creationId xmlns:a16="http://schemas.microsoft.com/office/drawing/2014/main" id="{A90E2056-2B45-6143-81E1-05D40C2F4FE1}"/>
              </a:ext>
            </a:extLst>
          </p:cNvPr>
          <p:cNvGrpSpPr/>
          <p:nvPr/>
        </p:nvGrpSpPr>
        <p:grpSpPr>
          <a:xfrm>
            <a:off x="2920320" y="4234629"/>
            <a:ext cx="264406" cy="264406"/>
            <a:chOff x="6276126" y="6655782"/>
            <a:chExt cx="914400" cy="914400"/>
          </a:xfrm>
          <a:solidFill>
            <a:schemeClr val="accent3"/>
          </a:solidFill>
        </p:grpSpPr>
        <p:sp>
          <p:nvSpPr>
            <p:cNvPr id="1904" name="Figura a mano libera 1903">
              <a:extLst>
                <a:ext uri="{FF2B5EF4-FFF2-40B4-BE49-F238E27FC236}">
                  <a16:creationId xmlns:a16="http://schemas.microsoft.com/office/drawing/2014/main" id="{1E1AE96F-97E6-7244-AB46-B77D3F142FC0}"/>
                </a:ext>
              </a:extLst>
            </p:cNvPr>
            <p:cNvSpPr/>
            <p:nvPr/>
          </p:nvSpPr>
          <p:spPr>
            <a:xfrm>
              <a:off x="6476151" y="6760557"/>
              <a:ext cx="514350" cy="704850"/>
            </a:xfrm>
            <a:custGeom>
              <a:avLst/>
              <a:gdLst>
                <a:gd name="connsiteX0" fmla="*/ 447675 w 514350"/>
                <a:gd name="connsiteY0" fmla="*/ 704850 h 704850"/>
                <a:gd name="connsiteX1" fmla="*/ 66675 w 514350"/>
                <a:gd name="connsiteY1" fmla="*/ 704850 h 704850"/>
                <a:gd name="connsiteX2" fmla="*/ 0 w 514350"/>
                <a:gd name="connsiteY2" fmla="*/ 638175 h 704850"/>
                <a:gd name="connsiteX3" fmla="*/ 0 w 514350"/>
                <a:gd name="connsiteY3" fmla="*/ 66675 h 704850"/>
                <a:gd name="connsiteX4" fmla="*/ 66675 w 514350"/>
                <a:gd name="connsiteY4" fmla="*/ 0 h 704850"/>
                <a:gd name="connsiteX5" fmla="*/ 447675 w 514350"/>
                <a:gd name="connsiteY5" fmla="*/ 0 h 704850"/>
                <a:gd name="connsiteX6" fmla="*/ 514350 w 514350"/>
                <a:gd name="connsiteY6" fmla="*/ 66675 h 704850"/>
                <a:gd name="connsiteX7" fmla="*/ 514350 w 514350"/>
                <a:gd name="connsiteY7" fmla="*/ 638175 h 704850"/>
                <a:gd name="connsiteX8" fmla="*/ 447675 w 514350"/>
                <a:gd name="connsiteY8" fmla="*/ 704850 h 704850"/>
                <a:gd name="connsiteX9" fmla="*/ 66675 w 514350"/>
                <a:gd name="connsiteY9" fmla="*/ 57150 h 704850"/>
                <a:gd name="connsiteX10" fmla="*/ 57150 w 514350"/>
                <a:gd name="connsiteY10" fmla="*/ 66675 h 704850"/>
                <a:gd name="connsiteX11" fmla="*/ 57150 w 514350"/>
                <a:gd name="connsiteY11" fmla="*/ 638175 h 704850"/>
                <a:gd name="connsiteX12" fmla="*/ 66675 w 514350"/>
                <a:gd name="connsiteY12" fmla="*/ 647700 h 704850"/>
                <a:gd name="connsiteX13" fmla="*/ 447675 w 514350"/>
                <a:gd name="connsiteY13" fmla="*/ 647700 h 704850"/>
                <a:gd name="connsiteX14" fmla="*/ 457200 w 514350"/>
                <a:gd name="connsiteY14" fmla="*/ 638175 h 704850"/>
                <a:gd name="connsiteX15" fmla="*/ 457200 w 514350"/>
                <a:gd name="connsiteY15" fmla="*/ 66675 h 704850"/>
                <a:gd name="connsiteX16" fmla="*/ 447675 w 514350"/>
                <a:gd name="connsiteY16" fmla="*/ 571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4350" h="704850">
                  <a:moveTo>
                    <a:pt x="447675" y="704850"/>
                  </a:moveTo>
                  <a:lnTo>
                    <a:pt x="66675" y="704850"/>
                  </a:lnTo>
                  <a:cubicBezTo>
                    <a:pt x="29851" y="704850"/>
                    <a:pt x="0" y="674999"/>
                    <a:pt x="0" y="638175"/>
                  </a:cubicBezTo>
                  <a:lnTo>
                    <a:pt x="0" y="66675"/>
                  </a:lnTo>
                  <a:cubicBezTo>
                    <a:pt x="0" y="29851"/>
                    <a:pt x="29851" y="0"/>
                    <a:pt x="66675" y="0"/>
                  </a:cubicBezTo>
                  <a:lnTo>
                    <a:pt x="447675" y="0"/>
                  </a:lnTo>
                  <a:cubicBezTo>
                    <a:pt x="484499" y="0"/>
                    <a:pt x="514350" y="29851"/>
                    <a:pt x="514350" y="66675"/>
                  </a:cubicBezTo>
                  <a:lnTo>
                    <a:pt x="514350" y="638175"/>
                  </a:lnTo>
                  <a:cubicBezTo>
                    <a:pt x="514350" y="674999"/>
                    <a:pt x="484499" y="704850"/>
                    <a:pt x="447675" y="704850"/>
                  </a:cubicBezTo>
                  <a:close/>
                  <a:moveTo>
                    <a:pt x="66675" y="57150"/>
                  </a:moveTo>
                  <a:cubicBezTo>
                    <a:pt x="61414" y="57150"/>
                    <a:pt x="57150" y="61414"/>
                    <a:pt x="57150" y="66675"/>
                  </a:cubicBezTo>
                  <a:lnTo>
                    <a:pt x="57150" y="638175"/>
                  </a:lnTo>
                  <a:cubicBezTo>
                    <a:pt x="57150" y="643436"/>
                    <a:pt x="61414" y="647700"/>
                    <a:pt x="66675" y="647700"/>
                  </a:cubicBezTo>
                  <a:lnTo>
                    <a:pt x="447675" y="647700"/>
                  </a:lnTo>
                  <a:cubicBezTo>
                    <a:pt x="452936" y="647700"/>
                    <a:pt x="457200" y="643436"/>
                    <a:pt x="457200" y="638175"/>
                  </a:cubicBezTo>
                  <a:lnTo>
                    <a:pt x="457200" y="66675"/>
                  </a:lnTo>
                  <a:cubicBezTo>
                    <a:pt x="457200" y="61414"/>
                    <a:pt x="452936" y="57150"/>
                    <a:pt x="447675" y="57150"/>
                  </a:cubicBezTo>
                  <a:close/>
                </a:path>
              </a:pathLst>
            </a:custGeom>
            <a:grpFill/>
            <a:ln w="9525" cap="flat">
              <a:noFill/>
              <a:prstDash val="solid"/>
              <a:miter/>
            </a:ln>
          </p:spPr>
          <p:txBody>
            <a:bodyPr rtlCol="0" anchor="ctr"/>
            <a:lstStyle/>
            <a:p>
              <a:endParaRPr lang="it-IT" sz="1013"/>
            </a:p>
          </p:txBody>
        </p:sp>
        <p:sp>
          <p:nvSpPr>
            <p:cNvPr id="1905" name="Figura a mano libera 1904">
              <a:extLst>
                <a:ext uri="{FF2B5EF4-FFF2-40B4-BE49-F238E27FC236}">
                  <a16:creationId xmlns:a16="http://schemas.microsoft.com/office/drawing/2014/main" id="{81F87F16-A865-244A-91C1-263E95C3798C}"/>
                </a:ext>
              </a:extLst>
            </p:cNvPr>
            <p:cNvSpPr/>
            <p:nvPr/>
          </p:nvSpPr>
          <p:spPr>
            <a:xfrm>
              <a:off x="6618953" y="6979584"/>
              <a:ext cx="228600" cy="266700"/>
            </a:xfrm>
            <a:custGeom>
              <a:avLst/>
              <a:gdLst>
                <a:gd name="connsiteX0" fmla="*/ 171523 w 228600"/>
                <a:gd name="connsiteY0" fmla="*/ 95298 h 266700"/>
                <a:gd name="connsiteX1" fmla="*/ 154474 w 228600"/>
                <a:gd name="connsiteY1" fmla="*/ 97870 h 266700"/>
                <a:gd name="connsiteX2" fmla="*/ 155093 w 228600"/>
                <a:gd name="connsiteY2" fmla="*/ 17050 h 266700"/>
                <a:gd name="connsiteX3" fmla="*/ 74273 w 228600"/>
                <a:gd name="connsiteY3" fmla="*/ 16430 h 266700"/>
                <a:gd name="connsiteX4" fmla="*/ 73654 w 228600"/>
                <a:gd name="connsiteY4" fmla="*/ 97251 h 266700"/>
                <a:gd name="connsiteX5" fmla="*/ 74273 w 228600"/>
                <a:gd name="connsiteY5" fmla="*/ 97870 h 266700"/>
                <a:gd name="connsiteX6" fmla="*/ 57223 w 228600"/>
                <a:gd name="connsiteY6" fmla="*/ 95298 h 266700"/>
                <a:gd name="connsiteX7" fmla="*/ 0 w 228600"/>
                <a:gd name="connsiteY7" fmla="*/ 152375 h 266700"/>
                <a:gd name="connsiteX8" fmla="*/ 57076 w 228600"/>
                <a:gd name="connsiteY8" fmla="*/ 209598 h 266700"/>
                <a:gd name="connsiteX9" fmla="*/ 99229 w 228600"/>
                <a:gd name="connsiteY9" fmla="*/ 191120 h 266700"/>
                <a:gd name="connsiteX10" fmla="*/ 76273 w 228600"/>
                <a:gd name="connsiteY10" fmla="*/ 266748 h 266700"/>
                <a:gd name="connsiteX11" fmla="*/ 152473 w 228600"/>
                <a:gd name="connsiteY11" fmla="*/ 266748 h 266700"/>
                <a:gd name="connsiteX12" fmla="*/ 129518 w 228600"/>
                <a:gd name="connsiteY12" fmla="*/ 191120 h 266700"/>
                <a:gd name="connsiteX13" fmla="*/ 210268 w 228600"/>
                <a:gd name="connsiteY13" fmla="*/ 194527 h 266700"/>
                <a:gd name="connsiteX14" fmla="*/ 213676 w 228600"/>
                <a:gd name="connsiteY14" fmla="*/ 113777 h 266700"/>
                <a:gd name="connsiteX15" fmla="*/ 171523 w 228600"/>
                <a:gd name="connsiteY15" fmla="*/ 95298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8600" h="266700">
                  <a:moveTo>
                    <a:pt x="171523" y="95298"/>
                  </a:moveTo>
                  <a:cubicBezTo>
                    <a:pt x="165746" y="95324"/>
                    <a:pt x="160002" y="96190"/>
                    <a:pt x="154474" y="97870"/>
                  </a:cubicBezTo>
                  <a:cubicBezTo>
                    <a:pt x="176962" y="75723"/>
                    <a:pt x="177240" y="39539"/>
                    <a:pt x="155093" y="17050"/>
                  </a:cubicBezTo>
                  <a:cubicBezTo>
                    <a:pt x="132946" y="-5439"/>
                    <a:pt x="96762" y="-5716"/>
                    <a:pt x="74273" y="16430"/>
                  </a:cubicBezTo>
                  <a:cubicBezTo>
                    <a:pt x="51785" y="38578"/>
                    <a:pt x="51507" y="74761"/>
                    <a:pt x="73654" y="97251"/>
                  </a:cubicBezTo>
                  <a:cubicBezTo>
                    <a:pt x="73859" y="97458"/>
                    <a:pt x="74066" y="97665"/>
                    <a:pt x="74273" y="97870"/>
                  </a:cubicBezTo>
                  <a:cubicBezTo>
                    <a:pt x="68745" y="96190"/>
                    <a:pt x="63001" y="95324"/>
                    <a:pt x="57223" y="95298"/>
                  </a:cubicBezTo>
                  <a:cubicBezTo>
                    <a:pt x="25660" y="95257"/>
                    <a:pt x="40" y="120812"/>
                    <a:pt x="0" y="152375"/>
                  </a:cubicBezTo>
                  <a:cubicBezTo>
                    <a:pt x="-41" y="183938"/>
                    <a:pt x="25513" y="209557"/>
                    <a:pt x="57076" y="209598"/>
                  </a:cubicBezTo>
                  <a:cubicBezTo>
                    <a:pt x="73096" y="209619"/>
                    <a:pt x="88388" y="202914"/>
                    <a:pt x="99229" y="191120"/>
                  </a:cubicBezTo>
                  <a:cubicBezTo>
                    <a:pt x="97133" y="224838"/>
                    <a:pt x="90942" y="255699"/>
                    <a:pt x="76273" y="266748"/>
                  </a:cubicBezTo>
                  <a:lnTo>
                    <a:pt x="152473" y="266748"/>
                  </a:lnTo>
                  <a:cubicBezTo>
                    <a:pt x="137805" y="255699"/>
                    <a:pt x="131614" y="224838"/>
                    <a:pt x="129518" y="191120"/>
                  </a:cubicBezTo>
                  <a:cubicBezTo>
                    <a:pt x="150876" y="214359"/>
                    <a:pt x="187029" y="215885"/>
                    <a:pt x="210268" y="194527"/>
                  </a:cubicBezTo>
                  <a:cubicBezTo>
                    <a:pt x="233508" y="173169"/>
                    <a:pt x="235033" y="137016"/>
                    <a:pt x="213676" y="113777"/>
                  </a:cubicBezTo>
                  <a:cubicBezTo>
                    <a:pt x="202836" y="101982"/>
                    <a:pt x="187544" y="95277"/>
                    <a:pt x="171523" y="95298"/>
                  </a:cubicBezTo>
                  <a:close/>
                </a:path>
              </a:pathLst>
            </a:custGeom>
            <a:grpFill/>
            <a:ln w="9525" cap="flat">
              <a:noFill/>
              <a:prstDash val="solid"/>
              <a:miter/>
            </a:ln>
          </p:spPr>
          <p:txBody>
            <a:bodyPr rtlCol="0" anchor="ctr"/>
            <a:lstStyle/>
            <a:p>
              <a:endParaRPr lang="it-IT" sz="1013"/>
            </a:p>
          </p:txBody>
        </p:sp>
        <p:sp>
          <p:nvSpPr>
            <p:cNvPr id="1906" name="Figura a mano libera 1905">
              <a:extLst>
                <a:ext uri="{FF2B5EF4-FFF2-40B4-BE49-F238E27FC236}">
                  <a16:creationId xmlns:a16="http://schemas.microsoft.com/office/drawing/2014/main" id="{A1EBB0BC-8DC2-C848-8514-ABB5FB5CA645}"/>
                </a:ext>
              </a:extLst>
            </p:cNvPr>
            <p:cNvSpPr/>
            <p:nvPr/>
          </p:nvSpPr>
          <p:spPr>
            <a:xfrm>
              <a:off x="6561876" y="6845924"/>
              <a:ext cx="76200" cy="85725"/>
            </a:xfrm>
            <a:custGeom>
              <a:avLst/>
              <a:gdLst>
                <a:gd name="connsiteX0" fmla="*/ 57150 w 76200"/>
                <a:gd name="connsiteY0" fmla="*/ 28933 h 85725"/>
                <a:gd name="connsiteX1" fmla="*/ 54388 w 76200"/>
                <a:gd name="connsiteY1" fmla="*/ 28933 h 85725"/>
                <a:gd name="connsiteX2" fmla="*/ 47980 w 76200"/>
                <a:gd name="connsiteY2" fmla="*/ 2765 h 85725"/>
                <a:gd name="connsiteX3" fmla="*/ 21812 w 76200"/>
                <a:gd name="connsiteY3" fmla="*/ 9173 h 85725"/>
                <a:gd name="connsiteX4" fmla="*/ 21812 w 76200"/>
                <a:gd name="connsiteY4" fmla="*/ 28933 h 85725"/>
                <a:gd name="connsiteX5" fmla="*/ 19050 w 76200"/>
                <a:gd name="connsiteY5" fmla="*/ 28933 h 85725"/>
                <a:gd name="connsiteX6" fmla="*/ 0 w 76200"/>
                <a:gd name="connsiteY6" fmla="*/ 47983 h 85725"/>
                <a:gd name="connsiteX7" fmla="*/ 19050 w 76200"/>
                <a:gd name="connsiteY7" fmla="*/ 67033 h 85725"/>
                <a:gd name="connsiteX8" fmla="*/ 32385 w 76200"/>
                <a:gd name="connsiteY8" fmla="*/ 61508 h 85725"/>
                <a:gd name="connsiteX9" fmla="*/ 24384 w 76200"/>
                <a:gd name="connsiteY9" fmla="*/ 86083 h 85725"/>
                <a:gd name="connsiteX10" fmla="*/ 51816 w 76200"/>
                <a:gd name="connsiteY10" fmla="*/ 86083 h 85725"/>
                <a:gd name="connsiteX11" fmla="*/ 43815 w 76200"/>
                <a:gd name="connsiteY11" fmla="*/ 61508 h 85725"/>
                <a:gd name="connsiteX12" fmla="*/ 57150 w 76200"/>
                <a:gd name="connsiteY12" fmla="*/ 67033 h 85725"/>
                <a:gd name="connsiteX13" fmla="*/ 76200 w 76200"/>
                <a:gd name="connsiteY13" fmla="*/ 47983 h 85725"/>
                <a:gd name="connsiteX14" fmla="*/ 57150 w 76200"/>
                <a:gd name="connsiteY14" fmla="*/ 2893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85725">
                  <a:moveTo>
                    <a:pt x="57150" y="28933"/>
                  </a:moveTo>
                  <a:cubicBezTo>
                    <a:pt x="56230" y="28881"/>
                    <a:pt x="55308" y="28881"/>
                    <a:pt x="54388" y="28933"/>
                  </a:cubicBezTo>
                  <a:cubicBezTo>
                    <a:pt x="59845" y="19937"/>
                    <a:pt x="56976" y="8221"/>
                    <a:pt x="47980" y="2765"/>
                  </a:cubicBezTo>
                  <a:cubicBezTo>
                    <a:pt x="38984" y="-2691"/>
                    <a:pt x="27269" y="178"/>
                    <a:pt x="21812" y="9173"/>
                  </a:cubicBezTo>
                  <a:cubicBezTo>
                    <a:pt x="18129" y="15244"/>
                    <a:pt x="18129" y="22861"/>
                    <a:pt x="21812" y="28933"/>
                  </a:cubicBezTo>
                  <a:cubicBezTo>
                    <a:pt x="20892" y="28881"/>
                    <a:pt x="19970" y="28881"/>
                    <a:pt x="19050" y="28933"/>
                  </a:cubicBezTo>
                  <a:cubicBezTo>
                    <a:pt x="8529" y="28933"/>
                    <a:pt x="0" y="37461"/>
                    <a:pt x="0" y="47983"/>
                  </a:cubicBezTo>
                  <a:cubicBezTo>
                    <a:pt x="0" y="58504"/>
                    <a:pt x="8529" y="67033"/>
                    <a:pt x="19050" y="67033"/>
                  </a:cubicBezTo>
                  <a:cubicBezTo>
                    <a:pt x="24048" y="67012"/>
                    <a:pt x="28837" y="65028"/>
                    <a:pt x="32385" y="61508"/>
                  </a:cubicBezTo>
                  <a:cubicBezTo>
                    <a:pt x="32771" y="70397"/>
                    <a:pt x="29929" y="79126"/>
                    <a:pt x="24384" y="86083"/>
                  </a:cubicBezTo>
                  <a:lnTo>
                    <a:pt x="51816" y="86083"/>
                  </a:lnTo>
                  <a:cubicBezTo>
                    <a:pt x="46271" y="79126"/>
                    <a:pt x="43429" y="70397"/>
                    <a:pt x="43815" y="61508"/>
                  </a:cubicBezTo>
                  <a:cubicBezTo>
                    <a:pt x="47363" y="65028"/>
                    <a:pt x="52152" y="67012"/>
                    <a:pt x="57150" y="67033"/>
                  </a:cubicBezTo>
                  <a:cubicBezTo>
                    <a:pt x="67671" y="67033"/>
                    <a:pt x="76200" y="58504"/>
                    <a:pt x="76200" y="47983"/>
                  </a:cubicBezTo>
                  <a:cubicBezTo>
                    <a:pt x="76200" y="37461"/>
                    <a:pt x="67671" y="28933"/>
                    <a:pt x="57150" y="28933"/>
                  </a:cubicBezTo>
                  <a:close/>
                </a:path>
              </a:pathLst>
            </a:custGeom>
            <a:grpFill/>
            <a:ln w="9525" cap="flat">
              <a:noFill/>
              <a:prstDash val="solid"/>
              <a:miter/>
            </a:ln>
          </p:spPr>
          <p:txBody>
            <a:bodyPr rtlCol="0" anchor="ctr"/>
            <a:lstStyle/>
            <a:p>
              <a:endParaRPr lang="it-IT" sz="1013"/>
            </a:p>
          </p:txBody>
        </p:sp>
        <p:sp>
          <p:nvSpPr>
            <p:cNvPr id="1907" name="Figura a mano libera 1906">
              <a:extLst>
                <a:ext uri="{FF2B5EF4-FFF2-40B4-BE49-F238E27FC236}">
                  <a16:creationId xmlns:a16="http://schemas.microsoft.com/office/drawing/2014/main" id="{847C48ED-C04C-4D42-85B9-32201ECD5205}"/>
                </a:ext>
              </a:extLst>
            </p:cNvPr>
            <p:cNvSpPr/>
            <p:nvPr/>
          </p:nvSpPr>
          <p:spPr>
            <a:xfrm>
              <a:off x="6828576" y="7293599"/>
              <a:ext cx="76200" cy="85725"/>
            </a:xfrm>
            <a:custGeom>
              <a:avLst/>
              <a:gdLst>
                <a:gd name="connsiteX0" fmla="*/ 57150 w 76200"/>
                <a:gd name="connsiteY0" fmla="*/ 28933 h 85725"/>
                <a:gd name="connsiteX1" fmla="*/ 54388 w 76200"/>
                <a:gd name="connsiteY1" fmla="*/ 28933 h 85725"/>
                <a:gd name="connsiteX2" fmla="*/ 47980 w 76200"/>
                <a:gd name="connsiteY2" fmla="*/ 2765 h 85725"/>
                <a:gd name="connsiteX3" fmla="*/ 21812 w 76200"/>
                <a:gd name="connsiteY3" fmla="*/ 9173 h 85725"/>
                <a:gd name="connsiteX4" fmla="*/ 21812 w 76200"/>
                <a:gd name="connsiteY4" fmla="*/ 28933 h 85725"/>
                <a:gd name="connsiteX5" fmla="*/ 19050 w 76200"/>
                <a:gd name="connsiteY5" fmla="*/ 28933 h 85725"/>
                <a:gd name="connsiteX6" fmla="*/ 0 w 76200"/>
                <a:gd name="connsiteY6" fmla="*/ 47983 h 85725"/>
                <a:gd name="connsiteX7" fmla="*/ 19050 w 76200"/>
                <a:gd name="connsiteY7" fmla="*/ 67033 h 85725"/>
                <a:gd name="connsiteX8" fmla="*/ 32385 w 76200"/>
                <a:gd name="connsiteY8" fmla="*/ 61508 h 85725"/>
                <a:gd name="connsiteX9" fmla="*/ 24384 w 76200"/>
                <a:gd name="connsiteY9" fmla="*/ 86083 h 85725"/>
                <a:gd name="connsiteX10" fmla="*/ 51816 w 76200"/>
                <a:gd name="connsiteY10" fmla="*/ 86083 h 85725"/>
                <a:gd name="connsiteX11" fmla="*/ 43815 w 76200"/>
                <a:gd name="connsiteY11" fmla="*/ 61508 h 85725"/>
                <a:gd name="connsiteX12" fmla="*/ 57150 w 76200"/>
                <a:gd name="connsiteY12" fmla="*/ 67033 h 85725"/>
                <a:gd name="connsiteX13" fmla="*/ 76200 w 76200"/>
                <a:gd name="connsiteY13" fmla="*/ 47983 h 85725"/>
                <a:gd name="connsiteX14" fmla="*/ 57150 w 76200"/>
                <a:gd name="connsiteY14" fmla="*/ 2893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85725">
                  <a:moveTo>
                    <a:pt x="57150" y="28933"/>
                  </a:moveTo>
                  <a:cubicBezTo>
                    <a:pt x="56230" y="28881"/>
                    <a:pt x="55308" y="28881"/>
                    <a:pt x="54388" y="28933"/>
                  </a:cubicBezTo>
                  <a:cubicBezTo>
                    <a:pt x="59845" y="19937"/>
                    <a:pt x="56976" y="8221"/>
                    <a:pt x="47980" y="2765"/>
                  </a:cubicBezTo>
                  <a:cubicBezTo>
                    <a:pt x="38984" y="-2691"/>
                    <a:pt x="27269" y="178"/>
                    <a:pt x="21812" y="9173"/>
                  </a:cubicBezTo>
                  <a:cubicBezTo>
                    <a:pt x="18129" y="15244"/>
                    <a:pt x="18129" y="22860"/>
                    <a:pt x="21812" y="28933"/>
                  </a:cubicBezTo>
                  <a:cubicBezTo>
                    <a:pt x="20892" y="28881"/>
                    <a:pt x="19970" y="28881"/>
                    <a:pt x="19050" y="28933"/>
                  </a:cubicBezTo>
                  <a:cubicBezTo>
                    <a:pt x="8529" y="28933"/>
                    <a:pt x="0" y="37461"/>
                    <a:pt x="0" y="47983"/>
                  </a:cubicBezTo>
                  <a:cubicBezTo>
                    <a:pt x="0" y="58504"/>
                    <a:pt x="8529" y="67033"/>
                    <a:pt x="19050" y="67033"/>
                  </a:cubicBezTo>
                  <a:cubicBezTo>
                    <a:pt x="24048" y="67012"/>
                    <a:pt x="28837" y="65028"/>
                    <a:pt x="32385" y="61508"/>
                  </a:cubicBezTo>
                  <a:cubicBezTo>
                    <a:pt x="32771" y="70397"/>
                    <a:pt x="29929" y="79126"/>
                    <a:pt x="24384" y="86083"/>
                  </a:cubicBezTo>
                  <a:lnTo>
                    <a:pt x="51816" y="86083"/>
                  </a:lnTo>
                  <a:cubicBezTo>
                    <a:pt x="46271" y="79126"/>
                    <a:pt x="43429" y="70397"/>
                    <a:pt x="43815" y="61508"/>
                  </a:cubicBezTo>
                  <a:cubicBezTo>
                    <a:pt x="47363" y="65028"/>
                    <a:pt x="52152" y="67012"/>
                    <a:pt x="57150" y="67033"/>
                  </a:cubicBezTo>
                  <a:cubicBezTo>
                    <a:pt x="67671" y="67033"/>
                    <a:pt x="76200" y="58504"/>
                    <a:pt x="76200" y="47983"/>
                  </a:cubicBezTo>
                  <a:cubicBezTo>
                    <a:pt x="76200" y="37461"/>
                    <a:pt x="67671" y="28933"/>
                    <a:pt x="57150" y="28933"/>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33428143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26" name="Elemento grafico 2" descr="Chiave">
            <a:extLst>
              <a:ext uri="{FF2B5EF4-FFF2-40B4-BE49-F238E27FC236}">
                <a16:creationId xmlns:a16="http://schemas.microsoft.com/office/drawing/2014/main" id="{ED621200-0DC9-0E48-9803-96D5043CE690}"/>
              </a:ext>
            </a:extLst>
          </p:cNvPr>
          <p:cNvSpPr/>
          <p:nvPr/>
        </p:nvSpPr>
        <p:spPr>
          <a:xfrm>
            <a:off x="268281" y="943110"/>
            <a:ext cx="242372" cy="115677"/>
          </a:xfrm>
          <a:custGeom>
            <a:avLst/>
            <a:gdLst>
              <a:gd name="connsiteX0" fmla="*/ 576263 w 838200"/>
              <a:gd name="connsiteY0" fmla="*/ 233363 h 400050"/>
              <a:gd name="connsiteX1" fmla="*/ 638175 w 838200"/>
              <a:gd name="connsiteY1" fmla="*/ 295275 h 400050"/>
              <a:gd name="connsiteX2" fmla="*/ 700088 w 838200"/>
              <a:gd name="connsiteY2" fmla="*/ 233363 h 400050"/>
              <a:gd name="connsiteX3" fmla="*/ 762000 w 838200"/>
              <a:gd name="connsiteY3" fmla="*/ 295275 h 400050"/>
              <a:gd name="connsiteX4" fmla="*/ 838200 w 838200"/>
              <a:gd name="connsiteY4" fmla="*/ 200025 h 400050"/>
              <a:gd name="connsiteX5" fmla="*/ 762000 w 838200"/>
              <a:gd name="connsiteY5" fmla="*/ 104775 h 400050"/>
              <a:gd name="connsiteX6" fmla="*/ 376238 w 838200"/>
              <a:gd name="connsiteY6" fmla="*/ 104775 h 400050"/>
              <a:gd name="connsiteX7" fmla="*/ 200025 w 838200"/>
              <a:gd name="connsiteY7" fmla="*/ 0 h 400050"/>
              <a:gd name="connsiteX8" fmla="*/ 0 w 838200"/>
              <a:gd name="connsiteY8" fmla="*/ 200025 h 400050"/>
              <a:gd name="connsiteX9" fmla="*/ 200025 w 838200"/>
              <a:gd name="connsiteY9" fmla="*/ 400050 h 400050"/>
              <a:gd name="connsiteX10" fmla="*/ 376238 w 838200"/>
              <a:gd name="connsiteY10" fmla="*/ 295275 h 400050"/>
              <a:gd name="connsiteX11" fmla="*/ 438150 w 838200"/>
              <a:gd name="connsiteY11" fmla="*/ 295275 h 400050"/>
              <a:gd name="connsiteX12" fmla="*/ 476250 w 838200"/>
              <a:gd name="connsiteY12" fmla="*/ 257175 h 400050"/>
              <a:gd name="connsiteX13" fmla="*/ 514350 w 838200"/>
              <a:gd name="connsiteY13" fmla="*/ 295275 h 400050"/>
              <a:gd name="connsiteX14" fmla="*/ 576263 w 838200"/>
              <a:gd name="connsiteY14" fmla="*/ 233363 h 400050"/>
              <a:gd name="connsiteX15" fmla="*/ 114300 w 838200"/>
              <a:gd name="connsiteY15" fmla="*/ 257175 h 400050"/>
              <a:gd name="connsiteX16" fmla="*/ 57150 w 838200"/>
              <a:gd name="connsiteY16" fmla="*/ 200025 h 400050"/>
              <a:gd name="connsiteX17" fmla="*/ 114300 w 838200"/>
              <a:gd name="connsiteY17" fmla="*/ 142875 h 400050"/>
              <a:gd name="connsiteX18" fmla="*/ 171450 w 838200"/>
              <a:gd name="connsiteY18" fmla="*/ 200025 h 400050"/>
              <a:gd name="connsiteX19" fmla="*/ 114300 w 838200"/>
              <a:gd name="connsiteY19" fmla="*/ 2571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00050">
                <a:moveTo>
                  <a:pt x="576263" y="233363"/>
                </a:moveTo>
                <a:lnTo>
                  <a:pt x="638175" y="295275"/>
                </a:lnTo>
                <a:lnTo>
                  <a:pt x="700088" y="233363"/>
                </a:lnTo>
                <a:lnTo>
                  <a:pt x="762000" y="295275"/>
                </a:lnTo>
                <a:lnTo>
                  <a:pt x="838200" y="200025"/>
                </a:lnTo>
                <a:lnTo>
                  <a:pt x="762000" y="104775"/>
                </a:lnTo>
                <a:lnTo>
                  <a:pt x="376238" y="104775"/>
                </a:lnTo>
                <a:cubicBezTo>
                  <a:pt x="341948" y="41910"/>
                  <a:pt x="276225" y="0"/>
                  <a:pt x="200025" y="0"/>
                </a:cubicBezTo>
                <a:cubicBezTo>
                  <a:pt x="89535" y="0"/>
                  <a:pt x="0" y="89535"/>
                  <a:pt x="0" y="200025"/>
                </a:cubicBezTo>
                <a:cubicBezTo>
                  <a:pt x="0" y="310515"/>
                  <a:pt x="89535" y="400050"/>
                  <a:pt x="200025" y="400050"/>
                </a:cubicBezTo>
                <a:cubicBezTo>
                  <a:pt x="276225" y="400050"/>
                  <a:pt x="341948" y="358140"/>
                  <a:pt x="376238" y="295275"/>
                </a:cubicBezTo>
                <a:lnTo>
                  <a:pt x="438150" y="295275"/>
                </a:lnTo>
                <a:lnTo>
                  <a:pt x="476250" y="257175"/>
                </a:lnTo>
                <a:lnTo>
                  <a:pt x="514350" y="295275"/>
                </a:lnTo>
                <a:lnTo>
                  <a:pt x="576263" y="233363"/>
                </a:lnTo>
                <a:close/>
                <a:moveTo>
                  <a:pt x="114300" y="257175"/>
                </a:moveTo>
                <a:cubicBezTo>
                  <a:pt x="82868" y="257175"/>
                  <a:pt x="57150" y="231458"/>
                  <a:pt x="57150" y="200025"/>
                </a:cubicBezTo>
                <a:cubicBezTo>
                  <a:pt x="57150" y="168593"/>
                  <a:pt x="82868" y="142875"/>
                  <a:pt x="114300" y="142875"/>
                </a:cubicBezTo>
                <a:cubicBezTo>
                  <a:pt x="145733" y="142875"/>
                  <a:pt x="171450" y="168593"/>
                  <a:pt x="171450" y="200025"/>
                </a:cubicBezTo>
                <a:cubicBezTo>
                  <a:pt x="171450" y="231458"/>
                  <a:pt x="145733" y="257175"/>
                  <a:pt x="114300" y="257175"/>
                </a:cubicBezTo>
                <a:close/>
              </a:path>
            </a:pathLst>
          </a:custGeom>
          <a:solidFill>
            <a:schemeClr val="accent3"/>
          </a:solidFill>
          <a:ln w="9525" cap="flat">
            <a:noFill/>
            <a:prstDash val="solid"/>
            <a:miter/>
          </a:ln>
        </p:spPr>
        <p:txBody>
          <a:bodyPr rtlCol="0" anchor="ctr"/>
          <a:lstStyle/>
          <a:p>
            <a:endParaRPr lang="it-IT" sz="1013"/>
          </a:p>
        </p:txBody>
      </p:sp>
      <p:sp>
        <p:nvSpPr>
          <p:cNvPr id="27" name="Elemento grafico 4" descr="Chiudi">
            <a:extLst>
              <a:ext uri="{FF2B5EF4-FFF2-40B4-BE49-F238E27FC236}">
                <a16:creationId xmlns:a16="http://schemas.microsoft.com/office/drawing/2014/main" id="{AE36A7B8-9986-B447-BC70-76306CF829AF}"/>
              </a:ext>
            </a:extLst>
          </p:cNvPr>
          <p:cNvSpPr/>
          <p:nvPr/>
        </p:nvSpPr>
        <p:spPr>
          <a:xfrm>
            <a:off x="736502" y="900419"/>
            <a:ext cx="154237" cy="201059"/>
          </a:xfrm>
          <a:custGeom>
            <a:avLst/>
            <a:gdLst>
              <a:gd name="connsiteX0" fmla="*/ 285750 w 533400"/>
              <a:gd name="connsiteY0" fmla="*/ 549593 h 695325"/>
              <a:gd name="connsiteX1" fmla="*/ 285750 w 533400"/>
              <a:gd name="connsiteY1" fmla="*/ 600075 h 695325"/>
              <a:gd name="connsiteX2" fmla="*/ 247650 w 533400"/>
              <a:gd name="connsiteY2" fmla="*/ 600075 h 695325"/>
              <a:gd name="connsiteX3" fmla="*/ 247650 w 533400"/>
              <a:gd name="connsiteY3" fmla="*/ 549593 h 695325"/>
              <a:gd name="connsiteX4" fmla="*/ 209550 w 533400"/>
              <a:gd name="connsiteY4" fmla="*/ 495300 h 695325"/>
              <a:gd name="connsiteX5" fmla="*/ 266700 w 533400"/>
              <a:gd name="connsiteY5" fmla="*/ 438150 h 695325"/>
              <a:gd name="connsiteX6" fmla="*/ 323850 w 533400"/>
              <a:gd name="connsiteY6" fmla="*/ 495300 h 695325"/>
              <a:gd name="connsiteX7" fmla="*/ 285750 w 533400"/>
              <a:gd name="connsiteY7" fmla="*/ 549593 h 695325"/>
              <a:gd name="connsiteX8" fmla="*/ 123825 w 533400"/>
              <a:gd name="connsiteY8" fmla="*/ 200025 h 695325"/>
              <a:gd name="connsiteX9" fmla="*/ 266700 w 533400"/>
              <a:gd name="connsiteY9" fmla="*/ 57150 h 695325"/>
              <a:gd name="connsiteX10" fmla="*/ 409575 w 533400"/>
              <a:gd name="connsiteY10" fmla="*/ 200025 h 695325"/>
              <a:gd name="connsiteX11" fmla="*/ 409575 w 533400"/>
              <a:gd name="connsiteY11" fmla="*/ 305753 h 695325"/>
              <a:gd name="connsiteX12" fmla="*/ 266700 w 533400"/>
              <a:gd name="connsiteY12" fmla="*/ 295275 h 695325"/>
              <a:gd name="connsiteX13" fmla="*/ 123825 w 533400"/>
              <a:gd name="connsiteY13" fmla="*/ 305753 h 695325"/>
              <a:gd name="connsiteX14" fmla="*/ 123825 w 533400"/>
              <a:gd name="connsiteY14" fmla="*/ 200025 h 695325"/>
              <a:gd name="connsiteX15" fmla="*/ 466725 w 533400"/>
              <a:gd name="connsiteY15" fmla="*/ 309563 h 695325"/>
              <a:gd name="connsiteX16" fmla="*/ 466725 w 533400"/>
              <a:gd name="connsiteY16" fmla="*/ 200025 h 695325"/>
              <a:gd name="connsiteX17" fmla="*/ 266700 w 533400"/>
              <a:gd name="connsiteY17" fmla="*/ 0 h 695325"/>
              <a:gd name="connsiteX18" fmla="*/ 66675 w 533400"/>
              <a:gd name="connsiteY18" fmla="*/ 200025 h 695325"/>
              <a:gd name="connsiteX19" fmla="*/ 66675 w 533400"/>
              <a:gd name="connsiteY19" fmla="*/ 309563 h 695325"/>
              <a:gd name="connsiteX20" fmla="*/ 0 w 533400"/>
              <a:gd name="connsiteY20" fmla="*/ 314325 h 695325"/>
              <a:gd name="connsiteX21" fmla="*/ 0 w 533400"/>
              <a:gd name="connsiteY21" fmla="*/ 676275 h 695325"/>
              <a:gd name="connsiteX22" fmla="*/ 266700 w 533400"/>
              <a:gd name="connsiteY22" fmla="*/ 695325 h 695325"/>
              <a:gd name="connsiteX23" fmla="*/ 533400 w 533400"/>
              <a:gd name="connsiteY23" fmla="*/ 676275 h 695325"/>
              <a:gd name="connsiteX24" fmla="*/ 533400 w 533400"/>
              <a:gd name="connsiteY24" fmla="*/ 314325 h 695325"/>
              <a:gd name="connsiteX25" fmla="*/ 466725 w 533400"/>
              <a:gd name="connsiteY25" fmla="*/ 309563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695325">
                <a:moveTo>
                  <a:pt x="285750" y="549593"/>
                </a:moveTo>
                <a:lnTo>
                  <a:pt x="285750" y="600075"/>
                </a:lnTo>
                <a:lnTo>
                  <a:pt x="247650" y="600075"/>
                </a:lnTo>
                <a:lnTo>
                  <a:pt x="247650" y="549593"/>
                </a:lnTo>
                <a:cubicBezTo>
                  <a:pt x="225743" y="541973"/>
                  <a:pt x="209550" y="521017"/>
                  <a:pt x="209550" y="495300"/>
                </a:cubicBezTo>
                <a:cubicBezTo>
                  <a:pt x="209550" y="463868"/>
                  <a:pt x="235268" y="438150"/>
                  <a:pt x="266700" y="438150"/>
                </a:cubicBezTo>
                <a:cubicBezTo>
                  <a:pt x="298133" y="438150"/>
                  <a:pt x="323850" y="463868"/>
                  <a:pt x="323850" y="495300"/>
                </a:cubicBezTo>
                <a:cubicBezTo>
                  <a:pt x="323850" y="520065"/>
                  <a:pt x="307658" y="541020"/>
                  <a:pt x="285750" y="549593"/>
                </a:cubicBezTo>
                <a:close/>
                <a:moveTo>
                  <a:pt x="123825" y="200025"/>
                </a:moveTo>
                <a:cubicBezTo>
                  <a:pt x="123825" y="120968"/>
                  <a:pt x="187643" y="57150"/>
                  <a:pt x="266700" y="57150"/>
                </a:cubicBezTo>
                <a:cubicBezTo>
                  <a:pt x="345758" y="57150"/>
                  <a:pt x="409575" y="120968"/>
                  <a:pt x="409575" y="200025"/>
                </a:cubicBezTo>
                <a:lnTo>
                  <a:pt x="409575" y="305753"/>
                </a:lnTo>
                <a:lnTo>
                  <a:pt x="266700" y="295275"/>
                </a:lnTo>
                <a:lnTo>
                  <a:pt x="123825" y="305753"/>
                </a:lnTo>
                <a:lnTo>
                  <a:pt x="123825" y="200025"/>
                </a:lnTo>
                <a:close/>
                <a:moveTo>
                  <a:pt x="466725" y="309563"/>
                </a:moveTo>
                <a:lnTo>
                  <a:pt x="466725" y="200025"/>
                </a:lnTo>
                <a:cubicBezTo>
                  <a:pt x="466725" y="89535"/>
                  <a:pt x="377190" y="0"/>
                  <a:pt x="266700" y="0"/>
                </a:cubicBezTo>
                <a:cubicBezTo>
                  <a:pt x="156210" y="0"/>
                  <a:pt x="66675" y="89535"/>
                  <a:pt x="66675" y="200025"/>
                </a:cubicBezTo>
                <a:lnTo>
                  <a:pt x="66675" y="309563"/>
                </a:lnTo>
                <a:lnTo>
                  <a:pt x="0" y="314325"/>
                </a:lnTo>
                <a:lnTo>
                  <a:pt x="0" y="676275"/>
                </a:lnTo>
                <a:lnTo>
                  <a:pt x="266700" y="695325"/>
                </a:lnTo>
                <a:lnTo>
                  <a:pt x="533400" y="676275"/>
                </a:lnTo>
                <a:lnTo>
                  <a:pt x="533400" y="314325"/>
                </a:lnTo>
                <a:lnTo>
                  <a:pt x="466725" y="309563"/>
                </a:lnTo>
                <a:close/>
              </a:path>
            </a:pathLst>
          </a:custGeom>
          <a:solidFill>
            <a:schemeClr val="accent3"/>
          </a:solidFill>
          <a:ln w="9525" cap="flat">
            <a:noFill/>
            <a:prstDash val="solid"/>
            <a:miter/>
          </a:ln>
        </p:spPr>
        <p:txBody>
          <a:bodyPr rtlCol="0" anchor="ctr"/>
          <a:lstStyle/>
          <a:p>
            <a:endParaRPr lang="it-IT" sz="1013"/>
          </a:p>
        </p:txBody>
      </p:sp>
      <p:grpSp>
        <p:nvGrpSpPr>
          <p:cNvPr id="28" name="Elemento grafico 6" descr="Cassaforte">
            <a:extLst>
              <a:ext uri="{FF2B5EF4-FFF2-40B4-BE49-F238E27FC236}">
                <a16:creationId xmlns:a16="http://schemas.microsoft.com/office/drawing/2014/main" id="{51636786-4359-6242-98D0-F366412B8833}"/>
              </a:ext>
            </a:extLst>
          </p:cNvPr>
          <p:cNvGrpSpPr/>
          <p:nvPr/>
        </p:nvGrpSpPr>
        <p:grpSpPr>
          <a:xfrm>
            <a:off x="1116588" y="868746"/>
            <a:ext cx="264406" cy="264406"/>
            <a:chOff x="5938800" y="3271800"/>
            <a:chExt cx="914400" cy="914400"/>
          </a:xfrm>
          <a:solidFill>
            <a:schemeClr val="accent3"/>
          </a:solidFill>
        </p:grpSpPr>
        <p:sp>
          <p:nvSpPr>
            <p:cNvPr id="29" name="Figura a mano libera 28">
              <a:extLst>
                <a:ext uri="{FF2B5EF4-FFF2-40B4-BE49-F238E27FC236}">
                  <a16:creationId xmlns:a16="http://schemas.microsoft.com/office/drawing/2014/main" id="{856D9557-27B3-1345-B7D6-40242030B287}"/>
                </a:ext>
              </a:extLst>
            </p:cNvPr>
            <p:cNvSpPr/>
            <p:nvPr/>
          </p:nvSpPr>
          <p:spPr>
            <a:xfrm>
              <a:off x="6129300" y="4024275"/>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D570BC43-B4F0-0F4B-8C64-94F7A7E8432E}"/>
                </a:ext>
              </a:extLst>
            </p:cNvPr>
            <p:cNvSpPr/>
            <p:nvPr/>
          </p:nvSpPr>
          <p:spPr>
            <a:xfrm>
              <a:off x="6586500" y="4024275"/>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E14E34CA-DCA8-E146-BDDF-53E3C1499A21}"/>
                </a:ext>
              </a:extLst>
            </p:cNvPr>
            <p:cNvSpPr/>
            <p:nvPr/>
          </p:nvSpPr>
          <p:spPr>
            <a:xfrm>
              <a:off x="6072150" y="3376575"/>
              <a:ext cx="647700" cy="647700"/>
            </a:xfrm>
            <a:custGeom>
              <a:avLst/>
              <a:gdLst>
                <a:gd name="connsiteX0" fmla="*/ 609600 w 647700"/>
                <a:gd name="connsiteY0" fmla="*/ 0 h 647700"/>
                <a:gd name="connsiteX1" fmla="*/ 38100 w 647700"/>
                <a:gd name="connsiteY1" fmla="*/ 0 h 647700"/>
                <a:gd name="connsiteX2" fmla="*/ 0 w 647700"/>
                <a:gd name="connsiteY2" fmla="*/ 38100 h 647700"/>
                <a:gd name="connsiteX3" fmla="*/ 0 w 647700"/>
                <a:gd name="connsiteY3" fmla="*/ 609600 h 647700"/>
                <a:gd name="connsiteX4" fmla="*/ 38100 w 647700"/>
                <a:gd name="connsiteY4" fmla="*/ 647700 h 647700"/>
                <a:gd name="connsiteX5" fmla="*/ 609600 w 647700"/>
                <a:gd name="connsiteY5" fmla="*/ 647700 h 647700"/>
                <a:gd name="connsiteX6" fmla="*/ 647700 w 647700"/>
                <a:gd name="connsiteY6" fmla="*/ 609600 h 647700"/>
                <a:gd name="connsiteX7" fmla="*/ 647700 w 647700"/>
                <a:gd name="connsiteY7" fmla="*/ 38100 h 647700"/>
                <a:gd name="connsiteX8" fmla="*/ 609600 w 647700"/>
                <a:gd name="connsiteY8" fmla="*/ 0 h 647700"/>
                <a:gd name="connsiteX9" fmla="*/ 590550 w 647700"/>
                <a:gd name="connsiteY9" fmla="*/ 590550 h 647700"/>
                <a:gd name="connsiteX10" fmla="*/ 57150 w 647700"/>
                <a:gd name="connsiteY10" fmla="*/ 590550 h 647700"/>
                <a:gd name="connsiteX11" fmla="*/ 57150 w 647700"/>
                <a:gd name="connsiteY11" fmla="*/ 57150 h 647700"/>
                <a:gd name="connsiteX12" fmla="*/ 590550 w 647700"/>
                <a:gd name="connsiteY12" fmla="*/ 57150 h 647700"/>
                <a:gd name="connsiteX13" fmla="*/ 590550 w 647700"/>
                <a:gd name="connsiteY13"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647700">
                  <a:moveTo>
                    <a:pt x="609600" y="0"/>
                  </a:moveTo>
                  <a:lnTo>
                    <a:pt x="38100" y="0"/>
                  </a:lnTo>
                  <a:cubicBezTo>
                    <a:pt x="17145" y="0"/>
                    <a:pt x="0" y="17145"/>
                    <a:pt x="0" y="38100"/>
                  </a:cubicBezTo>
                  <a:lnTo>
                    <a:pt x="0" y="609600"/>
                  </a:lnTo>
                  <a:cubicBezTo>
                    <a:pt x="0" y="630555"/>
                    <a:pt x="17145" y="647700"/>
                    <a:pt x="38100" y="647700"/>
                  </a:cubicBezTo>
                  <a:lnTo>
                    <a:pt x="609600" y="647700"/>
                  </a:lnTo>
                  <a:cubicBezTo>
                    <a:pt x="630555" y="647700"/>
                    <a:pt x="647700" y="630555"/>
                    <a:pt x="647700" y="609600"/>
                  </a:cubicBezTo>
                  <a:lnTo>
                    <a:pt x="647700" y="38100"/>
                  </a:lnTo>
                  <a:cubicBezTo>
                    <a:pt x="647700" y="17145"/>
                    <a:pt x="630555" y="0"/>
                    <a:pt x="609600" y="0"/>
                  </a:cubicBezTo>
                  <a:close/>
                  <a:moveTo>
                    <a:pt x="590550" y="590550"/>
                  </a:moveTo>
                  <a:lnTo>
                    <a:pt x="57150" y="590550"/>
                  </a:lnTo>
                  <a:lnTo>
                    <a:pt x="57150" y="57150"/>
                  </a:lnTo>
                  <a:lnTo>
                    <a:pt x="590550" y="57150"/>
                  </a:lnTo>
                  <a:lnTo>
                    <a:pt x="590550" y="59055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CB2A1716-D617-5243-9D9E-7EA30883B5FA}"/>
                </a:ext>
              </a:extLst>
            </p:cNvPr>
            <p:cNvSpPr/>
            <p:nvPr/>
          </p:nvSpPr>
          <p:spPr>
            <a:xfrm>
              <a:off x="6167400" y="3471825"/>
              <a:ext cx="457200" cy="457200"/>
            </a:xfrm>
            <a:custGeom>
              <a:avLst/>
              <a:gdLst>
                <a:gd name="connsiteX0" fmla="*/ 0 w 457200"/>
                <a:gd name="connsiteY0" fmla="*/ 0 h 457200"/>
                <a:gd name="connsiteX1" fmla="*/ 0 w 457200"/>
                <a:gd name="connsiteY1" fmla="*/ 457200 h 457200"/>
                <a:gd name="connsiteX2" fmla="*/ 457200 w 457200"/>
                <a:gd name="connsiteY2" fmla="*/ 457200 h 457200"/>
                <a:gd name="connsiteX3" fmla="*/ 457200 w 457200"/>
                <a:gd name="connsiteY3" fmla="*/ 0 h 457200"/>
                <a:gd name="connsiteX4" fmla="*/ 0 w 457200"/>
                <a:gd name="connsiteY4" fmla="*/ 0 h 457200"/>
                <a:gd name="connsiteX5" fmla="*/ 133350 w 457200"/>
                <a:gd name="connsiteY5" fmla="*/ 323850 h 457200"/>
                <a:gd name="connsiteX6" fmla="*/ 38100 w 457200"/>
                <a:gd name="connsiteY6" fmla="*/ 228600 h 457200"/>
                <a:gd name="connsiteX7" fmla="*/ 133350 w 457200"/>
                <a:gd name="connsiteY7" fmla="*/ 133350 h 457200"/>
                <a:gd name="connsiteX8" fmla="*/ 228600 w 457200"/>
                <a:gd name="connsiteY8" fmla="*/ 228600 h 457200"/>
                <a:gd name="connsiteX9" fmla="*/ 133350 w 457200"/>
                <a:gd name="connsiteY9" fmla="*/ 323850 h 457200"/>
                <a:gd name="connsiteX10" fmla="*/ 419100 w 457200"/>
                <a:gd name="connsiteY10" fmla="*/ 304800 h 457200"/>
                <a:gd name="connsiteX11" fmla="*/ 400050 w 457200"/>
                <a:gd name="connsiteY11" fmla="*/ 323850 h 457200"/>
                <a:gd name="connsiteX12" fmla="*/ 381000 w 457200"/>
                <a:gd name="connsiteY12" fmla="*/ 304800 h 457200"/>
                <a:gd name="connsiteX13" fmla="*/ 381000 w 457200"/>
                <a:gd name="connsiteY13" fmla="*/ 152400 h 457200"/>
                <a:gd name="connsiteX14" fmla="*/ 400050 w 457200"/>
                <a:gd name="connsiteY14" fmla="*/ 133350 h 457200"/>
                <a:gd name="connsiteX15" fmla="*/ 419100 w 457200"/>
                <a:gd name="connsiteY15" fmla="*/ 152400 h 457200"/>
                <a:gd name="connsiteX16" fmla="*/ 419100 w 457200"/>
                <a:gd name="connsiteY16" fmla="*/ 3048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7200" h="457200">
                  <a:moveTo>
                    <a:pt x="0" y="0"/>
                  </a:moveTo>
                  <a:lnTo>
                    <a:pt x="0" y="457200"/>
                  </a:lnTo>
                  <a:lnTo>
                    <a:pt x="457200" y="457200"/>
                  </a:lnTo>
                  <a:lnTo>
                    <a:pt x="457200" y="0"/>
                  </a:lnTo>
                  <a:lnTo>
                    <a:pt x="0" y="0"/>
                  </a:lnTo>
                  <a:close/>
                  <a:moveTo>
                    <a:pt x="133350" y="323850"/>
                  </a:moveTo>
                  <a:cubicBezTo>
                    <a:pt x="80963" y="323850"/>
                    <a:pt x="38100" y="280988"/>
                    <a:pt x="38100" y="228600"/>
                  </a:cubicBezTo>
                  <a:cubicBezTo>
                    <a:pt x="38100" y="176213"/>
                    <a:pt x="80963" y="133350"/>
                    <a:pt x="133350" y="133350"/>
                  </a:cubicBezTo>
                  <a:cubicBezTo>
                    <a:pt x="185738" y="133350"/>
                    <a:pt x="228600" y="176213"/>
                    <a:pt x="228600" y="228600"/>
                  </a:cubicBezTo>
                  <a:cubicBezTo>
                    <a:pt x="228600" y="280988"/>
                    <a:pt x="185738" y="323850"/>
                    <a:pt x="133350" y="323850"/>
                  </a:cubicBezTo>
                  <a:close/>
                  <a:moveTo>
                    <a:pt x="419100" y="304800"/>
                  </a:moveTo>
                  <a:cubicBezTo>
                    <a:pt x="419100" y="315278"/>
                    <a:pt x="410528" y="323850"/>
                    <a:pt x="400050" y="323850"/>
                  </a:cubicBezTo>
                  <a:cubicBezTo>
                    <a:pt x="389573" y="323850"/>
                    <a:pt x="381000" y="315278"/>
                    <a:pt x="381000" y="304800"/>
                  </a:cubicBezTo>
                  <a:lnTo>
                    <a:pt x="381000" y="152400"/>
                  </a:lnTo>
                  <a:cubicBezTo>
                    <a:pt x="381000" y="141923"/>
                    <a:pt x="389573" y="133350"/>
                    <a:pt x="400050" y="133350"/>
                  </a:cubicBezTo>
                  <a:cubicBezTo>
                    <a:pt x="410528" y="133350"/>
                    <a:pt x="419100" y="141923"/>
                    <a:pt x="419100" y="152400"/>
                  </a:cubicBezTo>
                  <a:lnTo>
                    <a:pt x="419100" y="304800"/>
                  </a:lnTo>
                  <a:close/>
                </a:path>
              </a:pathLst>
            </a:custGeom>
            <a:grpFill/>
            <a:ln w="9525" cap="flat">
              <a:noFill/>
              <a:prstDash val="solid"/>
              <a:miter/>
            </a:ln>
          </p:spPr>
          <p:txBody>
            <a:bodyPr rtlCol="0" anchor="ctr"/>
            <a:lstStyle/>
            <a:p>
              <a:endParaRPr lang="it-IT" sz="1013"/>
            </a:p>
          </p:txBody>
        </p:sp>
        <p:sp>
          <p:nvSpPr>
            <p:cNvPr id="33" name="Figura a mano libera 32">
              <a:extLst>
                <a:ext uri="{FF2B5EF4-FFF2-40B4-BE49-F238E27FC236}">
                  <a16:creationId xmlns:a16="http://schemas.microsoft.com/office/drawing/2014/main" id="{2BDF2A39-3FBB-144E-8F2E-E427116E7C08}"/>
                </a:ext>
              </a:extLst>
            </p:cNvPr>
            <p:cNvSpPr/>
            <p:nvPr/>
          </p:nvSpPr>
          <p:spPr>
            <a:xfrm>
              <a:off x="6224550" y="3624225"/>
              <a:ext cx="152400" cy="152400"/>
            </a:xfrm>
            <a:custGeom>
              <a:avLst/>
              <a:gdLst>
                <a:gd name="connsiteX0" fmla="*/ 152400 w 152400"/>
                <a:gd name="connsiteY0" fmla="*/ 57150 h 152400"/>
                <a:gd name="connsiteX1" fmla="*/ 129540 w 152400"/>
                <a:gd name="connsiteY1" fmla="*/ 57150 h 152400"/>
                <a:gd name="connsiteX2" fmla="*/ 95250 w 152400"/>
                <a:gd name="connsiteY2" fmla="*/ 22860 h 152400"/>
                <a:gd name="connsiteX3" fmla="*/ 95250 w 152400"/>
                <a:gd name="connsiteY3" fmla="*/ 0 h 152400"/>
                <a:gd name="connsiteX4" fmla="*/ 57150 w 152400"/>
                <a:gd name="connsiteY4" fmla="*/ 0 h 152400"/>
                <a:gd name="connsiteX5" fmla="*/ 57150 w 152400"/>
                <a:gd name="connsiteY5" fmla="*/ 22860 h 152400"/>
                <a:gd name="connsiteX6" fmla="*/ 22860 w 152400"/>
                <a:gd name="connsiteY6" fmla="*/ 57150 h 152400"/>
                <a:gd name="connsiteX7" fmla="*/ 0 w 152400"/>
                <a:gd name="connsiteY7" fmla="*/ 57150 h 152400"/>
                <a:gd name="connsiteX8" fmla="*/ 0 w 152400"/>
                <a:gd name="connsiteY8" fmla="*/ 95250 h 152400"/>
                <a:gd name="connsiteX9" fmla="*/ 22860 w 152400"/>
                <a:gd name="connsiteY9" fmla="*/ 95250 h 152400"/>
                <a:gd name="connsiteX10" fmla="*/ 57150 w 152400"/>
                <a:gd name="connsiteY10" fmla="*/ 129540 h 152400"/>
                <a:gd name="connsiteX11" fmla="*/ 57150 w 152400"/>
                <a:gd name="connsiteY11" fmla="*/ 152400 h 152400"/>
                <a:gd name="connsiteX12" fmla="*/ 95250 w 152400"/>
                <a:gd name="connsiteY12" fmla="*/ 152400 h 152400"/>
                <a:gd name="connsiteX13" fmla="*/ 95250 w 152400"/>
                <a:gd name="connsiteY13" fmla="*/ 129540 h 152400"/>
                <a:gd name="connsiteX14" fmla="*/ 129540 w 152400"/>
                <a:gd name="connsiteY14" fmla="*/ 95250 h 152400"/>
                <a:gd name="connsiteX15" fmla="*/ 152400 w 152400"/>
                <a:gd name="connsiteY15" fmla="*/ 95250 h 152400"/>
                <a:gd name="connsiteX16" fmla="*/ 152400 w 152400"/>
                <a:gd name="connsiteY16" fmla="*/ 571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00" h="152400">
                  <a:moveTo>
                    <a:pt x="152400" y="57150"/>
                  </a:moveTo>
                  <a:lnTo>
                    <a:pt x="129540" y="57150"/>
                  </a:lnTo>
                  <a:cubicBezTo>
                    <a:pt x="123825" y="40957"/>
                    <a:pt x="111443" y="28575"/>
                    <a:pt x="95250" y="22860"/>
                  </a:cubicBezTo>
                  <a:lnTo>
                    <a:pt x="95250" y="0"/>
                  </a:lnTo>
                  <a:lnTo>
                    <a:pt x="57150" y="0"/>
                  </a:lnTo>
                  <a:lnTo>
                    <a:pt x="57150" y="22860"/>
                  </a:lnTo>
                  <a:cubicBezTo>
                    <a:pt x="40957" y="28575"/>
                    <a:pt x="28575" y="41910"/>
                    <a:pt x="22860" y="57150"/>
                  </a:cubicBezTo>
                  <a:lnTo>
                    <a:pt x="0" y="57150"/>
                  </a:lnTo>
                  <a:lnTo>
                    <a:pt x="0" y="95250"/>
                  </a:lnTo>
                  <a:lnTo>
                    <a:pt x="22860" y="95250"/>
                  </a:lnTo>
                  <a:cubicBezTo>
                    <a:pt x="28575" y="111443"/>
                    <a:pt x="40957" y="123825"/>
                    <a:pt x="57150" y="129540"/>
                  </a:cubicBezTo>
                  <a:lnTo>
                    <a:pt x="57150" y="152400"/>
                  </a:lnTo>
                  <a:lnTo>
                    <a:pt x="95250" y="152400"/>
                  </a:lnTo>
                  <a:lnTo>
                    <a:pt x="95250" y="129540"/>
                  </a:lnTo>
                  <a:cubicBezTo>
                    <a:pt x="111443" y="123825"/>
                    <a:pt x="123825" y="110490"/>
                    <a:pt x="129540" y="95250"/>
                  </a:cubicBezTo>
                  <a:lnTo>
                    <a:pt x="152400" y="95250"/>
                  </a:lnTo>
                  <a:lnTo>
                    <a:pt x="152400" y="57150"/>
                  </a:lnTo>
                  <a:close/>
                </a:path>
              </a:pathLst>
            </a:custGeom>
            <a:grpFill/>
            <a:ln w="9525" cap="flat">
              <a:noFill/>
              <a:prstDash val="solid"/>
              <a:miter/>
            </a:ln>
          </p:spPr>
          <p:txBody>
            <a:bodyPr rtlCol="0" anchor="ctr"/>
            <a:lstStyle/>
            <a:p>
              <a:endParaRPr lang="it-IT" sz="1013"/>
            </a:p>
          </p:txBody>
        </p:sp>
      </p:grpSp>
      <p:sp>
        <p:nvSpPr>
          <p:cNvPr id="34" name="Elemento grafico 8" descr="Aprire">
            <a:extLst>
              <a:ext uri="{FF2B5EF4-FFF2-40B4-BE49-F238E27FC236}">
                <a16:creationId xmlns:a16="http://schemas.microsoft.com/office/drawing/2014/main" id="{D5F7B700-1423-C141-B4DA-7B5A7EE1A98C}"/>
              </a:ext>
            </a:extLst>
          </p:cNvPr>
          <p:cNvSpPr/>
          <p:nvPr/>
        </p:nvSpPr>
        <p:spPr>
          <a:xfrm>
            <a:off x="1606842" y="890780"/>
            <a:ext cx="154237" cy="220338"/>
          </a:xfrm>
          <a:custGeom>
            <a:avLst/>
            <a:gdLst>
              <a:gd name="connsiteX0" fmla="*/ 266700 w 533400"/>
              <a:gd name="connsiteY0" fmla="*/ 361950 h 762000"/>
              <a:gd name="connsiteX1" fmla="*/ 123825 w 533400"/>
              <a:gd name="connsiteY1" fmla="*/ 372428 h 762000"/>
              <a:gd name="connsiteX2" fmla="*/ 123825 w 533400"/>
              <a:gd name="connsiteY2" fmla="*/ 200025 h 762000"/>
              <a:gd name="connsiteX3" fmla="*/ 266700 w 533400"/>
              <a:gd name="connsiteY3" fmla="*/ 57150 h 762000"/>
              <a:gd name="connsiteX4" fmla="*/ 409575 w 533400"/>
              <a:gd name="connsiteY4" fmla="*/ 200025 h 762000"/>
              <a:gd name="connsiteX5" fmla="*/ 409575 w 533400"/>
              <a:gd name="connsiteY5" fmla="*/ 257175 h 762000"/>
              <a:gd name="connsiteX6" fmla="*/ 466725 w 533400"/>
              <a:gd name="connsiteY6" fmla="*/ 257175 h 762000"/>
              <a:gd name="connsiteX7" fmla="*/ 466725 w 533400"/>
              <a:gd name="connsiteY7" fmla="*/ 200025 h 762000"/>
              <a:gd name="connsiteX8" fmla="*/ 266700 w 533400"/>
              <a:gd name="connsiteY8" fmla="*/ 0 h 762000"/>
              <a:gd name="connsiteX9" fmla="*/ 66675 w 533400"/>
              <a:gd name="connsiteY9" fmla="*/ 200025 h 762000"/>
              <a:gd name="connsiteX10" fmla="*/ 66675 w 533400"/>
              <a:gd name="connsiteY10" fmla="*/ 376238 h 762000"/>
              <a:gd name="connsiteX11" fmla="*/ 0 w 533400"/>
              <a:gd name="connsiteY11" fmla="*/ 381000 h 762000"/>
              <a:gd name="connsiteX12" fmla="*/ 0 w 533400"/>
              <a:gd name="connsiteY12" fmla="*/ 742950 h 762000"/>
              <a:gd name="connsiteX13" fmla="*/ 266700 w 533400"/>
              <a:gd name="connsiteY13" fmla="*/ 762000 h 762000"/>
              <a:gd name="connsiteX14" fmla="*/ 533400 w 533400"/>
              <a:gd name="connsiteY14" fmla="*/ 742950 h 762000"/>
              <a:gd name="connsiteX15" fmla="*/ 533400 w 533400"/>
              <a:gd name="connsiteY15" fmla="*/ 381000 h 762000"/>
              <a:gd name="connsiteX16" fmla="*/ 266700 w 533400"/>
              <a:gd name="connsiteY16" fmla="*/ 361950 h 762000"/>
              <a:gd name="connsiteX17" fmla="*/ 285750 w 533400"/>
              <a:gd name="connsiteY17" fmla="*/ 616268 h 762000"/>
              <a:gd name="connsiteX18" fmla="*/ 285750 w 533400"/>
              <a:gd name="connsiteY18" fmla="*/ 666750 h 762000"/>
              <a:gd name="connsiteX19" fmla="*/ 247650 w 533400"/>
              <a:gd name="connsiteY19" fmla="*/ 666750 h 762000"/>
              <a:gd name="connsiteX20" fmla="*/ 247650 w 533400"/>
              <a:gd name="connsiteY20" fmla="*/ 616268 h 762000"/>
              <a:gd name="connsiteX21" fmla="*/ 209550 w 533400"/>
              <a:gd name="connsiteY21" fmla="*/ 561975 h 762000"/>
              <a:gd name="connsiteX22" fmla="*/ 266700 w 533400"/>
              <a:gd name="connsiteY22" fmla="*/ 504825 h 762000"/>
              <a:gd name="connsiteX23" fmla="*/ 323850 w 533400"/>
              <a:gd name="connsiteY23" fmla="*/ 561975 h 762000"/>
              <a:gd name="connsiteX24" fmla="*/ 285750 w 533400"/>
              <a:gd name="connsiteY24" fmla="*/ 6162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33400" h="762000">
                <a:moveTo>
                  <a:pt x="266700" y="361950"/>
                </a:moveTo>
                <a:lnTo>
                  <a:pt x="123825" y="372428"/>
                </a:lnTo>
                <a:lnTo>
                  <a:pt x="123825" y="200025"/>
                </a:lnTo>
                <a:cubicBezTo>
                  <a:pt x="123825" y="120968"/>
                  <a:pt x="187643" y="57150"/>
                  <a:pt x="266700" y="57150"/>
                </a:cubicBezTo>
                <a:cubicBezTo>
                  <a:pt x="345758" y="57150"/>
                  <a:pt x="409575" y="120968"/>
                  <a:pt x="409575" y="200025"/>
                </a:cubicBezTo>
                <a:lnTo>
                  <a:pt x="409575" y="257175"/>
                </a:lnTo>
                <a:lnTo>
                  <a:pt x="466725" y="257175"/>
                </a:lnTo>
                <a:lnTo>
                  <a:pt x="466725" y="200025"/>
                </a:lnTo>
                <a:cubicBezTo>
                  <a:pt x="466725" y="89535"/>
                  <a:pt x="377190" y="0"/>
                  <a:pt x="266700" y="0"/>
                </a:cubicBezTo>
                <a:cubicBezTo>
                  <a:pt x="156210" y="0"/>
                  <a:pt x="66675" y="89535"/>
                  <a:pt x="66675" y="200025"/>
                </a:cubicBezTo>
                <a:lnTo>
                  <a:pt x="66675" y="376238"/>
                </a:lnTo>
                <a:lnTo>
                  <a:pt x="0" y="381000"/>
                </a:lnTo>
                <a:lnTo>
                  <a:pt x="0" y="742950"/>
                </a:lnTo>
                <a:lnTo>
                  <a:pt x="266700" y="762000"/>
                </a:lnTo>
                <a:lnTo>
                  <a:pt x="533400" y="742950"/>
                </a:lnTo>
                <a:lnTo>
                  <a:pt x="533400" y="381000"/>
                </a:lnTo>
                <a:lnTo>
                  <a:pt x="266700" y="361950"/>
                </a:lnTo>
                <a:close/>
                <a:moveTo>
                  <a:pt x="285750" y="616268"/>
                </a:moveTo>
                <a:lnTo>
                  <a:pt x="285750" y="666750"/>
                </a:lnTo>
                <a:lnTo>
                  <a:pt x="247650" y="666750"/>
                </a:lnTo>
                <a:lnTo>
                  <a:pt x="247650" y="616268"/>
                </a:lnTo>
                <a:cubicBezTo>
                  <a:pt x="225743" y="608648"/>
                  <a:pt x="209550" y="587693"/>
                  <a:pt x="209550" y="561975"/>
                </a:cubicBezTo>
                <a:cubicBezTo>
                  <a:pt x="209550" y="530543"/>
                  <a:pt x="235268" y="504825"/>
                  <a:pt x="266700" y="504825"/>
                </a:cubicBezTo>
                <a:cubicBezTo>
                  <a:pt x="298133" y="504825"/>
                  <a:pt x="323850" y="530543"/>
                  <a:pt x="323850" y="561975"/>
                </a:cubicBezTo>
                <a:cubicBezTo>
                  <a:pt x="323850" y="586740"/>
                  <a:pt x="307658" y="607695"/>
                  <a:pt x="285750" y="616268"/>
                </a:cubicBezTo>
                <a:close/>
              </a:path>
            </a:pathLst>
          </a:custGeom>
          <a:solidFill>
            <a:schemeClr val="accent3"/>
          </a:solidFill>
          <a:ln w="9525" cap="flat">
            <a:noFill/>
            <a:prstDash val="solid"/>
            <a:miter/>
          </a:ln>
        </p:spPr>
        <p:txBody>
          <a:bodyPr rtlCol="0" anchor="ctr"/>
          <a:lstStyle/>
          <a:p>
            <a:endParaRPr lang="it-IT" sz="1013"/>
          </a:p>
        </p:txBody>
      </p:sp>
      <p:grpSp>
        <p:nvGrpSpPr>
          <p:cNvPr id="35" name="Elemento grafico 10" descr="Telecamera di sicurezza">
            <a:extLst>
              <a:ext uri="{FF2B5EF4-FFF2-40B4-BE49-F238E27FC236}">
                <a16:creationId xmlns:a16="http://schemas.microsoft.com/office/drawing/2014/main" id="{00FD1F1A-A0D0-AB40-8E39-0672F073E87C}"/>
              </a:ext>
            </a:extLst>
          </p:cNvPr>
          <p:cNvGrpSpPr/>
          <p:nvPr/>
        </p:nvGrpSpPr>
        <p:grpSpPr>
          <a:xfrm>
            <a:off x="1986928" y="868746"/>
            <a:ext cx="264406" cy="264406"/>
            <a:chOff x="6238800" y="3571800"/>
            <a:chExt cx="914400" cy="914400"/>
          </a:xfrm>
          <a:solidFill>
            <a:schemeClr val="accent3"/>
          </a:solidFill>
        </p:grpSpPr>
        <p:sp>
          <p:nvSpPr>
            <p:cNvPr id="36" name="Figura a mano libera 35">
              <a:extLst>
                <a:ext uri="{FF2B5EF4-FFF2-40B4-BE49-F238E27FC236}">
                  <a16:creationId xmlns:a16="http://schemas.microsoft.com/office/drawing/2014/main" id="{1E31D439-2484-3A4B-83F5-7393C6BB27D2}"/>
                </a:ext>
              </a:extLst>
            </p:cNvPr>
            <p:cNvSpPr/>
            <p:nvPr/>
          </p:nvSpPr>
          <p:spPr>
            <a:xfrm>
              <a:off x="6320715" y="3705150"/>
              <a:ext cx="695325" cy="647700"/>
            </a:xfrm>
            <a:custGeom>
              <a:avLst/>
              <a:gdLst>
                <a:gd name="connsiteX0" fmla="*/ 304800 w 695325"/>
                <a:gd name="connsiteY0" fmla="*/ 285750 h 647700"/>
                <a:gd name="connsiteX1" fmla="*/ 266700 w 695325"/>
                <a:gd name="connsiteY1" fmla="*/ 247650 h 647700"/>
                <a:gd name="connsiteX2" fmla="*/ 304800 w 695325"/>
                <a:gd name="connsiteY2" fmla="*/ 209550 h 647700"/>
                <a:gd name="connsiteX3" fmla="*/ 342900 w 695325"/>
                <a:gd name="connsiteY3" fmla="*/ 247650 h 647700"/>
                <a:gd name="connsiteX4" fmla="*/ 304800 w 695325"/>
                <a:gd name="connsiteY4" fmla="*/ 285750 h 647700"/>
                <a:gd name="connsiteX5" fmla="*/ 701040 w 695325"/>
                <a:gd name="connsiteY5" fmla="*/ 261938 h 647700"/>
                <a:gd name="connsiteX6" fmla="*/ 191453 w 695325"/>
                <a:gd name="connsiteY6" fmla="*/ 50482 h 647700"/>
                <a:gd name="connsiteX7" fmla="*/ 103823 w 695325"/>
                <a:gd name="connsiteY7" fmla="*/ 261938 h 647700"/>
                <a:gd name="connsiteX8" fmla="*/ 276225 w 695325"/>
                <a:gd name="connsiteY8" fmla="*/ 334328 h 647700"/>
                <a:gd name="connsiteX9" fmla="*/ 276225 w 695325"/>
                <a:gd name="connsiteY9" fmla="*/ 371475 h 647700"/>
                <a:gd name="connsiteX10" fmla="*/ 200025 w 695325"/>
                <a:gd name="connsiteY10" fmla="*/ 447675 h 647700"/>
                <a:gd name="connsiteX11" fmla="*/ 57150 w 695325"/>
                <a:gd name="connsiteY11" fmla="*/ 447675 h 647700"/>
                <a:gd name="connsiteX12" fmla="*/ 57150 w 695325"/>
                <a:gd name="connsiteY12" fmla="*/ 0 h 647700"/>
                <a:gd name="connsiteX13" fmla="*/ 0 w 695325"/>
                <a:gd name="connsiteY13" fmla="*/ 0 h 647700"/>
                <a:gd name="connsiteX14" fmla="*/ 0 w 695325"/>
                <a:gd name="connsiteY14" fmla="*/ 647700 h 647700"/>
                <a:gd name="connsiteX15" fmla="*/ 57150 w 695325"/>
                <a:gd name="connsiteY15" fmla="*/ 647700 h 647700"/>
                <a:gd name="connsiteX16" fmla="*/ 57150 w 695325"/>
                <a:gd name="connsiteY16" fmla="*/ 504825 h 647700"/>
                <a:gd name="connsiteX17" fmla="*/ 200025 w 695325"/>
                <a:gd name="connsiteY17" fmla="*/ 504825 h 647700"/>
                <a:gd name="connsiteX18" fmla="*/ 333375 w 695325"/>
                <a:gd name="connsiteY18" fmla="*/ 371475 h 647700"/>
                <a:gd name="connsiteX19" fmla="*/ 333375 w 695325"/>
                <a:gd name="connsiteY19" fmla="*/ 357188 h 647700"/>
                <a:gd name="connsiteX20" fmla="*/ 495300 w 695325"/>
                <a:gd name="connsiteY20" fmla="*/ 423863 h 647700"/>
                <a:gd name="connsiteX21" fmla="*/ 701040 w 695325"/>
                <a:gd name="connsiteY21" fmla="*/ 26193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5325" h="647700">
                  <a:moveTo>
                    <a:pt x="304800" y="285750"/>
                  </a:moveTo>
                  <a:cubicBezTo>
                    <a:pt x="283845" y="285750"/>
                    <a:pt x="266700" y="268605"/>
                    <a:pt x="266700" y="247650"/>
                  </a:cubicBezTo>
                  <a:cubicBezTo>
                    <a:pt x="266700" y="226695"/>
                    <a:pt x="283845" y="209550"/>
                    <a:pt x="304800" y="209550"/>
                  </a:cubicBezTo>
                  <a:cubicBezTo>
                    <a:pt x="325755" y="209550"/>
                    <a:pt x="342900" y="226695"/>
                    <a:pt x="342900" y="247650"/>
                  </a:cubicBezTo>
                  <a:cubicBezTo>
                    <a:pt x="342900" y="268605"/>
                    <a:pt x="325755" y="285750"/>
                    <a:pt x="304800" y="285750"/>
                  </a:cubicBezTo>
                  <a:close/>
                  <a:moveTo>
                    <a:pt x="701040" y="261938"/>
                  </a:moveTo>
                  <a:lnTo>
                    <a:pt x="191453" y="50482"/>
                  </a:lnTo>
                  <a:lnTo>
                    <a:pt x="103823" y="261938"/>
                  </a:lnTo>
                  <a:lnTo>
                    <a:pt x="276225" y="334328"/>
                  </a:lnTo>
                  <a:lnTo>
                    <a:pt x="276225" y="371475"/>
                  </a:lnTo>
                  <a:cubicBezTo>
                    <a:pt x="276225" y="413385"/>
                    <a:pt x="241935" y="447675"/>
                    <a:pt x="200025" y="447675"/>
                  </a:cubicBezTo>
                  <a:lnTo>
                    <a:pt x="57150" y="447675"/>
                  </a:lnTo>
                  <a:lnTo>
                    <a:pt x="57150" y="0"/>
                  </a:lnTo>
                  <a:lnTo>
                    <a:pt x="0" y="0"/>
                  </a:lnTo>
                  <a:lnTo>
                    <a:pt x="0" y="647700"/>
                  </a:lnTo>
                  <a:lnTo>
                    <a:pt x="57150" y="647700"/>
                  </a:lnTo>
                  <a:lnTo>
                    <a:pt x="57150" y="504825"/>
                  </a:lnTo>
                  <a:lnTo>
                    <a:pt x="200025" y="504825"/>
                  </a:lnTo>
                  <a:cubicBezTo>
                    <a:pt x="273368" y="504825"/>
                    <a:pt x="333375" y="444818"/>
                    <a:pt x="333375" y="371475"/>
                  </a:cubicBezTo>
                  <a:lnTo>
                    <a:pt x="333375" y="357188"/>
                  </a:lnTo>
                  <a:lnTo>
                    <a:pt x="495300" y="423863"/>
                  </a:lnTo>
                  <a:lnTo>
                    <a:pt x="701040" y="261938"/>
                  </a:ln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0D812586-D132-874A-97ED-65AA2EEC7B55}"/>
                </a:ext>
              </a:extLst>
            </p:cNvPr>
            <p:cNvSpPr/>
            <p:nvPr/>
          </p:nvSpPr>
          <p:spPr>
            <a:xfrm>
              <a:off x="6916980" y="4031857"/>
              <a:ext cx="152400" cy="95250"/>
            </a:xfrm>
            <a:custGeom>
              <a:avLst/>
              <a:gdLst>
                <a:gd name="connsiteX0" fmla="*/ 84773 w 152400"/>
                <a:gd name="connsiteY0" fmla="*/ 0 h 95250"/>
                <a:gd name="connsiteX1" fmla="*/ 0 w 152400"/>
                <a:gd name="connsiteY1" fmla="*/ 66675 h 95250"/>
                <a:gd name="connsiteX2" fmla="*/ 69533 w 152400"/>
                <a:gd name="connsiteY2" fmla="*/ 95250 h 95250"/>
                <a:gd name="connsiteX3" fmla="*/ 154305 w 152400"/>
                <a:gd name="connsiteY3" fmla="*/ 28575 h 95250"/>
              </a:gdLst>
              <a:ahLst/>
              <a:cxnLst>
                <a:cxn ang="0">
                  <a:pos x="connsiteX0" y="connsiteY0"/>
                </a:cxn>
                <a:cxn ang="0">
                  <a:pos x="connsiteX1" y="connsiteY1"/>
                </a:cxn>
                <a:cxn ang="0">
                  <a:pos x="connsiteX2" y="connsiteY2"/>
                </a:cxn>
                <a:cxn ang="0">
                  <a:pos x="connsiteX3" y="connsiteY3"/>
                </a:cxn>
              </a:cxnLst>
              <a:rect l="l" t="t" r="r" b="b"/>
              <a:pathLst>
                <a:path w="152400" h="95250">
                  <a:moveTo>
                    <a:pt x="84773" y="0"/>
                  </a:moveTo>
                  <a:lnTo>
                    <a:pt x="0" y="66675"/>
                  </a:lnTo>
                  <a:lnTo>
                    <a:pt x="69533" y="95250"/>
                  </a:lnTo>
                  <a:lnTo>
                    <a:pt x="154305" y="28575"/>
                  </a:lnTo>
                  <a:close/>
                </a:path>
              </a:pathLst>
            </a:custGeom>
            <a:grpFill/>
            <a:ln w="9525" cap="flat">
              <a:noFill/>
              <a:prstDash val="solid"/>
              <a:miter/>
            </a:ln>
          </p:spPr>
          <p:txBody>
            <a:bodyPr rtlCol="0" anchor="ctr"/>
            <a:lstStyle/>
            <a:p>
              <a:endParaRPr lang="it-IT" sz="1013"/>
            </a:p>
          </p:txBody>
        </p:sp>
      </p:grpSp>
      <p:grpSp>
        <p:nvGrpSpPr>
          <p:cNvPr id="38" name="Elemento grafico 12" descr="Lampione">
            <a:extLst>
              <a:ext uri="{FF2B5EF4-FFF2-40B4-BE49-F238E27FC236}">
                <a16:creationId xmlns:a16="http://schemas.microsoft.com/office/drawing/2014/main" id="{4FE31190-A951-FF47-B916-6618027C7F11}"/>
              </a:ext>
            </a:extLst>
          </p:cNvPr>
          <p:cNvGrpSpPr/>
          <p:nvPr/>
        </p:nvGrpSpPr>
        <p:grpSpPr>
          <a:xfrm>
            <a:off x="2477183" y="868746"/>
            <a:ext cx="264406" cy="264406"/>
            <a:chOff x="6388800" y="3721800"/>
            <a:chExt cx="914400" cy="914400"/>
          </a:xfrm>
          <a:solidFill>
            <a:schemeClr val="accent3"/>
          </a:solidFill>
        </p:grpSpPr>
        <p:sp>
          <p:nvSpPr>
            <p:cNvPr id="39" name="Figura a mano libera 38">
              <a:extLst>
                <a:ext uri="{FF2B5EF4-FFF2-40B4-BE49-F238E27FC236}">
                  <a16:creationId xmlns:a16="http://schemas.microsoft.com/office/drawing/2014/main" id="{07EF35C4-34F2-7B46-A816-A7ADB425E111}"/>
                </a:ext>
              </a:extLst>
            </p:cNvPr>
            <p:cNvSpPr/>
            <p:nvPr/>
          </p:nvSpPr>
          <p:spPr>
            <a:xfrm>
              <a:off x="6893625" y="3759900"/>
              <a:ext cx="190500" cy="95250"/>
            </a:xfrm>
            <a:custGeom>
              <a:avLst/>
              <a:gdLst>
                <a:gd name="connsiteX0" fmla="*/ 190500 w 190500"/>
                <a:gd name="connsiteY0" fmla="*/ 57150 h 95250"/>
                <a:gd name="connsiteX1" fmla="*/ 190500 w 190500"/>
                <a:gd name="connsiteY1" fmla="*/ 38100 h 95250"/>
                <a:gd name="connsiteX2" fmla="*/ 152400 w 190500"/>
                <a:gd name="connsiteY2" fmla="*/ 0 h 95250"/>
                <a:gd name="connsiteX3" fmla="*/ 0 w 190500"/>
                <a:gd name="connsiteY3" fmla="*/ 0 h 95250"/>
                <a:gd name="connsiteX4" fmla="*/ 0 w 190500"/>
                <a:gd name="connsiteY4" fmla="*/ 57150 h 95250"/>
                <a:gd name="connsiteX5" fmla="*/ 38100 w 190500"/>
                <a:gd name="connsiteY5" fmla="*/ 95250 h 95250"/>
                <a:gd name="connsiteX6" fmla="*/ 152400 w 190500"/>
                <a:gd name="connsiteY6" fmla="*/ 95250 h 95250"/>
                <a:gd name="connsiteX7" fmla="*/ 190500 w 190500"/>
                <a:gd name="connsiteY7" fmla="*/ 571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95250">
                  <a:moveTo>
                    <a:pt x="190500" y="57150"/>
                  </a:moveTo>
                  <a:lnTo>
                    <a:pt x="190500" y="38100"/>
                  </a:lnTo>
                  <a:cubicBezTo>
                    <a:pt x="190500" y="17145"/>
                    <a:pt x="173355" y="0"/>
                    <a:pt x="152400" y="0"/>
                  </a:cubicBezTo>
                  <a:lnTo>
                    <a:pt x="0" y="0"/>
                  </a:lnTo>
                  <a:lnTo>
                    <a:pt x="0" y="57150"/>
                  </a:lnTo>
                  <a:cubicBezTo>
                    <a:pt x="0" y="78105"/>
                    <a:pt x="17145" y="95250"/>
                    <a:pt x="38100" y="95250"/>
                  </a:cubicBezTo>
                  <a:lnTo>
                    <a:pt x="152400" y="95250"/>
                  </a:lnTo>
                  <a:cubicBezTo>
                    <a:pt x="173355" y="95250"/>
                    <a:pt x="190500" y="78105"/>
                    <a:pt x="190500" y="57150"/>
                  </a:cubicBezTo>
                </a:path>
              </a:pathLst>
            </a:custGeom>
            <a:grpFill/>
            <a:ln w="9525" cap="flat">
              <a:noFill/>
              <a:prstDash val="solid"/>
              <a:miter/>
            </a:ln>
          </p:spPr>
          <p:txBody>
            <a:bodyPr rtlCol="0" anchor="ctr"/>
            <a:lstStyle/>
            <a:p>
              <a:endParaRPr lang="it-IT" sz="1013"/>
            </a:p>
          </p:txBody>
        </p:sp>
        <p:sp>
          <p:nvSpPr>
            <p:cNvPr id="40" name="Figura a mano libera 39">
              <a:extLst>
                <a:ext uri="{FF2B5EF4-FFF2-40B4-BE49-F238E27FC236}">
                  <a16:creationId xmlns:a16="http://schemas.microsoft.com/office/drawing/2014/main" id="{607D8FE0-5709-0E42-BCFE-B919E5779215}"/>
                </a:ext>
              </a:extLst>
            </p:cNvPr>
            <p:cNvSpPr/>
            <p:nvPr/>
          </p:nvSpPr>
          <p:spPr>
            <a:xfrm>
              <a:off x="6979350" y="3883725"/>
              <a:ext cx="38100" cy="114300"/>
            </a:xfrm>
            <a:custGeom>
              <a:avLst/>
              <a:gdLst>
                <a:gd name="connsiteX0" fmla="*/ 19050 w 38100"/>
                <a:gd name="connsiteY0" fmla="*/ 0 h 114300"/>
                <a:gd name="connsiteX1" fmla="*/ 0 w 38100"/>
                <a:gd name="connsiteY1" fmla="*/ 19050 h 114300"/>
                <a:gd name="connsiteX2" fmla="*/ 0 w 38100"/>
                <a:gd name="connsiteY2" fmla="*/ 95250 h 114300"/>
                <a:gd name="connsiteX3" fmla="*/ 19050 w 38100"/>
                <a:gd name="connsiteY3" fmla="*/ 114300 h 114300"/>
                <a:gd name="connsiteX4" fmla="*/ 38100 w 38100"/>
                <a:gd name="connsiteY4" fmla="*/ 95250 h 114300"/>
                <a:gd name="connsiteX5" fmla="*/ 38100 w 38100"/>
                <a:gd name="connsiteY5" fmla="*/ 19050 h 114300"/>
                <a:gd name="connsiteX6" fmla="*/ 19050 w 38100"/>
                <a:gd name="connsiteY6" fmla="*/ 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0"/>
                  </a:moveTo>
                  <a:cubicBezTo>
                    <a:pt x="8573" y="0"/>
                    <a:pt x="0" y="8572"/>
                    <a:pt x="0" y="19050"/>
                  </a:cubicBezTo>
                  <a:lnTo>
                    <a:pt x="0" y="95250"/>
                  </a:lnTo>
                  <a:cubicBezTo>
                    <a:pt x="0" y="105728"/>
                    <a:pt x="8573" y="114300"/>
                    <a:pt x="19050" y="114300"/>
                  </a:cubicBezTo>
                  <a:cubicBezTo>
                    <a:pt x="29527" y="114300"/>
                    <a:pt x="38100" y="105728"/>
                    <a:pt x="38100" y="95250"/>
                  </a:cubicBezTo>
                  <a:lnTo>
                    <a:pt x="38100" y="19050"/>
                  </a:lnTo>
                  <a:cubicBezTo>
                    <a:pt x="38100" y="8572"/>
                    <a:pt x="29527" y="0"/>
                    <a:pt x="19050" y="0"/>
                  </a:cubicBezTo>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2CEC0A62-2E67-BC43-BF24-30292B7FF516}"/>
                </a:ext>
              </a:extLst>
            </p:cNvPr>
            <p:cNvSpPr/>
            <p:nvPr/>
          </p:nvSpPr>
          <p:spPr>
            <a:xfrm>
              <a:off x="7048882" y="3882773"/>
              <a:ext cx="85725" cy="85725"/>
            </a:xfrm>
            <a:custGeom>
              <a:avLst/>
              <a:gdLst>
                <a:gd name="connsiteX0" fmla="*/ 86678 w 85725"/>
                <a:gd name="connsiteY0" fmla="*/ 60008 h 85725"/>
                <a:gd name="connsiteX1" fmla="*/ 32385 w 85725"/>
                <a:gd name="connsiteY1" fmla="*/ 5715 h 85725"/>
                <a:gd name="connsiteX2" fmla="*/ 5715 w 85725"/>
                <a:gd name="connsiteY2" fmla="*/ 5715 h 85725"/>
                <a:gd name="connsiteX3" fmla="*/ 5715 w 85725"/>
                <a:gd name="connsiteY3" fmla="*/ 32385 h 85725"/>
                <a:gd name="connsiteX4" fmla="*/ 60007 w 85725"/>
                <a:gd name="connsiteY4" fmla="*/ 86677 h 85725"/>
                <a:gd name="connsiteX5" fmla="*/ 73343 w 85725"/>
                <a:gd name="connsiteY5" fmla="*/ 92393 h 85725"/>
                <a:gd name="connsiteX6" fmla="*/ 86678 w 85725"/>
                <a:gd name="connsiteY6" fmla="*/ 86677 h 85725"/>
                <a:gd name="connsiteX7" fmla="*/ 86678 w 85725"/>
                <a:gd name="connsiteY7" fmla="*/ 6000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78" y="60008"/>
                  </a:moveTo>
                  <a:lnTo>
                    <a:pt x="32385" y="5715"/>
                  </a:lnTo>
                  <a:cubicBezTo>
                    <a:pt x="24765" y="-1905"/>
                    <a:pt x="13335" y="-1905"/>
                    <a:pt x="5715" y="5715"/>
                  </a:cubicBezTo>
                  <a:cubicBezTo>
                    <a:pt x="-1905" y="13335"/>
                    <a:pt x="-1905" y="24765"/>
                    <a:pt x="5715" y="32385"/>
                  </a:cubicBezTo>
                  <a:lnTo>
                    <a:pt x="60007" y="86677"/>
                  </a:lnTo>
                  <a:cubicBezTo>
                    <a:pt x="63818" y="90487"/>
                    <a:pt x="68580" y="92393"/>
                    <a:pt x="73343" y="92393"/>
                  </a:cubicBezTo>
                  <a:cubicBezTo>
                    <a:pt x="78105" y="92393"/>
                    <a:pt x="82868" y="90487"/>
                    <a:pt x="86678" y="86677"/>
                  </a:cubicBezTo>
                  <a:cubicBezTo>
                    <a:pt x="94297" y="80010"/>
                    <a:pt x="94297" y="67627"/>
                    <a:pt x="86678" y="60008"/>
                  </a:cubicBezTo>
                </a:path>
              </a:pathLst>
            </a:custGeom>
            <a:grpFill/>
            <a:ln w="9525" cap="flat">
              <a:noFill/>
              <a:prstDash val="solid"/>
              <a:miter/>
            </a:ln>
          </p:spPr>
          <p:txBody>
            <a:bodyPr rtlCol="0" anchor="ctr"/>
            <a:lstStyle/>
            <a:p>
              <a:endParaRPr lang="it-IT" sz="1013"/>
            </a:p>
          </p:txBody>
        </p:sp>
        <p:sp>
          <p:nvSpPr>
            <p:cNvPr id="1871" name="Figura a mano libera 1870">
              <a:extLst>
                <a:ext uri="{FF2B5EF4-FFF2-40B4-BE49-F238E27FC236}">
                  <a16:creationId xmlns:a16="http://schemas.microsoft.com/office/drawing/2014/main" id="{91FB5C19-2C0D-0741-B6D2-4C5C4DE3EEA7}"/>
                </a:ext>
              </a:extLst>
            </p:cNvPr>
            <p:cNvSpPr/>
            <p:nvPr/>
          </p:nvSpPr>
          <p:spPr>
            <a:xfrm>
              <a:off x="6858382" y="3883725"/>
              <a:ext cx="85725" cy="85725"/>
            </a:xfrm>
            <a:custGeom>
              <a:avLst/>
              <a:gdLst>
                <a:gd name="connsiteX0" fmla="*/ 60007 w 85725"/>
                <a:gd name="connsiteY0" fmla="*/ 5715 h 85725"/>
                <a:gd name="connsiteX1" fmla="*/ 5715 w 85725"/>
                <a:gd name="connsiteY1" fmla="*/ 60007 h 85725"/>
                <a:gd name="connsiteX2" fmla="*/ 5715 w 85725"/>
                <a:gd name="connsiteY2" fmla="*/ 86678 h 85725"/>
                <a:gd name="connsiteX3" fmla="*/ 19050 w 85725"/>
                <a:gd name="connsiteY3" fmla="*/ 92393 h 85725"/>
                <a:gd name="connsiteX4" fmla="*/ 32385 w 85725"/>
                <a:gd name="connsiteY4" fmla="*/ 86678 h 85725"/>
                <a:gd name="connsiteX5" fmla="*/ 86678 w 85725"/>
                <a:gd name="connsiteY5" fmla="*/ 32385 h 85725"/>
                <a:gd name="connsiteX6" fmla="*/ 86678 w 85725"/>
                <a:gd name="connsiteY6" fmla="*/ 5715 h 85725"/>
                <a:gd name="connsiteX7" fmla="*/ 60007 w 85725"/>
                <a:gd name="connsiteY7" fmla="*/ 571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60007" y="5715"/>
                  </a:moveTo>
                  <a:lnTo>
                    <a:pt x="5715" y="60007"/>
                  </a:lnTo>
                  <a:cubicBezTo>
                    <a:pt x="-1905" y="67628"/>
                    <a:pt x="-1905" y="79058"/>
                    <a:pt x="5715" y="86678"/>
                  </a:cubicBezTo>
                  <a:cubicBezTo>
                    <a:pt x="9525" y="90488"/>
                    <a:pt x="14288" y="92393"/>
                    <a:pt x="19050" y="92393"/>
                  </a:cubicBezTo>
                  <a:cubicBezTo>
                    <a:pt x="23813" y="92393"/>
                    <a:pt x="28575" y="90488"/>
                    <a:pt x="32385" y="86678"/>
                  </a:cubicBezTo>
                  <a:lnTo>
                    <a:pt x="86678" y="32385"/>
                  </a:lnTo>
                  <a:cubicBezTo>
                    <a:pt x="94298" y="24765"/>
                    <a:pt x="94298" y="13335"/>
                    <a:pt x="86678" y="5715"/>
                  </a:cubicBezTo>
                  <a:cubicBezTo>
                    <a:pt x="79057" y="-1905"/>
                    <a:pt x="67628" y="-1905"/>
                    <a:pt x="60007" y="5715"/>
                  </a:cubicBezTo>
                </a:path>
              </a:pathLst>
            </a:custGeom>
            <a:grpFill/>
            <a:ln w="9525" cap="flat">
              <a:noFill/>
              <a:prstDash val="solid"/>
              <a:miter/>
            </a:ln>
          </p:spPr>
          <p:txBody>
            <a:bodyPr rtlCol="0" anchor="ctr"/>
            <a:lstStyle/>
            <a:p>
              <a:endParaRPr lang="it-IT" sz="1013"/>
            </a:p>
          </p:txBody>
        </p:sp>
        <p:sp>
          <p:nvSpPr>
            <p:cNvPr id="1872" name="Figura a mano libera 1871">
              <a:extLst>
                <a:ext uri="{FF2B5EF4-FFF2-40B4-BE49-F238E27FC236}">
                  <a16:creationId xmlns:a16="http://schemas.microsoft.com/office/drawing/2014/main" id="{7F1C423F-7F20-A343-BBFE-2872BAE9E619}"/>
                </a:ext>
              </a:extLst>
            </p:cNvPr>
            <p:cNvSpPr/>
            <p:nvPr/>
          </p:nvSpPr>
          <p:spPr>
            <a:xfrm>
              <a:off x="6550725" y="3760852"/>
              <a:ext cx="304800" cy="828675"/>
            </a:xfrm>
            <a:custGeom>
              <a:avLst/>
              <a:gdLst>
                <a:gd name="connsiteX0" fmla="*/ 38100 w 304800"/>
                <a:gd name="connsiteY0" fmla="*/ 284798 h 828675"/>
                <a:gd name="connsiteX1" fmla="*/ 38100 w 304800"/>
                <a:gd name="connsiteY1" fmla="*/ 675323 h 828675"/>
                <a:gd name="connsiteX2" fmla="*/ 9525 w 304800"/>
                <a:gd name="connsiteY2" fmla="*/ 675323 h 828675"/>
                <a:gd name="connsiteX3" fmla="*/ 0 w 304800"/>
                <a:gd name="connsiteY3" fmla="*/ 837248 h 828675"/>
                <a:gd name="connsiteX4" fmla="*/ 133350 w 304800"/>
                <a:gd name="connsiteY4" fmla="*/ 837248 h 828675"/>
                <a:gd name="connsiteX5" fmla="*/ 123825 w 304800"/>
                <a:gd name="connsiteY5" fmla="*/ 675323 h 828675"/>
                <a:gd name="connsiteX6" fmla="*/ 95250 w 304800"/>
                <a:gd name="connsiteY6" fmla="*/ 675323 h 828675"/>
                <a:gd name="connsiteX7" fmla="*/ 95250 w 304800"/>
                <a:gd name="connsiteY7" fmla="*/ 284798 h 828675"/>
                <a:gd name="connsiteX8" fmla="*/ 304800 w 304800"/>
                <a:gd name="connsiteY8" fmla="*/ 57150 h 828675"/>
                <a:gd name="connsiteX9" fmla="*/ 304800 w 304800"/>
                <a:gd name="connsiteY9" fmla="*/ 0 h 828675"/>
                <a:gd name="connsiteX10" fmla="*/ 38100 w 304800"/>
                <a:gd name="connsiteY10" fmla="*/ 284798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828675">
                  <a:moveTo>
                    <a:pt x="38100" y="284798"/>
                  </a:moveTo>
                  <a:lnTo>
                    <a:pt x="38100" y="675323"/>
                  </a:lnTo>
                  <a:lnTo>
                    <a:pt x="9525" y="675323"/>
                  </a:lnTo>
                  <a:lnTo>
                    <a:pt x="0" y="837248"/>
                  </a:lnTo>
                  <a:lnTo>
                    <a:pt x="133350" y="837248"/>
                  </a:lnTo>
                  <a:lnTo>
                    <a:pt x="123825" y="675323"/>
                  </a:lnTo>
                  <a:lnTo>
                    <a:pt x="95250" y="675323"/>
                  </a:lnTo>
                  <a:lnTo>
                    <a:pt x="95250" y="284798"/>
                  </a:lnTo>
                  <a:cubicBezTo>
                    <a:pt x="95250" y="164783"/>
                    <a:pt x="187643" y="66675"/>
                    <a:pt x="304800" y="57150"/>
                  </a:cubicBezTo>
                  <a:lnTo>
                    <a:pt x="304800" y="0"/>
                  </a:lnTo>
                  <a:cubicBezTo>
                    <a:pt x="156210" y="9525"/>
                    <a:pt x="38100" y="133350"/>
                    <a:pt x="38100" y="284798"/>
                  </a:cubicBezTo>
                </a:path>
              </a:pathLst>
            </a:custGeom>
            <a:grpFill/>
            <a:ln w="9525" cap="flat">
              <a:noFill/>
              <a:prstDash val="solid"/>
              <a:miter/>
            </a:ln>
          </p:spPr>
          <p:txBody>
            <a:bodyPr rtlCol="0" anchor="ctr"/>
            <a:lstStyle/>
            <a:p>
              <a:endParaRPr lang="it-IT" sz="1013"/>
            </a:p>
          </p:txBody>
        </p:sp>
      </p:grpSp>
      <p:grpSp>
        <p:nvGrpSpPr>
          <p:cNvPr id="1873" name="Elemento grafico 14" descr="Martelletto">
            <a:extLst>
              <a:ext uri="{FF2B5EF4-FFF2-40B4-BE49-F238E27FC236}">
                <a16:creationId xmlns:a16="http://schemas.microsoft.com/office/drawing/2014/main" id="{B6495B9B-9C2A-2542-B4DC-6E7C230DE780}"/>
              </a:ext>
            </a:extLst>
          </p:cNvPr>
          <p:cNvGrpSpPr/>
          <p:nvPr/>
        </p:nvGrpSpPr>
        <p:grpSpPr>
          <a:xfrm>
            <a:off x="2967438" y="868746"/>
            <a:ext cx="264406" cy="264406"/>
            <a:chOff x="6538800" y="3871800"/>
            <a:chExt cx="914400" cy="914400"/>
          </a:xfrm>
          <a:solidFill>
            <a:schemeClr val="accent3"/>
          </a:solidFill>
        </p:grpSpPr>
        <p:sp>
          <p:nvSpPr>
            <p:cNvPr id="1874" name="Figura a mano libera 1873">
              <a:extLst>
                <a:ext uri="{FF2B5EF4-FFF2-40B4-BE49-F238E27FC236}">
                  <a16:creationId xmlns:a16="http://schemas.microsoft.com/office/drawing/2014/main" id="{37F01521-DA17-9E48-9257-B89ACB46D015}"/>
                </a:ext>
              </a:extLst>
            </p:cNvPr>
            <p:cNvSpPr/>
            <p:nvPr/>
          </p:nvSpPr>
          <p:spPr>
            <a:xfrm>
              <a:off x="6615000" y="4595700"/>
              <a:ext cx="381000" cy="114300"/>
            </a:xfrm>
            <a:custGeom>
              <a:avLst/>
              <a:gdLst>
                <a:gd name="connsiteX0" fmla="*/ 342900 w 381000"/>
                <a:gd name="connsiteY0" fmla="*/ 38100 h 114300"/>
                <a:gd name="connsiteX1" fmla="*/ 323850 w 381000"/>
                <a:gd name="connsiteY1" fmla="*/ 38100 h 114300"/>
                <a:gd name="connsiteX2" fmla="*/ 323850 w 381000"/>
                <a:gd name="connsiteY2" fmla="*/ 0 h 114300"/>
                <a:gd name="connsiteX3" fmla="*/ 57150 w 381000"/>
                <a:gd name="connsiteY3" fmla="*/ 0 h 114300"/>
                <a:gd name="connsiteX4" fmla="*/ 57150 w 381000"/>
                <a:gd name="connsiteY4" fmla="*/ 38100 h 114300"/>
                <a:gd name="connsiteX5" fmla="*/ 38100 w 381000"/>
                <a:gd name="connsiteY5" fmla="*/ 38100 h 114300"/>
                <a:gd name="connsiteX6" fmla="*/ 0 w 381000"/>
                <a:gd name="connsiteY6" fmla="*/ 76200 h 114300"/>
                <a:gd name="connsiteX7" fmla="*/ 38100 w 381000"/>
                <a:gd name="connsiteY7" fmla="*/ 114300 h 114300"/>
                <a:gd name="connsiteX8" fmla="*/ 342900 w 381000"/>
                <a:gd name="connsiteY8" fmla="*/ 114300 h 114300"/>
                <a:gd name="connsiteX9" fmla="*/ 381000 w 381000"/>
                <a:gd name="connsiteY9" fmla="*/ 76200 h 114300"/>
                <a:gd name="connsiteX10" fmla="*/ 342900 w 381000"/>
                <a:gd name="connsiteY10" fmla="*/ 381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14300">
                  <a:moveTo>
                    <a:pt x="342900" y="38100"/>
                  </a:moveTo>
                  <a:lnTo>
                    <a:pt x="323850" y="38100"/>
                  </a:lnTo>
                  <a:lnTo>
                    <a:pt x="323850" y="0"/>
                  </a:lnTo>
                  <a:lnTo>
                    <a:pt x="57150" y="0"/>
                  </a:lnTo>
                  <a:lnTo>
                    <a:pt x="57150" y="38100"/>
                  </a:lnTo>
                  <a:lnTo>
                    <a:pt x="38100" y="38100"/>
                  </a:lnTo>
                  <a:cubicBezTo>
                    <a:pt x="17145" y="38100"/>
                    <a:pt x="0" y="55245"/>
                    <a:pt x="0" y="76200"/>
                  </a:cubicBezTo>
                  <a:cubicBezTo>
                    <a:pt x="0" y="97155"/>
                    <a:pt x="17145" y="114300"/>
                    <a:pt x="38100" y="114300"/>
                  </a:cubicBezTo>
                  <a:lnTo>
                    <a:pt x="342900" y="114300"/>
                  </a:lnTo>
                  <a:cubicBezTo>
                    <a:pt x="363855" y="114300"/>
                    <a:pt x="381000" y="97155"/>
                    <a:pt x="381000" y="76200"/>
                  </a:cubicBezTo>
                  <a:cubicBezTo>
                    <a:pt x="381000" y="55245"/>
                    <a:pt x="363855" y="38100"/>
                    <a:pt x="342900" y="38100"/>
                  </a:cubicBezTo>
                  <a:close/>
                </a:path>
              </a:pathLst>
            </a:custGeom>
            <a:grpFill/>
            <a:ln w="9525" cap="flat">
              <a:noFill/>
              <a:prstDash val="solid"/>
              <a:miter/>
            </a:ln>
          </p:spPr>
          <p:txBody>
            <a:bodyPr rtlCol="0" anchor="ctr"/>
            <a:lstStyle/>
            <a:p>
              <a:endParaRPr lang="it-IT" sz="1013"/>
            </a:p>
          </p:txBody>
        </p:sp>
        <p:sp>
          <p:nvSpPr>
            <p:cNvPr id="1875" name="Figura a mano libera 1874">
              <a:extLst>
                <a:ext uri="{FF2B5EF4-FFF2-40B4-BE49-F238E27FC236}">
                  <a16:creationId xmlns:a16="http://schemas.microsoft.com/office/drawing/2014/main" id="{C46435AD-2272-3E44-B629-F8066E8136FE}"/>
                </a:ext>
              </a:extLst>
            </p:cNvPr>
            <p:cNvSpPr/>
            <p:nvPr/>
          </p:nvSpPr>
          <p:spPr>
            <a:xfrm>
              <a:off x="6729300" y="4245180"/>
              <a:ext cx="228600" cy="228600"/>
            </a:xfrm>
            <a:custGeom>
              <a:avLst/>
              <a:gdLst>
                <a:gd name="connsiteX0" fmla="*/ 227648 w 228600"/>
                <a:gd name="connsiteY0" fmla="*/ 199072 h 228600"/>
                <a:gd name="connsiteX1" fmla="*/ 227648 w 228600"/>
                <a:gd name="connsiteY1" fmla="*/ 159068 h 228600"/>
                <a:gd name="connsiteX2" fmla="*/ 77153 w 228600"/>
                <a:gd name="connsiteY2" fmla="*/ 8572 h 228600"/>
                <a:gd name="connsiteX3" fmla="*/ 37147 w 228600"/>
                <a:gd name="connsiteY3" fmla="*/ 8572 h 228600"/>
                <a:gd name="connsiteX4" fmla="*/ 0 w 228600"/>
                <a:gd name="connsiteY4" fmla="*/ 45720 h 228600"/>
                <a:gd name="connsiteX5" fmla="*/ 190500 w 228600"/>
                <a:gd name="connsiteY5" fmla="*/ 236220 h 228600"/>
                <a:gd name="connsiteX6" fmla="*/ 227648 w 228600"/>
                <a:gd name="connsiteY6" fmla="*/ 19907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600">
                  <a:moveTo>
                    <a:pt x="227648" y="199072"/>
                  </a:moveTo>
                  <a:cubicBezTo>
                    <a:pt x="239077" y="187643"/>
                    <a:pt x="239077" y="169545"/>
                    <a:pt x="227648" y="159068"/>
                  </a:cubicBezTo>
                  <a:lnTo>
                    <a:pt x="77153" y="8572"/>
                  </a:lnTo>
                  <a:cubicBezTo>
                    <a:pt x="65723" y="-2857"/>
                    <a:pt x="47625" y="-2857"/>
                    <a:pt x="37147" y="8572"/>
                  </a:cubicBezTo>
                  <a:lnTo>
                    <a:pt x="0" y="45720"/>
                  </a:lnTo>
                  <a:lnTo>
                    <a:pt x="190500" y="236220"/>
                  </a:lnTo>
                  <a:lnTo>
                    <a:pt x="227648" y="199072"/>
                  </a:lnTo>
                  <a:close/>
                </a:path>
              </a:pathLst>
            </a:custGeom>
            <a:grpFill/>
            <a:ln w="9525" cap="flat">
              <a:noFill/>
              <a:prstDash val="solid"/>
              <a:miter/>
            </a:ln>
          </p:spPr>
          <p:txBody>
            <a:bodyPr rtlCol="0" anchor="ctr"/>
            <a:lstStyle/>
            <a:p>
              <a:endParaRPr lang="it-IT" sz="1013"/>
            </a:p>
          </p:txBody>
        </p:sp>
        <p:sp>
          <p:nvSpPr>
            <p:cNvPr id="1876" name="Figura a mano libera 1875">
              <a:extLst>
                <a:ext uri="{FF2B5EF4-FFF2-40B4-BE49-F238E27FC236}">
                  <a16:creationId xmlns:a16="http://schemas.microsoft.com/office/drawing/2014/main" id="{4488BC76-97BC-6346-9012-4723EAE5F49F}"/>
                </a:ext>
              </a:extLst>
            </p:cNvPr>
            <p:cNvSpPr/>
            <p:nvPr/>
          </p:nvSpPr>
          <p:spPr>
            <a:xfrm>
              <a:off x="7026480" y="3948000"/>
              <a:ext cx="228600" cy="228600"/>
            </a:xfrm>
            <a:custGeom>
              <a:avLst/>
              <a:gdLst>
                <a:gd name="connsiteX0" fmla="*/ 159068 w 228600"/>
                <a:gd name="connsiteY0" fmla="*/ 227648 h 228600"/>
                <a:gd name="connsiteX1" fmla="*/ 199072 w 228600"/>
                <a:gd name="connsiteY1" fmla="*/ 227648 h 228600"/>
                <a:gd name="connsiteX2" fmla="*/ 236220 w 228600"/>
                <a:gd name="connsiteY2" fmla="*/ 190500 h 228600"/>
                <a:gd name="connsiteX3" fmla="*/ 45720 w 228600"/>
                <a:gd name="connsiteY3" fmla="*/ 0 h 228600"/>
                <a:gd name="connsiteX4" fmla="*/ 8572 w 228600"/>
                <a:gd name="connsiteY4" fmla="*/ 37147 h 228600"/>
                <a:gd name="connsiteX5" fmla="*/ 8572 w 228600"/>
                <a:gd name="connsiteY5" fmla="*/ 77153 h 228600"/>
                <a:gd name="connsiteX6" fmla="*/ 159068 w 228600"/>
                <a:gd name="connsiteY6" fmla="*/ 227648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600">
                  <a:moveTo>
                    <a:pt x="159068" y="227648"/>
                  </a:moveTo>
                  <a:cubicBezTo>
                    <a:pt x="170497" y="239077"/>
                    <a:pt x="188595" y="239077"/>
                    <a:pt x="199072" y="227648"/>
                  </a:cubicBezTo>
                  <a:lnTo>
                    <a:pt x="236220" y="190500"/>
                  </a:lnTo>
                  <a:lnTo>
                    <a:pt x="45720" y="0"/>
                  </a:lnTo>
                  <a:lnTo>
                    <a:pt x="8572" y="37147"/>
                  </a:lnTo>
                  <a:cubicBezTo>
                    <a:pt x="-2857" y="48578"/>
                    <a:pt x="-2857" y="66675"/>
                    <a:pt x="8572" y="77153"/>
                  </a:cubicBezTo>
                  <a:lnTo>
                    <a:pt x="159068" y="227648"/>
                  </a:lnTo>
                  <a:close/>
                </a:path>
              </a:pathLst>
            </a:custGeom>
            <a:grpFill/>
            <a:ln w="9525" cap="flat">
              <a:noFill/>
              <a:prstDash val="solid"/>
              <a:miter/>
            </a:ln>
          </p:spPr>
          <p:txBody>
            <a:bodyPr rtlCol="0" anchor="ctr"/>
            <a:lstStyle/>
            <a:p>
              <a:endParaRPr lang="it-IT" sz="1013"/>
            </a:p>
          </p:txBody>
        </p:sp>
        <p:sp>
          <p:nvSpPr>
            <p:cNvPr id="1877" name="Figura a mano libera 1876">
              <a:extLst>
                <a:ext uri="{FF2B5EF4-FFF2-40B4-BE49-F238E27FC236}">
                  <a16:creationId xmlns:a16="http://schemas.microsoft.com/office/drawing/2014/main" id="{85F672E1-D62E-F14D-9EC0-A64C68D1BA3F}"/>
                </a:ext>
              </a:extLst>
            </p:cNvPr>
            <p:cNvSpPr/>
            <p:nvPr/>
          </p:nvSpPr>
          <p:spPr>
            <a:xfrm>
              <a:off x="6824550" y="4043250"/>
              <a:ext cx="552450" cy="533400"/>
            </a:xfrm>
            <a:custGeom>
              <a:avLst/>
              <a:gdLst>
                <a:gd name="connsiteX0" fmla="*/ 542925 w 552450"/>
                <a:gd name="connsiteY0" fmla="*/ 466725 h 533400"/>
                <a:gd name="connsiteX1" fmla="*/ 285750 w 552450"/>
                <a:gd name="connsiteY1" fmla="*/ 209550 h 533400"/>
                <a:gd name="connsiteX2" fmla="*/ 342900 w 552450"/>
                <a:gd name="connsiteY2" fmla="*/ 152400 h 533400"/>
                <a:gd name="connsiteX3" fmla="*/ 190500 w 552450"/>
                <a:gd name="connsiteY3" fmla="*/ 0 h 533400"/>
                <a:gd name="connsiteX4" fmla="*/ 0 w 552450"/>
                <a:gd name="connsiteY4" fmla="*/ 190500 h 533400"/>
                <a:gd name="connsiteX5" fmla="*/ 152400 w 552450"/>
                <a:gd name="connsiteY5" fmla="*/ 342900 h 533400"/>
                <a:gd name="connsiteX6" fmla="*/ 228600 w 552450"/>
                <a:gd name="connsiteY6" fmla="*/ 266700 h 533400"/>
                <a:gd name="connsiteX7" fmla="*/ 485775 w 552450"/>
                <a:gd name="connsiteY7" fmla="*/ 523875 h 533400"/>
                <a:gd name="connsiteX8" fmla="*/ 542925 w 552450"/>
                <a:gd name="connsiteY8" fmla="*/ 523875 h 533400"/>
                <a:gd name="connsiteX9" fmla="*/ 542925 w 552450"/>
                <a:gd name="connsiteY9" fmla="*/ 4667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450" h="533400">
                  <a:moveTo>
                    <a:pt x="542925" y="466725"/>
                  </a:moveTo>
                  <a:lnTo>
                    <a:pt x="285750" y="209550"/>
                  </a:lnTo>
                  <a:lnTo>
                    <a:pt x="342900" y="152400"/>
                  </a:lnTo>
                  <a:lnTo>
                    <a:pt x="190500" y="0"/>
                  </a:lnTo>
                  <a:lnTo>
                    <a:pt x="0" y="190500"/>
                  </a:lnTo>
                  <a:lnTo>
                    <a:pt x="152400" y="342900"/>
                  </a:lnTo>
                  <a:lnTo>
                    <a:pt x="228600" y="266700"/>
                  </a:lnTo>
                  <a:lnTo>
                    <a:pt x="485775" y="523875"/>
                  </a:lnTo>
                  <a:cubicBezTo>
                    <a:pt x="501967" y="540068"/>
                    <a:pt x="526733" y="540068"/>
                    <a:pt x="542925" y="523875"/>
                  </a:cubicBezTo>
                  <a:cubicBezTo>
                    <a:pt x="559118" y="507683"/>
                    <a:pt x="559118" y="482917"/>
                    <a:pt x="542925" y="466725"/>
                  </a:cubicBezTo>
                  <a:close/>
                </a:path>
              </a:pathLst>
            </a:custGeom>
            <a:grpFill/>
            <a:ln w="9525" cap="flat">
              <a:noFill/>
              <a:prstDash val="solid"/>
              <a:miter/>
            </a:ln>
          </p:spPr>
          <p:txBody>
            <a:bodyPr rtlCol="0" anchor="ctr"/>
            <a:lstStyle/>
            <a:p>
              <a:endParaRPr lang="it-IT" sz="1013"/>
            </a:p>
          </p:txBody>
        </p:sp>
      </p:grpSp>
      <p:sp>
        <p:nvSpPr>
          <p:cNvPr id="1878" name="Elemento grafico 16" descr="Manette">
            <a:extLst>
              <a:ext uri="{FF2B5EF4-FFF2-40B4-BE49-F238E27FC236}">
                <a16:creationId xmlns:a16="http://schemas.microsoft.com/office/drawing/2014/main" id="{C80747BA-7385-8F48-9F61-2F0BAB400FF2}"/>
              </a:ext>
            </a:extLst>
          </p:cNvPr>
          <p:cNvSpPr/>
          <p:nvPr/>
        </p:nvSpPr>
        <p:spPr>
          <a:xfrm>
            <a:off x="3457692" y="907306"/>
            <a:ext cx="236864" cy="187286"/>
          </a:xfrm>
          <a:custGeom>
            <a:avLst/>
            <a:gdLst>
              <a:gd name="connsiteX0" fmla="*/ 466725 w 819150"/>
              <a:gd name="connsiteY0" fmla="*/ 122992 h 647700"/>
              <a:gd name="connsiteX1" fmla="*/ 436245 w 819150"/>
              <a:gd name="connsiteY1" fmla="*/ 100132 h 647700"/>
              <a:gd name="connsiteX2" fmla="*/ 427673 w 819150"/>
              <a:gd name="connsiteY2" fmla="*/ 88702 h 647700"/>
              <a:gd name="connsiteX3" fmla="*/ 441008 w 819150"/>
              <a:gd name="connsiteY3" fmla="*/ 91560 h 647700"/>
              <a:gd name="connsiteX4" fmla="*/ 443865 w 819150"/>
              <a:gd name="connsiteY4" fmla="*/ 91560 h 647700"/>
              <a:gd name="connsiteX5" fmla="*/ 458153 w 819150"/>
              <a:gd name="connsiteY5" fmla="*/ 80130 h 647700"/>
              <a:gd name="connsiteX6" fmla="*/ 446723 w 819150"/>
              <a:gd name="connsiteY6" fmla="*/ 62985 h 647700"/>
              <a:gd name="connsiteX7" fmla="*/ 436245 w 819150"/>
              <a:gd name="connsiteY7" fmla="*/ 61080 h 647700"/>
              <a:gd name="connsiteX8" fmla="*/ 445770 w 819150"/>
              <a:gd name="connsiteY8" fmla="*/ 57270 h 647700"/>
              <a:gd name="connsiteX9" fmla="*/ 449580 w 819150"/>
              <a:gd name="connsiteY9" fmla="*/ 57270 h 647700"/>
              <a:gd name="connsiteX10" fmla="*/ 463868 w 819150"/>
              <a:gd name="connsiteY10" fmla="*/ 62032 h 647700"/>
              <a:gd name="connsiteX11" fmla="*/ 494348 w 819150"/>
              <a:gd name="connsiteY11" fmla="*/ 84892 h 647700"/>
              <a:gd name="connsiteX12" fmla="*/ 502920 w 819150"/>
              <a:gd name="connsiteY12" fmla="*/ 111562 h 647700"/>
              <a:gd name="connsiteX13" fmla="*/ 501015 w 819150"/>
              <a:gd name="connsiteY13" fmla="*/ 107752 h 647700"/>
              <a:gd name="connsiteX14" fmla="*/ 481965 w 819150"/>
              <a:gd name="connsiteY14" fmla="*/ 101085 h 647700"/>
              <a:gd name="connsiteX15" fmla="*/ 475298 w 819150"/>
              <a:gd name="connsiteY15" fmla="*/ 120135 h 647700"/>
              <a:gd name="connsiteX16" fmla="*/ 479108 w 819150"/>
              <a:gd name="connsiteY16" fmla="*/ 127755 h 647700"/>
              <a:gd name="connsiteX17" fmla="*/ 466725 w 819150"/>
              <a:gd name="connsiteY17" fmla="*/ 122992 h 647700"/>
              <a:gd name="connsiteX18" fmla="*/ 525780 w 819150"/>
              <a:gd name="connsiteY18" fmla="*/ 229672 h 647700"/>
              <a:gd name="connsiteX19" fmla="*/ 534353 w 819150"/>
              <a:gd name="connsiteY19" fmla="*/ 203955 h 647700"/>
              <a:gd name="connsiteX20" fmla="*/ 559118 w 819150"/>
              <a:gd name="connsiteY20" fmla="*/ 210622 h 647700"/>
              <a:gd name="connsiteX21" fmla="*/ 550545 w 819150"/>
              <a:gd name="connsiteY21" fmla="*/ 236340 h 647700"/>
              <a:gd name="connsiteX22" fmla="*/ 525780 w 819150"/>
              <a:gd name="connsiteY22" fmla="*/ 229672 h 647700"/>
              <a:gd name="connsiteX23" fmla="*/ 337185 w 819150"/>
              <a:gd name="connsiteY23" fmla="*/ 77272 h 647700"/>
              <a:gd name="connsiteX24" fmla="*/ 299085 w 819150"/>
              <a:gd name="connsiteY24" fmla="*/ 79177 h 647700"/>
              <a:gd name="connsiteX25" fmla="*/ 288608 w 819150"/>
              <a:gd name="connsiteY25" fmla="*/ 77272 h 647700"/>
              <a:gd name="connsiteX26" fmla="*/ 297180 w 819150"/>
              <a:gd name="connsiteY26" fmla="*/ 72510 h 647700"/>
              <a:gd name="connsiteX27" fmla="*/ 301943 w 819150"/>
              <a:gd name="connsiteY27" fmla="*/ 52507 h 647700"/>
              <a:gd name="connsiteX28" fmla="*/ 281940 w 819150"/>
              <a:gd name="connsiteY28" fmla="*/ 47745 h 647700"/>
              <a:gd name="connsiteX29" fmla="*/ 274320 w 819150"/>
              <a:gd name="connsiteY29" fmla="*/ 51555 h 647700"/>
              <a:gd name="connsiteX30" fmla="*/ 280035 w 819150"/>
              <a:gd name="connsiteY30" fmla="*/ 39172 h 647700"/>
              <a:gd name="connsiteX31" fmla="*/ 296228 w 819150"/>
              <a:gd name="connsiteY31" fmla="*/ 31552 h 647700"/>
              <a:gd name="connsiteX32" fmla="*/ 334328 w 819150"/>
              <a:gd name="connsiteY32" fmla="*/ 29647 h 647700"/>
              <a:gd name="connsiteX33" fmla="*/ 335280 w 819150"/>
              <a:gd name="connsiteY33" fmla="*/ 29647 h 647700"/>
              <a:gd name="connsiteX34" fmla="*/ 351473 w 819150"/>
              <a:gd name="connsiteY34" fmla="*/ 35362 h 647700"/>
              <a:gd name="connsiteX35" fmla="*/ 358140 w 819150"/>
              <a:gd name="connsiteY35" fmla="*/ 45840 h 647700"/>
              <a:gd name="connsiteX36" fmla="*/ 345758 w 819150"/>
              <a:gd name="connsiteY36" fmla="*/ 42982 h 647700"/>
              <a:gd name="connsiteX37" fmla="*/ 328613 w 819150"/>
              <a:gd name="connsiteY37" fmla="*/ 54412 h 647700"/>
              <a:gd name="connsiteX38" fmla="*/ 340043 w 819150"/>
              <a:gd name="connsiteY38" fmla="*/ 71557 h 647700"/>
              <a:gd name="connsiteX39" fmla="*/ 347663 w 819150"/>
              <a:gd name="connsiteY39" fmla="*/ 73462 h 647700"/>
              <a:gd name="connsiteX40" fmla="*/ 337185 w 819150"/>
              <a:gd name="connsiteY40" fmla="*/ 77272 h 647700"/>
              <a:gd name="connsiteX41" fmla="*/ 215265 w 819150"/>
              <a:gd name="connsiteY41" fmla="*/ 149662 h 647700"/>
              <a:gd name="connsiteX42" fmla="*/ 204788 w 819150"/>
              <a:gd name="connsiteY42" fmla="*/ 165855 h 647700"/>
              <a:gd name="connsiteX43" fmla="*/ 204788 w 819150"/>
              <a:gd name="connsiteY43" fmla="*/ 150615 h 647700"/>
              <a:gd name="connsiteX44" fmla="*/ 190500 w 819150"/>
              <a:gd name="connsiteY44" fmla="*/ 136327 h 647700"/>
              <a:gd name="connsiteX45" fmla="*/ 176213 w 819150"/>
              <a:gd name="connsiteY45" fmla="*/ 150615 h 647700"/>
              <a:gd name="connsiteX46" fmla="*/ 176213 w 819150"/>
              <a:gd name="connsiteY46" fmla="*/ 163950 h 647700"/>
              <a:gd name="connsiteX47" fmla="*/ 167640 w 819150"/>
              <a:gd name="connsiteY47" fmla="*/ 142995 h 647700"/>
              <a:gd name="connsiteX48" fmla="*/ 173355 w 819150"/>
              <a:gd name="connsiteY48" fmla="*/ 104895 h 647700"/>
              <a:gd name="connsiteX49" fmla="*/ 182880 w 819150"/>
              <a:gd name="connsiteY49" fmla="*/ 89655 h 647700"/>
              <a:gd name="connsiteX50" fmla="*/ 200978 w 819150"/>
              <a:gd name="connsiteY50" fmla="*/ 84892 h 647700"/>
              <a:gd name="connsiteX51" fmla="*/ 211455 w 819150"/>
              <a:gd name="connsiteY51" fmla="*/ 88702 h 647700"/>
              <a:gd name="connsiteX52" fmla="*/ 200025 w 819150"/>
              <a:gd name="connsiteY52" fmla="*/ 95370 h 647700"/>
              <a:gd name="connsiteX53" fmla="*/ 195263 w 819150"/>
              <a:gd name="connsiteY53" fmla="*/ 115372 h 647700"/>
              <a:gd name="connsiteX54" fmla="*/ 207645 w 819150"/>
              <a:gd name="connsiteY54" fmla="*/ 122040 h 647700"/>
              <a:gd name="connsiteX55" fmla="*/ 215265 w 819150"/>
              <a:gd name="connsiteY55" fmla="*/ 120135 h 647700"/>
              <a:gd name="connsiteX56" fmla="*/ 220980 w 819150"/>
              <a:gd name="connsiteY56" fmla="*/ 116325 h 647700"/>
              <a:gd name="connsiteX57" fmla="*/ 215265 w 819150"/>
              <a:gd name="connsiteY57" fmla="*/ 149662 h 647700"/>
              <a:gd name="connsiteX58" fmla="*/ 209550 w 819150"/>
              <a:gd name="connsiteY58" fmla="*/ 270630 h 647700"/>
              <a:gd name="connsiteX59" fmla="*/ 190500 w 819150"/>
              <a:gd name="connsiteY59" fmla="*/ 289680 h 647700"/>
              <a:gd name="connsiteX60" fmla="*/ 171450 w 819150"/>
              <a:gd name="connsiteY60" fmla="*/ 270630 h 647700"/>
              <a:gd name="connsiteX61" fmla="*/ 190500 w 819150"/>
              <a:gd name="connsiteY61" fmla="*/ 251580 h 647700"/>
              <a:gd name="connsiteX62" fmla="*/ 209550 w 819150"/>
              <a:gd name="connsiteY62" fmla="*/ 270630 h 647700"/>
              <a:gd name="connsiteX63" fmla="*/ 798195 w 819150"/>
              <a:gd name="connsiteY63" fmla="*/ 303015 h 647700"/>
              <a:gd name="connsiteX64" fmla="*/ 617220 w 819150"/>
              <a:gd name="connsiteY64" fmla="*/ 199192 h 647700"/>
              <a:gd name="connsiteX65" fmla="*/ 602933 w 819150"/>
              <a:gd name="connsiteY65" fmla="*/ 169665 h 647700"/>
              <a:gd name="connsiteX66" fmla="*/ 598170 w 819150"/>
              <a:gd name="connsiteY66" fmla="*/ 162997 h 647700"/>
              <a:gd name="connsiteX67" fmla="*/ 549593 w 819150"/>
              <a:gd name="connsiteY67" fmla="*/ 150615 h 647700"/>
              <a:gd name="connsiteX68" fmla="*/ 528638 w 819150"/>
              <a:gd name="connsiteY68" fmla="*/ 161092 h 647700"/>
              <a:gd name="connsiteX69" fmla="*/ 517208 w 819150"/>
              <a:gd name="connsiteY69" fmla="*/ 139185 h 647700"/>
              <a:gd name="connsiteX70" fmla="*/ 522923 w 819150"/>
              <a:gd name="connsiteY70" fmla="*/ 133470 h 647700"/>
              <a:gd name="connsiteX71" fmla="*/ 511493 w 819150"/>
              <a:gd name="connsiteY71" fmla="*/ 60127 h 647700"/>
              <a:gd name="connsiteX72" fmla="*/ 481013 w 819150"/>
              <a:gd name="connsiteY72" fmla="*/ 37267 h 647700"/>
              <a:gd name="connsiteX73" fmla="*/ 441960 w 819150"/>
              <a:gd name="connsiteY73" fmla="*/ 27742 h 647700"/>
              <a:gd name="connsiteX74" fmla="*/ 407670 w 819150"/>
              <a:gd name="connsiteY74" fmla="*/ 48697 h 647700"/>
              <a:gd name="connsiteX75" fmla="*/ 404813 w 819150"/>
              <a:gd name="connsiteY75" fmla="*/ 53460 h 647700"/>
              <a:gd name="connsiteX76" fmla="*/ 387668 w 819150"/>
              <a:gd name="connsiteY76" fmla="*/ 51555 h 647700"/>
              <a:gd name="connsiteX77" fmla="*/ 387668 w 819150"/>
              <a:gd name="connsiteY77" fmla="*/ 49650 h 647700"/>
              <a:gd name="connsiteX78" fmla="*/ 370523 w 819150"/>
              <a:gd name="connsiteY78" fmla="*/ 13455 h 647700"/>
              <a:gd name="connsiteX79" fmla="*/ 332423 w 819150"/>
              <a:gd name="connsiteY79" fmla="*/ 120 h 647700"/>
              <a:gd name="connsiteX80" fmla="*/ 294323 w 819150"/>
              <a:gd name="connsiteY80" fmla="*/ 2025 h 647700"/>
              <a:gd name="connsiteX81" fmla="*/ 244793 w 819150"/>
              <a:gd name="connsiteY81" fmla="*/ 57270 h 647700"/>
              <a:gd name="connsiteX82" fmla="*/ 246698 w 819150"/>
              <a:gd name="connsiteY82" fmla="*/ 67747 h 647700"/>
              <a:gd name="connsiteX83" fmla="*/ 236220 w 819150"/>
              <a:gd name="connsiteY83" fmla="*/ 74415 h 647700"/>
              <a:gd name="connsiteX84" fmla="*/ 204788 w 819150"/>
              <a:gd name="connsiteY84" fmla="*/ 57270 h 647700"/>
              <a:gd name="connsiteX85" fmla="*/ 165735 w 819150"/>
              <a:gd name="connsiteY85" fmla="*/ 66795 h 647700"/>
              <a:gd name="connsiteX86" fmla="*/ 145733 w 819150"/>
              <a:gd name="connsiteY86" fmla="*/ 101085 h 647700"/>
              <a:gd name="connsiteX87" fmla="*/ 140018 w 819150"/>
              <a:gd name="connsiteY87" fmla="*/ 139185 h 647700"/>
              <a:gd name="connsiteX88" fmla="*/ 149543 w 819150"/>
              <a:gd name="connsiteY88" fmla="*/ 178237 h 647700"/>
              <a:gd name="connsiteX89" fmla="*/ 176213 w 819150"/>
              <a:gd name="connsiteY89" fmla="*/ 196335 h 647700"/>
              <a:gd name="connsiteX90" fmla="*/ 176213 w 819150"/>
              <a:gd name="connsiteY90" fmla="*/ 213480 h 647700"/>
              <a:gd name="connsiteX91" fmla="*/ 152400 w 819150"/>
              <a:gd name="connsiteY91" fmla="*/ 213480 h 647700"/>
              <a:gd name="connsiteX92" fmla="*/ 114300 w 819150"/>
              <a:gd name="connsiteY92" fmla="*/ 251580 h 647700"/>
              <a:gd name="connsiteX93" fmla="*/ 114300 w 819150"/>
              <a:gd name="connsiteY93" fmla="*/ 286822 h 647700"/>
              <a:gd name="connsiteX94" fmla="*/ 0 w 819150"/>
              <a:gd name="connsiteY94" fmla="*/ 461130 h 647700"/>
              <a:gd name="connsiteX95" fmla="*/ 190500 w 819150"/>
              <a:gd name="connsiteY95" fmla="*/ 651630 h 647700"/>
              <a:gd name="connsiteX96" fmla="*/ 302895 w 819150"/>
              <a:gd name="connsiteY96" fmla="*/ 614482 h 647700"/>
              <a:gd name="connsiteX97" fmla="*/ 261938 w 819150"/>
              <a:gd name="connsiteY97" fmla="*/ 573525 h 647700"/>
              <a:gd name="connsiteX98" fmla="*/ 190500 w 819150"/>
              <a:gd name="connsiteY98" fmla="*/ 594480 h 647700"/>
              <a:gd name="connsiteX99" fmla="*/ 57150 w 819150"/>
              <a:gd name="connsiteY99" fmla="*/ 461130 h 647700"/>
              <a:gd name="connsiteX100" fmla="*/ 190500 w 819150"/>
              <a:gd name="connsiteY100" fmla="*/ 327780 h 647700"/>
              <a:gd name="connsiteX101" fmla="*/ 323850 w 819150"/>
              <a:gd name="connsiteY101" fmla="*/ 461130 h 647700"/>
              <a:gd name="connsiteX102" fmla="*/ 302895 w 819150"/>
              <a:gd name="connsiteY102" fmla="*/ 532567 h 647700"/>
              <a:gd name="connsiteX103" fmla="*/ 330518 w 819150"/>
              <a:gd name="connsiteY103" fmla="*/ 560190 h 647700"/>
              <a:gd name="connsiteX104" fmla="*/ 361950 w 819150"/>
              <a:gd name="connsiteY104" fmla="*/ 461130 h 647700"/>
              <a:gd name="connsiteX105" fmla="*/ 266700 w 819150"/>
              <a:gd name="connsiteY105" fmla="*/ 307777 h 647700"/>
              <a:gd name="connsiteX106" fmla="*/ 266700 w 819150"/>
              <a:gd name="connsiteY106" fmla="*/ 251580 h 647700"/>
              <a:gd name="connsiteX107" fmla="*/ 228600 w 819150"/>
              <a:gd name="connsiteY107" fmla="*/ 213480 h 647700"/>
              <a:gd name="connsiteX108" fmla="*/ 204788 w 819150"/>
              <a:gd name="connsiteY108" fmla="*/ 213480 h 647700"/>
              <a:gd name="connsiteX109" fmla="*/ 204788 w 819150"/>
              <a:gd name="connsiteY109" fmla="*/ 197287 h 647700"/>
              <a:gd name="connsiteX110" fmla="*/ 243840 w 819150"/>
              <a:gd name="connsiteY110" fmla="*/ 154425 h 647700"/>
              <a:gd name="connsiteX111" fmla="*/ 249555 w 819150"/>
              <a:gd name="connsiteY111" fmla="*/ 116325 h 647700"/>
              <a:gd name="connsiteX112" fmla="*/ 249555 w 819150"/>
              <a:gd name="connsiteY112" fmla="*/ 100132 h 647700"/>
              <a:gd name="connsiteX113" fmla="*/ 262890 w 819150"/>
              <a:gd name="connsiteY113" fmla="*/ 92512 h 647700"/>
              <a:gd name="connsiteX114" fmla="*/ 263843 w 819150"/>
              <a:gd name="connsiteY114" fmla="*/ 94417 h 647700"/>
              <a:gd name="connsiteX115" fmla="*/ 299085 w 819150"/>
              <a:gd name="connsiteY115" fmla="*/ 107752 h 647700"/>
              <a:gd name="connsiteX116" fmla="*/ 301943 w 819150"/>
              <a:gd name="connsiteY116" fmla="*/ 107752 h 647700"/>
              <a:gd name="connsiteX117" fmla="*/ 340043 w 819150"/>
              <a:gd name="connsiteY117" fmla="*/ 105847 h 647700"/>
              <a:gd name="connsiteX118" fmla="*/ 376238 w 819150"/>
              <a:gd name="connsiteY118" fmla="*/ 88702 h 647700"/>
              <a:gd name="connsiteX119" fmla="*/ 382905 w 819150"/>
              <a:gd name="connsiteY119" fmla="*/ 80130 h 647700"/>
              <a:gd name="connsiteX120" fmla="*/ 400050 w 819150"/>
              <a:gd name="connsiteY120" fmla="*/ 83940 h 647700"/>
              <a:gd name="connsiteX121" fmla="*/ 400050 w 819150"/>
              <a:gd name="connsiteY121" fmla="*/ 89655 h 647700"/>
              <a:gd name="connsiteX122" fmla="*/ 421005 w 819150"/>
              <a:gd name="connsiteY122" fmla="*/ 123945 h 647700"/>
              <a:gd name="connsiteX123" fmla="*/ 451485 w 819150"/>
              <a:gd name="connsiteY123" fmla="*/ 146805 h 647700"/>
              <a:gd name="connsiteX124" fmla="*/ 481965 w 819150"/>
              <a:gd name="connsiteY124" fmla="*/ 157282 h 647700"/>
              <a:gd name="connsiteX125" fmla="*/ 494348 w 819150"/>
              <a:gd name="connsiteY125" fmla="*/ 155377 h 647700"/>
              <a:gd name="connsiteX126" fmla="*/ 504825 w 819150"/>
              <a:gd name="connsiteY126" fmla="*/ 176332 h 647700"/>
              <a:gd name="connsiteX127" fmla="*/ 483870 w 819150"/>
              <a:gd name="connsiteY127" fmla="*/ 186810 h 647700"/>
              <a:gd name="connsiteX128" fmla="*/ 466725 w 819150"/>
              <a:gd name="connsiteY128" fmla="*/ 238245 h 647700"/>
              <a:gd name="connsiteX129" fmla="*/ 485775 w 819150"/>
              <a:gd name="connsiteY129" fmla="*/ 276345 h 647700"/>
              <a:gd name="connsiteX130" fmla="*/ 491490 w 819150"/>
              <a:gd name="connsiteY130" fmla="*/ 288727 h 647700"/>
              <a:gd name="connsiteX131" fmla="*/ 457200 w 819150"/>
              <a:gd name="connsiteY131" fmla="*/ 387787 h 647700"/>
              <a:gd name="connsiteX132" fmla="*/ 475298 w 819150"/>
              <a:gd name="connsiteY132" fmla="*/ 469702 h 647700"/>
              <a:gd name="connsiteX133" fmla="*/ 547688 w 819150"/>
              <a:gd name="connsiteY133" fmla="*/ 543997 h 647700"/>
              <a:gd name="connsiteX134" fmla="*/ 548640 w 819150"/>
              <a:gd name="connsiteY134" fmla="*/ 542092 h 647700"/>
              <a:gd name="connsiteX135" fmla="*/ 561023 w 819150"/>
              <a:gd name="connsiteY135" fmla="*/ 504945 h 647700"/>
              <a:gd name="connsiteX136" fmla="*/ 509588 w 819150"/>
              <a:gd name="connsiteY136" fmla="*/ 450652 h 647700"/>
              <a:gd name="connsiteX137" fmla="*/ 495300 w 819150"/>
              <a:gd name="connsiteY137" fmla="*/ 387787 h 647700"/>
              <a:gd name="connsiteX138" fmla="*/ 568643 w 819150"/>
              <a:gd name="connsiteY138" fmla="*/ 273487 h 647700"/>
              <a:gd name="connsiteX139" fmla="*/ 747713 w 819150"/>
              <a:gd name="connsiteY139" fmla="*/ 333495 h 647700"/>
              <a:gd name="connsiteX140" fmla="*/ 762000 w 819150"/>
              <a:gd name="connsiteY140" fmla="*/ 395407 h 647700"/>
              <a:gd name="connsiteX141" fmla="*/ 689610 w 819150"/>
              <a:gd name="connsiteY141" fmla="*/ 509707 h 647700"/>
              <a:gd name="connsiteX142" fmla="*/ 616268 w 819150"/>
              <a:gd name="connsiteY142" fmla="*/ 523042 h 647700"/>
              <a:gd name="connsiteX143" fmla="*/ 615315 w 819150"/>
              <a:gd name="connsiteY143" fmla="*/ 524947 h 647700"/>
              <a:gd name="connsiteX144" fmla="*/ 597218 w 819150"/>
              <a:gd name="connsiteY144" fmla="*/ 580192 h 647700"/>
              <a:gd name="connsiteX145" fmla="*/ 714375 w 819150"/>
              <a:gd name="connsiteY145" fmla="*/ 563047 h 647700"/>
              <a:gd name="connsiteX146" fmla="*/ 819150 w 819150"/>
              <a:gd name="connsiteY146" fmla="*/ 397312 h 647700"/>
              <a:gd name="connsiteX147" fmla="*/ 798195 w 819150"/>
              <a:gd name="connsiteY147" fmla="*/ 30301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19150" h="647700">
                <a:moveTo>
                  <a:pt x="466725" y="122992"/>
                </a:moveTo>
                <a:lnTo>
                  <a:pt x="436245" y="100132"/>
                </a:lnTo>
                <a:cubicBezTo>
                  <a:pt x="432435" y="97275"/>
                  <a:pt x="429578" y="93465"/>
                  <a:pt x="427673" y="88702"/>
                </a:cubicBezTo>
                <a:lnTo>
                  <a:pt x="441008" y="91560"/>
                </a:lnTo>
                <a:cubicBezTo>
                  <a:pt x="441960" y="91560"/>
                  <a:pt x="442913" y="91560"/>
                  <a:pt x="443865" y="91560"/>
                </a:cubicBezTo>
                <a:cubicBezTo>
                  <a:pt x="450533" y="91560"/>
                  <a:pt x="456248" y="86797"/>
                  <a:pt x="458153" y="80130"/>
                </a:cubicBezTo>
                <a:cubicBezTo>
                  <a:pt x="460058" y="72510"/>
                  <a:pt x="454343" y="64890"/>
                  <a:pt x="446723" y="62985"/>
                </a:cubicBezTo>
                <a:lnTo>
                  <a:pt x="436245" y="61080"/>
                </a:lnTo>
                <a:cubicBezTo>
                  <a:pt x="439103" y="59175"/>
                  <a:pt x="442913" y="57270"/>
                  <a:pt x="445770" y="57270"/>
                </a:cubicBezTo>
                <a:cubicBezTo>
                  <a:pt x="446723" y="57270"/>
                  <a:pt x="448628" y="57270"/>
                  <a:pt x="449580" y="57270"/>
                </a:cubicBezTo>
                <a:cubicBezTo>
                  <a:pt x="454343" y="57270"/>
                  <a:pt x="459105" y="59175"/>
                  <a:pt x="463868" y="62032"/>
                </a:cubicBezTo>
                <a:lnTo>
                  <a:pt x="494348" y="84892"/>
                </a:lnTo>
                <a:cubicBezTo>
                  <a:pt x="502920" y="91560"/>
                  <a:pt x="505778" y="102037"/>
                  <a:pt x="502920" y="111562"/>
                </a:cubicBezTo>
                <a:lnTo>
                  <a:pt x="501015" y="107752"/>
                </a:lnTo>
                <a:cubicBezTo>
                  <a:pt x="497205" y="101085"/>
                  <a:pt x="488633" y="98227"/>
                  <a:pt x="481965" y="101085"/>
                </a:cubicBezTo>
                <a:cubicBezTo>
                  <a:pt x="475298" y="104895"/>
                  <a:pt x="472440" y="113467"/>
                  <a:pt x="475298" y="120135"/>
                </a:cubicBezTo>
                <a:lnTo>
                  <a:pt x="479108" y="127755"/>
                </a:lnTo>
                <a:cubicBezTo>
                  <a:pt x="475298" y="126802"/>
                  <a:pt x="470535" y="125850"/>
                  <a:pt x="466725" y="122992"/>
                </a:cubicBezTo>
                <a:close/>
                <a:moveTo>
                  <a:pt x="525780" y="229672"/>
                </a:moveTo>
                <a:cubicBezTo>
                  <a:pt x="521018" y="220147"/>
                  <a:pt x="524828" y="208717"/>
                  <a:pt x="534353" y="203955"/>
                </a:cubicBezTo>
                <a:cubicBezTo>
                  <a:pt x="542925" y="199192"/>
                  <a:pt x="553403" y="203002"/>
                  <a:pt x="559118" y="210622"/>
                </a:cubicBezTo>
                <a:cubicBezTo>
                  <a:pt x="563880" y="220147"/>
                  <a:pt x="560070" y="231577"/>
                  <a:pt x="550545" y="236340"/>
                </a:cubicBezTo>
                <a:cubicBezTo>
                  <a:pt x="541973" y="241102"/>
                  <a:pt x="531495" y="238245"/>
                  <a:pt x="525780" y="229672"/>
                </a:cubicBezTo>
                <a:close/>
                <a:moveTo>
                  <a:pt x="337185" y="77272"/>
                </a:moveTo>
                <a:lnTo>
                  <a:pt x="299085" y="79177"/>
                </a:lnTo>
                <a:cubicBezTo>
                  <a:pt x="295275" y="79177"/>
                  <a:pt x="291465" y="78225"/>
                  <a:pt x="288608" y="77272"/>
                </a:cubicBezTo>
                <a:lnTo>
                  <a:pt x="297180" y="72510"/>
                </a:lnTo>
                <a:cubicBezTo>
                  <a:pt x="303848" y="68700"/>
                  <a:pt x="306705" y="60127"/>
                  <a:pt x="301943" y="52507"/>
                </a:cubicBezTo>
                <a:cubicBezTo>
                  <a:pt x="298133" y="45840"/>
                  <a:pt x="289560" y="42982"/>
                  <a:pt x="281940" y="47745"/>
                </a:cubicBezTo>
                <a:lnTo>
                  <a:pt x="274320" y="51555"/>
                </a:lnTo>
                <a:cubicBezTo>
                  <a:pt x="275273" y="46792"/>
                  <a:pt x="277178" y="42030"/>
                  <a:pt x="280035" y="39172"/>
                </a:cubicBezTo>
                <a:cubicBezTo>
                  <a:pt x="283845" y="34410"/>
                  <a:pt x="290513" y="31552"/>
                  <a:pt x="296228" y="31552"/>
                </a:cubicBezTo>
                <a:lnTo>
                  <a:pt x="334328" y="29647"/>
                </a:lnTo>
                <a:lnTo>
                  <a:pt x="335280" y="29647"/>
                </a:lnTo>
                <a:cubicBezTo>
                  <a:pt x="340995" y="29647"/>
                  <a:pt x="346710" y="31552"/>
                  <a:pt x="351473" y="35362"/>
                </a:cubicBezTo>
                <a:cubicBezTo>
                  <a:pt x="354330" y="38220"/>
                  <a:pt x="357188" y="42030"/>
                  <a:pt x="358140" y="45840"/>
                </a:cubicBezTo>
                <a:lnTo>
                  <a:pt x="345758" y="42982"/>
                </a:lnTo>
                <a:cubicBezTo>
                  <a:pt x="338138" y="41077"/>
                  <a:pt x="330518" y="46792"/>
                  <a:pt x="328613" y="54412"/>
                </a:cubicBezTo>
                <a:cubicBezTo>
                  <a:pt x="326708" y="62032"/>
                  <a:pt x="332423" y="69652"/>
                  <a:pt x="340043" y="71557"/>
                </a:cubicBezTo>
                <a:lnTo>
                  <a:pt x="347663" y="73462"/>
                </a:lnTo>
                <a:cubicBezTo>
                  <a:pt x="344805" y="75367"/>
                  <a:pt x="340995" y="76320"/>
                  <a:pt x="337185" y="77272"/>
                </a:cubicBezTo>
                <a:close/>
                <a:moveTo>
                  <a:pt x="215265" y="149662"/>
                </a:moveTo>
                <a:cubicBezTo>
                  <a:pt x="214313" y="156330"/>
                  <a:pt x="210503" y="162045"/>
                  <a:pt x="204788" y="165855"/>
                </a:cubicBezTo>
                <a:lnTo>
                  <a:pt x="204788" y="150615"/>
                </a:lnTo>
                <a:cubicBezTo>
                  <a:pt x="204788" y="142995"/>
                  <a:pt x="198120" y="136327"/>
                  <a:pt x="190500" y="136327"/>
                </a:cubicBezTo>
                <a:cubicBezTo>
                  <a:pt x="182880" y="136327"/>
                  <a:pt x="176213" y="142995"/>
                  <a:pt x="176213" y="150615"/>
                </a:cubicBezTo>
                <a:lnTo>
                  <a:pt x="176213" y="163950"/>
                </a:lnTo>
                <a:cubicBezTo>
                  <a:pt x="170498" y="159187"/>
                  <a:pt x="166688" y="150615"/>
                  <a:pt x="167640" y="142995"/>
                </a:cubicBezTo>
                <a:lnTo>
                  <a:pt x="173355" y="104895"/>
                </a:lnTo>
                <a:cubicBezTo>
                  <a:pt x="174308" y="98227"/>
                  <a:pt x="177165" y="93465"/>
                  <a:pt x="182880" y="89655"/>
                </a:cubicBezTo>
                <a:cubicBezTo>
                  <a:pt x="187643" y="85845"/>
                  <a:pt x="194310" y="83940"/>
                  <a:pt x="200978" y="84892"/>
                </a:cubicBezTo>
                <a:cubicBezTo>
                  <a:pt x="204788" y="85845"/>
                  <a:pt x="208598" y="86797"/>
                  <a:pt x="211455" y="88702"/>
                </a:cubicBezTo>
                <a:lnTo>
                  <a:pt x="200025" y="95370"/>
                </a:lnTo>
                <a:cubicBezTo>
                  <a:pt x="193358" y="99180"/>
                  <a:pt x="190500" y="107752"/>
                  <a:pt x="195263" y="115372"/>
                </a:cubicBezTo>
                <a:cubicBezTo>
                  <a:pt x="198120" y="120135"/>
                  <a:pt x="202883" y="122040"/>
                  <a:pt x="207645" y="122040"/>
                </a:cubicBezTo>
                <a:cubicBezTo>
                  <a:pt x="210503" y="122040"/>
                  <a:pt x="212408" y="121087"/>
                  <a:pt x="215265" y="120135"/>
                </a:cubicBezTo>
                <a:lnTo>
                  <a:pt x="220980" y="116325"/>
                </a:lnTo>
                <a:lnTo>
                  <a:pt x="215265" y="149662"/>
                </a:lnTo>
                <a:close/>
                <a:moveTo>
                  <a:pt x="209550" y="270630"/>
                </a:moveTo>
                <a:cubicBezTo>
                  <a:pt x="209550" y="281107"/>
                  <a:pt x="200978" y="289680"/>
                  <a:pt x="190500" y="289680"/>
                </a:cubicBezTo>
                <a:cubicBezTo>
                  <a:pt x="180023" y="289680"/>
                  <a:pt x="171450" y="281107"/>
                  <a:pt x="171450" y="270630"/>
                </a:cubicBezTo>
                <a:cubicBezTo>
                  <a:pt x="171450" y="260152"/>
                  <a:pt x="180023" y="251580"/>
                  <a:pt x="190500" y="251580"/>
                </a:cubicBezTo>
                <a:cubicBezTo>
                  <a:pt x="200978" y="251580"/>
                  <a:pt x="209550" y="260152"/>
                  <a:pt x="209550" y="270630"/>
                </a:cubicBezTo>
                <a:close/>
                <a:moveTo>
                  <a:pt x="798195" y="303015"/>
                </a:moveTo>
                <a:cubicBezTo>
                  <a:pt x="762953" y="233482"/>
                  <a:pt x="690563" y="194430"/>
                  <a:pt x="617220" y="199192"/>
                </a:cubicBezTo>
                <a:lnTo>
                  <a:pt x="602933" y="169665"/>
                </a:lnTo>
                <a:cubicBezTo>
                  <a:pt x="601980" y="166807"/>
                  <a:pt x="600075" y="164902"/>
                  <a:pt x="598170" y="162997"/>
                </a:cubicBezTo>
                <a:cubicBezTo>
                  <a:pt x="587693" y="147757"/>
                  <a:pt x="566738" y="142042"/>
                  <a:pt x="549593" y="150615"/>
                </a:cubicBezTo>
                <a:lnTo>
                  <a:pt x="528638" y="161092"/>
                </a:lnTo>
                <a:lnTo>
                  <a:pt x="517208" y="139185"/>
                </a:lnTo>
                <a:cubicBezTo>
                  <a:pt x="519113" y="137280"/>
                  <a:pt x="521018" y="135375"/>
                  <a:pt x="522923" y="133470"/>
                </a:cubicBezTo>
                <a:cubicBezTo>
                  <a:pt x="540068" y="109657"/>
                  <a:pt x="534353" y="77272"/>
                  <a:pt x="511493" y="60127"/>
                </a:cubicBezTo>
                <a:lnTo>
                  <a:pt x="481013" y="37267"/>
                </a:lnTo>
                <a:cubicBezTo>
                  <a:pt x="469583" y="28695"/>
                  <a:pt x="456248" y="25837"/>
                  <a:pt x="441960" y="27742"/>
                </a:cubicBezTo>
                <a:cubicBezTo>
                  <a:pt x="427673" y="29647"/>
                  <a:pt x="416243" y="37267"/>
                  <a:pt x="407670" y="48697"/>
                </a:cubicBezTo>
                <a:cubicBezTo>
                  <a:pt x="406718" y="50602"/>
                  <a:pt x="405765" y="52507"/>
                  <a:pt x="404813" y="53460"/>
                </a:cubicBezTo>
                <a:lnTo>
                  <a:pt x="387668" y="51555"/>
                </a:lnTo>
                <a:cubicBezTo>
                  <a:pt x="387668" y="50602"/>
                  <a:pt x="387668" y="50602"/>
                  <a:pt x="387668" y="49650"/>
                </a:cubicBezTo>
                <a:cubicBezTo>
                  <a:pt x="386715" y="35362"/>
                  <a:pt x="381000" y="22980"/>
                  <a:pt x="370523" y="13455"/>
                </a:cubicBezTo>
                <a:cubicBezTo>
                  <a:pt x="360045" y="3930"/>
                  <a:pt x="346710" y="-833"/>
                  <a:pt x="332423" y="120"/>
                </a:cubicBezTo>
                <a:lnTo>
                  <a:pt x="294323" y="2025"/>
                </a:lnTo>
                <a:cubicBezTo>
                  <a:pt x="265748" y="3930"/>
                  <a:pt x="242888" y="28695"/>
                  <a:pt x="244793" y="57270"/>
                </a:cubicBezTo>
                <a:cubicBezTo>
                  <a:pt x="244793" y="61080"/>
                  <a:pt x="245745" y="63937"/>
                  <a:pt x="246698" y="67747"/>
                </a:cubicBezTo>
                <a:lnTo>
                  <a:pt x="236220" y="74415"/>
                </a:lnTo>
                <a:cubicBezTo>
                  <a:pt x="227648" y="64890"/>
                  <a:pt x="217170" y="59175"/>
                  <a:pt x="204788" y="57270"/>
                </a:cubicBezTo>
                <a:cubicBezTo>
                  <a:pt x="190500" y="55365"/>
                  <a:pt x="177165" y="59175"/>
                  <a:pt x="165735" y="66795"/>
                </a:cubicBezTo>
                <a:cubicBezTo>
                  <a:pt x="154305" y="75367"/>
                  <a:pt x="147638" y="87750"/>
                  <a:pt x="145733" y="101085"/>
                </a:cubicBezTo>
                <a:lnTo>
                  <a:pt x="140018" y="139185"/>
                </a:lnTo>
                <a:cubicBezTo>
                  <a:pt x="138113" y="153472"/>
                  <a:pt x="141923" y="166807"/>
                  <a:pt x="149543" y="178237"/>
                </a:cubicBezTo>
                <a:cubicBezTo>
                  <a:pt x="156210" y="186810"/>
                  <a:pt x="165735" y="193477"/>
                  <a:pt x="176213" y="196335"/>
                </a:cubicBezTo>
                <a:lnTo>
                  <a:pt x="176213" y="213480"/>
                </a:lnTo>
                <a:lnTo>
                  <a:pt x="152400" y="213480"/>
                </a:lnTo>
                <a:cubicBezTo>
                  <a:pt x="131445" y="213480"/>
                  <a:pt x="114300" y="230625"/>
                  <a:pt x="114300" y="251580"/>
                </a:cubicBezTo>
                <a:lnTo>
                  <a:pt x="114300" y="286822"/>
                </a:lnTo>
                <a:cubicBezTo>
                  <a:pt x="46672" y="316350"/>
                  <a:pt x="0" y="383025"/>
                  <a:pt x="0" y="461130"/>
                </a:cubicBezTo>
                <a:cubicBezTo>
                  <a:pt x="0" y="565905"/>
                  <a:pt x="85725" y="651630"/>
                  <a:pt x="190500" y="651630"/>
                </a:cubicBezTo>
                <a:cubicBezTo>
                  <a:pt x="232410" y="651630"/>
                  <a:pt x="271463" y="637342"/>
                  <a:pt x="302895" y="614482"/>
                </a:cubicBezTo>
                <a:lnTo>
                  <a:pt x="261938" y="573525"/>
                </a:lnTo>
                <a:cubicBezTo>
                  <a:pt x="241935" y="586860"/>
                  <a:pt x="217170" y="594480"/>
                  <a:pt x="190500" y="594480"/>
                </a:cubicBezTo>
                <a:cubicBezTo>
                  <a:pt x="117157" y="594480"/>
                  <a:pt x="57150" y="534472"/>
                  <a:pt x="57150" y="461130"/>
                </a:cubicBezTo>
                <a:cubicBezTo>
                  <a:pt x="57150" y="387787"/>
                  <a:pt x="117157" y="327780"/>
                  <a:pt x="190500" y="327780"/>
                </a:cubicBezTo>
                <a:cubicBezTo>
                  <a:pt x="263843" y="327780"/>
                  <a:pt x="323850" y="387787"/>
                  <a:pt x="323850" y="461130"/>
                </a:cubicBezTo>
                <a:cubicBezTo>
                  <a:pt x="323850" y="487800"/>
                  <a:pt x="316230" y="512565"/>
                  <a:pt x="302895" y="532567"/>
                </a:cubicBezTo>
                <a:lnTo>
                  <a:pt x="330518" y="560190"/>
                </a:lnTo>
                <a:cubicBezTo>
                  <a:pt x="350520" y="532567"/>
                  <a:pt x="361950" y="498277"/>
                  <a:pt x="361950" y="461130"/>
                </a:cubicBezTo>
                <a:cubicBezTo>
                  <a:pt x="361950" y="394455"/>
                  <a:pt x="322898" y="336352"/>
                  <a:pt x="266700" y="307777"/>
                </a:cubicBezTo>
                <a:lnTo>
                  <a:pt x="266700" y="251580"/>
                </a:lnTo>
                <a:cubicBezTo>
                  <a:pt x="266700" y="230625"/>
                  <a:pt x="249555" y="213480"/>
                  <a:pt x="228600" y="213480"/>
                </a:cubicBezTo>
                <a:lnTo>
                  <a:pt x="204788" y="213480"/>
                </a:lnTo>
                <a:lnTo>
                  <a:pt x="204788" y="197287"/>
                </a:lnTo>
                <a:cubicBezTo>
                  <a:pt x="224790" y="192525"/>
                  <a:pt x="240983" y="175380"/>
                  <a:pt x="243840" y="154425"/>
                </a:cubicBezTo>
                <a:lnTo>
                  <a:pt x="249555" y="116325"/>
                </a:lnTo>
                <a:cubicBezTo>
                  <a:pt x="250508" y="110610"/>
                  <a:pt x="249555" y="105847"/>
                  <a:pt x="249555" y="100132"/>
                </a:cubicBezTo>
                <a:lnTo>
                  <a:pt x="262890" y="92512"/>
                </a:lnTo>
                <a:cubicBezTo>
                  <a:pt x="262890" y="92512"/>
                  <a:pt x="263843" y="93465"/>
                  <a:pt x="263843" y="94417"/>
                </a:cubicBezTo>
                <a:cubicBezTo>
                  <a:pt x="273368" y="102990"/>
                  <a:pt x="285750" y="107752"/>
                  <a:pt x="299085" y="107752"/>
                </a:cubicBezTo>
                <a:cubicBezTo>
                  <a:pt x="300038" y="107752"/>
                  <a:pt x="300990" y="107752"/>
                  <a:pt x="301943" y="107752"/>
                </a:cubicBezTo>
                <a:lnTo>
                  <a:pt x="340043" y="105847"/>
                </a:lnTo>
                <a:cubicBezTo>
                  <a:pt x="354330" y="104895"/>
                  <a:pt x="366713" y="99180"/>
                  <a:pt x="376238" y="88702"/>
                </a:cubicBezTo>
                <a:cubicBezTo>
                  <a:pt x="379095" y="85845"/>
                  <a:pt x="381000" y="82987"/>
                  <a:pt x="382905" y="80130"/>
                </a:cubicBezTo>
                <a:lnTo>
                  <a:pt x="400050" y="83940"/>
                </a:lnTo>
                <a:cubicBezTo>
                  <a:pt x="400050" y="85845"/>
                  <a:pt x="400050" y="87750"/>
                  <a:pt x="400050" y="89655"/>
                </a:cubicBezTo>
                <a:cubicBezTo>
                  <a:pt x="401955" y="103942"/>
                  <a:pt x="409575" y="115372"/>
                  <a:pt x="421005" y="123945"/>
                </a:cubicBezTo>
                <a:lnTo>
                  <a:pt x="451485" y="146805"/>
                </a:lnTo>
                <a:cubicBezTo>
                  <a:pt x="461010" y="153472"/>
                  <a:pt x="471488" y="157282"/>
                  <a:pt x="481965" y="157282"/>
                </a:cubicBezTo>
                <a:cubicBezTo>
                  <a:pt x="485775" y="157282"/>
                  <a:pt x="490538" y="156330"/>
                  <a:pt x="494348" y="155377"/>
                </a:cubicBezTo>
                <a:lnTo>
                  <a:pt x="504825" y="176332"/>
                </a:lnTo>
                <a:lnTo>
                  <a:pt x="483870" y="186810"/>
                </a:lnTo>
                <a:cubicBezTo>
                  <a:pt x="464820" y="196335"/>
                  <a:pt x="457200" y="219195"/>
                  <a:pt x="466725" y="238245"/>
                </a:cubicBezTo>
                <a:lnTo>
                  <a:pt x="485775" y="276345"/>
                </a:lnTo>
                <a:lnTo>
                  <a:pt x="491490" y="288727"/>
                </a:lnTo>
                <a:cubicBezTo>
                  <a:pt x="470535" y="317302"/>
                  <a:pt x="458153" y="352545"/>
                  <a:pt x="457200" y="387787"/>
                </a:cubicBezTo>
                <a:cubicBezTo>
                  <a:pt x="456248" y="415410"/>
                  <a:pt x="461963" y="443032"/>
                  <a:pt x="475298" y="469702"/>
                </a:cubicBezTo>
                <a:cubicBezTo>
                  <a:pt x="491490" y="503040"/>
                  <a:pt x="518160" y="527805"/>
                  <a:pt x="547688" y="543997"/>
                </a:cubicBezTo>
                <a:lnTo>
                  <a:pt x="548640" y="542092"/>
                </a:lnTo>
                <a:lnTo>
                  <a:pt x="561023" y="504945"/>
                </a:lnTo>
                <a:cubicBezTo>
                  <a:pt x="540068" y="492562"/>
                  <a:pt x="521970" y="474465"/>
                  <a:pt x="509588" y="450652"/>
                </a:cubicBezTo>
                <a:cubicBezTo>
                  <a:pt x="499110" y="430650"/>
                  <a:pt x="494348" y="408742"/>
                  <a:pt x="495300" y="387787"/>
                </a:cubicBezTo>
                <a:cubicBezTo>
                  <a:pt x="497205" y="340162"/>
                  <a:pt x="523875" y="295395"/>
                  <a:pt x="568643" y="273487"/>
                </a:cubicBezTo>
                <a:cubicBezTo>
                  <a:pt x="634365" y="240150"/>
                  <a:pt x="714375" y="267772"/>
                  <a:pt x="747713" y="333495"/>
                </a:cubicBezTo>
                <a:cubicBezTo>
                  <a:pt x="757238" y="353497"/>
                  <a:pt x="762000" y="374452"/>
                  <a:pt x="762000" y="395407"/>
                </a:cubicBezTo>
                <a:cubicBezTo>
                  <a:pt x="760095" y="442080"/>
                  <a:pt x="733425" y="486847"/>
                  <a:pt x="689610" y="509707"/>
                </a:cubicBezTo>
                <a:cubicBezTo>
                  <a:pt x="665798" y="522090"/>
                  <a:pt x="640080" y="525900"/>
                  <a:pt x="616268" y="523042"/>
                </a:cubicBezTo>
                <a:lnTo>
                  <a:pt x="615315" y="524947"/>
                </a:lnTo>
                <a:lnTo>
                  <a:pt x="597218" y="580192"/>
                </a:lnTo>
                <a:cubicBezTo>
                  <a:pt x="636270" y="586860"/>
                  <a:pt x="677228" y="582097"/>
                  <a:pt x="714375" y="563047"/>
                </a:cubicBezTo>
                <a:cubicBezTo>
                  <a:pt x="780098" y="530662"/>
                  <a:pt x="818198" y="464940"/>
                  <a:pt x="819150" y="397312"/>
                </a:cubicBezTo>
                <a:cubicBezTo>
                  <a:pt x="820103" y="364927"/>
                  <a:pt x="813435" y="333495"/>
                  <a:pt x="798195" y="303015"/>
                </a:cubicBezTo>
                <a:close/>
              </a:path>
            </a:pathLst>
          </a:custGeom>
          <a:solidFill>
            <a:schemeClr val="accent3"/>
          </a:solidFill>
          <a:ln w="9525" cap="flat">
            <a:noFill/>
            <a:prstDash val="solid"/>
            <a:miter/>
          </a:ln>
        </p:spPr>
        <p:txBody>
          <a:bodyPr rtlCol="0" anchor="ctr"/>
          <a:lstStyle/>
          <a:p>
            <a:endParaRPr lang="it-IT" sz="1013"/>
          </a:p>
        </p:txBody>
      </p:sp>
      <p:grpSp>
        <p:nvGrpSpPr>
          <p:cNvPr id="1879" name="Elemento grafico 18" descr="Sirena">
            <a:extLst>
              <a:ext uri="{FF2B5EF4-FFF2-40B4-BE49-F238E27FC236}">
                <a16:creationId xmlns:a16="http://schemas.microsoft.com/office/drawing/2014/main" id="{1CD8B3E9-C988-4449-9260-791CE9BA6091}"/>
              </a:ext>
            </a:extLst>
          </p:cNvPr>
          <p:cNvGrpSpPr/>
          <p:nvPr/>
        </p:nvGrpSpPr>
        <p:grpSpPr>
          <a:xfrm>
            <a:off x="3920405" y="868746"/>
            <a:ext cx="264406" cy="264406"/>
            <a:chOff x="6838800" y="4171800"/>
            <a:chExt cx="914400" cy="914400"/>
          </a:xfrm>
          <a:solidFill>
            <a:schemeClr val="accent3"/>
          </a:solidFill>
        </p:grpSpPr>
        <p:sp>
          <p:nvSpPr>
            <p:cNvPr id="1880" name="Figura a mano libera 1879">
              <a:extLst>
                <a:ext uri="{FF2B5EF4-FFF2-40B4-BE49-F238E27FC236}">
                  <a16:creationId xmlns:a16="http://schemas.microsoft.com/office/drawing/2014/main" id="{730F1154-3E5F-CE4A-9F20-685D35EA6672}"/>
                </a:ext>
              </a:extLst>
            </p:cNvPr>
            <p:cNvSpPr/>
            <p:nvPr/>
          </p:nvSpPr>
          <p:spPr>
            <a:xfrm>
              <a:off x="7276950" y="4305150"/>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1881" name="Figura a mano libera 1880">
              <a:extLst>
                <a:ext uri="{FF2B5EF4-FFF2-40B4-BE49-F238E27FC236}">
                  <a16:creationId xmlns:a16="http://schemas.microsoft.com/office/drawing/2014/main" id="{13444EBC-18B7-A840-8592-D658217DD88B}"/>
                </a:ext>
              </a:extLst>
            </p:cNvPr>
            <p:cNvSpPr/>
            <p:nvPr/>
          </p:nvSpPr>
          <p:spPr>
            <a:xfrm>
              <a:off x="7477836" y="4344596"/>
              <a:ext cx="95250" cy="95250"/>
            </a:xfrm>
            <a:custGeom>
              <a:avLst/>
              <a:gdLst>
                <a:gd name="connsiteX0" fmla="*/ 103047 w 95250"/>
                <a:gd name="connsiteY0" fmla="*/ 26941 h 95250"/>
                <a:gd name="connsiteX1" fmla="*/ 26940 w 95250"/>
                <a:gd name="connsiteY1" fmla="*/ 103047 h 95250"/>
                <a:gd name="connsiteX2" fmla="*/ 0 w 95250"/>
                <a:gd name="connsiteY2" fmla="*/ 76107 h 95250"/>
                <a:gd name="connsiteX3" fmla="*/ 76107 w 95250"/>
                <a:gd name="connsiteY3" fmla="*/ 0 h 95250"/>
              </a:gdLst>
              <a:ahLst/>
              <a:cxnLst>
                <a:cxn ang="0">
                  <a:pos x="connsiteX0" y="connsiteY0"/>
                </a:cxn>
                <a:cxn ang="0">
                  <a:pos x="connsiteX1" y="connsiteY1"/>
                </a:cxn>
                <a:cxn ang="0">
                  <a:pos x="connsiteX2" y="connsiteY2"/>
                </a:cxn>
                <a:cxn ang="0">
                  <a:pos x="connsiteX3" y="connsiteY3"/>
                </a:cxn>
              </a:cxnLst>
              <a:rect l="l" t="t" r="r" b="b"/>
              <a:pathLst>
                <a:path w="95250" h="95250">
                  <a:moveTo>
                    <a:pt x="103047" y="26941"/>
                  </a:moveTo>
                  <a:lnTo>
                    <a:pt x="26940" y="103047"/>
                  </a:lnTo>
                  <a:lnTo>
                    <a:pt x="0" y="76107"/>
                  </a:lnTo>
                  <a:lnTo>
                    <a:pt x="76107" y="0"/>
                  </a:lnTo>
                  <a:close/>
                </a:path>
              </a:pathLst>
            </a:custGeom>
            <a:grpFill/>
            <a:ln w="9525" cap="flat">
              <a:noFill/>
              <a:prstDash val="solid"/>
              <a:miter/>
            </a:ln>
          </p:spPr>
          <p:txBody>
            <a:bodyPr rtlCol="0" anchor="ctr"/>
            <a:lstStyle/>
            <a:p>
              <a:endParaRPr lang="it-IT" sz="1013"/>
            </a:p>
          </p:txBody>
        </p:sp>
        <p:sp>
          <p:nvSpPr>
            <p:cNvPr id="1882" name="Figura a mano libera 1881">
              <a:extLst>
                <a:ext uri="{FF2B5EF4-FFF2-40B4-BE49-F238E27FC236}">
                  <a16:creationId xmlns:a16="http://schemas.microsoft.com/office/drawing/2014/main" id="{46E74188-CA26-494C-B897-E6043F559552}"/>
                </a:ext>
              </a:extLst>
            </p:cNvPr>
            <p:cNvSpPr/>
            <p:nvPr/>
          </p:nvSpPr>
          <p:spPr>
            <a:xfrm>
              <a:off x="7010636" y="4344116"/>
              <a:ext cx="95250" cy="95250"/>
            </a:xfrm>
            <a:custGeom>
              <a:avLst/>
              <a:gdLst>
                <a:gd name="connsiteX0" fmla="*/ 103047 w 95250"/>
                <a:gd name="connsiteY0" fmla="*/ 76107 h 95250"/>
                <a:gd name="connsiteX1" fmla="*/ 76107 w 95250"/>
                <a:gd name="connsiteY1" fmla="*/ 103047 h 95250"/>
                <a:gd name="connsiteX2" fmla="*/ 0 w 95250"/>
                <a:gd name="connsiteY2" fmla="*/ 26941 h 95250"/>
                <a:gd name="connsiteX3" fmla="*/ 26941 w 95250"/>
                <a:gd name="connsiteY3" fmla="*/ 0 h 95250"/>
              </a:gdLst>
              <a:ahLst/>
              <a:cxnLst>
                <a:cxn ang="0">
                  <a:pos x="connsiteX0" y="connsiteY0"/>
                </a:cxn>
                <a:cxn ang="0">
                  <a:pos x="connsiteX1" y="connsiteY1"/>
                </a:cxn>
                <a:cxn ang="0">
                  <a:pos x="connsiteX2" y="connsiteY2"/>
                </a:cxn>
                <a:cxn ang="0">
                  <a:pos x="connsiteX3" y="connsiteY3"/>
                </a:cxn>
              </a:cxnLst>
              <a:rect l="l" t="t" r="r" b="b"/>
              <a:pathLst>
                <a:path w="95250" h="95250">
                  <a:moveTo>
                    <a:pt x="103047" y="76107"/>
                  </a:moveTo>
                  <a:lnTo>
                    <a:pt x="76107" y="103047"/>
                  </a:lnTo>
                  <a:lnTo>
                    <a:pt x="0" y="26941"/>
                  </a:lnTo>
                  <a:lnTo>
                    <a:pt x="26941" y="0"/>
                  </a:lnTo>
                  <a:close/>
                </a:path>
              </a:pathLst>
            </a:custGeom>
            <a:grpFill/>
            <a:ln w="9525" cap="flat">
              <a:noFill/>
              <a:prstDash val="solid"/>
              <a:miter/>
            </a:ln>
          </p:spPr>
          <p:txBody>
            <a:bodyPr rtlCol="0" anchor="ctr"/>
            <a:lstStyle/>
            <a:p>
              <a:endParaRPr lang="it-IT" sz="1013"/>
            </a:p>
          </p:txBody>
        </p:sp>
        <p:sp>
          <p:nvSpPr>
            <p:cNvPr id="1883" name="Figura a mano libera 1882">
              <a:extLst>
                <a:ext uri="{FF2B5EF4-FFF2-40B4-BE49-F238E27FC236}">
                  <a16:creationId xmlns:a16="http://schemas.microsoft.com/office/drawing/2014/main" id="{23B94F0C-70A8-C444-A403-30AD90A08617}"/>
                </a:ext>
              </a:extLst>
            </p:cNvPr>
            <p:cNvSpPr/>
            <p:nvPr/>
          </p:nvSpPr>
          <p:spPr>
            <a:xfrm>
              <a:off x="7524600" y="45718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1884" name="Figura a mano libera 1883">
              <a:extLst>
                <a:ext uri="{FF2B5EF4-FFF2-40B4-BE49-F238E27FC236}">
                  <a16:creationId xmlns:a16="http://schemas.microsoft.com/office/drawing/2014/main" id="{1A223162-6D7D-B843-9BB7-749F22A8BBAB}"/>
                </a:ext>
              </a:extLst>
            </p:cNvPr>
            <p:cNvSpPr/>
            <p:nvPr/>
          </p:nvSpPr>
          <p:spPr>
            <a:xfrm>
              <a:off x="6972150" y="45718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1908" name="Figura a mano libera 1907">
              <a:extLst>
                <a:ext uri="{FF2B5EF4-FFF2-40B4-BE49-F238E27FC236}">
                  <a16:creationId xmlns:a16="http://schemas.microsoft.com/office/drawing/2014/main" id="{70801414-5A80-1D47-9E81-2601074E9189}"/>
                </a:ext>
              </a:extLst>
            </p:cNvPr>
            <p:cNvSpPr/>
            <p:nvPr/>
          </p:nvSpPr>
          <p:spPr>
            <a:xfrm>
              <a:off x="6972150" y="4457550"/>
              <a:ext cx="647700" cy="495300"/>
            </a:xfrm>
            <a:custGeom>
              <a:avLst/>
              <a:gdLst>
                <a:gd name="connsiteX0" fmla="*/ 171450 w 647700"/>
                <a:gd name="connsiteY0" fmla="*/ 381000 h 495300"/>
                <a:gd name="connsiteX1" fmla="*/ 203835 w 647700"/>
                <a:gd name="connsiteY1" fmla="*/ 57150 h 495300"/>
                <a:gd name="connsiteX2" fmla="*/ 442913 w 647700"/>
                <a:gd name="connsiteY2" fmla="*/ 57150 h 495300"/>
                <a:gd name="connsiteX3" fmla="*/ 476250 w 647700"/>
                <a:gd name="connsiteY3" fmla="*/ 381000 h 495300"/>
                <a:gd name="connsiteX4" fmla="*/ 171450 w 647700"/>
                <a:gd name="connsiteY4" fmla="*/ 381000 h 495300"/>
                <a:gd name="connsiteX5" fmla="*/ 590550 w 647700"/>
                <a:gd name="connsiteY5" fmla="*/ 381000 h 495300"/>
                <a:gd name="connsiteX6" fmla="*/ 533400 w 647700"/>
                <a:gd name="connsiteY6" fmla="*/ 381000 h 495300"/>
                <a:gd name="connsiteX7" fmla="*/ 499110 w 647700"/>
                <a:gd name="connsiteY7" fmla="*/ 34290 h 495300"/>
                <a:gd name="connsiteX8" fmla="*/ 461010 w 647700"/>
                <a:gd name="connsiteY8" fmla="*/ 0 h 495300"/>
                <a:gd name="connsiteX9" fmla="*/ 186690 w 647700"/>
                <a:gd name="connsiteY9" fmla="*/ 0 h 495300"/>
                <a:gd name="connsiteX10" fmla="*/ 148590 w 647700"/>
                <a:gd name="connsiteY10" fmla="*/ 34290 h 495300"/>
                <a:gd name="connsiteX11" fmla="*/ 114300 w 647700"/>
                <a:gd name="connsiteY11" fmla="*/ 381000 h 495300"/>
                <a:gd name="connsiteX12" fmla="*/ 57150 w 647700"/>
                <a:gd name="connsiteY12" fmla="*/ 381000 h 495300"/>
                <a:gd name="connsiteX13" fmla="*/ 57150 w 647700"/>
                <a:gd name="connsiteY13" fmla="*/ 438150 h 495300"/>
                <a:gd name="connsiteX14" fmla="*/ 0 w 647700"/>
                <a:gd name="connsiteY14" fmla="*/ 438150 h 495300"/>
                <a:gd name="connsiteX15" fmla="*/ 0 w 647700"/>
                <a:gd name="connsiteY15" fmla="*/ 495300 h 495300"/>
                <a:gd name="connsiteX16" fmla="*/ 647700 w 647700"/>
                <a:gd name="connsiteY16" fmla="*/ 495300 h 495300"/>
                <a:gd name="connsiteX17" fmla="*/ 647700 w 647700"/>
                <a:gd name="connsiteY17" fmla="*/ 438150 h 495300"/>
                <a:gd name="connsiteX18" fmla="*/ 590550 w 647700"/>
                <a:gd name="connsiteY18" fmla="*/ 438150 h 495300"/>
                <a:gd name="connsiteX19" fmla="*/ 590550 w 647700"/>
                <a:gd name="connsiteY19" fmla="*/ 3810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700" h="495300">
                  <a:moveTo>
                    <a:pt x="171450" y="381000"/>
                  </a:moveTo>
                  <a:lnTo>
                    <a:pt x="203835" y="57150"/>
                  </a:lnTo>
                  <a:lnTo>
                    <a:pt x="442913" y="57150"/>
                  </a:lnTo>
                  <a:lnTo>
                    <a:pt x="476250" y="381000"/>
                  </a:lnTo>
                  <a:lnTo>
                    <a:pt x="171450" y="381000"/>
                  </a:lnTo>
                  <a:close/>
                  <a:moveTo>
                    <a:pt x="590550" y="381000"/>
                  </a:moveTo>
                  <a:lnTo>
                    <a:pt x="533400" y="381000"/>
                  </a:lnTo>
                  <a:lnTo>
                    <a:pt x="499110" y="34290"/>
                  </a:lnTo>
                  <a:cubicBezTo>
                    <a:pt x="497205" y="15240"/>
                    <a:pt x="481013" y="0"/>
                    <a:pt x="461010" y="0"/>
                  </a:cubicBezTo>
                  <a:lnTo>
                    <a:pt x="186690" y="0"/>
                  </a:lnTo>
                  <a:cubicBezTo>
                    <a:pt x="166688" y="0"/>
                    <a:pt x="150495" y="15240"/>
                    <a:pt x="148590" y="34290"/>
                  </a:cubicBezTo>
                  <a:lnTo>
                    <a:pt x="114300" y="381000"/>
                  </a:lnTo>
                  <a:lnTo>
                    <a:pt x="57150" y="381000"/>
                  </a:lnTo>
                  <a:lnTo>
                    <a:pt x="57150" y="438150"/>
                  </a:lnTo>
                  <a:lnTo>
                    <a:pt x="0" y="438150"/>
                  </a:lnTo>
                  <a:lnTo>
                    <a:pt x="0" y="495300"/>
                  </a:lnTo>
                  <a:lnTo>
                    <a:pt x="647700" y="495300"/>
                  </a:lnTo>
                  <a:lnTo>
                    <a:pt x="647700" y="438150"/>
                  </a:lnTo>
                  <a:lnTo>
                    <a:pt x="590550" y="438150"/>
                  </a:lnTo>
                  <a:lnTo>
                    <a:pt x="590550" y="381000"/>
                  </a:lnTo>
                  <a:close/>
                </a:path>
              </a:pathLst>
            </a:custGeom>
            <a:grpFill/>
            <a:ln w="9525" cap="flat">
              <a:noFill/>
              <a:prstDash val="solid"/>
              <a:miter/>
            </a:ln>
          </p:spPr>
          <p:txBody>
            <a:bodyPr rtlCol="0" anchor="ctr"/>
            <a:lstStyle/>
            <a:p>
              <a:endParaRPr lang="it-IT" sz="1013"/>
            </a:p>
          </p:txBody>
        </p:sp>
        <p:sp>
          <p:nvSpPr>
            <p:cNvPr id="1909" name="Figura a mano libera 1908">
              <a:extLst>
                <a:ext uri="{FF2B5EF4-FFF2-40B4-BE49-F238E27FC236}">
                  <a16:creationId xmlns:a16="http://schemas.microsoft.com/office/drawing/2014/main" id="{FCCB2065-1477-8248-BEFF-DE43FBE39255}"/>
                </a:ext>
              </a:extLst>
            </p:cNvPr>
            <p:cNvSpPr/>
            <p:nvPr/>
          </p:nvSpPr>
          <p:spPr>
            <a:xfrm>
              <a:off x="7341720" y="4552800"/>
              <a:ext cx="57150" cy="247650"/>
            </a:xfrm>
            <a:custGeom>
              <a:avLst/>
              <a:gdLst>
                <a:gd name="connsiteX0" fmla="*/ 0 w 57150"/>
                <a:gd name="connsiteY0" fmla="*/ 0 h 247650"/>
                <a:gd name="connsiteX1" fmla="*/ 23813 w 57150"/>
                <a:gd name="connsiteY1" fmla="*/ 247650 h 247650"/>
                <a:gd name="connsiteX2" fmla="*/ 62865 w 57150"/>
                <a:gd name="connsiteY2" fmla="*/ 247650 h 247650"/>
                <a:gd name="connsiteX3" fmla="*/ 38100 w 57150"/>
                <a:gd name="connsiteY3" fmla="*/ 0 h 247650"/>
              </a:gdLst>
              <a:ahLst/>
              <a:cxnLst>
                <a:cxn ang="0">
                  <a:pos x="connsiteX0" y="connsiteY0"/>
                </a:cxn>
                <a:cxn ang="0">
                  <a:pos x="connsiteX1" y="connsiteY1"/>
                </a:cxn>
                <a:cxn ang="0">
                  <a:pos x="connsiteX2" y="connsiteY2"/>
                </a:cxn>
                <a:cxn ang="0">
                  <a:pos x="connsiteX3" y="connsiteY3"/>
                </a:cxn>
              </a:cxnLst>
              <a:rect l="l" t="t" r="r" b="b"/>
              <a:pathLst>
                <a:path w="57150" h="247650">
                  <a:moveTo>
                    <a:pt x="0" y="0"/>
                  </a:moveTo>
                  <a:lnTo>
                    <a:pt x="23813" y="247650"/>
                  </a:lnTo>
                  <a:lnTo>
                    <a:pt x="62865" y="247650"/>
                  </a:lnTo>
                  <a:lnTo>
                    <a:pt x="38100" y="0"/>
                  </a:lnTo>
                  <a:close/>
                </a:path>
              </a:pathLst>
            </a:custGeom>
            <a:grpFill/>
            <a:ln w="9525" cap="flat">
              <a:noFill/>
              <a:prstDash val="solid"/>
              <a:miter/>
            </a:ln>
          </p:spPr>
          <p:txBody>
            <a:bodyPr rtlCol="0" anchor="ctr"/>
            <a:lstStyle/>
            <a:p>
              <a:endParaRPr lang="it-IT" sz="1013"/>
            </a:p>
          </p:txBody>
        </p:sp>
      </p:grpSp>
      <p:grpSp>
        <p:nvGrpSpPr>
          <p:cNvPr id="1910" name="Elemento grafico 20" descr="Bilancia della giustizia">
            <a:extLst>
              <a:ext uri="{FF2B5EF4-FFF2-40B4-BE49-F238E27FC236}">
                <a16:creationId xmlns:a16="http://schemas.microsoft.com/office/drawing/2014/main" id="{D777141B-95F9-4E48-9A0D-8BDE7670E36A}"/>
              </a:ext>
            </a:extLst>
          </p:cNvPr>
          <p:cNvGrpSpPr/>
          <p:nvPr/>
        </p:nvGrpSpPr>
        <p:grpSpPr>
          <a:xfrm>
            <a:off x="4410660" y="868746"/>
            <a:ext cx="264406" cy="264406"/>
            <a:chOff x="6988800" y="4321800"/>
            <a:chExt cx="914400" cy="914400"/>
          </a:xfrm>
          <a:solidFill>
            <a:schemeClr val="accent3"/>
          </a:solidFill>
        </p:grpSpPr>
        <p:sp>
          <p:nvSpPr>
            <p:cNvPr id="1911" name="Figura a mano libera 1910">
              <a:extLst>
                <a:ext uri="{FF2B5EF4-FFF2-40B4-BE49-F238E27FC236}">
                  <a16:creationId xmlns:a16="http://schemas.microsoft.com/office/drawing/2014/main" id="{278CA1B1-E819-F043-8250-12C9974B49D5}"/>
                </a:ext>
              </a:extLst>
            </p:cNvPr>
            <p:cNvSpPr/>
            <p:nvPr/>
          </p:nvSpPr>
          <p:spPr>
            <a:xfrm>
              <a:off x="7090717" y="4398000"/>
              <a:ext cx="704850" cy="762000"/>
            </a:xfrm>
            <a:custGeom>
              <a:avLst/>
              <a:gdLst>
                <a:gd name="connsiteX0" fmla="*/ 355283 w 704850"/>
                <a:gd name="connsiteY0" fmla="*/ 114300 h 762000"/>
                <a:gd name="connsiteX1" fmla="*/ 374333 w 704850"/>
                <a:gd name="connsiteY1" fmla="*/ 133350 h 762000"/>
                <a:gd name="connsiteX2" fmla="*/ 355283 w 704850"/>
                <a:gd name="connsiteY2" fmla="*/ 152400 h 762000"/>
                <a:gd name="connsiteX3" fmla="*/ 336233 w 704850"/>
                <a:gd name="connsiteY3" fmla="*/ 133350 h 762000"/>
                <a:gd name="connsiteX4" fmla="*/ 355283 w 704850"/>
                <a:gd name="connsiteY4" fmla="*/ 114300 h 762000"/>
                <a:gd name="connsiteX5" fmla="*/ 469583 w 704850"/>
                <a:gd name="connsiteY5" fmla="*/ 685800 h 762000"/>
                <a:gd name="connsiteX6" fmla="*/ 450533 w 704850"/>
                <a:gd name="connsiteY6" fmla="*/ 666750 h 762000"/>
                <a:gd name="connsiteX7" fmla="*/ 383858 w 704850"/>
                <a:gd name="connsiteY7" fmla="*/ 666750 h 762000"/>
                <a:gd name="connsiteX8" fmla="*/ 383858 w 704850"/>
                <a:gd name="connsiteY8" fmla="*/ 182880 h 762000"/>
                <a:gd name="connsiteX9" fmla="*/ 404813 w 704850"/>
                <a:gd name="connsiteY9" fmla="*/ 161925 h 762000"/>
                <a:gd name="connsiteX10" fmla="*/ 587693 w 704850"/>
                <a:gd name="connsiteY10" fmla="*/ 161925 h 762000"/>
                <a:gd name="connsiteX11" fmla="*/ 534353 w 704850"/>
                <a:gd name="connsiteY11" fmla="*/ 438150 h 762000"/>
                <a:gd name="connsiteX12" fmla="*/ 573405 w 704850"/>
                <a:gd name="connsiteY12" fmla="*/ 438150 h 762000"/>
                <a:gd name="connsiteX13" fmla="*/ 615315 w 704850"/>
                <a:gd name="connsiteY13" fmla="*/ 220980 h 762000"/>
                <a:gd name="connsiteX14" fmla="*/ 668655 w 704850"/>
                <a:gd name="connsiteY14" fmla="*/ 438150 h 762000"/>
                <a:gd name="connsiteX15" fmla="*/ 707708 w 704850"/>
                <a:gd name="connsiteY15" fmla="*/ 438150 h 762000"/>
                <a:gd name="connsiteX16" fmla="*/ 638175 w 704850"/>
                <a:gd name="connsiteY16" fmla="*/ 161925 h 762000"/>
                <a:gd name="connsiteX17" fmla="*/ 650558 w 704850"/>
                <a:gd name="connsiteY17" fmla="*/ 161925 h 762000"/>
                <a:gd name="connsiteX18" fmla="*/ 679133 w 704850"/>
                <a:gd name="connsiteY18" fmla="*/ 133350 h 762000"/>
                <a:gd name="connsiteX19" fmla="*/ 650558 w 704850"/>
                <a:gd name="connsiteY19" fmla="*/ 104775 h 762000"/>
                <a:gd name="connsiteX20" fmla="*/ 404813 w 704850"/>
                <a:gd name="connsiteY20" fmla="*/ 104775 h 762000"/>
                <a:gd name="connsiteX21" fmla="*/ 383858 w 704850"/>
                <a:gd name="connsiteY21" fmla="*/ 83820 h 762000"/>
                <a:gd name="connsiteX22" fmla="*/ 383858 w 704850"/>
                <a:gd name="connsiteY22" fmla="*/ 28575 h 762000"/>
                <a:gd name="connsiteX23" fmla="*/ 355283 w 704850"/>
                <a:gd name="connsiteY23" fmla="*/ 0 h 762000"/>
                <a:gd name="connsiteX24" fmla="*/ 326708 w 704850"/>
                <a:gd name="connsiteY24" fmla="*/ 28575 h 762000"/>
                <a:gd name="connsiteX25" fmla="*/ 326708 w 704850"/>
                <a:gd name="connsiteY25" fmla="*/ 83820 h 762000"/>
                <a:gd name="connsiteX26" fmla="*/ 305753 w 704850"/>
                <a:gd name="connsiteY26" fmla="*/ 104775 h 762000"/>
                <a:gd name="connsiteX27" fmla="*/ 60008 w 704850"/>
                <a:gd name="connsiteY27" fmla="*/ 104775 h 762000"/>
                <a:gd name="connsiteX28" fmla="*/ 31433 w 704850"/>
                <a:gd name="connsiteY28" fmla="*/ 133350 h 762000"/>
                <a:gd name="connsiteX29" fmla="*/ 54293 w 704850"/>
                <a:gd name="connsiteY29" fmla="*/ 160973 h 762000"/>
                <a:gd name="connsiteX30" fmla="*/ 0 w 704850"/>
                <a:gd name="connsiteY30" fmla="*/ 438150 h 762000"/>
                <a:gd name="connsiteX31" fmla="*/ 39053 w 704850"/>
                <a:gd name="connsiteY31" fmla="*/ 438150 h 762000"/>
                <a:gd name="connsiteX32" fmla="*/ 80963 w 704850"/>
                <a:gd name="connsiteY32" fmla="*/ 220980 h 762000"/>
                <a:gd name="connsiteX33" fmla="*/ 135255 w 704850"/>
                <a:gd name="connsiteY33" fmla="*/ 438150 h 762000"/>
                <a:gd name="connsiteX34" fmla="*/ 174308 w 704850"/>
                <a:gd name="connsiteY34" fmla="*/ 438150 h 762000"/>
                <a:gd name="connsiteX35" fmla="*/ 104775 w 704850"/>
                <a:gd name="connsiteY35" fmla="*/ 161925 h 762000"/>
                <a:gd name="connsiteX36" fmla="*/ 304800 w 704850"/>
                <a:gd name="connsiteY36" fmla="*/ 161925 h 762000"/>
                <a:gd name="connsiteX37" fmla="*/ 325755 w 704850"/>
                <a:gd name="connsiteY37" fmla="*/ 182880 h 762000"/>
                <a:gd name="connsiteX38" fmla="*/ 325755 w 704850"/>
                <a:gd name="connsiteY38" fmla="*/ 666750 h 762000"/>
                <a:gd name="connsiteX39" fmla="*/ 259080 w 704850"/>
                <a:gd name="connsiteY39" fmla="*/ 666750 h 762000"/>
                <a:gd name="connsiteX40" fmla="*/ 240030 w 704850"/>
                <a:gd name="connsiteY40" fmla="*/ 685800 h 762000"/>
                <a:gd name="connsiteX41" fmla="*/ 240030 w 704850"/>
                <a:gd name="connsiteY41" fmla="*/ 704850 h 762000"/>
                <a:gd name="connsiteX42" fmla="*/ 126683 w 704850"/>
                <a:gd name="connsiteY42" fmla="*/ 704850 h 762000"/>
                <a:gd name="connsiteX43" fmla="*/ 126683 w 704850"/>
                <a:gd name="connsiteY43" fmla="*/ 762000 h 762000"/>
                <a:gd name="connsiteX44" fmla="*/ 583883 w 704850"/>
                <a:gd name="connsiteY44" fmla="*/ 762000 h 762000"/>
                <a:gd name="connsiteX45" fmla="*/ 583883 w 704850"/>
                <a:gd name="connsiteY45" fmla="*/ 704850 h 762000"/>
                <a:gd name="connsiteX46" fmla="*/ 469583 w 704850"/>
                <a:gd name="connsiteY46" fmla="*/ 704850 h 762000"/>
                <a:gd name="connsiteX47" fmla="*/ 469583 w 704850"/>
                <a:gd name="connsiteY47" fmla="*/ 6858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04850" h="762000">
                  <a:moveTo>
                    <a:pt x="355283" y="114300"/>
                  </a:moveTo>
                  <a:cubicBezTo>
                    <a:pt x="365760" y="114300"/>
                    <a:pt x="374333" y="122873"/>
                    <a:pt x="374333" y="133350"/>
                  </a:cubicBezTo>
                  <a:cubicBezTo>
                    <a:pt x="374333" y="143828"/>
                    <a:pt x="365760" y="152400"/>
                    <a:pt x="355283" y="152400"/>
                  </a:cubicBezTo>
                  <a:cubicBezTo>
                    <a:pt x="344805" y="152400"/>
                    <a:pt x="336233" y="143828"/>
                    <a:pt x="336233" y="133350"/>
                  </a:cubicBezTo>
                  <a:cubicBezTo>
                    <a:pt x="336233" y="122873"/>
                    <a:pt x="344805" y="114300"/>
                    <a:pt x="355283" y="114300"/>
                  </a:cubicBezTo>
                  <a:close/>
                  <a:moveTo>
                    <a:pt x="469583" y="685800"/>
                  </a:moveTo>
                  <a:cubicBezTo>
                    <a:pt x="469583" y="675323"/>
                    <a:pt x="461010" y="666750"/>
                    <a:pt x="450533" y="666750"/>
                  </a:cubicBezTo>
                  <a:lnTo>
                    <a:pt x="383858" y="666750"/>
                  </a:lnTo>
                  <a:lnTo>
                    <a:pt x="383858" y="182880"/>
                  </a:lnTo>
                  <a:cubicBezTo>
                    <a:pt x="392430" y="178118"/>
                    <a:pt x="400050" y="170498"/>
                    <a:pt x="404813" y="161925"/>
                  </a:cubicBezTo>
                  <a:lnTo>
                    <a:pt x="587693" y="161925"/>
                  </a:lnTo>
                  <a:lnTo>
                    <a:pt x="534353" y="438150"/>
                  </a:lnTo>
                  <a:lnTo>
                    <a:pt x="573405" y="438150"/>
                  </a:lnTo>
                  <a:lnTo>
                    <a:pt x="615315" y="220980"/>
                  </a:lnTo>
                  <a:lnTo>
                    <a:pt x="668655" y="438150"/>
                  </a:lnTo>
                  <a:lnTo>
                    <a:pt x="707708" y="438150"/>
                  </a:lnTo>
                  <a:lnTo>
                    <a:pt x="638175" y="161925"/>
                  </a:lnTo>
                  <a:lnTo>
                    <a:pt x="650558" y="161925"/>
                  </a:lnTo>
                  <a:cubicBezTo>
                    <a:pt x="666750" y="161925"/>
                    <a:pt x="679133" y="149543"/>
                    <a:pt x="679133" y="133350"/>
                  </a:cubicBezTo>
                  <a:cubicBezTo>
                    <a:pt x="679133" y="117157"/>
                    <a:pt x="666750" y="104775"/>
                    <a:pt x="650558" y="104775"/>
                  </a:cubicBezTo>
                  <a:lnTo>
                    <a:pt x="404813" y="104775"/>
                  </a:lnTo>
                  <a:cubicBezTo>
                    <a:pt x="400050" y="96203"/>
                    <a:pt x="392430" y="88582"/>
                    <a:pt x="383858" y="83820"/>
                  </a:cubicBezTo>
                  <a:lnTo>
                    <a:pt x="383858" y="28575"/>
                  </a:lnTo>
                  <a:cubicBezTo>
                    <a:pt x="383858" y="12383"/>
                    <a:pt x="371475" y="0"/>
                    <a:pt x="355283" y="0"/>
                  </a:cubicBezTo>
                  <a:cubicBezTo>
                    <a:pt x="339090" y="0"/>
                    <a:pt x="326708" y="12383"/>
                    <a:pt x="326708" y="28575"/>
                  </a:cubicBezTo>
                  <a:lnTo>
                    <a:pt x="326708" y="83820"/>
                  </a:lnTo>
                  <a:cubicBezTo>
                    <a:pt x="318135" y="88582"/>
                    <a:pt x="310515" y="96203"/>
                    <a:pt x="305753" y="104775"/>
                  </a:cubicBezTo>
                  <a:lnTo>
                    <a:pt x="60008" y="104775"/>
                  </a:lnTo>
                  <a:cubicBezTo>
                    <a:pt x="43815" y="104775"/>
                    <a:pt x="31433" y="117157"/>
                    <a:pt x="31433" y="133350"/>
                  </a:cubicBezTo>
                  <a:cubicBezTo>
                    <a:pt x="31433" y="146685"/>
                    <a:pt x="40958" y="159068"/>
                    <a:pt x="54293" y="160973"/>
                  </a:cubicBezTo>
                  <a:lnTo>
                    <a:pt x="0" y="438150"/>
                  </a:lnTo>
                  <a:lnTo>
                    <a:pt x="39053" y="438150"/>
                  </a:lnTo>
                  <a:lnTo>
                    <a:pt x="80963" y="220980"/>
                  </a:lnTo>
                  <a:lnTo>
                    <a:pt x="135255" y="438150"/>
                  </a:lnTo>
                  <a:lnTo>
                    <a:pt x="174308" y="438150"/>
                  </a:lnTo>
                  <a:lnTo>
                    <a:pt x="104775" y="161925"/>
                  </a:lnTo>
                  <a:lnTo>
                    <a:pt x="304800" y="161925"/>
                  </a:lnTo>
                  <a:cubicBezTo>
                    <a:pt x="309563" y="170498"/>
                    <a:pt x="317183" y="178118"/>
                    <a:pt x="325755" y="182880"/>
                  </a:cubicBezTo>
                  <a:lnTo>
                    <a:pt x="325755" y="666750"/>
                  </a:lnTo>
                  <a:lnTo>
                    <a:pt x="259080" y="666750"/>
                  </a:lnTo>
                  <a:cubicBezTo>
                    <a:pt x="248603" y="666750"/>
                    <a:pt x="240030" y="675323"/>
                    <a:pt x="240030" y="685800"/>
                  </a:cubicBezTo>
                  <a:lnTo>
                    <a:pt x="240030" y="704850"/>
                  </a:lnTo>
                  <a:lnTo>
                    <a:pt x="126683" y="704850"/>
                  </a:lnTo>
                  <a:lnTo>
                    <a:pt x="126683" y="762000"/>
                  </a:lnTo>
                  <a:lnTo>
                    <a:pt x="583883" y="762000"/>
                  </a:lnTo>
                  <a:lnTo>
                    <a:pt x="583883" y="704850"/>
                  </a:lnTo>
                  <a:lnTo>
                    <a:pt x="469583" y="704850"/>
                  </a:lnTo>
                  <a:lnTo>
                    <a:pt x="469583" y="685800"/>
                  </a:lnTo>
                  <a:close/>
                </a:path>
              </a:pathLst>
            </a:custGeom>
            <a:grpFill/>
            <a:ln w="9525" cap="flat">
              <a:noFill/>
              <a:prstDash val="solid"/>
              <a:miter/>
            </a:ln>
          </p:spPr>
          <p:txBody>
            <a:bodyPr rtlCol="0" anchor="ctr"/>
            <a:lstStyle/>
            <a:p>
              <a:endParaRPr lang="it-IT" sz="1013"/>
            </a:p>
          </p:txBody>
        </p:sp>
        <p:sp>
          <p:nvSpPr>
            <p:cNvPr id="1912" name="Figura a mano libera 1911">
              <a:extLst>
                <a:ext uri="{FF2B5EF4-FFF2-40B4-BE49-F238E27FC236}">
                  <a16:creationId xmlns:a16="http://schemas.microsoft.com/office/drawing/2014/main" id="{29163133-49C0-014F-9374-92DC02D52A37}"/>
                </a:ext>
              </a:extLst>
            </p:cNvPr>
            <p:cNvSpPr/>
            <p:nvPr/>
          </p:nvSpPr>
          <p:spPr>
            <a:xfrm>
              <a:off x="7065000" y="4864725"/>
              <a:ext cx="228600" cy="57150"/>
            </a:xfrm>
            <a:custGeom>
              <a:avLst/>
              <a:gdLst>
                <a:gd name="connsiteX0" fmla="*/ 228600 w 228600"/>
                <a:gd name="connsiteY0" fmla="*/ 0 h 57150"/>
                <a:gd name="connsiteX1" fmla="*/ 0 w 228600"/>
                <a:gd name="connsiteY1" fmla="*/ 0 h 57150"/>
                <a:gd name="connsiteX2" fmla="*/ 114300 w 228600"/>
                <a:gd name="connsiteY2" fmla="*/ 57150 h 57150"/>
                <a:gd name="connsiteX3" fmla="*/ 228600 w 228600"/>
                <a:gd name="connsiteY3" fmla="*/ 0 h 57150"/>
              </a:gdLst>
              <a:ahLst/>
              <a:cxnLst>
                <a:cxn ang="0">
                  <a:pos x="connsiteX0" y="connsiteY0"/>
                </a:cxn>
                <a:cxn ang="0">
                  <a:pos x="connsiteX1" y="connsiteY1"/>
                </a:cxn>
                <a:cxn ang="0">
                  <a:pos x="connsiteX2" y="connsiteY2"/>
                </a:cxn>
                <a:cxn ang="0">
                  <a:pos x="connsiteX3" y="connsiteY3"/>
                </a:cxn>
              </a:cxnLst>
              <a:rect l="l" t="t" r="r" b="b"/>
              <a:pathLst>
                <a:path w="228600" h="57150">
                  <a:moveTo>
                    <a:pt x="228600" y="0"/>
                  </a:moveTo>
                  <a:lnTo>
                    <a:pt x="0" y="0"/>
                  </a:lnTo>
                  <a:cubicBezTo>
                    <a:pt x="0" y="31432"/>
                    <a:pt x="51435" y="57150"/>
                    <a:pt x="114300" y="57150"/>
                  </a:cubicBezTo>
                  <a:cubicBezTo>
                    <a:pt x="177165" y="57150"/>
                    <a:pt x="228600" y="31432"/>
                    <a:pt x="228600" y="0"/>
                  </a:cubicBezTo>
                  <a:close/>
                </a:path>
              </a:pathLst>
            </a:custGeom>
            <a:grpFill/>
            <a:ln w="9525" cap="flat">
              <a:noFill/>
              <a:prstDash val="solid"/>
              <a:miter/>
            </a:ln>
          </p:spPr>
          <p:txBody>
            <a:bodyPr rtlCol="0" anchor="ctr"/>
            <a:lstStyle/>
            <a:p>
              <a:endParaRPr lang="it-IT" sz="1013"/>
            </a:p>
          </p:txBody>
        </p:sp>
        <p:sp>
          <p:nvSpPr>
            <p:cNvPr id="1913" name="Figura a mano libera 1912">
              <a:extLst>
                <a:ext uri="{FF2B5EF4-FFF2-40B4-BE49-F238E27FC236}">
                  <a16:creationId xmlns:a16="http://schemas.microsoft.com/office/drawing/2014/main" id="{C3BF1C60-8EB2-9646-AAC3-CF79FDC6282B}"/>
                </a:ext>
              </a:extLst>
            </p:cNvPr>
            <p:cNvSpPr/>
            <p:nvPr/>
          </p:nvSpPr>
          <p:spPr>
            <a:xfrm>
              <a:off x="7598400" y="4864725"/>
              <a:ext cx="228600" cy="57150"/>
            </a:xfrm>
            <a:custGeom>
              <a:avLst/>
              <a:gdLst>
                <a:gd name="connsiteX0" fmla="*/ 0 w 228600"/>
                <a:gd name="connsiteY0" fmla="*/ 0 h 57150"/>
                <a:gd name="connsiteX1" fmla="*/ 114300 w 228600"/>
                <a:gd name="connsiteY1" fmla="*/ 57150 h 57150"/>
                <a:gd name="connsiteX2" fmla="*/ 228600 w 228600"/>
                <a:gd name="connsiteY2" fmla="*/ 0 h 57150"/>
                <a:gd name="connsiteX3" fmla="*/ 0 w 228600"/>
                <a:gd name="connsiteY3" fmla="*/ 0 h 57150"/>
              </a:gdLst>
              <a:ahLst/>
              <a:cxnLst>
                <a:cxn ang="0">
                  <a:pos x="connsiteX0" y="connsiteY0"/>
                </a:cxn>
                <a:cxn ang="0">
                  <a:pos x="connsiteX1" y="connsiteY1"/>
                </a:cxn>
                <a:cxn ang="0">
                  <a:pos x="connsiteX2" y="connsiteY2"/>
                </a:cxn>
                <a:cxn ang="0">
                  <a:pos x="connsiteX3" y="connsiteY3"/>
                </a:cxn>
              </a:cxnLst>
              <a:rect l="l" t="t" r="r" b="b"/>
              <a:pathLst>
                <a:path w="228600" h="57150">
                  <a:moveTo>
                    <a:pt x="0" y="0"/>
                  </a:moveTo>
                  <a:cubicBezTo>
                    <a:pt x="0" y="31432"/>
                    <a:pt x="51435" y="57150"/>
                    <a:pt x="114300" y="57150"/>
                  </a:cubicBezTo>
                  <a:cubicBezTo>
                    <a:pt x="177165" y="57150"/>
                    <a:pt x="228600" y="31432"/>
                    <a:pt x="228600" y="0"/>
                  </a:cubicBezTo>
                  <a:lnTo>
                    <a:pt x="0" y="0"/>
                  </a:lnTo>
                  <a:close/>
                </a:path>
              </a:pathLst>
            </a:custGeom>
            <a:grpFill/>
            <a:ln w="9525" cap="flat">
              <a:noFill/>
              <a:prstDash val="solid"/>
              <a:miter/>
            </a:ln>
          </p:spPr>
          <p:txBody>
            <a:bodyPr rtlCol="0" anchor="ctr"/>
            <a:lstStyle/>
            <a:p>
              <a:endParaRPr lang="it-IT" sz="1013"/>
            </a:p>
          </p:txBody>
        </p:sp>
      </p:grpSp>
      <p:sp>
        <p:nvSpPr>
          <p:cNvPr id="1914" name="Elemento grafico 22" descr="Prigione">
            <a:extLst>
              <a:ext uri="{FF2B5EF4-FFF2-40B4-BE49-F238E27FC236}">
                <a16:creationId xmlns:a16="http://schemas.microsoft.com/office/drawing/2014/main" id="{EBC58A6A-7024-0744-99F3-C38F383F8A98}"/>
              </a:ext>
            </a:extLst>
          </p:cNvPr>
          <p:cNvSpPr/>
          <p:nvPr/>
        </p:nvSpPr>
        <p:spPr>
          <a:xfrm>
            <a:off x="4900914" y="923831"/>
            <a:ext cx="220338" cy="154237"/>
          </a:xfrm>
          <a:custGeom>
            <a:avLst/>
            <a:gdLst>
              <a:gd name="connsiteX0" fmla="*/ 638175 w 762000"/>
              <a:gd name="connsiteY0" fmla="*/ 133350 h 533400"/>
              <a:gd name="connsiteX1" fmla="*/ 581025 w 762000"/>
              <a:gd name="connsiteY1" fmla="*/ 133350 h 533400"/>
              <a:gd name="connsiteX2" fmla="*/ 581025 w 762000"/>
              <a:gd name="connsiteY2" fmla="*/ 57150 h 533400"/>
              <a:gd name="connsiteX3" fmla="*/ 638175 w 762000"/>
              <a:gd name="connsiteY3" fmla="*/ 57150 h 533400"/>
              <a:gd name="connsiteX4" fmla="*/ 638175 w 762000"/>
              <a:gd name="connsiteY4" fmla="*/ 133350 h 533400"/>
              <a:gd name="connsiteX5" fmla="*/ 638175 w 762000"/>
              <a:gd name="connsiteY5" fmla="*/ 476250 h 533400"/>
              <a:gd name="connsiteX6" fmla="*/ 581025 w 762000"/>
              <a:gd name="connsiteY6" fmla="*/ 476250 h 533400"/>
              <a:gd name="connsiteX7" fmla="*/ 581025 w 762000"/>
              <a:gd name="connsiteY7" fmla="*/ 400050 h 533400"/>
              <a:gd name="connsiteX8" fmla="*/ 638175 w 762000"/>
              <a:gd name="connsiteY8" fmla="*/ 400050 h 533400"/>
              <a:gd name="connsiteX9" fmla="*/ 638175 w 762000"/>
              <a:gd name="connsiteY9" fmla="*/ 476250 h 533400"/>
              <a:gd name="connsiteX10" fmla="*/ 552450 w 762000"/>
              <a:gd name="connsiteY10" fmla="*/ 342900 h 533400"/>
              <a:gd name="connsiteX11" fmla="*/ 523875 w 762000"/>
              <a:gd name="connsiteY11" fmla="*/ 314325 h 533400"/>
              <a:gd name="connsiteX12" fmla="*/ 523875 w 762000"/>
              <a:gd name="connsiteY12" fmla="*/ 276225 h 533400"/>
              <a:gd name="connsiteX13" fmla="*/ 504825 w 762000"/>
              <a:gd name="connsiteY13" fmla="*/ 238125 h 533400"/>
              <a:gd name="connsiteX14" fmla="*/ 552450 w 762000"/>
              <a:gd name="connsiteY14" fmla="*/ 190500 h 533400"/>
              <a:gd name="connsiteX15" fmla="*/ 600075 w 762000"/>
              <a:gd name="connsiteY15" fmla="*/ 238125 h 533400"/>
              <a:gd name="connsiteX16" fmla="*/ 581025 w 762000"/>
              <a:gd name="connsiteY16" fmla="*/ 276225 h 533400"/>
              <a:gd name="connsiteX17" fmla="*/ 581025 w 762000"/>
              <a:gd name="connsiteY17" fmla="*/ 314325 h 533400"/>
              <a:gd name="connsiteX18" fmla="*/ 552450 w 762000"/>
              <a:gd name="connsiteY18" fmla="*/ 342900 h 533400"/>
              <a:gd name="connsiteX19" fmla="*/ 523875 w 762000"/>
              <a:gd name="connsiteY19" fmla="*/ 476250 h 533400"/>
              <a:gd name="connsiteX20" fmla="*/ 466725 w 762000"/>
              <a:gd name="connsiteY20" fmla="*/ 476250 h 533400"/>
              <a:gd name="connsiteX21" fmla="*/ 466725 w 762000"/>
              <a:gd name="connsiteY21" fmla="*/ 400050 h 533400"/>
              <a:gd name="connsiteX22" fmla="*/ 523875 w 762000"/>
              <a:gd name="connsiteY22" fmla="*/ 400050 h 533400"/>
              <a:gd name="connsiteX23" fmla="*/ 523875 w 762000"/>
              <a:gd name="connsiteY23" fmla="*/ 476250 h 533400"/>
              <a:gd name="connsiteX24" fmla="*/ 409575 w 762000"/>
              <a:gd name="connsiteY24" fmla="*/ 476250 h 533400"/>
              <a:gd name="connsiteX25" fmla="*/ 352425 w 762000"/>
              <a:gd name="connsiteY25" fmla="*/ 476250 h 533400"/>
              <a:gd name="connsiteX26" fmla="*/ 352425 w 762000"/>
              <a:gd name="connsiteY26" fmla="*/ 57150 h 533400"/>
              <a:gd name="connsiteX27" fmla="*/ 409575 w 762000"/>
              <a:gd name="connsiteY27" fmla="*/ 57150 h 533400"/>
              <a:gd name="connsiteX28" fmla="*/ 409575 w 762000"/>
              <a:gd name="connsiteY28" fmla="*/ 476250 h 533400"/>
              <a:gd name="connsiteX29" fmla="*/ 295275 w 762000"/>
              <a:gd name="connsiteY29" fmla="*/ 476250 h 533400"/>
              <a:gd name="connsiteX30" fmla="*/ 238125 w 762000"/>
              <a:gd name="connsiteY30" fmla="*/ 476250 h 533400"/>
              <a:gd name="connsiteX31" fmla="*/ 238125 w 762000"/>
              <a:gd name="connsiteY31" fmla="*/ 57150 h 533400"/>
              <a:gd name="connsiteX32" fmla="*/ 295275 w 762000"/>
              <a:gd name="connsiteY32" fmla="*/ 57150 h 533400"/>
              <a:gd name="connsiteX33" fmla="*/ 295275 w 762000"/>
              <a:gd name="connsiteY33" fmla="*/ 476250 h 533400"/>
              <a:gd name="connsiteX34" fmla="*/ 180975 w 762000"/>
              <a:gd name="connsiteY34" fmla="*/ 476250 h 533400"/>
              <a:gd name="connsiteX35" fmla="*/ 123825 w 762000"/>
              <a:gd name="connsiteY35" fmla="*/ 476250 h 533400"/>
              <a:gd name="connsiteX36" fmla="*/ 123825 w 762000"/>
              <a:gd name="connsiteY36" fmla="*/ 57150 h 533400"/>
              <a:gd name="connsiteX37" fmla="*/ 180975 w 762000"/>
              <a:gd name="connsiteY37" fmla="*/ 57150 h 533400"/>
              <a:gd name="connsiteX38" fmla="*/ 180975 w 762000"/>
              <a:gd name="connsiteY38" fmla="*/ 476250 h 533400"/>
              <a:gd name="connsiteX39" fmla="*/ 466725 w 762000"/>
              <a:gd name="connsiteY39" fmla="*/ 57150 h 533400"/>
              <a:gd name="connsiteX40" fmla="*/ 523875 w 762000"/>
              <a:gd name="connsiteY40" fmla="*/ 57150 h 533400"/>
              <a:gd name="connsiteX41" fmla="*/ 523875 w 762000"/>
              <a:gd name="connsiteY41" fmla="*/ 133350 h 533400"/>
              <a:gd name="connsiteX42" fmla="*/ 466725 w 762000"/>
              <a:gd name="connsiteY42" fmla="*/ 133350 h 533400"/>
              <a:gd name="connsiteX43" fmla="*/ 466725 w 762000"/>
              <a:gd name="connsiteY43" fmla="*/ 57150 h 533400"/>
              <a:gd name="connsiteX44" fmla="*/ 762000 w 762000"/>
              <a:gd name="connsiteY44" fmla="*/ 57150 h 533400"/>
              <a:gd name="connsiteX45" fmla="*/ 762000 w 762000"/>
              <a:gd name="connsiteY45" fmla="*/ 0 h 533400"/>
              <a:gd name="connsiteX46" fmla="*/ 0 w 762000"/>
              <a:gd name="connsiteY46" fmla="*/ 0 h 533400"/>
              <a:gd name="connsiteX47" fmla="*/ 0 w 762000"/>
              <a:gd name="connsiteY47" fmla="*/ 57150 h 533400"/>
              <a:gd name="connsiteX48" fmla="*/ 66675 w 762000"/>
              <a:gd name="connsiteY48" fmla="*/ 57150 h 533400"/>
              <a:gd name="connsiteX49" fmla="*/ 66675 w 762000"/>
              <a:gd name="connsiteY49" fmla="*/ 476250 h 533400"/>
              <a:gd name="connsiteX50" fmla="*/ 0 w 762000"/>
              <a:gd name="connsiteY50" fmla="*/ 476250 h 533400"/>
              <a:gd name="connsiteX51" fmla="*/ 0 w 762000"/>
              <a:gd name="connsiteY51" fmla="*/ 533400 h 533400"/>
              <a:gd name="connsiteX52" fmla="*/ 762000 w 762000"/>
              <a:gd name="connsiteY52" fmla="*/ 533400 h 533400"/>
              <a:gd name="connsiteX53" fmla="*/ 762000 w 762000"/>
              <a:gd name="connsiteY53" fmla="*/ 476250 h 533400"/>
              <a:gd name="connsiteX54" fmla="*/ 695325 w 762000"/>
              <a:gd name="connsiteY54" fmla="*/ 476250 h 533400"/>
              <a:gd name="connsiteX55" fmla="*/ 695325 w 762000"/>
              <a:gd name="connsiteY55" fmla="*/ 57150 h 533400"/>
              <a:gd name="connsiteX56" fmla="*/ 762000 w 762000"/>
              <a:gd name="connsiteY56" fmla="*/ 571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62000" h="533400">
                <a:moveTo>
                  <a:pt x="638175" y="133350"/>
                </a:moveTo>
                <a:lnTo>
                  <a:pt x="581025" y="133350"/>
                </a:lnTo>
                <a:lnTo>
                  <a:pt x="581025" y="57150"/>
                </a:lnTo>
                <a:lnTo>
                  <a:pt x="638175" y="57150"/>
                </a:lnTo>
                <a:lnTo>
                  <a:pt x="638175" y="133350"/>
                </a:lnTo>
                <a:close/>
                <a:moveTo>
                  <a:pt x="638175" y="476250"/>
                </a:moveTo>
                <a:lnTo>
                  <a:pt x="581025" y="476250"/>
                </a:lnTo>
                <a:lnTo>
                  <a:pt x="581025" y="400050"/>
                </a:lnTo>
                <a:lnTo>
                  <a:pt x="638175" y="400050"/>
                </a:lnTo>
                <a:lnTo>
                  <a:pt x="638175" y="476250"/>
                </a:lnTo>
                <a:close/>
                <a:moveTo>
                  <a:pt x="552450" y="342900"/>
                </a:moveTo>
                <a:cubicBezTo>
                  <a:pt x="536258" y="342900"/>
                  <a:pt x="523875" y="330518"/>
                  <a:pt x="523875" y="314325"/>
                </a:cubicBezTo>
                <a:lnTo>
                  <a:pt x="523875" y="276225"/>
                </a:lnTo>
                <a:cubicBezTo>
                  <a:pt x="512445" y="267653"/>
                  <a:pt x="504825" y="254318"/>
                  <a:pt x="504825" y="238125"/>
                </a:cubicBezTo>
                <a:cubicBezTo>
                  <a:pt x="504825" y="211455"/>
                  <a:pt x="525780" y="190500"/>
                  <a:pt x="552450" y="190500"/>
                </a:cubicBezTo>
                <a:cubicBezTo>
                  <a:pt x="579120" y="190500"/>
                  <a:pt x="600075" y="211455"/>
                  <a:pt x="600075" y="238125"/>
                </a:cubicBezTo>
                <a:cubicBezTo>
                  <a:pt x="600075" y="253365"/>
                  <a:pt x="592455" y="267653"/>
                  <a:pt x="581025" y="276225"/>
                </a:cubicBezTo>
                <a:lnTo>
                  <a:pt x="581025" y="314325"/>
                </a:lnTo>
                <a:cubicBezTo>
                  <a:pt x="581025" y="330518"/>
                  <a:pt x="568643" y="342900"/>
                  <a:pt x="552450" y="342900"/>
                </a:cubicBezTo>
                <a:close/>
                <a:moveTo>
                  <a:pt x="523875" y="476250"/>
                </a:moveTo>
                <a:lnTo>
                  <a:pt x="466725" y="476250"/>
                </a:lnTo>
                <a:lnTo>
                  <a:pt x="466725" y="400050"/>
                </a:lnTo>
                <a:lnTo>
                  <a:pt x="523875" y="400050"/>
                </a:lnTo>
                <a:lnTo>
                  <a:pt x="523875" y="476250"/>
                </a:lnTo>
                <a:close/>
                <a:moveTo>
                  <a:pt x="409575" y="476250"/>
                </a:moveTo>
                <a:lnTo>
                  <a:pt x="352425" y="476250"/>
                </a:lnTo>
                <a:lnTo>
                  <a:pt x="352425" y="57150"/>
                </a:lnTo>
                <a:lnTo>
                  <a:pt x="409575" y="57150"/>
                </a:lnTo>
                <a:lnTo>
                  <a:pt x="409575" y="476250"/>
                </a:lnTo>
                <a:close/>
                <a:moveTo>
                  <a:pt x="295275" y="476250"/>
                </a:moveTo>
                <a:lnTo>
                  <a:pt x="238125" y="476250"/>
                </a:lnTo>
                <a:lnTo>
                  <a:pt x="238125" y="57150"/>
                </a:lnTo>
                <a:lnTo>
                  <a:pt x="295275" y="57150"/>
                </a:lnTo>
                <a:lnTo>
                  <a:pt x="295275" y="476250"/>
                </a:lnTo>
                <a:close/>
                <a:moveTo>
                  <a:pt x="180975" y="476250"/>
                </a:moveTo>
                <a:lnTo>
                  <a:pt x="123825" y="476250"/>
                </a:lnTo>
                <a:lnTo>
                  <a:pt x="123825" y="57150"/>
                </a:lnTo>
                <a:lnTo>
                  <a:pt x="180975" y="57150"/>
                </a:lnTo>
                <a:lnTo>
                  <a:pt x="180975" y="476250"/>
                </a:lnTo>
                <a:close/>
                <a:moveTo>
                  <a:pt x="466725" y="57150"/>
                </a:moveTo>
                <a:lnTo>
                  <a:pt x="523875" y="57150"/>
                </a:lnTo>
                <a:lnTo>
                  <a:pt x="523875" y="133350"/>
                </a:lnTo>
                <a:lnTo>
                  <a:pt x="466725" y="133350"/>
                </a:lnTo>
                <a:lnTo>
                  <a:pt x="466725" y="57150"/>
                </a:lnTo>
                <a:close/>
                <a:moveTo>
                  <a:pt x="762000" y="57150"/>
                </a:moveTo>
                <a:lnTo>
                  <a:pt x="762000" y="0"/>
                </a:lnTo>
                <a:lnTo>
                  <a:pt x="0" y="0"/>
                </a:lnTo>
                <a:lnTo>
                  <a:pt x="0" y="57150"/>
                </a:lnTo>
                <a:lnTo>
                  <a:pt x="66675" y="57150"/>
                </a:lnTo>
                <a:lnTo>
                  <a:pt x="66675" y="476250"/>
                </a:lnTo>
                <a:lnTo>
                  <a:pt x="0" y="476250"/>
                </a:lnTo>
                <a:lnTo>
                  <a:pt x="0" y="533400"/>
                </a:lnTo>
                <a:lnTo>
                  <a:pt x="762000" y="533400"/>
                </a:lnTo>
                <a:lnTo>
                  <a:pt x="762000" y="476250"/>
                </a:lnTo>
                <a:lnTo>
                  <a:pt x="695325" y="476250"/>
                </a:lnTo>
                <a:lnTo>
                  <a:pt x="695325" y="57150"/>
                </a:lnTo>
                <a:lnTo>
                  <a:pt x="762000" y="57150"/>
                </a:lnTo>
                <a:close/>
              </a:path>
            </a:pathLst>
          </a:custGeom>
          <a:solidFill>
            <a:schemeClr val="accent3"/>
          </a:solidFill>
          <a:ln w="9525" cap="flat">
            <a:noFill/>
            <a:prstDash val="solid"/>
            <a:miter/>
          </a:ln>
        </p:spPr>
        <p:txBody>
          <a:bodyPr rtlCol="0" anchor="ctr"/>
          <a:lstStyle/>
          <a:p>
            <a:endParaRPr lang="it-IT" sz="1013"/>
          </a:p>
        </p:txBody>
      </p:sp>
      <p:grpSp>
        <p:nvGrpSpPr>
          <p:cNvPr id="1915" name="Elemento grafico 24" descr="Rapinatore">
            <a:extLst>
              <a:ext uri="{FF2B5EF4-FFF2-40B4-BE49-F238E27FC236}">
                <a16:creationId xmlns:a16="http://schemas.microsoft.com/office/drawing/2014/main" id="{02B0E7ED-2D79-6A42-AF14-8AE82BB698B9}"/>
              </a:ext>
            </a:extLst>
          </p:cNvPr>
          <p:cNvGrpSpPr/>
          <p:nvPr/>
        </p:nvGrpSpPr>
        <p:grpSpPr>
          <a:xfrm>
            <a:off x="5347098" y="868746"/>
            <a:ext cx="264406" cy="264406"/>
            <a:chOff x="7288800" y="4621800"/>
            <a:chExt cx="914400" cy="914400"/>
          </a:xfrm>
          <a:solidFill>
            <a:schemeClr val="accent3"/>
          </a:solidFill>
        </p:grpSpPr>
        <p:sp>
          <p:nvSpPr>
            <p:cNvPr id="1916" name="Figura a mano libera 1915">
              <a:extLst>
                <a:ext uri="{FF2B5EF4-FFF2-40B4-BE49-F238E27FC236}">
                  <a16:creationId xmlns:a16="http://schemas.microsoft.com/office/drawing/2014/main" id="{BAD8F0FF-330E-F04C-B174-8C66DFFEE985}"/>
                </a:ext>
              </a:extLst>
            </p:cNvPr>
            <p:cNvSpPr/>
            <p:nvPr/>
          </p:nvSpPr>
          <p:spPr>
            <a:xfrm>
              <a:off x="7973648" y="5021850"/>
              <a:ext cx="152400" cy="171450"/>
            </a:xfrm>
            <a:custGeom>
              <a:avLst/>
              <a:gdLst>
                <a:gd name="connsiteX0" fmla="*/ 117157 w 152400"/>
                <a:gd name="connsiteY0" fmla="*/ 0 h 171450"/>
                <a:gd name="connsiteX1" fmla="*/ 36195 w 152400"/>
                <a:gd name="connsiteY1" fmla="*/ 0 h 171450"/>
                <a:gd name="connsiteX2" fmla="*/ 0 w 152400"/>
                <a:gd name="connsiteY2" fmla="*/ 86677 h 171450"/>
                <a:gd name="connsiteX3" fmla="*/ 76200 w 152400"/>
                <a:gd name="connsiteY3" fmla="*/ 171450 h 171450"/>
                <a:gd name="connsiteX4" fmla="*/ 152400 w 152400"/>
                <a:gd name="connsiteY4" fmla="*/ 86677 h 171450"/>
                <a:gd name="connsiteX5" fmla="*/ 117157 w 1524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171450">
                  <a:moveTo>
                    <a:pt x="117157" y="0"/>
                  </a:moveTo>
                  <a:lnTo>
                    <a:pt x="36195" y="0"/>
                  </a:lnTo>
                  <a:cubicBezTo>
                    <a:pt x="14288" y="20955"/>
                    <a:pt x="0" y="56198"/>
                    <a:pt x="0" y="86677"/>
                  </a:cubicBezTo>
                  <a:cubicBezTo>
                    <a:pt x="0" y="133350"/>
                    <a:pt x="34290" y="171450"/>
                    <a:pt x="76200" y="171450"/>
                  </a:cubicBezTo>
                  <a:cubicBezTo>
                    <a:pt x="118110" y="171450"/>
                    <a:pt x="152400" y="133350"/>
                    <a:pt x="152400" y="86677"/>
                  </a:cubicBezTo>
                  <a:cubicBezTo>
                    <a:pt x="153352" y="56198"/>
                    <a:pt x="139065" y="20955"/>
                    <a:pt x="117157" y="0"/>
                  </a:cubicBezTo>
                  <a:close/>
                </a:path>
              </a:pathLst>
            </a:custGeom>
            <a:grpFill/>
            <a:ln w="9525" cap="flat">
              <a:noFill/>
              <a:prstDash val="solid"/>
              <a:miter/>
            </a:ln>
          </p:spPr>
          <p:txBody>
            <a:bodyPr rtlCol="0" anchor="ctr"/>
            <a:lstStyle/>
            <a:p>
              <a:endParaRPr lang="it-IT" sz="1013"/>
            </a:p>
          </p:txBody>
        </p:sp>
        <p:sp>
          <p:nvSpPr>
            <p:cNvPr id="1917" name="Figura a mano libera 1916">
              <a:extLst>
                <a:ext uri="{FF2B5EF4-FFF2-40B4-BE49-F238E27FC236}">
                  <a16:creationId xmlns:a16="http://schemas.microsoft.com/office/drawing/2014/main" id="{BC1DD46E-4287-BB4C-BB0F-BAC99205AAA5}"/>
                </a:ext>
              </a:extLst>
            </p:cNvPr>
            <p:cNvSpPr/>
            <p:nvPr/>
          </p:nvSpPr>
          <p:spPr>
            <a:xfrm>
              <a:off x="8018522" y="4869450"/>
              <a:ext cx="57150" cy="38100"/>
            </a:xfrm>
            <a:custGeom>
              <a:avLst/>
              <a:gdLst>
                <a:gd name="connsiteX0" fmla="*/ 13228 w 57150"/>
                <a:gd name="connsiteY0" fmla="*/ 38100 h 38100"/>
                <a:gd name="connsiteX1" fmla="*/ 51328 w 57150"/>
                <a:gd name="connsiteY1" fmla="*/ 38100 h 38100"/>
                <a:gd name="connsiteX2" fmla="*/ 63711 w 57150"/>
                <a:gd name="connsiteY2" fmla="*/ 13335 h 38100"/>
                <a:gd name="connsiteX3" fmla="*/ 55139 w 57150"/>
                <a:gd name="connsiteY3" fmla="*/ 0 h 38100"/>
                <a:gd name="connsiteX4" fmla="*/ 9418 w 57150"/>
                <a:gd name="connsiteY4" fmla="*/ 0 h 38100"/>
                <a:gd name="connsiteX5" fmla="*/ 846 w 57150"/>
                <a:gd name="connsiteY5" fmla="*/ 13335 h 38100"/>
                <a:gd name="connsiteX6" fmla="*/ 13228 w 5715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38100">
                  <a:moveTo>
                    <a:pt x="13228" y="38100"/>
                  </a:moveTo>
                  <a:lnTo>
                    <a:pt x="51328" y="38100"/>
                  </a:lnTo>
                  <a:lnTo>
                    <a:pt x="63711" y="13335"/>
                  </a:lnTo>
                  <a:cubicBezTo>
                    <a:pt x="66568" y="6668"/>
                    <a:pt x="61806" y="0"/>
                    <a:pt x="55139" y="0"/>
                  </a:cubicBezTo>
                  <a:lnTo>
                    <a:pt x="9418" y="0"/>
                  </a:lnTo>
                  <a:cubicBezTo>
                    <a:pt x="2751" y="0"/>
                    <a:pt x="-2011" y="7620"/>
                    <a:pt x="846" y="13335"/>
                  </a:cubicBezTo>
                  <a:lnTo>
                    <a:pt x="13228" y="38100"/>
                  </a:lnTo>
                  <a:close/>
                </a:path>
              </a:pathLst>
            </a:custGeom>
            <a:grpFill/>
            <a:ln w="9525" cap="flat">
              <a:noFill/>
              <a:prstDash val="solid"/>
              <a:miter/>
            </a:ln>
          </p:spPr>
          <p:txBody>
            <a:bodyPr rtlCol="0" anchor="ctr"/>
            <a:lstStyle/>
            <a:p>
              <a:endParaRPr lang="it-IT" sz="1013"/>
            </a:p>
          </p:txBody>
        </p:sp>
        <p:sp>
          <p:nvSpPr>
            <p:cNvPr id="1918" name="Figura a mano libera 1917">
              <a:extLst>
                <a:ext uri="{FF2B5EF4-FFF2-40B4-BE49-F238E27FC236}">
                  <a16:creationId xmlns:a16="http://schemas.microsoft.com/office/drawing/2014/main" id="{F7143BEE-AB23-4743-B87E-8DFA9A730F5F}"/>
                </a:ext>
              </a:extLst>
            </p:cNvPr>
            <p:cNvSpPr/>
            <p:nvPr/>
          </p:nvSpPr>
          <p:spPr>
            <a:xfrm>
              <a:off x="7366905" y="4831350"/>
              <a:ext cx="723900" cy="657225"/>
            </a:xfrm>
            <a:custGeom>
              <a:avLst/>
              <a:gdLst>
                <a:gd name="connsiteX0" fmla="*/ 731520 w 723900"/>
                <a:gd name="connsiteY0" fmla="*/ 133350 h 657225"/>
                <a:gd name="connsiteX1" fmla="*/ 693420 w 723900"/>
                <a:gd name="connsiteY1" fmla="*/ 95250 h 657225"/>
                <a:gd name="connsiteX2" fmla="*/ 609600 w 723900"/>
                <a:gd name="connsiteY2" fmla="*/ 95250 h 657225"/>
                <a:gd name="connsiteX3" fmla="*/ 467678 w 723900"/>
                <a:gd name="connsiteY3" fmla="*/ 5715 h 657225"/>
                <a:gd name="connsiteX4" fmla="*/ 447675 w 723900"/>
                <a:gd name="connsiteY4" fmla="*/ 0 h 657225"/>
                <a:gd name="connsiteX5" fmla="*/ 285750 w 723900"/>
                <a:gd name="connsiteY5" fmla="*/ 0 h 657225"/>
                <a:gd name="connsiteX6" fmla="*/ 252413 w 723900"/>
                <a:gd name="connsiteY6" fmla="*/ 20003 h 657225"/>
                <a:gd name="connsiteX7" fmla="*/ 190500 w 723900"/>
                <a:gd name="connsiteY7" fmla="*/ 134302 h 657225"/>
                <a:gd name="connsiteX8" fmla="*/ 205740 w 723900"/>
                <a:gd name="connsiteY8" fmla="*/ 185738 h 657225"/>
                <a:gd name="connsiteX9" fmla="*/ 223838 w 723900"/>
                <a:gd name="connsiteY9" fmla="*/ 190500 h 657225"/>
                <a:gd name="connsiteX10" fmla="*/ 257175 w 723900"/>
                <a:gd name="connsiteY10" fmla="*/ 170498 h 657225"/>
                <a:gd name="connsiteX11" fmla="*/ 308610 w 723900"/>
                <a:gd name="connsiteY11" fmla="*/ 76200 h 657225"/>
                <a:gd name="connsiteX12" fmla="*/ 364808 w 723900"/>
                <a:gd name="connsiteY12" fmla="*/ 76200 h 657225"/>
                <a:gd name="connsiteX13" fmla="*/ 196215 w 723900"/>
                <a:gd name="connsiteY13" fmla="*/ 390525 h 657225"/>
                <a:gd name="connsiteX14" fmla="*/ 38100 w 723900"/>
                <a:gd name="connsiteY14" fmla="*/ 390525 h 657225"/>
                <a:gd name="connsiteX15" fmla="*/ 0 w 723900"/>
                <a:gd name="connsiteY15" fmla="*/ 428625 h 657225"/>
                <a:gd name="connsiteX16" fmla="*/ 38100 w 723900"/>
                <a:gd name="connsiteY16" fmla="*/ 466725 h 657225"/>
                <a:gd name="connsiteX17" fmla="*/ 219075 w 723900"/>
                <a:gd name="connsiteY17" fmla="*/ 466725 h 657225"/>
                <a:gd name="connsiteX18" fmla="*/ 252413 w 723900"/>
                <a:gd name="connsiteY18" fmla="*/ 446723 h 657225"/>
                <a:gd name="connsiteX19" fmla="*/ 318135 w 723900"/>
                <a:gd name="connsiteY19" fmla="*/ 324803 h 657225"/>
                <a:gd name="connsiteX20" fmla="*/ 445770 w 723900"/>
                <a:gd name="connsiteY20" fmla="*/ 460058 h 657225"/>
                <a:gd name="connsiteX21" fmla="*/ 420053 w 723900"/>
                <a:gd name="connsiteY21" fmla="*/ 612458 h 657225"/>
                <a:gd name="connsiteX22" fmla="*/ 451485 w 723900"/>
                <a:gd name="connsiteY22" fmla="*/ 656273 h 657225"/>
                <a:gd name="connsiteX23" fmla="*/ 458153 w 723900"/>
                <a:gd name="connsiteY23" fmla="*/ 657225 h 657225"/>
                <a:gd name="connsiteX24" fmla="*/ 495300 w 723900"/>
                <a:gd name="connsiteY24" fmla="*/ 625793 h 657225"/>
                <a:gd name="connsiteX25" fmla="*/ 523875 w 723900"/>
                <a:gd name="connsiteY25" fmla="*/ 454342 h 657225"/>
                <a:gd name="connsiteX26" fmla="*/ 514350 w 723900"/>
                <a:gd name="connsiteY26" fmla="*/ 421958 h 657225"/>
                <a:gd name="connsiteX27" fmla="*/ 399098 w 723900"/>
                <a:gd name="connsiteY27" fmla="*/ 299085 h 657225"/>
                <a:gd name="connsiteX28" fmla="*/ 498158 w 723900"/>
                <a:gd name="connsiteY28" fmla="*/ 114300 h 657225"/>
                <a:gd name="connsiteX29" fmla="*/ 578168 w 723900"/>
                <a:gd name="connsiteY29" fmla="*/ 164783 h 657225"/>
                <a:gd name="connsiteX30" fmla="*/ 598170 w 723900"/>
                <a:gd name="connsiteY30" fmla="*/ 170498 h 657225"/>
                <a:gd name="connsiteX31" fmla="*/ 693420 w 723900"/>
                <a:gd name="connsiteY31" fmla="*/ 170498 h 657225"/>
                <a:gd name="connsiteX32" fmla="*/ 731520 w 723900"/>
                <a:gd name="connsiteY32" fmla="*/ 13335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23900" h="657225">
                  <a:moveTo>
                    <a:pt x="731520" y="133350"/>
                  </a:moveTo>
                  <a:cubicBezTo>
                    <a:pt x="731520" y="112395"/>
                    <a:pt x="714375" y="95250"/>
                    <a:pt x="693420" y="95250"/>
                  </a:cubicBezTo>
                  <a:lnTo>
                    <a:pt x="609600" y="95250"/>
                  </a:lnTo>
                  <a:lnTo>
                    <a:pt x="467678" y="5715"/>
                  </a:lnTo>
                  <a:cubicBezTo>
                    <a:pt x="461963" y="1905"/>
                    <a:pt x="455295" y="0"/>
                    <a:pt x="447675" y="0"/>
                  </a:cubicBezTo>
                  <a:lnTo>
                    <a:pt x="285750" y="0"/>
                  </a:lnTo>
                  <a:cubicBezTo>
                    <a:pt x="271463" y="0"/>
                    <a:pt x="259080" y="7620"/>
                    <a:pt x="252413" y="20003"/>
                  </a:cubicBezTo>
                  <a:lnTo>
                    <a:pt x="190500" y="134302"/>
                  </a:lnTo>
                  <a:cubicBezTo>
                    <a:pt x="180023" y="152400"/>
                    <a:pt x="187643" y="176213"/>
                    <a:pt x="205740" y="185738"/>
                  </a:cubicBezTo>
                  <a:cubicBezTo>
                    <a:pt x="211455" y="188595"/>
                    <a:pt x="218123" y="190500"/>
                    <a:pt x="223838" y="190500"/>
                  </a:cubicBezTo>
                  <a:cubicBezTo>
                    <a:pt x="237172" y="190500"/>
                    <a:pt x="250508" y="182880"/>
                    <a:pt x="257175" y="170498"/>
                  </a:cubicBezTo>
                  <a:lnTo>
                    <a:pt x="308610" y="76200"/>
                  </a:lnTo>
                  <a:lnTo>
                    <a:pt x="364808" y="76200"/>
                  </a:lnTo>
                  <a:lnTo>
                    <a:pt x="196215" y="390525"/>
                  </a:lnTo>
                  <a:lnTo>
                    <a:pt x="38100" y="390525"/>
                  </a:lnTo>
                  <a:cubicBezTo>
                    <a:pt x="17145" y="390525"/>
                    <a:pt x="0" y="407670"/>
                    <a:pt x="0" y="428625"/>
                  </a:cubicBezTo>
                  <a:cubicBezTo>
                    <a:pt x="0" y="449580"/>
                    <a:pt x="17145" y="466725"/>
                    <a:pt x="38100" y="466725"/>
                  </a:cubicBezTo>
                  <a:lnTo>
                    <a:pt x="219075" y="466725"/>
                  </a:lnTo>
                  <a:cubicBezTo>
                    <a:pt x="233363" y="466725"/>
                    <a:pt x="245745" y="459105"/>
                    <a:pt x="252413" y="446723"/>
                  </a:cubicBezTo>
                  <a:lnTo>
                    <a:pt x="318135" y="324803"/>
                  </a:lnTo>
                  <a:lnTo>
                    <a:pt x="445770" y="460058"/>
                  </a:lnTo>
                  <a:lnTo>
                    <a:pt x="420053" y="612458"/>
                  </a:lnTo>
                  <a:cubicBezTo>
                    <a:pt x="416243" y="633413"/>
                    <a:pt x="430530" y="652463"/>
                    <a:pt x="451485" y="656273"/>
                  </a:cubicBezTo>
                  <a:cubicBezTo>
                    <a:pt x="453390" y="656273"/>
                    <a:pt x="455295" y="657225"/>
                    <a:pt x="458153" y="657225"/>
                  </a:cubicBezTo>
                  <a:cubicBezTo>
                    <a:pt x="476250" y="657225"/>
                    <a:pt x="492443" y="643890"/>
                    <a:pt x="495300" y="625793"/>
                  </a:cubicBezTo>
                  <a:lnTo>
                    <a:pt x="523875" y="454342"/>
                  </a:lnTo>
                  <a:cubicBezTo>
                    <a:pt x="525780" y="442913"/>
                    <a:pt x="521970" y="430530"/>
                    <a:pt x="514350" y="421958"/>
                  </a:cubicBezTo>
                  <a:lnTo>
                    <a:pt x="399098" y="299085"/>
                  </a:lnTo>
                  <a:lnTo>
                    <a:pt x="498158" y="114300"/>
                  </a:lnTo>
                  <a:lnTo>
                    <a:pt x="578168" y="164783"/>
                  </a:lnTo>
                  <a:cubicBezTo>
                    <a:pt x="583883" y="168593"/>
                    <a:pt x="591503" y="170498"/>
                    <a:pt x="598170" y="170498"/>
                  </a:cubicBezTo>
                  <a:lnTo>
                    <a:pt x="693420" y="170498"/>
                  </a:lnTo>
                  <a:cubicBezTo>
                    <a:pt x="714375" y="171450"/>
                    <a:pt x="731520" y="154305"/>
                    <a:pt x="731520" y="133350"/>
                  </a:cubicBezTo>
                  <a:close/>
                </a:path>
              </a:pathLst>
            </a:custGeom>
            <a:grpFill/>
            <a:ln w="9525" cap="flat">
              <a:noFill/>
              <a:prstDash val="solid"/>
              <a:miter/>
            </a:ln>
          </p:spPr>
          <p:txBody>
            <a:bodyPr rtlCol="0" anchor="ctr"/>
            <a:lstStyle/>
            <a:p>
              <a:endParaRPr lang="it-IT" sz="1013"/>
            </a:p>
          </p:txBody>
        </p:sp>
        <p:sp>
          <p:nvSpPr>
            <p:cNvPr id="1919" name="Figura a mano libera 1918">
              <a:extLst>
                <a:ext uri="{FF2B5EF4-FFF2-40B4-BE49-F238E27FC236}">
                  <a16:creationId xmlns:a16="http://schemas.microsoft.com/office/drawing/2014/main" id="{7AC685E4-7E28-024E-A84E-E81A623A3C9F}"/>
                </a:ext>
              </a:extLst>
            </p:cNvPr>
            <p:cNvSpPr/>
            <p:nvPr/>
          </p:nvSpPr>
          <p:spPr>
            <a:xfrm>
              <a:off x="7805055" y="46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sp>
        <p:nvSpPr>
          <p:cNvPr id="253" name="Elemento grafico 192" descr="Maschio">
            <a:extLst>
              <a:ext uri="{FF2B5EF4-FFF2-40B4-BE49-F238E27FC236}">
                <a16:creationId xmlns:a16="http://schemas.microsoft.com/office/drawing/2014/main" id="{A17B735C-B6A1-1149-9DEE-389299586280}"/>
              </a:ext>
            </a:extLst>
          </p:cNvPr>
          <p:cNvSpPr/>
          <p:nvPr/>
        </p:nvSpPr>
        <p:spPr>
          <a:xfrm>
            <a:off x="277236" y="1554632"/>
            <a:ext cx="176271" cy="176271"/>
          </a:xfrm>
          <a:custGeom>
            <a:avLst/>
            <a:gdLst>
              <a:gd name="connsiteX0" fmla="*/ 77867 w 609600"/>
              <a:gd name="connsiteY0" fmla="*/ 161925 h 609600"/>
              <a:gd name="connsiteX1" fmla="*/ 77867 w 609600"/>
              <a:gd name="connsiteY1" fmla="*/ 539115 h 609600"/>
              <a:gd name="connsiteX2" fmla="*/ 455057 w 609600"/>
              <a:gd name="connsiteY2" fmla="*/ 539115 h 609600"/>
              <a:gd name="connsiteX3" fmla="*/ 474107 w 609600"/>
              <a:gd name="connsiteY3" fmla="*/ 182880 h 609600"/>
              <a:gd name="connsiteX4" fmla="*/ 562689 w 609600"/>
              <a:gd name="connsiteY4" fmla="*/ 94298 h 609600"/>
              <a:gd name="connsiteX5" fmla="*/ 616982 w 609600"/>
              <a:gd name="connsiteY5" fmla="*/ 148590 h 609600"/>
              <a:gd name="connsiteX6" fmla="*/ 616982 w 609600"/>
              <a:gd name="connsiteY6" fmla="*/ 0 h 609600"/>
              <a:gd name="connsiteX7" fmla="*/ 468392 w 609600"/>
              <a:gd name="connsiteY7" fmla="*/ 0 h 609600"/>
              <a:gd name="connsiteX8" fmla="*/ 522684 w 609600"/>
              <a:gd name="connsiteY8" fmla="*/ 54292 h 609600"/>
              <a:gd name="connsiteX9" fmla="*/ 434102 w 609600"/>
              <a:gd name="connsiteY9" fmla="*/ 142875 h 609600"/>
              <a:gd name="connsiteX10" fmla="*/ 77867 w 609600"/>
              <a:gd name="connsiteY10" fmla="*/ 161925 h 609600"/>
              <a:gd name="connsiteX11" fmla="*/ 415052 w 609600"/>
              <a:gd name="connsiteY11" fmla="*/ 498158 h 609600"/>
              <a:gd name="connsiteX12" fmla="*/ 118824 w 609600"/>
              <a:gd name="connsiteY12" fmla="*/ 498158 h 609600"/>
              <a:gd name="connsiteX13" fmla="*/ 118824 w 609600"/>
              <a:gd name="connsiteY13" fmla="*/ 201930 h 609600"/>
              <a:gd name="connsiteX14" fmla="*/ 415052 w 609600"/>
              <a:gd name="connsiteY14" fmla="*/ 201930 h 609600"/>
              <a:gd name="connsiteX15" fmla="*/ 415052 w 609600"/>
              <a:gd name="connsiteY15" fmla="*/ 49815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609600">
                <a:moveTo>
                  <a:pt x="77867" y="161925"/>
                </a:moveTo>
                <a:cubicBezTo>
                  <a:pt x="-25956" y="265748"/>
                  <a:pt x="-25956" y="435293"/>
                  <a:pt x="77867" y="539115"/>
                </a:cubicBezTo>
                <a:cubicBezTo>
                  <a:pt x="181689" y="642938"/>
                  <a:pt x="351234" y="642938"/>
                  <a:pt x="455057" y="539115"/>
                </a:cubicBezTo>
                <a:cubicBezTo>
                  <a:pt x="552212" y="441960"/>
                  <a:pt x="558879" y="287655"/>
                  <a:pt x="474107" y="182880"/>
                </a:cubicBezTo>
                <a:lnTo>
                  <a:pt x="562689" y="94298"/>
                </a:lnTo>
                <a:lnTo>
                  <a:pt x="616982" y="148590"/>
                </a:lnTo>
                <a:lnTo>
                  <a:pt x="616982" y="0"/>
                </a:lnTo>
                <a:lnTo>
                  <a:pt x="468392" y="0"/>
                </a:lnTo>
                <a:lnTo>
                  <a:pt x="522684" y="54292"/>
                </a:lnTo>
                <a:lnTo>
                  <a:pt x="434102" y="142875"/>
                </a:lnTo>
                <a:cubicBezTo>
                  <a:pt x="329327" y="58103"/>
                  <a:pt x="175022" y="64770"/>
                  <a:pt x="77867" y="161925"/>
                </a:cubicBezTo>
                <a:close/>
                <a:moveTo>
                  <a:pt x="415052" y="498158"/>
                </a:moveTo>
                <a:cubicBezTo>
                  <a:pt x="333137" y="580073"/>
                  <a:pt x="200739" y="580073"/>
                  <a:pt x="118824" y="498158"/>
                </a:cubicBezTo>
                <a:cubicBezTo>
                  <a:pt x="36909" y="416243"/>
                  <a:pt x="36909" y="283845"/>
                  <a:pt x="118824" y="201930"/>
                </a:cubicBezTo>
                <a:cubicBezTo>
                  <a:pt x="200739" y="120015"/>
                  <a:pt x="333137" y="120015"/>
                  <a:pt x="415052" y="201930"/>
                </a:cubicBezTo>
                <a:cubicBezTo>
                  <a:pt x="496967" y="283845"/>
                  <a:pt x="496014" y="417195"/>
                  <a:pt x="415052" y="498158"/>
                </a:cubicBezTo>
                <a:close/>
              </a:path>
            </a:pathLst>
          </a:custGeom>
          <a:solidFill>
            <a:schemeClr val="accent3"/>
          </a:solidFill>
          <a:ln w="9525" cap="flat">
            <a:noFill/>
            <a:prstDash val="solid"/>
            <a:miter/>
          </a:ln>
        </p:spPr>
        <p:txBody>
          <a:bodyPr rtlCol="0" anchor="ctr"/>
          <a:lstStyle/>
          <a:p>
            <a:endParaRPr lang="it-IT" sz="1013"/>
          </a:p>
        </p:txBody>
      </p:sp>
      <p:sp>
        <p:nvSpPr>
          <p:cNvPr id="254" name="Elemento grafico 194" descr="Femmina">
            <a:extLst>
              <a:ext uri="{FF2B5EF4-FFF2-40B4-BE49-F238E27FC236}">
                <a16:creationId xmlns:a16="http://schemas.microsoft.com/office/drawing/2014/main" id="{55BF3E1C-093B-8C48-85CE-C280DA7F67C9}"/>
              </a:ext>
            </a:extLst>
          </p:cNvPr>
          <p:cNvSpPr/>
          <p:nvPr/>
        </p:nvSpPr>
        <p:spPr>
          <a:xfrm>
            <a:off x="682277" y="1532599"/>
            <a:ext cx="154237" cy="220338"/>
          </a:xfrm>
          <a:custGeom>
            <a:avLst/>
            <a:gdLst>
              <a:gd name="connsiteX0" fmla="*/ 57150 w 533400"/>
              <a:gd name="connsiteY0" fmla="*/ 266700 h 762000"/>
              <a:gd name="connsiteX1" fmla="*/ 266700 w 533400"/>
              <a:gd name="connsiteY1" fmla="*/ 57150 h 762000"/>
              <a:gd name="connsiteX2" fmla="*/ 476250 w 533400"/>
              <a:gd name="connsiteY2" fmla="*/ 266700 h 762000"/>
              <a:gd name="connsiteX3" fmla="*/ 266700 w 533400"/>
              <a:gd name="connsiteY3" fmla="*/ 476250 h 762000"/>
              <a:gd name="connsiteX4" fmla="*/ 57150 w 533400"/>
              <a:gd name="connsiteY4" fmla="*/ 266700 h 762000"/>
              <a:gd name="connsiteX5" fmla="*/ 533400 w 533400"/>
              <a:gd name="connsiteY5" fmla="*/ 266700 h 762000"/>
              <a:gd name="connsiteX6" fmla="*/ 266700 w 533400"/>
              <a:gd name="connsiteY6" fmla="*/ 0 h 762000"/>
              <a:gd name="connsiteX7" fmla="*/ 0 w 533400"/>
              <a:gd name="connsiteY7" fmla="*/ 266700 h 762000"/>
              <a:gd name="connsiteX8" fmla="*/ 238125 w 533400"/>
              <a:gd name="connsiteY8" fmla="*/ 531495 h 762000"/>
              <a:gd name="connsiteX9" fmla="*/ 238125 w 533400"/>
              <a:gd name="connsiteY9" fmla="*/ 628650 h 762000"/>
              <a:gd name="connsiteX10" fmla="*/ 161925 w 533400"/>
              <a:gd name="connsiteY10" fmla="*/ 628650 h 762000"/>
              <a:gd name="connsiteX11" fmla="*/ 161925 w 533400"/>
              <a:gd name="connsiteY11" fmla="*/ 685800 h 762000"/>
              <a:gd name="connsiteX12" fmla="*/ 238125 w 533400"/>
              <a:gd name="connsiteY12" fmla="*/ 685800 h 762000"/>
              <a:gd name="connsiteX13" fmla="*/ 238125 w 533400"/>
              <a:gd name="connsiteY13" fmla="*/ 762000 h 762000"/>
              <a:gd name="connsiteX14" fmla="*/ 295275 w 533400"/>
              <a:gd name="connsiteY14" fmla="*/ 762000 h 762000"/>
              <a:gd name="connsiteX15" fmla="*/ 295275 w 533400"/>
              <a:gd name="connsiteY15" fmla="*/ 685800 h 762000"/>
              <a:gd name="connsiteX16" fmla="*/ 371475 w 533400"/>
              <a:gd name="connsiteY16" fmla="*/ 685800 h 762000"/>
              <a:gd name="connsiteX17" fmla="*/ 371475 w 533400"/>
              <a:gd name="connsiteY17" fmla="*/ 628650 h 762000"/>
              <a:gd name="connsiteX18" fmla="*/ 295275 w 533400"/>
              <a:gd name="connsiteY18" fmla="*/ 628650 h 762000"/>
              <a:gd name="connsiteX19" fmla="*/ 295275 w 533400"/>
              <a:gd name="connsiteY19" fmla="*/ 531495 h 762000"/>
              <a:gd name="connsiteX20" fmla="*/ 533400 w 533400"/>
              <a:gd name="connsiteY20" fmla="*/ 2667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62000">
                <a:moveTo>
                  <a:pt x="57150" y="266700"/>
                </a:moveTo>
                <a:cubicBezTo>
                  <a:pt x="57150" y="151448"/>
                  <a:pt x="151448" y="57150"/>
                  <a:pt x="266700" y="57150"/>
                </a:cubicBezTo>
                <a:cubicBezTo>
                  <a:pt x="381953" y="57150"/>
                  <a:pt x="476250" y="151448"/>
                  <a:pt x="476250" y="266700"/>
                </a:cubicBezTo>
                <a:cubicBezTo>
                  <a:pt x="476250" y="381953"/>
                  <a:pt x="381953" y="476250"/>
                  <a:pt x="266700" y="476250"/>
                </a:cubicBezTo>
                <a:cubicBezTo>
                  <a:pt x="151448" y="476250"/>
                  <a:pt x="57150" y="381953"/>
                  <a:pt x="57150" y="266700"/>
                </a:cubicBezTo>
                <a:close/>
                <a:moveTo>
                  <a:pt x="533400" y="266700"/>
                </a:moveTo>
                <a:cubicBezTo>
                  <a:pt x="533400" y="120015"/>
                  <a:pt x="413385" y="0"/>
                  <a:pt x="266700" y="0"/>
                </a:cubicBezTo>
                <a:cubicBezTo>
                  <a:pt x="120015" y="0"/>
                  <a:pt x="0" y="120015"/>
                  <a:pt x="0" y="266700"/>
                </a:cubicBezTo>
                <a:cubicBezTo>
                  <a:pt x="0" y="403860"/>
                  <a:pt x="104775" y="517208"/>
                  <a:pt x="238125" y="531495"/>
                </a:cubicBezTo>
                <a:lnTo>
                  <a:pt x="238125" y="628650"/>
                </a:lnTo>
                <a:lnTo>
                  <a:pt x="161925" y="628650"/>
                </a:lnTo>
                <a:lnTo>
                  <a:pt x="161925" y="685800"/>
                </a:lnTo>
                <a:lnTo>
                  <a:pt x="238125" y="685800"/>
                </a:lnTo>
                <a:lnTo>
                  <a:pt x="238125" y="762000"/>
                </a:lnTo>
                <a:lnTo>
                  <a:pt x="295275" y="762000"/>
                </a:lnTo>
                <a:lnTo>
                  <a:pt x="295275" y="685800"/>
                </a:lnTo>
                <a:lnTo>
                  <a:pt x="371475" y="685800"/>
                </a:lnTo>
                <a:lnTo>
                  <a:pt x="371475" y="628650"/>
                </a:lnTo>
                <a:lnTo>
                  <a:pt x="295275" y="628650"/>
                </a:lnTo>
                <a:lnTo>
                  <a:pt x="295275" y="531495"/>
                </a:lnTo>
                <a:cubicBezTo>
                  <a:pt x="428625" y="517208"/>
                  <a:pt x="533400" y="403860"/>
                  <a:pt x="533400" y="266700"/>
                </a:cubicBezTo>
                <a:close/>
              </a:path>
            </a:pathLst>
          </a:custGeom>
          <a:solidFill>
            <a:schemeClr val="accent3"/>
          </a:solidFill>
          <a:ln w="9525" cap="flat">
            <a:noFill/>
            <a:prstDash val="solid"/>
            <a:miter/>
          </a:ln>
        </p:spPr>
        <p:txBody>
          <a:bodyPr rtlCol="0" anchor="ctr"/>
          <a:lstStyle/>
          <a:p>
            <a:endParaRPr lang="it-IT" sz="1013"/>
          </a:p>
        </p:txBody>
      </p:sp>
      <p:sp>
        <p:nvSpPr>
          <p:cNvPr id="255" name="Elemento grafico 196" descr="Acqua">
            <a:extLst>
              <a:ext uri="{FF2B5EF4-FFF2-40B4-BE49-F238E27FC236}">
                <a16:creationId xmlns:a16="http://schemas.microsoft.com/office/drawing/2014/main" id="{86D3F89C-5066-FB43-8AEA-5ECA815B1EE6}"/>
              </a:ext>
            </a:extLst>
          </p:cNvPr>
          <p:cNvSpPr/>
          <p:nvPr/>
        </p:nvSpPr>
        <p:spPr>
          <a:xfrm>
            <a:off x="1065283" y="1538108"/>
            <a:ext cx="137711" cy="209321"/>
          </a:xfrm>
          <a:custGeom>
            <a:avLst/>
            <a:gdLst>
              <a:gd name="connsiteX0" fmla="*/ 238125 w 476250"/>
              <a:gd name="connsiteY0" fmla="*/ 0 h 723900"/>
              <a:gd name="connsiteX1" fmla="*/ 0 w 476250"/>
              <a:gd name="connsiteY1" fmla="*/ 485775 h 723900"/>
              <a:gd name="connsiteX2" fmla="*/ 238125 w 476250"/>
              <a:gd name="connsiteY2" fmla="*/ 723900 h 723900"/>
              <a:gd name="connsiteX3" fmla="*/ 476250 w 476250"/>
              <a:gd name="connsiteY3" fmla="*/ 485775 h 723900"/>
              <a:gd name="connsiteX4" fmla="*/ 238125 w 476250"/>
              <a:gd name="connsiteY4" fmla="*/ 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0" h="723900">
                <a:moveTo>
                  <a:pt x="238125" y="0"/>
                </a:moveTo>
                <a:cubicBezTo>
                  <a:pt x="238125" y="0"/>
                  <a:pt x="0" y="335280"/>
                  <a:pt x="0" y="485775"/>
                </a:cubicBezTo>
                <a:cubicBezTo>
                  <a:pt x="0" y="617220"/>
                  <a:pt x="106680" y="723900"/>
                  <a:pt x="238125" y="723900"/>
                </a:cubicBezTo>
                <a:cubicBezTo>
                  <a:pt x="369570" y="723900"/>
                  <a:pt x="476250" y="617220"/>
                  <a:pt x="476250" y="485775"/>
                </a:cubicBezTo>
                <a:cubicBezTo>
                  <a:pt x="476250" y="334328"/>
                  <a:pt x="238125" y="0"/>
                  <a:pt x="238125" y="0"/>
                </a:cubicBezTo>
                <a:close/>
              </a:path>
            </a:pathLst>
          </a:custGeom>
          <a:solidFill>
            <a:schemeClr val="accent3"/>
          </a:solidFill>
          <a:ln w="9525" cap="flat">
            <a:noFill/>
            <a:prstDash val="solid"/>
            <a:miter/>
          </a:ln>
        </p:spPr>
        <p:txBody>
          <a:bodyPr rtlCol="0" anchor="ctr"/>
          <a:lstStyle/>
          <a:p>
            <a:endParaRPr lang="it-IT" sz="1013"/>
          </a:p>
        </p:txBody>
      </p:sp>
      <p:sp>
        <p:nvSpPr>
          <p:cNvPr id="256" name="Elemento grafico 198" descr="Cuore">
            <a:extLst>
              <a:ext uri="{FF2B5EF4-FFF2-40B4-BE49-F238E27FC236}">
                <a16:creationId xmlns:a16="http://schemas.microsoft.com/office/drawing/2014/main" id="{67FC1FA8-9B0C-F446-B24C-F356C6A413A6}"/>
              </a:ext>
            </a:extLst>
          </p:cNvPr>
          <p:cNvSpPr/>
          <p:nvPr/>
        </p:nvSpPr>
        <p:spPr>
          <a:xfrm>
            <a:off x="1431764" y="1554632"/>
            <a:ext cx="187286" cy="176271"/>
          </a:xfrm>
          <a:custGeom>
            <a:avLst/>
            <a:gdLst>
              <a:gd name="connsiteX0" fmla="*/ 323850 w 647700"/>
              <a:gd name="connsiteY0" fmla="*/ 127922 h 609600"/>
              <a:gd name="connsiteX1" fmla="*/ 0 w 647700"/>
              <a:gd name="connsiteY1" fmla="*/ 166022 h 609600"/>
              <a:gd name="connsiteX2" fmla="*/ 323850 w 647700"/>
              <a:gd name="connsiteY2" fmla="*/ 613697 h 609600"/>
              <a:gd name="connsiteX3" fmla="*/ 647700 w 647700"/>
              <a:gd name="connsiteY3" fmla="*/ 166022 h 609600"/>
              <a:gd name="connsiteX4" fmla="*/ 323850 w 647700"/>
              <a:gd name="connsiteY4" fmla="*/ 127922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 h="609600">
                <a:moveTo>
                  <a:pt x="323850" y="127922"/>
                </a:moveTo>
                <a:cubicBezTo>
                  <a:pt x="203835" y="-110203"/>
                  <a:pt x="0" y="32672"/>
                  <a:pt x="0" y="166022"/>
                </a:cubicBezTo>
                <a:cubicBezTo>
                  <a:pt x="0" y="366047"/>
                  <a:pt x="323850" y="613697"/>
                  <a:pt x="323850" y="613697"/>
                </a:cubicBezTo>
                <a:cubicBezTo>
                  <a:pt x="323850" y="613697"/>
                  <a:pt x="647700" y="366047"/>
                  <a:pt x="647700" y="166022"/>
                </a:cubicBezTo>
                <a:cubicBezTo>
                  <a:pt x="647700" y="32672"/>
                  <a:pt x="443865" y="-110203"/>
                  <a:pt x="323850" y="127922"/>
                </a:cubicBezTo>
                <a:close/>
              </a:path>
            </a:pathLst>
          </a:custGeom>
          <a:solidFill>
            <a:schemeClr val="accent3"/>
          </a:solidFill>
          <a:ln w="9525" cap="flat">
            <a:noFill/>
            <a:prstDash val="solid"/>
            <a:miter/>
          </a:ln>
        </p:spPr>
        <p:txBody>
          <a:bodyPr rtlCol="0" anchor="ctr"/>
          <a:lstStyle/>
          <a:p>
            <a:endParaRPr lang="it-IT" sz="1013"/>
          </a:p>
        </p:txBody>
      </p:sp>
      <p:sp>
        <p:nvSpPr>
          <p:cNvPr id="257" name="Elemento grafico 200" descr="Informazioni">
            <a:extLst>
              <a:ext uri="{FF2B5EF4-FFF2-40B4-BE49-F238E27FC236}">
                <a16:creationId xmlns:a16="http://schemas.microsoft.com/office/drawing/2014/main" id="{BABC12B1-2E28-0241-8794-1409CCECC371}"/>
              </a:ext>
            </a:extLst>
          </p:cNvPr>
          <p:cNvSpPr/>
          <p:nvPr/>
        </p:nvSpPr>
        <p:spPr>
          <a:xfrm>
            <a:off x="1847820"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42900 w 723900"/>
              <a:gd name="connsiteY5" fmla="*/ 95250 h 723900"/>
              <a:gd name="connsiteX6" fmla="*/ 390525 w 723900"/>
              <a:gd name="connsiteY6" fmla="*/ 142875 h 723900"/>
              <a:gd name="connsiteX7" fmla="*/ 342900 w 723900"/>
              <a:gd name="connsiteY7" fmla="*/ 190500 h 723900"/>
              <a:gd name="connsiteX8" fmla="*/ 295275 w 723900"/>
              <a:gd name="connsiteY8" fmla="*/ 142875 h 723900"/>
              <a:gd name="connsiteX9" fmla="*/ 342900 w 723900"/>
              <a:gd name="connsiteY9" fmla="*/ 95250 h 723900"/>
              <a:gd name="connsiteX10" fmla="*/ 457200 w 723900"/>
              <a:gd name="connsiteY10" fmla="*/ 628650 h 723900"/>
              <a:gd name="connsiteX11" fmla="*/ 266700 w 723900"/>
              <a:gd name="connsiteY11" fmla="*/ 628650 h 723900"/>
              <a:gd name="connsiteX12" fmla="*/ 266700 w 723900"/>
              <a:gd name="connsiteY12" fmla="*/ 571500 h 723900"/>
              <a:gd name="connsiteX13" fmla="*/ 333375 w 723900"/>
              <a:gd name="connsiteY13" fmla="*/ 571500 h 723900"/>
              <a:gd name="connsiteX14" fmla="*/ 333375 w 723900"/>
              <a:gd name="connsiteY14" fmla="*/ 285750 h 723900"/>
              <a:gd name="connsiteX15" fmla="*/ 276225 w 723900"/>
              <a:gd name="connsiteY15" fmla="*/ 285750 h 723900"/>
              <a:gd name="connsiteX16" fmla="*/ 276225 w 723900"/>
              <a:gd name="connsiteY16" fmla="*/ 228600 h 723900"/>
              <a:gd name="connsiteX17" fmla="*/ 390525 w 723900"/>
              <a:gd name="connsiteY17" fmla="*/ 228600 h 723900"/>
              <a:gd name="connsiteX18" fmla="*/ 390525 w 723900"/>
              <a:gd name="connsiteY18" fmla="*/ 285750 h 723900"/>
              <a:gd name="connsiteX19" fmla="*/ 390525 w 723900"/>
              <a:gd name="connsiteY19" fmla="*/ 571500 h 723900"/>
              <a:gd name="connsiteX20" fmla="*/ 457200 w 723900"/>
              <a:gd name="connsiteY20" fmla="*/ 571500 h 723900"/>
              <a:gd name="connsiteX21" fmla="*/ 457200 w 723900"/>
              <a:gd name="connsiteY21"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42900" y="95250"/>
                </a:moveTo>
                <a:cubicBezTo>
                  <a:pt x="369570" y="95250"/>
                  <a:pt x="390525" y="116205"/>
                  <a:pt x="390525" y="142875"/>
                </a:cubicBezTo>
                <a:cubicBezTo>
                  <a:pt x="390525" y="169545"/>
                  <a:pt x="369570" y="190500"/>
                  <a:pt x="342900" y="190500"/>
                </a:cubicBezTo>
                <a:cubicBezTo>
                  <a:pt x="316230" y="190500"/>
                  <a:pt x="295275" y="169545"/>
                  <a:pt x="295275" y="142875"/>
                </a:cubicBezTo>
                <a:cubicBezTo>
                  <a:pt x="295275" y="116205"/>
                  <a:pt x="316230" y="95250"/>
                  <a:pt x="342900" y="95250"/>
                </a:cubicBezTo>
                <a:close/>
                <a:moveTo>
                  <a:pt x="457200" y="628650"/>
                </a:moveTo>
                <a:lnTo>
                  <a:pt x="266700" y="628650"/>
                </a:lnTo>
                <a:lnTo>
                  <a:pt x="266700" y="571500"/>
                </a:lnTo>
                <a:lnTo>
                  <a:pt x="333375" y="571500"/>
                </a:lnTo>
                <a:lnTo>
                  <a:pt x="333375" y="285750"/>
                </a:lnTo>
                <a:lnTo>
                  <a:pt x="276225" y="285750"/>
                </a:lnTo>
                <a:lnTo>
                  <a:pt x="276225" y="228600"/>
                </a:lnTo>
                <a:lnTo>
                  <a:pt x="390525" y="228600"/>
                </a:lnTo>
                <a:lnTo>
                  <a:pt x="390525" y="285750"/>
                </a:lnTo>
                <a:lnTo>
                  <a:pt x="390525" y="571500"/>
                </a:lnTo>
                <a:lnTo>
                  <a:pt x="457200" y="571500"/>
                </a:lnTo>
                <a:lnTo>
                  <a:pt x="457200" y="628650"/>
                </a:lnTo>
                <a:close/>
              </a:path>
            </a:pathLst>
          </a:custGeom>
          <a:solidFill>
            <a:schemeClr val="accent3"/>
          </a:solidFill>
          <a:ln w="9525" cap="flat">
            <a:noFill/>
            <a:prstDash val="solid"/>
            <a:miter/>
          </a:ln>
        </p:spPr>
        <p:txBody>
          <a:bodyPr rtlCol="0" anchor="ctr"/>
          <a:lstStyle/>
          <a:p>
            <a:endParaRPr lang="it-IT" sz="1013"/>
          </a:p>
        </p:txBody>
      </p:sp>
      <p:sp>
        <p:nvSpPr>
          <p:cNvPr id="258" name="Elemento grafico 202" descr="Dorso della mano con indice che punta verso destra  ">
            <a:extLst>
              <a:ext uri="{FF2B5EF4-FFF2-40B4-BE49-F238E27FC236}">
                <a16:creationId xmlns:a16="http://schemas.microsoft.com/office/drawing/2014/main" id="{5BF4C17A-6613-DF4E-BC4C-2505653F05FA}"/>
              </a:ext>
            </a:extLst>
          </p:cNvPr>
          <p:cNvSpPr/>
          <p:nvPr/>
        </p:nvSpPr>
        <p:spPr>
          <a:xfrm>
            <a:off x="2285910" y="1565650"/>
            <a:ext cx="231355" cy="154237"/>
          </a:xfrm>
          <a:custGeom>
            <a:avLst/>
            <a:gdLst>
              <a:gd name="connsiteX0" fmla="*/ 752475 w 800100"/>
              <a:gd name="connsiteY0" fmla="*/ 133545 h 533400"/>
              <a:gd name="connsiteX1" fmla="*/ 280988 w 800100"/>
              <a:gd name="connsiteY1" fmla="*/ 133545 h 533400"/>
              <a:gd name="connsiteX2" fmla="*/ 457200 w 800100"/>
              <a:gd name="connsiteY2" fmla="*/ 94492 h 533400"/>
              <a:gd name="connsiteX3" fmla="*/ 493395 w 800100"/>
              <a:gd name="connsiteY3" fmla="*/ 37342 h 533400"/>
              <a:gd name="connsiteX4" fmla="*/ 436245 w 800100"/>
              <a:gd name="connsiteY4" fmla="*/ 1147 h 533400"/>
              <a:gd name="connsiteX5" fmla="*/ 179070 w 800100"/>
              <a:gd name="connsiteY5" fmla="*/ 58297 h 533400"/>
              <a:gd name="connsiteX6" fmla="*/ 152400 w 800100"/>
              <a:gd name="connsiteY6" fmla="*/ 76395 h 533400"/>
              <a:gd name="connsiteX7" fmla="*/ 71438 w 800100"/>
              <a:gd name="connsiteY7" fmla="*/ 181170 h 533400"/>
              <a:gd name="connsiteX8" fmla="*/ 0 w 800100"/>
              <a:gd name="connsiteY8" fmla="*/ 181170 h 533400"/>
              <a:gd name="connsiteX9" fmla="*/ 0 w 800100"/>
              <a:gd name="connsiteY9" fmla="*/ 457395 h 533400"/>
              <a:gd name="connsiteX10" fmla="*/ 47625 w 800100"/>
              <a:gd name="connsiteY10" fmla="*/ 457395 h 533400"/>
              <a:gd name="connsiteX11" fmla="*/ 247650 w 800100"/>
              <a:gd name="connsiteY11" fmla="*/ 533595 h 533400"/>
              <a:gd name="connsiteX12" fmla="*/ 419100 w 800100"/>
              <a:gd name="connsiteY12" fmla="*/ 533595 h 533400"/>
              <a:gd name="connsiteX13" fmla="*/ 476250 w 800100"/>
              <a:gd name="connsiteY13" fmla="*/ 476445 h 533400"/>
              <a:gd name="connsiteX14" fmla="*/ 461010 w 800100"/>
              <a:gd name="connsiteY14" fmla="*/ 438345 h 533400"/>
              <a:gd name="connsiteX15" fmla="*/ 466725 w 800100"/>
              <a:gd name="connsiteY15" fmla="*/ 438345 h 533400"/>
              <a:gd name="connsiteX16" fmla="*/ 523875 w 800100"/>
              <a:gd name="connsiteY16" fmla="*/ 381195 h 533400"/>
              <a:gd name="connsiteX17" fmla="*/ 507683 w 800100"/>
              <a:gd name="connsiteY17" fmla="*/ 341190 h 533400"/>
              <a:gd name="connsiteX18" fmla="*/ 552450 w 800100"/>
              <a:gd name="connsiteY18" fmla="*/ 285945 h 533400"/>
              <a:gd name="connsiteX19" fmla="*/ 495300 w 800100"/>
              <a:gd name="connsiteY19" fmla="*/ 228795 h 533400"/>
              <a:gd name="connsiteX20" fmla="*/ 752475 w 800100"/>
              <a:gd name="connsiteY20" fmla="*/ 228795 h 533400"/>
              <a:gd name="connsiteX21" fmla="*/ 800100 w 800100"/>
              <a:gd name="connsiteY21" fmla="*/ 181170 h 533400"/>
              <a:gd name="connsiteX22" fmla="*/ 752475 w 800100"/>
              <a:gd name="connsiteY22" fmla="*/ 13354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0100" h="533400">
                <a:moveTo>
                  <a:pt x="752475" y="133545"/>
                </a:moveTo>
                <a:lnTo>
                  <a:pt x="280988" y="133545"/>
                </a:lnTo>
                <a:lnTo>
                  <a:pt x="457200" y="94492"/>
                </a:lnTo>
                <a:cubicBezTo>
                  <a:pt x="482918" y="88777"/>
                  <a:pt x="499110" y="63060"/>
                  <a:pt x="493395" y="37342"/>
                </a:cubicBezTo>
                <a:cubicBezTo>
                  <a:pt x="487680" y="11625"/>
                  <a:pt x="461963" y="-4568"/>
                  <a:pt x="436245" y="1147"/>
                </a:cubicBezTo>
                <a:lnTo>
                  <a:pt x="179070" y="58297"/>
                </a:lnTo>
                <a:cubicBezTo>
                  <a:pt x="169545" y="61155"/>
                  <a:pt x="160020" y="66870"/>
                  <a:pt x="152400" y="76395"/>
                </a:cubicBezTo>
                <a:lnTo>
                  <a:pt x="71438" y="181170"/>
                </a:lnTo>
                <a:lnTo>
                  <a:pt x="0" y="181170"/>
                </a:lnTo>
                <a:lnTo>
                  <a:pt x="0" y="457395"/>
                </a:lnTo>
                <a:lnTo>
                  <a:pt x="47625" y="457395"/>
                </a:lnTo>
                <a:cubicBezTo>
                  <a:pt x="115253" y="457395"/>
                  <a:pt x="120015" y="533595"/>
                  <a:pt x="247650" y="533595"/>
                </a:cubicBezTo>
                <a:cubicBezTo>
                  <a:pt x="278130" y="533595"/>
                  <a:pt x="379095" y="533595"/>
                  <a:pt x="419100" y="533595"/>
                </a:cubicBezTo>
                <a:cubicBezTo>
                  <a:pt x="450533" y="533595"/>
                  <a:pt x="476250" y="507877"/>
                  <a:pt x="476250" y="476445"/>
                </a:cubicBezTo>
                <a:cubicBezTo>
                  <a:pt x="476250" y="461205"/>
                  <a:pt x="470535" y="447870"/>
                  <a:pt x="461010" y="438345"/>
                </a:cubicBezTo>
                <a:cubicBezTo>
                  <a:pt x="462915" y="438345"/>
                  <a:pt x="464820" y="438345"/>
                  <a:pt x="466725" y="438345"/>
                </a:cubicBezTo>
                <a:cubicBezTo>
                  <a:pt x="498158" y="438345"/>
                  <a:pt x="523875" y="412627"/>
                  <a:pt x="523875" y="381195"/>
                </a:cubicBezTo>
                <a:cubicBezTo>
                  <a:pt x="523875" y="365955"/>
                  <a:pt x="518160" y="351667"/>
                  <a:pt x="507683" y="341190"/>
                </a:cubicBezTo>
                <a:cubicBezTo>
                  <a:pt x="533400" y="335475"/>
                  <a:pt x="552450" y="312615"/>
                  <a:pt x="552450" y="285945"/>
                </a:cubicBezTo>
                <a:cubicBezTo>
                  <a:pt x="552450" y="254512"/>
                  <a:pt x="526733" y="228795"/>
                  <a:pt x="495300" y="228795"/>
                </a:cubicBezTo>
                <a:lnTo>
                  <a:pt x="752475" y="228795"/>
                </a:lnTo>
                <a:cubicBezTo>
                  <a:pt x="779145" y="228795"/>
                  <a:pt x="800100" y="207840"/>
                  <a:pt x="800100" y="181170"/>
                </a:cubicBezTo>
                <a:cubicBezTo>
                  <a:pt x="800100" y="154500"/>
                  <a:pt x="779145" y="133545"/>
                  <a:pt x="752475" y="133545"/>
                </a:cubicBezTo>
                <a:close/>
              </a:path>
            </a:pathLst>
          </a:custGeom>
          <a:solidFill>
            <a:schemeClr val="accent3"/>
          </a:solidFill>
          <a:ln w="9525" cap="flat">
            <a:noFill/>
            <a:prstDash val="solid"/>
            <a:miter/>
          </a:ln>
        </p:spPr>
        <p:txBody>
          <a:bodyPr rtlCol="0" anchor="ctr"/>
          <a:lstStyle/>
          <a:p>
            <a:endParaRPr lang="it-IT" sz="1013"/>
          </a:p>
        </p:txBody>
      </p:sp>
      <p:grpSp>
        <p:nvGrpSpPr>
          <p:cNvPr id="259" name="Elemento grafico 204" descr="Pollice su ">
            <a:extLst>
              <a:ext uri="{FF2B5EF4-FFF2-40B4-BE49-F238E27FC236}">
                <a16:creationId xmlns:a16="http://schemas.microsoft.com/office/drawing/2014/main" id="{282C7404-FF68-FB48-BD8F-D105E5186A9D}"/>
              </a:ext>
            </a:extLst>
          </p:cNvPr>
          <p:cNvGrpSpPr/>
          <p:nvPr/>
        </p:nvGrpSpPr>
        <p:grpSpPr>
          <a:xfrm>
            <a:off x="2746035" y="1510566"/>
            <a:ext cx="264406" cy="264406"/>
            <a:chOff x="6538800" y="3871800"/>
            <a:chExt cx="914400" cy="914400"/>
          </a:xfrm>
          <a:solidFill>
            <a:schemeClr val="accent3"/>
          </a:solidFill>
        </p:grpSpPr>
        <p:sp>
          <p:nvSpPr>
            <p:cNvPr id="260" name="Figura a mano libera 259">
              <a:extLst>
                <a:ext uri="{FF2B5EF4-FFF2-40B4-BE49-F238E27FC236}">
                  <a16:creationId xmlns:a16="http://schemas.microsoft.com/office/drawing/2014/main" id="{B6637121-3D67-0B45-9440-ECABA5DD8203}"/>
                </a:ext>
              </a:extLst>
            </p:cNvPr>
            <p:cNvSpPr/>
            <p:nvPr/>
          </p:nvSpPr>
          <p:spPr>
            <a:xfrm>
              <a:off x="6853125" y="3995625"/>
              <a:ext cx="523875" cy="666750"/>
            </a:xfrm>
            <a:custGeom>
              <a:avLst/>
              <a:gdLst>
                <a:gd name="connsiteX0" fmla="*/ 523875 w 523875"/>
                <a:gd name="connsiteY0" fmla="*/ 323850 h 666750"/>
                <a:gd name="connsiteX1" fmla="*/ 466725 w 523875"/>
                <a:gd name="connsiteY1" fmla="*/ 266700 h 666750"/>
                <a:gd name="connsiteX2" fmla="*/ 285750 w 523875"/>
                <a:gd name="connsiteY2" fmla="*/ 266700 h 666750"/>
                <a:gd name="connsiteX3" fmla="*/ 257175 w 523875"/>
                <a:gd name="connsiteY3" fmla="*/ 239077 h 666750"/>
                <a:gd name="connsiteX4" fmla="*/ 285750 w 523875"/>
                <a:gd name="connsiteY4" fmla="*/ 57150 h 666750"/>
                <a:gd name="connsiteX5" fmla="*/ 228600 w 523875"/>
                <a:gd name="connsiteY5" fmla="*/ 0 h 666750"/>
                <a:gd name="connsiteX6" fmla="*/ 171450 w 523875"/>
                <a:gd name="connsiteY6" fmla="*/ 57150 h 666750"/>
                <a:gd name="connsiteX7" fmla="*/ 0 w 523875"/>
                <a:gd name="connsiteY7" fmla="*/ 285750 h 666750"/>
                <a:gd name="connsiteX8" fmla="*/ 0 w 523875"/>
                <a:gd name="connsiteY8" fmla="*/ 590550 h 666750"/>
                <a:gd name="connsiteX9" fmla="*/ 200025 w 523875"/>
                <a:gd name="connsiteY9" fmla="*/ 666750 h 666750"/>
                <a:gd name="connsiteX10" fmla="*/ 371475 w 523875"/>
                <a:gd name="connsiteY10" fmla="*/ 666750 h 666750"/>
                <a:gd name="connsiteX11" fmla="*/ 428625 w 523875"/>
                <a:gd name="connsiteY11" fmla="*/ 609600 h 666750"/>
                <a:gd name="connsiteX12" fmla="*/ 413385 w 523875"/>
                <a:gd name="connsiteY12" fmla="*/ 571500 h 666750"/>
                <a:gd name="connsiteX13" fmla="*/ 419100 w 523875"/>
                <a:gd name="connsiteY13" fmla="*/ 571500 h 666750"/>
                <a:gd name="connsiteX14" fmla="*/ 476250 w 523875"/>
                <a:gd name="connsiteY14" fmla="*/ 514350 h 666750"/>
                <a:gd name="connsiteX15" fmla="*/ 460058 w 523875"/>
                <a:gd name="connsiteY15" fmla="*/ 474345 h 666750"/>
                <a:gd name="connsiteX16" fmla="*/ 504825 w 523875"/>
                <a:gd name="connsiteY16" fmla="*/ 419100 h 666750"/>
                <a:gd name="connsiteX17" fmla="*/ 486728 w 523875"/>
                <a:gd name="connsiteY17" fmla="*/ 377190 h 666750"/>
                <a:gd name="connsiteX18" fmla="*/ 523875 w 523875"/>
                <a:gd name="connsiteY18" fmla="*/ 3238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23875" h="666750">
                  <a:moveTo>
                    <a:pt x="523875" y="323850"/>
                  </a:moveTo>
                  <a:cubicBezTo>
                    <a:pt x="523875" y="292418"/>
                    <a:pt x="498158" y="266700"/>
                    <a:pt x="466725" y="266700"/>
                  </a:cubicBezTo>
                  <a:lnTo>
                    <a:pt x="285750" y="266700"/>
                  </a:lnTo>
                  <a:cubicBezTo>
                    <a:pt x="270510" y="266700"/>
                    <a:pt x="258127" y="254318"/>
                    <a:pt x="257175" y="239077"/>
                  </a:cubicBezTo>
                  <a:cubicBezTo>
                    <a:pt x="258127" y="221933"/>
                    <a:pt x="285750" y="187643"/>
                    <a:pt x="285750" y="57150"/>
                  </a:cubicBezTo>
                  <a:cubicBezTo>
                    <a:pt x="285750" y="25717"/>
                    <a:pt x="260033" y="0"/>
                    <a:pt x="228600" y="0"/>
                  </a:cubicBezTo>
                  <a:cubicBezTo>
                    <a:pt x="197168" y="0"/>
                    <a:pt x="171450" y="25717"/>
                    <a:pt x="171450" y="57150"/>
                  </a:cubicBezTo>
                  <a:cubicBezTo>
                    <a:pt x="171450" y="201930"/>
                    <a:pt x="2857" y="283845"/>
                    <a:pt x="0" y="285750"/>
                  </a:cubicBezTo>
                  <a:lnTo>
                    <a:pt x="0" y="590550"/>
                  </a:lnTo>
                  <a:cubicBezTo>
                    <a:pt x="67627" y="590550"/>
                    <a:pt x="72390" y="666750"/>
                    <a:pt x="200025" y="666750"/>
                  </a:cubicBezTo>
                  <a:cubicBezTo>
                    <a:pt x="242888" y="666750"/>
                    <a:pt x="371475" y="666750"/>
                    <a:pt x="371475" y="666750"/>
                  </a:cubicBezTo>
                  <a:cubicBezTo>
                    <a:pt x="402908" y="666750"/>
                    <a:pt x="428625" y="641033"/>
                    <a:pt x="428625" y="609600"/>
                  </a:cubicBezTo>
                  <a:cubicBezTo>
                    <a:pt x="428625" y="594360"/>
                    <a:pt x="422910" y="581025"/>
                    <a:pt x="413385" y="571500"/>
                  </a:cubicBezTo>
                  <a:cubicBezTo>
                    <a:pt x="415290" y="571500"/>
                    <a:pt x="417195" y="571500"/>
                    <a:pt x="419100" y="571500"/>
                  </a:cubicBezTo>
                  <a:cubicBezTo>
                    <a:pt x="450533" y="571500"/>
                    <a:pt x="476250" y="545783"/>
                    <a:pt x="476250" y="514350"/>
                  </a:cubicBezTo>
                  <a:cubicBezTo>
                    <a:pt x="476250" y="499110"/>
                    <a:pt x="470535" y="484823"/>
                    <a:pt x="460058" y="474345"/>
                  </a:cubicBezTo>
                  <a:cubicBezTo>
                    <a:pt x="485775" y="468630"/>
                    <a:pt x="504825" y="445770"/>
                    <a:pt x="504825" y="419100"/>
                  </a:cubicBezTo>
                  <a:cubicBezTo>
                    <a:pt x="504825" y="402908"/>
                    <a:pt x="498158" y="387668"/>
                    <a:pt x="486728" y="377190"/>
                  </a:cubicBezTo>
                  <a:cubicBezTo>
                    <a:pt x="508635" y="369570"/>
                    <a:pt x="523875" y="348615"/>
                    <a:pt x="523875" y="323850"/>
                  </a:cubicBezTo>
                  <a:close/>
                </a:path>
              </a:pathLst>
            </a:custGeom>
            <a:grpFill/>
            <a:ln w="9525" cap="flat">
              <a:noFill/>
              <a:prstDash val="solid"/>
              <a:miter/>
            </a:ln>
          </p:spPr>
          <p:txBody>
            <a:bodyPr rtlCol="0" anchor="ctr"/>
            <a:lstStyle/>
            <a:p>
              <a:endParaRPr lang="it-IT" sz="1013"/>
            </a:p>
          </p:txBody>
        </p:sp>
        <p:sp>
          <p:nvSpPr>
            <p:cNvPr id="298" name="Figura a mano libera 297">
              <a:extLst>
                <a:ext uri="{FF2B5EF4-FFF2-40B4-BE49-F238E27FC236}">
                  <a16:creationId xmlns:a16="http://schemas.microsoft.com/office/drawing/2014/main" id="{B5814421-A5F7-BD4D-9688-9A6CB4A2FC9D}"/>
                </a:ext>
              </a:extLst>
            </p:cNvPr>
            <p:cNvSpPr/>
            <p:nvPr/>
          </p:nvSpPr>
          <p:spPr>
            <a:xfrm>
              <a:off x="6615000" y="4233750"/>
              <a:ext cx="180975" cy="400050"/>
            </a:xfrm>
            <a:custGeom>
              <a:avLst/>
              <a:gdLst>
                <a:gd name="connsiteX0" fmla="*/ 142875 w 180975"/>
                <a:gd name="connsiteY0" fmla="*/ 0 h 400050"/>
                <a:gd name="connsiteX1" fmla="*/ 0 w 180975"/>
                <a:gd name="connsiteY1" fmla="*/ 0 h 400050"/>
                <a:gd name="connsiteX2" fmla="*/ 0 w 180975"/>
                <a:gd name="connsiteY2" fmla="*/ 400050 h 400050"/>
                <a:gd name="connsiteX3" fmla="*/ 142875 w 180975"/>
                <a:gd name="connsiteY3" fmla="*/ 400050 h 400050"/>
                <a:gd name="connsiteX4" fmla="*/ 180975 w 180975"/>
                <a:gd name="connsiteY4" fmla="*/ 361950 h 400050"/>
                <a:gd name="connsiteX5" fmla="*/ 180975 w 180975"/>
                <a:gd name="connsiteY5" fmla="*/ 38100 h 400050"/>
                <a:gd name="connsiteX6" fmla="*/ 142875 w 180975"/>
                <a:gd name="connsiteY6"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142875" y="0"/>
                  </a:moveTo>
                  <a:lnTo>
                    <a:pt x="0" y="0"/>
                  </a:lnTo>
                  <a:lnTo>
                    <a:pt x="0" y="400050"/>
                  </a:lnTo>
                  <a:lnTo>
                    <a:pt x="142875" y="400050"/>
                  </a:lnTo>
                  <a:cubicBezTo>
                    <a:pt x="163830" y="400050"/>
                    <a:pt x="180975" y="382905"/>
                    <a:pt x="180975" y="361950"/>
                  </a:cubicBezTo>
                  <a:lnTo>
                    <a:pt x="180975" y="38100"/>
                  </a:lnTo>
                  <a:cubicBezTo>
                    <a:pt x="180975" y="17145"/>
                    <a:pt x="163830" y="0"/>
                    <a:pt x="142875" y="0"/>
                  </a:cubicBezTo>
                  <a:close/>
                </a:path>
              </a:pathLst>
            </a:custGeom>
            <a:grpFill/>
            <a:ln w="9525" cap="flat">
              <a:noFill/>
              <a:prstDash val="solid"/>
              <a:miter/>
            </a:ln>
          </p:spPr>
          <p:txBody>
            <a:bodyPr rtlCol="0" anchor="ctr"/>
            <a:lstStyle/>
            <a:p>
              <a:endParaRPr lang="it-IT" sz="1013"/>
            </a:p>
          </p:txBody>
        </p:sp>
      </p:grpSp>
      <p:sp>
        <p:nvSpPr>
          <p:cNvPr id="299" name="Elemento grafico 206" descr="Mano alzata">
            <a:extLst>
              <a:ext uri="{FF2B5EF4-FFF2-40B4-BE49-F238E27FC236}">
                <a16:creationId xmlns:a16="http://schemas.microsoft.com/office/drawing/2014/main" id="{D5E33120-69B1-8D47-9718-BCEB5812E38D}"/>
              </a:ext>
            </a:extLst>
          </p:cNvPr>
          <p:cNvSpPr/>
          <p:nvPr/>
        </p:nvSpPr>
        <p:spPr>
          <a:xfrm>
            <a:off x="3239210" y="1531222"/>
            <a:ext cx="154237" cy="223092"/>
          </a:xfrm>
          <a:custGeom>
            <a:avLst/>
            <a:gdLst>
              <a:gd name="connsiteX0" fmla="*/ 42863 w 533400"/>
              <a:gd name="connsiteY0" fmla="*/ 152400 h 771525"/>
              <a:gd name="connsiteX1" fmla="*/ 85725 w 533400"/>
              <a:gd name="connsiteY1" fmla="*/ 195263 h 771525"/>
              <a:gd name="connsiteX2" fmla="*/ 85725 w 533400"/>
              <a:gd name="connsiteY2" fmla="*/ 381000 h 771525"/>
              <a:gd name="connsiteX3" fmla="*/ 95250 w 533400"/>
              <a:gd name="connsiteY3" fmla="*/ 390525 h 771525"/>
              <a:gd name="connsiteX4" fmla="*/ 104775 w 533400"/>
              <a:gd name="connsiteY4" fmla="*/ 381000 h 771525"/>
              <a:gd name="connsiteX5" fmla="*/ 104775 w 533400"/>
              <a:gd name="connsiteY5" fmla="*/ 100013 h 771525"/>
              <a:gd name="connsiteX6" fmla="*/ 147638 w 533400"/>
              <a:gd name="connsiteY6" fmla="*/ 57150 h 771525"/>
              <a:gd name="connsiteX7" fmla="*/ 190500 w 533400"/>
              <a:gd name="connsiteY7" fmla="*/ 100013 h 771525"/>
              <a:gd name="connsiteX8" fmla="*/ 190500 w 533400"/>
              <a:gd name="connsiteY8" fmla="*/ 381000 h 771525"/>
              <a:gd name="connsiteX9" fmla="*/ 200025 w 533400"/>
              <a:gd name="connsiteY9" fmla="*/ 390525 h 771525"/>
              <a:gd name="connsiteX10" fmla="*/ 209550 w 533400"/>
              <a:gd name="connsiteY10" fmla="*/ 381000 h 771525"/>
              <a:gd name="connsiteX11" fmla="*/ 209550 w 533400"/>
              <a:gd name="connsiteY11" fmla="*/ 41910 h 771525"/>
              <a:gd name="connsiteX12" fmla="*/ 209550 w 533400"/>
              <a:gd name="connsiteY12" fmla="*/ 41910 h 771525"/>
              <a:gd name="connsiteX13" fmla="*/ 252413 w 533400"/>
              <a:gd name="connsiteY13" fmla="*/ 0 h 771525"/>
              <a:gd name="connsiteX14" fmla="*/ 295275 w 533400"/>
              <a:gd name="connsiteY14" fmla="*/ 41910 h 771525"/>
              <a:gd name="connsiteX15" fmla="*/ 295275 w 533400"/>
              <a:gd name="connsiteY15" fmla="*/ 41910 h 771525"/>
              <a:gd name="connsiteX16" fmla="*/ 295275 w 533400"/>
              <a:gd name="connsiteY16" fmla="*/ 381000 h 771525"/>
              <a:gd name="connsiteX17" fmla="*/ 304800 w 533400"/>
              <a:gd name="connsiteY17" fmla="*/ 390525 h 771525"/>
              <a:gd name="connsiteX18" fmla="*/ 314325 w 533400"/>
              <a:gd name="connsiteY18" fmla="*/ 381000 h 771525"/>
              <a:gd name="connsiteX19" fmla="*/ 314325 w 533400"/>
              <a:gd name="connsiteY19" fmla="*/ 100013 h 771525"/>
              <a:gd name="connsiteX20" fmla="*/ 357188 w 533400"/>
              <a:gd name="connsiteY20" fmla="*/ 57150 h 771525"/>
              <a:gd name="connsiteX21" fmla="*/ 400050 w 533400"/>
              <a:gd name="connsiteY21" fmla="*/ 100013 h 771525"/>
              <a:gd name="connsiteX22" fmla="*/ 400050 w 533400"/>
              <a:gd name="connsiteY22" fmla="*/ 381000 h 771525"/>
              <a:gd name="connsiteX23" fmla="*/ 400050 w 533400"/>
              <a:gd name="connsiteY23" fmla="*/ 490538 h 771525"/>
              <a:gd name="connsiteX24" fmla="*/ 439103 w 533400"/>
              <a:gd name="connsiteY24" fmla="*/ 314325 h 771525"/>
              <a:gd name="connsiteX25" fmla="*/ 496253 w 533400"/>
              <a:gd name="connsiteY25" fmla="*/ 278130 h 771525"/>
              <a:gd name="connsiteX26" fmla="*/ 532448 w 533400"/>
              <a:gd name="connsiteY26" fmla="*/ 335280 h 771525"/>
              <a:gd name="connsiteX27" fmla="*/ 475298 w 533400"/>
              <a:gd name="connsiteY27" fmla="*/ 592455 h 771525"/>
              <a:gd name="connsiteX28" fmla="*/ 457200 w 533400"/>
              <a:gd name="connsiteY28" fmla="*/ 619125 h 771525"/>
              <a:gd name="connsiteX29" fmla="*/ 352425 w 533400"/>
              <a:gd name="connsiteY29" fmla="*/ 700088 h 771525"/>
              <a:gd name="connsiteX30" fmla="*/ 352425 w 533400"/>
              <a:gd name="connsiteY30" fmla="*/ 771525 h 771525"/>
              <a:gd name="connsiteX31" fmla="*/ 76200 w 533400"/>
              <a:gd name="connsiteY31" fmla="*/ 771525 h 771525"/>
              <a:gd name="connsiteX32" fmla="*/ 76200 w 533400"/>
              <a:gd name="connsiteY32" fmla="*/ 723900 h 771525"/>
              <a:gd name="connsiteX33" fmla="*/ 0 w 533400"/>
              <a:gd name="connsiteY33" fmla="*/ 523875 h 771525"/>
              <a:gd name="connsiteX34" fmla="*/ 0 w 533400"/>
              <a:gd name="connsiteY34" fmla="*/ 195263 h 771525"/>
              <a:gd name="connsiteX35" fmla="*/ 42863 w 533400"/>
              <a:gd name="connsiteY35" fmla="*/ 152400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33400" h="771525">
                <a:moveTo>
                  <a:pt x="42863" y="152400"/>
                </a:moveTo>
                <a:cubicBezTo>
                  <a:pt x="66675" y="152400"/>
                  <a:pt x="85725" y="171450"/>
                  <a:pt x="85725" y="195263"/>
                </a:cubicBezTo>
                <a:lnTo>
                  <a:pt x="85725" y="381000"/>
                </a:lnTo>
                <a:cubicBezTo>
                  <a:pt x="85725" y="385763"/>
                  <a:pt x="90488" y="390525"/>
                  <a:pt x="95250" y="390525"/>
                </a:cubicBezTo>
                <a:cubicBezTo>
                  <a:pt x="100013" y="390525"/>
                  <a:pt x="104775" y="385763"/>
                  <a:pt x="104775" y="381000"/>
                </a:cubicBezTo>
                <a:lnTo>
                  <a:pt x="104775" y="100013"/>
                </a:lnTo>
                <a:cubicBezTo>
                  <a:pt x="104775" y="76200"/>
                  <a:pt x="123825" y="57150"/>
                  <a:pt x="147638" y="57150"/>
                </a:cubicBezTo>
                <a:cubicBezTo>
                  <a:pt x="171450" y="57150"/>
                  <a:pt x="190500" y="76200"/>
                  <a:pt x="190500" y="100013"/>
                </a:cubicBezTo>
                <a:lnTo>
                  <a:pt x="190500" y="381000"/>
                </a:lnTo>
                <a:cubicBezTo>
                  <a:pt x="190500" y="385763"/>
                  <a:pt x="195263" y="390525"/>
                  <a:pt x="200025" y="390525"/>
                </a:cubicBezTo>
                <a:cubicBezTo>
                  <a:pt x="204788" y="390525"/>
                  <a:pt x="209550" y="385763"/>
                  <a:pt x="209550" y="381000"/>
                </a:cubicBezTo>
                <a:lnTo>
                  <a:pt x="209550" y="41910"/>
                </a:lnTo>
                <a:lnTo>
                  <a:pt x="209550" y="41910"/>
                </a:lnTo>
                <a:cubicBezTo>
                  <a:pt x="209550" y="19050"/>
                  <a:pt x="228600" y="0"/>
                  <a:pt x="252413" y="0"/>
                </a:cubicBezTo>
                <a:cubicBezTo>
                  <a:pt x="276225" y="0"/>
                  <a:pt x="295275" y="19050"/>
                  <a:pt x="295275" y="41910"/>
                </a:cubicBezTo>
                <a:lnTo>
                  <a:pt x="295275" y="41910"/>
                </a:lnTo>
                <a:lnTo>
                  <a:pt x="295275" y="381000"/>
                </a:lnTo>
                <a:cubicBezTo>
                  <a:pt x="295275" y="385763"/>
                  <a:pt x="300038" y="390525"/>
                  <a:pt x="304800" y="390525"/>
                </a:cubicBezTo>
                <a:cubicBezTo>
                  <a:pt x="309563" y="390525"/>
                  <a:pt x="314325" y="385763"/>
                  <a:pt x="314325" y="381000"/>
                </a:cubicBezTo>
                <a:lnTo>
                  <a:pt x="314325" y="100013"/>
                </a:lnTo>
                <a:cubicBezTo>
                  <a:pt x="314325" y="76200"/>
                  <a:pt x="333375" y="57150"/>
                  <a:pt x="357188" y="57150"/>
                </a:cubicBezTo>
                <a:cubicBezTo>
                  <a:pt x="381000" y="57150"/>
                  <a:pt x="400050" y="76200"/>
                  <a:pt x="400050" y="100013"/>
                </a:cubicBezTo>
                <a:lnTo>
                  <a:pt x="400050" y="381000"/>
                </a:lnTo>
                <a:lnTo>
                  <a:pt x="400050" y="490538"/>
                </a:lnTo>
                <a:lnTo>
                  <a:pt x="439103" y="314325"/>
                </a:lnTo>
                <a:cubicBezTo>
                  <a:pt x="444817" y="288608"/>
                  <a:pt x="470535" y="272415"/>
                  <a:pt x="496253" y="278130"/>
                </a:cubicBezTo>
                <a:cubicBezTo>
                  <a:pt x="521970" y="283845"/>
                  <a:pt x="538163" y="309563"/>
                  <a:pt x="532448" y="335280"/>
                </a:cubicBezTo>
                <a:lnTo>
                  <a:pt x="475298" y="592455"/>
                </a:lnTo>
                <a:cubicBezTo>
                  <a:pt x="472440" y="601980"/>
                  <a:pt x="466725" y="611505"/>
                  <a:pt x="457200" y="619125"/>
                </a:cubicBezTo>
                <a:lnTo>
                  <a:pt x="352425" y="700088"/>
                </a:lnTo>
                <a:lnTo>
                  <a:pt x="352425" y="771525"/>
                </a:lnTo>
                <a:lnTo>
                  <a:pt x="76200" y="771525"/>
                </a:lnTo>
                <a:lnTo>
                  <a:pt x="76200" y="723900"/>
                </a:lnTo>
                <a:cubicBezTo>
                  <a:pt x="76200" y="656273"/>
                  <a:pt x="0" y="651510"/>
                  <a:pt x="0" y="523875"/>
                </a:cubicBezTo>
                <a:cubicBezTo>
                  <a:pt x="0" y="519113"/>
                  <a:pt x="0" y="195263"/>
                  <a:pt x="0" y="195263"/>
                </a:cubicBezTo>
                <a:cubicBezTo>
                  <a:pt x="0" y="171450"/>
                  <a:pt x="19050" y="152400"/>
                  <a:pt x="42863" y="152400"/>
                </a:cubicBezTo>
                <a:close/>
              </a:path>
            </a:pathLst>
          </a:custGeom>
          <a:solidFill>
            <a:schemeClr val="accent3"/>
          </a:solidFill>
          <a:ln w="9525" cap="flat">
            <a:noFill/>
            <a:prstDash val="solid"/>
            <a:miter/>
          </a:ln>
        </p:spPr>
        <p:txBody>
          <a:bodyPr rtlCol="0" anchor="ctr"/>
          <a:lstStyle/>
          <a:p>
            <a:endParaRPr lang="it-IT" sz="1013"/>
          </a:p>
        </p:txBody>
      </p:sp>
      <p:sp>
        <p:nvSpPr>
          <p:cNvPr id="300" name="Elemento grafico 221" descr="Aiuto">
            <a:extLst>
              <a:ext uri="{FF2B5EF4-FFF2-40B4-BE49-F238E27FC236}">
                <a16:creationId xmlns:a16="http://schemas.microsoft.com/office/drawing/2014/main" id="{22E537C2-F6D6-1E41-B8F8-463847E36AA6}"/>
              </a:ext>
            </a:extLst>
          </p:cNvPr>
          <p:cNvSpPr/>
          <p:nvPr/>
        </p:nvSpPr>
        <p:spPr>
          <a:xfrm>
            <a:off x="3622216"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28650 h 723900"/>
              <a:gd name="connsiteX6" fmla="*/ 314325 w 723900"/>
              <a:gd name="connsiteY6" fmla="*/ 581025 h 723900"/>
              <a:gd name="connsiteX7" fmla="*/ 361950 w 723900"/>
              <a:gd name="connsiteY7" fmla="*/ 533400 h 723900"/>
              <a:gd name="connsiteX8" fmla="*/ 409575 w 723900"/>
              <a:gd name="connsiteY8" fmla="*/ 581025 h 723900"/>
              <a:gd name="connsiteX9" fmla="*/ 361950 w 723900"/>
              <a:gd name="connsiteY9" fmla="*/ 628650 h 723900"/>
              <a:gd name="connsiteX10" fmla="*/ 390525 w 723900"/>
              <a:gd name="connsiteY10" fmla="*/ 407670 h 723900"/>
              <a:gd name="connsiteX11" fmla="*/ 390525 w 723900"/>
              <a:gd name="connsiteY11" fmla="*/ 495300 h 723900"/>
              <a:gd name="connsiteX12" fmla="*/ 333375 w 723900"/>
              <a:gd name="connsiteY12" fmla="*/ 495300 h 723900"/>
              <a:gd name="connsiteX13" fmla="*/ 333375 w 723900"/>
              <a:gd name="connsiteY13" fmla="*/ 352425 h 723900"/>
              <a:gd name="connsiteX14" fmla="*/ 361950 w 723900"/>
              <a:gd name="connsiteY14" fmla="*/ 352425 h 723900"/>
              <a:gd name="connsiteX15" fmla="*/ 466725 w 723900"/>
              <a:gd name="connsiteY15" fmla="*/ 257175 h 723900"/>
              <a:gd name="connsiteX16" fmla="*/ 361950 w 723900"/>
              <a:gd name="connsiteY16" fmla="*/ 152400 h 723900"/>
              <a:gd name="connsiteX17" fmla="*/ 257175 w 723900"/>
              <a:gd name="connsiteY17" fmla="*/ 257175 h 723900"/>
              <a:gd name="connsiteX18" fmla="*/ 200025 w 723900"/>
              <a:gd name="connsiteY18" fmla="*/ 257175 h 723900"/>
              <a:gd name="connsiteX19" fmla="*/ 361950 w 723900"/>
              <a:gd name="connsiteY19" fmla="*/ 95250 h 723900"/>
              <a:gd name="connsiteX20" fmla="*/ 523875 w 723900"/>
              <a:gd name="connsiteY20" fmla="*/ 257175 h 723900"/>
              <a:gd name="connsiteX21" fmla="*/ 390525 w 723900"/>
              <a:gd name="connsiteY21" fmla="*/ 40767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28650"/>
                </a:moveTo>
                <a:cubicBezTo>
                  <a:pt x="335280" y="628650"/>
                  <a:pt x="314325" y="607695"/>
                  <a:pt x="314325" y="581025"/>
                </a:cubicBezTo>
                <a:cubicBezTo>
                  <a:pt x="314325" y="554355"/>
                  <a:pt x="335280" y="533400"/>
                  <a:pt x="361950" y="533400"/>
                </a:cubicBezTo>
                <a:cubicBezTo>
                  <a:pt x="388620" y="533400"/>
                  <a:pt x="409575" y="554355"/>
                  <a:pt x="409575" y="581025"/>
                </a:cubicBezTo>
                <a:cubicBezTo>
                  <a:pt x="409575" y="607695"/>
                  <a:pt x="388620" y="628650"/>
                  <a:pt x="361950" y="628650"/>
                </a:cubicBezTo>
                <a:close/>
                <a:moveTo>
                  <a:pt x="390525" y="407670"/>
                </a:moveTo>
                <a:cubicBezTo>
                  <a:pt x="390525" y="432435"/>
                  <a:pt x="390525" y="495300"/>
                  <a:pt x="390525" y="495300"/>
                </a:cubicBezTo>
                <a:lnTo>
                  <a:pt x="333375" y="495300"/>
                </a:lnTo>
                <a:lnTo>
                  <a:pt x="333375" y="352425"/>
                </a:lnTo>
                <a:lnTo>
                  <a:pt x="361950" y="352425"/>
                </a:lnTo>
                <a:cubicBezTo>
                  <a:pt x="425768" y="352425"/>
                  <a:pt x="466725" y="315278"/>
                  <a:pt x="466725" y="257175"/>
                </a:cubicBezTo>
                <a:cubicBezTo>
                  <a:pt x="466725" y="197168"/>
                  <a:pt x="421958" y="152400"/>
                  <a:pt x="361950" y="152400"/>
                </a:cubicBezTo>
                <a:cubicBezTo>
                  <a:pt x="296228" y="152400"/>
                  <a:pt x="257175" y="191453"/>
                  <a:pt x="257175" y="257175"/>
                </a:cubicBezTo>
                <a:lnTo>
                  <a:pt x="200025" y="257175"/>
                </a:lnTo>
                <a:cubicBezTo>
                  <a:pt x="200025" y="160020"/>
                  <a:pt x="264795" y="95250"/>
                  <a:pt x="361950" y="95250"/>
                </a:cubicBezTo>
                <a:cubicBezTo>
                  <a:pt x="452438" y="95250"/>
                  <a:pt x="523875" y="166688"/>
                  <a:pt x="523875" y="257175"/>
                </a:cubicBezTo>
                <a:cubicBezTo>
                  <a:pt x="523875" y="338138"/>
                  <a:pt x="470535" y="396240"/>
                  <a:pt x="390525" y="407670"/>
                </a:cubicBezTo>
                <a:close/>
              </a:path>
            </a:pathLst>
          </a:custGeom>
          <a:solidFill>
            <a:schemeClr val="accent3"/>
          </a:solidFill>
          <a:ln w="9525" cap="flat">
            <a:noFill/>
            <a:prstDash val="solid"/>
            <a:miter/>
          </a:ln>
        </p:spPr>
        <p:txBody>
          <a:bodyPr rtlCol="0" anchor="ctr"/>
          <a:lstStyle/>
          <a:p>
            <a:endParaRPr lang="it-IT" sz="1013"/>
          </a:p>
        </p:txBody>
      </p:sp>
      <p:sp>
        <p:nvSpPr>
          <p:cNvPr id="301" name="Elemento grafico 223" descr="Segnale di divieto">
            <a:extLst>
              <a:ext uri="{FF2B5EF4-FFF2-40B4-BE49-F238E27FC236}">
                <a16:creationId xmlns:a16="http://schemas.microsoft.com/office/drawing/2014/main" id="{C58065E9-C184-A644-A265-3E922FC3EBB6}"/>
              </a:ext>
            </a:extLst>
          </p:cNvPr>
          <p:cNvSpPr/>
          <p:nvPr/>
        </p:nvSpPr>
        <p:spPr>
          <a:xfrm>
            <a:off x="4060307"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14300 w 723900"/>
              <a:gd name="connsiteY5" fmla="*/ 361950 h 723900"/>
              <a:gd name="connsiteX6" fmla="*/ 151448 w 723900"/>
              <a:gd name="connsiteY6" fmla="*/ 232410 h 723900"/>
              <a:gd name="connsiteX7" fmla="*/ 492443 w 723900"/>
              <a:gd name="connsiteY7" fmla="*/ 573405 h 723900"/>
              <a:gd name="connsiteX8" fmla="*/ 361950 w 723900"/>
              <a:gd name="connsiteY8" fmla="*/ 609600 h 723900"/>
              <a:gd name="connsiteX9" fmla="*/ 114300 w 723900"/>
              <a:gd name="connsiteY9" fmla="*/ 361950 h 723900"/>
              <a:gd name="connsiteX10" fmla="*/ 572453 w 723900"/>
              <a:gd name="connsiteY10" fmla="*/ 491490 h 723900"/>
              <a:gd name="connsiteX11" fmla="*/ 232410 w 723900"/>
              <a:gd name="connsiteY11" fmla="*/ 151448 h 723900"/>
              <a:gd name="connsiteX12" fmla="*/ 361950 w 723900"/>
              <a:gd name="connsiteY12" fmla="*/ 114300 h 723900"/>
              <a:gd name="connsiteX13" fmla="*/ 609600 w 723900"/>
              <a:gd name="connsiteY13" fmla="*/ 361950 h 723900"/>
              <a:gd name="connsiteX14" fmla="*/ 572453 w 723900"/>
              <a:gd name="connsiteY14" fmla="*/ 49149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14300" y="361950"/>
                </a:moveTo>
                <a:cubicBezTo>
                  <a:pt x="114300" y="314325"/>
                  <a:pt x="127635" y="269558"/>
                  <a:pt x="151448" y="232410"/>
                </a:cubicBezTo>
                <a:lnTo>
                  <a:pt x="492443" y="573405"/>
                </a:lnTo>
                <a:cubicBezTo>
                  <a:pt x="454343" y="596265"/>
                  <a:pt x="409575" y="609600"/>
                  <a:pt x="361950" y="609600"/>
                </a:cubicBezTo>
                <a:cubicBezTo>
                  <a:pt x="225743" y="609600"/>
                  <a:pt x="114300" y="498158"/>
                  <a:pt x="114300" y="361950"/>
                </a:cubicBezTo>
                <a:close/>
                <a:moveTo>
                  <a:pt x="572453" y="491490"/>
                </a:moveTo>
                <a:lnTo>
                  <a:pt x="232410" y="151448"/>
                </a:lnTo>
                <a:cubicBezTo>
                  <a:pt x="269558" y="127635"/>
                  <a:pt x="314325" y="114300"/>
                  <a:pt x="361950" y="114300"/>
                </a:cubicBezTo>
                <a:cubicBezTo>
                  <a:pt x="498158" y="114300"/>
                  <a:pt x="609600" y="225743"/>
                  <a:pt x="609600" y="361950"/>
                </a:cubicBezTo>
                <a:cubicBezTo>
                  <a:pt x="609600" y="409575"/>
                  <a:pt x="596265" y="454343"/>
                  <a:pt x="572453" y="491490"/>
                </a:cubicBezTo>
                <a:close/>
              </a:path>
            </a:pathLst>
          </a:custGeom>
          <a:solidFill>
            <a:schemeClr val="accent3"/>
          </a:solidFill>
          <a:ln w="9525" cap="flat">
            <a:noFill/>
            <a:prstDash val="solid"/>
            <a:miter/>
          </a:ln>
        </p:spPr>
        <p:txBody>
          <a:bodyPr rtlCol="0" anchor="ctr"/>
          <a:lstStyle/>
          <a:p>
            <a:endParaRPr lang="it-IT" sz="1013"/>
          </a:p>
        </p:txBody>
      </p:sp>
      <p:grpSp>
        <p:nvGrpSpPr>
          <p:cNvPr id="302" name="Elemento grafico 225" descr="Arresta">
            <a:extLst>
              <a:ext uri="{FF2B5EF4-FFF2-40B4-BE49-F238E27FC236}">
                <a16:creationId xmlns:a16="http://schemas.microsoft.com/office/drawing/2014/main" id="{739AC503-AC26-754F-B9CA-F6B942D35644}"/>
              </a:ext>
            </a:extLst>
          </p:cNvPr>
          <p:cNvGrpSpPr/>
          <p:nvPr/>
        </p:nvGrpSpPr>
        <p:grpSpPr>
          <a:xfrm>
            <a:off x="4498398" y="1510566"/>
            <a:ext cx="264406" cy="264406"/>
            <a:chOff x="7138800" y="4471800"/>
            <a:chExt cx="914400" cy="914400"/>
          </a:xfrm>
          <a:solidFill>
            <a:schemeClr val="accent3"/>
          </a:solidFill>
        </p:grpSpPr>
        <p:sp>
          <p:nvSpPr>
            <p:cNvPr id="303" name="Figura a mano libera 302">
              <a:extLst>
                <a:ext uri="{FF2B5EF4-FFF2-40B4-BE49-F238E27FC236}">
                  <a16:creationId xmlns:a16="http://schemas.microsoft.com/office/drawing/2014/main" id="{96C1B40D-9676-D341-876B-9B1D3F6A4BD5}"/>
                </a:ext>
              </a:extLst>
            </p:cNvPr>
            <p:cNvSpPr/>
            <p:nvPr/>
          </p:nvSpPr>
          <p:spPr>
            <a:xfrm>
              <a:off x="7503131" y="4827654"/>
              <a:ext cx="247650" cy="257175"/>
            </a:xfrm>
            <a:custGeom>
              <a:avLst/>
              <a:gdLst>
                <a:gd name="connsiteX0" fmla="*/ 0 w 247650"/>
                <a:gd name="connsiteY0" fmla="*/ 227838 h 257175"/>
                <a:gd name="connsiteX1" fmla="*/ 219419 w 247650"/>
                <a:gd name="connsiteY1" fmla="*/ 194140 h 257175"/>
                <a:gd name="connsiteX2" fmla="*/ 212789 w 247650"/>
                <a:gd name="connsiteY2" fmla="*/ 0 h 257175"/>
              </a:gdLst>
              <a:ahLst/>
              <a:cxnLst>
                <a:cxn ang="0">
                  <a:pos x="connsiteX0" y="connsiteY0"/>
                </a:cxn>
                <a:cxn ang="0">
                  <a:pos x="connsiteX1" y="connsiteY1"/>
                </a:cxn>
                <a:cxn ang="0">
                  <a:pos x="connsiteX2" y="connsiteY2"/>
                </a:cxn>
              </a:cxnLst>
              <a:rect l="l" t="t" r="r" b="b"/>
              <a:pathLst>
                <a:path w="247650" h="257175">
                  <a:moveTo>
                    <a:pt x="0" y="227838"/>
                  </a:moveTo>
                  <a:cubicBezTo>
                    <a:pt x="69896" y="279123"/>
                    <a:pt x="168134" y="264036"/>
                    <a:pt x="219419" y="194140"/>
                  </a:cubicBezTo>
                  <a:cubicBezTo>
                    <a:pt x="262324" y="135666"/>
                    <a:pt x="259583" y="55411"/>
                    <a:pt x="212789" y="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9BEA3464-318E-2A47-86F3-F4DAEF57C8CA}"/>
                </a:ext>
              </a:extLst>
            </p:cNvPr>
            <p:cNvSpPr/>
            <p:nvPr/>
          </p:nvSpPr>
          <p:spPr>
            <a:xfrm>
              <a:off x="7438837" y="4771837"/>
              <a:ext cx="228600" cy="238125"/>
            </a:xfrm>
            <a:custGeom>
              <a:avLst/>
              <a:gdLst>
                <a:gd name="connsiteX0" fmla="*/ 157163 w 228600"/>
                <a:gd name="connsiteY0" fmla="*/ 1 h 238125"/>
                <a:gd name="connsiteX1" fmla="*/ 0 w 228600"/>
                <a:gd name="connsiteY1" fmla="*/ 157163 h 238125"/>
                <a:gd name="connsiteX2" fmla="*/ 25051 w 228600"/>
                <a:gd name="connsiteY2" fmla="*/ 241936 h 238125"/>
                <a:gd name="connsiteX3" fmla="*/ 233363 w 228600"/>
                <a:gd name="connsiteY3" fmla="*/ 19527 h 238125"/>
                <a:gd name="connsiteX4" fmla="*/ 157163 w 228600"/>
                <a:gd name="connsiteY4" fmla="*/ 1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38125">
                  <a:moveTo>
                    <a:pt x="157163" y="1"/>
                  </a:moveTo>
                  <a:cubicBezTo>
                    <a:pt x="70408" y="105"/>
                    <a:pt x="105" y="70409"/>
                    <a:pt x="0" y="157163"/>
                  </a:cubicBezTo>
                  <a:cubicBezTo>
                    <a:pt x="-18" y="187248"/>
                    <a:pt x="8683" y="216694"/>
                    <a:pt x="25051" y="241936"/>
                  </a:cubicBezTo>
                  <a:lnTo>
                    <a:pt x="233363" y="19527"/>
                  </a:lnTo>
                  <a:cubicBezTo>
                    <a:pt x="210038" y="6641"/>
                    <a:pt x="183811" y="-80"/>
                    <a:pt x="157163" y="1"/>
                  </a:cubicBezTo>
                  <a:close/>
                </a:path>
              </a:pathLst>
            </a:custGeom>
            <a:grpFill/>
            <a:ln w="9525" cap="flat">
              <a:noFill/>
              <a:prstDash val="solid"/>
              <a:miter/>
            </a:ln>
          </p:spPr>
          <p:txBody>
            <a:bodyPr rtlCol="0" anchor="ctr"/>
            <a:lstStyle/>
            <a:p>
              <a:endParaRPr lang="it-IT" sz="1013"/>
            </a:p>
          </p:txBody>
        </p:sp>
        <p:sp>
          <p:nvSpPr>
            <p:cNvPr id="305" name="Figura a mano libera 304">
              <a:extLst>
                <a:ext uri="{FF2B5EF4-FFF2-40B4-BE49-F238E27FC236}">
                  <a16:creationId xmlns:a16="http://schemas.microsoft.com/office/drawing/2014/main" id="{8D90047B-732B-324D-A4DA-8DEEBC870651}"/>
                </a:ext>
              </a:extLst>
            </p:cNvPr>
            <p:cNvSpPr/>
            <p:nvPr/>
          </p:nvSpPr>
          <p:spPr>
            <a:xfrm>
              <a:off x="7248338" y="4581338"/>
              <a:ext cx="695325" cy="695325"/>
            </a:xfrm>
            <a:custGeom>
              <a:avLst/>
              <a:gdLst>
                <a:gd name="connsiteX0" fmla="*/ 491681 w 695325"/>
                <a:gd name="connsiteY0" fmla="*/ 0 h 695325"/>
                <a:gd name="connsiteX1" fmla="*/ 203645 w 695325"/>
                <a:gd name="connsiteY1" fmla="*/ 0 h 695325"/>
                <a:gd name="connsiteX2" fmla="*/ 0 w 695325"/>
                <a:gd name="connsiteY2" fmla="*/ 203645 h 695325"/>
                <a:gd name="connsiteX3" fmla="*/ 0 w 695325"/>
                <a:gd name="connsiteY3" fmla="*/ 491681 h 695325"/>
                <a:gd name="connsiteX4" fmla="*/ 203645 w 695325"/>
                <a:gd name="connsiteY4" fmla="*/ 695325 h 695325"/>
                <a:gd name="connsiteX5" fmla="*/ 491681 w 695325"/>
                <a:gd name="connsiteY5" fmla="*/ 695325 h 695325"/>
                <a:gd name="connsiteX6" fmla="*/ 695325 w 695325"/>
                <a:gd name="connsiteY6" fmla="*/ 491681 h 695325"/>
                <a:gd name="connsiteX7" fmla="*/ 695325 w 695325"/>
                <a:gd name="connsiteY7" fmla="*/ 203645 h 695325"/>
                <a:gd name="connsiteX8" fmla="*/ 347663 w 695325"/>
                <a:gd name="connsiteY8" fmla="*/ 561975 h 695325"/>
                <a:gd name="connsiteX9" fmla="*/ 133350 w 695325"/>
                <a:gd name="connsiteY9" fmla="*/ 347663 h 695325"/>
                <a:gd name="connsiteX10" fmla="*/ 347663 w 695325"/>
                <a:gd name="connsiteY10" fmla="*/ 133350 h 695325"/>
                <a:gd name="connsiteX11" fmla="*/ 561975 w 695325"/>
                <a:gd name="connsiteY11" fmla="*/ 347663 h 695325"/>
                <a:gd name="connsiteX12" fmla="*/ 347663 w 695325"/>
                <a:gd name="connsiteY12" fmla="*/ 561975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5" h="695325">
                  <a:moveTo>
                    <a:pt x="491681" y="0"/>
                  </a:moveTo>
                  <a:lnTo>
                    <a:pt x="203645" y="0"/>
                  </a:lnTo>
                  <a:lnTo>
                    <a:pt x="0" y="203645"/>
                  </a:lnTo>
                  <a:lnTo>
                    <a:pt x="0" y="491681"/>
                  </a:lnTo>
                  <a:lnTo>
                    <a:pt x="203645" y="695325"/>
                  </a:lnTo>
                  <a:lnTo>
                    <a:pt x="491681" y="695325"/>
                  </a:lnTo>
                  <a:lnTo>
                    <a:pt x="695325" y="491681"/>
                  </a:lnTo>
                  <a:lnTo>
                    <a:pt x="695325" y="203645"/>
                  </a:lnTo>
                  <a:close/>
                  <a:moveTo>
                    <a:pt x="347663" y="561975"/>
                  </a:moveTo>
                  <a:cubicBezTo>
                    <a:pt x="229301" y="561975"/>
                    <a:pt x="133350" y="466024"/>
                    <a:pt x="133350" y="347663"/>
                  </a:cubicBezTo>
                  <a:cubicBezTo>
                    <a:pt x="133350" y="229301"/>
                    <a:pt x="229301" y="133350"/>
                    <a:pt x="347663" y="133350"/>
                  </a:cubicBezTo>
                  <a:cubicBezTo>
                    <a:pt x="466024" y="133350"/>
                    <a:pt x="561975" y="229301"/>
                    <a:pt x="561975" y="347663"/>
                  </a:cubicBezTo>
                  <a:cubicBezTo>
                    <a:pt x="561870" y="465980"/>
                    <a:pt x="465980" y="561870"/>
                    <a:pt x="347663" y="561975"/>
                  </a:cubicBezTo>
                  <a:close/>
                </a:path>
              </a:pathLst>
            </a:custGeom>
            <a:grpFill/>
            <a:ln w="9525" cap="flat">
              <a:noFill/>
              <a:prstDash val="solid"/>
              <a:miter/>
            </a:ln>
          </p:spPr>
          <p:txBody>
            <a:bodyPr rtlCol="0" anchor="ctr"/>
            <a:lstStyle/>
            <a:p>
              <a:endParaRPr lang="it-IT" sz="1013"/>
            </a:p>
          </p:txBody>
        </p:sp>
      </p:grpSp>
      <p:sp>
        <p:nvSpPr>
          <p:cNvPr id="306" name="Elemento grafico 227" descr="Divieto">
            <a:extLst>
              <a:ext uri="{FF2B5EF4-FFF2-40B4-BE49-F238E27FC236}">
                <a16:creationId xmlns:a16="http://schemas.microsoft.com/office/drawing/2014/main" id="{47F274B4-8463-9940-ABFC-46AA3EF96325}"/>
              </a:ext>
            </a:extLst>
          </p:cNvPr>
          <p:cNvSpPr/>
          <p:nvPr/>
        </p:nvSpPr>
        <p:spPr>
          <a:xfrm>
            <a:off x="4991573" y="1538108"/>
            <a:ext cx="209321" cy="209321"/>
          </a:xfrm>
          <a:custGeom>
            <a:avLst/>
            <a:gdLst>
              <a:gd name="connsiteX0" fmla="*/ 95250 w 723900"/>
              <a:gd name="connsiteY0" fmla="*/ 400050 h 723900"/>
              <a:gd name="connsiteX1" fmla="*/ 95250 w 723900"/>
              <a:gd name="connsiteY1" fmla="*/ 323850 h 723900"/>
              <a:gd name="connsiteX2" fmla="*/ 628650 w 723900"/>
              <a:gd name="connsiteY2" fmla="*/ 323850 h 723900"/>
              <a:gd name="connsiteX3" fmla="*/ 628650 w 723900"/>
              <a:gd name="connsiteY3" fmla="*/ 400050 h 723900"/>
              <a:gd name="connsiteX4" fmla="*/ 95250 w 723900"/>
              <a:gd name="connsiteY4" fmla="*/ 40005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95250" y="400050"/>
                </a:moveTo>
                <a:lnTo>
                  <a:pt x="95250" y="323850"/>
                </a:lnTo>
                <a:lnTo>
                  <a:pt x="628650" y="323850"/>
                </a:lnTo>
                <a:lnTo>
                  <a:pt x="628650" y="400050"/>
                </a:lnTo>
                <a:lnTo>
                  <a:pt x="95250" y="400050"/>
                </a:ln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307" name="Elemento grafico 229" descr="Riciclo">
            <a:extLst>
              <a:ext uri="{FF2B5EF4-FFF2-40B4-BE49-F238E27FC236}">
                <a16:creationId xmlns:a16="http://schemas.microsoft.com/office/drawing/2014/main" id="{4E781300-C4C8-CA45-895F-DED4ECA892BA}"/>
              </a:ext>
            </a:extLst>
          </p:cNvPr>
          <p:cNvGrpSpPr/>
          <p:nvPr/>
        </p:nvGrpSpPr>
        <p:grpSpPr>
          <a:xfrm>
            <a:off x="5429664" y="1510566"/>
            <a:ext cx="264406" cy="264406"/>
            <a:chOff x="7438800" y="4771800"/>
            <a:chExt cx="914400" cy="914400"/>
          </a:xfrm>
          <a:solidFill>
            <a:schemeClr val="accent3"/>
          </a:solidFill>
        </p:grpSpPr>
        <p:sp>
          <p:nvSpPr>
            <p:cNvPr id="308" name="Figura a mano libera 307">
              <a:extLst>
                <a:ext uri="{FF2B5EF4-FFF2-40B4-BE49-F238E27FC236}">
                  <a16:creationId xmlns:a16="http://schemas.microsoft.com/office/drawing/2014/main" id="{B770243E-70E6-494E-81BE-4D8426BD986E}"/>
                </a:ext>
              </a:extLst>
            </p:cNvPr>
            <p:cNvSpPr/>
            <p:nvPr/>
          </p:nvSpPr>
          <p:spPr>
            <a:xfrm>
              <a:off x="7501436" y="5112128"/>
              <a:ext cx="285750" cy="428625"/>
            </a:xfrm>
            <a:custGeom>
              <a:avLst/>
              <a:gdLst>
                <a:gd name="connsiteX0" fmla="*/ 81858 w 285750"/>
                <a:gd name="connsiteY0" fmla="*/ 330518 h 428625"/>
                <a:gd name="connsiteX1" fmla="*/ 118339 w 285750"/>
                <a:gd name="connsiteY1" fmla="*/ 354997 h 428625"/>
                <a:gd name="connsiteX2" fmla="*/ 289789 w 285750"/>
                <a:gd name="connsiteY2" fmla="*/ 354997 h 428625"/>
                <a:gd name="connsiteX3" fmla="*/ 289789 w 285750"/>
                <a:gd name="connsiteY3" fmla="*/ 431197 h 428625"/>
                <a:gd name="connsiteX4" fmla="*/ 118339 w 285750"/>
                <a:gd name="connsiteY4" fmla="*/ 431197 h 428625"/>
                <a:gd name="connsiteX5" fmla="*/ 14040 w 285750"/>
                <a:gd name="connsiteY5" fmla="*/ 368618 h 428625"/>
                <a:gd name="connsiteX6" fmla="*/ 18612 w 285750"/>
                <a:gd name="connsiteY6" fmla="*/ 252222 h 428625"/>
                <a:gd name="connsiteX7" fmla="*/ 117672 w 285750"/>
                <a:gd name="connsiteY7" fmla="*/ 80772 h 428625"/>
                <a:gd name="connsiteX8" fmla="*/ 52331 w 285750"/>
                <a:gd name="connsiteY8" fmla="*/ 42672 h 428625"/>
                <a:gd name="connsiteX9" fmla="*/ 211779 w 285750"/>
                <a:gd name="connsiteY9" fmla="*/ 0 h 428625"/>
                <a:gd name="connsiteX10" fmla="*/ 254451 w 285750"/>
                <a:gd name="connsiteY10" fmla="*/ 159449 h 428625"/>
                <a:gd name="connsiteX11" fmla="*/ 185014 w 285750"/>
                <a:gd name="connsiteY11" fmla="*/ 119539 h 428625"/>
                <a:gd name="connsiteX12" fmla="*/ 85573 w 285750"/>
                <a:gd name="connsiteY12" fmla="*/ 291941 h 428625"/>
                <a:gd name="connsiteX13" fmla="*/ 81858 w 285750"/>
                <a:gd name="connsiteY13" fmla="*/ 33051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5750" h="428625">
                  <a:moveTo>
                    <a:pt x="81858" y="330518"/>
                  </a:moveTo>
                  <a:cubicBezTo>
                    <a:pt x="89045" y="344368"/>
                    <a:pt x="102798" y="353597"/>
                    <a:pt x="118339" y="354997"/>
                  </a:cubicBezTo>
                  <a:lnTo>
                    <a:pt x="289789" y="354997"/>
                  </a:lnTo>
                  <a:lnTo>
                    <a:pt x="289789" y="431197"/>
                  </a:lnTo>
                  <a:lnTo>
                    <a:pt x="118339" y="431197"/>
                  </a:lnTo>
                  <a:cubicBezTo>
                    <a:pt x="74907" y="430407"/>
                    <a:pt x="35175" y="406568"/>
                    <a:pt x="14040" y="368618"/>
                  </a:cubicBezTo>
                  <a:cubicBezTo>
                    <a:pt x="-6207" y="331989"/>
                    <a:pt x="-4446" y="287149"/>
                    <a:pt x="18612" y="252222"/>
                  </a:cubicBezTo>
                  <a:lnTo>
                    <a:pt x="117672" y="80772"/>
                  </a:lnTo>
                  <a:lnTo>
                    <a:pt x="52331" y="42672"/>
                  </a:lnTo>
                  <a:lnTo>
                    <a:pt x="211779" y="0"/>
                  </a:lnTo>
                  <a:lnTo>
                    <a:pt x="254451" y="159449"/>
                  </a:lnTo>
                  <a:lnTo>
                    <a:pt x="185014" y="119539"/>
                  </a:lnTo>
                  <a:lnTo>
                    <a:pt x="85573" y="291941"/>
                  </a:lnTo>
                  <a:cubicBezTo>
                    <a:pt x="77086" y="303042"/>
                    <a:pt x="75646" y="318002"/>
                    <a:pt x="81858" y="330518"/>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8EACD330-17A7-854A-86D8-7ACD2C098561}"/>
                </a:ext>
              </a:extLst>
            </p:cNvPr>
            <p:cNvSpPr/>
            <p:nvPr/>
          </p:nvSpPr>
          <p:spPr>
            <a:xfrm>
              <a:off x="7718073" y="4839901"/>
              <a:ext cx="438150" cy="352425"/>
            </a:xfrm>
            <a:custGeom>
              <a:avLst/>
              <a:gdLst>
                <a:gd name="connsiteX0" fmla="*/ 0 w 438150"/>
                <a:gd name="connsiteY0" fmla="*/ 209457 h 352425"/>
                <a:gd name="connsiteX1" fmla="*/ 79724 w 438150"/>
                <a:gd name="connsiteY1" fmla="*/ 60581 h 352425"/>
                <a:gd name="connsiteX2" fmla="*/ 183452 w 438150"/>
                <a:gd name="connsiteY2" fmla="*/ 2 h 352425"/>
                <a:gd name="connsiteX3" fmla="*/ 281940 w 438150"/>
                <a:gd name="connsiteY3" fmla="*/ 62296 h 352425"/>
                <a:gd name="connsiteX4" fmla="*/ 381000 w 438150"/>
                <a:gd name="connsiteY4" fmla="*/ 233746 h 352425"/>
                <a:gd name="connsiteX5" fmla="*/ 446342 w 438150"/>
                <a:gd name="connsiteY5" fmla="*/ 195646 h 352425"/>
                <a:gd name="connsiteX6" fmla="*/ 403669 w 438150"/>
                <a:gd name="connsiteY6" fmla="*/ 355571 h 352425"/>
                <a:gd name="connsiteX7" fmla="*/ 244602 w 438150"/>
                <a:gd name="connsiteY7" fmla="*/ 312899 h 352425"/>
                <a:gd name="connsiteX8" fmla="*/ 313944 w 438150"/>
                <a:gd name="connsiteY8" fmla="*/ 272798 h 352425"/>
                <a:gd name="connsiteX9" fmla="*/ 214027 w 438150"/>
                <a:gd name="connsiteY9" fmla="*/ 100301 h 352425"/>
                <a:gd name="connsiteX10" fmla="*/ 182404 w 438150"/>
                <a:gd name="connsiteY10" fmla="*/ 77822 h 352425"/>
                <a:gd name="connsiteX11" fmla="*/ 147161 w 438150"/>
                <a:gd name="connsiteY11" fmla="*/ 99539 h 352425"/>
                <a:gd name="connsiteX12" fmla="*/ 67342 w 438150"/>
                <a:gd name="connsiteY12" fmla="*/ 248414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150" h="352425">
                  <a:moveTo>
                    <a:pt x="0" y="209457"/>
                  </a:moveTo>
                  <a:lnTo>
                    <a:pt x="79724" y="60581"/>
                  </a:lnTo>
                  <a:cubicBezTo>
                    <a:pt x="100637" y="22956"/>
                    <a:pt x="140405" y="-269"/>
                    <a:pt x="183452" y="2"/>
                  </a:cubicBezTo>
                  <a:cubicBezTo>
                    <a:pt x="225303" y="861"/>
                    <a:pt x="263230" y="24849"/>
                    <a:pt x="281940" y="62296"/>
                  </a:cubicBezTo>
                  <a:lnTo>
                    <a:pt x="381000" y="233746"/>
                  </a:lnTo>
                  <a:lnTo>
                    <a:pt x="446342" y="195646"/>
                  </a:lnTo>
                  <a:lnTo>
                    <a:pt x="403669" y="355571"/>
                  </a:lnTo>
                  <a:lnTo>
                    <a:pt x="244602" y="312899"/>
                  </a:lnTo>
                  <a:lnTo>
                    <a:pt x="313944" y="272798"/>
                  </a:lnTo>
                  <a:lnTo>
                    <a:pt x="214027" y="100301"/>
                  </a:lnTo>
                  <a:cubicBezTo>
                    <a:pt x="208600" y="87418"/>
                    <a:pt x="196354" y="78712"/>
                    <a:pt x="182404" y="77822"/>
                  </a:cubicBezTo>
                  <a:cubicBezTo>
                    <a:pt x="167713" y="78549"/>
                    <a:pt x="154416" y="86744"/>
                    <a:pt x="147161" y="99539"/>
                  </a:cubicBezTo>
                  <a:lnTo>
                    <a:pt x="67342" y="248414"/>
                  </a:ln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1E9438B6-590A-D447-A8DF-9C05C558A1D2}"/>
                </a:ext>
              </a:extLst>
            </p:cNvPr>
            <p:cNvSpPr/>
            <p:nvPr/>
          </p:nvSpPr>
          <p:spPr>
            <a:xfrm>
              <a:off x="7855138" y="5219475"/>
              <a:ext cx="428625" cy="400050"/>
            </a:xfrm>
            <a:custGeom>
              <a:avLst/>
              <a:gdLst>
                <a:gd name="connsiteX0" fmla="*/ 417957 w 428625"/>
                <a:gd name="connsiteY0" fmla="*/ 268891 h 400050"/>
                <a:gd name="connsiteX1" fmla="*/ 318421 w 428625"/>
                <a:gd name="connsiteY1" fmla="*/ 323850 h 400050"/>
                <a:gd name="connsiteX2" fmla="*/ 117062 w 428625"/>
                <a:gd name="connsiteY2" fmla="*/ 323850 h 400050"/>
                <a:gd name="connsiteX3" fmla="*/ 117062 w 428625"/>
                <a:gd name="connsiteY3" fmla="*/ 400050 h 400050"/>
                <a:gd name="connsiteX4" fmla="*/ 0 w 428625"/>
                <a:gd name="connsiteY4" fmla="*/ 280988 h 400050"/>
                <a:gd name="connsiteX5" fmla="*/ 117062 w 428625"/>
                <a:gd name="connsiteY5" fmla="*/ 165163 h 400050"/>
                <a:gd name="connsiteX6" fmla="*/ 117062 w 428625"/>
                <a:gd name="connsiteY6" fmla="*/ 247650 h 400050"/>
                <a:gd name="connsiteX7" fmla="*/ 315849 w 428625"/>
                <a:gd name="connsiteY7" fmla="*/ 247650 h 400050"/>
                <a:gd name="connsiteX8" fmla="*/ 351092 w 428625"/>
                <a:gd name="connsiteY8" fmla="*/ 229171 h 400050"/>
                <a:gd name="connsiteX9" fmla="*/ 349948 w 428625"/>
                <a:gd name="connsiteY9" fmla="*/ 187738 h 400050"/>
                <a:gd name="connsiteX10" fmla="*/ 262795 w 428625"/>
                <a:gd name="connsiteY10" fmla="*/ 39148 h 400050"/>
                <a:gd name="connsiteX11" fmla="*/ 330137 w 428625"/>
                <a:gd name="connsiteY11" fmla="*/ 0 h 400050"/>
                <a:gd name="connsiteX12" fmla="*/ 417386 w 428625"/>
                <a:gd name="connsiteY12" fmla="*/ 148495 h 400050"/>
                <a:gd name="connsiteX13" fmla="*/ 428911 w 428625"/>
                <a:gd name="connsiteY13" fmla="*/ 175927 h 400050"/>
                <a:gd name="connsiteX14" fmla="*/ 430530 w 428625"/>
                <a:gd name="connsiteY14" fmla="*/ 182213 h 400050"/>
                <a:gd name="connsiteX15" fmla="*/ 417957 w 428625"/>
                <a:gd name="connsiteY15" fmla="*/ 26889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8625" h="400050">
                  <a:moveTo>
                    <a:pt x="417957" y="268891"/>
                  </a:moveTo>
                  <a:cubicBezTo>
                    <a:pt x="397131" y="303834"/>
                    <a:pt x="359088" y="324841"/>
                    <a:pt x="318421" y="323850"/>
                  </a:cubicBezTo>
                  <a:lnTo>
                    <a:pt x="117062" y="323850"/>
                  </a:lnTo>
                  <a:lnTo>
                    <a:pt x="117062" y="400050"/>
                  </a:lnTo>
                  <a:lnTo>
                    <a:pt x="0" y="280988"/>
                  </a:lnTo>
                  <a:lnTo>
                    <a:pt x="117062" y="165163"/>
                  </a:lnTo>
                  <a:lnTo>
                    <a:pt x="117062" y="247650"/>
                  </a:lnTo>
                  <a:lnTo>
                    <a:pt x="315849" y="247650"/>
                  </a:lnTo>
                  <a:cubicBezTo>
                    <a:pt x="330136" y="248602"/>
                    <a:pt x="343750" y="241464"/>
                    <a:pt x="351092" y="229171"/>
                  </a:cubicBezTo>
                  <a:cubicBezTo>
                    <a:pt x="358203" y="216163"/>
                    <a:pt x="357766" y="200335"/>
                    <a:pt x="349948" y="187738"/>
                  </a:cubicBezTo>
                  <a:lnTo>
                    <a:pt x="262795" y="39148"/>
                  </a:lnTo>
                  <a:lnTo>
                    <a:pt x="330137" y="0"/>
                  </a:lnTo>
                  <a:lnTo>
                    <a:pt x="417386" y="148495"/>
                  </a:lnTo>
                  <a:cubicBezTo>
                    <a:pt x="422304" y="157148"/>
                    <a:pt x="426173" y="166357"/>
                    <a:pt x="428911" y="175927"/>
                  </a:cubicBezTo>
                  <a:lnTo>
                    <a:pt x="430530" y="182213"/>
                  </a:lnTo>
                  <a:cubicBezTo>
                    <a:pt x="437733" y="211644"/>
                    <a:pt x="433225" y="242720"/>
                    <a:pt x="417957" y="268891"/>
                  </a:cubicBezTo>
                  <a:close/>
                </a:path>
              </a:pathLst>
            </a:custGeom>
            <a:grpFill/>
            <a:ln w="9525" cap="flat">
              <a:noFill/>
              <a:prstDash val="solid"/>
              <a:miter/>
            </a:ln>
          </p:spPr>
          <p:txBody>
            <a:bodyPr rtlCol="0" anchor="ctr"/>
            <a:lstStyle/>
            <a:p>
              <a:endParaRPr lang="it-IT" sz="1013"/>
            </a:p>
          </p:txBody>
        </p:sp>
      </p:grpSp>
      <p:grpSp>
        <p:nvGrpSpPr>
          <p:cNvPr id="312" name="Elemento grafico 231" descr="Fumatori">
            <a:extLst>
              <a:ext uri="{FF2B5EF4-FFF2-40B4-BE49-F238E27FC236}">
                <a16:creationId xmlns:a16="http://schemas.microsoft.com/office/drawing/2014/main" id="{F265A2BA-D12A-6340-B5D7-021D7EDC34BD}"/>
              </a:ext>
            </a:extLst>
          </p:cNvPr>
          <p:cNvGrpSpPr/>
          <p:nvPr/>
        </p:nvGrpSpPr>
        <p:grpSpPr>
          <a:xfrm>
            <a:off x="5922839" y="1510566"/>
            <a:ext cx="264406" cy="264406"/>
            <a:chOff x="7588800" y="4921800"/>
            <a:chExt cx="914400" cy="914400"/>
          </a:xfrm>
          <a:solidFill>
            <a:schemeClr val="accent3"/>
          </a:solidFill>
        </p:grpSpPr>
        <p:sp>
          <p:nvSpPr>
            <p:cNvPr id="313" name="Figura a mano libera 312">
              <a:extLst>
                <a:ext uri="{FF2B5EF4-FFF2-40B4-BE49-F238E27FC236}">
                  <a16:creationId xmlns:a16="http://schemas.microsoft.com/office/drawing/2014/main" id="{593B660F-75DC-894C-9AA7-F9A3B6D84FB4}"/>
                </a:ext>
              </a:extLst>
            </p:cNvPr>
            <p:cNvSpPr/>
            <p:nvPr/>
          </p:nvSpPr>
          <p:spPr>
            <a:xfrm>
              <a:off x="7636425" y="5574263"/>
              <a:ext cx="152400" cy="114300"/>
            </a:xfrm>
            <a:custGeom>
              <a:avLst/>
              <a:gdLst>
                <a:gd name="connsiteX0" fmla="*/ 0 w 152400"/>
                <a:gd name="connsiteY0" fmla="*/ 0 h 114300"/>
                <a:gd name="connsiteX1" fmla="*/ 152400 w 152400"/>
                <a:gd name="connsiteY1" fmla="*/ 0 h 114300"/>
                <a:gd name="connsiteX2" fmla="*/ 152400 w 152400"/>
                <a:gd name="connsiteY2" fmla="*/ 114300 h 114300"/>
                <a:gd name="connsiteX3" fmla="*/ 0 w 1524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52400" h="114300">
                  <a:moveTo>
                    <a:pt x="0" y="0"/>
                  </a:moveTo>
                  <a:lnTo>
                    <a:pt x="152400" y="0"/>
                  </a:lnTo>
                  <a:lnTo>
                    <a:pt x="152400" y="114300"/>
                  </a:lnTo>
                  <a:lnTo>
                    <a:pt x="0" y="114300"/>
                  </a:lnTo>
                  <a:close/>
                </a:path>
              </a:pathLst>
            </a:custGeom>
            <a:grpFill/>
            <a:ln w="9525" cap="flat">
              <a:noFill/>
              <a:prstDash val="solid"/>
              <a:miter/>
            </a:ln>
          </p:spPr>
          <p:txBody>
            <a:bodyPr rtlCol="0" anchor="ctr"/>
            <a:lstStyle/>
            <a:p>
              <a:endParaRPr lang="it-IT" sz="1013"/>
            </a:p>
          </p:txBody>
        </p:sp>
        <p:sp>
          <p:nvSpPr>
            <p:cNvPr id="314" name="Figura a mano libera 313">
              <a:extLst>
                <a:ext uri="{FF2B5EF4-FFF2-40B4-BE49-F238E27FC236}">
                  <a16:creationId xmlns:a16="http://schemas.microsoft.com/office/drawing/2014/main" id="{20A34BD9-F704-0F41-B860-DFE4D6BDCA67}"/>
                </a:ext>
              </a:extLst>
            </p:cNvPr>
            <p:cNvSpPr/>
            <p:nvPr/>
          </p:nvSpPr>
          <p:spPr>
            <a:xfrm>
              <a:off x="7826925" y="5574263"/>
              <a:ext cx="533400" cy="114300"/>
            </a:xfrm>
            <a:custGeom>
              <a:avLst/>
              <a:gdLst>
                <a:gd name="connsiteX0" fmla="*/ 0 w 533400"/>
                <a:gd name="connsiteY0" fmla="*/ 0 h 114300"/>
                <a:gd name="connsiteX1" fmla="*/ 533400 w 533400"/>
                <a:gd name="connsiteY1" fmla="*/ 0 h 114300"/>
                <a:gd name="connsiteX2" fmla="*/ 533400 w 533400"/>
                <a:gd name="connsiteY2" fmla="*/ 114300 h 114300"/>
                <a:gd name="connsiteX3" fmla="*/ 0 w 5334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533400" h="114300">
                  <a:moveTo>
                    <a:pt x="0" y="0"/>
                  </a:moveTo>
                  <a:lnTo>
                    <a:pt x="533400" y="0"/>
                  </a:lnTo>
                  <a:lnTo>
                    <a:pt x="533400" y="114300"/>
                  </a:lnTo>
                  <a:lnTo>
                    <a:pt x="0" y="114300"/>
                  </a:ln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9692CBB0-64B8-3545-8EBF-35443AB7C2F2}"/>
                </a:ext>
              </a:extLst>
            </p:cNvPr>
            <p:cNvSpPr/>
            <p:nvPr/>
          </p:nvSpPr>
          <p:spPr>
            <a:xfrm>
              <a:off x="7960275" y="5069438"/>
              <a:ext cx="495300" cy="476250"/>
            </a:xfrm>
            <a:custGeom>
              <a:avLst/>
              <a:gdLst>
                <a:gd name="connsiteX0" fmla="*/ 495300 w 495300"/>
                <a:gd name="connsiteY0" fmla="*/ 400050 h 476250"/>
                <a:gd name="connsiteX1" fmla="*/ 495300 w 495300"/>
                <a:gd name="connsiteY1" fmla="*/ 400050 h 476250"/>
                <a:gd name="connsiteX2" fmla="*/ 495300 w 495300"/>
                <a:gd name="connsiteY2" fmla="*/ 400050 h 476250"/>
                <a:gd name="connsiteX3" fmla="*/ 494348 w 495300"/>
                <a:gd name="connsiteY3" fmla="*/ 387668 h 476250"/>
                <a:gd name="connsiteX4" fmla="*/ 494348 w 495300"/>
                <a:gd name="connsiteY4" fmla="*/ 386715 h 476250"/>
                <a:gd name="connsiteX5" fmla="*/ 493395 w 495300"/>
                <a:gd name="connsiteY5" fmla="*/ 377190 h 476250"/>
                <a:gd name="connsiteX6" fmla="*/ 371475 w 495300"/>
                <a:gd name="connsiteY6" fmla="*/ 276225 h 476250"/>
                <a:gd name="connsiteX7" fmla="*/ 342900 w 495300"/>
                <a:gd name="connsiteY7" fmla="*/ 247650 h 476250"/>
                <a:gd name="connsiteX8" fmla="*/ 342900 w 495300"/>
                <a:gd name="connsiteY8" fmla="*/ 247650 h 476250"/>
                <a:gd name="connsiteX9" fmla="*/ 342900 w 495300"/>
                <a:gd name="connsiteY9" fmla="*/ 247650 h 476250"/>
                <a:gd name="connsiteX10" fmla="*/ 342900 w 495300"/>
                <a:gd name="connsiteY10" fmla="*/ 247650 h 476250"/>
                <a:gd name="connsiteX11" fmla="*/ 342900 w 495300"/>
                <a:gd name="connsiteY11" fmla="*/ 238125 h 476250"/>
                <a:gd name="connsiteX12" fmla="*/ 247650 w 495300"/>
                <a:gd name="connsiteY12" fmla="*/ 142875 h 476250"/>
                <a:gd name="connsiteX13" fmla="*/ 219075 w 495300"/>
                <a:gd name="connsiteY13" fmla="*/ 114300 h 476250"/>
                <a:gd name="connsiteX14" fmla="*/ 109538 w 495300"/>
                <a:gd name="connsiteY14" fmla="*/ 0 h 476250"/>
                <a:gd name="connsiteX15" fmla="*/ 0 w 495300"/>
                <a:gd name="connsiteY15" fmla="*/ 114300 h 476250"/>
                <a:gd name="connsiteX16" fmla="*/ 60960 w 495300"/>
                <a:gd name="connsiteY16" fmla="*/ 216218 h 476250"/>
                <a:gd name="connsiteX17" fmla="*/ 58102 w 495300"/>
                <a:gd name="connsiteY17" fmla="*/ 239077 h 476250"/>
                <a:gd name="connsiteX18" fmla="*/ 148590 w 495300"/>
                <a:gd name="connsiteY18" fmla="*/ 333375 h 476250"/>
                <a:gd name="connsiteX19" fmla="*/ 204788 w 495300"/>
                <a:gd name="connsiteY19" fmla="*/ 313373 h 476250"/>
                <a:gd name="connsiteX20" fmla="*/ 286703 w 495300"/>
                <a:gd name="connsiteY20" fmla="*/ 352425 h 476250"/>
                <a:gd name="connsiteX21" fmla="*/ 391478 w 495300"/>
                <a:gd name="connsiteY21" fmla="*/ 352425 h 476250"/>
                <a:gd name="connsiteX22" fmla="*/ 439103 w 495300"/>
                <a:gd name="connsiteY22" fmla="*/ 400050 h 476250"/>
                <a:gd name="connsiteX23" fmla="*/ 439103 w 495300"/>
                <a:gd name="connsiteY23" fmla="*/ 476250 h 476250"/>
                <a:gd name="connsiteX24" fmla="*/ 496253 w 495300"/>
                <a:gd name="connsiteY24" fmla="*/ 476250 h 476250"/>
                <a:gd name="connsiteX25" fmla="*/ 495300 w 495300"/>
                <a:gd name="connsiteY25" fmla="*/ 4000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95300" h="476250">
                  <a:moveTo>
                    <a:pt x="495300" y="400050"/>
                  </a:moveTo>
                  <a:lnTo>
                    <a:pt x="495300" y="400050"/>
                  </a:lnTo>
                  <a:cubicBezTo>
                    <a:pt x="495300" y="400050"/>
                    <a:pt x="495300" y="399098"/>
                    <a:pt x="495300" y="400050"/>
                  </a:cubicBezTo>
                  <a:cubicBezTo>
                    <a:pt x="495300" y="395288"/>
                    <a:pt x="495300" y="391478"/>
                    <a:pt x="494348" y="387668"/>
                  </a:cubicBezTo>
                  <a:cubicBezTo>
                    <a:pt x="494348" y="387668"/>
                    <a:pt x="494348" y="387668"/>
                    <a:pt x="494348" y="386715"/>
                  </a:cubicBezTo>
                  <a:cubicBezTo>
                    <a:pt x="494348" y="383858"/>
                    <a:pt x="493395" y="380048"/>
                    <a:pt x="493395" y="377190"/>
                  </a:cubicBezTo>
                  <a:cubicBezTo>
                    <a:pt x="482917" y="320040"/>
                    <a:pt x="432435" y="276225"/>
                    <a:pt x="371475" y="276225"/>
                  </a:cubicBezTo>
                  <a:cubicBezTo>
                    <a:pt x="355283" y="276225"/>
                    <a:pt x="342900" y="263843"/>
                    <a:pt x="342900" y="247650"/>
                  </a:cubicBezTo>
                  <a:lnTo>
                    <a:pt x="342900" y="247650"/>
                  </a:lnTo>
                  <a:cubicBezTo>
                    <a:pt x="342900" y="247650"/>
                    <a:pt x="342900" y="247650"/>
                    <a:pt x="342900" y="247650"/>
                  </a:cubicBezTo>
                  <a:lnTo>
                    <a:pt x="342900" y="247650"/>
                  </a:lnTo>
                  <a:lnTo>
                    <a:pt x="342900" y="238125"/>
                  </a:lnTo>
                  <a:cubicBezTo>
                    <a:pt x="342900" y="185738"/>
                    <a:pt x="300038" y="142875"/>
                    <a:pt x="247650" y="142875"/>
                  </a:cubicBezTo>
                  <a:cubicBezTo>
                    <a:pt x="231458" y="142875"/>
                    <a:pt x="219075" y="130493"/>
                    <a:pt x="219075" y="114300"/>
                  </a:cubicBezTo>
                  <a:cubicBezTo>
                    <a:pt x="219075" y="51435"/>
                    <a:pt x="170498" y="0"/>
                    <a:pt x="109538" y="0"/>
                  </a:cubicBezTo>
                  <a:cubicBezTo>
                    <a:pt x="48577" y="0"/>
                    <a:pt x="0" y="51435"/>
                    <a:pt x="0" y="114300"/>
                  </a:cubicBezTo>
                  <a:cubicBezTo>
                    <a:pt x="0" y="159068"/>
                    <a:pt x="24765" y="198120"/>
                    <a:pt x="60960" y="216218"/>
                  </a:cubicBezTo>
                  <a:cubicBezTo>
                    <a:pt x="59055" y="223838"/>
                    <a:pt x="58102" y="231458"/>
                    <a:pt x="58102" y="239077"/>
                  </a:cubicBezTo>
                  <a:cubicBezTo>
                    <a:pt x="58102" y="291465"/>
                    <a:pt x="98107" y="333375"/>
                    <a:pt x="148590" y="333375"/>
                  </a:cubicBezTo>
                  <a:cubicBezTo>
                    <a:pt x="169545" y="333375"/>
                    <a:pt x="189548" y="325755"/>
                    <a:pt x="204788" y="313373"/>
                  </a:cubicBezTo>
                  <a:cubicBezTo>
                    <a:pt x="223838" y="337185"/>
                    <a:pt x="253365" y="352425"/>
                    <a:pt x="286703" y="352425"/>
                  </a:cubicBezTo>
                  <a:lnTo>
                    <a:pt x="391478" y="352425"/>
                  </a:lnTo>
                  <a:cubicBezTo>
                    <a:pt x="418148" y="352425"/>
                    <a:pt x="439103" y="373380"/>
                    <a:pt x="439103" y="400050"/>
                  </a:cubicBezTo>
                  <a:lnTo>
                    <a:pt x="439103" y="476250"/>
                  </a:lnTo>
                  <a:lnTo>
                    <a:pt x="496253" y="476250"/>
                  </a:lnTo>
                  <a:lnTo>
                    <a:pt x="495300" y="400050"/>
                  </a:ln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F9BBC26A-BF0A-E648-A837-6F37483DC7EF}"/>
                </a:ext>
              </a:extLst>
            </p:cNvPr>
            <p:cNvSpPr/>
            <p:nvPr/>
          </p:nvSpPr>
          <p:spPr>
            <a:xfrm>
              <a:off x="8398425" y="5574263"/>
              <a:ext cx="57150" cy="114300"/>
            </a:xfrm>
            <a:custGeom>
              <a:avLst/>
              <a:gdLst>
                <a:gd name="connsiteX0" fmla="*/ 0 w 57150"/>
                <a:gd name="connsiteY0" fmla="*/ 0 h 114300"/>
                <a:gd name="connsiteX1" fmla="*/ 57150 w 57150"/>
                <a:gd name="connsiteY1" fmla="*/ 0 h 114300"/>
                <a:gd name="connsiteX2" fmla="*/ 57150 w 57150"/>
                <a:gd name="connsiteY2" fmla="*/ 114300 h 114300"/>
                <a:gd name="connsiteX3" fmla="*/ 0 w 5715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57150" h="114300">
                  <a:moveTo>
                    <a:pt x="0" y="0"/>
                  </a:moveTo>
                  <a:lnTo>
                    <a:pt x="57150" y="0"/>
                  </a:lnTo>
                  <a:lnTo>
                    <a:pt x="57150" y="114300"/>
                  </a:lnTo>
                  <a:lnTo>
                    <a:pt x="0" y="114300"/>
                  </a:lnTo>
                  <a:close/>
                </a:path>
              </a:pathLst>
            </a:custGeom>
            <a:grpFill/>
            <a:ln w="9525" cap="flat">
              <a:noFill/>
              <a:prstDash val="solid"/>
              <a:miter/>
            </a:ln>
          </p:spPr>
          <p:txBody>
            <a:bodyPr rtlCol="0" anchor="ctr"/>
            <a:lstStyle/>
            <a:p>
              <a:endParaRPr lang="it-IT" sz="1013"/>
            </a:p>
          </p:txBody>
        </p:sp>
      </p:grpSp>
      <p:grpSp>
        <p:nvGrpSpPr>
          <p:cNvPr id="317" name="Elemento grafico 241" descr="Radioattivo">
            <a:extLst>
              <a:ext uri="{FF2B5EF4-FFF2-40B4-BE49-F238E27FC236}">
                <a16:creationId xmlns:a16="http://schemas.microsoft.com/office/drawing/2014/main" id="{4FDD4C28-73C6-3946-83FC-5068D94363DE}"/>
              </a:ext>
            </a:extLst>
          </p:cNvPr>
          <p:cNvGrpSpPr/>
          <p:nvPr/>
        </p:nvGrpSpPr>
        <p:grpSpPr>
          <a:xfrm>
            <a:off x="6416014" y="1510566"/>
            <a:ext cx="264406" cy="264406"/>
            <a:chOff x="7738800" y="5071800"/>
            <a:chExt cx="914400" cy="914400"/>
          </a:xfrm>
          <a:solidFill>
            <a:schemeClr val="accent3"/>
          </a:solidFill>
        </p:grpSpPr>
        <p:sp>
          <p:nvSpPr>
            <p:cNvPr id="318" name="Figura a mano libera 317">
              <a:extLst>
                <a:ext uri="{FF2B5EF4-FFF2-40B4-BE49-F238E27FC236}">
                  <a16:creationId xmlns:a16="http://schemas.microsoft.com/office/drawing/2014/main" id="{028B2E72-E66A-334C-8034-05B5CA9E524E}"/>
                </a:ext>
              </a:extLst>
            </p:cNvPr>
            <p:cNvSpPr/>
            <p:nvPr/>
          </p:nvSpPr>
          <p:spPr>
            <a:xfrm>
              <a:off x="7834050" y="5190863"/>
              <a:ext cx="304800" cy="304800"/>
            </a:xfrm>
            <a:custGeom>
              <a:avLst/>
              <a:gdLst>
                <a:gd name="connsiteX0" fmla="*/ 309563 w 304800"/>
                <a:gd name="connsiteY0" fmla="*/ 222885 h 304800"/>
                <a:gd name="connsiteX1" fmla="*/ 181928 w 304800"/>
                <a:gd name="connsiteY1" fmla="*/ 0 h 304800"/>
                <a:gd name="connsiteX2" fmla="*/ 0 w 304800"/>
                <a:gd name="connsiteY2" fmla="*/ 313373 h 304800"/>
                <a:gd name="connsiteX3" fmla="*/ 257175 w 304800"/>
                <a:gd name="connsiteY3" fmla="*/ 313373 h 304800"/>
                <a:gd name="connsiteX4" fmla="*/ 309563 w 304800"/>
                <a:gd name="connsiteY4" fmla="*/ 222885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9563" y="222885"/>
                  </a:moveTo>
                  <a:lnTo>
                    <a:pt x="181928" y="0"/>
                  </a:lnTo>
                  <a:cubicBezTo>
                    <a:pt x="73343" y="62865"/>
                    <a:pt x="0" y="180023"/>
                    <a:pt x="0" y="313373"/>
                  </a:cubicBezTo>
                  <a:lnTo>
                    <a:pt x="257175" y="313373"/>
                  </a:lnTo>
                  <a:cubicBezTo>
                    <a:pt x="257175" y="275273"/>
                    <a:pt x="278130" y="240983"/>
                    <a:pt x="309563" y="222885"/>
                  </a:cubicBezTo>
                  <a:close/>
                </a:path>
              </a:pathLst>
            </a:custGeom>
            <a:grpFill/>
            <a:ln w="9525" cap="flat">
              <a:noFill/>
              <a:prstDash val="solid"/>
              <a:miter/>
            </a:ln>
          </p:spPr>
          <p:txBody>
            <a:bodyPr rtlCol="0" anchor="ctr"/>
            <a:lstStyle/>
            <a:p>
              <a:endParaRPr lang="it-IT" sz="1013"/>
            </a:p>
          </p:txBody>
        </p:sp>
        <p:sp>
          <p:nvSpPr>
            <p:cNvPr id="319" name="Figura a mano libera 318">
              <a:extLst>
                <a:ext uri="{FF2B5EF4-FFF2-40B4-BE49-F238E27FC236}">
                  <a16:creationId xmlns:a16="http://schemas.microsoft.com/office/drawing/2014/main" id="{C46130DC-47E6-694B-81E8-CBE5A4B720ED}"/>
                </a:ext>
              </a:extLst>
            </p:cNvPr>
            <p:cNvSpPr/>
            <p:nvPr/>
          </p:nvSpPr>
          <p:spPr>
            <a:xfrm>
              <a:off x="8248388" y="5190863"/>
              <a:ext cx="304800" cy="304800"/>
            </a:xfrm>
            <a:custGeom>
              <a:avLst/>
              <a:gdLst>
                <a:gd name="connsiteX0" fmla="*/ 52388 w 304800"/>
                <a:gd name="connsiteY0" fmla="*/ 313373 h 304800"/>
                <a:gd name="connsiteX1" fmla="*/ 309563 w 304800"/>
                <a:gd name="connsiteY1" fmla="*/ 313373 h 304800"/>
                <a:gd name="connsiteX2" fmla="*/ 127635 w 304800"/>
                <a:gd name="connsiteY2" fmla="*/ 0 h 304800"/>
                <a:gd name="connsiteX3" fmla="*/ 0 w 304800"/>
                <a:gd name="connsiteY3" fmla="*/ 222885 h 304800"/>
                <a:gd name="connsiteX4" fmla="*/ 52388 w 304800"/>
                <a:gd name="connsiteY4" fmla="*/ 313373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52388" y="313373"/>
                  </a:moveTo>
                  <a:lnTo>
                    <a:pt x="309563" y="313373"/>
                  </a:lnTo>
                  <a:cubicBezTo>
                    <a:pt x="309563" y="180023"/>
                    <a:pt x="236220" y="62865"/>
                    <a:pt x="127635" y="0"/>
                  </a:cubicBezTo>
                  <a:lnTo>
                    <a:pt x="0" y="222885"/>
                  </a:lnTo>
                  <a:cubicBezTo>
                    <a:pt x="31432" y="240983"/>
                    <a:pt x="52388" y="275273"/>
                    <a:pt x="52388" y="313373"/>
                  </a:cubicBezTo>
                  <a:close/>
                </a:path>
              </a:pathLst>
            </a:custGeom>
            <a:grpFill/>
            <a:ln w="9525" cap="flat">
              <a:noFill/>
              <a:prstDash val="solid"/>
              <a:miter/>
            </a:ln>
          </p:spPr>
          <p:txBody>
            <a:bodyPr rtlCol="0" anchor="ctr"/>
            <a:lstStyle/>
            <a:p>
              <a:endParaRPr lang="it-IT" sz="1013"/>
            </a:p>
          </p:txBody>
        </p:sp>
        <p:sp>
          <p:nvSpPr>
            <p:cNvPr id="320" name="Figura a mano libera 319">
              <a:extLst>
                <a:ext uri="{FF2B5EF4-FFF2-40B4-BE49-F238E27FC236}">
                  <a16:creationId xmlns:a16="http://schemas.microsoft.com/office/drawing/2014/main" id="{B4F7966D-5340-EC4D-BA87-A2997EB8EA81}"/>
                </a:ext>
              </a:extLst>
            </p:cNvPr>
            <p:cNvSpPr/>
            <p:nvPr/>
          </p:nvSpPr>
          <p:spPr>
            <a:xfrm>
              <a:off x="8015978" y="5594723"/>
              <a:ext cx="352425" cy="266700"/>
            </a:xfrm>
            <a:custGeom>
              <a:avLst/>
              <a:gdLst>
                <a:gd name="connsiteX0" fmla="*/ 180023 w 352425"/>
                <a:gd name="connsiteY0" fmla="*/ 14288 h 266700"/>
                <a:gd name="connsiteX1" fmla="*/ 127635 w 352425"/>
                <a:gd name="connsiteY1" fmla="*/ 0 h 266700"/>
                <a:gd name="connsiteX2" fmla="*/ 0 w 352425"/>
                <a:gd name="connsiteY2" fmla="*/ 223838 h 266700"/>
                <a:gd name="connsiteX3" fmla="*/ 180023 w 352425"/>
                <a:gd name="connsiteY3" fmla="*/ 272415 h 266700"/>
                <a:gd name="connsiteX4" fmla="*/ 360045 w 352425"/>
                <a:gd name="connsiteY4" fmla="*/ 223838 h 266700"/>
                <a:gd name="connsiteX5" fmla="*/ 232410 w 352425"/>
                <a:gd name="connsiteY5" fmla="*/ 952 h 266700"/>
                <a:gd name="connsiteX6" fmla="*/ 180023 w 352425"/>
                <a:gd name="connsiteY6" fmla="*/ 14288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266700">
                  <a:moveTo>
                    <a:pt x="180023" y="14288"/>
                  </a:moveTo>
                  <a:cubicBezTo>
                    <a:pt x="160973" y="14288"/>
                    <a:pt x="142875" y="9525"/>
                    <a:pt x="127635" y="0"/>
                  </a:cubicBezTo>
                  <a:lnTo>
                    <a:pt x="0" y="223838"/>
                  </a:lnTo>
                  <a:cubicBezTo>
                    <a:pt x="53340" y="254317"/>
                    <a:pt x="114300" y="272415"/>
                    <a:pt x="180023" y="272415"/>
                  </a:cubicBezTo>
                  <a:cubicBezTo>
                    <a:pt x="245745" y="272415"/>
                    <a:pt x="307658" y="255270"/>
                    <a:pt x="360045" y="223838"/>
                  </a:cubicBezTo>
                  <a:lnTo>
                    <a:pt x="232410" y="952"/>
                  </a:lnTo>
                  <a:cubicBezTo>
                    <a:pt x="217170" y="9525"/>
                    <a:pt x="199073" y="14288"/>
                    <a:pt x="180023" y="14288"/>
                  </a:cubicBezTo>
                  <a:close/>
                </a:path>
              </a:pathLst>
            </a:custGeom>
            <a:grpFill/>
            <a:ln w="9525" cap="flat">
              <a:noFill/>
              <a:prstDash val="solid"/>
              <a:miter/>
            </a:ln>
          </p:spPr>
          <p:txBody>
            <a:bodyPr rtlCol="0" anchor="ctr"/>
            <a:lstStyle/>
            <a:p>
              <a:endParaRPr lang="it-IT" sz="1013"/>
            </a:p>
          </p:txBody>
        </p:sp>
        <p:sp>
          <p:nvSpPr>
            <p:cNvPr id="321" name="Figura a mano libera 320">
              <a:extLst>
                <a:ext uri="{FF2B5EF4-FFF2-40B4-BE49-F238E27FC236}">
                  <a16:creationId xmlns:a16="http://schemas.microsoft.com/office/drawing/2014/main" id="{83A5FE7E-D092-074B-BBB6-6FBC6AC22B82}"/>
                </a:ext>
              </a:extLst>
            </p:cNvPr>
            <p:cNvSpPr/>
            <p:nvPr/>
          </p:nvSpPr>
          <p:spPr>
            <a:xfrm>
              <a:off x="8129325" y="543756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sp>
        <p:nvSpPr>
          <p:cNvPr id="322" name="Elemento grafico 243" descr="Fuoco">
            <a:extLst>
              <a:ext uri="{FF2B5EF4-FFF2-40B4-BE49-F238E27FC236}">
                <a16:creationId xmlns:a16="http://schemas.microsoft.com/office/drawing/2014/main" id="{7BDBE816-A0A5-7743-B81D-56EDBD05D6B2}"/>
              </a:ext>
            </a:extLst>
          </p:cNvPr>
          <p:cNvSpPr/>
          <p:nvPr/>
        </p:nvSpPr>
        <p:spPr>
          <a:xfrm>
            <a:off x="6909190" y="1524336"/>
            <a:ext cx="159746" cy="236864"/>
          </a:xfrm>
          <a:custGeom>
            <a:avLst/>
            <a:gdLst>
              <a:gd name="connsiteX0" fmla="*/ 527201 w 552450"/>
              <a:gd name="connsiteY0" fmla="*/ 421958 h 819150"/>
              <a:gd name="connsiteX1" fmla="*/ 402424 w 552450"/>
              <a:gd name="connsiteY1" fmla="*/ 531495 h 819150"/>
              <a:gd name="connsiteX2" fmla="*/ 361466 w 552450"/>
              <a:gd name="connsiteY2" fmla="*/ 382905 h 819150"/>
              <a:gd name="connsiteX3" fmla="*/ 232879 w 552450"/>
              <a:gd name="connsiteY3" fmla="*/ 0 h 819150"/>
              <a:gd name="connsiteX4" fmla="*/ 134771 w 552450"/>
              <a:gd name="connsiteY4" fmla="*/ 302895 h 819150"/>
              <a:gd name="connsiteX5" fmla="*/ 20471 w 552450"/>
              <a:gd name="connsiteY5" fmla="*/ 436245 h 819150"/>
              <a:gd name="connsiteX6" fmla="*/ 113816 w 552450"/>
              <a:gd name="connsiteY6" fmla="*/ 764858 h 819150"/>
              <a:gd name="connsiteX7" fmla="*/ 170966 w 552450"/>
              <a:gd name="connsiteY7" fmla="*/ 460058 h 819150"/>
              <a:gd name="connsiteX8" fmla="*/ 209066 w 552450"/>
              <a:gd name="connsiteY8" fmla="*/ 669608 h 819150"/>
              <a:gd name="connsiteX9" fmla="*/ 278599 w 552450"/>
              <a:gd name="connsiteY9" fmla="*/ 819150 h 819150"/>
              <a:gd name="connsiteX10" fmla="*/ 535774 w 552450"/>
              <a:gd name="connsiteY10" fmla="*/ 645795 h 819150"/>
              <a:gd name="connsiteX11" fmla="*/ 527201 w 552450"/>
              <a:gd name="connsiteY11" fmla="*/ 421958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450" h="819150">
                <a:moveTo>
                  <a:pt x="527201" y="421958"/>
                </a:moveTo>
                <a:cubicBezTo>
                  <a:pt x="544346" y="491490"/>
                  <a:pt x="472908" y="560070"/>
                  <a:pt x="402424" y="531495"/>
                </a:cubicBezTo>
                <a:cubicBezTo>
                  <a:pt x="343369" y="510540"/>
                  <a:pt x="320509" y="441960"/>
                  <a:pt x="361466" y="382905"/>
                </a:cubicBezTo>
                <a:cubicBezTo>
                  <a:pt x="453858" y="260033"/>
                  <a:pt x="386231" y="66675"/>
                  <a:pt x="232879" y="0"/>
                </a:cubicBezTo>
                <a:cubicBezTo>
                  <a:pt x="302411" y="131445"/>
                  <a:pt x="195731" y="252413"/>
                  <a:pt x="134771" y="302895"/>
                </a:cubicBezTo>
                <a:cubicBezTo>
                  <a:pt x="73811" y="353378"/>
                  <a:pt x="32854" y="405765"/>
                  <a:pt x="20471" y="436245"/>
                </a:cubicBezTo>
                <a:cubicBezTo>
                  <a:pt x="-41442" y="586740"/>
                  <a:pt x="50951" y="730568"/>
                  <a:pt x="113816" y="764858"/>
                </a:cubicBezTo>
                <a:cubicBezTo>
                  <a:pt x="85241" y="700088"/>
                  <a:pt x="58571" y="576263"/>
                  <a:pt x="170966" y="460058"/>
                </a:cubicBezTo>
                <a:cubicBezTo>
                  <a:pt x="170966" y="460058"/>
                  <a:pt x="138581" y="583883"/>
                  <a:pt x="209066" y="669608"/>
                </a:cubicBezTo>
                <a:cubicBezTo>
                  <a:pt x="279551" y="755333"/>
                  <a:pt x="278599" y="819150"/>
                  <a:pt x="278599" y="819150"/>
                </a:cubicBezTo>
                <a:cubicBezTo>
                  <a:pt x="388136" y="819150"/>
                  <a:pt x="491958" y="753428"/>
                  <a:pt x="535774" y="645795"/>
                </a:cubicBezTo>
                <a:cubicBezTo>
                  <a:pt x="569111" y="581978"/>
                  <a:pt x="571969" y="481013"/>
                  <a:pt x="527201" y="421958"/>
                </a:cubicBezTo>
              </a:path>
            </a:pathLst>
          </a:custGeom>
          <a:solidFill>
            <a:schemeClr val="accent3"/>
          </a:solidFill>
          <a:ln w="9525" cap="flat">
            <a:noFill/>
            <a:prstDash val="solid"/>
            <a:miter/>
          </a:ln>
        </p:spPr>
        <p:txBody>
          <a:bodyPr rtlCol="0" anchor="ctr"/>
          <a:lstStyle/>
          <a:p>
            <a:endParaRPr lang="it-IT" sz="1013"/>
          </a:p>
        </p:txBody>
      </p:sp>
      <p:sp>
        <p:nvSpPr>
          <p:cNvPr id="323" name="Elemento grafico 245" descr="Infinito">
            <a:extLst>
              <a:ext uri="{FF2B5EF4-FFF2-40B4-BE49-F238E27FC236}">
                <a16:creationId xmlns:a16="http://schemas.microsoft.com/office/drawing/2014/main" id="{E0ACADF7-8D16-9F42-801C-D4253A7B01D9}"/>
              </a:ext>
            </a:extLst>
          </p:cNvPr>
          <p:cNvSpPr/>
          <p:nvPr/>
        </p:nvSpPr>
        <p:spPr>
          <a:xfrm>
            <a:off x="7297705" y="1590439"/>
            <a:ext cx="231355" cy="104660"/>
          </a:xfrm>
          <a:custGeom>
            <a:avLst/>
            <a:gdLst>
              <a:gd name="connsiteX0" fmla="*/ 621125 w 800100"/>
              <a:gd name="connsiteY0" fmla="*/ 0 h 361950"/>
              <a:gd name="connsiteX1" fmla="*/ 403289 w 800100"/>
              <a:gd name="connsiteY1" fmla="*/ 132779 h 361950"/>
              <a:gd name="connsiteX2" fmla="*/ 185452 w 800100"/>
              <a:gd name="connsiteY2" fmla="*/ 0 h 361950"/>
              <a:gd name="connsiteX3" fmla="*/ 0 w 800100"/>
              <a:gd name="connsiteY3" fmla="*/ 185452 h 361950"/>
              <a:gd name="connsiteX4" fmla="*/ 185452 w 800100"/>
              <a:gd name="connsiteY4" fmla="*/ 370904 h 361950"/>
              <a:gd name="connsiteX5" fmla="*/ 403289 w 800100"/>
              <a:gd name="connsiteY5" fmla="*/ 236791 h 361950"/>
              <a:gd name="connsiteX6" fmla="*/ 621125 w 800100"/>
              <a:gd name="connsiteY6" fmla="*/ 370904 h 361950"/>
              <a:gd name="connsiteX7" fmla="*/ 806577 w 800100"/>
              <a:gd name="connsiteY7" fmla="*/ 185452 h 361950"/>
              <a:gd name="connsiteX8" fmla="*/ 621125 w 800100"/>
              <a:gd name="connsiteY8" fmla="*/ 0 h 361950"/>
              <a:gd name="connsiteX9" fmla="*/ 346139 w 800100"/>
              <a:gd name="connsiteY9" fmla="*/ 186976 h 361950"/>
              <a:gd name="connsiteX10" fmla="*/ 185452 w 800100"/>
              <a:gd name="connsiteY10" fmla="*/ 294704 h 361950"/>
              <a:gd name="connsiteX11" fmla="*/ 76200 w 800100"/>
              <a:gd name="connsiteY11" fmla="*/ 185452 h 361950"/>
              <a:gd name="connsiteX12" fmla="*/ 185452 w 800100"/>
              <a:gd name="connsiteY12" fmla="*/ 76200 h 361950"/>
              <a:gd name="connsiteX13" fmla="*/ 345758 w 800100"/>
              <a:gd name="connsiteY13" fmla="*/ 182689 h 361950"/>
              <a:gd name="connsiteX14" fmla="*/ 347472 w 800100"/>
              <a:gd name="connsiteY14" fmla="*/ 184785 h 361950"/>
              <a:gd name="connsiteX15" fmla="*/ 621125 w 800100"/>
              <a:gd name="connsiteY15" fmla="*/ 294704 h 361950"/>
              <a:gd name="connsiteX16" fmla="*/ 461010 w 800100"/>
              <a:gd name="connsiteY16" fmla="*/ 186976 h 361950"/>
              <a:gd name="connsiteX17" fmla="*/ 459105 w 800100"/>
              <a:gd name="connsiteY17" fmla="*/ 184785 h 361950"/>
              <a:gd name="connsiteX18" fmla="*/ 460820 w 800100"/>
              <a:gd name="connsiteY18" fmla="*/ 182689 h 361950"/>
              <a:gd name="connsiteX19" fmla="*/ 621125 w 800100"/>
              <a:gd name="connsiteY19" fmla="*/ 76200 h 361950"/>
              <a:gd name="connsiteX20" fmla="*/ 730377 w 800100"/>
              <a:gd name="connsiteY20" fmla="*/ 185452 h 361950"/>
              <a:gd name="connsiteX21" fmla="*/ 621125 w 800100"/>
              <a:gd name="connsiteY21" fmla="*/ 29470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0100" h="361950">
                <a:moveTo>
                  <a:pt x="621125" y="0"/>
                </a:moveTo>
                <a:cubicBezTo>
                  <a:pt x="529019" y="0"/>
                  <a:pt x="461677" y="65437"/>
                  <a:pt x="403289" y="132779"/>
                </a:cubicBezTo>
                <a:cubicBezTo>
                  <a:pt x="344900" y="65437"/>
                  <a:pt x="277559" y="0"/>
                  <a:pt x="185452" y="0"/>
                </a:cubicBezTo>
                <a:cubicBezTo>
                  <a:pt x="83029" y="0"/>
                  <a:pt x="0" y="83029"/>
                  <a:pt x="0" y="185452"/>
                </a:cubicBezTo>
                <a:cubicBezTo>
                  <a:pt x="0" y="287874"/>
                  <a:pt x="83029" y="370904"/>
                  <a:pt x="185452" y="370904"/>
                </a:cubicBezTo>
                <a:cubicBezTo>
                  <a:pt x="277273" y="370904"/>
                  <a:pt x="342329" y="307277"/>
                  <a:pt x="403289" y="236791"/>
                </a:cubicBezTo>
                <a:cubicBezTo>
                  <a:pt x="463677" y="306800"/>
                  <a:pt x="529019" y="370904"/>
                  <a:pt x="621125" y="370904"/>
                </a:cubicBezTo>
                <a:cubicBezTo>
                  <a:pt x="723548" y="370904"/>
                  <a:pt x="806577" y="287874"/>
                  <a:pt x="806577" y="185452"/>
                </a:cubicBezTo>
                <a:cubicBezTo>
                  <a:pt x="806577" y="83029"/>
                  <a:pt x="723548" y="0"/>
                  <a:pt x="621125" y="0"/>
                </a:cubicBezTo>
                <a:close/>
                <a:moveTo>
                  <a:pt x="346139" y="186976"/>
                </a:moveTo>
                <a:cubicBezTo>
                  <a:pt x="286607" y="255175"/>
                  <a:pt x="241364" y="294704"/>
                  <a:pt x="185452" y="294704"/>
                </a:cubicBezTo>
                <a:cubicBezTo>
                  <a:pt x="125114" y="294704"/>
                  <a:pt x="76200" y="245790"/>
                  <a:pt x="76200" y="185452"/>
                </a:cubicBezTo>
                <a:cubicBezTo>
                  <a:pt x="76200" y="125114"/>
                  <a:pt x="125114" y="76200"/>
                  <a:pt x="185452" y="76200"/>
                </a:cubicBezTo>
                <a:cubicBezTo>
                  <a:pt x="241840" y="76200"/>
                  <a:pt x="290227" y="118777"/>
                  <a:pt x="345758" y="182689"/>
                </a:cubicBezTo>
                <a:lnTo>
                  <a:pt x="347472" y="184785"/>
                </a:lnTo>
                <a:close/>
                <a:moveTo>
                  <a:pt x="621125" y="294704"/>
                </a:moveTo>
                <a:cubicBezTo>
                  <a:pt x="565118" y="294704"/>
                  <a:pt x="518351" y="253460"/>
                  <a:pt x="461010" y="186976"/>
                </a:cubicBezTo>
                <a:lnTo>
                  <a:pt x="459105" y="184785"/>
                </a:lnTo>
                <a:lnTo>
                  <a:pt x="460820" y="182689"/>
                </a:lnTo>
                <a:cubicBezTo>
                  <a:pt x="516255" y="118777"/>
                  <a:pt x="565214" y="76200"/>
                  <a:pt x="621125" y="76200"/>
                </a:cubicBezTo>
                <a:cubicBezTo>
                  <a:pt x="681463" y="76200"/>
                  <a:pt x="730377" y="125114"/>
                  <a:pt x="730377" y="185452"/>
                </a:cubicBezTo>
                <a:cubicBezTo>
                  <a:pt x="730377" y="245790"/>
                  <a:pt x="681463" y="294704"/>
                  <a:pt x="621125" y="294704"/>
                </a:cubicBezTo>
                <a:close/>
              </a:path>
            </a:pathLst>
          </a:custGeom>
          <a:solidFill>
            <a:schemeClr val="accent3"/>
          </a:solidFill>
          <a:ln w="9525" cap="flat">
            <a:noFill/>
            <a:prstDash val="solid"/>
            <a:miter/>
          </a:ln>
        </p:spPr>
        <p:txBody>
          <a:bodyPr rtlCol="0" anchor="ctr"/>
          <a:lstStyle/>
          <a:p>
            <a:endParaRPr lang="it-IT" sz="1013"/>
          </a:p>
        </p:txBody>
      </p:sp>
      <p:sp>
        <p:nvSpPr>
          <p:cNvPr id="324" name="Elemento grafico 247" descr="Fulmine">
            <a:extLst>
              <a:ext uri="{FF2B5EF4-FFF2-40B4-BE49-F238E27FC236}">
                <a16:creationId xmlns:a16="http://schemas.microsoft.com/office/drawing/2014/main" id="{268DA246-9B06-F349-9975-7C90B57EBE99}"/>
              </a:ext>
            </a:extLst>
          </p:cNvPr>
          <p:cNvSpPr/>
          <p:nvPr/>
        </p:nvSpPr>
        <p:spPr>
          <a:xfrm>
            <a:off x="7757829" y="1531222"/>
            <a:ext cx="110170" cy="223092"/>
          </a:xfrm>
          <a:custGeom>
            <a:avLst/>
            <a:gdLst>
              <a:gd name="connsiteX0" fmla="*/ 57150 w 381000"/>
              <a:gd name="connsiteY0" fmla="*/ 778764 h 771525"/>
              <a:gd name="connsiteX1" fmla="*/ 161925 w 381000"/>
              <a:gd name="connsiteY1" fmla="*/ 426339 h 771525"/>
              <a:gd name="connsiteX2" fmla="*/ 0 w 381000"/>
              <a:gd name="connsiteY2" fmla="*/ 426339 h 771525"/>
              <a:gd name="connsiteX3" fmla="*/ 80200 w 381000"/>
              <a:gd name="connsiteY3" fmla="*/ 0 h 771525"/>
              <a:gd name="connsiteX4" fmla="*/ 319850 w 381000"/>
              <a:gd name="connsiteY4" fmla="*/ 0 h 771525"/>
              <a:gd name="connsiteX5" fmla="*/ 219075 w 381000"/>
              <a:gd name="connsiteY5" fmla="*/ 312039 h 771525"/>
              <a:gd name="connsiteX6" fmla="*/ 381000 w 381000"/>
              <a:gd name="connsiteY6" fmla="*/ 312039 h 771525"/>
              <a:gd name="connsiteX7" fmla="*/ 57150 w 381000"/>
              <a:gd name="connsiteY7" fmla="*/ 77876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71525">
                <a:moveTo>
                  <a:pt x="57150" y="778764"/>
                </a:moveTo>
                <a:lnTo>
                  <a:pt x="161925" y="426339"/>
                </a:lnTo>
                <a:lnTo>
                  <a:pt x="0" y="426339"/>
                </a:lnTo>
                <a:lnTo>
                  <a:pt x="80200" y="0"/>
                </a:lnTo>
                <a:lnTo>
                  <a:pt x="319850" y="0"/>
                </a:lnTo>
                <a:lnTo>
                  <a:pt x="219075" y="312039"/>
                </a:lnTo>
                <a:lnTo>
                  <a:pt x="381000" y="312039"/>
                </a:lnTo>
                <a:lnTo>
                  <a:pt x="57150" y="778764"/>
                </a:lnTo>
                <a:close/>
              </a:path>
            </a:pathLst>
          </a:custGeom>
          <a:solidFill>
            <a:schemeClr val="accent3"/>
          </a:solidFill>
          <a:ln w="9525" cap="flat">
            <a:noFill/>
            <a:prstDash val="solid"/>
            <a:miter/>
          </a:ln>
        </p:spPr>
        <p:txBody>
          <a:bodyPr rtlCol="0" anchor="ctr"/>
          <a:lstStyle/>
          <a:p>
            <a:endParaRPr lang="it-IT" sz="1013"/>
          </a:p>
        </p:txBody>
      </p:sp>
      <p:grpSp>
        <p:nvGrpSpPr>
          <p:cNvPr id="325" name="Elemento grafico 249" descr="Punto interrogativo">
            <a:extLst>
              <a:ext uri="{FF2B5EF4-FFF2-40B4-BE49-F238E27FC236}">
                <a16:creationId xmlns:a16="http://schemas.microsoft.com/office/drawing/2014/main" id="{63481341-BE59-874E-9CB7-EEA592D746E0}"/>
              </a:ext>
            </a:extLst>
          </p:cNvPr>
          <p:cNvGrpSpPr/>
          <p:nvPr/>
        </p:nvGrpSpPr>
        <p:grpSpPr>
          <a:xfrm>
            <a:off x="8096769" y="1510566"/>
            <a:ext cx="264406" cy="264406"/>
            <a:chOff x="8338800" y="5671800"/>
            <a:chExt cx="914400" cy="914400"/>
          </a:xfrm>
          <a:solidFill>
            <a:schemeClr val="accent3"/>
          </a:solidFill>
        </p:grpSpPr>
        <p:sp>
          <p:nvSpPr>
            <p:cNvPr id="326" name="Figura a mano libera 325">
              <a:extLst>
                <a:ext uri="{FF2B5EF4-FFF2-40B4-BE49-F238E27FC236}">
                  <a16:creationId xmlns:a16="http://schemas.microsoft.com/office/drawing/2014/main" id="{093A5BD7-A723-1D45-B282-A2DA0568E4B4}"/>
                </a:ext>
              </a:extLst>
            </p:cNvPr>
            <p:cNvSpPr/>
            <p:nvPr/>
          </p:nvSpPr>
          <p:spPr>
            <a:xfrm>
              <a:off x="8732945" y="6355886"/>
              <a:ext cx="123825" cy="123825"/>
            </a:xfrm>
            <a:custGeom>
              <a:avLst/>
              <a:gdLst>
                <a:gd name="connsiteX0" fmla="*/ 126111 w 123825"/>
                <a:gd name="connsiteY0" fmla="*/ 63056 h 123825"/>
                <a:gd name="connsiteX1" fmla="*/ 63056 w 123825"/>
                <a:gd name="connsiteY1" fmla="*/ 126111 h 123825"/>
                <a:gd name="connsiteX2" fmla="*/ 0 w 123825"/>
                <a:gd name="connsiteY2" fmla="*/ 63056 h 123825"/>
                <a:gd name="connsiteX3" fmla="*/ 63056 w 123825"/>
                <a:gd name="connsiteY3" fmla="*/ 0 h 123825"/>
                <a:gd name="connsiteX4" fmla="*/ 126111 w 123825"/>
                <a:gd name="connsiteY4" fmla="*/ 6305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6111" y="63056"/>
                  </a:moveTo>
                  <a:cubicBezTo>
                    <a:pt x="126111" y="97880"/>
                    <a:pt x="97880" y="126111"/>
                    <a:pt x="63056" y="126111"/>
                  </a:cubicBezTo>
                  <a:cubicBezTo>
                    <a:pt x="28231" y="126111"/>
                    <a:pt x="0" y="97880"/>
                    <a:pt x="0" y="63056"/>
                  </a:cubicBezTo>
                  <a:cubicBezTo>
                    <a:pt x="0" y="28231"/>
                    <a:pt x="28231" y="0"/>
                    <a:pt x="63056" y="0"/>
                  </a:cubicBezTo>
                  <a:cubicBezTo>
                    <a:pt x="97880" y="0"/>
                    <a:pt x="126111" y="28231"/>
                    <a:pt x="126111" y="63056"/>
                  </a:cubicBezTo>
                  <a:close/>
                </a:path>
              </a:pathLst>
            </a:custGeom>
            <a:grpFill/>
            <a:ln w="9525" cap="flat">
              <a:noFill/>
              <a:prstDash val="solid"/>
              <a:miter/>
            </a:ln>
          </p:spPr>
          <p:txBody>
            <a:bodyPr rtlCol="0" anchor="ctr"/>
            <a:lstStyle/>
            <a:p>
              <a:endParaRPr lang="it-IT" sz="1013"/>
            </a:p>
          </p:txBody>
        </p:sp>
        <p:sp>
          <p:nvSpPr>
            <p:cNvPr id="327" name="Figura a mano libera 326">
              <a:extLst>
                <a:ext uri="{FF2B5EF4-FFF2-40B4-BE49-F238E27FC236}">
                  <a16:creationId xmlns:a16="http://schemas.microsoft.com/office/drawing/2014/main" id="{5EE2879A-096F-114B-A13F-5426D97CF183}"/>
                </a:ext>
              </a:extLst>
            </p:cNvPr>
            <p:cNvSpPr/>
            <p:nvPr/>
          </p:nvSpPr>
          <p:spPr>
            <a:xfrm>
              <a:off x="8581688" y="5775991"/>
              <a:ext cx="428625" cy="533400"/>
            </a:xfrm>
            <a:custGeom>
              <a:avLst/>
              <a:gdLst>
                <a:gd name="connsiteX0" fmla="*/ 252413 w 428625"/>
                <a:gd name="connsiteY0" fmla="*/ 413493 h 533400"/>
                <a:gd name="connsiteX1" fmla="*/ 252413 w 428625"/>
                <a:gd name="connsiteY1" fmla="*/ 533984 h 533400"/>
                <a:gd name="connsiteX2" fmla="*/ 176213 w 428625"/>
                <a:gd name="connsiteY2" fmla="*/ 533984 h 533400"/>
                <a:gd name="connsiteX3" fmla="*/ 176213 w 428625"/>
                <a:gd name="connsiteY3" fmla="*/ 340436 h 533400"/>
                <a:gd name="connsiteX4" fmla="*/ 214313 w 428625"/>
                <a:gd name="connsiteY4" fmla="*/ 340436 h 533400"/>
                <a:gd name="connsiteX5" fmla="*/ 352997 w 428625"/>
                <a:gd name="connsiteY5" fmla="*/ 214325 h 533400"/>
                <a:gd name="connsiteX6" fmla="*/ 220479 w 428625"/>
                <a:gd name="connsiteY6" fmla="*/ 75641 h 533400"/>
                <a:gd name="connsiteX7" fmla="*/ 214313 w 428625"/>
                <a:gd name="connsiteY7" fmla="*/ 75641 h 533400"/>
                <a:gd name="connsiteX8" fmla="*/ 75628 w 428625"/>
                <a:gd name="connsiteY8" fmla="*/ 219659 h 533400"/>
                <a:gd name="connsiteX9" fmla="*/ 0 w 428625"/>
                <a:gd name="connsiteY9" fmla="*/ 219659 h 533400"/>
                <a:gd name="connsiteX10" fmla="*/ 214313 w 428625"/>
                <a:gd name="connsiteY10" fmla="*/ 13 h 533400"/>
                <a:gd name="connsiteX11" fmla="*/ 428625 w 428625"/>
                <a:gd name="connsiteY11" fmla="*/ 209728 h 533400"/>
                <a:gd name="connsiteX12" fmla="*/ 428625 w 428625"/>
                <a:gd name="connsiteY12" fmla="*/ 214325 h 533400"/>
                <a:gd name="connsiteX13" fmla="*/ 252413 w 428625"/>
                <a:gd name="connsiteY13" fmla="*/ 41349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533400">
                  <a:moveTo>
                    <a:pt x="252413" y="413493"/>
                  </a:moveTo>
                  <a:lnTo>
                    <a:pt x="252413" y="533984"/>
                  </a:lnTo>
                  <a:lnTo>
                    <a:pt x="176213" y="533984"/>
                  </a:lnTo>
                  <a:lnTo>
                    <a:pt x="176213" y="340436"/>
                  </a:lnTo>
                  <a:lnTo>
                    <a:pt x="214313" y="340436"/>
                  </a:lnTo>
                  <a:cubicBezTo>
                    <a:pt x="298514" y="340436"/>
                    <a:pt x="352997" y="290906"/>
                    <a:pt x="352997" y="214325"/>
                  </a:cubicBezTo>
                  <a:cubicBezTo>
                    <a:pt x="354700" y="139435"/>
                    <a:pt x="295369" y="77344"/>
                    <a:pt x="220479" y="75641"/>
                  </a:cubicBezTo>
                  <a:cubicBezTo>
                    <a:pt x="218423" y="75595"/>
                    <a:pt x="216368" y="75595"/>
                    <a:pt x="214313" y="75641"/>
                  </a:cubicBezTo>
                  <a:cubicBezTo>
                    <a:pt x="127445" y="75641"/>
                    <a:pt x="75628" y="132791"/>
                    <a:pt x="75628" y="219659"/>
                  </a:cubicBezTo>
                  <a:lnTo>
                    <a:pt x="0" y="219659"/>
                  </a:lnTo>
                  <a:cubicBezTo>
                    <a:pt x="0" y="91453"/>
                    <a:pt x="85725" y="13"/>
                    <a:pt x="214313" y="13"/>
                  </a:cubicBezTo>
                  <a:cubicBezTo>
                    <a:pt x="331404" y="-1257"/>
                    <a:pt x="427355" y="92636"/>
                    <a:pt x="428625" y="209728"/>
                  </a:cubicBezTo>
                  <a:cubicBezTo>
                    <a:pt x="428641" y="211260"/>
                    <a:pt x="428641" y="212793"/>
                    <a:pt x="428625" y="214325"/>
                  </a:cubicBezTo>
                  <a:cubicBezTo>
                    <a:pt x="428625" y="320910"/>
                    <a:pt x="358140" y="398634"/>
                    <a:pt x="252413" y="413493"/>
                  </a:cubicBezTo>
                  <a:close/>
                </a:path>
              </a:pathLst>
            </a:custGeom>
            <a:grpFill/>
            <a:ln w="9525" cap="flat">
              <a:noFill/>
              <a:prstDash val="solid"/>
              <a:miter/>
            </a:ln>
          </p:spPr>
          <p:txBody>
            <a:bodyPr rtlCol="0" anchor="ctr"/>
            <a:lstStyle/>
            <a:p>
              <a:endParaRPr lang="it-IT" sz="1013"/>
            </a:p>
          </p:txBody>
        </p:sp>
      </p:grpSp>
      <p:grpSp>
        <p:nvGrpSpPr>
          <p:cNvPr id="328" name="Elemento grafico 251" descr="Punto esclamativo">
            <a:extLst>
              <a:ext uri="{FF2B5EF4-FFF2-40B4-BE49-F238E27FC236}">
                <a16:creationId xmlns:a16="http://schemas.microsoft.com/office/drawing/2014/main" id="{DEE24DCB-F459-4C4D-B2E4-81FD7F026E41}"/>
              </a:ext>
            </a:extLst>
          </p:cNvPr>
          <p:cNvGrpSpPr/>
          <p:nvPr/>
        </p:nvGrpSpPr>
        <p:grpSpPr>
          <a:xfrm>
            <a:off x="8589943" y="1510566"/>
            <a:ext cx="264406" cy="264406"/>
            <a:chOff x="8488800" y="5821800"/>
            <a:chExt cx="914400" cy="914400"/>
          </a:xfrm>
          <a:solidFill>
            <a:schemeClr val="accent3"/>
          </a:solidFill>
        </p:grpSpPr>
        <p:sp>
          <p:nvSpPr>
            <p:cNvPr id="329" name="Figura a mano libera 328">
              <a:extLst>
                <a:ext uri="{FF2B5EF4-FFF2-40B4-BE49-F238E27FC236}">
                  <a16:creationId xmlns:a16="http://schemas.microsoft.com/office/drawing/2014/main" id="{54D22381-11F5-084A-9E6C-17E30E51F572}"/>
                </a:ext>
              </a:extLst>
            </p:cNvPr>
            <p:cNvSpPr/>
            <p:nvPr/>
          </p:nvSpPr>
          <p:spPr>
            <a:xfrm>
              <a:off x="8892184" y="5898000"/>
              <a:ext cx="104775" cy="533400"/>
            </a:xfrm>
            <a:custGeom>
              <a:avLst/>
              <a:gdLst>
                <a:gd name="connsiteX0" fmla="*/ 0 w 104775"/>
                <a:gd name="connsiteY0" fmla="*/ 0 h 533400"/>
                <a:gd name="connsiteX1" fmla="*/ 107633 w 104775"/>
                <a:gd name="connsiteY1" fmla="*/ 0 h 533400"/>
                <a:gd name="connsiteX2" fmla="*/ 98679 w 104775"/>
                <a:gd name="connsiteY2" fmla="*/ 541877 h 533400"/>
                <a:gd name="connsiteX3" fmla="*/ 8954 w 104775"/>
                <a:gd name="connsiteY3" fmla="*/ 541877 h 533400"/>
                <a:gd name="connsiteX4" fmla="*/ 0 w 104775"/>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33400">
                  <a:moveTo>
                    <a:pt x="0" y="0"/>
                  </a:moveTo>
                  <a:lnTo>
                    <a:pt x="107633" y="0"/>
                  </a:lnTo>
                  <a:lnTo>
                    <a:pt x="98679" y="541877"/>
                  </a:lnTo>
                  <a:lnTo>
                    <a:pt x="8954" y="541877"/>
                  </a:lnTo>
                  <a:lnTo>
                    <a:pt x="0" y="0"/>
                  </a:lnTo>
                  <a:close/>
                </a:path>
              </a:pathLst>
            </a:custGeom>
            <a:grpFill/>
            <a:ln w="9525" cap="flat">
              <a:noFill/>
              <a:prstDash val="solid"/>
              <a:miter/>
            </a:ln>
          </p:spPr>
          <p:txBody>
            <a:bodyPr rtlCol="0" anchor="ctr"/>
            <a:lstStyle/>
            <a:p>
              <a:endParaRPr lang="it-IT" sz="1013"/>
            </a:p>
          </p:txBody>
        </p:sp>
        <p:sp>
          <p:nvSpPr>
            <p:cNvPr id="330" name="Figura a mano libera 329">
              <a:extLst>
                <a:ext uri="{FF2B5EF4-FFF2-40B4-BE49-F238E27FC236}">
                  <a16:creationId xmlns:a16="http://schemas.microsoft.com/office/drawing/2014/main" id="{B3A22AAC-09B0-D148-AB49-0B5A0A884DBA}"/>
                </a:ext>
              </a:extLst>
            </p:cNvPr>
            <p:cNvSpPr/>
            <p:nvPr/>
          </p:nvSpPr>
          <p:spPr>
            <a:xfrm>
              <a:off x="8869800" y="64980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404" name="Elemento grafico 331" descr="Virgolette aperte">
            <a:extLst>
              <a:ext uri="{FF2B5EF4-FFF2-40B4-BE49-F238E27FC236}">
                <a16:creationId xmlns:a16="http://schemas.microsoft.com/office/drawing/2014/main" id="{09A052A1-984B-9049-A8EC-6139467E4422}"/>
              </a:ext>
            </a:extLst>
          </p:cNvPr>
          <p:cNvGrpSpPr/>
          <p:nvPr/>
        </p:nvGrpSpPr>
        <p:grpSpPr>
          <a:xfrm>
            <a:off x="221928" y="1910013"/>
            <a:ext cx="264406" cy="264406"/>
            <a:chOff x="5638800" y="2971800"/>
            <a:chExt cx="914400" cy="914400"/>
          </a:xfrm>
          <a:solidFill>
            <a:schemeClr val="accent3"/>
          </a:solidFill>
        </p:grpSpPr>
        <p:sp>
          <p:nvSpPr>
            <p:cNvPr id="405" name="Figura a mano libera 404">
              <a:extLst>
                <a:ext uri="{FF2B5EF4-FFF2-40B4-BE49-F238E27FC236}">
                  <a16:creationId xmlns:a16="http://schemas.microsoft.com/office/drawing/2014/main" id="{2FE425D5-9640-AC4B-A619-FA0CFA7FDA6D}"/>
                </a:ext>
              </a:extLst>
            </p:cNvPr>
            <p:cNvSpPr/>
            <p:nvPr/>
          </p:nvSpPr>
          <p:spPr>
            <a:xfrm>
              <a:off x="6143625" y="3241548"/>
              <a:ext cx="190500" cy="371475"/>
            </a:xfrm>
            <a:custGeom>
              <a:avLst/>
              <a:gdLst>
                <a:gd name="connsiteX0" fmla="*/ 190500 w 190500"/>
                <a:gd name="connsiteY0" fmla="*/ 377952 h 371475"/>
                <a:gd name="connsiteX1" fmla="*/ 190500 w 190500"/>
                <a:gd name="connsiteY1" fmla="*/ 187452 h 371475"/>
                <a:gd name="connsiteX2" fmla="*/ 81820 w 190500"/>
                <a:gd name="connsiteY2" fmla="*/ 187452 h 371475"/>
                <a:gd name="connsiteX3" fmla="*/ 190500 w 190500"/>
                <a:gd name="connsiteY3" fmla="*/ 81725 h 371475"/>
                <a:gd name="connsiteX4" fmla="*/ 190500 w 190500"/>
                <a:gd name="connsiteY4" fmla="*/ 0 h 371475"/>
                <a:gd name="connsiteX5" fmla="*/ 0 w 190500"/>
                <a:gd name="connsiteY5" fmla="*/ 187452 h 371475"/>
                <a:gd name="connsiteX6" fmla="*/ 0 w 190500"/>
                <a:gd name="connsiteY6" fmla="*/ 187452 h 371475"/>
                <a:gd name="connsiteX7" fmla="*/ 0 w 190500"/>
                <a:gd name="connsiteY7" fmla="*/ 37795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190500" y="377952"/>
                  </a:moveTo>
                  <a:lnTo>
                    <a:pt x="190500" y="187452"/>
                  </a:lnTo>
                  <a:lnTo>
                    <a:pt x="81820" y="187452"/>
                  </a:lnTo>
                  <a:cubicBezTo>
                    <a:pt x="83469" y="128608"/>
                    <a:pt x="131633" y="81753"/>
                    <a:pt x="190500" y="81725"/>
                  </a:cubicBezTo>
                  <a:lnTo>
                    <a:pt x="190500" y="0"/>
                  </a:lnTo>
                  <a:cubicBezTo>
                    <a:pt x="86469" y="-13"/>
                    <a:pt x="1665" y="83434"/>
                    <a:pt x="0" y="187452"/>
                  </a:cubicBezTo>
                  <a:lnTo>
                    <a:pt x="0" y="187452"/>
                  </a:lnTo>
                  <a:lnTo>
                    <a:pt x="0" y="377952"/>
                  </a:lnTo>
                  <a:close/>
                </a:path>
              </a:pathLst>
            </a:custGeom>
            <a:grpFill/>
            <a:ln w="9525" cap="flat">
              <a:noFill/>
              <a:prstDash val="solid"/>
              <a:miter/>
            </a:ln>
          </p:spPr>
          <p:txBody>
            <a:bodyPr rtlCol="0" anchor="ctr"/>
            <a:lstStyle/>
            <a:p>
              <a:endParaRPr lang="it-IT" sz="1013"/>
            </a:p>
          </p:txBody>
        </p:sp>
        <p:sp>
          <p:nvSpPr>
            <p:cNvPr id="406" name="Figura a mano libera 405">
              <a:extLst>
                <a:ext uri="{FF2B5EF4-FFF2-40B4-BE49-F238E27FC236}">
                  <a16:creationId xmlns:a16="http://schemas.microsoft.com/office/drawing/2014/main" id="{F31617A6-A409-9F48-89CB-A7B3CA909F4A}"/>
                </a:ext>
              </a:extLst>
            </p:cNvPr>
            <p:cNvSpPr/>
            <p:nvPr/>
          </p:nvSpPr>
          <p:spPr>
            <a:xfrm>
              <a:off x="5857875" y="3241548"/>
              <a:ext cx="190500" cy="371475"/>
            </a:xfrm>
            <a:custGeom>
              <a:avLst/>
              <a:gdLst>
                <a:gd name="connsiteX0" fmla="*/ 190500 w 190500"/>
                <a:gd name="connsiteY0" fmla="*/ 377952 h 371475"/>
                <a:gd name="connsiteX1" fmla="*/ 190500 w 190500"/>
                <a:gd name="connsiteY1" fmla="*/ 187452 h 371475"/>
                <a:gd name="connsiteX2" fmla="*/ 81820 w 190500"/>
                <a:gd name="connsiteY2" fmla="*/ 187452 h 371475"/>
                <a:gd name="connsiteX3" fmla="*/ 190500 w 190500"/>
                <a:gd name="connsiteY3" fmla="*/ 81725 h 371475"/>
                <a:gd name="connsiteX4" fmla="*/ 190500 w 190500"/>
                <a:gd name="connsiteY4" fmla="*/ 0 h 371475"/>
                <a:gd name="connsiteX5" fmla="*/ 0 w 190500"/>
                <a:gd name="connsiteY5" fmla="*/ 187452 h 371475"/>
                <a:gd name="connsiteX6" fmla="*/ 0 w 190500"/>
                <a:gd name="connsiteY6" fmla="*/ 187452 h 371475"/>
                <a:gd name="connsiteX7" fmla="*/ 0 w 190500"/>
                <a:gd name="connsiteY7" fmla="*/ 37795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190500" y="377952"/>
                  </a:moveTo>
                  <a:lnTo>
                    <a:pt x="190500" y="187452"/>
                  </a:lnTo>
                  <a:lnTo>
                    <a:pt x="81820" y="187452"/>
                  </a:lnTo>
                  <a:cubicBezTo>
                    <a:pt x="83469" y="128608"/>
                    <a:pt x="131633" y="81753"/>
                    <a:pt x="190500" y="81725"/>
                  </a:cubicBezTo>
                  <a:lnTo>
                    <a:pt x="190500" y="0"/>
                  </a:lnTo>
                  <a:cubicBezTo>
                    <a:pt x="86469" y="-13"/>
                    <a:pt x="1665" y="83434"/>
                    <a:pt x="0" y="187452"/>
                  </a:cubicBezTo>
                  <a:lnTo>
                    <a:pt x="0" y="187452"/>
                  </a:lnTo>
                  <a:lnTo>
                    <a:pt x="0" y="377952"/>
                  </a:lnTo>
                  <a:close/>
                </a:path>
              </a:pathLst>
            </a:custGeom>
            <a:grpFill/>
            <a:ln w="9525" cap="flat">
              <a:noFill/>
              <a:prstDash val="solid"/>
              <a:miter/>
            </a:ln>
          </p:spPr>
          <p:txBody>
            <a:bodyPr rtlCol="0" anchor="ctr"/>
            <a:lstStyle/>
            <a:p>
              <a:endParaRPr lang="it-IT" sz="1013"/>
            </a:p>
          </p:txBody>
        </p:sp>
      </p:grpSp>
      <p:grpSp>
        <p:nvGrpSpPr>
          <p:cNvPr id="407" name="Elemento grafico 333" descr="Virgoletta chiusa">
            <a:extLst>
              <a:ext uri="{FF2B5EF4-FFF2-40B4-BE49-F238E27FC236}">
                <a16:creationId xmlns:a16="http://schemas.microsoft.com/office/drawing/2014/main" id="{0FB90221-6F33-CB44-8D85-0422EEF95B76}"/>
              </a:ext>
            </a:extLst>
          </p:cNvPr>
          <p:cNvGrpSpPr/>
          <p:nvPr/>
        </p:nvGrpSpPr>
        <p:grpSpPr>
          <a:xfrm>
            <a:off x="653825" y="1910013"/>
            <a:ext cx="264406" cy="264406"/>
            <a:chOff x="5788800" y="3121800"/>
            <a:chExt cx="914400" cy="914400"/>
          </a:xfrm>
          <a:solidFill>
            <a:schemeClr val="accent3"/>
          </a:solidFill>
        </p:grpSpPr>
        <p:sp>
          <p:nvSpPr>
            <p:cNvPr id="408" name="Figura a mano libera 407">
              <a:extLst>
                <a:ext uri="{FF2B5EF4-FFF2-40B4-BE49-F238E27FC236}">
                  <a16:creationId xmlns:a16="http://schemas.microsoft.com/office/drawing/2014/main" id="{09CC4F3D-2ED0-5A4E-9CB0-50317CE96154}"/>
                </a:ext>
              </a:extLst>
            </p:cNvPr>
            <p:cNvSpPr/>
            <p:nvPr/>
          </p:nvSpPr>
          <p:spPr>
            <a:xfrm>
              <a:off x="6007875" y="3398025"/>
              <a:ext cx="190500" cy="371475"/>
            </a:xfrm>
            <a:custGeom>
              <a:avLst/>
              <a:gdLst>
                <a:gd name="connsiteX0" fmla="*/ 0 w 190500"/>
                <a:gd name="connsiteY0" fmla="*/ 0 h 371475"/>
                <a:gd name="connsiteX1" fmla="*/ 0 w 190500"/>
                <a:gd name="connsiteY1" fmla="*/ 190500 h 371475"/>
                <a:gd name="connsiteX2" fmla="*/ 108680 w 190500"/>
                <a:gd name="connsiteY2" fmla="*/ 190500 h 371475"/>
                <a:gd name="connsiteX3" fmla="*/ 0 w 190500"/>
                <a:gd name="connsiteY3" fmla="*/ 296228 h 371475"/>
                <a:gd name="connsiteX4" fmla="*/ 0 w 190500"/>
                <a:gd name="connsiteY4" fmla="*/ 377952 h 371475"/>
                <a:gd name="connsiteX5" fmla="*/ 190500 w 190500"/>
                <a:gd name="connsiteY5" fmla="*/ 190500 h 371475"/>
                <a:gd name="connsiteX6" fmla="*/ 190500 w 190500"/>
                <a:gd name="connsiteY6" fmla="*/ 190500 h 371475"/>
                <a:gd name="connsiteX7" fmla="*/ 190500 w 1905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0" y="0"/>
                  </a:moveTo>
                  <a:lnTo>
                    <a:pt x="0" y="190500"/>
                  </a:lnTo>
                  <a:lnTo>
                    <a:pt x="108680" y="190500"/>
                  </a:lnTo>
                  <a:cubicBezTo>
                    <a:pt x="107031" y="249344"/>
                    <a:pt x="58867" y="296199"/>
                    <a:pt x="0" y="296228"/>
                  </a:cubicBezTo>
                  <a:lnTo>
                    <a:pt x="0" y="377952"/>
                  </a:lnTo>
                  <a:cubicBezTo>
                    <a:pt x="104031" y="377965"/>
                    <a:pt x="188835" y="294518"/>
                    <a:pt x="190500" y="190500"/>
                  </a:cubicBezTo>
                  <a:lnTo>
                    <a:pt x="190500" y="190500"/>
                  </a:lnTo>
                  <a:lnTo>
                    <a:pt x="190500" y="0"/>
                  </a:lnTo>
                  <a:close/>
                </a:path>
              </a:pathLst>
            </a:custGeom>
            <a:grpFill/>
            <a:ln w="9525" cap="flat">
              <a:noFill/>
              <a:prstDash val="solid"/>
              <a:miter/>
            </a:ln>
          </p:spPr>
          <p:txBody>
            <a:bodyPr rtlCol="0" anchor="ctr"/>
            <a:lstStyle/>
            <a:p>
              <a:endParaRPr lang="it-IT" sz="1013"/>
            </a:p>
          </p:txBody>
        </p:sp>
        <p:sp>
          <p:nvSpPr>
            <p:cNvPr id="409" name="Figura a mano libera 408">
              <a:extLst>
                <a:ext uri="{FF2B5EF4-FFF2-40B4-BE49-F238E27FC236}">
                  <a16:creationId xmlns:a16="http://schemas.microsoft.com/office/drawing/2014/main" id="{18E26141-6708-5B40-A56E-D1F3621D1FD4}"/>
                </a:ext>
              </a:extLst>
            </p:cNvPr>
            <p:cNvSpPr/>
            <p:nvPr/>
          </p:nvSpPr>
          <p:spPr>
            <a:xfrm>
              <a:off x="6293625" y="3398025"/>
              <a:ext cx="190500" cy="371475"/>
            </a:xfrm>
            <a:custGeom>
              <a:avLst/>
              <a:gdLst>
                <a:gd name="connsiteX0" fmla="*/ 0 w 190500"/>
                <a:gd name="connsiteY0" fmla="*/ 0 h 371475"/>
                <a:gd name="connsiteX1" fmla="*/ 0 w 190500"/>
                <a:gd name="connsiteY1" fmla="*/ 190500 h 371475"/>
                <a:gd name="connsiteX2" fmla="*/ 108680 w 190500"/>
                <a:gd name="connsiteY2" fmla="*/ 190500 h 371475"/>
                <a:gd name="connsiteX3" fmla="*/ 0 w 190500"/>
                <a:gd name="connsiteY3" fmla="*/ 296228 h 371475"/>
                <a:gd name="connsiteX4" fmla="*/ 0 w 190500"/>
                <a:gd name="connsiteY4" fmla="*/ 377952 h 371475"/>
                <a:gd name="connsiteX5" fmla="*/ 190500 w 190500"/>
                <a:gd name="connsiteY5" fmla="*/ 190500 h 371475"/>
                <a:gd name="connsiteX6" fmla="*/ 190500 w 190500"/>
                <a:gd name="connsiteY6" fmla="*/ 190500 h 371475"/>
                <a:gd name="connsiteX7" fmla="*/ 190500 w 1905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0" y="0"/>
                  </a:moveTo>
                  <a:lnTo>
                    <a:pt x="0" y="190500"/>
                  </a:lnTo>
                  <a:lnTo>
                    <a:pt x="108680" y="190500"/>
                  </a:lnTo>
                  <a:cubicBezTo>
                    <a:pt x="107031" y="249344"/>
                    <a:pt x="58867" y="296199"/>
                    <a:pt x="0" y="296228"/>
                  </a:cubicBezTo>
                  <a:lnTo>
                    <a:pt x="0" y="377952"/>
                  </a:lnTo>
                  <a:cubicBezTo>
                    <a:pt x="104031" y="377965"/>
                    <a:pt x="188835" y="294518"/>
                    <a:pt x="190500" y="190500"/>
                  </a:cubicBezTo>
                  <a:lnTo>
                    <a:pt x="190500" y="190500"/>
                  </a:lnTo>
                  <a:lnTo>
                    <a:pt x="190500" y="0"/>
                  </a:lnTo>
                  <a:close/>
                </a:path>
              </a:pathLst>
            </a:custGeom>
            <a:grpFill/>
            <a:ln w="9525" cap="flat">
              <a:noFill/>
              <a:prstDash val="solid"/>
              <a:miter/>
            </a:ln>
          </p:spPr>
          <p:txBody>
            <a:bodyPr rtlCol="0" anchor="ctr"/>
            <a:lstStyle/>
            <a:p>
              <a:endParaRPr lang="it-IT" sz="1013"/>
            </a:p>
          </p:txBody>
        </p:sp>
      </p:grpSp>
      <p:grpSp>
        <p:nvGrpSpPr>
          <p:cNvPr id="410" name="Elemento grafico 335" descr="Quotazioni">
            <a:extLst>
              <a:ext uri="{FF2B5EF4-FFF2-40B4-BE49-F238E27FC236}">
                <a16:creationId xmlns:a16="http://schemas.microsoft.com/office/drawing/2014/main" id="{CB59FDA6-C444-9140-B81B-AB112A5842C8}"/>
              </a:ext>
            </a:extLst>
          </p:cNvPr>
          <p:cNvGrpSpPr/>
          <p:nvPr/>
        </p:nvGrpSpPr>
        <p:grpSpPr>
          <a:xfrm>
            <a:off x="1085722" y="1910013"/>
            <a:ext cx="264406" cy="264406"/>
            <a:chOff x="5938800" y="3271800"/>
            <a:chExt cx="914400" cy="914400"/>
          </a:xfrm>
          <a:solidFill>
            <a:schemeClr val="accent3"/>
          </a:solidFill>
        </p:grpSpPr>
        <p:sp>
          <p:nvSpPr>
            <p:cNvPr id="411" name="Figura a mano libera 410">
              <a:extLst>
                <a:ext uri="{FF2B5EF4-FFF2-40B4-BE49-F238E27FC236}">
                  <a16:creationId xmlns:a16="http://schemas.microsoft.com/office/drawing/2014/main" id="{02E329F9-F41C-DA4C-BB6A-EEF1A2B64607}"/>
                </a:ext>
              </a:extLst>
            </p:cNvPr>
            <p:cNvSpPr/>
            <p:nvPr/>
          </p:nvSpPr>
          <p:spPr>
            <a:xfrm>
              <a:off x="5929275" y="3262275"/>
              <a:ext cx="933450" cy="933450"/>
            </a:xfrm>
            <a:custGeom>
              <a:avLst/>
              <a:gdLst>
                <a:gd name="connsiteX0" fmla="*/ 923925 w 933450"/>
                <a:gd name="connsiteY0" fmla="*/ 9525 h 933450"/>
                <a:gd name="connsiteX1" fmla="*/ 923925 w 933450"/>
                <a:gd name="connsiteY1" fmla="*/ 923925 h 933450"/>
                <a:gd name="connsiteX2" fmla="*/ 9525 w 933450"/>
                <a:gd name="connsiteY2" fmla="*/ 923925 h 933450"/>
                <a:gd name="connsiteX3" fmla="*/ 9525 w 933450"/>
                <a:gd name="connsiteY3" fmla="*/ 9525 h 933450"/>
                <a:gd name="connsiteX4" fmla="*/ 923925 w 933450"/>
                <a:gd name="connsiteY4" fmla="*/ 9525 h 933450"/>
                <a:gd name="connsiteX5" fmla="*/ 933450 w 933450"/>
                <a:gd name="connsiteY5" fmla="*/ 0 h 933450"/>
                <a:gd name="connsiteX6" fmla="*/ 0 w 933450"/>
                <a:gd name="connsiteY6" fmla="*/ 0 h 933450"/>
                <a:gd name="connsiteX7" fmla="*/ 0 w 933450"/>
                <a:gd name="connsiteY7" fmla="*/ 933450 h 933450"/>
                <a:gd name="connsiteX8" fmla="*/ 933450 w 933450"/>
                <a:gd name="connsiteY8" fmla="*/ 933450 h 933450"/>
                <a:gd name="connsiteX9" fmla="*/ 933450 w 933450"/>
                <a:gd name="connsiteY9"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3450" h="933450">
                  <a:moveTo>
                    <a:pt x="923925" y="9525"/>
                  </a:moveTo>
                  <a:lnTo>
                    <a:pt x="923925" y="923925"/>
                  </a:lnTo>
                  <a:lnTo>
                    <a:pt x="9525" y="923925"/>
                  </a:lnTo>
                  <a:lnTo>
                    <a:pt x="9525" y="9525"/>
                  </a:lnTo>
                  <a:lnTo>
                    <a:pt x="923925" y="9525"/>
                  </a:lnTo>
                  <a:moveTo>
                    <a:pt x="933450" y="0"/>
                  </a:moveTo>
                  <a:lnTo>
                    <a:pt x="0" y="0"/>
                  </a:lnTo>
                  <a:lnTo>
                    <a:pt x="0" y="933450"/>
                  </a:lnTo>
                  <a:lnTo>
                    <a:pt x="933450" y="933450"/>
                  </a:lnTo>
                  <a:lnTo>
                    <a:pt x="933450" y="0"/>
                  </a:lnTo>
                  <a:close/>
                </a:path>
              </a:pathLst>
            </a:custGeom>
            <a:grpFill/>
            <a:ln w="9525" cap="flat">
              <a:noFill/>
              <a:prstDash val="solid"/>
              <a:miter/>
            </a:ln>
          </p:spPr>
          <p:txBody>
            <a:bodyPr rtlCol="0" anchor="ctr"/>
            <a:lstStyle/>
            <a:p>
              <a:endParaRPr lang="it-IT" sz="1013"/>
            </a:p>
          </p:txBody>
        </p:sp>
        <p:sp>
          <p:nvSpPr>
            <p:cNvPr id="412" name="Figura a mano libera 411">
              <a:extLst>
                <a:ext uri="{FF2B5EF4-FFF2-40B4-BE49-F238E27FC236}">
                  <a16:creationId xmlns:a16="http://schemas.microsoft.com/office/drawing/2014/main" id="{40AD572B-0C32-3342-A76D-CDF673F91FBD}"/>
                </a:ext>
              </a:extLst>
            </p:cNvPr>
            <p:cNvSpPr/>
            <p:nvPr/>
          </p:nvSpPr>
          <p:spPr>
            <a:xfrm>
              <a:off x="6367997" y="3405150"/>
              <a:ext cx="133350" cy="276225"/>
            </a:xfrm>
            <a:custGeom>
              <a:avLst/>
              <a:gdLst>
                <a:gd name="connsiteX0" fmla="*/ 0 w 133350"/>
                <a:gd name="connsiteY0" fmla="*/ 0 h 276225"/>
                <a:gd name="connsiteX1" fmla="*/ 0 w 133350"/>
                <a:gd name="connsiteY1" fmla="*/ 141065 h 276225"/>
                <a:gd name="connsiteX2" fmla="*/ 80486 w 133350"/>
                <a:gd name="connsiteY2" fmla="*/ 141065 h 276225"/>
                <a:gd name="connsiteX3" fmla="*/ 0 w 133350"/>
                <a:gd name="connsiteY3" fmla="*/ 219075 h 276225"/>
                <a:gd name="connsiteX4" fmla="*/ 0 w 133350"/>
                <a:gd name="connsiteY4" fmla="*/ 279559 h 276225"/>
                <a:gd name="connsiteX5" fmla="*/ 140970 w 133350"/>
                <a:gd name="connsiteY5" fmla="*/ 140780 h 276225"/>
                <a:gd name="connsiteX6" fmla="*/ 140970 w 133350"/>
                <a:gd name="connsiteY6" fmla="*/ 140780 h 276225"/>
                <a:gd name="connsiteX7" fmla="*/ 140970 w 133350"/>
                <a:gd name="connsiteY7"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0" y="0"/>
                  </a:moveTo>
                  <a:lnTo>
                    <a:pt x="0" y="141065"/>
                  </a:lnTo>
                  <a:lnTo>
                    <a:pt x="80486" y="141065"/>
                  </a:lnTo>
                  <a:cubicBezTo>
                    <a:pt x="79148" y="184547"/>
                    <a:pt x="43502" y="219096"/>
                    <a:pt x="0" y="219075"/>
                  </a:cubicBezTo>
                  <a:lnTo>
                    <a:pt x="0" y="279559"/>
                  </a:lnTo>
                  <a:cubicBezTo>
                    <a:pt x="77008" y="279568"/>
                    <a:pt x="139774" y="217779"/>
                    <a:pt x="140970" y="140780"/>
                  </a:cubicBezTo>
                  <a:lnTo>
                    <a:pt x="140970" y="140780"/>
                  </a:lnTo>
                  <a:lnTo>
                    <a:pt x="140970" y="0"/>
                  </a:lnTo>
                  <a:close/>
                </a:path>
              </a:pathLst>
            </a:custGeom>
            <a:grpFill/>
            <a:ln w="9525" cap="flat">
              <a:noFill/>
              <a:prstDash val="solid"/>
              <a:miter/>
            </a:ln>
          </p:spPr>
          <p:txBody>
            <a:bodyPr rtlCol="0" anchor="ctr"/>
            <a:lstStyle/>
            <a:p>
              <a:endParaRPr lang="it-IT" sz="1013"/>
            </a:p>
          </p:txBody>
        </p:sp>
        <p:sp>
          <p:nvSpPr>
            <p:cNvPr id="413" name="Figura a mano libera 412">
              <a:extLst>
                <a:ext uri="{FF2B5EF4-FFF2-40B4-BE49-F238E27FC236}">
                  <a16:creationId xmlns:a16="http://schemas.microsoft.com/office/drawing/2014/main" id="{2349F016-10D2-244E-B60B-45D556FA6CF1}"/>
                </a:ext>
              </a:extLst>
            </p:cNvPr>
            <p:cNvSpPr/>
            <p:nvPr/>
          </p:nvSpPr>
          <p:spPr>
            <a:xfrm>
              <a:off x="6579642" y="3405150"/>
              <a:ext cx="133350" cy="276225"/>
            </a:xfrm>
            <a:custGeom>
              <a:avLst/>
              <a:gdLst>
                <a:gd name="connsiteX0" fmla="*/ 0 w 133350"/>
                <a:gd name="connsiteY0" fmla="*/ 0 h 276225"/>
                <a:gd name="connsiteX1" fmla="*/ 0 w 133350"/>
                <a:gd name="connsiteY1" fmla="*/ 141065 h 276225"/>
                <a:gd name="connsiteX2" fmla="*/ 80486 w 133350"/>
                <a:gd name="connsiteY2" fmla="*/ 141065 h 276225"/>
                <a:gd name="connsiteX3" fmla="*/ 0 w 133350"/>
                <a:gd name="connsiteY3" fmla="*/ 219075 h 276225"/>
                <a:gd name="connsiteX4" fmla="*/ 0 w 133350"/>
                <a:gd name="connsiteY4" fmla="*/ 279559 h 276225"/>
                <a:gd name="connsiteX5" fmla="*/ 140970 w 133350"/>
                <a:gd name="connsiteY5" fmla="*/ 140780 h 276225"/>
                <a:gd name="connsiteX6" fmla="*/ 140970 w 133350"/>
                <a:gd name="connsiteY6" fmla="*/ 140780 h 276225"/>
                <a:gd name="connsiteX7" fmla="*/ 140970 w 133350"/>
                <a:gd name="connsiteY7"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0" y="0"/>
                  </a:moveTo>
                  <a:lnTo>
                    <a:pt x="0" y="141065"/>
                  </a:lnTo>
                  <a:lnTo>
                    <a:pt x="80486" y="141065"/>
                  </a:lnTo>
                  <a:cubicBezTo>
                    <a:pt x="79098" y="184525"/>
                    <a:pt x="43482" y="219045"/>
                    <a:pt x="0" y="219075"/>
                  </a:cubicBezTo>
                  <a:lnTo>
                    <a:pt x="0" y="279559"/>
                  </a:lnTo>
                  <a:cubicBezTo>
                    <a:pt x="77008" y="279568"/>
                    <a:pt x="139774" y="217779"/>
                    <a:pt x="140970" y="140780"/>
                  </a:cubicBezTo>
                  <a:lnTo>
                    <a:pt x="140970" y="140780"/>
                  </a:lnTo>
                  <a:lnTo>
                    <a:pt x="140970" y="0"/>
                  </a:lnTo>
                  <a:close/>
                </a:path>
              </a:pathLst>
            </a:custGeom>
            <a:grpFill/>
            <a:ln w="9525" cap="flat">
              <a:noFill/>
              <a:prstDash val="solid"/>
              <a:miter/>
            </a:ln>
          </p:spPr>
          <p:txBody>
            <a:bodyPr rtlCol="0" anchor="ctr"/>
            <a:lstStyle/>
            <a:p>
              <a:endParaRPr lang="it-IT" sz="1013"/>
            </a:p>
          </p:txBody>
        </p:sp>
        <p:sp>
          <p:nvSpPr>
            <p:cNvPr id="414" name="Figura a mano libera 413">
              <a:extLst>
                <a:ext uri="{FF2B5EF4-FFF2-40B4-BE49-F238E27FC236}">
                  <a16:creationId xmlns:a16="http://schemas.microsoft.com/office/drawing/2014/main" id="{33E19E38-70EA-5B49-A707-4F29B21DED78}"/>
                </a:ext>
              </a:extLst>
            </p:cNvPr>
            <p:cNvSpPr/>
            <p:nvPr/>
          </p:nvSpPr>
          <p:spPr>
            <a:xfrm>
              <a:off x="6283033" y="3773005"/>
              <a:ext cx="133350" cy="276225"/>
            </a:xfrm>
            <a:custGeom>
              <a:avLst/>
              <a:gdLst>
                <a:gd name="connsiteX0" fmla="*/ 140970 w 133350"/>
                <a:gd name="connsiteY0" fmla="*/ 279845 h 276225"/>
                <a:gd name="connsiteX1" fmla="*/ 140970 w 133350"/>
                <a:gd name="connsiteY1" fmla="*/ 138779 h 276225"/>
                <a:gd name="connsiteX2" fmla="*/ 60484 w 133350"/>
                <a:gd name="connsiteY2" fmla="*/ 138779 h 276225"/>
                <a:gd name="connsiteX3" fmla="*/ 140970 w 133350"/>
                <a:gd name="connsiteY3" fmla="*/ 60770 h 276225"/>
                <a:gd name="connsiteX4" fmla="*/ 140970 w 133350"/>
                <a:gd name="connsiteY4" fmla="*/ 0 h 276225"/>
                <a:gd name="connsiteX5" fmla="*/ 0 w 133350"/>
                <a:gd name="connsiteY5" fmla="*/ 138779 h 276225"/>
                <a:gd name="connsiteX6" fmla="*/ 0 w 133350"/>
                <a:gd name="connsiteY6" fmla="*/ 138779 h 276225"/>
                <a:gd name="connsiteX7" fmla="*/ 0 w 133350"/>
                <a:gd name="connsiteY7" fmla="*/ 27984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140970" y="279845"/>
                  </a:moveTo>
                  <a:lnTo>
                    <a:pt x="140970" y="138779"/>
                  </a:lnTo>
                  <a:lnTo>
                    <a:pt x="60484" y="138779"/>
                  </a:lnTo>
                  <a:cubicBezTo>
                    <a:pt x="61822" y="95298"/>
                    <a:pt x="97468" y="60749"/>
                    <a:pt x="140970" y="60770"/>
                  </a:cubicBezTo>
                  <a:lnTo>
                    <a:pt x="140970" y="0"/>
                  </a:lnTo>
                  <a:cubicBezTo>
                    <a:pt x="63962" y="-10"/>
                    <a:pt x="1196" y="61780"/>
                    <a:pt x="0" y="138779"/>
                  </a:cubicBezTo>
                  <a:lnTo>
                    <a:pt x="0" y="138779"/>
                  </a:lnTo>
                  <a:lnTo>
                    <a:pt x="0" y="279845"/>
                  </a:lnTo>
                  <a:close/>
                </a:path>
              </a:pathLst>
            </a:custGeom>
            <a:grpFill/>
            <a:ln w="9525" cap="flat">
              <a:noFill/>
              <a:prstDash val="solid"/>
              <a:miter/>
            </a:ln>
          </p:spPr>
          <p:txBody>
            <a:bodyPr rtlCol="0" anchor="ctr"/>
            <a:lstStyle/>
            <a:p>
              <a:endParaRPr lang="it-IT" sz="1013"/>
            </a:p>
          </p:txBody>
        </p:sp>
        <p:sp>
          <p:nvSpPr>
            <p:cNvPr id="415" name="Figura a mano libera 414">
              <a:extLst>
                <a:ext uri="{FF2B5EF4-FFF2-40B4-BE49-F238E27FC236}">
                  <a16:creationId xmlns:a16="http://schemas.microsoft.com/office/drawing/2014/main" id="{64C3BFA0-FE54-9F49-B76C-630B66848843}"/>
                </a:ext>
              </a:extLst>
            </p:cNvPr>
            <p:cNvSpPr/>
            <p:nvPr/>
          </p:nvSpPr>
          <p:spPr>
            <a:xfrm>
              <a:off x="6071388" y="3773005"/>
              <a:ext cx="133350" cy="276225"/>
            </a:xfrm>
            <a:custGeom>
              <a:avLst/>
              <a:gdLst>
                <a:gd name="connsiteX0" fmla="*/ 140970 w 133350"/>
                <a:gd name="connsiteY0" fmla="*/ 279845 h 276225"/>
                <a:gd name="connsiteX1" fmla="*/ 140970 w 133350"/>
                <a:gd name="connsiteY1" fmla="*/ 138779 h 276225"/>
                <a:gd name="connsiteX2" fmla="*/ 60484 w 133350"/>
                <a:gd name="connsiteY2" fmla="*/ 138779 h 276225"/>
                <a:gd name="connsiteX3" fmla="*/ 140970 w 133350"/>
                <a:gd name="connsiteY3" fmla="*/ 60770 h 276225"/>
                <a:gd name="connsiteX4" fmla="*/ 140970 w 133350"/>
                <a:gd name="connsiteY4" fmla="*/ 0 h 276225"/>
                <a:gd name="connsiteX5" fmla="*/ 0 w 133350"/>
                <a:gd name="connsiteY5" fmla="*/ 138779 h 276225"/>
                <a:gd name="connsiteX6" fmla="*/ 0 w 133350"/>
                <a:gd name="connsiteY6" fmla="*/ 138779 h 276225"/>
                <a:gd name="connsiteX7" fmla="*/ 0 w 133350"/>
                <a:gd name="connsiteY7" fmla="*/ 27984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140970" y="279845"/>
                  </a:moveTo>
                  <a:lnTo>
                    <a:pt x="140970" y="138779"/>
                  </a:lnTo>
                  <a:lnTo>
                    <a:pt x="60484" y="138779"/>
                  </a:lnTo>
                  <a:cubicBezTo>
                    <a:pt x="61872" y="95320"/>
                    <a:pt x="97488" y="60799"/>
                    <a:pt x="140970" y="60770"/>
                  </a:cubicBezTo>
                  <a:lnTo>
                    <a:pt x="140970" y="0"/>
                  </a:lnTo>
                  <a:cubicBezTo>
                    <a:pt x="63962" y="-10"/>
                    <a:pt x="1196" y="61780"/>
                    <a:pt x="0" y="138779"/>
                  </a:cubicBezTo>
                  <a:lnTo>
                    <a:pt x="0" y="138779"/>
                  </a:lnTo>
                  <a:lnTo>
                    <a:pt x="0" y="279845"/>
                  </a:lnTo>
                  <a:close/>
                </a:path>
              </a:pathLst>
            </a:custGeom>
            <a:grpFill/>
            <a:ln w="9525" cap="flat">
              <a:noFill/>
              <a:prstDash val="solid"/>
              <a:miter/>
            </a:ln>
          </p:spPr>
          <p:txBody>
            <a:bodyPr rtlCol="0" anchor="ctr"/>
            <a:lstStyle/>
            <a:p>
              <a:endParaRPr lang="it-IT" sz="1013"/>
            </a:p>
          </p:txBody>
        </p:sp>
      </p:grpSp>
      <p:sp>
        <p:nvSpPr>
          <p:cNvPr id="416" name="Elemento grafico 337" descr="Alta tensione">
            <a:extLst>
              <a:ext uri="{FF2B5EF4-FFF2-40B4-BE49-F238E27FC236}">
                <a16:creationId xmlns:a16="http://schemas.microsoft.com/office/drawing/2014/main" id="{55433B67-ABB3-C148-9DA4-E959D92A2A5B}"/>
              </a:ext>
            </a:extLst>
          </p:cNvPr>
          <p:cNvSpPr/>
          <p:nvPr/>
        </p:nvSpPr>
        <p:spPr>
          <a:xfrm>
            <a:off x="1517619" y="1937555"/>
            <a:ext cx="236864" cy="209321"/>
          </a:xfrm>
          <a:custGeom>
            <a:avLst/>
            <a:gdLst>
              <a:gd name="connsiteX0" fmla="*/ 816511 w 819150"/>
              <a:gd name="connsiteY0" fmla="*/ 666988 h 723900"/>
              <a:gd name="connsiteX1" fmla="*/ 444083 w 819150"/>
              <a:gd name="connsiteY1" fmla="*/ 19288 h 723900"/>
              <a:gd name="connsiteX2" fmla="*/ 378361 w 819150"/>
              <a:gd name="connsiteY2" fmla="*/ 19288 h 723900"/>
              <a:gd name="connsiteX3" fmla="*/ 4981 w 819150"/>
              <a:gd name="connsiteY3" fmla="*/ 666988 h 723900"/>
              <a:gd name="connsiteX4" fmla="*/ 38318 w 819150"/>
              <a:gd name="connsiteY4" fmla="*/ 724138 h 723900"/>
              <a:gd name="connsiteX5" fmla="*/ 410746 w 819150"/>
              <a:gd name="connsiteY5" fmla="*/ 724138 h 723900"/>
              <a:gd name="connsiteX6" fmla="*/ 783173 w 819150"/>
              <a:gd name="connsiteY6" fmla="*/ 724138 h 723900"/>
              <a:gd name="connsiteX7" fmla="*/ 816511 w 819150"/>
              <a:gd name="connsiteY7" fmla="*/ 666988 h 723900"/>
              <a:gd name="connsiteX8" fmla="*/ 347881 w 819150"/>
              <a:gd name="connsiteY8" fmla="*/ 639366 h 723900"/>
              <a:gd name="connsiteX9" fmla="*/ 402173 w 819150"/>
              <a:gd name="connsiteY9" fmla="*/ 419338 h 723900"/>
              <a:gd name="connsiteX10" fmla="*/ 324068 w 819150"/>
              <a:gd name="connsiteY10" fmla="*/ 419338 h 723900"/>
              <a:gd name="connsiteX11" fmla="*/ 362168 w 819150"/>
              <a:gd name="connsiteY11" fmla="*/ 181213 h 723900"/>
              <a:gd name="connsiteX12" fmla="*/ 476468 w 819150"/>
              <a:gd name="connsiteY12" fmla="*/ 181213 h 723900"/>
              <a:gd name="connsiteX13" fmla="*/ 425986 w 819150"/>
              <a:gd name="connsiteY13" fmla="*/ 362188 h 723900"/>
              <a:gd name="connsiteX14" fmla="*/ 505996 w 819150"/>
              <a:gd name="connsiteY14" fmla="*/ 362188 h 723900"/>
              <a:gd name="connsiteX15" fmla="*/ 347881 w 819150"/>
              <a:gd name="connsiteY15" fmla="*/ 63936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9150" h="723900">
                <a:moveTo>
                  <a:pt x="816511" y="666988"/>
                </a:moveTo>
                <a:lnTo>
                  <a:pt x="444083" y="19288"/>
                </a:lnTo>
                <a:cubicBezTo>
                  <a:pt x="429796" y="-6429"/>
                  <a:pt x="392648" y="-6429"/>
                  <a:pt x="378361" y="19288"/>
                </a:cubicBezTo>
                <a:lnTo>
                  <a:pt x="4981" y="666988"/>
                </a:lnTo>
                <a:cubicBezTo>
                  <a:pt x="-9307" y="692706"/>
                  <a:pt x="8791" y="724138"/>
                  <a:pt x="38318" y="724138"/>
                </a:cubicBezTo>
                <a:lnTo>
                  <a:pt x="410746" y="724138"/>
                </a:lnTo>
                <a:lnTo>
                  <a:pt x="783173" y="724138"/>
                </a:lnTo>
                <a:cubicBezTo>
                  <a:pt x="812701" y="724138"/>
                  <a:pt x="830798" y="692706"/>
                  <a:pt x="816511" y="666988"/>
                </a:cubicBezTo>
                <a:close/>
                <a:moveTo>
                  <a:pt x="347881" y="639366"/>
                </a:moveTo>
                <a:lnTo>
                  <a:pt x="402173" y="419338"/>
                </a:lnTo>
                <a:lnTo>
                  <a:pt x="324068" y="419338"/>
                </a:lnTo>
                <a:lnTo>
                  <a:pt x="362168" y="181213"/>
                </a:lnTo>
                <a:lnTo>
                  <a:pt x="476468" y="181213"/>
                </a:lnTo>
                <a:lnTo>
                  <a:pt x="425986" y="362188"/>
                </a:lnTo>
                <a:lnTo>
                  <a:pt x="505996" y="362188"/>
                </a:lnTo>
                <a:lnTo>
                  <a:pt x="347881" y="639366"/>
                </a:lnTo>
                <a:close/>
              </a:path>
            </a:pathLst>
          </a:custGeom>
          <a:solidFill>
            <a:schemeClr val="accent3"/>
          </a:solidFill>
          <a:ln w="9525" cap="flat">
            <a:noFill/>
            <a:prstDash val="solid"/>
            <a:miter/>
          </a:ln>
        </p:spPr>
        <p:txBody>
          <a:bodyPr rtlCol="0" anchor="ctr"/>
          <a:lstStyle/>
          <a:p>
            <a:endParaRPr lang="it-IT" sz="1013"/>
          </a:p>
        </p:txBody>
      </p:sp>
      <p:sp>
        <p:nvSpPr>
          <p:cNvPr id="417" name="Elemento grafico 339" descr="Radioattivo">
            <a:extLst>
              <a:ext uri="{FF2B5EF4-FFF2-40B4-BE49-F238E27FC236}">
                <a16:creationId xmlns:a16="http://schemas.microsoft.com/office/drawing/2014/main" id="{CC9D3AF7-7414-C84E-9279-A94DD374B1F6}"/>
              </a:ext>
            </a:extLst>
          </p:cNvPr>
          <p:cNvSpPr/>
          <p:nvPr/>
        </p:nvSpPr>
        <p:spPr>
          <a:xfrm>
            <a:off x="1921974"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10400 w 819150"/>
              <a:gd name="connsiteY10" fmla="*/ 417394 h 723900"/>
              <a:gd name="connsiteX11" fmla="*/ 440213 w 819150"/>
              <a:gd name="connsiteY11" fmla="*/ 447208 h 723900"/>
              <a:gd name="connsiteX12" fmla="*/ 410400 w 819150"/>
              <a:gd name="connsiteY12" fmla="*/ 477021 h 723900"/>
              <a:gd name="connsiteX13" fmla="*/ 380586 w 819150"/>
              <a:gd name="connsiteY13" fmla="*/ 447208 h 723900"/>
              <a:gd name="connsiteX14" fmla="*/ 410400 w 819150"/>
              <a:gd name="connsiteY14" fmla="*/ 417394 h 723900"/>
              <a:gd name="connsiteX15" fmla="*/ 329913 w 819150"/>
              <a:gd name="connsiteY15" fmla="*/ 307000 h 723900"/>
              <a:gd name="connsiteX16" fmla="*/ 386111 w 819150"/>
              <a:gd name="connsiteY16" fmla="*/ 405107 h 723900"/>
              <a:gd name="connsiteX17" fmla="*/ 361536 w 819150"/>
              <a:gd name="connsiteY17" fmla="*/ 447208 h 723900"/>
              <a:gd name="connsiteX18" fmla="*/ 248475 w 819150"/>
              <a:gd name="connsiteY18" fmla="*/ 447208 h 723900"/>
              <a:gd name="connsiteX19" fmla="*/ 329913 w 819150"/>
              <a:gd name="connsiteY19" fmla="*/ 307000 h 723900"/>
              <a:gd name="connsiteX20" fmla="*/ 410400 w 819150"/>
              <a:gd name="connsiteY20" fmla="*/ 609704 h 723900"/>
              <a:gd name="connsiteX21" fmla="*/ 329913 w 819150"/>
              <a:gd name="connsiteY21" fmla="*/ 587987 h 723900"/>
              <a:gd name="connsiteX22" fmla="*/ 386111 w 819150"/>
              <a:gd name="connsiteY22" fmla="*/ 489403 h 723900"/>
              <a:gd name="connsiteX23" fmla="*/ 434593 w 819150"/>
              <a:gd name="connsiteY23" fmla="*/ 489403 h 723900"/>
              <a:gd name="connsiteX24" fmla="*/ 490981 w 819150"/>
              <a:gd name="connsiteY24" fmla="*/ 587892 h 723900"/>
              <a:gd name="connsiteX25" fmla="*/ 410400 w 819150"/>
              <a:gd name="connsiteY25" fmla="*/ 609704 h 723900"/>
              <a:gd name="connsiteX26" fmla="*/ 459358 w 819150"/>
              <a:gd name="connsiteY26" fmla="*/ 447779 h 723900"/>
              <a:gd name="connsiteX27" fmla="*/ 434784 w 819150"/>
              <a:gd name="connsiteY27" fmla="*/ 405679 h 723900"/>
              <a:gd name="connsiteX28" fmla="*/ 490981 w 819150"/>
              <a:gd name="connsiteY28" fmla="*/ 307571 h 723900"/>
              <a:gd name="connsiteX29" fmla="*/ 572325 w 819150"/>
              <a:gd name="connsiteY29" fmla="*/ 44720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10400" y="417394"/>
                </a:moveTo>
                <a:cubicBezTo>
                  <a:pt x="426865" y="417394"/>
                  <a:pt x="440213" y="430742"/>
                  <a:pt x="440213" y="447208"/>
                </a:cubicBezTo>
                <a:cubicBezTo>
                  <a:pt x="440213" y="463674"/>
                  <a:pt x="426865" y="477021"/>
                  <a:pt x="410400" y="477021"/>
                </a:cubicBezTo>
                <a:cubicBezTo>
                  <a:pt x="393934" y="477021"/>
                  <a:pt x="380586" y="463674"/>
                  <a:pt x="380586" y="447208"/>
                </a:cubicBezTo>
                <a:cubicBezTo>
                  <a:pt x="380639" y="430764"/>
                  <a:pt x="393956" y="417447"/>
                  <a:pt x="410400" y="417394"/>
                </a:cubicBezTo>
                <a:close/>
                <a:moveTo>
                  <a:pt x="329913" y="307000"/>
                </a:moveTo>
                <a:lnTo>
                  <a:pt x="386111" y="405107"/>
                </a:lnTo>
                <a:cubicBezTo>
                  <a:pt x="370990" y="413746"/>
                  <a:pt x="361623" y="429793"/>
                  <a:pt x="361536" y="447208"/>
                </a:cubicBezTo>
                <a:lnTo>
                  <a:pt x="248475" y="447208"/>
                </a:lnTo>
                <a:cubicBezTo>
                  <a:pt x="248581" y="389267"/>
                  <a:pt x="279638" y="335799"/>
                  <a:pt x="329913" y="307000"/>
                </a:cubicBezTo>
                <a:close/>
                <a:moveTo>
                  <a:pt x="410400" y="609704"/>
                </a:moveTo>
                <a:cubicBezTo>
                  <a:pt x="382135" y="609614"/>
                  <a:pt x="354387" y="602127"/>
                  <a:pt x="329913" y="587987"/>
                </a:cubicBezTo>
                <a:lnTo>
                  <a:pt x="386111" y="489403"/>
                </a:lnTo>
                <a:cubicBezTo>
                  <a:pt x="401034" y="498348"/>
                  <a:pt x="419670" y="498348"/>
                  <a:pt x="434593" y="489403"/>
                </a:cubicBezTo>
                <a:lnTo>
                  <a:pt x="490981" y="587892"/>
                </a:lnTo>
                <a:cubicBezTo>
                  <a:pt x="466605" y="602357"/>
                  <a:pt x="438744" y="609898"/>
                  <a:pt x="410400" y="609704"/>
                </a:cubicBezTo>
                <a:close/>
                <a:moveTo>
                  <a:pt x="459358" y="447779"/>
                </a:moveTo>
                <a:cubicBezTo>
                  <a:pt x="459271" y="430365"/>
                  <a:pt x="449904" y="414318"/>
                  <a:pt x="434784" y="405679"/>
                </a:cubicBezTo>
                <a:lnTo>
                  <a:pt x="490981" y="307571"/>
                </a:lnTo>
                <a:cubicBezTo>
                  <a:pt x="541044" y="336293"/>
                  <a:pt x="572034" y="389492"/>
                  <a:pt x="572325" y="447208"/>
                </a:cubicBezTo>
                <a:close/>
              </a:path>
            </a:pathLst>
          </a:custGeom>
          <a:solidFill>
            <a:schemeClr val="accent3"/>
          </a:solidFill>
          <a:ln w="9525" cap="flat">
            <a:noFill/>
            <a:prstDash val="solid"/>
            <a:miter/>
          </a:ln>
        </p:spPr>
        <p:txBody>
          <a:bodyPr rtlCol="0" anchor="ctr"/>
          <a:lstStyle/>
          <a:p>
            <a:endParaRPr lang="it-IT" sz="1013"/>
          </a:p>
        </p:txBody>
      </p:sp>
      <p:grpSp>
        <p:nvGrpSpPr>
          <p:cNvPr id="418" name="Elemento grafico 341" descr="Vietato fumare">
            <a:extLst>
              <a:ext uri="{FF2B5EF4-FFF2-40B4-BE49-F238E27FC236}">
                <a16:creationId xmlns:a16="http://schemas.microsoft.com/office/drawing/2014/main" id="{2E4FBFD8-6319-C546-B97C-B797D77662CF}"/>
              </a:ext>
            </a:extLst>
          </p:cNvPr>
          <p:cNvGrpSpPr/>
          <p:nvPr/>
        </p:nvGrpSpPr>
        <p:grpSpPr>
          <a:xfrm>
            <a:off x="2326329" y="1910013"/>
            <a:ext cx="264406" cy="264406"/>
            <a:chOff x="6388800" y="3721800"/>
            <a:chExt cx="914400" cy="914400"/>
          </a:xfrm>
          <a:solidFill>
            <a:schemeClr val="accent3"/>
          </a:solidFill>
        </p:grpSpPr>
        <p:sp>
          <p:nvSpPr>
            <p:cNvPr id="419" name="Figura a mano libera 418">
              <a:extLst>
                <a:ext uri="{FF2B5EF4-FFF2-40B4-BE49-F238E27FC236}">
                  <a16:creationId xmlns:a16="http://schemas.microsoft.com/office/drawing/2014/main" id="{E1F6CFD0-3215-2E4B-8A58-E2B6B1D15364}"/>
                </a:ext>
              </a:extLst>
            </p:cNvPr>
            <p:cNvSpPr/>
            <p:nvPr/>
          </p:nvSpPr>
          <p:spPr>
            <a:xfrm>
              <a:off x="6695505" y="4177095"/>
              <a:ext cx="238125" cy="247650"/>
            </a:xfrm>
            <a:custGeom>
              <a:avLst/>
              <a:gdLst>
                <a:gd name="connsiteX0" fmla="*/ 0 w 238125"/>
                <a:gd name="connsiteY0" fmla="*/ 96203 h 247650"/>
                <a:gd name="connsiteX1" fmla="*/ 150495 w 238125"/>
                <a:gd name="connsiteY1" fmla="*/ 247650 h 247650"/>
                <a:gd name="connsiteX2" fmla="*/ 239077 w 238125"/>
                <a:gd name="connsiteY2" fmla="*/ 219075 h 247650"/>
                <a:gd name="connsiteX3" fmla="*/ 34290 w 238125"/>
                <a:gd name="connsiteY3" fmla="*/ 0 h 247650"/>
                <a:gd name="connsiteX4" fmla="*/ 0 w 238125"/>
                <a:gd name="connsiteY4" fmla="*/ 96203 h 247650"/>
                <a:gd name="connsiteX5" fmla="*/ 37147 w 238125"/>
                <a:gd name="connsiteY5" fmla="*/ 117157 h 247650"/>
                <a:gd name="connsiteX6" fmla="*/ 131445 w 238125"/>
                <a:gd name="connsiteY6" fmla="*/ 117157 h 247650"/>
                <a:gd name="connsiteX7" fmla="*/ 165735 w 238125"/>
                <a:gd name="connsiteY7" fmla="*/ 154305 h 247650"/>
                <a:gd name="connsiteX8" fmla="*/ 37147 w 238125"/>
                <a:gd name="connsiteY8" fmla="*/ 154305 h 247650"/>
                <a:gd name="connsiteX9" fmla="*/ 37147 w 238125"/>
                <a:gd name="connsiteY9" fmla="*/ 11715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247650">
                  <a:moveTo>
                    <a:pt x="0" y="96203"/>
                  </a:moveTo>
                  <a:cubicBezTo>
                    <a:pt x="0" y="179070"/>
                    <a:pt x="67627" y="246697"/>
                    <a:pt x="150495" y="247650"/>
                  </a:cubicBezTo>
                  <a:cubicBezTo>
                    <a:pt x="181927" y="247650"/>
                    <a:pt x="213360" y="238125"/>
                    <a:pt x="239077" y="219075"/>
                  </a:cubicBezTo>
                  <a:lnTo>
                    <a:pt x="34290" y="0"/>
                  </a:lnTo>
                  <a:cubicBezTo>
                    <a:pt x="12382" y="26670"/>
                    <a:pt x="0" y="60960"/>
                    <a:pt x="0" y="96203"/>
                  </a:cubicBezTo>
                  <a:close/>
                  <a:moveTo>
                    <a:pt x="37147" y="117157"/>
                  </a:moveTo>
                  <a:lnTo>
                    <a:pt x="131445" y="117157"/>
                  </a:lnTo>
                  <a:lnTo>
                    <a:pt x="165735" y="154305"/>
                  </a:lnTo>
                  <a:lnTo>
                    <a:pt x="37147" y="154305"/>
                  </a:lnTo>
                  <a:lnTo>
                    <a:pt x="37147" y="117157"/>
                  </a:ln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9C4F22D8-6348-B34C-81C0-35797C3DF9C5}"/>
                </a:ext>
              </a:extLst>
            </p:cNvPr>
            <p:cNvSpPr/>
            <p:nvPr/>
          </p:nvSpPr>
          <p:spPr>
            <a:xfrm>
              <a:off x="6917438" y="4217100"/>
              <a:ext cx="9525" cy="9525"/>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FEDF6435-6FC0-FB49-81B2-D900BD0B87C2}"/>
                </a:ext>
              </a:extLst>
            </p:cNvPr>
            <p:cNvSpPr/>
            <p:nvPr/>
          </p:nvSpPr>
          <p:spPr>
            <a:xfrm>
              <a:off x="6435256" y="3816833"/>
              <a:ext cx="819150" cy="723900"/>
            </a:xfrm>
            <a:custGeom>
              <a:avLst/>
              <a:gdLst>
                <a:gd name="connsiteX0" fmla="*/ 816509 w 819150"/>
                <a:gd name="connsiteY0" fmla="*/ 666967 h 723900"/>
                <a:gd name="connsiteX1" fmla="*/ 444082 w 819150"/>
                <a:gd name="connsiteY1" fmla="*/ 19267 h 723900"/>
                <a:gd name="connsiteX2" fmla="*/ 391694 w 819150"/>
                <a:gd name="connsiteY2" fmla="*/ 4979 h 723900"/>
                <a:gd name="connsiteX3" fmla="*/ 377407 w 819150"/>
                <a:gd name="connsiteY3" fmla="*/ 19267 h 723900"/>
                <a:gd name="connsiteX4" fmla="*/ 4979 w 819150"/>
                <a:gd name="connsiteY4" fmla="*/ 666967 h 723900"/>
                <a:gd name="connsiteX5" fmla="*/ 19267 w 819150"/>
                <a:gd name="connsiteY5" fmla="*/ 719354 h 723900"/>
                <a:gd name="connsiteX6" fmla="*/ 38317 w 819150"/>
                <a:gd name="connsiteY6" fmla="*/ 724117 h 723900"/>
                <a:gd name="connsiteX7" fmla="*/ 783172 w 819150"/>
                <a:gd name="connsiteY7" fmla="*/ 724117 h 723900"/>
                <a:gd name="connsiteX8" fmla="*/ 821272 w 819150"/>
                <a:gd name="connsiteY8" fmla="*/ 686017 h 723900"/>
                <a:gd name="connsiteX9" fmla="*/ 816509 w 819150"/>
                <a:gd name="connsiteY9" fmla="*/ 666967 h 723900"/>
                <a:gd name="connsiteX10" fmla="*/ 411697 w 819150"/>
                <a:gd name="connsiteY10" fmla="*/ 646964 h 723900"/>
                <a:gd name="connsiteX11" fmla="*/ 221197 w 819150"/>
                <a:gd name="connsiteY11" fmla="*/ 456464 h 723900"/>
                <a:gd name="connsiteX12" fmla="*/ 411697 w 819150"/>
                <a:gd name="connsiteY12" fmla="*/ 265964 h 723900"/>
                <a:gd name="connsiteX13" fmla="*/ 602197 w 819150"/>
                <a:gd name="connsiteY13" fmla="*/ 456464 h 723900"/>
                <a:gd name="connsiteX14" fmla="*/ 411697 w 819150"/>
                <a:gd name="connsiteY14" fmla="*/ 64696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9150" h="723900">
                  <a:moveTo>
                    <a:pt x="816509" y="666967"/>
                  </a:moveTo>
                  <a:lnTo>
                    <a:pt x="444082" y="19267"/>
                  </a:lnTo>
                  <a:cubicBezTo>
                    <a:pt x="433604" y="1169"/>
                    <a:pt x="410744" y="-5498"/>
                    <a:pt x="391694" y="4979"/>
                  </a:cubicBezTo>
                  <a:cubicBezTo>
                    <a:pt x="385979" y="8789"/>
                    <a:pt x="381217" y="13552"/>
                    <a:pt x="377407" y="19267"/>
                  </a:cubicBezTo>
                  <a:lnTo>
                    <a:pt x="4979" y="666967"/>
                  </a:lnTo>
                  <a:cubicBezTo>
                    <a:pt x="-5498" y="685064"/>
                    <a:pt x="1169" y="708877"/>
                    <a:pt x="19267" y="719354"/>
                  </a:cubicBezTo>
                  <a:cubicBezTo>
                    <a:pt x="24982" y="723164"/>
                    <a:pt x="31649" y="724117"/>
                    <a:pt x="38317" y="724117"/>
                  </a:cubicBezTo>
                  <a:lnTo>
                    <a:pt x="783172" y="724117"/>
                  </a:lnTo>
                  <a:cubicBezTo>
                    <a:pt x="804127" y="724117"/>
                    <a:pt x="821272" y="706972"/>
                    <a:pt x="821272" y="686017"/>
                  </a:cubicBezTo>
                  <a:cubicBezTo>
                    <a:pt x="821272" y="679349"/>
                    <a:pt x="819367" y="672682"/>
                    <a:pt x="816509" y="666967"/>
                  </a:cubicBezTo>
                  <a:close/>
                  <a:moveTo>
                    <a:pt x="411697" y="646964"/>
                  </a:moveTo>
                  <a:cubicBezTo>
                    <a:pt x="306922" y="646964"/>
                    <a:pt x="221197" y="561239"/>
                    <a:pt x="221197" y="456464"/>
                  </a:cubicBezTo>
                  <a:cubicBezTo>
                    <a:pt x="221197" y="351689"/>
                    <a:pt x="306922" y="265964"/>
                    <a:pt x="411697" y="265964"/>
                  </a:cubicBezTo>
                  <a:cubicBezTo>
                    <a:pt x="516472" y="265964"/>
                    <a:pt x="602197" y="351689"/>
                    <a:pt x="602197" y="456464"/>
                  </a:cubicBezTo>
                  <a:cubicBezTo>
                    <a:pt x="602197" y="561239"/>
                    <a:pt x="516472" y="646964"/>
                    <a:pt x="411697" y="646964"/>
                  </a:cubicBezTo>
                  <a:close/>
                </a:path>
              </a:pathLst>
            </a:custGeom>
            <a:grpFill/>
            <a:ln w="9525" cap="flat">
              <a:noFill/>
              <a:prstDash val="solid"/>
              <a:miter/>
            </a:ln>
          </p:spPr>
          <p:txBody>
            <a:bodyPr rtlCol="0" anchor="ctr"/>
            <a:lstStyle/>
            <a:p>
              <a:endParaRPr lang="it-IT" sz="1013"/>
            </a:p>
          </p:txBody>
        </p:sp>
        <p:sp>
          <p:nvSpPr>
            <p:cNvPr id="422" name="Figura a mano libera 421">
              <a:extLst>
                <a:ext uri="{FF2B5EF4-FFF2-40B4-BE49-F238E27FC236}">
                  <a16:creationId xmlns:a16="http://schemas.microsoft.com/office/drawing/2014/main" id="{E9E9BC30-C89B-314E-99C3-423192D81511}"/>
                </a:ext>
              </a:extLst>
            </p:cNvPr>
            <p:cNvSpPr/>
            <p:nvPr/>
          </p:nvSpPr>
          <p:spPr>
            <a:xfrm>
              <a:off x="6759323" y="4121850"/>
              <a:ext cx="238125" cy="247650"/>
            </a:xfrm>
            <a:custGeom>
              <a:avLst/>
              <a:gdLst>
                <a:gd name="connsiteX0" fmla="*/ 87630 w 238125"/>
                <a:gd name="connsiteY0" fmla="*/ 0 h 247650"/>
                <a:gd name="connsiteX1" fmla="*/ 0 w 238125"/>
                <a:gd name="connsiteY1" fmla="*/ 28575 h 247650"/>
                <a:gd name="connsiteX2" fmla="*/ 203835 w 238125"/>
                <a:gd name="connsiteY2" fmla="*/ 247650 h 247650"/>
                <a:gd name="connsiteX3" fmla="*/ 183833 w 238125"/>
                <a:gd name="connsiteY3" fmla="*/ 35243 h 247650"/>
                <a:gd name="connsiteX4" fmla="*/ 87630 w 238125"/>
                <a:gd name="connsiteY4" fmla="*/ 0 h 247650"/>
                <a:gd name="connsiteX5" fmla="*/ 173355 w 238125"/>
                <a:gd name="connsiteY5" fmla="*/ 200025 h 247650"/>
                <a:gd name="connsiteX6" fmla="*/ 147638 w 238125"/>
                <a:gd name="connsiteY6" fmla="*/ 172402 h 247650"/>
                <a:gd name="connsiteX7" fmla="*/ 173355 w 238125"/>
                <a:gd name="connsiteY7" fmla="*/ 172402 h 247650"/>
                <a:gd name="connsiteX8" fmla="*/ 173355 w 238125"/>
                <a:gd name="connsiteY8" fmla="*/ 200025 h 247650"/>
                <a:gd name="connsiteX9" fmla="*/ 203835 w 238125"/>
                <a:gd name="connsiteY9" fmla="*/ 209550 h 247650"/>
                <a:gd name="connsiteX10" fmla="*/ 182880 w 238125"/>
                <a:gd name="connsiteY10" fmla="*/ 209550 h 247650"/>
                <a:gd name="connsiteX11" fmla="*/ 182880 w 238125"/>
                <a:gd name="connsiteY11" fmla="*/ 172402 h 247650"/>
                <a:gd name="connsiteX12" fmla="*/ 203835 w 238125"/>
                <a:gd name="connsiteY12" fmla="*/ 172402 h 247650"/>
                <a:gd name="connsiteX13" fmla="*/ 203835 w 238125"/>
                <a:gd name="connsiteY13" fmla="*/ 209550 h 247650"/>
                <a:gd name="connsiteX14" fmla="*/ 202883 w 238125"/>
                <a:gd name="connsiteY14" fmla="*/ 135255 h 247650"/>
                <a:gd name="connsiteX15" fmla="*/ 202883 w 238125"/>
                <a:gd name="connsiteY15" fmla="*/ 137160 h 247650"/>
                <a:gd name="connsiteX16" fmla="*/ 202883 w 238125"/>
                <a:gd name="connsiteY16" fmla="*/ 137160 h 247650"/>
                <a:gd name="connsiteX17" fmla="*/ 202883 w 238125"/>
                <a:gd name="connsiteY17" fmla="*/ 140970 h 247650"/>
                <a:gd name="connsiteX18" fmla="*/ 202883 w 238125"/>
                <a:gd name="connsiteY18" fmla="*/ 140970 h 247650"/>
                <a:gd name="connsiteX19" fmla="*/ 202883 w 238125"/>
                <a:gd name="connsiteY19" fmla="*/ 140970 h 247650"/>
                <a:gd name="connsiteX20" fmla="*/ 202883 w 238125"/>
                <a:gd name="connsiteY20" fmla="*/ 163830 h 247650"/>
                <a:gd name="connsiteX21" fmla="*/ 182880 w 238125"/>
                <a:gd name="connsiteY21" fmla="*/ 163830 h 247650"/>
                <a:gd name="connsiteX22" fmla="*/ 182880 w 238125"/>
                <a:gd name="connsiteY22" fmla="*/ 140970 h 247650"/>
                <a:gd name="connsiteX23" fmla="*/ 169545 w 238125"/>
                <a:gd name="connsiteY23" fmla="*/ 126682 h 247650"/>
                <a:gd name="connsiteX24" fmla="*/ 169545 w 238125"/>
                <a:gd name="connsiteY24" fmla="*/ 126682 h 247650"/>
                <a:gd name="connsiteX25" fmla="*/ 141922 w 238125"/>
                <a:gd name="connsiteY25" fmla="*/ 126682 h 247650"/>
                <a:gd name="connsiteX26" fmla="*/ 117157 w 238125"/>
                <a:gd name="connsiteY26" fmla="*/ 114300 h 247650"/>
                <a:gd name="connsiteX27" fmla="*/ 100013 w 238125"/>
                <a:gd name="connsiteY27" fmla="*/ 120015 h 247650"/>
                <a:gd name="connsiteX28" fmla="*/ 99060 w 238125"/>
                <a:gd name="connsiteY28" fmla="*/ 120015 h 247650"/>
                <a:gd name="connsiteX29" fmla="*/ 72390 w 238125"/>
                <a:gd name="connsiteY29" fmla="*/ 91440 h 247650"/>
                <a:gd name="connsiteX30" fmla="*/ 73342 w 238125"/>
                <a:gd name="connsiteY30" fmla="*/ 84773 h 247650"/>
                <a:gd name="connsiteX31" fmla="*/ 55245 w 238125"/>
                <a:gd name="connsiteY31" fmla="*/ 54293 h 247650"/>
                <a:gd name="connsiteX32" fmla="*/ 85725 w 238125"/>
                <a:gd name="connsiteY32" fmla="*/ 20002 h 247650"/>
                <a:gd name="connsiteX33" fmla="*/ 120015 w 238125"/>
                <a:gd name="connsiteY33" fmla="*/ 50482 h 247650"/>
                <a:gd name="connsiteX34" fmla="*/ 120015 w 238125"/>
                <a:gd name="connsiteY34" fmla="*/ 54293 h 247650"/>
                <a:gd name="connsiteX35" fmla="*/ 128588 w 238125"/>
                <a:gd name="connsiteY35" fmla="*/ 62865 h 247650"/>
                <a:gd name="connsiteX36" fmla="*/ 128588 w 238125"/>
                <a:gd name="connsiteY36" fmla="*/ 62865 h 247650"/>
                <a:gd name="connsiteX37" fmla="*/ 157163 w 238125"/>
                <a:gd name="connsiteY37" fmla="*/ 91440 h 247650"/>
                <a:gd name="connsiteX38" fmla="*/ 157163 w 238125"/>
                <a:gd name="connsiteY38" fmla="*/ 95250 h 247650"/>
                <a:gd name="connsiteX39" fmla="*/ 165735 w 238125"/>
                <a:gd name="connsiteY39" fmla="*/ 103823 h 247650"/>
                <a:gd name="connsiteX40" fmla="*/ 165735 w 238125"/>
                <a:gd name="connsiteY40" fmla="*/ 103823 h 247650"/>
                <a:gd name="connsiteX41" fmla="*/ 201930 w 238125"/>
                <a:gd name="connsiteY41" fmla="*/ 133350 h 247650"/>
                <a:gd name="connsiteX42" fmla="*/ 202883 w 238125"/>
                <a:gd name="connsiteY42" fmla="*/ 13525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38125" h="247650">
                  <a:moveTo>
                    <a:pt x="87630" y="0"/>
                  </a:moveTo>
                  <a:cubicBezTo>
                    <a:pt x="56197" y="0"/>
                    <a:pt x="25717" y="10477"/>
                    <a:pt x="0" y="28575"/>
                  </a:cubicBezTo>
                  <a:lnTo>
                    <a:pt x="203835" y="247650"/>
                  </a:lnTo>
                  <a:cubicBezTo>
                    <a:pt x="257175" y="183833"/>
                    <a:pt x="247650" y="88582"/>
                    <a:pt x="183833" y="35243"/>
                  </a:cubicBezTo>
                  <a:cubicBezTo>
                    <a:pt x="157163" y="12382"/>
                    <a:pt x="122872" y="0"/>
                    <a:pt x="87630" y="0"/>
                  </a:cubicBezTo>
                  <a:close/>
                  <a:moveTo>
                    <a:pt x="173355" y="200025"/>
                  </a:moveTo>
                  <a:lnTo>
                    <a:pt x="147638" y="172402"/>
                  </a:lnTo>
                  <a:lnTo>
                    <a:pt x="173355" y="172402"/>
                  </a:lnTo>
                  <a:lnTo>
                    <a:pt x="173355" y="200025"/>
                  </a:lnTo>
                  <a:close/>
                  <a:moveTo>
                    <a:pt x="203835" y="209550"/>
                  </a:moveTo>
                  <a:lnTo>
                    <a:pt x="182880" y="209550"/>
                  </a:lnTo>
                  <a:lnTo>
                    <a:pt x="182880" y="172402"/>
                  </a:lnTo>
                  <a:lnTo>
                    <a:pt x="203835" y="172402"/>
                  </a:lnTo>
                  <a:lnTo>
                    <a:pt x="203835" y="209550"/>
                  </a:lnTo>
                  <a:close/>
                  <a:moveTo>
                    <a:pt x="202883" y="135255"/>
                  </a:moveTo>
                  <a:cubicBezTo>
                    <a:pt x="202883" y="136208"/>
                    <a:pt x="202883" y="136208"/>
                    <a:pt x="202883" y="137160"/>
                  </a:cubicBezTo>
                  <a:lnTo>
                    <a:pt x="202883" y="137160"/>
                  </a:lnTo>
                  <a:cubicBezTo>
                    <a:pt x="202883" y="138113"/>
                    <a:pt x="202883" y="140018"/>
                    <a:pt x="202883" y="140970"/>
                  </a:cubicBezTo>
                  <a:lnTo>
                    <a:pt x="202883" y="140970"/>
                  </a:lnTo>
                  <a:lnTo>
                    <a:pt x="202883" y="140970"/>
                  </a:lnTo>
                  <a:lnTo>
                    <a:pt x="202883" y="163830"/>
                  </a:lnTo>
                  <a:lnTo>
                    <a:pt x="182880" y="163830"/>
                  </a:lnTo>
                  <a:lnTo>
                    <a:pt x="182880" y="140970"/>
                  </a:lnTo>
                  <a:cubicBezTo>
                    <a:pt x="182880" y="133350"/>
                    <a:pt x="177165" y="126682"/>
                    <a:pt x="169545" y="126682"/>
                  </a:cubicBezTo>
                  <a:cubicBezTo>
                    <a:pt x="169545" y="126682"/>
                    <a:pt x="169545" y="126682"/>
                    <a:pt x="169545" y="126682"/>
                  </a:cubicBezTo>
                  <a:lnTo>
                    <a:pt x="141922" y="126682"/>
                  </a:lnTo>
                  <a:cubicBezTo>
                    <a:pt x="132397" y="126682"/>
                    <a:pt x="123825" y="121920"/>
                    <a:pt x="117157" y="114300"/>
                  </a:cubicBezTo>
                  <a:cubicBezTo>
                    <a:pt x="112395" y="118110"/>
                    <a:pt x="106680" y="120015"/>
                    <a:pt x="100013" y="120015"/>
                  </a:cubicBezTo>
                  <a:lnTo>
                    <a:pt x="99060" y="120015"/>
                  </a:lnTo>
                  <a:lnTo>
                    <a:pt x="72390" y="91440"/>
                  </a:lnTo>
                  <a:cubicBezTo>
                    <a:pt x="72390" y="89535"/>
                    <a:pt x="72390" y="86677"/>
                    <a:pt x="73342" y="84773"/>
                  </a:cubicBezTo>
                  <a:cubicBezTo>
                    <a:pt x="61913" y="79057"/>
                    <a:pt x="55245" y="66675"/>
                    <a:pt x="55245" y="54293"/>
                  </a:cubicBezTo>
                  <a:cubicBezTo>
                    <a:pt x="54292" y="36195"/>
                    <a:pt x="68580" y="20955"/>
                    <a:pt x="85725" y="20002"/>
                  </a:cubicBezTo>
                  <a:cubicBezTo>
                    <a:pt x="102870" y="19050"/>
                    <a:pt x="119063" y="33338"/>
                    <a:pt x="120015" y="50482"/>
                  </a:cubicBezTo>
                  <a:cubicBezTo>
                    <a:pt x="120015" y="51435"/>
                    <a:pt x="120015" y="52388"/>
                    <a:pt x="120015" y="54293"/>
                  </a:cubicBezTo>
                  <a:cubicBezTo>
                    <a:pt x="120015" y="59055"/>
                    <a:pt x="123825" y="62865"/>
                    <a:pt x="128588" y="62865"/>
                  </a:cubicBezTo>
                  <a:lnTo>
                    <a:pt x="128588" y="62865"/>
                  </a:lnTo>
                  <a:cubicBezTo>
                    <a:pt x="144780" y="62865"/>
                    <a:pt x="157163" y="75248"/>
                    <a:pt x="157163" y="91440"/>
                  </a:cubicBezTo>
                  <a:lnTo>
                    <a:pt x="157163" y="95250"/>
                  </a:lnTo>
                  <a:cubicBezTo>
                    <a:pt x="157163" y="100013"/>
                    <a:pt x="160972" y="103823"/>
                    <a:pt x="165735" y="103823"/>
                  </a:cubicBezTo>
                  <a:lnTo>
                    <a:pt x="165735" y="103823"/>
                  </a:lnTo>
                  <a:cubicBezTo>
                    <a:pt x="183833" y="103823"/>
                    <a:pt x="198120" y="116205"/>
                    <a:pt x="201930" y="133350"/>
                  </a:cubicBezTo>
                  <a:lnTo>
                    <a:pt x="202883" y="135255"/>
                  </a:lnTo>
                  <a:close/>
                </a:path>
              </a:pathLst>
            </a:custGeom>
            <a:grpFill/>
            <a:ln w="9525" cap="flat">
              <a:noFill/>
              <a:prstDash val="solid"/>
              <a:miter/>
            </a:ln>
          </p:spPr>
          <p:txBody>
            <a:bodyPr rtlCol="0" anchor="ctr"/>
            <a:lstStyle/>
            <a:p>
              <a:endParaRPr lang="it-IT" sz="1013"/>
            </a:p>
          </p:txBody>
        </p:sp>
      </p:grpSp>
      <p:sp>
        <p:nvSpPr>
          <p:cNvPr id="423" name="Elemento grafico 343" descr="Irritante">
            <a:extLst>
              <a:ext uri="{FF2B5EF4-FFF2-40B4-BE49-F238E27FC236}">
                <a16:creationId xmlns:a16="http://schemas.microsoft.com/office/drawing/2014/main" id="{6EBEF314-0437-B34A-9507-DF0D02581F1E}"/>
              </a:ext>
            </a:extLst>
          </p:cNvPr>
          <p:cNvSpPr/>
          <p:nvPr/>
        </p:nvSpPr>
        <p:spPr>
          <a:xfrm>
            <a:off x="275822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45083 w 819150"/>
              <a:gd name="connsiteY10" fmla="*/ 542077 h 723900"/>
              <a:gd name="connsiteX11" fmla="*/ 504697 w 819150"/>
              <a:gd name="connsiteY11" fmla="*/ 582463 h 723900"/>
              <a:gd name="connsiteX12" fmla="*/ 410400 w 819150"/>
              <a:gd name="connsiteY12" fmla="*/ 488165 h 723900"/>
              <a:gd name="connsiteX13" fmla="*/ 316102 w 819150"/>
              <a:gd name="connsiteY13" fmla="*/ 582463 h 723900"/>
              <a:gd name="connsiteX14" fmla="*/ 275716 w 819150"/>
              <a:gd name="connsiteY14" fmla="*/ 542077 h 723900"/>
              <a:gd name="connsiteX15" fmla="*/ 370014 w 819150"/>
              <a:gd name="connsiteY15" fmla="*/ 447779 h 723900"/>
              <a:gd name="connsiteX16" fmla="*/ 275716 w 819150"/>
              <a:gd name="connsiteY16" fmla="*/ 353482 h 723900"/>
              <a:gd name="connsiteX17" fmla="*/ 316102 w 819150"/>
              <a:gd name="connsiteY17" fmla="*/ 313096 h 723900"/>
              <a:gd name="connsiteX18" fmla="*/ 410400 w 819150"/>
              <a:gd name="connsiteY18" fmla="*/ 407393 h 723900"/>
              <a:gd name="connsiteX19" fmla="*/ 504697 w 819150"/>
              <a:gd name="connsiteY19" fmla="*/ 313096 h 723900"/>
              <a:gd name="connsiteX20" fmla="*/ 545083 w 819150"/>
              <a:gd name="connsiteY20" fmla="*/ 353482 h 723900"/>
              <a:gd name="connsiteX21" fmla="*/ 450786 w 819150"/>
              <a:gd name="connsiteY21" fmla="*/ 447779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45083" y="542077"/>
                </a:moveTo>
                <a:lnTo>
                  <a:pt x="504697" y="582463"/>
                </a:lnTo>
                <a:lnTo>
                  <a:pt x="410400" y="488165"/>
                </a:lnTo>
                <a:lnTo>
                  <a:pt x="316102" y="582463"/>
                </a:lnTo>
                <a:lnTo>
                  <a:pt x="275716" y="542077"/>
                </a:lnTo>
                <a:lnTo>
                  <a:pt x="370014" y="447779"/>
                </a:lnTo>
                <a:lnTo>
                  <a:pt x="275716" y="353482"/>
                </a:lnTo>
                <a:lnTo>
                  <a:pt x="316102" y="313096"/>
                </a:lnTo>
                <a:lnTo>
                  <a:pt x="410400" y="407393"/>
                </a:lnTo>
                <a:lnTo>
                  <a:pt x="504697" y="313096"/>
                </a:lnTo>
                <a:lnTo>
                  <a:pt x="545083" y="353482"/>
                </a:lnTo>
                <a:lnTo>
                  <a:pt x="450786" y="447779"/>
                </a:lnTo>
                <a:close/>
              </a:path>
            </a:pathLst>
          </a:custGeom>
          <a:solidFill>
            <a:schemeClr val="accent3"/>
          </a:solidFill>
          <a:ln w="9525" cap="flat">
            <a:noFill/>
            <a:prstDash val="solid"/>
            <a:miter/>
          </a:ln>
        </p:spPr>
        <p:txBody>
          <a:bodyPr rtlCol="0" anchor="ctr"/>
          <a:lstStyle/>
          <a:p>
            <a:endParaRPr lang="it-IT" sz="1013"/>
          </a:p>
        </p:txBody>
      </p:sp>
      <p:sp>
        <p:nvSpPr>
          <p:cNvPr id="424" name="Elemento grafico 345" descr="Avviso">
            <a:extLst>
              <a:ext uri="{FF2B5EF4-FFF2-40B4-BE49-F238E27FC236}">
                <a16:creationId xmlns:a16="http://schemas.microsoft.com/office/drawing/2014/main" id="{1E2B5840-0539-5147-B4B1-AECD994ABBBA}"/>
              </a:ext>
            </a:extLst>
          </p:cNvPr>
          <p:cNvSpPr/>
          <p:nvPr/>
        </p:nvSpPr>
        <p:spPr>
          <a:xfrm>
            <a:off x="3162581" y="1937555"/>
            <a:ext cx="236864" cy="209321"/>
          </a:xfrm>
          <a:custGeom>
            <a:avLst/>
            <a:gdLst>
              <a:gd name="connsiteX0" fmla="*/ 816511 w 819150"/>
              <a:gd name="connsiteY0" fmla="*/ 666988 h 723900"/>
              <a:gd name="connsiteX1" fmla="*/ 444083 w 819150"/>
              <a:gd name="connsiteY1" fmla="*/ 19288 h 723900"/>
              <a:gd name="connsiteX2" fmla="*/ 378361 w 819150"/>
              <a:gd name="connsiteY2" fmla="*/ 19288 h 723900"/>
              <a:gd name="connsiteX3" fmla="*/ 4981 w 819150"/>
              <a:gd name="connsiteY3" fmla="*/ 666988 h 723900"/>
              <a:gd name="connsiteX4" fmla="*/ 38318 w 819150"/>
              <a:gd name="connsiteY4" fmla="*/ 724138 h 723900"/>
              <a:gd name="connsiteX5" fmla="*/ 410746 w 819150"/>
              <a:gd name="connsiteY5" fmla="*/ 724138 h 723900"/>
              <a:gd name="connsiteX6" fmla="*/ 783173 w 819150"/>
              <a:gd name="connsiteY6" fmla="*/ 724138 h 723900"/>
              <a:gd name="connsiteX7" fmla="*/ 816511 w 819150"/>
              <a:gd name="connsiteY7" fmla="*/ 666988 h 723900"/>
              <a:gd name="connsiteX8" fmla="*/ 382171 w 819150"/>
              <a:gd name="connsiteY8" fmla="*/ 171688 h 723900"/>
              <a:gd name="connsiteX9" fmla="*/ 439321 w 819150"/>
              <a:gd name="connsiteY9" fmla="*/ 171688 h 723900"/>
              <a:gd name="connsiteX10" fmla="*/ 439321 w 819150"/>
              <a:gd name="connsiteY10" fmla="*/ 505063 h 723900"/>
              <a:gd name="connsiteX11" fmla="*/ 382171 w 819150"/>
              <a:gd name="connsiteY11" fmla="*/ 505063 h 723900"/>
              <a:gd name="connsiteX12" fmla="*/ 382171 w 819150"/>
              <a:gd name="connsiteY12" fmla="*/ 171688 h 723900"/>
              <a:gd name="connsiteX13" fmla="*/ 410746 w 819150"/>
              <a:gd name="connsiteY13" fmla="*/ 638413 h 723900"/>
              <a:gd name="connsiteX14" fmla="*/ 363121 w 819150"/>
              <a:gd name="connsiteY14" fmla="*/ 590788 h 723900"/>
              <a:gd name="connsiteX15" fmla="*/ 410746 w 819150"/>
              <a:gd name="connsiteY15" fmla="*/ 543163 h 723900"/>
              <a:gd name="connsiteX16" fmla="*/ 458371 w 819150"/>
              <a:gd name="connsiteY16" fmla="*/ 590788 h 723900"/>
              <a:gd name="connsiteX17" fmla="*/ 410746 w 819150"/>
              <a:gd name="connsiteY17" fmla="*/ 638413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9150" h="723900">
                <a:moveTo>
                  <a:pt x="816511" y="666988"/>
                </a:moveTo>
                <a:lnTo>
                  <a:pt x="444083" y="19288"/>
                </a:lnTo>
                <a:cubicBezTo>
                  <a:pt x="429796" y="-6429"/>
                  <a:pt x="392648" y="-6429"/>
                  <a:pt x="378361" y="19288"/>
                </a:cubicBezTo>
                <a:lnTo>
                  <a:pt x="4981" y="666988"/>
                </a:lnTo>
                <a:cubicBezTo>
                  <a:pt x="-9307" y="692706"/>
                  <a:pt x="8791" y="724138"/>
                  <a:pt x="38318" y="724138"/>
                </a:cubicBezTo>
                <a:lnTo>
                  <a:pt x="410746" y="724138"/>
                </a:lnTo>
                <a:lnTo>
                  <a:pt x="783173" y="724138"/>
                </a:lnTo>
                <a:cubicBezTo>
                  <a:pt x="812701" y="724138"/>
                  <a:pt x="830798" y="692706"/>
                  <a:pt x="816511" y="666988"/>
                </a:cubicBezTo>
                <a:close/>
                <a:moveTo>
                  <a:pt x="382171" y="171688"/>
                </a:moveTo>
                <a:lnTo>
                  <a:pt x="439321" y="171688"/>
                </a:lnTo>
                <a:lnTo>
                  <a:pt x="439321" y="505063"/>
                </a:lnTo>
                <a:lnTo>
                  <a:pt x="382171" y="505063"/>
                </a:lnTo>
                <a:lnTo>
                  <a:pt x="382171" y="171688"/>
                </a:lnTo>
                <a:close/>
                <a:moveTo>
                  <a:pt x="410746" y="638413"/>
                </a:moveTo>
                <a:cubicBezTo>
                  <a:pt x="384076" y="638413"/>
                  <a:pt x="363121" y="617458"/>
                  <a:pt x="363121" y="590788"/>
                </a:cubicBezTo>
                <a:cubicBezTo>
                  <a:pt x="363121" y="564118"/>
                  <a:pt x="384076" y="543163"/>
                  <a:pt x="410746" y="543163"/>
                </a:cubicBezTo>
                <a:cubicBezTo>
                  <a:pt x="437416" y="543163"/>
                  <a:pt x="458371" y="564118"/>
                  <a:pt x="458371" y="590788"/>
                </a:cubicBezTo>
                <a:cubicBezTo>
                  <a:pt x="458371" y="617458"/>
                  <a:pt x="437416" y="638413"/>
                  <a:pt x="410746" y="638413"/>
                </a:cubicBezTo>
                <a:close/>
              </a:path>
            </a:pathLst>
          </a:custGeom>
          <a:solidFill>
            <a:schemeClr val="accent3"/>
          </a:solidFill>
          <a:ln w="9525" cap="flat">
            <a:noFill/>
            <a:prstDash val="solid"/>
            <a:miter/>
          </a:ln>
        </p:spPr>
        <p:txBody>
          <a:bodyPr rtlCol="0" anchor="ctr"/>
          <a:lstStyle/>
          <a:p>
            <a:endParaRPr lang="it-IT" sz="1013"/>
          </a:p>
        </p:txBody>
      </p:sp>
      <p:sp>
        <p:nvSpPr>
          <p:cNvPr id="425" name="Elemento grafico 347" descr="Infiammabile">
            <a:extLst>
              <a:ext uri="{FF2B5EF4-FFF2-40B4-BE49-F238E27FC236}">
                <a16:creationId xmlns:a16="http://schemas.microsoft.com/office/drawing/2014/main" id="{C6FEFDFE-34BD-2943-B4A9-518BF21802BB}"/>
              </a:ext>
            </a:extLst>
          </p:cNvPr>
          <p:cNvSpPr/>
          <p:nvPr/>
        </p:nvSpPr>
        <p:spPr>
          <a:xfrm>
            <a:off x="356693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31653 w 819150"/>
              <a:gd name="connsiteY10" fmla="*/ 512549 h 723900"/>
              <a:gd name="connsiteX11" fmla="*/ 407828 w 819150"/>
              <a:gd name="connsiteY11" fmla="*/ 596274 h 723900"/>
              <a:gd name="connsiteX12" fmla="*/ 374205 w 819150"/>
              <a:gd name="connsiteY12" fmla="*/ 523598 h 723900"/>
              <a:gd name="connsiteX13" fmla="*/ 355821 w 819150"/>
              <a:gd name="connsiteY13" fmla="*/ 422347 h 723900"/>
              <a:gd name="connsiteX14" fmla="*/ 328199 w 819150"/>
              <a:gd name="connsiteY14" fmla="*/ 569604 h 723900"/>
              <a:gd name="connsiteX15" fmla="*/ 283050 w 819150"/>
              <a:gd name="connsiteY15" fmla="*/ 410917 h 723900"/>
              <a:gd name="connsiteX16" fmla="*/ 338295 w 819150"/>
              <a:gd name="connsiteY16" fmla="*/ 346433 h 723900"/>
              <a:gd name="connsiteX17" fmla="*/ 385920 w 819150"/>
              <a:gd name="connsiteY17" fmla="*/ 200129 h 723900"/>
              <a:gd name="connsiteX18" fmla="*/ 448023 w 819150"/>
              <a:gd name="connsiteY18" fmla="*/ 385581 h 723900"/>
              <a:gd name="connsiteX19" fmla="*/ 467550 w 819150"/>
              <a:gd name="connsiteY19" fmla="*/ 457304 h 723900"/>
              <a:gd name="connsiteX20" fmla="*/ 526179 w 819150"/>
              <a:gd name="connsiteY20" fmla="*/ 430042 h 723900"/>
              <a:gd name="connsiteX21" fmla="*/ 527843 w 819150"/>
              <a:gd name="connsiteY21" fmla="*/ 404345 h 723900"/>
              <a:gd name="connsiteX22" fmla="*/ 531653 w 819150"/>
              <a:gd name="connsiteY22" fmla="*/ 512549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31653" y="512549"/>
                </a:moveTo>
                <a:cubicBezTo>
                  <a:pt x="511156" y="562970"/>
                  <a:pt x="462255" y="596035"/>
                  <a:pt x="407828" y="596274"/>
                </a:cubicBezTo>
                <a:cubicBezTo>
                  <a:pt x="407828" y="596274"/>
                  <a:pt x="407828" y="565032"/>
                  <a:pt x="374205" y="523598"/>
                </a:cubicBezTo>
                <a:cubicBezTo>
                  <a:pt x="340581" y="482164"/>
                  <a:pt x="355821" y="422347"/>
                  <a:pt x="355821" y="422347"/>
                </a:cubicBezTo>
                <a:cubicBezTo>
                  <a:pt x="315933" y="460401"/>
                  <a:pt x="304814" y="519682"/>
                  <a:pt x="328199" y="569604"/>
                </a:cubicBezTo>
                <a:cubicBezTo>
                  <a:pt x="297814" y="553031"/>
                  <a:pt x="253142" y="483879"/>
                  <a:pt x="283050" y="410917"/>
                </a:cubicBezTo>
                <a:cubicBezTo>
                  <a:pt x="289051" y="396154"/>
                  <a:pt x="308863" y="370817"/>
                  <a:pt x="338295" y="346433"/>
                </a:cubicBezTo>
                <a:cubicBezTo>
                  <a:pt x="367728" y="322049"/>
                  <a:pt x="419258" y="263661"/>
                  <a:pt x="385920" y="200129"/>
                </a:cubicBezTo>
                <a:cubicBezTo>
                  <a:pt x="460025" y="232324"/>
                  <a:pt x="492696" y="325764"/>
                  <a:pt x="448023" y="385581"/>
                </a:cubicBezTo>
                <a:cubicBezTo>
                  <a:pt x="427640" y="414061"/>
                  <a:pt x="438975" y="447208"/>
                  <a:pt x="467550" y="457304"/>
                </a:cubicBezTo>
                <a:cubicBezTo>
                  <a:pt x="491268" y="465966"/>
                  <a:pt x="517517" y="453760"/>
                  <a:pt x="526179" y="430042"/>
                </a:cubicBezTo>
                <a:cubicBezTo>
                  <a:pt x="529184" y="421812"/>
                  <a:pt x="529761" y="412893"/>
                  <a:pt x="527843" y="404345"/>
                </a:cubicBezTo>
                <a:cubicBezTo>
                  <a:pt x="549179" y="432920"/>
                  <a:pt x="547750" y="481783"/>
                  <a:pt x="531653" y="512549"/>
                </a:cubicBezTo>
                <a:close/>
              </a:path>
            </a:pathLst>
          </a:custGeom>
          <a:solidFill>
            <a:schemeClr val="accent3"/>
          </a:solidFill>
          <a:ln w="9525" cap="flat">
            <a:noFill/>
            <a:prstDash val="solid"/>
            <a:miter/>
          </a:ln>
        </p:spPr>
        <p:txBody>
          <a:bodyPr rtlCol="0" anchor="ctr"/>
          <a:lstStyle/>
          <a:p>
            <a:endParaRPr lang="it-IT" sz="1013"/>
          </a:p>
        </p:txBody>
      </p:sp>
      <p:sp>
        <p:nvSpPr>
          <p:cNvPr id="426" name="Elemento grafico 349" descr="Scoppio">
            <a:extLst>
              <a:ext uri="{FF2B5EF4-FFF2-40B4-BE49-F238E27FC236}">
                <a16:creationId xmlns:a16="http://schemas.microsoft.com/office/drawing/2014/main" id="{32E92180-7E4E-0A4D-AC19-134AA66732BE}"/>
              </a:ext>
            </a:extLst>
          </p:cNvPr>
          <p:cNvSpPr/>
          <p:nvPr/>
        </p:nvSpPr>
        <p:spPr>
          <a:xfrm>
            <a:off x="3971291"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12031 w 819150"/>
              <a:gd name="connsiteY10" fmla="*/ 601798 h 723900"/>
              <a:gd name="connsiteX11" fmla="*/ 481170 w 819150"/>
              <a:gd name="connsiteY11" fmla="*/ 601798 h 723900"/>
              <a:gd name="connsiteX12" fmla="*/ 507745 w 819150"/>
              <a:gd name="connsiteY12" fmla="*/ 562079 h 723900"/>
              <a:gd name="connsiteX13" fmla="*/ 448500 w 819150"/>
              <a:gd name="connsiteY13" fmla="*/ 578558 h 723900"/>
              <a:gd name="connsiteX14" fmla="*/ 462120 w 819150"/>
              <a:gd name="connsiteY14" fmla="*/ 502357 h 723900"/>
              <a:gd name="connsiteX15" fmla="*/ 420306 w 819150"/>
              <a:gd name="connsiteY15" fmla="*/ 578558 h 723900"/>
              <a:gd name="connsiteX16" fmla="*/ 407923 w 819150"/>
              <a:gd name="connsiteY16" fmla="*/ 458447 h 723900"/>
              <a:gd name="connsiteX17" fmla="*/ 387635 w 819150"/>
              <a:gd name="connsiteY17" fmla="*/ 572747 h 723900"/>
              <a:gd name="connsiteX18" fmla="*/ 365346 w 819150"/>
              <a:gd name="connsiteY18" fmla="*/ 535409 h 723900"/>
              <a:gd name="connsiteX19" fmla="*/ 367347 w 819150"/>
              <a:gd name="connsiteY19" fmla="*/ 582177 h 723900"/>
              <a:gd name="connsiteX20" fmla="*/ 312483 w 819150"/>
              <a:gd name="connsiteY20" fmla="*/ 552554 h 723900"/>
              <a:gd name="connsiteX21" fmla="*/ 339343 w 819150"/>
              <a:gd name="connsiteY21" fmla="*/ 601513 h 723900"/>
              <a:gd name="connsiteX22" fmla="*/ 296100 w 819150"/>
              <a:gd name="connsiteY22" fmla="*/ 601513 h 723900"/>
              <a:gd name="connsiteX23" fmla="*/ 211232 w 819150"/>
              <a:gd name="connsiteY23" fmla="*/ 534076 h 723900"/>
              <a:gd name="connsiteX24" fmla="*/ 288194 w 819150"/>
              <a:gd name="connsiteY24" fmla="*/ 542934 h 723900"/>
              <a:gd name="connsiteX25" fmla="*/ 219900 w 819150"/>
              <a:gd name="connsiteY25" fmla="*/ 432920 h 723900"/>
              <a:gd name="connsiteX26" fmla="*/ 335819 w 819150"/>
              <a:gd name="connsiteY26" fmla="*/ 503786 h 723900"/>
              <a:gd name="connsiteX27" fmla="*/ 315150 w 819150"/>
              <a:gd name="connsiteY27" fmla="*/ 368245 h 723900"/>
              <a:gd name="connsiteX28" fmla="*/ 372300 w 819150"/>
              <a:gd name="connsiteY28" fmla="*/ 486832 h 723900"/>
              <a:gd name="connsiteX29" fmla="*/ 408780 w 819150"/>
              <a:gd name="connsiteY29" fmla="*/ 246516 h 723900"/>
              <a:gd name="connsiteX30" fmla="*/ 431069 w 819150"/>
              <a:gd name="connsiteY30" fmla="*/ 462448 h 723900"/>
              <a:gd name="connsiteX31" fmla="*/ 540606 w 819150"/>
              <a:gd name="connsiteY31" fmla="*/ 342052 h 723900"/>
              <a:gd name="connsiteX32" fmla="*/ 481837 w 819150"/>
              <a:gd name="connsiteY32" fmla="*/ 496261 h 723900"/>
              <a:gd name="connsiteX33" fmla="*/ 588231 w 819150"/>
              <a:gd name="connsiteY33" fmla="*/ 466162 h 723900"/>
              <a:gd name="connsiteX34" fmla="*/ 527843 w 819150"/>
              <a:gd name="connsiteY34" fmla="*/ 556650 h 723900"/>
              <a:gd name="connsiteX35" fmla="*/ 602805 w 819150"/>
              <a:gd name="connsiteY35" fmla="*/ 5661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12031" y="601798"/>
                </a:moveTo>
                <a:lnTo>
                  <a:pt x="481170" y="601798"/>
                </a:lnTo>
                <a:lnTo>
                  <a:pt x="507745" y="562079"/>
                </a:lnTo>
                <a:lnTo>
                  <a:pt x="448500" y="578558"/>
                </a:lnTo>
                <a:lnTo>
                  <a:pt x="462120" y="502357"/>
                </a:lnTo>
                <a:lnTo>
                  <a:pt x="420306" y="578558"/>
                </a:lnTo>
                <a:lnTo>
                  <a:pt x="407923" y="458447"/>
                </a:lnTo>
                <a:lnTo>
                  <a:pt x="387635" y="572747"/>
                </a:lnTo>
                <a:lnTo>
                  <a:pt x="365346" y="535409"/>
                </a:lnTo>
                <a:lnTo>
                  <a:pt x="367347" y="582177"/>
                </a:lnTo>
                <a:lnTo>
                  <a:pt x="312483" y="552554"/>
                </a:lnTo>
                <a:lnTo>
                  <a:pt x="339343" y="601513"/>
                </a:lnTo>
                <a:lnTo>
                  <a:pt x="296100" y="601513"/>
                </a:lnTo>
                <a:lnTo>
                  <a:pt x="211232" y="534076"/>
                </a:lnTo>
                <a:lnTo>
                  <a:pt x="288194" y="542934"/>
                </a:lnTo>
                <a:lnTo>
                  <a:pt x="219900" y="432920"/>
                </a:lnTo>
                <a:lnTo>
                  <a:pt x="335819" y="503786"/>
                </a:lnTo>
                <a:lnTo>
                  <a:pt x="315150" y="368245"/>
                </a:lnTo>
                <a:lnTo>
                  <a:pt x="372300" y="486832"/>
                </a:lnTo>
                <a:lnTo>
                  <a:pt x="408780" y="246516"/>
                </a:lnTo>
                <a:lnTo>
                  <a:pt x="431069" y="462448"/>
                </a:lnTo>
                <a:lnTo>
                  <a:pt x="540606" y="342052"/>
                </a:lnTo>
                <a:lnTo>
                  <a:pt x="481837" y="496261"/>
                </a:lnTo>
                <a:lnTo>
                  <a:pt x="588231" y="466162"/>
                </a:lnTo>
                <a:lnTo>
                  <a:pt x="527843" y="556650"/>
                </a:lnTo>
                <a:lnTo>
                  <a:pt x="602805" y="566175"/>
                </a:lnTo>
                <a:close/>
              </a:path>
            </a:pathLst>
          </a:custGeom>
          <a:solidFill>
            <a:schemeClr val="accent3"/>
          </a:solidFill>
          <a:ln w="9525" cap="flat">
            <a:noFill/>
            <a:prstDash val="solid"/>
            <a:miter/>
          </a:ln>
        </p:spPr>
        <p:txBody>
          <a:bodyPr rtlCol="0" anchor="ctr"/>
          <a:lstStyle/>
          <a:p>
            <a:endParaRPr lang="it-IT" sz="1013"/>
          </a:p>
        </p:txBody>
      </p:sp>
      <p:sp>
        <p:nvSpPr>
          <p:cNvPr id="427" name="Elemento grafico 351" descr="Rischio biologico">
            <a:extLst>
              <a:ext uri="{FF2B5EF4-FFF2-40B4-BE49-F238E27FC236}">
                <a16:creationId xmlns:a16="http://schemas.microsoft.com/office/drawing/2014/main" id="{B090EF74-F79C-0044-9E99-ED698440CC00}"/>
              </a:ext>
            </a:extLst>
          </p:cNvPr>
          <p:cNvSpPr/>
          <p:nvPr/>
        </p:nvSpPr>
        <p:spPr>
          <a:xfrm>
            <a:off x="4375646" y="1937555"/>
            <a:ext cx="236864" cy="209321"/>
          </a:xfrm>
          <a:custGeom>
            <a:avLst/>
            <a:gdLst>
              <a:gd name="connsiteX0" fmla="*/ 815784 w 819150"/>
              <a:gd name="connsiteY0" fmla="*/ 666854 h 723900"/>
              <a:gd name="connsiteX1" fmla="*/ 443547 w 819150"/>
              <a:gd name="connsiteY1" fmla="*/ 19154 h 723900"/>
              <a:gd name="connsiteX2" fmla="*/ 391543 w 819150"/>
              <a:gd name="connsiteY2" fmla="*/ 5054 h 723900"/>
              <a:gd name="connsiteX3" fmla="*/ 377443 w 819150"/>
              <a:gd name="connsiteY3" fmla="*/ 19154 h 723900"/>
              <a:gd name="connsiteX4" fmla="*/ 5111 w 819150"/>
              <a:gd name="connsiteY4" fmla="*/ 666854 h 723900"/>
              <a:gd name="connsiteX5" fmla="*/ 19056 w 819150"/>
              <a:gd name="connsiteY5" fmla="*/ 718900 h 723900"/>
              <a:gd name="connsiteX6" fmla="*/ 38163 w 819150"/>
              <a:gd name="connsiteY6" fmla="*/ 724004 h 723900"/>
              <a:gd name="connsiteX7" fmla="*/ 782541 w 819150"/>
              <a:gd name="connsiteY7" fmla="*/ 724004 h 723900"/>
              <a:gd name="connsiteX8" fmla="*/ 820888 w 819150"/>
              <a:gd name="connsiteY8" fmla="*/ 686152 h 723900"/>
              <a:gd name="connsiteX9" fmla="*/ 815784 w 819150"/>
              <a:gd name="connsiteY9" fmla="*/ 666854 h 723900"/>
              <a:gd name="connsiteX10" fmla="*/ 474789 w 819150"/>
              <a:gd name="connsiteY10" fmla="*/ 367007 h 723900"/>
              <a:gd name="connsiteX11" fmla="*/ 447928 w 819150"/>
              <a:gd name="connsiteY11" fmla="*/ 390629 h 723900"/>
              <a:gd name="connsiteX12" fmla="*/ 447928 w 819150"/>
              <a:gd name="connsiteY12" fmla="*/ 390629 h 723900"/>
              <a:gd name="connsiteX13" fmla="*/ 371728 w 819150"/>
              <a:gd name="connsiteY13" fmla="*/ 388819 h 723900"/>
              <a:gd name="connsiteX14" fmla="*/ 357250 w 819150"/>
              <a:gd name="connsiteY14" fmla="*/ 378056 h 723900"/>
              <a:gd name="connsiteX15" fmla="*/ 345344 w 819150"/>
              <a:gd name="connsiteY15" fmla="*/ 363959 h 723900"/>
              <a:gd name="connsiteX16" fmla="*/ 474789 w 819150"/>
              <a:gd name="connsiteY16" fmla="*/ 367007 h 723900"/>
              <a:gd name="connsiteX17" fmla="*/ 225043 w 819150"/>
              <a:gd name="connsiteY17" fmla="*/ 466829 h 723900"/>
              <a:gd name="connsiteX18" fmla="*/ 214756 w 819150"/>
              <a:gd name="connsiteY18" fmla="*/ 523979 h 723900"/>
              <a:gd name="connsiteX19" fmla="*/ 214185 w 819150"/>
              <a:gd name="connsiteY19" fmla="*/ 523979 h 723900"/>
              <a:gd name="connsiteX20" fmla="*/ 211613 w 819150"/>
              <a:gd name="connsiteY20" fmla="*/ 508358 h 723900"/>
              <a:gd name="connsiteX21" fmla="*/ 210756 w 819150"/>
              <a:gd name="connsiteY21" fmla="*/ 502072 h 723900"/>
              <a:gd name="connsiteX22" fmla="*/ 210756 w 819150"/>
              <a:gd name="connsiteY22" fmla="*/ 487498 h 723900"/>
              <a:gd name="connsiteX23" fmla="*/ 212756 w 819150"/>
              <a:gd name="connsiteY23" fmla="*/ 473116 h 723900"/>
              <a:gd name="connsiteX24" fmla="*/ 297528 w 819150"/>
              <a:gd name="connsiteY24" fmla="*/ 381104 h 723900"/>
              <a:gd name="connsiteX25" fmla="*/ 323151 w 819150"/>
              <a:gd name="connsiteY25" fmla="*/ 274519 h 723900"/>
              <a:gd name="connsiteX26" fmla="*/ 378015 w 819150"/>
              <a:gd name="connsiteY26" fmla="*/ 239467 h 723900"/>
              <a:gd name="connsiteX27" fmla="*/ 324103 w 819150"/>
              <a:gd name="connsiteY27" fmla="*/ 332241 h 723900"/>
              <a:gd name="connsiteX28" fmla="*/ 350487 w 819150"/>
              <a:gd name="connsiteY28" fmla="*/ 384628 h 723900"/>
              <a:gd name="connsiteX29" fmla="*/ 396207 w 819150"/>
              <a:gd name="connsiteY29" fmla="*/ 407679 h 723900"/>
              <a:gd name="connsiteX30" fmla="*/ 396207 w 819150"/>
              <a:gd name="connsiteY30" fmla="*/ 419776 h 723900"/>
              <a:gd name="connsiteX31" fmla="*/ 377157 w 819150"/>
              <a:gd name="connsiteY31" fmla="*/ 449303 h 723900"/>
              <a:gd name="connsiteX32" fmla="*/ 369156 w 819150"/>
              <a:gd name="connsiteY32" fmla="*/ 453780 h 723900"/>
              <a:gd name="connsiteX33" fmla="*/ 320103 w 819150"/>
              <a:gd name="connsiteY33" fmla="*/ 423681 h 723900"/>
              <a:gd name="connsiteX34" fmla="*/ 224853 w 819150"/>
              <a:gd name="connsiteY34" fmla="*/ 466353 h 723900"/>
              <a:gd name="connsiteX35" fmla="*/ 340010 w 819150"/>
              <a:gd name="connsiteY35" fmla="*/ 466067 h 723900"/>
              <a:gd name="connsiteX36" fmla="*/ 379729 w 819150"/>
              <a:gd name="connsiteY36" fmla="*/ 512835 h 723900"/>
              <a:gd name="connsiteX37" fmla="*/ 371442 w 819150"/>
              <a:gd name="connsiteY37" fmla="*/ 545125 h 723900"/>
              <a:gd name="connsiteX38" fmla="*/ 370395 w 819150"/>
              <a:gd name="connsiteY38" fmla="*/ 547030 h 723900"/>
              <a:gd name="connsiteX39" fmla="*/ 303720 w 819150"/>
              <a:gd name="connsiteY39" fmla="*/ 431682 h 723900"/>
              <a:gd name="connsiteX40" fmla="*/ 338010 w 819150"/>
              <a:gd name="connsiteY40" fmla="*/ 440731 h 723900"/>
              <a:gd name="connsiteX41" fmla="*/ 340010 w 819150"/>
              <a:gd name="connsiteY41" fmla="*/ 465686 h 723900"/>
              <a:gd name="connsiteX42" fmla="*/ 539368 w 819150"/>
              <a:gd name="connsiteY42" fmla="*/ 602560 h 723900"/>
              <a:gd name="connsiteX43" fmla="*/ 499554 w 819150"/>
              <a:gd name="connsiteY43" fmla="*/ 612085 h 723900"/>
              <a:gd name="connsiteX44" fmla="*/ 486219 w 819150"/>
              <a:gd name="connsiteY44" fmla="*/ 612085 h 723900"/>
              <a:gd name="connsiteX45" fmla="*/ 410019 w 819150"/>
              <a:gd name="connsiteY45" fmla="*/ 577795 h 723900"/>
              <a:gd name="connsiteX46" fmla="*/ 313340 w 819150"/>
              <a:gd name="connsiteY46" fmla="*/ 610276 h 723900"/>
              <a:gd name="connsiteX47" fmla="*/ 245522 w 819150"/>
              <a:gd name="connsiteY47" fmla="*/ 577319 h 723900"/>
              <a:gd name="connsiteX48" fmla="*/ 299529 w 819150"/>
              <a:gd name="connsiteY48" fmla="*/ 597131 h 723900"/>
              <a:gd name="connsiteX49" fmla="*/ 354393 w 819150"/>
              <a:gd name="connsiteY49" fmla="*/ 579415 h 723900"/>
              <a:gd name="connsiteX50" fmla="*/ 379824 w 819150"/>
              <a:gd name="connsiteY50" fmla="*/ 548935 h 723900"/>
              <a:gd name="connsiteX51" fmla="*/ 389349 w 819150"/>
              <a:gd name="connsiteY51" fmla="*/ 510168 h 723900"/>
              <a:gd name="connsiteX52" fmla="*/ 383730 w 819150"/>
              <a:gd name="connsiteY52" fmla="*/ 478545 h 723900"/>
              <a:gd name="connsiteX53" fmla="*/ 389826 w 819150"/>
              <a:gd name="connsiteY53" fmla="*/ 475116 h 723900"/>
              <a:gd name="connsiteX54" fmla="*/ 429164 w 819150"/>
              <a:gd name="connsiteY54" fmla="*/ 476354 h 723900"/>
              <a:gd name="connsiteX55" fmla="*/ 436593 w 819150"/>
              <a:gd name="connsiteY55" fmla="*/ 480545 h 723900"/>
              <a:gd name="connsiteX56" fmla="*/ 464597 w 819150"/>
              <a:gd name="connsiteY56" fmla="*/ 578558 h 723900"/>
              <a:gd name="connsiteX57" fmla="*/ 572896 w 819150"/>
              <a:gd name="connsiteY57" fmla="*/ 580177 h 723900"/>
              <a:gd name="connsiteX58" fmla="*/ 539368 w 819150"/>
              <a:gd name="connsiteY58" fmla="*/ 602560 h 723900"/>
              <a:gd name="connsiteX59" fmla="*/ 477741 w 819150"/>
              <a:gd name="connsiteY59" fmla="*/ 443874 h 723900"/>
              <a:gd name="connsiteX60" fmla="*/ 511650 w 819150"/>
              <a:gd name="connsiteY60" fmla="*/ 432444 h 723900"/>
              <a:gd name="connsiteX61" fmla="*/ 449166 w 819150"/>
              <a:gd name="connsiteY61" fmla="*/ 544934 h 723900"/>
              <a:gd name="connsiteX62" fmla="*/ 441165 w 819150"/>
              <a:gd name="connsiteY62" fmla="*/ 509882 h 723900"/>
              <a:gd name="connsiteX63" fmla="*/ 477741 w 819150"/>
              <a:gd name="connsiteY63" fmla="*/ 460162 h 723900"/>
              <a:gd name="connsiteX64" fmla="*/ 477741 w 819150"/>
              <a:gd name="connsiteY64" fmla="*/ 443874 h 723900"/>
              <a:gd name="connsiteX65" fmla="*/ 610139 w 819150"/>
              <a:gd name="connsiteY65" fmla="*/ 501881 h 723900"/>
              <a:gd name="connsiteX66" fmla="*/ 608520 w 819150"/>
              <a:gd name="connsiteY66" fmla="*/ 514359 h 723900"/>
              <a:gd name="connsiteX67" fmla="*/ 606424 w 819150"/>
              <a:gd name="connsiteY67" fmla="*/ 523884 h 723900"/>
              <a:gd name="connsiteX68" fmla="*/ 590898 w 819150"/>
              <a:gd name="connsiteY68" fmla="*/ 458923 h 723900"/>
              <a:gd name="connsiteX69" fmla="*/ 549369 w 819150"/>
              <a:gd name="connsiteY69" fmla="*/ 427396 h 723900"/>
              <a:gd name="connsiteX70" fmla="*/ 450405 w 819150"/>
              <a:gd name="connsiteY70" fmla="*/ 455971 h 723900"/>
              <a:gd name="connsiteX71" fmla="*/ 443356 w 819150"/>
              <a:gd name="connsiteY71" fmla="*/ 452065 h 723900"/>
              <a:gd name="connsiteX72" fmla="*/ 443356 w 819150"/>
              <a:gd name="connsiteY72" fmla="*/ 449779 h 723900"/>
              <a:gd name="connsiteX73" fmla="*/ 424306 w 819150"/>
              <a:gd name="connsiteY73" fmla="*/ 420061 h 723900"/>
              <a:gd name="connsiteX74" fmla="*/ 424306 w 819150"/>
              <a:gd name="connsiteY74" fmla="*/ 408155 h 723900"/>
              <a:gd name="connsiteX75" fmla="*/ 497951 w 819150"/>
              <a:gd name="connsiteY75" fmla="*/ 307814 h 723900"/>
              <a:gd name="connsiteX76" fmla="*/ 442975 w 819150"/>
              <a:gd name="connsiteY76" fmla="*/ 239182 h 723900"/>
              <a:gd name="connsiteX77" fmla="*/ 524414 w 819150"/>
              <a:gd name="connsiteY77" fmla="*/ 382057 h 723900"/>
              <a:gd name="connsiteX78" fmla="*/ 531558 w 819150"/>
              <a:gd name="connsiteY78" fmla="*/ 384343 h 723900"/>
              <a:gd name="connsiteX79" fmla="*/ 607758 w 819150"/>
              <a:gd name="connsiteY79" fmla="*/ 471496 h 723900"/>
              <a:gd name="connsiteX80" fmla="*/ 609948 w 819150"/>
              <a:gd name="connsiteY80" fmla="*/ 486165 h 723900"/>
              <a:gd name="connsiteX81" fmla="*/ 609948 w 819150"/>
              <a:gd name="connsiteY81" fmla="*/ 48826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819150" h="723900">
                <a:moveTo>
                  <a:pt x="815784" y="666854"/>
                </a:moveTo>
                <a:lnTo>
                  <a:pt x="443547" y="19154"/>
                </a:lnTo>
                <a:cubicBezTo>
                  <a:pt x="433080" y="900"/>
                  <a:pt x="409797" y="-5412"/>
                  <a:pt x="391543" y="5054"/>
                </a:cubicBezTo>
                <a:cubicBezTo>
                  <a:pt x="385675" y="8420"/>
                  <a:pt x="380808" y="13286"/>
                  <a:pt x="377443" y="19154"/>
                </a:cubicBezTo>
                <a:lnTo>
                  <a:pt x="5111" y="666854"/>
                </a:lnTo>
                <a:cubicBezTo>
                  <a:pt x="-5410" y="685077"/>
                  <a:pt x="833" y="708378"/>
                  <a:pt x="19056" y="718900"/>
                </a:cubicBezTo>
                <a:cubicBezTo>
                  <a:pt x="24865" y="722254"/>
                  <a:pt x="31456" y="724014"/>
                  <a:pt x="38163" y="724004"/>
                </a:cubicBezTo>
                <a:lnTo>
                  <a:pt x="782541" y="724004"/>
                </a:lnTo>
                <a:cubicBezTo>
                  <a:pt x="803583" y="724140"/>
                  <a:pt x="820751" y="707194"/>
                  <a:pt x="820888" y="686152"/>
                </a:cubicBezTo>
                <a:cubicBezTo>
                  <a:pt x="820932" y="679381"/>
                  <a:pt x="819170" y="672719"/>
                  <a:pt x="815784" y="666854"/>
                </a:cubicBezTo>
                <a:close/>
                <a:moveTo>
                  <a:pt x="474789" y="367007"/>
                </a:moveTo>
                <a:cubicBezTo>
                  <a:pt x="467735" y="376809"/>
                  <a:pt x="458551" y="384886"/>
                  <a:pt x="447928" y="390629"/>
                </a:cubicBezTo>
                <a:lnTo>
                  <a:pt x="447928" y="390629"/>
                </a:lnTo>
                <a:cubicBezTo>
                  <a:pt x="425216" y="374718"/>
                  <a:pt x="395170" y="374004"/>
                  <a:pt x="371728" y="388819"/>
                </a:cubicBezTo>
                <a:cubicBezTo>
                  <a:pt x="366519" y="385778"/>
                  <a:pt x="361663" y="382168"/>
                  <a:pt x="357250" y="378056"/>
                </a:cubicBezTo>
                <a:cubicBezTo>
                  <a:pt x="352771" y="373813"/>
                  <a:pt x="348778" y="369085"/>
                  <a:pt x="345344" y="363959"/>
                </a:cubicBezTo>
                <a:cubicBezTo>
                  <a:pt x="384032" y="335002"/>
                  <a:pt x="437507" y="336261"/>
                  <a:pt x="474789" y="367007"/>
                </a:cubicBezTo>
                <a:close/>
                <a:moveTo>
                  <a:pt x="225043" y="466829"/>
                </a:moveTo>
                <a:cubicBezTo>
                  <a:pt x="215168" y="484138"/>
                  <a:pt x="211536" y="504313"/>
                  <a:pt x="214756" y="523979"/>
                </a:cubicBezTo>
                <a:lnTo>
                  <a:pt x="214185" y="523979"/>
                </a:lnTo>
                <a:cubicBezTo>
                  <a:pt x="213327" y="518740"/>
                  <a:pt x="212375" y="513597"/>
                  <a:pt x="211613" y="508358"/>
                </a:cubicBezTo>
                <a:cubicBezTo>
                  <a:pt x="211613" y="506263"/>
                  <a:pt x="211041" y="504167"/>
                  <a:pt x="210756" y="502072"/>
                </a:cubicBezTo>
                <a:lnTo>
                  <a:pt x="210756" y="487498"/>
                </a:lnTo>
                <a:cubicBezTo>
                  <a:pt x="211422" y="482736"/>
                  <a:pt x="211803" y="477973"/>
                  <a:pt x="212756" y="473116"/>
                </a:cubicBezTo>
                <a:cubicBezTo>
                  <a:pt x="220814" y="428619"/>
                  <a:pt x="253839" y="392774"/>
                  <a:pt x="297528" y="381104"/>
                </a:cubicBezTo>
                <a:cubicBezTo>
                  <a:pt x="287844" y="343525"/>
                  <a:pt x="297445" y="303591"/>
                  <a:pt x="323151" y="274519"/>
                </a:cubicBezTo>
                <a:cubicBezTo>
                  <a:pt x="337617" y="257722"/>
                  <a:pt x="356692" y="245535"/>
                  <a:pt x="378015" y="239467"/>
                </a:cubicBezTo>
                <a:cubicBezTo>
                  <a:pt x="339915" y="257755"/>
                  <a:pt x="320007" y="288140"/>
                  <a:pt x="324103" y="332241"/>
                </a:cubicBezTo>
                <a:cubicBezTo>
                  <a:pt x="326130" y="352362"/>
                  <a:pt x="335527" y="371021"/>
                  <a:pt x="350487" y="384628"/>
                </a:cubicBezTo>
                <a:cubicBezTo>
                  <a:pt x="363023" y="396790"/>
                  <a:pt x="378975" y="404832"/>
                  <a:pt x="396207" y="407679"/>
                </a:cubicBezTo>
                <a:lnTo>
                  <a:pt x="396207" y="419776"/>
                </a:lnTo>
                <a:cubicBezTo>
                  <a:pt x="384749" y="425183"/>
                  <a:pt x="377361" y="436635"/>
                  <a:pt x="377157" y="449303"/>
                </a:cubicBezTo>
                <a:lnTo>
                  <a:pt x="369156" y="453780"/>
                </a:lnTo>
                <a:cubicBezTo>
                  <a:pt x="356762" y="438394"/>
                  <a:pt x="339434" y="427761"/>
                  <a:pt x="320103" y="423681"/>
                </a:cubicBezTo>
                <a:cubicBezTo>
                  <a:pt x="282424" y="415416"/>
                  <a:pt x="243767" y="432734"/>
                  <a:pt x="224853" y="466353"/>
                </a:cubicBezTo>
                <a:close/>
                <a:moveTo>
                  <a:pt x="340010" y="466067"/>
                </a:moveTo>
                <a:cubicBezTo>
                  <a:pt x="345176" y="487026"/>
                  <a:pt x="359883" y="504343"/>
                  <a:pt x="379729" y="512835"/>
                </a:cubicBezTo>
                <a:cubicBezTo>
                  <a:pt x="379338" y="524072"/>
                  <a:pt x="376511" y="535088"/>
                  <a:pt x="371442" y="545125"/>
                </a:cubicBezTo>
                <a:cubicBezTo>
                  <a:pt x="371057" y="545739"/>
                  <a:pt x="370707" y="546375"/>
                  <a:pt x="370395" y="547030"/>
                </a:cubicBezTo>
                <a:cubicBezTo>
                  <a:pt x="323566" y="529330"/>
                  <a:pt x="295684" y="481095"/>
                  <a:pt x="303720" y="431682"/>
                </a:cubicBezTo>
                <a:cubicBezTo>
                  <a:pt x="315693" y="432022"/>
                  <a:pt x="327427" y="435119"/>
                  <a:pt x="338010" y="440731"/>
                </a:cubicBezTo>
                <a:cubicBezTo>
                  <a:pt x="337054" y="449100"/>
                  <a:pt x="337733" y="457576"/>
                  <a:pt x="340010" y="465686"/>
                </a:cubicBezTo>
                <a:close/>
                <a:moveTo>
                  <a:pt x="539368" y="602560"/>
                </a:moveTo>
                <a:cubicBezTo>
                  <a:pt x="526682" y="607813"/>
                  <a:pt x="513244" y="611028"/>
                  <a:pt x="499554" y="612085"/>
                </a:cubicBezTo>
                <a:lnTo>
                  <a:pt x="486219" y="612085"/>
                </a:lnTo>
                <a:cubicBezTo>
                  <a:pt x="457523" y="610186"/>
                  <a:pt x="430472" y="598012"/>
                  <a:pt x="410019" y="577795"/>
                </a:cubicBezTo>
                <a:cubicBezTo>
                  <a:pt x="384489" y="602891"/>
                  <a:pt x="348843" y="614867"/>
                  <a:pt x="313340" y="610276"/>
                </a:cubicBezTo>
                <a:cubicBezTo>
                  <a:pt x="287657" y="607277"/>
                  <a:pt x="263749" y="595660"/>
                  <a:pt x="245522" y="577319"/>
                </a:cubicBezTo>
                <a:cubicBezTo>
                  <a:pt x="260819" y="589747"/>
                  <a:pt x="279823" y="596720"/>
                  <a:pt x="299529" y="597131"/>
                </a:cubicBezTo>
                <a:cubicBezTo>
                  <a:pt x="319304" y="597674"/>
                  <a:pt x="338669" y="591421"/>
                  <a:pt x="354393" y="579415"/>
                </a:cubicBezTo>
                <a:cubicBezTo>
                  <a:pt x="365162" y="571411"/>
                  <a:pt x="373879" y="560965"/>
                  <a:pt x="379824" y="548935"/>
                </a:cubicBezTo>
                <a:cubicBezTo>
                  <a:pt x="386006" y="536942"/>
                  <a:pt x="389269" y="523660"/>
                  <a:pt x="389349" y="510168"/>
                </a:cubicBezTo>
                <a:cubicBezTo>
                  <a:pt x="389404" y="499374"/>
                  <a:pt x="387500" y="488660"/>
                  <a:pt x="383730" y="478545"/>
                </a:cubicBezTo>
                <a:lnTo>
                  <a:pt x="389826" y="475116"/>
                </a:lnTo>
                <a:cubicBezTo>
                  <a:pt x="401191" y="484267"/>
                  <a:pt x="417246" y="484772"/>
                  <a:pt x="429164" y="476354"/>
                </a:cubicBezTo>
                <a:lnTo>
                  <a:pt x="436593" y="480545"/>
                </a:lnTo>
                <a:cubicBezTo>
                  <a:pt x="423826" y="515836"/>
                  <a:pt x="435112" y="555338"/>
                  <a:pt x="464597" y="578558"/>
                </a:cubicBezTo>
                <a:cubicBezTo>
                  <a:pt x="500601" y="604751"/>
                  <a:pt x="536796" y="603704"/>
                  <a:pt x="572896" y="580177"/>
                </a:cubicBezTo>
                <a:cubicBezTo>
                  <a:pt x="563093" y="589513"/>
                  <a:pt x="551750" y="597086"/>
                  <a:pt x="539368" y="602560"/>
                </a:cubicBezTo>
                <a:close/>
                <a:moveTo>
                  <a:pt x="477741" y="443874"/>
                </a:moveTo>
                <a:cubicBezTo>
                  <a:pt x="488019" y="437516"/>
                  <a:pt x="499621" y="433606"/>
                  <a:pt x="511650" y="432444"/>
                </a:cubicBezTo>
                <a:cubicBezTo>
                  <a:pt x="519013" y="479820"/>
                  <a:pt x="493278" y="526151"/>
                  <a:pt x="449166" y="544934"/>
                </a:cubicBezTo>
                <a:cubicBezTo>
                  <a:pt x="443594" y="534109"/>
                  <a:pt x="440842" y="522053"/>
                  <a:pt x="441165" y="509882"/>
                </a:cubicBezTo>
                <a:cubicBezTo>
                  <a:pt x="460488" y="499971"/>
                  <a:pt x="474032" y="481559"/>
                  <a:pt x="477741" y="460162"/>
                </a:cubicBezTo>
                <a:cubicBezTo>
                  <a:pt x="478359" y="454750"/>
                  <a:pt x="478359" y="449286"/>
                  <a:pt x="477741" y="443874"/>
                </a:cubicBezTo>
                <a:close/>
                <a:moveTo>
                  <a:pt x="610139" y="501881"/>
                </a:moveTo>
                <a:cubicBezTo>
                  <a:pt x="609663" y="506072"/>
                  <a:pt x="609186" y="510168"/>
                  <a:pt x="608520" y="514359"/>
                </a:cubicBezTo>
                <a:cubicBezTo>
                  <a:pt x="607853" y="518550"/>
                  <a:pt x="607186" y="520931"/>
                  <a:pt x="606424" y="523884"/>
                </a:cubicBezTo>
                <a:cubicBezTo>
                  <a:pt x="609892" y="501035"/>
                  <a:pt x="604323" y="477734"/>
                  <a:pt x="590898" y="458923"/>
                </a:cubicBezTo>
                <a:cubicBezTo>
                  <a:pt x="580665" y="444357"/>
                  <a:pt x="566150" y="433338"/>
                  <a:pt x="549369" y="427396"/>
                </a:cubicBezTo>
                <a:cubicBezTo>
                  <a:pt x="513667" y="414698"/>
                  <a:pt x="473844" y="426197"/>
                  <a:pt x="450405" y="455971"/>
                </a:cubicBezTo>
                <a:lnTo>
                  <a:pt x="443356" y="452065"/>
                </a:lnTo>
                <a:cubicBezTo>
                  <a:pt x="443356" y="451303"/>
                  <a:pt x="443356" y="450541"/>
                  <a:pt x="443356" y="449779"/>
                </a:cubicBezTo>
                <a:cubicBezTo>
                  <a:pt x="443247" y="437035"/>
                  <a:pt x="435841" y="425481"/>
                  <a:pt x="424306" y="420061"/>
                </a:cubicBezTo>
                <a:lnTo>
                  <a:pt x="424306" y="408155"/>
                </a:lnTo>
                <a:cubicBezTo>
                  <a:pt x="472351" y="400783"/>
                  <a:pt x="505323" y="355859"/>
                  <a:pt x="497951" y="307814"/>
                </a:cubicBezTo>
                <a:cubicBezTo>
                  <a:pt x="493186" y="276765"/>
                  <a:pt x="472235" y="250609"/>
                  <a:pt x="442975" y="239182"/>
                </a:cubicBezTo>
                <a:cubicBezTo>
                  <a:pt x="504568" y="256595"/>
                  <a:pt x="540815" y="320186"/>
                  <a:pt x="524414" y="382057"/>
                </a:cubicBezTo>
                <a:cubicBezTo>
                  <a:pt x="526795" y="382819"/>
                  <a:pt x="529176" y="383485"/>
                  <a:pt x="531558" y="384343"/>
                </a:cubicBezTo>
                <a:cubicBezTo>
                  <a:pt x="570730" y="397656"/>
                  <a:pt x="599794" y="430897"/>
                  <a:pt x="607758" y="471496"/>
                </a:cubicBezTo>
                <a:cubicBezTo>
                  <a:pt x="608901" y="476259"/>
                  <a:pt x="609186" y="481021"/>
                  <a:pt x="609948" y="486165"/>
                </a:cubicBezTo>
                <a:lnTo>
                  <a:pt x="609948" y="488260"/>
                </a:lnTo>
                <a:close/>
              </a:path>
            </a:pathLst>
          </a:custGeom>
          <a:solidFill>
            <a:schemeClr val="accent3"/>
          </a:solidFill>
          <a:ln w="9525" cap="flat">
            <a:noFill/>
            <a:prstDash val="solid"/>
            <a:miter/>
          </a:ln>
        </p:spPr>
        <p:txBody>
          <a:bodyPr rtlCol="0" anchor="ctr"/>
          <a:lstStyle/>
          <a:p>
            <a:endParaRPr lang="it-IT" sz="1013"/>
          </a:p>
        </p:txBody>
      </p:sp>
      <p:grpSp>
        <p:nvGrpSpPr>
          <p:cNvPr id="428" name="Elemento grafico 353" descr="Pericolo">
            <a:extLst>
              <a:ext uri="{FF2B5EF4-FFF2-40B4-BE49-F238E27FC236}">
                <a16:creationId xmlns:a16="http://schemas.microsoft.com/office/drawing/2014/main" id="{93875127-C34B-DD4A-829F-2AB286907447}"/>
              </a:ext>
            </a:extLst>
          </p:cNvPr>
          <p:cNvGrpSpPr/>
          <p:nvPr/>
        </p:nvGrpSpPr>
        <p:grpSpPr>
          <a:xfrm>
            <a:off x="4780002" y="1910013"/>
            <a:ext cx="264406" cy="264406"/>
            <a:chOff x="7288800" y="4621800"/>
            <a:chExt cx="914400" cy="914400"/>
          </a:xfrm>
          <a:solidFill>
            <a:schemeClr val="accent3"/>
          </a:solidFill>
        </p:grpSpPr>
        <p:sp>
          <p:nvSpPr>
            <p:cNvPr id="429" name="Figura a mano libera 428">
              <a:extLst>
                <a:ext uri="{FF2B5EF4-FFF2-40B4-BE49-F238E27FC236}">
                  <a16:creationId xmlns:a16="http://schemas.microsoft.com/office/drawing/2014/main" id="{9B74B3A9-AA5C-844C-803B-A4B524573A0C}"/>
                </a:ext>
              </a:extLst>
            </p:cNvPr>
            <p:cNvSpPr/>
            <p:nvPr/>
          </p:nvSpPr>
          <p:spPr>
            <a:xfrm>
              <a:off x="7757144" y="5114909"/>
              <a:ext cx="57150" cy="57150"/>
            </a:xfrm>
            <a:custGeom>
              <a:avLst/>
              <a:gdLst>
                <a:gd name="connsiteX0" fmla="*/ 64199 w 57150"/>
                <a:gd name="connsiteY0" fmla="*/ 32099 h 57150"/>
                <a:gd name="connsiteX1" fmla="*/ 32099 w 57150"/>
                <a:gd name="connsiteY1" fmla="*/ 0 h 57150"/>
                <a:gd name="connsiteX2" fmla="*/ 0 w 57150"/>
                <a:gd name="connsiteY2" fmla="*/ 32099 h 57150"/>
                <a:gd name="connsiteX3" fmla="*/ 32099 w 57150"/>
                <a:gd name="connsiteY3" fmla="*/ 64198 h 57150"/>
                <a:gd name="connsiteX4" fmla="*/ 64199 w 57150"/>
                <a:gd name="connsiteY4" fmla="*/ 32099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64199" y="32099"/>
                  </a:moveTo>
                  <a:cubicBezTo>
                    <a:pt x="64199" y="14371"/>
                    <a:pt x="49827" y="0"/>
                    <a:pt x="32099" y="0"/>
                  </a:cubicBezTo>
                  <a:cubicBezTo>
                    <a:pt x="14371" y="0"/>
                    <a:pt x="0" y="14371"/>
                    <a:pt x="0" y="32099"/>
                  </a:cubicBezTo>
                  <a:cubicBezTo>
                    <a:pt x="0" y="49827"/>
                    <a:pt x="14371" y="64198"/>
                    <a:pt x="32099" y="64198"/>
                  </a:cubicBezTo>
                  <a:cubicBezTo>
                    <a:pt x="49827" y="64198"/>
                    <a:pt x="64199" y="49827"/>
                    <a:pt x="64199" y="32099"/>
                  </a:cubicBez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E36449D2-CA95-BD4C-B415-7D106B55ADB7}"/>
                </a:ext>
              </a:extLst>
            </p:cNvPr>
            <p:cNvSpPr/>
            <p:nvPr/>
          </p:nvSpPr>
          <p:spPr>
            <a:xfrm>
              <a:off x="7669038" y="5115004"/>
              <a:ext cx="57150" cy="57150"/>
            </a:xfrm>
            <a:custGeom>
              <a:avLst/>
              <a:gdLst>
                <a:gd name="connsiteX0" fmla="*/ 32195 w 57150"/>
                <a:gd name="connsiteY0" fmla="*/ 0 h 57150"/>
                <a:gd name="connsiteX1" fmla="*/ 0 w 57150"/>
                <a:gd name="connsiteY1" fmla="*/ 32004 h 57150"/>
                <a:gd name="connsiteX2" fmla="*/ 32004 w 57150"/>
                <a:gd name="connsiteY2" fmla="*/ 64199 h 57150"/>
                <a:gd name="connsiteX3" fmla="*/ 64199 w 57150"/>
                <a:gd name="connsiteY3" fmla="*/ 32195 h 57150"/>
                <a:gd name="connsiteX4" fmla="*/ 64199 w 57150"/>
                <a:gd name="connsiteY4" fmla="*/ 32004 h 57150"/>
                <a:gd name="connsiteX5" fmla="*/ 32195 w 57150"/>
                <a:gd name="connsiteY5"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57150">
                  <a:moveTo>
                    <a:pt x="32195" y="0"/>
                  </a:moveTo>
                  <a:cubicBezTo>
                    <a:pt x="14467" y="-52"/>
                    <a:pt x="53" y="14276"/>
                    <a:pt x="0" y="32004"/>
                  </a:cubicBezTo>
                  <a:cubicBezTo>
                    <a:pt x="-52" y="49732"/>
                    <a:pt x="14276" y="64146"/>
                    <a:pt x="32004" y="64199"/>
                  </a:cubicBezTo>
                  <a:cubicBezTo>
                    <a:pt x="49732" y="64251"/>
                    <a:pt x="64146" y="49923"/>
                    <a:pt x="64199" y="32195"/>
                  </a:cubicBezTo>
                  <a:cubicBezTo>
                    <a:pt x="64199" y="32131"/>
                    <a:pt x="64199" y="32068"/>
                    <a:pt x="64199" y="32004"/>
                  </a:cubicBezTo>
                  <a:cubicBezTo>
                    <a:pt x="64146" y="14351"/>
                    <a:pt x="49848" y="53"/>
                    <a:pt x="32195" y="0"/>
                  </a:cubicBezTo>
                  <a:close/>
                </a:path>
              </a:pathLst>
            </a:custGeom>
            <a:grpFill/>
            <a:ln w="9525" cap="flat">
              <a:noFill/>
              <a:prstDash val="solid"/>
              <a:miter/>
            </a:ln>
          </p:spPr>
          <p:txBody>
            <a:bodyPr rtlCol="0" anchor="ctr"/>
            <a:lstStyle/>
            <a:p>
              <a:endParaRPr lang="it-IT" sz="1013"/>
            </a:p>
          </p:txBody>
        </p:sp>
        <p:sp>
          <p:nvSpPr>
            <p:cNvPr id="431" name="Figura a mano libera 430">
              <a:extLst>
                <a:ext uri="{FF2B5EF4-FFF2-40B4-BE49-F238E27FC236}">
                  <a16:creationId xmlns:a16="http://schemas.microsoft.com/office/drawing/2014/main" id="{4852CDCE-6CFC-2741-9617-6B2DFCCE5C2B}"/>
                </a:ext>
              </a:extLst>
            </p:cNvPr>
            <p:cNvSpPr/>
            <p:nvPr/>
          </p:nvSpPr>
          <p:spPr>
            <a:xfrm>
              <a:off x="7727525" y="5182804"/>
              <a:ext cx="28575" cy="28575"/>
            </a:xfrm>
            <a:custGeom>
              <a:avLst/>
              <a:gdLst>
                <a:gd name="connsiteX0" fmla="*/ 24761 w 28575"/>
                <a:gd name="connsiteY0" fmla="*/ 4019 h 28575"/>
                <a:gd name="connsiteX1" fmla="*/ 13539 w 28575"/>
                <a:gd name="connsiteY1" fmla="*/ 1144 h 28575"/>
                <a:gd name="connsiteX2" fmla="*/ 10664 w 28575"/>
                <a:gd name="connsiteY2" fmla="*/ 4019 h 28575"/>
                <a:gd name="connsiteX3" fmla="*/ 1139 w 28575"/>
                <a:gd name="connsiteY3" fmla="*/ 19831 h 28575"/>
                <a:gd name="connsiteX4" fmla="*/ 4097 w 28575"/>
                <a:gd name="connsiteY4" fmla="*/ 31170 h 28575"/>
                <a:gd name="connsiteX5" fmla="*/ 8283 w 28575"/>
                <a:gd name="connsiteY5" fmla="*/ 32308 h 28575"/>
                <a:gd name="connsiteX6" fmla="*/ 27333 w 28575"/>
                <a:gd name="connsiteY6" fmla="*/ 32308 h 28575"/>
                <a:gd name="connsiteX7" fmla="*/ 35313 w 28575"/>
                <a:gd name="connsiteY7" fmla="*/ 23726 h 28575"/>
                <a:gd name="connsiteX8" fmla="*/ 34286 w 28575"/>
                <a:gd name="connsiteY8" fmla="*/ 20021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 h="28575">
                  <a:moveTo>
                    <a:pt x="24761" y="4019"/>
                  </a:moveTo>
                  <a:cubicBezTo>
                    <a:pt x="22456" y="126"/>
                    <a:pt x="17432" y="-1161"/>
                    <a:pt x="13539" y="1144"/>
                  </a:cubicBezTo>
                  <a:cubicBezTo>
                    <a:pt x="12355" y="1845"/>
                    <a:pt x="11365" y="2834"/>
                    <a:pt x="10664" y="4019"/>
                  </a:cubicBezTo>
                  <a:lnTo>
                    <a:pt x="1139" y="19831"/>
                  </a:lnTo>
                  <a:cubicBezTo>
                    <a:pt x="-1175" y="23779"/>
                    <a:pt x="149" y="28855"/>
                    <a:pt x="4097" y="31170"/>
                  </a:cubicBezTo>
                  <a:cubicBezTo>
                    <a:pt x="5366" y="31915"/>
                    <a:pt x="6811" y="32307"/>
                    <a:pt x="8283" y="32308"/>
                  </a:cubicBezTo>
                  <a:lnTo>
                    <a:pt x="27333" y="32308"/>
                  </a:lnTo>
                  <a:cubicBezTo>
                    <a:pt x="31907" y="32143"/>
                    <a:pt x="35480" y="28300"/>
                    <a:pt x="35313" y="23726"/>
                  </a:cubicBezTo>
                  <a:cubicBezTo>
                    <a:pt x="35266" y="22428"/>
                    <a:pt x="34914" y="21158"/>
                    <a:pt x="34286" y="20021"/>
                  </a:cubicBezTo>
                  <a:close/>
                </a:path>
              </a:pathLst>
            </a:custGeom>
            <a:grpFill/>
            <a:ln w="9525" cap="flat">
              <a:noFill/>
              <a:prstDash val="solid"/>
              <a:miter/>
            </a:ln>
          </p:spPr>
          <p:txBody>
            <a:bodyPr rtlCol="0" anchor="ctr"/>
            <a:lstStyle/>
            <a:p>
              <a:endParaRPr lang="it-IT" sz="1013"/>
            </a:p>
          </p:txBody>
        </p:sp>
        <p:sp>
          <p:nvSpPr>
            <p:cNvPr id="432" name="Figura a mano libera 431">
              <a:extLst>
                <a:ext uri="{FF2B5EF4-FFF2-40B4-BE49-F238E27FC236}">
                  <a16:creationId xmlns:a16="http://schemas.microsoft.com/office/drawing/2014/main" id="{1C00ECB1-ED92-E949-804B-7CCD5E35425D}"/>
                </a:ext>
              </a:extLst>
            </p:cNvPr>
            <p:cNvSpPr/>
            <p:nvPr/>
          </p:nvSpPr>
          <p:spPr>
            <a:xfrm>
              <a:off x="7335600" y="471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230663 w 819150"/>
                <a:gd name="connsiteY10" fmla="*/ 436825 h 723900"/>
                <a:gd name="connsiteX11" fmla="*/ 238569 w 819150"/>
                <a:gd name="connsiteY11" fmla="*/ 432063 h 723900"/>
                <a:gd name="connsiteX12" fmla="*/ 246573 w 819150"/>
                <a:gd name="connsiteY12" fmla="*/ 404931 h 723900"/>
                <a:gd name="connsiteX13" fmla="*/ 273705 w 819150"/>
                <a:gd name="connsiteY13" fmla="*/ 412937 h 723900"/>
                <a:gd name="connsiteX14" fmla="*/ 275145 w 819150"/>
                <a:gd name="connsiteY14" fmla="*/ 428729 h 723900"/>
                <a:gd name="connsiteX15" fmla="*/ 296766 w 819150"/>
                <a:gd name="connsiteY15" fmla="*/ 438254 h 723900"/>
                <a:gd name="connsiteX16" fmla="*/ 318483 w 819150"/>
                <a:gd name="connsiteY16" fmla="*/ 476354 h 723900"/>
                <a:gd name="connsiteX17" fmla="*/ 318483 w 819150"/>
                <a:gd name="connsiteY17" fmla="*/ 483022 h 723900"/>
                <a:gd name="connsiteX18" fmla="*/ 263334 w 819150"/>
                <a:gd name="connsiteY18" fmla="*/ 458447 h 723900"/>
                <a:gd name="connsiteX19" fmla="*/ 259047 w 819150"/>
                <a:gd name="connsiteY19" fmla="*/ 464829 h 723900"/>
                <a:gd name="connsiteX20" fmla="*/ 230472 w 819150"/>
                <a:gd name="connsiteY20" fmla="*/ 464829 h 723900"/>
                <a:gd name="connsiteX21" fmla="*/ 230472 w 819150"/>
                <a:gd name="connsiteY21" fmla="*/ 436254 h 723900"/>
                <a:gd name="connsiteX22" fmla="*/ 350583 w 819150"/>
                <a:gd name="connsiteY22" fmla="*/ 544553 h 723900"/>
                <a:gd name="connsiteX23" fmla="*/ 272001 w 819150"/>
                <a:gd name="connsiteY23" fmla="*/ 574652 h 723900"/>
                <a:gd name="connsiteX24" fmla="*/ 273525 w 819150"/>
                <a:gd name="connsiteY24" fmla="*/ 582272 h 723900"/>
                <a:gd name="connsiteX25" fmla="*/ 253523 w 819150"/>
                <a:gd name="connsiteY25" fmla="*/ 602275 h 723900"/>
                <a:gd name="connsiteX26" fmla="*/ 233520 w 819150"/>
                <a:gd name="connsiteY26" fmla="*/ 582272 h 723900"/>
                <a:gd name="connsiteX27" fmla="*/ 235711 w 819150"/>
                <a:gd name="connsiteY27" fmla="*/ 573319 h 723900"/>
                <a:gd name="connsiteX28" fmla="*/ 222655 w 819150"/>
                <a:gd name="connsiteY28" fmla="*/ 548224 h 723900"/>
                <a:gd name="connsiteX29" fmla="*/ 247750 w 819150"/>
                <a:gd name="connsiteY29" fmla="*/ 535168 h 723900"/>
                <a:gd name="connsiteX30" fmla="*/ 259333 w 819150"/>
                <a:gd name="connsiteY30" fmla="*/ 544744 h 723900"/>
                <a:gd name="connsiteX31" fmla="*/ 326770 w 819150"/>
                <a:gd name="connsiteY31" fmla="*/ 518931 h 723900"/>
                <a:gd name="connsiteX32" fmla="*/ 349535 w 819150"/>
                <a:gd name="connsiteY32" fmla="*/ 528456 h 723900"/>
                <a:gd name="connsiteX33" fmla="*/ 350583 w 819150"/>
                <a:gd name="connsiteY33" fmla="*/ 528456 h 723900"/>
                <a:gd name="connsiteX34" fmla="*/ 449643 w 819150"/>
                <a:gd name="connsiteY34" fmla="*/ 522169 h 723900"/>
                <a:gd name="connsiteX35" fmla="*/ 449643 w 819150"/>
                <a:gd name="connsiteY35" fmla="*/ 554173 h 723900"/>
                <a:gd name="connsiteX36" fmla="*/ 433641 w 819150"/>
                <a:gd name="connsiteY36" fmla="*/ 554173 h 723900"/>
                <a:gd name="connsiteX37" fmla="*/ 433641 w 819150"/>
                <a:gd name="connsiteY37" fmla="*/ 530170 h 723900"/>
                <a:gd name="connsiteX38" fmla="*/ 417639 w 819150"/>
                <a:gd name="connsiteY38" fmla="*/ 530170 h 723900"/>
                <a:gd name="connsiteX39" fmla="*/ 417639 w 819150"/>
                <a:gd name="connsiteY39" fmla="*/ 554173 h 723900"/>
                <a:gd name="connsiteX40" fmla="*/ 401637 w 819150"/>
                <a:gd name="connsiteY40" fmla="*/ 554173 h 723900"/>
                <a:gd name="connsiteX41" fmla="*/ 401637 w 819150"/>
                <a:gd name="connsiteY41" fmla="*/ 530170 h 723900"/>
                <a:gd name="connsiteX42" fmla="*/ 385635 w 819150"/>
                <a:gd name="connsiteY42" fmla="*/ 530170 h 723900"/>
                <a:gd name="connsiteX43" fmla="*/ 385635 w 819150"/>
                <a:gd name="connsiteY43" fmla="*/ 554173 h 723900"/>
                <a:gd name="connsiteX44" fmla="*/ 369633 w 819150"/>
                <a:gd name="connsiteY44" fmla="*/ 554173 h 723900"/>
                <a:gd name="connsiteX45" fmla="*/ 369633 w 819150"/>
                <a:gd name="connsiteY45" fmla="*/ 522169 h 723900"/>
                <a:gd name="connsiteX46" fmla="*/ 357631 w 819150"/>
                <a:gd name="connsiteY46" fmla="*/ 510168 h 723900"/>
                <a:gd name="connsiteX47" fmla="*/ 349535 w 819150"/>
                <a:gd name="connsiteY47" fmla="*/ 510168 h 723900"/>
                <a:gd name="connsiteX48" fmla="*/ 337533 w 819150"/>
                <a:gd name="connsiteY48" fmla="*/ 498550 h 723900"/>
                <a:gd name="connsiteX49" fmla="*/ 337533 w 819150"/>
                <a:gd name="connsiteY49" fmla="*/ 498166 h 723900"/>
                <a:gd name="connsiteX50" fmla="*/ 337533 w 819150"/>
                <a:gd name="connsiteY50" fmla="*/ 474163 h 723900"/>
                <a:gd name="connsiteX51" fmla="*/ 334866 w 819150"/>
                <a:gd name="connsiteY51" fmla="*/ 466543 h 723900"/>
                <a:gd name="connsiteX52" fmla="*/ 309530 w 819150"/>
                <a:gd name="connsiteY52" fmla="*/ 399868 h 723900"/>
                <a:gd name="connsiteX53" fmla="*/ 409638 w 819150"/>
                <a:gd name="connsiteY53" fmla="*/ 289759 h 723900"/>
                <a:gd name="connsiteX54" fmla="*/ 509745 w 819150"/>
                <a:gd name="connsiteY54" fmla="*/ 400154 h 723900"/>
                <a:gd name="connsiteX55" fmla="*/ 484409 w 819150"/>
                <a:gd name="connsiteY55" fmla="*/ 466829 h 723900"/>
                <a:gd name="connsiteX56" fmla="*/ 481647 w 819150"/>
                <a:gd name="connsiteY56" fmla="*/ 474449 h 723900"/>
                <a:gd name="connsiteX57" fmla="*/ 481647 w 819150"/>
                <a:gd name="connsiteY57" fmla="*/ 498452 h 723900"/>
                <a:gd name="connsiteX58" fmla="*/ 470224 w 819150"/>
                <a:gd name="connsiteY58" fmla="*/ 510454 h 723900"/>
                <a:gd name="connsiteX59" fmla="*/ 469645 w 819150"/>
                <a:gd name="connsiteY59" fmla="*/ 510454 h 723900"/>
                <a:gd name="connsiteX60" fmla="*/ 461644 w 819150"/>
                <a:gd name="connsiteY60" fmla="*/ 510454 h 723900"/>
                <a:gd name="connsiteX61" fmla="*/ 449643 w 819150"/>
                <a:gd name="connsiteY61" fmla="*/ 522169 h 723900"/>
                <a:gd name="connsiteX62" fmla="*/ 584517 w 819150"/>
                <a:gd name="connsiteY62" fmla="*/ 575510 h 723900"/>
                <a:gd name="connsiteX63" fmla="*/ 576706 w 819150"/>
                <a:gd name="connsiteY63" fmla="*/ 580272 h 723900"/>
                <a:gd name="connsiteX64" fmla="*/ 568523 w 819150"/>
                <a:gd name="connsiteY64" fmla="*/ 607351 h 723900"/>
                <a:gd name="connsiteX65" fmla="*/ 541445 w 819150"/>
                <a:gd name="connsiteY65" fmla="*/ 599168 h 723900"/>
                <a:gd name="connsiteX66" fmla="*/ 540511 w 819150"/>
                <a:gd name="connsiteY66" fmla="*/ 582272 h 723900"/>
                <a:gd name="connsiteX67" fmla="*/ 468693 w 819150"/>
                <a:gd name="connsiteY67" fmla="*/ 550268 h 723900"/>
                <a:gd name="connsiteX68" fmla="*/ 468693 w 819150"/>
                <a:gd name="connsiteY68" fmla="*/ 529218 h 723900"/>
                <a:gd name="connsiteX69" fmla="*/ 469645 w 819150"/>
                <a:gd name="connsiteY69" fmla="*/ 529218 h 723900"/>
                <a:gd name="connsiteX70" fmla="*/ 487552 w 819150"/>
                <a:gd name="connsiteY70" fmla="*/ 523979 h 723900"/>
                <a:gd name="connsiteX71" fmla="*/ 552513 w 819150"/>
                <a:gd name="connsiteY71" fmla="*/ 552554 h 723900"/>
                <a:gd name="connsiteX72" fmla="*/ 579186 w 819150"/>
                <a:gd name="connsiteY72" fmla="*/ 543136 h 723900"/>
                <a:gd name="connsiteX73" fmla="*/ 588605 w 819150"/>
                <a:gd name="connsiteY73" fmla="*/ 569810 h 723900"/>
                <a:gd name="connsiteX74" fmla="*/ 584517 w 819150"/>
                <a:gd name="connsiteY74" fmla="*/ 575510 h 723900"/>
                <a:gd name="connsiteX75" fmla="*/ 573753 w 819150"/>
                <a:gd name="connsiteY75" fmla="*/ 478164 h 723900"/>
                <a:gd name="connsiteX76" fmla="*/ 555370 w 819150"/>
                <a:gd name="connsiteY76" fmla="*/ 466067 h 723900"/>
                <a:gd name="connsiteX77" fmla="*/ 500792 w 819150"/>
                <a:gd name="connsiteY77" fmla="*/ 487022 h 723900"/>
                <a:gd name="connsiteX78" fmla="*/ 500792 w 819150"/>
                <a:gd name="connsiteY78" fmla="*/ 476354 h 723900"/>
                <a:gd name="connsiteX79" fmla="*/ 519842 w 819150"/>
                <a:gd name="connsiteY79" fmla="*/ 445112 h 723900"/>
                <a:gd name="connsiteX80" fmla="*/ 542988 w 819150"/>
                <a:gd name="connsiteY80" fmla="*/ 436254 h 723900"/>
                <a:gd name="connsiteX81" fmla="*/ 541845 w 819150"/>
                <a:gd name="connsiteY81" fmla="*/ 429777 h 723900"/>
                <a:gd name="connsiteX82" fmla="*/ 561847 w 819150"/>
                <a:gd name="connsiteY82" fmla="*/ 409774 h 723900"/>
                <a:gd name="connsiteX83" fmla="*/ 581850 w 819150"/>
                <a:gd name="connsiteY83" fmla="*/ 429777 h 723900"/>
                <a:gd name="connsiteX84" fmla="*/ 579659 w 819150"/>
                <a:gd name="connsiteY84" fmla="*/ 439302 h 723900"/>
                <a:gd name="connsiteX85" fmla="*/ 593364 w 819150"/>
                <a:gd name="connsiteY85" fmla="*/ 463894 h 723900"/>
                <a:gd name="connsiteX86" fmla="*/ 573849 w 819150"/>
                <a:gd name="connsiteY86" fmla="*/ 47835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230663" y="436825"/>
                  </a:moveTo>
                  <a:cubicBezTo>
                    <a:pt x="232891" y="434643"/>
                    <a:pt x="235598" y="433013"/>
                    <a:pt x="238569" y="432063"/>
                  </a:cubicBezTo>
                  <a:cubicBezTo>
                    <a:pt x="233287" y="422360"/>
                    <a:pt x="236871" y="410213"/>
                    <a:pt x="246573" y="404931"/>
                  </a:cubicBezTo>
                  <a:cubicBezTo>
                    <a:pt x="256276" y="399649"/>
                    <a:pt x="268424" y="403234"/>
                    <a:pt x="273705" y="412937"/>
                  </a:cubicBezTo>
                  <a:cubicBezTo>
                    <a:pt x="276340" y="417777"/>
                    <a:pt x="276861" y="423491"/>
                    <a:pt x="275145" y="428729"/>
                  </a:cubicBezTo>
                  <a:lnTo>
                    <a:pt x="296766" y="438254"/>
                  </a:lnTo>
                  <a:cubicBezTo>
                    <a:pt x="301853" y="452065"/>
                    <a:pt x="309192" y="464939"/>
                    <a:pt x="318483" y="476354"/>
                  </a:cubicBezTo>
                  <a:lnTo>
                    <a:pt x="318483" y="483022"/>
                  </a:lnTo>
                  <a:lnTo>
                    <a:pt x="263334" y="458447"/>
                  </a:lnTo>
                  <a:cubicBezTo>
                    <a:pt x="262266" y="460796"/>
                    <a:pt x="260818" y="462953"/>
                    <a:pt x="259047" y="464829"/>
                  </a:cubicBezTo>
                  <a:cubicBezTo>
                    <a:pt x="251157" y="472719"/>
                    <a:pt x="238363" y="472719"/>
                    <a:pt x="230472" y="464829"/>
                  </a:cubicBezTo>
                  <a:cubicBezTo>
                    <a:pt x="222582" y="456938"/>
                    <a:pt x="222582" y="444144"/>
                    <a:pt x="230472" y="436254"/>
                  </a:cubicBezTo>
                  <a:close/>
                  <a:moveTo>
                    <a:pt x="350583" y="544553"/>
                  </a:moveTo>
                  <a:lnTo>
                    <a:pt x="272001" y="574652"/>
                  </a:lnTo>
                  <a:cubicBezTo>
                    <a:pt x="272991" y="577072"/>
                    <a:pt x="273508" y="579659"/>
                    <a:pt x="273525" y="582272"/>
                  </a:cubicBezTo>
                  <a:cubicBezTo>
                    <a:pt x="273525" y="593319"/>
                    <a:pt x="264570" y="602275"/>
                    <a:pt x="253523" y="602275"/>
                  </a:cubicBezTo>
                  <a:cubicBezTo>
                    <a:pt x="242476" y="602275"/>
                    <a:pt x="233520" y="593319"/>
                    <a:pt x="233520" y="582272"/>
                  </a:cubicBezTo>
                  <a:cubicBezTo>
                    <a:pt x="233507" y="579154"/>
                    <a:pt x="234258" y="576079"/>
                    <a:pt x="235711" y="573319"/>
                  </a:cubicBezTo>
                  <a:cubicBezTo>
                    <a:pt x="225176" y="569995"/>
                    <a:pt x="219331" y="558759"/>
                    <a:pt x="222655" y="548224"/>
                  </a:cubicBezTo>
                  <a:cubicBezTo>
                    <a:pt x="225979" y="537690"/>
                    <a:pt x="237214" y="531844"/>
                    <a:pt x="247750" y="535168"/>
                  </a:cubicBezTo>
                  <a:cubicBezTo>
                    <a:pt x="252708" y="536733"/>
                    <a:pt x="256863" y="540167"/>
                    <a:pt x="259333" y="544744"/>
                  </a:cubicBezTo>
                  <a:lnTo>
                    <a:pt x="326770" y="518931"/>
                  </a:lnTo>
                  <a:cubicBezTo>
                    <a:pt x="332730" y="525096"/>
                    <a:pt x="340961" y="528540"/>
                    <a:pt x="349535" y="528456"/>
                  </a:cubicBezTo>
                  <a:lnTo>
                    <a:pt x="350583" y="528456"/>
                  </a:lnTo>
                  <a:close/>
                  <a:moveTo>
                    <a:pt x="449643" y="522169"/>
                  </a:moveTo>
                  <a:lnTo>
                    <a:pt x="449643" y="554173"/>
                  </a:lnTo>
                  <a:lnTo>
                    <a:pt x="433641" y="554173"/>
                  </a:lnTo>
                  <a:lnTo>
                    <a:pt x="433641" y="530170"/>
                  </a:lnTo>
                  <a:lnTo>
                    <a:pt x="417639" y="530170"/>
                  </a:lnTo>
                  <a:lnTo>
                    <a:pt x="417639" y="554173"/>
                  </a:lnTo>
                  <a:lnTo>
                    <a:pt x="401637" y="554173"/>
                  </a:lnTo>
                  <a:lnTo>
                    <a:pt x="401637" y="530170"/>
                  </a:lnTo>
                  <a:lnTo>
                    <a:pt x="385635" y="530170"/>
                  </a:lnTo>
                  <a:lnTo>
                    <a:pt x="385635" y="554173"/>
                  </a:lnTo>
                  <a:lnTo>
                    <a:pt x="369633" y="554173"/>
                  </a:lnTo>
                  <a:lnTo>
                    <a:pt x="369633" y="522169"/>
                  </a:lnTo>
                  <a:cubicBezTo>
                    <a:pt x="369581" y="515563"/>
                    <a:pt x="364238" y="510219"/>
                    <a:pt x="357631" y="510168"/>
                  </a:cubicBezTo>
                  <a:lnTo>
                    <a:pt x="349535" y="510168"/>
                  </a:lnTo>
                  <a:cubicBezTo>
                    <a:pt x="343013" y="510274"/>
                    <a:pt x="337639" y="505073"/>
                    <a:pt x="337533" y="498550"/>
                  </a:cubicBezTo>
                  <a:cubicBezTo>
                    <a:pt x="337531" y="498423"/>
                    <a:pt x="337531" y="498294"/>
                    <a:pt x="337533" y="498166"/>
                  </a:cubicBezTo>
                  <a:lnTo>
                    <a:pt x="337533" y="474163"/>
                  </a:lnTo>
                  <a:cubicBezTo>
                    <a:pt x="337521" y="471396"/>
                    <a:pt x="336582" y="468714"/>
                    <a:pt x="334866" y="466543"/>
                  </a:cubicBezTo>
                  <a:cubicBezTo>
                    <a:pt x="318330" y="448299"/>
                    <a:pt x="309283" y="424491"/>
                    <a:pt x="309530" y="399868"/>
                  </a:cubicBezTo>
                  <a:cubicBezTo>
                    <a:pt x="309530" y="339194"/>
                    <a:pt x="354488" y="289759"/>
                    <a:pt x="409638" y="289759"/>
                  </a:cubicBezTo>
                  <a:cubicBezTo>
                    <a:pt x="464787" y="289759"/>
                    <a:pt x="509745" y="339385"/>
                    <a:pt x="509745" y="400154"/>
                  </a:cubicBezTo>
                  <a:cubicBezTo>
                    <a:pt x="509992" y="424776"/>
                    <a:pt x="500945" y="448585"/>
                    <a:pt x="484409" y="466829"/>
                  </a:cubicBezTo>
                  <a:cubicBezTo>
                    <a:pt x="482625" y="468968"/>
                    <a:pt x="481648" y="471664"/>
                    <a:pt x="481647" y="474449"/>
                  </a:cubicBezTo>
                  <a:lnTo>
                    <a:pt x="481647" y="498452"/>
                  </a:lnTo>
                  <a:cubicBezTo>
                    <a:pt x="481807" y="504921"/>
                    <a:pt x="476693" y="510294"/>
                    <a:pt x="470224" y="510454"/>
                  </a:cubicBezTo>
                  <a:cubicBezTo>
                    <a:pt x="470031" y="510458"/>
                    <a:pt x="469837" y="510458"/>
                    <a:pt x="469645" y="510454"/>
                  </a:cubicBezTo>
                  <a:lnTo>
                    <a:pt x="461644" y="510454"/>
                  </a:lnTo>
                  <a:cubicBezTo>
                    <a:pt x="455146" y="510501"/>
                    <a:pt x="449847" y="515674"/>
                    <a:pt x="449643" y="522169"/>
                  </a:cubicBezTo>
                  <a:close/>
                  <a:moveTo>
                    <a:pt x="584517" y="575510"/>
                  </a:moveTo>
                  <a:cubicBezTo>
                    <a:pt x="582322" y="577687"/>
                    <a:pt x="579647" y="579319"/>
                    <a:pt x="576706" y="580272"/>
                  </a:cubicBezTo>
                  <a:cubicBezTo>
                    <a:pt x="581924" y="590009"/>
                    <a:pt x="578261" y="602133"/>
                    <a:pt x="568523" y="607351"/>
                  </a:cubicBezTo>
                  <a:cubicBezTo>
                    <a:pt x="558786" y="612568"/>
                    <a:pt x="546662" y="608905"/>
                    <a:pt x="541445" y="599168"/>
                  </a:cubicBezTo>
                  <a:cubicBezTo>
                    <a:pt x="538650" y="593951"/>
                    <a:pt x="538308" y="587765"/>
                    <a:pt x="540511" y="582272"/>
                  </a:cubicBezTo>
                  <a:lnTo>
                    <a:pt x="468693" y="550268"/>
                  </a:lnTo>
                  <a:lnTo>
                    <a:pt x="468693" y="529218"/>
                  </a:lnTo>
                  <a:lnTo>
                    <a:pt x="469645" y="529218"/>
                  </a:lnTo>
                  <a:cubicBezTo>
                    <a:pt x="476013" y="529367"/>
                    <a:pt x="482269" y="527537"/>
                    <a:pt x="487552" y="523979"/>
                  </a:cubicBezTo>
                  <a:lnTo>
                    <a:pt x="552513" y="552554"/>
                  </a:lnTo>
                  <a:cubicBezTo>
                    <a:pt x="557278" y="542587"/>
                    <a:pt x="569219" y="538371"/>
                    <a:pt x="579186" y="543136"/>
                  </a:cubicBezTo>
                  <a:cubicBezTo>
                    <a:pt x="589153" y="547901"/>
                    <a:pt x="593370" y="559843"/>
                    <a:pt x="588605" y="569810"/>
                  </a:cubicBezTo>
                  <a:cubicBezTo>
                    <a:pt x="587588" y="571936"/>
                    <a:pt x="586204" y="573865"/>
                    <a:pt x="584517" y="575510"/>
                  </a:cubicBezTo>
                  <a:close/>
                  <a:moveTo>
                    <a:pt x="573753" y="478164"/>
                  </a:moveTo>
                  <a:cubicBezTo>
                    <a:pt x="565767" y="478143"/>
                    <a:pt x="558550" y="473394"/>
                    <a:pt x="555370" y="466067"/>
                  </a:cubicBezTo>
                  <a:lnTo>
                    <a:pt x="500792" y="487022"/>
                  </a:lnTo>
                  <a:lnTo>
                    <a:pt x="500792" y="476354"/>
                  </a:lnTo>
                  <a:cubicBezTo>
                    <a:pt x="508490" y="466824"/>
                    <a:pt x="514895" y="456320"/>
                    <a:pt x="519842" y="445112"/>
                  </a:cubicBezTo>
                  <a:lnTo>
                    <a:pt x="542988" y="436254"/>
                  </a:lnTo>
                  <a:cubicBezTo>
                    <a:pt x="542262" y="434170"/>
                    <a:pt x="541876" y="431983"/>
                    <a:pt x="541845" y="429777"/>
                  </a:cubicBezTo>
                  <a:cubicBezTo>
                    <a:pt x="541845" y="418730"/>
                    <a:pt x="550800" y="409774"/>
                    <a:pt x="561847" y="409774"/>
                  </a:cubicBezTo>
                  <a:cubicBezTo>
                    <a:pt x="572894" y="409774"/>
                    <a:pt x="581850" y="418730"/>
                    <a:pt x="581850" y="429777"/>
                  </a:cubicBezTo>
                  <a:cubicBezTo>
                    <a:pt x="581888" y="433081"/>
                    <a:pt x="581136" y="436346"/>
                    <a:pt x="579659" y="439302"/>
                  </a:cubicBezTo>
                  <a:cubicBezTo>
                    <a:pt x="590234" y="442308"/>
                    <a:pt x="596370" y="453318"/>
                    <a:pt x="593364" y="463894"/>
                  </a:cubicBezTo>
                  <a:cubicBezTo>
                    <a:pt x="590894" y="472584"/>
                    <a:pt x="582881" y="478521"/>
                    <a:pt x="573849" y="478354"/>
                  </a:cubicBezTo>
                  <a:close/>
                </a:path>
              </a:pathLst>
            </a:custGeom>
            <a:grpFill/>
            <a:ln w="9525" cap="flat">
              <a:noFill/>
              <a:prstDash val="solid"/>
              <a:miter/>
            </a:ln>
          </p:spPr>
          <p:txBody>
            <a:bodyPr rtlCol="0" anchor="ctr"/>
            <a:lstStyle/>
            <a:p>
              <a:endParaRPr lang="it-IT" sz="1013"/>
            </a:p>
          </p:txBody>
        </p:sp>
      </p:grpSp>
      <p:sp>
        <p:nvSpPr>
          <p:cNvPr id="433" name="Elemento grafico 394" descr="Scivoloso">
            <a:extLst>
              <a:ext uri="{FF2B5EF4-FFF2-40B4-BE49-F238E27FC236}">
                <a16:creationId xmlns:a16="http://schemas.microsoft.com/office/drawing/2014/main" id="{1F562B68-95FF-C349-967A-D087344119A6}"/>
              </a:ext>
            </a:extLst>
          </p:cNvPr>
          <p:cNvSpPr/>
          <p:nvPr/>
        </p:nvSpPr>
        <p:spPr>
          <a:xfrm>
            <a:off x="5211898"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296862 w 819150"/>
              <a:gd name="connsiteY10" fmla="*/ 282806 h 723900"/>
              <a:gd name="connsiteX11" fmla="*/ 344396 w 819150"/>
              <a:gd name="connsiteY11" fmla="*/ 281569 h 723900"/>
              <a:gd name="connsiteX12" fmla="*/ 345633 w 819150"/>
              <a:gd name="connsiteY12" fmla="*/ 329102 h 723900"/>
              <a:gd name="connsiteX13" fmla="*/ 298195 w 819150"/>
              <a:gd name="connsiteY13" fmla="*/ 330431 h 723900"/>
              <a:gd name="connsiteX14" fmla="*/ 296771 w 819150"/>
              <a:gd name="connsiteY14" fmla="*/ 282902 h 723900"/>
              <a:gd name="connsiteX15" fmla="*/ 296862 w 819150"/>
              <a:gd name="connsiteY15" fmla="*/ 282806 h 723900"/>
              <a:gd name="connsiteX16" fmla="*/ 526319 w 819150"/>
              <a:gd name="connsiteY16" fmla="*/ 582748 h 723900"/>
              <a:gd name="connsiteX17" fmla="*/ 492124 w 819150"/>
              <a:gd name="connsiteY17" fmla="*/ 582748 h 723900"/>
              <a:gd name="connsiteX18" fmla="*/ 492981 w 819150"/>
              <a:gd name="connsiteY18" fmla="*/ 587511 h 723900"/>
              <a:gd name="connsiteX19" fmla="*/ 478694 w 819150"/>
              <a:gd name="connsiteY19" fmla="*/ 601798 h 723900"/>
              <a:gd name="connsiteX20" fmla="*/ 388206 w 819150"/>
              <a:gd name="connsiteY20" fmla="*/ 601798 h 723900"/>
              <a:gd name="connsiteX21" fmla="*/ 373919 w 819150"/>
              <a:gd name="connsiteY21" fmla="*/ 587511 h 723900"/>
              <a:gd name="connsiteX22" fmla="*/ 374776 w 819150"/>
              <a:gd name="connsiteY22" fmla="*/ 582748 h 723900"/>
              <a:gd name="connsiteX23" fmla="*/ 283431 w 819150"/>
              <a:gd name="connsiteY23" fmla="*/ 582748 h 723900"/>
              <a:gd name="connsiteX24" fmla="*/ 269144 w 819150"/>
              <a:gd name="connsiteY24" fmla="*/ 568461 h 723900"/>
              <a:gd name="connsiteX25" fmla="*/ 283431 w 819150"/>
              <a:gd name="connsiteY25" fmla="*/ 554173 h 723900"/>
              <a:gd name="connsiteX26" fmla="*/ 327151 w 819150"/>
              <a:gd name="connsiteY26" fmla="*/ 554173 h 723900"/>
              <a:gd name="connsiteX27" fmla="*/ 326294 w 819150"/>
              <a:gd name="connsiteY27" fmla="*/ 549411 h 723900"/>
              <a:gd name="connsiteX28" fmla="*/ 340581 w 819150"/>
              <a:gd name="connsiteY28" fmla="*/ 535123 h 723900"/>
              <a:gd name="connsiteX29" fmla="*/ 402494 w 819150"/>
              <a:gd name="connsiteY29" fmla="*/ 535123 h 723900"/>
              <a:gd name="connsiteX30" fmla="*/ 416781 w 819150"/>
              <a:gd name="connsiteY30" fmla="*/ 549411 h 723900"/>
              <a:gd name="connsiteX31" fmla="*/ 415924 w 819150"/>
              <a:gd name="connsiteY31" fmla="*/ 554173 h 723900"/>
              <a:gd name="connsiteX32" fmla="*/ 526319 w 819150"/>
              <a:gd name="connsiteY32" fmla="*/ 554173 h 723900"/>
              <a:gd name="connsiteX33" fmla="*/ 540606 w 819150"/>
              <a:gd name="connsiteY33" fmla="*/ 568461 h 723900"/>
              <a:gd name="connsiteX34" fmla="*/ 526319 w 819150"/>
              <a:gd name="connsiteY34" fmla="*/ 582748 h 723900"/>
              <a:gd name="connsiteX35" fmla="*/ 578897 w 819150"/>
              <a:gd name="connsiteY35" fmla="*/ 419966 h 723900"/>
              <a:gd name="connsiteX36" fmla="*/ 559966 w 819150"/>
              <a:gd name="connsiteY36" fmla="*/ 434460 h 723900"/>
              <a:gd name="connsiteX37" fmla="*/ 559847 w 819150"/>
              <a:gd name="connsiteY37" fmla="*/ 434444 h 723900"/>
              <a:gd name="connsiteX38" fmla="*/ 479170 w 819150"/>
              <a:gd name="connsiteY38" fmla="*/ 423490 h 723900"/>
              <a:gd name="connsiteX39" fmla="*/ 437355 w 819150"/>
              <a:gd name="connsiteY39" fmla="*/ 446446 h 723900"/>
              <a:gd name="connsiteX40" fmla="*/ 475455 w 819150"/>
              <a:gd name="connsiteY40" fmla="*/ 439873 h 723900"/>
              <a:gd name="connsiteX41" fmla="*/ 486123 w 819150"/>
              <a:gd name="connsiteY41" fmla="*/ 441493 h 723900"/>
              <a:gd name="connsiteX42" fmla="*/ 558894 w 819150"/>
              <a:gd name="connsiteY42" fmla="*/ 479593 h 723900"/>
              <a:gd name="connsiteX43" fmla="*/ 566272 w 819150"/>
              <a:gd name="connsiteY43" fmla="*/ 502123 h 723900"/>
              <a:gd name="connsiteX44" fmla="*/ 548798 w 819150"/>
              <a:gd name="connsiteY44" fmla="*/ 511120 h 723900"/>
              <a:gd name="connsiteX45" fmla="*/ 543178 w 819150"/>
              <a:gd name="connsiteY45" fmla="*/ 509406 h 723900"/>
              <a:gd name="connsiteX46" fmla="*/ 475551 w 819150"/>
              <a:gd name="connsiteY46" fmla="*/ 473878 h 723900"/>
              <a:gd name="connsiteX47" fmla="*/ 395636 w 819150"/>
              <a:gd name="connsiteY47" fmla="*/ 487784 h 723900"/>
              <a:gd name="connsiteX48" fmla="*/ 391731 w 819150"/>
              <a:gd name="connsiteY48" fmla="*/ 487784 h 723900"/>
              <a:gd name="connsiteX49" fmla="*/ 391731 w 819150"/>
              <a:gd name="connsiteY49" fmla="*/ 487784 h 723900"/>
              <a:gd name="connsiteX50" fmla="*/ 388683 w 819150"/>
              <a:gd name="connsiteY50" fmla="*/ 487213 h 723900"/>
              <a:gd name="connsiteX51" fmla="*/ 373538 w 819150"/>
              <a:gd name="connsiteY51" fmla="*/ 479593 h 723900"/>
              <a:gd name="connsiteX52" fmla="*/ 366870 w 819150"/>
              <a:gd name="connsiteY52" fmla="*/ 470068 h 723900"/>
              <a:gd name="connsiteX53" fmla="*/ 325246 w 819150"/>
              <a:gd name="connsiteY53" fmla="*/ 403393 h 723900"/>
              <a:gd name="connsiteX54" fmla="*/ 321436 w 819150"/>
              <a:gd name="connsiteY54" fmla="*/ 398821 h 723900"/>
              <a:gd name="connsiteX55" fmla="*/ 303720 w 819150"/>
              <a:gd name="connsiteY55" fmla="*/ 431777 h 723900"/>
              <a:gd name="connsiteX56" fmla="*/ 310482 w 819150"/>
              <a:gd name="connsiteY56" fmla="*/ 467020 h 723900"/>
              <a:gd name="connsiteX57" fmla="*/ 297147 w 819150"/>
              <a:gd name="connsiteY57" fmla="*/ 486736 h 723900"/>
              <a:gd name="connsiteX58" fmla="*/ 291718 w 819150"/>
              <a:gd name="connsiteY58" fmla="*/ 486736 h 723900"/>
              <a:gd name="connsiteX59" fmla="*/ 277050 w 819150"/>
              <a:gd name="connsiteY59" fmla="*/ 473401 h 723900"/>
              <a:gd name="connsiteX60" fmla="*/ 269144 w 819150"/>
              <a:gd name="connsiteY60" fmla="*/ 432349 h 723900"/>
              <a:gd name="connsiteX61" fmla="*/ 270858 w 819150"/>
              <a:gd name="connsiteY61" fmla="*/ 421300 h 723900"/>
              <a:gd name="connsiteX62" fmla="*/ 293718 w 819150"/>
              <a:gd name="connsiteY62" fmla="*/ 377866 h 723900"/>
              <a:gd name="connsiteX63" fmla="*/ 298290 w 819150"/>
              <a:gd name="connsiteY63" fmla="*/ 372436 h 723900"/>
              <a:gd name="connsiteX64" fmla="*/ 298290 w 819150"/>
              <a:gd name="connsiteY64" fmla="*/ 372436 h 723900"/>
              <a:gd name="connsiteX65" fmla="*/ 298957 w 819150"/>
              <a:gd name="connsiteY65" fmla="*/ 372436 h 723900"/>
              <a:gd name="connsiteX66" fmla="*/ 301338 w 819150"/>
              <a:gd name="connsiteY66" fmla="*/ 371008 h 723900"/>
              <a:gd name="connsiteX67" fmla="*/ 368013 w 819150"/>
              <a:gd name="connsiteY67" fmla="*/ 331098 h 723900"/>
              <a:gd name="connsiteX68" fmla="*/ 381825 w 819150"/>
              <a:gd name="connsiteY68" fmla="*/ 328717 h 723900"/>
              <a:gd name="connsiteX69" fmla="*/ 430497 w 819150"/>
              <a:gd name="connsiteY69" fmla="*/ 339194 h 723900"/>
              <a:gd name="connsiteX70" fmla="*/ 440689 w 819150"/>
              <a:gd name="connsiteY70" fmla="*/ 305571 h 723900"/>
              <a:gd name="connsiteX71" fmla="*/ 461739 w 819150"/>
              <a:gd name="connsiteY71" fmla="*/ 294617 h 723900"/>
              <a:gd name="connsiteX72" fmla="*/ 473092 w 819150"/>
              <a:gd name="connsiteY72" fmla="*/ 314504 h 723900"/>
              <a:gd name="connsiteX73" fmla="*/ 472693 w 819150"/>
              <a:gd name="connsiteY73" fmla="*/ 315763 h 723900"/>
              <a:gd name="connsiteX74" fmla="*/ 458215 w 819150"/>
              <a:gd name="connsiteY74" fmla="*/ 363388 h 723900"/>
              <a:gd name="connsiteX75" fmla="*/ 454500 w 819150"/>
              <a:gd name="connsiteY75" fmla="*/ 370722 h 723900"/>
              <a:gd name="connsiteX76" fmla="*/ 438784 w 819150"/>
              <a:gd name="connsiteY76" fmla="*/ 375865 h 723900"/>
              <a:gd name="connsiteX77" fmla="*/ 390016 w 819150"/>
              <a:gd name="connsiteY77" fmla="*/ 365388 h 723900"/>
              <a:gd name="connsiteX78" fmla="*/ 419925 w 819150"/>
              <a:gd name="connsiteY78" fmla="*/ 417966 h 723900"/>
              <a:gd name="connsiteX79" fmla="*/ 467550 w 819150"/>
              <a:gd name="connsiteY79" fmla="*/ 391296 h 723900"/>
              <a:gd name="connsiteX80" fmla="*/ 477932 w 819150"/>
              <a:gd name="connsiteY80" fmla="*/ 389391 h 723900"/>
              <a:gd name="connsiteX81" fmla="*/ 564133 w 819150"/>
              <a:gd name="connsiteY81" fmla="*/ 401011 h 723900"/>
              <a:gd name="connsiteX82" fmla="*/ 578929 w 819150"/>
              <a:gd name="connsiteY82" fmla="*/ 419708 h 723900"/>
              <a:gd name="connsiteX83" fmla="*/ 578897 w 819150"/>
              <a:gd name="connsiteY83" fmla="*/ 41996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296862" y="282806"/>
                </a:moveTo>
                <a:cubicBezTo>
                  <a:pt x="309646" y="269338"/>
                  <a:pt x="330928" y="268784"/>
                  <a:pt x="344396" y="281569"/>
                </a:cubicBezTo>
                <a:cubicBezTo>
                  <a:pt x="357863" y="294353"/>
                  <a:pt x="358418" y="315635"/>
                  <a:pt x="345633" y="329102"/>
                </a:cubicBezTo>
                <a:cubicBezTo>
                  <a:pt x="332884" y="342534"/>
                  <a:pt x="311676" y="343127"/>
                  <a:pt x="298195" y="330431"/>
                </a:cubicBezTo>
                <a:cubicBezTo>
                  <a:pt x="284677" y="317700"/>
                  <a:pt x="284039" y="296420"/>
                  <a:pt x="296771" y="282902"/>
                </a:cubicBezTo>
                <a:cubicBezTo>
                  <a:pt x="296802" y="282870"/>
                  <a:pt x="296831" y="282838"/>
                  <a:pt x="296862" y="282806"/>
                </a:cubicBezTo>
                <a:close/>
                <a:moveTo>
                  <a:pt x="526319" y="582748"/>
                </a:moveTo>
                <a:lnTo>
                  <a:pt x="492124" y="582748"/>
                </a:lnTo>
                <a:cubicBezTo>
                  <a:pt x="492663" y="584280"/>
                  <a:pt x="492953" y="585888"/>
                  <a:pt x="492981" y="587511"/>
                </a:cubicBezTo>
                <a:cubicBezTo>
                  <a:pt x="492981" y="595401"/>
                  <a:pt x="486584" y="601798"/>
                  <a:pt x="478694" y="601798"/>
                </a:cubicBezTo>
                <a:lnTo>
                  <a:pt x="388206" y="601798"/>
                </a:lnTo>
                <a:cubicBezTo>
                  <a:pt x="380316" y="601798"/>
                  <a:pt x="373919" y="595401"/>
                  <a:pt x="373919" y="587511"/>
                </a:cubicBezTo>
                <a:cubicBezTo>
                  <a:pt x="373901" y="585883"/>
                  <a:pt x="374191" y="584268"/>
                  <a:pt x="374776" y="582748"/>
                </a:cubicBezTo>
                <a:lnTo>
                  <a:pt x="283431" y="582748"/>
                </a:lnTo>
                <a:cubicBezTo>
                  <a:pt x="275541" y="582748"/>
                  <a:pt x="269144" y="576351"/>
                  <a:pt x="269144" y="568461"/>
                </a:cubicBezTo>
                <a:cubicBezTo>
                  <a:pt x="269144" y="560570"/>
                  <a:pt x="275541" y="554173"/>
                  <a:pt x="283431" y="554173"/>
                </a:cubicBezTo>
                <a:lnTo>
                  <a:pt x="327151" y="554173"/>
                </a:lnTo>
                <a:cubicBezTo>
                  <a:pt x="326583" y="552649"/>
                  <a:pt x="326293" y="551037"/>
                  <a:pt x="326294" y="549411"/>
                </a:cubicBezTo>
                <a:cubicBezTo>
                  <a:pt x="326294" y="541520"/>
                  <a:pt x="332691" y="535123"/>
                  <a:pt x="340581" y="535123"/>
                </a:cubicBezTo>
                <a:lnTo>
                  <a:pt x="402494" y="535123"/>
                </a:lnTo>
                <a:cubicBezTo>
                  <a:pt x="410384" y="535123"/>
                  <a:pt x="416781" y="541520"/>
                  <a:pt x="416781" y="549411"/>
                </a:cubicBezTo>
                <a:cubicBezTo>
                  <a:pt x="416736" y="551032"/>
                  <a:pt x="416447" y="552638"/>
                  <a:pt x="415924" y="554173"/>
                </a:cubicBezTo>
                <a:lnTo>
                  <a:pt x="526319" y="554173"/>
                </a:lnTo>
                <a:cubicBezTo>
                  <a:pt x="534209" y="554173"/>
                  <a:pt x="540606" y="560570"/>
                  <a:pt x="540606" y="568461"/>
                </a:cubicBezTo>
                <a:cubicBezTo>
                  <a:pt x="540606" y="576351"/>
                  <a:pt x="534209" y="582748"/>
                  <a:pt x="526319" y="582748"/>
                </a:cubicBezTo>
                <a:close/>
                <a:moveTo>
                  <a:pt x="578897" y="419966"/>
                </a:moveTo>
                <a:cubicBezTo>
                  <a:pt x="577672" y="429196"/>
                  <a:pt x="569196" y="435685"/>
                  <a:pt x="559966" y="434460"/>
                </a:cubicBezTo>
                <a:cubicBezTo>
                  <a:pt x="559926" y="434456"/>
                  <a:pt x="559887" y="434450"/>
                  <a:pt x="559847" y="434444"/>
                </a:cubicBezTo>
                <a:lnTo>
                  <a:pt x="479170" y="423490"/>
                </a:lnTo>
                <a:lnTo>
                  <a:pt x="437355" y="446446"/>
                </a:lnTo>
                <a:lnTo>
                  <a:pt x="475455" y="439873"/>
                </a:lnTo>
                <a:cubicBezTo>
                  <a:pt x="479092" y="439208"/>
                  <a:pt x="482848" y="439778"/>
                  <a:pt x="486123" y="441493"/>
                </a:cubicBezTo>
                <a:lnTo>
                  <a:pt x="558894" y="479593"/>
                </a:lnTo>
                <a:cubicBezTo>
                  <a:pt x="567153" y="483777"/>
                  <a:pt x="570457" y="493864"/>
                  <a:pt x="566272" y="502123"/>
                </a:cubicBezTo>
                <a:cubicBezTo>
                  <a:pt x="563001" y="508580"/>
                  <a:pt x="555954" y="512208"/>
                  <a:pt x="548798" y="511120"/>
                </a:cubicBezTo>
                <a:cubicBezTo>
                  <a:pt x="546832" y="510917"/>
                  <a:pt x="544923" y="510335"/>
                  <a:pt x="543178" y="509406"/>
                </a:cubicBezTo>
                <a:lnTo>
                  <a:pt x="475551" y="473878"/>
                </a:lnTo>
                <a:lnTo>
                  <a:pt x="395636" y="487784"/>
                </a:lnTo>
                <a:cubicBezTo>
                  <a:pt x="394338" y="487924"/>
                  <a:pt x="393029" y="487924"/>
                  <a:pt x="391731" y="487784"/>
                </a:cubicBezTo>
                <a:lnTo>
                  <a:pt x="391731" y="487784"/>
                </a:lnTo>
                <a:cubicBezTo>
                  <a:pt x="390698" y="487695"/>
                  <a:pt x="389677" y="487503"/>
                  <a:pt x="388683" y="487213"/>
                </a:cubicBezTo>
                <a:cubicBezTo>
                  <a:pt x="383010" y="486172"/>
                  <a:pt x="377755" y="483527"/>
                  <a:pt x="373538" y="479593"/>
                </a:cubicBezTo>
                <a:cubicBezTo>
                  <a:pt x="370857" y="476765"/>
                  <a:pt x="368610" y="473555"/>
                  <a:pt x="366870" y="470068"/>
                </a:cubicBezTo>
                <a:lnTo>
                  <a:pt x="325246" y="403393"/>
                </a:lnTo>
                <a:lnTo>
                  <a:pt x="321436" y="398821"/>
                </a:lnTo>
                <a:lnTo>
                  <a:pt x="303720" y="431777"/>
                </a:lnTo>
                <a:lnTo>
                  <a:pt x="310482" y="467020"/>
                </a:lnTo>
                <a:cubicBezTo>
                  <a:pt x="312228" y="476144"/>
                  <a:pt x="306265" y="484960"/>
                  <a:pt x="297147" y="486736"/>
                </a:cubicBezTo>
                <a:cubicBezTo>
                  <a:pt x="295349" y="487020"/>
                  <a:pt x="293516" y="487020"/>
                  <a:pt x="291718" y="486736"/>
                </a:cubicBezTo>
                <a:cubicBezTo>
                  <a:pt x="284469" y="485911"/>
                  <a:pt x="278560" y="480539"/>
                  <a:pt x="277050" y="473401"/>
                </a:cubicBezTo>
                <a:lnTo>
                  <a:pt x="269144" y="432349"/>
                </a:lnTo>
                <a:cubicBezTo>
                  <a:pt x="268465" y="428578"/>
                  <a:pt x="269069" y="424688"/>
                  <a:pt x="270858" y="421300"/>
                </a:cubicBezTo>
                <a:lnTo>
                  <a:pt x="293718" y="377866"/>
                </a:lnTo>
                <a:cubicBezTo>
                  <a:pt x="294842" y="375754"/>
                  <a:pt x="296401" y="373903"/>
                  <a:pt x="298290" y="372436"/>
                </a:cubicBezTo>
                <a:lnTo>
                  <a:pt x="298290" y="372436"/>
                </a:lnTo>
                <a:lnTo>
                  <a:pt x="298957" y="372436"/>
                </a:lnTo>
                <a:cubicBezTo>
                  <a:pt x="299693" y="371871"/>
                  <a:pt x="300493" y="371392"/>
                  <a:pt x="301338" y="371008"/>
                </a:cubicBezTo>
                <a:lnTo>
                  <a:pt x="368013" y="331098"/>
                </a:lnTo>
                <a:cubicBezTo>
                  <a:pt x="372115" y="328492"/>
                  <a:pt x="377088" y="327634"/>
                  <a:pt x="381825" y="328717"/>
                </a:cubicBezTo>
                <a:lnTo>
                  <a:pt x="430497" y="339194"/>
                </a:lnTo>
                <a:lnTo>
                  <a:pt x="440689" y="305571"/>
                </a:lnTo>
                <a:cubicBezTo>
                  <a:pt x="444063" y="297245"/>
                  <a:pt x="452985" y="292603"/>
                  <a:pt x="461739" y="294617"/>
                </a:cubicBezTo>
                <a:cubicBezTo>
                  <a:pt x="470366" y="296974"/>
                  <a:pt x="475450" y="305878"/>
                  <a:pt x="473092" y="314504"/>
                </a:cubicBezTo>
                <a:cubicBezTo>
                  <a:pt x="472977" y="314929"/>
                  <a:pt x="472844" y="315348"/>
                  <a:pt x="472693" y="315763"/>
                </a:cubicBezTo>
                <a:lnTo>
                  <a:pt x="458215" y="363388"/>
                </a:lnTo>
                <a:cubicBezTo>
                  <a:pt x="457485" y="366059"/>
                  <a:pt x="456221" y="368553"/>
                  <a:pt x="454500" y="370722"/>
                </a:cubicBezTo>
                <a:cubicBezTo>
                  <a:pt x="450564" y="375131"/>
                  <a:pt x="444566" y="377094"/>
                  <a:pt x="438784" y="375865"/>
                </a:cubicBezTo>
                <a:lnTo>
                  <a:pt x="390016" y="365388"/>
                </a:lnTo>
                <a:lnTo>
                  <a:pt x="419925" y="417966"/>
                </a:lnTo>
                <a:lnTo>
                  <a:pt x="467550" y="391296"/>
                </a:lnTo>
                <a:cubicBezTo>
                  <a:pt x="470726" y="389591"/>
                  <a:pt x="474357" y="388925"/>
                  <a:pt x="477932" y="389391"/>
                </a:cubicBezTo>
                <a:lnTo>
                  <a:pt x="564133" y="401011"/>
                </a:lnTo>
                <a:cubicBezTo>
                  <a:pt x="573382" y="402089"/>
                  <a:pt x="580006" y="410459"/>
                  <a:pt x="578929" y="419708"/>
                </a:cubicBezTo>
                <a:cubicBezTo>
                  <a:pt x="578919" y="419794"/>
                  <a:pt x="578908" y="419880"/>
                  <a:pt x="578897" y="419966"/>
                </a:cubicBezTo>
                <a:close/>
              </a:path>
            </a:pathLst>
          </a:custGeom>
          <a:solidFill>
            <a:schemeClr val="accent3"/>
          </a:solidFill>
          <a:ln w="9525" cap="flat">
            <a:noFill/>
            <a:prstDash val="solid"/>
            <a:miter/>
          </a:ln>
        </p:spPr>
        <p:txBody>
          <a:bodyPr rtlCol="0" anchor="ctr"/>
          <a:lstStyle/>
          <a:p>
            <a:endParaRPr lang="it-IT" sz="1013"/>
          </a:p>
        </p:txBody>
      </p:sp>
      <p:grpSp>
        <p:nvGrpSpPr>
          <p:cNvPr id="434" name="Elemento grafico 396" descr="Telecamera di sicurezza">
            <a:extLst>
              <a:ext uri="{FF2B5EF4-FFF2-40B4-BE49-F238E27FC236}">
                <a16:creationId xmlns:a16="http://schemas.microsoft.com/office/drawing/2014/main" id="{D6653132-3EA5-1945-B060-56B761D2EF49}"/>
              </a:ext>
            </a:extLst>
          </p:cNvPr>
          <p:cNvGrpSpPr/>
          <p:nvPr/>
        </p:nvGrpSpPr>
        <p:grpSpPr>
          <a:xfrm>
            <a:off x="5616254" y="1910013"/>
            <a:ext cx="264406" cy="264406"/>
            <a:chOff x="7588800" y="4921800"/>
            <a:chExt cx="914400" cy="914400"/>
          </a:xfrm>
          <a:solidFill>
            <a:schemeClr val="accent3"/>
          </a:solidFill>
        </p:grpSpPr>
        <p:sp>
          <p:nvSpPr>
            <p:cNvPr id="435" name="Figura a mano libera 434">
              <a:extLst>
                <a:ext uri="{FF2B5EF4-FFF2-40B4-BE49-F238E27FC236}">
                  <a16:creationId xmlns:a16="http://schemas.microsoft.com/office/drawing/2014/main" id="{BBCAC6DF-B928-D84A-B062-181691F19615}"/>
                </a:ext>
              </a:extLst>
            </p:cNvPr>
            <p:cNvSpPr/>
            <p:nvPr/>
          </p:nvSpPr>
          <p:spPr>
            <a:xfrm>
              <a:off x="8000375" y="5403098"/>
              <a:ext cx="38100" cy="38100"/>
            </a:xfrm>
            <a:custGeom>
              <a:avLst/>
              <a:gdLst>
                <a:gd name="connsiteX0" fmla="*/ 38672 w 38100"/>
                <a:gd name="connsiteY0" fmla="*/ 19336 h 38100"/>
                <a:gd name="connsiteX1" fmla="*/ 19336 w 38100"/>
                <a:gd name="connsiteY1" fmla="*/ 38672 h 38100"/>
                <a:gd name="connsiteX2" fmla="*/ 0 w 38100"/>
                <a:gd name="connsiteY2" fmla="*/ 19336 h 38100"/>
                <a:gd name="connsiteX3" fmla="*/ 19336 w 38100"/>
                <a:gd name="connsiteY3" fmla="*/ 0 h 38100"/>
                <a:gd name="connsiteX4" fmla="*/ 38672 w 38100"/>
                <a:gd name="connsiteY4" fmla="*/ 1933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672" y="19336"/>
                  </a:moveTo>
                  <a:cubicBezTo>
                    <a:pt x="38672" y="30015"/>
                    <a:pt x="30015" y="38672"/>
                    <a:pt x="19336" y="38672"/>
                  </a:cubicBezTo>
                  <a:cubicBezTo>
                    <a:pt x="8657" y="38672"/>
                    <a:pt x="0" y="30015"/>
                    <a:pt x="0" y="19336"/>
                  </a:cubicBezTo>
                  <a:cubicBezTo>
                    <a:pt x="0" y="8657"/>
                    <a:pt x="8657" y="0"/>
                    <a:pt x="19336" y="0"/>
                  </a:cubicBezTo>
                  <a:cubicBezTo>
                    <a:pt x="30015" y="0"/>
                    <a:pt x="38672" y="8657"/>
                    <a:pt x="38672" y="19336"/>
                  </a:cubicBezTo>
                  <a:close/>
                </a:path>
              </a:pathLst>
            </a:custGeom>
            <a:grpFill/>
            <a:ln w="9525" cap="flat">
              <a:noFill/>
              <a:prstDash val="solid"/>
              <a:miter/>
            </a:ln>
          </p:spPr>
          <p:txBody>
            <a:bodyPr rtlCol="0" anchor="ctr"/>
            <a:lstStyle/>
            <a:p>
              <a:endParaRPr lang="it-IT" sz="1013"/>
            </a:p>
          </p:txBody>
        </p:sp>
        <p:sp>
          <p:nvSpPr>
            <p:cNvPr id="436" name="Figura a mano libera 435">
              <a:extLst>
                <a:ext uri="{FF2B5EF4-FFF2-40B4-BE49-F238E27FC236}">
                  <a16:creationId xmlns:a16="http://schemas.microsoft.com/office/drawing/2014/main" id="{9B170C1D-5F2A-FF41-9912-7284C0D718F7}"/>
                </a:ext>
              </a:extLst>
            </p:cNvPr>
            <p:cNvSpPr/>
            <p:nvPr/>
          </p:nvSpPr>
          <p:spPr>
            <a:xfrm>
              <a:off x="7635600" y="501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398684 w 819150"/>
                <a:gd name="connsiteY10" fmla="*/ 461114 h 723900"/>
                <a:gd name="connsiteX11" fmla="*/ 398684 w 819150"/>
                <a:gd name="connsiteY11" fmla="*/ 468353 h 723900"/>
                <a:gd name="connsiteX12" fmla="*/ 330961 w 819150"/>
                <a:gd name="connsiteY12" fmla="*/ 536076 h 723900"/>
                <a:gd name="connsiteX13" fmla="*/ 258476 w 819150"/>
                <a:gd name="connsiteY13" fmla="*/ 536076 h 723900"/>
                <a:gd name="connsiteX14" fmla="*/ 258476 w 819150"/>
                <a:gd name="connsiteY14" fmla="*/ 600179 h 723900"/>
                <a:gd name="connsiteX15" fmla="*/ 229425 w 819150"/>
                <a:gd name="connsiteY15" fmla="*/ 600179 h 723900"/>
                <a:gd name="connsiteX16" fmla="*/ 229425 w 819150"/>
                <a:gd name="connsiteY16" fmla="*/ 439207 h 723900"/>
                <a:gd name="connsiteX17" fmla="*/ 258000 w 819150"/>
                <a:gd name="connsiteY17" fmla="*/ 439207 h 723900"/>
                <a:gd name="connsiteX18" fmla="*/ 258000 w 819150"/>
                <a:gd name="connsiteY18" fmla="*/ 507025 h 723900"/>
                <a:gd name="connsiteX19" fmla="*/ 330485 w 819150"/>
                <a:gd name="connsiteY19" fmla="*/ 507025 h 723900"/>
                <a:gd name="connsiteX20" fmla="*/ 369156 w 819150"/>
                <a:gd name="connsiteY20" fmla="*/ 468353 h 723900"/>
                <a:gd name="connsiteX21" fmla="*/ 369156 w 819150"/>
                <a:gd name="connsiteY21" fmla="*/ 449303 h 723900"/>
                <a:gd name="connsiteX22" fmla="*/ 281622 w 819150"/>
                <a:gd name="connsiteY22" fmla="*/ 412537 h 723900"/>
                <a:gd name="connsiteX23" fmla="*/ 326580 w 819150"/>
                <a:gd name="connsiteY23" fmla="*/ 305380 h 723900"/>
                <a:gd name="connsiteX24" fmla="*/ 585279 w 819150"/>
                <a:gd name="connsiteY24" fmla="*/ 412727 h 723900"/>
                <a:gd name="connsiteX25" fmla="*/ 480885 w 819150"/>
                <a:gd name="connsiteY25" fmla="*/ 495404 h 723900"/>
                <a:gd name="connsiteX26" fmla="*/ 567372 w 819150"/>
                <a:gd name="connsiteY26" fmla="*/ 493975 h 723900"/>
                <a:gd name="connsiteX27" fmla="*/ 532129 w 819150"/>
                <a:gd name="connsiteY27" fmla="*/ 479497 h 723900"/>
                <a:gd name="connsiteX28" fmla="*/ 575087 w 819150"/>
                <a:gd name="connsiteY28" fmla="*/ 445588 h 723900"/>
                <a:gd name="connsiteX29" fmla="*/ 610425 w 819150"/>
                <a:gd name="connsiteY29" fmla="*/ 46016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398684" y="461114"/>
                  </a:moveTo>
                  <a:lnTo>
                    <a:pt x="398684" y="468353"/>
                  </a:lnTo>
                  <a:cubicBezTo>
                    <a:pt x="398579" y="505712"/>
                    <a:pt x="368320" y="535971"/>
                    <a:pt x="330961" y="536076"/>
                  </a:cubicBezTo>
                  <a:lnTo>
                    <a:pt x="258476" y="536076"/>
                  </a:lnTo>
                  <a:lnTo>
                    <a:pt x="258476" y="600179"/>
                  </a:lnTo>
                  <a:lnTo>
                    <a:pt x="229425" y="600179"/>
                  </a:lnTo>
                  <a:lnTo>
                    <a:pt x="229425" y="439207"/>
                  </a:lnTo>
                  <a:lnTo>
                    <a:pt x="258000" y="439207"/>
                  </a:lnTo>
                  <a:lnTo>
                    <a:pt x="258000" y="507025"/>
                  </a:lnTo>
                  <a:lnTo>
                    <a:pt x="330485" y="507025"/>
                  </a:lnTo>
                  <a:cubicBezTo>
                    <a:pt x="351799" y="506921"/>
                    <a:pt x="369052" y="489667"/>
                    <a:pt x="369156" y="468353"/>
                  </a:cubicBezTo>
                  <a:lnTo>
                    <a:pt x="369156" y="449303"/>
                  </a:lnTo>
                  <a:lnTo>
                    <a:pt x="281622" y="412537"/>
                  </a:lnTo>
                  <a:lnTo>
                    <a:pt x="326580" y="305380"/>
                  </a:lnTo>
                  <a:lnTo>
                    <a:pt x="585279" y="412727"/>
                  </a:lnTo>
                  <a:lnTo>
                    <a:pt x="480885" y="495404"/>
                  </a:lnTo>
                  <a:close/>
                  <a:moveTo>
                    <a:pt x="567372" y="493975"/>
                  </a:moveTo>
                  <a:lnTo>
                    <a:pt x="532129" y="479497"/>
                  </a:lnTo>
                  <a:lnTo>
                    <a:pt x="575087" y="445588"/>
                  </a:lnTo>
                  <a:lnTo>
                    <a:pt x="610425" y="460162"/>
                  </a:lnTo>
                  <a:close/>
                </a:path>
              </a:pathLst>
            </a:custGeom>
            <a:grpFill/>
            <a:ln w="9525" cap="flat">
              <a:noFill/>
              <a:prstDash val="solid"/>
              <a:miter/>
            </a:ln>
          </p:spPr>
          <p:txBody>
            <a:bodyPr rtlCol="0" anchor="ctr"/>
            <a:lstStyle/>
            <a:p>
              <a:endParaRPr lang="it-IT" sz="1013"/>
            </a:p>
          </p:txBody>
        </p:sp>
      </p:grpSp>
      <p:sp>
        <p:nvSpPr>
          <p:cNvPr id="437" name="Elemento grafico 398" descr="Dosso stradale">
            <a:extLst>
              <a:ext uri="{FF2B5EF4-FFF2-40B4-BE49-F238E27FC236}">
                <a16:creationId xmlns:a16="http://schemas.microsoft.com/office/drawing/2014/main" id="{E677492B-22FC-3C44-AF00-C44B48E5726A}"/>
              </a:ext>
            </a:extLst>
          </p:cNvPr>
          <p:cNvSpPr/>
          <p:nvPr/>
        </p:nvSpPr>
        <p:spPr>
          <a:xfrm>
            <a:off x="6048151"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10400 w 819150"/>
              <a:gd name="connsiteY10" fmla="*/ 266804 h 723900"/>
              <a:gd name="connsiteX11" fmla="*/ 465930 w 819150"/>
              <a:gd name="connsiteY11" fmla="*/ 322335 h 723900"/>
              <a:gd name="connsiteX12" fmla="*/ 429450 w 819150"/>
              <a:gd name="connsiteY12" fmla="*/ 322335 h 723900"/>
              <a:gd name="connsiteX13" fmla="*/ 429450 w 819150"/>
              <a:gd name="connsiteY13" fmla="*/ 400154 h 723900"/>
              <a:gd name="connsiteX14" fmla="*/ 391350 w 819150"/>
              <a:gd name="connsiteY14" fmla="*/ 400154 h 723900"/>
              <a:gd name="connsiteX15" fmla="*/ 391350 w 819150"/>
              <a:gd name="connsiteY15" fmla="*/ 322335 h 723900"/>
              <a:gd name="connsiteX16" fmla="*/ 354869 w 819150"/>
              <a:gd name="connsiteY16" fmla="*/ 322335 h 723900"/>
              <a:gd name="connsiteX17" fmla="*/ 629475 w 819150"/>
              <a:gd name="connsiteY17" fmla="*/ 552554 h 723900"/>
              <a:gd name="connsiteX18" fmla="*/ 191325 w 819150"/>
              <a:gd name="connsiteY18" fmla="*/ 552554 h 723900"/>
              <a:gd name="connsiteX19" fmla="*/ 191325 w 819150"/>
              <a:gd name="connsiteY19" fmla="*/ 514454 h 723900"/>
              <a:gd name="connsiteX20" fmla="*/ 277907 w 819150"/>
              <a:gd name="connsiteY20" fmla="*/ 514454 h 723900"/>
              <a:gd name="connsiteX21" fmla="*/ 410400 w 819150"/>
              <a:gd name="connsiteY21" fmla="*/ 428729 h 723900"/>
              <a:gd name="connsiteX22" fmla="*/ 542892 w 819150"/>
              <a:gd name="connsiteY22" fmla="*/ 514454 h 723900"/>
              <a:gd name="connsiteX23" fmla="*/ 629475 w 819150"/>
              <a:gd name="connsiteY23" fmla="*/ 51445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10400" y="266804"/>
                </a:moveTo>
                <a:lnTo>
                  <a:pt x="465930" y="322335"/>
                </a:lnTo>
                <a:lnTo>
                  <a:pt x="429450" y="322335"/>
                </a:lnTo>
                <a:lnTo>
                  <a:pt x="429450" y="400154"/>
                </a:lnTo>
                <a:lnTo>
                  <a:pt x="391350" y="400154"/>
                </a:lnTo>
                <a:lnTo>
                  <a:pt x="391350" y="322335"/>
                </a:lnTo>
                <a:lnTo>
                  <a:pt x="354869" y="322335"/>
                </a:lnTo>
                <a:close/>
                <a:moveTo>
                  <a:pt x="629475" y="552554"/>
                </a:moveTo>
                <a:lnTo>
                  <a:pt x="191325" y="552554"/>
                </a:lnTo>
                <a:lnTo>
                  <a:pt x="191325" y="514454"/>
                </a:lnTo>
                <a:lnTo>
                  <a:pt x="277907" y="514454"/>
                </a:lnTo>
                <a:cubicBezTo>
                  <a:pt x="285146" y="470163"/>
                  <a:pt x="341629" y="428729"/>
                  <a:pt x="410400" y="428729"/>
                </a:cubicBezTo>
                <a:cubicBezTo>
                  <a:pt x="479170" y="428729"/>
                  <a:pt x="535653" y="470163"/>
                  <a:pt x="542892" y="514454"/>
                </a:cubicBezTo>
                <a:lnTo>
                  <a:pt x="629475" y="514454"/>
                </a:lnTo>
                <a:close/>
              </a:path>
            </a:pathLst>
          </a:custGeom>
          <a:solidFill>
            <a:schemeClr val="accent3"/>
          </a:solidFill>
          <a:ln w="9525" cap="flat">
            <a:noFill/>
            <a:prstDash val="solid"/>
            <a:miter/>
          </a:ln>
        </p:spPr>
        <p:txBody>
          <a:bodyPr rtlCol="0" anchor="ctr"/>
          <a:lstStyle/>
          <a:p>
            <a:endParaRPr lang="it-IT" sz="1013"/>
          </a:p>
        </p:txBody>
      </p:sp>
      <p:sp>
        <p:nvSpPr>
          <p:cNvPr id="438" name="Elemento grafico 400" descr="Bassa temperatura">
            <a:extLst>
              <a:ext uri="{FF2B5EF4-FFF2-40B4-BE49-F238E27FC236}">
                <a16:creationId xmlns:a16="http://schemas.microsoft.com/office/drawing/2014/main" id="{0DBC4829-9120-624B-891D-8E22B3F87D0B}"/>
              </a:ext>
            </a:extLst>
          </p:cNvPr>
          <p:cNvSpPr/>
          <p:nvPr/>
        </p:nvSpPr>
        <p:spPr>
          <a:xfrm>
            <a:off x="645250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63562 w 819150"/>
              <a:gd name="connsiteY10" fmla="*/ 404631 h 723900"/>
              <a:gd name="connsiteX11" fmla="*/ 573277 w 819150"/>
              <a:gd name="connsiteY11" fmla="*/ 422347 h 723900"/>
              <a:gd name="connsiteX12" fmla="*/ 559561 w 819150"/>
              <a:gd name="connsiteY12" fmla="*/ 432634 h 723900"/>
              <a:gd name="connsiteX13" fmla="*/ 555465 w 819150"/>
              <a:gd name="connsiteY13" fmla="*/ 432063 h 723900"/>
              <a:gd name="connsiteX14" fmla="*/ 486600 w 819150"/>
              <a:gd name="connsiteY14" fmla="*/ 411584 h 723900"/>
              <a:gd name="connsiteX15" fmla="*/ 454119 w 819150"/>
              <a:gd name="connsiteY15" fmla="*/ 429967 h 723900"/>
              <a:gd name="connsiteX16" fmla="*/ 454881 w 819150"/>
              <a:gd name="connsiteY16" fmla="*/ 438254 h 723900"/>
              <a:gd name="connsiteX17" fmla="*/ 454024 w 819150"/>
              <a:gd name="connsiteY17" fmla="*/ 447779 h 723900"/>
              <a:gd name="connsiteX18" fmla="*/ 484695 w 819150"/>
              <a:gd name="connsiteY18" fmla="*/ 465591 h 723900"/>
              <a:gd name="connsiteX19" fmla="*/ 555370 w 819150"/>
              <a:gd name="connsiteY19" fmla="*/ 446541 h 723900"/>
              <a:gd name="connsiteX20" fmla="*/ 572848 w 819150"/>
              <a:gd name="connsiteY20" fmla="*/ 456685 h 723900"/>
              <a:gd name="connsiteX21" fmla="*/ 562704 w 819150"/>
              <a:gd name="connsiteY21" fmla="*/ 474163 h 723900"/>
              <a:gd name="connsiteX22" fmla="*/ 519842 w 819150"/>
              <a:gd name="connsiteY22" fmla="*/ 485879 h 723900"/>
              <a:gd name="connsiteX23" fmla="*/ 572325 w 819150"/>
              <a:gd name="connsiteY23" fmla="*/ 515978 h 723900"/>
              <a:gd name="connsiteX24" fmla="*/ 578176 w 819150"/>
              <a:gd name="connsiteY24" fmla="*/ 535318 h 723900"/>
              <a:gd name="connsiteX25" fmla="*/ 558835 w 819150"/>
              <a:gd name="connsiteY25" fmla="*/ 541169 h 723900"/>
              <a:gd name="connsiteX26" fmla="*/ 557942 w 819150"/>
              <a:gd name="connsiteY26" fmla="*/ 540648 h 723900"/>
              <a:gd name="connsiteX27" fmla="*/ 506602 w 819150"/>
              <a:gd name="connsiteY27" fmla="*/ 510739 h 723900"/>
              <a:gd name="connsiteX28" fmla="*/ 517080 w 819150"/>
              <a:gd name="connsiteY28" fmla="*/ 553507 h 723900"/>
              <a:gd name="connsiteX29" fmla="*/ 507562 w 819150"/>
              <a:gd name="connsiteY29" fmla="*/ 571330 h 723900"/>
              <a:gd name="connsiteX30" fmla="*/ 489738 w 819150"/>
              <a:gd name="connsiteY30" fmla="*/ 561813 h 723900"/>
              <a:gd name="connsiteX31" fmla="*/ 489362 w 819150"/>
              <a:gd name="connsiteY31" fmla="*/ 560269 h 723900"/>
              <a:gd name="connsiteX32" fmla="*/ 472217 w 819150"/>
              <a:gd name="connsiteY32" fmla="*/ 490737 h 723900"/>
              <a:gd name="connsiteX33" fmla="*/ 439927 w 819150"/>
              <a:gd name="connsiteY33" fmla="*/ 471687 h 723900"/>
              <a:gd name="connsiteX34" fmla="*/ 424973 w 819150"/>
              <a:gd name="connsiteY34" fmla="*/ 480259 h 723900"/>
              <a:gd name="connsiteX35" fmla="*/ 424973 w 819150"/>
              <a:gd name="connsiteY35" fmla="*/ 516740 h 723900"/>
              <a:gd name="connsiteX36" fmla="*/ 476503 w 819150"/>
              <a:gd name="connsiteY36" fmla="*/ 566556 h 723900"/>
              <a:gd name="connsiteX37" fmla="*/ 476503 w 819150"/>
              <a:gd name="connsiteY37" fmla="*/ 586749 h 723900"/>
              <a:gd name="connsiteX38" fmla="*/ 466311 w 819150"/>
              <a:gd name="connsiteY38" fmla="*/ 591131 h 723900"/>
              <a:gd name="connsiteX39" fmla="*/ 456786 w 819150"/>
              <a:gd name="connsiteY39" fmla="*/ 587130 h 723900"/>
              <a:gd name="connsiteX40" fmla="*/ 424687 w 819150"/>
              <a:gd name="connsiteY40" fmla="*/ 556650 h 723900"/>
              <a:gd name="connsiteX41" fmla="*/ 424687 w 819150"/>
              <a:gd name="connsiteY41" fmla="*/ 617038 h 723900"/>
              <a:gd name="connsiteX42" fmla="*/ 410400 w 819150"/>
              <a:gd name="connsiteY42" fmla="*/ 631326 h 723900"/>
              <a:gd name="connsiteX43" fmla="*/ 396112 w 819150"/>
              <a:gd name="connsiteY43" fmla="*/ 617038 h 723900"/>
              <a:gd name="connsiteX44" fmla="*/ 396112 w 819150"/>
              <a:gd name="connsiteY44" fmla="*/ 555602 h 723900"/>
              <a:gd name="connsiteX45" fmla="*/ 364584 w 819150"/>
              <a:gd name="connsiteY45" fmla="*/ 587130 h 723900"/>
              <a:gd name="connsiteX46" fmla="*/ 344391 w 819150"/>
              <a:gd name="connsiteY46" fmla="*/ 586417 h 723900"/>
              <a:gd name="connsiteX47" fmla="*/ 344391 w 819150"/>
              <a:gd name="connsiteY47" fmla="*/ 566937 h 723900"/>
              <a:gd name="connsiteX48" fmla="*/ 396112 w 819150"/>
              <a:gd name="connsiteY48" fmla="*/ 515216 h 723900"/>
              <a:gd name="connsiteX49" fmla="*/ 396112 w 819150"/>
              <a:gd name="connsiteY49" fmla="*/ 480450 h 723900"/>
              <a:gd name="connsiteX50" fmla="*/ 380682 w 819150"/>
              <a:gd name="connsiteY50" fmla="*/ 470925 h 723900"/>
              <a:gd name="connsiteX51" fmla="*/ 348868 w 819150"/>
              <a:gd name="connsiteY51" fmla="*/ 488832 h 723900"/>
              <a:gd name="connsiteX52" fmla="*/ 330771 w 819150"/>
              <a:gd name="connsiteY52" fmla="*/ 558174 h 723900"/>
              <a:gd name="connsiteX53" fmla="*/ 316959 w 819150"/>
              <a:gd name="connsiteY53" fmla="*/ 568842 h 723900"/>
              <a:gd name="connsiteX54" fmla="*/ 313340 w 819150"/>
              <a:gd name="connsiteY54" fmla="*/ 568366 h 723900"/>
              <a:gd name="connsiteX55" fmla="*/ 303148 w 819150"/>
              <a:gd name="connsiteY55" fmla="*/ 550935 h 723900"/>
              <a:gd name="connsiteX56" fmla="*/ 314292 w 819150"/>
              <a:gd name="connsiteY56" fmla="*/ 508358 h 723900"/>
              <a:gd name="connsiteX57" fmla="*/ 261619 w 819150"/>
              <a:gd name="connsiteY57" fmla="*/ 537981 h 723900"/>
              <a:gd name="connsiteX58" fmla="*/ 241890 w 819150"/>
              <a:gd name="connsiteY58" fmla="*/ 533618 h 723900"/>
              <a:gd name="connsiteX59" fmla="*/ 246253 w 819150"/>
              <a:gd name="connsiteY59" fmla="*/ 513888 h 723900"/>
              <a:gd name="connsiteX60" fmla="*/ 247617 w 819150"/>
              <a:gd name="connsiteY60" fmla="*/ 513121 h 723900"/>
              <a:gd name="connsiteX61" fmla="*/ 301148 w 819150"/>
              <a:gd name="connsiteY61" fmla="*/ 482926 h 723900"/>
              <a:gd name="connsiteX62" fmla="*/ 258000 w 819150"/>
              <a:gd name="connsiteY62" fmla="*/ 471496 h 723900"/>
              <a:gd name="connsiteX63" fmla="*/ 248094 w 819150"/>
              <a:gd name="connsiteY63" fmla="*/ 453875 h 723900"/>
              <a:gd name="connsiteX64" fmla="*/ 265715 w 819150"/>
              <a:gd name="connsiteY64" fmla="*/ 443969 h 723900"/>
              <a:gd name="connsiteX65" fmla="*/ 336105 w 819150"/>
              <a:gd name="connsiteY65" fmla="*/ 463591 h 723900"/>
              <a:gd name="connsiteX66" fmla="*/ 366299 w 819150"/>
              <a:gd name="connsiteY66" fmla="*/ 446541 h 723900"/>
              <a:gd name="connsiteX67" fmla="*/ 365537 w 819150"/>
              <a:gd name="connsiteY67" fmla="*/ 438254 h 723900"/>
              <a:gd name="connsiteX68" fmla="*/ 366394 w 819150"/>
              <a:gd name="connsiteY68" fmla="*/ 428729 h 723900"/>
              <a:gd name="connsiteX69" fmla="*/ 335057 w 819150"/>
              <a:gd name="connsiteY69" fmla="*/ 410441 h 723900"/>
              <a:gd name="connsiteX70" fmla="*/ 266096 w 819150"/>
              <a:gd name="connsiteY70" fmla="*/ 429491 h 723900"/>
              <a:gd name="connsiteX71" fmla="*/ 248427 w 819150"/>
              <a:gd name="connsiteY71" fmla="*/ 419633 h 723900"/>
              <a:gd name="connsiteX72" fmla="*/ 258285 w 819150"/>
              <a:gd name="connsiteY72" fmla="*/ 401964 h 723900"/>
              <a:gd name="connsiteX73" fmla="*/ 300957 w 819150"/>
              <a:gd name="connsiteY73" fmla="*/ 390629 h 723900"/>
              <a:gd name="connsiteX74" fmla="*/ 248475 w 819150"/>
              <a:gd name="connsiteY74" fmla="*/ 360530 h 723900"/>
              <a:gd name="connsiteX75" fmla="*/ 242623 w 819150"/>
              <a:gd name="connsiteY75" fmla="*/ 341191 h 723900"/>
              <a:gd name="connsiteX76" fmla="*/ 261964 w 819150"/>
              <a:gd name="connsiteY76" fmla="*/ 335339 h 723900"/>
              <a:gd name="connsiteX77" fmla="*/ 262857 w 819150"/>
              <a:gd name="connsiteY77" fmla="*/ 335860 h 723900"/>
              <a:gd name="connsiteX78" fmla="*/ 315912 w 819150"/>
              <a:gd name="connsiteY78" fmla="*/ 366721 h 723900"/>
              <a:gd name="connsiteX79" fmla="*/ 304863 w 819150"/>
              <a:gd name="connsiteY79" fmla="*/ 323954 h 723900"/>
              <a:gd name="connsiteX80" fmla="*/ 314407 w 819150"/>
              <a:gd name="connsiteY80" fmla="*/ 306145 h 723900"/>
              <a:gd name="connsiteX81" fmla="*/ 332216 w 819150"/>
              <a:gd name="connsiteY81" fmla="*/ 315689 h 723900"/>
              <a:gd name="connsiteX82" fmla="*/ 332485 w 819150"/>
              <a:gd name="connsiteY82" fmla="*/ 316715 h 723900"/>
              <a:gd name="connsiteX83" fmla="*/ 351535 w 819150"/>
              <a:gd name="connsiteY83" fmla="*/ 387391 h 723900"/>
              <a:gd name="connsiteX84" fmla="*/ 381539 w 819150"/>
              <a:gd name="connsiteY84" fmla="*/ 404917 h 723900"/>
              <a:gd name="connsiteX85" fmla="*/ 396493 w 819150"/>
              <a:gd name="connsiteY85" fmla="*/ 396344 h 723900"/>
              <a:gd name="connsiteX86" fmla="*/ 396493 w 819150"/>
              <a:gd name="connsiteY86" fmla="*/ 360340 h 723900"/>
              <a:gd name="connsiteX87" fmla="*/ 344772 w 819150"/>
              <a:gd name="connsiteY87" fmla="*/ 308619 h 723900"/>
              <a:gd name="connsiteX88" fmla="*/ 344060 w 819150"/>
              <a:gd name="connsiteY88" fmla="*/ 288426 h 723900"/>
              <a:gd name="connsiteX89" fmla="*/ 364253 w 819150"/>
              <a:gd name="connsiteY89" fmla="*/ 287714 h 723900"/>
              <a:gd name="connsiteX90" fmla="*/ 364965 w 819150"/>
              <a:gd name="connsiteY90" fmla="*/ 288426 h 723900"/>
              <a:gd name="connsiteX91" fmla="*/ 396493 w 819150"/>
              <a:gd name="connsiteY91" fmla="*/ 319954 h 723900"/>
              <a:gd name="connsiteX92" fmla="*/ 396493 w 819150"/>
              <a:gd name="connsiteY92" fmla="*/ 259470 h 723900"/>
              <a:gd name="connsiteX93" fmla="*/ 410781 w 819150"/>
              <a:gd name="connsiteY93" fmla="*/ 245182 h 723900"/>
              <a:gd name="connsiteX94" fmla="*/ 425068 w 819150"/>
              <a:gd name="connsiteY94" fmla="*/ 259470 h 723900"/>
              <a:gd name="connsiteX95" fmla="*/ 425068 w 819150"/>
              <a:gd name="connsiteY95" fmla="*/ 318906 h 723900"/>
              <a:gd name="connsiteX96" fmla="*/ 456691 w 819150"/>
              <a:gd name="connsiteY96" fmla="*/ 288235 h 723900"/>
              <a:gd name="connsiteX97" fmla="*/ 476932 w 819150"/>
              <a:gd name="connsiteY97" fmla="*/ 288569 h 723900"/>
              <a:gd name="connsiteX98" fmla="*/ 476598 w 819150"/>
              <a:gd name="connsiteY98" fmla="*/ 308809 h 723900"/>
              <a:gd name="connsiteX99" fmla="*/ 424687 w 819150"/>
              <a:gd name="connsiteY99" fmla="*/ 358625 h 723900"/>
              <a:gd name="connsiteX100" fmla="*/ 424687 w 819150"/>
              <a:gd name="connsiteY100" fmla="*/ 396058 h 723900"/>
              <a:gd name="connsiteX101" fmla="*/ 440118 w 819150"/>
              <a:gd name="connsiteY101" fmla="*/ 405583 h 723900"/>
              <a:gd name="connsiteX102" fmla="*/ 471264 w 819150"/>
              <a:gd name="connsiteY102" fmla="*/ 388057 h 723900"/>
              <a:gd name="connsiteX103" fmla="*/ 490886 w 819150"/>
              <a:gd name="connsiteY103" fmla="*/ 317668 h 723900"/>
              <a:gd name="connsiteX104" fmla="*/ 508164 w 819150"/>
              <a:gd name="connsiteY104" fmla="*/ 307193 h 723900"/>
              <a:gd name="connsiteX105" fmla="*/ 518639 w 819150"/>
              <a:gd name="connsiteY105" fmla="*/ 324471 h 723900"/>
              <a:gd name="connsiteX106" fmla="*/ 518413 w 819150"/>
              <a:gd name="connsiteY106" fmla="*/ 325288 h 723900"/>
              <a:gd name="connsiteX107" fmla="*/ 506507 w 819150"/>
              <a:gd name="connsiteY107" fmla="*/ 367769 h 723900"/>
              <a:gd name="connsiteX108" fmla="*/ 559180 w 819150"/>
              <a:gd name="connsiteY108" fmla="*/ 338051 h 723900"/>
              <a:gd name="connsiteX109" fmla="*/ 578909 w 819150"/>
              <a:gd name="connsiteY109" fmla="*/ 342415 h 723900"/>
              <a:gd name="connsiteX110" fmla="*/ 574546 w 819150"/>
              <a:gd name="connsiteY110" fmla="*/ 362144 h 723900"/>
              <a:gd name="connsiteX111" fmla="*/ 573182 w 819150"/>
              <a:gd name="connsiteY111" fmla="*/ 362911 h 723900"/>
              <a:gd name="connsiteX112" fmla="*/ 521366 w 819150"/>
              <a:gd name="connsiteY112" fmla="*/ 392153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63562" y="404631"/>
                </a:moveTo>
                <a:cubicBezTo>
                  <a:pt x="571137" y="406841"/>
                  <a:pt x="575487" y="414772"/>
                  <a:pt x="573277" y="422347"/>
                </a:cubicBezTo>
                <a:cubicBezTo>
                  <a:pt x="571499" y="428443"/>
                  <a:pt x="565911" y="432634"/>
                  <a:pt x="559561" y="432634"/>
                </a:cubicBezTo>
                <a:cubicBezTo>
                  <a:pt x="558176" y="432633"/>
                  <a:pt x="556798" y="432440"/>
                  <a:pt x="555465" y="432063"/>
                </a:cubicBezTo>
                <a:lnTo>
                  <a:pt x="486600" y="411584"/>
                </a:lnTo>
                <a:lnTo>
                  <a:pt x="454119" y="429967"/>
                </a:lnTo>
                <a:cubicBezTo>
                  <a:pt x="454617" y="432702"/>
                  <a:pt x="454873" y="435475"/>
                  <a:pt x="454881" y="438254"/>
                </a:cubicBezTo>
                <a:cubicBezTo>
                  <a:pt x="454916" y="441450"/>
                  <a:pt x="454629" y="444641"/>
                  <a:pt x="454024" y="447779"/>
                </a:cubicBezTo>
                <a:lnTo>
                  <a:pt x="484695" y="465591"/>
                </a:lnTo>
                <a:lnTo>
                  <a:pt x="555370" y="446541"/>
                </a:lnTo>
                <a:cubicBezTo>
                  <a:pt x="562998" y="444516"/>
                  <a:pt x="570823" y="449057"/>
                  <a:pt x="572848" y="456685"/>
                </a:cubicBezTo>
                <a:cubicBezTo>
                  <a:pt x="574873" y="464313"/>
                  <a:pt x="570332" y="472138"/>
                  <a:pt x="562704" y="474163"/>
                </a:cubicBezTo>
                <a:lnTo>
                  <a:pt x="519842" y="485879"/>
                </a:lnTo>
                <a:lnTo>
                  <a:pt x="572325" y="515978"/>
                </a:lnTo>
                <a:cubicBezTo>
                  <a:pt x="579281" y="519703"/>
                  <a:pt x="581900" y="528362"/>
                  <a:pt x="578176" y="535318"/>
                </a:cubicBezTo>
                <a:cubicBezTo>
                  <a:pt x="574451" y="542275"/>
                  <a:pt x="565792" y="544894"/>
                  <a:pt x="558835" y="541169"/>
                </a:cubicBezTo>
                <a:cubicBezTo>
                  <a:pt x="558531" y="541006"/>
                  <a:pt x="558233" y="540833"/>
                  <a:pt x="557942" y="540648"/>
                </a:cubicBezTo>
                <a:lnTo>
                  <a:pt x="506602" y="510739"/>
                </a:lnTo>
                <a:lnTo>
                  <a:pt x="517080" y="553507"/>
                </a:lnTo>
                <a:cubicBezTo>
                  <a:pt x="519373" y="561057"/>
                  <a:pt x="515112" y="569036"/>
                  <a:pt x="507562" y="571330"/>
                </a:cubicBezTo>
                <a:cubicBezTo>
                  <a:pt x="500012" y="573624"/>
                  <a:pt x="492032" y="569362"/>
                  <a:pt x="489738" y="561813"/>
                </a:cubicBezTo>
                <a:cubicBezTo>
                  <a:pt x="489585" y="561306"/>
                  <a:pt x="489459" y="560790"/>
                  <a:pt x="489362" y="560269"/>
                </a:cubicBezTo>
                <a:lnTo>
                  <a:pt x="472217" y="490737"/>
                </a:lnTo>
                <a:lnTo>
                  <a:pt x="439927" y="471687"/>
                </a:lnTo>
                <a:cubicBezTo>
                  <a:pt x="435518" y="475448"/>
                  <a:pt x="430447" y="478355"/>
                  <a:pt x="424973" y="480259"/>
                </a:cubicBezTo>
                <a:lnTo>
                  <a:pt x="424973" y="516740"/>
                </a:lnTo>
                <a:lnTo>
                  <a:pt x="476503" y="566556"/>
                </a:lnTo>
                <a:cubicBezTo>
                  <a:pt x="482074" y="572134"/>
                  <a:pt x="482074" y="581171"/>
                  <a:pt x="476503" y="586749"/>
                </a:cubicBezTo>
                <a:cubicBezTo>
                  <a:pt x="473867" y="589569"/>
                  <a:pt x="470172" y="591158"/>
                  <a:pt x="466311" y="591131"/>
                </a:cubicBezTo>
                <a:cubicBezTo>
                  <a:pt x="462751" y="591023"/>
                  <a:pt x="459356" y="589597"/>
                  <a:pt x="456786" y="587130"/>
                </a:cubicBezTo>
                <a:lnTo>
                  <a:pt x="424687" y="556650"/>
                </a:lnTo>
                <a:lnTo>
                  <a:pt x="424687" y="617038"/>
                </a:lnTo>
                <a:cubicBezTo>
                  <a:pt x="424687" y="624929"/>
                  <a:pt x="418290" y="631326"/>
                  <a:pt x="410400" y="631326"/>
                </a:cubicBezTo>
                <a:cubicBezTo>
                  <a:pt x="402509" y="631326"/>
                  <a:pt x="396112" y="624929"/>
                  <a:pt x="396112" y="617038"/>
                </a:cubicBezTo>
                <a:lnTo>
                  <a:pt x="396112" y="555602"/>
                </a:lnTo>
                <a:lnTo>
                  <a:pt x="364584" y="587130"/>
                </a:lnTo>
                <a:cubicBezTo>
                  <a:pt x="358811" y="592510"/>
                  <a:pt x="349771" y="592190"/>
                  <a:pt x="344391" y="586417"/>
                </a:cubicBezTo>
                <a:cubicBezTo>
                  <a:pt x="339278" y="580930"/>
                  <a:pt x="339278" y="572424"/>
                  <a:pt x="344391" y="566937"/>
                </a:cubicBezTo>
                <a:lnTo>
                  <a:pt x="396112" y="515216"/>
                </a:lnTo>
                <a:lnTo>
                  <a:pt x="396112" y="480450"/>
                </a:lnTo>
                <a:cubicBezTo>
                  <a:pt x="390363" y="478380"/>
                  <a:pt x="385108" y="475137"/>
                  <a:pt x="380682" y="470925"/>
                </a:cubicBezTo>
                <a:lnTo>
                  <a:pt x="348868" y="488832"/>
                </a:lnTo>
                <a:lnTo>
                  <a:pt x="330771" y="558174"/>
                </a:lnTo>
                <a:cubicBezTo>
                  <a:pt x="329126" y="564455"/>
                  <a:pt x="323453" y="568837"/>
                  <a:pt x="316959" y="568842"/>
                </a:cubicBezTo>
                <a:cubicBezTo>
                  <a:pt x="315735" y="568871"/>
                  <a:pt x="314514" y="568711"/>
                  <a:pt x="313340" y="568366"/>
                </a:cubicBezTo>
                <a:cubicBezTo>
                  <a:pt x="305716" y="566362"/>
                  <a:pt x="301154" y="558562"/>
                  <a:pt x="303148" y="550935"/>
                </a:cubicBezTo>
                <a:lnTo>
                  <a:pt x="314292" y="508358"/>
                </a:lnTo>
                <a:lnTo>
                  <a:pt x="261619" y="537981"/>
                </a:lnTo>
                <a:cubicBezTo>
                  <a:pt x="254966" y="542224"/>
                  <a:pt x="246133" y="540271"/>
                  <a:pt x="241890" y="533618"/>
                </a:cubicBezTo>
                <a:cubicBezTo>
                  <a:pt x="237647" y="526964"/>
                  <a:pt x="239601" y="518132"/>
                  <a:pt x="246253" y="513888"/>
                </a:cubicBezTo>
                <a:cubicBezTo>
                  <a:pt x="246693" y="513608"/>
                  <a:pt x="247149" y="513351"/>
                  <a:pt x="247617" y="513121"/>
                </a:cubicBezTo>
                <a:lnTo>
                  <a:pt x="301148" y="482926"/>
                </a:lnTo>
                <a:lnTo>
                  <a:pt x="258000" y="471496"/>
                </a:lnTo>
                <a:cubicBezTo>
                  <a:pt x="250398" y="469366"/>
                  <a:pt x="245963" y="461477"/>
                  <a:pt x="248094" y="453875"/>
                </a:cubicBezTo>
                <a:cubicBezTo>
                  <a:pt x="250224" y="446274"/>
                  <a:pt x="258113" y="441838"/>
                  <a:pt x="265715" y="443969"/>
                </a:cubicBezTo>
                <a:lnTo>
                  <a:pt x="336105" y="463591"/>
                </a:lnTo>
                <a:lnTo>
                  <a:pt x="366299" y="446541"/>
                </a:lnTo>
                <a:cubicBezTo>
                  <a:pt x="365801" y="443806"/>
                  <a:pt x="365545" y="441034"/>
                  <a:pt x="365537" y="438254"/>
                </a:cubicBezTo>
                <a:cubicBezTo>
                  <a:pt x="365503" y="435059"/>
                  <a:pt x="365789" y="431868"/>
                  <a:pt x="366394" y="428729"/>
                </a:cubicBezTo>
                <a:lnTo>
                  <a:pt x="335057" y="410441"/>
                </a:lnTo>
                <a:lnTo>
                  <a:pt x="266096" y="429491"/>
                </a:lnTo>
                <a:cubicBezTo>
                  <a:pt x="258494" y="431648"/>
                  <a:pt x="250583" y="427235"/>
                  <a:pt x="248427" y="419633"/>
                </a:cubicBezTo>
                <a:cubicBezTo>
                  <a:pt x="246270" y="412032"/>
                  <a:pt x="250683" y="404120"/>
                  <a:pt x="258285" y="401964"/>
                </a:cubicBezTo>
                <a:lnTo>
                  <a:pt x="300957" y="390629"/>
                </a:lnTo>
                <a:lnTo>
                  <a:pt x="248475" y="360530"/>
                </a:lnTo>
                <a:cubicBezTo>
                  <a:pt x="241518" y="356805"/>
                  <a:pt x="238899" y="348147"/>
                  <a:pt x="242623" y="341191"/>
                </a:cubicBezTo>
                <a:cubicBezTo>
                  <a:pt x="246349" y="334235"/>
                  <a:pt x="255007" y="331614"/>
                  <a:pt x="261964" y="335339"/>
                </a:cubicBezTo>
                <a:cubicBezTo>
                  <a:pt x="262268" y="335502"/>
                  <a:pt x="262566" y="335676"/>
                  <a:pt x="262857" y="335860"/>
                </a:cubicBezTo>
                <a:lnTo>
                  <a:pt x="315912" y="366721"/>
                </a:lnTo>
                <a:lnTo>
                  <a:pt x="304863" y="323954"/>
                </a:lnTo>
                <a:cubicBezTo>
                  <a:pt x="302580" y="316401"/>
                  <a:pt x="306853" y="308428"/>
                  <a:pt x="314407" y="306145"/>
                </a:cubicBezTo>
                <a:cubicBezTo>
                  <a:pt x="321960" y="303862"/>
                  <a:pt x="329934" y="308136"/>
                  <a:pt x="332216" y="315689"/>
                </a:cubicBezTo>
                <a:cubicBezTo>
                  <a:pt x="332318" y="316028"/>
                  <a:pt x="332408" y="316370"/>
                  <a:pt x="332485" y="316715"/>
                </a:cubicBezTo>
                <a:lnTo>
                  <a:pt x="351535" y="387391"/>
                </a:lnTo>
                <a:lnTo>
                  <a:pt x="381539" y="404917"/>
                </a:lnTo>
                <a:cubicBezTo>
                  <a:pt x="385948" y="401155"/>
                  <a:pt x="391019" y="398248"/>
                  <a:pt x="396493" y="396344"/>
                </a:cubicBezTo>
                <a:lnTo>
                  <a:pt x="396493" y="360340"/>
                </a:lnTo>
                <a:lnTo>
                  <a:pt x="344772" y="308619"/>
                </a:lnTo>
                <a:cubicBezTo>
                  <a:pt x="338999" y="303239"/>
                  <a:pt x="338680" y="294199"/>
                  <a:pt x="344060" y="288426"/>
                </a:cubicBezTo>
                <a:cubicBezTo>
                  <a:pt x="349439" y="282653"/>
                  <a:pt x="358480" y="282334"/>
                  <a:pt x="364253" y="287714"/>
                </a:cubicBezTo>
                <a:cubicBezTo>
                  <a:pt x="364499" y="287942"/>
                  <a:pt x="364736" y="288180"/>
                  <a:pt x="364965" y="288426"/>
                </a:cubicBezTo>
                <a:lnTo>
                  <a:pt x="396493" y="319954"/>
                </a:lnTo>
                <a:lnTo>
                  <a:pt x="396493" y="259470"/>
                </a:lnTo>
                <a:cubicBezTo>
                  <a:pt x="396493" y="251579"/>
                  <a:pt x="402890" y="245182"/>
                  <a:pt x="410781" y="245182"/>
                </a:cubicBezTo>
                <a:cubicBezTo>
                  <a:pt x="418671" y="245182"/>
                  <a:pt x="425068" y="251579"/>
                  <a:pt x="425068" y="259470"/>
                </a:cubicBezTo>
                <a:lnTo>
                  <a:pt x="425068" y="318906"/>
                </a:lnTo>
                <a:lnTo>
                  <a:pt x="456691" y="288235"/>
                </a:lnTo>
                <a:cubicBezTo>
                  <a:pt x="462373" y="282739"/>
                  <a:pt x="471435" y="282887"/>
                  <a:pt x="476932" y="288569"/>
                </a:cubicBezTo>
                <a:cubicBezTo>
                  <a:pt x="482429" y="294251"/>
                  <a:pt x="482280" y="303313"/>
                  <a:pt x="476598" y="308809"/>
                </a:cubicBezTo>
                <a:lnTo>
                  <a:pt x="424687" y="358625"/>
                </a:lnTo>
                <a:lnTo>
                  <a:pt x="424687" y="396058"/>
                </a:lnTo>
                <a:cubicBezTo>
                  <a:pt x="430436" y="398128"/>
                  <a:pt x="435691" y="401372"/>
                  <a:pt x="440118" y="405583"/>
                </a:cubicBezTo>
                <a:lnTo>
                  <a:pt x="471264" y="388057"/>
                </a:lnTo>
                <a:lnTo>
                  <a:pt x="490886" y="317668"/>
                </a:lnTo>
                <a:cubicBezTo>
                  <a:pt x="492765" y="310004"/>
                  <a:pt x="500500" y="305315"/>
                  <a:pt x="508164" y="307193"/>
                </a:cubicBezTo>
                <a:cubicBezTo>
                  <a:pt x="515828" y="309072"/>
                  <a:pt x="520518" y="316808"/>
                  <a:pt x="518639" y="324471"/>
                </a:cubicBezTo>
                <a:cubicBezTo>
                  <a:pt x="518572" y="324746"/>
                  <a:pt x="518496" y="325018"/>
                  <a:pt x="518413" y="325288"/>
                </a:cubicBezTo>
                <a:lnTo>
                  <a:pt x="506507" y="367769"/>
                </a:lnTo>
                <a:lnTo>
                  <a:pt x="559180" y="338051"/>
                </a:lnTo>
                <a:cubicBezTo>
                  <a:pt x="565833" y="333808"/>
                  <a:pt x="574666" y="335761"/>
                  <a:pt x="578909" y="342415"/>
                </a:cubicBezTo>
                <a:cubicBezTo>
                  <a:pt x="583152" y="349068"/>
                  <a:pt x="581198" y="357900"/>
                  <a:pt x="574546" y="362144"/>
                </a:cubicBezTo>
                <a:cubicBezTo>
                  <a:pt x="574106" y="362424"/>
                  <a:pt x="573650" y="362681"/>
                  <a:pt x="573182" y="362911"/>
                </a:cubicBezTo>
                <a:lnTo>
                  <a:pt x="521366" y="392153"/>
                </a:lnTo>
                <a:close/>
              </a:path>
            </a:pathLst>
          </a:custGeom>
          <a:solidFill>
            <a:schemeClr val="accent3"/>
          </a:solidFill>
          <a:ln w="9525" cap="flat">
            <a:noFill/>
            <a:prstDash val="solid"/>
            <a:miter/>
          </a:ln>
        </p:spPr>
        <p:txBody>
          <a:bodyPr rtlCol="0" anchor="ctr"/>
          <a:lstStyle/>
          <a:p>
            <a:endParaRPr lang="it-IT" sz="1013"/>
          </a:p>
        </p:txBody>
      </p:sp>
      <p:grpSp>
        <p:nvGrpSpPr>
          <p:cNvPr id="439" name="Elemento grafico 402" descr="Temperatura alta">
            <a:extLst>
              <a:ext uri="{FF2B5EF4-FFF2-40B4-BE49-F238E27FC236}">
                <a16:creationId xmlns:a16="http://schemas.microsoft.com/office/drawing/2014/main" id="{6602F839-C21B-2548-959F-6E49E6DBD0FD}"/>
              </a:ext>
            </a:extLst>
          </p:cNvPr>
          <p:cNvGrpSpPr/>
          <p:nvPr/>
        </p:nvGrpSpPr>
        <p:grpSpPr>
          <a:xfrm>
            <a:off x="6856859" y="1910013"/>
            <a:ext cx="264406" cy="264406"/>
            <a:chOff x="8038800" y="5371800"/>
            <a:chExt cx="914400" cy="914400"/>
          </a:xfrm>
          <a:solidFill>
            <a:schemeClr val="accent3"/>
          </a:solidFill>
        </p:grpSpPr>
        <p:sp>
          <p:nvSpPr>
            <p:cNvPr id="440" name="Figura a mano libera 439">
              <a:extLst>
                <a:ext uri="{FF2B5EF4-FFF2-40B4-BE49-F238E27FC236}">
                  <a16:creationId xmlns:a16="http://schemas.microsoft.com/office/drawing/2014/main" id="{7D06E04C-4585-BC41-90B5-13CDBAC157E2}"/>
                </a:ext>
              </a:extLst>
            </p:cNvPr>
            <p:cNvSpPr/>
            <p:nvPr/>
          </p:nvSpPr>
          <p:spPr>
            <a:xfrm>
              <a:off x="8442936" y="5750228"/>
              <a:ext cx="104775" cy="304800"/>
            </a:xfrm>
            <a:custGeom>
              <a:avLst/>
              <a:gdLst>
                <a:gd name="connsiteX0" fmla="*/ 63923 w 104775"/>
                <a:gd name="connsiteY0" fmla="*/ 205169 h 304800"/>
                <a:gd name="connsiteX1" fmla="*/ 63923 w 104775"/>
                <a:gd name="connsiteY1" fmla="*/ 0 h 304800"/>
                <a:gd name="connsiteX2" fmla="*/ 42587 w 104775"/>
                <a:gd name="connsiteY2" fmla="*/ 0 h 304800"/>
                <a:gd name="connsiteX3" fmla="*/ 42587 w 104775"/>
                <a:gd name="connsiteY3" fmla="*/ 205169 h 304800"/>
                <a:gd name="connsiteX4" fmla="*/ 1090 w 104775"/>
                <a:gd name="connsiteY4" fmla="*/ 268002 h 304800"/>
                <a:gd name="connsiteX5" fmla="*/ 63923 w 104775"/>
                <a:gd name="connsiteY5" fmla="*/ 309499 h 304800"/>
                <a:gd name="connsiteX6" fmla="*/ 105420 w 104775"/>
                <a:gd name="connsiteY6" fmla="*/ 246666 h 304800"/>
                <a:gd name="connsiteX7" fmla="*/ 63923 w 104775"/>
                <a:gd name="connsiteY7" fmla="*/ 20516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304800">
                  <a:moveTo>
                    <a:pt x="63923" y="205169"/>
                  </a:moveTo>
                  <a:lnTo>
                    <a:pt x="63923" y="0"/>
                  </a:lnTo>
                  <a:lnTo>
                    <a:pt x="42587" y="0"/>
                  </a:lnTo>
                  <a:lnTo>
                    <a:pt x="42587" y="205169"/>
                  </a:lnTo>
                  <a:cubicBezTo>
                    <a:pt x="13777" y="211061"/>
                    <a:pt x="-4802" y="239192"/>
                    <a:pt x="1090" y="268002"/>
                  </a:cubicBezTo>
                  <a:cubicBezTo>
                    <a:pt x="6982" y="296811"/>
                    <a:pt x="35113" y="315391"/>
                    <a:pt x="63923" y="309499"/>
                  </a:cubicBezTo>
                  <a:cubicBezTo>
                    <a:pt x="92733" y="303607"/>
                    <a:pt x="111312" y="275475"/>
                    <a:pt x="105420" y="246666"/>
                  </a:cubicBezTo>
                  <a:cubicBezTo>
                    <a:pt x="101147" y="225771"/>
                    <a:pt x="84818" y="209441"/>
                    <a:pt x="63923" y="205169"/>
                  </a:cubicBezTo>
                  <a:close/>
                </a:path>
              </a:pathLst>
            </a:custGeom>
            <a:grpFill/>
            <a:ln w="9525" cap="flat">
              <a:noFill/>
              <a:prstDash val="solid"/>
              <a:miter/>
            </a:ln>
          </p:spPr>
          <p:txBody>
            <a:bodyPr rtlCol="0" anchor="ctr"/>
            <a:lstStyle/>
            <a:p>
              <a:endParaRPr lang="it-IT" sz="1013"/>
            </a:p>
          </p:txBody>
        </p:sp>
        <p:sp>
          <p:nvSpPr>
            <p:cNvPr id="441" name="Figura a mano libera 440">
              <a:extLst>
                <a:ext uri="{FF2B5EF4-FFF2-40B4-BE49-F238E27FC236}">
                  <a16:creationId xmlns:a16="http://schemas.microsoft.com/office/drawing/2014/main" id="{89BF05F2-6F08-C748-BC15-6932B9020ED3}"/>
                </a:ext>
              </a:extLst>
            </p:cNvPr>
            <p:cNvSpPr/>
            <p:nvPr/>
          </p:nvSpPr>
          <p:spPr>
            <a:xfrm>
              <a:off x="8085600" y="546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89552 w 819150"/>
                <a:gd name="connsiteY10" fmla="*/ 558555 h 723900"/>
                <a:gd name="connsiteX11" fmla="*/ 417543 w 819150"/>
                <a:gd name="connsiteY11" fmla="*/ 621801 h 723900"/>
                <a:gd name="connsiteX12" fmla="*/ 417543 w 819150"/>
                <a:gd name="connsiteY12" fmla="*/ 621801 h 723900"/>
                <a:gd name="connsiteX13" fmla="*/ 410400 w 819150"/>
                <a:gd name="connsiteY13" fmla="*/ 621801 h 723900"/>
                <a:gd name="connsiteX14" fmla="*/ 329034 w 819150"/>
                <a:gd name="connsiteY14" fmla="*/ 540098 h 723900"/>
                <a:gd name="connsiteX15" fmla="*/ 371442 w 819150"/>
                <a:gd name="connsiteY15" fmla="*/ 468734 h 723900"/>
                <a:gd name="connsiteX16" fmla="*/ 371442 w 819150"/>
                <a:gd name="connsiteY16" fmla="*/ 239086 h 723900"/>
                <a:gd name="connsiteX17" fmla="*/ 408426 w 819150"/>
                <a:gd name="connsiteY17" fmla="*/ 198251 h 723900"/>
                <a:gd name="connsiteX18" fmla="*/ 449262 w 819150"/>
                <a:gd name="connsiteY18" fmla="*/ 235235 h 723900"/>
                <a:gd name="connsiteX19" fmla="*/ 449262 w 819150"/>
                <a:gd name="connsiteY19" fmla="*/ 239086 h 723900"/>
                <a:gd name="connsiteX20" fmla="*/ 449262 w 819150"/>
                <a:gd name="connsiteY20" fmla="*/ 469210 h 723900"/>
                <a:gd name="connsiteX21" fmla="*/ 489552 w 819150"/>
                <a:gd name="connsiteY21" fmla="*/ 55855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89552" y="558555"/>
                  </a:moveTo>
                  <a:cubicBezTo>
                    <a:pt x="481946" y="593105"/>
                    <a:pt x="452787" y="618716"/>
                    <a:pt x="417543" y="621801"/>
                  </a:cubicBezTo>
                  <a:lnTo>
                    <a:pt x="417543" y="621801"/>
                  </a:lnTo>
                  <a:lnTo>
                    <a:pt x="410400" y="621801"/>
                  </a:lnTo>
                  <a:cubicBezTo>
                    <a:pt x="365370" y="621708"/>
                    <a:pt x="328941" y="585129"/>
                    <a:pt x="329034" y="540098"/>
                  </a:cubicBezTo>
                  <a:cubicBezTo>
                    <a:pt x="329096" y="510356"/>
                    <a:pt x="345348" y="483006"/>
                    <a:pt x="371442" y="468734"/>
                  </a:cubicBezTo>
                  <a:lnTo>
                    <a:pt x="371442" y="239086"/>
                  </a:lnTo>
                  <a:cubicBezTo>
                    <a:pt x="370378" y="217597"/>
                    <a:pt x="386937" y="199315"/>
                    <a:pt x="408426" y="198251"/>
                  </a:cubicBezTo>
                  <a:cubicBezTo>
                    <a:pt x="429915" y="197188"/>
                    <a:pt x="448198" y="213746"/>
                    <a:pt x="449262" y="235235"/>
                  </a:cubicBezTo>
                  <a:cubicBezTo>
                    <a:pt x="449325" y="236519"/>
                    <a:pt x="449325" y="237803"/>
                    <a:pt x="449262" y="239086"/>
                  </a:cubicBezTo>
                  <a:lnTo>
                    <a:pt x="449262" y="469210"/>
                  </a:lnTo>
                  <a:cubicBezTo>
                    <a:pt x="481189" y="486604"/>
                    <a:pt x="497652" y="523111"/>
                    <a:pt x="489552" y="558555"/>
                  </a:cubicBezTo>
                  <a:close/>
                </a:path>
              </a:pathLst>
            </a:custGeom>
            <a:grpFill/>
            <a:ln w="9525" cap="flat">
              <a:noFill/>
              <a:prstDash val="solid"/>
              <a:miter/>
            </a:ln>
          </p:spPr>
          <p:txBody>
            <a:bodyPr rtlCol="0" anchor="ctr"/>
            <a:lstStyle/>
            <a:p>
              <a:endParaRPr lang="it-IT" sz="1013"/>
            </a:p>
          </p:txBody>
        </p:sp>
      </p:grpSp>
      <p:grpSp>
        <p:nvGrpSpPr>
          <p:cNvPr id="576" name="Elemento grafico 442" descr="Baseball">
            <a:extLst>
              <a:ext uri="{FF2B5EF4-FFF2-40B4-BE49-F238E27FC236}">
                <a16:creationId xmlns:a16="http://schemas.microsoft.com/office/drawing/2014/main" id="{F42B1883-2441-C845-95AF-035D999313F5}"/>
              </a:ext>
            </a:extLst>
          </p:cNvPr>
          <p:cNvGrpSpPr/>
          <p:nvPr/>
        </p:nvGrpSpPr>
        <p:grpSpPr>
          <a:xfrm>
            <a:off x="198757" y="2641344"/>
            <a:ext cx="240369" cy="240369"/>
            <a:chOff x="5638800" y="2971800"/>
            <a:chExt cx="914400" cy="914400"/>
          </a:xfrm>
          <a:solidFill>
            <a:schemeClr val="accent3"/>
          </a:solidFill>
        </p:grpSpPr>
        <p:sp>
          <p:nvSpPr>
            <p:cNvPr id="577" name="Figura a mano libera 576">
              <a:extLst>
                <a:ext uri="{FF2B5EF4-FFF2-40B4-BE49-F238E27FC236}">
                  <a16:creationId xmlns:a16="http://schemas.microsoft.com/office/drawing/2014/main" id="{67C3BC07-D5E3-DA4D-BCCA-FE97919D2CED}"/>
                </a:ext>
              </a:extLst>
            </p:cNvPr>
            <p:cNvSpPr/>
            <p:nvPr/>
          </p:nvSpPr>
          <p:spPr>
            <a:xfrm>
              <a:off x="6099810" y="31051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578" name="Figura a mano libera 577">
              <a:extLst>
                <a:ext uri="{FF2B5EF4-FFF2-40B4-BE49-F238E27FC236}">
                  <a16:creationId xmlns:a16="http://schemas.microsoft.com/office/drawing/2014/main" id="{E16B7A60-2ABC-1441-80F7-4326FA404543}"/>
                </a:ext>
              </a:extLst>
            </p:cNvPr>
            <p:cNvSpPr/>
            <p:nvPr/>
          </p:nvSpPr>
          <p:spPr>
            <a:xfrm>
              <a:off x="5872163" y="3209925"/>
              <a:ext cx="457200" cy="638175"/>
            </a:xfrm>
            <a:custGeom>
              <a:avLst/>
              <a:gdLst>
                <a:gd name="connsiteX0" fmla="*/ 463867 w 457200"/>
                <a:gd name="connsiteY0" fmla="*/ 587692 h 638175"/>
                <a:gd name="connsiteX1" fmla="*/ 370523 w 457200"/>
                <a:gd name="connsiteY1" fmla="*/ 314325 h 638175"/>
                <a:gd name="connsiteX2" fmla="*/ 370523 w 457200"/>
                <a:gd name="connsiteY2" fmla="*/ 76200 h 638175"/>
                <a:gd name="connsiteX3" fmla="*/ 341948 w 457200"/>
                <a:gd name="connsiteY3" fmla="*/ 47625 h 638175"/>
                <a:gd name="connsiteX4" fmla="*/ 227648 w 457200"/>
                <a:gd name="connsiteY4" fmla="*/ 47625 h 638175"/>
                <a:gd name="connsiteX5" fmla="*/ 213360 w 457200"/>
                <a:gd name="connsiteY5" fmla="*/ 51435 h 638175"/>
                <a:gd name="connsiteX6" fmla="*/ 137160 w 457200"/>
                <a:gd name="connsiteY6" fmla="*/ 97155 h 638175"/>
                <a:gd name="connsiteX7" fmla="*/ 48578 w 457200"/>
                <a:gd name="connsiteY7" fmla="*/ 8572 h 638175"/>
                <a:gd name="connsiteX8" fmla="*/ 8572 w 457200"/>
                <a:gd name="connsiteY8" fmla="*/ 8572 h 638175"/>
                <a:gd name="connsiteX9" fmla="*/ 8572 w 457200"/>
                <a:gd name="connsiteY9" fmla="*/ 48578 h 638175"/>
                <a:gd name="connsiteX10" fmla="*/ 113348 w 457200"/>
                <a:gd name="connsiteY10" fmla="*/ 153352 h 638175"/>
                <a:gd name="connsiteX11" fmla="*/ 133350 w 457200"/>
                <a:gd name="connsiteY11" fmla="*/ 161925 h 638175"/>
                <a:gd name="connsiteX12" fmla="*/ 147638 w 457200"/>
                <a:gd name="connsiteY12" fmla="*/ 158115 h 638175"/>
                <a:gd name="connsiteX13" fmla="*/ 219075 w 457200"/>
                <a:gd name="connsiteY13" fmla="*/ 115252 h 638175"/>
                <a:gd name="connsiteX14" fmla="*/ 219075 w 457200"/>
                <a:gd name="connsiteY14" fmla="*/ 315277 h 638175"/>
                <a:gd name="connsiteX15" fmla="*/ 125730 w 457200"/>
                <a:gd name="connsiteY15" fmla="*/ 588645 h 638175"/>
                <a:gd name="connsiteX16" fmla="*/ 149543 w 457200"/>
                <a:gd name="connsiteY16" fmla="*/ 637223 h 638175"/>
                <a:gd name="connsiteX17" fmla="*/ 161925 w 457200"/>
                <a:gd name="connsiteY17" fmla="*/ 639128 h 638175"/>
                <a:gd name="connsiteX18" fmla="*/ 198120 w 457200"/>
                <a:gd name="connsiteY18" fmla="*/ 613410 h 638175"/>
                <a:gd name="connsiteX19" fmla="*/ 295275 w 457200"/>
                <a:gd name="connsiteY19" fmla="*/ 328613 h 638175"/>
                <a:gd name="connsiteX20" fmla="*/ 392430 w 457200"/>
                <a:gd name="connsiteY20" fmla="*/ 613410 h 638175"/>
                <a:gd name="connsiteX21" fmla="*/ 428625 w 457200"/>
                <a:gd name="connsiteY21" fmla="*/ 639128 h 638175"/>
                <a:gd name="connsiteX22" fmla="*/ 441008 w 457200"/>
                <a:gd name="connsiteY22" fmla="*/ 637223 h 638175"/>
                <a:gd name="connsiteX23" fmla="*/ 463867 w 457200"/>
                <a:gd name="connsiteY23" fmla="*/ 58769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200" h="638175">
                  <a:moveTo>
                    <a:pt x="463867" y="587692"/>
                  </a:moveTo>
                  <a:lnTo>
                    <a:pt x="370523" y="314325"/>
                  </a:lnTo>
                  <a:lnTo>
                    <a:pt x="370523" y="76200"/>
                  </a:lnTo>
                  <a:cubicBezTo>
                    <a:pt x="370523" y="60007"/>
                    <a:pt x="358140" y="47625"/>
                    <a:pt x="341948" y="47625"/>
                  </a:cubicBezTo>
                  <a:lnTo>
                    <a:pt x="227648" y="47625"/>
                  </a:lnTo>
                  <a:cubicBezTo>
                    <a:pt x="222885" y="47625"/>
                    <a:pt x="217170" y="48578"/>
                    <a:pt x="213360" y="51435"/>
                  </a:cubicBezTo>
                  <a:lnTo>
                    <a:pt x="137160" y="97155"/>
                  </a:lnTo>
                  <a:lnTo>
                    <a:pt x="48578" y="8572"/>
                  </a:lnTo>
                  <a:cubicBezTo>
                    <a:pt x="37147" y="-2857"/>
                    <a:pt x="19050" y="-2857"/>
                    <a:pt x="8572" y="8572"/>
                  </a:cubicBezTo>
                  <a:cubicBezTo>
                    <a:pt x="-2857" y="20003"/>
                    <a:pt x="-2857" y="38100"/>
                    <a:pt x="8572" y="48578"/>
                  </a:cubicBezTo>
                  <a:lnTo>
                    <a:pt x="113348" y="153352"/>
                  </a:lnTo>
                  <a:cubicBezTo>
                    <a:pt x="119062" y="159068"/>
                    <a:pt x="125730" y="161925"/>
                    <a:pt x="133350" y="161925"/>
                  </a:cubicBezTo>
                  <a:cubicBezTo>
                    <a:pt x="138113" y="161925"/>
                    <a:pt x="143827" y="160973"/>
                    <a:pt x="147638" y="158115"/>
                  </a:cubicBezTo>
                  <a:lnTo>
                    <a:pt x="219075" y="115252"/>
                  </a:lnTo>
                  <a:lnTo>
                    <a:pt x="219075" y="315277"/>
                  </a:lnTo>
                  <a:lnTo>
                    <a:pt x="125730" y="588645"/>
                  </a:lnTo>
                  <a:cubicBezTo>
                    <a:pt x="119062" y="608648"/>
                    <a:pt x="129540" y="630555"/>
                    <a:pt x="149543" y="637223"/>
                  </a:cubicBezTo>
                  <a:cubicBezTo>
                    <a:pt x="153352" y="638175"/>
                    <a:pt x="158115" y="639128"/>
                    <a:pt x="161925" y="639128"/>
                  </a:cubicBezTo>
                  <a:cubicBezTo>
                    <a:pt x="178118" y="639128"/>
                    <a:pt x="192405" y="629603"/>
                    <a:pt x="198120" y="613410"/>
                  </a:cubicBezTo>
                  <a:lnTo>
                    <a:pt x="295275" y="328613"/>
                  </a:lnTo>
                  <a:lnTo>
                    <a:pt x="392430" y="613410"/>
                  </a:lnTo>
                  <a:cubicBezTo>
                    <a:pt x="398145" y="629603"/>
                    <a:pt x="412433" y="639128"/>
                    <a:pt x="428625" y="639128"/>
                  </a:cubicBezTo>
                  <a:cubicBezTo>
                    <a:pt x="432435" y="639128"/>
                    <a:pt x="437198" y="638175"/>
                    <a:pt x="441008" y="637223"/>
                  </a:cubicBezTo>
                  <a:cubicBezTo>
                    <a:pt x="460058" y="629603"/>
                    <a:pt x="470535" y="607695"/>
                    <a:pt x="463867" y="587692"/>
                  </a:cubicBezTo>
                  <a:close/>
                </a:path>
              </a:pathLst>
            </a:custGeom>
            <a:grpFill/>
            <a:ln w="9525" cap="flat">
              <a:noFill/>
              <a:prstDash val="solid"/>
              <a:miter/>
            </a:ln>
          </p:spPr>
          <p:txBody>
            <a:bodyPr rtlCol="0" anchor="ctr"/>
            <a:lstStyle/>
            <a:p>
              <a:endParaRPr lang="it-IT" sz="1013"/>
            </a:p>
          </p:txBody>
        </p:sp>
        <p:sp>
          <p:nvSpPr>
            <p:cNvPr id="579" name="Figura a mano libera 578">
              <a:extLst>
                <a:ext uri="{FF2B5EF4-FFF2-40B4-BE49-F238E27FC236}">
                  <a16:creationId xmlns:a16="http://schemas.microsoft.com/office/drawing/2014/main" id="{125F9F3D-CF08-6843-9F40-05BF1149AB4F}"/>
                </a:ext>
              </a:extLst>
            </p:cNvPr>
            <p:cNvSpPr/>
            <p:nvPr/>
          </p:nvSpPr>
          <p:spPr>
            <a:xfrm>
              <a:off x="5854065" y="3274695"/>
              <a:ext cx="38100" cy="28575"/>
            </a:xfrm>
            <a:custGeom>
              <a:avLst/>
              <a:gdLst>
                <a:gd name="connsiteX0" fmla="*/ 28575 w 38100"/>
                <a:gd name="connsiteY0" fmla="*/ 38100 h 28575"/>
                <a:gd name="connsiteX1" fmla="*/ 21907 w 38100"/>
                <a:gd name="connsiteY1" fmla="*/ 35243 h 28575"/>
                <a:gd name="connsiteX2" fmla="*/ 2857 w 38100"/>
                <a:gd name="connsiteY2" fmla="*/ 16192 h 28575"/>
                <a:gd name="connsiteX3" fmla="*/ 2857 w 38100"/>
                <a:gd name="connsiteY3" fmla="*/ 2857 h 28575"/>
                <a:gd name="connsiteX4" fmla="*/ 16192 w 38100"/>
                <a:gd name="connsiteY4" fmla="*/ 2857 h 28575"/>
                <a:gd name="connsiteX5" fmla="*/ 35242 w 38100"/>
                <a:gd name="connsiteY5" fmla="*/ 21907 h 28575"/>
                <a:gd name="connsiteX6" fmla="*/ 35242 w 38100"/>
                <a:gd name="connsiteY6" fmla="*/ 35243 h 28575"/>
                <a:gd name="connsiteX7" fmla="*/ 28575 w 38100"/>
                <a:gd name="connsiteY7" fmla="*/ 3810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28575">
                  <a:moveTo>
                    <a:pt x="28575" y="38100"/>
                  </a:moveTo>
                  <a:cubicBezTo>
                    <a:pt x="25717" y="38100"/>
                    <a:pt x="23813" y="37148"/>
                    <a:pt x="21907" y="35243"/>
                  </a:cubicBezTo>
                  <a:lnTo>
                    <a:pt x="2857" y="16192"/>
                  </a:lnTo>
                  <a:cubicBezTo>
                    <a:pt x="-952" y="12382"/>
                    <a:pt x="-952" y="6667"/>
                    <a:pt x="2857" y="2857"/>
                  </a:cubicBezTo>
                  <a:cubicBezTo>
                    <a:pt x="6667" y="-952"/>
                    <a:pt x="12382" y="-952"/>
                    <a:pt x="16192" y="2857"/>
                  </a:cubicBezTo>
                  <a:lnTo>
                    <a:pt x="35242" y="21907"/>
                  </a:lnTo>
                  <a:cubicBezTo>
                    <a:pt x="39053" y="25717"/>
                    <a:pt x="39053" y="31432"/>
                    <a:pt x="35242" y="35243"/>
                  </a:cubicBezTo>
                  <a:cubicBezTo>
                    <a:pt x="33338" y="37148"/>
                    <a:pt x="31432" y="38100"/>
                    <a:pt x="28575" y="38100"/>
                  </a:cubicBezTo>
                  <a:close/>
                </a:path>
              </a:pathLst>
            </a:custGeom>
            <a:grpFill/>
            <a:ln w="9525" cap="flat">
              <a:noFill/>
              <a:prstDash val="solid"/>
              <a:miter/>
            </a:ln>
          </p:spPr>
          <p:txBody>
            <a:bodyPr rtlCol="0" anchor="ctr"/>
            <a:lstStyle/>
            <a:p>
              <a:endParaRPr lang="it-IT" sz="1013"/>
            </a:p>
          </p:txBody>
        </p:sp>
        <p:sp>
          <p:nvSpPr>
            <p:cNvPr id="580" name="Figura a mano libera 579">
              <a:extLst>
                <a:ext uri="{FF2B5EF4-FFF2-40B4-BE49-F238E27FC236}">
                  <a16:creationId xmlns:a16="http://schemas.microsoft.com/office/drawing/2014/main" id="{623A6ABB-7039-E447-9849-25380577AC30}"/>
                </a:ext>
              </a:extLst>
            </p:cNvPr>
            <p:cNvSpPr/>
            <p:nvPr/>
          </p:nvSpPr>
          <p:spPr>
            <a:xfrm>
              <a:off x="5938838" y="3009900"/>
              <a:ext cx="209550" cy="209550"/>
            </a:xfrm>
            <a:custGeom>
              <a:avLst/>
              <a:gdLst>
                <a:gd name="connsiteX0" fmla="*/ 218123 w 209550"/>
                <a:gd name="connsiteY0" fmla="*/ 28575 h 209550"/>
                <a:gd name="connsiteX1" fmla="*/ 189548 w 209550"/>
                <a:gd name="connsiteY1" fmla="*/ 0 h 209550"/>
                <a:gd name="connsiteX2" fmla="*/ 169545 w 209550"/>
                <a:gd name="connsiteY2" fmla="*/ 8573 h 209550"/>
                <a:gd name="connsiteX3" fmla="*/ 93345 w 209550"/>
                <a:gd name="connsiteY3" fmla="*/ 84773 h 209550"/>
                <a:gd name="connsiteX4" fmla="*/ 0 w 209550"/>
                <a:gd name="connsiteY4" fmla="*/ 200025 h 209550"/>
                <a:gd name="connsiteX5" fmla="*/ 18098 w 209550"/>
                <a:gd name="connsiteY5" fmla="*/ 218123 h 209550"/>
                <a:gd name="connsiteX6" fmla="*/ 134302 w 209550"/>
                <a:gd name="connsiteY6" fmla="*/ 124778 h 209550"/>
                <a:gd name="connsiteX7" fmla="*/ 210502 w 209550"/>
                <a:gd name="connsiteY7" fmla="*/ 48578 h 209550"/>
                <a:gd name="connsiteX8" fmla="*/ 218123 w 209550"/>
                <a:gd name="connsiteY8" fmla="*/ 2857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18123" y="28575"/>
                  </a:moveTo>
                  <a:cubicBezTo>
                    <a:pt x="218123" y="12383"/>
                    <a:pt x="205740" y="0"/>
                    <a:pt x="189548" y="0"/>
                  </a:cubicBezTo>
                  <a:cubicBezTo>
                    <a:pt x="181927" y="0"/>
                    <a:pt x="174308" y="2858"/>
                    <a:pt x="169545" y="8573"/>
                  </a:cubicBezTo>
                  <a:lnTo>
                    <a:pt x="93345" y="84773"/>
                  </a:lnTo>
                  <a:cubicBezTo>
                    <a:pt x="45720" y="132398"/>
                    <a:pt x="35243" y="164783"/>
                    <a:pt x="0" y="200025"/>
                  </a:cubicBezTo>
                  <a:lnTo>
                    <a:pt x="18098" y="218123"/>
                  </a:lnTo>
                  <a:cubicBezTo>
                    <a:pt x="56198" y="180023"/>
                    <a:pt x="79057" y="180023"/>
                    <a:pt x="134302" y="124778"/>
                  </a:cubicBezTo>
                  <a:lnTo>
                    <a:pt x="210502" y="48578"/>
                  </a:lnTo>
                  <a:cubicBezTo>
                    <a:pt x="214313" y="43815"/>
                    <a:pt x="218123" y="36195"/>
                    <a:pt x="218123" y="28575"/>
                  </a:cubicBezTo>
                  <a:close/>
                </a:path>
              </a:pathLst>
            </a:custGeom>
            <a:grpFill/>
            <a:ln w="9525" cap="flat">
              <a:noFill/>
              <a:prstDash val="solid"/>
              <a:miter/>
            </a:ln>
          </p:spPr>
          <p:txBody>
            <a:bodyPr rtlCol="0" anchor="ctr"/>
            <a:lstStyle/>
            <a:p>
              <a:endParaRPr lang="it-IT" sz="1013"/>
            </a:p>
          </p:txBody>
        </p:sp>
      </p:grpSp>
      <p:grpSp>
        <p:nvGrpSpPr>
          <p:cNvPr id="581" name="Elemento grafico 444" descr="Calcio">
            <a:extLst>
              <a:ext uri="{FF2B5EF4-FFF2-40B4-BE49-F238E27FC236}">
                <a16:creationId xmlns:a16="http://schemas.microsoft.com/office/drawing/2014/main" id="{EA99ED34-F3C6-A24E-B18A-032E0FD9A848}"/>
              </a:ext>
            </a:extLst>
          </p:cNvPr>
          <p:cNvGrpSpPr/>
          <p:nvPr/>
        </p:nvGrpSpPr>
        <p:grpSpPr>
          <a:xfrm>
            <a:off x="642348" y="2641344"/>
            <a:ext cx="240369" cy="240369"/>
            <a:chOff x="5788800" y="3121800"/>
            <a:chExt cx="914400" cy="914400"/>
          </a:xfrm>
          <a:solidFill>
            <a:schemeClr val="accent3"/>
          </a:solidFill>
        </p:grpSpPr>
        <p:sp>
          <p:nvSpPr>
            <p:cNvPr id="582" name="Figura a mano libera 581">
              <a:extLst>
                <a:ext uri="{FF2B5EF4-FFF2-40B4-BE49-F238E27FC236}">
                  <a16:creationId xmlns:a16="http://schemas.microsoft.com/office/drawing/2014/main" id="{123E473B-888E-E74E-8652-BE04D773478A}"/>
                </a:ext>
              </a:extLst>
            </p:cNvPr>
            <p:cNvSpPr/>
            <p:nvPr/>
          </p:nvSpPr>
          <p:spPr>
            <a:xfrm>
              <a:off x="5838792" y="3267873"/>
              <a:ext cx="714375" cy="704850"/>
            </a:xfrm>
            <a:custGeom>
              <a:avLst/>
              <a:gdLst>
                <a:gd name="connsiteX0" fmla="*/ 686195 w 714375"/>
                <a:gd name="connsiteY0" fmla="*/ 274455 h 704850"/>
                <a:gd name="connsiteX1" fmla="*/ 574848 w 714375"/>
                <a:gd name="connsiteY1" fmla="*/ 261216 h 704850"/>
                <a:gd name="connsiteX2" fmla="*/ 579896 w 714375"/>
                <a:gd name="connsiteY2" fmla="*/ 123675 h 704850"/>
                <a:gd name="connsiteX3" fmla="*/ 561894 w 714375"/>
                <a:gd name="connsiteY3" fmla="*/ 89956 h 704850"/>
                <a:gd name="connsiteX4" fmla="*/ 491218 w 714375"/>
                <a:gd name="connsiteY4" fmla="*/ 46141 h 704850"/>
                <a:gd name="connsiteX5" fmla="*/ 479407 w 714375"/>
                <a:gd name="connsiteY5" fmla="*/ 41283 h 704850"/>
                <a:gd name="connsiteX6" fmla="*/ 296622 w 714375"/>
                <a:gd name="connsiteY6" fmla="*/ 897 h 704850"/>
                <a:gd name="connsiteX7" fmla="*/ 260523 w 714375"/>
                <a:gd name="connsiteY7" fmla="*/ 12137 h 704850"/>
                <a:gd name="connsiteX8" fmla="*/ 178608 w 714375"/>
                <a:gd name="connsiteY8" fmla="*/ 99672 h 704850"/>
                <a:gd name="connsiteX9" fmla="*/ 180465 w 714375"/>
                <a:gd name="connsiteY9" fmla="*/ 153536 h 704850"/>
                <a:gd name="connsiteX10" fmla="*/ 234329 w 714375"/>
                <a:gd name="connsiteY10" fmla="*/ 151678 h 704850"/>
                <a:gd name="connsiteX11" fmla="*/ 301004 w 714375"/>
                <a:gd name="connsiteY11" fmla="*/ 80050 h 704850"/>
                <a:gd name="connsiteX12" fmla="*/ 411970 w 714375"/>
                <a:gd name="connsiteY12" fmla="*/ 104529 h 704850"/>
                <a:gd name="connsiteX13" fmla="*/ 288145 w 714375"/>
                <a:gd name="connsiteY13" fmla="*/ 245880 h 704850"/>
                <a:gd name="connsiteX14" fmla="*/ 278620 w 714375"/>
                <a:gd name="connsiteY14" fmla="*/ 260930 h 704850"/>
                <a:gd name="connsiteX15" fmla="*/ 275953 w 714375"/>
                <a:gd name="connsiteY15" fmla="*/ 264740 h 704850"/>
                <a:gd name="connsiteX16" fmla="*/ 186132 w 714375"/>
                <a:gd name="connsiteY16" fmla="*/ 423807 h 704850"/>
                <a:gd name="connsiteX17" fmla="*/ 57164 w 714375"/>
                <a:gd name="connsiteY17" fmla="*/ 349227 h 704850"/>
                <a:gd name="connsiteX18" fmla="*/ 5110 w 714375"/>
                <a:gd name="connsiteY18" fmla="*/ 363181 h 704850"/>
                <a:gd name="connsiteX19" fmla="*/ 19064 w 714375"/>
                <a:gd name="connsiteY19" fmla="*/ 415235 h 704850"/>
                <a:gd name="connsiteX20" fmla="*/ 181560 w 714375"/>
                <a:gd name="connsiteY20" fmla="*/ 508961 h 704850"/>
                <a:gd name="connsiteX21" fmla="*/ 200610 w 714375"/>
                <a:gd name="connsiteY21" fmla="*/ 514104 h 704850"/>
                <a:gd name="connsiteX22" fmla="*/ 210612 w 714375"/>
                <a:gd name="connsiteY22" fmla="*/ 512771 h 704850"/>
                <a:gd name="connsiteX23" fmla="*/ 233757 w 714375"/>
                <a:gd name="connsiteY23" fmla="*/ 494769 h 704850"/>
                <a:gd name="connsiteX24" fmla="*/ 311958 w 714375"/>
                <a:gd name="connsiteY24" fmla="*/ 355799 h 704850"/>
                <a:gd name="connsiteX25" fmla="*/ 435783 w 714375"/>
                <a:gd name="connsiteY25" fmla="*/ 460574 h 704850"/>
                <a:gd name="connsiteX26" fmla="*/ 414542 w 714375"/>
                <a:gd name="connsiteY26" fmla="*/ 666695 h 704850"/>
                <a:gd name="connsiteX27" fmla="*/ 448526 w 714375"/>
                <a:gd name="connsiteY27" fmla="*/ 708508 h 704850"/>
                <a:gd name="connsiteX28" fmla="*/ 448546 w 714375"/>
                <a:gd name="connsiteY28" fmla="*/ 708510 h 704850"/>
                <a:gd name="connsiteX29" fmla="*/ 452547 w 714375"/>
                <a:gd name="connsiteY29" fmla="*/ 708510 h 704850"/>
                <a:gd name="connsiteX30" fmla="*/ 490647 w 714375"/>
                <a:gd name="connsiteY30" fmla="*/ 674315 h 704850"/>
                <a:gd name="connsiteX31" fmla="*/ 513697 w 714375"/>
                <a:gd name="connsiteY31" fmla="*/ 448477 h 704850"/>
                <a:gd name="connsiteX32" fmla="*/ 500267 w 714375"/>
                <a:gd name="connsiteY32" fmla="*/ 415902 h 704850"/>
                <a:gd name="connsiteX33" fmla="*/ 395492 w 714375"/>
                <a:gd name="connsiteY33" fmla="*/ 326652 h 704850"/>
                <a:gd name="connsiteX34" fmla="*/ 500648 w 714375"/>
                <a:gd name="connsiteY34" fmla="*/ 206352 h 704850"/>
                <a:gd name="connsiteX35" fmla="*/ 497409 w 714375"/>
                <a:gd name="connsiteY35" fmla="*/ 293791 h 704850"/>
                <a:gd name="connsiteX36" fmla="*/ 531033 w 714375"/>
                <a:gd name="connsiteY36" fmla="*/ 332748 h 704850"/>
                <a:gd name="connsiteX37" fmla="*/ 677241 w 714375"/>
                <a:gd name="connsiteY37" fmla="*/ 350084 h 704850"/>
                <a:gd name="connsiteX38" fmla="*/ 681813 w 714375"/>
                <a:gd name="connsiteY38" fmla="*/ 350084 h 704850"/>
                <a:gd name="connsiteX39" fmla="*/ 722104 w 714375"/>
                <a:gd name="connsiteY39" fmla="*/ 314175 h 704850"/>
                <a:gd name="connsiteX40" fmla="*/ 686195 w 714375"/>
                <a:gd name="connsiteY40" fmla="*/ 273884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14375" h="704850">
                  <a:moveTo>
                    <a:pt x="686195" y="274455"/>
                  </a:moveTo>
                  <a:lnTo>
                    <a:pt x="574848" y="261216"/>
                  </a:lnTo>
                  <a:lnTo>
                    <a:pt x="579896" y="123675"/>
                  </a:lnTo>
                  <a:cubicBezTo>
                    <a:pt x="580375" y="110021"/>
                    <a:pt x="573506" y="97155"/>
                    <a:pt x="561894" y="89956"/>
                  </a:cubicBezTo>
                  <a:lnTo>
                    <a:pt x="491218" y="46141"/>
                  </a:lnTo>
                  <a:cubicBezTo>
                    <a:pt x="487582" y="43869"/>
                    <a:pt x="483589" y="42226"/>
                    <a:pt x="479407" y="41283"/>
                  </a:cubicBezTo>
                  <a:lnTo>
                    <a:pt x="296622" y="897"/>
                  </a:lnTo>
                  <a:cubicBezTo>
                    <a:pt x="283447" y="-2012"/>
                    <a:pt x="269717" y="2263"/>
                    <a:pt x="260523" y="12137"/>
                  </a:cubicBezTo>
                  <a:lnTo>
                    <a:pt x="178608" y="99672"/>
                  </a:lnTo>
                  <a:cubicBezTo>
                    <a:pt x="164247" y="115058"/>
                    <a:pt x="165078" y="139175"/>
                    <a:pt x="180465" y="153536"/>
                  </a:cubicBezTo>
                  <a:cubicBezTo>
                    <a:pt x="195852" y="167896"/>
                    <a:pt x="219968" y="167065"/>
                    <a:pt x="234329" y="151678"/>
                  </a:cubicBezTo>
                  <a:lnTo>
                    <a:pt x="301004" y="80050"/>
                  </a:lnTo>
                  <a:lnTo>
                    <a:pt x="411970" y="104529"/>
                  </a:lnTo>
                  <a:lnTo>
                    <a:pt x="288145" y="245880"/>
                  </a:lnTo>
                  <a:cubicBezTo>
                    <a:pt x="284335" y="250466"/>
                    <a:pt x="281134" y="255524"/>
                    <a:pt x="278620" y="260930"/>
                  </a:cubicBezTo>
                  <a:cubicBezTo>
                    <a:pt x="277624" y="262122"/>
                    <a:pt x="276732" y="263396"/>
                    <a:pt x="275953" y="264740"/>
                  </a:cubicBezTo>
                  <a:lnTo>
                    <a:pt x="186132" y="423807"/>
                  </a:lnTo>
                  <a:lnTo>
                    <a:pt x="57164" y="349227"/>
                  </a:lnTo>
                  <a:cubicBezTo>
                    <a:pt x="38936" y="338705"/>
                    <a:pt x="15631" y="344953"/>
                    <a:pt x="5110" y="363181"/>
                  </a:cubicBezTo>
                  <a:cubicBezTo>
                    <a:pt x="-5411" y="381409"/>
                    <a:pt x="836" y="404714"/>
                    <a:pt x="19064" y="415235"/>
                  </a:cubicBezTo>
                  <a:lnTo>
                    <a:pt x="181560" y="508961"/>
                  </a:lnTo>
                  <a:cubicBezTo>
                    <a:pt x="187336" y="512348"/>
                    <a:pt x="193914" y="514124"/>
                    <a:pt x="200610" y="514104"/>
                  </a:cubicBezTo>
                  <a:cubicBezTo>
                    <a:pt x="203987" y="514089"/>
                    <a:pt x="207348" y="513641"/>
                    <a:pt x="210612" y="512771"/>
                  </a:cubicBezTo>
                  <a:cubicBezTo>
                    <a:pt x="220419" y="510098"/>
                    <a:pt x="228753" y="503616"/>
                    <a:pt x="233757" y="494769"/>
                  </a:cubicBezTo>
                  <a:lnTo>
                    <a:pt x="311958" y="355799"/>
                  </a:lnTo>
                  <a:lnTo>
                    <a:pt x="435783" y="460574"/>
                  </a:lnTo>
                  <a:lnTo>
                    <a:pt x="414542" y="666695"/>
                  </a:lnTo>
                  <a:cubicBezTo>
                    <a:pt x="412380" y="687626"/>
                    <a:pt x="427595" y="706346"/>
                    <a:pt x="448526" y="708508"/>
                  </a:cubicBezTo>
                  <a:cubicBezTo>
                    <a:pt x="448533" y="708509"/>
                    <a:pt x="448539" y="708509"/>
                    <a:pt x="448546" y="708510"/>
                  </a:cubicBezTo>
                  <a:lnTo>
                    <a:pt x="452547" y="708510"/>
                  </a:lnTo>
                  <a:cubicBezTo>
                    <a:pt x="472154" y="708613"/>
                    <a:pt x="488637" y="693818"/>
                    <a:pt x="490647" y="674315"/>
                  </a:cubicBezTo>
                  <a:lnTo>
                    <a:pt x="513697" y="448477"/>
                  </a:lnTo>
                  <a:cubicBezTo>
                    <a:pt x="514811" y="436077"/>
                    <a:pt x="509798" y="423913"/>
                    <a:pt x="500267" y="415902"/>
                  </a:cubicBezTo>
                  <a:lnTo>
                    <a:pt x="395492" y="326652"/>
                  </a:lnTo>
                  <a:lnTo>
                    <a:pt x="500648" y="206352"/>
                  </a:lnTo>
                  <a:lnTo>
                    <a:pt x="497409" y="293791"/>
                  </a:lnTo>
                  <a:cubicBezTo>
                    <a:pt x="496829" y="313528"/>
                    <a:pt x="511423" y="330437"/>
                    <a:pt x="531033" y="332748"/>
                  </a:cubicBezTo>
                  <a:lnTo>
                    <a:pt x="677241" y="350084"/>
                  </a:lnTo>
                  <a:lnTo>
                    <a:pt x="681813" y="350084"/>
                  </a:lnTo>
                  <a:cubicBezTo>
                    <a:pt x="702855" y="351294"/>
                    <a:pt x="720894" y="335216"/>
                    <a:pt x="722104" y="314175"/>
                  </a:cubicBezTo>
                  <a:cubicBezTo>
                    <a:pt x="723314" y="293133"/>
                    <a:pt x="707236" y="275094"/>
                    <a:pt x="686195" y="273884"/>
                  </a:cubicBezTo>
                  <a:close/>
                </a:path>
              </a:pathLst>
            </a:custGeom>
            <a:grpFill/>
            <a:ln w="9525" cap="flat">
              <a:noFill/>
              <a:prstDash val="solid"/>
              <a:miter/>
            </a:ln>
          </p:spPr>
          <p:txBody>
            <a:bodyPr rtlCol="0" anchor="ctr"/>
            <a:lstStyle/>
            <a:p>
              <a:endParaRPr lang="it-IT" sz="1013"/>
            </a:p>
          </p:txBody>
        </p:sp>
        <p:sp>
          <p:nvSpPr>
            <p:cNvPr id="583" name="Figura a mano libera 582">
              <a:extLst>
                <a:ext uri="{FF2B5EF4-FFF2-40B4-BE49-F238E27FC236}">
                  <a16:creationId xmlns:a16="http://schemas.microsoft.com/office/drawing/2014/main" id="{C3105531-39E6-B241-B44E-660401B4F52C}"/>
                </a:ext>
              </a:extLst>
            </p:cNvPr>
            <p:cNvSpPr/>
            <p:nvPr/>
          </p:nvSpPr>
          <p:spPr>
            <a:xfrm>
              <a:off x="6503175" y="38266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FC3D279E-7820-224C-B804-C56ABDD3C7D1}"/>
                </a:ext>
              </a:extLst>
            </p:cNvPr>
            <p:cNvSpPr/>
            <p:nvPr/>
          </p:nvSpPr>
          <p:spPr>
            <a:xfrm>
              <a:off x="6350775" y="31789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585" name="Elemento grafico 446" descr="Cricket">
            <a:extLst>
              <a:ext uri="{FF2B5EF4-FFF2-40B4-BE49-F238E27FC236}">
                <a16:creationId xmlns:a16="http://schemas.microsoft.com/office/drawing/2014/main" id="{C9DD7F32-C009-4F41-B7EA-1621668A2D95}"/>
              </a:ext>
            </a:extLst>
          </p:cNvPr>
          <p:cNvGrpSpPr/>
          <p:nvPr/>
        </p:nvGrpSpPr>
        <p:grpSpPr>
          <a:xfrm>
            <a:off x="1085939" y="2641344"/>
            <a:ext cx="240369" cy="240369"/>
            <a:chOff x="5938800" y="3271800"/>
            <a:chExt cx="914400" cy="914400"/>
          </a:xfrm>
          <a:solidFill>
            <a:schemeClr val="accent3"/>
          </a:solidFill>
        </p:grpSpPr>
        <p:sp>
          <p:nvSpPr>
            <p:cNvPr id="586" name="Figura a mano libera 585">
              <a:extLst>
                <a:ext uri="{FF2B5EF4-FFF2-40B4-BE49-F238E27FC236}">
                  <a16:creationId xmlns:a16="http://schemas.microsoft.com/office/drawing/2014/main" id="{5147982A-E0B2-EA41-8A9A-727DE871339C}"/>
                </a:ext>
              </a:extLst>
            </p:cNvPr>
            <p:cNvSpPr/>
            <p:nvPr/>
          </p:nvSpPr>
          <p:spPr>
            <a:xfrm>
              <a:off x="6375998" y="33527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A4B68200-82E8-6E48-8AA2-B350BD03AC9C}"/>
                </a:ext>
              </a:extLst>
            </p:cNvPr>
            <p:cNvSpPr/>
            <p:nvPr/>
          </p:nvSpPr>
          <p:spPr>
            <a:xfrm>
              <a:off x="5987967" y="3515309"/>
              <a:ext cx="742950" cy="581025"/>
            </a:xfrm>
            <a:custGeom>
              <a:avLst/>
              <a:gdLst>
                <a:gd name="connsiteX0" fmla="*/ 723310 w 742950"/>
                <a:gd name="connsiteY0" fmla="*/ 319419 h 581025"/>
                <a:gd name="connsiteX1" fmla="*/ 578530 w 742950"/>
                <a:gd name="connsiteY1" fmla="*/ 227979 h 581025"/>
                <a:gd name="connsiteX2" fmla="*/ 578530 w 742950"/>
                <a:gd name="connsiteY2" fmla="*/ 226074 h 581025"/>
                <a:gd name="connsiteX3" fmla="*/ 540430 w 742950"/>
                <a:gd name="connsiteY3" fmla="*/ 45099 h 581025"/>
                <a:gd name="connsiteX4" fmla="*/ 472803 w 742950"/>
                <a:gd name="connsiteY4" fmla="*/ 1284 h 581025"/>
                <a:gd name="connsiteX5" fmla="*/ 466135 w 742950"/>
                <a:gd name="connsiteY5" fmla="*/ 3189 h 581025"/>
                <a:gd name="connsiteX6" fmla="*/ 368980 w 742950"/>
                <a:gd name="connsiteY6" fmla="*/ 40336 h 581025"/>
                <a:gd name="connsiteX7" fmla="*/ 355645 w 742950"/>
                <a:gd name="connsiteY7" fmla="*/ 50814 h 581025"/>
                <a:gd name="connsiteX8" fmla="*/ 285160 w 742950"/>
                <a:gd name="connsiteY8" fmla="*/ 156541 h 581025"/>
                <a:gd name="connsiteX9" fmla="*/ 260395 w 742950"/>
                <a:gd name="connsiteY9" fmla="*/ 146064 h 581025"/>
                <a:gd name="connsiteX10" fmla="*/ 262300 w 742950"/>
                <a:gd name="connsiteY10" fmla="*/ 141301 h 581025"/>
                <a:gd name="connsiteX11" fmla="*/ 251823 w 742950"/>
                <a:gd name="connsiteY11" fmla="*/ 116536 h 581025"/>
                <a:gd name="connsiteX12" fmla="*/ 40368 w 742950"/>
                <a:gd name="connsiteY12" fmla="*/ 28906 h 581025"/>
                <a:gd name="connsiteX13" fmla="*/ 15603 w 742950"/>
                <a:gd name="connsiteY13" fmla="*/ 39384 h 581025"/>
                <a:gd name="connsiteX14" fmla="*/ 1315 w 742950"/>
                <a:gd name="connsiteY14" fmla="*/ 74626 h 581025"/>
                <a:gd name="connsiteX15" fmla="*/ 11793 w 742950"/>
                <a:gd name="connsiteY15" fmla="*/ 99391 h 581025"/>
                <a:gd name="connsiteX16" fmla="*/ 223248 w 742950"/>
                <a:gd name="connsiteY16" fmla="*/ 187021 h 581025"/>
                <a:gd name="connsiteX17" fmla="*/ 248013 w 742950"/>
                <a:gd name="connsiteY17" fmla="*/ 176544 h 581025"/>
                <a:gd name="connsiteX18" fmla="*/ 249918 w 742950"/>
                <a:gd name="connsiteY18" fmla="*/ 171781 h 581025"/>
                <a:gd name="connsiteX19" fmla="*/ 275635 w 742950"/>
                <a:gd name="connsiteY19" fmla="*/ 182259 h 581025"/>
                <a:gd name="connsiteX20" fmla="*/ 275635 w 742950"/>
                <a:gd name="connsiteY20" fmla="*/ 185116 h 581025"/>
                <a:gd name="connsiteX21" fmla="*/ 275635 w 742950"/>
                <a:gd name="connsiteY21" fmla="*/ 189879 h 581025"/>
                <a:gd name="connsiteX22" fmla="*/ 304210 w 742950"/>
                <a:gd name="connsiteY22" fmla="*/ 218454 h 581025"/>
                <a:gd name="connsiteX23" fmla="*/ 408985 w 742950"/>
                <a:gd name="connsiteY23" fmla="*/ 218454 h 581025"/>
                <a:gd name="connsiteX24" fmla="*/ 427083 w 742950"/>
                <a:gd name="connsiteY24" fmla="*/ 211786 h 581025"/>
                <a:gd name="connsiteX25" fmla="*/ 454705 w 742950"/>
                <a:gd name="connsiteY25" fmla="*/ 188926 h 581025"/>
                <a:gd name="connsiteX26" fmla="*/ 470898 w 742950"/>
                <a:gd name="connsiteY26" fmla="*/ 267984 h 581025"/>
                <a:gd name="connsiteX27" fmla="*/ 432798 w 742950"/>
                <a:gd name="connsiteY27" fmla="*/ 394666 h 581025"/>
                <a:gd name="connsiteX28" fmla="*/ 251823 w 742950"/>
                <a:gd name="connsiteY28" fmla="*/ 520396 h 581025"/>
                <a:gd name="connsiteX29" fmla="*/ 242298 w 742950"/>
                <a:gd name="connsiteY29" fmla="*/ 573736 h 581025"/>
                <a:gd name="connsiteX30" fmla="*/ 273730 w 742950"/>
                <a:gd name="connsiteY30" fmla="*/ 589929 h 581025"/>
                <a:gd name="connsiteX31" fmla="*/ 295638 w 742950"/>
                <a:gd name="connsiteY31" fmla="*/ 583261 h 581025"/>
                <a:gd name="connsiteX32" fmla="*/ 486138 w 742950"/>
                <a:gd name="connsiteY32" fmla="*/ 449911 h 581025"/>
                <a:gd name="connsiteX33" fmla="*/ 500425 w 742950"/>
                <a:gd name="connsiteY33" fmla="*/ 429909 h 581025"/>
                <a:gd name="connsiteX34" fmla="*/ 541383 w 742950"/>
                <a:gd name="connsiteY34" fmla="*/ 294654 h 581025"/>
                <a:gd name="connsiteX35" fmla="*/ 665208 w 742950"/>
                <a:gd name="connsiteY35" fmla="*/ 372759 h 581025"/>
                <a:gd name="connsiteX36" fmla="*/ 673780 w 742950"/>
                <a:gd name="connsiteY36" fmla="*/ 552781 h 581025"/>
                <a:gd name="connsiteX37" fmla="*/ 711880 w 742950"/>
                <a:gd name="connsiteY37" fmla="*/ 588976 h 581025"/>
                <a:gd name="connsiteX38" fmla="*/ 713785 w 742950"/>
                <a:gd name="connsiteY38" fmla="*/ 588976 h 581025"/>
                <a:gd name="connsiteX39" fmla="*/ 749980 w 742950"/>
                <a:gd name="connsiteY39" fmla="*/ 548971 h 581025"/>
                <a:gd name="connsiteX40" fmla="*/ 740455 w 742950"/>
                <a:gd name="connsiteY40" fmla="*/ 348946 h 581025"/>
                <a:gd name="connsiteX41" fmla="*/ 723310 w 742950"/>
                <a:gd name="connsiteY41" fmla="*/ 319419 h 581025"/>
                <a:gd name="connsiteX42" fmla="*/ 397555 w 742950"/>
                <a:gd name="connsiteY42" fmla="*/ 161304 h 581025"/>
                <a:gd name="connsiteX43" fmla="*/ 349930 w 742950"/>
                <a:gd name="connsiteY43" fmla="*/ 161304 h 581025"/>
                <a:gd name="connsiteX44" fmla="*/ 397555 w 742950"/>
                <a:gd name="connsiteY44" fmla="*/ 88914 h 581025"/>
                <a:gd name="connsiteX45" fmla="*/ 430893 w 742950"/>
                <a:gd name="connsiteY45" fmla="*/ 83199 h 581025"/>
                <a:gd name="connsiteX46" fmla="*/ 439465 w 742950"/>
                <a:gd name="connsiteY46" fmla="*/ 126061 h 581025"/>
                <a:gd name="connsiteX47" fmla="*/ 397555 w 742950"/>
                <a:gd name="connsiteY47" fmla="*/ 16130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42950" h="581025">
                  <a:moveTo>
                    <a:pt x="723310" y="319419"/>
                  </a:moveTo>
                  <a:lnTo>
                    <a:pt x="578530" y="227979"/>
                  </a:lnTo>
                  <a:cubicBezTo>
                    <a:pt x="578530" y="227026"/>
                    <a:pt x="578530" y="226074"/>
                    <a:pt x="578530" y="226074"/>
                  </a:cubicBezTo>
                  <a:lnTo>
                    <a:pt x="540430" y="45099"/>
                  </a:lnTo>
                  <a:cubicBezTo>
                    <a:pt x="533763" y="14619"/>
                    <a:pt x="503283" y="-5384"/>
                    <a:pt x="472803" y="1284"/>
                  </a:cubicBezTo>
                  <a:cubicBezTo>
                    <a:pt x="470898" y="1284"/>
                    <a:pt x="466135" y="3189"/>
                    <a:pt x="466135" y="3189"/>
                  </a:cubicBezTo>
                  <a:lnTo>
                    <a:pt x="368980" y="40336"/>
                  </a:lnTo>
                  <a:cubicBezTo>
                    <a:pt x="363265" y="42241"/>
                    <a:pt x="359455" y="46051"/>
                    <a:pt x="355645" y="50814"/>
                  </a:cubicBezTo>
                  <a:lnTo>
                    <a:pt x="285160" y="156541"/>
                  </a:lnTo>
                  <a:lnTo>
                    <a:pt x="260395" y="146064"/>
                  </a:lnTo>
                  <a:lnTo>
                    <a:pt x="262300" y="141301"/>
                  </a:lnTo>
                  <a:cubicBezTo>
                    <a:pt x="266110" y="131776"/>
                    <a:pt x="261348" y="120346"/>
                    <a:pt x="251823" y="116536"/>
                  </a:cubicBezTo>
                  <a:lnTo>
                    <a:pt x="40368" y="28906"/>
                  </a:lnTo>
                  <a:cubicBezTo>
                    <a:pt x="30843" y="25096"/>
                    <a:pt x="19413" y="29859"/>
                    <a:pt x="15603" y="39384"/>
                  </a:cubicBezTo>
                  <a:lnTo>
                    <a:pt x="1315" y="74626"/>
                  </a:lnTo>
                  <a:cubicBezTo>
                    <a:pt x="-2495" y="84151"/>
                    <a:pt x="2268" y="95581"/>
                    <a:pt x="11793" y="99391"/>
                  </a:cubicBezTo>
                  <a:lnTo>
                    <a:pt x="223248" y="187021"/>
                  </a:lnTo>
                  <a:cubicBezTo>
                    <a:pt x="232773" y="190831"/>
                    <a:pt x="244203" y="186069"/>
                    <a:pt x="248013" y="176544"/>
                  </a:cubicBezTo>
                  <a:lnTo>
                    <a:pt x="249918" y="171781"/>
                  </a:lnTo>
                  <a:lnTo>
                    <a:pt x="275635" y="182259"/>
                  </a:lnTo>
                  <a:cubicBezTo>
                    <a:pt x="275635" y="183211"/>
                    <a:pt x="275635" y="184164"/>
                    <a:pt x="275635" y="185116"/>
                  </a:cubicBezTo>
                  <a:cubicBezTo>
                    <a:pt x="275635" y="187021"/>
                    <a:pt x="275635" y="187974"/>
                    <a:pt x="275635" y="189879"/>
                  </a:cubicBezTo>
                  <a:cubicBezTo>
                    <a:pt x="275635" y="206071"/>
                    <a:pt x="288018" y="218454"/>
                    <a:pt x="304210" y="218454"/>
                  </a:cubicBezTo>
                  <a:lnTo>
                    <a:pt x="408985" y="218454"/>
                  </a:lnTo>
                  <a:cubicBezTo>
                    <a:pt x="415653" y="218454"/>
                    <a:pt x="422320" y="216549"/>
                    <a:pt x="427083" y="211786"/>
                  </a:cubicBezTo>
                  <a:lnTo>
                    <a:pt x="454705" y="188926"/>
                  </a:lnTo>
                  <a:lnTo>
                    <a:pt x="470898" y="267984"/>
                  </a:lnTo>
                  <a:lnTo>
                    <a:pt x="432798" y="394666"/>
                  </a:lnTo>
                  <a:lnTo>
                    <a:pt x="251823" y="520396"/>
                  </a:lnTo>
                  <a:cubicBezTo>
                    <a:pt x="234678" y="532779"/>
                    <a:pt x="230868" y="556591"/>
                    <a:pt x="242298" y="573736"/>
                  </a:cubicBezTo>
                  <a:cubicBezTo>
                    <a:pt x="249918" y="584214"/>
                    <a:pt x="261348" y="589929"/>
                    <a:pt x="273730" y="589929"/>
                  </a:cubicBezTo>
                  <a:cubicBezTo>
                    <a:pt x="281350" y="589929"/>
                    <a:pt x="288970" y="588024"/>
                    <a:pt x="295638" y="583261"/>
                  </a:cubicBezTo>
                  <a:lnTo>
                    <a:pt x="486138" y="449911"/>
                  </a:lnTo>
                  <a:cubicBezTo>
                    <a:pt x="492805" y="445149"/>
                    <a:pt x="498520" y="437529"/>
                    <a:pt x="500425" y="429909"/>
                  </a:cubicBezTo>
                  <a:lnTo>
                    <a:pt x="541383" y="294654"/>
                  </a:lnTo>
                  <a:lnTo>
                    <a:pt x="665208" y="372759"/>
                  </a:lnTo>
                  <a:lnTo>
                    <a:pt x="673780" y="552781"/>
                  </a:lnTo>
                  <a:cubicBezTo>
                    <a:pt x="674733" y="572784"/>
                    <a:pt x="691878" y="588976"/>
                    <a:pt x="711880" y="588976"/>
                  </a:cubicBezTo>
                  <a:cubicBezTo>
                    <a:pt x="712833" y="588976"/>
                    <a:pt x="712833" y="588976"/>
                    <a:pt x="713785" y="588976"/>
                  </a:cubicBezTo>
                  <a:cubicBezTo>
                    <a:pt x="734740" y="588024"/>
                    <a:pt x="750933" y="569926"/>
                    <a:pt x="749980" y="548971"/>
                  </a:cubicBezTo>
                  <a:lnTo>
                    <a:pt x="740455" y="348946"/>
                  </a:lnTo>
                  <a:cubicBezTo>
                    <a:pt x="740455" y="337516"/>
                    <a:pt x="733788" y="326086"/>
                    <a:pt x="723310" y="319419"/>
                  </a:cubicBezTo>
                  <a:close/>
                  <a:moveTo>
                    <a:pt x="397555" y="161304"/>
                  </a:moveTo>
                  <a:lnTo>
                    <a:pt x="349930" y="161304"/>
                  </a:lnTo>
                  <a:lnTo>
                    <a:pt x="397555" y="88914"/>
                  </a:lnTo>
                  <a:lnTo>
                    <a:pt x="430893" y="83199"/>
                  </a:lnTo>
                  <a:lnTo>
                    <a:pt x="439465" y="126061"/>
                  </a:lnTo>
                  <a:lnTo>
                    <a:pt x="397555" y="161304"/>
                  </a:lnTo>
                  <a:close/>
                </a:path>
              </a:pathLst>
            </a:custGeom>
            <a:grpFill/>
            <a:ln w="9525" cap="flat">
              <a:noFill/>
              <a:prstDash val="solid"/>
              <a:miter/>
            </a:ln>
          </p:spPr>
          <p:txBody>
            <a:bodyPr rtlCol="0" anchor="ctr"/>
            <a:lstStyle/>
            <a:p>
              <a:endParaRPr lang="it-IT" sz="1013"/>
            </a:p>
          </p:txBody>
        </p:sp>
        <p:sp>
          <p:nvSpPr>
            <p:cNvPr id="588" name="Figura a mano libera 587">
              <a:extLst>
                <a:ext uri="{FF2B5EF4-FFF2-40B4-BE49-F238E27FC236}">
                  <a16:creationId xmlns:a16="http://schemas.microsoft.com/office/drawing/2014/main" id="{8BDD782E-9741-D14F-971C-DB3750B57FDC}"/>
                </a:ext>
              </a:extLst>
            </p:cNvPr>
            <p:cNvSpPr/>
            <p:nvPr/>
          </p:nvSpPr>
          <p:spPr>
            <a:xfrm>
              <a:off x="6709373" y="369566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589" name="Elemento grafico 512" descr="Tennis">
            <a:extLst>
              <a:ext uri="{FF2B5EF4-FFF2-40B4-BE49-F238E27FC236}">
                <a16:creationId xmlns:a16="http://schemas.microsoft.com/office/drawing/2014/main" id="{409C9DC3-60BD-FF49-BB04-72F9A814053B}"/>
              </a:ext>
            </a:extLst>
          </p:cNvPr>
          <p:cNvGrpSpPr/>
          <p:nvPr/>
        </p:nvGrpSpPr>
        <p:grpSpPr>
          <a:xfrm>
            <a:off x="1529531" y="2641344"/>
            <a:ext cx="240369" cy="240369"/>
            <a:chOff x="6088800" y="3421800"/>
            <a:chExt cx="914400" cy="914400"/>
          </a:xfrm>
          <a:solidFill>
            <a:schemeClr val="accent3"/>
          </a:solidFill>
        </p:grpSpPr>
        <p:sp>
          <p:nvSpPr>
            <p:cNvPr id="608" name="Figura a mano libera 607">
              <a:extLst>
                <a:ext uri="{FF2B5EF4-FFF2-40B4-BE49-F238E27FC236}">
                  <a16:creationId xmlns:a16="http://schemas.microsoft.com/office/drawing/2014/main" id="{B26A47D0-535D-4042-8E39-B1053D803840}"/>
                </a:ext>
              </a:extLst>
            </p:cNvPr>
            <p:cNvSpPr/>
            <p:nvPr/>
          </p:nvSpPr>
          <p:spPr>
            <a:xfrm>
              <a:off x="6170455" y="3602800"/>
              <a:ext cx="742950" cy="676275"/>
            </a:xfrm>
            <a:custGeom>
              <a:avLst/>
              <a:gdLst>
                <a:gd name="connsiteX0" fmla="*/ 726065 w 742950"/>
                <a:gd name="connsiteY0" fmla="*/ 24740 h 676275"/>
                <a:gd name="connsiteX1" fmla="*/ 590810 w 742950"/>
                <a:gd name="connsiteY1" fmla="*/ 30455 h 676275"/>
                <a:gd name="connsiteX2" fmla="*/ 560330 w 742950"/>
                <a:gd name="connsiteY2" fmla="*/ 114275 h 676275"/>
                <a:gd name="connsiteX3" fmla="*/ 540328 w 742950"/>
                <a:gd name="connsiteY3" fmla="*/ 196190 h 676275"/>
                <a:gd name="connsiteX4" fmla="*/ 540328 w 742950"/>
                <a:gd name="connsiteY4" fmla="*/ 196190 h 676275"/>
                <a:gd name="connsiteX5" fmla="*/ 500323 w 742950"/>
                <a:gd name="connsiteY5" fmla="*/ 238100 h 676275"/>
                <a:gd name="connsiteX6" fmla="*/ 408883 w 742950"/>
                <a:gd name="connsiteY6" fmla="*/ 207620 h 676275"/>
                <a:gd name="connsiteX7" fmla="*/ 357448 w 742950"/>
                <a:gd name="connsiteY7" fmla="*/ 89510 h 676275"/>
                <a:gd name="connsiteX8" fmla="*/ 352685 w 742950"/>
                <a:gd name="connsiteY8" fmla="*/ 79032 h 676275"/>
                <a:gd name="connsiteX9" fmla="*/ 352685 w 742950"/>
                <a:gd name="connsiteY9" fmla="*/ 79032 h 676275"/>
                <a:gd name="connsiteX10" fmla="*/ 352685 w 742950"/>
                <a:gd name="connsiteY10" fmla="*/ 79032 h 676275"/>
                <a:gd name="connsiteX11" fmla="*/ 286010 w 742950"/>
                <a:gd name="connsiteY11" fmla="*/ 39027 h 676275"/>
                <a:gd name="connsiteX12" fmla="*/ 253625 w 742950"/>
                <a:gd name="connsiteY12" fmla="*/ 46647 h 676275"/>
                <a:gd name="connsiteX13" fmla="*/ 253625 w 742950"/>
                <a:gd name="connsiteY13" fmla="*/ 46647 h 676275"/>
                <a:gd name="connsiteX14" fmla="*/ 120275 w 742950"/>
                <a:gd name="connsiteY14" fmla="*/ 99035 h 676275"/>
                <a:gd name="connsiteX15" fmla="*/ 99320 w 742950"/>
                <a:gd name="connsiteY15" fmla="*/ 119990 h 676275"/>
                <a:gd name="connsiteX16" fmla="*/ 51695 w 742950"/>
                <a:gd name="connsiteY16" fmla="*/ 234290 h 676275"/>
                <a:gd name="connsiteX17" fmla="*/ 72650 w 742950"/>
                <a:gd name="connsiteY17" fmla="*/ 283820 h 676275"/>
                <a:gd name="connsiteX18" fmla="*/ 86938 w 742950"/>
                <a:gd name="connsiteY18" fmla="*/ 286677 h 676275"/>
                <a:gd name="connsiteX19" fmla="*/ 122180 w 742950"/>
                <a:gd name="connsiteY19" fmla="*/ 262865 h 676275"/>
                <a:gd name="connsiteX20" fmla="*/ 163138 w 742950"/>
                <a:gd name="connsiteY20" fmla="*/ 163805 h 676275"/>
                <a:gd name="connsiteX21" fmla="*/ 203143 w 742950"/>
                <a:gd name="connsiteY21" fmla="*/ 148565 h 676275"/>
                <a:gd name="connsiteX22" fmla="*/ 137420 w 742950"/>
                <a:gd name="connsiteY22" fmla="*/ 469557 h 676275"/>
                <a:gd name="connsiteX23" fmla="*/ 8833 w 742950"/>
                <a:gd name="connsiteY23" fmla="*/ 623862 h 676275"/>
                <a:gd name="connsiteX24" fmla="*/ 13595 w 742950"/>
                <a:gd name="connsiteY24" fmla="*/ 677202 h 676275"/>
                <a:gd name="connsiteX25" fmla="*/ 37408 w 742950"/>
                <a:gd name="connsiteY25" fmla="*/ 685775 h 676275"/>
                <a:gd name="connsiteX26" fmla="*/ 66935 w 742950"/>
                <a:gd name="connsiteY26" fmla="*/ 671487 h 676275"/>
                <a:gd name="connsiteX27" fmla="*/ 200285 w 742950"/>
                <a:gd name="connsiteY27" fmla="*/ 509562 h 676275"/>
                <a:gd name="connsiteX28" fmla="*/ 207905 w 742950"/>
                <a:gd name="connsiteY28" fmla="*/ 493370 h 676275"/>
                <a:gd name="connsiteX29" fmla="*/ 230765 w 742950"/>
                <a:gd name="connsiteY29" fmla="*/ 382880 h 676275"/>
                <a:gd name="connsiteX30" fmla="*/ 333635 w 742950"/>
                <a:gd name="connsiteY30" fmla="*/ 457175 h 676275"/>
                <a:gd name="connsiteX31" fmla="*/ 333635 w 742950"/>
                <a:gd name="connsiteY31" fmla="*/ 647675 h 676275"/>
                <a:gd name="connsiteX32" fmla="*/ 371735 w 742950"/>
                <a:gd name="connsiteY32" fmla="*/ 685775 h 676275"/>
                <a:gd name="connsiteX33" fmla="*/ 409835 w 742950"/>
                <a:gd name="connsiteY33" fmla="*/ 647675 h 676275"/>
                <a:gd name="connsiteX34" fmla="*/ 409835 w 742950"/>
                <a:gd name="connsiteY34" fmla="*/ 438125 h 676275"/>
                <a:gd name="connsiteX35" fmla="*/ 394595 w 742950"/>
                <a:gd name="connsiteY35" fmla="*/ 407645 h 676275"/>
                <a:gd name="connsiteX36" fmla="*/ 302203 w 742950"/>
                <a:gd name="connsiteY36" fmla="*/ 340017 h 676275"/>
                <a:gd name="connsiteX37" fmla="*/ 327920 w 742950"/>
                <a:gd name="connsiteY37" fmla="*/ 211430 h 676275"/>
                <a:gd name="connsiteX38" fmla="*/ 346018 w 742950"/>
                <a:gd name="connsiteY38" fmla="*/ 253340 h 676275"/>
                <a:gd name="connsiteX39" fmla="*/ 368878 w 742950"/>
                <a:gd name="connsiteY39" fmla="*/ 274295 h 676275"/>
                <a:gd name="connsiteX40" fmla="*/ 483178 w 742950"/>
                <a:gd name="connsiteY40" fmla="*/ 312395 h 676275"/>
                <a:gd name="connsiteX41" fmla="*/ 495560 w 742950"/>
                <a:gd name="connsiteY41" fmla="*/ 314300 h 676275"/>
                <a:gd name="connsiteX42" fmla="*/ 531755 w 742950"/>
                <a:gd name="connsiteY42" fmla="*/ 288582 h 676275"/>
                <a:gd name="connsiteX43" fmla="*/ 517468 w 742950"/>
                <a:gd name="connsiteY43" fmla="*/ 245720 h 676275"/>
                <a:gd name="connsiteX44" fmla="*/ 553663 w 742950"/>
                <a:gd name="connsiteY44" fmla="*/ 209525 h 676275"/>
                <a:gd name="connsiteX45" fmla="*/ 553663 w 742950"/>
                <a:gd name="connsiteY45" fmla="*/ 209525 h 676275"/>
                <a:gd name="connsiteX46" fmla="*/ 635578 w 742950"/>
                <a:gd name="connsiteY46" fmla="*/ 189522 h 676275"/>
                <a:gd name="connsiteX47" fmla="*/ 719398 w 742950"/>
                <a:gd name="connsiteY47" fmla="*/ 159042 h 676275"/>
                <a:gd name="connsiteX48" fmla="*/ 726065 w 742950"/>
                <a:gd name="connsiteY48" fmla="*/ 24740 h 676275"/>
                <a:gd name="connsiteX49" fmla="*/ 706063 w 742950"/>
                <a:gd name="connsiteY49" fmla="*/ 146660 h 676275"/>
                <a:gd name="connsiteX50" fmla="*/ 598430 w 742950"/>
                <a:gd name="connsiteY50" fmla="*/ 152375 h 676275"/>
                <a:gd name="connsiteX51" fmla="*/ 604145 w 742950"/>
                <a:gd name="connsiteY51" fmla="*/ 44742 h 676275"/>
                <a:gd name="connsiteX52" fmla="*/ 711778 w 742950"/>
                <a:gd name="connsiteY52" fmla="*/ 39027 h 676275"/>
                <a:gd name="connsiteX53" fmla="*/ 706063 w 742950"/>
                <a:gd name="connsiteY53" fmla="*/ 14666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42950" h="676275">
                  <a:moveTo>
                    <a:pt x="726065" y="24740"/>
                  </a:moveTo>
                  <a:cubicBezTo>
                    <a:pt x="689870" y="-10503"/>
                    <a:pt x="629863" y="-7645"/>
                    <a:pt x="590810" y="30455"/>
                  </a:cubicBezTo>
                  <a:cubicBezTo>
                    <a:pt x="566998" y="54267"/>
                    <a:pt x="558425" y="85700"/>
                    <a:pt x="560330" y="114275"/>
                  </a:cubicBezTo>
                  <a:cubicBezTo>
                    <a:pt x="562235" y="136182"/>
                    <a:pt x="557473" y="179045"/>
                    <a:pt x="540328" y="196190"/>
                  </a:cubicBezTo>
                  <a:lnTo>
                    <a:pt x="540328" y="196190"/>
                  </a:lnTo>
                  <a:lnTo>
                    <a:pt x="500323" y="238100"/>
                  </a:lnTo>
                  <a:lnTo>
                    <a:pt x="408883" y="207620"/>
                  </a:lnTo>
                  <a:lnTo>
                    <a:pt x="357448" y="89510"/>
                  </a:lnTo>
                  <a:cubicBezTo>
                    <a:pt x="356495" y="85700"/>
                    <a:pt x="354590" y="81890"/>
                    <a:pt x="352685" y="79032"/>
                  </a:cubicBezTo>
                  <a:lnTo>
                    <a:pt x="352685" y="79032"/>
                  </a:lnTo>
                  <a:lnTo>
                    <a:pt x="352685" y="79032"/>
                  </a:lnTo>
                  <a:cubicBezTo>
                    <a:pt x="339350" y="55220"/>
                    <a:pt x="314585" y="39027"/>
                    <a:pt x="286010" y="39027"/>
                  </a:cubicBezTo>
                  <a:cubicBezTo>
                    <a:pt x="274580" y="39027"/>
                    <a:pt x="263150" y="41885"/>
                    <a:pt x="253625" y="46647"/>
                  </a:cubicBezTo>
                  <a:lnTo>
                    <a:pt x="253625" y="46647"/>
                  </a:lnTo>
                  <a:lnTo>
                    <a:pt x="120275" y="99035"/>
                  </a:lnTo>
                  <a:cubicBezTo>
                    <a:pt x="110750" y="102845"/>
                    <a:pt x="103130" y="110465"/>
                    <a:pt x="99320" y="119990"/>
                  </a:cubicBezTo>
                  <a:lnTo>
                    <a:pt x="51695" y="234290"/>
                  </a:lnTo>
                  <a:cubicBezTo>
                    <a:pt x="44075" y="253340"/>
                    <a:pt x="52648" y="276200"/>
                    <a:pt x="72650" y="283820"/>
                  </a:cubicBezTo>
                  <a:cubicBezTo>
                    <a:pt x="77413" y="285725"/>
                    <a:pt x="82175" y="286677"/>
                    <a:pt x="86938" y="286677"/>
                  </a:cubicBezTo>
                  <a:cubicBezTo>
                    <a:pt x="102178" y="286677"/>
                    <a:pt x="116465" y="278105"/>
                    <a:pt x="122180" y="262865"/>
                  </a:cubicBezTo>
                  <a:lnTo>
                    <a:pt x="163138" y="163805"/>
                  </a:lnTo>
                  <a:lnTo>
                    <a:pt x="203143" y="148565"/>
                  </a:lnTo>
                  <a:lnTo>
                    <a:pt x="137420" y="469557"/>
                  </a:lnTo>
                  <a:lnTo>
                    <a:pt x="8833" y="623862"/>
                  </a:lnTo>
                  <a:cubicBezTo>
                    <a:pt x="-4502" y="640055"/>
                    <a:pt x="-2597" y="663867"/>
                    <a:pt x="13595" y="677202"/>
                  </a:cubicBezTo>
                  <a:cubicBezTo>
                    <a:pt x="20263" y="682917"/>
                    <a:pt x="28835" y="685775"/>
                    <a:pt x="37408" y="685775"/>
                  </a:cubicBezTo>
                  <a:cubicBezTo>
                    <a:pt x="48838" y="685775"/>
                    <a:pt x="59315" y="681012"/>
                    <a:pt x="66935" y="671487"/>
                  </a:cubicBezTo>
                  <a:lnTo>
                    <a:pt x="200285" y="509562"/>
                  </a:lnTo>
                  <a:cubicBezTo>
                    <a:pt x="204095" y="504800"/>
                    <a:pt x="206953" y="499085"/>
                    <a:pt x="207905" y="493370"/>
                  </a:cubicBezTo>
                  <a:lnTo>
                    <a:pt x="230765" y="382880"/>
                  </a:lnTo>
                  <a:lnTo>
                    <a:pt x="333635" y="457175"/>
                  </a:lnTo>
                  <a:lnTo>
                    <a:pt x="333635" y="647675"/>
                  </a:lnTo>
                  <a:cubicBezTo>
                    <a:pt x="333635" y="668630"/>
                    <a:pt x="350780" y="685775"/>
                    <a:pt x="371735" y="685775"/>
                  </a:cubicBezTo>
                  <a:cubicBezTo>
                    <a:pt x="392690" y="685775"/>
                    <a:pt x="409835" y="668630"/>
                    <a:pt x="409835" y="647675"/>
                  </a:cubicBezTo>
                  <a:lnTo>
                    <a:pt x="409835" y="438125"/>
                  </a:lnTo>
                  <a:cubicBezTo>
                    <a:pt x="409835" y="425742"/>
                    <a:pt x="404120" y="414312"/>
                    <a:pt x="394595" y="407645"/>
                  </a:cubicBezTo>
                  <a:lnTo>
                    <a:pt x="302203" y="340017"/>
                  </a:lnTo>
                  <a:lnTo>
                    <a:pt x="327920" y="211430"/>
                  </a:lnTo>
                  <a:lnTo>
                    <a:pt x="346018" y="253340"/>
                  </a:lnTo>
                  <a:cubicBezTo>
                    <a:pt x="350780" y="262865"/>
                    <a:pt x="358400" y="270485"/>
                    <a:pt x="368878" y="274295"/>
                  </a:cubicBezTo>
                  <a:lnTo>
                    <a:pt x="483178" y="312395"/>
                  </a:lnTo>
                  <a:cubicBezTo>
                    <a:pt x="486988" y="313347"/>
                    <a:pt x="490798" y="314300"/>
                    <a:pt x="495560" y="314300"/>
                  </a:cubicBezTo>
                  <a:cubicBezTo>
                    <a:pt x="511753" y="314300"/>
                    <a:pt x="526040" y="303822"/>
                    <a:pt x="531755" y="288582"/>
                  </a:cubicBezTo>
                  <a:cubicBezTo>
                    <a:pt x="537470" y="272390"/>
                    <a:pt x="530803" y="255245"/>
                    <a:pt x="517468" y="245720"/>
                  </a:cubicBezTo>
                  <a:lnTo>
                    <a:pt x="553663" y="209525"/>
                  </a:lnTo>
                  <a:lnTo>
                    <a:pt x="553663" y="209525"/>
                  </a:lnTo>
                  <a:cubicBezTo>
                    <a:pt x="570808" y="192380"/>
                    <a:pt x="613670" y="187617"/>
                    <a:pt x="635578" y="189522"/>
                  </a:cubicBezTo>
                  <a:cubicBezTo>
                    <a:pt x="665105" y="192380"/>
                    <a:pt x="696538" y="182855"/>
                    <a:pt x="719398" y="159042"/>
                  </a:cubicBezTo>
                  <a:cubicBezTo>
                    <a:pt x="758450" y="120942"/>
                    <a:pt x="761308" y="60935"/>
                    <a:pt x="726065" y="24740"/>
                  </a:cubicBezTo>
                  <a:close/>
                  <a:moveTo>
                    <a:pt x="706063" y="146660"/>
                  </a:moveTo>
                  <a:cubicBezTo>
                    <a:pt x="674630" y="178092"/>
                    <a:pt x="627005" y="180950"/>
                    <a:pt x="598430" y="152375"/>
                  </a:cubicBezTo>
                  <a:cubicBezTo>
                    <a:pt x="570808" y="123800"/>
                    <a:pt x="572713" y="75222"/>
                    <a:pt x="604145" y="44742"/>
                  </a:cubicBezTo>
                  <a:cubicBezTo>
                    <a:pt x="635578" y="13310"/>
                    <a:pt x="683203" y="10452"/>
                    <a:pt x="711778" y="39027"/>
                  </a:cubicBezTo>
                  <a:cubicBezTo>
                    <a:pt x="740353" y="66650"/>
                    <a:pt x="737495" y="115227"/>
                    <a:pt x="706063" y="146660"/>
                  </a:cubicBezTo>
                  <a:close/>
                </a:path>
              </a:pathLst>
            </a:custGeom>
            <a:grpFill/>
            <a:ln w="9525" cap="flat">
              <a:noFill/>
              <a:prstDash val="solid"/>
              <a:miter/>
            </a:ln>
          </p:spPr>
          <p:txBody>
            <a:bodyPr rtlCol="0" anchor="ctr"/>
            <a:lstStyle/>
            <a:p>
              <a:endParaRPr lang="it-IT" sz="1013"/>
            </a:p>
          </p:txBody>
        </p:sp>
        <p:sp>
          <p:nvSpPr>
            <p:cNvPr id="609" name="Figura a mano libera 608">
              <a:extLst>
                <a:ext uri="{FF2B5EF4-FFF2-40B4-BE49-F238E27FC236}">
                  <a16:creationId xmlns:a16="http://schemas.microsoft.com/office/drawing/2014/main" id="{84F34919-A048-3F4E-99A3-683718CCA1E1}"/>
                </a:ext>
              </a:extLst>
            </p:cNvPr>
            <p:cNvSpPr/>
            <p:nvPr/>
          </p:nvSpPr>
          <p:spPr>
            <a:xfrm>
              <a:off x="6408840" y="34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10" name="Figura a mano libera 609">
              <a:extLst>
                <a:ext uri="{FF2B5EF4-FFF2-40B4-BE49-F238E27FC236}">
                  <a16:creationId xmlns:a16="http://schemas.microsoft.com/office/drawing/2014/main" id="{3C9DEEA8-53D2-A841-B806-240EDF01C14E}"/>
                </a:ext>
              </a:extLst>
            </p:cNvPr>
            <p:cNvSpPr/>
            <p:nvPr/>
          </p:nvSpPr>
          <p:spPr>
            <a:xfrm>
              <a:off x="6815558" y="39456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4" y="57150"/>
                    <a:pt x="0" y="44357"/>
                    <a:pt x="0" y="28575"/>
                  </a:cubicBezTo>
                  <a:cubicBezTo>
                    <a:pt x="0" y="12793"/>
                    <a:pt x="12794"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611" name="Elemento grafico 514" descr="Andare in bici">
            <a:extLst>
              <a:ext uri="{FF2B5EF4-FFF2-40B4-BE49-F238E27FC236}">
                <a16:creationId xmlns:a16="http://schemas.microsoft.com/office/drawing/2014/main" id="{B70A7804-3A9E-CC4E-9C68-1002F0DCEC7D}"/>
              </a:ext>
            </a:extLst>
          </p:cNvPr>
          <p:cNvGrpSpPr/>
          <p:nvPr/>
        </p:nvGrpSpPr>
        <p:grpSpPr>
          <a:xfrm>
            <a:off x="1973122" y="2641344"/>
            <a:ext cx="240369" cy="240369"/>
            <a:chOff x="6238800" y="3571800"/>
            <a:chExt cx="914400" cy="914400"/>
          </a:xfrm>
          <a:solidFill>
            <a:schemeClr val="accent3"/>
          </a:solidFill>
        </p:grpSpPr>
        <p:sp>
          <p:nvSpPr>
            <p:cNvPr id="612" name="Figura a mano libera 611">
              <a:extLst>
                <a:ext uri="{FF2B5EF4-FFF2-40B4-BE49-F238E27FC236}">
                  <a16:creationId xmlns:a16="http://schemas.microsoft.com/office/drawing/2014/main" id="{E9BF29C6-5B99-DA43-8E09-4A67A80443E9}"/>
                </a:ext>
              </a:extLst>
            </p:cNvPr>
            <p:cNvSpPr/>
            <p:nvPr/>
          </p:nvSpPr>
          <p:spPr>
            <a:xfrm>
              <a:off x="6724575" y="364323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13" name="Figura a mano libera 612">
              <a:extLst>
                <a:ext uri="{FF2B5EF4-FFF2-40B4-BE49-F238E27FC236}">
                  <a16:creationId xmlns:a16="http://schemas.microsoft.com/office/drawing/2014/main" id="{2473163E-BE77-494D-ADB2-62FCE2E14589}"/>
                </a:ext>
              </a:extLst>
            </p:cNvPr>
            <p:cNvSpPr/>
            <p:nvPr/>
          </p:nvSpPr>
          <p:spPr>
            <a:xfrm>
              <a:off x="6295950" y="4090913"/>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161925 w 323850"/>
                <a:gd name="connsiteY5" fmla="*/ 285750 h 323850"/>
                <a:gd name="connsiteX6" fmla="*/ 38100 w 323850"/>
                <a:gd name="connsiteY6" fmla="*/ 161925 h 323850"/>
                <a:gd name="connsiteX7" fmla="*/ 161925 w 323850"/>
                <a:gd name="connsiteY7" fmla="*/ 38100 h 323850"/>
                <a:gd name="connsiteX8" fmla="*/ 285750 w 323850"/>
                <a:gd name="connsiteY8" fmla="*/ 161925 h 323850"/>
                <a:gd name="connsiteX9" fmla="*/ 161925 w 323850"/>
                <a:gd name="connsiteY9" fmla="*/ 2857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a:moveTo>
                    <a:pt x="161925" y="0"/>
                  </a:moveTo>
                  <a:cubicBezTo>
                    <a:pt x="72390" y="0"/>
                    <a:pt x="0" y="72390"/>
                    <a:pt x="0" y="161925"/>
                  </a:cubicBezTo>
                  <a:cubicBezTo>
                    <a:pt x="0" y="251460"/>
                    <a:pt x="72390" y="323850"/>
                    <a:pt x="161925" y="323850"/>
                  </a:cubicBezTo>
                  <a:cubicBezTo>
                    <a:pt x="251460" y="323850"/>
                    <a:pt x="323850" y="251460"/>
                    <a:pt x="323850" y="161925"/>
                  </a:cubicBezTo>
                  <a:cubicBezTo>
                    <a:pt x="323850" y="72390"/>
                    <a:pt x="251460" y="0"/>
                    <a:pt x="161925" y="0"/>
                  </a:cubicBezTo>
                  <a:close/>
                  <a:moveTo>
                    <a:pt x="161925" y="285750"/>
                  </a:moveTo>
                  <a:cubicBezTo>
                    <a:pt x="93345" y="285750"/>
                    <a:pt x="38100" y="230505"/>
                    <a:pt x="38100" y="161925"/>
                  </a:cubicBezTo>
                  <a:cubicBezTo>
                    <a:pt x="38100" y="93345"/>
                    <a:pt x="93345" y="38100"/>
                    <a:pt x="161925" y="38100"/>
                  </a:cubicBezTo>
                  <a:cubicBezTo>
                    <a:pt x="230505" y="38100"/>
                    <a:pt x="285750" y="93345"/>
                    <a:pt x="285750" y="161925"/>
                  </a:cubicBezTo>
                  <a:cubicBezTo>
                    <a:pt x="285750" y="230505"/>
                    <a:pt x="230505" y="285750"/>
                    <a:pt x="161925" y="28575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4014250E-992A-5640-8E51-3C3B14866DF7}"/>
                </a:ext>
              </a:extLst>
            </p:cNvPr>
            <p:cNvSpPr/>
            <p:nvPr/>
          </p:nvSpPr>
          <p:spPr>
            <a:xfrm>
              <a:off x="6772200" y="4090913"/>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161925 w 323850"/>
                <a:gd name="connsiteY5" fmla="*/ 285750 h 323850"/>
                <a:gd name="connsiteX6" fmla="*/ 38100 w 323850"/>
                <a:gd name="connsiteY6" fmla="*/ 161925 h 323850"/>
                <a:gd name="connsiteX7" fmla="*/ 161925 w 323850"/>
                <a:gd name="connsiteY7" fmla="*/ 38100 h 323850"/>
                <a:gd name="connsiteX8" fmla="*/ 285750 w 323850"/>
                <a:gd name="connsiteY8" fmla="*/ 161925 h 323850"/>
                <a:gd name="connsiteX9" fmla="*/ 161925 w 323850"/>
                <a:gd name="connsiteY9" fmla="*/ 2857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a:moveTo>
                    <a:pt x="161925" y="0"/>
                  </a:moveTo>
                  <a:cubicBezTo>
                    <a:pt x="72390" y="0"/>
                    <a:pt x="0" y="72390"/>
                    <a:pt x="0" y="161925"/>
                  </a:cubicBezTo>
                  <a:cubicBezTo>
                    <a:pt x="0" y="251460"/>
                    <a:pt x="72390" y="323850"/>
                    <a:pt x="161925" y="323850"/>
                  </a:cubicBezTo>
                  <a:cubicBezTo>
                    <a:pt x="251460" y="323850"/>
                    <a:pt x="323850" y="251460"/>
                    <a:pt x="323850" y="161925"/>
                  </a:cubicBezTo>
                  <a:cubicBezTo>
                    <a:pt x="323850" y="72390"/>
                    <a:pt x="251460" y="0"/>
                    <a:pt x="161925" y="0"/>
                  </a:cubicBezTo>
                  <a:close/>
                  <a:moveTo>
                    <a:pt x="161925" y="285750"/>
                  </a:moveTo>
                  <a:cubicBezTo>
                    <a:pt x="93345" y="285750"/>
                    <a:pt x="38100" y="230505"/>
                    <a:pt x="38100" y="161925"/>
                  </a:cubicBezTo>
                  <a:cubicBezTo>
                    <a:pt x="38100" y="93345"/>
                    <a:pt x="93345" y="38100"/>
                    <a:pt x="161925" y="38100"/>
                  </a:cubicBezTo>
                  <a:cubicBezTo>
                    <a:pt x="230505" y="38100"/>
                    <a:pt x="285750" y="93345"/>
                    <a:pt x="285750" y="161925"/>
                  </a:cubicBezTo>
                  <a:cubicBezTo>
                    <a:pt x="285750" y="230505"/>
                    <a:pt x="230505" y="285750"/>
                    <a:pt x="161925" y="2857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39DA566B-2BF0-E541-8A99-906FA5CC23F2}"/>
                </a:ext>
              </a:extLst>
            </p:cNvPr>
            <p:cNvSpPr/>
            <p:nvPr/>
          </p:nvSpPr>
          <p:spPr>
            <a:xfrm>
              <a:off x="6477039" y="3761551"/>
              <a:ext cx="457200" cy="523875"/>
            </a:xfrm>
            <a:custGeom>
              <a:avLst/>
              <a:gdLst>
                <a:gd name="connsiteX0" fmla="*/ 292303 w 457200"/>
                <a:gd name="connsiteY0" fmla="*/ 189344 h 523875"/>
                <a:gd name="connsiteX1" fmla="*/ 318973 w 457200"/>
                <a:gd name="connsiteY1" fmla="*/ 200774 h 523875"/>
                <a:gd name="connsiteX2" fmla="*/ 428511 w 457200"/>
                <a:gd name="connsiteY2" fmla="*/ 200774 h 523875"/>
                <a:gd name="connsiteX3" fmla="*/ 466611 w 457200"/>
                <a:gd name="connsiteY3" fmla="*/ 162674 h 523875"/>
                <a:gd name="connsiteX4" fmla="*/ 428511 w 457200"/>
                <a:gd name="connsiteY4" fmla="*/ 124574 h 523875"/>
                <a:gd name="connsiteX5" fmla="*/ 335166 w 457200"/>
                <a:gd name="connsiteY5" fmla="*/ 124574 h 523875"/>
                <a:gd name="connsiteX6" fmla="*/ 224676 w 457200"/>
                <a:gd name="connsiteY6" fmla="*/ 14084 h 523875"/>
                <a:gd name="connsiteX7" fmla="*/ 143713 w 457200"/>
                <a:gd name="connsiteY7" fmla="*/ 19799 h 523875"/>
                <a:gd name="connsiteX8" fmla="*/ 14173 w 457200"/>
                <a:gd name="connsiteY8" fmla="*/ 167436 h 523875"/>
                <a:gd name="connsiteX9" fmla="*/ 18936 w 457200"/>
                <a:gd name="connsiteY9" fmla="*/ 248399 h 523875"/>
                <a:gd name="connsiteX10" fmla="*/ 37033 w 457200"/>
                <a:gd name="connsiteY10" fmla="*/ 258876 h 523875"/>
                <a:gd name="connsiteX11" fmla="*/ 37033 w 457200"/>
                <a:gd name="connsiteY11" fmla="*/ 258876 h 523875"/>
                <a:gd name="connsiteX12" fmla="*/ 179908 w 457200"/>
                <a:gd name="connsiteY12" fmla="*/ 316026 h 523875"/>
                <a:gd name="connsiteX13" fmla="*/ 179908 w 457200"/>
                <a:gd name="connsiteY13" fmla="*/ 490334 h 523875"/>
                <a:gd name="connsiteX14" fmla="*/ 218008 w 457200"/>
                <a:gd name="connsiteY14" fmla="*/ 528434 h 523875"/>
                <a:gd name="connsiteX15" fmla="*/ 256108 w 457200"/>
                <a:gd name="connsiteY15" fmla="*/ 490334 h 523875"/>
                <a:gd name="connsiteX16" fmla="*/ 256108 w 457200"/>
                <a:gd name="connsiteY16" fmla="*/ 290309 h 523875"/>
                <a:gd name="connsiteX17" fmla="*/ 233248 w 457200"/>
                <a:gd name="connsiteY17" fmla="*/ 255066 h 523875"/>
                <a:gd name="connsiteX18" fmla="*/ 127521 w 457200"/>
                <a:gd name="connsiteY18" fmla="*/ 210299 h 523875"/>
                <a:gd name="connsiteX19" fmla="*/ 214198 w 457200"/>
                <a:gd name="connsiteY19" fmla="*/ 111239 h 523875"/>
                <a:gd name="connsiteX20" fmla="*/ 292303 w 457200"/>
                <a:gd name="connsiteY20" fmla="*/ 1893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523875">
                  <a:moveTo>
                    <a:pt x="292303" y="189344"/>
                  </a:moveTo>
                  <a:cubicBezTo>
                    <a:pt x="299923" y="196964"/>
                    <a:pt x="309448" y="200774"/>
                    <a:pt x="318973" y="200774"/>
                  </a:cubicBezTo>
                  <a:lnTo>
                    <a:pt x="428511" y="200774"/>
                  </a:lnTo>
                  <a:cubicBezTo>
                    <a:pt x="449466" y="200774"/>
                    <a:pt x="466611" y="183629"/>
                    <a:pt x="466611" y="162674"/>
                  </a:cubicBezTo>
                  <a:cubicBezTo>
                    <a:pt x="466611" y="141719"/>
                    <a:pt x="449466" y="124574"/>
                    <a:pt x="428511" y="124574"/>
                  </a:cubicBezTo>
                  <a:lnTo>
                    <a:pt x="335166" y="124574"/>
                  </a:lnTo>
                  <a:cubicBezTo>
                    <a:pt x="335166" y="124574"/>
                    <a:pt x="226581" y="15036"/>
                    <a:pt x="224676" y="14084"/>
                  </a:cubicBezTo>
                  <a:cubicBezTo>
                    <a:pt x="200863" y="-6871"/>
                    <a:pt x="164668" y="-4014"/>
                    <a:pt x="143713" y="19799"/>
                  </a:cubicBezTo>
                  <a:lnTo>
                    <a:pt x="14173" y="167436"/>
                  </a:lnTo>
                  <a:cubicBezTo>
                    <a:pt x="-6782" y="191249"/>
                    <a:pt x="-3924" y="227444"/>
                    <a:pt x="18936" y="248399"/>
                  </a:cubicBezTo>
                  <a:cubicBezTo>
                    <a:pt x="24651" y="253161"/>
                    <a:pt x="30366" y="256971"/>
                    <a:pt x="37033" y="258876"/>
                  </a:cubicBezTo>
                  <a:lnTo>
                    <a:pt x="37033" y="258876"/>
                  </a:lnTo>
                  <a:lnTo>
                    <a:pt x="179908" y="316026"/>
                  </a:lnTo>
                  <a:lnTo>
                    <a:pt x="179908" y="490334"/>
                  </a:lnTo>
                  <a:cubicBezTo>
                    <a:pt x="179908" y="511289"/>
                    <a:pt x="197053" y="528434"/>
                    <a:pt x="218008" y="528434"/>
                  </a:cubicBezTo>
                  <a:cubicBezTo>
                    <a:pt x="238963" y="528434"/>
                    <a:pt x="256108" y="511289"/>
                    <a:pt x="256108" y="490334"/>
                  </a:cubicBezTo>
                  <a:lnTo>
                    <a:pt x="256108" y="290309"/>
                  </a:lnTo>
                  <a:cubicBezTo>
                    <a:pt x="256108" y="275069"/>
                    <a:pt x="246583" y="260781"/>
                    <a:pt x="233248" y="255066"/>
                  </a:cubicBezTo>
                  <a:lnTo>
                    <a:pt x="127521" y="210299"/>
                  </a:lnTo>
                  <a:lnTo>
                    <a:pt x="214198" y="111239"/>
                  </a:lnTo>
                  <a:lnTo>
                    <a:pt x="292303" y="189344"/>
                  </a:lnTo>
                  <a:close/>
                </a:path>
              </a:pathLst>
            </a:custGeom>
            <a:grpFill/>
            <a:ln w="9525" cap="flat">
              <a:noFill/>
              <a:prstDash val="solid"/>
              <a:miter/>
            </a:ln>
          </p:spPr>
          <p:txBody>
            <a:bodyPr rtlCol="0" anchor="ctr"/>
            <a:lstStyle/>
            <a:p>
              <a:endParaRPr lang="it-IT" sz="1013"/>
            </a:p>
          </p:txBody>
        </p:sp>
      </p:grpSp>
      <p:grpSp>
        <p:nvGrpSpPr>
          <p:cNvPr id="616" name="Elemento grafico 516" descr="Sci di fondo">
            <a:extLst>
              <a:ext uri="{FF2B5EF4-FFF2-40B4-BE49-F238E27FC236}">
                <a16:creationId xmlns:a16="http://schemas.microsoft.com/office/drawing/2014/main" id="{2C3F5A8E-16D2-904E-89E8-861E5D3817B6}"/>
              </a:ext>
            </a:extLst>
          </p:cNvPr>
          <p:cNvGrpSpPr/>
          <p:nvPr/>
        </p:nvGrpSpPr>
        <p:grpSpPr>
          <a:xfrm>
            <a:off x="2416713" y="2641344"/>
            <a:ext cx="240369" cy="240369"/>
            <a:chOff x="6388800" y="3721800"/>
            <a:chExt cx="914400" cy="914400"/>
          </a:xfrm>
          <a:solidFill>
            <a:schemeClr val="accent3"/>
          </a:solidFill>
        </p:grpSpPr>
        <p:sp>
          <p:nvSpPr>
            <p:cNvPr id="617" name="Figura a mano libera 616">
              <a:extLst>
                <a:ext uri="{FF2B5EF4-FFF2-40B4-BE49-F238E27FC236}">
                  <a16:creationId xmlns:a16="http://schemas.microsoft.com/office/drawing/2014/main" id="{191148BE-6EE3-404C-8CD5-EC7356629C2E}"/>
                </a:ext>
              </a:extLst>
            </p:cNvPr>
            <p:cNvSpPr/>
            <p:nvPr/>
          </p:nvSpPr>
          <p:spPr>
            <a:xfrm>
              <a:off x="6998400" y="38170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618" name="Figura a mano libera 617">
              <a:extLst>
                <a:ext uri="{FF2B5EF4-FFF2-40B4-BE49-F238E27FC236}">
                  <a16:creationId xmlns:a16="http://schemas.microsoft.com/office/drawing/2014/main" id="{28A5FA24-51EB-F744-9707-F0F246893D50}"/>
                </a:ext>
              </a:extLst>
            </p:cNvPr>
            <p:cNvSpPr/>
            <p:nvPr/>
          </p:nvSpPr>
          <p:spPr>
            <a:xfrm>
              <a:off x="6422138" y="3913482"/>
              <a:ext cx="838200" cy="619125"/>
            </a:xfrm>
            <a:custGeom>
              <a:avLst/>
              <a:gdLst>
                <a:gd name="connsiteX0" fmla="*/ 844868 w 838200"/>
                <a:gd name="connsiteY0" fmla="*/ 570318 h 619125"/>
                <a:gd name="connsiteX1" fmla="*/ 819150 w 838200"/>
                <a:gd name="connsiteY1" fmla="*/ 563651 h 619125"/>
                <a:gd name="connsiteX2" fmla="*/ 775335 w 838200"/>
                <a:gd name="connsiteY2" fmla="*/ 589368 h 619125"/>
                <a:gd name="connsiteX3" fmla="*/ 727710 w 838200"/>
                <a:gd name="connsiteY3" fmla="*/ 589368 h 619125"/>
                <a:gd name="connsiteX4" fmla="*/ 791528 w 838200"/>
                <a:gd name="connsiteY4" fmla="*/ 191223 h 619125"/>
                <a:gd name="connsiteX5" fmla="*/ 791528 w 838200"/>
                <a:gd name="connsiteY5" fmla="*/ 191223 h 619125"/>
                <a:gd name="connsiteX6" fmla="*/ 802958 w 838200"/>
                <a:gd name="connsiteY6" fmla="*/ 152171 h 619125"/>
                <a:gd name="connsiteX7" fmla="*/ 763905 w 838200"/>
                <a:gd name="connsiteY7" fmla="*/ 140741 h 619125"/>
                <a:gd name="connsiteX8" fmla="*/ 681038 w 838200"/>
                <a:gd name="connsiteY8" fmla="*/ 185508 h 619125"/>
                <a:gd name="connsiteX9" fmla="*/ 653415 w 838200"/>
                <a:gd name="connsiteY9" fmla="*/ 96926 h 619125"/>
                <a:gd name="connsiteX10" fmla="*/ 639128 w 838200"/>
                <a:gd name="connsiteY10" fmla="*/ 79781 h 619125"/>
                <a:gd name="connsiteX11" fmla="*/ 541020 w 838200"/>
                <a:gd name="connsiteY11" fmla="*/ 30251 h 619125"/>
                <a:gd name="connsiteX12" fmla="*/ 535305 w 838200"/>
                <a:gd name="connsiteY12" fmla="*/ 28346 h 619125"/>
                <a:gd name="connsiteX13" fmla="*/ 419100 w 838200"/>
                <a:gd name="connsiteY13" fmla="*/ 723 h 619125"/>
                <a:gd name="connsiteX14" fmla="*/ 386715 w 838200"/>
                <a:gd name="connsiteY14" fmla="*/ 15963 h 619125"/>
                <a:gd name="connsiteX15" fmla="*/ 326708 w 838200"/>
                <a:gd name="connsiteY15" fmla="*/ 138836 h 619125"/>
                <a:gd name="connsiteX16" fmla="*/ 0 w 838200"/>
                <a:gd name="connsiteY16" fmla="*/ 275043 h 619125"/>
                <a:gd name="connsiteX17" fmla="*/ 7620 w 838200"/>
                <a:gd name="connsiteY17" fmla="*/ 292188 h 619125"/>
                <a:gd name="connsiteX18" fmla="*/ 324803 w 838200"/>
                <a:gd name="connsiteY18" fmla="*/ 158838 h 619125"/>
                <a:gd name="connsiteX19" fmla="*/ 339090 w 838200"/>
                <a:gd name="connsiteY19" fmla="*/ 175983 h 619125"/>
                <a:gd name="connsiteX20" fmla="*/ 377190 w 838200"/>
                <a:gd name="connsiteY20" fmla="*/ 162648 h 619125"/>
                <a:gd name="connsiteX21" fmla="*/ 426720 w 838200"/>
                <a:gd name="connsiteY21" fmla="*/ 59778 h 619125"/>
                <a:gd name="connsiteX22" fmla="*/ 495300 w 838200"/>
                <a:gd name="connsiteY22" fmla="*/ 75971 h 619125"/>
                <a:gd name="connsiteX23" fmla="*/ 390525 w 838200"/>
                <a:gd name="connsiteY23" fmla="*/ 243611 h 619125"/>
                <a:gd name="connsiteX24" fmla="*/ 390525 w 838200"/>
                <a:gd name="connsiteY24" fmla="*/ 243611 h 619125"/>
                <a:gd name="connsiteX25" fmla="*/ 387668 w 838200"/>
                <a:gd name="connsiteY25" fmla="*/ 248373 h 619125"/>
                <a:gd name="connsiteX26" fmla="*/ 329565 w 838200"/>
                <a:gd name="connsiteY26" fmla="*/ 381723 h 619125"/>
                <a:gd name="connsiteX27" fmla="*/ 222885 w 838200"/>
                <a:gd name="connsiteY27" fmla="*/ 461733 h 619125"/>
                <a:gd name="connsiteX28" fmla="*/ 213360 w 838200"/>
                <a:gd name="connsiteY28" fmla="*/ 511263 h 619125"/>
                <a:gd name="connsiteX29" fmla="*/ 104775 w 838200"/>
                <a:gd name="connsiteY29" fmla="*/ 511263 h 619125"/>
                <a:gd name="connsiteX30" fmla="*/ 85725 w 838200"/>
                <a:gd name="connsiteY30" fmla="*/ 530314 h 619125"/>
                <a:gd name="connsiteX31" fmla="*/ 104775 w 838200"/>
                <a:gd name="connsiteY31" fmla="*/ 549364 h 619125"/>
                <a:gd name="connsiteX32" fmla="*/ 477203 w 838200"/>
                <a:gd name="connsiteY32" fmla="*/ 549364 h 619125"/>
                <a:gd name="connsiteX33" fmla="*/ 488633 w 838200"/>
                <a:gd name="connsiteY33" fmla="*/ 587464 h 619125"/>
                <a:gd name="connsiteX34" fmla="*/ 266700 w 838200"/>
                <a:gd name="connsiteY34" fmla="*/ 587464 h 619125"/>
                <a:gd name="connsiteX35" fmla="*/ 247650 w 838200"/>
                <a:gd name="connsiteY35" fmla="*/ 606514 h 619125"/>
                <a:gd name="connsiteX36" fmla="*/ 266700 w 838200"/>
                <a:gd name="connsiteY36" fmla="*/ 625564 h 619125"/>
                <a:gd name="connsiteX37" fmla="*/ 781050 w 838200"/>
                <a:gd name="connsiteY37" fmla="*/ 625564 h 619125"/>
                <a:gd name="connsiteX38" fmla="*/ 790575 w 838200"/>
                <a:gd name="connsiteY38" fmla="*/ 622706 h 619125"/>
                <a:gd name="connsiteX39" fmla="*/ 838200 w 838200"/>
                <a:gd name="connsiteY39" fmla="*/ 594131 h 619125"/>
                <a:gd name="connsiteX40" fmla="*/ 844868 w 838200"/>
                <a:gd name="connsiteY40" fmla="*/ 570318 h 619125"/>
                <a:gd name="connsiteX41" fmla="*/ 384810 w 838200"/>
                <a:gd name="connsiteY41" fmla="*/ 438873 h 619125"/>
                <a:gd name="connsiteX42" fmla="*/ 397193 w 838200"/>
                <a:gd name="connsiteY42" fmla="*/ 423633 h 619125"/>
                <a:gd name="connsiteX43" fmla="*/ 437198 w 838200"/>
                <a:gd name="connsiteY43" fmla="*/ 331241 h 619125"/>
                <a:gd name="connsiteX44" fmla="*/ 519113 w 838200"/>
                <a:gd name="connsiteY44" fmla="*/ 410298 h 619125"/>
                <a:gd name="connsiteX45" fmla="*/ 488633 w 838200"/>
                <a:gd name="connsiteY45" fmla="*/ 513168 h 619125"/>
                <a:gd name="connsiteX46" fmla="*/ 285750 w 838200"/>
                <a:gd name="connsiteY46" fmla="*/ 513168 h 619125"/>
                <a:gd name="connsiteX47" fmla="*/ 384810 w 838200"/>
                <a:gd name="connsiteY47" fmla="*/ 438873 h 619125"/>
                <a:gd name="connsiteX48" fmla="*/ 550545 w 838200"/>
                <a:gd name="connsiteY48" fmla="*/ 571271 h 619125"/>
                <a:gd name="connsiteX49" fmla="*/ 556260 w 838200"/>
                <a:gd name="connsiteY49" fmla="*/ 551268 h 619125"/>
                <a:gd name="connsiteX50" fmla="*/ 618173 w 838200"/>
                <a:gd name="connsiteY50" fmla="*/ 551268 h 619125"/>
                <a:gd name="connsiteX51" fmla="*/ 627698 w 838200"/>
                <a:gd name="connsiteY51" fmla="*/ 548411 h 619125"/>
                <a:gd name="connsiteX52" fmla="*/ 675323 w 838200"/>
                <a:gd name="connsiteY52" fmla="*/ 519836 h 619125"/>
                <a:gd name="connsiteX53" fmla="*/ 681990 w 838200"/>
                <a:gd name="connsiteY53" fmla="*/ 494118 h 619125"/>
                <a:gd name="connsiteX54" fmla="*/ 656273 w 838200"/>
                <a:gd name="connsiteY54" fmla="*/ 487451 h 619125"/>
                <a:gd name="connsiteX55" fmla="*/ 613410 w 838200"/>
                <a:gd name="connsiteY55" fmla="*/ 513168 h 619125"/>
                <a:gd name="connsiteX56" fmla="*/ 567690 w 838200"/>
                <a:gd name="connsiteY56" fmla="*/ 513168 h 619125"/>
                <a:gd name="connsiteX57" fmla="*/ 598170 w 838200"/>
                <a:gd name="connsiteY57" fmla="*/ 409346 h 619125"/>
                <a:gd name="connsiteX58" fmla="*/ 587693 w 838200"/>
                <a:gd name="connsiteY58" fmla="*/ 371246 h 619125"/>
                <a:gd name="connsiteX59" fmla="*/ 492443 w 838200"/>
                <a:gd name="connsiteY59" fmla="*/ 279806 h 619125"/>
                <a:gd name="connsiteX60" fmla="*/ 608648 w 838200"/>
                <a:gd name="connsiteY60" fmla="*/ 148361 h 619125"/>
                <a:gd name="connsiteX61" fmla="*/ 636270 w 838200"/>
                <a:gd name="connsiteY61" fmla="*/ 235991 h 619125"/>
                <a:gd name="connsiteX62" fmla="*/ 652463 w 838200"/>
                <a:gd name="connsiteY62" fmla="*/ 254088 h 619125"/>
                <a:gd name="connsiteX63" fmla="*/ 662940 w 838200"/>
                <a:gd name="connsiteY63" fmla="*/ 255993 h 619125"/>
                <a:gd name="connsiteX64" fmla="*/ 676275 w 838200"/>
                <a:gd name="connsiteY64" fmla="*/ 252183 h 619125"/>
                <a:gd name="connsiteX65" fmla="*/ 769620 w 838200"/>
                <a:gd name="connsiteY65" fmla="*/ 201701 h 619125"/>
                <a:gd name="connsiteX66" fmla="*/ 708660 w 838200"/>
                <a:gd name="connsiteY66" fmla="*/ 589368 h 619125"/>
                <a:gd name="connsiteX67" fmla="*/ 539115 w 838200"/>
                <a:gd name="connsiteY67" fmla="*/ 589368 h 619125"/>
                <a:gd name="connsiteX68" fmla="*/ 550545 w 838200"/>
                <a:gd name="connsiteY68" fmla="*/ 571271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38200" h="619125">
                  <a:moveTo>
                    <a:pt x="844868" y="570318"/>
                  </a:moveTo>
                  <a:cubicBezTo>
                    <a:pt x="839153" y="561746"/>
                    <a:pt x="827723" y="557936"/>
                    <a:pt x="819150" y="563651"/>
                  </a:cubicBezTo>
                  <a:lnTo>
                    <a:pt x="775335" y="589368"/>
                  </a:lnTo>
                  <a:lnTo>
                    <a:pt x="727710" y="589368"/>
                  </a:lnTo>
                  <a:lnTo>
                    <a:pt x="791528" y="191223"/>
                  </a:lnTo>
                  <a:lnTo>
                    <a:pt x="791528" y="191223"/>
                  </a:lnTo>
                  <a:cubicBezTo>
                    <a:pt x="805815" y="183603"/>
                    <a:pt x="810578" y="166458"/>
                    <a:pt x="802958" y="152171"/>
                  </a:cubicBezTo>
                  <a:cubicBezTo>
                    <a:pt x="795338" y="137883"/>
                    <a:pt x="778193" y="133121"/>
                    <a:pt x="763905" y="140741"/>
                  </a:cubicBezTo>
                  <a:lnTo>
                    <a:pt x="681038" y="185508"/>
                  </a:lnTo>
                  <a:lnTo>
                    <a:pt x="653415" y="96926"/>
                  </a:lnTo>
                  <a:cubicBezTo>
                    <a:pt x="651510" y="89306"/>
                    <a:pt x="645795" y="83591"/>
                    <a:pt x="639128" y="79781"/>
                  </a:cubicBezTo>
                  <a:lnTo>
                    <a:pt x="541020" y="30251"/>
                  </a:lnTo>
                  <a:cubicBezTo>
                    <a:pt x="539115" y="29298"/>
                    <a:pt x="537210" y="28346"/>
                    <a:pt x="535305" y="28346"/>
                  </a:cubicBezTo>
                  <a:lnTo>
                    <a:pt x="419100" y="723"/>
                  </a:lnTo>
                  <a:cubicBezTo>
                    <a:pt x="405765" y="-2134"/>
                    <a:pt x="392430" y="3581"/>
                    <a:pt x="386715" y="15963"/>
                  </a:cubicBezTo>
                  <a:lnTo>
                    <a:pt x="326708" y="138836"/>
                  </a:lnTo>
                  <a:lnTo>
                    <a:pt x="0" y="275043"/>
                  </a:lnTo>
                  <a:lnTo>
                    <a:pt x="7620" y="292188"/>
                  </a:lnTo>
                  <a:lnTo>
                    <a:pt x="324803" y="158838"/>
                  </a:lnTo>
                  <a:cubicBezTo>
                    <a:pt x="326708" y="166458"/>
                    <a:pt x="332423" y="172173"/>
                    <a:pt x="339090" y="175983"/>
                  </a:cubicBezTo>
                  <a:cubicBezTo>
                    <a:pt x="353378" y="182651"/>
                    <a:pt x="370523" y="176936"/>
                    <a:pt x="377190" y="162648"/>
                  </a:cubicBezTo>
                  <a:lnTo>
                    <a:pt x="426720" y="59778"/>
                  </a:lnTo>
                  <a:lnTo>
                    <a:pt x="495300" y="75971"/>
                  </a:lnTo>
                  <a:lnTo>
                    <a:pt x="390525" y="243611"/>
                  </a:lnTo>
                  <a:cubicBezTo>
                    <a:pt x="390525" y="243611"/>
                    <a:pt x="390525" y="243611"/>
                    <a:pt x="390525" y="243611"/>
                  </a:cubicBezTo>
                  <a:cubicBezTo>
                    <a:pt x="389573" y="245516"/>
                    <a:pt x="388620" y="246468"/>
                    <a:pt x="387668" y="248373"/>
                  </a:cubicBezTo>
                  <a:lnTo>
                    <a:pt x="329565" y="381723"/>
                  </a:lnTo>
                  <a:lnTo>
                    <a:pt x="222885" y="461733"/>
                  </a:lnTo>
                  <a:cubicBezTo>
                    <a:pt x="207645" y="473163"/>
                    <a:pt x="203835" y="495071"/>
                    <a:pt x="213360" y="511263"/>
                  </a:cubicBezTo>
                  <a:lnTo>
                    <a:pt x="104775" y="511263"/>
                  </a:lnTo>
                  <a:cubicBezTo>
                    <a:pt x="94298" y="511263"/>
                    <a:pt x="85725" y="519836"/>
                    <a:pt x="85725" y="530314"/>
                  </a:cubicBezTo>
                  <a:cubicBezTo>
                    <a:pt x="85725" y="540791"/>
                    <a:pt x="94298" y="549364"/>
                    <a:pt x="104775" y="549364"/>
                  </a:cubicBezTo>
                  <a:lnTo>
                    <a:pt x="477203" y="549364"/>
                  </a:lnTo>
                  <a:cubicBezTo>
                    <a:pt x="473393" y="563651"/>
                    <a:pt x="478155" y="577939"/>
                    <a:pt x="488633" y="587464"/>
                  </a:cubicBezTo>
                  <a:lnTo>
                    <a:pt x="266700" y="587464"/>
                  </a:lnTo>
                  <a:cubicBezTo>
                    <a:pt x="256223" y="587464"/>
                    <a:pt x="247650" y="596036"/>
                    <a:pt x="247650" y="606514"/>
                  </a:cubicBezTo>
                  <a:cubicBezTo>
                    <a:pt x="247650" y="616991"/>
                    <a:pt x="256223" y="625564"/>
                    <a:pt x="266700" y="625564"/>
                  </a:cubicBezTo>
                  <a:lnTo>
                    <a:pt x="781050" y="625564"/>
                  </a:lnTo>
                  <a:cubicBezTo>
                    <a:pt x="784860" y="625564"/>
                    <a:pt x="787718" y="624611"/>
                    <a:pt x="790575" y="622706"/>
                  </a:cubicBezTo>
                  <a:lnTo>
                    <a:pt x="838200" y="594131"/>
                  </a:lnTo>
                  <a:cubicBezTo>
                    <a:pt x="846773" y="590321"/>
                    <a:pt x="849630" y="578891"/>
                    <a:pt x="844868" y="570318"/>
                  </a:cubicBezTo>
                  <a:close/>
                  <a:moveTo>
                    <a:pt x="384810" y="438873"/>
                  </a:moveTo>
                  <a:cubicBezTo>
                    <a:pt x="390525" y="435063"/>
                    <a:pt x="394335" y="429348"/>
                    <a:pt x="397193" y="423633"/>
                  </a:cubicBezTo>
                  <a:lnTo>
                    <a:pt x="437198" y="331241"/>
                  </a:lnTo>
                  <a:lnTo>
                    <a:pt x="519113" y="410298"/>
                  </a:lnTo>
                  <a:lnTo>
                    <a:pt x="488633" y="513168"/>
                  </a:lnTo>
                  <a:lnTo>
                    <a:pt x="285750" y="513168"/>
                  </a:lnTo>
                  <a:lnTo>
                    <a:pt x="384810" y="438873"/>
                  </a:lnTo>
                  <a:close/>
                  <a:moveTo>
                    <a:pt x="550545" y="571271"/>
                  </a:moveTo>
                  <a:lnTo>
                    <a:pt x="556260" y="551268"/>
                  </a:lnTo>
                  <a:lnTo>
                    <a:pt x="618173" y="551268"/>
                  </a:lnTo>
                  <a:cubicBezTo>
                    <a:pt x="621983" y="551268"/>
                    <a:pt x="624840" y="550316"/>
                    <a:pt x="627698" y="548411"/>
                  </a:cubicBezTo>
                  <a:lnTo>
                    <a:pt x="675323" y="519836"/>
                  </a:lnTo>
                  <a:cubicBezTo>
                    <a:pt x="683895" y="514121"/>
                    <a:pt x="687705" y="502691"/>
                    <a:pt x="681990" y="494118"/>
                  </a:cubicBezTo>
                  <a:cubicBezTo>
                    <a:pt x="676275" y="485546"/>
                    <a:pt x="664845" y="481736"/>
                    <a:pt x="656273" y="487451"/>
                  </a:cubicBezTo>
                  <a:lnTo>
                    <a:pt x="613410" y="513168"/>
                  </a:lnTo>
                  <a:lnTo>
                    <a:pt x="567690" y="513168"/>
                  </a:lnTo>
                  <a:lnTo>
                    <a:pt x="598170" y="409346"/>
                  </a:lnTo>
                  <a:cubicBezTo>
                    <a:pt x="601980" y="396011"/>
                    <a:pt x="598170" y="380771"/>
                    <a:pt x="587693" y="371246"/>
                  </a:cubicBezTo>
                  <a:lnTo>
                    <a:pt x="492443" y="279806"/>
                  </a:lnTo>
                  <a:lnTo>
                    <a:pt x="608648" y="148361"/>
                  </a:lnTo>
                  <a:lnTo>
                    <a:pt x="636270" y="235991"/>
                  </a:lnTo>
                  <a:cubicBezTo>
                    <a:pt x="639128" y="244563"/>
                    <a:pt x="644843" y="251231"/>
                    <a:pt x="652463" y="254088"/>
                  </a:cubicBezTo>
                  <a:cubicBezTo>
                    <a:pt x="656273" y="255041"/>
                    <a:pt x="659130" y="255993"/>
                    <a:pt x="662940" y="255993"/>
                  </a:cubicBezTo>
                  <a:cubicBezTo>
                    <a:pt x="667703" y="255993"/>
                    <a:pt x="672465" y="255041"/>
                    <a:pt x="676275" y="252183"/>
                  </a:cubicBezTo>
                  <a:lnTo>
                    <a:pt x="769620" y="201701"/>
                  </a:lnTo>
                  <a:lnTo>
                    <a:pt x="708660" y="589368"/>
                  </a:lnTo>
                  <a:lnTo>
                    <a:pt x="539115" y="589368"/>
                  </a:lnTo>
                  <a:cubicBezTo>
                    <a:pt x="543878" y="584606"/>
                    <a:pt x="548640" y="578891"/>
                    <a:pt x="550545" y="571271"/>
                  </a:cubicBezTo>
                  <a:close/>
                </a:path>
              </a:pathLst>
            </a:custGeom>
            <a:grpFill/>
            <a:ln w="9525" cap="flat">
              <a:noFill/>
              <a:prstDash val="solid"/>
              <a:miter/>
            </a:ln>
          </p:spPr>
          <p:txBody>
            <a:bodyPr rtlCol="0" anchor="ctr"/>
            <a:lstStyle/>
            <a:p>
              <a:endParaRPr lang="it-IT" sz="1013"/>
            </a:p>
          </p:txBody>
        </p:sp>
      </p:grpSp>
      <p:grpSp>
        <p:nvGrpSpPr>
          <p:cNvPr id="619" name="Elemento grafico 518" descr="Discesa libera">
            <a:extLst>
              <a:ext uri="{FF2B5EF4-FFF2-40B4-BE49-F238E27FC236}">
                <a16:creationId xmlns:a16="http://schemas.microsoft.com/office/drawing/2014/main" id="{23E938F7-22B5-5045-9C2B-080387261833}"/>
              </a:ext>
            </a:extLst>
          </p:cNvPr>
          <p:cNvGrpSpPr/>
          <p:nvPr/>
        </p:nvGrpSpPr>
        <p:grpSpPr>
          <a:xfrm>
            <a:off x="2860304" y="2641344"/>
            <a:ext cx="240369" cy="240369"/>
            <a:chOff x="6538800" y="3871800"/>
            <a:chExt cx="914400" cy="914400"/>
          </a:xfrm>
          <a:solidFill>
            <a:schemeClr val="accent3"/>
          </a:solidFill>
        </p:grpSpPr>
        <p:sp>
          <p:nvSpPr>
            <p:cNvPr id="620" name="Figura a mano libera 619">
              <a:extLst>
                <a:ext uri="{FF2B5EF4-FFF2-40B4-BE49-F238E27FC236}">
                  <a16:creationId xmlns:a16="http://schemas.microsoft.com/office/drawing/2014/main" id="{5BDC9EE6-19D7-4D4D-AB75-458A223061A2}"/>
                </a:ext>
              </a:extLst>
            </p:cNvPr>
            <p:cNvSpPr/>
            <p:nvPr/>
          </p:nvSpPr>
          <p:spPr>
            <a:xfrm>
              <a:off x="7243650" y="411659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4B2E1F23-AB93-8E41-B98D-FA41083BC80C}"/>
                </a:ext>
              </a:extLst>
            </p:cNvPr>
            <p:cNvSpPr/>
            <p:nvPr/>
          </p:nvSpPr>
          <p:spPr>
            <a:xfrm>
              <a:off x="6595950" y="4344240"/>
              <a:ext cx="742950" cy="314325"/>
            </a:xfrm>
            <a:custGeom>
              <a:avLst/>
              <a:gdLst>
                <a:gd name="connsiteX0" fmla="*/ 686753 w 742950"/>
                <a:gd name="connsiteY0" fmla="*/ 315278 h 314325"/>
                <a:gd name="connsiteX1" fmla="*/ 669608 w 742950"/>
                <a:gd name="connsiteY1" fmla="*/ 313373 h 314325"/>
                <a:gd name="connsiteX2" fmla="*/ 666750 w 742950"/>
                <a:gd name="connsiteY2" fmla="*/ 312420 h 314325"/>
                <a:gd name="connsiteX3" fmla="*/ 0 w 742950"/>
                <a:gd name="connsiteY3" fmla="*/ 35243 h 314325"/>
                <a:gd name="connsiteX4" fmla="*/ 14288 w 742950"/>
                <a:gd name="connsiteY4" fmla="*/ 0 h 314325"/>
                <a:gd name="connsiteX5" fmla="*/ 679133 w 742950"/>
                <a:gd name="connsiteY5" fmla="*/ 276225 h 314325"/>
                <a:gd name="connsiteX6" fmla="*/ 719138 w 742950"/>
                <a:gd name="connsiteY6" fmla="*/ 263843 h 314325"/>
                <a:gd name="connsiteX7" fmla="*/ 745808 w 742950"/>
                <a:gd name="connsiteY7" fmla="*/ 262890 h 314325"/>
                <a:gd name="connsiteX8" fmla="*/ 746760 w 742950"/>
                <a:gd name="connsiteY8" fmla="*/ 289560 h 314325"/>
                <a:gd name="connsiteX9" fmla="*/ 686753 w 742950"/>
                <a:gd name="connsiteY9" fmla="*/ 31527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950" h="314325">
                  <a:moveTo>
                    <a:pt x="686753" y="315278"/>
                  </a:moveTo>
                  <a:cubicBezTo>
                    <a:pt x="677228" y="315278"/>
                    <a:pt x="669608" y="313373"/>
                    <a:pt x="669608" y="313373"/>
                  </a:cubicBezTo>
                  <a:lnTo>
                    <a:pt x="666750" y="312420"/>
                  </a:lnTo>
                  <a:lnTo>
                    <a:pt x="0" y="35243"/>
                  </a:lnTo>
                  <a:lnTo>
                    <a:pt x="14288" y="0"/>
                  </a:lnTo>
                  <a:lnTo>
                    <a:pt x="679133" y="276225"/>
                  </a:lnTo>
                  <a:cubicBezTo>
                    <a:pt x="683895" y="277178"/>
                    <a:pt x="703898" y="279083"/>
                    <a:pt x="719138" y="263843"/>
                  </a:cubicBezTo>
                  <a:cubicBezTo>
                    <a:pt x="726758" y="256223"/>
                    <a:pt x="738188" y="256223"/>
                    <a:pt x="745808" y="262890"/>
                  </a:cubicBezTo>
                  <a:cubicBezTo>
                    <a:pt x="753428" y="270510"/>
                    <a:pt x="753428" y="281940"/>
                    <a:pt x="746760" y="289560"/>
                  </a:cubicBezTo>
                  <a:cubicBezTo>
                    <a:pt x="727710" y="311468"/>
                    <a:pt x="702945" y="315278"/>
                    <a:pt x="686753" y="315278"/>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ABEB2DBD-1E0F-974C-A094-45A191DCF106}"/>
                </a:ext>
              </a:extLst>
            </p:cNvPr>
            <p:cNvSpPr/>
            <p:nvPr/>
          </p:nvSpPr>
          <p:spPr>
            <a:xfrm>
              <a:off x="6767867" y="3999003"/>
              <a:ext cx="571500" cy="428625"/>
            </a:xfrm>
            <a:custGeom>
              <a:avLst/>
              <a:gdLst>
                <a:gd name="connsiteX0" fmla="*/ 557698 w 571500"/>
                <a:gd name="connsiteY0" fmla="*/ 362383 h 428625"/>
                <a:gd name="connsiteX1" fmla="*/ 456733 w 571500"/>
                <a:gd name="connsiteY1" fmla="*/ 320472 h 428625"/>
                <a:gd name="connsiteX2" fmla="*/ 456733 w 571500"/>
                <a:gd name="connsiteY2" fmla="*/ 157595 h 428625"/>
                <a:gd name="connsiteX3" fmla="*/ 415775 w 571500"/>
                <a:gd name="connsiteY3" fmla="*/ 95682 h 428625"/>
                <a:gd name="connsiteX4" fmla="*/ 197653 w 571500"/>
                <a:gd name="connsiteY4" fmla="*/ 5195 h 428625"/>
                <a:gd name="connsiteX5" fmla="*/ 110975 w 571500"/>
                <a:gd name="connsiteY5" fmla="*/ 41390 h 428625"/>
                <a:gd name="connsiteX6" fmla="*/ 109070 w 571500"/>
                <a:gd name="connsiteY6" fmla="*/ 88062 h 428625"/>
                <a:gd name="connsiteX7" fmla="*/ 175745 w 571500"/>
                <a:gd name="connsiteY7" fmla="*/ 253797 h 428625"/>
                <a:gd name="connsiteX8" fmla="*/ 30013 w 571500"/>
                <a:gd name="connsiteY8" fmla="*/ 310947 h 428625"/>
                <a:gd name="connsiteX9" fmla="*/ 3343 w 571500"/>
                <a:gd name="connsiteY9" fmla="*/ 372860 h 428625"/>
                <a:gd name="connsiteX10" fmla="*/ 47158 w 571500"/>
                <a:gd name="connsiteY10" fmla="*/ 402387 h 428625"/>
                <a:gd name="connsiteX11" fmla="*/ 65255 w 571500"/>
                <a:gd name="connsiteY11" fmla="*/ 398578 h 428625"/>
                <a:gd name="connsiteX12" fmla="*/ 255755 w 571500"/>
                <a:gd name="connsiteY12" fmla="*/ 322378 h 428625"/>
                <a:gd name="connsiteX13" fmla="*/ 281473 w 571500"/>
                <a:gd name="connsiteY13" fmla="*/ 296660 h 428625"/>
                <a:gd name="connsiteX14" fmla="*/ 281473 w 571500"/>
                <a:gd name="connsiteY14" fmla="*/ 260465 h 428625"/>
                <a:gd name="connsiteX15" fmla="*/ 243373 w 571500"/>
                <a:gd name="connsiteY15" fmla="*/ 167120 h 428625"/>
                <a:gd name="connsiteX16" fmla="*/ 380533 w 571500"/>
                <a:gd name="connsiteY16" fmla="*/ 225222 h 428625"/>
                <a:gd name="connsiteX17" fmla="*/ 380533 w 571500"/>
                <a:gd name="connsiteY17" fmla="*/ 346190 h 428625"/>
                <a:gd name="connsiteX18" fmla="*/ 403393 w 571500"/>
                <a:gd name="connsiteY18" fmla="*/ 380480 h 428625"/>
                <a:gd name="connsiteX19" fmla="*/ 527218 w 571500"/>
                <a:gd name="connsiteY19" fmla="*/ 432867 h 428625"/>
                <a:gd name="connsiteX20" fmla="*/ 541505 w 571500"/>
                <a:gd name="connsiteY20" fmla="*/ 435725 h 428625"/>
                <a:gd name="connsiteX21" fmla="*/ 576748 w 571500"/>
                <a:gd name="connsiteY21" fmla="*/ 411912 h 428625"/>
                <a:gd name="connsiteX22" fmla="*/ 557698 w 571500"/>
                <a:gd name="connsiteY22" fmla="*/ 36238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1500" h="428625">
                  <a:moveTo>
                    <a:pt x="557698" y="362383"/>
                  </a:moveTo>
                  <a:lnTo>
                    <a:pt x="456733" y="320472"/>
                  </a:lnTo>
                  <a:lnTo>
                    <a:pt x="456733" y="157595"/>
                  </a:lnTo>
                  <a:cubicBezTo>
                    <a:pt x="456733" y="130925"/>
                    <a:pt x="441493" y="106160"/>
                    <a:pt x="415775" y="95682"/>
                  </a:cubicBezTo>
                  <a:lnTo>
                    <a:pt x="197653" y="5195"/>
                  </a:lnTo>
                  <a:cubicBezTo>
                    <a:pt x="163363" y="-9093"/>
                    <a:pt x="124310" y="7100"/>
                    <a:pt x="110975" y="41390"/>
                  </a:cubicBezTo>
                  <a:cubicBezTo>
                    <a:pt x="104308" y="56630"/>
                    <a:pt x="104308" y="73775"/>
                    <a:pt x="109070" y="88062"/>
                  </a:cubicBezTo>
                  <a:lnTo>
                    <a:pt x="175745" y="253797"/>
                  </a:lnTo>
                  <a:lnTo>
                    <a:pt x="30013" y="310947"/>
                  </a:lnTo>
                  <a:cubicBezTo>
                    <a:pt x="5248" y="320472"/>
                    <a:pt x="-6182" y="348095"/>
                    <a:pt x="3343" y="372860"/>
                  </a:cubicBezTo>
                  <a:cubicBezTo>
                    <a:pt x="10963" y="391910"/>
                    <a:pt x="29060" y="402387"/>
                    <a:pt x="47158" y="402387"/>
                  </a:cubicBezTo>
                  <a:cubicBezTo>
                    <a:pt x="52873" y="402387"/>
                    <a:pt x="58588" y="401435"/>
                    <a:pt x="65255" y="398578"/>
                  </a:cubicBezTo>
                  <a:lnTo>
                    <a:pt x="255755" y="322378"/>
                  </a:lnTo>
                  <a:cubicBezTo>
                    <a:pt x="267185" y="317615"/>
                    <a:pt x="276710" y="308090"/>
                    <a:pt x="281473" y="296660"/>
                  </a:cubicBezTo>
                  <a:cubicBezTo>
                    <a:pt x="286235" y="285230"/>
                    <a:pt x="286235" y="271895"/>
                    <a:pt x="281473" y="260465"/>
                  </a:cubicBezTo>
                  <a:lnTo>
                    <a:pt x="243373" y="167120"/>
                  </a:lnTo>
                  <a:lnTo>
                    <a:pt x="380533" y="225222"/>
                  </a:lnTo>
                  <a:cubicBezTo>
                    <a:pt x="380533" y="278562"/>
                    <a:pt x="380533" y="346190"/>
                    <a:pt x="380533" y="346190"/>
                  </a:cubicBezTo>
                  <a:cubicBezTo>
                    <a:pt x="380533" y="360478"/>
                    <a:pt x="389105" y="374765"/>
                    <a:pt x="403393" y="380480"/>
                  </a:cubicBezTo>
                  <a:lnTo>
                    <a:pt x="527218" y="432867"/>
                  </a:lnTo>
                  <a:cubicBezTo>
                    <a:pt x="531980" y="434772"/>
                    <a:pt x="536743" y="435725"/>
                    <a:pt x="541505" y="435725"/>
                  </a:cubicBezTo>
                  <a:cubicBezTo>
                    <a:pt x="556745" y="435725"/>
                    <a:pt x="570080" y="427153"/>
                    <a:pt x="576748" y="411912"/>
                  </a:cubicBezTo>
                  <a:cubicBezTo>
                    <a:pt x="586273" y="392862"/>
                    <a:pt x="577700" y="370955"/>
                    <a:pt x="557698" y="362383"/>
                  </a:cubicBezTo>
                  <a:close/>
                </a:path>
              </a:pathLst>
            </a:custGeom>
            <a:grpFill/>
            <a:ln w="9525" cap="flat">
              <a:noFill/>
              <a:prstDash val="solid"/>
              <a:miter/>
            </a:ln>
          </p:spPr>
          <p:txBody>
            <a:bodyPr rtlCol="0" anchor="ctr"/>
            <a:lstStyle/>
            <a:p>
              <a:endParaRPr lang="it-IT" sz="1013"/>
            </a:p>
          </p:txBody>
        </p:sp>
      </p:grpSp>
      <p:grpSp>
        <p:nvGrpSpPr>
          <p:cNvPr id="623" name="Elemento grafico 520" descr="Golf">
            <a:extLst>
              <a:ext uri="{FF2B5EF4-FFF2-40B4-BE49-F238E27FC236}">
                <a16:creationId xmlns:a16="http://schemas.microsoft.com/office/drawing/2014/main" id="{4DC4856A-31BA-4A44-87B6-CFD955856210}"/>
              </a:ext>
            </a:extLst>
          </p:cNvPr>
          <p:cNvGrpSpPr/>
          <p:nvPr/>
        </p:nvGrpSpPr>
        <p:grpSpPr>
          <a:xfrm>
            <a:off x="3303896" y="2641344"/>
            <a:ext cx="240369" cy="240369"/>
            <a:chOff x="6688800" y="4021800"/>
            <a:chExt cx="914400" cy="914400"/>
          </a:xfrm>
          <a:solidFill>
            <a:schemeClr val="accent3"/>
          </a:solidFill>
        </p:grpSpPr>
        <p:sp>
          <p:nvSpPr>
            <p:cNvPr id="624" name="Figura a mano libera 623">
              <a:extLst>
                <a:ext uri="{FF2B5EF4-FFF2-40B4-BE49-F238E27FC236}">
                  <a16:creationId xmlns:a16="http://schemas.microsoft.com/office/drawing/2014/main" id="{1F2901AE-E06A-A748-80EB-CDDBE9338304}"/>
                </a:ext>
              </a:extLst>
            </p:cNvPr>
            <p:cNvSpPr/>
            <p:nvPr/>
          </p:nvSpPr>
          <p:spPr>
            <a:xfrm>
              <a:off x="6917147" y="4059900"/>
              <a:ext cx="447675" cy="828675"/>
            </a:xfrm>
            <a:custGeom>
              <a:avLst/>
              <a:gdLst>
                <a:gd name="connsiteX0" fmla="*/ 456500 w 447675"/>
                <a:gd name="connsiteY0" fmla="*/ 260033 h 828675"/>
                <a:gd name="connsiteX1" fmla="*/ 445070 w 447675"/>
                <a:gd name="connsiteY1" fmla="*/ 243840 h 828675"/>
                <a:gd name="connsiteX2" fmla="*/ 445070 w 447675"/>
                <a:gd name="connsiteY2" fmla="*/ 243840 h 828675"/>
                <a:gd name="connsiteX3" fmla="*/ 72643 w 447675"/>
                <a:gd name="connsiteY3" fmla="*/ 0 h 828675"/>
                <a:gd name="connsiteX4" fmla="*/ 41210 w 447675"/>
                <a:gd name="connsiteY4" fmla="*/ 47625 h 828675"/>
                <a:gd name="connsiteX5" fmla="*/ 38353 w 447675"/>
                <a:gd name="connsiteY5" fmla="*/ 58103 h 828675"/>
                <a:gd name="connsiteX6" fmla="*/ 41210 w 447675"/>
                <a:gd name="connsiteY6" fmla="*/ 67628 h 828675"/>
                <a:gd name="connsiteX7" fmla="*/ 72643 w 447675"/>
                <a:gd name="connsiteY7" fmla="*/ 67628 h 828675"/>
                <a:gd name="connsiteX8" fmla="*/ 93598 w 447675"/>
                <a:gd name="connsiteY8" fmla="*/ 37148 h 828675"/>
                <a:gd name="connsiteX9" fmla="*/ 407923 w 447675"/>
                <a:gd name="connsiteY9" fmla="*/ 241935 h 828675"/>
                <a:gd name="connsiteX10" fmla="*/ 156463 w 447675"/>
                <a:gd name="connsiteY10" fmla="*/ 286703 h 828675"/>
                <a:gd name="connsiteX11" fmla="*/ 156463 w 447675"/>
                <a:gd name="connsiteY11" fmla="*/ 286703 h 828675"/>
                <a:gd name="connsiteX12" fmla="*/ 155510 w 447675"/>
                <a:gd name="connsiteY12" fmla="*/ 286703 h 828675"/>
                <a:gd name="connsiteX13" fmla="*/ 127888 w 447675"/>
                <a:gd name="connsiteY13" fmla="*/ 333375 h 828675"/>
                <a:gd name="connsiteX14" fmla="*/ 175513 w 447675"/>
                <a:gd name="connsiteY14" fmla="*/ 521970 h 828675"/>
                <a:gd name="connsiteX15" fmla="*/ 6920 w 447675"/>
                <a:gd name="connsiteY15" fmla="*/ 777240 h 828675"/>
                <a:gd name="connsiteX16" fmla="*/ 14540 w 447675"/>
                <a:gd name="connsiteY16" fmla="*/ 829628 h 828675"/>
                <a:gd name="connsiteX17" fmla="*/ 37400 w 447675"/>
                <a:gd name="connsiteY17" fmla="*/ 837248 h 828675"/>
                <a:gd name="connsiteX18" fmla="*/ 68833 w 447675"/>
                <a:gd name="connsiteY18" fmla="*/ 820103 h 828675"/>
                <a:gd name="connsiteX19" fmla="*/ 247903 w 447675"/>
                <a:gd name="connsiteY19" fmla="*/ 549593 h 828675"/>
                <a:gd name="connsiteX20" fmla="*/ 256475 w 447675"/>
                <a:gd name="connsiteY20" fmla="*/ 582930 h 828675"/>
                <a:gd name="connsiteX21" fmla="*/ 227900 w 447675"/>
                <a:gd name="connsiteY21" fmla="*/ 794385 h 828675"/>
                <a:gd name="connsiteX22" fmla="*/ 260285 w 447675"/>
                <a:gd name="connsiteY22" fmla="*/ 837248 h 828675"/>
                <a:gd name="connsiteX23" fmla="*/ 265048 w 447675"/>
                <a:gd name="connsiteY23" fmla="*/ 837248 h 828675"/>
                <a:gd name="connsiteX24" fmla="*/ 303148 w 447675"/>
                <a:gd name="connsiteY24" fmla="*/ 803910 h 828675"/>
                <a:gd name="connsiteX25" fmla="*/ 332675 w 447675"/>
                <a:gd name="connsiteY25" fmla="*/ 584835 h 828675"/>
                <a:gd name="connsiteX26" fmla="*/ 331723 w 447675"/>
                <a:gd name="connsiteY26" fmla="*/ 570548 h 828675"/>
                <a:gd name="connsiteX27" fmla="*/ 269810 w 447675"/>
                <a:gd name="connsiteY27" fmla="*/ 322898 h 828675"/>
                <a:gd name="connsiteX28" fmla="*/ 431735 w 447675"/>
                <a:gd name="connsiteY28" fmla="*/ 294323 h 828675"/>
                <a:gd name="connsiteX29" fmla="*/ 456500 w 447675"/>
                <a:gd name="connsiteY29" fmla="*/ 260033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7675" h="828675">
                  <a:moveTo>
                    <a:pt x="456500" y="260033"/>
                  </a:moveTo>
                  <a:cubicBezTo>
                    <a:pt x="454595" y="253365"/>
                    <a:pt x="450785" y="247650"/>
                    <a:pt x="445070" y="243840"/>
                  </a:cubicBezTo>
                  <a:lnTo>
                    <a:pt x="445070" y="243840"/>
                  </a:lnTo>
                  <a:lnTo>
                    <a:pt x="72643" y="0"/>
                  </a:lnTo>
                  <a:lnTo>
                    <a:pt x="41210" y="47625"/>
                  </a:lnTo>
                  <a:cubicBezTo>
                    <a:pt x="39305" y="50483"/>
                    <a:pt x="38353" y="54293"/>
                    <a:pt x="38353" y="58103"/>
                  </a:cubicBezTo>
                  <a:cubicBezTo>
                    <a:pt x="38353" y="60960"/>
                    <a:pt x="39305" y="64770"/>
                    <a:pt x="41210" y="67628"/>
                  </a:cubicBezTo>
                  <a:cubicBezTo>
                    <a:pt x="52640" y="83820"/>
                    <a:pt x="66928" y="77153"/>
                    <a:pt x="72643" y="67628"/>
                  </a:cubicBezTo>
                  <a:lnTo>
                    <a:pt x="93598" y="37148"/>
                  </a:lnTo>
                  <a:lnTo>
                    <a:pt x="407923" y="241935"/>
                  </a:lnTo>
                  <a:lnTo>
                    <a:pt x="156463" y="286703"/>
                  </a:lnTo>
                  <a:cubicBezTo>
                    <a:pt x="156463" y="286703"/>
                    <a:pt x="156463" y="286703"/>
                    <a:pt x="156463" y="286703"/>
                  </a:cubicBezTo>
                  <a:cubicBezTo>
                    <a:pt x="156463" y="286703"/>
                    <a:pt x="155510" y="286703"/>
                    <a:pt x="155510" y="286703"/>
                  </a:cubicBezTo>
                  <a:cubicBezTo>
                    <a:pt x="135508" y="291465"/>
                    <a:pt x="123125" y="312420"/>
                    <a:pt x="127888" y="333375"/>
                  </a:cubicBezTo>
                  <a:lnTo>
                    <a:pt x="175513" y="521970"/>
                  </a:lnTo>
                  <a:lnTo>
                    <a:pt x="6920" y="777240"/>
                  </a:lnTo>
                  <a:cubicBezTo>
                    <a:pt x="-4510" y="794385"/>
                    <a:pt x="-1652" y="818198"/>
                    <a:pt x="14540" y="829628"/>
                  </a:cubicBezTo>
                  <a:cubicBezTo>
                    <a:pt x="21208" y="834390"/>
                    <a:pt x="29780" y="837248"/>
                    <a:pt x="37400" y="837248"/>
                  </a:cubicBezTo>
                  <a:cubicBezTo>
                    <a:pt x="49783" y="837248"/>
                    <a:pt x="62165" y="831533"/>
                    <a:pt x="68833" y="820103"/>
                  </a:cubicBezTo>
                  <a:lnTo>
                    <a:pt x="247903" y="549593"/>
                  </a:lnTo>
                  <a:lnTo>
                    <a:pt x="256475" y="582930"/>
                  </a:lnTo>
                  <a:lnTo>
                    <a:pt x="227900" y="794385"/>
                  </a:lnTo>
                  <a:cubicBezTo>
                    <a:pt x="225043" y="815340"/>
                    <a:pt x="239330" y="834390"/>
                    <a:pt x="260285" y="837248"/>
                  </a:cubicBezTo>
                  <a:cubicBezTo>
                    <a:pt x="262190" y="837248"/>
                    <a:pt x="264095" y="837248"/>
                    <a:pt x="265048" y="837248"/>
                  </a:cubicBezTo>
                  <a:cubicBezTo>
                    <a:pt x="284098" y="837248"/>
                    <a:pt x="300290" y="822960"/>
                    <a:pt x="303148" y="803910"/>
                  </a:cubicBezTo>
                  <a:lnTo>
                    <a:pt x="332675" y="584835"/>
                  </a:lnTo>
                  <a:cubicBezTo>
                    <a:pt x="333628" y="580073"/>
                    <a:pt x="332675" y="575310"/>
                    <a:pt x="331723" y="570548"/>
                  </a:cubicBezTo>
                  <a:lnTo>
                    <a:pt x="269810" y="322898"/>
                  </a:lnTo>
                  <a:lnTo>
                    <a:pt x="431735" y="294323"/>
                  </a:lnTo>
                  <a:cubicBezTo>
                    <a:pt x="447928" y="292418"/>
                    <a:pt x="460310" y="276225"/>
                    <a:pt x="456500" y="260033"/>
                  </a:cubicBezTo>
                  <a:close/>
                </a:path>
              </a:pathLst>
            </a:custGeom>
            <a:grpFill/>
            <a:ln w="9525" cap="flat">
              <a:noFill/>
              <a:prstDash val="solid"/>
              <a:miter/>
            </a:ln>
          </p:spPr>
          <p:txBody>
            <a:bodyPr rtlCol="0" anchor="ctr"/>
            <a:lstStyle/>
            <a:p>
              <a:endParaRPr lang="it-IT" sz="1013"/>
            </a:p>
          </p:txBody>
        </p:sp>
        <p:sp>
          <p:nvSpPr>
            <p:cNvPr id="625" name="Figura a mano libera 624">
              <a:extLst>
                <a:ext uri="{FF2B5EF4-FFF2-40B4-BE49-F238E27FC236}">
                  <a16:creationId xmlns:a16="http://schemas.microsoft.com/office/drawing/2014/main" id="{AF6226B8-19FF-9649-8260-AAEF8B105BDD}"/>
                </a:ext>
              </a:extLst>
            </p:cNvPr>
            <p:cNvSpPr/>
            <p:nvPr/>
          </p:nvSpPr>
          <p:spPr>
            <a:xfrm>
              <a:off x="6993600" y="418372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626" name="Elemento grafico 522" descr="Pallanuoto">
            <a:extLst>
              <a:ext uri="{FF2B5EF4-FFF2-40B4-BE49-F238E27FC236}">
                <a16:creationId xmlns:a16="http://schemas.microsoft.com/office/drawing/2014/main" id="{D1C047EE-8A11-574F-A6E8-1215A2E840F5}"/>
              </a:ext>
            </a:extLst>
          </p:cNvPr>
          <p:cNvGrpSpPr/>
          <p:nvPr/>
        </p:nvGrpSpPr>
        <p:grpSpPr>
          <a:xfrm>
            <a:off x="3747487" y="2641344"/>
            <a:ext cx="240369" cy="240369"/>
            <a:chOff x="6838800" y="4171800"/>
            <a:chExt cx="914400" cy="914400"/>
          </a:xfrm>
          <a:solidFill>
            <a:schemeClr val="accent3"/>
          </a:solidFill>
        </p:grpSpPr>
        <p:sp>
          <p:nvSpPr>
            <p:cNvPr id="627" name="Figura a mano libera 626">
              <a:extLst>
                <a:ext uri="{FF2B5EF4-FFF2-40B4-BE49-F238E27FC236}">
                  <a16:creationId xmlns:a16="http://schemas.microsoft.com/office/drawing/2014/main" id="{7040C9F0-226A-C94C-B404-2DFE21D304CE}"/>
                </a:ext>
              </a:extLst>
            </p:cNvPr>
            <p:cNvSpPr/>
            <p:nvPr/>
          </p:nvSpPr>
          <p:spPr>
            <a:xfrm>
              <a:off x="6915000" y="4855695"/>
              <a:ext cx="762000" cy="76200"/>
            </a:xfrm>
            <a:custGeom>
              <a:avLst/>
              <a:gdLst>
                <a:gd name="connsiteX0" fmla="*/ 723900 w 762000"/>
                <a:gd name="connsiteY0" fmla="*/ 12382 h 76200"/>
                <a:gd name="connsiteX1" fmla="*/ 666750 w 762000"/>
                <a:gd name="connsiteY1" fmla="*/ 0 h 76200"/>
                <a:gd name="connsiteX2" fmla="*/ 666750 w 762000"/>
                <a:gd name="connsiteY2" fmla="*/ 0 h 76200"/>
                <a:gd name="connsiteX3" fmla="*/ 609600 w 762000"/>
                <a:gd name="connsiteY3" fmla="*/ 12382 h 76200"/>
                <a:gd name="connsiteX4" fmla="*/ 571500 w 762000"/>
                <a:gd name="connsiteY4" fmla="*/ 20955 h 76200"/>
                <a:gd name="connsiteX5" fmla="*/ 571500 w 762000"/>
                <a:gd name="connsiteY5" fmla="*/ 20955 h 76200"/>
                <a:gd name="connsiteX6" fmla="*/ 533400 w 762000"/>
                <a:gd name="connsiteY6" fmla="*/ 12382 h 76200"/>
                <a:gd name="connsiteX7" fmla="*/ 476250 w 762000"/>
                <a:gd name="connsiteY7" fmla="*/ 0 h 76200"/>
                <a:gd name="connsiteX8" fmla="*/ 476250 w 762000"/>
                <a:gd name="connsiteY8" fmla="*/ 0 h 76200"/>
                <a:gd name="connsiteX9" fmla="*/ 419100 w 762000"/>
                <a:gd name="connsiteY9" fmla="*/ 12382 h 76200"/>
                <a:gd name="connsiteX10" fmla="*/ 381000 w 762000"/>
                <a:gd name="connsiteY10" fmla="*/ 20955 h 76200"/>
                <a:gd name="connsiteX11" fmla="*/ 342900 w 762000"/>
                <a:gd name="connsiteY11" fmla="*/ 12382 h 76200"/>
                <a:gd name="connsiteX12" fmla="*/ 285750 w 762000"/>
                <a:gd name="connsiteY12" fmla="*/ 0 h 76200"/>
                <a:gd name="connsiteX13" fmla="*/ 285750 w 762000"/>
                <a:gd name="connsiteY13" fmla="*/ 0 h 76200"/>
                <a:gd name="connsiteX14" fmla="*/ 228600 w 762000"/>
                <a:gd name="connsiteY14" fmla="*/ 12382 h 76200"/>
                <a:gd name="connsiteX15" fmla="*/ 190500 w 762000"/>
                <a:gd name="connsiteY15" fmla="*/ 20955 h 76200"/>
                <a:gd name="connsiteX16" fmla="*/ 152400 w 762000"/>
                <a:gd name="connsiteY16" fmla="*/ 12382 h 76200"/>
                <a:gd name="connsiteX17" fmla="*/ 95250 w 762000"/>
                <a:gd name="connsiteY17" fmla="*/ 0 h 76200"/>
                <a:gd name="connsiteX18" fmla="*/ 95250 w 762000"/>
                <a:gd name="connsiteY18" fmla="*/ 0 h 76200"/>
                <a:gd name="connsiteX19" fmla="*/ 38100 w 762000"/>
                <a:gd name="connsiteY19" fmla="*/ 12382 h 76200"/>
                <a:gd name="connsiteX20" fmla="*/ 0 w 762000"/>
                <a:gd name="connsiteY20" fmla="*/ 20955 h 76200"/>
                <a:gd name="connsiteX21" fmla="*/ 0 w 762000"/>
                <a:gd name="connsiteY21" fmla="*/ 78105 h 76200"/>
                <a:gd name="connsiteX22" fmla="*/ 57150 w 762000"/>
                <a:gd name="connsiteY22" fmla="*/ 65722 h 76200"/>
                <a:gd name="connsiteX23" fmla="*/ 95250 w 762000"/>
                <a:gd name="connsiteY23" fmla="*/ 57150 h 76200"/>
                <a:gd name="connsiteX24" fmla="*/ 133350 w 762000"/>
                <a:gd name="connsiteY24" fmla="*/ 65722 h 76200"/>
                <a:gd name="connsiteX25" fmla="*/ 190500 w 762000"/>
                <a:gd name="connsiteY25" fmla="*/ 78105 h 76200"/>
                <a:gd name="connsiteX26" fmla="*/ 190500 w 762000"/>
                <a:gd name="connsiteY26" fmla="*/ 78105 h 76200"/>
                <a:gd name="connsiteX27" fmla="*/ 247650 w 762000"/>
                <a:gd name="connsiteY27" fmla="*/ 65722 h 76200"/>
                <a:gd name="connsiteX28" fmla="*/ 285750 w 762000"/>
                <a:gd name="connsiteY28" fmla="*/ 57150 h 76200"/>
                <a:gd name="connsiteX29" fmla="*/ 323850 w 762000"/>
                <a:gd name="connsiteY29" fmla="*/ 65722 h 76200"/>
                <a:gd name="connsiteX30" fmla="*/ 381000 w 762000"/>
                <a:gd name="connsiteY30" fmla="*/ 78105 h 76200"/>
                <a:gd name="connsiteX31" fmla="*/ 438150 w 762000"/>
                <a:gd name="connsiteY31" fmla="*/ 65722 h 76200"/>
                <a:gd name="connsiteX32" fmla="*/ 476250 w 762000"/>
                <a:gd name="connsiteY32" fmla="*/ 57150 h 76200"/>
                <a:gd name="connsiteX33" fmla="*/ 514350 w 762000"/>
                <a:gd name="connsiteY33" fmla="*/ 65722 h 76200"/>
                <a:gd name="connsiteX34" fmla="*/ 571500 w 762000"/>
                <a:gd name="connsiteY34" fmla="*/ 78105 h 76200"/>
                <a:gd name="connsiteX35" fmla="*/ 571500 w 762000"/>
                <a:gd name="connsiteY35" fmla="*/ 78105 h 76200"/>
                <a:gd name="connsiteX36" fmla="*/ 628650 w 762000"/>
                <a:gd name="connsiteY36" fmla="*/ 65722 h 76200"/>
                <a:gd name="connsiteX37" fmla="*/ 666750 w 762000"/>
                <a:gd name="connsiteY37" fmla="*/ 57150 h 76200"/>
                <a:gd name="connsiteX38" fmla="*/ 704850 w 762000"/>
                <a:gd name="connsiteY38" fmla="*/ 65722 h 76200"/>
                <a:gd name="connsiteX39" fmla="*/ 762000 w 762000"/>
                <a:gd name="connsiteY39" fmla="*/ 78105 h 76200"/>
                <a:gd name="connsiteX40" fmla="*/ 762000 w 762000"/>
                <a:gd name="connsiteY40" fmla="*/ 20955 h 76200"/>
                <a:gd name="connsiteX41" fmla="*/ 723900 w 762000"/>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382"/>
                  </a:moveTo>
                  <a:cubicBezTo>
                    <a:pt x="705733" y="4906"/>
                    <a:pt x="686383" y="713"/>
                    <a:pt x="666750" y="0"/>
                  </a:cubicBezTo>
                  <a:lnTo>
                    <a:pt x="666750" y="0"/>
                  </a:lnTo>
                  <a:cubicBezTo>
                    <a:pt x="647117" y="713"/>
                    <a:pt x="627767" y="4906"/>
                    <a:pt x="609600" y="12382"/>
                  </a:cubicBezTo>
                  <a:cubicBezTo>
                    <a:pt x="597403" y="17139"/>
                    <a:pt x="584559" y="20029"/>
                    <a:pt x="571500" y="20955"/>
                  </a:cubicBezTo>
                  <a:lnTo>
                    <a:pt x="571500" y="20955"/>
                  </a:lnTo>
                  <a:cubicBezTo>
                    <a:pt x="558441" y="20029"/>
                    <a:pt x="545597" y="17139"/>
                    <a:pt x="533400" y="12382"/>
                  </a:cubicBezTo>
                  <a:cubicBezTo>
                    <a:pt x="515233" y="4906"/>
                    <a:pt x="495883" y="713"/>
                    <a:pt x="476250" y="0"/>
                  </a:cubicBezTo>
                  <a:lnTo>
                    <a:pt x="476250" y="0"/>
                  </a:lnTo>
                  <a:cubicBezTo>
                    <a:pt x="456617" y="713"/>
                    <a:pt x="437267" y="4906"/>
                    <a:pt x="419100" y="12382"/>
                  </a:cubicBezTo>
                  <a:cubicBezTo>
                    <a:pt x="406903" y="17139"/>
                    <a:pt x="394059" y="20029"/>
                    <a:pt x="381000" y="20955"/>
                  </a:cubicBezTo>
                  <a:cubicBezTo>
                    <a:pt x="367941" y="20031"/>
                    <a:pt x="355097" y="17140"/>
                    <a:pt x="342900" y="12382"/>
                  </a:cubicBezTo>
                  <a:cubicBezTo>
                    <a:pt x="324733" y="4906"/>
                    <a:pt x="305383" y="713"/>
                    <a:pt x="285750" y="0"/>
                  </a:cubicBezTo>
                  <a:lnTo>
                    <a:pt x="285750" y="0"/>
                  </a:lnTo>
                  <a:cubicBezTo>
                    <a:pt x="266117" y="713"/>
                    <a:pt x="246767" y="4906"/>
                    <a:pt x="228600" y="12382"/>
                  </a:cubicBezTo>
                  <a:cubicBezTo>
                    <a:pt x="216403" y="17139"/>
                    <a:pt x="203559" y="20029"/>
                    <a:pt x="190500" y="20955"/>
                  </a:cubicBezTo>
                  <a:cubicBezTo>
                    <a:pt x="177441" y="20029"/>
                    <a:pt x="164597" y="17139"/>
                    <a:pt x="152400" y="12382"/>
                  </a:cubicBezTo>
                  <a:cubicBezTo>
                    <a:pt x="134233" y="4906"/>
                    <a:pt x="114883" y="713"/>
                    <a:pt x="95250" y="0"/>
                  </a:cubicBezTo>
                  <a:lnTo>
                    <a:pt x="95250" y="0"/>
                  </a:lnTo>
                  <a:cubicBezTo>
                    <a:pt x="75617" y="713"/>
                    <a:pt x="56267" y="4906"/>
                    <a:pt x="38100" y="12382"/>
                  </a:cubicBezTo>
                  <a:cubicBezTo>
                    <a:pt x="25903" y="17139"/>
                    <a:pt x="13059" y="20029"/>
                    <a:pt x="0" y="20955"/>
                  </a:cubicBezTo>
                  <a:lnTo>
                    <a:pt x="0" y="78105"/>
                  </a:lnTo>
                  <a:cubicBezTo>
                    <a:pt x="19633" y="77392"/>
                    <a:pt x="38983" y="73199"/>
                    <a:pt x="57150" y="65722"/>
                  </a:cubicBezTo>
                  <a:cubicBezTo>
                    <a:pt x="69207" y="60522"/>
                    <a:pt x="82127" y="57615"/>
                    <a:pt x="95250" y="57150"/>
                  </a:cubicBezTo>
                  <a:cubicBezTo>
                    <a:pt x="108309" y="58076"/>
                    <a:pt x="121153" y="60966"/>
                    <a:pt x="133350" y="65722"/>
                  </a:cubicBezTo>
                  <a:cubicBezTo>
                    <a:pt x="151517" y="73199"/>
                    <a:pt x="170867" y="77392"/>
                    <a:pt x="190500" y="78105"/>
                  </a:cubicBezTo>
                  <a:lnTo>
                    <a:pt x="190500" y="78105"/>
                  </a:lnTo>
                  <a:cubicBezTo>
                    <a:pt x="210133" y="77392"/>
                    <a:pt x="229483" y="73199"/>
                    <a:pt x="247650" y="65722"/>
                  </a:cubicBezTo>
                  <a:cubicBezTo>
                    <a:pt x="259707" y="60522"/>
                    <a:pt x="272627" y="57615"/>
                    <a:pt x="285750" y="57150"/>
                  </a:cubicBezTo>
                  <a:cubicBezTo>
                    <a:pt x="298809" y="58076"/>
                    <a:pt x="311653" y="60966"/>
                    <a:pt x="323850" y="65722"/>
                  </a:cubicBezTo>
                  <a:cubicBezTo>
                    <a:pt x="342017" y="73199"/>
                    <a:pt x="361367" y="77392"/>
                    <a:pt x="381000" y="78105"/>
                  </a:cubicBezTo>
                  <a:cubicBezTo>
                    <a:pt x="400633" y="77392"/>
                    <a:pt x="419983" y="73199"/>
                    <a:pt x="438150" y="65722"/>
                  </a:cubicBezTo>
                  <a:cubicBezTo>
                    <a:pt x="450207" y="60522"/>
                    <a:pt x="463127" y="57615"/>
                    <a:pt x="476250" y="57150"/>
                  </a:cubicBezTo>
                  <a:cubicBezTo>
                    <a:pt x="489309" y="58076"/>
                    <a:pt x="502153" y="60966"/>
                    <a:pt x="514350" y="65722"/>
                  </a:cubicBezTo>
                  <a:cubicBezTo>
                    <a:pt x="532517" y="73199"/>
                    <a:pt x="551867" y="77392"/>
                    <a:pt x="571500" y="78105"/>
                  </a:cubicBezTo>
                  <a:lnTo>
                    <a:pt x="571500" y="78105"/>
                  </a:lnTo>
                  <a:cubicBezTo>
                    <a:pt x="591133" y="77392"/>
                    <a:pt x="610483" y="73199"/>
                    <a:pt x="628650" y="65722"/>
                  </a:cubicBezTo>
                  <a:cubicBezTo>
                    <a:pt x="640707" y="60522"/>
                    <a:pt x="653627" y="57615"/>
                    <a:pt x="666750" y="57150"/>
                  </a:cubicBezTo>
                  <a:cubicBezTo>
                    <a:pt x="679809" y="58076"/>
                    <a:pt x="692653" y="60966"/>
                    <a:pt x="704850" y="65722"/>
                  </a:cubicBezTo>
                  <a:cubicBezTo>
                    <a:pt x="723017" y="73199"/>
                    <a:pt x="742367" y="77392"/>
                    <a:pt x="762000" y="78105"/>
                  </a:cubicBezTo>
                  <a:lnTo>
                    <a:pt x="762000" y="20955"/>
                  </a:lnTo>
                  <a:cubicBezTo>
                    <a:pt x="748941" y="20029"/>
                    <a:pt x="736097" y="17139"/>
                    <a:pt x="723900" y="12382"/>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B646D60F-3760-5D43-BB50-9153954BCC38}"/>
                </a:ext>
              </a:extLst>
            </p:cNvPr>
            <p:cNvSpPr/>
            <p:nvPr/>
          </p:nvSpPr>
          <p:spPr>
            <a:xfrm>
              <a:off x="7043592" y="4469343"/>
              <a:ext cx="457200" cy="342900"/>
            </a:xfrm>
            <a:custGeom>
              <a:avLst/>
              <a:gdLst>
                <a:gd name="connsiteX0" fmla="*/ 18569 w 457200"/>
                <a:gd name="connsiteY0" fmla="*/ 197757 h 342900"/>
                <a:gd name="connsiteX1" fmla="*/ 142394 w 457200"/>
                <a:gd name="connsiteY1" fmla="*/ 293007 h 342900"/>
                <a:gd name="connsiteX2" fmla="*/ 148109 w 457200"/>
                <a:gd name="connsiteY2" fmla="*/ 296722 h 342900"/>
                <a:gd name="connsiteX3" fmla="*/ 143251 w 457200"/>
                <a:gd name="connsiteY3" fmla="*/ 330821 h 342900"/>
                <a:gd name="connsiteX4" fmla="*/ 157063 w 457200"/>
                <a:gd name="connsiteY4" fmla="*/ 329583 h 342900"/>
                <a:gd name="connsiteX5" fmla="*/ 214213 w 457200"/>
                <a:gd name="connsiteY5" fmla="*/ 341965 h 342900"/>
                <a:gd name="connsiteX6" fmla="*/ 252313 w 457200"/>
                <a:gd name="connsiteY6" fmla="*/ 350538 h 342900"/>
                <a:gd name="connsiteX7" fmla="*/ 290413 w 457200"/>
                <a:gd name="connsiteY7" fmla="*/ 341965 h 342900"/>
                <a:gd name="connsiteX8" fmla="*/ 347563 w 457200"/>
                <a:gd name="connsiteY8" fmla="*/ 329583 h 342900"/>
                <a:gd name="connsiteX9" fmla="*/ 404713 w 457200"/>
                <a:gd name="connsiteY9" fmla="*/ 341965 h 342900"/>
                <a:gd name="connsiteX10" fmla="*/ 442813 w 457200"/>
                <a:gd name="connsiteY10" fmla="*/ 350538 h 342900"/>
                <a:gd name="connsiteX11" fmla="*/ 464625 w 457200"/>
                <a:gd name="connsiteY11" fmla="*/ 347109 h 342900"/>
                <a:gd name="connsiteX12" fmla="*/ 378043 w 457200"/>
                <a:gd name="connsiteY12" fmla="*/ 251859 h 342900"/>
                <a:gd name="connsiteX13" fmla="*/ 350611 w 457200"/>
                <a:gd name="connsiteY13" fmla="*/ 236905 h 342900"/>
                <a:gd name="connsiteX14" fmla="*/ 190972 w 457200"/>
                <a:gd name="connsiteY14" fmla="*/ 210235 h 342900"/>
                <a:gd name="connsiteX15" fmla="*/ 99151 w 457200"/>
                <a:gd name="connsiteY15" fmla="*/ 139750 h 342900"/>
                <a:gd name="connsiteX16" fmla="*/ 113533 w 457200"/>
                <a:gd name="connsiteY16" fmla="*/ 54025 h 342900"/>
                <a:gd name="connsiteX17" fmla="*/ 72735 w 457200"/>
                <a:gd name="connsiteY17" fmla="*/ 436 h 342900"/>
                <a:gd name="connsiteX18" fmla="*/ 19617 w 457200"/>
                <a:gd name="connsiteY18" fmla="*/ 38404 h 342900"/>
                <a:gd name="connsiteX19" fmla="*/ 567 w 457200"/>
                <a:gd name="connsiteY19" fmla="*/ 152704 h 342900"/>
                <a:gd name="connsiteX20" fmla="*/ 18569 w 457200"/>
                <a:gd name="connsiteY20" fmla="*/ 197757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342900">
                  <a:moveTo>
                    <a:pt x="18569" y="197757"/>
                  </a:moveTo>
                  <a:lnTo>
                    <a:pt x="142394" y="293007"/>
                  </a:lnTo>
                  <a:cubicBezTo>
                    <a:pt x="144180" y="294419"/>
                    <a:pt x="146093" y="295663"/>
                    <a:pt x="148109" y="296722"/>
                  </a:cubicBezTo>
                  <a:lnTo>
                    <a:pt x="143251" y="330821"/>
                  </a:lnTo>
                  <a:cubicBezTo>
                    <a:pt x="147823" y="330250"/>
                    <a:pt x="152776" y="329869"/>
                    <a:pt x="157063" y="329583"/>
                  </a:cubicBezTo>
                  <a:cubicBezTo>
                    <a:pt x="176696" y="330296"/>
                    <a:pt x="196046" y="334489"/>
                    <a:pt x="214213" y="341965"/>
                  </a:cubicBezTo>
                  <a:cubicBezTo>
                    <a:pt x="226409" y="346722"/>
                    <a:pt x="239254" y="349612"/>
                    <a:pt x="252313" y="350538"/>
                  </a:cubicBezTo>
                  <a:cubicBezTo>
                    <a:pt x="265371" y="349613"/>
                    <a:pt x="278216" y="346723"/>
                    <a:pt x="290413" y="341965"/>
                  </a:cubicBezTo>
                  <a:cubicBezTo>
                    <a:pt x="308580" y="334489"/>
                    <a:pt x="327930" y="330296"/>
                    <a:pt x="347563" y="329583"/>
                  </a:cubicBezTo>
                  <a:cubicBezTo>
                    <a:pt x="367196" y="330296"/>
                    <a:pt x="386546" y="334489"/>
                    <a:pt x="404713" y="341965"/>
                  </a:cubicBezTo>
                  <a:cubicBezTo>
                    <a:pt x="416909" y="346722"/>
                    <a:pt x="429754" y="349612"/>
                    <a:pt x="442813" y="350538"/>
                  </a:cubicBezTo>
                  <a:cubicBezTo>
                    <a:pt x="450170" y="350038"/>
                    <a:pt x="457469" y="348890"/>
                    <a:pt x="464625" y="347109"/>
                  </a:cubicBezTo>
                  <a:lnTo>
                    <a:pt x="378043" y="251859"/>
                  </a:lnTo>
                  <a:cubicBezTo>
                    <a:pt x="370841" y="243931"/>
                    <a:pt x="361176" y="238663"/>
                    <a:pt x="350611" y="236905"/>
                  </a:cubicBezTo>
                  <a:lnTo>
                    <a:pt x="190972" y="210235"/>
                  </a:lnTo>
                  <a:lnTo>
                    <a:pt x="99151" y="139750"/>
                  </a:lnTo>
                  <a:lnTo>
                    <a:pt x="113533" y="54025"/>
                  </a:lnTo>
                  <a:cubicBezTo>
                    <a:pt x="117065" y="27960"/>
                    <a:pt x="98799" y="3968"/>
                    <a:pt x="72735" y="436"/>
                  </a:cubicBezTo>
                  <a:cubicBezTo>
                    <a:pt x="47775" y="-2946"/>
                    <a:pt x="24497" y="13692"/>
                    <a:pt x="19617" y="38404"/>
                  </a:cubicBezTo>
                  <a:lnTo>
                    <a:pt x="567" y="152704"/>
                  </a:lnTo>
                  <a:cubicBezTo>
                    <a:pt x="-2105" y="169881"/>
                    <a:pt x="4795" y="187151"/>
                    <a:pt x="18569" y="197757"/>
                  </a:cubicBezTo>
                  <a:close/>
                </a:path>
              </a:pathLst>
            </a:custGeom>
            <a:grpFill/>
            <a:ln w="9525" cap="flat">
              <a:noFill/>
              <a:prstDash val="solid"/>
              <a:miter/>
            </a:ln>
          </p:spPr>
          <p:txBody>
            <a:bodyPr rtlCol="0" anchor="ctr"/>
            <a:lstStyle/>
            <a:p>
              <a:endParaRPr lang="it-IT" sz="1013"/>
            </a:p>
          </p:txBody>
        </p:sp>
        <p:sp>
          <p:nvSpPr>
            <p:cNvPr id="629" name="Figura a mano libera 628">
              <a:extLst>
                <a:ext uri="{FF2B5EF4-FFF2-40B4-BE49-F238E27FC236}">
                  <a16:creationId xmlns:a16="http://schemas.microsoft.com/office/drawing/2014/main" id="{A47ECFBD-845D-E941-83E8-FB330D400358}"/>
                </a:ext>
              </a:extLst>
            </p:cNvPr>
            <p:cNvSpPr/>
            <p:nvPr/>
          </p:nvSpPr>
          <p:spPr>
            <a:xfrm>
              <a:off x="7243613" y="4486125"/>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630" name="Figura a mano libera 629">
              <a:extLst>
                <a:ext uri="{FF2B5EF4-FFF2-40B4-BE49-F238E27FC236}">
                  <a16:creationId xmlns:a16="http://schemas.microsoft.com/office/drawing/2014/main" id="{6145CCA3-80ED-DF4B-816F-082C45B2E25E}"/>
                </a:ext>
              </a:extLst>
            </p:cNvPr>
            <p:cNvSpPr/>
            <p:nvPr/>
          </p:nvSpPr>
          <p:spPr>
            <a:xfrm>
              <a:off x="7072163" y="43051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631" name="Elemento grafico 524" descr="Ciaspolare">
            <a:extLst>
              <a:ext uri="{FF2B5EF4-FFF2-40B4-BE49-F238E27FC236}">
                <a16:creationId xmlns:a16="http://schemas.microsoft.com/office/drawing/2014/main" id="{BA3D60EA-8824-7E47-9770-1822FCB683FA}"/>
              </a:ext>
            </a:extLst>
          </p:cNvPr>
          <p:cNvGrpSpPr/>
          <p:nvPr/>
        </p:nvGrpSpPr>
        <p:grpSpPr>
          <a:xfrm>
            <a:off x="4191078" y="2641344"/>
            <a:ext cx="240369" cy="240369"/>
            <a:chOff x="6988800" y="4321800"/>
            <a:chExt cx="914400" cy="914400"/>
          </a:xfrm>
          <a:solidFill>
            <a:schemeClr val="accent3"/>
          </a:solidFill>
        </p:grpSpPr>
        <p:sp>
          <p:nvSpPr>
            <p:cNvPr id="632" name="Figura a mano libera 631">
              <a:extLst>
                <a:ext uri="{FF2B5EF4-FFF2-40B4-BE49-F238E27FC236}">
                  <a16:creationId xmlns:a16="http://schemas.microsoft.com/office/drawing/2014/main" id="{0ED4E734-1D4F-F447-A28D-442CEF8D444B}"/>
                </a:ext>
              </a:extLst>
            </p:cNvPr>
            <p:cNvSpPr/>
            <p:nvPr/>
          </p:nvSpPr>
          <p:spPr>
            <a:xfrm>
              <a:off x="7426950" y="43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400F5C17-C5E2-A743-837C-8E6F03EA46FD}"/>
                </a:ext>
              </a:extLst>
            </p:cNvPr>
            <p:cNvSpPr/>
            <p:nvPr/>
          </p:nvSpPr>
          <p:spPr>
            <a:xfrm>
              <a:off x="7125008" y="4540287"/>
              <a:ext cx="619125" cy="638175"/>
            </a:xfrm>
            <a:custGeom>
              <a:avLst/>
              <a:gdLst>
                <a:gd name="connsiteX0" fmla="*/ 475297 w 619125"/>
                <a:gd name="connsiteY0" fmla="*/ 410163 h 638175"/>
                <a:gd name="connsiteX1" fmla="*/ 472440 w 619125"/>
                <a:gd name="connsiteY1" fmla="*/ 393970 h 638175"/>
                <a:gd name="connsiteX2" fmla="*/ 465773 w 619125"/>
                <a:gd name="connsiteY2" fmla="*/ 378730 h 638175"/>
                <a:gd name="connsiteX3" fmla="*/ 390525 w 619125"/>
                <a:gd name="connsiteY3" fmla="*/ 273955 h 638175"/>
                <a:gd name="connsiteX4" fmla="*/ 408623 w 619125"/>
                <a:gd name="connsiteY4" fmla="*/ 133938 h 638175"/>
                <a:gd name="connsiteX5" fmla="*/ 458153 w 619125"/>
                <a:gd name="connsiteY5" fmla="*/ 173943 h 638175"/>
                <a:gd name="connsiteX6" fmla="*/ 475297 w 619125"/>
                <a:gd name="connsiteY6" fmla="*/ 181563 h 638175"/>
                <a:gd name="connsiteX7" fmla="*/ 550545 w 619125"/>
                <a:gd name="connsiteY7" fmla="*/ 194898 h 638175"/>
                <a:gd name="connsiteX8" fmla="*/ 475297 w 619125"/>
                <a:gd name="connsiteY8" fmla="*/ 410163 h 638175"/>
                <a:gd name="connsiteX9" fmla="*/ 535305 w 619125"/>
                <a:gd name="connsiteY9" fmla="*/ 591138 h 638175"/>
                <a:gd name="connsiteX10" fmla="*/ 468630 w 619125"/>
                <a:gd name="connsiteY10" fmla="*/ 614950 h 638175"/>
                <a:gd name="connsiteX11" fmla="*/ 393382 w 619125"/>
                <a:gd name="connsiteY11" fmla="*/ 595900 h 638175"/>
                <a:gd name="connsiteX12" fmla="*/ 377190 w 619125"/>
                <a:gd name="connsiteY12" fmla="*/ 591138 h 638175"/>
                <a:gd name="connsiteX13" fmla="*/ 393382 w 619125"/>
                <a:gd name="connsiteY13" fmla="*/ 586375 h 638175"/>
                <a:gd name="connsiteX14" fmla="*/ 428625 w 619125"/>
                <a:gd name="connsiteY14" fmla="*/ 575898 h 638175"/>
                <a:gd name="connsiteX15" fmla="*/ 464820 w 619125"/>
                <a:gd name="connsiteY15" fmla="*/ 601615 h 638175"/>
                <a:gd name="connsiteX16" fmla="*/ 471488 w 619125"/>
                <a:gd name="connsiteY16" fmla="*/ 600663 h 638175"/>
                <a:gd name="connsiteX17" fmla="*/ 501968 w 619125"/>
                <a:gd name="connsiteY17" fmla="*/ 571135 h 638175"/>
                <a:gd name="connsiteX18" fmla="*/ 535305 w 619125"/>
                <a:gd name="connsiteY18" fmla="*/ 591138 h 638175"/>
                <a:gd name="connsiteX19" fmla="*/ 210503 w 619125"/>
                <a:gd name="connsiteY19" fmla="*/ 588280 h 638175"/>
                <a:gd name="connsiteX20" fmla="*/ 210503 w 619125"/>
                <a:gd name="connsiteY20" fmla="*/ 588280 h 638175"/>
                <a:gd name="connsiteX21" fmla="*/ 140970 w 619125"/>
                <a:gd name="connsiteY21" fmla="*/ 577803 h 638175"/>
                <a:gd name="connsiteX22" fmla="*/ 82868 w 619125"/>
                <a:gd name="connsiteY22" fmla="*/ 525415 h 638175"/>
                <a:gd name="connsiteX23" fmla="*/ 71437 w 619125"/>
                <a:gd name="connsiteY23" fmla="*/ 513033 h 638175"/>
                <a:gd name="connsiteX24" fmla="*/ 88583 w 619125"/>
                <a:gd name="connsiteY24" fmla="*/ 515890 h 638175"/>
                <a:gd name="connsiteX25" fmla="*/ 132398 w 619125"/>
                <a:gd name="connsiteY25" fmla="*/ 524463 h 638175"/>
                <a:gd name="connsiteX26" fmla="*/ 149543 w 619125"/>
                <a:gd name="connsiteY26" fmla="*/ 565420 h 638175"/>
                <a:gd name="connsiteX27" fmla="*/ 198120 w 619125"/>
                <a:gd name="connsiteY27" fmla="*/ 558753 h 638175"/>
                <a:gd name="connsiteX28" fmla="*/ 204787 w 619125"/>
                <a:gd name="connsiteY28" fmla="*/ 565420 h 638175"/>
                <a:gd name="connsiteX29" fmla="*/ 210503 w 619125"/>
                <a:gd name="connsiteY29" fmla="*/ 588280 h 638175"/>
                <a:gd name="connsiteX30" fmla="*/ 603885 w 619125"/>
                <a:gd name="connsiteY30" fmla="*/ 128223 h 638175"/>
                <a:gd name="connsiteX31" fmla="*/ 610553 w 619125"/>
                <a:gd name="connsiteY31" fmla="*/ 110125 h 638175"/>
                <a:gd name="connsiteX32" fmla="*/ 601980 w 619125"/>
                <a:gd name="connsiteY32" fmla="*/ 92028 h 638175"/>
                <a:gd name="connsiteX33" fmla="*/ 583883 w 619125"/>
                <a:gd name="connsiteY33" fmla="*/ 100600 h 638175"/>
                <a:gd name="connsiteX34" fmla="*/ 576263 w 619125"/>
                <a:gd name="connsiteY34" fmla="*/ 121555 h 638175"/>
                <a:gd name="connsiteX35" fmla="*/ 499110 w 619125"/>
                <a:gd name="connsiteY35" fmla="*/ 107268 h 638175"/>
                <a:gd name="connsiteX36" fmla="*/ 382905 w 619125"/>
                <a:gd name="connsiteY36" fmla="*/ 12970 h 638175"/>
                <a:gd name="connsiteX37" fmla="*/ 372428 w 619125"/>
                <a:gd name="connsiteY37" fmla="*/ 7255 h 638175"/>
                <a:gd name="connsiteX38" fmla="*/ 349568 w 619125"/>
                <a:gd name="connsiteY38" fmla="*/ 588 h 638175"/>
                <a:gd name="connsiteX39" fmla="*/ 307657 w 619125"/>
                <a:gd name="connsiteY39" fmla="*/ 7255 h 638175"/>
                <a:gd name="connsiteX40" fmla="*/ 166687 w 619125"/>
                <a:gd name="connsiteY40" fmla="*/ 49165 h 638175"/>
                <a:gd name="connsiteX41" fmla="*/ 140018 w 619125"/>
                <a:gd name="connsiteY41" fmla="*/ 77740 h 638175"/>
                <a:gd name="connsiteX42" fmla="*/ 120968 w 619125"/>
                <a:gd name="connsiteY42" fmla="*/ 163465 h 638175"/>
                <a:gd name="connsiteX43" fmla="*/ 149543 w 619125"/>
                <a:gd name="connsiteY43" fmla="*/ 209185 h 638175"/>
                <a:gd name="connsiteX44" fmla="*/ 159068 w 619125"/>
                <a:gd name="connsiteY44" fmla="*/ 210138 h 638175"/>
                <a:gd name="connsiteX45" fmla="*/ 196215 w 619125"/>
                <a:gd name="connsiteY45" fmla="*/ 180610 h 638175"/>
                <a:gd name="connsiteX46" fmla="*/ 210503 w 619125"/>
                <a:gd name="connsiteY46" fmla="*/ 116793 h 638175"/>
                <a:gd name="connsiteX47" fmla="*/ 260032 w 619125"/>
                <a:gd name="connsiteY47" fmla="*/ 101553 h 638175"/>
                <a:gd name="connsiteX48" fmla="*/ 236220 w 619125"/>
                <a:gd name="connsiteY48" fmla="*/ 286338 h 638175"/>
                <a:gd name="connsiteX49" fmla="*/ 236220 w 619125"/>
                <a:gd name="connsiteY49" fmla="*/ 287290 h 638175"/>
                <a:gd name="connsiteX50" fmla="*/ 215265 w 619125"/>
                <a:gd name="connsiteY50" fmla="*/ 389208 h 638175"/>
                <a:gd name="connsiteX51" fmla="*/ 145733 w 619125"/>
                <a:gd name="connsiteY51" fmla="*/ 500650 h 638175"/>
                <a:gd name="connsiteX52" fmla="*/ 93345 w 619125"/>
                <a:gd name="connsiteY52" fmla="*/ 490173 h 638175"/>
                <a:gd name="connsiteX53" fmla="*/ 20955 w 619125"/>
                <a:gd name="connsiteY53" fmla="*/ 471123 h 638175"/>
                <a:gd name="connsiteX54" fmla="*/ 1905 w 619125"/>
                <a:gd name="connsiteY54" fmla="*/ 476838 h 638175"/>
                <a:gd name="connsiteX55" fmla="*/ 0 w 619125"/>
                <a:gd name="connsiteY55" fmla="*/ 483505 h 638175"/>
                <a:gd name="connsiteX56" fmla="*/ 7620 w 619125"/>
                <a:gd name="connsiteY56" fmla="*/ 495888 h 638175"/>
                <a:gd name="connsiteX57" fmla="*/ 62865 w 619125"/>
                <a:gd name="connsiteY57" fmla="*/ 546370 h 638175"/>
                <a:gd name="connsiteX58" fmla="*/ 127635 w 619125"/>
                <a:gd name="connsiteY58" fmla="*/ 603520 h 638175"/>
                <a:gd name="connsiteX59" fmla="*/ 195262 w 619125"/>
                <a:gd name="connsiteY59" fmla="*/ 623523 h 638175"/>
                <a:gd name="connsiteX60" fmla="*/ 236220 w 619125"/>
                <a:gd name="connsiteY60" fmla="*/ 602568 h 638175"/>
                <a:gd name="connsiteX61" fmla="*/ 225743 w 619125"/>
                <a:gd name="connsiteY61" fmla="*/ 549228 h 638175"/>
                <a:gd name="connsiteX62" fmla="*/ 213360 w 619125"/>
                <a:gd name="connsiteY62" fmla="*/ 535893 h 638175"/>
                <a:gd name="connsiteX63" fmla="*/ 282893 w 619125"/>
                <a:gd name="connsiteY63" fmla="*/ 422545 h 638175"/>
                <a:gd name="connsiteX64" fmla="*/ 287655 w 619125"/>
                <a:gd name="connsiteY64" fmla="*/ 410163 h 638175"/>
                <a:gd name="connsiteX65" fmla="*/ 311468 w 619125"/>
                <a:gd name="connsiteY65" fmla="*/ 293958 h 638175"/>
                <a:gd name="connsiteX66" fmla="*/ 398145 w 619125"/>
                <a:gd name="connsiteY66" fmla="*/ 415878 h 638175"/>
                <a:gd name="connsiteX67" fmla="*/ 421005 w 619125"/>
                <a:gd name="connsiteY67" fmla="*/ 547323 h 638175"/>
                <a:gd name="connsiteX68" fmla="*/ 382905 w 619125"/>
                <a:gd name="connsiteY68" fmla="*/ 558753 h 638175"/>
                <a:gd name="connsiteX69" fmla="*/ 309563 w 619125"/>
                <a:gd name="connsiteY69" fmla="*/ 576850 h 638175"/>
                <a:gd name="connsiteX70" fmla="*/ 295275 w 619125"/>
                <a:gd name="connsiteY70" fmla="*/ 591138 h 638175"/>
                <a:gd name="connsiteX71" fmla="*/ 309563 w 619125"/>
                <a:gd name="connsiteY71" fmla="*/ 605425 h 638175"/>
                <a:gd name="connsiteX72" fmla="*/ 382905 w 619125"/>
                <a:gd name="connsiteY72" fmla="*/ 623523 h 638175"/>
                <a:gd name="connsiteX73" fmla="*/ 466725 w 619125"/>
                <a:gd name="connsiteY73" fmla="*/ 643525 h 638175"/>
                <a:gd name="connsiteX74" fmla="*/ 561975 w 619125"/>
                <a:gd name="connsiteY74" fmla="*/ 591138 h 638175"/>
                <a:gd name="connsiteX75" fmla="*/ 497205 w 619125"/>
                <a:gd name="connsiteY75" fmla="*/ 540655 h 638175"/>
                <a:gd name="connsiteX76" fmla="*/ 483870 w 619125"/>
                <a:gd name="connsiteY76" fmla="*/ 467313 h 638175"/>
                <a:gd name="connsiteX77" fmla="*/ 577215 w 619125"/>
                <a:gd name="connsiteY77" fmla="*/ 198708 h 638175"/>
                <a:gd name="connsiteX78" fmla="*/ 579120 w 619125"/>
                <a:gd name="connsiteY78" fmla="*/ 198708 h 638175"/>
                <a:gd name="connsiteX79" fmla="*/ 585788 w 619125"/>
                <a:gd name="connsiteY79" fmla="*/ 199660 h 638175"/>
                <a:gd name="connsiteX80" fmla="*/ 622935 w 619125"/>
                <a:gd name="connsiteY80" fmla="*/ 168228 h 638175"/>
                <a:gd name="connsiteX81" fmla="*/ 603885 w 619125"/>
                <a:gd name="connsiteY81" fmla="*/ 128223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19125" h="638175">
                  <a:moveTo>
                    <a:pt x="475297" y="410163"/>
                  </a:moveTo>
                  <a:lnTo>
                    <a:pt x="472440" y="393970"/>
                  </a:lnTo>
                  <a:cubicBezTo>
                    <a:pt x="471488" y="388255"/>
                    <a:pt x="469582" y="383493"/>
                    <a:pt x="465773" y="378730"/>
                  </a:cubicBezTo>
                  <a:lnTo>
                    <a:pt x="390525" y="273955"/>
                  </a:lnTo>
                  <a:lnTo>
                    <a:pt x="408623" y="133938"/>
                  </a:lnTo>
                  <a:lnTo>
                    <a:pt x="458153" y="173943"/>
                  </a:lnTo>
                  <a:cubicBezTo>
                    <a:pt x="462915" y="177753"/>
                    <a:pt x="468630" y="180610"/>
                    <a:pt x="475297" y="181563"/>
                  </a:cubicBezTo>
                  <a:lnTo>
                    <a:pt x="550545" y="194898"/>
                  </a:lnTo>
                  <a:lnTo>
                    <a:pt x="475297" y="410163"/>
                  </a:lnTo>
                  <a:close/>
                  <a:moveTo>
                    <a:pt x="535305" y="591138"/>
                  </a:moveTo>
                  <a:cubicBezTo>
                    <a:pt x="535305" y="604473"/>
                    <a:pt x="504825" y="614950"/>
                    <a:pt x="468630" y="614950"/>
                  </a:cubicBezTo>
                  <a:cubicBezTo>
                    <a:pt x="450532" y="614950"/>
                    <a:pt x="421957" y="605425"/>
                    <a:pt x="393382" y="595900"/>
                  </a:cubicBezTo>
                  <a:cubicBezTo>
                    <a:pt x="387668" y="593995"/>
                    <a:pt x="382905" y="592090"/>
                    <a:pt x="377190" y="591138"/>
                  </a:cubicBezTo>
                  <a:cubicBezTo>
                    <a:pt x="382905" y="589233"/>
                    <a:pt x="387668" y="587328"/>
                    <a:pt x="393382" y="586375"/>
                  </a:cubicBezTo>
                  <a:cubicBezTo>
                    <a:pt x="404813" y="582565"/>
                    <a:pt x="417195" y="578755"/>
                    <a:pt x="428625" y="575898"/>
                  </a:cubicBezTo>
                  <a:cubicBezTo>
                    <a:pt x="434340" y="591138"/>
                    <a:pt x="448628" y="601615"/>
                    <a:pt x="464820" y="601615"/>
                  </a:cubicBezTo>
                  <a:cubicBezTo>
                    <a:pt x="466725" y="601615"/>
                    <a:pt x="469582" y="601615"/>
                    <a:pt x="471488" y="600663"/>
                  </a:cubicBezTo>
                  <a:cubicBezTo>
                    <a:pt x="487680" y="597805"/>
                    <a:pt x="499110" y="585423"/>
                    <a:pt x="501968" y="571135"/>
                  </a:cubicBezTo>
                  <a:cubicBezTo>
                    <a:pt x="521018" y="574945"/>
                    <a:pt x="535305" y="582565"/>
                    <a:pt x="535305" y="591138"/>
                  </a:cubicBezTo>
                  <a:close/>
                  <a:moveTo>
                    <a:pt x="210503" y="588280"/>
                  </a:moveTo>
                  <a:lnTo>
                    <a:pt x="210503" y="588280"/>
                  </a:lnTo>
                  <a:cubicBezTo>
                    <a:pt x="204787" y="599710"/>
                    <a:pt x="172403" y="594948"/>
                    <a:pt x="140970" y="577803"/>
                  </a:cubicBezTo>
                  <a:cubicBezTo>
                    <a:pt x="125730" y="569230"/>
                    <a:pt x="103823" y="547323"/>
                    <a:pt x="82868" y="525415"/>
                  </a:cubicBezTo>
                  <a:cubicBezTo>
                    <a:pt x="79058" y="521605"/>
                    <a:pt x="75248" y="516843"/>
                    <a:pt x="71437" y="513033"/>
                  </a:cubicBezTo>
                  <a:cubicBezTo>
                    <a:pt x="77152" y="513985"/>
                    <a:pt x="82868" y="514938"/>
                    <a:pt x="88583" y="515890"/>
                  </a:cubicBezTo>
                  <a:cubicBezTo>
                    <a:pt x="103823" y="518748"/>
                    <a:pt x="119062" y="521605"/>
                    <a:pt x="132398" y="524463"/>
                  </a:cubicBezTo>
                  <a:cubicBezTo>
                    <a:pt x="128587" y="539703"/>
                    <a:pt x="135255" y="556848"/>
                    <a:pt x="149543" y="565420"/>
                  </a:cubicBezTo>
                  <a:cubicBezTo>
                    <a:pt x="165735" y="574945"/>
                    <a:pt x="185737" y="572088"/>
                    <a:pt x="198120" y="558753"/>
                  </a:cubicBezTo>
                  <a:cubicBezTo>
                    <a:pt x="200978" y="561610"/>
                    <a:pt x="202882" y="563515"/>
                    <a:pt x="204787" y="565420"/>
                  </a:cubicBezTo>
                  <a:cubicBezTo>
                    <a:pt x="208598" y="573040"/>
                    <a:pt x="214312" y="581613"/>
                    <a:pt x="210503" y="588280"/>
                  </a:cubicBezTo>
                  <a:close/>
                  <a:moveTo>
                    <a:pt x="603885" y="128223"/>
                  </a:moveTo>
                  <a:lnTo>
                    <a:pt x="610553" y="110125"/>
                  </a:lnTo>
                  <a:cubicBezTo>
                    <a:pt x="613410" y="102505"/>
                    <a:pt x="609600" y="94885"/>
                    <a:pt x="601980" y="92028"/>
                  </a:cubicBezTo>
                  <a:cubicBezTo>
                    <a:pt x="594360" y="89170"/>
                    <a:pt x="586740" y="92980"/>
                    <a:pt x="583883" y="100600"/>
                  </a:cubicBezTo>
                  <a:lnTo>
                    <a:pt x="576263" y="121555"/>
                  </a:lnTo>
                  <a:lnTo>
                    <a:pt x="499110" y="107268"/>
                  </a:lnTo>
                  <a:lnTo>
                    <a:pt x="382905" y="12970"/>
                  </a:lnTo>
                  <a:cubicBezTo>
                    <a:pt x="380048" y="10113"/>
                    <a:pt x="376238" y="8208"/>
                    <a:pt x="372428" y="7255"/>
                  </a:cubicBezTo>
                  <a:cubicBezTo>
                    <a:pt x="365760" y="3445"/>
                    <a:pt x="358140" y="1540"/>
                    <a:pt x="349568" y="588"/>
                  </a:cubicBezTo>
                  <a:cubicBezTo>
                    <a:pt x="334328" y="-1317"/>
                    <a:pt x="320040" y="1540"/>
                    <a:pt x="307657" y="7255"/>
                  </a:cubicBezTo>
                  <a:lnTo>
                    <a:pt x="166687" y="49165"/>
                  </a:lnTo>
                  <a:cubicBezTo>
                    <a:pt x="153353" y="52975"/>
                    <a:pt x="143828" y="63453"/>
                    <a:pt x="140018" y="77740"/>
                  </a:cubicBezTo>
                  <a:lnTo>
                    <a:pt x="120968" y="163465"/>
                  </a:lnTo>
                  <a:cubicBezTo>
                    <a:pt x="116205" y="184420"/>
                    <a:pt x="129540" y="204423"/>
                    <a:pt x="149543" y="209185"/>
                  </a:cubicBezTo>
                  <a:cubicBezTo>
                    <a:pt x="153353" y="210138"/>
                    <a:pt x="156210" y="210138"/>
                    <a:pt x="159068" y="210138"/>
                  </a:cubicBezTo>
                  <a:cubicBezTo>
                    <a:pt x="176212" y="210138"/>
                    <a:pt x="192405" y="197755"/>
                    <a:pt x="196215" y="180610"/>
                  </a:cubicBezTo>
                  <a:lnTo>
                    <a:pt x="210503" y="116793"/>
                  </a:lnTo>
                  <a:lnTo>
                    <a:pt x="260032" y="101553"/>
                  </a:lnTo>
                  <a:lnTo>
                    <a:pt x="236220" y="286338"/>
                  </a:lnTo>
                  <a:cubicBezTo>
                    <a:pt x="236220" y="286338"/>
                    <a:pt x="236220" y="286338"/>
                    <a:pt x="236220" y="287290"/>
                  </a:cubicBezTo>
                  <a:lnTo>
                    <a:pt x="215265" y="389208"/>
                  </a:lnTo>
                  <a:lnTo>
                    <a:pt x="145733" y="500650"/>
                  </a:lnTo>
                  <a:cubicBezTo>
                    <a:pt x="130493" y="496840"/>
                    <a:pt x="112395" y="493030"/>
                    <a:pt x="93345" y="490173"/>
                  </a:cubicBezTo>
                  <a:cubicBezTo>
                    <a:pt x="64770" y="484458"/>
                    <a:pt x="35243" y="479695"/>
                    <a:pt x="20955" y="471123"/>
                  </a:cubicBezTo>
                  <a:cubicBezTo>
                    <a:pt x="14288" y="467313"/>
                    <a:pt x="5715" y="470170"/>
                    <a:pt x="1905" y="476838"/>
                  </a:cubicBezTo>
                  <a:cubicBezTo>
                    <a:pt x="952" y="478743"/>
                    <a:pt x="0" y="481600"/>
                    <a:pt x="0" y="483505"/>
                  </a:cubicBezTo>
                  <a:cubicBezTo>
                    <a:pt x="0" y="488268"/>
                    <a:pt x="2858" y="493983"/>
                    <a:pt x="7620" y="495888"/>
                  </a:cubicBezTo>
                  <a:cubicBezTo>
                    <a:pt x="21908" y="503508"/>
                    <a:pt x="42862" y="525415"/>
                    <a:pt x="62865" y="546370"/>
                  </a:cubicBezTo>
                  <a:cubicBezTo>
                    <a:pt x="85725" y="570183"/>
                    <a:pt x="107633" y="593043"/>
                    <a:pt x="127635" y="603520"/>
                  </a:cubicBezTo>
                  <a:cubicBezTo>
                    <a:pt x="148590" y="614950"/>
                    <a:pt x="174307" y="623523"/>
                    <a:pt x="195262" y="623523"/>
                  </a:cubicBezTo>
                  <a:cubicBezTo>
                    <a:pt x="212407" y="623523"/>
                    <a:pt x="227648" y="617808"/>
                    <a:pt x="236220" y="602568"/>
                  </a:cubicBezTo>
                  <a:cubicBezTo>
                    <a:pt x="240982" y="593043"/>
                    <a:pt x="246698" y="573993"/>
                    <a:pt x="225743" y="549228"/>
                  </a:cubicBezTo>
                  <a:cubicBezTo>
                    <a:pt x="221932" y="544465"/>
                    <a:pt x="218123" y="540655"/>
                    <a:pt x="213360" y="535893"/>
                  </a:cubicBezTo>
                  <a:lnTo>
                    <a:pt x="282893" y="422545"/>
                  </a:lnTo>
                  <a:cubicBezTo>
                    <a:pt x="285750" y="418735"/>
                    <a:pt x="286703" y="413973"/>
                    <a:pt x="287655" y="410163"/>
                  </a:cubicBezTo>
                  <a:lnTo>
                    <a:pt x="311468" y="293958"/>
                  </a:lnTo>
                  <a:lnTo>
                    <a:pt x="398145" y="415878"/>
                  </a:lnTo>
                  <a:lnTo>
                    <a:pt x="421005" y="547323"/>
                  </a:lnTo>
                  <a:cubicBezTo>
                    <a:pt x="408623" y="551133"/>
                    <a:pt x="396240" y="554943"/>
                    <a:pt x="382905" y="558753"/>
                  </a:cubicBezTo>
                  <a:cubicBezTo>
                    <a:pt x="355282" y="567325"/>
                    <a:pt x="326707" y="576850"/>
                    <a:pt x="309563" y="576850"/>
                  </a:cubicBezTo>
                  <a:cubicBezTo>
                    <a:pt x="301943" y="576850"/>
                    <a:pt x="295275" y="583518"/>
                    <a:pt x="295275" y="591138"/>
                  </a:cubicBezTo>
                  <a:cubicBezTo>
                    <a:pt x="295275" y="598758"/>
                    <a:pt x="301943" y="605425"/>
                    <a:pt x="309563" y="605425"/>
                  </a:cubicBezTo>
                  <a:cubicBezTo>
                    <a:pt x="325755" y="605425"/>
                    <a:pt x="355282" y="614950"/>
                    <a:pt x="382905" y="623523"/>
                  </a:cubicBezTo>
                  <a:cubicBezTo>
                    <a:pt x="415290" y="634000"/>
                    <a:pt x="444818" y="643525"/>
                    <a:pt x="466725" y="643525"/>
                  </a:cubicBezTo>
                  <a:cubicBezTo>
                    <a:pt x="510540" y="643525"/>
                    <a:pt x="561975" y="630190"/>
                    <a:pt x="561975" y="591138"/>
                  </a:cubicBezTo>
                  <a:cubicBezTo>
                    <a:pt x="561975" y="561610"/>
                    <a:pt x="531495" y="546370"/>
                    <a:pt x="497205" y="540655"/>
                  </a:cubicBezTo>
                  <a:lnTo>
                    <a:pt x="483870" y="467313"/>
                  </a:lnTo>
                  <a:lnTo>
                    <a:pt x="577215" y="198708"/>
                  </a:lnTo>
                  <a:lnTo>
                    <a:pt x="579120" y="198708"/>
                  </a:lnTo>
                  <a:cubicBezTo>
                    <a:pt x="581025" y="198708"/>
                    <a:pt x="583883" y="199660"/>
                    <a:pt x="585788" y="199660"/>
                  </a:cubicBezTo>
                  <a:cubicBezTo>
                    <a:pt x="603885" y="199660"/>
                    <a:pt x="620078" y="186325"/>
                    <a:pt x="622935" y="168228"/>
                  </a:cubicBezTo>
                  <a:cubicBezTo>
                    <a:pt x="628650" y="152035"/>
                    <a:pt x="619125" y="135843"/>
                    <a:pt x="603885" y="128223"/>
                  </a:cubicBezTo>
                  <a:close/>
                </a:path>
              </a:pathLst>
            </a:custGeom>
            <a:grpFill/>
            <a:ln w="9525" cap="flat">
              <a:noFill/>
              <a:prstDash val="solid"/>
              <a:miter/>
            </a:ln>
          </p:spPr>
          <p:txBody>
            <a:bodyPr rtlCol="0" anchor="ctr"/>
            <a:lstStyle/>
            <a:p>
              <a:endParaRPr lang="it-IT" sz="1013"/>
            </a:p>
          </p:txBody>
        </p:sp>
      </p:grpSp>
      <p:grpSp>
        <p:nvGrpSpPr>
          <p:cNvPr id="634" name="Elemento grafico 526" descr="Pattinaggio">
            <a:extLst>
              <a:ext uri="{FF2B5EF4-FFF2-40B4-BE49-F238E27FC236}">
                <a16:creationId xmlns:a16="http://schemas.microsoft.com/office/drawing/2014/main" id="{20742CAE-A8DA-D145-9BCD-9C8BDE317CB1}"/>
              </a:ext>
            </a:extLst>
          </p:cNvPr>
          <p:cNvGrpSpPr/>
          <p:nvPr/>
        </p:nvGrpSpPr>
        <p:grpSpPr>
          <a:xfrm>
            <a:off x="4634669" y="2641344"/>
            <a:ext cx="240369" cy="240369"/>
            <a:chOff x="7138800" y="4471800"/>
            <a:chExt cx="914400" cy="914400"/>
          </a:xfrm>
          <a:solidFill>
            <a:schemeClr val="accent3"/>
          </a:solidFill>
        </p:grpSpPr>
        <p:sp>
          <p:nvSpPr>
            <p:cNvPr id="635" name="Figura a mano libera 634">
              <a:extLst>
                <a:ext uri="{FF2B5EF4-FFF2-40B4-BE49-F238E27FC236}">
                  <a16:creationId xmlns:a16="http://schemas.microsoft.com/office/drawing/2014/main" id="{8DDAE9A8-D79A-CD4C-9868-E0634C447778}"/>
                </a:ext>
              </a:extLst>
            </p:cNvPr>
            <p:cNvSpPr/>
            <p:nvPr/>
          </p:nvSpPr>
          <p:spPr>
            <a:xfrm>
              <a:off x="7824600" y="454800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36" name="Figura a mano libera 635">
              <a:extLst>
                <a:ext uri="{FF2B5EF4-FFF2-40B4-BE49-F238E27FC236}">
                  <a16:creationId xmlns:a16="http://schemas.microsoft.com/office/drawing/2014/main" id="{2F64FA6D-FE77-A743-A27B-C34408503FA7}"/>
                </a:ext>
              </a:extLst>
            </p:cNvPr>
            <p:cNvSpPr/>
            <p:nvPr/>
          </p:nvSpPr>
          <p:spPr>
            <a:xfrm>
              <a:off x="7329300" y="4671825"/>
              <a:ext cx="514350" cy="571500"/>
            </a:xfrm>
            <a:custGeom>
              <a:avLst/>
              <a:gdLst>
                <a:gd name="connsiteX0" fmla="*/ 447675 w 514350"/>
                <a:gd name="connsiteY0" fmla="*/ 0 h 571500"/>
                <a:gd name="connsiteX1" fmla="*/ 447675 w 514350"/>
                <a:gd name="connsiteY1" fmla="*/ 0 h 571500"/>
                <a:gd name="connsiteX2" fmla="*/ 180975 w 514350"/>
                <a:gd name="connsiteY2" fmla="*/ 0 h 571500"/>
                <a:gd name="connsiteX3" fmla="*/ 142875 w 514350"/>
                <a:gd name="connsiteY3" fmla="*/ 38100 h 571500"/>
                <a:gd name="connsiteX4" fmla="*/ 180975 w 514350"/>
                <a:gd name="connsiteY4" fmla="*/ 76200 h 571500"/>
                <a:gd name="connsiteX5" fmla="*/ 340043 w 514350"/>
                <a:gd name="connsiteY5" fmla="*/ 76200 h 571500"/>
                <a:gd name="connsiteX6" fmla="*/ 251460 w 514350"/>
                <a:gd name="connsiteY6" fmla="*/ 164783 h 571500"/>
                <a:gd name="connsiteX7" fmla="*/ 231457 w 514350"/>
                <a:gd name="connsiteY7" fmla="*/ 238125 h 571500"/>
                <a:gd name="connsiteX8" fmla="*/ 11430 w 514350"/>
                <a:gd name="connsiteY8" fmla="*/ 459105 h 571500"/>
                <a:gd name="connsiteX9" fmla="*/ 11430 w 514350"/>
                <a:gd name="connsiteY9" fmla="*/ 513398 h 571500"/>
                <a:gd name="connsiteX10" fmla="*/ 38100 w 514350"/>
                <a:gd name="connsiteY10" fmla="*/ 523875 h 571500"/>
                <a:gd name="connsiteX11" fmla="*/ 64770 w 514350"/>
                <a:gd name="connsiteY11" fmla="*/ 512445 h 571500"/>
                <a:gd name="connsiteX12" fmla="*/ 276225 w 514350"/>
                <a:gd name="connsiteY12" fmla="*/ 301943 h 571500"/>
                <a:gd name="connsiteX13" fmla="*/ 371475 w 514350"/>
                <a:gd name="connsiteY13" fmla="*/ 397193 h 571500"/>
                <a:gd name="connsiteX14" fmla="*/ 371475 w 514350"/>
                <a:gd name="connsiteY14" fmla="*/ 533400 h 571500"/>
                <a:gd name="connsiteX15" fmla="*/ 409575 w 514350"/>
                <a:gd name="connsiteY15" fmla="*/ 571500 h 571500"/>
                <a:gd name="connsiteX16" fmla="*/ 447675 w 514350"/>
                <a:gd name="connsiteY16" fmla="*/ 533400 h 571500"/>
                <a:gd name="connsiteX17" fmla="*/ 447675 w 514350"/>
                <a:gd name="connsiteY17" fmla="*/ 381000 h 571500"/>
                <a:gd name="connsiteX18" fmla="*/ 436245 w 514350"/>
                <a:gd name="connsiteY18" fmla="*/ 354330 h 571500"/>
                <a:gd name="connsiteX19" fmla="*/ 356235 w 514350"/>
                <a:gd name="connsiteY19" fmla="*/ 274320 h 571500"/>
                <a:gd name="connsiteX20" fmla="*/ 358140 w 514350"/>
                <a:gd name="connsiteY20" fmla="*/ 272415 h 571500"/>
                <a:gd name="connsiteX21" fmla="*/ 501015 w 514350"/>
                <a:gd name="connsiteY21" fmla="*/ 129540 h 571500"/>
                <a:gd name="connsiteX22" fmla="*/ 501015 w 514350"/>
                <a:gd name="connsiteY22" fmla="*/ 21907 h 571500"/>
                <a:gd name="connsiteX23" fmla="*/ 447675 w 514350"/>
                <a:gd name="connsiteY23"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571500">
                  <a:moveTo>
                    <a:pt x="447675" y="0"/>
                  </a:moveTo>
                  <a:lnTo>
                    <a:pt x="447675" y="0"/>
                  </a:lnTo>
                  <a:lnTo>
                    <a:pt x="180975" y="0"/>
                  </a:lnTo>
                  <a:cubicBezTo>
                    <a:pt x="160020" y="0"/>
                    <a:pt x="142875" y="17145"/>
                    <a:pt x="142875" y="38100"/>
                  </a:cubicBezTo>
                  <a:cubicBezTo>
                    <a:pt x="142875" y="59055"/>
                    <a:pt x="160020" y="76200"/>
                    <a:pt x="180975" y="76200"/>
                  </a:cubicBezTo>
                  <a:lnTo>
                    <a:pt x="340043" y="76200"/>
                  </a:lnTo>
                  <a:lnTo>
                    <a:pt x="251460" y="164783"/>
                  </a:lnTo>
                  <a:cubicBezTo>
                    <a:pt x="231457" y="184785"/>
                    <a:pt x="224790" y="213360"/>
                    <a:pt x="231457" y="238125"/>
                  </a:cubicBezTo>
                  <a:lnTo>
                    <a:pt x="11430" y="459105"/>
                  </a:lnTo>
                  <a:cubicBezTo>
                    <a:pt x="-3810" y="474345"/>
                    <a:pt x="-3810" y="498158"/>
                    <a:pt x="11430" y="513398"/>
                  </a:cubicBezTo>
                  <a:cubicBezTo>
                    <a:pt x="19050" y="520065"/>
                    <a:pt x="28575" y="523875"/>
                    <a:pt x="38100" y="523875"/>
                  </a:cubicBezTo>
                  <a:cubicBezTo>
                    <a:pt x="47625" y="523875"/>
                    <a:pt x="57150" y="520065"/>
                    <a:pt x="64770" y="512445"/>
                  </a:cubicBezTo>
                  <a:lnTo>
                    <a:pt x="276225" y="301943"/>
                  </a:lnTo>
                  <a:lnTo>
                    <a:pt x="371475" y="397193"/>
                  </a:lnTo>
                  <a:lnTo>
                    <a:pt x="371475" y="533400"/>
                  </a:lnTo>
                  <a:cubicBezTo>
                    <a:pt x="371475" y="554355"/>
                    <a:pt x="388620" y="571500"/>
                    <a:pt x="409575" y="571500"/>
                  </a:cubicBezTo>
                  <a:cubicBezTo>
                    <a:pt x="430530" y="571500"/>
                    <a:pt x="447675" y="554355"/>
                    <a:pt x="447675" y="533400"/>
                  </a:cubicBezTo>
                  <a:lnTo>
                    <a:pt x="447675" y="381000"/>
                  </a:lnTo>
                  <a:cubicBezTo>
                    <a:pt x="447675" y="370523"/>
                    <a:pt x="443865" y="360998"/>
                    <a:pt x="436245" y="354330"/>
                  </a:cubicBezTo>
                  <a:lnTo>
                    <a:pt x="356235" y="274320"/>
                  </a:lnTo>
                  <a:cubicBezTo>
                    <a:pt x="357188" y="273368"/>
                    <a:pt x="357188" y="273368"/>
                    <a:pt x="358140" y="272415"/>
                  </a:cubicBezTo>
                  <a:lnTo>
                    <a:pt x="501015" y="129540"/>
                  </a:lnTo>
                  <a:cubicBezTo>
                    <a:pt x="530542" y="100013"/>
                    <a:pt x="530542" y="51435"/>
                    <a:pt x="501015" y="21907"/>
                  </a:cubicBezTo>
                  <a:cubicBezTo>
                    <a:pt x="486727" y="7620"/>
                    <a:pt x="467677" y="0"/>
                    <a:pt x="447675" y="0"/>
                  </a:cubicBezTo>
                  <a:close/>
                </a:path>
              </a:pathLst>
            </a:custGeom>
            <a:grpFill/>
            <a:ln w="9525" cap="flat">
              <a:noFill/>
              <a:prstDash val="solid"/>
              <a:miter/>
            </a:ln>
          </p:spPr>
          <p:txBody>
            <a:bodyPr rtlCol="0" anchor="ctr"/>
            <a:lstStyle/>
            <a:p>
              <a:endParaRPr lang="it-IT" sz="1013"/>
            </a:p>
          </p:txBody>
        </p:sp>
        <p:sp>
          <p:nvSpPr>
            <p:cNvPr id="637" name="Figura a mano libera 636">
              <a:extLst>
                <a:ext uri="{FF2B5EF4-FFF2-40B4-BE49-F238E27FC236}">
                  <a16:creationId xmlns:a16="http://schemas.microsoft.com/office/drawing/2014/main" id="{709F711B-2DE5-354C-80BE-24E6E080D4CC}"/>
                </a:ext>
              </a:extLst>
            </p:cNvPr>
            <p:cNvSpPr/>
            <p:nvPr/>
          </p:nvSpPr>
          <p:spPr>
            <a:xfrm>
              <a:off x="7643625" y="5271900"/>
              <a:ext cx="190500" cy="38100"/>
            </a:xfrm>
            <a:custGeom>
              <a:avLst/>
              <a:gdLst>
                <a:gd name="connsiteX0" fmla="*/ 0 w 190500"/>
                <a:gd name="connsiteY0" fmla="*/ 0 h 38100"/>
                <a:gd name="connsiteX1" fmla="*/ 0 w 190500"/>
                <a:gd name="connsiteY1" fmla="*/ 38100 h 38100"/>
                <a:gd name="connsiteX2" fmla="*/ 152400 w 190500"/>
                <a:gd name="connsiteY2" fmla="*/ 38100 h 38100"/>
                <a:gd name="connsiteX3" fmla="*/ 190500 w 190500"/>
                <a:gd name="connsiteY3" fmla="*/ 0 h 38100"/>
                <a:gd name="connsiteX4" fmla="*/ 152400 w 190500"/>
                <a:gd name="connsiteY4" fmla="*/ 0 h 38100"/>
                <a:gd name="connsiteX5" fmla="*/ 0 w 19050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100">
                  <a:moveTo>
                    <a:pt x="0" y="0"/>
                  </a:moveTo>
                  <a:lnTo>
                    <a:pt x="0" y="38100"/>
                  </a:lnTo>
                  <a:lnTo>
                    <a:pt x="152400" y="38100"/>
                  </a:lnTo>
                  <a:cubicBezTo>
                    <a:pt x="173355" y="38100"/>
                    <a:pt x="190500" y="20955"/>
                    <a:pt x="190500" y="0"/>
                  </a:cubicBezTo>
                  <a:lnTo>
                    <a:pt x="152400" y="0"/>
                  </a:lnTo>
                  <a:lnTo>
                    <a:pt x="0" y="0"/>
                  </a:ln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78425E2-CB13-6844-86EE-A1755E8B5323}"/>
                </a:ext>
              </a:extLst>
            </p:cNvPr>
            <p:cNvSpPr/>
            <p:nvPr/>
          </p:nvSpPr>
          <p:spPr>
            <a:xfrm>
              <a:off x="7219763" y="5143313"/>
              <a:ext cx="161925" cy="142875"/>
            </a:xfrm>
            <a:custGeom>
              <a:avLst/>
              <a:gdLst>
                <a:gd name="connsiteX0" fmla="*/ 26670 w 161925"/>
                <a:gd name="connsiteY0" fmla="*/ 0 h 142875"/>
                <a:gd name="connsiteX1" fmla="*/ 0 w 161925"/>
                <a:gd name="connsiteY1" fmla="*/ 26670 h 142875"/>
                <a:gd name="connsiteX2" fmla="*/ 107632 w 161925"/>
                <a:gd name="connsiteY2" fmla="*/ 134302 h 142875"/>
                <a:gd name="connsiteX3" fmla="*/ 161925 w 161925"/>
                <a:gd name="connsiteY3" fmla="*/ 134302 h 142875"/>
                <a:gd name="connsiteX4" fmla="*/ 135255 w 161925"/>
                <a:gd name="connsiteY4" fmla="*/ 107633 h 142875"/>
                <a:gd name="connsiteX5" fmla="*/ 26670 w 161925"/>
                <a:gd name="connsiteY5"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142875">
                  <a:moveTo>
                    <a:pt x="26670" y="0"/>
                  </a:moveTo>
                  <a:lnTo>
                    <a:pt x="0" y="26670"/>
                  </a:lnTo>
                  <a:lnTo>
                    <a:pt x="107632" y="134302"/>
                  </a:lnTo>
                  <a:cubicBezTo>
                    <a:pt x="122873" y="149542"/>
                    <a:pt x="146685" y="149542"/>
                    <a:pt x="161925" y="134302"/>
                  </a:cubicBezTo>
                  <a:lnTo>
                    <a:pt x="135255" y="107633"/>
                  </a:lnTo>
                  <a:lnTo>
                    <a:pt x="26670" y="0"/>
                  </a:lnTo>
                  <a:close/>
                </a:path>
              </a:pathLst>
            </a:custGeom>
            <a:grpFill/>
            <a:ln w="9525" cap="flat">
              <a:noFill/>
              <a:prstDash val="solid"/>
              <a:miter/>
            </a:ln>
          </p:spPr>
          <p:txBody>
            <a:bodyPr rtlCol="0" anchor="ctr"/>
            <a:lstStyle/>
            <a:p>
              <a:endParaRPr lang="it-IT" sz="1013"/>
            </a:p>
          </p:txBody>
        </p:sp>
      </p:grpSp>
      <p:grpSp>
        <p:nvGrpSpPr>
          <p:cNvPr id="639" name="Elemento grafico 528" descr="Hockey su ghiaccio">
            <a:extLst>
              <a:ext uri="{FF2B5EF4-FFF2-40B4-BE49-F238E27FC236}">
                <a16:creationId xmlns:a16="http://schemas.microsoft.com/office/drawing/2014/main" id="{56C71021-64A4-9E42-BEA8-2B7D2D91C871}"/>
              </a:ext>
            </a:extLst>
          </p:cNvPr>
          <p:cNvGrpSpPr/>
          <p:nvPr/>
        </p:nvGrpSpPr>
        <p:grpSpPr>
          <a:xfrm>
            <a:off x="5078261" y="2641344"/>
            <a:ext cx="240369" cy="240369"/>
            <a:chOff x="7288800" y="4621800"/>
            <a:chExt cx="914400" cy="914400"/>
          </a:xfrm>
          <a:solidFill>
            <a:schemeClr val="accent3"/>
          </a:solidFill>
        </p:grpSpPr>
        <p:sp>
          <p:nvSpPr>
            <p:cNvPr id="660" name="Figura a mano libera 659">
              <a:extLst>
                <a:ext uri="{FF2B5EF4-FFF2-40B4-BE49-F238E27FC236}">
                  <a16:creationId xmlns:a16="http://schemas.microsoft.com/office/drawing/2014/main" id="{F923D087-50B1-0845-BBA8-861DF60FA671}"/>
                </a:ext>
              </a:extLst>
            </p:cNvPr>
            <p:cNvSpPr/>
            <p:nvPr/>
          </p:nvSpPr>
          <p:spPr>
            <a:xfrm>
              <a:off x="7831725" y="469990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61" name="Figura a mano libera 660">
              <a:extLst>
                <a:ext uri="{FF2B5EF4-FFF2-40B4-BE49-F238E27FC236}">
                  <a16:creationId xmlns:a16="http://schemas.microsoft.com/office/drawing/2014/main" id="{67501BB7-AB3F-A84A-91CF-EC9B560B8474}"/>
                </a:ext>
              </a:extLst>
            </p:cNvPr>
            <p:cNvSpPr/>
            <p:nvPr/>
          </p:nvSpPr>
          <p:spPr>
            <a:xfrm>
              <a:off x="7390327" y="4842780"/>
              <a:ext cx="704850" cy="609600"/>
            </a:xfrm>
            <a:custGeom>
              <a:avLst/>
              <a:gdLst>
                <a:gd name="connsiteX0" fmla="*/ 705240 w 704850"/>
                <a:gd name="connsiteY0" fmla="*/ 392430 h 609600"/>
                <a:gd name="connsiteX1" fmla="*/ 678570 w 704850"/>
                <a:gd name="connsiteY1" fmla="*/ 392430 h 609600"/>
                <a:gd name="connsiteX2" fmla="*/ 625230 w 704850"/>
                <a:gd name="connsiteY2" fmla="*/ 445770 h 609600"/>
                <a:gd name="connsiteX3" fmla="*/ 570938 w 704850"/>
                <a:gd name="connsiteY3" fmla="*/ 445770 h 609600"/>
                <a:gd name="connsiteX4" fmla="*/ 536648 w 704850"/>
                <a:gd name="connsiteY4" fmla="*/ 411480 h 609600"/>
                <a:gd name="connsiteX5" fmla="*/ 536648 w 704850"/>
                <a:gd name="connsiteY5" fmla="*/ 76200 h 609600"/>
                <a:gd name="connsiteX6" fmla="*/ 519503 w 704850"/>
                <a:gd name="connsiteY6" fmla="*/ 49530 h 609600"/>
                <a:gd name="connsiteX7" fmla="*/ 405203 w 704850"/>
                <a:gd name="connsiteY7" fmla="*/ 1905 h 609600"/>
                <a:gd name="connsiteX8" fmla="*/ 393773 w 704850"/>
                <a:gd name="connsiteY8" fmla="*/ 0 h 609600"/>
                <a:gd name="connsiteX9" fmla="*/ 241373 w 704850"/>
                <a:gd name="connsiteY9" fmla="*/ 0 h 609600"/>
                <a:gd name="connsiteX10" fmla="*/ 212798 w 704850"/>
                <a:gd name="connsiteY10" fmla="*/ 28575 h 609600"/>
                <a:gd name="connsiteX11" fmla="*/ 212798 w 704850"/>
                <a:gd name="connsiteY11" fmla="*/ 87630 h 609600"/>
                <a:gd name="connsiteX12" fmla="*/ 178508 w 704850"/>
                <a:gd name="connsiteY12" fmla="*/ 53340 h 609600"/>
                <a:gd name="connsiteX13" fmla="*/ 151838 w 704850"/>
                <a:gd name="connsiteY13" fmla="*/ 53340 h 609600"/>
                <a:gd name="connsiteX14" fmla="*/ 151838 w 704850"/>
                <a:gd name="connsiteY14" fmla="*/ 80010 h 609600"/>
                <a:gd name="connsiteX15" fmla="*/ 212798 w 704850"/>
                <a:gd name="connsiteY15" fmla="*/ 140970 h 609600"/>
                <a:gd name="connsiteX16" fmla="*/ 212798 w 704850"/>
                <a:gd name="connsiteY16" fmla="*/ 180975 h 609600"/>
                <a:gd name="connsiteX17" fmla="*/ 241373 w 704850"/>
                <a:gd name="connsiteY17" fmla="*/ 209550 h 609600"/>
                <a:gd name="connsiteX18" fmla="*/ 266138 w 704850"/>
                <a:gd name="connsiteY18" fmla="*/ 194310 h 609600"/>
                <a:gd name="connsiteX19" fmla="*/ 274710 w 704850"/>
                <a:gd name="connsiteY19" fmla="*/ 202883 h 609600"/>
                <a:gd name="connsiteX20" fmla="*/ 216608 w 704850"/>
                <a:gd name="connsiteY20" fmla="*/ 340995 h 609600"/>
                <a:gd name="connsiteX21" fmla="*/ 54683 w 704850"/>
                <a:gd name="connsiteY21" fmla="*/ 424815 h 609600"/>
                <a:gd name="connsiteX22" fmla="*/ 34680 w 704850"/>
                <a:gd name="connsiteY22" fmla="*/ 459105 h 609600"/>
                <a:gd name="connsiteX23" fmla="*/ 18488 w 704850"/>
                <a:gd name="connsiteY23" fmla="*/ 429578 h 609600"/>
                <a:gd name="connsiteX24" fmla="*/ 5153 w 704850"/>
                <a:gd name="connsiteY24" fmla="*/ 425768 h 609600"/>
                <a:gd name="connsiteX25" fmla="*/ 1343 w 704850"/>
                <a:gd name="connsiteY25" fmla="*/ 439103 h 609600"/>
                <a:gd name="connsiteX26" fmla="*/ 59445 w 704850"/>
                <a:gd name="connsiteY26" fmla="*/ 548640 h 609600"/>
                <a:gd name="connsiteX27" fmla="*/ 67065 w 704850"/>
                <a:gd name="connsiteY27" fmla="*/ 553403 h 609600"/>
                <a:gd name="connsiteX28" fmla="*/ 95640 w 704850"/>
                <a:gd name="connsiteY28" fmla="*/ 555308 h 609600"/>
                <a:gd name="connsiteX29" fmla="*/ 96593 w 704850"/>
                <a:gd name="connsiteY29" fmla="*/ 555308 h 609600"/>
                <a:gd name="connsiteX30" fmla="*/ 106118 w 704850"/>
                <a:gd name="connsiteY30" fmla="*/ 546735 h 609600"/>
                <a:gd name="connsiteX31" fmla="*/ 97545 w 704850"/>
                <a:gd name="connsiteY31" fmla="*/ 536258 h 609600"/>
                <a:gd name="connsiteX32" fmla="*/ 74685 w 704850"/>
                <a:gd name="connsiteY32" fmla="*/ 534353 h 609600"/>
                <a:gd name="connsiteX33" fmla="*/ 50873 w 704850"/>
                <a:gd name="connsiteY33" fmla="*/ 490537 h 609600"/>
                <a:gd name="connsiteX34" fmla="*/ 71828 w 704850"/>
                <a:gd name="connsiteY34" fmla="*/ 497205 h 609600"/>
                <a:gd name="connsiteX35" fmla="*/ 88973 w 704850"/>
                <a:gd name="connsiteY35" fmla="*/ 493395 h 609600"/>
                <a:gd name="connsiteX36" fmla="*/ 263280 w 704850"/>
                <a:gd name="connsiteY36" fmla="*/ 402908 h 609600"/>
                <a:gd name="connsiteX37" fmla="*/ 281378 w 704850"/>
                <a:gd name="connsiteY37" fmla="*/ 383858 h 609600"/>
                <a:gd name="connsiteX38" fmla="*/ 332813 w 704850"/>
                <a:gd name="connsiteY38" fmla="*/ 261938 h 609600"/>
                <a:gd name="connsiteX39" fmla="*/ 362340 w 704850"/>
                <a:gd name="connsiteY39" fmla="*/ 291465 h 609600"/>
                <a:gd name="connsiteX40" fmla="*/ 253755 w 704850"/>
                <a:gd name="connsiteY40" fmla="*/ 553403 h 609600"/>
                <a:gd name="connsiteX41" fmla="*/ 263280 w 704850"/>
                <a:gd name="connsiteY41" fmla="*/ 595312 h 609600"/>
                <a:gd name="connsiteX42" fmla="*/ 231848 w 704850"/>
                <a:gd name="connsiteY42" fmla="*/ 595312 h 609600"/>
                <a:gd name="connsiteX43" fmla="*/ 231848 w 704850"/>
                <a:gd name="connsiteY43" fmla="*/ 595312 h 609600"/>
                <a:gd name="connsiteX44" fmla="*/ 222323 w 704850"/>
                <a:gd name="connsiteY44" fmla="*/ 604837 h 609600"/>
                <a:gd name="connsiteX45" fmla="*/ 231848 w 704850"/>
                <a:gd name="connsiteY45" fmla="*/ 614362 h 609600"/>
                <a:gd name="connsiteX46" fmla="*/ 355673 w 704850"/>
                <a:gd name="connsiteY46" fmla="*/ 614362 h 609600"/>
                <a:gd name="connsiteX47" fmla="*/ 355673 w 704850"/>
                <a:gd name="connsiteY47" fmla="*/ 614362 h 609600"/>
                <a:gd name="connsiteX48" fmla="*/ 363293 w 704850"/>
                <a:gd name="connsiteY48" fmla="*/ 609600 h 609600"/>
                <a:gd name="connsiteX49" fmla="*/ 378533 w 704850"/>
                <a:gd name="connsiteY49" fmla="*/ 585787 h 609600"/>
                <a:gd name="connsiteX50" fmla="*/ 375675 w 704850"/>
                <a:gd name="connsiteY50" fmla="*/ 572453 h 609600"/>
                <a:gd name="connsiteX51" fmla="*/ 362340 w 704850"/>
                <a:gd name="connsiteY51" fmla="*/ 575310 h 609600"/>
                <a:gd name="connsiteX52" fmla="*/ 349958 w 704850"/>
                <a:gd name="connsiteY52" fmla="*/ 595312 h 609600"/>
                <a:gd name="connsiteX53" fmla="*/ 313763 w 704850"/>
                <a:gd name="connsiteY53" fmla="*/ 595312 h 609600"/>
                <a:gd name="connsiteX54" fmla="*/ 323288 w 704850"/>
                <a:gd name="connsiteY54" fmla="*/ 581978 h 609600"/>
                <a:gd name="connsiteX55" fmla="*/ 419490 w 704850"/>
                <a:gd name="connsiteY55" fmla="*/ 348615 h 609600"/>
                <a:gd name="connsiteX56" fmla="*/ 479498 w 704850"/>
                <a:gd name="connsiteY56" fmla="*/ 407670 h 609600"/>
                <a:gd name="connsiteX57" fmla="*/ 479498 w 704850"/>
                <a:gd name="connsiteY57" fmla="*/ 438150 h 609600"/>
                <a:gd name="connsiteX58" fmla="*/ 508073 w 704850"/>
                <a:gd name="connsiteY58" fmla="*/ 466725 h 609600"/>
                <a:gd name="connsiteX59" fmla="*/ 529028 w 704850"/>
                <a:gd name="connsiteY59" fmla="*/ 457200 h 609600"/>
                <a:gd name="connsiteX60" fmla="*/ 544268 w 704850"/>
                <a:gd name="connsiteY60" fmla="*/ 472440 h 609600"/>
                <a:gd name="connsiteX61" fmla="*/ 598560 w 704850"/>
                <a:gd name="connsiteY61" fmla="*/ 494347 h 609600"/>
                <a:gd name="connsiteX62" fmla="*/ 652853 w 704850"/>
                <a:gd name="connsiteY62" fmla="*/ 472440 h 609600"/>
                <a:gd name="connsiteX63" fmla="*/ 706193 w 704850"/>
                <a:gd name="connsiteY63" fmla="*/ 419100 h 609600"/>
                <a:gd name="connsiteX64" fmla="*/ 705240 w 704850"/>
                <a:gd name="connsiteY64" fmla="*/ 392430 h 609600"/>
                <a:gd name="connsiteX65" fmla="*/ 269948 w 704850"/>
                <a:gd name="connsiteY65" fmla="*/ 144780 h 609600"/>
                <a:gd name="connsiteX66" fmla="*/ 269948 w 704850"/>
                <a:gd name="connsiteY66" fmla="*/ 57150 h 609600"/>
                <a:gd name="connsiteX67" fmla="*/ 335670 w 704850"/>
                <a:gd name="connsiteY67" fmla="*/ 57150 h 609600"/>
                <a:gd name="connsiteX68" fmla="*/ 290903 w 704850"/>
                <a:gd name="connsiteY68" fmla="*/ 164783 h 609600"/>
                <a:gd name="connsiteX69" fmla="*/ 269948 w 704850"/>
                <a:gd name="connsiteY69" fmla="*/ 144780 h 609600"/>
                <a:gd name="connsiteX70" fmla="*/ 435683 w 704850"/>
                <a:gd name="connsiteY70" fmla="*/ 311468 h 609600"/>
                <a:gd name="connsiteX71" fmla="*/ 479498 w 704850"/>
                <a:gd name="connsiteY71" fmla="*/ 207645 h 609600"/>
                <a:gd name="connsiteX72" fmla="*/ 479498 w 704850"/>
                <a:gd name="connsiteY72" fmla="*/ 354330 h 609600"/>
                <a:gd name="connsiteX73" fmla="*/ 435683 w 704850"/>
                <a:gd name="connsiteY73" fmla="*/ 31146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704850" h="609600">
                  <a:moveTo>
                    <a:pt x="705240" y="392430"/>
                  </a:moveTo>
                  <a:cubicBezTo>
                    <a:pt x="697620" y="384810"/>
                    <a:pt x="686190" y="384810"/>
                    <a:pt x="678570" y="392430"/>
                  </a:cubicBezTo>
                  <a:lnTo>
                    <a:pt x="625230" y="445770"/>
                  </a:lnTo>
                  <a:cubicBezTo>
                    <a:pt x="609990" y="461010"/>
                    <a:pt x="586178" y="461010"/>
                    <a:pt x="570938" y="445770"/>
                  </a:cubicBezTo>
                  <a:lnTo>
                    <a:pt x="536648" y="411480"/>
                  </a:lnTo>
                  <a:lnTo>
                    <a:pt x="536648" y="76200"/>
                  </a:lnTo>
                  <a:cubicBezTo>
                    <a:pt x="536648" y="64770"/>
                    <a:pt x="529980" y="54292"/>
                    <a:pt x="519503" y="49530"/>
                  </a:cubicBezTo>
                  <a:lnTo>
                    <a:pt x="405203" y="1905"/>
                  </a:lnTo>
                  <a:cubicBezTo>
                    <a:pt x="401393" y="0"/>
                    <a:pt x="397583" y="0"/>
                    <a:pt x="393773" y="0"/>
                  </a:cubicBezTo>
                  <a:lnTo>
                    <a:pt x="241373" y="0"/>
                  </a:lnTo>
                  <a:cubicBezTo>
                    <a:pt x="225180" y="0"/>
                    <a:pt x="212798" y="12382"/>
                    <a:pt x="212798" y="28575"/>
                  </a:cubicBezTo>
                  <a:lnTo>
                    <a:pt x="212798" y="87630"/>
                  </a:lnTo>
                  <a:lnTo>
                    <a:pt x="178508" y="53340"/>
                  </a:lnTo>
                  <a:cubicBezTo>
                    <a:pt x="170888" y="45720"/>
                    <a:pt x="159458" y="45720"/>
                    <a:pt x="151838" y="53340"/>
                  </a:cubicBezTo>
                  <a:cubicBezTo>
                    <a:pt x="144218" y="60960"/>
                    <a:pt x="144218" y="72390"/>
                    <a:pt x="151838" y="80010"/>
                  </a:cubicBezTo>
                  <a:lnTo>
                    <a:pt x="212798" y="140970"/>
                  </a:lnTo>
                  <a:lnTo>
                    <a:pt x="212798" y="180975"/>
                  </a:lnTo>
                  <a:cubicBezTo>
                    <a:pt x="212798" y="197168"/>
                    <a:pt x="225180" y="209550"/>
                    <a:pt x="241373" y="209550"/>
                  </a:cubicBezTo>
                  <a:cubicBezTo>
                    <a:pt x="251850" y="209550"/>
                    <a:pt x="261375" y="203835"/>
                    <a:pt x="266138" y="194310"/>
                  </a:cubicBezTo>
                  <a:lnTo>
                    <a:pt x="274710" y="202883"/>
                  </a:lnTo>
                  <a:lnTo>
                    <a:pt x="216608" y="340995"/>
                  </a:lnTo>
                  <a:lnTo>
                    <a:pt x="54683" y="424815"/>
                  </a:lnTo>
                  <a:cubicBezTo>
                    <a:pt x="41348" y="431483"/>
                    <a:pt x="34680" y="444818"/>
                    <a:pt x="34680" y="459105"/>
                  </a:cubicBezTo>
                  <a:lnTo>
                    <a:pt x="18488" y="429578"/>
                  </a:lnTo>
                  <a:cubicBezTo>
                    <a:pt x="15630" y="424815"/>
                    <a:pt x="9915" y="422910"/>
                    <a:pt x="5153" y="425768"/>
                  </a:cubicBezTo>
                  <a:cubicBezTo>
                    <a:pt x="390" y="428625"/>
                    <a:pt x="-1515" y="434340"/>
                    <a:pt x="1343" y="439103"/>
                  </a:cubicBezTo>
                  <a:lnTo>
                    <a:pt x="59445" y="548640"/>
                  </a:lnTo>
                  <a:cubicBezTo>
                    <a:pt x="61350" y="551498"/>
                    <a:pt x="64208" y="553403"/>
                    <a:pt x="67065" y="553403"/>
                  </a:cubicBezTo>
                  <a:lnTo>
                    <a:pt x="95640" y="555308"/>
                  </a:lnTo>
                  <a:cubicBezTo>
                    <a:pt x="95640" y="555308"/>
                    <a:pt x="95640" y="555308"/>
                    <a:pt x="96593" y="555308"/>
                  </a:cubicBezTo>
                  <a:cubicBezTo>
                    <a:pt x="101355" y="555308"/>
                    <a:pt x="106118" y="551498"/>
                    <a:pt x="106118" y="546735"/>
                  </a:cubicBezTo>
                  <a:cubicBezTo>
                    <a:pt x="106118" y="541020"/>
                    <a:pt x="102308" y="537210"/>
                    <a:pt x="97545" y="536258"/>
                  </a:cubicBezTo>
                  <a:lnTo>
                    <a:pt x="74685" y="534353"/>
                  </a:lnTo>
                  <a:lnTo>
                    <a:pt x="50873" y="490537"/>
                  </a:lnTo>
                  <a:cubicBezTo>
                    <a:pt x="57540" y="494347"/>
                    <a:pt x="64208" y="497205"/>
                    <a:pt x="71828" y="497205"/>
                  </a:cubicBezTo>
                  <a:cubicBezTo>
                    <a:pt x="77543" y="497205"/>
                    <a:pt x="83258" y="496253"/>
                    <a:pt x="88973" y="493395"/>
                  </a:cubicBezTo>
                  <a:lnTo>
                    <a:pt x="263280" y="402908"/>
                  </a:lnTo>
                  <a:cubicBezTo>
                    <a:pt x="270900" y="399097"/>
                    <a:pt x="277568" y="392430"/>
                    <a:pt x="281378" y="383858"/>
                  </a:cubicBezTo>
                  <a:lnTo>
                    <a:pt x="332813" y="261938"/>
                  </a:lnTo>
                  <a:lnTo>
                    <a:pt x="362340" y="291465"/>
                  </a:lnTo>
                  <a:lnTo>
                    <a:pt x="253755" y="553403"/>
                  </a:lnTo>
                  <a:cubicBezTo>
                    <a:pt x="247088" y="568643"/>
                    <a:pt x="251850" y="584835"/>
                    <a:pt x="263280" y="595312"/>
                  </a:cubicBezTo>
                  <a:lnTo>
                    <a:pt x="231848" y="595312"/>
                  </a:lnTo>
                  <a:cubicBezTo>
                    <a:pt x="231848" y="595312"/>
                    <a:pt x="231848" y="595312"/>
                    <a:pt x="231848" y="595312"/>
                  </a:cubicBezTo>
                  <a:cubicBezTo>
                    <a:pt x="226133" y="595312"/>
                    <a:pt x="222323" y="599123"/>
                    <a:pt x="222323" y="604837"/>
                  </a:cubicBezTo>
                  <a:cubicBezTo>
                    <a:pt x="222323" y="610553"/>
                    <a:pt x="226133" y="614362"/>
                    <a:pt x="231848" y="614362"/>
                  </a:cubicBezTo>
                  <a:lnTo>
                    <a:pt x="355673" y="614362"/>
                  </a:lnTo>
                  <a:cubicBezTo>
                    <a:pt x="355673" y="614362"/>
                    <a:pt x="355673" y="614362"/>
                    <a:pt x="355673" y="614362"/>
                  </a:cubicBezTo>
                  <a:cubicBezTo>
                    <a:pt x="358530" y="614362"/>
                    <a:pt x="362340" y="612458"/>
                    <a:pt x="363293" y="609600"/>
                  </a:cubicBezTo>
                  <a:lnTo>
                    <a:pt x="378533" y="585787"/>
                  </a:lnTo>
                  <a:cubicBezTo>
                    <a:pt x="381390" y="581025"/>
                    <a:pt x="379485" y="575310"/>
                    <a:pt x="375675" y="572453"/>
                  </a:cubicBezTo>
                  <a:cubicBezTo>
                    <a:pt x="370913" y="569595"/>
                    <a:pt x="365198" y="571500"/>
                    <a:pt x="362340" y="575310"/>
                  </a:cubicBezTo>
                  <a:lnTo>
                    <a:pt x="349958" y="595312"/>
                  </a:lnTo>
                  <a:lnTo>
                    <a:pt x="313763" y="595312"/>
                  </a:lnTo>
                  <a:cubicBezTo>
                    <a:pt x="317573" y="591503"/>
                    <a:pt x="320430" y="587693"/>
                    <a:pt x="323288" y="581978"/>
                  </a:cubicBezTo>
                  <a:lnTo>
                    <a:pt x="419490" y="348615"/>
                  </a:lnTo>
                  <a:lnTo>
                    <a:pt x="479498" y="407670"/>
                  </a:lnTo>
                  <a:lnTo>
                    <a:pt x="479498" y="438150"/>
                  </a:lnTo>
                  <a:cubicBezTo>
                    <a:pt x="479498" y="454343"/>
                    <a:pt x="491880" y="466725"/>
                    <a:pt x="508073" y="466725"/>
                  </a:cubicBezTo>
                  <a:cubicBezTo>
                    <a:pt x="516645" y="466725"/>
                    <a:pt x="524265" y="462915"/>
                    <a:pt x="529028" y="457200"/>
                  </a:cubicBezTo>
                  <a:lnTo>
                    <a:pt x="544268" y="472440"/>
                  </a:lnTo>
                  <a:cubicBezTo>
                    <a:pt x="559508" y="487680"/>
                    <a:pt x="578558" y="494347"/>
                    <a:pt x="598560" y="494347"/>
                  </a:cubicBezTo>
                  <a:cubicBezTo>
                    <a:pt x="617610" y="494347"/>
                    <a:pt x="637613" y="486728"/>
                    <a:pt x="652853" y="472440"/>
                  </a:cubicBezTo>
                  <a:lnTo>
                    <a:pt x="706193" y="419100"/>
                  </a:lnTo>
                  <a:cubicBezTo>
                    <a:pt x="712860" y="412433"/>
                    <a:pt x="712860" y="400050"/>
                    <a:pt x="705240" y="392430"/>
                  </a:cubicBezTo>
                  <a:close/>
                  <a:moveTo>
                    <a:pt x="269948" y="144780"/>
                  </a:moveTo>
                  <a:lnTo>
                    <a:pt x="269948" y="57150"/>
                  </a:lnTo>
                  <a:lnTo>
                    <a:pt x="335670" y="57150"/>
                  </a:lnTo>
                  <a:lnTo>
                    <a:pt x="290903" y="164783"/>
                  </a:lnTo>
                  <a:lnTo>
                    <a:pt x="269948" y="144780"/>
                  </a:lnTo>
                  <a:close/>
                  <a:moveTo>
                    <a:pt x="435683" y="311468"/>
                  </a:moveTo>
                  <a:lnTo>
                    <a:pt x="479498" y="207645"/>
                  </a:lnTo>
                  <a:lnTo>
                    <a:pt x="479498" y="354330"/>
                  </a:lnTo>
                  <a:lnTo>
                    <a:pt x="435683" y="311468"/>
                  </a:lnTo>
                  <a:close/>
                </a:path>
              </a:pathLst>
            </a:custGeom>
            <a:grpFill/>
            <a:ln w="9525" cap="flat">
              <a:noFill/>
              <a:prstDash val="solid"/>
              <a:miter/>
            </a:ln>
          </p:spPr>
          <p:txBody>
            <a:bodyPr rtlCol="0" anchor="ctr"/>
            <a:lstStyle/>
            <a:p>
              <a:endParaRPr lang="it-IT" sz="1013"/>
            </a:p>
          </p:txBody>
        </p:sp>
      </p:grpSp>
      <p:grpSp>
        <p:nvGrpSpPr>
          <p:cNvPr id="662" name="Elemento grafico 530" descr="Tuffi">
            <a:extLst>
              <a:ext uri="{FF2B5EF4-FFF2-40B4-BE49-F238E27FC236}">
                <a16:creationId xmlns:a16="http://schemas.microsoft.com/office/drawing/2014/main" id="{C065C36A-E6CB-4B4F-ADB5-93E390C89EAA}"/>
              </a:ext>
            </a:extLst>
          </p:cNvPr>
          <p:cNvGrpSpPr/>
          <p:nvPr/>
        </p:nvGrpSpPr>
        <p:grpSpPr>
          <a:xfrm>
            <a:off x="5521852" y="2641344"/>
            <a:ext cx="240369" cy="240369"/>
            <a:chOff x="7438800" y="4771800"/>
            <a:chExt cx="914400" cy="914400"/>
          </a:xfrm>
          <a:solidFill>
            <a:schemeClr val="accent3"/>
          </a:solidFill>
        </p:grpSpPr>
        <p:sp>
          <p:nvSpPr>
            <p:cNvPr id="663" name="Figura a mano libera 662">
              <a:extLst>
                <a:ext uri="{FF2B5EF4-FFF2-40B4-BE49-F238E27FC236}">
                  <a16:creationId xmlns:a16="http://schemas.microsoft.com/office/drawing/2014/main" id="{361734A6-9E93-8046-9AA6-6958E618DBCD}"/>
                </a:ext>
              </a:extLst>
            </p:cNvPr>
            <p:cNvSpPr/>
            <p:nvPr/>
          </p:nvSpPr>
          <p:spPr>
            <a:xfrm>
              <a:off x="7515000" y="5455695"/>
              <a:ext cx="762000" cy="76200"/>
            </a:xfrm>
            <a:custGeom>
              <a:avLst/>
              <a:gdLst>
                <a:gd name="connsiteX0" fmla="*/ 723900 w 762000"/>
                <a:gd name="connsiteY0" fmla="*/ 12382 h 76200"/>
                <a:gd name="connsiteX1" fmla="*/ 666750 w 762000"/>
                <a:gd name="connsiteY1" fmla="*/ 0 h 76200"/>
                <a:gd name="connsiteX2" fmla="*/ 609600 w 762000"/>
                <a:gd name="connsiteY2" fmla="*/ 12382 h 76200"/>
                <a:gd name="connsiteX3" fmla="*/ 571500 w 762000"/>
                <a:gd name="connsiteY3" fmla="*/ 20955 h 76200"/>
                <a:gd name="connsiteX4" fmla="*/ 571500 w 762000"/>
                <a:gd name="connsiteY4" fmla="*/ 20955 h 76200"/>
                <a:gd name="connsiteX5" fmla="*/ 533400 w 762000"/>
                <a:gd name="connsiteY5" fmla="*/ 12382 h 76200"/>
                <a:gd name="connsiteX6" fmla="*/ 476250 w 762000"/>
                <a:gd name="connsiteY6" fmla="*/ 0 h 76200"/>
                <a:gd name="connsiteX7" fmla="*/ 419100 w 762000"/>
                <a:gd name="connsiteY7" fmla="*/ 12382 h 76200"/>
                <a:gd name="connsiteX8" fmla="*/ 381000 w 762000"/>
                <a:gd name="connsiteY8" fmla="*/ 20955 h 76200"/>
                <a:gd name="connsiteX9" fmla="*/ 342900 w 762000"/>
                <a:gd name="connsiteY9" fmla="*/ 12382 h 76200"/>
                <a:gd name="connsiteX10" fmla="*/ 285750 w 762000"/>
                <a:gd name="connsiteY10" fmla="*/ 0 h 76200"/>
                <a:gd name="connsiteX11" fmla="*/ 228600 w 762000"/>
                <a:gd name="connsiteY11" fmla="*/ 12382 h 76200"/>
                <a:gd name="connsiteX12" fmla="*/ 190500 w 762000"/>
                <a:gd name="connsiteY12" fmla="*/ 20955 h 76200"/>
                <a:gd name="connsiteX13" fmla="*/ 152400 w 762000"/>
                <a:gd name="connsiteY13" fmla="*/ 12382 h 76200"/>
                <a:gd name="connsiteX14" fmla="*/ 95250 w 762000"/>
                <a:gd name="connsiteY14" fmla="*/ 0 h 76200"/>
                <a:gd name="connsiteX15" fmla="*/ 38100 w 762000"/>
                <a:gd name="connsiteY15" fmla="*/ 12382 h 76200"/>
                <a:gd name="connsiteX16" fmla="*/ 0 w 762000"/>
                <a:gd name="connsiteY16" fmla="*/ 20955 h 76200"/>
                <a:gd name="connsiteX17" fmla="*/ 0 w 762000"/>
                <a:gd name="connsiteY17" fmla="*/ 78105 h 76200"/>
                <a:gd name="connsiteX18" fmla="*/ 57150 w 762000"/>
                <a:gd name="connsiteY18" fmla="*/ 65722 h 76200"/>
                <a:gd name="connsiteX19" fmla="*/ 95250 w 762000"/>
                <a:gd name="connsiteY19" fmla="*/ 57150 h 76200"/>
                <a:gd name="connsiteX20" fmla="*/ 133350 w 762000"/>
                <a:gd name="connsiteY20" fmla="*/ 65722 h 76200"/>
                <a:gd name="connsiteX21" fmla="*/ 190500 w 762000"/>
                <a:gd name="connsiteY21" fmla="*/ 78105 h 76200"/>
                <a:gd name="connsiteX22" fmla="*/ 247650 w 762000"/>
                <a:gd name="connsiteY22" fmla="*/ 65722 h 76200"/>
                <a:gd name="connsiteX23" fmla="*/ 285750 w 762000"/>
                <a:gd name="connsiteY23" fmla="*/ 57150 h 76200"/>
                <a:gd name="connsiteX24" fmla="*/ 323850 w 762000"/>
                <a:gd name="connsiteY24" fmla="*/ 65722 h 76200"/>
                <a:gd name="connsiteX25" fmla="*/ 381000 w 762000"/>
                <a:gd name="connsiteY25" fmla="*/ 78105 h 76200"/>
                <a:gd name="connsiteX26" fmla="*/ 438150 w 762000"/>
                <a:gd name="connsiteY26" fmla="*/ 65722 h 76200"/>
                <a:gd name="connsiteX27" fmla="*/ 476250 w 762000"/>
                <a:gd name="connsiteY27" fmla="*/ 57150 h 76200"/>
                <a:gd name="connsiteX28" fmla="*/ 476250 w 762000"/>
                <a:gd name="connsiteY28" fmla="*/ 57150 h 76200"/>
                <a:gd name="connsiteX29" fmla="*/ 514350 w 762000"/>
                <a:gd name="connsiteY29" fmla="*/ 65722 h 76200"/>
                <a:gd name="connsiteX30" fmla="*/ 571500 w 762000"/>
                <a:gd name="connsiteY30" fmla="*/ 78105 h 76200"/>
                <a:gd name="connsiteX31" fmla="*/ 628650 w 762000"/>
                <a:gd name="connsiteY31" fmla="*/ 65722 h 76200"/>
                <a:gd name="connsiteX32" fmla="*/ 666750 w 762000"/>
                <a:gd name="connsiteY32" fmla="*/ 57150 h 76200"/>
                <a:gd name="connsiteX33" fmla="*/ 704850 w 762000"/>
                <a:gd name="connsiteY33" fmla="*/ 65722 h 76200"/>
                <a:gd name="connsiteX34" fmla="*/ 762000 w 762000"/>
                <a:gd name="connsiteY34" fmla="*/ 78105 h 76200"/>
                <a:gd name="connsiteX35" fmla="*/ 762000 w 762000"/>
                <a:gd name="connsiteY35" fmla="*/ 20955 h 76200"/>
                <a:gd name="connsiteX36" fmla="*/ 723900 w 762000"/>
                <a:gd name="connsiteY36"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62000" h="76200">
                  <a:moveTo>
                    <a:pt x="723900" y="12382"/>
                  </a:moveTo>
                  <a:cubicBezTo>
                    <a:pt x="705803" y="4763"/>
                    <a:pt x="686753" y="952"/>
                    <a:pt x="666750" y="0"/>
                  </a:cubicBezTo>
                  <a:cubicBezTo>
                    <a:pt x="646748" y="952"/>
                    <a:pt x="627698" y="4763"/>
                    <a:pt x="609600" y="12382"/>
                  </a:cubicBezTo>
                  <a:cubicBezTo>
                    <a:pt x="597218" y="17145"/>
                    <a:pt x="584835" y="20002"/>
                    <a:pt x="571500" y="20955"/>
                  </a:cubicBezTo>
                  <a:lnTo>
                    <a:pt x="571500" y="20955"/>
                  </a:lnTo>
                  <a:cubicBezTo>
                    <a:pt x="558165" y="20002"/>
                    <a:pt x="545783" y="17145"/>
                    <a:pt x="533400" y="12382"/>
                  </a:cubicBezTo>
                  <a:cubicBezTo>
                    <a:pt x="515303" y="4763"/>
                    <a:pt x="496253" y="952"/>
                    <a:pt x="476250" y="0"/>
                  </a:cubicBezTo>
                  <a:cubicBezTo>
                    <a:pt x="456248" y="952"/>
                    <a:pt x="437198" y="4763"/>
                    <a:pt x="419100" y="12382"/>
                  </a:cubicBezTo>
                  <a:cubicBezTo>
                    <a:pt x="406718" y="17145"/>
                    <a:pt x="394335" y="20002"/>
                    <a:pt x="381000" y="20955"/>
                  </a:cubicBezTo>
                  <a:cubicBezTo>
                    <a:pt x="367665" y="20002"/>
                    <a:pt x="355283" y="17145"/>
                    <a:pt x="342900" y="12382"/>
                  </a:cubicBezTo>
                  <a:cubicBezTo>
                    <a:pt x="324803" y="4763"/>
                    <a:pt x="305753" y="952"/>
                    <a:pt x="285750" y="0"/>
                  </a:cubicBezTo>
                  <a:cubicBezTo>
                    <a:pt x="265748" y="952"/>
                    <a:pt x="246698" y="4763"/>
                    <a:pt x="228600" y="12382"/>
                  </a:cubicBezTo>
                  <a:cubicBezTo>
                    <a:pt x="216218" y="17145"/>
                    <a:pt x="203835" y="20002"/>
                    <a:pt x="190500" y="20955"/>
                  </a:cubicBezTo>
                  <a:cubicBezTo>
                    <a:pt x="177165" y="20002"/>
                    <a:pt x="164783" y="17145"/>
                    <a:pt x="152400" y="12382"/>
                  </a:cubicBezTo>
                  <a:cubicBezTo>
                    <a:pt x="134303" y="4763"/>
                    <a:pt x="115253" y="952"/>
                    <a:pt x="95250" y="0"/>
                  </a:cubicBezTo>
                  <a:cubicBezTo>
                    <a:pt x="75248" y="952"/>
                    <a:pt x="56197" y="4763"/>
                    <a:pt x="38100" y="12382"/>
                  </a:cubicBezTo>
                  <a:cubicBezTo>
                    <a:pt x="25717" y="17145"/>
                    <a:pt x="13335" y="20002"/>
                    <a:pt x="0" y="20955"/>
                  </a:cubicBezTo>
                  <a:lnTo>
                    <a:pt x="0" y="78105"/>
                  </a:lnTo>
                  <a:cubicBezTo>
                    <a:pt x="20003" y="77152"/>
                    <a:pt x="39053" y="73342"/>
                    <a:pt x="57150" y="65722"/>
                  </a:cubicBezTo>
                  <a:cubicBezTo>
                    <a:pt x="69533" y="60960"/>
                    <a:pt x="81915" y="57150"/>
                    <a:pt x="95250" y="57150"/>
                  </a:cubicBezTo>
                  <a:cubicBezTo>
                    <a:pt x="108585" y="58102"/>
                    <a:pt x="120968" y="60960"/>
                    <a:pt x="133350" y="65722"/>
                  </a:cubicBezTo>
                  <a:cubicBezTo>
                    <a:pt x="151448" y="73342"/>
                    <a:pt x="170498" y="77152"/>
                    <a:pt x="190500" y="78105"/>
                  </a:cubicBezTo>
                  <a:cubicBezTo>
                    <a:pt x="210503" y="77152"/>
                    <a:pt x="229552" y="73342"/>
                    <a:pt x="247650" y="65722"/>
                  </a:cubicBezTo>
                  <a:cubicBezTo>
                    <a:pt x="260033" y="60960"/>
                    <a:pt x="272415" y="57150"/>
                    <a:pt x="285750" y="57150"/>
                  </a:cubicBezTo>
                  <a:cubicBezTo>
                    <a:pt x="299085" y="58102"/>
                    <a:pt x="311468" y="60960"/>
                    <a:pt x="323850" y="65722"/>
                  </a:cubicBezTo>
                  <a:cubicBezTo>
                    <a:pt x="341948" y="73342"/>
                    <a:pt x="360998" y="77152"/>
                    <a:pt x="381000" y="78105"/>
                  </a:cubicBezTo>
                  <a:cubicBezTo>
                    <a:pt x="401003" y="77152"/>
                    <a:pt x="420053" y="73342"/>
                    <a:pt x="438150" y="65722"/>
                  </a:cubicBezTo>
                  <a:cubicBezTo>
                    <a:pt x="450533" y="60960"/>
                    <a:pt x="462915" y="57150"/>
                    <a:pt x="476250" y="57150"/>
                  </a:cubicBezTo>
                  <a:lnTo>
                    <a:pt x="476250" y="57150"/>
                  </a:lnTo>
                  <a:cubicBezTo>
                    <a:pt x="489585" y="58102"/>
                    <a:pt x="501968" y="60960"/>
                    <a:pt x="514350" y="65722"/>
                  </a:cubicBezTo>
                  <a:cubicBezTo>
                    <a:pt x="532448" y="73342"/>
                    <a:pt x="551498" y="77152"/>
                    <a:pt x="571500" y="78105"/>
                  </a:cubicBezTo>
                  <a:cubicBezTo>
                    <a:pt x="591503" y="77152"/>
                    <a:pt x="610553" y="73342"/>
                    <a:pt x="628650" y="65722"/>
                  </a:cubicBezTo>
                  <a:cubicBezTo>
                    <a:pt x="641033" y="60960"/>
                    <a:pt x="653415" y="57150"/>
                    <a:pt x="666750" y="57150"/>
                  </a:cubicBezTo>
                  <a:cubicBezTo>
                    <a:pt x="680085" y="58102"/>
                    <a:pt x="692468" y="60960"/>
                    <a:pt x="704850" y="65722"/>
                  </a:cubicBezTo>
                  <a:cubicBezTo>
                    <a:pt x="722948" y="73342"/>
                    <a:pt x="741998" y="77152"/>
                    <a:pt x="762000" y="78105"/>
                  </a:cubicBezTo>
                  <a:lnTo>
                    <a:pt x="762000" y="20955"/>
                  </a:lnTo>
                  <a:cubicBezTo>
                    <a:pt x="748665" y="20002"/>
                    <a:pt x="736283" y="17145"/>
                    <a:pt x="723900" y="12382"/>
                  </a:cubicBezTo>
                  <a:close/>
                </a:path>
              </a:pathLst>
            </a:custGeom>
            <a:grpFill/>
            <a:ln w="9525" cap="flat">
              <a:noFill/>
              <a:prstDash val="solid"/>
              <a:miter/>
            </a:ln>
          </p:spPr>
          <p:txBody>
            <a:bodyPr rtlCol="0" anchor="ctr"/>
            <a:lstStyle/>
            <a:p>
              <a:endParaRPr lang="it-IT" sz="1013"/>
            </a:p>
          </p:txBody>
        </p:sp>
        <p:sp>
          <p:nvSpPr>
            <p:cNvPr id="664" name="Figura a mano libera 663">
              <a:extLst>
                <a:ext uri="{FF2B5EF4-FFF2-40B4-BE49-F238E27FC236}">
                  <a16:creationId xmlns:a16="http://schemas.microsoft.com/office/drawing/2014/main" id="{2FEAA0AA-4B8A-A54A-9298-A43044636E94}"/>
                </a:ext>
              </a:extLst>
            </p:cNvPr>
            <p:cNvSpPr/>
            <p:nvPr/>
          </p:nvSpPr>
          <p:spPr>
            <a:xfrm>
              <a:off x="7672089" y="4925039"/>
              <a:ext cx="447675" cy="495300"/>
            </a:xfrm>
            <a:custGeom>
              <a:avLst/>
              <a:gdLst>
                <a:gd name="connsiteX0" fmla="*/ 128661 w 447675"/>
                <a:gd name="connsiteY0" fmla="*/ 221093 h 495300"/>
                <a:gd name="connsiteX1" fmla="*/ 154379 w 447675"/>
                <a:gd name="connsiteY1" fmla="*/ 246811 h 495300"/>
                <a:gd name="connsiteX2" fmla="*/ 309636 w 447675"/>
                <a:gd name="connsiteY2" fmla="*/ 342061 h 495300"/>
                <a:gd name="connsiteX3" fmla="*/ 395361 w 447675"/>
                <a:gd name="connsiteY3" fmla="*/ 489698 h 495300"/>
                <a:gd name="connsiteX4" fmla="*/ 413459 w 447675"/>
                <a:gd name="connsiteY4" fmla="*/ 503033 h 495300"/>
                <a:gd name="connsiteX5" fmla="*/ 436319 w 447675"/>
                <a:gd name="connsiteY5" fmla="*/ 499223 h 495300"/>
                <a:gd name="connsiteX6" fmla="*/ 443939 w 447675"/>
                <a:gd name="connsiteY6" fmla="*/ 460171 h 495300"/>
                <a:gd name="connsiteX7" fmla="*/ 324876 w 447675"/>
                <a:gd name="connsiteY7" fmla="*/ 251573 h 495300"/>
                <a:gd name="connsiteX8" fmla="*/ 312494 w 447675"/>
                <a:gd name="connsiteY8" fmla="*/ 240143 h 495300"/>
                <a:gd name="connsiteX9" fmla="*/ 166761 w 447675"/>
                <a:gd name="connsiteY9" fmla="*/ 151561 h 495300"/>
                <a:gd name="connsiteX10" fmla="*/ 52461 w 447675"/>
                <a:gd name="connsiteY10" fmla="*/ 12496 h 495300"/>
                <a:gd name="connsiteX11" fmla="*/ 13409 w 447675"/>
                <a:gd name="connsiteY11" fmla="*/ 3923 h 495300"/>
                <a:gd name="connsiteX12" fmla="*/ 3884 w 447675"/>
                <a:gd name="connsiteY12" fmla="*/ 42976 h 495300"/>
                <a:gd name="connsiteX13" fmla="*/ 128661 w 447675"/>
                <a:gd name="connsiteY13" fmla="*/ 22109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675" h="495300">
                  <a:moveTo>
                    <a:pt x="128661" y="221093"/>
                  </a:moveTo>
                  <a:cubicBezTo>
                    <a:pt x="135329" y="231571"/>
                    <a:pt x="143901" y="240143"/>
                    <a:pt x="154379" y="246811"/>
                  </a:cubicBezTo>
                  <a:lnTo>
                    <a:pt x="309636" y="342061"/>
                  </a:lnTo>
                  <a:lnTo>
                    <a:pt x="395361" y="489698"/>
                  </a:lnTo>
                  <a:cubicBezTo>
                    <a:pt x="399171" y="496366"/>
                    <a:pt x="405839" y="502081"/>
                    <a:pt x="413459" y="503033"/>
                  </a:cubicBezTo>
                  <a:cubicBezTo>
                    <a:pt x="421079" y="504938"/>
                    <a:pt x="429651" y="503033"/>
                    <a:pt x="436319" y="499223"/>
                  </a:cubicBezTo>
                  <a:cubicBezTo>
                    <a:pt x="448701" y="490651"/>
                    <a:pt x="451559" y="473506"/>
                    <a:pt x="443939" y="460171"/>
                  </a:cubicBezTo>
                  <a:lnTo>
                    <a:pt x="324876" y="251573"/>
                  </a:lnTo>
                  <a:cubicBezTo>
                    <a:pt x="322019" y="246811"/>
                    <a:pt x="317256" y="242048"/>
                    <a:pt x="312494" y="240143"/>
                  </a:cubicBezTo>
                  <a:lnTo>
                    <a:pt x="166761" y="151561"/>
                  </a:lnTo>
                  <a:lnTo>
                    <a:pt x="52461" y="12496"/>
                  </a:lnTo>
                  <a:cubicBezTo>
                    <a:pt x="43889" y="113"/>
                    <a:pt x="26744" y="-3697"/>
                    <a:pt x="13409" y="3923"/>
                  </a:cubicBezTo>
                  <a:cubicBezTo>
                    <a:pt x="74" y="12496"/>
                    <a:pt x="-3736" y="29641"/>
                    <a:pt x="3884" y="42976"/>
                  </a:cubicBezTo>
                  <a:lnTo>
                    <a:pt x="128661" y="221093"/>
                  </a:lnTo>
                  <a:close/>
                </a:path>
              </a:pathLst>
            </a:custGeom>
            <a:grpFill/>
            <a:ln w="9525" cap="flat">
              <a:noFill/>
              <a:prstDash val="solid"/>
              <a:miter/>
            </a:ln>
          </p:spPr>
          <p:txBody>
            <a:bodyPr rtlCol="0" anchor="ctr"/>
            <a:lstStyle/>
            <a:p>
              <a:endParaRPr lang="it-IT" sz="1013"/>
            </a:p>
          </p:txBody>
        </p:sp>
        <p:sp>
          <p:nvSpPr>
            <p:cNvPr id="665" name="Figura a mano libera 664">
              <a:extLst>
                <a:ext uri="{FF2B5EF4-FFF2-40B4-BE49-F238E27FC236}">
                  <a16:creationId xmlns:a16="http://schemas.microsoft.com/office/drawing/2014/main" id="{9F00CDE7-FEF3-1647-8D35-05CFDFB1C174}"/>
                </a:ext>
              </a:extLst>
            </p:cNvPr>
            <p:cNvSpPr/>
            <p:nvPr/>
          </p:nvSpPr>
          <p:spPr>
            <a:xfrm>
              <a:off x="8057925" y="5138513"/>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666" name="Figura a mano libera 665">
              <a:extLst>
                <a:ext uri="{FF2B5EF4-FFF2-40B4-BE49-F238E27FC236}">
                  <a16:creationId xmlns:a16="http://schemas.microsoft.com/office/drawing/2014/main" id="{E88D95C9-57CD-D449-9E7E-30F22E1DD99D}"/>
                </a:ext>
              </a:extLst>
            </p:cNvPr>
            <p:cNvSpPr/>
            <p:nvPr/>
          </p:nvSpPr>
          <p:spPr>
            <a:xfrm>
              <a:off x="7666505" y="4918395"/>
              <a:ext cx="457200" cy="514350"/>
            </a:xfrm>
            <a:custGeom>
              <a:avLst/>
              <a:gdLst>
                <a:gd name="connsiteX0" fmla="*/ 425710 w 457200"/>
                <a:gd name="connsiteY0" fmla="*/ 515393 h 514350"/>
                <a:gd name="connsiteX1" fmla="*/ 397135 w 457200"/>
                <a:gd name="connsiteY1" fmla="*/ 498248 h 514350"/>
                <a:gd name="connsiteX2" fmla="*/ 311410 w 457200"/>
                <a:gd name="connsiteY2" fmla="*/ 351563 h 514350"/>
                <a:gd name="connsiteX3" fmla="*/ 157105 w 457200"/>
                <a:gd name="connsiteY3" fmla="*/ 257265 h 514350"/>
                <a:gd name="connsiteX4" fmla="*/ 129483 w 457200"/>
                <a:gd name="connsiteY4" fmla="*/ 229643 h 514350"/>
                <a:gd name="connsiteX5" fmla="*/ 5658 w 457200"/>
                <a:gd name="connsiteY5" fmla="*/ 51525 h 514350"/>
                <a:gd name="connsiteX6" fmla="*/ 3753 w 457200"/>
                <a:gd name="connsiteY6" fmla="*/ 18188 h 514350"/>
                <a:gd name="connsiteX7" fmla="*/ 32328 w 457200"/>
                <a:gd name="connsiteY7" fmla="*/ 90 h 514350"/>
                <a:gd name="connsiteX8" fmla="*/ 61855 w 457200"/>
                <a:gd name="connsiteY8" fmla="*/ 16283 h 514350"/>
                <a:gd name="connsiteX9" fmla="*/ 175203 w 457200"/>
                <a:gd name="connsiteY9" fmla="*/ 154395 h 514350"/>
                <a:gd name="connsiteX10" fmla="*/ 319983 w 457200"/>
                <a:gd name="connsiteY10" fmla="*/ 242025 h 514350"/>
                <a:gd name="connsiteX11" fmla="*/ 333318 w 457200"/>
                <a:gd name="connsiteY11" fmla="*/ 255360 h 514350"/>
                <a:gd name="connsiteX12" fmla="*/ 453333 w 457200"/>
                <a:gd name="connsiteY12" fmla="*/ 463958 h 514350"/>
                <a:gd name="connsiteX13" fmla="*/ 443808 w 457200"/>
                <a:gd name="connsiteY13" fmla="*/ 509678 h 514350"/>
                <a:gd name="connsiteX14" fmla="*/ 425710 w 457200"/>
                <a:gd name="connsiteY14" fmla="*/ 51539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7200" h="514350">
                  <a:moveTo>
                    <a:pt x="425710" y="515393"/>
                  </a:moveTo>
                  <a:cubicBezTo>
                    <a:pt x="414280" y="515393"/>
                    <a:pt x="402850" y="508725"/>
                    <a:pt x="397135" y="498248"/>
                  </a:cubicBezTo>
                  <a:lnTo>
                    <a:pt x="311410" y="351563"/>
                  </a:lnTo>
                  <a:lnTo>
                    <a:pt x="157105" y="257265"/>
                  </a:lnTo>
                  <a:cubicBezTo>
                    <a:pt x="145675" y="250598"/>
                    <a:pt x="136150" y="241073"/>
                    <a:pt x="129483" y="229643"/>
                  </a:cubicBezTo>
                  <a:lnTo>
                    <a:pt x="5658" y="51525"/>
                  </a:lnTo>
                  <a:cubicBezTo>
                    <a:pt x="-1010" y="41048"/>
                    <a:pt x="-1962" y="28665"/>
                    <a:pt x="3753" y="18188"/>
                  </a:cubicBezTo>
                  <a:cubicBezTo>
                    <a:pt x="9468" y="7710"/>
                    <a:pt x="19945" y="90"/>
                    <a:pt x="32328" y="90"/>
                  </a:cubicBezTo>
                  <a:cubicBezTo>
                    <a:pt x="44710" y="-862"/>
                    <a:pt x="56140" y="5805"/>
                    <a:pt x="61855" y="16283"/>
                  </a:cubicBezTo>
                  <a:lnTo>
                    <a:pt x="175203" y="154395"/>
                  </a:lnTo>
                  <a:lnTo>
                    <a:pt x="319983" y="242025"/>
                  </a:lnTo>
                  <a:cubicBezTo>
                    <a:pt x="325698" y="244883"/>
                    <a:pt x="330460" y="249645"/>
                    <a:pt x="333318" y="255360"/>
                  </a:cubicBezTo>
                  <a:lnTo>
                    <a:pt x="453333" y="463958"/>
                  </a:lnTo>
                  <a:cubicBezTo>
                    <a:pt x="461905" y="479198"/>
                    <a:pt x="458095" y="499200"/>
                    <a:pt x="443808" y="509678"/>
                  </a:cubicBezTo>
                  <a:cubicBezTo>
                    <a:pt x="439045" y="513488"/>
                    <a:pt x="432378" y="515393"/>
                    <a:pt x="425710" y="515393"/>
                  </a:cubicBezTo>
                  <a:close/>
                </a:path>
              </a:pathLst>
            </a:custGeom>
            <a:grpFill/>
            <a:ln w="9525" cap="flat">
              <a:noFill/>
              <a:prstDash val="solid"/>
              <a:miter/>
            </a:ln>
          </p:spPr>
          <p:txBody>
            <a:bodyPr rtlCol="0" anchor="ctr"/>
            <a:lstStyle/>
            <a:p>
              <a:endParaRPr lang="it-IT" sz="1013"/>
            </a:p>
          </p:txBody>
        </p:sp>
      </p:grpSp>
      <p:grpSp>
        <p:nvGrpSpPr>
          <p:cNvPr id="667" name="Elemento grafico 532" descr="Immersioni">
            <a:extLst>
              <a:ext uri="{FF2B5EF4-FFF2-40B4-BE49-F238E27FC236}">
                <a16:creationId xmlns:a16="http://schemas.microsoft.com/office/drawing/2014/main" id="{B9F36CD6-9E09-4A49-90F7-BEB7FADF0F2F}"/>
              </a:ext>
            </a:extLst>
          </p:cNvPr>
          <p:cNvGrpSpPr/>
          <p:nvPr/>
        </p:nvGrpSpPr>
        <p:grpSpPr>
          <a:xfrm>
            <a:off x="5965443" y="2641344"/>
            <a:ext cx="240369" cy="240369"/>
            <a:chOff x="7588800" y="4921800"/>
            <a:chExt cx="914400" cy="914400"/>
          </a:xfrm>
          <a:solidFill>
            <a:schemeClr val="accent3"/>
          </a:solidFill>
        </p:grpSpPr>
        <p:sp>
          <p:nvSpPr>
            <p:cNvPr id="668" name="Figura a mano libera 667">
              <a:extLst>
                <a:ext uri="{FF2B5EF4-FFF2-40B4-BE49-F238E27FC236}">
                  <a16:creationId xmlns:a16="http://schemas.microsoft.com/office/drawing/2014/main" id="{05BDE47F-693D-7048-929D-222B84DB6014}"/>
                </a:ext>
              </a:extLst>
            </p:cNvPr>
            <p:cNvSpPr/>
            <p:nvPr/>
          </p:nvSpPr>
          <p:spPr>
            <a:xfrm>
              <a:off x="7665000" y="5119920"/>
              <a:ext cx="762000" cy="76200"/>
            </a:xfrm>
            <a:custGeom>
              <a:avLst/>
              <a:gdLst>
                <a:gd name="connsiteX0" fmla="*/ 723900 w 762000"/>
                <a:gd name="connsiteY0" fmla="*/ 12383 h 76200"/>
                <a:gd name="connsiteX1" fmla="*/ 666750 w 762000"/>
                <a:gd name="connsiteY1" fmla="*/ 0 h 76200"/>
                <a:gd name="connsiteX2" fmla="*/ 609600 w 762000"/>
                <a:gd name="connsiteY2" fmla="*/ 12383 h 76200"/>
                <a:gd name="connsiteX3" fmla="*/ 571500 w 762000"/>
                <a:gd name="connsiteY3" fmla="*/ 20955 h 76200"/>
                <a:gd name="connsiteX4" fmla="*/ 571500 w 762000"/>
                <a:gd name="connsiteY4" fmla="*/ 20955 h 76200"/>
                <a:gd name="connsiteX5" fmla="*/ 533400 w 762000"/>
                <a:gd name="connsiteY5" fmla="*/ 12383 h 76200"/>
                <a:gd name="connsiteX6" fmla="*/ 476250 w 762000"/>
                <a:gd name="connsiteY6" fmla="*/ 0 h 76200"/>
                <a:gd name="connsiteX7" fmla="*/ 419100 w 762000"/>
                <a:gd name="connsiteY7" fmla="*/ 12383 h 76200"/>
                <a:gd name="connsiteX8" fmla="*/ 381000 w 762000"/>
                <a:gd name="connsiteY8" fmla="*/ 20955 h 76200"/>
                <a:gd name="connsiteX9" fmla="*/ 342900 w 762000"/>
                <a:gd name="connsiteY9" fmla="*/ 12383 h 76200"/>
                <a:gd name="connsiteX10" fmla="*/ 285750 w 762000"/>
                <a:gd name="connsiteY10" fmla="*/ 0 h 76200"/>
                <a:gd name="connsiteX11" fmla="*/ 228600 w 762000"/>
                <a:gd name="connsiteY11" fmla="*/ 12383 h 76200"/>
                <a:gd name="connsiteX12" fmla="*/ 190500 w 762000"/>
                <a:gd name="connsiteY12" fmla="*/ 20955 h 76200"/>
                <a:gd name="connsiteX13" fmla="*/ 152400 w 762000"/>
                <a:gd name="connsiteY13" fmla="*/ 12383 h 76200"/>
                <a:gd name="connsiteX14" fmla="*/ 95250 w 762000"/>
                <a:gd name="connsiteY14" fmla="*/ 0 h 76200"/>
                <a:gd name="connsiteX15" fmla="*/ 38100 w 762000"/>
                <a:gd name="connsiteY15" fmla="*/ 12383 h 76200"/>
                <a:gd name="connsiteX16" fmla="*/ 0 w 762000"/>
                <a:gd name="connsiteY16" fmla="*/ 20955 h 76200"/>
                <a:gd name="connsiteX17" fmla="*/ 0 w 762000"/>
                <a:gd name="connsiteY17" fmla="*/ 78105 h 76200"/>
                <a:gd name="connsiteX18" fmla="*/ 57150 w 762000"/>
                <a:gd name="connsiteY18" fmla="*/ 65723 h 76200"/>
                <a:gd name="connsiteX19" fmla="*/ 95250 w 762000"/>
                <a:gd name="connsiteY19" fmla="*/ 56198 h 76200"/>
                <a:gd name="connsiteX20" fmla="*/ 133350 w 762000"/>
                <a:gd name="connsiteY20" fmla="*/ 65723 h 76200"/>
                <a:gd name="connsiteX21" fmla="*/ 190500 w 762000"/>
                <a:gd name="connsiteY21" fmla="*/ 78105 h 76200"/>
                <a:gd name="connsiteX22" fmla="*/ 247650 w 762000"/>
                <a:gd name="connsiteY22" fmla="*/ 65723 h 76200"/>
                <a:gd name="connsiteX23" fmla="*/ 285750 w 762000"/>
                <a:gd name="connsiteY23" fmla="*/ 56198 h 76200"/>
                <a:gd name="connsiteX24" fmla="*/ 323850 w 762000"/>
                <a:gd name="connsiteY24" fmla="*/ 64770 h 76200"/>
                <a:gd name="connsiteX25" fmla="*/ 381000 w 762000"/>
                <a:gd name="connsiteY25" fmla="*/ 77153 h 76200"/>
                <a:gd name="connsiteX26" fmla="*/ 438150 w 762000"/>
                <a:gd name="connsiteY26" fmla="*/ 64770 h 76200"/>
                <a:gd name="connsiteX27" fmla="*/ 476250 w 762000"/>
                <a:gd name="connsiteY27" fmla="*/ 55245 h 76200"/>
                <a:gd name="connsiteX28" fmla="*/ 514350 w 762000"/>
                <a:gd name="connsiteY28" fmla="*/ 64770 h 76200"/>
                <a:gd name="connsiteX29" fmla="*/ 571500 w 762000"/>
                <a:gd name="connsiteY29" fmla="*/ 77153 h 76200"/>
                <a:gd name="connsiteX30" fmla="*/ 628650 w 762000"/>
                <a:gd name="connsiteY30" fmla="*/ 64770 h 76200"/>
                <a:gd name="connsiteX31" fmla="*/ 666750 w 762000"/>
                <a:gd name="connsiteY31" fmla="*/ 55245 h 76200"/>
                <a:gd name="connsiteX32" fmla="*/ 704850 w 762000"/>
                <a:gd name="connsiteY32" fmla="*/ 63818 h 76200"/>
                <a:gd name="connsiteX33" fmla="*/ 762000 w 762000"/>
                <a:gd name="connsiteY33" fmla="*/ 76200 h 76200"/>
                <a:gd name="connsiteX34" fmla="*/ 762000 w 762000"/>
                <a:gd name="connsiteY34" fmla="*/ 19050 h 76200"/>
                <a:gd name="connsiteX35" fmla="*/ 723900 w 762000"/>
                <a:gd name="connsiteY35" fmla="*/ 1238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383"/>
                  </a:moveTo>
                  <a:cubicBezTo>
                    <a:pt x="705803" y="4763"/>
                    <a:pt x="686753" y="953"/>
                    <a:pt x="666750" y="0"/>
                  </a:cubicBezTo>
                  <a:cubicBezTo>
                    <a:pt x="646748" y="953"/>
                    <a:pt x="627698" y="4763"/>
                    <a:pt x="609600" y="12383"/>
                  </a:cubicBezTo>
                  <a:cubicBezTo>
                    <a:pt x="597218" y="17145"/>
                    <a:pt x="584835" y="20003"/>
                    <a:pt x="571500" y="20955"/>
                  </a:cubicBezTo>
                  <a:lnTo>
                    <a:pt x="571500" y="20955"/>
                  </a:lnTo>
                  <a:cubicBezTo>
                    <a:pt x="558165" y="20003"/>
                    <a:pt x="545783" y="17145"/>
                    <a:pt x="533400" y="12383"/>
                  </a:cubicBezTo>
                  <a:cubicBezTo>
                    <a:pt x="515303" y="4763"/>
                    <a:pt x="496253" y="953"/>
                    <a:pt x="476250" y="0"/>
                  </a:cubicBezTo>
                  <a:cubicBezTo>
                    <a:pt x="456248" y="953"/>
                    <a:pt x="437198" y="4763"/>
                    <a:pt x="419100" y="12383"/>
                  </a:cubicBezTo>
                  <a:cubicBezTo>
                    <a:pt x="406718" y="17145"/>
                    <a:pt x="394335" y="20003"/>
                    <a:pt x="381000" y="20955"/>
                  </a:cubicBezTo>
                  <a:cubicBezTo>
                    <a:pt x="367665" y="20003"/>
                    <a:pt x="355283" y="17145"/>
                    <a:pt x="342900" y="12383"/>
                  </a:cubicBezTo>
                  <a:cubicBezTo>
                    <a:pt x="324803" y="4763"/>
                    <a:pt x="305753" y="953"/>
                    <a:pt x="285750" y="0"/>
                  </a:cubicBezTo>
                  <a:cubicBezTo>
                    <a:pt x="265748" y="953"/>
                    <a:pt x="246698" y="4763"/>
                    <a:pt x="228600" y="12383"/>
                  </a:cubicBezTo>
                  <a:cubicBezTo>
                    <a:pt x="216218" y="17145"/>
                    <a:pt x="203835" y="20003"/>
                    <a:pt x="190500" y="20955"/>
                  </a:cubicBezTo>
                  <a:cubicBezTo>
                    <a:pt x="177165" y="20003"/>
                    <a:pt x="164783" y="17145"/>
                    <a:pt x="152400" y="12383"/>
                  </a:cubicBezTo>
                  <a:cubicBezTo>
                    <a:pt x="134303" y="4763"/>
                    <a:pt x="115253" y="953"/>
                    <a:pt x="95250" y="0"/>
                  </a:cubicBezTo>
                  <a:cubicBezTo>
                    <a:pt x="75248" y="953"/>
                    <a:pt x="56197" y="4763"/>
                    <a:pt x="38100" y="12383"/>
                  </a:cubicBezTo>
                  <a:cubicBezTo>
                    <a:pt x="25717" y="17145"/>
                    <a:pt x="13335" y="20003"/>
                    <a:pt x="0" y="20955"/>
                  </a:cubicBezTo>
                  <a:lnTo>
                    <a:pt x="0" y="78105"/>
                  </a:lnTo>
                  <a:cubicBezTo>
                    <a:pt x="20003" y="77153"/>
                    <a:pt x="39053" y="73343"/>
                    <a:pt x="57150" y="65723"/>
                  </a:cubicBezTo>
                  <a:cubicBezTo>
                    <a:pt x="69533" y="60960"/>
                    <a:pt x="81915" y="57150"/>
                    <a:pt x="95250" y="56198"/>
                  </a:cubicBezTo>
                  <a:cubicBezTo>
                    <a:pt x="108585" y="57150"/>
                    <a:pt x="120968" y="60008"/>
                    <a:pt x="133350" y="65723"/>
                  </a:cubicBezTo>
                  <a:cubicBezTo>
                    <a:pt x="151448" y="73343"/>
                    <a:pt x="170498" y="77153"/>
                    <a:pt x="190500" y="78105"/>
                  </a:cubicBezTo>
                  <a:cubicBezTo>
                    <a:pt x="210503" y="77153"/>
                    <a:pt x="229552" y="73343"/>
                    <a:pt x="247650" y="65723"/>
                  </a:cubicBezTo>
                  <a:cubicBezTo>
                    <a:pt x="260033" y="60960"/>
                    <a:pt x="272415" y="57150"/>
                    <a:pt x="285750" y="56198"/>
                  </a:cubicBezTo>
                  <a:cubicBezTo>
                    <a:pt x="299085" y="57150"/>
                    <a:pt x="311468" y="60008"/>
                    <a:pt x="323850" y="64770"/>
                  </a:cubicBezTo>
                  <a:cubicBezTo>
                    <a:pt x="341948" y="72390"/>
                    <a:pt x="360998" y="76200"/>
                    <a:pt x="381000" y="77153"/>
                  </a:cubicBezTo>
                  <a:cubicBezTo>
                    <a:pt x="401003" y="76200"/>
                    <a:pt x="420053" y="72390"/>
                    <a:pt x="438150" y="64770"/>
                  </a:cubicBezTo>
                  <a:cubicBezTo>
                    <a:pt x="450533" y="60008"/>
                    <a:pt x="462915" y="56198"/>
                    <a:pt x="476250" y="55245"/>
                  </a:cubicBezTo>
                  <a:cubicBezTo>
                    <a:pt x="489585" y="56198"/>
                    <a:pt x="501968" y="59055"/>
                    <a:pt x="514350" y="64770"/>
                  </a:cubicBezTo>
                  <a:cubicBezTo>
                    <a:pt x="532448" y="72390"/>
                    <a:pt x="551498" y="76200"/>
                    <a:pt x="571500" y="77153"/>
                  </a:cubicBezTo>
                  <a:cubicBezTo>
                    <a:pt x="591503" y="76200"/>
                    <a:pt x="610553" y="72390"/>
                    <a:pt x="628650" y="64770"/>
                  </a:cubicBezTo>
                  <a:cubicBezTo>
                    <a:pt x="641033" y="60008"/>
                    <a:pt x="653415" y="56198"/>
                    <a:pt x="666750" y="55245"/>
                  </a:cubicBezTo>
                  <a:cubicBezTo>
                    <a:pt x="680085" y="56198"/>
                    <a:pt x="692468" y="59055"/>
                    <a:pt x="704850" y="63818"/>
                  </a:cubicBezTo>
                  <a:cubicBezTo>
                    <a:pt x="722948" y="71438"/>
                    <a:pt x="741998" y="75248"/>
                    <a:pt x="762000" y="76200"/>
                  </a:cubicBezTo>
                  <a:lnTo>
                    <a:pt x="762000" y="19050"/>
                  </a:lnTo>
                  <a:cubicBezTo>
                    <a:pt x="748665" y="20003"/>
                    <a:pt x="736283" y="17145"/>
                    <a:pt x="723900" y="12383"/>
                  </a:cubicBez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4BABE293-31B6-C34E-9ACF-23B325B34AF8}"/>
                </a:ext>
              </a:extLst>
            </p:cNvPr>
            <p:cNvSpPr/>
            <p:nvPr/>
          </p:nvSpPr>
          <p:spPr>
            <a:xfrm>
              <a:off x="8036553" y="5312317"/>
              <a:ext cx="190500" cy="171450"/>
            </a:xfrm>
            <a:custGeom>
              <a:avLst/>
              <a:gdLst>
                <a:gd name="connsiteX0" fmla="*/ 139939 w 190500"/>
                <a:gd name="connsiteY0" fmla="*/ 152408 h 171450"/>
                <a:gd name="connsiteX1" fmla="*/ 171372 w 190500"/>
                <a:gd name="connsiteY1" fmla="*/ 162885 h 171450"/>
                <a:gd name="connsiteX2" fmla="*/ 198994 w 190500"/>
                <a:gd name="connsiteY2" fmla="*/ 112403 h 171450"/>
                <a:gd name="connsiteX3" fmla="*/ 171372 w 190500"/>
                <a:gd name="connsiteY3" fmla="*/ 83828 h 171450"/>
                <a:gd name="connsiteX4" fmla="*/ 102792 w 190500"/>
                <a:gd name="connsiteY4" fmla="*/ 1913 h 171450"/>
                <a:gd name="connsiteX5" fmla="*/ 7542 w 190500"/>
                <a:gd name="connsiteY5" fmla="*/ 50490 h 171450"/>
                <a:gd name="connsiteX6" fmla="*/ 33259 w 190500"/>
                <a:gd name="connsiteY6" fmla="*/ 154313 h 171450"/>
                <a:gd name="connsiteX7" fmla="*/ 139939 w 190500"/>
                <a:gd name="connsiteY7" fmla="*/ 15240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171450">
                  <a:moveTo>
                    <a:pt x="139939" y="152408"/>
                  </a:moveTo>
                  <a:lnTo>
                    <a:pt x="171372" y="162885"/>
                  </a:lnTo>
                  <a:lnTo>
                    <a:pt x="198994" y="112403"/>
                  </a:lnTo>
                  <a:lnTo>
                    <a:pt x="171372" y="83828"/>
                  </a:lnTo>
                  <a:cubicBezTo>
                    <a:pt x="170419" y="43823"/>
                    <a:pt x="141844" y="10485"/>
                    <a:pt x="102792" y="1913"/>
                  </a:cubicBezTo>
                  <a:cubicBezTo>
                    <a:pt x="63739" y="-6660"/>
                    <a:pt x="24687" y="14295"/>
                    <a:pt x="7542" y="50490"/>
                  </a:cubicBezTo>
                  <a:cubicBezTo>
                    <a:pt x="-8651" y="86685"/>
                    <a:pt x="1827" y="129548"/>
                    <a:pt x="33259" y="154313"/>
                  </a:cubicBezTo>
                  <a:cubicBezTo>
                    <a:pt x="64692" y="178125"/>
                    <a:pt x="108507" y="177173"/>
                    <a:pt x="139939" y="152408"/>
                  </a:cubicBezTo>
                  <a:close/>
                </a:path>
              </a:pathLst>
            </a:custGeom>
            <a:grpFill/>
            <a:ln w="9525" cap="flat">
              <a:noFill/>
              <a:prstDash val="solid"/>
              <a:miter/>
            </a:ln>
          </p:spPr>
          <p:txBody>
            <a:bodyPr rtlCol="0" anchor="ctr"/>
            <a:lstStyle/>
            <a:p>
              <a:endParaRPr lang="it-IT" sz="1013"/>
            </a:p>
          </p:txBody>
        </p:sp>
        <p:sp>
          <p:nvSpPr>
            <p:cNvPr id="670" name="Figura a mano libera 669">
              <a:extLst>
                <a:ext uri="{FF2B5EF4-FFF2-40B4-BE49-F238E27FC236}">
                  <a16:creationId xmlns:a16="http://schemas.microsoft.com/office/drawing/2014/main" id="{F2F26EC7-1042-FF4E-8455-1C5ED668831D}"/>
                </a:ext>
              </a:extLst>
            </p:cNvPr>
            <p:cNvSpPr/>
            <p:nvPr/>
          </p:nvSpPr>
          <p:spPr>
            <a:xfrm>
              <a:off x="7665000" y="5426625"/>
              <a:ext cx="647700" cy="247650"/>
            </a:xfrm>
            <a:custGeom>
              <a:avLst/>
              <a:gdLst>
                <a:gd name="connsiteX0" fmla="*/ 629603 w 647700"/>
                <a:gd name="connsiteY0" fmla="*/ 166688 h 247650"/>
                <a:gd name="connsiteX1" fmla="*/ 286703 w 647700"/>
                <a:gd name="connsiteY1" fmla="*/ 4763 h 247650"/>
                <a:gd name="connsiteX2" fmla="*/ 266700 w 647700"/>
                <a:gd name="connsiteY2" fmla="*/ 0 h 247650"/>
                <a:gd name="connsiteX3" fmla="*/ 0 w 647700"/>
                <a:gd name="connsiteY3" fmla="*/ 0 h 247650"/>
                <a:gd name="connsiteX4" fmla="*/ 0 w 647700"/>
                <a:gd name="connsiteY4" fmla="*/ 142875 h 247650"/>
                <a:gd name="connsiteX5" fmla="*/ 357188 w 647700"/>
                <a:gd name="connsiteY5" fmla="*/ 142875 h 247650"/>
                <a:gd name="connsiteX6" fmla="*/ 589598 w 647700"/>
                <a:gd name="connsiteY6" fmla="*/ 252413 h 247650"/>
                <a:gd name="connsiteX7" fmla="*/ 651510 w 647700"/>
                <a:gd name="connsiteY7" fmla="*/ 228600 h 247650"/>
                <a:gd name="connsiteX8" fmla="*/ 629603 w 647700"/>
                <a:gd name="connsiteY8" fmla="*/ 16668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247650">
                  <a:moveTo>
                    <a:pt x="629603" y="166688"/>
                  </a:moveTo>
                  <a:lnTo>
                    <a:pt x="286703" y="4763"/>
                  </a:lnTo>
                  <a:cubicBezTo>
                    <a:pt x="280988" y="1905"/>
                    <a:pt x="273368" y="0"/>
                    <a:pt x="266700" y="0"/>
                  </a:cubicBezTo>
                  <a:lnTo>
                    <a:pt x="0" y="0"/>
                  </a:lnTo>
                  <a:lnTo>
                    <a:pt x="0" y="142875"/>
                  </a:lnTo>
                  <a:lnTo>
                    <a:pt x="357188" y="142875"/>
                  </a:lnTo>
                  <a:lnTo>
                    <a:pt x="589598" y="252413"/>
                  </a:lnTo>
                  <a:cubicBezTo>
                    <a:pt x="613410" y="262890"/>
                    <a:pt x="640080" y="252413"/>
                    <a:pt x="651510" y="228600"/>
                  </a:cubicBezTo>
                  <a:cubicBezTo>
                    <a:pt x="661988" y="205740"/>
                    <a:pt x="652463" y="178117"/>
                    <a:pt x="629603" y="166688"/>
                  </a:cubicBezTo>
                  <a:close/>
                </a:path>
              </a:pathLst>
            </a:custGeom>
            <a:grpFill/>
            <a:ln w="9525" cap="flat">
              <a:noFill/>
              <a:prstDash val="solid"/>
              <a:miter/>
            </a:ln>
          </p:spPr>
          <p:txBody>
            <a:bodyPr rtlCol="0" anchor="ctr"/>
            <a:lstStyle/>
            <a:p>
              <a:endParaRPr lang="it-IT" sz="1013"/>
            </a:p>
          </p:txBody>
        </p:sp>
        <p:sp>
          <p:nvSpPr>
            <p:cNvPr id="671" name="Figura a mano libera 670">
              <a:extLst>
                <a:ext uri="{FF2B5EF4-FFF2-40B4-BE49-F238E27FC236}">
                  <a16:creationId xmlns:a16="http://schemas.microsoft.com/office/drawing/2014/main" id="{6DD8CF1D-E064-7B43-86BB-39E2E75ABB7D}"/>
                </a:ext>
              </a:extLst>
            </p:cNvPr>
            <p:cNvSpPr/>
            <p:nvPr/>
          </p:nvSpPr>
          <p:spPr>
            <a:xfrm>
              <a:off x="7665000" y="5274225"/>
              <a:ext cx="219075" cy="114300"/>
            </a:xfrm>
            <a:custGeom>
              <a:avLst/>
              <a:gdLst>
                <a:gd name="connsiteX0" fmla="*/ 19050 w 219075"/>
                <a:gd name="connsiteY0" fmla="*/ 114300 h 114300"/>
                <a:gd name="connsiteX1" fmla="*/ 219075 w 219075"/>
                <a:gd name="connsiteY1" fmla="*/ 114300 h 114300"/>
                <a:gd name="connsiteX2" fmla="*/ 219075 w 219075"/>
                <a:gd name="connsiteY2" fmla="*/ 0 h 114300"/>
                <a:gd name="connsiteX3" fmla="*/ 19050 w 219075"/>
                <a:gd name="connsiteY3" fmla="*/ 0 h 114300"/>
                <a:gd name="connsiteX4" fmla="*/ 0 w 219075"/>
                <a:gd name="connsiteY4" fmla="*/ 19050 h 114300"/>
                <a:gd name="connsiteX5" fmla="*/ 0 w 219075"/>
                <a:gd name="connsiteY5" fmla="*/ 95250 h 114300"/>
                <a:gd name="connsiteX6" fmla="*/ 19050 w 219075"/>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114300">
                  <a:moveTo>
                    <a:pt x="19050" y="114300"/>
                  </a:moveTo>
                  <a:lnTo>
                    <a:pt x="219075" y="114300"/>
                  </a:lnTo>
                  <a:lnTo>
                    <a:pt x="219075" y="0"/>
                  </a:lnTo>
                  <a:lnTo>
                    <a:pt x="19050" y="0"/>
                  </a:lnTo>
                  <a:cubicBezTo>
                    <a:pt x="8572" y="0"/>
                    <a:pt x="0" y="8573"/>
                    <a:pt x="0" y="19050"/>
                  </a:cubicBezTo>
                  <a:lnTo>
                    <a:pt x="0" y="95250"/>
                  </a:lnTo>
                  <a:cubicBezTo>
                    <a:pt x="0" y="105727"/>
                    <a:pt x="8572" y="114300"/>
                    <a:pt x="19050" y="114300"/>
                  </a:cubicBez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D9D96684-C82A-5A48-965E-320B8E126109}"/>
                </a:ext>
              </a:extLst>
            </p:cNvPr>
            <p:cNvSpPr/>
            <p:nvPr/>
          </p:nvSpPr>
          <p:spPr>
            <a:xfrm>
              <a:off x="7912650" y="5274225"/>
              <a:ext cx="76200" cy="114300"/>
            </a:xfrm>
            <a:custGeom>
              <a:avLst/>
              <a:gdLst>
                <a:gd name="connsiteX0" fmla="*/ 76200 w 76200"/>
                <a:gd name="connsiteY0" fmla="*/ 57150 h 114300"/>
                <a:gd name="connsiteX1" fmla="*/ 19050 w 76200"/>
                <a:gd name="connsiteY1" fmla="*/ 0 h 114300"/>
                <a:gd name="connsiteX2" fmla="*/ 0 w 76200"/>
                <a:gd name="connsiteY2" fmla="*/ 0 h 114300"/>
                <a:gd name="connsiteX3" fmla="*/ 0 w 76200"/>
                <a:gd name="connsiteY3" fmla="*/ 114300 h 114300"/>
                <a:gd name="connsiteX4" fmla="*/ 19050 w 76200"/>
                <a:gd name="connsiteY4" fmla="*/ 114300 h 114300"/>
                <a:gd name="connsiteX5" fmla="*/ 76200 w 76200"/>
                <a:gd name="connsiteY5" fmla="*/ 5715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14300">
                  <a:moveTo>
                    <a:pt x="76200" y="57150"/>
                  </a:moveTo>
                  <a:cubicBezTo>
                    <a:pt x="76200" y="25718"/>
                    <a:pt x="50482" y="0"/>
                    <a:pt x="19050" y="0"/>
                  </a:cubicBezTo>
                  <a:lnTo>
                    <a:pt x="0" y="0"/>
                  </a:lnTo>
                  <a:lnTo>
                    <a:pt x="0" y="114300"/>
                  </a:lnTo>
                  <a:lnTo>
                    <a:pt x="19050" y="114300"/>
                  </a:lnTo>
                  <a:cubicBezTo>
                    <a:pt x="50482" y="114300"/>
                    <a:pt x="76200" y="88582"/>
                    <a:pt x="76200" y="57150"/>
                  </a:cubicBezTo>
                  <a:close/>
                </a:path>
              </a:pathLst>
            </a:custGeom>
            <a:grpFill/>
            <a:ln w="9525" cap="flat">
              <a:noFill/>
              <a:prstDash val="solid"/>
              <a:miter/>
            </a:ln>
          </p:spPr>
          <p:txBody>
            <a:bodyPr rtlCol="0" anchor="ctr"/>
            <a:lstStyle/>
            <a:p>
              <a:endParaRPr lang="it-IT" sz="1013"/>
            </a:p>
          </p:txBody>
        </p:sp>
      </p:grpSp>
      <p:grpSp>
        <p:nvGrpSpPr>
          <p:cNvPr id="673" name="Elemento grafico 534" descr="Nuoto">
            <a:extLst>
              <a:ext uri="{FF2B5EF4-FFF2-40B4-BE49-F238E27FC236}">
                <a16:creationId xmlns:a16="http://schemas.microsoft.com/office/drawing/2014/main" id="{7210D709-78C1-2D41-9909-10F2B33964D3}"/>
              </a:ext>
            </a:extLst>
          </p:cNvPr>
          <p:cNvGrpSpPr/>
          <p:nvPr/>
        </p:nvGrpSpPr>
        <p:grpSpPr>
          <a:xfrm>
            <a:off x="6409034" y="2641344"/>
            <a:ext cx="240369" cy="240369"/>
            <a:chOff x="7738800" y="5071800"/>
            <a:chExt cx="914400" cy="914400"/>
          </a:xfrm>
          <a:solidFill>
            <a:schemeClr val="accent3"/>
          </a:solidFill>
        </p:grpSpPr>
        <p:sp>
          <p:nvSpPr>
            <p:cNvPr id="674" name="Figura a mano libera 673">
              <a:extLst>
                <a:ext uri="{FF2B5EF4-FFF2-40B4-BE49-F238E27FC236}">
                  <a16:creationId xmlns:a16="http://schemas.microsoft.com/office/drawing/2014/main" id="{7ABCA87D-A6C1-A34E-8EE4-93029839B1DE}"/>
                </a:ext>
              </a:extLst>
            </p:cNvPr>
            <p:cNvSpPr/>
            <p:nvPr/>
          </p:nvSpPr>
          <p:spPr>
            <a:xfrm>
              <a:off x="8334113" y="5419463"/>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675" name="Figura a mano libera 674">
              <a:extLst>
                <a:ext uri="{FF2B5EF4-FFF2-40B4-BE49-F238E27FC236}">
                  <a16:creationId xmlns:a16="http://schemas.microsoft.com/office/drawing/2014/main" id="{AAFD396A-960F-6B45-8CA0-10C23B60F7D1}"/>
                </a:ext>
              </a:extLst>
            </p:cNvPr>
            <p:cNvSpPr/>
            <p:nvPr/>
          </p:nvSpPr>
          <p:spPr>
            <a:xfrm>
              <a:off x="7966447" y="5281690"/>
              <a:ext cx="466725" cy="371475"/>
            </a:xfrm>
            <a:custGeom>
              <a:avLst/>
              <a:gdLst>
                <a:gd name="connsiteX0" fmla="*/ 39053 w 466725"/>
                <a:gd name="connsiteY0" fmla="*/ 375897 h 371475"/>
                <a:gd name="connsiteX1" fmla="*/ 39053 w 466725"/>
                <a:gd name="connsiteY1" fmla="*/ 375897 h 371475"/>
                <a:gd name="connsiteX2" fmla="*/ 76200 w 466725"/>
                <a:gd name="connsiteY2" fmla="*/ 367325 h 371475"/>
                <a:gd name="connsiteX3" fmla="*/ 134303 w 466725"/>
                <a:gd name="connsiteY3" fmla="*/ 354942 h 371475"/>
                <a:gd name="connsiteX4" fmla="*/ 192405 w 466725"/>
                <a:gd name="connsiteY4" fmla="*/ 367325 h 371475"/>
                <a:gd name="connsiteX5" fmla="*/ 229553 w 466725"/>
                <a:gd name="connsiteY5" fmla="*/ 375897 h 371475"/>
                <a:gd name="connsiteX6" fmla="*/ 266700 w 466725"/>
                <a:gd name="connsiteY6" fmla="*/ 367325 h 371475"/>
                <a:gd name="connsiteX7" fmla="*/ 324803 w 466725"/>
                <a:gd name="connsiteY7" fmla="*/ 354942 h 371475"/>
                <a:gd name="connsiteX8" fmla="*/ 382905 w 466725"/>
                <a:gd name="connsiteY8" fmla="*/ 367325 h 371475"/>
                <a:gd name="connsiteX9" fmla="*/ 389573 w 466725"/>
                <a:gd name="connsiteY9" fmla="*/ 369230 h 371475"/>
                <a:gd name="connsiteX10" fmla="*/ 385763 w 466725"/>
                <a:gd name="connsiteY10" fmla="*/ 356847 h 371475"/>
                <a:gd name="connsiteX11" fmla="*/ 366713 w 466725"/>
                <a:gd name="connsiteY11" fmla="*/ 321605 h 371475"/>
                <a:gd name="connsiteX12" fmla="*/ 366713 w 466725"/>
                <a:gd name="connsiteY12" fmla="*/ 320652 h 371475"/>
                <a:gd name="connsiteX13" fmla="*/ 270510 w 466725"/>
                <a:gd name="connsiteY13" fmla="*/ 135867 h 371475"/>
                <a:gd name="connsiteX14" fmla="*/ 431482 w 466725"/>
                <a:gd name="connsiteY14" fmla="*/ 93957 h 371475"/>
                <a:gd name="connsiteX15" fmla="*/ 465773 w 466725"/>
                <a:gd name="connsiteY15" fmla="*/ 35855 h 371475"/>
                <a:gd name="connsiteX16" fmla="*/ 407670 w 466725"/>
                <a:gd name="connsiteY16" fmla="*/ 1565 h 371475"/>
                <a:gd name="connsiteX17" fmla="*/ 188595 w 466725"/>
                <a:gd name="connsiteY17" fmla="*/ 58715 h 371475"/>
                <a:gd name="connsiteX18" fmla="*/ 157163 w 466725"/>
                <a:gd name="connsiteY18" fmla="*/ 85385 h 371475"/>
                <a:gd name="connsiteX19" fmla="*/ 158115 w 466725"/>
                <a:gd name="connsiteY19" fmla="*/ 126342 h 371475"/>
                <a:gd name="connsiteX20" fmla="*/ 216217 w 466725"/>
                <a:gd name="connsiteY20" fmla="*/ 238737 h 371475"/>
                <a:gd name="connsiteX21" fmla="*/ 3810 w 466725"/>
                <a:gd name="connsiteY21" fmla="*/ 364467 h 371475"/>
                <a:gd name="connsiteX22" fmla="*/ 0 w 466725"/>
                <a:gd name="connsiteY22" fmla="*/ 367325 h 371475"/>
                <a:gd name="connsiteX23" fmla="*/ 1905 w 466725"/>
                <a:gd name="connsiteY23" fmla="*/ 368277 h 371475"/>
                <a:gd name="connsiteX24" fmla="*/ 39053 w 466725"/>
                <a:gd name="connsiteY24" fmla="*/ 3758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6725" h="371475">
                  <a:moveTo>
                    <a:pt x="39053" y="375897"/>
                  </a:moveTo>
                  <a:lnTo>
                    <a:pt x="39053" y="375897"/>
                  </a:lnTo>
                  <a:cubicBezTo>
                    <a:pt x="51435" y="374945"/>
                    <a:pt x="63818" y="372087"/>
                    <a:pt x="76200" y="367325"/>
                  </a:cubicBezTo>
                  <a:cubicBezTo>
                    <a:pt x="95250" y="359705"/>
                    <a:pt x="114300" y="355895"/>
                    <a:pt x="134303" y="354942"/>
                  </a:cubicBezTo>
                  <a:cubicBezTo>
                    <a:pt x="154305" y="355895"/>
                    <a:pt x="174308" y="359705"/>
                    <a:pt x="192405" y="367325"/>
                  </a:cubicBezTo>
                  <a:cubicBezTo>
                    <a:pt x="203835" y="372087"/>
                    <a:pt x="216217" y="374945"/>
                    <a:pt x="229553" y="375897"/>
                  </a:cubicBezTo>
                  <a:cubicBezTo>
                    <a:pt x="241935" y="374945"/>
                    <a:pt x="254317" y="372087"/>
                    <a:pt x="266700" y="367325"/>
                  </a:cubicBezTo>
                  <a:cubicBezTo>
                    <a:pt x="285750" y="359705"/>
                    <a:pt x="304800" y="355895"/>
                    <a:pt x="324803" y="354942"/>
                  </a:cubicBezTo>
                  <a:cubicBezTo>
                    <a:pt x="344805" y="355895"/>
                    <a:pt x="364808" y="359705"/>
                    <a:pt x="382905" y="367325"/>
                  </a:cubicBezTo>
                  <a:lnTo>
                    <a:pt x="389573" y="369230"/>
                  </a:lnTo>
                  <a:cubicBezTo>
                    <a:pt x="389573" y="364467"/>
                    <a:pt x="387668" y="360657"/>
                    <a:pt x="385763" y="356847"/>
                  </a:cubicBezTo>
                  <a:lnTo>
                    <a:pt x="366713" y="321605"/>
                  </a:lnTo>
                  <a:lnTo>
                    <a:pt x="366713" y="320652"/>
                  </a:lnTo>
                  <a:lnTo>
                    <a:pt x="270510" y="135867"/>
                  </a:lnTo>
                  <a:lnTo>
                    <a:pt x="431482" y="93957"/>
                  </a:lnTo>
                  <a:cubicBezTo>
                    <a:pt x="457200" y="87290"/>
                    <a:pt x="472440" y="61572"/>
                    <a:pt x="465773" y="35855"/>
                  </a:cubicBezTo>
                  <a:cubicBezTo>
                    <a:pt x="459105" y="10137"/>
                    <a:pt x="433388" y="-5103"/>
                    <a:pt x="407670" y="1565"/>
                  </a:cubicBezTo>
                  <a:lnTo>
                    <a:pt x="188595" y="58715"/>
                  </a:lnTo>
                  <a:cubicBezTo>
                    <a:pt x="174308" y="62525"/>
                    <a:pt x="162878" y="72050"/>
                    <a:pt x="157163" y="85385"/>
                  </a:cubicBezTo>
                  <a:cubicBezTo>
                    <a:pt x="151448" y="98720"/>
                    <a:pt x="151448" y="113960"/>
                    <a:pt x="158115" y="126342"/>
                  </a:cubicBezTo>
                  <a:lnTo>
                    <a:pt x="216217" y="238737"/>
                  </a:lnTo>
                  <a:lnTo>
                    <a:pt x="3810" y="364467"/>
                  </a:lnTo>
                  <a:cubicBezTo>
                    <a:pt x="2858" y="365420"/>
                    <a:pt x="1905" y="366372"/>
                    <a:pt x="0" y="367325"/>
                  </a:cubicBezTo>
                  <a:lnTo>
                    <a:pt x="1905" y="368277"/>
                  </a:lnTo>
                  <a:cubicBezTo>
                    <a:pt x="14288" y="372087"/>
                    <a:pt x="26670" y="374945"/>
                    <a:pt x="39053" y="375897"/>
                  </a:cubicBezTo>
                  <a:close/>
                </a:path>
              </a:pathLst>
            </a:custGeom>
            <a:grpFill/>
            <a:ln w="9525" cap="flat">
              <a:noFill/>
              <a:prstDash val="solid"/>
              <a:miter/>
            </a:ln>
          </p:spPr>
          <p:txBody>
            <a:bodyPr rtlCol="0" anchor="ctr"/>
            <a:lstStyle/>
            <a:p>
              <a:endParaRPr lang="it-IT" sz="1013"/>
            </a:p>
          </p:txBody>
        </p:sp>
        <p:sp>
          <p:nvSpPr>
            <p:cNvPr id="676" name="Figura a mano libera 675">
              <a:extLst>
                <a:ext uri="{FF2B5EF4-FFF2-40B4-BE49-F238E27FC236}">
                  <a16:creationId xmlns:a16="http://schemas.microsoft.com/office/drawing/2014/main" id="{43224A17-A3DE-1D4A-B841-9706482C5B0E}"/>
                </a:ext>
              </a:extLst>
            </p:cNvPr>
            <p:cNvSpPr/>
            <p:nvPr/>
          </p:nvSpPr>
          <p:spPr>
            <a:xfrm>
              <a:off x="7815000" y="5698545"/>
              <a:ext cx="762000" cy="76200"/>
            </a:xfrm>
            <a:custGeom>
              <a:avLst/>
              <a:gdLst>
                <a:gd name="connsiteX0" fmla="*/ 723900 w 762000"/>
                <a:gd name="connsiteY0" fmla="*/ 12382 h 76200"/>
                <a:gd name="connsiteX1" fmla="*/ 666750 w 762000"/>
                <a:gd name="connsiteY1" fmla="*/ 0 h 76200"/>
                <a:gd name="connsiteX2" fmla="*/ 666750 w 762000"/>
                <a:gd name="connsiteY2" fmla="*/ 0 h 76200"/>
                <a:gd name="connsiteX3" fmla="*/ 609600 w 762000"/>
                <a:gd name="connsiteY3" fmla="*/ 12382 h 76200"/>
                <a:gd name="connsiteX4" fmla="*/ 571500 w 762000"/>
                <a:gd name="connsiteY4" fmla="*/ 20955 h 76200"/>
                <a:gd name="connsiteX5" fmla="*/ 571500 w 762000"/>
                <a:gd name="connsiteY5" fmla="*/ 20955 h 76200"/>
                <a:gd name="connsiteX6" fmla="*/ 533400 w 762000"/>
                <a:gd name="connsiteY6" fmla="*/ 12382 h 76200"/>
                <a:gd name="connsiteX7" fmla="*/ 476250 w 762000"/>
                <a:gd name="connsiteY7" fmla="*/ 0 h 76200"/>
                <a:gd name="connsiteX8" fmla="*/ 476250 w 762000"/>
                <a:gd name="connsiteY8" fmla="*/ 0 h 76200"/>
                <a:gd name="connsiteX9" fmla="*/ 419100 w 762000"/>
                <a:gd name="connsiteY9" fmla="*/ 12382 h 76200"/>
                <a:gd name="connsiteX10" fmla="*/ 381000 w 762000"/>
                <a:gd name="connsiteY10" fmla="*/ 20955 h 76200"/>
                <a:gd name="connsiteX11" fmla="*/ 342900 w 762000"/>
                <a:gd name="connsiteY11" fmla="*/ 12382 h 76200"/>
                <a:gd name="connsiteX12" fmla="*/ 285750 w 762000"/>
                <a:gd name="connsiteY12" fmla="*/ 0 h 76200"/>
                <a:gd name="connsiteX13" fmla="*/ 285750 w 762000"/>
                <a:gd name="connsiteY13" fmla="*/ 0 h 76200"/>
                <a:gd name="connsiteX14" fmla="*/ 228600 w 762000"/>
                <a:gd name="connsiteY14" fmla="*/ 12382 h 76200"/>
                <a:gd name="connsiteX15" fmla="*/ 190500 w 762000"/>
                <a:gd name="connsiteY15" fmla="*/ 20955 h 76200"/>
                <a:gd name="connsiteX16" fmla="*/ 152400 w 762000"/>
                <a:gd name="connsiteY16" fmla="*/ 12382 h 76200"/>
                <a:gd name="connsiteX17" fmla="*/ 95250 w 762000"/>
                <a:gd name="connsiteY17" fmla="*/ 0 h 76200"/>
                <a:gd name="connsiteX18" fmla="*/ 95250 w 762000"/>
                <a:gd name="connsiteY18" fmla="*/ 0 h 76200"/>
                <a:gd name="connsiteX19" fmla="*/ 38100 w 762000"/>
                <a:gd name="connsiteY19" fmla="*/ 12382 h 76200"/>
                <a:gd name="connsiteX20" fmla="*/ 0 w 762000"/>
                <a:gd name="connsiteY20" fmla="*/ 20955 h 76200"/>
                <a:gd name="connsiteX21" fmla="*/ 0 w 762000"/>
                <a:gd name="connsiteY21" fmla="*/ 78105 h 76200"/>
                <a:gd name="connsiteX22" fmla="*/ 57150 w 762000"/>
                <a:gd name="connsiteY22" fmla="*/ 65722 h 76200"/>
                <a:gd name="connsiteX23" fmla="*/ 95250 w 762000"/>
                <a:gd name="connsiteY23" fmla="*/ 57150 h 76200"/>
                <a:gd name="connsiteX24" fmla="*/ 133350 w 762000"/>
                <a:gd name="connsiteY24" fmla="*/ 65722 h 76200"/>
                <a:gd name="connsiteX25" fmla="*/ 190500 w 762000"/>
                <a:gd name="connsiteY25" fmla="*/ 78105 h 76200"/>
                <a:gd name="connsiteX26" fmla="*/ 190500 w 762000"/>
                <a:gd name="connsiteY26" fmla="*/ 78105 h 76200"/>
                <a:gd name="connsiteX27" fmla="*/ 247650 w 762000"/>
                <a:gd name="connsiteY27" fmla="*/ 65722 h 76200"/>
                <a:gd name="connsiteX28" fmla="*/ 285750 w 762000"/>
                <a:gd name="connsiteY28" fmla="*/ 57150 h 76200"/>
                <a:gd name="connsiteX29" fmla="*/ 323850 w 762000"/>
                <a:gd name="connsiteY29" fmla="*/ 65722 h 76200"/>
                <a:gd name="connsiteX30" fmla="*/ 381000 w 762000"/>
                <a:gd name="connsiteY30" fmla="*/ 78105 h 76200"/>
                <a:gd name="connsiteX31" fmla="*/ 438150 w 762000"/>
                <a:gd name="connsiteY31" fmla="*/ 65722 h 76200"/>
                <a:gd name="connsiteX32" fmla="*/ 476250 w 762000"/>
                <a:gd name="connsiteY32" fmla="*/ 57150 h 76200"/>
                <a:gd name="connsiteX33" fmla="*/ 514350 w 762000"/>
                <a:gd name="connsiteY33" fmla="*/ 65722 h 76200"/>
                <a:gd name="connsiteX34" fmla="*/ 571500 w 762000"/>
                <a:gd name="connsiteY34" fmla="*/ 78105 h 76200"/>
                <a:gd name="connsiteX35" fmla="*/ 571500 w 762000"/>
                <a:gd name="connsiteY35" fmla="*/ 78105 h 76200"/>
                <a:gd name="connsiteX36" fmla="*/ 628650 w 762000"/>
                <a:gd name="connsiteY36" fmla="*/ 65722 h 76200"/>
                <a:gd name="connsiteX37" fmla="*/ 666750 w 762000"/>
                <a:gd name="connsiteY37" fmla="*/ 57150 h 76200"/>
                <a:gd name="connsiteX38" fmla="*/ 704850 w 762000"/>
                <a:gd name="connsiteY38" fmla="*/ 65722 h 76200"/>
                <a:gd name="connsiteX39" fmla="*/ 762000 w 762000"/>
                <a:gd name="connsiteY39" fmla="*/ 78105 h 76200"/>
                <a:gd name="connsiteX40" fmla="*/ 762000 w 762000"/>
                <a:gd name="connsiteY40" fmla="*/ 20955 h 76200"/>
                <a:gd name="connsiteX41" fmla="*/ 723900 w 762000"/>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382"/>
                  </a:moveTo>
                  <a:cubicBezTo>
                    <a:pt x="705803" y="4763"/>
                    <a:pt x="686753" y="952"/>
                    <a:pt x="666750" y="0"/>
                  </a:cubicBezTo>
                  <a:lnTo>
                    <a:pt x="666750" y="0"/>
                  </a:lnTo>
                  <a:cubicBezTo>
                    <a:pt x="646748" y="952"/>
                    <a:pt x="627698" y="4763"/>
                    <a:pt x="609600" y="12382"/>
                  </a:cubicBezTo>
                  <a:cubicBezTo>
                    <a:pt x="597218" y="17145"/>
                    <a:pt x="584835" y="20002"/>
                    <a:pt x="571500" y="20955"/>
                  </a:cubicBezTo>
                  <a:lnTo>
                    <a:pt x="571500" y="20955"/>
                  </a:lnTo>
                  <a:cubicBezTo>
                    <a:pt x="558165" y="20002"/>
                    <a:pt x="545783" y="17145"/>
                    <a:pt x="533400" y="12382"/>
                  </a:cubicBezTo>
                  <a:cubicBezTo>
                    <a:pt x="515303" y="4763"/>
                    <a:pt x="496253" y="952"/>
                    <a:pt x="476250" y="0"/>
                  </a:cubicBezTo>
                  <a:lnTo>
                    <a:pt x="476250" y="0"/>
                  </a:lnTo>
                  <a:cubicBezTo>
                    <a:pt x="456248" y="952"/>
                    <a:pt x="437198" y="4763"/>
                    <a:pt x="419100" y="12382"/>
                  </a:cubicBezTo>
                  <a:cubicBezTo>
                    <a:pt x="406718" y="17145"/>
                    <a:pt x="394335" y="20002"/>
                    <a:pt x="381000" y="20955"/>
                  </a:cubicBezTo>
                  <a:cubicBezTo>
                    <a:pt x="367665" y="20002"/>
                    <a:pt x="355283" y="17145"/>
                    <a:pt x="342900" y="12382"/>
                  </a:cubicBezTo>
                  <a:cubicBezTo>
                    <a:pt x="324803" y="4763"/>
                    <a:pt x="305753" y="952"/>
                    <a:pt x="285750" y="0"/>
                  </a:cubicBezTo>
                  <a:lnTo>
                    <a:pt x="285750" y="0"/>
                  </a:lnTo>
                  <a:cubicBezTo>
                    <a:pt x="265748" y="952"/>
                    <a:pt x="246698" y="4763"/>
                    <a:pt x="228600" y="12382"/>
                  </a:cubicBezTo>
                  <a:cubicBezTo>
                    <a:pt x="216218" y="17145"/>
                    <a:pt x="203835" y="20002"/>
                    <a:pt x="190500" y="20955"/>
                  </a:cubicBezTo>
                  <a:cubicBezTo>
                    <a:pt x="177165" y="20002"/>
                    <a:pt x="164783" y="17145"/>
                    <a:pt x="152400" y="12382"/>
                  </a:cubicBezTo>
                  <a:cubicBezTo>
                    <a:pt x="134303" y="4763"/>
                    <a:pt x="115253" y="952"/>
                    <a:pt x="95250" y="0"/>
                  </a:cubicBezTo>
                  <a:lnTo>
                    <a:pt x="95250" y="0"/>
                  </a:lnTo>
                  <a:cubicBezTo>
                    <a:pt x="75248" y="952"/>
                    <a:pt x="56197" y="4763"/>
                    <a:pt x="38100" y="12382"/>
                  </a:cubicBezTo>
                  <a:cubicBezTo>
                    <a:pt x="25717" y="17145"/>
                    <a:pt x="13335" y="20002"/>
                    <a:pt x="0" y="20955"/>
                  </a:cubicBezTo>
                  <a:lnTo>
                    <a:pt x="0" y="78105"/>
                  </a:lnTo>
                  <a:cubicBezTo>
                    <a:pt x="20003" y="77152"/>
                    <a:pt x="39053" y="73342"/>
                    <a:pt x="57150" y="65722"/>
                  </a:cubicBezTo>
                  <a:cubicBezTo>
                    <a:pt x="69533" y="60960"/>
                    <a:pt x="81915" y="57150"/>
                    <a:pt x="95250" y="57150"/>
                  </a:cubicBezTo>
                  <a:cubicBezTo>
                    <a:pt x="108585" y="58102"/>
                    <a:pt x="120968" y="60960"/>
                    <a:pt x="133350" y="65722"/>
                  </a:cubicBezTo>
                  <a:cubicBezTo>
                    <a:pt x="151448" y="73342"/>
                    <a:pt x="170498" y="77152"/>
                    <a:pt x="190500" y="78105"/>
                  </a:cubicBezTo>
                  <a:lnTo>
                    <a:pt x="190500" y="78105"/>
                  </a:lnTo>
                  <a:cubicBezTo>
                    <a:pt x="210503" y="77152"/>
                    <a:pt x="229552" y="73342"/>
                    <a:pt x="247650" y="65722"/>
                  </a:cubicBezTo>
                  <a:cubicBezTo>
                    <a:pt x="260033" y="60960"/>
                    <a:pt x="272415" y="57150"/>
                    <a:pt x="285750" y="57150"/>
                  </a:cubicBezTo>
                  <a:cubicBezTo>
                    <a:pt x="299085" y="58102"/>
                    <a:pt x="311468" y="60960"/>
                    <a:pt x="323850" y="65722"/>
                  </a:cubicBezTo>
                  <a:cubicBezTo>
                    <a:pt x="341948" y="73342"/>
                    <a:pt x="360998" y="77152"/>
                    <a:pt x="381000" y="78105"/>
                  </a:cubicBezTo>
                  <a:cubicBezTo>
                    <a:pt x="401003" y="77152"/>
                    <a:pt x="420053" y="73342"/>
                    <a:pt x="438150" y="65722"/>
                  </a:cubicBezTo>
                  <a:cubicBezTo>
                    <a:pt x="450533" y="60960"/>
                    <a:pt x="462915" y="57150"/>
                    <a:pt x="476250" y="57150"/>
                  </a:cubicBezTo>
                  <a:cubicBezTo>
                    <a:pt x="489585" y="58102"/>
                    <a:pt x="501968" y="60960"/>
                    <a:pt x="514350" y="65722"/>
                  </a:cubicBezTo>
                  <a:cubicBezTo>
                    <a:pt x="532448" y="73342"/>
                    <a:pt x="551498" y="77152"/>
                    <a:pt x="571500" y="78105"/>
                  </a:cubicBezTo>
                  <a:lnTo>
                    <a:pt x="571500" y="78105"/>
                  </a:lnTo>
                  <a:cubicBezTo>
                    <a:pt x="591503" y="77152"/>
                    <a:pt x="610553" y="73342"/>
                    <a:pt x="628650" y="65722"/>
                  </a:cubicBezTo>
                  <a:cubicBezTo>
                    <a:pt x="641033" y="60960"/>
                    <a:pt x="653415" y="57150"/>
                    <a:pt x="666750" y="57150"/>
                  </a:cubicBezTo>
                  <a:cubicBezTo>
                    <a:pt x="680085" y="58102"/>
                    <a:pt x="692468" y="60960"/>
                    <a:pt x="704850" y="65722"/>
                  </a:cubicBezTo>
                  <a:cubicBezTo>
                    <a:pt x="722948" y="73342"/>
                    <a:pt x="741998" y="77152"/>
                    <a:pt x="762000" y="78105"/>
                  </a:cubicBezTo>
                  <a:lnTo>
                    <a:pt x="762000" y="20955"/>
                  </a:lnTo>
                  <a:cubicBezTo>
                    <a:pt x="748665" y="20002"/>
                    <a:pt x="736283" y="17145"/>
                    <a:pt x="723900" y="12382"/>
                  </a:cubicBezTo>
                  <a:close/>
                </a:path>
              </a:pathLst>
            </a:custGeom>
            <a:grpFill/>
            <a:ln w="9525" cap="flat">
              <a:noFill/>
              <a:prstDash val="solid"/>
              <a:miter/>
            </a:ln>
          </p:spPr>
          <p:txBody>
            <a:bodyPr rtlCol="0" anchor="ctr"/>
            <a:lstStyle/>
            <a:p>
              <a:endParaRPr lang="it-IT" sz="1013"/>
            </a:p>
          </p:txBody>
        </p:sp>
      </p:grpSp>
      <p:grpSp>
        <p:nvGrpSpPr>
          <p:cNvPr id="677" name="Elemento grafico 536" descr="Culturista">
            <a:extLst>
              <a:ext uri="{FF2B5EF4-FFF2-40B4-BE49-F238E27FC236}">
                <a16:creationId xmlns:a16="http://schemas.microsoft.com/office/drawing/2014/main" id="{87215D12-423B-844A-8E44-860107A6785A}"/>
              </a:ext>
            </a:extLst>
          </p:cNvPr>
          <p:cNvGrpSpPr/>
          <p:nvPr/>
        </p:nvGrpSpPr>
        <p:grpSpPr>
          <a:xfrm>
            <a:off x="6852626" y="2641344"/>
            <a:ext cx="240369" cy="240369"/>
            <a:chOff x="7888800" y="5221800"/>
            <a:chExt cx="914400" cy="914400"/>
          </a:xfrm>
          <a:solidFill>
            <a:schemeClr val="accent3"/>
          </a:solidFill>
        </p:grpSpPr>
        <p:sp>
          <p:nvSpPr>
            <p:cNvPr id="678" name="Figura a mano libera 677">
              <a:extLst>
                <a:ext uri="{FF2B5EF4-FFF2-40B4-BE49-F238E27FC236}">
                  <a16:creationId xmlns:a16="http://schemas.microsoft.com/office/drawing/2014/main" id="{1B330304-0A93-B749-AF4D-075456AFC3FD}"/>
                </a:ext>
              </a:extLst>
            </p:cNvPr>
            <p:cNvSpPr/>
            <p:nvPr/>
          </p:nvSpPr>
          <p:spPr>
            <a:xfrm>
              <a:off x="8669846" y="5336100"/>
              <a:ext cx="38100" cy="95250"/>
            </a:xfrm>
            <a:custGeom>
              <a:avLst/>
              <a:gdLst>
                <a:gd name="connsiteX0" fmla="*/ 21150 w 38100"/>
                <a:gd name="connsiteY0" fmla="*/ 0 h 95250"/>
                <a:gd name="connsiteX1" fmla="*/ 16959 w 38100"/>
                <a:gd name="connsiteY1" fmla="*/ 0 h 95250"/>
                <a:gd name="connsiteX2" fmla="*/ 4 w 38100"/>
                <a:gd name="connsiteY2" fmla="*/ 17812 h 95250"/>
                <a:gd name="connsiteX3" fmla="*/ 4 w 38100"/>
                <a:gd name="connsiteY3" fmla="*/ 77438 h 95250"/>
                <a:gd name="connsiteX4" fmla="*/ 16959 w 38100"/>
                <a:gd name="connsiteY4" fmla="*/ 95250 h 95250"/>
                <a:gd name="connsiteX5" fmla="*/ 21150 w 38100"/>
                <a:gd name="connsiteY5" fmla="*/ 95250 h 95250"/>
                <a:gd name="connsiteX6" fmla="*/ 38104 w 38100"/>
                <a:gd name="connsiteY6" fmla="*/ 77438 h 95250"/>
                <a:gd name="connsiteX7" fmla="*/ 38104 w 38100"/>
                <a:gd name="connsiteY7" fmla="*/ 17812 h 95250"/>
                <a:gd name="connsiteX8" fmla="*/ 21150 w 38100"/>
                <a:gd name="connsiteY8"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95250">
                  <a:moveTo>
                    <a:pt x="21150" y="0"/>
                  </a:moveTo>
                  <a:lnTo>
                    <a:pt x="16959" y="0"/>
                  </a:lnTo>
                  <a:cubicBezTo>
                    <a:pt x="7369" y="260"/>
                    <a:pt x="-209" y="8220"/>
                    <a:pt x="4" y="17812"/>
                  </a:cubicBezTo>
                  <a:lnTo>
                    <a:pt x="4" y="77438"/>
                  </a:lnTo>
                  <a:cubicBezTo>
                    <a:pt x="-209" y="87030"/>
                    <a:pt x="7369" y="94990"/>
                    <a:pt x="16959" y="95250"/>
                  </a:cubicBezTo>
                  <a:lnTo>
                    <a:pt x="21150" y="95250"/>
                  </a:lnTo>
                  <a:cubicBezTo>
                    <a:pt x="30740" y="94990"/>
                    <a:pt x="38318" y="87030"/>
                    <a:pt x="38104" y="77438"/>
                  </a:cubicBezTo>
                  <a:lnTo>
                    <a:pt x="38104" y="17812"/>
                  </a:lnTo>
                  <a:cubicBezTo>
                    <a:pt x="38318" y="8220"/>
                    <a:pt x="30740" y="260"/>
                    <a:pt x="21150" y="0"/>
                  </a:cubicBezTo>
                  <a:close/>
                </a:path>
              </a:pathLst>
            </a:custGeom>
            <a:grpFill/>
            <a:ln w="9525" cap="flat">
              <a:noFill/>
              <a:prstDash val="solid"/>
              <a:miter/>
            </a:ln>
          </p:spPr>
          <p:txBody>
            <a:bodyPr rtlCol="0" anchor="ctr"/>
            <a:lstStyle/>
            <a:p>
              <a:endParaRPr lang="it-IT" sz="1013"/>
            </a:p>
          </p:txBody>
        </p:sp>
        <p:sp>
          <p:nvSpPr>
            <p:cNvPr id="679" name="Figura a mano libera 678">
              <a:extLst>
                <a:ext uri="{FF2B5EF4-FFF2-40B4-BE49-F238E27FC236}">
                  <a16:creationId xmlns:a16="http://schemas.microsoft.com/office/drawing/2014/main" id="{296FB52E-AC63-4D46-A734-AD775E3779FD}"/>
                </a:ext>
              </a:extLst>
            </p:cNvPr>
            <p:cNvSpPr/>
            <p:nvPr/>
          </p:nvSpPr>
          <p:spPr>
            <a:xfrm>
              <a:off x="7984046" y="5336100"/>
              <a:ext cx="38100" cy="95250"/>
            </a:xfrm>
            <a:custGeom>
              <a:avLst/>
              <a:gdLst>
                <a:gd name="connsiteX0" fmla="*/ 21150 w 38100"/>
                <a:gd name="connsiteY0" fmla="*/ 0 h 95250"/>
                <a:gd name="connsiteX1" fmla="*/ 16959 w 38100"/>
                <a:gd name="connsiteY1" fmla="*/ 0 h 95250"/>
                <a:gd name="connsiteX2" fmla="*/ 4 w 38100"/>
                <a:gd name="connsiteY2" fmla="*/ 17812 h 95250"/>
                <a:gd name="connsiteX3" fmla="*/ 4 w 38100"/>
                <a:gd name="connsiteY3" fmla="*/ 77438 h 95250"/>
                <a:gd name="connsiteX4" fmla="*/ 16959 w 38100"/>
                <a:gd name="connsiteY4" fmla="*/ 95250 h 95250"/>
                <a:gd name="connsiteX5" fmla="*/ 21150 w 38100"/>
                <a:gd name="connsiteY5" fmla="*/ 95250 h 95250"/>
                <a:gd name="connsiteX6" fmla="*/ 38104 w 38100"/>
                <a:gd name="connsiteY6" fmla="*/ 77438 h 95250"/>
                <a:gd name="connsiteX7" fmla="*/ 38104 w 38100"/>
                <a:gd name="connsiteY7" fmla="*/ 17812 h 95250"/>
                <a:gd name="connsiteX8" fmla="*/ 21150 w 38100"/>
                <a:gd name="connsiteY8"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95250">
                  <a:moveTo>
                    <a:pt x="21150" y="0"/>
                  </a:moveTo>
                  <a:lnTo>
                    <a:pt x="16959" y="0"/>
                  </a:lnTo>
                  <a:cubicBezTo>
                    <a:pt x="7369" y="260"/>
                    <a:pt x="-209" y="8220"/>
                    <a:pt x="4" y="17812"/>
                  </a:cubicBezTo>
                  <a:lnTo>
                    <a:pt x="4" y="77438"/>
                  </a:lnTo>
                  <a:cubicBezTo>
                    <a:pt x="-209" y="87030"/>
                    <a:pt x="7369" y="94990"/>
                    <a:pt x="16959" y="95250"/>
                  </a:cubicBezTo>
                  <a:lnTo>
                    <a:pt x="21150" y="95250"/>
                  </a:lnTo>
                  <a:cubicBezTo>
                    <a:pt x="30740" y="94990"/>
                    <a:pt x="38318" y="87030"/>
                    <a:pt x="38104" y="77438"/>
                  </a:cubicBezTo>
                  <a:lnTo>
                    <a:pt x="38104" y="17812"/>
                  </a:lnTo>
                  <a:cubicBezTo>
                    <a:pt x="38318" y="8220"/>
                    <a:pt x="30740" y="260"/>
                    <a:pt x="21150" y="0"/>
                  </a:cubicBez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9BA50A67-94BE-EA44-9844-ED708FC1313E}"/>
                </a:ext>
              </a:extLst>
            </p:cNvPr>
            <p:cNvSpPr/>
            <p:nvPr/>
          </p:nvSpPr>
          <p:spPr>
            <a:xfrm>
              <a:off x="8717475" y="5364675"/>
              <a:ext cx="19050" cy="38100"/>
            </a:xfrm>
            <a:custGeom>
              <a:avLst/>
              <a:gdLst>
                <a:gd name="connsiteX0" fmla="*/ 0 w 19050"/>
                <a:gd name="connsiteY0" fmla="*/ 0 h 38100"/>
                <a:gd name="connsiteX1" fmla="*/ 0 w 19050"/>
                <a:gd name="connsiteY1" fmla="*/ 38100 h 38100"/>
                <a:gd name="connsiteX2" fmla="*/ 19050 w 19050"/>
                <a:gd name="connsiteY2" fmla="*/ 19050 h 38100"/>
                <a:gd name="connsiteX3" fmla="*/ 0 w 19050"/>
                <a:gd name="connsiteY3" fmla="*/ 0 h 38100"/>
              </a:gdLst>
              <a:ahLst/>
              <a:cxnLst>
                <a:cxn ang="0">
                  <a:pos x="connsiteX0" y="connsiteY0"/>
                </a:cxn>
                <a:cxn ang="0">
                  <a:pos x="connsiteX1" y="connsiteY1"/>
                </a:cxn>
                <a:cxn ang="0">
                  <a:pos x="connsiteX2" y="connsiteY2"/>
                </a:cxn>
                <a:cxn ang="0">
                  <a:pos x="connsiteX3" y="connsiteY3"/>
                </a:cxn>
              </a:cxnLst>
              <a:rect l="l" t="t" r="r" b="b"/>
              <a:pathLst>
                <a:path w="19050" h="38100">
                  <a:moveTo>
                    <a:pt x="0" y="0"/>
                  </a:moveTo>
                  <a:lnTo>
                    <a:pt x="0" y="38100"/>
                  </a:lnTo>
                  <a:cubicBezTo>
                    <a:pt x="10521" y="38100"/>
                    <a:pt x="19050" y="29571"/>
                    <a:pt x="19050" y="19050"/>
                  </a:cubicBezTo>
                  <a:cubicBezTo>
                    <a:pt x="19050" y="8529"/>
                    <a:pt x="10521" y="0"/>
                    <a:pt x="0" y="0"/>
                  </a:cubicBezTo>
                  <a:close/>
                </a:path>
              </a:pathLst>
            </a:custGeom>
            <a:grpFill/>
            <a:ln w="9525" cap="flat">
              <a:noFill/>
              <a:prstDash val="solid"/>
              <a:miter/>
            </a:ln>
          </p:spPr>
          <p:txBody>
            <a:bodyPr rtlCol="0" anchor="ctr"/>
            <a:lstStyle/>
            <a:p>
              <a:endParaRPr lang="it-IT" sz="1013"/>
            </a:p>
          </p:txBody>
        </p:sp>
        <p:sp>
          <p:nvSpPr>
            <p:cNvPr id="681" name="Figura a mano libera 680">
              <a:extLst>
                <a:ext uri="{FF2B5EF4-FFF2-40B4-BE49-F238E27FC236}">
                  <a16:creationId xmlns:a16="http://schemas.microsoft.com/office/drawing/2014/main" id="{4886566E-81C0-AF4D-BDE9-B22A913AE5B4}"/>
                </a:ext>
              </a:extLst>
            </p:cNvPr>
            <p:cNvSpPr/>
            <p:nvPr/>
          </p:nvSpPr>
          <p:spPr>
            <a:xfrm>
              <a:off x="7955475" y="5364675"/>
              <a:ext cx="19050" cy="38100"/>
            </a:xfrm>
            <a:custGeom>
              <a:avLst/>
              <a:gdLst>
                <a:gd name="connsiteX0" fmla="*/ 19050 w 19050"/>
                <a:gd name="connsiteY0" fmla="*/ 38100 h 38100"/>
                <a:gd name="connsiteX1" fmla="*/ 19050 w 19050"/>
                <a:gd name="connsiteY1" fmla="*/ 0 h 38100"/>
                <a:gd name="connsiteX2" fmla="*/ 0 w 19050"/>
                <a:gd name="connsiteY2" fmla="*/ 19050 h 38100"/>
                <a:gd name="connsiteX3" fmla="*/ 19050 w 190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 h="38100">
                  <a:moveTo>
                    <a:pt x="19050" y="38100"/>
                  </a:move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682" name="Figura a mano libera 681">
              <a:extLst>
                <a:ext uri="{FF2B5EF4-FFF2-40B4-BE49-F238E27FC236}">
                  <a16:creationId xmlns:a16="http://schemas.microsoft.com/office/drawing/2014/main" id="{625831A8-E24B-094C-9E09-31AB79F2D36F}"/>
                </a:ext>
              </a:extLst>
            </p:cNvPr>
            <p:cNvSpPr/>
            <p:nvPr/>
          </p:nvSpPr>
          <p:spPr>
            <a:xfrm>
              <a:off x="8031626" y="5307525"/>
              <a:ext cx="628650" cy="742950"/>
            </a:xfrm>
            <a:custGeom>
              <a:avLst/>
              <a:gdLst>
                <a:gd name="connsiteX0" fmla="*/ 611744 w 628650"/>
                <a:gd name="connsiteY0" fmla="*/ 0 h 742950"/>
                <a:gd name="connsiteX1" fmla="*/ 607553 w 628650"/>
                <a:gd name="connsiteY1" fmla="*/ 0 h 742950"/>
                <a:gd name="connsiteX2" fmla="*/ 590599 w 628650"/>
                <a:gd name="connsiteY2" fmla="*/ 20288 h 742950"/>
                <a:gd name="connsiteX3" fmla="*/ 590599 w 628650"/>
                <a:gd name="connsiteY3" fmla="*/ 57150 h 742950"/>
                <a:gd name="connsiteX4" fmla="*/ 38149 w 628650"/>
                <a:gd name="connsiteY4" fmla="*/ 57150 h 742950"/>
                <a:gd name="connsiteX5" fmla="*/ 38149 w 628650"/>
                <a:gd name="connsiteY5" fmla="*/ 20288 h 742950"/>
                <a:gd name="connsiteX6" fmla="*/ 21194 w 628650"/>
                <a:gd name="connsiteY6" fmla="*/ 0 h 742950"/>
                <a:gd name="connsiteX7" fmla="*/ 17003 w 628650"/>
                <a:gd name="connsiteY7" fmla="*/ 0 h 742950"/>
                <a:gd name="connsiteX8" fmla="*/ 49 w 628650"/>
                <a:gd name="connsiteY8" fmla="*/ 20288 h 742950"/>
                <a:gd name="connsiteX9" fmla="*/ 49 w 628650"/>
                <a:gd name="connsiteY9" fmla="*/ 132112 h 742950"/>
                <a:gd name="connsiteX10" fmla="*/ 17003 w 628650"/>
                <a:gd name="connsiteY10" fmla="*/ 152400 h 742950"/>
                <a:gd name="connsiteX11" fmla="*/ 21194 w 628650"/>
                <a:gd name="connsiteY11" fmla="*/ 152400 h 742950"/>
                <a:gd name="connsiteX12" fmla="*/ 38149 w 628650"/>
                <a:gd name="connsiteY12" fmla="*/ 132112 h 742950"/>
                <a:gd name="connsiteX13" fmla="*/ 38149 w 628650"/>
                <a:gd name="connsiteY13" fmla="*/ 95250 h 742950"/>
                <a:gd name="connsiteX14" fmla="*/ 85774 w 628650"/>
                <a:gd name="connsiteY14" fmla="*/ 95250 h 742950"/>
                <a:gd name="connsiteX15" fmla="*/ 85774 w 628650"/>
                <a:gd name="connsiteY15" fmla="*/ 238125 h 742950"/>
                <a:gd name="connsiteX16" fmla="*/ 104824 w 628650"/>
                <a:gd name="connsiteY16" fmla="*/ 270986 h 742950"/>
                <a:gd name="connsiteX17" fmla="*/ 238174 w 628650"/>
                <a:gd name="connsiteY17" fmla="*/ 349568 h 742950"/>
                <a:gd name="connsiteX18" fmla="*/ 238174 w 628650"/>
                <a:gd name="connsiteY18" fmla="*/ 442627 h 742950"/>
                <a:gd name="connsiteX19" fmla="*/ 103204 w 628650"/>
                <a:gd name="connsiteY19" fmla="*/ 529971 h 742950"/>
                <a:gd name="connsiteX20" fmla="*/ 85774 w 628650"/>
                <a:gd name="connsiteY20" fmla="*/ 561975 h 742950"/>
                <a:gd name="connsiteX21" fmla="*/ 85774 w 628650"/>
                <a:gd name="connsiteY21" fmla="*/ 742950 h 742950"/>
                <a:gd name="connsiteX22" fmla="*/ 161974 w 628650"/>
                <a:gd name="connsiteY22" fmla="*/ 742950 h 742950"/>
                <a:gd name="connsiteX23" fmla="*/ 161974 w 628650"/>
                <a:gd name="connsiteY23" fmla="*/ 582740 h 742950"/>
                <a:gd name="connsiteX24" fmla="*/ 238174 w 628650"/>
                <a:gd name="connsiteY24" fmla="*/ 533400 h 742950"/>
                <a:gd name="connsiteX25" fmla="*/ 390574 w 628650"/>
                <a:gd name="connsiteY25" fmla="*/ 533400 h 742950"/>
                <a:gd name="connsiteX26" fmla="*/ 466774 w 628650"/>
                <a:gd name="connsiteY26" fmla="*/ 582740 h 742950"/>
                <a:gd name="connsiteX27" fmla="*/ 466774 w 628650"/>
                <a:gd name="connsiteY27" fmla="*/ 742950 h 742950"/>
                <a:gd name="connsiteX28" fmla="*/ 542974 w 628650"/>
                <a:gd name="connsiteY28" fmla="*/ 742950 h 742950"/>
                <a:gd name="connsiteX29" fmla="*/ 542974 w 628650"/>
                <a:gd name="connsiteY29" fmla="*/ 561975 h 742950"/>
                <a:gd name="connsiteX30" fmla="*/ 525543 w 628650"/>
                <a:gd name="connsiteY30" fmla="*/ 529971 h 742950"/>
                <a:gd name="connsiteX31" fmla="*/ 390574 w 628650"/>
                <a:gd name="connsiteY31" fmla="*/ 442627 h 742950"/>
                <a:gd name="connsiteX32" fmla="*/ 390574 w 628650"/>
                <a:gd name="connsiteY32" fmla="*/ 349568 h 742950"/>
                <a:gd name="connsiteX33" fmla="*/ 523924 w 628650"/>
                <a:gd name="connsiteY33" fmla="*/ 270986 h 742950"/>
                <a:gd name="connsiteX34" fmla="*/ 542974 w 628650"/>
                <a:gd name="connsiteY34" fmla="*/ 238125 h 742950"/>
                <a:gd name="connsiteX35" fmla="*/ 542974 w 628650"/>
                <a:gd name="connsiteY35" fmla="*/ 95250 h 742950"/>
                <a:gd name="connsiteX36" fmla="*/ 590599 w 628650"/>
                <a:gd name="connsiteY36" fmla="*/ 95250 h 742950"/>
                <a:gd name="connsiteX37" fmla="*/ 590599 w 628650"/>
                <a:gd name="connsiteY37" fmla="*/ 132112 h 742950"/>
                <a:gd name="connsiteX38" fmla="*/ 607553 w 628650"/>
                <a:gd name="connsiteY38" fmla="*/ 152400 h 742950"/>
                <a:gd name="connsiteX39" fmla="*/ 611744 w 628650"/>
                <a:gd name="connsiteY39" fmla="*/ 152400 h 742950"/>
                <a:gd name="connsiteX40" fmla="*/ 628699 w 628650"/>
                <a:gd name="connsiteY40" fmla="*/ 132112 h 742950"/>
                <a:gd name="connsiteX41" fmla="*/ 628699 w 628650"/>
                <a:gd name="connsiteY41" fmla="*/ 20288 h 742950"/>
                <a:gd name="connsiteX42" fmla="*/ 611744 w 628650"/>
                <a:gd name="connsiteY42" fmla="*/ 0 h 742950"/>
                <a:gd name="connsiteX43" fmla="*/ 466774 w 628650"/>
                <a:gd name="connsiteY43" fmla="*/ 216313 h 742950"/>
                <a:gd name="connsiteX44" fmla="*/ 348759 w 628650"/>
                <a:gd name="connsiteY44" fmla="*/ 285750 h 742950"/>
                <a:gd name="connsiteX45" fmla="*/ 279988 w 628650"/>
                <a:gd name="connsiteY45" fmla="*/ 285750 h 742950"/>
                <a:gd name="connsiteX46" fmla="*/ 161974 w 628650"/>
                <a:gd name="connsiteY46" fmla="*/ 216313 h 742950"/>
                <a:gd name="connsiteX47" fmla="*/ 161974 w 628650"/>
                <a:gd name="connsiteY47" fmla="*/ 95250 h 742950"/>
                <a:gd name="connsiteX48" fmla="*/ 466774 w 628650"/>
                <a:gd name="connsiteY48" fmla="*/ 9525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28650" h="742950">
                  <a:moveTo>
                    <a:pt x="611744" y="0"/>
                  </a:moveTo>
                  <a:lnTo>
                    <a:pt x="607553" y="0"/>
                  </a:lnTo>
                  <a:cubicBezTo>
                    <a:pt x="597364" y="1102"/>
                    <a:pt x="589873" y="10066"/>
                    <a:pt x="590599" y="20288"/>
                  </a:cubicBezTo>
                  <a:lnTo>
                    <a:pt x="590599" y="57150"/>
                  </a:lnTo>
                  <a:lnTo>
                    <a:pt x="38149" y="57150"/>
                  </a:lnTo>
                  <a:lnTo>
                    <a:pt x="38149" y="20288"/>
                  </a:lnTo>
                  <a:cubicBezTo>
                    <a:pt x="38874" y="10066"/>
                    <a:pt x="31383" y="1102"/>
                    <a:pt x="21194" y="0"/>
                  </a:cubicBezTo>
                  <a:lnTo>
                    <a:pt x="17003" y="0"/>
                  </a:lnTo>
                  <a:cubicBezTo>
                    <a:pt x="6814" y="1102"/>
                    <a:pt x="-677" y="10066"/>
                    <a:pt x="49" y="20288"/>
                  </a:cubicBezTo>
                  <a:lnTo>
                    <a:pt x="49" y="132112"/>
                  </a:lnTo>
                  <a:cubicBezTo>
                    <a:pt x="-677" y="142334"/>
                    <a:pt x="6814" y="151299"/>
                    <a:pt x="17003" y="152400"/>
                  </a:cubicBezTo>
                  <a:lnTo>
                    <a:pt x="21194" y="152400"/>
                  </a:lnTo>
                  <a:cubicBezTo>
                    <a:pt x="31383" y="151298"/>
                    <a:pt x="38874" y="142334"/>
                    <a:pt x="38149" y="132112"/>
                  </a:cubicBezTo>
                  <a:lnTo>
                    <a:pt x="38149" y="95250"/>
                  </a:lnTo>
                  <a:lnTo>
                    <a:pt x="85774" y="95250"/>
                  </a:lnTo>
                  <a:lnTo>
                    <a:pt x="85774" y="238125"/>
                  </a:lnTo>
                  <a:cubicBezTo>
                    <a:pt x="85821" y="251689"/>
                    <a:pt x="93076" y="264204"/>
                    <a:pt x="104824" y="270986"/>
                  </a:cubicBezTo>
                  <a:lnTo>
                    <a:pt x="238174" y="349568"/>
                  </a:lnTo>
                  <a:lnTo>
                    <a:pt x="238174" y="442627"/>
                  </a:lnTo>
                  <a:lnTo>
                    <a:pt x="103204" y="529971"/>
                  </a:lnTo>
                  <a:cubicBezTo>
                    <a:pt x="92338" y="536988"/>
                    <a:pt x="85775" y="549040"/>
                    <a:pt x="85774" y="561975"/>
                  </a:cubicBezTo>
                  <a:lnTo>
                    <a:pt x="85774" y="742950"/>
                  </a:lnTo>
                  <a:lnTo>
                    <a:pt x="161974" y="742950"/>
                  </a:lnTo>
                  <a:lnTo>
                    <a:pt x="161974" y="582740"/>
                  </a:lnTo>
                  <a:lnTo>
                    <a:pt x="238174" y="533400"/>
                  </a:lnTo>
                  <a:lnTo>
                    <a:pt x="390574" y="533400"/>
                  </a:lnTo>
                  <a:lnTo>
                    <a:pt x="466774" y="582740"/>
                  </a:lnTo>
                  <a:lnTo>
                    <a:pt x="466774" y="742950"/>
                  </a:lnTo>
                  <a:lnTo>
                    <a:pt x="542974" y="742950"/>
                  </a:lnTo>
                  <a:lnTo>
                    <a:pt x="542974" y="561975"/>
                  </a:lnTo>
                  <a:cubicBezTo>
                    <a:pt x="542973" y="549040"/>
                    <a:pt x="536409" y="536988"/>
                    <a:pt x="525543" y="529971"/>
                  </a:cubicBezTo>
                  <a:lnTo>
                    <a:pt x="390574" y="442627"/>
                  </a:lnTo>
                  <a:lnTo>
                    <a:pt x="390574" y="349568"/>
                  </a:lnTo>
                  <a:lnTo>
                    <a:pt x="523924" y="270986"/>
                  </a:lnTo>
                  <a:cubicBezTo>
                    <a:pt x="535671" y="264204"/>
                    <a:pt x="542926" y="251689"/>
                    <a:pt x="542974" y="238125"/>
                  </a:cubicBezTo>
                  <a:lnTo>
                    <a:pt x="542974" y="95250"/>
                  </a:lnTo>
                  <a:lnTo>
                    <a:pt x="590599" y="95250"/>
                  </a:lnTo>
                  <a:lnTo>
                    <a:pt x="590599" y="132112"/>
                  </a:lnTo>
                  <a:cubicBezTo>
                    <a:pt x="589873" y="142334"/>
                    <a:pt x="597364" y="151299"/>
                    <a:pt x="607553" y="152400"/>
                  </a:cubicBezTo>
                  <a:lnTo>
                    <a:pt x="611744" y="152400"/>
                  </a:lnTo>
                  <a:cubicBezTo>
                    <a:pt x="621933" y="151298"/>
                    <a:pt x="629424" y="142334"/>
                    <a:pt x="628699" y="132112"/>
                  </a:cubicBezTo>
                  <a:lnTo>
                    <a:pt x="628699" y="20288"/>
                  </a:lnTo>
                  <a:cubicBezTo>
                    <a:pt x="629424" y="10066"/>
                    <a:pt x="621933" y="1102"/>
                    <a:pt x="611744" y="0"/>
                  </a:cubicBezTo>
                  <a:close/>
                  <a:moveTo>
                    <a:pt x="466774" y="216313"/>
                  </a:moveTo>
                  <a:lnTo>
                    <a:pt x="348759" y="285750"/>
                  </a:lnTo>
                  <a:lnTo>
                    <a:pt x="279988" y="285750"/>
                  </a:lnTo>
                  <a:lnTo>
                    <a:pt x="161974" y="216313"/>
                  </a:lnTo>
                  <a:lnTo>
                    <a:pt x="161974" y="95250"/>
                  </a:lnTo>
                  <a:lnTo>
                    <a:pt x="466774" y="95250"/>
                  </a:lnTo>
                  <a:close/>
                </a:path>
              </a:pathLst>
            </a:custGeom>
            <a:grpFill/>
            <a:ln w="9525" cap="flat">
              <a:noFill/>
              <a:prstDash val="solid"/>
              <a:miter/>
            </a:ln>
          </p:spPr>
          <p:txBody>
            <a:bodyPr rtlCol="0" anchor="ctr"/>
            <a:lstStyle/>
            <a:p>
              <a:endParaRPr lang="it-IT" sz="1013"/>
            </a:p>
          </p:txBody>
        </p:sp>
        <p:sp>
          <p:nvSpPr>
            <p:cNvPr id="683" name="Figura a mano libera 682">
              <a:extLst>
                <a:ext uri="{FF2B5EF4-FFF2-40B4-BE49-F238E27FC236}">
                  <a16:creationId xmlns:a16="http://schemas.microsoft.com/office/drawing/2014/main" id="{8523BDC3-034D-7249-B0F1-7302FA5863B2}"/>
                </a:ext>
              </a:extLst>
            </p:cNvPr>
            <p:cNvSpPr/>
            <p:nvPr/>
          </p:nvSpPr>
          <p:spPr>
            <a:xfrm>
              <a:off x="8269800" y="541230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684" name="Elemento grafico 538" descr="Arrampicata">
            <a:extLst>
              <a:ext uri="{FF2B5EF4-FFF2-40B4-BE49-F238E27FC236}">
                <a16:creationId xmlns:a16="http://schemas.microsoft.com/office/drawing/2014/main" id="{D5CE9109-B5AF-5C48-9FCD-4A14A87E2980}"/>
              </a:ext>
            </a:extLst>
          </p:cNvPr>
          <p:cNvGrpSpPr/>
          <p:nvPr/>
        </p:nvGrpSpPr>
        <p:grpSpPr>
          <a:xfrm>
            <a:off x="7296217" y="2641344"/>
            <a:ext cx="240369" cy="240369"/>
            <a:chOff x="8038800" y="5371800"/>
            <a:chExt cx="914400" cy="914400"/>
          </a:xfrm>
          <a:solidFill>
            <a:schemeClr val="accent3"/>
          </a:solidFill>
        </p:grpSpPr>
        <p:sp>
          <p:nvSpPr>
            <p:cNvPr id="685" name="Figura a mano libera 684">
              <a:extLst>
                <a:ext uri="{FF2B5EF4-FFF2-40B4-BE49-F238E27FC236}">
                  <a16:creationId xmlns:a16="http://schemas.microsoft.com/office/drawing/2014/main" id="{904EE62D-67A7-4F46-90CC-A8F368764CB6}"/>
                </a:ext>
              </a:extLst>
            </p:cNvPr>
            <p:cNvSpPr/>
            <p:nvPr/>
          </p:nvSpPr>
          <p:spPr>
            <a:xfrm>
              <a:off x="8095950" y="57147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686" name="Figura a mano libera 685">
              <a:extLst>
                <a:ext uri="{FF2B5EF4-FFF2-40B4-BE49-F238E27FC236}">
                  <a16:creationId xmlns:a16="http://schemas.microsoft.com/office/drawing/2014/main" id="{1C51D260-F84F-444E-B355-8E248D93A1E1}"/>
                </a:ext>
              </a:extLst>
            </p:cNvPr>
            <p:cNvSpPr/>
            <p:nvPr/>
          </p:nvSpPr>
          <p:spPr>
            <a:xfrm>
              <a:off x="8140885" y="5438475"/>
              <a:ext cx="752475" cy="790575"/>
            </a:xfrm>
            <a:custGeom>
              <a:avLst/>
              <a:gdLst>
                <a:gd name="connsiteX0" fmla="*/ 12215 w 752475"/>
                <a:gd name="connsiteY0" fmla="*/ 0 h 790575"/>
                <a:gd name="connsiteX1" fmla="*/ 2690 w 752475"/>
                <a:gd name="connsiteY1" fmla="*/ 47625 h 790575"/>
                <a:gd name="connsiteX2" fmla="*/ 50315 w 752475"/>
                <a:gd name="connsiteY2" fmla="*/ 85725 h 790575"/>
                <a:gd name="connsiteX3" fmla="*/ 116990 w 752475"/>
                <a:gd name="connsiteY3" fmla="*/ 85725 h 790575"/>
                <a:gd name="connsiteX4" fmla="*/ 164615 w 752475"/>
                <a:gd name="connsiteY4" fmla="*/ 152400 h 790575"/>
                <a:gd name="connsiteX5" fmla="*/ 287488 w 752475"/>
                <a:gd name="connsiteY5" fmla="*/ 211265 h 790575"/>
                <a:gd name="connsiteX6" fmla="*/ 263580 w 752475"/>
                <a:gd name="connsiteY6" fmla="*/ 225743 h 790575"/>
                <a:gd name="connsiteX7" fmla="*/ 221765 w 752475"/>
                <a:gd name="connsiteY7" fmla="*/ 300419 h 790575"/>
                <a:gd name="connsiteX8" fmla="*/ 174140 w 752475"/>
                <a:gd name="connsiteY8" fmla="*/ 339566 h 790575"/>
                <a:gd name="connsiteX9" fmla="*/ 174140 w 752475"/>
                <a:gd name="connsiteY9" fmla="*/ 193643 h 790575"/>
                <a:gd name="connsiteX10" fmla="*/ 145565 w 752475"/>
                <a:gd name="connsiteY10" fmla="*/ 165068 h 790575"/>
                <a:gd name="connsiteX11" fmla="*/ 116990 w 752475"/>
                <a:gd name="connsiteY11" fmla="*/ 193643 h 790575"/>
                <a:gd name="connsiteX12" fmla="*/ 116990 w 752475"/>
                <a:gd name="connsiteY12" fmla="*/ 364426 h 790575"/>
                <a:gd name="connsiteX13" fmla="*/ 97940 w 752475"/>
                <a:gd name="connsiteY13" fmla="*/ 384905 h 790575"/>
                <a:gd name="connsiteX14" fmla="*/ 95654 w 752475"/>
                <a:gd name="connsiteY14" fmla="*/ 387191 h 790575"/>
                <a:gd name="connsiteX15" fmla="*/ 94130 w 752475"/>
                <a:gd name="connsiteY15" fmla="*/ 389001 h 790575"/>
                <a:gd name="connsiteX16" fmla="*/ 93178 w 752475"/>
                <a:gd name="connsiteY16" fmla="*/ 390525 h 790575"/>
                <a:gd name="connsiteX17" fmla="*/ 93178 w 752475"/>
                <a:gd name="connsiteY17" fmla="*/ 390525 h 790575"/>
                <a:gd name="connsiteX18" fmla="*/ 100893 w 752475"/>
                <a:gd name="connsiteY18" fmla="*/ 481298 h 790575"/>
                <a:gd name="connsiteX19" fmla="*/ 212240 w 752475"/>
                <a:gd name="connsiteY19" fmla="*/ 581025 h 790575"/>
                <a:gd name="connsiteX20" fmla="*/ 222908 w 752475"/>
                <a:gd name="connsiteY20" fmla="*/ 588836 h 790575"/>
                <a:gd name="connsiteX21" fmla="*/ 215765 w 752475"/>
                <a:gd name="connsiteY21" fmla="*/ 598361 h 790575"/>
                <a:gd name="connsiteX22" fmla="*/ 158615 w 752475"/>
                <a:gd name="connsiteY22" fmla="*/ 629031 h 790575"/>
                <a:gd name="connsiteX23" fmla="*/ 172616 w 752475"/>
                <a:gd name="connsiteY23" fmla="*/ 673132 h 790575"/>
                <a:gd name="connsiteX24" fmla="*/ 220432 w 752475"/>
                <a:gd name="connsiteY24" fmla="*/ 697992 h 790575"/>
                <a:gd name="connsiteX25" fmla="*/ 245292 w 752475"/>
                <a:gd name="connsiteY25" fmla="*/ 650177 h 790575"/>
                <a:gd name="connsiteX26" fmla="*/ 231957 w 752475"/>
                <a:gd name="connsiteY26" fmla="*/ 608171 h 790575"/>
                <a:gd name="connsiteX27" fmla="*/ 239101 w 752475"/>
                <a:gd name="connsiteY27" fmla="*/ 598646 h 790575"/>
                <a:gd name="connsiteX28" fmla="*/ 248626 w 752475"/>
                <a:gd name="connsiteY28" fmla="*/ 602171 h 790575"/>
                <a:gd name="connsiteX29" fmla="*/ 398359 w 752475"/>
                <a:gd name="connsiteY29" fmla="*/ 633317 h 790575"/>
                <a:gd name="connsiteX30" fmla="*/ 495323 w 752475"/>
                <a:gd name="connsiteY30" fmla="*/ 724376 h 790575"/>
                <a:gd name="connsiteX31" fmla="*/ 549187 w 752475"/>
                <a:gd name="connsiteY31" fmla="*/ 722709 h 790575"/>
                <a:gd name="connsiteX32" fmla="*/ 547520 w 752475"/>
                <a:gd name="connsiteY32" fmla="*/ 668846 h 790575"/>
                <a:gd name="connsiteX33" fmla="*/ 442745 w 752475"/>
                <a:gd name="connsiteY33" fmla="*/ 570452 h 790575"/>
                <a:gd name="connsiteX34" fmla="*/ 424457 w 752475"/>
                <a:gd name="connsiteY34" fmla="*/ 560927 h 790575"/>
                <a:gd name="connsiteX35" fmla="*/ 323873 w 752475"/>
                <a:gd name="connsiteY35" fmla="*/ 539972 h 790575"/>
                <a:gd name="connsiteX36" fmla="*/ 393787 w 752475"/>
                <a:gd name="connsiteY36" fmla="*/ 449771 h 790575"/>
                <a:gd name="connsiteX37" fmla="*/ 525041 w 752475"/>
                <a:gd name="connsiteY37" fmla="*/ 466725 h 790575"/>
                <a:gd name="connsiteX38" fmla="*/ 567618 w 752475"/>
                <a:gd name="connsiteY38" fmla="*/ 433673 h 790575"/>
                <a:gd name="connsiteX39" fmla="*/ 534566 w 752475"/>
                <a:gd name="connsiteY39" fmla="*/ 391097 h 790575"/>
                <a:gd name="connsiteX40" fmla="*/ 382166 w 752475"/>
                <a:gd name="connsiteY40" fmla="*/ 372047 h 790575"/>
                <a:gd name="connsiteX41" fmla="*/ 347305 w 752475"/>
                <a:gd name="connsiteY41" fmla="*/ 386525 h 790575"/>
                <a:gd name="connsiteX42" fmla="*/ 284535 w 752475"/>
                <a:gd name="connsiteY42" fmla="*/ 466725 h 790575"/>
                <a:gd name="connsiteX43" fmla="*/ 200715 w 752475"/>
                <a:gd name="connsiteY43" fmla="*/ 391287 h 790575"/>
                <a:gd name="connsiteX44" fmla="*/ 262151 w 752475"/>
                <a:gd name="connsiteY44" fmla="*/ 340805 h 790575"/>
                <a:gd name="connsiteX45" fmla="*/ 269390 w 752475"/>
                <a:gd name="connsiteY45" fmla="*/ 333375 h 790575"/>
                <a:gd name="connsiteX46" fmla="*/ 313872 w 752475"/>
                <a:gd name="connsiteY46" fmla="*/ 253937 h 790575"/>
                <a:gd name="connsiteX47" fmla="*/ 305776 w 752475"/>
                <a:gd name="connsiteY47" fmla="*/ 217075 h 790575"/>
                <a:gd name="connsiteX48" fmla="*/ 346067 w 752475"/>
                <a:gd name="connsiteY48" fmla="*/ 228886 h 790575"/>
                <a:gd name="connsiteX49" fmla="*/ 536567 w 752475"/>
                <a:gd name="connsiteY49" fmla="*/ 305086 h 790575"/>
                <a:gd name="connsiteX50" fmla="*/ 584192 w 752475"/>
                <a:gd name="connsiteY50" fmla="*/ 421005 h 790575"/>
                <a:gd name="connsiteX51" fmla="*/ 565142 w 752475"/>
                <a:gd name="connsiteY51" fmla="*/ 495586 h 790575"/>
                <a:gd name="connsiteX52" fmla="*/ 650867 w 752475"/>
                <a:gd name="connsiteY52" fmla="*/ 571786 h 790575"/>
                <a:gd name="connsiteX53" fmla="*/ 698492 w 752475"/>
                <a:gd name="connsiteY53" fmla="*/ 695611 h 790575"/>
                <a:gd name="connsiteX54" fmla="*/ 708017 w 752475"/>
                <a:gd name="connsiteY54" fmla="*/ 771811 h 790575"/>
                <a:gd name="connsiteX55" fmla="*/ 755642 w 752475"/>
                <a:gd name="connsiteY55" fmla="*/ 790861 h 790575"/>
                <a:gd name="connsiteX56" fmla="*/ 755642 w 752475"/>
                <a:gd name="connsiteY56" fmla="*/ 0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52475" h="790575">
                  <a:moveTo>
                    <a:pt x="12215" y="0"/>
                  </a:moveTo>
                  <a:cubicBezTo>
                    <a:pt x="576" y="12942"/>
                    <a:pt x="-3076" y="31202"/>
                    <a:pt x="2690" y="47625"/>
                  </a:cubicBezTo>
                  <a:cubicBezTo>
                    <a:pt x="11263" y="73152"/>
                    <a:pt x="31265" y="76200"/>
                    <a:pt x="50315" y="85725"/>
                  </a:cubicBezTo>
                  <a:cubicBezTo>
                    <a:pt x="69365" y="95250"/>
                    <a:pt x="99179" y="74009"/>
                    <a:pt x="116990" y="85725"/>
                  </a:cubicBezTo>
                  <a:cubicBezTo>
                    <a:pt x="142422" y="102394"/>
                    <a:pt x="136707" y="132302"/>
                    <a:pt x="164615" y="152400"/>
                  </a:cubicBezTo>
                  <a:cubicBezTo>
                    <a:pt x="201953" y="178822"/>
                    <a:pt x="243499" y="198726"/>
                    <a:pt x="287488" y="211265"/>
                  </a:cubicBezTo>
                  <a:cubicBezTo>
                    <a:pt x="277541" y="211598"/>
                    <a:pt x="268485" y="217082"/>
                    <a:pt x="263580" y="225743"/>
                  </a:cubicBezTo>
                  <a:lnTo>
                    <a:pt x="221765" y="300419"/>
                  </a:lnTo>
                  <a:lnTo>
                    <a:pt x="174140" y="339566"/>
                  </a:lnTo>
                  <a:lnTo>
                    <a:pt x="174140" y="193643"/>
                  </a:lnTo>
                  <a:cubicBezTo>
                    <a:pt x="174140" y="177861"/>
                    <a:pt x="161347" y="165068"/>
                    <a:pt x="145565" y="165068"/>
                  </a:cubicBezTo>
                  <a:cubicBezTo>
                    <a:pt x="129783" y="165068"/>
                    <a:pt x="116990" y="177861"/>
                    <a:pt x="116990" y="193643"/>
                  </a:cubicBezTo>
                  <a:lnTo>
                    <a:pt x="116990" y="364426"/>
                  </a:lnTo>
                  <a:lnTo>
                    <a:pt x="97940" y="384905"/>
                  </a:lnTo>
                  <a:lnTo>
                    <a:pt x="95654" y="387191"/>
                  </a:lnTo>
                  <a:cubicBezTo>
                    <a:pt x="95083" y="387763"/>
                    <a:pt x="94702" y="388430"/>
                    <a:pt x="94130" y="389001"/>
                  </a:cubicBezTo>
                  <a:lnTo>
                    <a:pt x="93178" y="390525"/>
                  </a:lnTo>
                  <a:lnTo>
                    <a:pt x="93178" y="390525"/>
                  </a:lnTo>
                  <a:cubicBezTo>
                    <a:pt x="71455" y="418096"/>
                    <a:pt x="74829" y="457789"/>
                    <a:pt x="100893" y="481298"/>
                  </a:cubicBezTo>
                  <a:lnTo>
                    <a:pt x="212240" y="581025"/>
                  </a:lnTo>
                  <a:cubicBezTo>
                    <a:pt x="215564" y="583933"/>
                    <a:pt x="219133" y="586546"/>
                    <a:pt x="222908" y="588836"/>
                  </a:cubicBezTo>
                  <a:lnTo>
                    <a:pt x="215765" y="598361"/>
                  </a:lnTo>
                  <a:cubicBezTo>
                    <a:pt x="192905" y="597694"/>
                    <a:pt x="154233" y="614077"/>
                    <a:pt x="158615" y="629031"/>
                  </a:cubicBezTo>
                  <a:lnTo>
                    <a:pt x="172616" y="673132"/>
                  </a:lnTo>
                  <a:cubicBezTo>
                    <a:pt x="178955" y="693201"/>
                    <a:pt x="200363" y="704331"/>
                    <a:pt x="220432" y="697992"/>
                  </a:cubicBezTo>
                  <a:cubicBezTo>
                    <a:pt x="240501" y="691653"/>
                    <a:pt x="251631" y="670246"/>
                    <a:pt x="245292" y="650177"/>
                  </a:cubicBezTo>
                  <a:lnTo>
                    <a:pt x="231957" y="608171"/>
                  </a:lnTo>
                  <a:lnTo>
                    <a:pt x="239101" y="598646"/>
                  </a:lnTo>
                  <a:cubicBezTo>
                    <a:pt x="242098" y="600254"/>
                    <a:pt x="245304" y="601440"/>
                    <a:pt x="248626" y="602171"/>
                  </a:cubicBezTo>
                  <a:lnTo>
                    <a:pt x="398359" y="633317"/>
                  </a:lnTo>
                  <a:lnTo>
                    <a:pt x="495323" y="724376"/>
                  </a:lnTo>
                  <a:cubicBezTo>
                    <a:pt x="510658" y="738790"/>
                    <a:pt x="534773" y="738044"/>
                    <a:pt x="549187" y="722709"/>
                  </a:cubicBezTo>
                  <a:cubicBezTo>
                    <a:pt x="563602" y="707375"/>
                    <a:pt x="562855" y="683260"/>
                    <a:pt x="547520" y="668846"/>
                  </a:cubicBezTo>
                  <a:lnTo>
                    <a:pt x="442745" y="570452"/>
                  </a:lnTo>
                  <a:cubicBezTo>
                    <a:pt x="437668" y="565619"/>
                    <a:pt x="431329" y="562318"/>
                    <a:pt x="424457" y="560927"/>
                  </a:cubicBezTo>
                  <a:lnTo>
                    <a:pt x="323873" y="539972"/>
                  </a:lnTo>
                  <a:lnTo>
                    <a:pt x="393787" y="449771"/>
                  </a:lnTo>
                  <a:lnTo>
                    <a:pt x="525041" y="466725"/>
                  </a:lnTo>
                  <a:cubicBezTo>
                    <a:pt x="545926" y="469355"/>
                    <a:pt x="564988" y="454558"/>
                    <a:pt x="567618" y="433673"/>
                  </a:cubicBezTo>
                  <a:cubicBezTo>
                    <a:pt x="570248" y="412789"/>
                    <a:pt x="555451" y="393726"/>
                    <a:pt x="534566" y="391097"/>
                  </a:cubicBezTo>
                  <a:lnTo>
                    <a:pt x="382166" y="372047"/>
                  </a:lnTo>
                  <a:cubicBezTo>
                    <a:pt x="368804" y="370372"/>
                    <a:pt x="355550" y="375877"/>
                    <a:pt x="347305" y="386525"/>
                  </a:cubicBezTo>
                  <a:lnTo>
                    <a:pt x="284535" y="466725"/>
                  </a:lnTo>
                  <a:lnTo>
                    <a:pt x="200715" y="391287"/>
                  </a:lnTo>
                  <a:lnTo>
                    <a:pt x="262151" y="340805"/>
                  </a:lnTo>
                  <a:cubicBezTo>
                    <a:pt x="264998" y="338790"/>
                    <a:pt x="267451" y="336273"/>
                    <a:pt x="269390" y="333375"/>
                  </a:cubicBezTo>
                  <a:lnTo>
                    <a:pt x="313872" y="253937"/>
                  </a:lnTo>
                  <a:cubicBezTo>
                    <a:pt x="320825" y="241362"/>
                    <a:pt x="317359" y="225579"/>
                    <a:pt x="305776" y="217075"/>
                  </a:cubicBezTo>
                  <a:cubicBezTo>
                    <a:pt x="318254" y="220885"/>
                    <a:pt x="331589" y="224695"/>
                    <a:pt x="346067" y="228886"/>
                  </a:cubicBezTo>
                  <a:cubicBezTo>
                    <a:pt x="429029" y="252603"/>
                    <a:pt x="497419" y="248602"/>
                    <a:pt x="536567" y="305086"/>
                  </a:cubicBezTo>
                  <a:cubicBezTo>
                    <a:pt x="549330" y="323469"/>
                    <a:pt x="585335" y="355568"/>
                    <a:pt x="584192" y="421005"/>
                  </a:cubicBezTo>
                  <a:cubicBezTo>
                    <a:pt x="583525" y="463582"/>
                    <a:pt x="553807" y="471202"/>
                    <a:pt x="565142" y="495586"/>
                  </a:cubicBezTo>
                  <a:cubicBezTo>
                    <a:pt x="577905" y="522542"/>
                    <a:pt x="615243" y="540163"/>
                    <a:pt x="650867" y="571786"/>
                  </a:cubicBezTo>
                  <a:cubicBezTo>
                    <a:pt x="686490" y="603409"/>
                    <a:pt x="699254" y="657511"/>
                    <a:pt x="698492" y="695611"/>
                  </a:cubicBezTo>
                  <a:cubicBezTo>
                    <a:pt x="697920" y="724186"/>
                    <a:pt x="688967" y="752761"/>
                    <a:pt x="708017" y="771811"/>
                  </a:cubicBezTo>
                  <a:cubicBezTo>
                    <a:pt x="721132" y="783607"/>
                    <a:pt x="738010" y="790358"/>
                    <a:pt x="755642" y="790861"/>
                  </a:cubicBezTo>
                  <a:lnTo>
                    <a:pt x="755642" y="0"/>
                  </a:lnTo>
                  <a:close/>
                </a:path>
              </a:pathLst>
            </a:custGeom>
            <a:grpFill/>
            <a:ln w="9525" cap="flat">
              <a:noFill/>
              <a:prstDash val="solid"/>
              <a:miter/>
            </a:ln>
          </p:spPr>
          <p:txBody>
            <a:bodyPr rtlCol="0" anchor="ctr"/>
            <a:lstStyle/>
            <a:p>
              <a:endParaRPr lang="it-IT" sz="1013"/>
            </a:p>
          </p:txBody>
        </p:sp>
      </p:grpSp>
      <p:grpSp>
        <p:nvGrpSpPr>
          <p:cNvPr id="687" name="Elemento grafico 540" descr="Danza">
            <a:extLst>
              <a:ext uri="{FF2B5EF4-FFF2-40B4-BE49-F238E27FC236}">
                <a16:creationId xmlns:a16="http://schemas.microsoft.com/office/drawing/2014/main" id="{B6A95231-576B-2944-A5B0-5B7A6B439691}"/>
              </a:ext>
            </a:extLst>
          </p:cNvPr>
          <p:cNvGrpSpPr/>
          <p:nvPr/>
        </p:nvGrpSpPr>
        <p:grpSpPr>
          <a:xfrm>
            <a:off x="7739808" y="2641344"/>
            <a:ext cx="240369" cy="240369"/>
            <a:chOff x="8188800" y="5521800"/>
            <a:chExt cx="914400" cy="914400"/>
          </a:xfrm>
          <a:solidFill>
            <a:schemeClr val="accent3"/>
          </a:solidFill>
        </p:grpSpPr>
        <p:sp>
          <p:nvSpPr>
            <p:cNvPr id="738" name="Figura a mano libera 737">
              <a:extLst>
                <a:ext uri="{FF2B5EF4-FFF2-40B4-BE49-F238E27FC236}">
                  <a16:creationId xmlns:a16="http://schemas.microsoft.com/office/drawing/2014/main" id="{DE6203B9-7AF5-0F41-8F8E-D462F7B22B1F}"/>
                </a:ext>
              </a:extLst>
            </p:cNvPr>
            <p:cNvSpPr/>
            <p:nvPr/>
          </p:nvSpPr>
          <p:spPr>
            <a:xfrm>
              <a:off x="8482456" y="55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739" name="Figura a mano libera 738">
              <a:extLst>
                <a:ext uri="{FF2B5EF4-FFF2-40B4-BE49-F238E27FC236}">
                  <a16:creationId xmlns:a16="http://schemas.microsoft.com/office/drawing/2014/main" id="{BEFD1B20-5D82-D846-B08A-FEE305879069}"/>
                </a:ext>
              </a:extLst>
            </p:cNvPr>
            <p:cNvSpPr/>
            <p:nvPr/>
          </p:nvSpPr>
          <p:spPr>
            <a:xfrm>
              <a:off x="8283064" y="5741188"/>
              <a:ext cx="619125" cy="638175"/>
            </a:xfrm>
            <a:custGeom>
              <a:avLst/>
              <a:gdLst>
                <a:gd name="connsiteX0" fmla="*/ 613253 w 619125"/>
                <a:gd name="connsiteY0" fmla="*/ 20165 h 638175"/>
                <a:gd name="connsiteX1" fmla="*/ 560649 w 619125"/>
                <a:gd name="connsiteY1" fmla="*/ 8500 h 638175"/>
                <a:gd name="connsiteX2" fmla="*/ 560580 w 619125"/>
                <a:gd name="connsiteY2" fmla="*/ 8545 h 638175"/>
                <a:gd name="connsiteX3" fmla="*/ 477236 w 619125"/>
                <a:gd name="connsiteY3" fmla="*/ 61790 h 638175"/>
                <a:gd name="connsiteX4" fmla="*/ 371604 w 619125"/>
                <a:gd name="connsiteY4" fmla="*/ 4640 h 638175"/>
                <a:gd name="connsiteX5" fmla="*/ 342171 w 619125"/>
                <a:gd name="connsiteY5" fmla="*/ 1687 h 638175"/>
                <a:gd name="connsiteX6" fmla="*/ 218346 w 619125"/>
                <a:gd name="connsiteY6" fmla="*/ 39787 h 638175"/>
                <a:gd name="connsiteX7" fmla="*/ 196725 w 619125"/>
                <a:gd name="connsiteY7" fmla="*/ 56837 h 638175"/>
                <a:gd name="connsiteX8" fmla="*/ 139575 w 619125"/>
                <a:gd name="connsiteY8" fmla="*/ 154849 h 638175"/>
                <a:gd name="connsiteX9" fmla="*/ 46230 w 619125"/>
                <a:gd name="connsiteY9" fmla="*/ 130560 h 638175"/>
                <a:gd name="connsiteX10" fmla="*/ 882 w 619125"/>
                <a:gd name="connsiteY10" fmla="*/ 159661 h 638175"/>
                <a:gd name="connsiteX11" fmla="*/ 27180 w 619125"/>
                <a:gd name="connsiteY11" fmla="*/ 204284 h 638175"/>
                <a:gd name="connsiteX12" fmla="*/ 148433 w 619125"/>
                <a:gd name="connsiteY12" fmla="*/ 235811 h 638175"/>
                <a:gd name="connsiteX13" fmla="*/ 157958 w 619125"/>
                <a:gd name="connsiteY13" fmla="*/ 237050 h 638175"/>
                <a:gd name="connsiteX14" fmla="*/ 190819 w 619125"/>
                <a:gd name="connsiteY14" fmla="*/ 218000 h 638175"/>
                <a:gd name="connsiteX15" fmla="*/ 234539 w 619125"/>
                <a:gd name="connsiteY15" fmla="*/ 142562 h 638175"/>
                <a:gd name="connsiteX16" fmla="*/ 240540 w 619125"/>
                <a:gd name="connsiteY16" fmla="*/ 251528 h 638175"/>
                <a:gd name="connsiteX17" fmla="*/ 164340 w 619125"/>
                <a:gd name="connsiteY17" fmla="*/ 439265 h 638175"/>
                <a:gd name="connsiteX18" fmla="*/ 164340 w 619125"/>
                <a:gd name="connsiteY18" fmla="*/ 467078 h 638175"/>
                <a:gd name="connsiteX19" fmla="*/ 223109 w 619125"/>
                <a:gd name="connsiteY19" fmla="*/ 622622 h 638175"/>
                <a:gd name="connsiteX20" fmla="*/ 258161 w 619125"/>
                <a:gd name="connsiteY20" fmla="*/ 647387 h 638175"/>
                <a:gd name="connsiteX21" fmla="*/ 271591 w 619125"/>
                <a:gd name="connsiteY21" fmla="*/ 644910 h 638175"/>
                <a:gd name="connsiteX22" fmla="*/ 293784 w 619125"/>
                <a:gd name="connsiteY22" fmla="*/ 595856 h 638175"/>
                <a:gd name="connsiteX23" fmla="*/ 240349 w 619125"/>
                <a:gd name="connsiteY23" fmla="*/ 454220 h 638175"/>
                <a:gd name="connsiteX24" fmla="*/ 302166 w 619125"/>
                <a:gd name="connsiteY24" fmla="*/ 302296 h 638175"/>
                <a:gd name="connsiteX25" fmla="*/ 313882 w 619125"/>
                <a:gd name="connsiteY25" fmla="*/ 445742 h 638175"/>
                <a:gd name="connsiteX26" fmla="*/ 320835 w 619125"/>
                <a:gd name="connsiteY26" fmla="*/ 464792 h 638175"/>
                <a:gd name="connsiteX27" fmla="*/ 416085 w 619125"/>
                <a:gd name="connsiteY27" fmla="*/ 598142 h 638175"/>
                <a:gd name="connsiteX28" fmla="*/ 469283 w 619125"/>
                <a:gd name="connsiteY28" fmla="*/ 606953 h 638175"/>
                <a:gd name="connsiteX29" fmla="*/ 478093 w 619125"/>
                <a:gd name="connsiteY29" fmla="*/ 553756 h 638175"/>
                <a:gd name="connsiteX30" fmla="*/ 388939 w 619125"/>
                <a:gd name="connsiteY30" fmla="*/ 428978 h 638175"/>
                <a:gd name="connsiteX31" fmla="*/ 373128 w 619125"/>
                <a:gd name="connsiteY31" fmla="*/ 235049 h 638175"/>
                <a:gd name="connsiteX32" fmla="*/ 365127 w 619125"/>
                <a:gd name="connsiteY32" fmla="*/ 87507 h 638175"/>
                <a:gd name="connsiteX33" fmla="*/ 460377 w 619125"/>
                <a:gd name="connsiteY33" fmla="*/ 139514 h 638175"/>
                <a:gd name="connsiteX34" fmla="*/ 499143 w 619125"/>
                <a:gd name="connsiteY34" fmla="*/ 138180 h 638175"/>
                <a:gd name="connsiteX35" fmla="*/ 601442 w 619125"/>
                <a:gd name="connsiteY35" fmla="*/ 72743 h 638175"/>
                <a:gd name="connsiteX36" fmla="*/ 613258 w 619125"/>
                <a:gd name="connsiteY36" fmla="*/ 20173 h 638175"/>
                <a:gd name="connsiteX37" fmla="*/ 613253 w 619125"/>
                <a:gd name="connsiteY37" fmla="*/ 2016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19125" h="638175">
                  <a:moveTo>
                    <a:pt x="613253" y="20165"/>
                  </a:moveTo>
                  <a:cubicBezTo>
                    <a:pt x="601948" y="2418"/>
                    <a:pt x="578396" y="-2804"/>
                    <a:pt x="560649" y="8500"/>
                  </a:cubicBezTo>
                  <a:cubicBezTo>
                    <a:pt x="560626" y="8515"/>
                    <a:pt x="560603" y="8530"/>
                    <a:pt x="560580" y="8545"/>
                  </a:cubicBezTo>
                  <a:lnTo>
                    <a:pt x="477236" y="61790"/>
                  </a:lnTo>
                  <a:lnTo>
                    <a:pt x="371604" y="4640"/>
                  </a:lnTo>
                  <a:cubicBezTo>
                    <a:pt x="362591" y="-269"/>
                    <a:pt x="351979" y="-1333"/>
                    <a:pt x="342171" y="1687"/>
                  </a:cubicBezTo>
                  <a:lnTo>
                    <a:pt x="218346" y="39787"/>
                  </a:lnTo>
                  <a:cubicBezTo>
                    <a:pt x="209265" y="42576"/>
                    <a:pt x="201555" y="48656"/>
                    <a:pt x="196725" y="56837"/>
                  </a:cubicBezTo>
                  <a:lnTo>
                    <a:pt x="139575" y="154849"/>
                  </a:lnTo>
                  <a:lnTo>
                    <a:pt x="46230" y="130560"/>
                  </a:lnTo>
                  <a:cubicBezTo>
                    <a:pt x="25672" y="126074"/>
                    <a:pt x="5368" y="139102"/>
                    <a:pt x="882" y="159661"/>
                  </a:cubicBezTo>
                  <a:cubicBezTo>
                    <a:pt x="-3365" y="179122"/>
                    <a:pt x="8096" y="198570"/>
                    <a:pt x="27180" y="204284"/>
                  </a:cubicBezTo>
                  <a:lnTo>
                    <a:pt x="148433" y="235811"/>
                  </a:lnTo>
                  <a:cubicBezTo>
                    <a:pt x="151539" y="236642"/>
                    <a:pt x="154742" y="237058"/>
                    <a:pt x="157958" y="237050"/>
                  </a:cubicBezTo>
                  <a:cubicBezTo>
                    <a:pt x="171521" y="237002"/>
                    <a:pt x="184037" y="229747"/>
                    <a:pt x="190819" y="218000"/>
                  </a:cubicBezTo>
                  <a:lnTo>
                    <a:pt x="234539" y="142562"/>
                  </a:lnTo>
                  <a:lnTo>
                    <a:pt x="240540" y="251528"/>
                  </a:lnTo>
                  <a:lnTo>
                    <a:pt x="164340" y="439265"/>
                  </a:lnTo>
                  <a:cubicBezTo>
                    <a:pt x="160834" y="448205"/>
                    <a:pt x="160834" y="458138"/>
                    <a:pt x="164340" y="467078"/>
                  </a:cubicBezTo>
                  <a:lnTo>
                    <a:pt x="223109" y="622622"/>
                  </a:lnTo>
                  <a:cubicBezTo>
                    <a:pt x="228590" y="637298"/>
                    <a:pt x="242496" y="647124"/>
                    <a:pt x="258161" y="647387"/>
                  </a:cubicBezTo>
                  <a:cubicBezTo>
                    <a:pt x="262753" y="647408"/>
                    <a:pt x="267309" y="646567"/>
                    <a:pt x="271591" y="644910"/>
                  </a:cubicBezTo>
                  <a:cubicBezTo>
                    <a:pt x="291254" y="637481"/>
                    <a:pt x="301184" y="615530"/>
                    <a:pt x="293784" y="595856"/>
                  </a:cubicBezTo>
                  <a:lnTo>
                    <a:pt x="240349" y="454220"/>
                  </a:lnTo>
                  <a:lnTo>
                    <a:pt x="302166" y="302296"/>
                  </a:lnTo>
                  <a:lnTo>
                    <a:pt x="313882" y="445742"/>
                  </a:lnTo>
                  <a:cubicBezTo>
                    <a:pt x="314436" y="452604"/>
                    <a:pt x="316840" y="459187"/>
                    <a:pt x="320835" y="464792"/>
                  </a:cubicBezTo>
                  <a:lnTo>
                    <a:pt x="416085" y="598142"/>
                  </a:lnTo>
                  <a:cubicBezTo>
                    <a:pt x="428342" y="615265"/>
                    <a:pt x="452159" y="619210"/>
                    <a:pt x="469283" y="606953"/>
                  </a:cubicBezTo>
                  <a:cubicBezTo>
                    <a:pt x="486406" y="594696"/>
                    <a:pt x="490350" y="570879"/>
                    <a:pt x="478093" y="553756"/>
                  </a:cubicBezTo>
                  <a:lnTo>
                    <a:pt x="388939" y="428978"/>
                  </a:lnTo>
                  <a:lnTo>
                    <a:pt x="373128" y="235049"/>
                  </a:lnTo>
                  <a:lnTo>
                    <a:pt x="365127" y="87507"/>
                  </a:lnTo>
                  <a:lnTo>
                    <a:pt x="460377" y="139514"/>
                  </a:lnTo>
                  <a:cubicBezTo>
                    <a:pt x="472575" y="146173"/>
                    <a:pt x="487431" y="145662"/>
                    <a:pt x="499143" y="138180"/>
                  </a:cubicBezTo>
                  <a:lnTo>
                    <a:pt x="601442" y="72743"/>
                  </a:lnTo>
                  <a:cubicBezTo>
                    <a:pt x="619221" y="61490"/>
                    <a:pt x="624511" y="37953"/>
                    <a:pt x="613258" y="20173"/>
                  </a:cubicBezTo>
                  <a:cubicBezTo>
                    <a:pt x="613257" y="20171"/>
                    <a:pt x="613255" y="20168"/>
                    <a:pt x="613253" y="20165"/>
                  </a:cubicBez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6FCFFE97-2D59-7540-9A54-8B56F1F67F4B}"/>
                </a:ext>
              </a:extLst>
            </p:cNvPr>
            <p:cNvSpPr/>
            <p:nvPr/>
          </p:nvSpPr>
          <p:spPr>
            <a:xfrm>
              <a:off x="8779586" y="5893275"/>
              <a:ext cx="209550" cy="257175"/>
            </a:xfrm>
            <a:custGeom>
              <a:avLst/>
              <a:gdLst>
                <a:gd name="connsiteX0" fmla="*/ 186263 w 209550"/>
                <a:gd name="connsiteY0" fmla="*/ 0 h 257175"/>
                <a:gd name="connsiteX1" fmla="*/ 27386 w 209550"/>
                <a:gd name="connsiteY1" fmla="*/ 67627 h 257175"/>
                <a:gd name="connsiteX2" fmla="*/ 51008 w 209550"/>
                <a:gd name="connsiteY2" fmla="*/ 201740 h 257175"/>
                <a:gd name="connsiteX3" fmla="*/ 23672 w 209550"/>
                <a:gd name="connsiteY3" fmla="*/ 209169 h 257175"/>
                <a:gd name="connsiteX4" fmla="*/ 2526 w 209550"/>
                <a:gd name="connsiteY4" fmla="*/ 251936 h 257175"/>
                <a:gd name="connsiteX5" fmla="*/ 50151 w 209550"/>
                <a:gd name="connsiteY5" fmla="*/ 255079 h 257175"/>
                <a:gd name="connsiteX6" fmla="*/ 72916 w 209550"/>
                <a:gd name="connsiteY6" fmla="*/ 216218 h 257175"/>
                <a:gd name="connsiteX7" fmla="*/ 49961 w 209550"/>
                <a:gd name="connsiteY7" fmla="*/ 85725 h 257175"/>
                <a:gd name="connsiteX8" fmla="*/ 172833 w 209550"/>
                <a:gd name="connsiteY8" fmla="*/ 33052 h 257175"/>
                <a:gd name="connsiteX9" fmla="*/ 193026 w 209550"/>
                <a:gd name="connsiteY9" fmla="*/ 147352 h 257175"/>
                <a:gd name="connsiteX10" fmla="*/ 165308 w 209550"/>
                <a:gd name="connsiteY10" fmla="*/ 154876 h 257175"/>
                <a:gd name="connsiteX11" fmla="*/ 144163 w 209550"/>
                <a:gd name="connsiteY11" fmla="*/ 197549 h 257175"/>
                <a:gd name="connsiteX12" fmla="*/ 191788 w 209550"/>
                <a:gd name="connsiteY12" fmla="*/ 200787 h 257175"/>
                <a:gd name="connsiteX13" fmla="*/ 215410 w 209550"/>
                <a:gd name="connsiteY13" fmla="*/ 164973 h 257175"/>
                <a:gd name="connsiteX14" fmla="*/ 215410 w 209550"/>
                <a:gd name="connsiteY14" fmla="*/ 164973 h 257175"/>
                <a:gd name="connsiteX15" fmla="*/ 186263 w 209550"/>
                <a:gd name="connsiteY15" fmla="*/ 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550" h="257175">
                  <a:moveTo>
                    <a:pt x="186263" y="0"/>
                  </a:moveTo>
                  <a:lnTo>
                    <a:pt x="27386" y="67627"/>
                  </a:lnTo>
                  <a:lnTo>
                    <a:pt x="51008" y="201740"/>
                  </a:lnTo>
                  <a:cubicBezTo>
                    <a:pt x="41359" y="201428"/>
                    <a:pt x="31836" y="204015"/>
                    <a:pt x="23672" y="209169"/>
                  </a:cubicBezTo>
                  <a:cubicBezTo>
                    <a:pt x="4622" y="220218"/>
                    <a:pt x="-4903" y="239363"/>
                    <a:pt x="2526" y="251936"/>
                  </a:cubicBezTo>
                  <a:cubicBezTo>
                    <a:pt x="9956" y="264509"/>
                    <a:pt x="31101" y="265843"/>
                    <a:pt x="50151" y="255079"/>
                  </a:cubicBezTo>
                  <a:cubicBezTo>
                    <a:pt x="67391" y="245554"/>
                    <a:pt x="76726" y="228505"/>
                    <a:pt x="72916" y="216218"/>
                  </a:cubicBezTo>
                  <a:lnTo>
                    <a:pt x="49961" y="85725"/>
                  </a:lnTo>
                  <a:lnTo>
                    <a:pt x="172833" y="33052"/>
                  </a:lnTo>
                  <a:lnTo>
                    <a:pt x="193026" y="147352"/>
                  </a:lnTo>
                  <a:cubicBezTo>
                    <a:pt x="183257" y="147156"/>
                    <a:pt x="173637" y="149767"/>
                    <a:pt x="165308" y="154876"/>
                  </a:cubicBezTo>
                  <a:cubicBezTo>
                    <a:pt x="146258" y="165925"/>
                    <a:pt x="136733" y="184975"/>
                    <a:pt x="144163" y="197549"/>
                  </a:cubicBezTo>
                  <a:cubicBezTo>
                    <a:pt x="151592" y="210122"/>
                    <a:pt x="172738" y="211550"/>
                    <a:pt x="191788" y="200787"/>
                  </a:cubicBezTo>
                  <a:cubicBezTo>
                    <a:pt x="207599" y="191262"/>
                    <a:pt x="216648" y="177070"/>
                    <a:pt x="215410" y="164973"/>
                  </a:cubicBezTo>
                  <a:lnTo>
                    <a:pt x="215410" y="164973"/>
                  </a:lnTo>
                  <a:lnTo>
                    <a:pt x="186263" y="0"/>
                  </a:lnTo>
                  <a:close/>
                </a:path>
              </a:pathLst>
            </a:custGeom>
            <a:grpFill/>
            <a:ln w="9525" cap="flat">
              <a:noFill/>
              <a:prstDash val="solid"/>
              <a:miter/>
            </a:ln>
          </p:spPr>
          <p:txBody>
            <a:bodyPr rtlCol="0" anchor="ctr"/>
            <a:lstStyle/>
            <a:p>
              <a:endParaRPr lang="it-IT" sz="1013"/>
            </a:p>
          </p:txBody>
        </p:sp>
      </p:grpSp>
      <p:grpSp>
        <p:nvGrpSpPr>
          <p:cNvPr id="741" name="Elemento grafico 572" descr="Routine di ginnasta">
            <a:extLst>
              <a:ext uri="{FF2B5EF4-FFF2-40B4-BE49-F238E27FC236}">
                <a16:creationId xmlns:a16="http://schemas.microsoft.com/office/drawing/2014/main" id="{62239C56-44C7-D449-9C27-BF17BFCDAF9F}"/>
              </a:ext>
            </a:extLst>
          </p:cNvPr>
          <p:cNvGrpSpPr/>
          <p:nvPr/>
        </p:nvGrpSpPr>
        <p:grpSpPr>
          <a:xfrm>
            <a:off x="8183399" y="2641344"/>
            <a:ext cx="240369" cy="240369"/>
            <a:chOff x="8338800" y="5671800"/>
            <a:chExt cx="914400" cy="914400"/>
          </a:xfrm>
          <a:solidFill>
            <a:schemeClr val="accent3"/>
          </a:solidFill>
        </p:grpSpPr>
        <p:sp>
          <p:nvSpPr>
            <p:cNvPr id="742" name="Figura a mano libera 741">
              <a:extLst>
                <a:ext uri="{FF2B5EF4-FFF2-40B4-BE49-F238E27FC236}">
                  <a16:creationId xmlns:a16="http://schemas.microsoft.com/office/drawing/2014/main" id="{D8721F57-D586-A24C-9416-5CDAB6A2AF49}"/>
                </a:ext>
              </a:extLst>
            </p:cNvPr>
            <p:cNvSpPr/>
            <p:nvPr/>
          </p:nvSpPr>
          <p:spPr>
            <a:xfrm>
              <a:off x="8424547" y="5722825"/>
              <a:ext cx="742950" cy="809625"/>
            </a:xfrm>
            <a:custGeom>
              <a:avLst/>
              <a:gdLst>
                <a:gd name="connsiteX0" fmla="*/ 747595 w 742950"/>
                <a:gd name="connsiteY0" fmla="*/ 192720 h 809625"/>
                <a:gd name="connsiteX1" fmla="*/ 721783 w 742950"/>
                <a:gd name="connsiteY1" fmla="*/ 185100 h 809625"/>
                <a:gd name="connsiteX2" fmla="*/ 651774 w 742950"/>
                <a:gd name="connsiteY2" fmla="*/ 205293 h 809625"/>
                <a:gd name="connsiteX3" fmla="*/ 651012 w 742950"/>
                <a:gd name="connsiteY3" fmla="*/ 204722 h 809625"/>
                <a:gd name="connsiteX4" fmla="*/ 666728 w 742950"/>
                <a:gd name="connsiteY4" fmla="*/ 178909 h 809625"/>
                <a:gd name="connsiteX5" fmla="*/ 674920 w 742950"/>
                <a:gd name="connsiteY5" fmla="*/ 168050 h 809625"/>
                <a:gd name="connsiteX6" fmla="*/ 688159 w 742950"/>
                <a:gd name="connsiteY6" fmla="*/ 96232 h 809625"/>
                <a:gd name="connsiteX7" fmla="*/ 647202 w 742950"/>
                <a:gd name="connsiteY7" fmla="*/ 77182 h 809625"/>
                <a:gd name="connsiteX8" fmla="*/ 562525 w 742950"/>
                <a:gd name="connsiteY8" fmla="*/ 107757 h 809625"/>
                <a:gd name="connsiteX9" fmla="*/ 536617 w 742950"/>
                <a:gd name="connsiteY9" fmla="*/ 120140 h 809625"/>
                <a:gd name="connsiteX10" fmla="*/ 422317 w 742950"/>
                <a:gd name="connsiteY10" fmla="*/ 133856 h 809625"/>
                <a:gd name="connsiteX11" fmla="*/ 450892 w 742950"/>
                <a:gd name="connsiteY11" fmla="*/ 108710 h 809625"/>
                <a:gd name="connsiteX12" fmla="*/ 450892 w 742950"/>
                <a:gd name="connsiteY12" fmla="*/ 108710 h 809625"/>
                <a:gd name="connsiteX13" fmla="*/ 503755 w 742950"/>
                <a:gd name="connsiteY13" fmla="*/ 42035 h 809625"/>
                <a:gd name="connsiteX14" fmla="*/ 244675 w 742950"/>
                <a:gd name="connsiteY14" fmla="*/ 17555 h 809625"/>
                <a:gd name="connsiteX15" fmla="*/ 157903 w 742950"/>
                <a:gd name="connsiteY15" fmla="*/ 45178 h 809625"/>
                <a:gd name="connsiteX16" fmla="*/ 135233 w 742950"/>
                <a:gd name="connsiteY16" fmla="*/ 53655 h 809625"/>
                <a:gd name="connsiteX17" fmla="*/ 122946 w 742950"/>
                <a:gd name="connsiteY17" fmla="*/ 68705 h 809625"/>
                <a:gd name="connsiteX18" fmla="*/ 37411 w 742950"/>
                <a:gd name="connsiteY18" fmla="*/ 234725 h 809625"/>
                <a:gd name="connsiteX19" fmla="*/ 15504 w 742950"/>
                <a:gd name="connsiteY19" fmla="*/ 242060 h 809625"/>
                <a:gd name="connsiteX20" fmla="*/ 7408 w 742950"/>
                <a:gd name="connsiteY20" fmla="*/ 295304 h 809625"/>
                <a:gd name="connsiteX21" fmla="*/ 69320 w 742950"/>
                <a:gd name="connsiteY21" fmla="*/ 379315 h 809625"/>
                <a:gd name="connsiteX22" fmla="*/ 116945 w 742950"/>
                <a:gd name="connsiteY22" fmla="*/ 390650 h 809625"/>
                <a:gd name="connsiteX23" fmla="*/ 152378 w 742950"/>
                <a:gd name="connsiteY23" fmla="*/ 372933 h 809625"/>
                <a:gd name="connsiteX24" fmla="*/ 158379 w 742950"/>
                <a:gd name="connsiteY24" fmla="*/ 422368 h 809625"/>
                <a:gd name="connsiteX25" fmla="*/ 191431 w 742950"/>
                <a:gd name="connsiteY25" fmla="*/ 519332 h 809625"/>
                <a:gd name="connsiteX26" fmla="*/ 113230 w 742950"/>
                <a:gd name="connsiteY26" fmla="*/ 609629 h 809625"/>
                <a:gd name="connsiteX27" fmla="*/ 105229 w 742950"/>
                <a:gd name="connsiteY27" fmla="*/ 624584 h 809625"/>
                <a:gd name="connsiteX28" fmla="*/ 67129 w 742950"/>
                <a:gd name="connsiteY28" fmla="*/ 766506 h 809625"/>
                <a:gd name="connsiteX29" fmla="*/ 93920 w 742950"/>
                <a:gd name="connsiteY29" fmla="*/ 813255 h 809625"/>
                <a:gd name="connsiteX30" fmla="*/ 93990 w 742950"/>
                <a:gd name="connsiteY30" fmla="*/ 813274 h 809625"/>
                <a:gd name="connsiteX31" fmla="*/ 103991 w 742950"/>
                <a:gd name="connsiteY31" fmla="*/ 814607 h 809625"/>
                <a:gd name="connsiteX32" fmla="*/ 140758 w 742950"/>
                <a:gd name="connsiteY32" fmla="*/ 786032 h 809625"/>
                <a:gd name="connsiteX33" fmla="*/ 176953 w 742950"/>
                <a:gd name="connsiteY33" fmla="*/ 652682 h 809625"/>
                <a:gd name="connsiteX34" fmla="*/ 265916 w 742950"/>
                <a:gd name="connsiteY34" fmla="*/ 549908 h 809625"/>
                <a:gd name="connsiteX35" fmla="*/ 400981 w 742950"/>
                <a:gd name="connsiteY35" fmla="*/ 506759 h 809625"/>
                <a:gd name="connsiteX36" fmla="*/ 420031 w 742950"/>
                <a:gd name="connsiteY36" fmla="*/ 493234 h 809625"/>
                <a:gd name="connsiteX37" fmla="*/ 528235 w 742950"/>
                <a:gd name="connsiteY37" fmla="*/ 347978 h 809625"/>
                <a:gd name="connsiteX38" fmla="*/ 520234 w 742950"/>
                <a:gd name="connsiteY38" fmla="*/ 294447 h 809625"/>
                <a:gd name="connsiteX39" fmla="*/ 466703 w 742950"/>
                <a:gd name="connsiteY39" fmla="*/ 302448 h 809625"/>
                <a:gd name="connsiteX40" fmla="*/ 366024 w 742950"/>
                <a:gd name="connsiteY40" fmla="*/ 437894 h 809625"/>
                <a:gd name="connsiteX41" fmla="*/ 308874 w 742950"/>
                <a:gd name="connsiteY41" fmla="*/ 456182 h 809625"/>
                <a:gd name="connsiteX42" fmla="*/ 289252 w 742950"/>
                <a:gd name="connsiteY42" fmla="*/ 396650 h 809625"/>
                <a:gd name="connsiteX43" fmla="*/ 284871 w 742950"/>
                <a:gd name="connsiteY43" fmla="*/ 349025 h 809625"/>
                <a:gd name="connsiteX44" fmla="*/ 357356 w 742950"/>
                <a:gd name="connsiteY44" fmla="*/ 348549 h 809625"/>
                <a:gd name="connsiteX45" fmla="*/ 379835 w 742950"/>
                <a:gd name="connsiteY45" fmla="*/ 341120 h 809625"/>
                <a:gd name="connsiteX46" fmla="*/ 470323 w 742950"/>
                <a:gd name="connsiteY46" fmla="*/ 274445 h 809625"/>
                <a:gd name="connsiteX47" fmla="*/ 478276 w 742950"/>
                <a:gd name="connsiteY47" fmla="*/ 221152 h 809625"/>
                <a:gd name="connsiteX48" fmla="*/ 424984 w 742950"/>
                <a:gd name="connsiteY48" fmla="*/ 213199 h 809625"/>
                <a:gd name="connsiteX49" fmla="*/ 344497 w 742950"/>
                <a:gd name="connsiteY49" fmla="*/ 272730 h 809625"/>
                <a:gd name="connsiteX50" fmla="*/ 190478 w 742950"/>
                <a:gd name="connsiteY50" fmla="*/ 272825 h 809625"/>
                <a:gd name="connsiteX51" fmla="*/ 173428 w 742950"/>
                <a:gd name="connsiteY51" fmla="*/ 276921 h 809625"/>
                <a:gd name="connsiteX52" fmla="*/ 111706 w 742950"/>
                <a:gd name="connsiteY52" fmla="*/ 308163 h 809625"/>
                <a:gd name="connsiteX53" fmla="*/ 68939 w 742950"/>
                <a:gd name="connsiteY53" fmla="*/ 250251 h 809625"/>
                <a:gd name="connsiteX54" fmla="*/ 56557 w 742950"/>
                <a:gd name="connsiteY54" fmla="*/ 239488 h 809625"/>
                <a:gd name="connsiteX55" fmla="*/ 134090 w 742950"/>
                <a:gd name="connsiteY55" fmla="*/ 88993 h 809625"/>
                <a:gd name="connsiteX56" fmla="*/ 148282 w 742950"/>
                <a:gd name="connsiteY56" fmla="*/ 89564 h 809625"/>
                <a:gd name="connsiteX57" fmla="*/ 171428 w 742950"/>
                <a:gd name="connsiteY57" fmla="*/ 80801 h 809625"/>
                <a:gd name="connsiteX58" fmla="*/ 252486 w 742950"/>
                <a:gd name="connsiteY58" fmla="*/ 54798 h 809625"/>
                <a:gd name="connsiteX59" fmla="*/ 466036 w 742950"/>
                <a:gd name="connsiteY59" fmla="*/ 49083 h 809625"/>
                <a:gd name="connsiteX60" fmla="*/ 432794 w 742950"/>
                <a:gd name="connsiteY60" fmla="*/ 75086 h 809625"/>
                <a:gd name="connsiteX61" fmla="*/ 432794 w 742950"/>
                <a:gd name="connsiteY61" fmla="*/ 75086 h 809625"/>
                <a:gd name="connsiteX62" fmla="*/ 385169 w 742950"/>
                <a:gd name="connsiteY62" fmla="*/ 126426 h 809625"/>
                <a:gd name="connsiteX63" fmla="*/ 391837 w 742950"/>
                <a:gd name="connsiteY63" fmla="*/ 156239 h 809625"/>
                <a:gd name="connsiteX64" fmla="*/ 553095 w 742950"/>
                <a:gd name="connsiteY64" fmla="*/ 154525 h 809625"/>
                <a:gd name="connsiteX65" fmla="*/ 579670 w 742950"/>
                <a:gd name="connsiteY65" fmla="*/ 141857 h 809625"/>
                <a:gd name="connsiteX66" fmla="*/ 648631 w 742950"/>
                <a:gd name="connsiteY66" fmla="*/ 115091 h 809625"/>
                <a:gd name="connsiteX67" fmla="*/ 655584 w 742950"/>
                <a:gd name="connsiteY67" fmla="*/ 115663 h 809625"/>
                <a:gd name="connsiteX68" fmla="*/ 643106 w 742950"/>
                <a:gd name="connsiteY68" fmla="*/ 147667 h 809625"/>
                <a:gd name="connsiteX69" fmla="*/ 637391 w 742950"/>
                <a:gd name="connsiteY69" fmla="*/ 155287 h 809625"/>
                <a:gd name="connsiteX70" fmla="*/ 613769 w 742950"/>
                <a:gd name="connsiteY70" fmla="*/ 209865 h 809625"/>
                <a:gd name="connsiteX71" fmla="*/ 628628 w 742950"/>
                <a:gd name="connsiteY71" fmla="*/ 235678 h 809625"/>
                <a:gd name="connsiteX72" fmla="*/ 658537 w 742950"/>
                <a:gd name="connsiteY72" fmla="*/ 244346 h 809625"/>
                <a:gd name="connsiteX73" fmla="*/ 739690 w 742950"/>
                <a:gd name="connsiteY73" fmla="*/ 218533 h 809625"/>
                <a:gd name="connsiteX74" fmla="*/ 747632 w 742950"/>
                <a:gd name="connsiteY74" fmla="*/ 192790 h 809625"/>
                <a:gd name="connsiteX75" fmla="*/ 747595 w 742950"/>
                <a:gd name="connsiteY75" fmla="*/ 192720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42950" h="809625">
                  <a:moveTo>
                    <a:pt x="747595" y="192720"/>
                  </a:moveTo>
                  <a:cubicBezTo>
                    <a:pt x="742564" y="183497"/>
                    <a:pt x="731016" y="180087"/>
                    <a:pt x="721783" y="185100"/>
                  </a:cubicBezTo>
                  <a:cubicBezTo>
                    <a:pt x="682921" y="206055"/>
                    <a:pt x="656536" y="208627"/>
                    <a:pt x="651774" y="205293"/>
                  </a:cubicBezTo>
                  <a:lnTo>
                    <a:pt x="651012" y="204722"/>
                  </a:lnTo>
                  <a:cubicBezTo>
                    <a:pt x="651012" y="199102"/>
                    <a:pt x="662823" y="183957"/>
                    <a:pt x="666728" y="178909"/>
                  </a:cubicBezTo>
                  <a:cubicBezTo>
                    <a:pt x="669691" y="175470"/>
                    <a:pt x="672427" y="171843"/>
                    <a:pt x="674920" y="168050"/>
                  </a:cubicBezTo>
                  <a:cubicBezTo>
                    <a:pt x="685492" y="151096"/>
                    <a:pt x="701304" y="119282"/>
                    <a:pt x="688159" y="96232"/>
                  </a:cubicBezTo>
                  <a:cubicBezTo>
                    <a:pt x="683016" y="87183"/>
                    <a:pt x="671681" y="76420"/>
                    <a:pt x="647202" y="77182"/>
                  </a:cubicBezTo>
                  <a:cubicBezTo>
                    <a:pt x="624532" y="77753"/>
                    <a:pt x="595862" y="91660"/>
                    <a:pt x="562525" y="107757"/>
                  </a:cubicBezTo>
                  <a:cubicBezTo>
                    <a:pt x="554047" y="111948"/>
                    <a:pt x="545284" y="116139"/>
                    <a:pt x="536617" y="120140"/>
                  </a:cubicBezTo>
                  <a:cubicBezTo>
                    <a:pt x="494421" y="139666"/>
                    <a:pt x="431842" y="143476"/>
                    <a:pt x="422317" y="133856"/>
                  </a:cubicBezTo>
                  <a:cubicBezTo>
                    <a:pt x="429561" y="123191"/>
                    <a:pt x="439393" y="114539"/>
                    <a:pt x="450892" y="108710"/>
                  </a:cubicBezTo>
                  <a:lnTo>
                    <a:pt x="450892" y="108710"/>
                  </a:lnTo>
                  <a:cubicBezTo>
                    <a:pt x="491278" y="86421"/>
                    <a:pt x="508518" y="64418"/>
                    <a:pt x="503755" y="42035"/>
                  </a:cubicBezTo>
                  <a:cubicBezTo>
                    <a:pt x="491468" y="-18068"/>
                    <a:pt x="335068" y="-1590"/>
                    <a:pt x="244675" y="17555"/>
                  </a:cubicBezTo>
                  <a:cubicBezTo>
                    <a:pt x="215069" y="24463"/>
                    <a:pt x="186054" y="33699"/>
                    <a:pt x="157903" y="45178"/>
                  </a:cubicBezTo>
                  <a:cubicBezTo>
                    <a:pt x="149997" y="48226"/>
                    <a:pt x="142472" y="51083"/>
                    <a:pt x="135233" y="53655"/>
                  </a:cubicBezTo>
                  <a:cubicBezTo>
                    <a:pt x="128695" y="56049"/>
                    <a:pt x="123983" y="61820"/>
                    <a:pt x="122946" y="68705"/>
                  </a:cubicBezTo>
                  <a:lnTo>
                    <a:pt x="37411" y="234725"/>
                  </a:lnTo>
                  <a:cubicBezTo>
                    <a:pt x="29526" y="234843"/>
                    <a:pt x="21871" y="237407"/>
                    <a:pt x="15504" y="242060"/>
                  </a:cubicBezTo>
                  <a:cubicBezTo>
                    <a:pt x="-1426" y="254533"/>
                    <a:pt x="-5050" y="278363"/>
                    <a:pt x="7408" y="295304"/>
                  </a:cubicBezTo>
                  <a:lnTo>
                    <a:pt x="69320" y="379315"/>
                  </a:lnTo>
                  <a:cubicBezTo>
                    <a:pt x="80346" y="394141"/>
                    <a:pt x="100422" y="398919"/>
                    <a:pt x="116945" y="390650"/>
                  </a:cubicBezTo>
                  <a:lnTo>
                    <a:pt x="152378" y="372933"/>
                  </a:lnTo>
                  <a:cubicBezTo>
                    <a:pt x="153290" y="389526"/>
                    <a:pt x="155294" y="406039"/>
                    <a:pt x="158379" y="422368"/>
                  </a:cubicBezTo>
                  <a:cubicBezTo>
                    <a:pt x="165153" y="455983"/>
                    <a:pt x="176263" y="488578"/>
                    <a:pt x="191431" y="519332"/>
                  </a:cubicBezTo>
                  <a:lnTo>
                    <a:pt x="113230" y="609629"/>
                  </a:lnTo>
                  <a:cubicBezTo>
                    <a:pt x="109487" y="613958"/>
                    <a:pt x="106754" y="619067"/>
                    <a:pt x="105229" y="624584"/>
                  </a:cubicBezTo>
                  <a:lnTo>
                    <a:pt x="67129" y="766506"/>
                  </a:lnTo>
                  <a:cubicBezTo>
                    <a:pt x="61618" y="786813"/>
                    <a:pt x="73613" y="807744"/>
                    <a:pt x="93920" y="813255"/>
                  </a:cubicBezTo>
                  <a:cubicBezTo>
                    <a:pt x="93943" y="813261"/>
                    <a:pt x="93967" y="813267"/>
                    <a:pt x="93990" y="813274"/>
                  </a:cubicBezTo>
                  <a:cubicBezTo>
                    <a:pt x="97254" y="814138"/>
                    <a:pt x="100614" y="814585"/>
                    <a:pt x="103991" y="814607"/>
                  </a:cubicBezTo>
                  <a:cubicBezTo>
                    <a:pt x="121319" y="814551"/>
                    <a:pt x="136426" y="802810"/>
                    <a:pt x="140758" y="786032"/>
                  </a:cubicBezTo>
                  <a:lnTo>
                    <a:pt x="176953" y="652682"/>
                  </a:lnTo>
                  <a:lnTo>
                    <a:pt x="265916" y="549908"/>
                  </a:lnTo>
                  <a:lnTo>
                    <a:pt x="400981" y="506759"/>
                  </a:lnTo>
                  <a:cubicBezTo>
                    <a:pt x="408590" y="504357"/>
                    <a:pt x="415254" y="499626"/>
                    <a:pt x="420031" y="493234"/>
                  </a:cubicBezTo>
                  <a:lnTo>
                    <a:pt x="528235" y="347978"/>
                  </a:lnTo>
                  <a:cubicBezTo>
                    <a:pt x="540808" y="330986"/>
                    <a:pt x="537225" y="307020"/>
                    <a:pt x="520234" y="294447"/>
                  </a:cubicBezTo>
                  <a:cubicBezTo>
                    <a:pt x="503242" y="281874"/>
                    <a:pt x="479276" y="285456"/>
                    <a:pt x="466703" y="302448"/>
                  </a:cubicBezTo>
                  <a:lnTo>
                    <a:pt x="366024" y="437894"/>
                  </a:lnTo>
                  <a:lnTo>
                    <a:pt x="308874" y="456182"/>
                  </a:lnTo>
                  <a:cubicBezTo>
                    <a:pt x="299971" y="437196"/>
                    <a:pt x="293382" y="417209"/>
                    <a:pt x="289252" y="396650"/>
                  </a:cubicBezTo>
                  <a:cubicBezTo>
                    <a:pt x="286494" y="380922"/>
                    <a:pt x="285029" y="364993"/>
                    <a:pt x="284871" y="349025"/>
                  </a:cubicBezTo>
                  <a:lnTo>
                    <a:pt x="357356" y="348549"/>
                  </a:lnTo>
                  <a:cubicBezTo>
                    <a:pt x="365448" y="348522"/>
                    <a:pt x="373321" y="345920"/>
                    <a:pt x="379835" y="341120"/>
                  </a:cubicBezTo>
                  <a:lnTo>
                    <a:pt x="470323" y="274445"/>
                  </a:lnTo>
                  <a:cubicBezTo>
                    <a:pt x="487235" y="261925"/>
                    <a:pt x="490796" y="238065"/>
                    <a:pt x="478276" y="221152"/>
                  </a:cubicBezTo>
                  <a:cubicBezTo>
                    <a:pt x="465756" y="204240"/>
                    <a:pt x="441896" y="200679"/>
                    <a:pt x="424984" y="213199"/>
                  </a:cubicBezTo>
                  <a:lnTo>
                    <a:pt x="344497" y="272730"/>
                  </a:lnTo>
                  <a:lnTo>
                    <a:pt x="190478" y="272825"/>
                  </a:lnTo>
                  <a:cubicBezTo>
                    <a:pt x="184554" y="272846"/>
                    <a:pt x="178716" y="274248"/>
                    <a:pt x="173428" y="276921"/>
                  </a:cubicBezTo>
                  <a:lnTo>
                    <a:pt x="111706" y="308163"/>
                  </a:lnTo>
                  <a:lnTo>
                    <a:pt x="68939" y="250251"/>
                  </a:lnTo>
                  <a:cubicBezTo>
                    <a:pt x="65670" y="245781"/>
                    <a:pt x="61438" y="242102"/>
                    <a:pt x="56557" y="239488"/>
                  </a:cubicBezTo>
                  <a:lnTo>
                    <a:pt x="134090" y="88993"/>
                  </a:lnTo>
                  <a:cubicBezTo>
                    <a:pt x="138571" y="91005"/>
                    <a:pt x="143655" y="91210"/>
                    <a:pt x="148282" y="89564"/>
                  </a:cubicBezTo>
                  <a:lnTo>
                    <a:pt x="171428" y="80801"/>
                  </a:lnTo>
                  <a:cubicBezTo>
                    <a:pt x="197735" y="70052"/>
                    <a:pt x="224836" y="61358"/>
                    <a:pt x="252486" y="54798"/>
                  </a:cubicBezTo>
                  <a:cubicBezTo>
                    <a:pt x="373930" y="29176"/>
                    <a:pt x="452511" y="37082"/>
                    <a:pt x="466036" y="49083"/>
                  </a:cubicBezTo>
                  <a:cubicBezTo>
                    <a:pt x="464227" y="52322"/>
                    <a:pt x="457369" y="61466"/>
                    <a:pt x="432794" y="75086"/>
                  </a:cubicBezTo>
                  <a:lnTo>
                    <a:pt x="432794" y="75086"/>
                  </a:lnTo>
                  <a:cubicBezTo>
                    <a:pt x="425746" y="78896"/>
                    <a:pt x="390503" y="99470"/>
                    <a:pt x="385169" y="126426"/>
                  </a:cubicBezTo>
                  <a:cubicBezTo>
                    <a:pt x="382829" y="136861"/>
                    <a:pt x="385275" y="147795"/>
                    <a:pt x="391837" y="156239"/>
                  </a:cubicBezTo>
                  <a:cubicBezTo>
                    <a:pt x="420412" y="194339"/>
                    <a:pt x="518710" y="170432"/>
                    <a:pt x="553095" y="154525"/>
                  </a:cubicBezTo>
                  <a:cubicBezTo>
                    <a:pt x="562048" y="150429"/>
                    <a:pt x="570907" y="146143"/>
                    <a:pt x="579670" y="141857"/>
                  </a:cubicBezTo>
                  <a:cubicBezTo>
                    <a:pt x="606530" y="128903"/>
                    <a:pt x="634248" y="115377"/>
                    <a:pt x="648631" y="115091"/>
                  </a:cubicBezTo>
                  <a:cubicBezTo>
                    <a:pt x="650963" y="114957"/>
                    <a:pt x="653304" y="115148"/>
                    <a:pt x="655584" y="115663"/>
                  </a:cubicBezTo>
                  <a:cubicBezTo>
                    <a:pt x="654112" y="127193"/>
                    <a:pt x="649827" y="138184"/>
                    <a:pt x="643106" y="147667"/>
                  </a:cubicBezTo>
                  <a:cubicBezTo>
                    <a:pt x="642154" y="149286"/>
                    <a:pt x="639677" y="152334"/>
                    <a:pt x="637391" y="155287"/>
                  </a:cubicBezTo>
                  <a:cubicBezTo>
                    <a:pt x="626247" y="169384"/>
                    <a:pt x="611007" y="188624"/>
                    <a:pt x="613769" y="209865"/>
                  </a:cubicBezTo>
                  <a:cubicBezTo>
                    <a:pt x="615015" y="220129"/>
                    <a:pt x="620377" y="229447"/>
                    <a:pt x="628628" y="235678"/>
                  </a:cubicBezTo>
                  <a:cubicBezTo>
                    <a:pt x="637344" y="241837"/>
                    <a:pt x="647877" y="244889"/>
                    <a:pt x="658537" y="244346"/>
                  </a:cubicBezTo>
                  <a:cubicBezTo>
                    <a:pt x="687778" y="244346"/>
                    <a:pt x="722735" y="227772"/>
                    <a:pt x="739690" y="218533"/>
                  </a:cubicBezTo>
                  <a:cubicBezTo>
                    <a:pt x="748992" y="213617"/>
                    <a:pt x="752547" y="202092"/>
                    <a:pt x="747632" y="192790"/>
                  </a:cubicBezTo>
                  <a:cubicBezTo>
                    <a:pt x="747620" y="192767"/>
                    <a:pt x="747608" y="192743"/>
                    <a:pt x="747595" y="192720"/>
                  </a:cubicBezTo>
                  <a:close/>
                </a:path>
              </a:pathLst>
            </a:custGeom>
            <a:grpFill/>
            <a:ln w="9525" cap="flat">
              <a:noFill/>
              <a:prstDash val="solid"/>
              <a:miter/>
            </a:ln>
          </p:spPr>
          <p:txBody>
            <a:bodyPr rtlCol="0" anchor="ctr"/>
            <a:lstStyle/>
            <a:p>
              <a:endParaRPr lang="it-IT" sz="1013"/>
            </a:p>
          </p:txBody>
        </p:sp>
        <p:sp>
          <p:nvSpPr>
            <p:cNvPr id="743" name="Figura a mano libera 742">
              <a:extLst>
                <a:ext uri="{FF2B5EF4-FFF2-40B4-BE49-F238E27FC236}">
                  <a16:creationId xmlns:a16="http://schemas.microsoft.com/office/drawing/2014/main" id="{917D47E7-B46A-9D4F-AAB3-23E0635F7C6A}"/>
                </a:ext>
              </a:extLst>
            </p:cNvPr>
            <p:cNvSpPr/>
            <p:nvPr/>
          </p:nvSpPr>
          <p:spPr>
            <a:xfrm>
              <a:off x="8605500" y="58432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744" name="Elemento grafico 574" descr="Anelli da ginnasta">
            <a:extLst>
              <a:ext uri="{FF2B5EF4-FFF2-40B4-BE49-F238E27FC236}">
                <a16:creationId xmlns:a16="http://schemas.microsoft.com/office/drawing/2014/main" id="{EB0138C1-694F-754D-96AE-7B71107E46F0}"/>
              </a:ext>
            </a:extLst>
          </p:cNvPr>
          <p:cNvGrpSpPr/>
          <p:nvPr/>
        </p:nvGrpSpPr>
        <p:grpSpPr>
          <a:xfrm>
            <a:off x="8626991" y="2641344"/>
            <a:ext cx="240369" cy="240369"/>
            <a:chOff x="8488800" y="5821800"/>
            <a:chExt cx="914400" cy="914400"/>
          </a:xfrm>
          <a:solidFill>
            <a:schemeClr val="accent3"/>
          </a:solidFill>
        </p:grpSpPr>
        <p:sp>
          <p:nvSpPr>
            <p:cNvPr id="745" name="Figura a mano libera 744">
              <a:extLst>
                <a:ext uri="{FF2B5EF4-FFF2-40B4-BE49-F238E27FC236}">
                  <a16:creationId xmlns:a16="http://schemas.microsoft.com/office/drawing/2014/main" id="{C6262608-CF3E-0744-A33B-2029323DE743}"/>
                </a:ext>
              </a:extLst>
            </p:cNvPr>
            <p:cNvSpPr/>
            <p:nvPr/>
          </p:nvSpPr>
          <p:spPr>
            <a:xfrm>
              <a:off x="8555396" y="5869425"/>
              <a:ext cx="781050" cy="819150"/>
            </a:xfrm>
            <a:custGeom>
              <a:avLst/>
              <a:gdLst>
                <a:gd name="connsiteX0" fmla="*/ 720740 w 781050"/>
                <a:gd name="connsiteY0" fmla="*/ 154019 h 819150"/>
                <a:gd name="connsiteX1" fmla="*/ 688260 w 781050"/>
                <a:gd name="connsiteY1" fmla="*/ 0 h 819150"/>
                <a:gd name="connsiteX2" fmla="*/ 649398 w 781050"/>
                <a:gd name="connsiteY2" fmla="*/ 0 h 819150"/>
                <a:gd name="connsiteX3" fmla="*/ 682164 w 781050"/>
                <a:gd name="connsiteY3" fmla="*/ 155829 h 819150"/>
                <a:gd name="connsiteX4" fmla="*/ 639111 w 781050"/>
                <a:gd name="connsiteY4" fmla="*/ 190500 h 819150"/>
                <a:gd name="connsiteX5" fmla="*/ 142097 w 781050"/>
                <a:gd name="connsiteY5" fmla="*/ 190500 h 819150"/>
                <a:gd name="connsiteX6" fmla="*/ 99043 w 781050"/>
                <a:gd name="connsiteY6" fmla="*/ 155829 h 819150"/>
                <a:gd name="connsiteX7" fmla="*/ 131810 w 781050"/>
                <a:gd name="connsiteY7" fmla="*/ 0 h 819150"/>
                <a:gd name="connsiteX8" fmla="*/ 92948 w 781050"/>
                <a:gd name="connsiteY8" fmla="*/ 0 h 819150"/>
                <a:gd name="connsiteX9" fmla="*/ 60467 w 781050"/>
                <a:gd name="connsiteY9" fmla="*/ 154019 h 819150"/>
                <a:gd name="connsiteX10" fmla="*/ 1661 w 781050"/>
                <a:gd name="connsiteY10" fmla="*/ 244323 h 819150"/>
                <a:gd name="connsiteX11" fmla="*/ 91964 w 781050"/>
                <a:gd name="connsiteY11" fmla="*/ 303129 h 819150"/>
                <a:gd name="connsiteX12" fmla="*/ 142192 w 781050"/>
                <a:gd name="connsiteY12" fmla="*/ 266700 h 819150"/>
                <a:gd name="connsiteX13" fmla="*/ 304879 w 781050"/>
                <a:gd name="connsiteY13" fmla="*/ 266700 h 819150"/>
                <a:gd name="connsiteX14" fmla="*/ 304879 w 781050"/>
                <a:gd name="connsiteY14" fmla="*/ 781050 h 819150"/>
                <a:gd name="connsiteX15" fmla="*/ 342979 w 781050"/>
                <a:gd name="connsiteY15" fmla="*/ 819150 h 819150"/>
                <a:gd name="connsiteX16" fmla="*/ 381079 w 781050"/>
                <a:gd name="connsiteY16" fmla="*/ 781050 h 819150"/>
                <a:gd name="connsiteX17" fmla="*/ 381079 w 781050"/>
                <a:gd name="connsiteY17" fmla="*/ 504825 h 819150"/>
                <a:gd name="connsiteX18" fmla="*/ 400129 w 781050"/>
                <a:gd name="connsiteY18" fmla="*/ 504825 h 819150"/>
                <a:gd name="connsiteX19" fmla="*/ 400129 w 781050"/>
                <a:gd name="connsiteY19" fmla="*/ 781050 h 819150"/>
                <a:gd name="connsiteX20" fmla="*/ 438229 w 781050"/>
                <a:gd name="connsiteY20" fmla="*/ 819150 h 819150"/>
                <a:gd name="connsiteX21" fmla="*/ 476329 w 781050"/>
                <a:gd name="connsiteY21" fmla="*/ 781050 h 819150"/>
                <a:gd name="connsiteX22" fmla="*/ 476329 w 781050"/>
                <a:gd name="connsiteY22" fmla="*/ 266700 h 819150"/>
                <a:gd name="connsiteX23" fmla="*/ 639016 w 781050"/>
                <a:gd name="connsiteY23" fmla="*/ 266700 h 819150"/>
                <a:gd name="connsiteX24" fmla="*/ 743118 w 781050"/>
                <a:gd name="connsiteY24" fmla="*/ 294550 h 819150"/>
                <a:gd name="connsiteX25" fmla="*/ 770968 w 781050"/>
                <a:gd name="connsiteY25" fmla="*/ 190449 h 819150"/>
                <a:gd name="connsiteX26" fmla="*/ 720740 w 781050"/>
                <a:gd name="connsiteY26" fmla="*/ 154019 h 819150"/>
                <a:gd name="connsiteX27" fmla="*/ 38179 w 781050"/>
                <a:gd name="connsiteY27" fmla="*/ 228600 h 819150"/>
                <a:gd name="connsiteX28" fmla="*/ 76453 w 781050"/>
                <a:gd name="connsiteY28" fmla="*/ 190675 h 819150"/>
                <a:gd name="connsiteX29" fmla="*/ 99901 w 781050"/>
                <a:gd name="connsiteY29" fmla="*/ 198882 h 819150"/>
                <a:gd name="connsiteX30" fmla="*/ 94025 w 781050"/>
                <a:gd name="connsiteY30" fmla="*/ 252442 h 819150"/>
                <a:gd name="connsiteX31" fmla="*/ 99901 w 781050"/>
                <a:gd name="connsiteY31" fmla="*/ 258318 h 819150"/>
                <a:gd name="connsiteX32" fmla="*/ 46385 w 781050"/>
                <a:gd name="connsiteY32" fmla="*/ 252048 h 819150"/>
                <a:gd name="connsiteX33" fmla="*/ 38179 w 781050"/>
                <a:gd name="connsiteY33" fmla="*/ 228600 h 819150"/>
                <a:gd name="connsiteX34" fmla="*/ 704929 w 781050"/>
                <a:gd name="connsiteY34" fmla="*/ 266700 h 819150"/>
                <a:gd name="connsiteX35" fmla="*/ 681307 w 781050"/>
                <a:gd name="connsiteY35" fmla="*/ 258318 h 819150"/>
                <a:gd name="connsiteX36" fmla="*/ 687183 w 781050"/>
                <a:gd name="connsiteY36" fmla="*/ 204758 h 819150"/>
                <a:gd name="connsiteX37" fmla="*/ 681307 w 781050"/>
                <a:gd name="connsiteY37" fmla="*/ 198882 h 819150"/>
                <a:gd name="connsiteX38" fmla="*/ 734867 w 781050"/>
                <a:gd name="connsiteY38" fmla="*/ 204759 h 819150"/>
                <a:gd name="connsiteX39" fmla="*/ 728990 w 781050"/>
                <a:gd name="connsiteY39" fmla="*/ 258319 h 819150"/>
                <a:gd name="connsiteX40" fmla="*/ 704929 w 781050"/>
                <a:gd name="connsiteY40" fmla="*/ 266700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81050" h="819150">
                  <a:moveTo>
                    <a:pt x="720740" y="154019"/>
                  </a:moveTo>
                  <a:lnTo>
                    <a:pt x="688260" y="0"/>
                  </a:lnTo>
                  <a:lnTo>
                    <a:pt x="649398" y="0"/>
                  </a:lnTo>
                  <a:lnTo>
                    <a:pt x="682164" y="155829"/>
                  </a:lnTo>
                  <a:cubicBezTo>
                    <a:pt x="664024" y="161672"/>
                    <a:pt x="648687" y="174022"/>
                    <a:pt x="639111" y="190500"/>
                  </a:cubicBezTo>
                  <a:lnTo>
                    <a:pt x="142097" y="190500"/>
                  </a:lnTo>
                  <a:cubicBezTo>
                    <a:pt x="132520" y="174022"/>
                    <a:pt x="117184" y="161672"/>
                    <a:pt x="99043" y="155829"/>
                  </a:cubicBezTo>
                  <a:lnTo>
                    <a:pt x="131810" y="0"/>
                  </a:lnTo>
                  <a:lnTo>
                    <a:pt x="92948" y="0"/>
                  </a:lnTo>
                  <a:lnTo>
                    <a:pt x="60467" y="154019"/>
                  </a:lnTo>
                  <a:cubicBezTo>
                    <a:pt x="19292" y="162717"/>
                    <a:pt x="-7037" y="203147"/>
                    <a:pt x="1661" y="244323"/>
                  </a:cubicBezTo>
                  <a:cubicBezTo>
                    <a:pt x="10358" y="285498"/>
                    <a:pt x="50788" y="311827"/>
                    <a:pt x="91964" y="303129"/>
                  </a:cubicBezTo>
                  <a:cubicBezTo>
                    <a:pt x="113116" y="298661"/>
                    <a:pt x="131375" y="285419"/>
                    <a:pt x="142192" y="266700"/>
                  </a:cubicBezTo>
                  <a:lnTo>
                    <a:pt x="304879" y="266700"/>
                  </a:lnTo>
                  <a:lnTo>
                    <a:pt x="304879" y="781050"/>
                  </a:lnTo>
                  <a:cubicBezTo>
                    <a:pt x="304879" y="802092"/>
                    <a:pt x="321937" y="819150"/>
                    <a:pt x="342979" y="819150"/>
                  </a:cubicBezTo>
                  <a:cubicBezTo>
                    <a:pt x="364020" y="819150"/>
                    <a:pt x="381079" y="802092"/>
                    <a:pt x="381079" y="781050"/>
                  </a:cubicBezTo>
                  <a:lnTo>
                    <a:pt x="381079" y="504825"/>
                  </a:lnTo>
                  <a:lnTo>
                    <a:pt x="400129" y="504825"/>
                  </a:lnTo>
                  <a:lnTo>
                    <a:pt x="400129" y="781050"/>
                  </a:lnTo>
                  <a:cubicBezTo>
                    <a:pt x="400129" y="802092"/>
                    <a:pt x="417187" y="819150"/>
                    <a:pt x="438229" y="819150"/>
                  </a:cubicBezTo>
                  <a:cubicBezTo>
                    <a:pt x="459270" y="819150"/>
                    <a:pt x="476329" y="802092"/>
                    <a:pt x="476329" y="781050"/>
                  </a:cubicBezTo>
                  <a:lnTo>
                    <a:pt x="476329" y="266700"/>
                  </a:lnTo>
                  <a:lnTo>
                    <a:pt x="639016" y="266700"/>
                  </a:lnTo>
                  <a:cubicBezTo>
                    <a:pt x="660072" y="303138"/>
                    <a:pt x="706680" y="315607"/>
                    <a:pt x="743118" y="294550"/>
                  </a:cubicBezTo>
                  <a:cubicBezTo>
                    <a:pt x="779555" y="273494"/>
                    <a:pt x="792024" y="226886"/>
                    <a:pt x="770968" y="190449"/>
                  </a:cubicBezTo>
                  <a:cubicBezTo>
                    <a:pt x="760151" y="171730"/>
                    <a:pt x="741892" y="158487"/>
                    <a:pt x="720740" y="154019"/>
                  </a:cubicBezTo>
                  <a:close/>
                  <a:moveTo>
                    <a:pt x="38179" y="228600"/>
                  </a:moveTo>
                  <a:cubicBezTo>
                    <a:pt x="38275" y="207558"/>
                    <a:pt x="55411" y="190579"/>
                    <a:pt x="76453" y="190675"/>
                  </a:cubicBezTo>
                  <a:cubicBezTo>
                    <a:pt x="84967" y="190714"/>
                    <a:pt x="93221" y="193603"/>
                    <a:pt x="99901" y="198882"/>
                  </a:cubicBezTo>
                  <a:cubicBezTo>
                    <a:pt x="83488" y="212049"/>
                    <a:pt x="80857" y="236030"/>
                    <a:pt x="94025" y="252442"/>
                  </a:cubicBezTo>
                  <a:cubicBezTo>
                    <a:pt x="95763" y="254609"/>
                    <a:pt x="97734" y="256580"/>
                    <a:pt x="99901" y="258318"/>
                  </a:cubicBezTo>
                  <a:cubicBezTo>
                    <a:pt x="83391" y="271364"/>
                    <a:pt x="59432" y="268556"/>
                    <a:pt x="46385" y="252048"/>
                  </a:cubicBezTo>
                  <a:cubicBezTo>
                    <a:pt x="41107" y="245368"/>
                    <a:pt x="38218" y="237113"/>
                    <a:pt x="38179" y="228600"/>
                  </a:cubicBezTo>
                  <a:close/>
                  <a:moveTo>
                    <a:pt x="704929" y="266700"/>
                  </a:moveTo>
                  <a:cubicBezTo>
                    <a:pt x="696334" y="266650"/>
                    <a:pt x="688010" y="263696"/>
                    <a:pt x="681307" y="258318"/>
                  </a:cubicBezTo>
                  <a:cubicBezTo>
                    <a:pt x="697719" y="245151"/>
                    <a:pt x="700350" y="221171"/>
                    <a:pt x="687183" y="204758"/>
                  </a:cubicBezTo>
                  <a:cubicBezTo>
                    <a:pt x="685444" y="202591"/>
                    <a:pt x="683474" y="200620"/>
                    <a:pt x="681307" y="198882"/>
                  </a:cubicBezTo>
                  <a:cubicBezTo>
                    <a:pt x="697720" y="185715"/>
                    <a:pt x="721699" y="188346"/>
                    <a:pt x="734867" y="204759"/>
                  </a:cubicBezTo>
                  <a:cubicBezTo>
                    <a:pt x="748034" y="221172"/>
                    <a:pt x="745402" y="245152"/>
                    <a:pt x="728990" y="258319"/>
                  </a:cubicBezTo>
                  <a:cubicBezTo>
                    <a:pt x="722169" y="263791"/>
                    <a:pt x="713673" y="266750"/>
                    <a:pt x="704929" y="266700"/>
                  </a:cubicBezTo>
                  <a:close/>
                </a:path>
              </a:pathLst>
            </a:custGeom>
            <a:grpFill/>
            <a:ln w="9525" cap="flat">
              <a:noFill/>
              <a:prstDash val="solid"/>
              <a:miter/>
            </a:ln>
          </p:spPr>
          <p:txBody>
            <a:bodyPr rtlCol="0" anchor="ctr"/>
            <a:lstStyle/>
            <a:p>
              <a:endParaRPr lang="it-IT" sz="1013"/>
            </a:p>
          </p:txBody>
        </p:sp>
        <p:sp>
          <p:nvSpPr>
            <p:cNvPr id="746" name="Figura a mano libera 745">
              <a:extLst>
                <a:ext uri="{FF2B5EF4-FFF2-40B4-BE49-F238E27FC236}">
                  <a16:creationId xmlns:a16="http://schemas.microsoft.com/office/drawing/2014/main" id="{54D06B76-7BE7-7643-959A-DD997BF822E8}"/>
                </a:ext>
              </a:extLst>
            </p:cNvPr>
            <p:cNvSpPr/>
            <p:nvPr/>
          </p:nvSpPr>
          <p:spPr>
            <a:xfrm>
              <a:off x="8869800" y="58884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008" name="Elemento grafico 747" descr="Mazza e palla da baseball">
            <a:extLst>
              <a:ext uri="{FF2B5EF4-FFF2-40B4-BE49-F238E27FC236}">
                <a16:creationId xmlns:a16="http://schemas.microsoft.com/office/drawing/2014/main" id="{BAE22AF6-BF83-4048-8651-AB597D5C8BAA}"/>
              </a:ext>
            </a:extLst>
          </p:cNvPr>
          <p:cNvGrpSpPr/>
          <p:nvPr/>
        </p:nvGrpSpPr>
        <p:grpSpPr>
          <a:xfrm>
            <a:off x="152635" y="2993580"/>
            <a:ext cx="240369" cy="264406"/>
            <a:chOff x="5638800" y="2971800"/>
            <a:chExt cx="914400" cy="914400"/>
          </a:xfrm>
          <a:solidFill>
            <a:schemeClr val="accent3"/>
          </a:solidFill>
        </p:grpSpPr>
        <p:sp>
          <p:nvSpPr>
            <p:cNvPr id="1009" name="Figura a mano libera 1008">
              <a:extLst>
                <a:ext uri="{FF2B5EF4-FFF2-40B4-BE49-F238E27FC236}">
                  <a16:creationId xmlns:a16="http://schemas.microsoft.com/office/drawing/2014/main" id="{BC95F2BA-8461-2946-8838-5C610C455F85}"/>
                </a:ext>
              </a:extLst>
            </p:cNvPr>
            <p:cNvSpPr/>
            <p:nvPr/>
          </p:nvSpPr>
          <p:spPr>
            <a:xfrm>
              <a:off x="5715353" y="3047762"/>
              <a:ext cx="752475" cy="762000"/>
            </a:xfrm>
            <a:custGeom>
              <a:avLst/>
              <a:gdLst>
                <a:gd name="connsiteX0" fmla="*/ 114899 w 752475"/>
                <a:gd name="connsiteY0" fmla="*/ 713661 h 762000"/>
                <a:gd name="connsiteX1" fmla="*/ 101564 w 752475"/>
                <a:gd name="connsiteY1" fmla="*/ 700326 h 762000"/>
                <a:gd name="connsiteX2" fmla="*/ 353977 w 752475"/>
                <a:gd name="connsiteY2" fmla="*/ 447913 h 762000"/>
                <a:gd name="connsiteX3" fmla="*/ 494947 w 752475"/>
                <a:gd name="connsiteY3" fmla="*/ 346948 h 762000"/>
                <a:gd name="connsiteX4" fmla="*/ 744502 w 752475"/>
                <a:gd name="connsiteY4" fmla="*/ 97393 h 762000"/>
                <a:gd name="connsiteX5" fmla="*/ 744502 w 752475"/>
                <a:gd name="connsiteY5" fmla="*/ 16431 h 762000"/>
                <a:gd name="connsiteX6" fmla="*/ 744502 w 752475"/>
                <a:gd name="connsiteY6" fmla="*/ 16431 h 762000"/>
                <a:gd name="connsiteX7" fmla="*/ 744502 w 752475"/>
                <a:gd name="connsiteY7" fmla="*/ 16431 h 762000"/>
                <a:gd name="connsiteX8" fmla="*/ 663539 w 752475"/>
                <a:gd name="connsiteY8" fmla="*/ 16431 h 762000"/>
                <a:gd name="connsiteX9" fmla="*/ 414937 w 752475"/>
                <a:gd name="connsiteY9" fmla="*/ 265986 h 762000"/>
                <a:gd name="connsiteX10" fmla="*/ 313972 w 752475"/>
                <a:gd name="connsiteY10" fmla="*/ 407908 h 762000"/>
                <a:gd name="connsiteX11" fmla="*/ 61559 w 752475"/>
                <a:gd name="connsiteY11" fmla="*/ 660321 h 762000"/>
                <a:gd name="connsiteX12" fmla="*/ 48224 w 752475"/>
                <a:gd name="connsiteY12" fmla="*/ 646986 h 762000"/>
                <a:gd name="connsiteX13" fmla="*/ 8219 w 752475"/>
                <a:gd name="connsiteY13" fmla="*/ 646986 h 762000"/>
                <a:gd name="connsiteX14" fmla="*/ 8219 w 752475"/>
                <a:gd name="connsiteY14" fmla="*/ 686991 h 762000"/>
                <a:gd name="connsiteX15" fmla="*/ 74894 w 752475"/>
                <a:gd name="connsiteY15" fmla="*/ 753666 h 762000"/>
                <a:gd name="connsiteX16" fmla="*/ 114899 w 752475"/>
                <a:gd name="connsiteY16" fmla="*/ 753666 h 762000"/>
                <a:gd name="connsiteX17" fmla="*/ 114899 w 752475"/>
                <a:gd name="connsiteY17" fmla="*/ 713661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2475" h="762000">
                  <a:moveTo>
                    <a:pt x="114899" y="713661"/>
                  </a:moveTo>
                  <a:lnTo>
                    <a:pt x="101564" y="700326"/>
                  </a:lnTo>
                  <a:lnTo>
                    <a:pt x="353977" y="447913"/>
                  </a:lnTo>
                  <a:cubicBezTo>
                    <a:pt x="404459" y="409813"/>
                    <a:pt x="461609" y="381238"/>
                    <a:pt x="494947" y="346948"/>
                  </a:cubicBezTo>
                  <a:lnTo>
                    <a:pt x="744502" y="97393"/>
                  </a:lnTo>
                  <a:cubicBezTo>
                    <a:pt x="766409" y="75486"/>
                    <a:pt x="766409" y="39291"/>
                    <a:pt x="744502" y="16431"/>
                  </a:cubicBezTo>
                  <a:lnTo>
                    <a:pt x="744502" y="16431"/>
                  </a:lnTo>
                  <a:lnTo>
                    <a:pt x="744502" y="16431"/>
                  </a:lnTo>
                  <a:cubicBezTo>
                    <a:pt x="722594" y="-5477"/>
                    <a:pt x="686399" y="-5477"/>
                    <a:pt x="663539" y="16431"/>
                  </a:cubicBezTo>
                  <a:lnTo>
                    <a:pt x="414937" y="265986"/>
                  </a:lnTo>
                  <a:cubicBezTo>
                    <a:pt x="380647" y="300276"/>
                    <a:pt x="352072" y="357426"/>
                    <a:pt x="313972" y="407908"/>
                  </a:cubicBezTo>
                  <a:lnTo>
                    <a:pt x="61559" y="660321"/>
                  </a:lnTo>
                  <a:lnTo>
                    <a:pt x="48224" y="646986"/>
                  </a:lnTo>
                  <a:cubicBezTo>
                    <a:pt x="36794" y="635556"/>
                    <a:pt x="18697" y="635556"/>
                    <a:pt x="8219" y="646986"/>
                  </a:cubicBezTo>
                  <a:cubicBezTo>
                    <a:pt x="-2258" y="658416"/>
                    <a:pt x="-3211" y="676513"/>
                    <a:pt x="8219" y="686991"/>
                  </a:cubicBezTo>
                  <a:lnTo>
                    <a:pt x="74894" y="753666"/>
                  </a:lnTo>
                  <a:cubicBezTo>
                    <a:pt x="86324" y="765096"/>
                    <a:pt x="104422" y="765096"/>
                    <a:pt x="114899" y="753666"/>
                  </a:cubicBezTo>
                  <a:cubicBezTo>
                    <a:pt x="126329" y="742236"/>
                    <a:pt x="126329" y="725091"/>
                    <a:pt x="114899" y="713661"/>
                  </a:cubicBezTo>
                  <a:close/>
                </a:path>
              </a:pathLst>
            </a:custGeom>
            <a:grpFill/>
            <a:ln w="9525" cap="flat">
              <a:noFill/>
              <a:prstDash val="solid"/>
              <a:miter/>
            </a:ln>
          </p:spPr>
          <p:txBody>
            <a:bodyPr rtlCol="0" anchor="ctr"/>
            <a:lstStyle/>
            <a:p>
              <a:endParaRPr lang="it-IT" sz="1013"/>
            </a:p>
          </p:txBody>
        </p:sp>
        <p:sp>
          <p:nvSpPr>
            <p:cNvPr id="1010" name="Figura a mano libera 1009">
              <a:extLst>
                <a:ext uri="{FF2B5EF4-FFF2-40B4-BE49-F238E27FC236}">
                  <a16:creationId xmlns:a16="http://schemas.microsoft.com/office/drawing/2014/main" id="{FE0385E0-DF0A-AB42-B88F-CC15919138BD}"/>
                </a:ext>
              </a:extLst>
            </p:cNvPr>
            <p:cNvSpPr/>
            <p:nvPr/>
          </p:nvSpPr>
          <p:spPr>
            <a:xfrm>
              <a:off x="6381750" y="3630930"/>
              <a:ext cx="38100" cy="85725"/>
            </a:xfrm>
            <a:custGeom>
              <a:avLst/>
              <a:gdLst>
                <a:gd name="connsiteX0" fmla="*/ 22860 w 38100"/>
                <a:gd name="connsiteY0" fmla="*/ 0 h 85725"/>
                <a:gd name="connsiteX1" fmla="*/ 0 w 38100"/>
                <a:gd name="connsiteY1" fmla="*/ 45720 h 85725"/>
                <a:gd name="connsiteX2" fmla="*/ 22860 w 38100"/>
                <a:gd name="connsiteY2" fmla="*/ 91440 h 85725"/>
                <a:gd name="connsiteX3" fmla="*/ 38100 w 38100"/>
                <a:gd name="connsiteY3" fmla="*/ 45720 h 85725"/>
                <a:gd name="connsiteX4" fmla="*/ 2286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2860" y="0"/>
                  </a:moveTo>
                  <a:cubicBezTo>
                    <a:pt x="8573" y="10478"/>
                    <a:pt x="0" y="26670"/>
                    <a:pt x="0" y="45720"/>
                  </a:cubicBezTo>
                  <a:cubicBezTo>
                    <a:pt x="0" y="64770"/>
                    <a:pt x="8573" y="80963"/>
                    <a:pt x="22860" y="91440"/>
                  </a:cubicBezTo>
                  <a:cubicBezTo>
                    <a:pt x="32385" y="79058"/>
                    <a:pt x="38100" y="62865"/>
                    <a:pt x="38100" y="45720"/>
                  </a:cubicBezTo>
                  <a:cubicBezTo>
                    <a:pt x="38100" y="28575"/>
                    <a:pt x="32385" y="12383"/>
                    <a:pt x="22860" y="0"/>
                  </a:cubicBezTo>
                  <a:close/>
                </a:path>
              </a:pathLst>
            </a:custGeom>
            <a:grpFill/>
            <a:ln w="9525" cap="flat">
              <a:noFill/>
              <a:prstDash val="solid"/>
              <a:miter/>
            </a:ln>
          </p:spPr>
          <p:txBody>
            <a:bodyPr rtlCol="0" anchor="ctr"/>
            <a:lstStyle/>
            <a:p>
              <a:endParaRPr lang="it-IT" sz="1013"/>
            </a:p>
          </p:txBody>
        </p:sp>
        <p:sp>
          <p:nvSpPr>
            <p:cNvPr id="1011" name="Figura a mano libera 1010">
              <a:extLst>
                <a:ext uri="{FF2B5EF4-FFF2-40B4-BE49-F238E27FC236}">
                  <a16:creationId xmlns:a16="http://schemas.microsoft.com/office/drawing/2014/main" id="{18275C58-223D-A649-8795-09677C5376F1}"/>
                </a:ext>
              </a:extLst>
            </p:cNvPr>
            <p:cNvSpPr/>
            <p:nvPr/>
          </p:nvSpPr>
          <p:spPr>
            <a:xfrm>
              <a:off x="6267450" y="3630930"/>
              <a:ext cx="38100" cy="85725"/>
            </a:xfrm>
            <a:custGeom>
              <a:avLst/>
              <a:gdLst>
                <a:gd name="connsiteX0" fmla="*/ 15240 w 38100"/>
                <a:gd name="connsiteY0" fmla="*/ 0 h 85725"/>
                <a:gd name="connsiteX1" fmla="*/ 0 w 38100"/>
                <a:gd name="connsiteY1" fmla="*/ 45720 h 85725"/>
                <a:gd name="connsiteX2" fmla="*/ 15240 w 38100"/>
                <a:gd name="connsiteY2" fmla="*/ 91440 h 85725"/>
                <a:gd name="connsiteX3" fmla="*/ 38100 w 38100"/>
                <a:gd name="connsiteY3" fmla="*/ 45720 h 85725"/>
                <a:gd name="connsiteX4" fmla="*/ 1524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15240" y="0"/>
                  </a:moveTo>
                  <a:cubicBezTo>
                    <a:pt x="5715" y="12383"/>
                    <a:pt x="0" y="28575"/>
                    <a:pt x="0" y="45720"/>
                  </a:cubicBezTo>
                  <a:cubicBezTo>
                    <a:pt x="0" y="62865"/>
                    <a:pt x="5715" y="79058"/>
                    <a:pt x="15240" y="91440"/>
                  </a:cubicBezTo>
                  <a:cubicBezTo>
                    <a:pt x="29527" y="80963"/>
                    <a:pt x="38100" y="64770"/>
                    <a:pt x="38100" y="45720"/>
                  </a:cubicBezTo>
                  <a:cubicBezTo>
                    <a:pt x="38100" y="26670"/>
                    <a:pt x="29527" y="10478"/>
                    <a:pt x="15240" y="0"/>
                  </a:cubicBezTo>
                  <a:close/>
                </a:path>
              </a:pathLst>
            </a:custGeom>
            <a:grpFill/>
            <a:ln w="9525" cap="flat">
              <a:noFill/>
              <a:prstDash val="solid"/>
              <a:miter/>
            </a:ln>
          </p:spPr>
          <p:txBody>
            <a:bodyPr rtlCol="0" anchor="ctr"/>
            <a:lstStyle/>
            <a:p>
              <a:endParaRPr lang="it-IT" sz="1013"/>
            </a:p>
          </p:txBody>
        </p:sp>
        <p:sp>
          <p:nvSpPr>
            <p:cNvPr id="1012" name="Figura a mano libera 1011">
              <a:extLst>
                <a:ext uri="{FF2B5EF4-FFF2-40B4-BE49-F238E27FC236}">
                  <a16:creationId xmlns:a16="http://schemas.microsoft.com/office/drawing/2014/main" id="{82DEE4F9-4F09-334F-A19B-F45CAE61F319}"/>
                </a:ext>
              </a:extLst>
            </p:cNvPr>
            <p:cNvSpPr/>
            <p:nvPr/>
          </p:nvSpPr>
          <p:spPr>
            <a:xfrm>
              <a:off x="6296025" y="3600450"/>
              <a:ext cx="95250" cy="152400"/>
            </a:xfrm>
            <a:custGeom>
              <a:avLst/>
              <a:gdLst>
                <a:gd name="connsiteX0" fmla="*/ 66675 w 95250"/>
                <a:gd name="connsiteY0" fmla="*/ 76200 h 152400"/>
                <a:gd name="connsiteX1" fmla="*/ 95250 w 95250"/>
                <a:gd name="connsiteY1" fmla="*/ 17145 h 152400"/>
                <a:gd name="connsiteX2" fmla="*/ 47625 w 95250"/>
                <a:gd name="connsiteY2" fmla="*/ 0 h 152400"/>
                <a:gd name="connsiteX3" fmla="*/ 0 w 95250"/>
                <a:gd name="connsiteY3" fmla="*/ 17145 h 152400"/>
                <a:gd name="connsiteX4" fmla="*/ 28575 w 95250"/>
                <a:gd name="connsiteY4" fmla="*/ 76200 h 152400"/>
                <a:gd name="connsiteX5" fmla="*/ 0 w 95250"/>
                <a:gd name="connsiteY5" fmla="*/ 135255 h 152400"/>
                <a:gd name="connsiteX6" fmla="*/ 47625 w 95250"/>
                <a:gd name="connsiteY6" fmla="*/ 152400 h 152400"/>
                <a:gd name="connsiteX7" fmla="*/ 95250 w 95250"/>
                <a:gd name="connsiteY7" fmla="*/ 135255 h 152400"/>
                <a:gd name="connsiteX8" fmla="*/ 66675 w 95250"/>
                <a:gd name="connsiteY8" fmla="*/ 762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52400">
                  <a:moveTo>
                    <a:pt x="66675" y="76200"/>
                  </a:moveTo>
                  <a:cubicBezTo>
                    <a:pt x="66675" y="52388"/>
                    <a:pt x="78105" y="30480"/>
                    <a:pt x="95250" y="17145"/>
                  </a:cubicBezTo>
                  <a:cubicBezTo>
                    <a:pt x="81915" y="6667"/>
                    <a:pt x="65723" y="0"/>
                    <a:pt x="47625" y="0"/>
                  </a:cubicBezTo>
                  <a:cubicBezTo>
                    <a:pt x="29527" y="0"/>
                    <a:pt x="13335" y="6667"/>
                    <a:pt x="0" y="17145"/>
                  </a:cubicBezTo>
                  <a:cubicBezTo>
                    <a:pt x="17145" y="31433"/>
                    <a:pt x="28575" y="52388"/>
                    <a:pt x="28575" y="76200"/>
                  </a:cubicBezTo>
                  <a:cubicBezTo>
                    <a:pt x="28575" y="100013"/>
                    <a:pt x="17145" y="121920"/>
                    <a:pt x="0" y="135255"/>
                  </a:cubicBezTo>
                  <a:cubicBezTo>
                    <a:pt x="13335" y="145733"/>
                    <a:pt x="29527" y="152400"/>
                    <a:pt x="47625" y="152400"/>
                  </a:cubicBezTo>
                  <a:cubicBezTo>
                    <a:pt x="65723" y="152400"/>
                    <a:pt x="81915" y="145733"/>
                    <a:pt x="95250" y="135255"/>
                  </a:cubicBezTo>
                  <a:cubicBezTo>
                    <a:pt x="78105" y="121920"/>
                    <a:pt x="66675" y="100013"/>
                    <a:pt x="66675" y="76200"/>
                  </a:cubicBezTo>
                  <a:close/>
                </a:path>
              </a:pathLst>
            </a:custGeom>
            <a:grpFill/>
            <a:ln w="9525" cap="flat">
              <a:noFill/>
              <a:prstDash val="solid"/>
              <a:miter/>
            </a:ln>
          </p:spPr>
          <p:txBody>
            <a:bodyPr rtlCol="0" anchor="ctr"/>
            <a:lstStyle/>
            <a:p>
              <a:endParaRPr lang="it-IT" sz="1013"/>
            </a:p>
          </p:txBody>
        </p:sp>
      </p:grpSp>
      <p:grpSp>
        <p:nvGrpSpPr>
          <p:cNvPr id="1013" name="Elemento grafico 749" descr="Mazza e palla da cricket">
            <a:extLst>
              <a:ext uri="{FF2B5EF4-FFF2-40B4-BE49-F238E27FC236}">
                <a16:creationId xmlns:a16="http://schemas.microsoft.com/office/drawing/2014/main" id="{FE54752D-CBEC-FA42-ACA0-C952B941FEAA}"/>
              </a:ext>
            </a:extLst>
          </p:cNvPr>
          <p:cNvGrpSpPr/>
          <p:nvPr/>
        </p:nvGrpSpPr>
        <p:grpSpPr>
          <a:xfrm>
            <a:off x="598090" y="2993580"/>
            <a:ext cx="240369" cy="264406"/>
            <a:chOff x="5788800" y="3121800"/>
            <a:chExt cx="914400" cy="914400"/>
          </a:xfrm>
          <a:solidFill>
            <a:schemeClr val="accent3"/>
          </a:solidFill>
        </p:grpSpPr>
        <p:sp>
          <p:nvSpPr>
            <p:cNvPr id="1014" name="Figura a mano libera 1013">
              <a:extLst>
                <a:ext uri="{FF2B5EF4-FFF2-40B4-BE49-F238E27FC236}">
                  <a16:creationId xmlns:a16="http://schemas.microsoft.com/office/drawing/2014/main" id="{7C8BD3A8-6E6F-884A-B68E-E75D7992BCB3}"/>
                </a:ext>
              </a:extLst>
            </p:cNvPr>
            <p:cNvSpPr/>
            <p:nvPr/>
          </p:nvSpPr>
          <p:spPr>
            <a:xfrm>
              <a:off x="6417450" y="37504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15" name="Figura a mano libera 1014">
              <a:extLst>
                <a:ext uri="{FF2B5EF4-FFF2-40B4-BE49-F238E27FC236}">
                  <a16:creationId xmlns:a16="http://schemas.microsoft.com/office/drawing/2014/main" id="{FACB6181-D1CB-994D-95C6-70339A38C5A3}"/>
                </a:ext>
              </a:extLst>
            </p:cNvPr>
            <p:cNvSpPr/>
            <p:nvPr/>
          </p:nvSpPr>
          <p:spPr>
            <a:xfrm>
              <a:off x="5865000" y="3198000"/>
              <a:ext cx="762000" cy="762000"/>
            </a:xfrm>
            <a:custGeom>
              <a:avLst/>
              <a:gdLst>
                <a:gd name="connsiteX0" fmla="*/ 753428 w 762000"/>
                <a:gd name="connsiteY0" fmla="*/ 75248 h 762000"/>
                <a:gd name="connsiteX1" fmla="*/ 686753 w 762000"/>
                <a:gd name="connsiteY1" fmla="*/ 8572 h 762000"/>
                <a:gd name="connsiteX2" fmla="*/ 646748 w 762000"/>
                <a:gd name="connsiteY2" fmla="*/ 8572 h 762000"/>
                <a:gd name="connsiteX3" fmla="*/ 646748 w 762000"/>
                <a:gd name="connsiteY3" fmla="*/ 48578 h 762000"/>
                <a:gd name="connsiteX4" fmla="*/ 660083 w 762000"/>
                <a:gd name="connsiteY4" fmla="*/ 61913 h 762000"/>
                <a:gd name="connsiteX5" fmla="*/ 399098 w 762000"/>
                <a:gd name="connsiteY5" fmla="*/ 322898 h 762000"/>
                <a:gd name="connsiteX6" fmla="*/ 379095 w 762000"/>
                <a:gd name="connsiteY6" fmla="*/ 302895 h 762000"/>
                <a:gd name="connsiteX7" fmla="*/ 324803 w 762000"/>
                <a:gd name="connsiteY7" fmla="*/ 302895 h 762000"/>
                <a:gd name="connsiteX8" fmla="*/ 11430 w 762000"/>
                <a:gd name="connsiteY8" fmla="*/ 616268 h 762000"/>
                <a:gd name="connsiteX9" fmla="*/ 11430 w 762000"/>
                <a:gd name="connsiteY9" fmla="*/ 670560 h 762000"/>
                <a:gd name="connsiteX10" fmla="*/ 92393 w 762000"/>
                <a:gd name="connsiteY10" fmla="*/ 751523 h 762000"/>
                <a:gd name="connsiteX11" fmla="*/ 146685 w 762000"/>
                <a:gd name="connsiteY11" fmla="*/ 751523 h 762000"/>
                <a:gd name="connsiteX12" fmla="*/ 460058 w 762000"/>
                <a:gd name="connsiteY12" fmla="*/ 438150 h 762000"/>
                <a:gd name="connsiteX13" fmla="*/ 460058 w 762000"/>
                <a:gd name="connsiteY13" fmla="*/ 383858 h 762000"/>
                <a:gd name="connsiteX14" fmla="*/ 440055 w 762000"/>
                <a:gd name="connsiteY14" fmla="*/ 363855 h 762000"/>
                <a:gd name="connsiteX15" fmla="*/ 701040 w 762000"/>
                <a:gd name="connsiteY15" fmla="*/ 102870 h 762000"/>
                <a:gd name="connsiteX16" fmla="*/ 714375 w 762000"/>
                <a:gd name="connsiteY16" fmla="*/ 116205 h 762000"/>
                <a:gd name="connsiteX17" fmla="*/ 754380 w 762000"/>
                <a:gd name="connsiteY17" fmla="*/ 116205 h 762000"/>
                <a:gd name="connsiteX18" fmla="*/ 753428 w 762000"/>
                <a:gd name="connsiteY18" fmla="*/ 7524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762000">
                  <a:moveTo>
                    <a:pt x="753428" y="75248"/>
                  </a:moveTo>
                  <a:lnTo>
                    <a:pt x="686753" y="8572"/>
                  </a:lnTo>
                  <a:cubicBezTo>
                    <a:pt x="675323" y="-2857"/>
                    <a:pt x="657225" y="-2857"/>
                    <a:pt x="646748" y="8572"/>
                  </a:cubicBezTo>
                  <a:cubicBezTo>
                    <a:pt x="635318" y="20003"/>
                    <a:pt x="635318" y="38100"/>
                    <a:pt x="646748" y="48578"/>
                  </a:cubicBezTo>
                  <a:lnTo>
                    <a:pt x="660083" y="61913"/>
                  </a:lnTo>
                  <a:lnTo>
                    <a:pt x="399098" y="322898"/>
                  </a:lnTo>
                  <a:lnTo>
                    <a:pt x="379095" y="302895"/>
                  </a:lnTo>
                  <a:cubicBezTo>
                    <a:pt x="363855" y="287655"/>
                    <a:pt x="340043" y="287655"/>
                    <a:pt x="324803" y="302895"/>
                  </a:cubicBezTo>
                  <a:lnTo>
                    <a:pt x="11430" y="616268"/>
                  </a:lnTo>
                  <a:cubicBezTo>
                    <a:pt x="-3810" y="631508"/>
                    <a:pt x="-3810" y="655320"/>
                    <a:pt x="11430" y="670560"/>
                  </a:cubicBezTo>
                  <a:lnTo>
                    <a:pt x="92393" y="751523"/>
                  </a:lnTo>
                  <a:cubicBezTo>
                    <a:pt x="107632" y="766763"/>
                    <a:pt x="131445" y="766763"/>
                    <a:pt x="146685" y="751523"/>
                  </a:cubicBezTo>
                  <a:lnTo>
                    <a:pt x="460058" y="438150"/>
                  </a:lnTo>
                  <a:cubicBezTo>
                    <a:pt x="475298" y="422910"/>
                    <a:pt x="475298" y="399098"/>
                    <a:pt x="460058" y="383858"/>
                  </a:cubicBezTo>
                  <a:lnTo>
                    <a:pt x="440055" y="363855"/>
                  </a:lnTo>
                  <a:lnTo>
                    <a:pt x="701040" y="102870"/>
                  </a:lnTo>
                  <a:lnTo>
                    <a:pt x="714375" y="116205"/>
                  </a:lnTo>
                  <a:cubicBezTo>
                    <a:pt x="725805" y="127635"/>
                    <a:pt x="743903" y="127635"/>
                    <a:pt x="754380" y="116205"/>
                  </a:cubicBezTo>
                  <a:cubicBezTo>
                    <a:pt x="764858" y="103823"/>
                    <a:pt x="764858" y="86678"/>
                    <a:pt x="753428" y="75248"/>
                  </a:cubicBezTo>
                  <a:close/>
                </a:path>
              </a:pathLst>
            </a:custGeom>
            <a:grpFill/>
            <a:ln w="9525" cap="flat">
              <a:noFill/>
              <a:prstDash val="solid"/>
              <a:miter/>
            </a:ln>
          </p:spPr>
          <p:txBody>
            <a:bodyPr rtlCol="0" anchor="ctr"/>
            <a:lstStyle/>
            <a:p>
              <a:endParaRPr lang="it-IT" sz="1013"/>
            </a:p>
          </p:txBody>
        </p:sp>
      </p:grpSp>
      <p:grpSp>
        <p:nvGrpSpPr>
          <p:cNvPr id="1016" name="Elemento grafico 751" descr="Bilanciere">
            <a:extLst>
              <a:ext uri="{FF2B5EF4-FFF2-40B4-BE49-F238E27FC236}">
                <a16:creationId xmlns:a16="http://schemas.microsoft.com/office/drawing/2014/main" id="{4CA938BB-D7DE-4F48-947B-9107C77C80A0}"/>
              </a:ext>
            </a:extLst>
          </p:cNvPr>
          <p:cNvGrpSpPr/>
          <p:nvPr/>
        </p:nvGrpSpPr>
        <p:grpSpPr>
          <a:xfrm>
            <a:off x="1043545" y="2993580"/>
            <a:ext cx="240369" cy="264406"/>
            <a:chOff x="5938800" y="3271800"/>
            <a:chExt cx="914400" cy="914400"/>
          </a:xfrm>
          <a:solidFill>
            <a:schemeClr val="accent3"/>
          </a:solidFill>
        </p:grpSpPr>
        <p:sp>
          <p:nvSpPr>
            <p:cNvPr id="1017" name="Figura a mano libera 1016">
              <a:extLst>
                <a:ext uri="{FF2B5EF4-FFF2-40B4-BE49-F238E27FC236}">
                  <a16:creationId xmlns:a16="http://schemas.microsoft.com/office/drawing/2014/main" id="{55C3E560-A833-AF4B-9CD0-33281DAA86F3}"/>
                </a:ext>
              </a:extLst>
            </p:cNvPr>
            <p:cNvSpPr/>
            <p:nvPr/>
          </p:nvSpPr>
          <p:spPr>
            <a:xfrm>
              <a:off x="5976900" y="3690900"/>
              <a:ext cx="38100" cy="76200"/>
            </a:xfrm>
            <a:custGeom>
              <a:avLst/>
              <a:gdLst>
                <a:gd name="connsiteX0" fmla="*/ 0 w 38100"/>
                <a:gd name="connsiteY0" fmla="*/ 38100 h 76200"/>
                <a:gd name="connsiteX1" fmla="*/ 38100 w 38100"/>
                <a:gd name="connsiteY1" fmla="*/ 76200 h 76200"/>
                <a:gd name="connsiteX2" fmla="*/ 38100 w 38100"/>
                <a:gd name="connsiteY2" fmla="*/ 0 h 76200"/>
                <a:gd name="connsiteX3" fmla="*/ 0 w 38100"/>
                <a:gd name="connsiteY3" fmla="*/ 38100 h 76200"/>
              </a:gdLst>
              <a:ahLst/>
              <a:cxnLst>
                <a:cxn ang="0">
                  <a:pos x="connsiteX0" y="connsiteY0"/>
                </a:cxn>
                <a:cxn ang="0">
                  <a:pos x="connsiteX1" y="connsiteY1"/>
                </a:cxn>
                <a:cxn ang="0">
                  <a:pos x="connsiteX2" y="connsiteY2"/>
                </a:cxn>
                <a:cxn ang="0">
                  <a:pos x="connsiteX3" y="connsiteY3"/>
                </a:cxn>
              </a:cxnLst>
              <a:rect l="l" t="t" r="r" b="b"/>
              <a:pathLst>
                <a:path w="38100" h="76200">
                  <a:moveTo>
                    <a:pt x="0" y="38100"/>
                  </a:moveTo>
                  <a:cubicBezTo>
                    <a:pt x="0" y="59055"/>
                    <a:pt x="17145" y="76200"/>
                    <a:pt x="38100" y="76200"/>
                  </a:cubicBezTo>
                  <a:lnTo>
                    <a:pt x="38100" y="0"/>
                  </a:lnTo>
                  <a:cubicBezTo>
                    <a:pt x="17145" y="0"/>
                    <a:pt x="0" y="17145"/>
                    <a:pt x="0" y="38100"/>
                  </a:cubicBezTo>
                  <a:close/>
                </a:path>
              </a:pathLst>
            </a:custGeom>
            <a:grpFill/>
            <a:ln w="9525" cap="flat">
              <a:noFill/>
              <a:prstDash val="solid"/>
              <a:miter/>
            </a:ln>
          </p:spPr>
          <p:txBody>
            <a:bodyPr rtlCol="0" anchor="ctr"/>
            <a:lstStyle/>
            <a:p>
              <a:endParaRPr lang="it-IT" sz="1013"/>
            </a:p>
          </p:txBody>
        </p:sp>
        <p:sp>
          <p:nvSpPr>
            <p:cNvPr id="1018" name="Figura a mano libera 1017">
              <a:extLst>
                <a:ext uri="{FF2B5EF4-FFF2-40B4-BE49-F238E27FC236}">
                  <a16:creationId xmlns:a16="http://schemas.microsoft.com/office/drawing/2014/main" id="{9C577172-9A26-8341-A755-117EBD747CF7}"/>
                </a:ext>
              </a:extLst>
            </p:cNvPr>
            <p:cNvSpPr/>
            <p:nvPr/>
          </p:nvSpPr>
          <p:spPr>
            <a:xfrm>
              <a:off x="6777000" y="3690900"/>
              <a:ext cx="38100" cy="76200"/>
            </a:xfrm>
            <a:custGeom>
              <a:avLst/>
              <a:gdLst>
                <a:gd name="connsiteX0" fmla="*/ 0 w 38100"/>
                <a:gd name="connsiteY0" fmla="*/ 0 h 76200"/>
                <a:gd name="connsiteX1" fmla="*/ 0 w 38100"/>
                <a:gd name="connsiteY1" fmla="*/ 76200 h 76200"/>
                <a:gd name="connsiteX2" fmla="*/ 38100 w 38100"/>
                <a:gd name="connsiteY2" fmla="*/ 38100 h 76200"/>
                <a:gd name="connsiteX3" fmla="*/ 0 w 38100"/>
                <a:gd name="connsiteY3" fmla="*/ 0 h 76200"/>
              </a:gdLst>
              <a:ahLst/>
              <a:cxnLst>
                <a:cxn ang="0">
                  <a:pos x="connsiteX0" y="connsiteY0"/>
                </a:cxn>
                <a:cxn ang="0">
                  <a:pos x="connsiteX1" y="connsiteY1"/>
                </a:cxn>
                <a:cxn ang="0">
                  <a:pos x="connsiteX2" y="connsiteY2"/>
                </a:cxn>
                <a:cxn ang="0">
                  <a:pos x="connsiteX3" y="connsiteY3"/>
                </a:cxn>
              </a:cxnLst>
              <a:rect l="l" t="t" r="r" b="b"/>
              <a:pathLst>
                <a:path w="38100" h="76200">
                  <a:moveTo>
                    <a:pt x="0" y="0"/>
                  </a:moveTo>
                  <a:lnTo>
                    <a:pt x="0" y="76200"/>
                  </a:lnTo>
                  <a:cubicBezTo>
                    <a:pt x="20955" y="76200"/>
                    <a:pt x="38100" y="59055"/>
                    <a:pt x="38100" y="38100"/>
                  </a:cubicBezTo>
                  <a:cubicBezTo>
                    <a:pt x="38100" y="17145"/>
                    <a:pt x="20955" y="0"/>
                    <a:pt x="0" y="0"/>
                  </a:cubicBezTo>
                  <a:close/>
                </a:path>
              </a:pathLst>
            </a:custGeom>
            <a:grpFill/>
            <a:ln w="9525" cap="flat">
              <a:noFill/>
              <a:prstDash val="solid"/>
              <a:miter/>
            </a:ln>
          </p:spPr>
          <p:txBody>
            <a:bodyPr rtlCol="0" anchor="ctr"/>
            <a:lstStyle/>
            <a:p>
              <a:endParaRPr lang="it-IT" sz="1013"/>
            </a:p>
          </p:txBody>
        </p:sp>
        <p:sp>
          <p:nvSpPr>
            <p:cNvPr id="1019" name="Figura a mano libera 1018">
              <a:extLst>
                <a:ext uri="{FF2B5EF4-FFF2-40B4-BE49-F238E27FC236}">
                  <a16:creationId xmlns:a16="http://schemas.microsoft.com/office/drawing/2014/main" id="{37EDD9C0-9672-444D-9777-41986DE12E61}"/>
                </a:ext>
              </a:extLst>
            </p:cNvPr>
            <p:cNvSpPr/>
            <p:nvPr/>
          </p:nvSpPr>
          <p:spPr>
            <a:xfrm>
              <a:off x="6034050" y="3586125"/>
              <a:ext cx="85725" cy="285750"/>
            </a:xfrm>
            <a:custGeom>
              <a:avLst/>
              <a:gdLst>
                <a:gd name="connsiteX0" fmla="*/ 47625 w 85725"/>
                <a:gd name="connsiteY0" fmla="*/ 0 h 285750"/>
                <a:gd name="connsiteX1" fmla="*/ 38100 w 85725"/>
                <a:gd name="connsiteY1" fmla="*/ 0 h 285750"/>
                <a:gd name="connsiteX2" fmla="*/ 0 w 85725"/>
                <a:gd name="connsiteY2" fmla="*/ 38100 h 285750"/>
                <a:gd name="connsiteX3" fmla="*/ 0 w 85725"/>
                <a:gd name="connsiteY3" fmla="*/ 247650 h 285750"/>
                <a:gd name="connsiteX4" fmla="*/ 38100 w 85725"/>
                <a:gd name="connsiteY4" fmla="*/ 285750 h 285750"/>
                <a:gd name="connsiteX5" fmla="*/ 47625 w 85725"/>
                <a:gd name="connsiteY5" fmla="*/ 285750 h 285750"/>
                <a:gd name="connsiteX6" fmla="*/ 85725 w 85725"/>
                <a:gd name="connsiteY6" fmla="*/ 247650 h 285750"/>
                <a:gd name="connsiteX7" fmla="*/ 85725 w 85725"/>
                <a:gd name="connsiteY7" fmla="*/ 38100 h 285750"/>
                <a:gd name="connsiteX8" fmla="*/ 47625 w 85725"/>
                <a:gd name="connsiteY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0">
                  <a:moveTo>
                    <a:pt x="47625" y="0"/>
                  </a:moveTo>
                  <a:lnTo>
                    <a:pt x="38100" y="0"/>
                  </a:lnTo>
                  <a:cubicBezTo>
                    <a:pt x="17145" y="0"/>
                    <a:pt x="0" y="17145"/>
                    <a:pt x="0" y="38100"/>
                  </a:cubicBezTo>
                  <a:lnTo>
                    <a:pt x="0" y="247650"/>
                  </a:lnTo>
                  <a:cubicBezTo>
                    <a:pt x="0" y="268605"/>
                    <a:pt x="17145" y="285750"/>
                    <a:pt x="38100" y="285750"/>
                  </a:cubicBezTo>
                  <a:lnTo>
                    <a:pt x="47625" y="285750"/>
                  </a:lnTo>
                  <a:cubicBezTo>
                    <a:pt x="68580" y="285750"/>
                    <a:pt x="85725" y="268605"/>
                    <a:pt x="85725" y="247650"/>
                  </a:cubicBezTo>
                  <a:lnTo>
                    <a:pt x="85725" y="38100"/>
                  </a:lnTo>
                  <a:cubicBezTo>
                    <a:pt x="85725" y="17145"/>
                    <a:pt x="68580" y="0"/>
                    <a:pt x="47625" y="0"/>
                  </a:cubicBezTo>
                  <a:close/>
                </a:path>
              </a:pathLst>
            </a:custGeom>
            <a:grpFill/>
            <a:ln w="9525" cap="flat">
              <a:noFill/>
              <a:prstDash val="solid"/>
              <a:miter/>
            </a:ln>
          </p:spPr>
          <p:txBody>
            <a:bodyPr rtlCol="0" anchor="ctr"/>
            <a:lstStyle/>
            <a:p>
              <a:endParaRPr lang="it-IT" sz="1013"/>
            </a:p>
          </p:txBody>
        </p:sp>
        <p:sp>
          <p:nvSpPr>
            <p:cNvPr id="1020" name="Figura a mano libera 1019">
              <a:extLst>
                <a:ext uri="{FF2B5EF4-FFF2-40B4-BE49-F238E27FC236}">
                  <a16:creationId xmlns:a16="http://schemas.microsoft.com/office/drawing/2014/main" id="{84853573-BDEE-0E48-99C5-64C0F27B14BD}"/>
                </a:ext>
              </a:extLst>
            </p:cNvPr>
            <p:cNvSpPr/>
            <p:nvPr/>
          </p:nvSpPr>
          <p:spPr>
            <a:xfrm>
              <a:off x="6672225" y="3586125"/>
              <a:ext cx="85725" cy="285750"/>
            </a:xfrm>
            <a:custGeom>
              <a:avLst/>
              <a:gdLst>
                <a:gd name="connsiteX0" fmla="*/ 47625 w 85725"/>
                <a:gd name="connsiteY0" fmla="*/ 0 h 285750"/>
                <a:gd name="connsiteX1" fmla="*/ 38100 w 85725"/>
                <a:gd name="connsiteY1" fmla="*/ 0 h 285750"/>
                <a:gd name="connsiteX2" fmla="*/ 0 w 85725"/>
                <a:gd name="connsiteY2" fmla="*/ 38100 h 285750"/>
                <a:gd name="connsiteX3" fmla="*/ 0 w 85725"/>
                <a:gd name="connsiteY3" fmla="*/ 247650 h 285750"/>
                <a:gd name="connsiteX4" fmla="*/ 38100 w 85725"/>
                <a:gd name="connsiteY4" fmla="*/ 285750 h 285750"/>
                <a:gd name="connsiteX5" fmla="*/ 47625 w 85725"/>
                <a:gd name="connsiteY5" fmla="*/ 285750 h 285750"/>
                <a:gd name="connsiteX6" fmla="*/ 85725 w 85725"/>
                <a:gd name="connsiteY6" fmla="*/ 247650 h 285750"/>
                <a:gd name="connsiteX7" fmla="*/ 85725 w 85725"/>
                <a:gd name="connsiteY7" fmla="*/ 38100 h 285750"/>
                <a:gd name="connsiteX8" fmla="*/ 47625 w 85725"/>
                <a:gd name="connsiteY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0">
                  <a:moveTo>
                    <a:pt x="47625" y="0"/>
                  </a:moveTo>
                  <a:lnTo>
                    <a:pt x="38100" y="0"/>
                  </a:lnTo>
                  <a:cubicBezTo>
                    <a:pt x="17145" y="0"/>
                    <a:pt x="0" y="17145"/>
                    <a:pt x="0" y="38100"/>
                  </a:cubicBezTo>
                  <a:lnTo>
                    <a:pt x="0" y="247650"/>
                  </a:lnTo>
                  <a:cubicBezTo>
                    <a:pt x="0" y="268605"/>
                    <a:pt x="17145" y="285750"/>
                    <a:pt x="38100" y="285750"/>
                  </a:cubicBezTo>
                  <a:lnTo>
                    <a:pt x="47625" y="285750"/>
                  </a:lnTo>
                  <a:cubicBezTo>
                    <a:pt x="68580" y="285750"/>
                    <a:pt x="85725" y="268605"/>
                    <a:pt x="85725" y="247650"/>
                  </a:cubicBezTo>
                  <a:lnTo>
                    <a:pt x="85725" y="38100"/>
                  </a:lnTo>
                  <a:cubicBezTo>
                    <a:pt x="85725" y="17145"/>
                    <a:pt x="68580" y="0"/>
                    <a:pt x="47625" y="0"/>
                  </a:cubicBezTo>
                  <a:close/>
                </a:path>
              </a:pathLst>
            </a:custGeom>
            <a:grpFill/>
            <a:ln w="9525" cap="flat">
              <a:noFill/>
              <a:prstDash val="solid"/>
              <a:miter/>
            </a:ln>
          </p:spPr>
          <p:txBody>
            <a:bodyPr rtlCol="0" anchor="ctr"/>
            <a:lstStyle/>
            <a:p>
              <a:endParaRPr lang="it-IT" sz="1013"/>
            </a:p>
          </p:txBody>
        </p:sp>
        <p:sp>
          <p:nvSpPr>
            <p:cNvPr id="1021" name="Figura a mano libera 1020">
              <a:extLst>
                <a:ext uri="{FF2B5EF4-FFF2-40B4-BE49-F238E27FC236}">
                  <a16:creationId xmlns:a16="http://schemas.microsoft.com/office/drawing/2014/main" id="{55A88CB8-9170-6546-A715-B43282660231}"/>
                </a:ext>
              </a:extLst>
            </p:cNvPr>
            <p:cNvSpPr/>
            <p:nvPr/>
          </p:nvSpPr>
          <p:spPr>
            <a:xfrm>
              <a:off x="6138825" y="3500400"/>
              <a:ext cx="514350" cy="457200"/>
            </a:xfrm>
            <a:custGeom>
              <a:avLst/>
              <a:gdLst>
                <a:gd name="connsiteX0" fmla="*/ 476250 w 514350"/>
                <a:gd name="connsiteY0" fmla="*/ 0 h 457200"/>
                <a:gd name="connsiteX1" fmla="*/ 457200 w 514350"/>
                <a:gd name="connsiteY1" fmla="*/ 0 h 457200"/>
                <a:gd name="connsiteX2" fmla="*/ 419100 w 514350"/>
                <a:gd name="connsiteY2" fmla="*/ 38100 h 457200"/>
                <a:gd name="connsiteX3" fmla="*/ 419100 w 514350"/>
                <a:gd name="connsiteY3" fmla="*/ 171450 h 457200"/>
                <a:gd name="connsiteX4" fmla="*/ 95250 w 514350"/>
                <a:gd name="connsiteY4" fmla="*/ 171450 h 457200"/>
                <a:gd name="connsiteX5" fmla="*/ 95250 w 514350"/>
                <a:gd name="connsiteY5" fmla="*/ 38100 h 457200"/>
                <a:gd name="connsiteX6" fmla="*/ 57150 w 514350"/>
                <a:gd name="connsiteY6" fmla="*/ 0 h 457200"/>
                <a:gd name="connsiteX7" fmla="*/ 38100 w 514350"/>
                <a:gd name="connsiteY7" fmla="*/ 0 h 457200"/>
                <a:gd name="connsiteX8" fmla="*/ 0 w 514350"/>
                <a:gd name="connsiteY8" fmla="*/ 38100 h 457200"/>
                <a:gd name="connsiteX9" fmla="*/ 0 w 514350"/>
                <a:gd name="connsiteY9" fmla="*/ 419100 h 457200"/>
                <a:gd name="connsiteX10" fmla="*/ 38100 w 514350"/>
                <a:gd name="connsiteY10" fmla="*/ 457200 h 457200"/>
                <a:gd name="connsiteX11" fmla="*/ 57150 w 514350"/>
                <a:gd name="connsiteY11" fmla="*/ 457200 h 457200"/>
                <a:gd name="connsiteX12" fmla="*/ 95250 w 514350"/>
                <a:gd name="connsiteY12" fmla="*/ 419100 h 457200"/>
                <a:gd name="connsiteX13" fmla="*/ 95250 w 514350"/>
                <a:gd name="connsiteY13" fmla="*/ 285750 h 457200"/>
                <a:gd name="connsiteX14" fmla="*/ 419100 w 514350"/>
                <a:gd name="connsiteY14" fmla="*/ 285750 h 457200"/>
                <a:gd name="connsiteX15" fmla="*/ 419100 w 514350"/>
                <a:gd name="connsiteY15" fmla="*/ 419100 h 457200"/>
                <a:gd name="connsiteX16" fmla="*/ 457200 w 514350"/>
                <a:gd name="connsiteY16" fmla="*/ 457200 h 457200"/>
                <a:gd name="connsiteX17" fmla="*/ 476250 w 514350"/>
                <a:gd name="connsiteY17" fmla="*/ 457200 h 457200"/>
                <a:gd name="connsiteX18" fmla="*/ 514350 w 514350"/>
                <a:gd name="connsiteY18" fmla="*/ 419100 h 457200"/>
                <a:gd name="connsiteX19" fmla="*/ 514350 w 514350"/>
                <a:gd name="connsiteY19" fmla="*/ 38100 h 457200"/>
                <a:gd name="connsiteX20" fmla="*/ 476250 w 514350"/>
                <a:gd name="connsiteY20"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4350" h="457200">
                  <a:moveTo>
                    <a:pt x="476250" y="0"/>
                  </a:moveTo>
                  <a:lnTo>
                    <a:pt x="457200" y="0"/>
                  </a:lnTo>
                  <a:cubicBezTo>
                    <a:pt x="436245" y="0"/>
                    <a:pt x="419100" y="17145"/>
                    <a:pt x="419100" y="38100"/>
                  </a:cubicBezTo>
                  <a:lnTo>
                    <a:pt x="419100" y="171450"/>
                  </a:lnTo>
                  <a:lnTo>
                    <a:pt x="95250" y="171450"/>
                  </a:lnTo>
                  <a:lnTo>
                    <a:pt x="95250" y="38100"/>
                  </a:lnTo>
                  <a:cubicBezTo>
                    <a:pt x="95250" y="17145"/>
                    <a:pt x="78105" y="0"/>
                    <a:pt x="57150" y="0"/>
                  </a:cubicBezTo>
                  <a:lnTo>
                    <a:pt x="38100" y="0"/>
                  </a:lnTo>
                  <a:cubicBezTo>
                    <a:pt x="17145" y="0"/>
                    <a:pt x="0" y="17145"/>
                    <a:pt x="0" y="38100"/>
                  </a:cubicBezTo>
                  <a:lnTo>
                    <a:pt x="0" y="419100"/>
                  </a:lnTo>
                  <a:cubicBezTo>
                    <a:pt x="0" y="440055"/>
                    <a:pt x="17145" y="457200"/>
                    <a:pt x="38100" y="457200"/>
                  </a:cubicBezTo>
                  <a:lnTo>
                    <a:pt x="57150" y="457200"/>
                  </a:lnTo>
                  <a:cubicBezTo>
                    <a:pt x="78105" y="457200"/>
                    <a:pt x="95250" y="440055"/>
                    <a:pt x="95250" y="419100"/>
                  </a:cubicBezTo>
                  <a:lnTo>
                    <a:pt x="95250" y="285750"/>
                  </a:lnTo>
                  <a:lnTo>
                    <a:pt x="419100" y="285750"/>
                  </a:lnTo>
                  <a:lnTo>
                    <a:pt x="419100" y="419100"/>
                  </a:lnTo>
                  <a:cubicBezTo>
                    <a:pt x="419100" y="440055"/>
                    <a:pt x="436245" y="457200"/>
                    <a:pt x="457200" y="457200"/>
                  </a:cubicBezTo>
                  <a:lnTo>
                    <a:pt x="476250" y="457200"/>
                  </a:lnTo>
                  <a:cubicBezTo>
                    <a:pt x="497205" y="457200"/>
                    <a:pt x="514350" y="440055"/>
                    <a:pt x="514350" y="419100"/>
                  </a:cubicBezTo>
                  <a:lnTo>
                    <a:pt x="514350" y="38100"/>
                  </a:lnTo>
                  <a:cubicBezTo>
                    <a:pt x="514350" y="17145"/>
                    <a:pt x="497205" y="0"/>
                    <a:pt x="476250" y="0"/>
                  </a:cubicBezTo>
                  <a:close/>
                </a:path>
              </a:pathLst>
            </a:custGeom>
            <a:grpFill/>
            <a:ln w="9525" cap="flat">
              <a:noFill/>
              <a:prstDash val="solid"/>
              <a:miter/>
            </a:ln>
          </p:spPr>
          <p:txBody>
            <a:bodyPr rtlCol="0" anchor="ctr"/>
            <a:lstStyle/>
            <a:p>
              <a:endParaRPr lang="it-IT" sz="1013"/>
            </a:p>
          </p:txBody>
        </p:sp>
      </p:grpSp>
      <p:grpSp>
        <p:nvGrpSpPr>
          <p:cNvPr id="1022" name="Elemento grafico 753" descr="Palline sportive">
            <a:extLst>
              <a:ext uri="{FF2B5EF4-FFF2-40B4-BE49-F238E27FC236}">
                <a16:creationId xmlns:a16="http://schemas.microsoft.com/office/drawing/2014/main" id="{B4E19F05-C2E8-444F-917E-78AD16434BD9}"/>
              </a:ext>
            </a:extLst>
          </p:cNvPr>
          <p:cNvGrpSpPr/>
          <p:nvPr/>
        </p:nvGrpSpPr>
        <p:grpSpPr>
          <a:xfrm>
            <a:off x="1489000" y="2993580"/>
            <a:ext cx="240369" cy="264406"/>
            <a:chOff x="6088800" y="3421800"/>
            <a:chExt cx="914400" cy="914400"/>
          </a:xfrm>
          <a:solidFill>
            <a:schemeClr val="accent3"/>
          </a:solidFill>
        </p:grpSpPr>
        <p:sp>
          <p:nvSpPr>
            <p:cNvPr id="1023" name="Figura a mano libera 1022">
              <a:extLst>
                <a:ext uri="{FF2B5EF4-FFF2-40B4-BE49-F238E27FC236}">
                  <a16:creationId xmlns:a16="http://schemas.microsoft.com/office/drawing/2014/main" id="{4372183C-F1B1-2546-AE53-08606CBC27E8}"/>
                </a:ext>
              </a:extLst>
            </p:cNvPr>
            <p:cNvSpPr/>
            <p:nvPr/>
          </p:nvSpPr>
          <p:spPr>
            <a:xfrm>
              <a:off x="6350742" y="3763557"/>
              <a:ext cx="57150" cy="142875"/>
            </a:xfrm>
            <a:custGeom>
              <a:avLst/>
              <a:gdLst>
                <a:gd name="connsiteX0" fmla="*/ 37047 w 57150"/>
                <a:gd name="connsiteY0" fmla="*/ 0 h 142875"/>
                <a:gd name="connsiteX1" fmla="*/ 17056 w 57150"/>
                <a:gd name="connsiteY1" fmla="*/ 125170 h 142875"/>
                <a:gd name="connsiteX2" fmla="*/ 37047 w 57150"/>
                <a:gd name="connsiteY2" fmla="*/ 145161 h 142875"/>
                <a:gd name="connsiteX3" fmla="*/ 37047 w 57150"/>
                <a:gd name="connsiteY3" fmla="*/ 0 h 142875"/>
              </a:gdLst>
              <a:ahLst/>
              <a:cxnLst>
                <a:cxn ang="0">
                  <a:pos x="connsiteX0" y="connsiteY0"/>
                </a:cxn>
                <a:cxn ang="0">
                  <a:pos x="connsiteX1" y="connsiteY1"/>
                </a:cxn>
                <a:cxn ang="0">
                  <a:pos x="connsiteX2" y="connsiteY2"/>
                </a:cxn>
                <a:cxn ang="0">
                  <a:pos x="connsiteX3" y="connsiteY3"/>
                </a:cxn>
              </a:cxnLst>
              <a:rect l="l" t="t" r="r" b="b"/>
              <a:pathLst>
                <a:path w="57150" h="142875">
                  <a:moveTo>
                    <a:pt x="37047" y="0"/>
                  </a:moveTo>
                  <a:cubicBezTo>
                    <a:pt x="-3038" y="29045"/>
                    <a:pt x="-11988" y="85085"/>
                    <a:pt x="17056" y="125170"/>
                  </a:cubicBezTo>
                  <a:cubicBezTo>
                    <a:pt x="22621" y="132849"/>
                    <a:pt x="29368" y="139597"/>
                    <a:pt x="37047" y="145161"/>
                  </a:cubicBezTo>
                  <a:cubicBezTo>
                    <a:pt x="70189" y="102449"/>
                    <a:pt x="70189" y="42712"/>
                    <a:pt x="37047" y="0"/>
                  </a:cubicBezTo>
                  <a:close/>
                </a:path>
              </a:pathLst>
            </a:custGeom>
            <a:grpFill/>
            <a:ln w="9525" cap="flat">
              <a:noFill/>
              <a:prstDash val="solid"/>
              <a:miter/>
            </a:ln>
          </p:spPr>
          <p:txBody>
            <a:bodyPr rtlCol="0" anchor="ctr"/>
            <a:lstStyle/>
            <a:p>
              <a:endParaRPr lang="it-IT" sz="1013"/>
            </a:p>
          </p:txBody>
        </p:sp>
        <p:sp>
          <p:nvSpPr>
            <p:cNvPr id="1024" name="Figura a mano libera 1023">
              <a:extLst>
                <a:ext uri="{FF2B5EF4-FFF2-40B4-BE49-F238E27FC236}">
                  <a16:creationId xmlns:a16="http://schemas.microsoft.com/office/drawing/2014/main" id="{2E8CABE5-6237-6046-90A0-CDED388A443F}"/>
                </a:ext>
              </a:extLst>
            </p:cNvPr>
            <p:cNvSpPr/>
            <p:nvPr/>
          </p:nvSpPr>
          <p:spPr>
            <a:xfrm>
              <a:off x="6174529" y="3763557"/>
              <a:ext cx="57150" cy="142875"/>
            </a:xfrm>
            <a:custGeom>
              <a:avLst/>
              <a:gdLst>
                <a:gd name="connsiteX0" fmla="*/ 24856 w 57150"/>
                <a:gd name="connsiteY0" fmla="*/ 0 h 142875"/>
                <a:gd name="connsiteX1" fmla="*/ 24856 w 57150"/>
                <a:gd name="connsiteY1" fmla="*/ 145161 h 142875"/>
                <a:gd name="connsiteX2" fmla="*/ 44847 w 57150"/>
                <a:gd name="connsiteY2" fmla="*/ 19991 h 142875"/>
                <a:gd name="connsiteX3" fmla="*/ 24856 w 57150"/>
                <a:gd name="connsiteY3" fmla="*/ 0 h 142875"/>
              </a:gdLst>
              <a:ahLst/>
              <a:cxnLst>
                <a:cxn ang="0">
                  <a:pos x="connsiteX0" y="connsiteY0"/>
                </a:cxn>
                <a:cxn ang="0">
                  <a:pos x="connsiteX1" y="connsiteY1"/>
                </a:cxn>
                <a:cxn ang="0">
                  <a:pos x="connsiteX2" y="connsiteY2"/>
                </a:cxn>
                <a:cxn ang="0">
                  <a:pos x="connsiteX3" y="connsiteY3"/>
                </a:cxn>
              </a:cxnLst>
              <a:rect l="l" t="t" r="r" b="b"/>
              <a:pathLst>
                <a:path w="57150" h="142875">
                  <a:moveTo>
                    <a:pt x="24856" y="0"/>
                  </a:moveTo>
                  <a:cubicBezTo>
                    <a:pt x="-8285" y="42712"/>
                    <a:pt x="-8285" y="102449"/>
                    <a:pt x="24856" y="145161"/>
                  </a:cubicBezTo>
                  <a:cubicBezTo>
                    <a:pt x="64941" y="116116"/>
                    <a:pt x="73892" y="60076"/>
                    <a:pt x="44847" y="19991"/>
                  </a:cubicBezTo>
                  <a:cubicBezTo>
                    <a:pt x="39283" y="12312"/>
                    <a:pt x="32535" y="5564"/>
                    <a:pt x="24856" y="0"/>
                  </a:cubicBezTo>
                  <a:close/>
                </a:path>
              </a:pathLst>
            </a:custGeom>
            <a:grpFill/>
            <a:ln w="9525" cap="flat">
              <a:noFill/>
              <a:prstDash val="solid"/>
              <a:miter/>
            </a:ln>
          </p:spPr>
          <p:txBody>
            <a:bodyPr rtlCol="0" anchor="ctr"/>
            <a:lstStyle/>
            <a:p>
              <a:endParaRPr lang="it-IT" sz="1013"/>
            </a:p>
          </p:txBody>
        </p:sp>
        <p:sp>
          <p:nvSpPr>
            <p:cNvPr id="1025" name="Figura a mano libera 1024">
              <a:extLst>
                <a:ext uri="{FF2B5EF4-FFF2-40B4-BE49-F238E27FC236}">
                  <a16:creationId xmlns:a16="http://schemas.microsoft.com/office/drawing/2014/main" id="{A827A048-C5CC-EE47-8C7A-96D47B3A2471}"/>
                </a:ext>
              </a:extLst>
            </p:cNvPr>
            <p:cNvSpPr/>
            <p:nvPr/>
          </p:nvSpPr>
          <p:spPr>
            <a:xfrm>
              <a:off x="6219578" y="3717069"/>
              <a:ext cx="142875" cy="238125"/>
            </a:xfrm>
            <a:custGeom>
              <a:avLst/>
              <a:gdLst>
                <a:gd name="connsiteX0" fmla="*/ 102584 w 142875"/>
                <a:gd name="connsiteY0" fmla="*/ 119068 h 238125"/>
                <a:gd name="connsiteX1" fmla="*/ 148114 w 142875"/>
                <a:gd name="connsiteY1" fmla="*/ 25914 h 238125"/>
                <a:gd name="connsiteX2" fmla="*/ 0 w 142875"/>
                <a:gd name="connsiteY2" fmla="*/ 25914 h 238125"/>
                <a:gd name="connsiteX3" fmla="*/ 20389 w 142875"/>
                <a:gd name="connsiteY3" fmla="*/ 191834 h 238125"/>
                <a:gd name="connsiteX4" fmla="*/ 0 w 142875"/>
                <a:gd name="connsiteY4" fmla="*/ 212223 h 238125"/>
                <a:gd name="connsiteX5" fmla="*/ 148114 w 142875"/>
                <a:gd name="connsiteY5" fmla="*/ 212223 h 238125"/>
                <a:gd name="connsiteX6" fmla="*/ 102584 w 142875"/>
                <a:gd name="connsiteY6" fmla="*/ 11906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238125">
                  <a:moveTo>
                    <a:pt x="102584" y="119068"/>
                  </a:moveTo>
                  <a:cubicBezTo>
                    <a:pt x="102577" y="82656"/>
                    <a:pt x="119379" y="48279"/>
                    <a:pt x="148114" y="25914"/>
                  </a:cubicBezTo>
                  <a:cubicBezTo>
                    <a:pt x="104787" y="-8638"/>
                    <a:pt x="43326" y="-8638"/>
                    <a:pt x="0" y="25914"/>
                  </a:cubicBezTo>
                  <a:cubicBezTo>
                    <a:pt x="51447" y="66101"/>
                    <a:pt x="60576" y="140385"/>
                    <a:pt x="20389" y="191834"/>
                  </a:cubicBezTo>
                  <a:cubicBezTo>
                    <a:pt x="14450" y="199437"/>
                    <a:pt x="7603" y="206284"/>
                    <a:pt x="0" y="212223"/>
                  </a:cubicBezTo>
                  <a:cubicBezTo>
                    <a:pt x="43326" y="246775"/>
                    <a:pt x="104787" y="246775"/>
                    <a:pt x="148114" y="212223"/>
                  </a:cubicBezTo>
                  <a:cubicBezTo>
                    <a:pt x="119379" y="189858"/>
                    <a:pt x="102577" y="155481"/>
                    <a:pt x="102584" y="119068"/>
                  </a:cubicBezTo>
                  <a:close/>
                </a:path>
              </a:pathLst>
            </a:custGeom>
            <a:grpFill/>
            <a:ln w="9525" cap="flat">
              <a:noFill/>
              <a:prstDash val="solid"/>
              <a:miter/>
            </a:ln>
          </p:spPr>
          <p:txBody>
            <a:bodyPr rtlCol="0" anchor="ctr"/>
            <a:lstStyle/>
            <a:p>
              <a:endParaRPr lang="it-IT" sz="1013"/>
            </a:p>
          </p:txBody>
        </p:sp>
        <p:sp>
          <p:nvSpPr>
            <p:cNvPr id="1026" name="Figura a mano libera 1025">
              <a:extLst>
                <a:ext uri="{FF2B5EF4-FFF2-40B4-BE49-F238E27FC236}">
                  <a16:creationId xmlns:a16="http://schemas.microsoft.com/office/drawing/2014/main" id="{130CE420-3A18-B24A-A9BB-A0C128E99F09}"/>
                </a:ext>
              </a:extLst>
            </p:cNvPr>
            <p:cNvSpPr/>
            <p:nvPr/>
          </p:nvSpPr>
          <p:spPr>
            <a:xfrm>
              <a:off x="6648489" y="3487523"/>
              <a:ext cx="180975" cy="200025"/>
            </a:xfrm>
            <a:custGeom>
              <a:avLst/>
              <a:gdLst>
                <a:gd name="connsiteX0" fmla="*/ 56102 w 180975"/>
                <a:gd name="connsiteY0" fmla="*/ 11239 h 200025"/>
                <a:gd name="connsiteX1" fmla="*/ 0 w 180975"/>
                <a:gd name="connsiteY1" fmla="*/ 159449 h 200025"/>
                <a:gd name="connsiteX2" fmla="*/ 41815 w 180975"/>
                <a:gd name="connsiteY2" fmla="*/ 200978 h 200025"/>
                <a:gd name="connsiteX3" fmla="*/ 188309 w 180975"/>
                <a:gd name="connsiteY3" fmla="*/ 54769 h 200025"/>
                <a:gd name="connsiteX4" fmla="*/ 55817 w 180975"/>
                <a:gd name="connsiteY4" fmla="*/ 0 h 200025"/>
                <a:gd name="connsiteX5" fmla="*/ 56102 w 180975"/>
                <a:gd name="connsiteY5" fmla="*/ 1123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 h="200025">
                  <a:moveTo>
                    <a:pt x="56102" y="11239"/>
                  </a:moveTo>
                  <a:cubicBezTo>
                    <a:pt x="56136" y="65838"/>
                    <a:pt x="36179" y="118559"/>
                    <a:pt x="0" y="159449"/>
                  </a:cubicBezTo>
                  <a:lnTo>
                    <a:pt x="41815" y="200978"/>
                  </a:lnTo>
                  <a:lnTo>
                    <a:pt x="188309" y="54769"/>
                  </a:lnTo>
                  <a:cubicBezTo>
                    <a:pt x="151448" y="22314"/>
                    <a:pt x="104835" y="3046"/>
                    <a:pt x="55817" y="0"/>
                  </a:cubicBezTo>
                  <a:cubicBezTo>
                    <a:pt x="56007" y="3715"/>
                    <a:pt x="56102" y="7429"/>
                    <a:pt x="56102" y="11239"/>
                  </a:cubicBezTo>
                  <a:close/>
                </a:path>
              </a:pathLst>
            </a:custGeom>
            <a:grpFill/>
            <a:ln w="9525" cap="flat">
              <a:noFill/>
              <a:prstDash val="solid"/>
              <a:miter/>
            </a:ln>
          </p:spPr>
          <p:txBody>
            <a:bodyPr rtlCol="0" anchor="ctr"/>
            <a:lstStyle/>
            <a:p>
              <a:endParaRPr lang="it-IT" sz="1013"/>
            </a:p>
          </p:txBody>
        </p:sp>
        <p:sp>
          <p:nvSpPr>
            <p:cNvPr id="1027" name="Figura a mano libera 1026">
              <a:extLst>
                <a:ext uri="{FF2B5EF4-FFF2-40B4-BE49-F238E27FC236}">
                  <a16:creationId xmlns:a16="http://schemas.microsoft.com/office/drawing/2014/main" id="{9FA6D713-39CD-CD4F-BE87-F696A4C6D57B}"/>
                </a:ext>
              </a:extLst>
            </p:cNvPr>
            <p:cNvSpPr/>
            <p:nvPr/>
          </p:nvSpPr>
          <p:spPr>
            <a:xfrm>
              <a:off x="6543619" y="3487618"/>
              <a:ext cx="123825" cy="133350"/>
            </a:xfrm>
            <a:custGeom>
              <a:avLst/>
              <a:gdLst>
                <a:gd name="connsiteX0" fmla="*/ 84582 w 123825"/>
                <a:gd name="connsiteY0" fmla="*/ 139065 h 133350"/>
                <a:gd name="connsiteX1" fmla="*/ 132207 w 123825"/>
                <a:gd name="connsiteY1" fmla="*/ 11144 h 133350"/>
                <a:gd name="connsiteX2" fmla="*/ 131636 w 123825"/>
                <a:gd name="connsiteY2" fmla="*/ 0 h 133350"/>
                <a:gd name="connsiteX3" fmla="*/ 0 w 123825"/>
                <a:gd name="connsiteY3" fmla="*/ 54673 h 133350"/>
              </a:gdLst>
              <a:ahLst/>
              <a:cxnLst>
                <a:cxn ang="0">
                  <a:pos x="connsiteX0" y="connsiteY0"/>
                </a:cxn>
                <a:cxn ang="0">
                  <a:pos x="connsiteX1" y="connsiteY1"/>
                </a:cxn>
                <a:cxn ang="0">
                  <a:pos x="connsiteX2" y="connsiteY2"/>
                </a:cxn>
                <a:cxn ang="0">
                  <a:pos x="connsiteX3" y="connsiteY3"/>
                </a:cxn>
              </a:cxnLst>
              <a:rect l="l" t="t" r="r" b="b"/>
              <a:pathLst>
                <a:path w="123825" h="133350">
                  <a:moveTo>
                    <a:pt x="84582" y="139065"/>
                  </a:moveTo>
                  <a:cubicBezTo>
                    <a:pt x="115344" y="103552"/>
                    <a:pt x="132256" y="58128"/>
                    <a:pt x="132207" y="11144"/>
                  </a:cubicBezTo>
                  <a:cubicBezTo>
                    <a:pt x="132207" y="7334"/>
                    <a:pt x="132207" y="3715"/>
                    <a:pt x="131636" y="0"/>
                  </a:cubicBezTo>
                  <a:cubicBezTo>
                    <a:pt x="82923" y="3184"/>
                    <a:pt x="36635" y="22409"/>
                    <a:pt x="0" y="54673"/>
                  </a:cubicBezTo>
                  <a:close/>
                </a:path>
              </a:pathLst>
            </a:custGeom>
            <a:grpFill/>
            <a:ln w="9525" cap="flat">
              <a:noFill/>
              <a:prstDash val="solid"/>
              <a:miter/>
            </a:ln>
          </p:spPr>
          <p:txBody>
            <a:bodyPr rtlCol="0" anchor="ctr"/>
            <a:lstStyle/>
            <a:p>
              <a:endParaRPr lang="it-IT" sz="1013"/>
            </a:p>
          </p:txBody>
        </p:sp>
        <p:sp>
          <p:nvSpPr>
            <p:cNvPr id="1028" name="Figura a mano libera 1027">
              <a:extLst>
                <a:ext uri="{FF2B5EF4-FFF2-40B4-BE49-F238E27FC236}">
                  <a16:creationId xmlns:a16="http://schemas.microsoft.com/office/drawing/2014/main" id="{46535944-E07D-9F41-ADBA-3FAD1DC41F00}"/>
                </a:ext>
              </a:extLst>
            </p:cNvPr>
            <p:cNvSpPr/>
            <p:nvPr/>
          </p:nvSpPr>
          <p:spPr>
            <a:xfrm>
              <a:off x="6710497" y="3562008"/>
              <a:ext cx="200025" cy="180975"/>
            </a:xfrm>
            <a:custGeom>
              <a:avLst/>
              <a:gdLst>
                <a:gd name="connsiteX0" fmla="*/ 0 w 200025"/>
                <a:gd name="connsiteY0" fmla="*/ 146971 h 180975"/>
                <a:gd name="connsiteX1" fmla="*/ 38957 w 200025"/>
                <a:gd name="connsiteY1" fmla="*/ 185928 h 180975"/>
                <a:gd name="connsiteX2" fmla="*/ 187166 w 200025"/>
                <a:gd name="connsiteY2" fmla="*/ 129826 h 180975"/>
                <a:gd name="connsiteX3" fmla="*/ 201073 w 200025"/>
                <a:gd name="connsiteY3" fmla="*/ 129826 h 180975"/>
                <a:gd name="connsiteX4" fmla="*/ 146495 w 200025"/>
                <a:gd name="connsiteY4" fmla="*/ 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80975">
                  <a:moveTo>
                    <a:pt x="0" y="146971"/>
                  </a:moveTo>
                  <a:lnTo>
                    <a:pt x="38957" y="185928"/>
                  </a:lnTo>
                  <a:cubicBezTo>
                    <a:pt x="79847" y="149749"/>
                    <a:pt x="132568" y="129792"/>
                    <a:pt x="187166" y="129826"/>
                  </a:cubicBezTo>
                  <a:cubicBezTo>
                    <a:pt x="191834" y="129826"/>
                    <a:pt x="196691" y="129826"/>
                    <a:pt x="201073" y="129826"/>
                  </a:cubicBezTo>
                  <a:cubicBezTo>
                    <a:pt x="197553" y="81749"/>
                    <a:pt x="178383" y="36150"/>
                    <a:pt x="146495" y="0"/>
                  </a:cubicBezTo>
                  <a:close/>
                </a:path>
              </a:pathLst>
            </a:custGeom>
            <a:grpFill/>
            <a:ln w="9525" cap="flat">
              <a:noFill/>
              <a:prstDash val="solid"/>
              <a:miter/>
            </a:ln>
          </p:spPr>
          <p:txBody>
            <a:bodyPr rtlCol="0" anchor="ctr"/>
            <a:lstStyle/>
            <a:p>
              <a:endParaRPr lang="it-IT" sz="1013"/>
            </a:p>
          </p:txBody>
        </p:sp>
        <p:sp>
          <p:nvSpPr>
            <p:cNvPr id="1029" name="Figura a mano libera 1028">
              <a:extLst>
                <a:ext uri="{FF2B5EF4-FFF2-40B4-BE49-F238E27FC236}">
                  <a16:creationId xmlns:a16="http://schemas.microsoft.com/office/drawing/2014/main" id="{1F90BF92-C8F9-E543-B19C-17EE3B937493}"/>
                </a:ext>
              </a:extLst>
            </p:cNvPr>
            <p:cNvSpPr/>
            <p:nvPr/>
          </p:nvSpPr>
          <p:spPr>
            <a:xfrm>
              <a:off x="6769742" y="3720409"/>
              <a:ext cx="133350" cy="133350"/>
            </a:xfrm>
            <a:custGeom>
              <a:avLst/>
              <a:gdLst>
                <a:gd name="connsiteX0" fmla="*/ 127921 w 133350"/>
                <a:gd name="connsiteY0" fmla="*/ 0 h 133350"/>
                <a:gd name="connsiteX1" fmla="*/ 0 w 133350"/>
                <a:gd name="connsiteY1" fmla="*/ 47625 h 133350"/>
                <a:gd name="connsiteX2" fmla="*/ 87249 w 133350"/>
                <a:gd name="connsiteY2" fmla="*/ 134874 h 133350"/>
                <a:gd name="connsiteX3" fmla="*/ 142208 w 133350"/>
                <a:gd name="connsiteY3" fmla="*/ 476 h 133350"/>
                <a:gd name="connsiteX4" fmla="*/ 127921 w 133350"/>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7921" y="0"/>
                  </a:moveTo>
                  <a:cubicBezTo>
                    <a:pt x="80937" y="-48"/>
                    <a:pt x="35513" y="16863"/>
                    <a:pt x="0" y="47625"/>
                  </a:cubicBezTo>
                  <a:lnTo>
                    <a:pt x="87249" y="134874"/>
                  </a:lnTo>
                  <a:cubicBezTo>
                    <a:pt x="120185" y="97545"/>
                    <a:pt x="139550" y="50187"/>
                    <a:pt x="142208" y="476"/>
                  </a:cubicBezTo>
                  <a:cubicBezTo>
                    <a:pt x="137446" y="381"/>
                    <a:pt x="132779" y="0"/>
                    <a:pt x="127921" y="0"/>
                  </a:cubicBezTo>
                  <a:close/>
                </a:path>
              </a:pathLst>
            </a:custGeom>
            <a:grpFill/>
            <a:ln w="9525" cap="flat">
              <a:noFill/>
              <a:prstDash val="solid"/>
              <a:miter/>
            </a:ln>
          </p:spPr>
          <p:txBody>
            <a:bodyPr rtlCol="0" anchor="ctr"/>
            <a:lstStyle/>
            <a:p>
              <a:endParaRPr lang="it-IT" sz="1013"/>
            </a:p>
          </p:txBody>
        </p:sp>
        <p:sp>
          <p:nvSpPr>
            <p:cNvPr id="1030" name="Figura a mano libera 1029">
              <a:extLst>
                <a:ext uri="{FF2B5EF4-FFF2-40B4-BE49-F238E27FC236}">
                  <a16:creationId xmlns:a16="http://schemas.microsoft.com/office/drawing/2014/main" id="{C781E52A-5EF7-FA46-9751-4F93BA00D62B}"/>
                </a:ext>
              </a:extLst>
            </p:cNvPr>
            <p:cNvSpPr/>
            <p:nvPr/>
          </p:nvSpPr>
          <p:spPr>
            <a:xfrm>
              <a:off x="6468943" y="3562675"/>
              <a:ext cx="133350" cy="123825"/>
            </a:xfrm>
            <a:custGeom>
              <a:avLst/>
              <a:gdLst>
                <a:gd name="connsiteX0" fmla="*/ 11144 w 133350"/>
                <a:gd name="connsiteY0" fmla="*/ 132017 h 123825"/>
                <a:gd name="connsiteX1" fmla="*/ 139065 w 133350"/>
                <a:gd name="connsiteY1" fmla="*/ 84392 h 123825"/>
                <a:gd name="connsiteX2" fmla="*/ 54674 w 133350"/>
                <a:gd name="connsiteY2" fmla="*/ 0 h 123825"/>
                <a:gd name="connsiteX3" fmla="*/ 0 w 133350"/>
                <a:gd name="connsiteY3" fmla="*/ 131636 h 123825"/>
                <a:gd name="connsiteX4" fmla="*/ 11144 w 133350"/>
                <a:gd name="connsiteY4" fmla="*/ 1320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23825">
                  <a:moveTo>
                    <a:pt x="11144" y="132017"/>
                  </a:moveTo>
                  <a:cubicBezTo>
                    <a:pt x="58128" y="132065"/>
                    <a:pt x="103552" y="115153"/>
                    <a:pt x="139065" y="84392"/>
                  </a:cubicBezTo>
                  <a:lnTo>
                    <a:pt x="54674" y="0"/>
                  </a:lnTo>
                  <a:cubicBezTo>
                    <a:pt x="22447" y="36658"/>
                    <a:pt x="3227" y="82932"/>
                    <a:pt x="0" y="131636"/>
                  </a:cubicBezTo>
                  <a:cubicBezTo>
                    <a:pt x="3715" y="131731"/>
                    <a:pt x="7334" y="132017"/>
                    <a:pt x="11144" y="132017"/>
                  </a:cubicBezTo>
                  <a:close/>
                </a:path>
              </a:pathLst>
            </a:custGeom>
            <a:grpFill/>
            <a:ln w="9525" cap="flat">
              <a:noFill/>
              <a:prstDash val="solid"/>
              <a:miter/>
            </a:ln>
          </p:spPr>
          <p:txBody>
            <a:bodyPr rtlCol="0" anchor="ctr"/>
            <a:lstStyle/>
            <a:p>
              <a:endParaRPr lang="it-IT" sz="1013"/>
            </a:p>
          </p:txBody>
        </p:sp>
        <p:sp>
          <p:nvSpPr>
            <p:cNvPr id="1031" name="Figura a mano libera 1030">
              <a:extLst>
                <a:ext uri="{FF2B5EF4-FFF2-40B4-BE49-F238E27FC236}">
                  <a16:creationId xmlns:a16="http://schemas.microsoft.com/office/drawing/2014/main" id="{8D0C2BCB-8940-0E4C-AF99-F1C504734623}"/>
                </a:ext>
              </a:extLst>
            </p:cNvPr>
            <p:cNvSpPr/>
            <p:nvPr/>
          </p:nvSpPr>
          <p:spPr>
            <a:xfrm>
              <a:off x="6701924" y="3788417"/>
              <a:ext cx="133350" cy="133350"/>
            </a:xfrm>
            <a:custGeom>
              <a:avLst/>
              <a:gdLst>
                <a:gd name="connsiteX0" fmla="*/ 47625 w 133350"/>
                <a:gd name="connsiteY0" fmla="*/ 0 h 133350"/>
                <a:gd name="connsiteX1" fmla="*/ 0 w 133350"/>
                <a:gd name="connsiteY1" fmla="*/ 127921 h 133350"/>
                <a:gd name="connsiteX2" fmla="*/ 667 w 133350"/>
                <a:gd name="connsiteY2" fmla="*/ 142208 h 133350"/>
                <a:gd name="connsiteX3" fmla="*/ 135065 w 133350"/>
                <a:gd name="connsiteY3" fmla="*/ 87249 h 133350"/>
              </a:gdLst>
              <a:ahLst/>
              <a:cxnLst>
                <a:cxn ang="0">
                  <a:pos x="connsiteX0" y="connsiteY0"/>
                </a:cxn>
                <a:cxn ang="0">
                  <a:pos x="connsiteX1" y="connsiteY1"/>
                </a:cxn>
                <a:cxn ang="0">
                  <a:pos x="connsiteX2" y="connsiteY2"/>
                </a:cxn>
                <a:cxn ang="0">
                  <a:pos x="connsiteX3" y="connsiteY3"/>
                </a:cxn>
              </a:cxnLst>
              <a:rect l="l" t="t" r="r" b="b"/>
              <a:pathLst>
                <a:path w="133350" h="133350">
                  <a:moveTo>
                    <a:pt x="47625" y="0"/>
                  </a:moveTo>
                  <a:cubicBezTo>
                    <a:pt x="16863" y="35513"/>
                    <a:pt x="-49" y="80937"/>
                    <a:pt x="0" y="127921"/>
                  </a:cubicBezTo>
                  <a:cubicBezTo>
                    <a:pt x="0" y="132778"/>
                    <a:pt x="0" y="137446"/>
                    <a:pt x="667" y="142208"/>
                  </a:cubicBezTo>
                  <a:cubicBezTo>
                    <a:pt x="50378" y="139550"/>
                    <a:pt x="97735" y="120185"/>
                    <a:pt x="135065" y="87249"/>
                  </a:cubicBezTo>
                  <a:close/>
                </a:path>
              </a:pathLst>
            </a:custGeom>
            <a:grpFill/>
            <a:ln w="9525" cap="flat">
              <a:noFill/>
              <a:prstDash val="solid"/>
              <a:miter/>
            </a:ln>
          </p:spPr>
          <p:txBody>
            <a:bodyPr rtlCol="0" anchor="ctr"/>
            <a:lstStyle/>
            <a:p>
              <a:endParaRPr lang="it-IT" sz="1013"/>
            </a:p>
          </p:txBody>
        </p:sp>
        <p:sp>
          <p:nvSpPr>
            <p:cNvPr id="1032" name="Figura a mano libera 1031">
              <a:extLst>
                <a:ext uri="{FF2B5EF4-FFF2-40B4-BE49-F238E27FC236}">
                  <a16:creationId xmlns:a16="http://schemas.microsoft.com/office/drawing/2014/main" id="{7DEC7777-65F2-A44A-B50A-CEDAE95150D4}"/>
                </a:ext>
              </a:extLst>
            </p:cNvPr>
            <p:cNvSpPr/>
            <p:nvPr/>
          </p:nvSpPr>
          <p:spPr>
            <a:xfrm>
              <a:off x="6543809" y="3729172"/>
              <a:ext cx="180975" cy="200025"/>
            </a:xfrm>
            <a:custGeom>
              <a:avLst/>
              <a:gdLst>
                <a:gd name="connsiteX0" fmla="*/ 129349 w 180975"/>
                <a:gd name="connsiteY0" fmla="*/ 187166 h 200025"/>
                <a:gd name="connsiteX1" fmla="*/ 185452 w 180975"/>
                <a:gd name="connsiteY1" fmla="*/ 38957 h 200025"/>
                <a:gd name="connsiteX2" fmla="*/ 146495 w 180975"/>
                <a:gd name="connsiteY2" fmla="*/ 0 h 200025"/>
                <a:gd name="connsiteX3" fmla="*/ 0 w 180975"/>
                <a:gd name="connsiteY3" fmla="*/ 146495 h 200025"/>
                <a:gd name="connsiteX4" fmla="*/ 129826 w 180975"/>
                <a:gd name="connsiteY4" fmla="*/ 201073 h 200025"/>
                <a:gd name="connsiteX5" fmla="*/ 129349 w 180975"/>
                <a:gd name="connsiteY5" fmla="*/ 187166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 h="200025">
                  <a:moveTo>
                    <a:pt x="129349" y="187166"/>
                  </a:moveTo>
                  <a:cubicBezTo>
                    <a:pt x="129316" y="132568"/>
                    <a:pt x="149273" y="79847"/>
                    <a:pt x="185452" y="38957"/>
                  </a:cubicBezTo>
                  <a:lnTo>
                    <a:pt x="146495" y="0"/>
                  </a:lnTo>
                  <a:lnTo>
                    <a:pt x="0" y="146495"/>
                  </a:lnTo>
                  <a:cubicBezTo>
                    <a:pt x="36150" y="178383"/>
                    <a:pt x="81749" y="197553"/>
                    <a:pt x="129826" y="201073"/>
                  </a:cubicBezTo>
                  <a:cubicBezTo>
                    <a:pt x="129540" y="196501"/>
                    <a:pt x="129349" y="191834"/>
                    <a:pt x="129349" y="187166"/>
                  </a:cubicBezTo>
                  <a:close/>
                </a:path>
              </a:pathLst>
            </a:custGeom>
            <a:grpFill/>
            <a:ln w="9525" cap="flat">
              <a:noFill/>
              <a:prstDash val="solid"/>
              <a:miter/>
            </a:ln>
          </p:spPr>
          <p:txBody>
            <a:bodyPr rtlCol="0" anchor="ctr"/>
            <a:lstStyle/>
            <a:p>
              <a:endParaRPr lang="it-IT" sz="1013"/>
            </a:p>
          </p:txBody>
        </p:sp>
        <p:sp>
          <p:nvSpPr>
            <p:cNvPr id="1033" name="Figura a mano libera 1032">
              <a:extLst>
                <a:ext uri="{FF2B5EF4-FFF2-40B4-BE49-F238E27FC236}">
                  <a16:creationId xmlns:a16="http://schemas.microsoft.com/office/drawing/2014/main" id="{BD1CAD94-0378-1C46-AB4D-9A53CDC75FAF}"/>
                </a:ext>
              </a:extLst>
            </p:cNvPr>
            <p:cNvSpPr/>
            <p:nvPr/>
          </p:nvSpPr>
          <p:spPr>
            <a:xfrm>
              <a:off x="6468562" y="3667164"/>
              <a:ext cx="200025" cy="180975"/>
            </a:xfrm>
            <a:custGeom>
              <a:avLst/>
              <a:gdLst>
                <a:gd name="connsiteX0" fmla="*/ 201263 w 200025"/>
                <a:gd name="connsiteY0" fmla="*/ 41815 h 180975"/>
                <a:gd name="connsiteX1" fmla="*/ 159449 w 200025"/>
                <a:gd name="connsiteY1" fmla="*/ 0 h 180975"/>
                <a:gd name="connsiteX2" fmla="*/ 11240 w 200025"/>
                <a:gd name="connsiteY2" fmla="*/ 56102 h 180975"/>
                <a:gd name="connsiteX3" fmla="*/ 0 w 200025"/>
                <a:gd name="connsiteY3" fmla="*/ 56102 h 180975"/>
                <a:gd name="connsiteX4" fmla="*/ 54769 w 200025"/>
                <a:gd name="connsiteY4" fmla="*/ 188595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80975">
                  <a:moveTo>
                    <a:pt x="201263" y="41815"/>
                  </a:moveTo>
                  <a:lnTo>
                    <a:pt x="159449" y="0"/>
                  </a:lnTo>
                  <a:cubicBezTo>
                    <a:pt x="118559" y="36179"/>
                    <a:pt x="65838" y="56136"/>
                    <a:pt x="11240" y="56102"/>
                  </a:cubicBezTo>
                  <a:cubicBezTo>
                    <a:pt x="7430" y="56102"/>
                    <a:pt x="3715" y="56102"/>
                    <a:pt x="0" y="56102"/>
                  </a:cubicBezTo>
                  <a:cubicBezTo>
                    <a:pt x="3046" y="105121"/>
                    <a:pt x="22314" y="151733"/>
                    <a:pt x="54769" y="188595"/>
                  </a:cubicBezTo>
                  <a:close/>
                </a:path>
              </a:pathLst>
            </a:custGeom>
            <a:grpFill/>
            <a:ln w="9525" cap="flat">
              <a:noFill/>
              <a:prstDash val="solid"/>
              <a:miter/>
            </a:ln>
          </p:spPr>
          <p:txBody>
            <a:bodyPr rtlCol="0" anchor="ctr"/>
            <a:lstStyle/>
            <a:p>
              <a:endParaRPr lang="it-IT" sz="1013"/>
            </a:p>
          </p:txBody>
        </p:sp>
        <p:sp>
          <p:nvSpPr>
            <p:cNvPr id="1034" name="Figura a mano libera 1033">
              <a:extLst>
                <a:ext uri="{FF2B5EF4-FFF2-40B4-BE49-F238E27FC236}">
                  <a16:creationId xmlns:a16="http://schemas.microsoft.com/office/drawing/2014/main" id="{B6222AE3-C6A9-8E40-9C3B-8CCD5C643366}"/>
                </a:ext>
              </a:extLst>
            </p:cNvPr>
            <p:cNvSpPr/>
            <p:nvPr/>
          </p:nvSpPr>
          <p:spPr>
            <a:xfrm>
              <a:off x="6260480" y="4037687"/>
              <a:ext cx="57150" cy="152400"/>
            </a:xfrm>
            <a:custGeom>
              <a:avLst/>
              <a:gdLst>
                <a:gd name="connsiteX0" fmla="*/ 66445 w 57150"/>
                <a:gd name="connsiteY0" fmla="*/ 0 h 152400"/>
                <a:gd name="connsiteX1" fmla="*/ 10723 w 57150"/>
                <a:gd name="connsiteY1" fmla="*/ 50863 h 152400"/>
                <a:gd name="connsiteX2" fmla="*/ 10723 w 57150"/>
                <a:gd name="connsiteY2" fmla="*/ 108013 h 152400"/>
                <a:gd name="connsiteX3" fmla="*/ 66445 w 57150"/>
                <a:gd name="connsiteY3" fmla="*/ 158877 h 152400"/>
              </a:gdLst>
              <a:ahLst/>
              <a:cxnLst>
                <a:cxn ang="0">
                  <a:pos x="connsiteX0" y="connsiteY0"/>
                </a:cxn>
                <a:cxn ang="0">
                  <a:pos x="connsiteX1" y="connsiteY1"/>
                </a:cxn>
                <a:cxn ang="0">
                  <a:pos x="connsiteX2" y="connsiteY2"/>
                </a:cxn>
                <a:cxn ang="0">
                  <a:pos x="connsiteX3" y="connsiteY3"/>
                </a:cxn>
              </a:cxnLst>
              <a:rect l="l" t="t" r="r" b="b"/>
              <a:pathLst>
                <a:path w="57150" h="152400">
                  <a:moveTo>
                    <a:pt x="66445" y="0"/>
                  </a:moveTo>
                  <a:cubicBezTo>
                    <a:pt x="46469" y="15352"/>
                    <a:pt x="27828" y="32367"/>
                    <a:pt x="10723" y="50863"/>
                  </a:cubicBezTo>
                  <a:cubicBezTo>
                    <a:pt x="-3574" y="67230"/>
                    <a:pt x="-3574" y="91647"/>
                    <a:pt x="10723" y="108013"/>
                  </a:cubicBezTo>
                  <a:cubicBezTo>
                    <a:pt x="27957" y="126381"/>
                    <a:pt x="46586" y="143386"/>
                    <a:pt x="66445" y="158877"/>
                  </a:cubicBezTo>
                  <a:close/>
                </a:path>
              </a:pathLst>
            </a:custGeom>
            <a:grpFill/>
            <a:ln w="9525" cap="flat">
              <a:noFill/>
              <a:prstDash val="solid"/>
              <a:miter/>
            </a:ln>
          </p:spPr>
          <p:txBody>
            <a:bodyPr rtlCol="0" anchor="ctr"/>
            <a:lstStyle/>
            <a:p>
              <a:endParaRPr lang="it-IT" sz="1013"/>
            </a:p>
          </p:txBody>
        </p:sp>
        <p:sp>
          <p:nvSpPr>
            <p:cNvPr id="1035" name="Figura a mano libera 1034">
              <a:extLst>
                <a:ext uri="{FF2B5EF4-FFF2-40B4-BE49-F238E27FC236}">
                  <a16:creationId xmlns:a16="http://schemas.microsoft.com/office/drawing/2014/main" id="{7AF1043A-B636-F544-8F08-B391259D7F7A}"/>
                </a:ext>
              </a:extLst>
            </p:cNvPr>
            <p:cNvSpPr/>
            <p:nvPr/>
          </p:nvSpPr>
          <p:spPr>
            <a:xfrm>
              <a:off x="6688875" y="4037782"/>
              <a:ext cx="57150" cy="152400"/>
            </a:xfrm>
            <a:custGeom>
              <a:avLst/>
              <a:gdLst>
                <a:gd name="connsiteX0" fmla="*/ 55245 w 57150"/>
                <a:gd name="connsiteY0" fmla="*/ 50768 h 152400"/>
                <a:gd name="connsiteX1" fmla="*/ 0 w 57150"/>
                <a:gd name="connsiteY1" fmla="*/ 0 h 152400"/>
                <a:gd name="connsiteX2" fmla="*/ 0 w 57150"/>
                <a:gd name="connsiteY2" fmla="*/ 158687 h 152400"/>
                <a:gd name="connsiteX3" fmla="*/ 55245 w 57150"/>
                <a:gd name="connsiteY3" fmla="*/ 107347 h 152400"/>
                <a:gd name="connsiteX4" fmla="*/ 55245 w 57150"/>
                <a:gd name="connsiteY4" fmla="*/ 50768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52400">
                  <a:moveTo>
                    <a:pt x="55245" y="50768"/>
                  </a:moveTo>
                  <a:cubicBezTo>
                    <a:pt x="38232" y="32380"/>
                    <a:pt x="19757" y="15402"/>
                    <a:pt x="0" y="0"/>
                  </a:cubicBezTo>
                  <a:lnTo>
                    <a:pt x="0" y="158687"/>
                  </a:lnTo>
                  <a:cubicBezTo>
                    <a:pt x="19743" y="143061"/>
                    <a:pt x="38216" y="125894"/>
                    <a:pt x="55245" y="107347"/>
                  </a:cubicBezTo>
                  <a:cubicBezTo>
                    <a:pt x="70173" y="91441"/>
                    <a:pt x="70173" y="66674"/>
                    <a:pt x="55245" y="50768"/>
                  </a:cubicBezTo>
                  <a:close/>
                </a:path>
              </a:pathLst>
            </a:custGeom>
            <a:grpFill/>
            <a:ln w="9525" cap="flat">
              <a:noFill/>
              <a:prstDash val="solid"/>
              <a:miter/>
            </a:ln>
          </p:spPr>
          <p:txBody>
            <a:bodyPr rtlCol="0" anchor="ctr"/>
            <a:lstStyle/>
            <a:p>
              <a:endParaRPr lang="it-IT" sz="1013"/>
            </a:p>
          </p:txBody>
        </p:sp>
        <p:sp>
          <p:nvSpPr>
            <p:cNvPr id="1036" name="Figura a mano libera 1035">
              <a:extLst>
                <a:ext uri="{FF2B5EF4-FFF2-40B4-BE49-F238E27FC236}">
                  <a16:creationId xmlns:a16="http://schemas.microsoft.com/office/drawing/2014/main" id="{47EAFC5F-6A5F-9342-B9FC-49DC7D26FF09}"/>
                </a:ext>
              </a:extLst>
            </p:cNvPr>
            <p:cNvSpPr/>
            <p:nvPr/>
          </p:nvSpPr>
          <p:spPr>
            <a:xfrm>
              <a:off x="6365311" y="3964725"/>
              <a:ext cx="276225" cy="304800"/>
            </a:xfrm>
            <a:custGeom>
              <a:avLst/>
              <a:gdLst>
                <a:gd name="connsiteX0" fmla="*/ 283083 w 276225"/>
                <a:gd name="connsiteY0" fmla="*/ 45625 h 304800"/>
                <a:gd name="connsiteX1" fmla="*/ 142589 w 276225"/>
                <a:gd name="connsiteY1" fmla="*/ 0 h 304800"/>
                <a:gd name="connsiteX2" fmla="*/ 1905 w 276225"/>
                <a:gd name="connsiteY2" fmla="*/ 45625 h 304800"/>
                <a:gd name="connsiteX3" fmla="*/ 0 w 276225"/>
                <a:gd name="connsiteY3" fmla="*/ 46768 h 304800"/>
                <a:gd name="connsiteX4" fmla="*/ 0 w 276225"/>
                <a:gd name="connsiteY4" fmla="*/ 258032 h 304800"/>
                <a:gd name="connsiteX5" fmla="*/ 1905 w 276225"/>
                <a:gd name="connsiteY5" fmla="*/ 259175 h 304800"/>
                <a:gd name="connsiteX6" fmla="*/ 142589 w 276225"/>
                <a:gd name="connsiteY6" fmla="*/ 304800 h 304800"/>
                <a:gd name="connsiteX7" fmla="*/ 283369 w 276225"/>
                <a:gd name="connsiteY7" fmla="*/ 259175 h 304800"/>
                <a:gd name="connsiteX8" fmla="*/ 285750 w 276225"/>
                <a:gd name="connsiteY8" fmla="*/ 257842 h 304800"/>
                <a:gd name="connsiteX9" fmla="*/ 285750 w 276225"/>
                <a:gd name="connsiteY9" fmla="*/ 47053 h 304800"/>
                <a:gd name="connsiteX10" fmla="*/ 247364 w 276225"/>
                <a:gd name="connsiteY10" fmla="*/ 180975 h 304800"/>
                <a:gd name="connsiteX11" fmla="*/ 237839 w 276225"/>
                <a:gd name="connsiteY11" fmla="*/ 190500 h 304800"/>
                <a:gd name="connsiteX12" fmla="*/ 228314 w 276225"/>
                <a:gd name="connsiteY12" fmla="*/ 180975 h 304800"/>
                <a:gd name="connsiteX13" fmla="*/ 228314 w 276225"/>
                <a:gd name="connsiteY13" fmla="*/ 161925 h 304800"/>
                <a:gd name="connsiteX14" fmla="*/ 199739 w 276225"/>
                <a:gd name="connsiteY14" fmla="*/ 161925 h 304800"/>
                <a:gd name="connsiteX15" fmla="*/ 199739 w 276225"/>
                <a:gd name="connsiteY15" fmla="*/ 180975 h 304800"/>
                <a:gd name="connsiteX16" fmla="*/ 190214 w 276225"/>
                <a:gd name="connsiteY16" fmla="*/ 190500 h 304800"/>
                <a:gd name="connsiteX17" fmla="*/ 180689 w 276225"/>
                <a:gd name="connsiteY17" fmla="*/ 180975 h 304800"/>
                <a:gd name="connsiteX18" fmla="*/ 180689 w 276225"/>
                <a:gd name="connsiteY18" fmla="*/ 161925 h 304800"/>
                <a:gd name="connsiteX19" fmla="*/ 152114 w 276225"/>
                <a:gd name="connsiteY19" fmla="*/ 161925 h 304800"/>
                <a:gd name="connsiteX20" fmla="*/ 152114 w 276225"/>
                <a:gd name="connsiteY20" fmla="*/ 180975 h 304800"/>
                <a:gd name="connsiteX21" fmla="*/ 142589 w 276225"/>
                <a:gd name="connsiteY21" fmla="*/ 190500 h 304800"/>
                <a:gd name="connsiteX22" fmla="*/ 133064 w 276225"/>
                <a:gd name="connsiteY22" fmla="*/ 180975 h 304800"/>
                <a:gd name="connsiteX23" fmla="*/ 133064 w 276225"/>
                <a:gd name="connsiteY23" fmla="*/ 161925 h 304800"/>
                <a:gd name="connsiteX24" fmla="*/ 104489 w 276225"/>
                <a:gd name="connsiteY24" fmla="*/ 161925 h 304800"/>
                <a:gd name="connsiteX25" fmla="*/ 104489 w 276225"/>
                <a:gd name="connsiteY25" fmla="*/ 180975 h 304800"/>
                <a:gd name="connsiteX26" fmla="*/ 94964 w 276225"/>
                <a:gd name="connsiteY26" fmla="*/ 190500 h 304800"/>
                <a:gd name="connsiteX27" fmla="*/ 85439 w 276225"/>
                <a:gd name="connsiteY27" fmla="*/ 180975 h 304800"/>
                <a:gd name="connsiteX28" fmla="*/ 85439 w 276225"/>
                <a:gd name="connsiteY28" fmla="*/ 161925 h 304800"/>
                <a:gd name="connsiteX29" fmla="*/ 56864 w 276225"/>
                <a:gd name="connsiteY29" fmla="*/ 161925 h 304800"/>
                <a:gd name="connsiteX30" fmla="*/ 56864 w 276225"/>
                <a:gd name="connsiteY30" fmla="*/ 180975 h 304800"/>
                <a:gd name="connsiteX31" fmla="*/ 47339 w 276225"/>
                <a:gd name="connsiteY31" fmla="*/ 190500 h 304800"/>
                <a:gd name="connsiteX32" fmla="*/ 37814 w 276225"/>
                <a:gd name="connsiteY32" fmla="*/ 180975 h 304800"/>
                <a:gd name="connsiteX33" fmla="*/ 37814 w 276225"/>
                <a:gd name="connsiteY33" fmla="*/ 123825 h 304800"/>
                <a:gd name="connsiteX34" fmla="*/ 47339 w 276225"/>
                <a:gd name="connsiteY34" fmla="*/ 114300 h 304800"/>
                <a:gd name="connsiteX35" fmla="*/ 56864 w 276225"/>
                <a:gd name="connsiteY35" fmla="*/ 123825 h 304800"/>
                <a:gd name="connsiteX36" fmla="*/ 56864 w 276225"/>
                <a:gd name="connsiteY36" fmla="*/ 142875 h 304800"/>
                <a:gd name="connsiteX37" fmla="*/ 85439 w 276225"/>
                <a:gd name="connsiteY37" fmla="*/ 142875 h 304800"/>
                <a:gd name="connsiteX38" fmla="*/ 85439 w 276225"/>
                <a:gd name="connsiteY38" fmla="*/ 123825 h 304800"/>
                <a:gd name="connsiteX39" fmla="*/ 94964 w 276225"/>
                <a:gd name="connsiteY39" fmla="*/ 114300 h 304800"/>
                <a:gd name="connsiteX40" fmla="*/ 104489 w 276225"/>
                <a:gd name="connsiteY40" fmla="*/ 123825 h 304800"/>
                <a:gd name="connsiteX41" fmla="*/ 104489 w 276225"/>
                <a:gd name="connsiteY41" fmla="*/ 142875 h 304800"/>
                <a:gd name="connsiteX42" fmla="*/ 133064 w 276225"/>
                <a:gd name="connsiteY42" fmla="*/ 142875 h 304800"/>
                <a:gd name="connsiteX43" fmla="*/ 133064 w 276225"/>
                <a:gd name="connsiteY43" fmla="*/ 123825 h 304800"/>
                <a:gd name="connsiteX44" fmla="*/ 142589 w 276225"/>
                <a:gd name="connsiteY44" fmla="*/ 114300 h 304800"/>
                <a:gd name="connsiteX45" fmla="*/ 152114 w 276225"/>
                <a:gd name="connsiteY45" fmla="*/ 123825 h 304800"/>
                <a:gd name="connsiteX46" fmla="*/ 152114 w 276225"/>
                <a:gd name="connsiteY46" fmla="*/ 142875 h 304800"/>
                <a:gd name="connsiteX47" fmla="*/ 180689 w 276225"/>
                <a:gd name="connsiteY47" fmla="*/ 142875 h 304800"/>
                <a:gd name="connsiteX48" fmla="*/ 180689 w 276225"/>
                <a:gd name="connsiteY48" fmla="*/ 123825 h 304800"/>
                <a:gd name="connsiteX49" fmla="*/ 190214 w 276225"/>
                <a:gd name="connsiteY49" fmla="*/ 114300 h 304800"/>
                <a:gd name="connsiteX50" fmla="*/ 199739 w 276225"/>
                <a:gd name="connsiteY50" fmla="*/ 123825 h 304800"/>
                <a:gd name="connsiteX51" fmla="*/ 199739 w 276225"/>
                <a:gd name="connsiteY51" fmla="*/ 142875 h 304800"/>
                <a:gd name="connsiteX52" fmla="*/ 228314 w 276225"/>
                <a:gd name="connsiteY52" fmla="*/ 142875 h 304800"/>
                <a:gd name="connsiteX53" fmla="*/ 228314 w 276225"/>
                <a:gd name="connsiteY53" fmla="*/ 123825 h 304800"/>
                <a:gd name="connsiteX54" fmla="*/ 237839 w 276225"/>
                <a:gd name="connsiteY54" fmla="*/ 114300 h 304800"/>
                <a:gd name="connsiteX55" fmla="*/ 247364 w 276225"/>
                <a:gd name="connsiteY55" fmla="*/ 12382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6225" h="304800">
                  <a:moveTo>
                    <a:pt x="283083" y="45625"/>
                  </a:moveTo>
                  <a:cubicBezTo>
                    <a:pt x="241459" y="20098"/>
                    <a:pt x="191929" y="0"/>
                    <a:pt x="142589" y="0"/>
                  </a:cubicBezTo>
                  <a:cubicBezTo>
                    <a:pt x="93250" y="0"/>
                    <a:pt x="43529" y="20098"/>
                    <a:pt x="1905" y="45625"/>
                  </a:cubicBezTo>
                  <a:lnTo>
                    <a:pt x="0" y="46768"/>
                  </a:lnTo>
                  <a:lnTo>
                    <a:pt x="0" y="258032"/>
                  </a:lnTo>
                  <a:lnTo>
                    <a:pt x="1905" y="259175"/>
                  </a:lnTo>
                  <a:cubicBezTo>
                    <a:pt x="43243" y="284702"/>
                    <a:pt x="92774" y="304800"/>
                    <a:pt x="142589" y="304800"/>
                  </a:cubicBezTo>
                  <a:cubicBezTo>
                    <a:pt x="192405" y="304800"/>
                    <a:pt x="241744" y="284702"/>
                    <a:pt x="283369" y="259175"/>
                  </a:cubicBezTo>
                  <a:lnTo>
                    <a:pt x="285750" y="257842"/>
                  </a:lnTo>
                  <a:lnTo>
                    <a:pt x="285750" y="47053"/>
                  </a:lnTo>
                  <a:close/>
                  <a:moveTo>
                    <a:pt x="247364" y="180975"/>
                  </a:moveTo>
                  <a:cubicBezTo>
                    <a:pt x="247364" y="186236"/>
                    <a:pt x="243100" y="190500"/>
                    <a:pt x="237839" y="190500"/>
                  </a:cubicBezTo>
                  <a:cubicBezTo>
                    <a:pt x="232579" y="190500"/>
                    <a:pt x="228314" y="186236"/>
                    <a:pt x="228314" y="180975"/>
                  </a:cubicBezTo>
                  <a:lnTo>
                    <a:pt x="228314" y="161925"/>
                  </a:lnTo>
                  <a:lnTo>
                    <a:pt x="199739" y="161925"/>
                  </a:lnTo>
                  <a:lnTo>
                    <a:pt x="199739" y="180975"/>
                  </a:lnTo>
                  <a:cubicBezTo>
                    <a:pt x="199739" y="186236"/>
                    <a:pt x="195475" y="190500"/>
                    <a:pt x="190214" y="190500"/>
                  </a:cubicBezTo>
                  <a:cubicBezTo>
                    <a:pt x="184954" y="190500"/>
                    <a:pt x="180689" y="186236"/>
                    <a:pt x="180689" y="180975"/>
                  </a:cubicBezTo>
                  <a:lnTo>
                    <a:pt x="180689" y="161925"/>
                  </a:lnTo>
                  <a:lnTo>
                    <a:pt x="152114" y="161925"/>
                  </a:lnTo>
                  <a:lnTo>
                    <a:pt x="152114" y="180975"/>
                  </a:lnTo>
                  <a:cubicBezTo>
                    <a:pt x="152114" y="186236"/>
                    <a:pt x="147850" y="190500"/>
                    <a:pt x="142589" y="190500"/>
                  </a:cubicBezTo>
                  <a:cubicBezTo>
                    <a:pt x="137329" y="190500"/>
                    <a:pt x="133064" y="186236"/>
                    <a:pt x="133064" y="180975"/>
                  </a:cubicBezTo>
                  <a:lnTo>
                    <a:pt x="133064" y="161925"/>
                  </a:lnTo>
                  <a:lnTo>
                    <a:pt x="104489" y="161925"/>
                  </a:lnTo>
                  <a:lnTo>
                    <a:pt x="104489" y="180975"/>
                  </a:lnTo>
                  <a:cubicBezTo>
                    <a:pt x="104489" y="186236"/>
                    <a:pt x="100225" y="190500"/>
                    <a:pt x="94964" y="190500"/>
                  </a:cubicBezTo>
                  <a:cubicBezTo>
                    <a:pt x="89704" y="190500"/>
                    <a:pt x="85439" y="186236"/>
                    <a:pt x="85439" y="180975"/>
                  </a:cubicBezTo>
                  <a:lnTo>
                    <a:pt x="85439" y="161925"/>
                  </a:lnTo>
                  <a:lnTo>
                    <a:pt x="56864" y="161925"/>
                  </a:lnTo>
                  <a:lnTo>
                    <a:pt x="56864" y="180975"/>
                  </a:lnTo>
                  <a:cubicBezTo>
                    <a:pt x="56864" y="186236"/>
                    <a:pt x="52600" y="190500"/>
                    <a:pt x="47339" y="190500"/>
                  </a:cubicBezTo>
                  <a:cubicBezTo>
                    <a:pt x="42079" y="190500"/>
                    <a:pt x="37814" y="186236"/>
                    <a:pt x="37814" y="180975"/>
                  </a:cubicBezTo>
                  <a:lnTo>
                    <a:pt x="37814" y="123825"/>
                  </a:lnTo>
                  <a:cubicBezTo>
                    <a:pt x="37814" y="118564"/>
                    <a:pt x="42079" y="114300"/>
                    <a:pt x="47339" y="114300"/>
                  </a:cubicBezTo>
                  <a:cubicBezTo>
                    <a:pt x="52600" y="114300"/>
                    <a:pt x="56864" y="118564"/>
                    <a:pt x="56864" y="123825"/>
                  </a:cubicBezTo>
                  <a:lnTo>
                    <a:pt x="56864" y="142875"/>
                  </a:lnTo>
                  <a:lnTo>
                    <a:pt x="85439" y="142875"/>
                  </a:lnTo>
                  <a:lnTo>
                    <a:pt x="85439" y="123825"/>
                  </a:lnTo>
                  <a:cubicBezTo>
                    <a:pt x="85439" y="118564"/>
                    <a:pt x="89704" y="114300"/>
                    <a:pt x="94964" y="114300"/>
                  </a:cubicBezTo>
                  <a:cubicBezTo>
                    <a:pt x="100225" y="114300"/>
                    <a:pt x="104489" y="118564"/>
                    <a:pt x="104489" y="123825"/>
                  </a:cubicBezTo>
                  <a:lnTo>
                    <a:pt x="104489" y="142875"/>
                  </a:lnTo>
                  <a:lnTo>
                    <a:pt x="133064" y="142875"/>
                  </a:lnTo>
                  <a:lnTo>
                    <a:pt x="133064" y="123825"/>
                  </a:lnTo>
                  <a:cubicBezTo>
                    <a:pt x="133064" y="118564"/>
                    <a:pt x="137329" y="114300"/>
                    <a:pt x="142589" y="114300"/>
                  </a:cubicBezTo>
                  <a:cubicBezTo>
                    <a:pt x="147850" y="114300"/>
                    <a:pt x="152114" y="118564"/>
                    <a:pt x="152114" y="123825"/>
                  </a:cubicBezTo>
                  <a:lnTo>
                    <a:pt x="152114" y="142875"/>
                  </a:lnTo>
                  <a:lnTo>
                    <a:pt x="180689" y="142875"/>
                  </a:lnTo>
                  <a:lnTo>
                    <a:pt x="180689" y="123825"/>
                  </a:lnTo>
                  <a:cubicBezTo>
                    <a:pt x="180689" y="118564"/>
                    <a:pt x="184954" y="114300"/>
                    <a:pt x="190214" y="114300"/>
                  </a:cubicBezTo>
                  <a:cubicBezTo>
                    <a:pt x="195475" y="114300"/>
                    <a:pt x="199739" y="118564"/>
                    <a:pt x="199739" y="123825"/>
                  </a:cubicBezTo>
                  <a:lnTo>
                    <a:pt x="199739" y="142875"/>
                  </a:lnTo>
                  <a:lnTo>
                    <a:pt x="228314" y="142875"/>
                  </a:lnTo>
                  <a:lnTo>
                    <a:pt x="228314" y="123825"/>
                  </a:lnTo>
                  <a:cubicBezTo>
                    <a:pt x="228314" y="118564"/>
                    <a:pt x="232579" y="114300"/>
                    <a:pt x="237839" y="114300"/>
                  </a:cubicBezTo>
                  <a:cubicBezTo>
                    <a:pt x="243100" y="114300"/>
                    <a:pt x="247364" y="118564"/>
                    <a:pt x="247364" y="123825"/>
                  </a:cubicBezTo>
                  <a:close/>
                </a:path>
              </a:pathLst>
            </a:custGeom>
            <a:grpFill/>
            <a:ln w="9525" cap="flat">
              <a:noFill/>
              <a:prstDash val="solid"/>
              <a:miter/>
            </a:ln>
          </p:spPr>
          <p:txBody>
            <a:bodyPr rtlCol="0" anchor="ctr"/>
            <a:lstStyle/>
            <a:p>
              <a:endParaRPr lang="it-IT" sz="1013"/>
            </a:p>
          </p:txBody>
        </p:sp>
      </p:grpSp>
      <p:grpSp>
        <p:nvGrpSpPr>
          <p:cNvPr id="1037" name="Elemento grafico 755" descr="Palla da calcio">
            <a:extLst>
              <a:ext uri="{FF2B5EF4-FFF2-40B4-BE49-F238E27FC236}">
                <a16:creationId xmlns:a16="http://schemas.microsoft.com/office/drawing/2014/main" id="{BA09028F-DF00-8843-B078-ECB8FCA041BE}"/>
              </a:ext>
            </a:extLst>
          </p:cNvPr>
          <p:cNvGrpSpPr/>
          <p:nvPr/>
        </p:nvGrpSpPr>
        <p:grpSpPr>
          <a:xfrm>
            <a:off x="1934455" y="2993580"/>
            <a:ext cx="240369" cy="264406"/>
            <a:chOff x="6238800" y="3571800"/>
            <a:chExt cx="914400" cy="914400"/>
          </a:xfrm>
          <a:solidFill>
            <a:schemeClr val="accent3"/>
          </a:solidFill>
        </p:grpSpPr>
        <p:sp>
          <p:nvSpPr>
            <p:cNvPr id="1038" name="Figura a mano libera 1037">
              <a:extLst>
                <a:ext uri="{FF2B5EF4-FFF2-40B4-BE49-F238E27FC236}">
                  <a16:creationId xmlns:a16="http://schemas.microsoft.com/office/drawing/2014/main" id="{BF79BDCD-5F12-014A-ABB1-8955C0E56CAF}"/>
                </a:ext>
              </a:extLst>
            </p:cNvPr>
            <p:cNvSpPr/>
            <p:nvPr/>
          </p:nvSpPr>
          <p:spPr>
            <a:xfrm>
              <a:off x="6334050" y="36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75273 w 723900"/>
                <a:gd name="connsiteY5" fmla="*/ 673418 h 723900"/>
                <a:gd name="connsiteX6" fmla="*/ 300038 w 723900"/>
                <a:gd name="connsiteY6" fmla="*/ 658178 h 723900"/>
                <a:gd name="connsiteX7" fmla="*/ 227648 w 723900"/>
                <a:gd name="connsiteY7" fmla="*/ 546735 h 723900"/>
                <a:gd name="connsiteX8" fmla="*/ 99060 w 723900"/>
                <a:gd name="connsiteY8" fmla="*/ 512445 h 723900"/>
                <a:gd name="connsiteX9" fmla="*/ 91440 w 723900"/>
                <a:gd name="connsiteY9" fmla="*/ 541020 h 723900"/>
                <a:gd name="connsiteX10" fmla="*/ 38100 w 723900"/>
                <a:gd name="connsiteY10" fmla="*/ 375285 h 723900"/>
                <a:gd name="connsiteX11" fmla="*/ 60960 w 723900"/>
                <a:gd name="connsiteY11" fmla="*/ 394335 h 723900"/>
                <a:gd name="connsiteX12" fmla="*/ 144780 w 723900"/>
                <a:gd name="connsiteY12" fmla="*/ 291465 h 723900"/>
                <a:gd name="connsiteX13" fmla="*/ 138113 w 723900"/>
                <a:gd name="connsiteY13" fmla="*/ 159068 h 723900"/>
                <a:gd name="connsiteX14" fmla="*/ 109538 w 723900"/>
                <a:gd name="connsiteY14" fmla="*/ 160973 h 723900"/>
                <a:gd name="connsiteX15" fmla="*/ 250508 w 723900"/>
                <a:gd name="connsiteY15" fmla="*/ 59055 h 723900"/>
                <a:gd name="connsiteX16" fmla="*/ 238125 w 723900"/>
                <a:gd name="connsiteY16" fmla="*/ 85725 h 723900"/>
                <a:gd name="connsiteX17" fmla="*/ 361950 w 723900"/>
                <a:gd name="connsiteY17" fmla="*/ 133350 h 723900"/>
                <a:gd name="connsiteX18" fmla="*/ 485775 w 723900"/>
                <a:gd name="connsiteY18" fmla="*/ 85725 h 723900"/>
                <a:gd name="connsiteX19" fmla="*/ 475298 w 723900"/>
                <a:gd name="connsiteY19" fmla="*/ 58103 h 723900"/>
                <a:gd name="connsiteX20" fmla="*/ 616268 w 723900"/>
                <a:gd name="connsiteY20" fmla="*/ 160020 h 723900"/>
                <a:gd name="connsiteX21" fmla="*/ 587693 w 723900"/>
                <a:gd name="connsiteY21" fmla="*/ 158115 h 723900"/>
                <a:gd name="connsiteX22" fmla="*/ 581025 w 723900"/>
                <a:gd name="connsiteY22" fmla="*/ 290513 h 723900"/>
                <a:gd name="connsiteX23" fmla="*/ 664845 w 723900"/>
                <a:gd name="connsiteY23" fmla="*/ 393383 h 723900"/>
                <a:gd name="connsiteX24" fmla="*/ 687705 w 723900"/>
                <a:gd name="connsiteY24" fmla="*/ 374333 h 723900"/>
                <a:gd name="connsiteX25" fmla="*/ 634365 w 723900"/>
                <a:gd name="connsiteY25" fmla="*/ 540068 h 723900"/>
                <a:gd name="connsiteX26" fmla="*/ 626745 w 723900"/>
                <a:gd name="connsiteY26" fmla="*/ 511493 h 723900"/>
                <a:gd name="connsiteX27" fmla="*/ 498158 w 723900"/>
                <a:gd name="connsiteY27" fmla="*/ 545783 h 723900"/>
                <a:gd name="connsiteX28" fmla="*/ 425768 w 723900"/>
                <a:gd name="connsiteY28" fmla="*/ 657225 h 723900"/>
                <a:gd name="connsiteX29" fmla="*/ 450533 w 723900"/>
                <a:gd name="connsiteY29" fmla="*/ 672465 h 723900"/>
                <a:gd name="connsiteX30" fmla="*/ 363855 w 723900"/>
                <a:gd name="connsiteY30" fmla="*/ 684848 h 723900"/>
                <a:gd name="connsiteX31" fmla="*/ 275273 w 723900"/>
                <a:gd name="connsiteY31" fmla="*/ 67341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275273" y="673418"/>
                  </a:moveTo>
                  <a:lnTo>
                    <a:pt x="300038" y="658178"/>
                  </a:lnTo>
                  <a:lnTo>
                    <a:pt x="227648" y="546735"/>
                  </a:lnTo>
                  <a:lnTo>
                    <a:pt x="99060" y="512445"/>
                  </a:lnTo>
                  <a:lnTo>
                    <a:pt x="91440" y="541020"/>
                  </a:lnTo>
                  <a:cubicBezTo>
                    <a:pt x="60007" y="493395"/>
                    <a:pt x="40005" y="436245"/>
                    <a:pt x="38100" y="375285"/>
                  </a:cubicBezTo>
                  <a:lnTo>
                    <a:pt x="60960" y="394335"/>
                  </a:lnTo>
                  <a:lnTo>
                    <a:pt x="144780" y="291465"/>
                  </a:lnTo>
                  <a:lnTo>
                    <a:pt x="138113" y="159068"/>
                  </a:lnTo>
                  <a:lnTo>
                    <a:pt x="109538" y="160973"/>
                  </a:lnTo>
                  <a:cubicBezTo>
                    <a:pt x="145733" y="115253"/>
                    <a:pt x="194310" y="79057"/>
                    <a:pt x="250508" y="59055"/>
                  </a:cubicBezTo>
                  <a:lnTo>
                    <a:pt x="238125" y="85725"/>
                  </a:lnTo>
                  <a:lnTo>
                    <a:pt x="361950" y="133350"/>
                  </a:lnTo>
                  <a:lnTo>
                    <a:pt x="485775" y="85725"/>
                  </a:lnTo>
                  <a:lnTo>
                    <a:pt x="475298" y="58103"/>
                  </a:lnTo>
                  <a:cubicBezTo>
                    <a:pt x="531495" y="79057"/>
                    <a:pt x="579120" y="114300"/>
                    <a:pt x="616268" y="160020"/>
                  </a:cubicBezTo>
                  <a:lnTo>
                    <a:pt x="587693" y="158115"/>
                  </a:lnTo>
                  <a:lnTo>
                    <a:pt x="581025" y="290513"/>
                  </a:lnTo>
                  <a:lnTo>
                    <a:pt x="664845" y="393383"/>
                  </a:lnTo>
                  <a:lnTo>
                    <a:pt x="687705" y="374333"/>
                  </a:lnTo>
                  <a:cubicBezTo>
                    <a:pt x="684848" y="435293"/>
                    <a:pt x="665798" y="491490"/>
                    <a:pt x="634365" y="540068"/>
                  </a:cubicBezTo>
                  <a:lnTo>
                    <a:pt x="626745" y="511493"/>
                  </a:lnTo>
                  <a:lnTo>
                    <a:pt x="498158" y="545783"/>
                  </a:lnTo>
                  <a:lnTo>
                    <a:pt x="425768" y="657225"/>
                  </a:lnTo>
                  <a:lnTo>
                    <a:pt x="450533" y="672465"/>
                  </a:lnTo>
                  <a:cubicBezTo>
                    <a:pt x="422910" y="680085"/>
                    <a:pt x="393383" y="684848"/>
                    <a:pt x="363855" y="684848"/>
                  </a:cubicBezTo>
                  <a:cubicBezTo>
                    <a:pt x="334328" y="684848"/>
                    <a:pt x="302895" y="681990"/>
                    <a:pt x="275273" y="673418"/>
                  </a:cubicBezTo>
                  <a:close/>
                </a:path>
              </a:pathLst>
            </a:custGeom>
            <a:grpFill/>
            <a:ln w="9525" cap="flat">
              <a:noFill/>
              <a:prstDash val="solid"/>
              <a:miter/>
            </a:ln>
          </p:spPr>
          <p:txBody>
            <a:bodyPr rtlCol="0" anchor="ctr"/>
            <a:lstStyle/>
            <a:p>
              <a:endParaRPr lang="it-IT" sz="1013"/>
            </a:p>
          </p:txBody>
        </p:sp>
        <p:sp>
          <p:nvSpPr>
            <p:cNvPr id="1039" name="Figura a mano libera 1038">
              <a:extLst>
                <a:ext uri="{FF2B5EF4-FFF2-40B4-BE49-F238E27FC236}">
                  <a16:creationId xmlns:a16="http://schemas.microsoft.com/office/drawing/2014/main" id="{D0FD3A2D-C68E-954E-AA78-5B554987842C}"/>
                </a:ext>
              </a:extLst>
            </p:cNvPr>
            <p:cNvSpPr/>
            <p:nvPr/>
          </p:nvSpPr>
          <p:spPr>
            <a:xfrm>
              <a:off x="6572175" y="3914700"/>
              <a:ext cx="247650" cy="238125"/>
            </a:xfrm>
            <a:custGeom>
              <a:avLst/>
              <a:gdLst>
                <a:gd name="connsiteX0" fmla="*/ 247650 w 247650"/>
                <a:gd name="connsiteY0" fmla="*/ 95250 h 238125"/>
                <a:gd name="connsiteX1" fmla="*/ 123825 w 247650"/>
                <a:gd name="connsiteY1" fmla="*/ 0 h 238125"/>
                <a:gd name="connsiteX2" fmla="*/ 0 w 247650"/>
                <a:gd name="connsiteY2" fmla="*/ 95250 h 238125"/>
                <a:gd name="connsiteX3" fmla="*/ 47625 w 247650"/>
                <a:gd name="connsiteY3" fmla="*/ 238125 h 238125"/>
                <a:gd name="connsiteX4" fmla="*/ 123825 w 247650"/>
                <a:gd name="connsiteY4" fmla="*/ 238125 h 238125"/>
                <a:gd name="connsiteX5" fmla="*/ 200025 w 247650"/>
                <a:gd name="connsiteY5" fmla="*/ 23812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238125">
                  <a:moveTo>
                    <a:pt x="247650" y="95250"/>
                  </a:moveTo>
                  <a:lnTo>
                    <a:pt x="123825" y="0"/>
                  </a:lnTo>
                  <a:lnTo>
                    <a:pt x="0" y="95250"/>
                  </a:lnTo>
                  <a:lnTo>
                    <a:pt x="47625" y="238125"/>
                  </a:lnTo>
                  <a:lnTo>
                    <a:pt x="123825" y="238125"/>
                  </a:lnTo>
                  <a:lnTo>
                    <a:pt x="200025" y="238125"/>
                  </a:lnTo>
                  <a:close/>
                </a:path>
              </a:pathLst>
            </a:custGeom>
            <a:grpFill/>
            <a:ln w="9525" cap="flat">
              <a:noFill/>
              <a:prstDash val="solid"/>
              <a:miter/>
            </a:ln>
          </p:spPr>
          <p:txBody>
            <a:bodyPr rtlCol="0" anchor="ctr"/>
            <a:lstStyle/>
            <a:p>
              <a:endParaRPr lang="it-IT" sz="1013"/>
            </a:p>
          </p:txBody>
        </p:sp>
      </p:grpSp>
      <p:grpSp>
        <p:nvGrpSpPr>
          <p:cNvPr id="1040" name="Elemento grafico 757" descr="Palla da rugby">
            <a:extLst>
              <a:ext uri="{FF2B5EF4-FFF2-40B4-BE49-F238E27FC236}">
                <a16:creationId xmlns:a16="http://schemas.microsoft.com/office/drawing/2014/main" id="{AD362CA2-DD43-C64E-9D58-06E50AB7948C}"/>
              </a:ext>
            </a:extLst>
          </p:cNvPr>
          <p:cNvGrpSpPr/>
          <p:nvPr/>
        </p:nvGrpSpPr>
        <p:grpSpPr>
          <a:xfrm>
            <a:off x="2379910" y="2993580"/>
            <a:ext cx="240369" cy="264406"/>
            <a:chOff x="6388800" y="3721800"/>
            <a:chExt cx="914400" cy="914400"/>
          </a:xfrm>
          <a:solidFill>
            <a:schemeClr val="accent3"/>
          </a:solidFill>
        </p:grpSpPr>
        <p:sp>
          <p:nvSpPr>
            <p:cNvPr id="1041" name="Figura a mano libera 1040">
              <a:extLst>
                <a:ext uri="{FF2B5EF4-FFF2-40B4-BE49-F238E27FC236}">
                  <a16:creationId xmlns:a16="http://schemas.microsoft.com/office/drawing/2014/main" id="{AECE3530-3944-D448-A3F0-235D8827C647}"/>
                </a:ext>
              </a:extLst>
            </p:cNvPr>
            <p:cNvSpPr/>
            <p:nvPr/>
          </p:nvSpPr>
          <p:spPr>
            <a:xfrm>
              <a:off x="7122225" y="4198050"/>
              <a:ext cx="95250" cy="133350"/>
            </a:xfrm>
            <a:custGeom>
              <a:avLst/>
              <a:gdLst>
                <a:gd name="connsiteX0" fmla="*/ 103823 w 95250"/>
                <a:gd name="connsiteY0" fmla="*/ 0 h 133350"/>
                <a:gd name="connsiteX1" fmla="*/ 0 w 95250"/>
                <a:gd name="connsiteY1" fmla="*/ 0 h 133350"/>
                <a:gd name="connsiteX2" fmla="*/ 0 w 95250"/>
                <a:gd name="connsiteY2" fmla="*/ 138113 h 133350"/>
                <a:gd name="connsiteX3" fmla="*/ 103823 w 95250"/>
                <a:gd name="connsiteY3" fmla="*/ 0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0"/>
                  </a:moveTo>
                  <a:lnTo>
                    <a:pt x="0" y="0"/>
                  </a:lnTo>
                  <a:lnTo>
                    <a:pt x="0" y="138113"/>
                  </a:lnTo>
                  <a:cubicBezTo>
                    <a:pt x="58102" y="101918"/>
                    <a:pt x="96202" y="53340"/>
                    <a:pt x="103823" y="0"/>
                  </a:cubicBezTo>
                  <a:close/>
                </a:path>
              </a:pathLst>
            </a:custGeom>
            <a:grpFill/>
            <a:ln w="9525" cap="flat">
              <a:noFill/>
              <a:prstDash val="solid"/>
              <a:miter/>
            </a:ln>
          </p:spPr>
          <p:txBody>
            <a:bodyPr rtlCol="0" anchor="ctr"/>
            <a:lstStyle/>
            <a:p>
              <a:endParaRPr lang="it-IT" sz="1013"/>
            </a:p>
          </p:txBody>
        </p:sp>
        <p:sp>
          <p:nvSpPr>
            <p:cNvPr id="1042" name="Figura a mano libera 1041">
              <a:extLst>
                <a:ext uri="{FF2B5EF4-FFF2-40B4-BE49-F238E27FC236}">
                  <a16:creationId xmlns:a16="http://schemas.microsoft.com/office/drawing/2014/main" id="{9CB2F6B2-DB8B-F842-BEDF-8FAF4BA7F86F}"/>
                </a:ext>
              </a:extLst>
            </p:cNvPr>
            <p:cNvSpPr/>
            <p:nvPr/>
          </p:nvSpPr>
          <p:spPr>
            <a:xfrm>
              <a:off x="7122225" y="4021838"/>
              <a:ext cx="95250" cy="133350"/>
            </a:xfrm>
            <a:custGeom>
              <a:avLst/>
              <a:gdLst>
                <a:gd name="connsiteX0" fmla="*/ 103823 w 95250"/>
                <a:gd name="connsiteY0" fmla="*/ 138113 h 133350"/>
                <a:gd name="connsiteX1" fmla="*/ 0 w 95250"/>
                <a:gd name="connsiteY1" fmla="*/ 0 h 133350"/>
                <a:gd name="connsiteX2" fmla="*/ 0 w 95250"/>
                <a:gd name="connsiteY2" fmla="*/ 138113 h 133350"/>
                <a:gd name="connsiteX3" fmla="*/ 103823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138113"/>
                  </a:moveTo>
                  <a:cubicBezTo>
                    <a:pt x="96202" y="84773"/>
                    <a:pt x="58102" y="36195"/>
                    <a:pt x="0" y="0"/>
                  </a:cubicBezTo>
                  <a:lnTo>
                    <a:pt x="0" y="138113"/>
                  </a:lnTo>
                  <a:lnTo>
                    <a:pt x="103823" y="138113"/>
                  </a:lnTo>
                  <a:close/>
                </a:path>
              </a:pathLst>
            </a:custGeom>
            <a:grpFill/>
            <a:ln w="9525" cap="flat">
              <a:noFill/>
              <a:prstDash val="solid"/>
              <a:miter/>
            </a:ln>
          </p:spPr>
          <p:txBody>
            <a:bodyPr rtlCol="0" anchor="ctr"/>
            <a:lstStyle/>
            <a:p>
              <a:endParaRPr lang="it-IT" sz="1013"/>
            </a:p>
          </p:txBody>
        </p:sp>
        <p:sp>
          <p:nvSpPr>
            <p:cNvPr id="1043" name="Figura a mano libera 1042">
              <a:extLst>
                <a:ext uri="{FF2B5EF4-FFF2-40B4-BE49-F238E27FC236}">
                  <a16:creationId xmlns:a16="http://schemas.microsoft.com/office/drawing/2014/main" id="{F2439E3A-8FB2-2C47-9D71-253EA7107C5B}"/>
                </a:ext>
              </a:extLst>
            </p:cNvPr>
            <p:cNvSpPr/>
            <p:nvPr/>
          </p:nvSpPr>
          <p:spPr>
            <a:xfrm>
              <a:off x="6626925" y="4198050"/>
              <a:ext cx="438150" cy="209550"/>
            </a:xfrm>
            <a:custGeom>
              <a:avLst/>
              <a:gdLst>
                <a:gd name="connsiteX0" fmla="*/ 314325 w 438150"/>
                <a:gd name="connsiteY0" fmla="*/ 0 h 209550"/>
                <a:gd name="connsiteX1" fmla="*/ 314325 w 438150"/>
                <a:gd name="connsiteY1" fmla="*/ 28575 h 209550"/>
                <a:gd name="connsiteX2" fmla="*/ 295275 w 438150"/>
                <a:gd name="connsiteY2" fmla="*/ 47625 h 209550"/>
                <a:gd name="connsiteX3" fmla="*/ 276225 w 438150"/>
                <a:gd name="connsiteY3" fmla="*/ 28575 h 209550"/>
                <a:gd name="connsiteX4" fmla="*/ 276225 w 438150"/>
                <a:gd name="connsiteY4" fmla="*/ 0 h 209550"/>
                <a:gd name="connsiteX5" fmla="*/ 161925 w 438150"/>
                <a:gd name="connsiteY5" fmla="*/ 0 h 209550"/>
                <a:gd name="connsiteX6" fmla="*/ 161925 w 438150"/>
                <a:gd name="connsiteY6" fmla="*/ 28575 h 209550"/>
                <a:gd name="connsiteX7" fmla="*/ 142875 w 438150"/>
                <a:gd name="connsiteY7" fmla="*/ 47625 h 209550"/>
                <a:gd name="connsiteX8" fmla="*/ 123825 w 438150"/>
                <a:gd name="connsiteY8" fmla="*/ 28575 h 209550"/>
                <a:gd name="connsiteX9" fmla="*/ 123825 w 438150"/>
                <a:gd name="connsiteY9" fmla="*/ 0 h 209550"/>
                <a:gd name="connsiteX10" fmla="*/ 0 w 438150"/>
                <a:gd name="connsiteY10" fmla="*/ 0 h 209550"/>
                <a:gd name="connsiteX11" fmla="*/ 0 w 438150"/>
                <a:gd name="connsiteY11" fmla="*/ 167640 h 209550"/>
                <a:gd name="connsiteX12" fmla="*/ 219075 w 438150"/>
                <a:gd name="connsiteY12" fmla="*/ 209550 h 209550"/>
                <a:gd name="connsiteX13" fmla="*/ 438150 w 438150"/>
                <a:gd name="connsiteY13" fmla="*/ 167640 h 209550"/>
                <a:gd name="connsiteX14" fmla="*/ 438150 w 438150"/>
                <a:gd name="connsiteY14" fmla="*/ 0 h 209550"/>
                <a:gd name="connsiteX15" fmla="*/ 314325 w 438150"/>
                <a:gd name="connsiteY15"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8150" h="209550">
                  <a:moveTo>
                    <a:pt x="314325" y="0"/>
                  </a:moveTo>
                  <a:lnTo>
                    <a:pt x="314325" y="28575"/>
                  </a:lnTo>
                  <a:cubicBezTo>
                    <a:pt x="314325" y="39052"/>
                    <a:pt x="305753" y="47625"/>
                    <a:pt x="295275" y="47625"/>
                  </a:cubicBezTo>
                  <a:cubicBezTo>
                    <a:pt x="284798" y="47625"/>
                    <a:pt x="276225" y="39052"/>
                    <a:pt x="276225" y="28575"/>
                  </a:cubicBezTo>
                  <a:lnTo>
                    <a:pt x="276225" y="0"/>
                  </a:lnTo>
                  <a:lnTo>
                    <a:pt x="161925" y="0"/>
                  </a:lnTo>
                  <a:lnTo>
                    <a:pt x="161925" y="28575"/>
                  </a:lnTo>
                  <a:cubicBezTo>
                    <a:pt x="161925" y="39052"/>
                    <a:pt x="153352" y="47625"/>
                    <a:pt x="142875" y="47625"/>
                  </a:cubicBezTo>
                  <a:cubicBezTo>
                    <a:pt x="132398" y="47625"/>
                    <a:pt x="123825" y="39052"/>
                    <a:pt x="123825" y="28575"/>
                  </a:cubicBezTo>
                  <a:lnTo>
                    <a:pt x="123825" y="0"/>
                  </a:lnTo>
                  <a:lnTo>
                    <a:pt x="0" y="0"/>
                  </a:lnTo>
                  <a:lnTo>
                    <a:pt x="0" y="167640"/>
                  </a:lnTo>
                  <a:cubicBezTo>
                    <a:pt x="61913" y="193358"/>
                    <a:pt x="137160" y="209550"/>
                    <a:pt x="219075" y="209550"/>
                  </a:cubicBezTo>
                  <a:cubicBezTo>
                    <a:pt x="300990" y="209550"/>
                    <a:pt x="376238" y="194310"/>
                    <a:pt x="438150" y="167640"/>
                  </a:cubicBezTo>
                  <a:lnTo>
                    <a:pt x="438150" y="0"/>
                  </a:lnTo>
                  <a:lnTo>
                    <a:pt x="314325" y="0"/>
                  </a:lnTo>
                  <a:close/>
                </a:path>
              </a:pathLst>
            </a:custGeom>
            <a:grpFill/>
            <a:ln w="9525" cap="flat">
              <a:noFill/>
              <a:prstDash val="solid"/>
              <a:miter/>
            </a:ln>
          </p:spPr>
          <p:txBody>
            <a:bodyPr rtlCol="0" anchor="ctr"/>
            <a:lstStyle/>
            <a:p>
              <a:endParaRPr lang="it-IT" sz="1013"/>
            </a:p>
          </p:txBody>
        </p:sp>
        <p:sp>
          <p:nvSpPr>
            <p:cNvPr id="1044" name="Figura a mano libera 1043">
              <a:extLst>
                <a:ext uri="{FF2B5EF4-FFF2-40B4-BE49-F238E27FC236}">
                  <a16:creationId xmlns:a16="http://schemas.microsoft.com/office/drawing/2014/main" id="{DA04F21E-7507-4240-9E0F-200CAAB6C093}"/>
                </a:ext>
              </a:extLst>
            </p:cNvPr>
            <p:cNvSpPr/>
            <p:nvPr/>
          </p:nvSpPr>
          <p:spPr>
            <a:xfrm>
              <a:off x="6465953" y="4021838"/>
              <a:ext cx="95250" cy="133350"/>
            </a:xfrm>
            <a:custGeom>
              <a:avLst/>
              <a:gdLst>
                <a:gd name="connsiteX0" fmla="*/ 0 w 95250"/>
                <a:gd name="connsiteY0" fmla="*/ 138113 h 133350"/>
                <a:gd name="connsiteX1" fmla="*/ 103823 w 95250"/>
                <a:gd name="connsiteY1" fmla="*/ 138113 h 133350"/>
                <a:gd name="connsiteX2" fmla="*/ 103823 w 95250"/>
                <a:gd name="connsiteY2" fmla="*/ 0 h 133350"/>
                <a:gd name="connsiteX3" fmla="*/ 0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0" y="138113"/>
                  </a:moveTo>
                  <a:lnTo>
                    <a:pt x="103823" y="138113"/>
                  </a:lnTo>
                  <a:lnTo>
                    <a:pt x="103823" y="0"/>
                  </a:lnTo>
                  <a:cubicBezTo>
                    <a:pt x="45720" y="36195"/>
                    <a:pt x="7620" y="84773"/>
                    <a:pt x="0" y="138113"/>
                  </a:cubicBezTo>
                  <a:close/>
                </a:path>
              </a:pathLst>
            </a:custGeom>
            <a:grpFill/>
            <a:ln w="9525" cap="flat">
              <a:noFill/>
              <a:prstDash val="solid"/>
              <a:miter/>
            </a:ln>
          </p:spPr>
          <p:txBody>
            <a:bodyPr rtlCol="0" anchor="ctr"/>
            <a:lstStyle/>
            <a:p>
              <a:endParaRPr lang="it-IT" sz="1013"/>
            </a:p>
          </p:txBody>
        </p:sp>
        <p:sp>
          <p:nvSpPr>
            <p:cNvPr id="1045" name="Figura a mano libera 1044">
              <a:extLst>
                <a:ext uri="{FF2B5EF4-FFF2-40B4-BE49-F238E27FC236}">
                  <a16:creationId xmlns:a16="http://schemas.microsoft.com/office/drawing/2014/main" id="{FC789ABA-5068-964E-94BC-54BF9E8AF43E}"/>
                </a:ext>
              </a:extLst>
            </p:cNvPr>
            <p:cNvSpPr/>
            <p:nvPr/>
          </p:nvSpPr>
          <p:spPr>
            <a:xfrm>
              <a:off x="6626925" y="3950400"/>
              <a:ext cx="438150" cy="209550"/>
            </a:xfrm>
            <a:custGeom>
              <a:avLst/>
              <a:gdLst>
                <a:gd name="connsiteX0" fmla="*/ 123825 w 438150"/>
                <a:gd name="connsiteY0" fmla="*/ 209550 h 209550"/>
                <a:gd name="connsiteX1" fmla="*/ 123825 w 438150"/>
                <a:gd name="connsiteY1" fmla="*/ 180975 h 209550"/>
                <a:gd name="connsiteX2" fmla="*/ 142875 w 438150"/>
                <a:gd name="connsiteY2" fmla="*/ 161925 h 209550"/>
                <a:gd name="connsiteX3" fmla="*/ 161925 w 438150"/>
                <a:gd name="connsiteY3" fmla="*/ 180975 h 209550"/>
                <a:gd name="connsiteX4" fmla="*/ 161925 w 438150"/>
                <a:gd name="connsiteY4" fmla="*/ 209550 h 209550"/>
                <a:gd name="connsiteX5" fmla="*/ 276225 w 438150"/>
                <a:gd name="connsiteY5" fmla="*/ 209550 h 209550"/>
                <a:gd name="connsiteX6" fmla="*/ 276225 w 438150"/>
                <a:gd name="connsiteY6" fmla="*/ 180975 h 209550"/>
                <a:gd name="connsiteX7" fmla="*/ 295275 w 438150"/>
                <a:gd name="connsiteY7" fmla="*/ 161925 h 209550"/>
                <a:gd name="connsiteX8" fmla="*/ 314325 w 438150"/>
                <a:gd name="connsiteY8" fmla="*/ 180975 h 209550"/>
                <a:gd name="connsiteX9" fmla="*/ 314325 w 438150"/>
                <a:gd name="connsiteY9" fmla="*/ 209550 h 209550"/>
                <a:gd name="connsiteX10" fmla="*/ 438150 w 438150"/>
                <a:gd name="connsiteY10" fmla="*/ 209550 h 209550"/>
                <a:gd name="connsiteX11" fmla="*/ 438150 w 438150"/>
                <a:gd name="connsiteY11" fmla="*/ 41910 h 209550"/>
                <a:gd name="connsiteX12" fmla="*/ 219075 w 438150"/>
                <a:gd name="connsiteY12" fmla="*/ 0 h 209550"/>
                <a:gd name="connsiteX13" fmla="*/ 0 w 438150"/>
                <a:gd name="connsiteY13" fmla="*/ 41910 h 209550"/>
                <a:gd name="connsiteX14" fmla="*/ 0 w 438150"/>
                <a:gd name="connsiteY14" fmla="*/ 209550 h 209550"/>
                <a:gd name="connsiteX15" fmla="*/ 123825 w 438150"/>
                <a:gd name="connsiteY15"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8150" h="209550">
                  <a:moveTo>
                    <a:pt x="123825" y="209550"/>
                  </a:moveTo>
                  <a:lnTo>
                    <a:pt x="123825" y="180975"/>
                  </a:lnTo>
                  <a:cubicBezTo>
                    <a:pt x="123825" y="170498"/>
                    <a:pt x="132398" y="161925"/>
                    <a:pt x="142875" y="161925"/>
                  </a:cubicBezTo>
                  <a:cubicBezTo>
                    <a:pt x="153352" y="161925"/>
                    <a:pt x="161925" y="170498"/>
                    <a:pt x="161925" y="180975"/>
                  </a:cubicBezTo>
                  <a:lnTo>
                    <a:pt x="161925" y="209550"/>
                  </a:lnTo>
                  <a:lnTo>
                    <a:pt x="276225" y="209550"/>
                  </a:lnTo>
                  <a:lnTo>
                    <a:pt x="276225" y="180975"/>
                  </a:lnTo>
                  <a:cubicBezTo>
                    <a:pt x="276225" y="170498"/>
                    <a:pt x="284798" y="161925"/>
                    <a:pt x="295275" y="161925"/>
                  </a:cubicBezTo>
                  <a:cubicBezTo>
                    <a:pt x="305753" y="161925"/>
                    <a:pt x="314325" y="170498"/>
                    <a:pt x="314325" y="180975"/>
                  </a:cubicBezTo>
                  <a:lnTo>
                    <a:pt x="314325" y="209550"/>
                  </a:lnTo>
                  <a:lnTo>
                    <a:pt x="438150" y="209550"/>
                  </a:lnTo>
                  <a:lnTo>
                    <a:pt x="438150" y="41910"/>
                  </a:lnTo>
                  <a:cubicBezTo>
                    <a:pt x="376238" y="15240"/>
                    <a:pt x="300990" y="0"/>
                    <a:pt x="219075" y="0"/>
                  </a:cubicBezTo>
                  <a:cubicBezTo>
                    <a:pt x="137160" y="0"/>
                    <a:pt x="61913" y="15240"/>
                    <a:pt x="0" y="41910"/>
                  </a:cubicBezTo>
                  <a:lnTo>
                    <a:pt x="0" y="209550"/>
                  </a:lnTo>
                  <a:lnTo>
                    <a:pt x="123825" y="209550"/>
                  </a:lnTo>
                  <a:close/>
                </a:path>
              </a:pathLst>
            </a:custGeom>
            <a:grpFill/>
            <a:ln w="9525" cap="flat">
              <a:noFill/>
              <a:prstDash val="solid"/>
              <a:miter/>
            </a:ln>
          </p:spPr>
          <p:txBody>
            <a:bodyPr rtlCol="0" anchor="ctr"/>
            <a:lstStyle/>
            <a:p>
              <a:endParaRPr lang="it-IT" sz="1013"/>
            </a:p>
          </p:txBody>
        </p:sp>
        <p:sp>
          <p:nvSpPr>
            <p:cNvPr id="1046" name="Figura a mano libera 1045">
              <a:extLst>
                <a:ext uri="{FF2B5EF4-FFF2-40B4-BE49-F238E27FC236}">
                  <a16:creationId xmlns:a16="http://schemas.microsoft.com/office/drawing/2014/main" id="{E4EC14B8-F95F-A341-9423-7B75E59D57D1}"/>
                </a:ext>
              </a:extLst>
            </p:cNvPr>
            <p:cNvSpPr/>
            <p:nvPr/>
          </p:nvSpPr>
          <p:spPr>
            <a:xfrm>
              <a:off x="6465953" y="4198050"/>
              <a:ext cx="95250" cy="133350"/>
            </a:xfrm>
            <a:custGeom>
              <a:avLst/>
              <a:gdLst>
                <a:gd name="connsiteX0" fmla="*/ 103823 w 95250"/>
                <a:gd name="connsiteY0" fmla="*/ 138113 h 133350"/>
                <a:gd name="connsiteX1" fmla="*/ 103823 w 95250"/>
                <a:gd name="connsiteY1" fmla="*/ 0 h 133350"/>
                <a:gd name="connsiteX2" fmla="*/ 0 w 95250"/>
                <a:gd name="connsiteY2" fmla="*/ 0 h 133350"/>
                <a:gd name="connsiteX3" fmla="*/ 103823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138113"/>
                  </a:moveTo>
                  <a:lnTo>
                    <a:pt x="103823" y="0"/>
                  </a:lnTo>
                  <a:lnTo>
                    <a:pt x="0" y="0"/>
                  </a:lnTo>
                  <a:cubicBezTo>
                    <a:pt x="7620" y="53340"/>
                    <a:pt x="45720" y="101918"/>
                    <a:pt x="103823" y="138113"/>
                  </a:cubicBezTo>
                  <a:close/>
                </a:path>
              </a:pathLst>
            </a:custGeom>
            <a:grpFill/>
            <a:ln w="9525" cap="flat">
              <a:noFill/>
              <a:prstDash val="solid"/>
              <a:miter/>
            </a:ln>
          </p:spPr>
          <p:txBody>
            <a:bodyPr rtlCol="0" anchor="ctr"/>
            <a:lstStyle/>
            <a:p>
              <a:endParaRPr lang="it-IT" sz="1013"/>
            </a:p>
          </p:txBody>
        </p:sp>
      </p:grpSp>
      <p:grpSp>
        <p:nvGrpSpPr>
          <p:cNvPr id="1047" name="Elemento grafico 766" descr="Pallacanestro">
            <a:extLst>
              <a:ext uri="{FF2B5EF4-FFF2-40B4-BE49-F238E27FC236}">
                <a16:creationId xmlns:a16="http://schemas.microsoft.com/office/drawing/2014/main" id="{FD4BE83B-0DD6-7D4E-A206-CDA52571616E}"/>
              </a:ext>
            </a:extLst>
          </p:cNvPr>
          <p:cNvGrpSpPr/>
          <p:nvPr/>
        </p:nvGrpSpPr>
        <p:grpSpPr>
          <a:xfrm>
            <a:off x="2825365" y="2993580"/>
            <a:ext cx="240369" cy="264406"/>
            <a:chOff x="6538800" y="3871800"/>
            <a:chExt cx="914400" cy="914400"/>
          </a:xfrm>
          <a:solidFill>
            <a:schemeClr val="accent3"/>
          </a:solidFill>
        </p:grpSpPr>
        <p:sp>
          <p:nvSpPr>
            <p:cNvPr id="1048" name="Figura a mano libera 1047">
              <a:extLst>
                <a:ext uri="{FF2B5EF4-FFF2-40B4-BE49-F238E27FC236}">
                  <a16:creationId xmlns:a16="http://schemas.microsoft.com/office/drawing/2014/main" id="{799DC870-FC21-5949-A285-D0AA4EA6BA3B}"/>
                </a:ext>
              </a:extLst>
            </p:cNvPr>
            <p:cNvSpPr/>
            <p:nvPr/>
          </p:nvSpPr>
          <p:spPr>
            <a:xfrm>
              <a:off x="6753113" y="3967050"/>
              <a:ext cx="219075" cy="228600"/>
            </a:xfrm>
            <a:custGeom>
              <a:avLst/>
              <a:gdLst>
                <a:gd name="connsiteX0" fmla="*/ 140970 w 219075"/>
                <a:gd name="connsiteY0" fmla="*/ 233363 h 228600"/>
                <a:gd name="connsiteX1" fmla="*/ 221933 w 219075"/>
                <a:gd name="connsiteY1" fmla="*/ 0 h 228600"/>
                <a:gd name="connsiteX2" fmla="*/ 0 w 219075"/>
                <a:gd name="connsiteY2" fmla="*/ 92393 h 228600"/>
                <a:gd name="connsiteX3" fmla="*/ 140970 w 219075"/>
                <a:gd name="connsiteY3" fmla="*/ 233363 h 228600"/>
              </a:gdLst>
              <a:ahLst/>
              <a:cxnLst>
                <a:cxn ang="0">
                  <a:pos x="connsiteX0" y="connsiteY0"/>
                </a:cxn>
                <a:cxn ang="0">
                  <a:pos x="connsiteX1" y="connsiteY1"/>
                </a:cxn>
                <a:cxn ang="0">
                  <a:pos x="connsiteX2" y="connsiteY2"/>
                </a:cxn>
                <a:cxn ang="0">
                  <a:pos x="connsiteX3" y="connsiteY3"/>
                </a:cxn>
              </a:cxnLst>
              <a:rect l="l" t="t" r="r" b="b"/>
              <a:pathLst>
                <a:path w="219075" h="228600">
                  <a:moveTo>
                    <a:pt x="140970" y="233363"/>
                  </a:moveTo>
                  <a:cubicBezTo>
                    <a:pt x="200025" y="167640"/>
                    <a:pt x="226695" y="82868"/>
                    <a:pt x="221933" y="0"/>
                  </a:cubicBezTo>
                  <a:cubicBezTo>
                    <a:pt x="141923" y="4763"/>
                    <a:pt x="63818" y="35243"/>
                    <a:pt x="0" y="92393"/>
                  </a:cubicBezTo>
                  <a:lnTo>
                    <a:pt x="140970" y="233363"/>
                  </a:lnTo>
                  <a:close/>
                </a:path>
              </a:pathLst>
            </a:custGeom>
            <a:grpFill/>
            <a:ln w="9525" cap="flat">
              <a:noFill/>
              <a:prstDash val="solid"/>
              <a:miter/>
            </a:ln>
          </p:spPr>
          <p:txBody>
            <a:bodyPr rtlCol="0" anchor="ctr"/>
            <a:lstStyle/>
            <a:p>
              <a:endParaRPr lang="it-IT" sz="1013"/>
            </a:p>
          </p:txBody>
        </p:sp>
        <p:sp>
          <p:nvSpPr>
            <p:cNvPr id="1049" name="Figura a mano libera 1048">
              <a:extLst>
                <a:ext uri="{FF2B5EF4-FFF2-40B4-BE49-F238E27FC236}">
                  <a16:creationId xmlns:a16="http://schemas.microsoft.com/office/drawing/2014/main" id="{FE866FBF-6C79-FE4C-B920-7C7946FAEA3D}"/>
                </a:ext>
              </a:extLst>
            </p:cNvPr>
            <p:cNvSpPr/>
            <p:nvPr/>
          </p:nvSpPr>
          <p:spPr>
            <a:xfrm>
              <a:off x="7117920" y="4342287"/>
              <a:ext cx="238125" cy="228600"/>
            </a:xfrm>
            <a:custGeom>
              <a:avLst/>
              <a:gdLst>
                <a:gd name="connsiteX0" fmla="*/ 0 w 238125"/>
                <a:gd name="connsiteY0" fmla="*/ 81010 h 228600"/>
                <a:gd name="connsiteX1" fmla="*/ 147638 w 238125"/>
                <a:gd name="connsiteY1" fmla="*/ 228648 h 228600"/>
                <a:gd name="connsiteX2" fmla="*/ 240030 w 238125"/>
                <a:gd name="connsiteY2" fmla="*/ 1000 h 228600"/>
                <a:gd name="connsiteX3" fmla="*/ 0 w 238125"/>
                <a:gd name="connsiteY3" fmla="*/ 81010 h 228600"/>
              </a:gdLst>
              <a:ahLst/>
              <a:cxnLst>
                <a:cxn ang="0">
                  <a:pos x="connsiteX0" y="connsiteY0"/>
                </a:cxn>
                <a:cxn ang="0">
                  <a:pos x="connsiteX1" y="connsiteY1"/>
                </a:cxn>
                <a:cxn ang="0">
                  <a:pos x="connsiteX2" y="connsiteY2"/>
                </a:cxn>
                <a:cxn ang="0">
                  <a:pos x="connsiteX3" y="connsiteY3"/>
                </a:cxn>
              </a:cxnLst>
              <a:rect l="l" t="t" r="r" b="b"/>
              <a:pathLst>
                <a:path w="238125" h="228600">
                  <a:moveTo>
                    <a:pt x="0" y="81010"/>
                  </a:moveTo>
                  <a:lnTo>
                    <a:pt x="147638" y="228648"/>
                  </a:lnTo>
                  <a:cubicBezTo>
                    <a:pt x="206693" y="163878"/>
                    <a:pt x="237172" y="82915"/>
                    <a:pt x="240030" y="1000"/>
                  </a:cubicBezTo>
                  <a:cubicBezTo>
                    <a:pt x="154305" y="-5667"/>
                    <a:pt x="67628" y="21003"/>
                    <a:pt x="0" y="81010"/>
                  </a:cubicBezTo>
                  <a:close/>
                </a:path>
              </a:pathLst>
            </a:custGeom>
            <a:grpFill/>
            <a:ln w="9525" cap="flat">
              <a:noFill/>
              <a:prstDash val="solid"/>
              <a:miter/>
            </a:ln>
          </p:spPr>
          <p:txBody>
            <a:bodyPr rtlCol="0" anchor="ctr"/>
            <a:lstStyle/>
            <a:p>
              <a:endParaRPr lang="it-IT" sz="1013"/>
            </a:p>
          </p:txBody>
        </p:sp>
        <p:sp>
          <p:nvSpPr>
            <p:cNvPr id="1050" name="Figura a mano libera 1049">
              <a:extLst>
                <a:ext uri="{FF2B5EF4-FFF2-40B4-BE49-F238E27FC236}">
                  <a16:creationId xmlns:a16="http://schemas.microsoft.com/office/drawing/2014/main" id="{1346443A-F793-C14D-9408-3C3BE968C0C1}"/>
                </a:ext>
              </a:extLst>
            </p:cNvPr>
            <p:cNvSpPr/>
            <p:nvPr/>
          </p:nvSpPr>
          <p:spPr>
            <a:xfrm>
              <a:off x="6921705" y="3968003"/>
              <a:ext cx="314325" cy="333375"/>
            </a:xfrm>
            <a:custGeom>
              <a:avLst/>
              <a:gdLst>
                <a:gd name="connsiteX0" fmla="*/ 74295 w 314325"/>
                <a:gd name="connsiteY0" fmla="*/ 334328 h 333375"/>
                <a:gd name="connsiteX1" fmla="*/ 316230 w 314325"/>
                <a:gd name="connsiteY1" fmla="*/ 92392 h 333375"/>
                <a:gd name="connsiteX2" fmla="*/ 92393 w 314325"/>
                <a:gd name="connsiteY2" fmla="*/ 0 h 333375"/>
                <a:gd name="connsiteX3" fmla="*/ 0 w 314325"/>
                <a:gd name="connsiteY3" fmla="*/ 260033 h 333375"/>
                <a:gd name="connsiteX4" fmla="*/ 74295 w 314325"/>
                <a:gd name="connsiteY4" fmla="*/ 334328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33375">
                  <a:moveTo>
                    <a:pt x="74295" y="334328"/>
                  </a:moveTo>
                  <a:lnTo>
                    <a:pt x="316230" y="92392"/>
                  </a:lnTo>
                  <a:cubicBezTo>
                    <a:pt x="252412" y="34290"/>
                    <a:pt x="172402" y="3810"/>
                    <a:pt x="92393" y="0"/>
                  </a:cubicBezTo>
                  <a:cubicBezTo>
                    <a:pt x="97155" y="92392"/>
                    <a:pt x="66675" y="186690"/>
                    <a:pt x="0" y="260033"/>
                  </a:cubicBezTo>
                  <a:lnTo>
                    <a:pt x="74295" y="334328"/>
                  </a:lnTo>
                  <a:close/>
                </a:path>
              </a:pathLst>
            </a:custGeom>
            <a:grpFill/>
            <a:ln w="9525" cap="flat">
              <a:noFill/>
              <a:prstDash val="solid"/>
              <a:miter/>
            </a:ln>
          </p:spPr>
          <p:txBody>
            <a:bodyPr rtlCol="0" anchor="ctr"/>
            <a:lstStyle/>
            <a:p>
              <a:endParaRPr lang="it-IT" sz="1013"/>
            </a:p>
          </p:txBody>
        </p:sp>
        <p:sp>
          <p:nvSpPr>
            <p:cNvPr id="1069" name="Figura a mano libera 1068">
              <a:extLst>
                <a:ext uri="{FF2B5EF4-FFF2-40B4-BE49-F238E27FC236}">
                  <a16:creationId xmlns:a16="http://schemas.microsoft.com/office/drawing/2014/main" id="{62D7F4AE-D827-F44D-A001-1587EE157D7F}"/>
                </a:ext>
              </a:extLst>
            </p:cNvPr>
            <p:cNvSpPr/>
            <p:nvPr/>
          </p:nvSpPr>
          <p:spPr>
            <a:xfrm>
              <a:off x="7022670" y="4086113"/>
              <a:ext cx="333375" cy="304800"/>
            </a:xfrm>
            <a:custGeom>
              <a:avLst/>
              <a:gdLst>
                <a:gd name="connsiteX0" fmla="*/ 0 w 333375"/>
                <a:gd name="connsiteY0" fmla="*/ 242888 h 304800"/>
                <a:gd name="connsiteX1" fmla="*/ 67628 w 333375"/>
                <a:gd name="connsiteY1" fmla="*/ 310515 h 304800"/>
                <a:gd name="connsiteX2" fmla="*/ 334328 w 333375"/>
                <a:gd name="connsiteY2" fmla="*/ 218123 h 304800"/>
                <a:gd name="connsiteX3" fmla="*/ 241935 w 333375"/>
                <a:gd name="connsiteY3" fmla="*/ 0 h 304800"/>
                <a:gd name="connsiteX4" fmla="*/ 0 w 333375"/>
                <a:gd name="connsiteY4" fmla="*/ 242888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04800">
                  <a:moveTo>
                    <a:pt x="0" y="242888"/>
                  </a:moveTo>
                  <a:lnTo>
                    <a:pt x="67628" y="310515"/>
                  </a:lnTo>
                  <a:cubicBezTo>
                    <a:pt x="142875" y="242888"/>
                    <a:pt x="239078" y="212408"/>
                    <a:pt x="334328" y="218123"/>
                  </a:cubicBezTo>
                  <a:cubicBezTo>
                    <a:pt x="328613" y="140018"/>
                    <a:pt x="298133" y="62865"/>
                    <a:pt x="241935" y="0"/>
                  </a:cubicBezTo>
                  <a:lnTo>
                    <a:pt x="0" y="242888"/>
                  </a:lnTo>
                  <a:close/>
                </a:path>
              </a:pathLst>
            </a:custGeom>
            <a:grpFill/>
            <a:ln w="9525" cap="flat">
              <a:noFill/>
              <a:prstDash val="solid"/>
              <a:miter/>
            </a:ln>
          </p:spPr>
          <p:txBody>
            <a:bodyPr rtlCol="0" anchor="ctr"/>
            <a:lstStyle/>
            <a:p>
              <a:endParaRPr lang="it-IT" sz="1013"/>
            </a:p>
          </p:txBody>
        </p:sp>
        <p:sp>
          <p:nvSpPr>
            <p:cNvPr id="1070" name="Figura a mano libera 1069">
              <a:extLst>
                <a:ext uri="{FF2B5EF4-FFF2-40B4-BE49-F238E27FC236}">
                  <a16:creationId xmlns:a16="http://schemas.microsoft.com/office/drawing/2014/main" id="{237C0AC7-7743-9B45-B29C-9178C188315E}"/>
                </a:ext>
              </a:extLst>
            </p:cNvPr>
            <p:cNvSpPr/>
            <p:nvPr/>
          </p:nvSpPr>
          <p:spPr>
            <a:xfrm>
              <a:off x="7009287" y="4450920"/>
              <a:ext cx="228600" cy="238125"/>
            </a:xfrm>
            <a:custGeom>
              <a:avLst/>
              <a:gdLst>
                <a:gd name="connsiteX0" fmla="*/ 81010 w 228600"/>
                <a:gd name="connsiteY0" fmla="*/ 0 h 238125"/>
                <a:gd name="connsiteX1" fmla="*/ 1000 w 228600"/>
                <a:gd name="connsiteY1" fmla="*/ 240030 h 238125"/>
                <a:gd name="connsiteX2" fmla="*/ 228648 w 228600"/>
                <a:gd name="connsiteY2" fmla="*/ 147638 h 238125"/>
                <a:gd name="connsiteX3" fmla="*/ 81010 w 228600"/>
                <a:gd name="connsiteY3" fmla="*/ 0 h 238125"/>
              </a:gdLst>
              <a:ahLst/>
              <a:cxnLst>
                <a:cxn ang="0">
                  <a:pos x="connsiteX0" y="connsiteY0"/>
                </a:cxn>
                <a:cxn ang="0">
                  <a:pos x="connsiteX1" y="connsiteY1"/>
                </a:cxn>
                <a:cxn ang="0">
                  <a:pos x="connsiteX2" y="connsiteY2"/>
                </a:cxn>
                <a:cxn ang="0">
                  <a:pos x="connsiteX3" y="connsiteY3"/>
                </a:cxn>
              </a:cxnLst>
              <a:rect l="l" t="t" r="r" b="b"/>
              <a:pathLst>
                <a:path w="228600" h="238125">
                  <a:moveTo>
                    <a:pt x="81010" y="0"/>
                  </a:moveTo>
                  <a:cubicBezTo>
                    <a:pt x="21003" y="67628"/>
                    <a:pt x="-5667" y="154305"/>
                    <a:pt x="1000" y="240030"/>
                  </a:cubicBezTo>
                  <a:cubicBezTo>
                    <a:pt x="82915" y="237172"/>
                    <a:pt x="163878" y="205740"/>
                    <a:pt x="228648" y="147638"/>
                  </a:cubicBezTo>
                  <a:lnTo>
                    <a:pt x="81010" y="0"/>
                  </a:lnTo>
                  <a:close/>
                </a:path>
              </a:pathLst>
            </a:custGeom>
            <a:grpFill/>
            <a:ln w="9525" cap="flat">
              <a:noFill/>
              <a:prstDash val="solid"/>
              <a:miter/>
            </a:ln>
          </p:spPr>
          <p:txBody>
            <a:bodyPr rtlCol="0" anchor="ctr"/>
            <a:lstStyle/>
            <a:p>
              <a:endParaRPr lang="it-IT" sz="1013"/>
            </a:p>
          </p:txBody>
        </p:sp>
        <p:sp>
          <p:nvSpPr>
            <p:cNvPr id="1071" name="Figura a mano libera 1070">
              <a:extLst>
                <a:ext uri="{FF2B5EF4-FFF2-40B4-BE49-F238E27FC236}">
                  <a16:creationId xmlns:a16="http://schemas.microsoft.com/office/drawing/2014/main" id="{7FF8A6DE-41C4-7B40-9218-7E47F1ABEA14}"/>
                </a:ext>
              </a:extLst>
            </p:cNvPr>
            <p:cNvSpPr/>
            <p:nvPr/>
          </p:nvSpPr>
          <p:spPr>
            <a:xfrm>
              <a:off x="6754065" y="4355670"/>
              <a:ext cx="304800" cy="333375"/>
            </a:xfrm>
            <a:custGeom>
              <a:avLst/>
              <a:gdLst>
                <a:gd name="connsiteX0" fmla="*/ 309562 w 304800"/>
                <a:gd name="connsiteY0" fmla="*/ 67628 h 333375"/>
                <a:gd name="connsiteX1" fmla="*/ 241935 w 304800"/>
                <a:gd name="connsiteY1" fmla="*/ 0 h 333375"/>
                <a:gd name="connsiteX2" fmla="*/ 0 w 304800"/>
                <a:gd name="connsiteY2" fmla="*/ 241935 h 333375"/>
                <a:gd name="connsiteX3" fmla="*/ 218123 w 304800"/>
                <a:gd name="connsiteY3" fmla="*/ 334328 h 333375"/>
                <a:gd name="connsiteX4" fmla="*/ 309562 w 304800"/>
                <a:gd name="connsiteY4" fmla="*/ 67628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9562" y="67628"/>
                  </a:moveTo>
                  <a:lnTo>
                    <a:pt x="241935" y="0"/>
                  </a:lnTo>
                  <a:lnTo>
                    <a:pt x="0" y="241935"/>
                  </a:lnTo>
                  <a:cubicBezTo>
                    <a:pt x="61913" y="298133"/>
                    <a:pt x="139065" y="328613"/>
                    <a:pt x="218123" y="334328"/>
                  </a:cubicBezTo>
                  <a:cubicBezTo>
                    <a:pt x="211455" y="240030"/>
                    <a:pt x="241935" y="142875"/>
                    <a:pt x="309562" y="67628"/>
                  </a:cubicBezTo>
                  <a:close/>
                </a:path>
              </a:pathLst>
            </a:custGeom>
            <a:grpFill/>
            <a:ln w="9525" cap="flat">
              <a:noFill/>
              <a:prstDash val="solid"/>
              <a:miter/>
            </a:ln>
          </p:spPr>
          <p:txBody>
            <a:bodyPr rtlCol="0" anchor="ctr"/>
            <a:lstStyle/>
            <a:p>
              <a:endParaRPr lang="it-IT" sz="1013"/>
            </a:p>
          </p:txBody>
        </p:sp>
        <p:sp>
          <p:nvSpPr>
            <p:cNvPr id="1072" name="Figura a mano libera 1071">
              <a:extLst>
                <a:ext uri="{FF2B5EF4-FFF2-40B4-BE49-F238E27FC236}">
                  <a16:creationId xmlns:a16="http://schemas.microsoft.com/office/drawing/2014/main" id="{96417B5C-2408-3F46-B6F0-EFF075A27EC5}"/>
                </a:ext>
              </a:extLst>
            </p:cNvPr>
            <p:cNvSpPr/>
            <p:nvPr/>
          </p:nvSpPr>
          <p:spPr>
            <a:xfrm>
              <a:off x="6634050" y="4087065"/>
              <a:ext cx="228600" cy="219075"/>
            </a:xfrm>
            <a:custGeom>
              <a:avLst/>
              <a:gdLst>
                <a:gd name="connsiteX0" fmla="*/ 92393 w 228600"/>
                <a:gd name="connsiteY0" fmla="*/ 0 h 219075"/>
                <a:gd name="connsiteX1" fmla="*/ 0 w 228600"/>
                <a:gd name="connsiteY1" fmla="*/ 221933 h 219075"/>
                <a:gd name="connsiteX2" fmla="*/ 233363 w 228600"/>
                <a:gd name="connsiteY2" fmla="*/ 140970 h 219075"/>
                <a:gd name="connsiteX3" fmla="*/ 92393 w 228600"/>
                <a:gd name="connsiteY3" fmla="*/ 0 h 219075"/>
              </a:gdLst>
              <a:ahLst/>
              <a:cxnLst>
                <a:cxn ang="0">
                  <a:pos x="connsiteX0" y="connsiteY0"/>
                </a:cxn>
                <a:cxn ang="0">
                  <a:pos x="connsiteX1" y="connsiteY1"/>
                </a:cxn>
                <a:cxn ang="0">
                  <a:pos x="connsiteX2" y="connsiteY2"/>
                </a:cxn>
                <a:cxn ang="0">
                  <a:pos x="connsiteX3" y="connsiteY3"/>
                </a:cxn>
              </a:cxnLst>
              <a:rect l="l" t="t" r="r" b="b"/>
              <a:pathLst>
                <a:path w="228600" h="219075">
                  <a:moveTo>
                    <a:pt x="92393" y="0"/>
                  </a:moveTo>
                  <a:cubicBezTo>
                    <a:pt x="35243" y="62865"/>
                    <a:pt x="4763" y="141923"/>
                    <a:pt x="0" y="221933"/>
                  </a:cubicBezTo>
                  <a:cubicBezTo>
                    <a:pt x="82868" y="226695"/>
                    <a:pt x="166688" y="199073"/>
                    <a:pt x="233363" y="140970"/>
                  </a:cubicBezTo>
                  <a:lnTo>
                    <a:pt x="92393" y="0"/>
                  </a:lnTo>
                  <a:close/>
                </a:path>
              </a:pathLst>
            </a:custGeom>
            <a:grpFill/>
            <a:ln w="9525" cap="flat">
              <a:noFill/>
              <a:prstDash val="solid"/>
              <a:miter/>
            </a:ln>
          </p:spPr>
          <p:txBody>
            <a:bodyPr rtlCol="0" anchor="ctr"/>
            <a:lstStyle/>
            <a:p>
              <a:endParaRPr lang="it-IT" sz="1013"/>
            </a:p>
          </p:txBody>
        </p:sp>
        <p:sp>
          <p:nvSpPr>
            <p:cNvPr id="1073" name="Figura a mano libera 1072">
              <a:extLst>
                <a:ext uri="{FF2B5EF4-FFF2-40B4-BE49-F238E27FC236}">
                  <a16:creationId xmlns:a16="http://schemas.microsoft.com/office/drawing/2014/main" id="{078D9F98-AB1A-244A-A91D-400C64184F7E}"/>
                </a:ext>
              </a:extLst>
            </p:cNvPr>
            <p:cNvSpPr/>
            <p:nvPr/>
          </p:nvSpPr>
          <p:spPr>
            <a:xfrm>
              <a:off x="6635003" y="4254705"/>
              <a:ext cx="333375" cy="314325"/>
            </a:xfrm>
            <a:custGeom>
              <a:avLst/>
              <a:gdLst>
                <a:gd name="connsiteX0" fmla="*/ 334328 w 333375"/>
                <a:gd name="connsiteY0" fmla="*/ 74295 h 314325"/>
                <a:gd name="connsiteX1" fmla="*/ 260033 w 333375"/>
                <a:gd name="connsiteY1" fmla="*/ 0 h 314325"/>
                <a:gd name="connsiteX2" fmla="*/ 0 w 333375"/>
                <a:gd name="connsiteY2" fmla="*/ 92393 h 314325"/>
                <a:gd name="connsiteX3" fmla="*/ 92392 w 333375"/>
                <a:gd name="connsiteY3" fmla="*/ 316230 h 314325"/>
                <a:gd name="connsiteX4" fmla="*/ 334328 w 333375"/>
                <a:gd name="connsiteY4" fmla="*/ 74295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14325">
                  <a:moveTo>
                    <a:pt x="334328" y="74295"/>
                  </a:moveTo>
                  <a:lnTo>
                    <a:pt x="260033" y="0"/>
                  </a:lnTo>
                  <a:cubicBezTo>
                    <a:pt x="186690" y="66675"/>
                    <a:pt x="92392" y="97155"/>
                    <a:pt x="0" y="92393"/>
                  </a:cubicBezTo>
                  <a:cubicBezTo>
                    <a:pt x="3810" y="173355"/>
                    <a:pt x="35243" y="252412"/>
                    <a:pt x="92392" y="316230"/>
                  </a:cubicBezTo>
                  <a:lnTo>
                    <a:pt x="334328" y="74295"/>
                  </a:lnTo>
                  <a:close/>
                </a:path>
              </a:pathLst>
            </a:custGeom>
            <a:grpFill/>
            <a:ln w="9525" cap="flat">
              <a:noFill/>
              <a:prstDash val="solid"/>
              <a:miter/>
            </a:ln>
          </p:spPr>
          <p:txBody>
            <a:bodyPr rtlCol="0" anchor="ctr"/>
            <a:lstStyle/>
            <a:p>
              <a:endParaRPr lang="it-IT" sz="1013"/>
            </a:p>
          </p:txBody>
        </p:sp>
      </p:grpSp>
      <p:grpSp>
        <p:nvGrpSpPr>
          <p:cNvPr id="1074" name="Elemento grafico 972" descr="Pallavolo">
            <a:extLst>
              <a:ext uri="{FF2B5EF4-FFF2-40B4-BE49-F238E27FC236}">
                <a16:creationId xmlns:a16="http://schemas.microsoft.com/office/drawing/2014/main" id="{3C3EB134-CCF6-7549-8687-051A5D76F6CC}"/>
              </a:ext>
            </a:extLst>
          </p:cNvPr>
          <p:cNvGrpSpPr/>
          <p:nvPr/>
        </p:nvGrpSpPr>
        <p:grpSpPr>
          <a:xfrm>
            <a:off x="3270820" y="2993580"/>
            <a:ext cx="240369" cy="264406"/>
            <a:chOff x="6688800" y="4021800"/>
            <a:chExt cx="914400" cy="914400"/>
          </a:xfrm>
          <a:solidFill>
            <a:schemeClr val="accent3"/>
          </a:solidFill>
        </p:grpSpPr>
        <p:sp>
          <p:nvSpPr>
            <p:cNvPr id="1075" name="Figura a mano libera 1074">
              <a:extLst>
                <a:ext uri="{FF2B5EF4-FFF2-40B4-BE49-F238E27FC236}">
                  <a16:creationId xmlns:a16="http://schemas.microsoft.com/office/drawing/2014/main" id="{848B63EA-FB15-EF44-863E-B823128665AE}"/>
                </a:ext>
              </a:extLst>
            </p:cNvPr>
            <p:cNvSpPr/>
            <p:nvPr/>
          </p:nvSpPr>
          <p:spPr>
            <a:xfrm>
              <a:off x="6786908" y="4305645"/>
              <a:ext cx="285750" cy="419100"/>
            </a:xfrm>
            <a:custGeom>
              <a:avLst/>
              <a:gdLst>
                <a:gd name="connsiteX0" fmla="*/ 39052 w 285750"/>
                <a:gd name="connsiteY0" fmla="*/ 0 h 419100"/>
                <a:gd name="connsiteX1" fmla="*/ 0 w 285750"/>
                <a:gd name="connsiteY1" fmla="*/ 122873 h 419100"/>
                <a:gd name="connsiteX2" fmla="*/ 241935 w 285750"/>
                <a:gd name="connsiteY2" fmla="*/ 421005 h 419100"/>
                <a:gd name="connsiteX3" fmla="*/ 292418 w 285750"/>
                <a:gd name="connsiteY3" fmla="*/ 336233 h 419100"/>
                <a:gd name="connsiteX4" fmla="*/ 39052 w 285750"/>
                <a:gd name="connsiteY4" fmla="*/ 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419100">
                  <a:moveTo>
                    <a:pt x="39052" y="0"/>
                  </a:moveTo>
                  <a:cubicBezTo>
                    <a:pt x="19050" y="37148"/>
                    <a:pt x="5715" y="79057"/>
                    <a:pt x="0" y="122873"/>
                  </a:cubicBezTo>
                  <a:cubicBezTo>
                    <a:pt x="56198" y="277178"/>
                    <a:pt x="187643" y="382905"/>
                    <a:pt x="241935" y="421005"/>
                  </a:cubicBezTo>
                  <a:cubicBezTo>
                    <a:pt x="262890" y="392430"/>
                    <a:pt x="280035" y="362903"/>
                    <a:pt x="292418" y="336233"/>
                  </a:cubicBezTo>
                  <a:cubicBezTo>
                    <a:pt x="246698" y="301943"/>
                    <a:pt x="100012" y="181928"/>
                    <a:pt x="39052" y="0"/>
                  </a:cubicBezTo>
                  <a:close/>
                </a:path>
              </a:pathLst>
            </a:custGeom>
            <a:grpFill/>
            <a:ln w="9525" cap="flat">
              <a:noFill/>
              <a:prstDash val="solid"/>
              <a:miter/>
            </a:ln>
          </p:spPr>
          <p:txBody>
            <a:bodyPr rtlCol="0" anchor="ctr"/>
            <a:lstStyle/>
            <a:p>
              <a:endParaRPr lang="it-IT" sz="1013"/>
            </a:p>
          </p:txBody>
        </p:sp>
        <p:sp>
          <p:nvSpPr>
            <p:cNvPr id="1076" name="Figura a mano libera 1075">
              <a:extLst>
                <a:ext uri="{FF2B5EF4-FFF2-40B4-BE49-F238E27FC236}">
                  <a16:creationId xmlns:a16="http://schemas.microsoft.com/office/drawing/2014/main" id="{1BE52615-6DD7-344F-A17D-03E067974973}"/>
                </a:ext>
              </a:extLst>
            </p:cNvPr>
            <p:cNvSpPr/>
            <p:nvPr/>
          </p:nvSpPr>
          <p:spPr>
            <a:xfrm>
              <a:off x="7152668" y="4452285"/>
              <a:ext cx="257175" cy="390525"/>
            </a:xfrm>
            <a:custGeom>
              <a:avLst/>
              <a:gdLst>
                <a:gd name="connsiteX0" fmla="*/ 165735 w 257175"/>
                <a:gd name="connsiteY0" fmla="*/ 1950 h 390525"/>
                <a:gd name="connsiteX1" fmla="*/ 0 w 257175"/>
                <a:gd name="connsiteY1" fmla="*/ 393428 h 390525"/>
                <a:gd name="connsiteX2" fmla="*/ 123825 w 257175"/>
                <a:gd name="connsiteY2" fmla="*/ 368663 h 390525"/>
                <a:gd name="connsiteX3" fmla="*/ 264795 w 257175"/>
                <a:gd name="connsiteY3" fmla="*/ 3855 h 390525"/>
                <a:gd name="connsiteX4" fmla="*/ 165735 w 257175"/>
                <a:gd name="connsiteY4" fmla="*/ 1950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390525">
                  <a:moveTo>
                    <a:pt x="165735" y="1950"/>
                  </a:moveTo>
                  <a:cubicBezTo>
                    <a:pt x="160020" y="57195"/>
                    <a:pt x="129540" y="247695"/>
                    <a:pt x="0" y="393428"/>
                  </a:cubicBezTo>
                  <a:cubicBezTo>
                    <a:pt x="43815" y="392475"/>
                    <a:pt x="85725" y="383903"/>
                    <a:pt x="123825" y="368663"/>
                  </a:cubicBezTo>
                  <a:cubicBezTo>
                    <a:pt x="234315" y="241028"/>
                    <a:pt x="259080" y="68625"/>
                    <a:pt x="264795" y="3855"/>
                  </a:cubicBezTo>
                  <a:cubicBezTo>
                    <a:pt x="229553" y="-907"/>
                    <a:pt x="196215" y="-907"/>
                    <a:pt x="165735" y="1950"/>
                  </a:cubicBezTo>
                  <a:close/>
                </a:path>
              </a:pathLst>
            </a:custGeom>
            <a:grpFill/>
            <a:ln w="9525" cap="flat">
              <a:noFill/>
              <a:prstDash val="solid"/>
              <a:miter/>
            </a:ln>
          </p:spPr>
          <p:txBody>
            <a:bodyPr rtlCol="0" anchor="ctr"/>
            <a:lstStyle/>
            <a:p>
              <a:endParaRPr lang="it-IT" sz="1013"/>
            </a:p>
          </p:txBody>
        </p:sp>
        <p:sp>
          <p:nvSpPr>
            <p:cNvPr id="1077" name="Figura a mano libera 1076">
              <a:extLst>
                <a:ext uri="{FF2B5EF4-FFF2-40B4-BE49-F238E27FC236}">
                  <a16:creationId xmlns:a16="http://schemas.microsoft.com/office/drawing/2014/main" id="{4EEC407C-8A40-3746-86BE-951FC7943965}"/>
                </a:ext>
              </a:extLst>
            </p:cNvPr>
            <p:cNvSpPr/>
            <p:nvPr/>
          </p:nvSpPr>
          <p:spPr>
            <a:xfrm>
              <a:off x="7003125" y="4458998"/>
              <a:ext cx="276225" cy="381000"/>
            </a:xfrm>
            <a:custGeom>
              <a:avLst/>
              <a:gdLst>
                <a:gd name="connsiteX0" fmla="*/ 160020 w 276225"/>
                <a:gd name="connsiteY0" fmla="*/ 32385 h 381000"/>
                <a:gd name="connsiteX1" fmla="*/ 0 w 276225"/>
                <a:gd name="connsiteY1" fmla="*/ 357188 h 381000"/>
                <a:gd name="connsiteX2" fmla="*/ 99060 w 276225"/>
                <a:gd name="connsiteY2" fmla="*/ 383857 h 381000"/>
                <a:gd name="connsiteX3" fmla="*/ 276225 w 276225"/>
                <a:gd name="connsiteY3" fmla="*/ 0 h 381000"/>
                <a:gd name="connsiteX4" fmla="*/ 160020 w 276225"/>
                <a:gd name="connsiteY4" fmla="*/ 32385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381000">
                  <a:moveTo>
                    <a:pt x="160020" y="32385"/>
                  </a:moveTo>
                  <a:cubicBezTo>
                    <a:pt x="156210" y="75247"/>
                    <a:pt x="133350" y="223838"/>
                    <a:pt x="0" y="357188"/>
                  </a:cubicBezTo>
                  <a:cubicBezTo>
                    <a:pt x="31432" y="370523"/>
                    <a:pt x="64770" y="380048"/>
                    <a:pt x="99060" y="383857"/>
                  </a:cubicBezTo>
                  <a:cubicBezTo>
                    <a:pt x="232410" y="253365"/>
                    <a:pt x="267653" y="63817"/>
                    <a:pt x="276225" y="0"/>
                  </a:cubicBezTo>
                  <a:cubicBezTo>
                    <a:pt x="219075" y="8572"/>
                    <a:pt x="177165" y="24765"/>
                    <a:pt x="160020" y="32385"/>
                  </a:cubicBezTo>
                  <a:close/>
                </a:path>
              </a:pathLst>
            </a:custGeom>
            <a:grpFill/>
            <a:ln w="9525" cap="flat">
              <a:noFill/>
              <a:prstDash val="solid"/>
              <a:miter/>
            </a:ln>
          </p:spPr>
          <p:txBody>
            <a:bodyPr rtlCol="0" anchor="ctr"/>
            <a:lstStyle/>
            <a:p>
              <a:endParaRPr lang="it-IT" sz="1013"/>
            </a:p>
          </p:txBody>
        </p:sp>
        <p:sp>
          <p:nvSpPr>
            <p:cNvPr id="1078" name="Figura a mano libera 1077">
              <a:extLst>
                <a:ext uri="{FF2B5EF4-FFF2-40B4-BE49-F238E27FC236}">
                  <a16:creationId xmlns:a16="http://schemas.microsoft.com/office/drawing/2014/main" id="{D97E713F-4A83-3C40-84A2-95757E5D6C0F}"/>
                </a:ext>
              </a:extLst>
            </p:cNvPr>
            <p:cNvSpPr/>
            <p:nvPr/>
          </p:nvSpPr>
          <p:spPr>
            <a:xfrm>
              <a:off x="6988838" y="4186055"/>
              <a:ext cx="457200" cy="152400"/>
            </a:xfrm>
            <a:custGeom>
              <a:avLst/>
              <a:gdLst>
                <a:gd name="connsiteX0" fmla="*/ 0 w 457200"/>
                <a:gd name="connsiteY0" fmla="*/ 68155 h 152400"/>
                <a:gd name="connsiteX1" fmla="*/ 2857 w 457200"/>
                <a:gd name="connsiteY1" fmla="*/ 74823 h 152400"/>
                <a:gd name="connsiteX2" fmla="*/ 48577 w 457200"/>
                <a:gd name="connsiteY2" fmla="*/ 154833 h 152400"/>
                <a:gd name="connsiteX3" fmla="*/ 465773 w 457200"/>
                <a:gd name="connsiteY3" fmla="*/ 102445 h 152400"/>
                <a:gd name="connsiteX4" fmla="*/ 383858 w 457200"/>
                <a:gd name="connsiteY4" fmla="*/ 8148 h 152400"/>
                <a:gd name="connsiteX5" fmla="*/ 0 w 457200"/>
                <a:gd name="connsiteY5" fmla="*/ 6815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200" h="152400">
                  <a:moveTo>
                    <a:pt x="0" y="68155"/>
                  </a:moveTo>
                  <a:cubicBezTo>
                    <a:pt x="953" y="70060"/>
                    <a:pt x="1905" y="72918"/>
                    <a:pt x="2857" y="74823"/>
                  </a:cubicBezTo>
                  <a:cubicBezTo>
                    <a:pt x="17145" y="105303"/>
                    <a:pt x="32385" y="131973"/>
                    <a:pt x="48577" y="154833"/>
                  </a:cubicBezTo>
                  <a:cubicBezTo>
                    <a:pt x="100965" y="131973"/>
                    <a:pt x="278130" y="65298"/>
                    <a:pt x="465773" y="102445"/>
                  </a:cubicBezTo>
                  <a:cubicBezTo>
                    <a:pt x="443865" y="66250"/>
                    <a:pt x="416242" y="33865"/>
                    <a:pt x="383858" y="8148"/>
                  </a:cubicBezTo>
                  <a:cubicBezTo>
                    <a:pt x="220027" y="-22332"/>
                    <a:pt x="60007" y="40533"/>
                    <a:pt x="0" y="68155"/>
                  </a:cubicBezTo>
                  <a:close/>
                </a:path>
              </a:pathLst>
            </a:custGeom>
            <a:grpFill/>
            <a:ln w="9525" cap="flat">
              <a:noFill/>
              <a:prstDash val="solid"/>
              <a:miter/>
            </a:ln>
          </p:spPr>
          <p:txBody>
            <a:bodyPr rtlCol="0" anchor="ctr"/>
            <a:lstStyle/>
            <a:p>
              <a:endParaRPr lang="it-IT" sz="1013"/>
            </a:p>
          </p:txBody>
        </p:sp>
        <p:sp>
          <p:nvSpPr>
            <p:cNvPr id="1079" name="Figura a mano libera 1078">
              <a:extLst>
                <a:ext uri="{FF2B5EF4-FFF2-40B4-BE49-F238E27FC236}">
                  <a16:creationId xmlns:a16="http://schemas.microsoft.com/office/drawing/2014/main" id="{5DC88324-4BF5-584A-BF9E-A8266E0D2D4F}"/>
                </a:ext>
              </a:extLst>
            </p:cNvPr>
            <p:cNvSpPr/>
            <p:nvPr/>
          </p:nvSpPr>
          <p:spPr>
            <a:xfrm>
              <a:off x="7061227" y="4316161"/>
              <a:ext cx="438150" cy="133350"/>
            </a:xfrm>
            <a:custGeom>
              <a:avLst/>
              <a:gdLst>
                <a:gd name="connsiteX0" fmla="*/ 416243 w 438150"/>
                <a:gd name="connsiteY0" fmla="*/ 17107 h 133350"/>
                <a:gd name="connsiteX1" fmla="*/ 0 w 438150"/>
                <a:gd name="connsiteY1" fmla="*/ 56159 h 133350"/>
                <a:gd name="connsiteX2" fmla="*/ 86678 w 438150"/>
                <a:gd name="connsiteY2" fmla="*/ 139979 h 133350"/>
                <a:gd name="connsiteX3" fmla="*/ 442913 w 438150"/>
                <a:gd name="connsiteY3" fmla="*/ 116167 h 133350"/>
                <a:gd name="connsiteX4" fmla="*/ 416243 w 438150"/>
                <a:gd name="connsiteY4" fmla="*/ 17107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150" h="133350">
                  <a:moveTo>
                    <a:pt x="416243" y="17107"/>
                  </a:moveTo>
                  <a:cubicBezTo>
                    <a:pt x="239077" y="-29566"/>
                    <a:pt x="60960" y="31394"/>
                    <a:pt x="0" y="56159"/>
                  </a:cubicBezTo>
                  <a:cubicBezTo>
                    <a:pt x="37148" y="102832"/>
                    <a:pt x="72390" y="129502"/>
                    <a:pt x="86678" y="139979"/>
                  </a:cubicBezTo>
                  <a:cubicBezTo>
                    <a:pt x="126683" y="121882"/>
                    <a:pt x="264795" y="70447"/>
                    <a:pt x="442913" y="116167"/>
                  </a:cubicBezTo>
                  <a:cubicBezTo>
                    <a:pt x="438150" y="81877"/>
                    <a:pt x="429578" y="48539"/>
                    <a:pt x="416243" y="17107"/>
                  </a:cubicBezTo>
                  <a:close/>
                </a:path>
              </a:pathLst>
            </a:custGeom>
            <a:grpFill/>
            <a:ln w="9525" cap="flat">
              <a:noFill/>
              <a:prstDash val="solid"/>
              <a:miter/>
            </a:ln>
          </p:spPr>
          <p:txBody>
            <a:bodyPr rtlCol="0" anchor="ctr"/>
            <a:lstStyle/>
            <a:p>
              <a:endParaRPr lang="it-IT" sz="1013"/>
            </a:p>
          </p:txBody>
        </p:sp>
        <p:sp>
          <p:nvSpPr>
            <p:cNvPr id="1080" name="Figura a mano libera 1079">
              <a:extLst>
                <a:ext uri="{FF2B5EF4-FFF2-40B4-BE49-F238E27FC236}">
                  <a16:creationId xmlns:a16="http://schemas.microsoft.com/office/drawing/2014/main" id="{7FBED2C4-CF7C-FC46-9D96-0BEF0FB391EF}"/>
                </a:ext>
              </a:extLst>
            </p:cNvPr>
            <p:cNvSpPr/>
            <p:nvPr/>
          </p:nvSpPr>
          <p:spPr>
            <a:xfrm>
              <a:off x="6785003" y="4517100"/>
              <a:ext cx="219075" cy="276225"/>
            </a:xfrm>
            <a:custGeom>
              <a:avLst/>
              <a:gdLst>
                <a:gd name="connsiteX0" fmla="*/ 220028 w 219075"/>
                <a:gd name="connsiteY0" fmla="*/ 240030 h 276225"/>
                <a:gd name="connsiteX1" fmla="*/ 0 w 219075"/>
                <a:gd name="connsiteY1" fmla="*/ 0 h 276225"/>
                <a:gd name="connsiteX2" fmla="*/ 181928 w 219075"/>
                <a:gd name="connsiteY2" fmla="*/ 280988 h 276225"/>
                <a:gd name="connsiteX3" fmla="*/ 220028 w 219075"/>
                <a:gd name="connsiteY3" fmla="*/ 240030 h 276225"/>
              </a:gdLst>
              <a:ahLst/>
              <a:cxnLst>
                <a:cxn ang="0">
                  <a:pos x="connsiteX0" y="connsiteY0"/>
                </a:cxn>
                <a:cxn ang="0">
                  <a:pos x="connsiteX1" y="connsiteY1"/>
                </a:cxn>
                <a:cxn ang="0">
                  <a:pos x="connsiteX2" y="connsiteY2"/>
                </a:cxn>
                <a:cxn ang="0">
                  <a:pos x="connsiteX3" y="connsiteY3"/>
                </a:cxn>
              </a:cxnLst>
              <a:rect l="l" t="t" r="r" b="b"/>
              <a:pathLst>
                <a:path w="219075" h="276225">
                  <a:moveTo>
                    <a:pt x="220028" y="240030"/>
                  </a:moveTo>
                  <a:cubicBezTo>
                    <a:pt x="170498" y="204788"/>
                    <a:pt x="67628" y="122873"/>
                    <a:pt x="0" y="0"/>
                  </a:cubicBezTo>
                  <a:cubicBezTo>
                    <a:pt x="12382" y="120967"/>
                    <a:pt x="82867" y="223838"/>
                    <a:pt x="181928" y="280988"/>
                  </a:cubicBezTo>
                  <a:cubicBezTo>
                    <a:pt x="196215" y="267653"/>
                    <a:pt x="208598" y="253365"/>
                    <a:pt x="220028" y="240030"/>
                  </a:cubicBezTo>
                  <a:close/>
                </a:path>
              </a:pathLst>
            </a:custGeom>
            <a:grpFill/>
            <a:ln w="9525" cap="flat">
              <a:noFill/>
              <a:prstDash val="solid"/>
              <a:miter/>
            </a:ln>
          </p:spPr>
          <p:txBody>
            <a:bodyPr rtlCol="0" anchor="ctr"/>
            <a:lstStyle/>
            <a:p>
              <a:endParaRPr lang="it-IT" sz="1013"/>
            </a:p>
          </p:txBody>
        </p:sp>
        <p:sp>
          <p:nvSpPr>
            <p:cNvPr id="1081" name="Figura a mano libera 1080">
              <a:extLst>
                <a:ext uri="{FF2B5EF4-FFF2-40B4-BE49-F238E27FC236}">
                  <a16:creationId xmlns:a16="http://schemas.microsoft.com/office/drawing/2014/main" id="{99161677-40E0-7B45-88C0-1F8781E9CD08}"/>
                </a:ext>
              </a:extLst>
            </p:cNvPr>
            <p:cNvSpPr/>
            <p:nvPr/>
          </p:nvSpPr>
          <p:spPr>
            <a:xfrm>
              <a:off x="7356502" y="4460902"/>
              <a:ext cx="142875" cy="314325"/>
            </a:xfrm>
            <a:custGeom>
              <a:avLst/>
              <a:gdLst>
                <a:gd name="connsiteX0" fmla="*/ 99060 w 142875"/>
                <a:gd name="connsiteY0" fmla="*/ 0 h 314325"/>
                <a:gd name="connsiteX1" fmla="*/ 0 w 142875"/>
                <a:gd name="connsiteY1" fmla="*/ 316230 h 314325"/>
                <a:gd name="connsiteX2" fmla="*/ 150495 w 142875"/>
                <a:gd name="connsiteY2" fmla="*/ 18098 h 314325"/>
                <a:gd name="connsiteX3" fmla="*/ 150495 w 142875"/>
                <a:gd name="connsiteY3" fmla="*/ 11430 h 314325"/>
                <a:gd name="connsiteX4" fmla="*/ 99060 w 142875"/>
                <a:gd name="connsiteY4" fmla="*/ 0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314325">
                  <a:moveTo>
                    <a:pt x="99060" y="0"/>
                  </a:moveTo>
                  <a:cubicBezTo>
                    <a:pt x="94298" y="60008"/>
                    <a:pt x="74295" y="194310"/>
                    <a:pt x="0" y="316230"/>
                  </a:cubicBezTo>
                  <a:cubicBezTo>
                    <a:pt x="91440" y="249555"/>
                    <a:pt x="150495" y="140970"/>
                    <a:pt x="150495" y="18098"/>
                  </a:cubicBezTo>
                  <a:cubicBezTo>
                    <a:pt x="150495" y="16193"/>
                    <a:pt x="150495" y="14288"/>
                    <a:pt x="150495" y="11430"/>
                  </a:cubicBezTo>
                  <a:cubicBezTo>
                    <a:pt x="132398" y="6668"/>
                    <a:pt x="116205" y="2858"/>
                    <a:pt x="99060" y="0"/>
                  </a:cubicBezTo>
                  <a:close/>
                </a:path>
              </a:pathLst>
            </a:custGeom>
            <a:grpFill/>
            <a:ln w="9525" cap="flat">
              <a:noFill/>
              <a:prstDash val="solid"/>
              <a:miter/>
            </a:ln>
          </p:spPr>
          <p:txBody>
            <a:bodyPr rtlCol="0" anchor="ctr"/>
            <a:lstStyle/>
            <a:p>
              <a:endParaRPr lang="it-IT" sz="1013"/>
            </a:p>
          </p:txBody>
        </p:sp>
        <p:sp>
          <p:nvSpPr>
            <p:cNvPr id="1082" name="Figura a mano libera 1081">
              <a:extLst>
                <a:ext uri="{FF2B5EF4-FFF2-40B4-BE49-F238E27FC236}">
                  <a16:creationId xmlns:a16="http://schemas.microsoft.com/office/drawing/2014/main" id="{BFA30068-0927-0846-87E9-3E6E7F8F48AD}"/>
                </a:ext>
              </a:extLst>
            </p:cNvPr>
            <p:cNvSpPr/>
            <p:nvPr/>
          </p:nvSpPr>
          <p:spPr>
            <a:xfrm>
              <a:off x="6958357" y="4112288"/>
              <a:ext cx="333375" cy="104775"/>
            </a:xfrm>
            <a:custGeom>
              <a:avLst/>
              <a:gdLst>
                <a:gd name="connsiteX0" fmla="*/ 16193 w 333375"/>
                <a:gd name="connsiteY0" fmla="*/ 106680 h 104775"/>
                <a:gd name="connsiteX1" fmla="*/ 341947 w 333375"/>
                <a:gd name="connsiteY1" fmla="*/ 35243 h 104775"/>
                <a:gd name="connsiteX2" fmla="*/ 186690 w 333375"/>
                <a:gd name="connsiteY2" fmla="*/ 0 h 104775"/>
                <a:gd name="connsiteX3" fmla="*/ 0 w 333375"/>
                <a:gd name="connsiteY3" fmla="*/ 52388 h 104775"/>
                <a:gd name="connsiteX4" fmla="*/ 16193 w 333375"/>
                <a:gd name="connsiteY4" fmla="*/ 10668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104775">
                  <a:moveTo>
                    <a:pt x="16193" y="106680"/>
                  </a:moveTo>
                  <a:cubicBezTo>
                    <a:pt x="71438" y="80963"/>
                    <a:pt x="198120" y="30480"/>
                    <a:pt x="341947" y="35243"/>
                  </a:cubicBezTo>
                  <a:cubicBezTo>
                    <a:pt x="295275" y="12383"/>
                    <a:pt x="241935" y="0"/>
                    <a:pt x="186690" y="0"/>
                  </a:cubicBezTo>
                  <a:cubicBezTo>
                    <a:pt x="118110" y="0"/>
                    <a:pt x="54293" y="19050"/>
                    <a:pt x="0" y="52388"/>
                  </a:cubicBezTo>
                  <a:cubicBezTo>
                    <a:pt x="4763" y="71438"/>
                    <a:pt x="10478" y="89535"/>
                    <a:pt x="16193" y="106680"/>
                  </a:cubicBezTo>
                  <a:close/>
                </a:path>
              </a:pathLst>
            </a:custGeom>
            <a:grpFill/>
            <a:ln w="9525" cap="flat">
              <a:noFill/>
              <a:prstDash val="solid"/>
              <a:miter/>
            </a:ln>
          </p:spPr>
          <p:txBody>
            <a:bodyPr rtlCol="0" anchor="ctr"/>
            <a:lstStyle/>
            <a:p>
              <a:endParaRPr lang="it-IT" sz="1013"/>
            </a:p>
          </p:txBody>
        </p:sp>
        <p:sp>
          <p:nvSpPr>
            <p:cNvPr id="1083" name="Figura a mano libera 1082">
              <a:extLst>
                <a:ext uri="{FF2B5EF4-FFF2-40B4-BE49-F238E27FC236}">
                  <a16:creationId xmlns:a16="http://schemas.microsoft.com/office/drawing/2014/main" id="{F770FDFF-3292-CA41-BBE9-61484C968E5E}"/>
                </a:ext>
              </a:extLst>
            </p:cNvPr>
            <p:cNvSpPr/>
            <p:nvPr/>
          </p:nvSpPr>
          <p:spPr>
            <a:xfrm>
              <a:off x="6852630" y="4188488"/>
              <a:ext cx="266700" cy="409575"/>
            </a:xfrm>
            <a:custGeom>
              <a:avLst/>
              <a:gdLst>
                <a:gd name="connsiteX0" fmla="*/ 242888 w 266700"/>
                <a:gd name="connsiteY0" fmla="*/ 417195 h 409575"/>
                <a:gd name="connsiteX1" fmla="*/ 272415 w 266700"/>
                <a:gd name="connsiteY1" fmla="*/ 300038 h 409575"/>
                <a:gd name="connsiteX2" fmla="*/ 103823 w 266700"/>
                <a:gd name="connsiteY2" fmla="*/ 88582 h 409575"/>
                <a:gd name="connsiteX3" fmla="*/ 71438 w 266700"/>
                <a:gd name="connsiteY3" fmla="*/ 0 h 409575"/>
                <a:gd name="connsiteX4" fmla="*/ 0 w 266700"/>
                <a:gd name="connsiteY4" fmla="*/ 74295 h 409575"/>
                <a:gd name="connsiteX5" fmla="*/ 242888 w 266700"/>
                <a:gd name="connsiteY5" fmla="*/ 417195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 h="409575">
                  <a:moveTo>
                    <a:pt x="242888" y="417195"/>
                  </a:moveTo>
                  <a:cubicBezTo>
                    <a:pt x="263843" y="362903"/>
                    <a:pt x="270510" y="319088"/>
                    <a:pt x="272415" y="300038"/>
                  </a:cubicBezTo>
                  <a:cubicBezTo>
                    <a:pt x="242888" y="279083"/>
                    <a:pt x="160020" y="211455"/>
                    <a:pt x="103823" y="88582"/>
                  </a:cubicBezTo>
                  <a:cubicBezTo>
                    <a:pt x="91440" y="61913"/>
                    <a:pt x="80010" y="32385"/>
                    <a:pt x="71438" y="0"/>
                  </a:cubicBezTo>
                  <a:cubicBezTo>
                    <a:pt x="43815" y="20955"/>
                    <a:pt x="20002" y="45720"/>
                    <a:pt x="0" y="74295"/>
                  </a:cubicBezTo>
                  <a:cubicBezTo>
                    <a:pt x="47625" y="252413"/>
                    <a:pt x="190500" y="377190"/>
                    <a:pt x="242888" y="417195"/>
                  </a:cubicBezTo>
                  <a:close/>
                </a:path>
              </a:pathLst>
            </a:custGeom>
            <a:grpFill/>
            <a:ln w="9525" cap="flat">
              <a:noFill/>
              <a:prstDash val="solid"/>
              <a:miter/>
            </a:ln>
          </p:spPr>
          <p:txBody>
            <a:bodyPr rtlCol="0" anchor="ctr"/>
            <a:lstStyle/>
            <a:p>
              <a:endParaRPr lang="it-IT" sz="1013"/>
            </a:p>
          </p:txBody>
        </p:sp>
      </p:grpSp>
      <p:grpSp>
        <p:nvGrpSpPr>
          <p:cNvPr id="1084" name="Elemento grafico 974" descr="Racchetta e palla da ping pong">
            <a:extLst>
              <a:ext uri="{FF2B5EF4-FFF2-40B4-BE49-F238E27FC236}">
                <a16:creationId xmlns:a16="http://schemas.microsoft.com/office/drawing/2014/main" id="{0753A6BF-A4B2-944D-B165-51FF929F6CBB}"/>
              </a:ext>
            </a:extLst>
          </p:cNvPr>
          <p:cNvGrpSpPr/>
          <p:nvPr/>
        </p:nvGrpSpPr>
        <p:grpSpPr>
          <a:xfrm>
            <a:off x="3716275" y="2993580"/>
            <a:ext cx="240369" cy="264406"/>
            <a:chOff x="6838800" y="4171800"/>
            <a:chExt cx="914400" cy="914400"/>
          </a:xfrm>
          <a:solidFill>
            <a:schemeClr val="accent3"/>
          </a:solidFill>
        </p:grpSpPr>
        <p:sp>
          <p:nvSpPr>
            <p:cNvPr id="1131" name="Figura a mano libera 1130">
              <a:extLst>
                <a:ext uri="{FF2B5EF4-FFF2-40B4-BE49-F238E27FC236}">
                  <a16:creationId xmlns:a16="http://schemas.microsoft.com/office/drawing/2014/main" id="{D241AE25-1C80-574C-B4FC-9C85DFEA6ECF}"/>
                </a:ext>
              </a:extLst>
            </p:cNvPr>
            <p:cNvSpPr/>
            <p:nvPr/>
          </p:nvSpPr>
          <p:spPr>
            <a:xfrm>
              <a:off x="7509360" y="482712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32" name="Figura a mano libera 1131">
              <a:extLst>
                <a:ext uri="{FF2B5EF4-FFF2-40B4-BE49-F238E27FC236}">
                  <a16:creationId xmlns:a16="http://schemas.microsoft.com/office/drawing/2014/main" id="{51E2C1F2-D29F-DB42-8138-2CB9EC2F80E0}"/>
                </a:ext>
              </a:extLst>
            </p:cNvPr>
            <p:cNvSpPr/>
            <p:nvPr/>
          </p:nvSpPr>
          <p:spPr>
            <a:xfrm>
              <a:off x="6930240" y="4579470"/>
              <a:ext cx="400050" cy="400050"/>
            </a:xfrm>
            <a:custGeom>
              <a:avLst/>
              <a:gdLst>
                <a:gd name="connsiteX0" fmla="*/ 178118 w 400050"/>
                <a:gd name="connsiteY0" fmla="*/ 0 h 400050"/>
                <a:gd name="connsiteX1" fmla="*/ 180023 w 400050"/>
                <a:gd name="connsiteY1" fmla="*/ 8573 h 400050"/>
                <a:gd name="connsiteX2" fmla="*/ 180023 w 400050"/>
                <a:gd name="connsiteY2" fmla="*/ 8573 h 400050"/>
                <a:gd name="connsiteX3" fmla="*/ 183833 w 400050"/>
                <a:gd name="connsiteY3" fmla="*/ 21907 h 400050"/>
                <a:gd name="connsiteX4" fmla="*/ 167640 w 400050"/>
                <a:gd name="connsiteY4" fmla="*/ 168593 h 400050"/>
                <a:gd name="connsiteX5" fmla="*/ 167640 w 400050"/>
                <a:gd name="connsiteY5" fmla="*/ 168593 h 400050"/>
                <a:gd name="connsiteX6" fmla="*/ 5715 w 400050"/>
                <a:gd name="connsiteY6" fmla="*/ 330518 h 400050"/>
                <a:gd name="connsiteX7" fmla="*/ 5715 w 400050"/>
                <a:gd name="connsiteY7" fmla="*/ 357188 h 400050"/>
                <a:gd name="connsiteX8" fmla="*/ 45720 w 400050"/>
                <a:gd name="connsiteY8" fmla="*/ 397193 h 400050"/>
                <a:gd name="connsiteX9" fmla="*/ 72390 w 400050"/>
                <a:gd name="connsiteY9" fmla="*/ 397193 h 400050"/>
                <a:gd name="connsiteX10" fmla="*/ 239078 w 400050"/>
                <a:gd name="connsiteY10" fmla="*/ 230505 h 400050"/>
                <a:gd name="connsiteX11" fmla="*/ 378143 w 400050"/>
                <a:gd name="connsiteY11" fmla="*/ 219075 h 400050"/>
                <a:gd name="connsiteX12" fmla="*/ 402908 w 400050"/>
                <a:gd name="connsiteY12" fmla="*/ 225743 h 400050"/>
                <a:gd name="connsiteX13" fmla="*/ 178118 w 400050"/>
                <a:gd name="connsiteY13"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0050" h="400050">
                  <a:moveTo>
                    <a:pt x="178118" y="0"/>
                  </a:moveTo>
                  <a:cubicBezTo>
                    <a:pt x="179070" y="2857"/>
                    <a:pt x="179070" y="5715"/>
                    <a:pt x="180023" y="8573"/>
                  </a:cubicBezTo>
                  <a:lnTo>
                    <a:pt x="180023" y="8573"/>
                  </a:lnTo>
                  <a:cubicBezTo>
                    <a:pt x="180023" y="8573"/>
                    <a:pt x="182880" y="18098"/>
                    <a:pt x="183833" y="21907"/>
                  </a:cubicBezTo>
                  <a:cubicBezTo>
                    <a:pt x="191453" y="53340"/>
                    <a:pt x="205740" y="130493"/>
                    <a:pt x="167640" y="168593"/>
                  </a:cubicBezTo>
                  <a:lnTo>
                    <a:pt x="167640" y="168593"/>
                  </a:lnTo>
                  <a:lnTo>
                    <a:pt x="5715" y="330518"/>
                  </a:lnTo>
                  <a:cubicBezTo>
                    <a:pt x="-1905" y="338138"/>
                    <a:pt x="-1905" y="349568"/>
                    <a:pt x="5715" y="357188"/>
                  </a:cubicBezTo>
                  <a:lnTo>
                    <a:pt x="45720" y="397193"/>
                  </a:lnTo>
                  <a:cubicBezTo>
                    <a:pt x="53340" y="404813"/>
                    <a:pt x="64770" y="404813"/>
                    <a:pt x="72390" y="397193"/>
                  </a:cubicBezTo>
                  <a:lnTo>
                    <a:pt x="239078" y="230505"/>
                  </a:lnTo>
                  <a:cubicBezTo>
                    <a:pt x="278130" y="199073"/>
                    <a:pt x="346710" y="211455"/>
                    <a:pt x="378143" y="219075"/>
                  </a:cubicBezTo>
                  <a:cubicBezTo>
                    <a:pt x="386715" y="221933"/>
                    <a:pt x="394335" y="223838"/>
                    <a:pt x="402908" y="225743"/>
                  </a:cubicBezTo>
                  <a:lnTo>
                    <a:pt x="178118" y="0"/>
                  </a:lnTo>
                  <a:close/>
                </a:path>
              </a:pathLst>
            </a:custGeom>
            <a:grpFill/>
            <a:ln w="9525" cap="flat">
              <a:noFill/>
              <a:prstDash val="solid"/>
              <a:miter/>
            </a:ln>
          </p:spPr>
          <p:txBody>
            <a:bodyPr rtlCol="0" anchor="ctr"/>
            <a:lstStyle/>
            <a:p>
              <a:endParaRPr lang="it-IT" sz="1013"/>
            </a:p>
          </p:txBody>
        </p:sp>
        <p:sp>
          <p:nvSpPr>
            <p:cNvPr id="1136" name="Figura a mano libera 1135">
              <a:extLst>
                <a:ext uri="{FF2B5EF4-FFF2-40B4-BE49-F238E27FC236}">
                  <a16:creationId xmlns:a16="http://schemas.microsoft.com/office/drawing/2014/main" id="{32608FAC-E567-AF4C-B2D3-4CA59642A53C}"/>
                </a:ext>
              </a:extLst>
            </p:cNvPr>
            <p:cNvSpPr/>
            <p:nvPr/>
          </p:nvSpPr>
          <p:spPr>
            <a:xfrm>
              <a:off x="7105500" y="4275323"/>
              <a:ext cx="523875" cy="523875"/>
            </a:xfrm>
            <a:custGeom>
              <a:avLst/>
              <a:gdLst>
                <a:gd name="connsiteX0" fmla="*/ 458153 w 523875"/>
                <a:gd name="connsiteY0" fmla="*/ 74594 h 523875"/>
                <a:gd name="connsiteX1" fmla="*/ 80963 w 523875"/>
                <a:gd name="connsiteY1" fmla="*/ 101264 h 523875"/>
                <a:gd name="connsiteX2" fmla="*/ 0 w 523875"/>
                <a:gd name="connsiteY2" fmla="*/ 247949 h 523875"/>
                <a:gd name="connsiteX3" fmla="*/ 283845 w 523875"/>
                <a:gd name="connsiteY3" fmla="*/ 531794 h 523875"/>
                <a:gd name="connsiteX4" fmla="*/ 430530 w 523875"/>
                <a:gd name="connsiteY4" fmla="*/ 450832 h 523875"/>
                <a:gd name="connsiteX5" fmla="*/ 458153 w 523875"/>
                <a:gd name="connsiteY5" fmla="*/ 745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523875">
                  <a:moveTo>
                    <a:pt x="458153" y="74594"/>
                  </a:moveTo>
                  <a:cubicBezTo>
                    <a:pt x="340043" y="-44468"/>
                    <a:pt x="193358" y="-10178"/>
                    <a:pt x="80963" y="101264"/>
                  </a:cubicBezTo>
                  <a:cubicBezTo>
                    <a:pt x="33338" y="148889"/>
                    <a:pt x="6668" y="198419"/>
                    <a:pt x="0" y="247949"/>
                  </a:cubicBezTo>
                  <a:lnTo>
                    <a:pt x="283845" y="531794"/>
                  </a:lnTo>
                  <a:cubicBezTo>
                    <a:pt x="333375" y="526079"/>
                    <a:pt x="382905" y="499409"/>
                    <a:pt x="430530" y="450832"/>
                  </a:cubicBezTo>
                  <a:cubicBezTo>
                    <a:pt x="542925" y="339389"/>
                    <a:pt x="577215" y="193657"/>
                    <a:pt x="458153" y="74594"/>
                  </a:cubicBezTo>
                  <a:close/>
                </a:path>
              </a:pathLst>
            </a:custGeom>
            <a:grpFill/>
            <a:ln w="9525" cap="flat">
              <a:noFill/>
              <a:prstDash val="solid"/>
              <a:miter/>
            </a:ln>
          </p:spPr>
          <p:txBody>
            <a:bodyPr rtlCol="0" anchor="ctr"/>
            <a:lstStyle/>
            <a:p>
              <a:endParaRPr lang="it-IT" sz="1013"/>
            </a:p>
          </p:txBody>
        </p:sp>
      </p:grpSp>
      <p:grpSp>
        <p:nvGrpSpPr>
          <p:cNvPr id="1137" name="Elemento grafico 976" descr="Racchetta e pallina da tennis">
            <a:extLst>
              <a:ext uri="{FF2B5EF4-FFF2-40B4-BE49-F238E27FC236}">
                <a16:creationId xmlns:a16="http://schemas.microsoft.com/office/drawing/2014/main" id="{5ABA825B-30E3-EC4D-AFAB-C12260EA7D27}"/>
              </a:ext>
            </a:extLst>
          </p:cNvPr>
          <p:cNvGrpSpPr/>
          <p:nvPr/>
        </p:nvGrpSpPr>
        <p:grpSpPr>
          <a:xfrm>
            <a:off x="4161730" y="2993580"/>
            <a:ext cx="240369" cy="264406"/>
            <a:chOff x="6988800" y="4321800"/>
            <a:chExt cx="914400" cy="914400"/>
          </a:xfrm>
          <a:solidFill>
            <a:schemeClr val="accent3"/>
          </a:solidFill>
        </p:grpSpPr>
        <p:sp>
          <p:nvSpPr>
            <p:cNvPr id="1138" name="Figura a mano libera 1137">
              <a:extLst>
                <a:ext uri="{FF2B5EF4-FFF2-40B4-BE49-F238E27FC236}">
                  <a16:creationId xmlns:a16="http://schemas.microsoft.com/office/drawing/2014/main" id="{CB37283C-C91B-9141-8935-8C53980C83ED}"/>
                </a:ext>
              </a:extLst>
            </p:cNvPr>
            <p:cNvSpPr/>
            <p:nvPr/>
          </p:nvSpPr>
          <p:spPr>
            <a:xfrm>
              <a:off x="7105958" y="4438654"/>
              <a:ext cx="676275" cy="676275"/>
            </a:xfrm>
            <a:custGeom>
              <a:avLst/>
              <a:gdLst>
                <a:gd name="connsiteX0" fmla="*/ 625793 w 676275"/>
                <a:gd name="connsiteY0" fmla="*/ 54596 h 676275"/>
                <a:gd name="connsiteX1" fmla="*/ 288607 w 676275"/>
                <a:gd name="connsiteY1" fmla="*/ 81266 h 676275"/>
                <a:gd name="connsiteX2" fmla="*/ 217170 w 676275"/>
                <a:gd name="connsiteY2" fmla="*/ 289864 h 676275"/>
                <a:gd name="connsiteX3" fmla="*/ 200978 w 676275"/>
                <a:gd name="connsiteY3" fmla="*/ 452741 h 676275"/>
                <a:gd name="connsiteX4" fmla="*/ 160973 w 676275"/>
                <a:gd name="connsiteY4" fmla="*/ 492746 h 676275"/>
                <a:gd name="connsiteX5" fmla="*/ 154305 w 676275"/>
                <a:gd name="connsiteY5" fmla="*/ 486079 h 676275"/>
                <a:gd name="connsiteX6" fmla="*/ 5715 w 676275"/>
                <a:gd name="connsiteY6" fmla="*/ 620381 h 676275"/>
                <a:gd name="connsiteX7" fmla="*/ 5715 w 676275"/>
                <a:gd name="connsiteY7" fmla="*/ 647051 h 676275"/>
                <a:gd name="connsiteX8" fmla="*/ 32385 w 676275"/>
                <a:gd name="connsiteY8" fmla="*/ 673721 h 676275"/>
                <a:gd name="connsiteX9" fmla="*/ 59055 w 676275"/>
                <a:gd name="connsiteY9" fmla="*/ 673721 h 676275"/>
                <a:gd name="connsiteX10" fmla="*/ 193357 w 676275"/>
                <a:gd name="connsiteY10" fmla="*/ 525131 h 676275"/>
                <a:gd name="connsiteX11" fmla="*/ 187643 w 676275"/>
                <a:gd name="connsiteY11" fmla="*/ 519416 h 676275"/>
                <a:gd name="connsiteX12" fmla="*/ 227648 w 676275"/>
                <a:gd name="connsiteY12" fmla="*/ 479411 h 676275"/>
                <a:gd name="connsiteX13" fmla="*/ 390525 w 676275"/>
                <a:gd name="connsiteY13" fmla="*/ 463219 h 676275"/>
                <a:gd name="connsiteX14" fmla="*/ 598170 w 676275"/>
                <a:gd name="connsiteY14" fmla="*/ 391781 h 676275"/>
                <a:gd name="connsiteX15" fmla="*/ 625793 w 676275"/>
                <a:gd name="connsiteY15" fmla="*/ 54596 h 676275"/>
                <a:gd name="connsiteX16" fmla="*/ 443865 w 676275"/>
                <a:gd name="connsiteY16" fmla="*/ 249859 h 676275"/>
                <a:gd name="connsiteX17" fmla="*/ 470535 w 676275"/>
                <a:gd name="connsiteY17" fmla="*/ 276529 h 676275"/>
                <a:gd name="connsiteX18" fmla="*/ 443865 w 676275"/>
                <a:gd name="connsiteY18" fmla="*/ 303199 h 676275"/>
                <a:gd name="connsiteX19" fmla="*/ 416243 w 676275"/>
                <a:gd name="connsiteY19" fmla="*/ 277481 h 676275"/>
                <a:gd name="connsiteX20" fmla="*/ 443865 w 676275"/>
                <a:gd name="connsiteY20" fmla="*/ 249859 h 676275"/>
                <a:gd name="connsiteX21" fmla="*/ 402907 w 676275"/>
                <a:gd name="connsiteY21" fmla="*/ 264146 h 676275"/>
                <a:gd name="connsiteX22" fmla="*/ 376238 w 676275"/>
                <a:gd name="connsiteY22" fmla="*/ 237476 h 676275"/>
                <a:gd name="connsiteX23" fmla="*/ 402907 w 676275"/>
                <a:gd name="connsiteY23" fmla="*/ 210806 h 676275"/>
                <a:gd name="connsiteX24" fmla="*/ 429578 w 676275"/>
                <a:gd name="connsiteY24" fmla="*/ 237476 h 676275"/>
                <a:gd name="connsiteX25" fmla="*/ 402907 w 676275"/>
                <a:gd name="connsiteY25" fmla="*/ 264146 h 676275"/>
                <a:gd name="connsiteX26" fmla="*/ 457200 w 676275"/>
                <a:gd name="connsiteY26" fmla="*/ 236524 h 676275"/>
                <a:gd name="connsiteX27" fmla="*/ 483870 w 676275"/>
                <a:gd name="connsiteY27" fmla="*/ 209854 h 676275"/>
                <a:gd name="connsiteX28" fmla="*/ 510540 w 676275"/>
                <a:gd name="connsiteY28" fmla="*/ 236524 h 676275"/>
                <a:gd name="connsiteX29" fmla="*/ 483870 w 676275"/>
                <a:gd name="connsiteY29" fmla="*/ 264146 h 676275"/>
                <a:gd name="connsiteX30" fmla="*/ 457200 w 676275"/>
                <a:gd name="connsiteY30" fmla="*/ 236524 h 676275"/>
                <a:gd name="connsiteX31" fmla="*/ 497205 w 676275"/>
                <a:gd name="connsiteY31" fmla="*/ 196519 h 676275"/>
                <a:gd name="connsiteX32" fmla="*/ 523875 w 676275"/>
                <a:gd name="connsiteY32" fmla="*/ 169849 h 676275"/>
                <a:gd name="connsiteX33" fmla="*/ 550545 w 676275"/>
                <a:gd name="connsiteY33" fmla="*/ 196519 h 676275"/>
                <a:gd name="connsiteX34" fmla="*/ 523875 w 676275"/>
                <a:gd name="connsiteY34" fmla="*/ 223189 h 676275"/>
                <a:gd name="connsiteX35" fmla="*/ 497205 w 676275"/>
                <a:gd name="connsiteY35" fmla="*/ 196519 h 676275"/>
                <a:gd name="connsiteX36" fmla="*/ 538163 w 676275"/>
                <a:gd name="connsiteY36" fmla="*/ 155561 h 676275"/>
                <a:gd name="connsiteX37" fmla="*/ 564833 w 676275"/>
                <a:gd name="connsiteY37" fmla="*/ 128891 h 676275"/>
                <a:gd name="connsiteX38" fmla="*/ 591503 w 676275"/>
                <a:gd name="connsiteY38" fmla="*/ 155561 h 676275"/>
                <a:gd name="connsiteX39" fmla="*/ 564833 w 676275"/>
                <a:gd name="connsiteY39" fmla="*/ 182231 h 676275"/>
                <a:gd name="connsiteX40" fmla="*/ 538163 w 676275"/>
                <a:gd name="connsiteY40" fmla="*/ 155561 h 676275"/>
                <a:gd name="connsiteX41" fmla="*/ 524828 w 676275"/>
                <a:gd name="connsiteY41" fmla="*/ 142226 h 676275"/>
                <a:gd name="connsiteX42" fmla="*/ 498157 w 676275"/>
                <a:gd name="connsiteY42" fmla="*/ 115556 h 676275"/>
                <a:gd name="connsiteX43" fmla="*/ 524828 w 676275"/>
                <a:gd name="connsiteY43" fmla="*/ 88886 h 676275"/>
                <a:gd name="connsiteX44" fmla="*/ 551498 w 676275"/>
                <a:gd name="connsiteY44" fmla="*/ 115556 h 676275"/>
                <a:gd name="connsiteX45" fmla="*/ 524828 w 676275"/>
                <a:gd name="connsiteY45" fmla="*/ 142226 h 676275"/>
                <a:gd name="connsiteX46" fmla="*/ 510540 w 676275"/>
                <a:gd name="connsiteY46" fmla="*/ 155561 h 676275"/>
                <a:gd name="connsiteX47" fmla="*/ 483870 w 676275"/>
                <a:gd name="connsiteY47" fmla="*/ 182231 h 676275"/>
                <a:gd name="connsiteX48" fmla="*/ 457200 w 676275"/>
                <a:gd name="connsiteY48" fmla="*/ 155561 h 676275"/>
                <a:gd name="connsiteX49" fmla="*/ 483870 w 676275"/>
                <a:gd name="connsiteY49" fmla="*/ 128891 h 676275"/>
                <a:gd name="connsiteX50" fmla="*/ 510540 w 676275"/>
                <a:gd name="connsiteY50" fmla="*/ 155561 h 676275"/>
                <a:gd name="connsiteX51" fmla="*/ 470535 w 676275"/>
                <a:gd name="connsiteY51" fmla="*/ 196519 h 676275"/>
                <a:gd name="connsiteX52" fmla="*/ 443865 w 676275"/>
                <a:gd name="connsiteY52" fmla="*/ 223189 h 676275"/>
                <a:gd name="connsiteX53" fmla="*/ 416243 w 676275"/>
                <a:gd name="connsiteY53" fmla="*/ 196519 h 676275"/>
                <a:gd name="connsiteX54" fmla="*/ 442913 w 676275"/>
                <a:gd name="connsiteY54" fmla="*/ 169849 h 676275"/>
                <a:gd name="connsiteX55" fmla="*/ 470535 w 676275"/>
                <a:gd name="connsiteY55" fmla="*/ 196519 h 676275"/>
                <a:gd name="connsiteX56" fmla="*/ 402907 w 676275"/>
                <a:gd name="connsiteY56" fmla="*/ 183184 h 676275"/>
                <a:gd name="connsiteX57" fmla="*/ 376238 w 676275"/>
                <a:gd name="connsiteY57" fmla="*/ 156514 h 676275"/>
                <a:gd name="connsiteX58" fmla="*/ 402907 w 676275"/>
                <a:gd name="connsiteY58" fmla="*/ 129844 h 676275"/>
                <a:gd name="connsiteX59" fmla="*/ 429578 w 676275"/>
                <a:gd name="connsiteY59" fmla="*/ 156514 h 676275"/>
                <a:gd name="connsiteX60" fmla="*/ 402907 w 676275"/>
                <a:gd name="connsiteY60" fmla="*/ 183184 h 676275"/>
                <a:gd name="connsiteX61" fmla="*/ 389573 w 676275"/>
                <a:gd name="connsiteY61" fmla="*/ 196519 h 676275"/>
                <a:gd name="connsiteX62" fmla="*/ 362903 w 676275"/>
                <a:gd name="connsiteY62" fmla="*/ 223189 h 676275"/>
                <a:gd name="connsiteX63" fmla="*/ 336232 w 676275"/>
                <a:gd name="connsiteY63" fmla="*/ 196519 h 676275"/>
                <a:gd name="connsiteX64" fmla="*/ 362903 w 676275"/>
                <a:gd name="connsiteY64" fmla="*/ 169849 h 676275"/>
                <a:gd name="connsiteX65" fmla="*/ 389573 w 676275"/>
                <a:gd name="connsiteY65" fmla="*/ 196519 h 676275"/>
                <a:gd name="connsiteX66" fmla="*/ 349568 w 676275"/>
                <a:gd name="connsiteY66" fmla="*/ 236524 h 676275"/>
                <a:gd name="connsiteX67" fmla="*/ 321945 w 676275"/>
                <a:gd name="connsiteY67" fmla="*/ 264146 h 676275"/>
                <a:gd name="connsiteX68" fmla="*/ 295275 w 676275"/>
                <a:gd name="connsiteY68" fmla="*/ 237476 h 676275"/>
                <a:gd name="connsiteX69" fmla="*/ 321945 w 676275"/>
                <a:gd name="connsiteY69" fmla="*/ 210806 h 676275"/>
                <a:gd name="connsiteX70" fmla="*/ 349568 w 676275"/>
                <a:gd name="connsiteY70" fmla="*/ 236524 h 676275"/>
                <a:gd name="connsiteX71" fmla="*/ 362903 w 676275"/>
                <a:gd name="connsiteY71" fmla="*/ 249859 h 676275"/>
                <a:gd name="connsiteX72" fmla="*/ 389573 w 676275"/>
                <a:gd name="connsiteY72" fmla="*/ 276529 h 676275"/>
                <a:gd name="connsiteX73" fmla="*/ 362903 w 676275"/>
                <a:gd name="connsiteY73" fmla="*/ 303199 h 676275"/>
                <a:gd name="connsiteX74" fmla="*/ 336232 w 676275"/>
                <a:gd name="connsiteY74" fmla="*/ 276529 h 676275"/>
                <a:gd name="connsiteX75" fmla="*/ 362903 w 676275"/>
                <a:gd name="connsiteY75" fmla="*/ 249859 h 676275"/>
                <a:gd name="connsiteX76" fmla="*/ 402907 w 676275"/>
                <a:gd name="connsiteY76" fmla="*/ 290816 h 676275"/>
                <a:gd name="connsiteX77" fmla="*/ 429578 w 676275"/>
                <a:gd name="connsiteY77" fmla="*/ 317486 h 676275"/>
                <a:gd name="connsiteX78" fmla="*/ 402907 w 676275"/>
                <a:gd name="connsiteY78" fmla="*/ 344156 h 676275"/>
                <a:gd name="connsiteX79" fmla="*/ 376238 w 676275"/>
                <a:gd name="connsiteY79" fmla="*/ 317486 h 676275"/>
                <a:gd name="connsiteX80" fmla="*/ 402907 w 676275"/>
                <a:gd name="connsiteY80" fmla="*/ 290816 h 676275"/>
                <a:gd name="connsiteX81" fmla="*/ 443865 w 676275"/>
                <a:gd name="connsiteY81" fmla="*/ 330821 h 676275"/>
                <a:gd name="connsiteX82" fmla="*/ 470535 w 676275"/>
                <a:gd name="connsiteY82" fmla="*/ 357491 h 676275"/>
                <a:gd name="connsiteX83" fmla="*/ 443865 w 676275"/>
                <a:gd name="connsiteY83" fmla="*/ 384161 h 676275"/>
                <a:gd name="connsiteX84" fmla="*/ 416243 w 676275"/>
                <a:gd name="connsiteY84" fmla="*/ 358444 h 676275"/>
                <a:gd name="connsiteX85" fmla="*/ 443865 w 676275"/>
                <a:gd name="connsiteY85" fmla="*/ 330821 h 676275"/>
                <a:gd name="connsiteX86" fmla="*/ 457200 w 676275"/>
                <a:gd name="connsiteY86" fmla="*/ 317486 h 676275"/>
                <a:gd name="connsiteX87" fmla="*/ 483870 w 676275"/>
                <a:gd name="connsiteY87" fmla="*/ 290816 h 676275"/>
                <a:gd name="connsiteX88" fmla="*/ 510540 w 676275"/>
                <a:gd name="connsiteY88" fmla="*/ 317486 h 676275"/>
                <a:gd name="connsiteX89" fmla="*/ 483870 w 676275"/>
                <a:gd name="connsiteY89" fmla="*/ 344156 h 676275"/>
                <a:gd name="connsiteX90" fmla="*/ 457200 w 676275"/>
                <a:gd name="connsiteY90" fmla="*/ 317486 h 676275"/>
                <a:gd name="connsiteX91" fmla="*/ 497205 w 676275"/>
                <a:gd name="connsiteY91" fmla="*/ 277481 h 676275"/>
                <a:gd name="connsiteX92" fmla="*/ 523875 w 676275"/>
                <a:gd name="connsiteY92" fmla="*/ 250811 h 676275"/>
                <a:gd name="connsiteX93" fmla="*/ 550545 w 676275"/>
                <a:gd name="connsiteY93" fmla="*/ 277481 h 676275"/>
                <a:gd name="connsiteX94" fmla="*/ 523875 w 676275"/>
                <a:gd name="connsiteY94" fmla="*/ 304151 h 676275"/>
                <a:gd name="connsiteX95" fmla="*/ 497205 w 676275"/>
                <a:gd name="connsiteY95" fmla="*/ 277481 h 676275"/>
                <a:gd name="connsiteX96" fmla="*/ 538163 w 676275"/>
                <a:gd name="connsiteY96" fmla="*/ 236524 h 676275"/>
                <a:gd name="connsiteX97" fmla="*/ 564833 w 676275"/>
                <a:gd name="connsiteY97" fmla="*/ 209854 h 676275"/>
                <a:gd name="connsiteX98" fmla="*/ 591503 w 676275"/>
                <a:gd name="connsiteY98" fmla="*/ 236524 h 676275"/>
                <a:gd name="connsiteX99" fmla="*/ 564833 w 676275"/>
                <a:gd name="connsiteY99" fmla="*/ 264146 h 676275"/>
                <a:gd name="connsiteX100" fmla="*/ 538163 w 676275"/>
                <a:gd name="connsiteY100" fmla="*/ 236524 h 676275"/>
                <a:gd name="connsiteX101" fmla="*/ 578168 w 676275"/>
                <a:gd name="connsiteY101" fmla="*/ 196519 h 676275"/>
                <a:gd name="connsiteX102" fmla="*/ 604838 w 676275"/>
                <a:gd name="connsiteY102" fmla="*/ 169849 h 676275"/>
                <a:gd name="connsiteX103" fmla="*/ 631508 w 676275"/>
                <a:gd name="connsiteY103" fmla="*/ 196519 h 676275"/>
                <a:gd name="connsiteX104" fmla="*/ 604838 w 676275"/>
                <a:gd name="connsiteY104" fmla="*/ 223189 h 676275"/>
                <a:gd name="connsiteX105" fmla="*/ 578168 w 676275"/>
                <a:gd name="connsiteY105" fmla="*/ 196519 h 676275"/>
                <a:gd name="connsiteX106" fmla="*/ 619125 w 676275"/>
                <a:gd name="connsiteY106" fmla="*/ 155561 h 676275"/>
                <a:gd name="connsiteX107" fmla="*/ 634365 w 676275"/>
                <a:gd name="connsiteY107" fmla="*/ 140321 h 676275"/>
                <a:gd name="connsiteX108" fmla="*/ 641985 w 676275"/>
                <a:gd name="connsiteY108" fmla="*/ 177469 h 676275"/>
                <a:gd name="connsiteX109" fmla="*/ 619125 w 676275"/>
                <a:gd name="connsiteY109" fmla="*/ 155561 h 676275"/>
                <a:gd name="connsiteX110" fmla="*/ 604838 w 676275"/>
                <a:gd name="connsiteY110" fmla="*/ 142226 h 676275"/>
                <a:gd name="connsiteX111" fmla="*/ 578168 w 676275"/>
                <a:gd name="connsiteY111" fmla="*/ 115556 h 676275"/>
                <a:gd name="connsiteX112" fmla="*/ 604838 w 676275"/>
                <a:gd name="connsiteY112" fmla="*/ 88886 h 676275"/>
                <a:gd name="connsiteX113" fmla="*/ 625793 w 676275"/>
                <a:gd name="connsiteY113" fmla="*/ 121271 h 676275"/>
                <a:gd name="connsiteX114" fmla="*/ 604838 w 676275"/>
                <a:gd name="connsiteY114" fmla="*/ 142226 h 676275"/>
                <a:gd name="connsiteX115" fmla="*/ 564833 w 676275"/>
                <a:gd name="connsiteY115" fmla="*/ 102221 h 676275"/>
                <a:gd name="connsiteX116" fmla="*/ 538163 w 676275"/>
                <a:gd name="connsiteY116" fmla="*/ 75551 h 676275"/>
                <a:gd name="connsiteX117" fmla="*/ 559118 w 676275"/>
                <a:gd name="connsiteY117" fmla="*/ 54596 h 676275"/>
                <a:gd name="connsiteX118" fmla="*/ 591503 w 676275"/>
                <a:gd name="connsiteY118" fmla="*/ 75551 h 676275"/>
                <a:gd name="connsiteX119" fmla="*/ 564833 w 676275"/>
                <a:gd name="connsiteY119" fmla="*/ 102221 h 676275"/>
                <a:gd name="connsiteX120" fmla="*/ 524828 w 676275"/>
                <a:gd name="connsiteY120" fmla="*/ 61264 h 676275"/>
                <a:gd name="connsiteX121" fmla="*/ 501968 w 676275"/>
                <a:gd name="connsiteY121" fmla="*/ 39356 h 676275"/>
                <a:gd name="connsiteX122" fmla="*/ 539115 w 676275"/>
                <a:gd name="connsiteY122" fmla="*/ 46976 h 676275"/>
                <a:gd name="connsiteX123" fmla="*/ 524828 w 676275"/>
                <a:gd name="connsiteY123" fmla="*/ 61264 h 676275"/>
                <a:gd name="connsiteX124" fmla="*/ 510540 w 676275"/>
                <a:gd name="connsiteY124" fmla="*/ 75551 h 676275"/>
                <a:gd name="connsiteX125" fmla="*/ 483870 w 676275"/>
                <a:gd name="connsiteY125" fmla="*/ 102221 h 676275"/>
                <a:gd name="connsiteX126" fmla="*/ 457200 w 676275"/>
                <a:gd name="connsiteY126" fmla="*/ 75551 h 676275"/>
                <a:gd name="connsiteX127" fmla="*/ 483870 w 676275"/>
                <a:gd name="connsiteY127" fmla="*/ 48881 h 676275"/>
                <a:gd name="connsiteX128" fmla="*/ 510540 w 676275"/>
                <a:gd name="connsiteY128" fmla="*/ 75551 h 676275"/>
                <a:gd name="connsiteX129" fmla="*/ 470535 w 676275"/>
                <a:gd name="connsiteY129" fmla="*/ 115556 h 676275"/>
                <a:gd name="connsiteX130" fmla="*/ 443865 w 676275"/>
                <a:gd name="connsiteY130" fmla="*/ 142226 h 676275"/>
                <a:gd name="connsiteX131" fmla="*/ 416243 w 676275"/>
                <a:gd name="connsiteY131" fmla="*/ 115556 h 676275"/>
                <a:gd name="connsiteX132" fmla="*/ 442913 w 676275"/>
                <a:gd name="connsiteY132" fmla="*/ 88886 h 676275"/>
                <a:gd name="connsiteX133" fmla="*/ 470535 w 676275"/>
                <a:gd name="connsiteY133" fmla="*/ 115556 h 676275"/>
                <a:gd name="connsiteX134" fmla="*/ 402907 w 676275"/>
                <a:gd name="connsiteY134" fmla="*/ 102221 h 676275"/>
                <a:gd name="connsiteX135" fmla="*/ 369570 w 676275"/>
                <a:gd name="connsiteY135" fmla="*/ 68884 h 676275"/>
                <a:gd name="connsiteX136" fmla="*/ 406718 w 676275"/>
                <a:gd name="connsiteY136" fmla="*/ 52691 h 676275"/>
                <a:gd name="connsiteX137" fmla="*/ 429578 w 676275"/>
                <a:gd name="connsiteY137" fmla="*/ 75551 h 676275"/>
                <a:gd name="connsiteX138" fmla="*/ 402907 w 676275"/>
                <a:gd name="connsiteY138" fmla="*/ 102221 h 676275"/>
                <a:gd name="connsiteX139" fmla="*/ 389573 w 676275"/>
                <a:gd name="connsiteY139" fmla="*/ 115556 h 676275"/>
                <a:gd name="connsiteX140" fmla="*/ 362903 w 676275"/>
                <a:gd name="connsiteY140" fmla="*/ 142226 h 676275"/>
                <a:gd name="connsiteX141" fmla="*/ 322898 w 676275"/>
                <a:gd name="connsiteY141" fmla="*/ 102221 h 676275"/>
                <a:gd name="connsiteX142" fmla="*/ 353378 w 676275"/>
                <a:gd name="connsiteY142" fmla="*/ 78409 h 676275"/>
                <a:gd name="connsiteX143" fmla="*/ 389573 w 676275"/>
                <a:gd name="connsiteY143" fmla="*/ 115556 h 676275"/>
                <a:gd name="connsiteX144" fmla="*/ 349568 w 676275"/>
                <a:gd name="connsiteY144" fmla="*/ 155561 h 676275"/>
                <a:gd name="connsiteX145" fmla="*/ 322898 w 676275"/>
                <a:gd name="connsiteY145" fmla="*/ 182231 h 676275"/>
                <a:gd name="connsiteX146" fmla="*/ 286703 w 676275"/>
                <a:gd name="connsiteY146" fmla="*/ 146036 h 676275"/>
                <a:gd name="connsiteX147" fmla="*/ 310515 w 676275"/>
                <a:gd name="connsiteY147" fmla="*/ 115556 h 676275"/>
                <a:gd name="connsiteX148" fmla="*/ 349568 w 676275"/>
                <a:gd name="connsiteY148" fmla="*/ 155561 h 676275"/>
                <a:gd name="connsiteX149" fmla="*/ 308610 w 676275"/>
                <a:gd name="connsiteY149" fmla="*/ 196519 h 676275"/>
                <a:gd name="connsiteX150" fmla="*/ 281940 w 676275"/>
                <a:gd name="connsiteY150" fmla="*/ 223189 h 676275"/>
                <a:gd name="connsiteX151" fmla="*/ 260985 w 676275"/>
                <a:gd name="connsiteY151" fmla="*/ 202234 h 676275"/>
                <a:gd name="connsiteX152" fmla="*/ 276225 w 676275"/>
                <a:gd name="connsiteY152" fmla="*/ 163181 h 676275"/>
                <a:gd name="connsiteX153" fmla="*/ 308610 w 676275"/>
                <a:gd name="connsiteY153" fmla="*/ 196519 h 676275"/>
                <a:gd name="connsiteX154" fmla="*/ 268605 w 676275"/>
                <a:gd name="connsiteY154" fmla="*/ 236524 h 676275"/>
                <a:gd name="connsiteX155" fmla="*/ 253365 w 676275"/>
                <a:gd name="connsiteY155" fmla="*/ 251764 h 676275"/>
                <a:gd name="connsiteX156" fmla="*/ 256223 w 676275"/>
                <a:gd name="connsiteY156" fmla="*/ 224141 h 676275"/>
                <a:gd name="connsiteX157" fmla="*/ 268605 w 676275"/>
                <a:gd name="connsiteY157" fmla="*/ 236524 h 676275"/>
                <a:gd name="connsiteX158" fmla="*/ 281940 w 676275"/>
                <a:gd name="connsiteY158" fmla="*/ 249859 h 676275"/>
                <a:gd name="connsiteX159" fmla="*/ 308610 w 676275"/>
                <a:gd name="connsiteY159" fmla="*/ 276529 h 676275"/>
                <a:gd name="connsiteX160" fmla="*/ 264795 w 676275"/>
                <a:gd name="connsiteY160" fmla="*/ 321296 h 676275"/>
                <a:gd name="connsiteX161" fmla="*/ 254318 w 676275"/>
                <a:gd name="connsiteY161" fmla="*/ 278434 h 676275"/>
                <a:gd name="connsiteX162" fmla="*/ 281940 w 676275"/>
                <a:gd name="connsiteY162" fmla="*/ 249859 h 676275"/>
                <a:gd name="connsiteX163" fmla="*/ 321945 w 676275"/>
                <a:gd name="connsiteY163" fmla="*/ 290816 h 676275"/>
                <a:gd name="connsiteX164" fmla="*/ 348615 w 676275"/>
                <a:gd name="connsiteY164" fmla="*/ 317486 h 676275"/>
                <a:gd name="connsiteX165" fmla="*/ 295275 w 676275"/>
                <a:gd name="connsiteY165" fmla="*/ 370826 h 676275"/>
                <a:gd name="connsiteX166" fmla="*/ 273368 w 676275"/>
                <a:gd name="connsiteY166" fmla="*/ 339394 h 676275"/>
                <a:gd name="connsiteX167" fmla="*/ 321945 w 676275"/>
                <a:gd name="connsiteY167" fmla="*/ 290816 h 676275"/>
                <a:gd name="connsiteX168" fmla="*/ 309563 w 676275"/>
                <a:gd name="connsiteY168" fmla="*/ 384161 h 676275"/>
                <a:gd name="connsiteX169" fmla="*/ 362903 w 676275"/>
                <a:gd name="connsiteY169" fmla="*/ 330821 h 676275"/>
                <a:gd name="connsiteX170" fmla="*/ 389573 w 676275"/>
                <a:gd name="connsiteY170" fmla="*/ 357491 h 676275"/>
                <a:gd name="connsiteX171" fmla="*/ 340995 w 676275"/>
                <a:gd name="connsiteY171" fmla="*/ 407021 h 676275"/>
                <a:gd name="connsiteX172" fmla="*/ 309563 w 676275"/>
                <a:gd name="connsiteY172" fmla="*/ 384161 h 676275"/>
                <a:gd name="connsiteX173" fmla="*/ 402907 w 676275"/>
                <a:gd name="connsiteY173" fmla="*/ 371779 h 676275"/>
                <a:gd name="connsiteX174" fmla="*/ 429578 w 676275"/>
                <a:gd name="connsiteY174" fmla="*/ 398449 h 676275"/>
                <a:gd name="connsiteX175" fmla="*/ 402907 w 676275"/>
                <a:gd name="connsiteY175" fmla="*/ 426071 h 676275"/>
                <a:gd name="connsiteX176" fmla="*/ 360045 w 676275"/>
                <a:gd name="connsiteY176" fmla="*/ 415594 h 676275"/>
                <a:gd name="connsiteX177" fmla="*/ 402907 w 676275"/>
                <a:gd name="connsiteY177" fmla="*/ 371779 h 676275"/>
                <a:gd name="connsiteX178" fmla="*/ 443865 w 676275"/>
                <a:gd name="connsiteY178" fmla="*/ 411784 h 676275"/>
                <a:gd name="connsiteX179" fmla="*/ 456248 w 676275"/>
                <a:gd name="connsiteY179" fmla="*/ 424166 h 676275"/>
                <a:gd name="connsiteX180" fmla="*/ 428625 w 676275"/>
                <a:gd name="connsiteY180" fmla="*/ 427024 h 676275"/>
                <a:gd name="connsiteX181" fmla="*/ 443865 w 676275"/>
                <a:gd name="connsiteY181" fmla="*/ 411784 h 676275"/>
                <a:gd name="connsiteX182" fmla="*/ 457200 w 676275"/>
                <a:gd name="connsiteY182" fmla="*/ 398449 h 676275"/>
                <a:gd name="connsiteX183" fmla="*/ 483870 w 676275"/>
                <a:gd name="connsiteY183" fmla="*/ 371779 h 676275"/>
                <a:gd name="connsiteX184" fmla="*/ 517207 w 676275"/>
                <a:gd name="connsiteY184" fmla="*/ 405116 h 676275"/>
                <a:gd name="connsiteX185" fmla="*/ 478155 w 676275"/>
                <a:gd name="connsiteY185" fmla="*/ 420356 h 676275"/>
                <a:gd name="connsiteX186" fmla="*/ 457200 w 676275"/>
                <a:gd name="connsiteY186" fmla="*/ 398449 h 676275"/>
                <a:gd name="connsiteX187" fmla="*/ 497205 w 676275"/>
                <a:gd name="connsiteY187" fmla="*/ 358444 h 676275"/>
                <a:gd name="connsiteX188" fmla="*/ 523875 w 676275"/>
                <a:gd name="connsiteY188" fmla="*/ 331774 h 676275"/>
                <a:gd name="connsiteX189" fmla="*/ 563880 w 676275"/>
                <a:gd name="connsiteY189" fmla="*/ 371779 h 676275"/>
                <a:gd name="connsiteX190" fmla="*/ 533400 w 676275"/>
                <a:gd name="connsiteY190" fmla="*/ 395591 h 676275"/>
                <a:gd name="connsiteX191" fmla="*/ 497205 w 676275"/>
                <a:gd name="connsiteY191" fmla="*/ 358444 h 676275"/>
                <a:gd name="connsiteX192" fmla="*/ 538163 w 676275"/>
                <a:gd name="connsiteY192" fmla="*/ 317486 h 676275"/>
                <a:gd name="connsiteX193" fmla="*/ 564833 w 676275"/>
                <a:gd name="connsiteY193" fmla="*/ 290816 h 676275"/>
                <a:gd name="connsiteX194" fmla="*/ 601980 w 676275"/>
                <a:gd name="connsiteY194" fmla="*/ 327964 h 676275"/>
                <a:gd name="connsiteX195" fmla="*/ 578168 w 676275"/>
                <a:gd name="connsiteY195" fmla="*/ 358444 h 676275"/>
                <a:gd name="connsiteX196" fmla="*/ 538163 w 676275"/>
                <a:gd name="connsiteY196" fmla="*/ 317486 h 676275"/>
                <a:gd name="connsiteX197" fmla="*/ 578168 w 676275"/>
                <a:gd name="connsiteY197" fmla="*/ 277481 h 676275"/>
                <a:gd name="connsiteX198" fmla="*/ 604838 w 676275"/>
                <a:gd name="connsiteY198" fmla="*/ 250811 h 676275"/>
                <a:gd name="connsiteX199" fmla="*/ 627698 w 676275"/>
                <a:gd name="connsiteY199" fmla="*/ 273671 h 676275"/>
                <a:gd name="connsiteX200" fmla="*/ 611505 w 676275"/>
                <a:gd name="connsiteY200" fmla="*/ 310819 h 676275"/>
                <a:gd name="connsiteX201" fmla="*/ 578168 w 676275"/>
                <a:gd name="connsiteY201" fmla="*/ 277481 h 676275"/>
                <a:gd name="connsiteX202" fmla="*/ 634365 w 676275"/>
                <a:gd name="connsiteY202" fmla="*/ 252716 h 676275"/>
                <a:gd name="connsiteX203" fmla="*/ 618173 w 676275"/>
                <a:gd name="connsiteY203" fmla="*/ 236524 h 676275"/>
                <a:gd name="connsiteX204" fmla="*/ 641033 w 676275"/>
                <a:gd name="connsiteY204" fmla="*/ 213664 h 676275"/>
                <a:gd name="connsiteX205" fmla="*/ 634365 w 676275"/>
                <a:gd name="connsiteY205" fmla="*/ 252716 h 676275"/>
                <a:gd name="connsiteX206" fmla="*/ 465773 w 676275"/>
                <a:gd name="connsiteY206" fmla="*/ 39356 h 676275"/>
                <a:gd name="connsiteX207" fmla="*/ 442913 w 676275"/>
                <a:gd name="connsiteY207" fmla="*/ 62216 h 676275"/>
                <a:gd name="connsiteX208" fmla="*/ 426720 w 676275"/>
                <a:gd name="connsiteY208" fmla="*/ 46024 h 676275"/>
                <a:gd name="connsiteX209" fmla="*/ 465773 w 676275"/>
                <a:gd name="connsiteY209" fmla="*/ 39356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76275" h="676275">
                  <a:moveTo>
                    <a:pt x="625793" y="54596"/>
                  </a:moveTo>
                  <a:cubicBezTo>
                    <a:pt x="540068" y="-31129"/>
                    <a:pt x="381953" y="-11126"/>
                    <a:pt x="288607" y="81266"/>
                  </a:cubicBezTo>
                  <a:cubicBezTo>
                    <a:pt x="230505" y="140321"/>
                    <a:pt x="206693" y="218426"/>
                    <a:pt x="217170" y="289864"/>
                  </a:cubicBezTo>
                  <a:cubicBezTo>
                    <a:pt x="217170" y="289864"/>
                    <a:pt x="225743" y="427976"/>
                    <a:pt x="200978" y="452741"/>
                  </a:cubicBezTo>
                  <a:lnTo>
                    <a:pt x="160973" y="492746"/>
                  </a:lnTo>
                  <a:lnTo>
                    <a:pt x="154305" y="486079"/>
                  </a:lnTo>
                  <a:lnTo>
                    <a:pt x="5715" y="620381"/>
                  </a:lnTo>
                  <a:cubicBezTo>
                    <a:pt x="-1905" y="628001"/>
                    <a:pt x="-1905" y="639431"/>
                    <a:pt x="5715" y="647051"/>
                  </a:cubicBezTo>
                  <a:lnTo>
                    <a:pt x="32385" y="673721"/>
                  </a:lnTo>
                  <a:cubicBezTo>
                    <a:pt x="40005" y="681341"/>
                    <a:pt x="51435" y="681341"/>
                    <a:pt x="59055" y="673721"/>
                  </a:cubicBezTo>
                  <a:lnTo>
                    <a:pt x="193357" y="525131"/>
                  </a:lnTo>
                  <a:lnTo>
                    <a:pt x="187643" y="519416"/>
                  </a:lnTo>
                  <a:lnTo>
                    <a:pt x="227648" y="479411"/>
                  </a:lnTo>
                  <a:cubicBezTo>
                    <a:pt x="252412" y="454646"/>
                    <a:pt x="390525" y="463219"/>
                    <a:pt x="390525" y="463219"/>
                  </a:cubicBezTo>
                  <a:cubicBezTo>
                    <a:pt x="461963" y="473696"/>
                    <a:pt x="540068" y="449884"/>
                    <a:pt x="598170" y="391781"/>
                  </a:cubicBezTo>
                  <a:cubicBezTo>
                    <a:pt x="691515" y="298436"/>
                    <a:pt x="710565" y="140321"/>
                    <a:pt x="625793" y="54596"/>
                  </a:cubicBezTo>
                  <a:close/>
                  <a:moveTo>
                    <a:pt x="443865" y="249859"/>
                  </a:moveTo>
                  <a:lnTo>
                    <a:pt x="470535" y="276529"/>
                  </a:lnTo>
                  <a:lnTo>
                    <a:pt x="443865" y="303199"/>
                  </a:lnTo>
                  <a:lnTo>
                    <a:pt x="416243" y="277481"/>
                  </a:lnTo>
                  <a:lnTo>
                    <a:pt x="443865" y="249859"/>
                  </a:lnTo>
                  <a:close/>
                  <a:moveTo>
                    <a:pt x="402907" y="264146"/>
                  </a:moveTo>
                  <a:lnTo>
                    <a:pt x="376238" y="237476"/>
                  </a:lnTo>
                  <a:lnTo>
                    <a:pt x="402907" y="210806"/>
                  </a:lnTo>
                  <a:lnTo>
                    <a:pt x="429578" y="237476"/>
                  </a:lnTo>
                  <a:lnTo>
                    <a:pt x="402907" y="264146"/>
                  </a:lnTo>
                  <a:close/>
                  <a:moveTo>
                    <a:pt x="457200" y="236524"/>
                  </a:moveTo>
                  <a:lnTo>
                    <a:pt x="483870" y="209854"/>
                  </a:lnTo>
                  <a:lnTo>
                    <a:pt x="510540" y="236524"/>
                  </a:lnTo>
                  <a:lnTo>
                    <a:pt x="483870" y="264146"/>
                  </a:lnTo>
                  <a:lnTo>
                    <a:pt x="457200" y="236524"/>
                  </a:lnTo>
                  <a:close/>
                  <a:moveTo>
                    <a:pt x="497205" y="196519"/>
                  </a:moveTo>
                  <a:lnTo>
                    <a:pt x="523875" y="169849"/>
                  </a:lnTo>
                  <a:lnTo>
                    <a:pt x="550545" y="196519"/>
                  </a:lnTo>
                  <a:lnTo>
                    <a:pt x="523875" y="223189"/>
                  </a:lnTo>
                  <a:lnTo>
                    <a:pt x="497205" y="196519"/>
                  </a:lnTo>
                  <a:close/>
                  <a:moveTo>
                    <a:pt x="538163" y="155561"/>
                  </a:moveTo>
                  <a:lnTo>
                    <a:pt x="564833" y="128891"/>
                  </a:lnTo>
                  <a:lnTo>
                    <a:pt x="591503" y="155561"/>
                  </a:lnTo>
                  <a:lnTo>
                    <a:pt x="564833" y="182231"/>
                  </a:lnTo>
                  <a:lnTo>
                    <a:pt x="538163" y="155561"/>
                  </a:lnTo>
                  <a:close/>
                  <a:moveTo>
                    <a:pt x="524828" y="142226"/>
                  </a:moveTo>
                  <a:lnTo>
                    <a:pt x="498157" y="115556"/>
                  </a:lnTo>
                  <a:lnTo>
                    <a:pt x="524828" y="88886"/>
                  </a:lnTo>
                  <a:lnTo>
                    <a:pt x="551498" y="115556"/>
                  </a:lnTo>
                  <a:lnTo>
                    <a:pt x="524828" y="142226"/>
                  </a:lnTo>
                  <a:close/>
                  <a:moveTo>
                    <a:pt x="510540" y="155561"/>
                  </a:moveTo>
                  <a:lnTo>
                    <a:pt x="483870" y="182231"/>
                  </a:lnTo>
                  <a:lnTo>
                    <a:pt x="457200" y="155561"/>
                  </a:lnTo>
                  <a:lnTo>
                    <a:pt x="483870" y="128891"/>
                  </a:lnTo>
                  <a:lnTo>
                    <a:pt x="510540" y="155561"/>
                  </a:lnTo>
                  <a:close/>
                  <a:moveTo>
                    <a:pt x="470535" y="196519"/>
                  </a:moveTo>
                  <a:lnTo>
                    <a:pt x="443865" y="223189"/>
                  </a:lnTo>
                  <a:lnTo>
                    <a:pt x="416243" y="196519"/>
                  </a:lnTo>
                  <a:lnTo>
                    <a:pt x="442913" y="169849"/>
                  </a:lnTo>
                  <a:lnTo>
                    <a:pt x="470535" y="196519"/>
                  </a:lnTo>
                  <a:close/>
                  <a:moveTo>
                    <a:pt x="402907" y="183184"/>
                  </a:moveTo>
                  <a:lnTo>
                    <a:pt x="376238" y="156514"/>
                  </a:lnTo>
                  <a:lnTo>
                    <a:pt x="402907" y="129844"/>
                  </a:lnTo>
                  <a:lnTo>
                    <a:pt x="429578" y="156514"/>
                  </a:lnTo>
                  <a:lnTo>
                    <a:pt x="402907" y="183184"/>
                  </a:lnTo>
                  <a:close/>
                  <a:moveTo>
                    <a:pt x="389573" y="196519"/>
                  </a:moveTo>
                  <a:lnTo>
                    <a:pt x="362903" y="223189"/>
                  </a:lnTo>
                  <a:lnTo>
                    <a:pt x="336232" y="196519"/>
                  </a:lnTo>
                  <a:lnTo>
                    <a:pt x="362903" y="169849"/>
                  </a:lnTo>
                  <a:lnTo>
                    <a:pt x="389573" y="196519"/>
                  </a:lnTo>
                  <a:close/>
                  <a:moveTo>
                    <a:pt x="349568" y="236524"/>
                  </a:moveTo>
                  <a:lnTo>
                    <a:pt x="321945" y="264146"/>
                  </a:lnTo>
                  <a:lnTo>
                    <a:pt x="295275" y="237476"/>
                  </a:lnTo>
                  <a:lnTo>
                    <a:pt x="321945" y="210806"/>
                  </a:lnTo>
                  <a:lnTo>
                    <a:pt x="349568" y="236524"/>
                  </a:lnTo>
                  <a:close/>
                  <a:moveTo>
                    <a:pt x="362903" y="249859"/>
                  </a:moveTo>
                  <a:lnTo>
                    <a:pt x="389573" y="276529"/>
                  </a:lnTo>
                  <a:lnTo>
                    <a:pt x="362903" y="303199"/>
                  </a:lnTo>
                  <a:lnTo>
                    <a:pt x="336232" y="276529"/>
                  </a:lnTo>
                  <a:lnTo>
                    <a:pt x="362903" y="249859"/>
                  </a:lnTo>
                  <a:close/>
                  <a:moveTo>
                    <a:pt x="402907" y="290816"/>
                  </a:moveTo>
                  <a:lnTo>
                    <a:pt x="429578" y="317486"/>
                  </a:lnTo>
                  <a:lnTo>
                    <a:pt x="402907" y="344156"/>
                  </a:lnTo>
                  <a:lnTo>
                    <a:pt x="376238" y="317486"/>
                  </a:lnTo>
                  <a:lnTo>
                    <a:pt x="402907" y="290816"/>
                  </a:lnTo>
                  <a:close/>
                  <a:moveTo>
                    <a:pt x="443865" y="330821"/>
                  </a:moveTo>
                  <a:lnTo>
                    <a:pt x="470535" y="357491"/>
                  </a:lnTo>
                  <a:lnTo>
                    <a:pt x="443865" y="384161"/>
                  </a:lnTo>
                  <a:lnTo>
                    <a:pt x="416243" y="358444"/>
                  </a:lnTo>
                  <a:lnTo>
                    <a:pt x="443865" y="330821"/>
                  </a:lnTo>
                  <a:close/>
                  <a:moveTo>
                    <a:pt x="457200" y="317486"/>
                  </a:moveTo>
                  <a:lnTo>
                    <a:pt x="483870" y="290816"/>
                  </a:lnTo>
                  <a:lnTo>
                    <a:pt x="510540" y="317486"/>
                  </a:lnTo>
                  <a:lnTo>
                    <a:pt x="483870" y="344156"/>
                  </a:lnTo>
                  <a:lnTo>
                    <a:pt x="457200" y="317486"/>
                  </a:lnTo>
                  <a:close/>
                  <a:moveTo>
                    <a:pt x="497205" y="277481"/>
                  </a:moveTo>
                  <a:lnTo>
                    <a:pt x="523875" y="250811"/>
                  </a:lnTo>
                  <a:lnTo>
                    <a:pt x="550545" y="277481"/>
                  </a:lnTo>
                  <a:lnTo>
                    <a:pt x="523875" y="304151"/>
                  </a:lnTo>
                  <a:lnTo>
                    <a:pt x="497205" y="277481"/>
                  </a:lnTo>
                  <a:close/>
                  <a:moveTo>
                    <a:pt x="538163" y="236524"/>
                  </a:moveTo>
                  <a:lnTo>
                    <a:pt x="564833" y="209854"/>
                  </a:lnTo>
                  <a:lnTo>
                    <a:pt x="591503" y="236524"/>
                  </a:lnTo>
                  <a:lnTo>
                    <a:pt x="564833" y="264146"/>
                  </a:lnTo>
                  <a:lnTo>
                    <a:pt x="538163" y="236524"/>
                  </a:lnTo>
                  <a:close/>
                  <a:moveTo>
                    <a:pt x="578168" y="196519"/>
                  </a:moveTo>
                  <a:lnTo>
                    <a:pt x="604838" y="169849"/>
                  </a:lnTo>
                  <a:lnTo>
                    <a:pt x="631508" y="196519"/>
                  </a:lnTo>
                  <a:lnTo>
                    <a:pt x="604838" y="223189"/>
                  </a:lnTo>
                  <a:lnTo>
                    <a:pt x="578168" y="196519"/>
                  </a:lnTo>
                  <a:close/>
                  <a:moveTo>
                    <a:pt x="619125" y="155561"/>
                  </a:moveTo>
                  <a:lnTo>
                    <a:pt x="634365" y="140321"/>
                  </a:lnTo>
                  <a:cubicBezTo>
                    <a:pt x="638175" y="152704"/>
                    <a:pt x="641033" y="165086"/>
                    <a:pt x="641985" y="177469"/>
                  </a:cubicBezTo>
                  <a:lnTo>
                    <a:pt x="619125" y="155561"/>
                  </a:lnTo>
                  <a:close/>
                  <a:moveTo>
                    <a:pt x="604838" y="142226"/>
                  </a:moveTo>
                  <a:lnTo>
                    <a:pt x="578168" y="115556"/>
                  </a:lnTo>
                  <a:lnTo>
                    <a:pt x="604838" y="88886"/>
                  </a:lnTo>
                  <a:cubicBezTo>
                    <a:pt x="613410" y="98411"/>
                    <a:pt x="620078" y="109841"/>
                    <a:pt x="625793" y="121271"/>
                  </a:cubicBezTo>
                  <a:lnTo>
                    <a:pt x="604838" y="142226"/>
                  </a:lnTo>
                  <a:close/>
                  <a:moveTo>
                    <a:pt x="564833" y="102221"/>
                  </a:moveTo>
                  <a:lnTo>
                    <a:pt x="538163" y="75551"/>
                  </a:lnTo>
                  <a:lnTo>
                    <a:pt x="559118" y="54596"/>
                  </a:lnTo>
                  <a:cubicBezTo>
                    <a:pt x="570548" y="60311"/>
                    <a:pt x="581978" y="66979"/>
                    <a:pt x="591503" y="75551"/>
                  </a:cubicBezTo>
                  <a:lnTo>
                    <a:pt x="564833" y="102221"/>
                  </a:lnTo>
                  <a:close/>
                  <a:moveTo>
                    <a:pt x="524828" y="61264"/>
                  </a:moveTo>
                  <a:lnTo>
                    <a:pt x="501968" y="39356"/>
                  </a:lnTo>
                  <a:cubicBezTo>
                    <a:pt x="515303" y="40309"/>
                    <a:pt x="527685" y="43166"/>
                    <a:pt x="539115" y="46976"/>
                  </a:cubicBezTo>
                  <a:lnTo>
                    <a:pt x="524828" y="61264"/>
                  </a:lnTo>
                  <a:close/>
                  <a:moveTo>
                    <a:pt x="510540" y="75551"/>
                  </a:moveTo>
                  <a:lnTo>
                    <a:pt x="483870" y="102221"/>
                  </a:lnTo>
                  <a:lnTo>
                    <a:pt x="457200" y="75551"/>
                  </a:lnTo>
                  <a:lnTo>
                    <a:pt x="483870" y="48881"/>
                  </a:lnTo>
                  <a:lnTo>
                    <a:pt x="510540" y="75551"/>
                  </a:lnTo>
                  <a:close/>
                  <a:moveTo>
                    <a:pt x="470535" y="115556"/>
                  </a:moveTo>
                  <a:lnTo>
                    <a:pt x="443865" y="142226"/>
                  </a:lnTo>
                  <a:lnTo>
                    <a:pt x="416243" y="115556"/>
                  </a:lnTo>
                  <a:lnTo>
                    <a:pt x="442913" y="88886"/>
                  </a:lnTo>
                  <a:lnTo>
                    <a:pt x="470535" y="115556"/>
                  </a:lnTo>
                  <a:close/>
                  <a:moveTo>
                    <a:pt x="402907" y="102221"/>
                  </a:moveTo>
                  <a:lnTo>
                    <a:pt x="369570" y="68884"/>
                  </a:lnTo>
                  <a:cubicBezTo>
                    <a:pt x="381953" y="62216"/>
                    <a:pt x="394335" y="56501"/>
                    <a:pt x="406718" y="52691"/>
                  </a:cubicBezTo>
                  <a:lnTo>
                    <a:pt x="429578" y="75551"/>
                  </a:lnTo>
                  <a:lnTo>
                    <a:pt x="402907" y="102221"/>
                  </a:lnTo>
                  <a:close/>
                  <a:moveTo>
                    <a:pt x="389573" y="115556"/>
                  </a:moveTo>
                  <a:lnTo>
                    <a:pt x="362903" y="142226"/>
                  </a:lnTo>
                  <a:lnTo>
                    <a:pt x="322898" y="102221"/>
                  </a:lnTo>
                  <a:cubicBezTo>
                    <a:pt x="332423" y="93649"/>
                    <a:pt x="342900" y="86029"/>
                    <a:pt x="353378" y="78409"/>
                  </a:cubicBezTo>
                  <a:lnTo>
                    <a:pt x="389573" y="115556"/>
                  </a:lnTo>
                  <a:close/>
                  <a:moveTo>
                    <a:pt x="349568" y="155561"/>
                  </a:moveTo>
                  <a:lnTo>
                    <a:pt x="322898" y="182231"/>
                  </a:lnTo>
                  <a:lnTo>
                    <a:pt x="286703" y="146036"/>
                  </a:lnTo>
                  <a:cubicBezTo>
                    <a:pt x="293370" y="135559"/>
                    <a:pt x="300990" y="125081"/>
                    <a:pt x="310515" y="115556"/>
                  </a:cubicBezTo>
                  <a:lnTo>
                    <a:pt x="349568" y="155561"/>
                  </a:lnTo>
                  <a:close/>
                  <a:moveTo>
                    <a:pt x="308610" y="196519"/>
                  </a:moveTo>
                  <a:lnTo>
                    <a:pt x="281940" y="223189"/>
                  </a:lnTo>
                  <a:lnTo>
                    <a:pt x="260985" y="202234"/>
                  </a:lnTo>
                  <a:cubicBezTo>
                    <a:pt x="264795" y="188899"/>
                    <a:pt x="269557" y="176516"/>
                    <a:pt x="276225" y="163181"/>
                  </a:cubicBezTo>
                  <a:lnTo>
                    <a:pt x="308610" y="196519"/>
                  </a:lnTo>
                  <a:close/>
                  <a:moveTo>
                    <a:pt x="268605" y="236524"/>
                  </a:moveTo>
                  <a:lnTo>
                    <a:pt x="253365" y="251764"/>
                  </a:lnTo>
                  <a:cubicBezTo>
                    <a:pt x="253365" y="242239"/>
                    <a:pt x="254318" y="232714"/>
                    <a:pt x="256223" y="224141"/>
                  </a:cubicBezTo>
                  <a:lnTo>
                    <a:pt x="268605" y="236524"/>
                  </a:lnTo>
                  <a:close/>
                  <a:moveTo>
                    <a:pt x="281940" y="249859"/>
                  </a:moveTo>
                  <a:lnTo>
                    <a:pt x="308610" y="276529"/>
                  </a:lnTo>
                  <a:lnTo>
                    <a:pt x="264795" y="321296"/>
                  </a:lnTo>
                  <a:cubicBezTo>
                    <a:pt x="259080" y="307009"/>
                    <a:pt x="256223" y="292721"/>
                    <a:pt x="254318" y="278434"/>
                  </a:cubicBezTo>
                  <a:lnTo>
                    <a:pt x="281940" y="249859"/>
                  </a:lnTo>
                  <a:close/>
                  <a:moveTo>
                    <a:pt x="321945" y="290816"/>
                  </a:moveTo>
                  <a:lnTo>
                    <a:pt x="348615" y="317486"/>
                  </a:lnTo>
                  <a:lnTo>
                    <a:pt x="295275" y="370826"/>
                  </a:lnTo>
                  <a:cubicBezTo>
                    <a:pt x="286703" y="361301"/>
                    <a:pt x="279082" y="350824"/>
                    <a:pt x="273368" y="339394"/>
                  </a:cubicBezTo>
                  <a:lnTo>
                    <a:pt x="321945" y="290816"/>
                  </a:lnTo>
                  <a:close/>
                  <a:moveTo>
                    <a:pt x="309563" y="384161"/>
                  </a:moveTo>
                  <a:lnTo>
                    <a:pt x="362903" y="330821"/>
                  </a:lnTo>
                  <a:lnTo>
                    <a:pt x="389573" y="357491"/>
                  </a:lnTo>
                  <a:lnTo>
                    <a:pt x="340995" y="407021"/>
                  </a:lnTo>
                  <a:cubicBezTo>
                    <a:pt x="329565" y="400354"/>
                    <a:pt x="319088" y="393686"/>
                    <a:pt x="309563" y="384161"/>
                  </a:cubicBezTo>
                  <a:close/>
                  <a:moveTo>
                    <a:pt x="402907" y="371779"/>
                  </a:moveTo>
                  <a:lnTo>
                    <a:pt x="429578" y="398449"/>
                  </a:lnTo>
                  <a:lnTo>
                    <a:pt x="402907" y="426071"/>
                  </a:lnTo>
                  <a:cubicBezTo>
                    <a:pt x="387668" y="424166"/>
                    <a:pt x="373380" y="420356"/>
                    <a:pt x="360045" y="415594"/>
                  </a:cubicBezTo>
                  <a:lnTo>
                    <a:pt x="402907" y="371779"/>
                  </a:lnTo>
                  <a:close/>
                  <a:moveTo>
                    <a:pt x="443865" y="411784"/>
                  </a:moveTo>
                  <a:lnTo>
                    <a:pt x="456248" y="424166"/>
                  </a:lnTo>
                  <a:cubicBezTo>
                    <a:pt x="446723" y="426071"/>
                    <a:pt x="437198" y="426071"/>
                    <a:pt x="428625" y="427024"/>
                  </a:cubicBezTo>
                  <a:lnTo>
                    <a:pt x="443865" y="411784"/>
                  </a:lnTo>
                  <a:close/>
                  <a:moveTo>
                    <a:pt x="457200" y="398449"/>
                  </a:moveTo>
                  <a:lnTo>
                    <a:pt x="483870" y="371779"/>
                  </a:lnTo>
                  <a:lnTo>
                    <a:pt x="517207" y="405116"/>
                  </a:lnTo>
                  <a:cubicBezTo>
                    <a:pt x="504825" y="411784"/>
                    <a:pt x="491490" y="416546"/>
                    <a:pt x="478155" y="420356"/>
                  </a:cubicBezTo>
                  <a:lnTo>
                    <a:pt x="457200" y="398449"/>
                  </a:lnTo>
                  <a:close/>
                  <a:moveTo>
                    <a:pt x="497205" y="358444"/>
                  </a:moveTo>
                  <a:lnTo>
                    <a:pt x="523875" y="331774"/>
                  </a:lnTo>
                  <a:lnTo>
                    <a:pt x="563880" y="371779"/>
                  </a:lnTo>
                  <a:cubicBezTo>
                    <a:pt x="554355" y="380351"/>
                    <a:pt x="543878" y="387971"/>
                    <a:pt x="533400" y="395591"/>
                  </a:cubicBezTo>
                  <a:lnTo>
                    <a:pt x="497205" y="358444"/>
                  </a:lnTo>
                  <a:close/>
                  <a:moveTo>
                    <a:pt x="538163" y="317486"/>
                  </a:moveTo>
                  <a:lnTo>
                    <a:pt x="564833" y="290816"/>
                  </a:lnTo>
                  <a:lnTo>
                    <a:pt x="601980" y="327964"/>
                  </a:lnTo>
                  <a:cubicBezTo>
                    <a:pt x="595313" y="338441"/>
                    <a:pt x="586740" y="348919"/>
                    <a:pt x="578168" y="358444"/>
                  </a:cubicBezTo>
                  <a:lnTo>
                    <a:pt x="538163" y="317486"/>
                  </a:lnTo>
                  <a:close/>
                  <a:moveTo>
                    <a:pt x="578168" y="277481"/>
                  </a:moveTo>
                  <a:lnTo>
                    <a:pt x="604838" y="250811"/>
                  </a:lnTo>
                  <a:lnTo>
                    <a:pt x="627698" y="273671"/>
                  </a:lnTo>
                  <a:cubicBezTo>
                    <a:pt x="622935" y="286054"/>
                    <a:pt x="617220" y="298436"/>
                    <a:pt x="611505" y="310819"/>
                  </a:cubicBezTo>
                  <a:lnTo>
                    <a:pt x="578168" y="277481"/>
                  </a:lnTo>
                  <a:close/>
                  <a:moveTo>
                    <a:pt x="634365" y="252716"/>
                  </a:moveTo>
                  <a:lnTo>
                    <a:pt x="618173" y="236524"/>
                  </a:lnTo>
                  <a:lnTo>
                    <a:pt x="641033" y="213664"/>
                  </a:lnTo>
                  <a:cubicBezTo>
                    <a:pt x="640080" y="226999"/>
                    <a:pt x="638175" y="240334"/>
                    <a:pt x="634365" y="252716"/>
                  </a:cubicBezTo>
                  <a:close/>
                  <a:moveTo>
                    <a:pt x="465773" y="39356"/>
                  </a:moveTo>
                  <a:lnTo>
                    <a:pt x="442913" y="62216"/>
                  </a:lnTo>
                  <a:lnTo>
                    <a:pt x="426720" y="46024"/>
                  </a:lnTo>
                  <a:cubicBezTo>
                    <a:pt x="440055" y="42214"/>
                    <a:pt x="453390" y="40309"/>
                    <a:pt x="465773" y="39356"/>
                  </a:cubicBezTo>
                  <a:close/>
                </a:path>
              </a:pathLst>
            </a:custGeom>
            <a:grpFill/>
            <a:ln w="9525" cap="flat">
              <a:noFill/>
              <a:prstDash val="solid"/>
              <a:miter/>
            </a:ln>
          </p:spPr>
          <p:txBody>
            <a:bodyPr rtlCol="0" anchor="ctr"/>
            <a:lstStyle/>
            <a:p>
              <a:endParaRPr lang="it-IT" sz="1013"/>
            </a:p>
          </p:txBody>
        </p:sp>
        <p:sp>
          <p:nvSpPr>
            <p:cNvPr id="1139" name="Figura a mano libera 1138">
              <a:extLst>
                <a:ext uri="{FF2B5EF4-FFF2-40B4-BE49-F238E27FC236}">
                  <a16:creationId xmlns:a16="http://schemas.microsoft.com/office/drawing/2014/main" id="{5C9DAE0D-EFD5-B54F-A2F3-6E89FEB852B5}"/>
                </a:ext>
              </a:extLst>
            </p:cNvPr>
            <p:cNvSpPr/>
            <p:nvPr/>
          </p:nvSpPr>
          <p:spPr>
            <a:xfrm>
              <a:off x="7731750" y="4980930"/>
              <a:ext cx="38100" cy="85725"/>
            </a:xfrm>
            <a:custGeom>
              <a:avLst/>
              <a:gdLst>
                <a:gd name="connsiteX0" fmla="*/ 22860 w 38100"/>
                <a:gd name="connsiteY0" fmla="*/ 0 h 85725"/>
                <a:gd name="connsiteX1" fmla="*/ 0 w 38100"/>
                <a:gd name="connsiteY1" fmla="*/ 45720 h 85725"/>
                <a:gd name="connsiteX2" fmla="*/ 22860 w 38100"/>
                <a:gd name="connsiteY2" fmla="*/ 91440 h 85725"/>
                <a:gd name="connsiteX3" fmla="*/ 38100 w 38100"/>
                <a:gd name="connsiteY3" fmla="*/ 45720 h 85725"/>
                <a:gd name="connsiteX4" fmla="*/ 2286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2860" y="0"/>
                  </a:moveTo>
                  <a:cubicBezTo>
                    <a:pt x="8573" y="10478"/>
                    <a:pt x="0" y="26670"/>
                    <a:pt x="0" y="45720"/>
                  </a:cubicBezTo>
                  <a:cubicBezTo>
                    <a:pt x="0" y="64770"/>
                    <a:pt x="8573" y="80963"/>
                    <a:pt x="22860" y="91440"/>
                  </a:cubicBezTo>
                  <a:cubicBezTo>
                    <a:pt x="32385" y="79058"/>
                    <a:pt x="38100" y="62865"/>
                    <a:pt x="38100" y="45720"/>
                  </a:cubicBezTo>
                  <a:cubicBezTo>
                    <a:pt x="38100" y="28575"/>
                    <a:pt x="32385" y="12383"/>
                    <a:pt x="22860" y="0"/>
                  </a:cubicBezTo>
                  <a:close/>
                </a:path>
              </a:pathLst>
            </a:custGeom>
            <a:grpFill/>
            <a:ln w="9525" cap="flat">
              <a:noFill/>
              <a:prstDash val="solid"/>
              <a:miter/>
            </a:ln>
          </p:spPr>
          <p:txBody>
            <a:bodyPr rtlCol="0" anchor="ctr"/>
            <a:lstStyle/>
            <a:p>
              <a:endParaRPr lang="it-IT" sz="1013"/>
            </a:p>
          </p:txBody>
        </p:sp>
        <p:sp>
          <p:nvSpPr>
            <p:cNvPr id="1140" name="Figura a mano libera 1139">
              <a:extLst>
                <a:ext uri="{FF2B5EF4-FFF2-40B4-BE49-F238E27FC236}">
                  <a16:creationId xmlns:a16="http://schemas.microsoft.com/office/drawing/2014/main" id="{B848251F-91B4-A34C-A841-F461E97ABDEF}"/>
                </a:ext>
              </a:extLst>
            </p:cNvPr>
            <p:cNvSpPr/>
            <p:nvPr/>
          </p:nvSpPr>
          <p:spPr>
            <a:xfrm>
              <a:off x="7617450" y="4980930"/>
              <a:ext cx="38100" cy="85725"/>
            </a:xfrm>
            <a:custGeom>
              <a:avLst/>
              <a:gdLst>
                <a:gd name="connsiteX0" fmla="*/ 15240 w 38100"/>
                <a:gd name="connsiteY0" fmla="*/ 0 h 85725"/>
                <a:gd name="connsiteX1" fmla="*/ 0 w 38100"/>
                <a:gd name="connsiteY1" fmla="*/ 45720 h 85725"/>
                <a:gd name="connsiteX2" fmla="*/ 15240 w 38100"/>
                <a:gd name="connsiteY2" fmla="*/ 91440 h 85725"/>
                <a:gd name="connsiteX3" fmla="*/ 38100 w 38100"/>
                <a:gd name="connsiteY3" fmla="*/ 45720 h 85725"/>
                <a:gd name="connsiteX4" fmla="*/ 1524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15240" y="0"/>
                  </a:moveTo>
                  <a:cubicBezTo>
                    <a:pt x="5715" y="12383"/>
                    <a:pt x="0" y="28575"/>
                    <a:pt x="0" y="45720"/>
                  </a:cubicBezTo>
                  <a:cubicBezTo>
                    <a:pt x="0" y="62865"/>
                    <a:pt x="5715" y="79058"/>
                    <a:pt x="15240" y="91440"/>
                  </a:cubicBezTo>
                  <a:cubicBezTo>
                    <a:pt x="29527" y="80963"/>
                    <a:pt x="38100" y="64770"/>
                    <a:pt x="38100" y="45720"/>
                  </a:cubicBezTo>
                  <a:cubicBezTo>
                    <a:pt x="38100" y="26670"/>
                    <a:pt x="29527" y="10478"/>
                    <a:pt x="15240" y="0"/>
                  </a:cubicBezTo>
                  <a:close/>
                </a:path>
              </a:pathLst>
            </a:custGeom>
            <a:grpFill/>
            <a:ln w="9525" cap="flat">
              <a:noFill/>
              <a:prstDash val="solid"/>
              <a:miter/>
            </a:ln>
          </p:spPr>
          <p:txBody>
            <a:bodyPr rtlCol="0" anchor="ctr"/>
            <a:lstStyle/>
            <a:p>
              <a:endParaRPr lang="it-IT" sz="1013"/>
            </a:p>
          </p:txBody>
        </p:sp>
        <p:sp>
          <p:nvSpPr>
            <p:cNvPr id="1141" name="Figura a mano libera 1140">
              <a:extLst>
                <a:ext uri="{FF2B5EF4-FFF2-40B4-BE49-F238E27FC236}">
                  <a16:creationId xmlns:a16="http://schemas.microsoft.com/office/drawing/2014/main" id="{23C6B47C-395A-4647-B7FD-C1C05A2B5961}"/>
                </a:ext>
              </a:extLst>
            </p:cNvPr>
            <p:cNvSpPr/>
            <p:nvPr/>
          </p:nvSpPr>
          <p:spPr>
            <a:xfrm>
              <a:off x="7646025" y="4950450"/>
              <a:ext cx="95250" cy="152400"/>
            </a:xfrm>
            <a:custGeom>
              <a:avLst/>
              <a:gdLst>
                <a:gd name="connsiteX0" fmla="*/ 66675 w 95250"/>
                <a:gd name="connsiteY0" fmla="*/ 76200 h 152400"/>
                <a:gd name="connsiteX1" fmla="*/ 95250 w 95250"/>
                <a:gd name="connsiteY1" fmla="*/ 17145 h 152400"/>
                <a:gd name="connsiteX2" fmla="*/ 47625 w 95250"/>
                <a:gd name="connsiteY2" fmla="*/ 0 h 152400"/>
                <a:gd name="connsiteX3" fmla="*/ 0 w 95250"/>
                <a:gd name="connsiteY3" fmla="*/ 17145 h 152400"/>
                <a:gd name="connsiteX4" fmla="*/ 28575 w 95250"/>
                <a:gd name="connsiteY4" fmla="*/ 76200 h 152400"/>
                <a:gd name="connsiteX5" fmla="*/ 0 w 95250"/>
                <a:gd name="connsiteY5" fmla="*/ 135255 h 152400"/>
                <a:gd name="connsiteX6" fmla="*/ 47625 w 95250"/>
                <a:gd name="connsiteY6" fmla="*/ 152400 h 152400"/>
                <a:gd name="connsiteX7" fmla="*/ 95250 w 95250"/>
                <a:gd name="connsiteY7" fmla="*/ 135255 h 152400"/>
                <a:gd name="connsiteX8" fmla="*/ 66675 w 95250"/>
                <a:gd name="connsiteY8" fmla="*/ 762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52400">
                  <a:moveTo>
                    <a:pt x="66675" y="76200"/>
                  </a:moveTo>
                  <a:cubicBezTo>
                    <a:pt x="66675" y="52388"/>
                    <a:pt x="78105" y="30480"/>
                    <a:pt x="95250" y="17145"/>
                  </a:cubicBezTo>
                  <a:cubicBezTo>
                    <a:pt x="81915" y="6667"/>
                    <a:pt x="65723" y="0"/>
                    <a:pt x="47625" y="0"/>
                  </a:cubicBezTo>
                  <a:cubicBezTo>
                    <a:pt x="29527" y="0"/>
                    <a:pt x="13335" y="6667"/>
                    <a:pt x="0" y="17145"/>
                  </a:cubicBezTo>
                  <a:cubicBezTo>
                    <a:pt x="17145" y="31433"/>
                    <a:pt x="28575" y="52388"/>
                    <a:pt x="28575" y="76200"/>
                  </a:cubicBezTo>
                  <a:cubicBezTo>
                    <a:pt x="28575" y="100013"/>
                    <a:pt x="17145" y="121920"/>
                    <a:pt x="0" y="135255"/>
                  </a:cubicBezTo>
                  <a:cubicBezTo>
                    <a:pt x="13335" y="145733"/>
                    <a:pt x="29527" y="152400"/>
                    <a:pt x="47625" y="152400"/>
                  </a:cubicBezTo>
                  <a:cubicBezTo>
                    <a:pt x="65723" y="152400"/>
                    <a:pt x="81915" y="145733"/>
                    <a:pt x="95250" y="135255"/>
                  </a:cubicBezTo>
                  <a:cubicBezTo>
                    <a:pt x="78105" y="121920"/>
                    <a:pt x="66675" y="100013"/>
                    <a:pt x="66675" y="76200"/>
                  </a:cubicBezTo>
                  <a:close/>
                </a:path>
              </a:pathLst>
            </a:custGeom>
            <a:grpFill/>
            <a:ln w="9525" cap="flat">
              <a:noFill/>
              <a:prstDash val="solid"/>
              <a:miter/>
            </a:ln>
          </p:spPr>
          <p:txBody>
            <a:bodyPr rtlCol="0" anchor="ctr"/>
            <a:lstStyle/>
            <a:p>
              <a:endParaRPr lang="it-IT" sz="1013"/>
            </a:p>
          </p:txBody>
        </p:sp>
      </p:grpSp>
      <p:grpSp>
        <p:nvGrpSpPr>
          <p:cNvPr id="1142" name="Elemento grafico 978" descr="Mazze da golf">
            <a:extLst>
              <a:ext uri="{FF2B5EF4-FFF2-40B4-BE49-F238E27FC236}">
                <a16:creationId xmlns:a16="http://schemas.microsoft.com/office/drawing/2014/main" id="{6F1551D4-31E2-ED44-A913-21495C8D6665}"/>
              </a:ext>
            </a:extLst>
          </p:cNvPr>
          <p:cNvGrpSpPr/>
          <p:nvPr/>
        </p:nvGrpSpPr>
        <p:grpSpPr>
          <a:xfrm>
            <a:off x="4607185" y="2993580"/>
            <a:ext cx="240369" cy="264406"/>
            <a:chOff x="7138800" y="4471800"/>
            <a:chExt cx="914400" cy="914400"/>
          </a:xfrm>
          <a:solidFill>
            <a:schemeClr val="accent3"/>
          </a:solidFill>
        </p:grpSpPr>
        <p:sp>
          <p:nvSpPr>
            <p:cNvPr id="1143" name="Figura a mano libera 1142">
              <a:extLst>
                <a:ext uri="{FF2B5EF4-FFF2-40B4-BE49-F238E27FC236}">
                  <a16:creationId xmlns:a16="http://schemas.microsoft.com/office/drawing/2014/main" id="{1B08CCF9-DB18-BF42-9FC5-8C973618BD98}"/>
                </a:ext>
              </a:extLst>
            </p:cNvPr>
            <p:cNvSpPr/>
            <p:nvPr/>
          </p:nvSpPr>
          <p:spPr>
            <a:xfrm>
              <a:off x="7358135" y="4508159"/>
              <a:ext cx="466725" cy="828675"/>
            </a:xfrm>
            <a:custGeom>
              <a:avLst/>
              <a:gdLst>
                <a:gd name="connsiteX0" fmla="*/ 472371 w 466725"/>
                <a:gd name="connsiteY0" fmla="*/ 83656 h 828675"/>
                <a:gd name="connsiteX1" fmla="*/ 416548 w 466725"/>
                <a:gd name="connsiteY1" fmla="*/ 60378 h 828675"/>
                <a:gd name="connsiteX2" fmla="*/ 416459 w 466725"/>
                <a:gd name="connsiteY2" fmla="*/ 60415 h 828675"/>
                <a:gd name="connsiteX3" fmla="*/ 314065 w 466725"/>
                <a:gd name="connsiteY3" fmla="*/ 102801 h 828675"/>
                <a:gd name="connsiteX4" fmla="*/ 314065 w 466725"/>
                <a:gd name="connsiteY4" fmla="*/ 239866 h 828675"/>
                <a:gd name="connsiteX5" fmla="*/ 266440 w 466725"/>
                <a:gd name="connsiteY5" fmla="*/ 239866 h 828675"/>
                <a:gd name="connsiteX6" fmla="*/ 266440 w 466725"/>
                <a:gd name="connsiteY6" fmla="*/ 45651 h 828675"/>
                <a:gd name="connsiteX7" fmla="*/ 164046 w 466725"/>
                <a:gd name="connsiteY7" fmla="*/ 3265 h 828675"/>
                <a:gd name="connsiteX8" fmla="*/ 108039 w 466725"/>
                <a:gd name="connsiteY8" fmla="*/ 26506 h 828675"/>
                <a:gd name="connsiteX9" fmla="*/ 131280 w 466725"/>
                <a:gd name="connsiteY9" fmla="*/ 82513 h 828675"/>
                <a:gd name="connsiteX10" fmla="*/ 228340 w 466725"/>
                <a:gd name="connsiteY10" fmla="*/ 122708 h 828675"/>
                <a:gd name="connsiteX11" fmla="*/ 228340 w 466725"/>
                <a:gd name="connsiteY11" fmla="*/ 239866 h 828675"/>
                <a:gd name="connsiteX12" fmla="*/ 161665 w 466725"/>
                <a:gd name="connsiteY12" fmla="*/ 239866 h 828675"/>
                <a:gd name="connsiteX13" fmla="*/ 161665 w 466725"/>
                <a:gd name="connsiteY13" fmla="*/ 140901 h 828675"/>
                <a:gd name="connsiteX14" fmla="*/ 59271 w 466725"/>
                <a:gd name="connsiteY14" fmla="*/ 98515 h 828675"/>
                <a:gd name="connsiteX15" fmla="*/ 3264 w 466725"/>
                <a:gd name="connsiteY15" fmla="*/ 121756 h 828675"/>
                <a:gd name="connsiteX16" fmla="*/ 26505 w 466725"/>
                <a:gd name="connsiteY16" fmla="*/ 177763 h 828675"/>
                <a:gd name="connsiteX17" fmla="*/ 123565 w 466725"/>
                <a:gd name="connsiteY17" fmla="*/ 217958 h 828675"/>
                <a:gd name="connsiteX18" fmla="*/ 123565 w 466725"/>
                <a:gd name="connsiteY18" fmla="*/ 239866 h 828675"/>
                <a:gd name="connsiteX19" fmla="*/ 66415 w 466725"/>
                <a:gd name="connsiteY19" fmla="*/ 239866 h 828675"/>
                <a:gd name="connsiteX20" fmla="*/ 66415 w 466725"/>
                <a:gd name="connsiteY20" fmla="*/ 773266 h 828675"/>
                <a:gd name="connsiteX21" fmla="*/ 233103 w 466725"/>
                <a:gd name="connsiteY21" fmla="*/ 830416 h 828675"/>
                <a:gd name="connsiteX22" fmla="*/ 399790 w 466725"/>
                <a:gd name="connsiteY22" fmla="*/ 773266 h 828675"/>
                <a:gd name="connsiteX23" fmla="*/ 399790 w 466725"/>
                <a:gd name="connsiteY23" fmla="*/ 239866 h 828675"/>
                <a:gd name="connsiteX24" fmla="*/ 352165 w 466725"/>
                <a:gd name="connsiteY24" fmla="*/ 239866 h 828675"/>
                <a:gd name="connsiteX25" fmla="*/ 352165 w 466725"/>
                <a:gd name="connsiteY25" fmla="*/ 179858 h 828675"/>
                <a:gd name="connsiteX26" fmla="*/ 449225 w 466725"/>
                <a:gd name="connsiteY26" fmla="*/ 139663 h 828675"/>
                <a:gd name="connsiteX27" fmla="*/ 472435 w 466725"/>
                <a:gd name="connsiteY27" fmla="*/ 83812 h 828675"/>
                <a:gd name="connsiteX28" fmla="*/ 472371 w 466725"/>
                <a:gd name="connsiteY28" fmla="*/ 83656 h 828675"/>
                <a:gd name="connsiteX29" fmla="*/ 333115 w 466725"/>
                <a:gd name="connsiteY29" fmla="*/ 620866 h 828675"/>
                <a:gd name="connsiteX30" fmla="*/ 233103 w 466725"/>
                <a:gd name="connsiteY30" fmla="*/ 668491 h 828675"/>
                <a:gd name="connsiteX31" fmla="*/ 133090 w 466725"/>
                <a:gd name="connsiteY31" fmla="*/ 620866 h 828675"/>
                <a:gd name="connsiteX32" fmla="*/ 133090 w 466725"/>
                <a:gd name="connsiteY32" fmla="*/ 420841 h 828675"/>
                <a:gd name="connsiteX33" fmla="*/ 333115 w 466725"/>
                <a:gd name="connsiteY33" fmla="*/ 420841 h 828675"/>
                <a:gd name="connsiteX34" fmla="*/ 380740 w 466725"/>
                <a:gd name="connsiteY34" fmla="*/ 354166 h 828675"/>
                <a:gd name="connsiteX35" fmla="*/ 85465 w 466725"/>
                <a:gd name="connsiteY35" fmla="*/ 354166 h 828675"/>
                <a:gd name="connsiteX36" fmla="*/ 85465 w 466725"/>
                <a:gd name="connsiteY36" fmla="*/ 316066 h 828675"/>
                <a:gd name="connsiteX37" fmla="*/ 380740 w 466725"/>
                <a:gd name="connsiteY37" fmla="*/ 31606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725" h="828675">
                  <a:moveTo>
                    <a:pt x="472371" y="83656"/>
                  </a:moveTo>
                  <a:cubicBezTo>
                    <a:pt x="463384" y="61813"/>
                    <a:pt x="438390" y="51391"/>
                    <a:pt x="416548" y="60378"/>
                  </a:cubicBezTo>
                  <a:cubicBezTo>
                    <a:pt x="416518" y="60390"/>
                    <a:pt x="416488" y="60402"/>
                    <a:pt x="416459" y="60415"/>
                  </a:cubicBezTo>
                  <a:lnTo>
                    <a:pt x="314065" y="102801"/>
                  </a:lnTo>
                  <a:lnTo>
                    <a:pt x="314065" y="239866"/>
                  </a:lnTo>
                  <a:lnTo>
                    <a:pt x="266440" y="239866"/>
                  </a:lnTo>
                  <a:lnTo>
                    <a:pt x="266440" y="45651"/>
                  </a:lnTo>
                  <a:lnTo>
                    <a:pt x="164046" y="3265"/>
                  </a:lnTo>
                  <a:cubicBezTo>
                    <a:pt x="142163" y="-5784"/>
                    <a:pt x="117087" y="4622"/>
                    <a:pt x="108039" y="26506"/>
                  </a:cubicBezTo>
                  <a:cubicBezTo>
                    <a:pt x="98992" y="48389"/>
                    <a:pt x="109397" y="73465"/>
                    <a:pt x="131280" y="82513"/>
                  </a:cubicBezTo>
                  <a:lnTo>
                    <a:pt x="228340" y="122708"/>
                  </a:lnTo>
                  <a:lnTo>
                    <a:pt x="228340" y="239866"/>
                  </a:lnTo>
                  <a:lnTo>
                    <a:pt x="161665" y="239866"/>
                  </a:lnTo>
                  <a:lnTo>
                    <a:pt x="161665" y="140901"/>
                  </a:lnTo>
                  <a:lnTo>
                    <a:pt x="59271" y="98515"/>
                  </a:lnTo>
                  <a:cubicBezTo>
                    <a:pt x="37388" y="89467"/>
                    <a:pt x="12312" y="99872"/>
                    <a:pt x="3264" y="121756"/>
                  </a:cubicBezTo>
                  <a:cubicBezTo>
                    <a:pt x="-5783" y="143639"/>
                    <a:pt x="4622" y="168715"/>
                    <a:pt x="26505" y="177763"/>
                  </a:cubicBezTo>
                  <a:lnTo>
                    <a:pt x="123565" y="217958"/>
                  </a:lnTo>
                  <a:lnTo>
                    <a:pt x="123565" y="239866"/>
                  </a:lnTo>
                  <a:lnTo>
                    <a:pt x="66415" y="239866"/>
                  </a:lnTo>
                  <a:lnTo>
                    <a:pt x="66415" y="773266"/>
                  </a:lnTo>
                  <a:cubicBezTo>
                    <a:pt x="66415" y="804793"/>
                    <a:pt x="140996" y="830416"/>
                    <a:pt x="233103" y="830416"/>
                  </a:cubicBezTo>
                  <a:cubicBezTo>
                    <a:pt x="325209" y="830416"/>
                    <a:pt x="399790" y="804793"/>
                    <a:pt x="399790" y="773266"/>
                  </a:cubicBezTo>
                  <a:lnTo>
                    <a:pt x="399790" y="239866"/>
                  </a:lnTo>
                  <a:lnTo>
                    <a:pt x="352165" y="239866"/>
                  </a:lnTo>
                  <a:lnTo>
                    <a:pt x="352165" y="179858"/>
                  </a:lnTo>
                  <a:lnTo>
                    <a:pt x="449225" y="139663"/>
                  </a:lnTo>
                  <a:cubicBezTo>
                    <a:pt x="471057" y="130649"/>
                    <a:pt x="481449" y="105644"/>
                    <a:pt x="472435" y="83812"/>
                  </a:cubicBezTo>
                  <a:cubicBezTo>
                    <a:pt x="472414" y="83759"/>
                    <a:pt x="472393" y="83707"/>
                    <a:pt x="472371" y="83656"/>
                  </a:cubicBezTo>
                  <a:close/>
                  <a:moveTo>
                    <a:pt x="333115" y="620866"/>
                  </a:moveTo>
                  <a:cubicBezTo>
                    <a:pt x="333115" y="653632"/>
                    <a:pt x="281299" y="668491"/>
                    <a:pt x="233103" y="668491"/>
                  </a:cubicBezTo>
                  <a:cubicBezTo>
                    <a:pt x="184906" y="668491"/>
                    <a:pt x="133090" y="653632"/>
                    <a:pt x="133090" y="620866"/>
                  </a:cubicBezTo>
                  <a:lnTo>
                    <a:pt x="133090" y="420841"/>
                  </a:lnTo>
                  <a:lnTo>
                    <a:pt x="333115" y="420841"/>
                  </a:lnTo>
                  <a:close/>
                  <a:moveTo>
                    <a:pt x="380740" y="354166"/>
                  </a:moveTo>
                  <a:lnTo>
                    <a:pt x="85465" y="354166"/>
                  </a:lnTo>
                  <a:lnTo>
                    <a:pt x="85465" y="316066"/>
                  </a:lnTo>
                  <a:lnTo>
                    <a:pt x="380740" y="316066"/>
                  </a:lnTo>
                  <a:close/>
                </a:path>
              </a:pathLst>
            </a:custGeom>
            <a:grpFill/>
            <a:ln w="9525" cap="flat">
              <a:noFill/>
              <a:prstDash val="solid"/>
              <a:miter/>
            </a:ln>
          </p:spPr>
          <p:txBody>
            <a:bodyPr rtlCol="0" anchor="ctr"/>
            <a:lstStyle/>
            <a:p>
              <a:endParaRPr lang="it-IT" sz="1013"/>
            </a:p>
          </p:txBody>
        </p:sp>
        <p:sp>
          <p:nvSpPr>
            <p:cNvPr id="1144" name="Figura a mano libera 1143">
              <a:extLst>
                <a:ext uri="{FF2B5EF4-FFF2-40B4-BE49-F238E27FC236}">
                  <a16:creationId xmlns:a16="http://schemas.microsoft.com/office/drawing/2014/main" id="{F32CACAE-C464-AB45-B87E-C5E868064F19}"/>
                </a:ext>
              </a:extLst>
            </p:cNvPr>
            <p:cNvSpPr/>
            <p:nvPr/>
          </p:nvSpPr>
          <p:spPr>
            <a:xfrm>
              <a:off x="7519800" y="4957575"/>
              <a:ext cx="142875" cy="38100"/>
            </a:xfrm>
            <a:custGeom>
              <a:avLst/>
              <a:gdLst>
                <a:gd name="connsiteX0" fmla="*/ 0 w 142875"/>
                <a:gd name="connsiteY0" fmla="*/ 0 h 38100"/>
                <a:gd name="connsiteX1" fmla="*/ 142875 w 142875"/>
                <a:gd name="connsiteY1" fmla="*/ 0 h 38100"/>
                <a:gd name="connsiteX2" fmla="*/ 142875 w 142875"/>
                <a:gd name="connsiteY2" fmla="*/ 38100 h 38100"/>
                <a:gd name="connsiteX3" fmla="*/ 0 w 1428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42875" h="38100">
                  <a:moveTo>
                    <a:pt x="0" y="0"/>
                  </a:moveTo>
                  <a:lnTo>
                    <a:pt x="142875" y="0"/>
                  </a:lnTo>
                  <a:lnTo>
                    <a:pt x="142875" y="38100"/>
                  </a:lnTo>
                  <a:lnTo>
                    <a:pt x="0" y="38100"/>
                  </a:lnTo>
                  <a:close/>
                </a:path>
              </a:pathLst>
            </a:custGeom>
            <a:grpFill/>
            <a:ln w="9525" cap="flat">
              <a:noFill/>
              <a:prstDash val="solid"/>
              <a:miter/>
            </a:ln>
          </p:spPr>
          <p:txBody>
            <a:bodyPr rtlCol="0" anchor="ctr"/>
            <a:lstStyle/>
            <a:p>
              <a:endParaRPr lang="it-IT" sz="1013"/>
            </a:p>
          </p:txBody>
        </p:sp>
        <p:sp>
          <p:nvSpPr>
            <p:cNvPr id="1145" name="Figura a mano libera 1144">
              <a:extLst>
                <a:ext uri="{FF2B5EF4-FFF2-40B4-BE49-F238E27FC236}">
                  <a16:creationId xmlns:a16="http://schemas.microsoft.com/office/drawing/2014/main" id="{226FBAA4-F087-C144-9E69-0AA83BE5F9F9}"/>
                </a:ext>
              </a:extLst>
            </p:cNvPr>
            <p:cNvSpPr/>
            <p:nvPr/>
          </p:nvSpPr>
          <p:spPr>
            <a:xfrm>
              <a:off x="7519800" y="5024250"/>
              <a:ext cx="142875" cy="123825"/>
            </a:xfrm>
            <a:custGeom>
              <a:avLst/>
              <a:gdLst>
                <a:gd name="connsiteX0" fmla="*/ 71438 w 142875"/>
                <a:gd name="connsiteY0" fmla="*/ 123825 h 123825"/>
                <a:gd name="connsiteX1" fmla="*/ 142875 w 142875"/>
                <a:gd name="connsiteY1" fmla="*/ 104775 h 123825"/>
                <a:gd name="connsiteX2" fmla="*/ 142875 w 142875"/>
                <a:gd name="connsiteY2" fmla="*/ 0 h 123825"/>
                <a:gd name="connsiteX3" fmla="*/ 0 w 142875"/>
                <a:gd name="connsiteY3" fmla="*/ 0 h 123825"/>
                <a:gd name="connsiteX4" fmla="*/ 0 w 142875"/>
                <a:gd name="connsiteY4" fmla="*/ 104775 h 123825"/>
                <a:gd name="connsiteX5" fmla="*/ 71438 w 142875"/>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23825">
                  <a:moveTo>
                    <a:pt x="71438" y="123825"/>
                  </a:moveTo>
                  <a:cubicBezTo>
                    <a:pt x="116967" y="123825"/>
                    <a:pt x="141161" y="110014"/>
                    <a:pt x="142875" y="104775"/>
                  </a:cubicBezTo>
                  <a:lnTo>
                    <a:pt x="142875" y="0"/>
                  </a:lnTo>
                  <a:lnTo>
                    <a:pt x="0" y="0"/>
                  </a:lnTo>
                  <a:lnTo>
                    <a:pt x="0" y="104775"/>
                  </a:lnTo>
                  <a:cubicBezTo>
                    <a:pt x="1429" y="109919"/>
                    <a:pt x="25622" y="123825"/>
                    <a:pt x="71438" y="123825"/>
                  </a:cubicBezTo>
                  <a:close/>
                </a:path>
              </a:pathLst>
            </a:custGeom>
            <a:grpFill/>
            <a:ln w="9525" cap="flat">
              <a:noFill/>
              <a:prstDash val="solid"/>
              <a:miter/>
            </a:ln>
          </p:spPr>
          <p:txBody>
            <a:bodyPr rtlCol="0" anchor="ctr"/>
            <a:lstStyle/>
            <a:p>
              <a:endParaRPr lang="it-IT" sz="1013"/>
            </a:p>
          </p:txBody>
        </p:sp>
      </p:grpSp>
      <p:grpSp>
        <p:nvGrpSpPr>
          <p:cNvPr id="1146" name="Elemento grafico 980" descr="Calcio">
            <a:extLst>
              <a:ext uri="{FF2B5EF4-FFF2-40B4-BE49-F238E27FC236}">
                <a16:creationId xmlns:a16="http://schemas.microsoft.com/office/drawing/2014/main" id="{EA4F34CD-A8AD-C44C-A1B5-87E0802D52DC}"/>
              </a:ext>
            </a:extLst>
          </p:cNvPr>
          <p:cNvGrpSpPr/>
          <p:nvPr/>
        </p:nvGrpSpPr>
        <p:grpSpPr>
          <a:xfrm>
            <a:off x="5052640" y="2993580"/>
            <a:ext cx="240369" cy="264406"/>
            <a:chOff x="7288800" y="4621800"/>
            <a:chExt cx="914400" cy="914400"/>
          </a:xfrm>
          <a:solidFill>
            <a:schemeClr val="accent3"/>
          </a:solidFill>
        </p:grpSpPr>
        <p:sp>
          <p:nvSpPr>
            <p:cNvPr id="1147" name="Figura a mano libera 1146">
              <a:extLst>
                <a:ext uri="{FF2B5EF4-FFF2-40B4-BE49-F238E27FC236}">
                  <a16:creationId xmlns:a16="http://schemas.microsoft.com/office/drawing/2014/main" id="{C73DFA61-8704-FC49-9C5C-F57350ABCFC2}"/>
                </a:ext>
              </a:extLst>
            </p:cNvPr>
            <p:cNvSpPr/>
            <p:nvPr/>
          </p:nvSpPr>
          <p:spPr>
            <a:xfrm>
              <a:off x="7327376" y="4931363"/>
              <a:ext cx="114300" cy="295275"/>
            </a:xfrm>
            <a:custGeom>
              <a:avLst/>
              <a:gdLst>
                <a:gd name="connsiteX0" fmla="*/ 123349 w 114300"/>
                <a:gd name="connsiteY0" fmla="*/ 0 h 295275"/>
                <a:gd name="connsiteX1" fmla="*/ 18574 w 114300"/>
                <a:gd name="connsiteY1" fmla="*/ 97155 h 295275"/>
                <a:gd name="connsiteX2" fmla="*/ 18574 w 114300"/>
                <a:gd name="connsiteY2" fmla="*/ 198120 h 295275"/>
                <a:gd name="connsiteX3" fmla="*/ 123349 w 114300"/>
                <a:gd name="connsiteY3" fmla="*/ 295275 h 295275"/>
                <a:gd name="connsiteX4" fmla="*/ 123349 w 114300"/>
                <a:gd name="connsiteY4" fmla="*/ 0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295275">
                  <a:moveTo>
                    <a:pt x="123349" y="0"/>
                  </a:moveTo>
                  <a:cubicBezTo>
                    <a:pt x="78581" y="34290"/>
                    <a:pt x="42386" y="69532"/>
                    <a:pt x="18574" y="97155"/>
                  </a:cubicBezTo>
                  <a:cubicBezTo>
                    <a:pt x="-6191" y="125730"/>
                    <a:pt x="-6191" y="168593"/>
                    <a:pt x="18574" y="198120"/>
                  </a:cubicBezTo>
                  <a:cubicBezTo>
                    <a:pt x="42386" y="225743"/>
                    <a:pt x="78581" y="260985"/>
                    <a:pt x="123349" y="295275"/>
                  </a:cubicBezTo>
                  <a:lnTo>
                    <a:pt x="123349" y="0"/>
                  </a:lnTo>
                  <a:close/>
                </a:path>
              </a:pathLst>
            </a:custGeom>
            <a:grpFill/>
            <a:ln w="9525" cap="flat">
              <a:noFill/>
              <a:prstDash val="solid"/>
              <a:miter/>
            </a:ln>
          </p:spPr>
          <p:txBody>
            <a:bodyPr rtlCol="0" anchor="ctr"/>
            <a:lstStyle/>
            <a:p>
              <a:endParaRPr lang="it-IT" sz="1013"/>
            </a:p>
          </p:txBody>
        </p:sp>
        <p:sp>
          <p:nvSpPr>
            <p:cNvPr id="1148" name="Figura a mano libera 1147">
              <a:extLst>
                <a:ext uri="{FF2B5EF4-FFF2-40B4-BE49-F238E27FC236}">
                  <a16:creationId xmlns:a16="http://schemas.microsoft.com/office/drawing/2014/main" id="{163B9AA4-C7B2-E14C-9466-53D7FDBAA1D9}"/>
                </a:ext>
              </a:extLst>
            </p:cNvPr>
            <p:cNvSpPr/>
            <p:nvPr/>
          </p:nvSpPr>
          <p:spPr>
            <a:xfrm>
              <a:off x="8041275" y="4931363"/>
              <a:ext cx="123825" cy="285750"/>
            </a:xfrm>
            <a:custGeom>
              <a:avLst/>
              <a:gdLst>
                <a:gd name="connsiteX0" fmla="*/ 104775 w 123825"/>
                <a:gd name="connsiteY0" fmla="*/ 97155 h 285750"/>
                <a:gd name="connsiteX1" fmla="*/ 0 w 123825"/>
                <a:gd name="connsiteY1" fmla="*/ 0 h 285750"/>
                <a:gd name="connsiteX2" fmla="*/ 0 w 123825"/>
                <a:gd name="connsiteY2" fmla="*/ 294323 h 285750"/>
                <a:gd name="connsiteX3" fmla="*/ 104775 w 123825"/>
                <a:gd name="connsiteY3" fmla="*/ 197168 h 285750"/>
                <a:gd name="connsiteX4" fmla="*/ 104775 w 123825"/>
                <a:gd name="connsiteY4" fmla="*/ 97155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285750">
                  <a:moveTo>
                    <a:pt x="104775" y="97155"/>
                  </a:moveTo>
                  <a:cubicBezTo>
                    <a:pt x="80963" y="69532"/>
                    <a:pt x="44767" y="34290"/>
                    <a:pt x="0" y="0"/>
                  </a:cubicBezTo>
                  <a:lnTo>
                    <a:pt x="0" y="294323"/>
                  </a:lnTo>
                  <a:cubicBezTo>
                    <a:pt x="44767" y="260033"/>
                    <a:pt x="80963" y="224790"/>
                    <a:pt x="104775" y="197168"/>
                  </a:cubicBezTo>
                  <a:cubicBezTo>
                    <a:pt x="130492" y="168593"/>
                    <a:pt x="130492" y="126682"/>
                    <a:pt x="104775" y="97155"/>
                  </a:cubicBezTo>
                  <a:close/>
                </a:path>
              </a:pathLst>
            </a:custGeom>
            <a:grpFill/>
            <a:ln w="9525" cap="flat">
              <a:noFill/>
              <a:prstDash val="solid"/>
              <a:miter/>
            </a:ln>
          </p:spPr>
          <p:txBody>
            <a:bodyPr rtlCol="0" anchor="ctr"/>
            <a:lstStyle/>
            <a:p>
              <a:endParaRPr lang="it-IT" sz="1013"/>
            </a:p>
          </p:txBody>
        </p:sp>
        <p:sp>
          <p:nvSpPr>
            <p:cNvPr id="1149" name="Figura a mano libera 1148">
              <a:extLst>
                <a:ext uri="{FF2B5EF4-FFF2-40B4-BE49-F238E27FC236}">
                  <a16:creationId xmlns:a16="http://schemas.microsoft.com/office/drawing/2014/main" id="{0FD61BA9-F9F7-4849-AAC8-94B39D8E5C1B}"/>
                </a:ext>
              </a:extLst>
            </p:cNvPr>
            <p:cNvSpPr/>
            <p:nvPr/>
          </p:nvSpPr>
          <p:spPr>
            <a:xfrm>
              <a:off x="7507875" y="4812300"/>
              <a:ext cx="476250" cy="533400"/>
            </a:xfrm>
            <a:custGeom>
              <a:avLst/>
              <a:gdLst>
                <a:gd name="connsiteX0" fmla="*/ 238125 w 476250"/>
                <a:gd name="connsiteY0" fmla="*/ 0 h 533400"/>
                <a:gd name="connsiteX1" fmla="*/ 0 w 476250"/>
                <a:gd name="connsiteY1" fmla="*/ 80010 h 533400"/>
                <a:gd name="connsiteX2" fmla="*/ 0 w 476250"/>
                <a:gd name="connsiteY2" fmla="*/ 454342 h 533400"/>
                <a:gd name="connsiteX3" fmla="*/ 238125 w 476250"/>
                <a:gd name="connsiteY3" fmla="*/ 534353 h 533400"/>
                <a:gd name="connsiteX4" fmla="*/ 476250 w 476250"/>
                <a:gd name="connsiteY4" fmla="*/ 454342 h 533400"/>
                <a:gd name="connsiteX5" fmla="*/ 476250 w 476250"/>
                <a:gd name="connsiteY5" fmla="*/ 80010 h 533400"/>
                <a:gd name="connsiteX6" fmla="*/ 238125 w 476250"/>
                <a:gd name="connsiteY6" fmla="*/ 0 h 533400"/>
                <a:gd name="connsiteX7" fmla="*/ 409575 w 476250"/>
                <a:gd name="connsiteY7" fmla="*/ 314325 h 533400"/>
                <a:gd name="connsiteX8" fmla="*/ 390525 w 476250"/>
                <a:gd name="connsiteY8" fmla="*/ 333375 h 533400"/>
                <a:gd name="connsiteX9" fmla="*/ 371475 w 476250"/>
                <a:gd name="connsiteY9" fmla="*/ 314325 h 533400"/>
                <a:gd name="connsiteX10" fmla="*/ 371475 w 476250"/>
                <a:gd name="connsiteY10" fmla="*/ 285750 h 533400"/>
                <a:gd name="connsiteX11" fmla="*/ 333375 w 476250"/>
                <a:gd name="connsiteY11" fmla="*/ 285750 h 533400"/>
                <a:gd name="connsiteX12" fmla="*/ 333375 w 476250"/>
                <a:gd name="connsiteY12" fmla="*/ 314325 h 533400"/>
                <a:gd name="connsiteX13" fmla="*/ 314325 w 476250"/>
                <a:gd name="connsiteY13" fmla="*/ 333375 h 533400"/>
                <a:gd name="connsiteX14" fmla="*/ 295275 w 476250"/>
                <a:gd name="connsiteY14" fmla="*/ 314325 h 533400"/>
                <a:gd name="connsiteX15" fmla="*/ 295275 w 476250"/>
                <a:gd name="connsiteY15" fmla="*/ 285750 h 533400"/>
                <a:gd name="connsiteX16" fmla="*/ 257175 w 476250"/>
                <a:gd name="connsiteY16" fmla="*/ 285750 h 533400"/>
                <a:gd name="connsiteX17" fmla="*/ 257175 w 476250"/>
                <a:gd name="connsiteY17" fmla="*/ 314325 h 533400"/>
                <a:gd name="connsiteX18" fmla="*/ 238125 w 476250"/>
                <a:gd name="connsiteY18" fmla="*/ 333375 h 533400"/>
                <a:gd name="connsiteX19" fmla="*/ 219075 w 476250"/>
                <a:gd name="connsiteY19" fmla="*/ 314325 h 533400"/>
                <a:gd name="connsiteX20" fmla="*/ 219075 w 476250"/>
                <a:gd name="connsiteY20" fmla="*/ 285750 h 533400"/>
                <a:gd name="connsiteX21" fmla="*/ 180975 w 476250"/>
                <a:gd name="connsiteY21" fmla="*/ 285750 h 533400"/>
                <a:gd name="connsiteX22" fmla="*/ 180975 w 476250"/>
                <a:gd name="connsiteY22" fmla="*/ 314325 h 533400"/>
                <a:gd name="connsiteX23" fmla="*/ 161925 w 476250"/>
                <a:gd name="connsiteY23" fmla="*/ 333375 h 533400"/>
                <a:gd name="connsiteX24" fmla="*/ 142875 w 476250"/>
                <a:gd name="connsiteY24" fmla="*/ 314325 h 533400"/>
                <a:gd name="connsiteX25" fmla="*/ 142875 w 476250"/>
                <a:gd name="connsiteY25" fmla="*/ 285750 h 533400"/>
                <a:gd name="connsiteX26" fmla="*/ 104775 w 476250"/>
                <a:gd name="connsiteY26" fmla="*/ 285750 h 533400"/>
                <a:gd name="connsiteX27" fmla="*/ 104775 w 476250"/>
                <a:gd name="connsiteY27" fmla="*/ 314325 h 533400"/>
                <a:gd name="connsiteX28" fmla="*/ 85725 w 476250"/>
                <a:gd name="connsiteY28" fmla="*/ 333375 h 533400"/>
                <a:gd name="connsiteX29" fmla="*/ 66675 w 476250"/>
                <a:gd name="connsiteY29" fmla="*/ 314325 h 533400"/>
                <a:gd name="connsiteX30" fmla="*/ 66675 w 476250"/>
                <a:gd name="connsiteY30" fmla="*/ 219075 h 533400"/>
                <a:gd name="connsiteX31" fmla="*/ 85725 w 476250"/>
                <a:gd name="connsiteY31" fmla="*/ 200025 h 533400"/>
                <a:gd name="connsiteX32" fmla="*/ 104775 w 476250"/>
                <a:gd name="connsiteY32" fmla="*/ 219075 h 533400"/>
                <a:gd name="connsiteX33" fmla="*/ 104775 w 476250"/>
                <a:gd name="connsiteY33" fmla="*/ 247650 h 533400"/>
                <a:gd name="connsiteX34" fmla="*/ 142875 w 476250"/>
                <a:gd name="connsiteY34" fmla="*/ 247650 h 533400"/>
                <a:gd name="connsiteX35" fmla="*/ 142875 w 476250"/>
                <a:gd name="connsiteY35" fmla="*/ 219075 h 533400"/>
                <a:gd name="connsiteX36" fmla="*/ 161925 w 476250"/>
                <a:gd name="connsiteY36" fmla="*/ 200025 h 533400"/>
                <a:gd name="connsiteX37" fmla="*/ 180975 w 476250"/>
                <a:gd name="connsiteY37" fmla="*/ 219075 h 533400"/>
                <a:gd name="connsiteX38" fmla="*/ 180975 w 476250"/>
                <a:gd name="connsiteY38" fmla="*/ 247650 h 533400"/>
                <a:gd name="connsiteX39" fmla="*/ 219075 w 476250"/>
                <a:gd name="connsiteY39" fmla="*/ 247650 h 533400"/>
                <a:gd name="connsiteX40" fmla="*/ 219075 w 476250"/>
                <a:gd name="connsiteY40" fmla="*/ 219075 h 533400"/>
                <a:gd name="connsiteX41" fmla="*/ 238125 w 476250"/>
                <a:gd name="connsiteY41" fmla="*/ 200025 h 533400"/>
                <a:gd name="connsiteX42" fmla="*/ 257175 w 476250"/>
                <a:gd name="connsiteY42" fmla="*/ 219075 h 533400"/>
                <a:gd name="connsiteX43" fmla="*/ 257175 w 476250"/>
                <a:gd name="connsiteY43" fmla="*/ 247650 h 533400"/>
                <a:gd name="connsiteX44" fmla="*/ 295275 w 476250"/>
                <a:gd name="connsiteY44" fmla="*/ 247650 h 533400"/>
                <a:gd name="connsiteX45" fmla="*/ 295275 w 476250"/>
                <a:gd name="connsiteY45" fmla="*/ 219075 h 533400"/>
                <a:gd name="connsiteX46" fmla="*/ 314325 w 476250"/>
                <a:gd name="connsiteY46" fmla="*/ 200025 h 533400"/>
                <a:gd name="connsiteX47" fmla="*/ 333375 w 476250"/>
                <a:gd name="connsiteY47" fmla="*/ 219075 h 533400"/>
                <a:gd name="connsiteX48" fmla="*/ 333375 w 476250"/>
                <a:gd name="connsiteY48" fmla="*/ 247650 h 533400"/>
                <a:gd name="connsiteX49" fmla="*/ 371475 w 476250"/>
                <a:gd name="connsiteY49" fmla="*/ 247650 h 533400"/>
                <a:gd name="connsiteX50" fmla="*/ 371475 w 476250"/>
                <a:gd name="connsiteY50" fmla="*/ 219075 h 533400"/>
                <a:gd name="connsiteX51" fmla="*/ 390525 w 476250"/>
                <a:gd name="connsiteY51" fmla="*/ 200025 h 533400"/>
                <a:gd name="connsiteX52" fmla="*/ 409575 w 476250"/>
                <a:gd name="connsiteY52" fmla="*/ 219075 h 533400"/>
                <a:gd name="connsiteX53" fmla="*/ 409575 w 476250"/>
                <a:gd name="connsiteY53" fmla="*/ 3143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6250" h="533400">
                  <a:moveTo>
                    <a:pt x="238125" y="0"/>
                  </a:moveTo>
                  <a:cubicBezTo>
                    <a:pt x="154305" y="0"/>
                    <a:pt x="70485" y="35243"/>
                    <a:pt x="0" y="80010"/>
                  </a:cubicBezTo>
                  <a:lnTo>
                    <a:pt x="0" y="454342"/>
                  </a:lnTo>
                  <a:cubicBezTo>
                    <a:pt x="70485" y="499110"/>
                    <a:pt x="154305" y="534353"/>
                    <a:pt x="238125" y="534353"/>
                  </a:cubicBezTo>
                  <a:cubicBezTo>
                    <a:pt x="321945" y="534353"/>
                    <a:pt x="405765" y="499110"/>
                    <a:pt x="476250" y="454342"/>
                  </a:cubicBezTo>
                  <a:lnTo>
                    <a:pt x="476250" y="80010"/>
                  </a:lnTo>
                  <a:cubicBezTo>
                    <a:pt x="405765" y="35243"/>
                    <a:pt x="321945" y="0"/>
                    <a:pt x="238125" y="0"/>
                  </a:cubicBezTo>
                  <a:close/>
                  <a:moveTo>
                    <a:pt x="409575" y="314325"/>
                  </a:moveTo>
                  <a:cubicBezTo>
                    <a:pt x="409575" y="324803"/>
                    <a:pt x="401003" y="333375"/>
                    <a:pt x="390525" y="333375"/>
                  </a:cubicBezTo>
                  <a:cubicBezTo>
                    <a:pt x="380048" y="333375"/>
                    <a:pt x="371475" y="324803"/>
                    <a:pt x="371475" y="314325"/>
                  </a:cubicBezTo>
                  <a:lnTo>
                    <a:pt x="371475" y="285750"/>
                  </a:lnTo>
                  <a:lnTo>
                    <a:pt x="333375" y="285750"/>
                  </a:lnTo>
                  <a:lnTo>
                    <a:pt x="333375" y="314325"/>
                  </a:lnTo>
                  <a:cubicBezTo>
                    <a:pt x="333375" y="324803"/>
                    <a:pt x="324803" y="333375"/>
                    <a:pt x="314325" y="333375"/>
                  </a:cubicBezTo>
                  <a:cubicBezTo>
                    <a:pt x="303848" y="333375"/>
                    <a:pt x="295275" y="324803"/>
                    <a:pt x="295275" y="314325"/>
                  </a:cubicBezTo>
                  <a:lnTo>
                    <a:pt x="295275" y="285750"/>
                  </a:lnTo>
                  <a:lnTo>
                    <a:pt x="257175" y="285750"/>
                  </a:lnTo>
                  <a:lnTo>
                    <a:pt x="257175" y="314325"/>
                  </a:lnTo>
                  <a:cubicBezTo>
                    <a:pt x="257175" y="324803"/>
                    <a:pt x="248602" y="333375"/>
                    <a:pt x="238125" y="333375"/>
                  </a:cubicBezTo>
                  <a:cubicBezTo>
                    <a:pt x="227648" y="333375"/>
                    <a:pt x="219075" y="324803"/>
                    <a:pt x="219075" y="314325"/>
                  </a:cubicBezTo>
                  <a:lnTo>
                    <a:pt x="219075" y="285750"/>
                  </a:lnTo>
                  <a:lnTo>
                    <a:pt x="180975" y="285750"/>
                  </a:lnTo>
                  <a:lnTo>
                    <a:pt x="180975" y="314325"/>
                  </a:lnTo>
                  <a:cubicBezTo>
                    <a:pt x="180975" y="324803"/>
                    <a:pt x="172402" y="333375"/>
                    <a:pt x="161925" y="333375"/>
                  </a:cubicBezTo>
                  <a:cubicBezTo>
                    <a:pt x="151448" y="333375"/>
                    <a:pt x="142875" y="324803"/>
                    <a:pt x="142875" y="314325"/>
                  </a:cubicBezTo>
                  <a:lnTo>
                    <a:pt x="142875" y="285750"/>
                  </a:lnTo>
                  <a:lnTo>
                    <a:pt x="104775" y="285750"/>
                  </a:lnTo>
                  <a:lnTo>
                    <a:pt x="104775" y="314325"/>
                  </a:lnTo>
                  <a:cubicBezTo>
                    <a:pt x="104775" y="324803"/>
                    <a:pt x="96202" y="333375"/>
                    <a:pt x="85725" y="333375"/>
                  </a:cubicBezTo>
                  <a:cubicBezTo>
                    <a:pt x="75248" y="333375"/>
                    <a:pt x="66675" y="324803"/>
                    <a:pt x="66675" y="314325"/>
                  </a:cubicBezTo>
                  <a:lnTo>
                    <a:pt x="66675" y="219075"/>
                  </a:lnTo>
                  <a:cubicBezTo>
                    <a:pt x="66675" y="208598"/>
                    <a:pt x="75248" y="200025"/>
                    <a:pt x="85725" y="200025"/>
                  </a:cubicBezTo>
                  <a:cubicBezTo>
                    <a:pt x="96202" y="200025"/>
                    <a:pt x="104775" y="208598"/>
                    <a:pt x="104775" y="219075"/>
                  </a:cubicBezTo>
                  <a:lnTo>
                    <a:pt x="104775" y="247650"/>
                  </a:lnTo>
                  <a:lnTo>
                    <a:pt x="142875" y="247650"/>
                  </a:lnTo>
                  <a:lnTo>
                    <a:pt x="142875" y="219075"/>
                  </a:lnTo>
                  <a:cubicBezTo>
                    <a:pt x="142875" y="208598"/>
                    <a:pt x="151448" y="200025"/>
                    <a:pt x="161925" y="200025"/>
                  </a:cubicBezTo>
                  <a:cubicBezTo>
                    <a:pt x="172402" y="200025"/>
                    <a:pt x="180975" y="208598"/>
                    <a:pt x="180975" y="219075"/>
                  </a:cubicBezTo>
                  <a:lnTo>
                    <a:pt x="180975" y="247650"/>
                  </a:lnTo>
                  <a:lnTo>
                    <a:pt x="219075" y="247650"/>
                  </a:lnTo>
                  <a:lnTo>
                    <a:pt x="219075" y="219075"/>
                  </a:lnTo>
                  <a:cubicBezTo>
                    <a:pt x="219075" y="208598"/>
                    <a:pt x="227648" y="200025"/>
                    <a:pt x="238125" y="200025"/>
                  </a:cubicBezTo>
                  <a:cubicBezTo>
                    <a:pt x="248602" y="200025"/>
                    <a:pt x="257175" y="208598"/>
                    <a:pt x="257175" y="219075"/>
                  </a:cubicBezTo>
                  <a:lnTo>
                    <a:pt x="257175" y="247650"/>
                  </a:lnTo>
                  <a:lnTo>
                    <a:pt x="295275" y="247650"/>
                  </a:lnTo>
                  <a:lnTo>
                    <a:pt x="295275" y="219075"/>
                  </a:lnTo>
                  <a:cubicBezTo>
                    <a:pt x="295275" y="208598"/>
                    <a:pt x="303848" y="200025"/>
                    <a:pt x="314325" y="200025"/>
                  </a:cubicBezTo>
                  <a:cubicBezTo>
                    <a:pt x="324803" y="200025"/>
                    <a:pt x="333375" y="208598"/>
                    <a:pt x="333375" y="219075"/>
                  </a:cubicBezTo>
                  <a:lnTo>
                    <a:pt x="333375" y="247650"/>
                  </a:lnTo>
                  <a:lnTo>
                    <a:pt x="371475" y="247650"/>
                  </a:lnTo>
                  <a:lnTo>
                    <a:pt x="371475" y="219075"/>
                  </a:lnTo>
                  <a:cubicBezTo>
                    <a:pt x="371475" y="208598"/>
                    <a:pt x="380048" y="200025"/>
                    <a:pt x="390525" y="200025"/>
                  </a:cubicBezTo>
                  <a:cubicBezTo>
                    <a:pt x="401003" y="200025"/>
                    <a:pt x="409575" y="208598"/>
                    <a:pt x="409575" y="219075"/>
                  </a:cubicBezTo>
                  <a:lnTo>
                    <a:pt x="409575" y="314325"/>
                  </a:lnTo>
                  <a:close/>
                </a:path>
              </a:pathLst>
            </a:custGeom>
            <a:grpFill/>
            <a:ln w="9525" cap="flat">
              <a:noFill/>
              <a:prstDash val="solid"/>
              <a:miter/>
            </a:ln>
          </p:spPr>
          <p:txBody>
            <a:bodyPr rtlCol="0" anchor="ctr"/>
            <a:lstStyle/>
            <a:p>
              <a:endParaRPr lang="it-IT" sz="1013"/>
            </a:p>
          </p:txBody>
        </p:sp>
      </p:grpSp>
      <p:grpSp>
        <p:nvGrpSpPr>
          <p:cNvPr id="1150" name="Elemento grafico 982" descr="Pattino">
            <a:extLst>
              <a:ext uri="{FF2B5EF4-FFF2-40B4-BE49-F238E27FC236}">
                <a16:creationId xmlns:a16="http://schemas.microsoft.com/office/drawing/2014/main" id="{B8246411-D787-214F-9CEE-5D2EDC8656A9}"/>
              </a:ext>
            </a:extLst>
          </p:cNvPr>
          <p:cNvGrpSpPr/>
          <p:nvPr/>
        </p:nvGrpSpPr>
        <p:grpSpPr>
          <a:xfrm>
            <a:off x="5498095" y="2993580"/>
            <a:ext cx="240369" cy="264406"/>
            <a:chOff x="7438800" y="4771800"/>
            <a:chExt cx="914400" cy="914400"/>
          </a:xfrm>
          <a:solidFill>
            <a:schemeClr val="accent3"/>
          </a:solidFill>
        </p:grpSpPr>
        <p:sp>
          <p:nvSpPr>
            <p:cNvPr id="1151" name="Figura a mano libera 1150">
              <a:extLst>
                <a:ext uri="{FF2B5EF4-FFF2-40B4-BE49-F238E27FC236}">
                  <a16:creationId xmlns:a16="http://schemas.microsoft.com/office/drawing/2014/main" id="{490FA443-262E-DB45-BDC9-747F197672F0}"/>
                </a:ext>
              </a:extLst>
            </p:cNvPr>
            <p:cNvSpPr/>
            <p:nvPr/>
          </p:nvSpPr>
          <p:spPr>
            <a:xfrm>
              <a:off x="7553100" y="5438550"/>
              <a:ext cx="676275" cy="142875"/>
            </a:xfrm>
            <a:custGeom>
              <a:avLst/>
              <a:gdLst>
                <a:gd name="connsiteX0" fmla="*/ 619125 w 676275"/>
                <a:gd name="connsiteY0" fmla="*/ 0 h 142875"/>
                <a:gd name="connsiteX1" fmla="*/ 76200 w 676275"/>
                <a:gd name="connsiteY1" fmla="*/ 0 h 142875"/>
                <a:gd name="connsiteX2" fmla="*/ 76200 w 676275"/>
                <a:gd name="connsiteY2" fmla="*/ 66675 h 142875"/>
                <a:gd name="connsiteX3" fmla="*/ 0 w 676275"/>
                <a:gd name="connsiteY3" fmla="*/ 142875 h 142875"/>
                <a:gd name="connsiteX4" fmla="*/ 542925 w 676275"/>
                <a:gd name="connsiteY4" fmla="*/ 142875 h 142875"/>
                <a:gd name="connsiteX5" fmla="*/ 682657 w 676275"/>
                <a:gd name="connsiteY5" fmla="*/ 63532 h 142875"/>
                <a:gd name="connsiteX6" fmla="*/ 533400 w 676275"/>
                <a:gd name="connsiteY6" fmla="*/ 95250 h 142875"/>
                <a:gd name="connsiteX7" fmla="*/ 152400 w 676275"/>
                <a:gd name="connsiteY7" fmla="*/ 95250 h 142875"/>
                <a:gd name="connsiteX8" fmla="*/ 152400 w 676275"/>
                <a:gd name="connsiteY8" fmla="*/ 38100 h 142875"/>
                <a:gd name="connsiteX9" fmla="*/ 533400 w 676275"/>
                <a:gd name="connsiteY9" fmla="*/ 38100 h 142875"/>
                <a:gd name="connsiteX10" fmla="*/ 542925 w 676275"/>
                <a:gd name="connsiteY10" fmla="*/ 66675 h 142875"/>
                <a:gd name="connsiteX11" fmla="*/ 533400 w 676275"/>
                <a:gd name="connsiteY11"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6275" h="142875">
                  <a:moveTo>
                    <a:pt x="619125" y="0"/>
                  </a:moveTo>
                  <a:lnTo>
                    <a:pt x="76200" y="0"/>
                  </a:lnTo>
                  <a:lnTo>
                    <a:pt x="76200" y="66675"/>
                  </a:lnTo>
                  <a:lnTo>
                    <a:pt x="0" y="142875"/>
                  </a:lnTo>
                  <a:lnTo>
                    <a:pt x="542925" y="142875"/>
                  </a:lnTo>
                  <a:cubicBezTo>
                    <a:pt x="611696" y="142875"/>
                    <a:pt x="669036" y="108871"/>
                    <a:pt x="682657" y="63532"/>
                  </a:cubicBezTo>
                  <a:close/>
                  <a:moveTo>
                    <a:pt x="533400" y="95250"/>
                  </a:moveTo>
                  <a:lnTo>
                    <a:pt x="152400" y="95250"/>
                  </a:lnTo>
                  <a:lnTo>
                    <a:pt x="152400" y="38100"/>
                  </a:lnTo>
                  <a:lnTo>
                    <a:pt x="533400" y="38100"/>
                  </a:lnTo>
                  <a:cubicBezTo>
                    <a:pt x="539808" y="46224"/>
                    <a:pt x="543177" y="56331"/>
                    <a:pt x="542925" y="66675"/>
                  </a:cubicBezTo>
                  <a:cubicBezTo>
                    <a:pt x="543286" y="77035"/>
                    <a:pt x="539905" y="87179"/>
                    <a:pt x="533400" y="95250"/>
                  </a:cubicBezTo>
                  <a:close/>
                </a:path>
              </a:pathLst>
            </a:custGeom>
            <a:grpFill/>
            <a:ln w="9525" cap="flat">
              <a:noFill/>
              <a:prstDash val="solid"/>
              <a:miter/>
            </a:ln>
          </p:spPr>
          <p:txBody>
            <a:bodyPr rtlCol="0" anchor="ctr"/>
            <a:lstStyle/>
            <a:p>
              <a:endParaRPr lang="it-IT" sz="1013"/>
            </a:p>
          </p:txBody>
        </p:sp>
        <p:sp>
          <p:nvSpPr>
            <p:cNvPr id="1152" name="Figura a mano libera 1151">
              <a:extLst>
                <a:ext uri="{FF2B5EF4-FFF2-40B4-BE49-F238E27FC236}">
                  <a16:creationId xmlns:a16="http://schemas.microsoft.com/office/drawing/2014/main" id="{CCE31977-98E1-B749-8F6F-878D533D120B}"/>
                </a:ext>
              </a:extLst>
            </p:cNvPr>
            <p:cNvSpPr/>
            <p:nvPr/>
          </p:nvSpPr>
          <p:spPr>
            <a:xfrm>
              <a:off x="7573690" y="4878368"/>
              <a:ext cx="619125" cy="514350"/>
            </a:xfrm>
            <a:custGeom>
              <a:avLst/>
              <a:gdLst>
                <a:gd name="connsiteX0" fmla="*/ 613871 w 619125"/>
                <a:gd name="connsiteY0" fmla="*/ 450740 h 514350"/>
                <a:gd name="connsiteX1" fmla="*/ 483092 w 619125"/>
                <a:gd name="connsiteY1" fmla="*/ 381588 h 514350"/>
                <a:gd name="connsiteX2" fmla="*/ 350885 w 619125"/>
                <a:gd name="connsiteY2" fmla="*/ 318437 h 514350"/>
                <a:gd name="connsiteX3" fmla="*/ 277067 w 619125"/>
                <a:gd name="connsiteY3" fmla="*/ 157751 h 514350"/>
                <a:gd name="connsiteX4" fmla="*/ 284210 w 619125"/>
                <a:gd name="connsiteY4" fmla="*/ 36307 h 514350"/>
                <a:gd name="connsiteX5" fmla="*/ 254207 w 619125"/>
                <a:gd name="connsiteY5" fmla="*/ 31830 h 514350"/>
                <a:gd name="connsiteX6" fmla="*/ 230680 w 619125"/>
                <a:gd name="connsiteY6" fmla="*/ 37450 h 514350"/>
                <a:gd name="connsiteX7" fmla="*/ 179435 w 619125"/>
                <a:gd name="connsiteY7" fmla="*/ 93457 h 514350"/>
                <a:gd name="connsiteX8" fmla="*/ 104950 w 619125"/>
                <a:gd name="connsiteY8" fmla="*/ 93457 h 514350"/>
                <a:gd name="connsiteX9" fmla="*/ 101235 w 619125"/>
                <a:gd name="connsiteY9" fmla="*/ 39736 h 514350"/>
                <a:gd name="connsiteX10" fmla="*/ 101235 w 619125"/>
                <a:gd name="connsiteY10" fmla="*/ 39736 h 514350"/>
                <a:gd name="connsiteX11" fmla="*/ 99902 w 619125"/>
                <a:gd name="connsiteY11" fmla="*/ 34307 h 514350"/>
                <a:gd name="connsiteX12" fmla="*/ 51419 w 619125"/>
                <a:gd name="connsiteY12" fmla="*/ 17 h 514350"/>
                <a:gd name="connsiteX13" fmla="*/ 27226 w 619125"/>
                <a:gd name="connsiteY13" fmla="*/ 6875 h 514350"/>
                <a:gd name="connsiteX14" fmla="*/ 49895 w 619125"/>
                <a:gd name="connsiteY14" fmla="*/ 109268 h 514350"/>
                <a:gd name="connsiteX15" fmla="*/ 37322 w 619125"/>
                <a:gd name="connsiteY15" fmla="*/ 272051 h 514350"/>
                <a:gd name="connsiteX16" fmla="*/ 3223 w 619125"/>
                <a:gd name="connsiteY16" fmla="*/ 427975 h 514350"/>
                <a:gd name="connsiteX17" fmla="*/ 47324 w 619125"/>
                <a:gd name="connsiteY17" fmla="*/ 522082 h 514350"/>
                <a:gd name="connsiteX18" fmla="*/ 596154 w 619125"/>
                <a:gd name="connsiteY18" fmla="*/ 522082 h 514350"/>
                <a:gd name="connsiteX19" fmla="*/ 613871 w 619125"/>
                <a:gd name="connsiteY19" fmla="*/ 450740 h 514350"/>
                <a:gd name="connsiteX20" fmla="*/ 38180 w 619125"/>
                <a:gd name="connsiteY20" fmla="*/ 398257 h 514350"/>
                <a:gd name="connsiteX21" fmla="*/ 46085 w 619125"/>
                <a:gd name="connsiteY21" fmla="*/ 352632 h 514350"/>
                <a:gd name="connsiteX22" fmla="*/ 177816 w 619125"/>
                <a:gd name="connsiteY22" fmla="*/ 483982 h 514350"/>
                <a:gd name="connsiteX23" fmla="*/ 123905 w 619125"/>
                <a:gd name="connsiteY23" fmla="*/ 483982 h 514350"/>
                <a:gd name="connsiteX24" fmla="*/ 326406 w 619125"/>
                <a:gd name="connsiteY24" fmla="*/ 347774 h 514350"/>
                <a:gd name="connsiteX25" fmla="*/ 343456 w 619125"/>
                <a:gd name="connsiteY25" fmla="*/ 360157 h 514350"/>
                <a:gd name="connsiteX26" fmla="*/ 265160 w 619125"/>
                <a:gd name="connsiteY26" fmla="*/ 360157 h 514350"/>
                <a:gd name="connsiteX27" fmla="*/ 255635 w 619125"/>
                <a:gd name="connsiteY27" fmla="*/ 350632 h 514350"/>
                <a:gd name="connsiteX28" fmla="*/ 265160 w 619125"/>
                <a:gd name="connsiteY28" fmla="*/ 341107 h 514350"/>
                <a:gd name="connsiteX29" fmla="*/ 319072 w 619125"/>
                <a:gd name="connsiteY29" fmla="*/ 341107 h 514350"/>
                <a:gd name="connsiteX30" fmla="*/ 326406 w 619125"/>
                <a:gd name="connsiteY30" fmla="*/ 347679 h 514350"/>
                <a:gd name="connsiteX31" fmla="*/ 227060 w 619125"/>
                <a:gd name="connsiteY31" fmla="*/ 303007 h 514350"/>
                <a:gd name="connsiteX32" fmla="*/ 217535 w 619125"/>
                <a:gd name="connsiteY32" fmla="*/ 293482 h 514350"/>
                <a:gd name="connsiteX33" fmla="*/ 227060 w 619125"/>
                <a:gd name="connsiteY33" fmla="*/ 283957 h 514350"/>
                <a:gd name="connsiteX34" fmla="*/ 273638 w 619125"/>
                <a:gd name="connsiteY34" fmla="*/ 283957 h 514350"/>
                <a:gd name="connsiteX35" fmla="*/ 285734 w 619125"/>
                <a:gd name="connsiteY35" fmla="*/ 303007 h 514350"/>
                <a:gd name="connsiteX36" fmla="*/ 198485 w 619125"/>
                <a:gd name="connsiteY36" fmla="*/ 245857 h 514350"/>
                <a:gd name="connsiteX37" fmla="*/ 188960 w 619125"/>
                <a:gd name="connsiteY37" fmla="*/ 236332 h 514350"/>
                <a:gd name="connsiteX38" fmla="*/ 198485 w 619125"/>
                <a:gd name="connsiteY38" fmla="*/ 226807 h 514350"/>
                <a:gd name="connsiteX39" fmla="*/ 249444 w 619125"/>
                <a:gd name="connsiteY39" fmla="*/ 226807 h 514350"/>
                <a:gd name="connsiteX40" fmla="*/ 255826 w 619125"/>
                <a:gd name="connsiteY40" fmla="*/ 245857 h 514350"/>
                <a:gd name="connsiteX41" fmla="*/ 241443 w 619125"/>
                <a:gd name="connsiteY41" fmla="*/ 188707 h 514350"/>
                <a:gd name="connsiteX42" fmla="*/ 179435 w 619125"/>
                <a:gd name="connsiteY42" fmla="*/ 188707 h 514350"/>
                <a:gd name="connsiteX43" fmla="*/ 169910 w 619125"/>
                <a:gd name="connsiteY43" fmla="*/ 179182 h 514350"/>
                <a:gd name="connsiteX44" fmla="*/ 179435 w 619125"/>
                <a:gd name="connsiteY44" fmla="*/ 169657 h 514350"/>
                <a:gd name="connsiteX45" fmla="*/ 239538 w 619125"/>
                <a:gd name="connsiteY45" fmla="*/ 169657 h 514350"/>
                <a:gd name="connsiteX46" fmla="*/ 241443 w 619125"/>
                <a:gd name="connsiteY46" fmla="*/ 188707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19125" h="514350">
                  <a:moveTo>
                    <a:pt x="613871" y="450740"/>
                  </a:moveTo>
                  <a:cubicBezTo>
                    <a:pt x="598059" y="415973"/>
                    <a:pt x="521192" y="395876"/>
                    <a:pt x="483092" y="381588"/>
                  </a:cubicBezTo>
                  <a:cubicBezTo>
                    <a:pt x="444992" y="367301"/>
                    <a:pt x="383175" y="345488"/>
                    <a:pt x="350885" y="318437"/>
                  </a:cubicBezTo>
                  <a:cubicBezTo>
                    <a:pt x="304550" y="277809"/>
                    <a:pt x="277705" y="219373"/>
                    <a:pt x="277067" y="157751"/>
                  </a:cubicBezTo>
                  <a:cubicBezTo>
                    <a:pt x="276885" y="117159"/>
                    <a:pt x="279271" y="76597"/>
                    <a:pt x="284210" y="36307"/>
                  </a:cubicBezTo>
                  <a:cubicBezTo>
                    <a:pt x="274443" y="33530"/>
                    <a:pt x="264358" y="32025"/>
                    <a:pt x="254207" y="31830"/>
                  </a:cubicBezTo>
                  <a:cubicBezTo>
                    <a:pt x="245989" y="31422"/>
                    <a:pt x="237825" y="33372"/>
                    <a:pt x="230680" y="37450"/>
                  </a:cubicBezTo>
                  <a:cubicBezTo>
                    <a:pt x="212773" y="49356"/>
                    <a:pt x="179435" y="93457"/>
                    <a:pt x="179435" y="93457"/>
                  </a:cubicBezTo>
                  <a:lnTo>
                    <a:pt x="104950" y="93457"/>
                  </a:lnTo>
                  <a:cubicBezTo>
                    <a:pt x="106203" y="75464"/>
                    <a:pt x="104954" y="57385"/>
                    <a:pt x="101235" y="39736"/>
                  </a:cubicBezTo>
                  <a:lnTo>
                    <a:pt x="101235" y="39736"/>
                  </a:lnTo>
                  <a:cubicBezTo>
                    <a:pt x="101235" y="37831"/>
                    <a:pt x="100378" y="36021"/>
                    <a:pt x="99902" y="34307"/>
                  </a:cubicBezTo>
                  <a:cubicBezTo>
                    <a:pt x="93117" y="13402"/>
                    <a:pt x="73391" y="-550"/>
                    <a:pt x="51419" y="17"/>
                  </a:cubicBezTo>
                  <a:cubicBezTo>
                    <a:pt x="42852" y="-161"/>
                    <a:pt x="34426" y="2226"/>
                    <a:pt x="27226" y="6875"/>
                  </a:cubicBezTo>
                  <a:cubicBezTo>
                    <a:pt x="19415" y="12399"/>
                    <a:pt x="43895" y="43832"/>
                    <a:pt x="49895" y="109268"/>
                  </a:cubicBezTo>
                  <a:cubicBezTo>
                    <a:pt x="55896" y="174705"/>
                    <a:pt x="65135" y="205376"/>
                    <a:pt x="37322" y="272051"/>
                  </a:cubicBezTo>
                  <a:cubicBezTo>
                    <a:pt x="9509" y="338726"/>
                    <a:pt x="-7445" y="376826"/>
                    <a:pt x="3223" y="427975"/>
                  </a:cubicBezTo>
                  <a:cubicBezTo>
                    <a:pt x="16367" y="491126"/>
                    <a:pt x="47324" y="522082"/>
                    <a:pt x="47324" y="522082"/>
                  </a:cubicBezTo>
                  <a:lnTo>
                    <a:pt x="596154" y="522082"/>
                  </a:lnTo>
                  <a:cubicBezTo>
                    <a:pt x="596154" y="522082"/>
                    <a:pt x="633492" y="493507"/>
                    <a:pt x="613871" y="450740"/>
                  </a:cubicBezTo>
                  <a:close/>
                  <a:moveTo>
                    <a:pt x="38180" y="398257"/>
                  </a:moveTo>
                  <a:cubicBezTo>
                    <a:pt x="38236" y="382713"/>
                    <a:pt x="40908" y="367289"/>
                    <a:pt x="46085" y="352632"/>
                  </a:cubicBezTo>
                  <a:lnTo>
                    <a:pt x="177816" y="483982"/>
                  </a:lnTo>
                  <a:lnTo>
                    <a:pt x="123905" y="483982"/>
                  </a:lnTo>
                  <a:close/>
                  <a:moveTo>
                    <a:pt x="326406" y="347774"/>
                  </a:moveTo>
                  <a:cubicBezTo>
                    <a:pt x="331830" y="352247"/>
                    <a:pt x="337524" y="356383"/>
                    <a:pt x="343456" y="360157"/>
                  </a:cubicBezTo>
                  <a:lnTo>
                    <a:pt x="265160" y="360157"/>
                  </a:lnTo>
                  <a:cubicBezTo>
                    <a:pt x="259900" y="360157"/>
                    <a:pt x="255635" y="355893"/>
                    <a:pt x="255635" y="350632"/>
                  </a:cubicBezTo>
                  <a:cubicBezTo>
                    <a:pt x="255635" y="345371"/>
                    <a:pt x="259900" y="341107"/>
                    <a:pt x="265160" y="341107"/>
                  </a:cubicBezTo>
                  <a:lnTo>
                    <a:pt x="319072" y="341107"/>
                  </a:lnTo>
                  <a:cubicBezTo>
                    <a:pt x="321453" y="343298"/>
                    <a:pt x="323930" y="345584"/>
                    <a:pt x="326406" y="347679"/>
                  </a:cubicBezTo>
                  <a:close/>
                  <a:moveTo>
                    <a:pt x="227060" y="303007"/>
                  </a:moveTo>
                  <a:cubicBezTo>
                    <a:pt x="221800" y="303007"/>
                    <a:pt x="217535" y="298743"/>
                    <a:pt x="217535" y="293482"/>
                  </a:cubicBezTo>
                  <a:cubicBezTo>
                    <a:pt x="217535" y="288221"/>
                    <a:pt x="221800" y="283957"/>
                    <a:pt x="227060" y="283957"/>
                  </a:cubicBezTo>
                  <a:lnTo>
                    <a:pt x="273638" y="283957"/>
                  </a:lnTo>
                  <a:cubicBezTo>
                    <a:pt x="277448" y="290529"/>
                    <a:pt x="281448" y="296816"/>
                    <a:pt x="285734" y="303007"/>
                  </a:cubicBezTo>
                  <a:close/>
                  <a:moveTo>
                    <a:pt x="198485" y="245857"/>
                  </a:moveTo>
                  <a:cubicBezTo>
                    <a:pt x="193225" y="245857"/>
                    <a:pt x="188960" y="241593"/>
                    <a:pt x="188960" y="236332"/>
                  </a:cubicBezTo>
                  <a:cubicBezTo>
                    <a:pt x="188960" y="231071"/>
                    <a:pt x="193225" y="226807"/>
                    <a:pt x="198485" y="226807"/>
                  </a:cubicBezTo>
                  <a:lnTo>
                    <a:pt x="249444" y="226807"/>
                  </a:lnTo>
                  <a:cubicBezTo>
                    <a:pt x="251349" y="233284"/>
                    <a:pt x="253445" y="239570"/>
                    <a:pt x="255826" y="245857"/>
                  </a:cubicBezTo>
                  <a:close/>
                  <a:moveTo>
                    <a:pt x="241443" y="188707"/>
                  </a:moveTo>
                  <a:lnTo>
                    <a:pt x="179435" y="188707"/>
                  </a:lnTo>
                  <a:cubicBezTo>
                    <a:pt x="174175" y="188707"/>
                    <a:pt x="169910" y="184443"/>
                    <a:pt x="169910" y="179182"/>
                  </a:cubicBezTo>
                  <a:cubicBezTo>
                    <a:pt x="169910" y="173921"/>
                    <a:pt x="174175" y="169657"/>
                    <a:pt x="179435" y="169657"/>
                  </a:cubicBezTo>
                  <a:lnTo>
                    <a:pt x="239538" y="169657"/>
                  </a:lnTo>
                  <a:cubicBezTo>
                    <a:pt x="239919" y="176039"/>
                    <a:pt x="240586" y="182420"/>
                    <a:pt x="241443" y="188707"/>
                  </a:cubicBezTo>
                  <a:close/>
                </a:path>
              </a:pathLst>
            </a:custGeom>
            <a:grpFill/>
            <a:ln w="9525" cap="flat">
              <a:noFill/>
              <a:prstDash val="solid"/>
              <a:miter/>
            </a:ln>
          </p:spPr>
          <p:txBody>
            <a:bodyPr rtlCol="0" anchor="ctr"/>
            <a:lstStyle/>
            <a:p>
              <a:endParaRPr lang="it-IT" sz="1013"/>
            </a:p>
          </p:txBody>
        </p:sp>
      </p:grpSp>
      <p:sp>
        <p:nvSpPr>
          <p:cNvPr id="1153" name="Elemento grafico 984" descr="Slitta">
            <a:extLst>
              <a:ext uri="{FF2B5EF4-FFF2-40B4-BE49-F238E27FC236}">
                <a16:creationId xmlns:a16="http://schemas.microsoft.com/office/drawing/2014/main" id="{AD4D8C63-BD71-324B-AAB4-6CCA37320AA0}"/>
              </a:ext>
            </a:extLst>
          </p:cNvPr>
          <p:cNvSpPr/>
          <p:nvPr/>
        </p:nvSpPr>
        <p:spPr>
          <a:xfrm>
            <a:off x="5943550" y="3084470"/>
            <a:ext cx="230354" cy="82627"/>
          </a:xfrm>
          <a:custGeom>
            <a:avLst/>
            <a:gdLst>
              <a:gd name="connsiteX0" fmla="*/ 266700 w 876300"/>
              <a:gd name="connsiteY0" fmla="*/ 209550 h 285750"/>
              <a:gd name="connsiteX1" fmla="*/ 266700 w 876300"/>
              <a:gd name="connsiteY1" fmla="*/ 171450 h 285750"/>
              <a:gd name="connsiteX2" fmla="*/ 209550 w 876300"/>
              <a:gd name="connsiteY2" fmla="*/ 171450 h 285750"/>
              <a:gd name="connsiteX3" fmla="*/ 209550 w 876300"/>
              <a:gd name="connsiteY3" fmla="*/ 95250 h 285750"/>
              <a:gd name="connsiteX4" fmla="*/ 495300 w 876300"/>
              <a:gd name="connsiteY4" fmla="*/ 95250 h 285750"/>
              <a:gd name="connsiteX5" fmla="*/ 495300 w 876300"/>
              <a:gd name="connsiteY5" fmla="*/ 171450 h 285750"/>
              <a:gd name="connsiteX6" fmla="*/ 438150 w 876300"/>
              <a:gd name="connsiteY6" fmla="*/ 171450 h 285750"/>
              <a:gd name="connsiteX7" fmla="*/ 438150 w 876300"/>
              <a:gd name="connsiteY7" fmla="*/ 209550 h 285750"/>
              <a:gd name="connsiteX8" fmla="*/ 266700 w 876300"/>
              <a:gd name="connsiteY8" fmla="*/ 209550 h 285750"/>
              <a:gd name="connsiteX9" fmla="*/ 800100 w 876300"/>
              <a:gd name="connsiteY9" fmla="*/ 0 h 285750"/>
              <a:gd name="connsiteX10" fmla="*/ 590550 w 876300"/>
              <a:gd name="connsiteY10" fmla="*/ 209550 h 285750"/>
              <a:gd name="connsiteX11" fmla="*/ 590550 w 876300"/>
              <a:gd name="connsiteY11" fmla="*/ 171450 h 285750"/>
              <a:gd name="connsiteX12" fmla="*/ 533400 w 876300"/>
              <a:gd name="connsiteY12" fmla="*/ 171450 h 285750"/>
              <a:gd name="connsiteX13" fmla="*/ 533400 w 876300"/>
              <a:gd name="connsiteY13" fmla="*/ 95250 h 285750"/>
              <a:gd name="connsiteX14" fmla="*/ 628650 w 876300"/>
              <a:gd name="connsiteY14" fmla="*/ 95250 h 285750"/>
              <a:gd name="connsiteX15" fmla="*/ 666750 w 876300"/>
              <a:gd name="connsiteY15" fmla="*/ 57150 h 285750"/>
              <a:gd name="connsiteX16" fmla="*/ 628650 w 876300"/>
              <a:gd name="connsiteY16" fmla="*/ 19050 h 285750"/>
              <a:gd name="connsiteX17" fmla="*/ 76200 w 876300"/>
              <a:gd name="connsiteY17" fmla="*/ 19050 h 285750"/>
              <a:gd name="connsiteX18" fmla="*/ 38100 w 876300"/>
              <a:gd name="connsiteY18" fmla="*/ 57150 h 285750"/>
              <a:gd name="connsiteX19" fmla="*/ 76200 w 876300"/>
              <a:gd name="connsiteY19" fmla="*/ 95250 h 285750"/>
              <a:gd name="connsiteX20" fmla="*/ 171450 w 876300"/>
              <a:gd name="connsiteY20" fmla="*/ 95250 h 285750"/>
              <a:gd name="connsiteX21" fmla="*/ 171450 w 876300"/>
              <a:gd name="connsiteY21" fmla="*/ 171450 h 285750"/>
              <a:gd name="connsiteX22" fmla="*/ 114300 w 876300"/>
              <a:gd name="connsiteY22" fmla="*/ 171450 h 285750"/>
              <a:gd name="connsiteX23" fmla="*/ 114300 w 876300"/>
              <a:gd name="connsiteY23" fmla="*/ 209550 h 285750"/>
              <a:gd name="connsiteX24" fmla="*/ 76200 w 876300"/>
              <a:gd name="connsiteY24" fmla="*/ 209550 h 285750"/>
              <a:gd name="connsiteX25" fmla="*/ 0 w 876300"/>
              <a:gd name="connsiteY25" fmla="*/ 285750 h 285750"/>
              <a:gd name="connsiteX26" fmla="*/ 590550 w 876300"/>
              <a:gd name="connsiteY26" fmla="*/ 285750 h 285750"/>
              <a:gd name="connsiteX27" fmla="*/ 876300 w 876300"/>
              <a:gd name="connsiteY27" fmla="*/ 0 h 285750"/>
              <a:gd name="connsiteX28" fmla="*/ 800100 w 876300"/>
              <a:gd name="connsiteY2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76300" h="285750">
                <a:moveTo>
                  <a:pt x="266700" y="209550"/>
                </a:moveTo>
                <a:lnTo>
                  <a:pt x="266700" y="171450"/>
                </a:lnTo>
                <a:lnTo>
                  <a:pt x="209550" y="171450"/>
                </a:lnTo>
                <a:lnTo>
                  <a:pt x="209550" y="95250"/>
                </a:lnTo>
                <a:lnTo>
                  <a:pt x="495300" y="95250"/>
                </a:lnTo>
                <a:lnTo>
                  <a:pt x="495300" y="171450"/>
                </a:lnTo>
                <a:lnTo>
                  <a:pt x="438150" y="171450"/>
                </a:lnTo>
                <a:lnTo>
                  <a:pt x="438150" y="209550"/>
                </a:lnTo>
                <a:lnTo>
                  <a:pt x="266700" y="209550"/>
                </a:lnTo>
                <a:close/>
                <a:moveTo>
                  <a:pt x="800100" y="0"/>
                </a:moveTo>
                <a:cubicBezTo>
                  <a:pt x="800100" y="115252"/>
                  <a:pt x="705803" y="209550"/>
                  <a:pt x="590550" y="209550"/>
                </a:cubicBezTo>
                <a:lnTo>
                  <a:pt x="590550" y="171450"/>
                </a:lnTo>
                <a:lnTo>
                  <a:pt x="533400" y="171450"/>
                </a:lnTo>
                <a:lnTo>
                  <a:pt x="533400" y="95250"/>
                </a:lnTo>
                <a:lnTo>
                  <a:pt x="628650" y="95250"/>
                </a:lnTo>
                <a:cubicBezTo>
                  <a:pt x="649605" y="95250"/>
                  <a:pt x="666750" y="78105"/>
                  <a:pt x="666750" y="57150"/>
                </a:cubicBezTo>
                <a:cubicBezTo>
                  <a:pt x="666750" y="36195"/>
                  <a:pt x="649605" y="19050"/>
                  <a:pt x="628650" y="19050"/>
                </a:cubicBezTo>
                <a:lnTo>
                  <a:pt x="76200" y="19050"/>
                </a:lnTo>
                <a:cubicBezTo>
                  <a:pt x="55245" y="19050"/>
                  <a:pt x="38100" y="36195"/>
                  <a:pt x="38100" y="57150"/>
                </a:cubicBezTo>
                <a:cubicBezTo>
                  <a:pt x="38100" y="78105"/>
                  <a:pt x="55245" y="95250"/>
                  <a:pt x="76200" y="95250"/>
                </a:cubicBezTo>
                <a:lnTo>
                  <a:pt x="171450" y="95250"/>
                </a:lnTo>
                <a:lnTo>
                  <a:pt x="171450" y="171450"/>
                </a:lnTo>
                <a:lnTo>
                  <a:pt x="114300" y="171450"/>
                </a:lnTo>
                <a:lnTo>
                  <a:pt x="114300" y="209550"/>
                </a:lnTo>
                <a:lnTo>
                  <a:pt x="76200" y="209550"/>
                </a:lnTo>
                <a:lnTo>
                  <a:pt x="0" y="285750"/>
                </a:lnTo>
                <a:lnTo>
                  <a:pt x="590550" y="285750"/>
                </a:lnTo>
                <a:cubicBezTo>
                  <a:pt x="747713" y="285750"/>
                  <a:pt x="876300" y="157163"/>
                  <a:pt x="876300" y="0"/>
                </a:cubicBezTo>
                <a:lnTo>
                  <a:pt x="800100" y="0"/>
                </a:lnTo>
                <a:close/>
              </a:path>
            </a:pathLst>
          </a:custGeom>
          <a:solidFill>
            <a:schemeClr val="accent3"/>
          </a:solidFill>
          <a:ln w="9525" cap="flat">
            <a:noFill/>
            <a:prstDash val="solid"/>
            <a:miter/>
          </a:ln>
        </p:spPr>
        <p:txBody>
          <a:bodyPr rtlCol="0" anchor="ctr"/>
          <a:lstStyle/>
          <a:p>
            <a:endParaRPr lang="it-IT" sz="1013"/>
          </a:p>
        </p:txBody>
      </p:sp>
      <p:grpSp>
        <p:nvGrpSpPr>
          <p:cNvPr id="1154" name="Elemento grafico 996" descr="Skateboard">
            <a:extLst>
              <a:ext uri="{FF2B5EF4-FFF2-40B4-BE49-F238E27FC236}">
                <a16:creationId xmlns:a16="http://schemas.microsoft.com/office/drawing/2014/main" id="{9F6D9BC6-AE37-3F4C-9E5D-9AEAEC96061B}"/>
              </a:ext>
            </a:extLst>
          </p:cNvPr>
          <p:cNvGrpSpPr/>
          <p:nvPr/>
        </p:nvGrpSpPr>
        <p:grpSpPr>
          <a:xfrm>
            <a:off x="6378989" y="2993580"/>
            <a:ext cx="240369" cy="264406"/>
            <a:chOff x="7738800" y="5071800"/>
            <a:chExt cx="914400" cy="914400"/>
          </a:xfrm>
          <a:solidFill>
            <a:schemeClr val="accent3"/>
          </a:solidFill>
        </p:grpSpPr>
        <p:sp>
          <p:nvSpPr>
            <p:cNvPr id="1155" name="Figura a mano libera 1154">
              <a:extLst>
                <a:ext uri="{FF2B5EF4-FFF2-40B4-BE49-F238E27FC236}">
                  <a16:creationId xmlns:a16="http://schemas.microsoft.com/office/drawing/2014/main" id="{9AA8A121-E595-7541-8393-65EF7D67695F}"/>
                </a:ext>
              </a:extLst>
            </p:cNvPr>
            <p:cNvSpPr/>
            <p:nvPr/>
          </p:nvSpPr>
          <p:spPr>
            <a:xfrm>
              <a:off x="8082176" y="5724453"/>
              <a:ext cx="85725" cy="76200"/>
            </a:xfrm>
            <a:custGeom>
              <a:avLst/>
              <a:gdLst>
                <a:gd name="connsiteX0" fmla="*/ 78962 w 85725"/>
                <a:gd name="connsiteY0" fmla="*/ 1524 h 76200"/>
                <a:gd name="connsiteX1" fmla="*/ 0 w 85725"/>
                <a:gd name="connsiteY1" fmla="*/ 38100 h 76200"/>
                <a:gd name="connsiteX2" fmla="*/ 52191 w 85725"/>
                <a:gd name="connsiteY2" fmla="*/ 80672 h 76200"/>
                <a:gd name="connsiteX3" fmla="*/ 94763 w 85725"/>
                <a:gd name="connsiteY3" fmla="*/ 28481 h 76200"/>
                <a:gd name="connsiteX4" fmla="*/ 81439 w 85725"/>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8962" y="1524"/>
                  </a:moveTo>
                  <a:cubicBezTo>
                    <a:pt x="54959" y="13526"/>
                    <a:pt x="26765" y="26956"/>
                    <a:pt x="0" y="38100"/>
                  </a:cubicBezTo>
                  <a:cubicBezTo>
                    <a:pt x="2657" y="64268"/>
                    <a:pt x="26023" y="83329"/>
                    <a:pt x="52191" y="80672"/>
                  </a:cubicBezTo>
                  <a:cubicBezTo>
                    <a:pt x="78359" y="78016"/>
                    <a:pt x="97419" y="54649"/>
                    <a:pt x="94763" y="28481"/>
                  </a:cubicBezTo>
                  <a:cubicBezTo>
                    <a:pt x="93674" y="17753"/>
                    <a:pt x="88977" y="7711"/>
                    <a:pt x="81439" y="0"/>
                  </a:cubicBezTo>
                  <a:close/>
                </a:path>
              </a:pathLst>
            </a:custGeom>
            <a:grpFill/>
            <a:ln w="9525" cap="flat">
              <a:noFill/>
              <a:prstDash val="solid"/>
              <a:miter/>
            </a:ln>
          </p:spPr>
          <p:txBody>
            <a:bodyPr rtlCol="0" anchor="ctr"/>
            <a:lstStyle/>
            <a:p>
              <a:endParaRPr lang="it-IT" sz="1013"/>
            </a:p>
          </p:txBody>
        </p:sp>
        <p:sp>
          <p:nvSpPr>
            <p:cNvPr id="1156" name="Figura a mano libera 1155">
              <a:extLst>
                <a:ext uri="{FF2B5EF4-FFF2-40B4-BE49-F238E27FC236}">
                  <a16:creationId xmlns:a16="http://schemas.microsoft.com/office/drawing/2014/main" id="{253BD89D-E12C-5D4A-99AD-73FDA83DAD37}"/>
                </a:ext>
              </a:extLst>
            </p:cNvPr>
            <p:cNvSpPr/>
            <p:nvPr/>
          </p:nvSpPr>
          <p:spPr>
            <a:xfrm>
              <a:off x="8464510" y="5501758"/>
              <a:ext cx="85725" cy="76200"/>
            </a:xfrm>
            <a:custGeom>
              <a:avLst/>
              <a:gdLst>
                <a:gd name="connsiteX0" fmla="*/ 75724 w 85725"/>
                <a:gd name="connsiteY0" fmla="*/ 0 h 76200"/>
                <a:gd name="connsiteX1" fmla="*/ 72485 w 85725"/>
                <a:gd name="connsiteY1" fmla="*/ 2477 h 76200"/>
                <a:gd name="connsiteX2" fmla="*/ 0 w 85725"/>
                <a:gd name="connsiteY2" fmla="*/ 49149 h 76200"/>
                <a:gd name="connsiteX3" fmla="*/ 58324 w 85725"/>
                <a:gd name="connsiteY3" fmla="*/ 82832 h 76200"/>
                <a:gd name="connsiteX4" fmla="*/ 92008 w 85725"/>
                <a:gd name="connsiteY4" fmla="*/ 24508 h 76200"/>
                <a:gd name="connsiteX5" fmla="*/ 76200 w 85725"/>
                <a:gd name="connsiteY5"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76200">
                  <a:moveTo>
                    <a:pt x="75724" y="0"/>
                  </a:moveTo>
                  <a:lnTo>
                    <a:pt x="72485" y="2477"/>
                  </a:lnTo>
                  <a:cubicBezTo>
                    <a:pt x="61341" y="10858"/>
                    <a:pt x="34385" y="27908"/>
                    <a:pt x="0" y="49149"/>
                  </a:cubicBezTo>
                  <a:cubicBezTo>
                    <a:pt x="6805" y="74556"/>
                    <a:pt x="32917" y="89637"/>
                    <a:pt x="58324" y="82832"/>
                  </a:cubicBezTo>
                  <a:cubicBezTo>
                    <a:pt x="83731" y="76028"/>
                    <a:pt x="98812" y="49915"/>
                    <a:pt x="92008" y="24508"/>
                  </a:cubicBezTo>
                  <a:cubicBezTo>
                    <a:pt x="89431" y="14887"/>
                    <a:pt x="83902" y="6315"/>
                    <a:pt x="76200" y="0"/>
                  </a:cubicBezTo>
                  <a:close/>
                </a:path>
              </a:pathLst>
            </a:custGeom>
            <a:grpFill/>
            <a:ln w="9525" cap="flat">
              <a:noFill/>
              <a:prstDash val="solid"/>
              <a:miter/>
            </a:ln>
          </p:spPr>
          <p:txBody>
            <a:bodyPr rtlCol="0" anchor="ctr"/>
            <a:lstStyle/>
            <a:p>
              <a:endParaRPr lang="it-IT" sz="1013"/>
            </a:p>
          </p:txBody>
        </p:sp>
        <p:sp>
          <p:nvSpPr>
            <p:cNvPr id="1157" name="Figura a mano libera 1156">
              <a:extLst>
                <a:ext uri="{FF2B5EF4-FFF2-40B4-BE49-F238E27FC236}">
                  <a16:creationId xmlns:a16="http://schemas.microsoft.com/office/drawing/2014/main" id="{F6143059-653C-4641-9314-E476C577B62F}"/>
                </a:ext>
              </a:extLst>
            </p:cNvPr>
            <p:cNvSpPr/>
            <p:nvPr/>
          </p:nvSpPr>
          <p:spPr>
            <a:xfrm>
              <a:off x="7786795" y="5271787"/>
              <a:ext cx="809625" cy="485775"/>
            </a:xfrm>
            <a:custGeom>
              <a:avLst/>
              <a:gdLst>
                <a:gd name="connsiteX0" fmla="*/ 723530 w 809625"/>
                <a:gd name="connsiteY0" fmla="*/ 38 h 485775"/>
                <a:gd name="connsiteX1" fmla="*/ 609230 w 809625"/>
                <a:gd name="connsiteY1" fmla="*/ 57188 h 485775"/>
                <a:gd name="connsiteX2" fmla="*/ 428255 w 809625"/>
                <a:gd name="connsiteY2" fmla="*/ 171488 h 485775"/>
                <a:gd name="connsiteX3" fmla="*/ 132980 w 809625"/>
                <a:gd name="connsiteY3" fmla="*/ 323888 h 485775"/>
                <a:gd name="connsiteX4" fmla="*/ 9155 w 809625"/>
                <a:gd name="connsiteY4" fmla="*/ 361988 h 485775"/>
                <a:gd name="connsiteX5" fmla="*/ 37730 w 809625"/>
                <a:gd name="connsiteY5" fmla="*/ 447713 h 485775"/>
                <a:gd name="connsiteX6" fmla="*/ 218705 w 809625"/>
                <a:gd name="connsiteY6" fmla="*/ 485813 h 485775"/>
                <a:gd name="connsiteX7" fmla="*/ 361580 w 809625"/>
                <a:gd name="connsiteY7" fmla="*/ 428663 h 485775"/>
                <a:gd name="connsiteX8" fmla="*/ 733055 w 809625"/>
                <a:gd name="connsiteY8" fmla="*/ 209588 h 485775"/>
                <a:gd name="connsiteX9" fmla="*/ 809255 w 809625"/>
                <a:gd name="connsiteY9" fmla="*/ 123863 h 485775"/>
                <a:gd name="connsiteX10" fmla="*/ 790205 w 809625"/>
                <a:gd name="connsiteY10" fmla="*/ 19088 h 485775"/>
                <a:gd name="connsiteX11" fmla="*/ 723530 w 809625"/>
                <a:gd name="connsiteY11" fmla="*/ 38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485775">
                  <a:moveTo>
                    <a:pt x="723530" y="38"/>
                  </a:moveTo>
                  <a:cubicBezTo>
                    <a:pt x="694955" y="38"/>
                    <a:pt x="656855" y="19088"/>
                    <a:pt x="609230" y="57188"/>
                  </a:cubicBezTo>
                  <a:cubicBezTo>
                    <a:pt x="572082" y="86906"/>
                    <a:pt x="533030" y="114338"/>
                    <a:pt x="428255" y="171488"/>
                  </a:cubicBezTo>
                  <a:cubicBezTo>
                    <a:pt x="323480" y="228638"/>
                    <a:pt x="161555" y="314363"/>
                    <a:pt x="132980" y="323888"/>
                  </a:cubicBezTo>
                  <a:cubicBezTo>
                    <a:pt x="104405" y="333413"/>
                    <a:pt x="29253" y="335699"/>
                    <a:pt x="9155" y="361988"/>
                  </a:cubicBezTo>
                  <a:cubicBezTo>
                    <a:pt x="-4561" y="379895"/>
                    <a:pt x="-8371" y="425234"/>
                    <a:pt x="37730" y="447713"/>
                  </a:cubicBezTo>
                  <a:cubicBezTo>
                    <a:pt x="85355" y="470954"/>
                    <a:pt x="159745" y="494195"/>
                    <a:pt x="218705" y="485813"/>
                  </a:cubicBezTo>
                  <a:cubicBezTo>
                    <a:pt x="257567" y="480289"/>
                    <a:pt x="342530" y="438188"/>
                    <a:pt x="361580" y="428663"/>
                  </a:cubicBezTo>
                  <a:cubicBezTo>
                    <a:pt x="437780" y="390563"/>
                    <a:pt x="694955" y="238163"/>
                    <a:pt x="733055" y="209588"/>
                  </a:cubicBezTo>
                  <a:cubicBezTo>
                    <a:pt x="767154" y="184061"/>
                    <a:pt x="799730" y="151009"/>
                    <a:pt x="809255" y="123863"/>
                  </a:cubicBezTo>
                  <a:cubicBezTo>
                    <a:pt x="818780" y="96717"/>
                    <a:pt x="817542" y="39853"/>
                    <a:pt x="790205" y="19088"/>
                  </a:cubicBezTo>
                  <a:cubicBezTo>
                    <a:pt x="770447" y="6078"/>
                    <a:pt x="747179" y="-569"/>
                    <a:pt x="723530" y="38"/>
                  </a:cubicBezTo>
                  <a:close/>
                </a:path>
              </a:pathLst>
            </a:custGeom>
            <a:grpFill/>
            <a:ln w="9525" cap="flat">
              <a:noFill/>
              <a:prstDash val="solid"/>
              <a:miter/>
            </a:ln>
          </p:spPr>
          <p:txBody>
            <a:bodyPr rtlCol="0" anchor="ctr"/>
            <a:lstStyle/>
            <a:p>
              <a:endParaRPr lang="it-IT" sz="1013"/>
            </a:p>
          </p:txBody>
        </p:sp>
      </p:grpSp>
      <p:grpSp>
        <p:nvGrpSpPr>
          <p:cNvPr id="1158" name="Elemento grafico 998" descr="Barca a vela">
            <a:extLst>
              <a:ext uri="{FF2B5EF4-FFF2-40B4-BE49-F238E27FC236}">
                <a16:creationId xmlns:a16="http://schemas.microsoft.com/office/drawing/2014/main" id="{0C21E0B6-5157-0147-91E7-FC17504524EC}"/>
              </a:ext>
            </a:extLst>
          </p:cNvPr>
          <p:cNvGrpSpPr/>
          <p:nvPr/>
        </p:nvGrpSpPr>
        <p:grpSpPr>
          <a:xfrm>
            <a:off x="6824444" y="2993580"/>
            <a:ext cx="240369" cy="264406"/>
            <a:chOff x="7888800" y="5221800"/>
            <a:chExt cx="914400" cy="914400"/>
          </a:xfrm>
          <a:solidFill>
            <a:schemeClr val="accent3"/>
          </a:solidFill>
        </p:grpSpPr>
        <p:sp>
          <p:nvSpPr>
            <p:cNvPr id="1159" name="Figura a mano libera 1158">
              <a:extLst>
                <a:ext uri="{FF2B5EF4-FFF2-40B4-BE49-F238E27FC236}">
                  <a16:creationId xmlns:a16="http://schemas.microsoft.com/office/drawing/2014/main" id="{F06DC0AA-2CBA-2D4E-9821-9E4245AA342D}"/>
                </a:ext>
              </a:extLst>
            </p:cNvPr>
            <p:cNvSpPr/>
            <p:nvPr/>
          </p:nvSpPr>
          <p:spPr>
            <a:xfrm>
              <a:off x="7988813" y="5869500"/>
              <a:ext cx="714375" cy="133350"/>
            </a:xfrm>
            <a:custGeom>
              <a:avLst/>
              <a:gdLst>
                <a:gd name="connsiteX0" fmla="*/ 0 w 714375"/>
                <a:gd name="connsiteY0" fmla="*/ 76200 h 133350"/>
                <a:gd name="connsiteX1" fmla="*/ 38100 w 714375"/>
                <a:gd name="connsiteY1" fmla="*/ 133350 h 133350"/>
                <a:gd name="connsiteX2" fmla="*/ 581025 w 714375"/>
                <a:gd name="connsiteY2" fmla="*/ 133350 h 133350"/>
                <a:gd name="connsiteX3" fmla="*/ 714375 w 714375"/>
                <a:gd name="connsiteY3" fmla="*/ 0 h 133350"/>
                <a:gd name="connsiteX4" fmla="*/ 0 w 714375"/>
                <a:gd name="connsiteY4" fmla="*/ 7620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33350">
                  <a:moveTo>
                    <a:pt x="0" y="76200"/>
                  </a:moveTo>
                  <a:lnTo>
                    <a:pt x="38100" y="133350"/>
                  </a:lnTo>
                  <a:lnTo>
                    <a:pt x="581025" y="133350"/>
                  </a:lnTo>
                  <a:cubicBezTo>
                    <a:pt x="654368" y="133350"/>
                    <a:pt x="714375" y="73342"/>
                    <a:pt x="714375" y="0"/>
                  </a:cubicBezTo>
                  <a:lnTo>
                    <a:pt x="0" y="76200"/>
                  </a:lnTo>
                  <a:close/>
                </a:path>
              </a:pathLst>
            </a:custGeom>
            <a:grpFill/>
            <a:ln w="9525" cap="flat">
              <a:noFill/>
              <a:prstDash val="solid"/>
              <a:miter/>
            </a:ln>
          </p:spPr>
          <p:txBody>
            <a:bodyPr rtlCol="0" anchor="ctr"/>
            <a:lstStyle/>
            <a:p>
              <a:endParaRPr lang="it-IT" sz="1013"/>
            </a:p>
          </p:txBody>
        </p:sp>
        <p:sp>
          <p:nvSpPr>
            <p:cNvPr id="1160" name="Figura a mano libera 1159">
              <a:extLst>
                <a:ext uri="{FF2B5EF4-FFF2-40B4-BE49-F238E27FC236}">
                  <a16:creationId xmlns:a16="http://schemas.microsoft.com/office/drawing/2014/main" id="{7314B125-96CB-F745-A4DC-F18A28C4F477}"/>
                </a:ext>
              </a:extLst>
            </p:cNvPr>
            <p:cNvSpPr/>
            <p:nvPr/>
          </p:nvSpPr>
          <p:spPr>
            <a:xfrm>
              <a:off x="8032628" y="5355150"/>
              <a:ext cx="590550" cy="542925"/>
            </a:xfrm>
            <a:custGeom>
              <a:avLst/>
              <a:gdLst>
                <a:gd name="connsiteX0" fmla="*/ 93345 w 590550"/>
                <a:gd name="connsiteY0" fmla="*/ 495300 h 542925"/>
                <a:gd name="connsiteX1" fmla="*/ 0 w 590550"/>
                <a:gd name="connsiteY1" fmla="*/ 505778 h 542925"/>
                <a:gd name="connsiteX2" fmla="*/ 4763 w 590550"/>
                <a:gd name="connsiteY2" fmla="*/ 543878 h 542925"/>
                <a:gd name="connsiteX3" fmla="*/ 595313 w 590550"/>
                <a:gd name="connsiteY3" fmla="*/ 476250 h 542925"/>
                <a:gd name="connsiteX4" fmla="*/ 594360 w 590550"/>
                <a:gd name="connsiteY4" fmla="*/ 466725 h 542925"/>
                <a:gd name="connsiteX5" fmla="*/ 308610 w 590550"/>
                <a:gd name="connsiteY5" fmla="*/ 76200 h 542925"/>
                <a:gd name="connsiteX6" fmla="*/ 308610 w 590550"/>
                <a:gd name="connsiteY6" fmla="*/ 470535 h 542925"/>
                <a:gd name="connsiteX7" fmla="*/ 270510 w 590550"/>
                <a:gd name="connsiteY7" fmla="*/ 475298 h 542925"/>
                <a:gd name="connsiteX8" fmla="*/ 270510 w 590550"/>
                <a:gd name="connsiteY8" fmla="*/ 0 h 542925"/>
                <a:gd name="connsiteX9" fmla="*/ 232410 w 590550"/>
                <a:gd name="connsiteY9" fmla="*/ 0 h 542925"/>
                <a:gd name="connsiteX10" fmla="*/ 232410 w 590550"/>
                <a:gd name="connsiteY10" fmla="*/ 38100 h 542925"/>
                <a:gd name="connsiteX11" fmla="*/ 118110 w 590550"/>
                <a:gd name="connsiteY11" fmla="*/ 133350 h 542925"/>
                <a:gd name="connsiteX12" fmla="*/ 232410 w 590550"/>
                <a:gd name="connsiteY12" fmla="*/ 114300 h 542925"/>
                <a:gd name="connsiteX13" fmla="*/ 232410 w 590550"/>
                <a:gd name="connsiteY13" fmla="*/ 152400 h 542925"/>
                <a:gd name="connsiteX14" fmla="*/ 93345 w 590550"/>
                <a:gd name="connsiteY14" fmla="*/ 49530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0" h="542925">
                  <a:moveTo>
                    <a:pt x="93345" y="495300"/>
                  </a:moveTo>
                  <a:lnTo>
                    <a:pt x="0" y="505778"/>
                  </a:lnTo>
                  <a:lnTo>
                    <a:pt x="4763" y="543878"/>
                  </a:lnTo>
                  <a:lnTo>
                    <a:pt x="595313" y="476250"/>
                  </a:lnTo>
                  <a:lnTo>
                    <a:pt x="594360" y="466725"/>
                  </a:lnTo>
                  <a:cubicBezTo>
                    <a:pt x="594360" y="183833"/>
                    <a:pt x="308610" y="76200"/>
                    <a:pt x="308610" y="76200"/>
                  </a:cubicBezTo>
                  <a:lnTo>
                    <a:pt x="308610" y="470535"/>
                  </a:lnTo>
                  <a:lnTo>
                    <a:pt x="270510" y="475298"/>
                  </a:lnTo>
                  <a:lnTo>
                    <a:pt x="270510" y="0"/>
                  </a:lnTo>
                  <a:lnTo>
                    <a:pt x="232410" y="0"/>
                  </a:lnTo>
                  <a:lnTo>
                    <a:pt x="232410" y="38100"/>
                  </a:lnTo>
                  <a:lnTo>
                    <a:pt x="118110" y="133350"/>
                  </a:lnTo>
                  <a:lnTo>
                    <a:pt x="232410" y="114300"/>
                  </a:lnTo>
                  <a:lnTo>
                    <a:pt x="232410" y="152400"/>
                  </a:lnTo>
                  <a:lnTo>
                    <a:pt x="93345" y="495300"/>
                  </a:lnTo>
                  <a:close/>
                </a:path>
              </a:pathLst>
            </a:custGeom>
            <a:grpFill/>
            <a:ln w="9525" cap="flat">
              <a:noFill/>
              <a:prstDash val="solid"/>
              <a:miter/>
            </a:ln>
          </p:spPr>
          <p:txBody>
            <a:bodyPr rtlCol="0" anchor="ctr"/>
            <a:lstStyle/>
            <a:p>
              <a:endParaRPr lang="it-IT" sz="1013"/>
            </a:p>
          </p:txBody>
        </p:sp>
      </p:grpSp>
      <p:grpSp>
        <p:nvGrpSpPr>
          <p:cNvPr id="1161" name="Elemento grafico 1000" descr="Passi di danza">
            <a:extLst>
              <a:ext uri="{FF2B5EF4-FFF2-40B4-BE49-F238E27FC236}">
                <a16:creationId xmlns:a16="http://schemas.microsoft.com/office/drawing/2014/main" id="{36B14B0D-B293-934B-B5C9-435C082836B6}"/>
              </a:ext>
            </a:extLst>
          </p:cNvPr>
          <p:cNvGrpSpPr/>
          <p:nvPr/>
        </p:nvGrpSpPr>
        <p:grpSpPr>
          <a:xfrm>
            <a:off x="7269899" y="2993580"/>
            <a:ext cx="240369" cy="264406"/>
            <a:chOff x="8038800" y="5371800"/>
            <a:chExt cx="914400" cy="914400"/>
          </a:xfrm>
          <a:solidFill>
            <a:schemeClr val="accent3"/>
          </a:solidFill>
        </p:grpSpPr>
        <p:sp>
          <p:nvSpPr>
            <p:cNvPr id="1162" name="Figura a mano libera 1161">
              <a:extLst>
                <a:ext uri="{FF2B5EF4-FFF2-40B4-BE49-F238E27FC236}">
                  <a16:creationId xmlns:a16="http://schemas.microsoft.com/office/drawing/2014/main" id="{13C441FA-370D-8D43-967A-08EA23FC2328}"/>
                </a:ext>
              </a:extLst>
            </p:cNvPr>
            <p:cNvSpPr/>
            <p:nvPr/>
          </p:nvSpPr>
          <p:spPr>
            <a:xfrm>
              <a:off x="8237015" y="6073412"/>
              <a:ext cx="142875" cy="142875"/>
            </a:xfrm>
            <a:custGeom>
              <a:avLst/>
              <a:gdLst>
                <a:gd name="connsiteX0" fmla="*/ 0 w 142875"/>
                <a:gd name="connsiteY0" fmla="*/ 32290 h 142875"/>
                <a:gd name="connsiteX1" fmla="*/ 11906 w 142875"/>
                <a:gd name="connsiteY1" fmla="*/ 98965 h 142875"/>
                <a:gd name="connsiteX2" fmla="*/ 16002 w 142875"/>
                <a:gd name="connsiteY2" fmla="*/ 113633 h 142875"/>
                <a:gd name="connsiteX3" fmla="*/ 90488 w 142875"/>
                <a:gd name="connsiteY3" fmla="*/ 147352 h 142875"/>
                <a:gd name="connsiteX4" fmla="*/ 105156 w 142875"/>
                <a:gd name="connsiteY4" fmla="*/ 143161 h 142875"/>
                <a:gd name="connsiteX5" fmla="*/ 143256 w 142875"/>
                <a:gd name="connsiteY5" fmla="*/ 78772 h 142875"/>
                <a:gd name="connsiteX6" fmla="*/ 139160 w 142875"/>
                <a:gd name="connsiteY6" fmla="*/ 64103 h 142875"/>
                <a:gd name="connsiteX7" fmla="*/ 114681 w 142875"/>
                <a:gd name="connsiteY7" fmla="*/ 0 h 142875"/>
                <a:gd name="connsiteX8" fmla="*/ 381 w 142875"/>
                <a:gd name="connsiteY8" fmla="*/ 3190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875" h="142875">
                  <a:moveTo>
                    <a:pt x="0" y="32290"/>
                  </a:moveTo>
                  <a:cubicBezTo>
                    <a:pt x="2160" y="54800"/>
                    <a:pt x="6143" y="77098"/>
                    <a:pt x="11906" y="98965"/>
                  </a:cubicBezTo>
                  <a:lnTo>
                    <a:pt x="16002" y="113633"/>
                  </a:lnTo>
                  <a:cubicBezTo>
                    <a:pt x="24289" y="146780"/>
                    <a:pt x="62675" y="155353"/>
                    <a:pt x="90488" y="147352"/>
                  </a:cubicBezTo>
                  <a:lnTo>
                    <a:pt x="105156" y="143161"/>
                  </a:lnTo>
                  <a:cubicBezTo>
                    <a:pt x="133403" y="135829"/>
                    <a:pt x="150426" y="107061"/>
                    <a:pt x="143256" y="78772"/>
                  </a:cubicBezTo>
                  <a:lnTo>
                    <a:pt x="139160" y="64103"/>
                  </a:lnTo>
                  <a:cubicBezTo>
                    <a:pt x="133227" y="41950"/>
                    <a:pt x="125024" y="20469"/>
                    <a:pt x="114681" y="0"/>
                  </a:cubicBezTo>
                  <a:lnTo>
                    <a:pt x="381" y="31909"/>
                  </a:lnTo>
                  <a:close/>
                </a:path>
              </a:pathLst>
            </a:custGeom>
            <a:grpFill/>
            <a:ln w="9525" cap="flat">
              <a:noFill/>
              <a:prstDash val="solid"/>
              <a:miter/>
            </a:ln>
          </p:spPr>
          <p:txBody>
            <a:bodyPr rtlCol="0" anchor="ctr"/>
            <a:lstStyle/>
            <a:p>
              <a:endParaRPr lang="it-IT" sz="1013"/>
            </a:p>
          </p:txBody>
        </p:sp>
        <p:sp>
          <p:nvSpPr>
            <p:cNvPr id="1163" name="Figura a mano libera 1162">
              <a:extLst>
                <a:ext uri="{FF2B5EF4-FFF2-40B4-BE49-F238E27FC236}">
                  <a16:creationId xmlns:a16="http://schemas.microsoft.com/office/drawing/2014/main" id="{04368644-4D13-E349-BADB-53D88CBF5E37}"/>
                </a:ext>
              </a:extLst>
            </p:cNvPr>
            <p:cNvSpPr/>
            <p:nvPr/>
          </p:nvSpPr>
          <p:spPr>
            <a:xfrm>
              <a:off x="8162631" y="5732359"/>
              <a:ext cx="190500" cy="323850"/>
            </a:xfrm>
            <a:custGeom>
              <a:avLst/>
              <a:gdLst>
                <a:gd name="connsiteX0" fmla="*/ 57715 w 190500"/>
                <a:gd name="connsiteY0" fmla="*/ 331718 h 323850"/>
                <a:gd name="connsiteX1" fmla="*/ 175920 w 190500"/>
                <a:gd name="connsiteY1" fmla="*/ 299904 h 323850"/>
                <a:gd name="connsiteX2" fmla="*/ 151917 w 190500"/>
                <a:gd name="connsiteY2" fmla="*/ 31204 h 323850"/>
                <a:gd name="connsiteX3" fmla="*/ 151917 w 190500"/>
                <a:gd name="connsiteY3" fmla="*/ 31204 h 323850"/>
                <a:gd name="connsiteX4" fmla="*/ 74384 w 190500"/>
                <a:gd name="connsiteY4" fmla="*/ 1867 h 323850"/>
                <a:gd name="connsiteX5" fmla="*/ 4566 w 190500"/>
                <a:gd name="connsiteY5" fmla="*/ 71971 h 323850"/>
                <a:gd name="connsiteX6" fmla="*/ 57715 w 190500"/>
                <a:gd name="connsiteY6" fmla="*/ 33171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323850">
                  <a:moveTo>
                    <a:pt x="57715" y="331718"/>
                  </a:moveTo>
                  <a:lnTo>
                    <a:pt x="175920" y="299904"/>
                  </a:lnTo>
                  <a:cubicBezTo>
                    <a:pt x="150012" y="202178"/>
                    <a:pt x="238595" y="137979"/>
                    <a:pt x="151917" y="31204"/>
                  </a:cubicBezTo>
                  <a:lnTo>
                    <a:pt x="151917" y="31204"/>
                  </a:lnTo>
                  <a:cubicBezTo>
                    <a:pt x="134307" y="6746"/>
                    <a:pt x="103774" y="-4807"/>
                    <a:pt x="74384" y="1867"/>
                  </a:cubicBezTo>
                  <a:cubicBezTo>
                    <a:pt x="38843" y="8531"/>
                    <a:pt x="11084" y="36404"/>
                    <a:pt x="4566" y="71971"/>
                  </a:cubicBezTo>
                  <a:cubicBezTo>
                    <a:pt x="-8769" y="148171"/>
                    <a:pt x="6566" y="243421"/>
                    <a:pt x="57715" y="331718"/>
                  </a:cubicBezTo>
                  <a:close/>
                </a:path>
              </a:pathLst>
            </a:custGeom>
            <a:grpFill/>
            <a:ln w="9525" cap="flat">
              <a:noFill/>
              <a:prstDash val="solid"/>
              <a:miter/>
            </a:ln>
          </p:spPr>
          <p:txBody>
            <a:bodyPr rtlCol="0" anchor="ctr"/>
            <a:lstStyle/>
            <a:p>
              <a:endParaRPr lang="it-IT" sz="1013"/>
            </a:p>
          </p:txBody>
        </p:sp>
        <p:sp>
          <p:nvSpPr>
            <p:cNvPr id="1164" name="Figura a mano libera 1163">
              <a:extLst>
                <a:ext uri="{FF2B5EF4-FFF2-40B4-BE49-F238E27FC236}">
                  <a16:creationId xmlns:a16="http://schemas.microsoft.com/office/drawing/2014/main" id="{A3477C6D-A96D-504A-8FC0-0668FF749421}"/>
                </a:ext>
              </a:extLst>
            </p:cNvPr>
            <p:cNvSpPr/>
            <p:nvPr/>
          </p:nvSpPr>
          <p:spPr>
            <a:xfrm>
              <a:off x="8544977" y="5746990"/>
              <a:ext cx="152400" cy="152400"/>
            </a:xfrm>
            <a:custGeom>
              <a:avLst/>
              <a:gdLst>
                <a:gd name="connsiteX0" fmla="*/ 158001 w 152400"/>
                <a:gd name="connsiteY0" fmla="*/ 53435 h 152400"/>
                <a:gd name="connsiteX1" fmla="*/ 133426 w 152400"/>
                <a:gd name="connsiteY1" fmla="*/ 118967 h 152400"/>
                <a:gd name="connsiteX2" fmla="*/ 126568 w 152400"/>
                <a:gd name="connsiteY2" fmla="*/ 132969 h 152400"/>
                <a:gd name="connsiteX3" fmla="*/ 45130 w 152400"/>
                <a:gd name="connsiteY3" fmla="*/ 153067 h 152400"/>
                <a:gd name="connsiteX4" fmla="*/ 31128 w 152400"/>
                <a:gd name="connsiteY4" fmla="*/ 146209 h 152400"/>
                <a:gd name="connsiteX5" fmla="*/ 4934 w 152400"/>
                <a:gd name="connsiteY5" fmla="*/ 74200 h 152400"/>
                <a:gd name="connsiteX6" fmla="*/ 11887 w 152400"/>
                <a:gd name="connsiteY6" fmla="*/ 60198 h 152400"/>
                <a:gd name="connsiteX7" fmla="*/ 48463 w 152400"/>
                <a:gd name="connsiteY7" fmla="*/ 0 h 152400"/>
                <a:gd name="connsiteX8" fmla="*/ 158001 w 152400"/>
                <a:gd name="connsiteY8" fmla="*/ 5343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152400">
                  <a:moveTo>
                    <a:pt x="158001" y="53435"/>
                  </a:moveTo>
                  <a:cubicBezTo>
                    <a:pt x="151570" y="75900"/>
                    <a:pt x="143352" y="97813"/>
                    <a:pt x="133426" y="118967"/>
                  </a:cubicBezTo>
                  <a:lnTo>
                    <a:pt x="126568" y="132969"/>
                  </a:lnTo>
                  <a:cubicBezTo>
                    <a:pt x="112090" y="164878"/>
                    <a:pt x="71704" y="166402"/>
                    <a:pt x="45130" y="153067"/>
                  </a:cubicBezTo>
                  <a:lnTo>
                    <a:pt x="31128" y="146209"/>
                  </a:lnTo>
                  <a:cubicBezTo>
                    <a:pt x="4224" y="133362"/>
                    <a:pt x="-7428" y="101330"/>
                    <a:pt x="4934" y="74200"/>
                  </a:cubicBezTo>
                  <a:lnTo>
                    <a:pt x="11887" y="60198"/>
                  </a:lnTo>
                  <a:cubicBezTo>
                    <a:pt x="21987" y="38933"/>
                    <a:pt x="34243" y="18761"/>
                    <a:pt x="48463" y="0"/>
                  </a:cubicBezTo>
                  <a:lnTo>
                    <a:pt x="158001" y="53435"/>
                  </a:lnTo>
                  <a:close/>
                </a:path>
              </a:pathLst>
            </a:custGeom>
            <a:grpFill/>
            <a:ln w="9525" cap="flat">
              <a:noFill/>
              <a:prstDash val="solid"/>
              <a:miter/>
            </a:ln>
          </p:spPr>
          <p:txBody>
            <a:bodyPr rtlCol="0" anchor="ctr"/>
            <a:lstStyle/>
            <a:p>
              <a:endParaRPr lang="it-IT" sz="1013"/>
            </a:p>
          </p:txBody>
        </p:sp>
        <p:sp>
          <p:nvSpPr>
            <p:cNvPr id="1165" name="Figura a mano libera 1164">
              <a:extLst>
                <a:ext uri="{FF2B5EF4-FFF2-40B4-BE49-F238E27FC236}">
                  <a16:creationId xmlns:a16="http://schemas.microsoft.com/office/drawing/2014/main" id="{1BF301FC-E2B1-E94F-9692-498AE8532DB3}"/>
                </a:ext>
              </a:extLst>
            </p:cNvPr>
            <p:cNvSpPr/>
            <p:nvPr/>
          </p:nvSpPr>
          <p:spPr>
            <a:xfrm>
              <a:off x="8619825" y="5419365"/>
              <a:ext cx="209550" cy="333375"/>
            </a:xfrm>
            <a:custGeom>
              <a:avLst/>
              <a:gdLst>
                <a:gd name="connsiteX0" fmla="*/ 110300 w 209550"/>
                <a:gd name="connsiteY0" fmla="*/ 333435 h 333375"/>
                <a:gd name="connsiteX1" fmla="*/ 0 w 209550"/>
                <a:gd name="connsiteY1" fmla="*/ 280857 h 333375"/>
                <a:gd name="connsiteX2" fmla="*/ 72200 w 209550"/>
                <a:gd name="connsiteY2" fmla="*/ 20824 h 333375"/>
                <a:gd name="connsiteX3" fmla="*/ 72200 w 209550"/>
                <a:gd name="connsiteY3" fmla="*/ 20824 h 333375"/>
                <a:gd name="connsiteX4" fmla="*/ 153734 w 209550"/>
                <a:gd name="connsiteY4" fmla="*/ 6156 h 333375"/>
                <a:gd name="connsiteX5" fmla="*/ 209550 w 209550"/>
                <a:gd name="connsiteY5" fmla="*/ 87690 h 333375"/>
                <a:gd name="connsiteX6" fmla="*/ 110300 w 209550"/>
                <a:gd name="connsiteY6" fmla="*/ 33343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333375">
                  <a:moveTo>
                    <a:pt x="110300" y="333435"/>
                  </a:moveTo>
                  <a:lnTo>
                    <a:pt x="0" y="280857"/>
                  </a:lnTo>
                  <a:cubicBezTo>
                    <a:pt x="42863" y="190179"/>
                    <a:pt x="-32385" y="110264"/>
                    <a:pt x="72200" y="20824"/>
                  </a:cubicBezTo>
                  <a:lnTo>
                    <a:pt x="72200" y="20824"/>
                  </a:lnTo>
                  <a:cubicBezTo>
                    <a:pt x="93950" y="-27"/>
                    <a:pt x="126080" y="-5807"/>
                    <a:pt x="153734" y="6156"/>
                  </a:cubicBezTo>
                  <a:cubicBezTo>
                    <a:pt x="187436" y="19142"/>
                    <a:pt x="209637" y="51572"/>
                    <a:pt x="209550" y="87690"/>
                  </a:cubicBezTo>
                  <a:cubicBezTo>
                    <a:pt x="208883" y="165033"/>
                    <a:pt x="176594" y="255615"/>
                    <a:pt x="110300" y="333435"/>
                  </a:cubicBezTo>
                  <a:close/>
                </a:path>
              </a:pathLst>
            </a:custGeom>
            <a:grpFill/>
            <a:ln w="9525" cap="flat">
              <a:noFill/>
              <a:prstDash val="solid"/>
              <a:miter/>
            </a:ln>
          </p:spPr>
          <p:txBody>
            <a:bodyPr rtlCol="0" anchor="ctr"/>
            <a:lstStyle/>
            <a:p>
              <a:endParaRPr lang="it-IT" sz="1013"/>
            </a:p>
          </p:txBody>
        </p:sp>
        <p:sp>
          <p:nvSpPr>
            <p:cNvPr id="1166" name="Figura a mano libera 1165">
              <a:extLst>
                <a:ext uri="{FF2B5EF4-FFF2-40B4-BE49-F238E27FC236}">
                  <a16:creationId xmlns:a16="http://schemas.microsoft.com/office/drawing/2014/main" id="{D3141F36-F9CE-8840-9323-B87EDBE1D764}"/>
                </a:ext>
              </a:extLst>
            </p:cNvPr>
            <p:cNvSpPr/>
            <p:nvPr/>
          </p:nvSpPr>
          <p:spPr>
            <a:xfrm>
              <a:off x="8517431" y="6149707"/>
              <a:ext cx="85725" cy="76200"/>
            </a:xfrm>
            <a:custGeom>
              <a:avLst/>
              <a:gdLst>
                <a:gd name="connsiteX0" fmla="*/ 0 w 85725"/>
                <a:gd name="connsiteY0" fmla="*/ 26956 h 76200"/>
                <a:gd name="connsiteX1" fmla="*/ 13430 w 85725"/>
                <a:gd name="connsiteY1" fmla="*/ 82487 h 76200"/>
                <a:gd name="connsiteX2" fmla="*/ 92107 w 85725"/>
                <a:gd name="connsiteY2" fmla="*/ 46482 h 76200"/>
                <a:gd name="connsiteX3" fmla="*/ 58960 w 85725"/>
                <a:gd name="connsiteY3" fmla="*/ 0 h 76200"/>
                <a:gd name="connsiteX4" fmla="*/ 0 w 85725"/>
                <a:gd name="connsiteY4" fmla="*/ 2695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0" y="26956"/>
                  </a:moveTo>
                  <a:lnTo>
                    <a:pt x="13430" y="82487"/>
                  </a:lnTo>
                  <a:cubicBezTo>
                    <a:pt x="41735" y="75677"/>
                    <a:pt x="68451" y="63451"/>
                    <a:pt x="92107" y="46482"/>
                  </a:cubicBezTo>
                  <a:lnTo>
                    <a:pt x="58960" y="0"/>
                  </a:lnTo>
                  <a:cubicBezTo>
                    <a:pt x="41199" y="12653"/>
                    <a:pt x="21188" y="21802"/>
                    <a:pt x="0" y="26956"/>
                  </a:cubicBezTo>
                  <a:close/>
                </a:path>
              </a:pathLst>
            </a:custGeom>
            <a:grpFill/>
            <a:ln w="9525" cap="flat">
              <a:noFill/>
              <a:prstDash val="solid"/>
              <a:miter/>
            </a:ln>
          </p:spPr>
          <p:txBody>
            <a:bodyPr rtlCol="0" anchor="ctr"/>
            <a:lstStyle/>
            <a:p>
              <a:endParaRPr lang="it-IT" sz="1013"/>
            </a:p>
          </p:txBody>
        </p:sp>
        <p:sp>
          <p:nvSpPr>
            <p:cNvPr id="1167" name="Figura a mano libera 1166">
              <a:extLst>
                <a:ext uri="{FF2B5EF4-FFF2-40B4-BE49-F238E27FC236}">
                  <a16:creationId xmlns:a16="http://schemas.microsoft.com/office/drawing/2014/main" id="{31CC2D7A-1CB2-F246-B1C1-A6C67D0D7915}"/>
                </a:ext>
              </a:extLst>
            </p:cNvPr>
            <p:cNvSpPr/>
            <p:nvPr/>
          </p:nvSpPr>
          <p:spPr>
            <a:xfrm>
              <a:off x="8600775" y="6073697"/>
              <a:ext cx="85725" cy="85725"/>
            </a:xfrm>
            <a:custGeom>
              <a:avLst/>
              <a:gdLst>
                <a:gd name="connsiteX0" fmla="*/ 0 w 85725"/>
                <a:gd name="connsiteY0" fmla="*/ 54578 h 85725"/>
                <a:gd name="connsiteX1" fmla="*/ 41339 w 85725"/>
                <a:gd name="connsiteY1" fmla="*/ 94012 h 85725"/>
                <a:gd name="connsiteX2" fmla="*/ 88202 w 85725"/>
                <a:gd name="connsiteY2" fmla="*/ 21241 h 85725"/>
                <a:gd name="connsiteX3" fmla="*/ 35147 w 85725"/>
                <a:gd name="connsiteY3" fmla="*/ 0 h 85725"/>
                <a:gd name="connsiteX4" fmla="*/ 0 w 85725"/>
                <a:gd name="connsiteY4" fmla="*/ 54578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0" y="54578"/>
                  </a:moveTo>
                  <a:lnTo>
                    <a:pt x="41339" y="94012"/>
                  </a:lnTo>
                  <a:cubicBezTo>
                    <a:pt x="61440" y="72952"/>
                    <a:pt x="77345" y="48255"/>
                    <a:pt x="88202" y="21241"/>
                  </a:cubicBezTo>
                  <a:lnTo>
                    <a:pt x="35147" y="0"/>
                  </a:lnTo>
                  <a:cubicBezTo>
                    <a:pt x="26991" y="20253"/>
                    <a:pt x="15065" y="38773"/>
                    <a:pt x="0" y="54578"/>
                  </a:cubicBezTo>
                  <a:close/>
                </a:path>
              </a:pathLst>
            </a:custGeom>
            <a:grpFill/>
            <a:ln w="9525" cap="flat">
              <a:noFill/>
              <a:prstDash val="solid"/>
              <a:miter/>
            </a:ln>
          </p:spPr>
          <p:txBody>
            <a:bodyPr rtlCol="0" anchor="ctr"/>
            <a:lstStyle/>
            <a:p>
              <a:endParaRPr lang="it-IT" sz="1013"/>
            </a:p>
          </p:txBody>
        </p:sp>
        <p:sp>
          <p:nvSpPr>
            <p:cNvPr id="1168" name="Figura a mano libera 1167">
              <a:extLst>
                <a:ext uri="{FF2B5EF4-FFF2-40B4-BE49-F238E27FC236}">
                  <a16:creationId xmlns:a16="http://schemas.microsoft.com/office/drawing/2014/main" id="{9555FB6C-C09E-834F-A9C8-36B49C485F4E}"/>
                </a:ext>
              </a:extLst>
            </p:cNvPr>
            <p:cNvSpPr/>
            <p:nvPr/>
          </p:nvSpPr>
          <p:spPr>
            <a:xfrm>
              <a:off x="8401798" y="6171900"/>
              <a:ext cx="85725" cy="66675"/>
            </a:xfrm>
            <a:custGeom>
              <a:avLst/>
              <a:gdLst>
                <a:gd name="connsiteX0" fmla="*/ 19050 w 85725"/>
                <a:gd name="connsiteY0" fmla="*/ 0 h 66675"/>
                <a:gd name="connsiteX1" fmla="*/ 0 w 85725"/>
                <a:gd name="connsiteY1" fmla="*/ 54007 h 66675"/>
                <a:gd name="connsiteX2" fmla="*/ 75152 w 85725"/>
                <a:gd name="connsiteY2" fmla="*/ 66675 h 66675"/>
                <a:gd name="connsiteX3" fmla="*/ 86011 w 85725"/>
                <a:gd name="connsiteY3" fmla="*/ 66675 h 66675"/>
                <a:gd name="connsiteX4" fmla="*/ 83344 w 85725"/>
                <a:gd name="connsiteY4" fmla="*/ 9525 h 66675"/>
                <a:gd name="connsiteX5" fmla="*/ 19050 w 85725"/>
                <a:gd name="connsiteY5"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66675">
                  <a:moveTo>
                    <a:pt x="19050" y="0"/>
                  </a:moveTo>
                  <a:lnTo>
                    <a:pt x="0" y="54007"/>
                  </a:lnTo>
                  <a:cubicBezTo>
                    <a:pt x="24165" y="62405"/>
                    <a:pt x="49569" y="66687"/>
                    <a:pt x="75152" y="66675"/>
                  </a:cubicBezTo>
                  <a:cubicBezTo>
                    <a:pt x="78772" y="66675"/>
                    <a:pt x="82391" y="66675"/>
                    <a:pt x="86011" y="66675"/>
                  </a:cubicBezTo>
                  <a:lnTo>
                    <a:pt x="83344" y="9525"/>
                  </a:lnTo>
                  <a:cubicBezTo>
                    <a:pt x="61503" y="10443"/>
                    <a:pt x="39686" y="7211"/>
                    <a:pt x="19050" y="0"/>
                  </a:cubicBezTo>
                  <a:close/>
                </a:path>
              </a:pathLst>
            </a:custGeom>
            <a:grpFill/>
            <a:ln w="9525" cap="flat">
              <a:noFill/>
              <a:prstDash val="solid"/>
              <a:miter/>
            </a:ln>
          </p:spPr>
          <p:txBody>
            <a:bodyPr rtlCol="0" anchor="ctr"/>
            <a:lstStyle/>
            <a:p>
              <a:endParaRPr lang="it-IT" sz="1013"/>
            </a:p>
          </p:txBody>
        </p:sp>
        <p:sp>
          <p:nvSpPr>
            <p:cNvPr id="1169" name="Figura a mano libera 1168">
              <a:extLst>
                <a:ext uri="{FF2B5EF4-FFF2-40B4-BE49-F238E27FC236}">
                  <a16:creationId xmlns:a16="http://schemas.microsoft.com/office/drawing/2014/main" id="{EA05BB6A-F33F-9841-800C-D4FEEC68A85D}"/>
                </a:ext>
              </a:extLst>
            </p:cNvPr>
            <p:cNvSpPr/>
            <p:nvPr/>
          </p:nvSpPr>
          <p:spPr>
            <a:xfrm>
              <a:off x="8572200" y="5914725"/>
              <a:ext cx="209550" cy="133350"/>
            </a:xfrm>
            <a:custGeom>
              <a:avLst/>
              <a:gdLst>
                <a:gd name="connsiteX0" fmla="*/ 209550 w 209550"/>
                <a:gd name="connsiteY0" fmla="*/ 104775 h 133350"/>
                <a:gd name="connsiteX1" fmla="*/ 104775 w 209550"/>
                <a:gd name="connsiteY1" fmla="*/ 0 h 133350"/>
                <a:gd name="connsiteX2" fmla="*/ 0 w 209550"/>
                <a:gd name="connsiteY2" fmla="*/ 104775 h 133350"/>
                <a:gd name="connsiteX3" fmla="*/ 76200 w 209550"/>
                <a:gd name="connsiteY3" fmla="*/ 104775 h 133350"/>
                <a:gd name="connsiteX4" fmla="*/ 73628 w 209550"/>
                <a:gd name="connsiteY4" fmla="*/ 127730 h 133350"/>
                <a:gd name="connsiteX5" fmla="*/ 129731 w 209550"/>
                <a:gd name="connsiteY5" fmla="*/ 138494 h 133350"/>
                <a:gd name="connsiteX6" fmla="*/ 133350 w 209550"/>
                <a:gd name="connsiteY6" fmla="*/ 10477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133350">
                  <a:moveTo>
                    <a:pt x="209550" y="104775"/>
                  </a:moveTo>
                  <a:lnTo>
                    <a:pt x="104775" y="0"/>
                  </a:lnTo>
                  <a:lnTo>
                    <a:pt x="0" y="104775"/>
                  </a:lnTo>
                  <a:lnTo>
                    <a:pt x="76200" y="104775"/>
                  </a:lnTo>
                  <a:cubicBezTo>
                    <a:pt x="75871" y="112477"/>
                    <a:pt x="75012" y="120146"/>
                    <a:pt x="73628" y="127730"/>
                  </a:cubicBezTo>
                  <a:lnTo>
                    <a:pt x="129731" y="138494"/>
                  </a:lnTo>
                  <a:cubicBezTo>
                    <a:pt x="131751" y="127356"/>
                    <a:pt x="132960" y="116087"/>
                    <a:pt x="133350" y="104775"/>
                  </a:cubicBezTo>
                  <a:close/>
                </a:path>
              </a:pathLst>
            </a:custGeom>
            <a:grpFill/>
            <a:ln w="9525" cap="flat">
              <a:noFill/>
              <a:prstDash val="solid"/>
              <a:miter/>
            </a:ln>
          </p:spPr>
          <p:txBody>
            <a:bodyPr rtlCol="0" anchor="ctr"/>
            <a:lstStyle/>
            <a:p>
              <a:endParaRPr lang="it-IT" sz="1013"/>
            </a:p>
          </p:txBody>
        </p:sp>
      </p:grpSp>
      <p:grpSp>
        <p:nvGrpSpPr>
          <p:cNvPr id="1170" name="Elemento grafico 1002" descr="Pinne">
            <a:extLst>
              <a:ext uri="{FF2B5EF4-FFF2-40B4-BE49-F238E27FC236}">
                <a16:creationId xmlns:a16="http://schemas.microsoft.com/office/drawing/2014/main" id="{AA644370-E8B2-8442-A7A4-C0BD34E82C1B}"/>
              </a:ext>
            </a:extLst>
          </p:cNvPr>
          <p:cNvGrpSpPr/>
          <p:nvPr/>
        </p:nvGrpSpPr>
        <p:grpSpPr>
          <a:xfrm>
            <a:off x="7715354" y="2993580"/>
            <a:ext cx="240369" cy="264406"/>
            <a:chOff x="8188800" y="5521800"/>
            <a:chExt cx="914400" cy="914400"/>
          </a:xfrm>
          <a:solidFill>
            <a:schemeClr val="accent3"/>
          </a:solidFill>
        </p:grpSpPr>
        <p:sp>
          <p:nvSpPr>
            <p:cNvPr id="1171" name="Figura a mano libera 1170">
              <a:extLst>
                <a:ext uri="{FF2B5EF4-FFF2-40B4-BE49-F238E27FC236}">
                  <a16:creationId xmlns:a16="http://schemas.microsoft.com/office/drawing/2014/main" id="{4A4FC1A4-5CA2-8F46-990B-98E62F2D40C7}"/>
                </a:ext>
              </a:extLst>
            </p:cNvPr>
            <p:cNvSpPr/>
            <p:nvPr/>
          </p:nvSpPr>
          <p:spPr>
            <a:xfrm>
              <a:off x="8312504" y="5636100"/>
              <a:ext cx="371475" cy="685800"/>
            </a:xfrm>
            <a:custGeom>
              <a:avLst/>
              <a:gdLst>
                <a:gd name="connsiteX0" fmla="*/ 190621 w 371475"/>
                <a:gd name="connsiteY0" fmla="*/ 299085 h 685800"/>
                <a:gd name="connsiteX1" fmla="*/ 111563 w 371475"/>
                <a:gd name="connsiteY1" fmla="*/ 168593 h 685800"/>
                <a:gd name="connsiteX2" fmla="*/ 190621 w 371475"/>
                <a:gd name="connsiteY2" fmla="*/ 38100 h 685800"/>
                <a:gd name="connsiteX3" fmla="*/ 269678 w 371475"/>
                <a:gd name="connsiteY3" fmla="*/ 168593 h 685800"/>
                <a:gd name="connsiteX4" fmla="*/ 190621 w 371475"/>
                <a:gd name="connsiteY4" fmla="*/ 299085 h 685800"/>
                <a:gd name="connsiteX5" fmla="*/ 190621 w 371475"/>
                <a:gd name="connsiteY5" fmla="*/ 0 h 685800"/>
                <a:gd name="connsiteX6" fmla="*/ 65843 w 371475"/>
                <a:gd name="connsiteY6" fmla="*/ 136208 h 685800"/>
                <a:gd name="connsiteX7" fmla="*/ 121 w 371475"/>
                <a:gd name="connsiteY7" fmla="*/ 643890 h 685800"/>
                <a:gd name="connsiteX8" fmla="*/ 11551 w 371475"/>
                <a:gd name="connsiteY8" fmla="*/ 668655 h 685800"/>
                <a:gd name="connsiteX9" fmla="*/ 39173 w 371475"/>
                <a:gd name="connsiteY9" fmla="*/ 669608 h 685800"/>
                <a:gd name="connsiteX10" fmla="*/ 67748 w 371475"/>
                <a:gd name="connsiteY10" fmla="*/ 653415 h 685800"/>
                <a:gd name="connsiteX11" fmla="*/ 123946 w 371475"/>
                <a:gd name="connsiteY11" fmla="*/ 655320 h 685800"/>
                <a:gd name="connsiteX12" fmla="*/ 170618 w 371475"/>
                <a:gd name="connsiteY12" fmla="*/ 681038 h 685800"/>
                <a:gd name="connsiteX13" fmla="*/ 208718 w 371475"/>
                <a:gd name="connsiteY13" fmla="*/ 681038 h 685800"/>
                <a:gd name="connsiteX14" fmla="*/ 252533 w 371475"/>
                <a:gd name="connsiteY14" fmla="*/ 656273 h 685800"/>
                <a:gd name="connsiteX15" fmla="*/ 308731 w 371475"/>
                <a:gd name="connsiteY15" fmla="*/ 653415 h 685800"/>
                <a:gd name="connsiteX16" fmla="*/ 341116 w 371475"/>
                <a:gd name="connsiteY16" fmla="*/ 671513 h 685800"/>
                <a:gd name="connsiteX17" fmla="*/ 368738 w 371475"/>
                <a:gd name="connsiteY17" fmla="*/ 670560 h 685800"/>
                <a:gd name="connsiteX18" fmla="*/ 380168 w 371475"/>
                <a:gd name="connsiteY18" fmla="*/ 645795 h 685800"/>
                <a:gd name="connsiteX19" fmla="*/ 314446 w 371475"/>
                <a:gd name="connsiteY19" fmla="*/ 136208 h 685800"/>
                <a:gd name="connsiteX20" fmla="*/ 190621 w 371475"/>
                <a:gd name="connsiteY20"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1475" h="685800">
                  <a:moveTo>
                    <a:pt x="190621" y="299085"/>
                  </a:moveTo>
                  <a:cubicBezTo>
                    <a:pt x="128708" y="299085"/>
                    <a:pt x="111563" y="240983"/>
                    <a:pt x="111563" y="168593"/>
                  </a:cubicBezTo>
                  <a:cubicBezTo>
                    <a:pt x="111563" y="96203"/>
                    <a:pt x="127756" y="38100"/>
                    <a:pt x="190621" y="38100"/>
                  </a:cubicBezTo>
                  <a:cubicBezTo>
                    <a:pt x="253486" y="38100"/>
                    <a:pt x="269678" y="97155"/>
                    <a:pt x="269678" y="168593"/>
                  </a:cubicBezTo>
                  <a:cubicBezTo>
                    <a:pt x="269678" y="240030"/>
                    <a:pt x="252533" y="299085"/>
                    <a:pt x="190621" y="299085"/>
                  </a:cubicBezTo>
                  <a:close/>
                  <a:moveTo>
                    <a:pt x="190621" y="0"/>
                  </a:moveTo>
                  <a:cubicBezTo>
                    <a:pt x="111563" y="0"/>
                    <a:pt x="75368" y="58103"/>
                    <a:pt x="65843" y="136208"/>
                  </a:cubicBezTo>
                  <a:lnTo>
                    <a:pt x="121" y="643890"/>
                  </a:lnTo>
                  <a:cubicBezTo>
                    <a:pt x="-832" y="653415"/>
                    <a:pt x="3931" y="663893"/>
                    <a:pt x="11551" y="668655"/>
                  </a:cubicBezTo>
                  <a:cubicBezTo>
                    <a:pt x="20123" y="674370"/>
                    <a:pt x="30601" y="674370"/>
                    <a:pt x="39173" y="669608"/>
                  </a:cubicBezTo>
                  <a:lnTo>
                    <a:pt x="67748" y="653415"/>
                  </a:lnTo>
                  <a:cubicBezTo>
                    <a:pt x="85846" y="645795"/>
                    <a:pt x="106801" y="646748"/>
                    <a:pt x="123946" y="655320"/>
                  </a:cubicBezTo>
                  <a:lnTo>
                    <a:pt x="170618" y="681038"/>
                  </a:lnTo>
                  <a:cubicBezTo>
                    <a:pt x="182048" y="687705"/>
                    <a:pt x="197288" y="687705"/>
                    <a:pt x="208718" y="681038"/>
                  </a:cubicBezTo>
                  <a:lnTo>
                    <a:pt x="252533" y="656273"/>
                  </a:lnTo>
                  <a:cubicBezTo>
                    <a:pt x="270631" y="647700"/>
                    <a:pt x="290633" y="646748"/>
                    <a:pt x="308731" y="653415"/>
                  </a:cubicBezTo>
                  <a:lnTo>
                    <a:pt x="341116" y="671513"/>
                  </a:lnTo>
                  <a:cubicBezTo>
                    <a:pt x="349688" y="676275"/>
                    <a:pt x="360166" y="676275"/>
                    <a:pt x="368738" y="670560"/>
                  </a:cubicBezTo>
                  <a:cubicBezTo>
                    <a:pt x="377311" y="664845"/>
                    <a:pt x="381121" y="655320"/>
                    <a:pt x="380168" y="645795"/>
                  </a:cubicBezTo>
                  <a:lnTo>
                    <a:pt x="314446" y="136208"/>
                  </a:lnTo>
                  <a:cubicBezTo>
                    <a:pt x="305873" y="58103"/>
                    <a:pt x="269678" y="0"/>
                    <a:pt x="190621" y="0"/>
                  </a:cubicBezTo>
                  <a:close/>
                </a:path>
              </a:pathLst>
            </a:custGeom>
            <a:grpFill/>
            <a:ln w="9525" cap="flat">
              <a:noFill/>
              <a:prstDash val="solid"/>
              <a:miter/>
            </a:ln>
          </p:spPr>
          <p:txBody>
            <a:bodyPr rtlCol="0" anchor="ctr"/>
            <a:lstStyle/>
            <a:p>
              <a:endParaRPr lang="it-IT" sz="1013"/>
            </a:p>
          </p:txBody>
        </p:sp>
        <p:sp>
          <p:nvSpPr>
            <p:cNvPr id="1172" name="Figura a mano libera 1171">
              <a:extLst>
                <a:ext uri="{FF2B5EF4-FFF2-40B4-BE49-F238E27FC236}">
                  <a16:creationId xmlns:a16="http://schemas.microsoft.com/office/drawing/2014/main" id="{83875FE4-DDA3-F048-A155-1985113424EA}"/>
                </a:ext>
              </a:extLst>
            </p:cNvPr>
            <p:cNvSpPr/>
            <p:nvPr/>
          </p:nvSpPr>
          <p:spPr>
            <a:xfrm>
              <a:off x="8665050" y="5636100"/>
              <a:ext cx="314325" cy="685800"/>
            </a:xfrm>
            <a:custGeom>
              <a:avLst/>
              <a:gdLst>
                <a:gd name="connsiteX0" fmla="*/ 123825 w 314325"/>
                <a:gd name="connsiteY0" fmla="*/ 299085 h 685800"/>
                <a:gd name="connsiteX1" fmla="*/ 44768 w 314325"/>
                <a:gd name="connsiteY1" fmla="*/ 168593 h 685800"/>
                <a:gd name="connsiteX2" fmla="*/ 123825 w 314325"/>
                <a:gd name="connsiteY2" fmla="*/ 38100 h 685800"/>
                <a:gd name="connsiteX3" fmla="*/ 202883 w 314325"/>
                <a:gd name="connsiteY3" fmla="*/ 168593 h 685800"/>
                <a:gd name="connsiteX4" fmla="*/ 123825 w 314325"/>
                <a:gd name="connsiteY4" fmla="*/ 299085 h 685800"/>
                <a:gd name="connsiteX5" fmla="*/ 248602 w 314325"/>
                <a:gd name="connsiteY5" fmla="*/ 136208 h 685800"/>
                <a:gd name="connsiteX6" fmla="*/ 123825 w 314325"/>
                <a:gd name="connsiteY6" fmla="*/ 0 h 685800"/>
                <a:gd name="connsiteX7" fmla="*/ 0 w 314325"/>
                <a:gd name="connsiteY7" fmla="*/ 126682 h 685800"/>
                <a:gd name="connsiteX8" fmla="*/ 952 w 314325"/>
                <a:gd name="connsiteY8" fmla="*/ 130493 h 685800"/>
                <a:gd name="connsiteX9" fmla="*/ 66675 w 314325"/>
                <a:gd name="connsiteY9" fmla="*/ 640080 h 685800"/>
                <a:gd name="connsiteX10" fmla="*/ 66675 w 314325"/>
                <a:gd name="connsiteY10" fmla="*/ 659130 h 685800"/>
                <a:gd name="connsiteX11" fmla="*/ 105727 w 314325"/>
                <a:gd name="connsiteY11" fmla="*/ 681038 h 685800"/>
                <a:gd name="connsiteX12" fmla="*/ 143827 w 314325"/>
                <a:gd name="connsiteY12" fmla="*/ 681038 h 685800"/>
                <a:gd name="connsiteX13" fmla="*/ 187642 w 314325"/>
                <a:gd name="connsiteY13" fmla="*/ 656273 h 685800"/>
                <a:gd name="connsiteX14" fmla="*/ 243840 w 314325"/>
                <a:gd name="connsiteY14" fmla="*/ 653415 h 685800"/>
                <a:gd name="connsiteX15" fmla="*/ 276225 w 314325"/>
                <a:gd name="connsiteY15" fmla="*/ 671513 h 685800"/>
                <a:gd name="connsiteX16" fmla="*/ 303848 w 314325"/>
                <a:gd name="connsiteY16" fmla="*/ 670560 h 685800"/>
                <a:gd name="connsiteX17" fmla="*/ 315278 w 314325"/>
                <a:gd name="connsiteY17" fmla="*/ 645795 h 685800"/>
                <a:gd name="connsiteX18" fmla="*/ 248602 w 314325"/>
                <a:gd name="connsiteY18" fmla="*/ 13620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325" h="685800">
                  <a:moveTo>
                    <a:pt x="123825" y="299085"/>
                  </a:moveTo>
                  <a:cubicBezTo>
                    <a:pt x="61913" y="299085"/>
                    <a:pt x="44768" y="240983"/>
                    <a:pt x="44768" y="168593"/>
                  </a:cubicBezTo>
                  <a:cubicBezTo>
                    <a:pt x="44768" y="96203"/>
                    <a:pt x="60960" y="38100"/>
                    <a:pt x="123825" y="38100"/>
                  </a:cubicBezTo>
                  <a:cubicBezTo>
                    <a:pt x="186690" y="38100"/>
                    <a:pt x="202883" y="97155"/>
                    <a:pt x="202883" y="168593"/>
                  </a:cubicBezTo>
                  <a:cubicBezTo>
                    <a:pt x="202883" y="240030"/>
                    <a:pt x="186690" y="299085"/>
                    <a:pt x="123825" y="299085"/>
                  </a:cubicBezTo>
                  <a:close/>
                  <a:moveTo>
                    <a:pt x="248602" y="136208"/>
                  </a:moveTo>
                  <a:cubicBezTo>
                    <a:pt x="239077" y="58103"/>
                    <a:pt x="202883" y="0"/>
                    <a:pt x="123825" y="0"/>
                  </a:cubicBezTo>
                  <a:cubicBezTo>
                    <a:pt x="47625" y="0"/>
                    <a:pt x="11430" y="54293"/>
                    <a:pt x="0" y="126682"/>
                  </a:cubicBezTo>
                  <a:cubicBezTo>
                    <a:pt x="0" y="127635"/>
                    <a:pt x="0" y="129540"/>
                    <a:pt x="952" y="130493"/>
                  </a:cubicBezTo>
                  <a:lnTo>
                    <a:pt x="66675" y="640080"/>
                  </a:lnTo>
                  <a:cubicBezTo>
                    <a:pt x="67627" y="646748"/>
                    <a:pt x="67627" y="652463"/>
                    <a:pt x="66675" y="659130"/>
                  </a:cubicBezTo>
                  <a:lnTo>
                    <a:pt x="105727" y="681038"/>
                  </a:lnTo>
                  <a:cubicBezTo>
                    <a:pt x="117157" y="687705"/>
                    <a:pt x="132398" y="687705"/>
                    <a:pt x="143827" y="681038"/>
                  </a:cubicBezTo>
                  <a:lnTo>
                    <a:pt x="187642" y="656273"/>
                  </a:lnTo>
                  <a:cubicBezTo>
                    <a:pt x="205740" y="647700"/>
                    <a:pt x="225742" y="646748"/>
                    <a:pt x="243840" y="653415"/>
                  </a:cubicBezTo>
                  <a:lnTo>
                    <a:pt x="276225" y="671513"/>
                  </a:lnTo>
                  <a:cubicBezTo>
                    <a:pt x="284798" y="676275"/>
                    <a:pt x="295275" y="676275"/>
                    <a:pt x="303848" y="670560"/>
                  </a:cubicBezTo>
                  <a:cubicBezTo>
                    <a:pt x="312420" y="664845"/>
                    <a:pt x="316230" y="655320"/>
                    <a:pt x="315278" y="645795"/>
                  </a:cubicBezTo>
                  <a:lnTo>
                    <a:pt x="248602" y="136208"/>
                  </a:lnTo>
                  <a:close/>
                </a:path>
              </a:pathLst>
            </a:custGeom>
            <a:grpFill/>
            <a:ln w="9525" cap="flat">
              <a:noFill/>
              <a:prstDash val="solid"/>
              <a:miter/>
            </a:ln>
          </p:spPr>
          <p:txBody>
            <a:bodyPr rtlCol="0" anchor="ctr"/>
            <a:lstStyle/>
            <a:p>
              <a:endParaRPr lang="it-IT" sz="1013"/>
            </a:p>
          </p:txBody>
        </p:sp>
      </p:grpSp>
      <p:grpSp>
        <p:nvGrpSpPr>
          <p:cNvPr id="1173" name="Elemento grafico 1004" descr="Kayak">
            <a:extLst>
              <a:ext uri="{FF2B5EF4-FFF2-40B4-BE49-F238E27FC236}">
                <a16:creationId xmlns:a16="http://schemas.microsoft.com/office/drawing/2014/main" id="{125D7A44-A806-FC49-92A2-6056E0D4EC83}"/>
              </a:ext>
            </a:extLst>
          </p:cNvPr>
          <p:cNvGrpSpPr/>
          <p:nvPr/>
        </p:nvGrpSpPr>
        <p:grpSpPr>
          <a:xfrm>
            <a:off x="8160809" y="2993580"/>
            <a:ext cx="240369" cy="264406"/>
            <a:chOff x="8338800" y="5671800"/>
            <a:chExt cx="914400" cy="914400"/>
          </a:xfrm>
          <a:solidFill>
            <a:schemeClr val="accent3"/>
          </a:solidFill>
        </p:grpSpPr>
        <p:sp>
          <p:nvSpPr>
            <p:cNvPr id="1174" name="Figura a mano libera 1173">
              <a:extLst>
                <a:ext uri="{FF2B5EF4-FFF2-40B4-BE49-F238E27FC236}">
                  <a16:creationId xmlns:a16="http://schemas.microsoft.com/office/drawing/2014/main" id="{B78F97E3-6B24-334E-A6EC-3939333D2478}"/>
                </a:ext>
              </a:extLst>
            </p:cNvPr>
            <p:cNvSpPr/>
            <p:nvPr/>
          </p:nvSpPr>
          <p:spPr>
            <a:xfrm>
              <a:off x="8377248" y="6090900"/>
              <a:ext cx="352425" cy="152400"/>
            </a:xfrm>
            <a:custGeom>
              <a:avLst/>
              <a:gdLst>
                <a:gd name="connsiteX0" fmla="*/ 360650 w 352425"/>
                <a:gd name="connsiteY0" fmla="*/ 33338 h 152400"/>
                <a:gd name="connsiteX1" fmla="*/ 288260 w 352425"/>
                <a:gd name="connsiteY1" fmla="*/ 7620 h 152400"/>
                <a:gd name="connsiteX2" fmla="*/ 265400 w 352425"/>
                <a:gd name="connsiteY2" fmla="*/ 0 h 152400"/>
                <a:gd name="connsiteX3" fmla="*/ 32037 w 352425"/>
                <a:gd name="connsiteY3" fmla="*/ 0 h 152400"/>
                <a:gd name="connsiteX4" fmla="*/ 2510 w 352425"/>
                <a:gd name="connsiteY4" fmla="*/ 19050 h 152400"/>
                <a:gd name="connsiteX5" fmla="*/ 9177 w 352425"/>
                <a:gd name="connsiteY5" fmla="*/ 54293 h 152400"/>
                <a:gd name="connsiteX6" fmla="*/ 195867 w 352425"/>
                <a:gd name="connsiteY6" fmla="*/ 152400 h 152400"/>
                <a:gd name="connsiteX7" fmla="*/ 310167 w 352425"/>
                <a:gd name="connsiteY7" fmla="*/ 152400 h 152400"/>
                <a:gd name="connsiteX8" fmla="*/ 360650 w 352425"/>
                <a:gd name="connsiteY8" fmla="*/ 3333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52400">
                  <a:moveTo>
                    <a:pt x="360650" y="33338"/>
                  </a:moveTo>
                  <a:cubicBezTo>
                    <a:pt x="334932" y="29527"/>
                    <a:pt x="310167" y="20955"/>
                    <a:pt x="288260" y="7620"/>
                  </a:cubicBezTo>
                  <a:cubicBezTo>
                    <a:pt x="281592" y="2857"/>
                    <a:pt x="273972" y="952"/>
                    <a:pt x="265400" y="0"/>
                  </a:cubicBezTo>
                  <a:lnTo>
                    <a:pt x="32037" y="0"/>
                  </a:lnTo>
                  <a:cubicBezTo>
                    <a:pt x="18702" y="0"/>
                    <a:pt x="7272" y="7620"/>
                    <a:pt x="2510" y="19050"/>
                  </a:cubicBezTo>
                  <a:cubicBezTo>
                    <a:pt x="-2253" y="31432"/>
                    <a:pt x="-348" y="44768"/>
                    <a:pt x="9177" y="54293"/>
                  </a:cubicBezTo>
                  <a:cubicBezTo>
                    <a:pt x="72995" y="117157"/>
                    <a:pt x="105380" y="152400"/>
                    <a:pt x="195867" y="152400"/>
                  </a:cubicBezTo>
                  <a:lnTo>
                    <a:pt x="310167" y="152400"/>
                  </a:lnTo>
                  <a:lnTo>
                    <a:pt x="360650" y="33338"/>
                  </a:lnTo>
                  <a:close/>
                </a:path>
              </a:pathLst>
            </a:custGeom>
            <a:grpFill/>
            <a:ln w="9525" cap="flat">
              <a:noFill/>
              <a:prstDash val="solid"/>
              <a:miter/>
            </a:ln>
          </p:spPr>
          <p:txBody>
            <a:bodyPr rtlCol="0" anchor="ctr"/>
            <a:lstStyle/>
            <a:p>
              <a:endParaRPr lang="it-IT" sz="1013"/>
            </a:p>
          </p:txBody>
        </p:sp>
        <p:sp>
          <p:nvSpPr>
            <p:cNvPr id="1175" name="Figura a mano libera 1174">
              <a:extLst>
                <a:ext uri="{FF2B5EF4-FFF2-40B4-BE49-F238E27FC236}">
                  <a16:creationId xmlns:a16="http://schemas.microsoft.com/office/drawing/2014/main" id="{38B5F112-80E1-084D-95BF-14F92476EDE1}"/>
                </a:ext>
              </a:extLst>
            </p:cNvPr>
            <p:cNvSpPr/>
            <p:nvPr/>
          </p:nvSpPr>
          <p:spPr>
            <a:xfrm>
              <a:off x="8614197" y="5845304"/>
              <a:ext cx="590550" cy="638175"/>
            </a:xfrm>
            <a:custGeom>
              <a:avLst/>
              <a:gdLst>
                <a:gd name="connsiteX0" fmla="*/ 91315 w 590550"/>
                <a:gd name="connsiteY0" fmla="*/ 568494 h 638175"/>
                <a:gd name="connsiteX1" fmla="*/ 77028 w 590550"/>
                <a:gd name="connsiteY1" fmla="*/ 602784 h 638175"/>
                <a:gd name="connsiteX2" fmla="*/ 53215 w 590550"/>
                <a:gd name="connsiteY2" fmla="*/ 616119 h 638175"/>
                <a:gd name="connsiteX3" fmla="*/ 38928 w 590550"/>
                <a:gd name="connsiteY3" fmla="*/ 610404 h 638175"/>
                <a:gd name="connsiteX4" fmla="*/ 32260 w 590550"/>
                <a:gd name="connsiteY4" fmla="*/ 584686 h 638175"/>
                <a:gd name="connsiteX5" fmla="*/ 46548 w 590550"/>
                <a:gd name="connsiteY5" fmla="*/ 550396 h 638175"/>
                <a:gd name="connsiteX6" fmla="*/ 92268 w 590550"/>
                <a:gd name="connsiteY6" fmla="*/ 500866 h 638175"/>
                <a:gd name="connsiteX7" fmla="*/ 93220 w 590550"/>
                <a:gd name="connsiteY7" fmla="*/ 499914 h 638175"/>
                <a:gd name="connsiteX8" fmla="*/ 94173 w 590550"/>
                <a:gd name="connsiteY8" fmla="*/ 498961 h 638175"/>
                <a:gd name="connsiteX9" fmla="*/ 94173 w 590550"/>
                <a:gd name="connsiteY9" fmla="*/ 499914 h 638175"/>
                <a:gd name="connsiteX10" fmla="*/ 94173 w 590550"/>
                <a:gd name="connsiteY10" fmla="*/ 500866 h 638175"/>
                <a:gd name="connsiteX11" fmla="*/ 91315 w 590550"/>
                <a:gd name="connsiteY11" fmla="*/ 568494 h 638175"/>
                <a:gd name="connsiteX12" fmla="*/ 246573 w 590550"/>
                <a:gd name="connsiteY12" fmla="*/ 75099 h 638175"/>
                <a:gd name="connsiteX13" fmla="*/ 260860 w 590550"/>
                <a:gd name="connsiteY13" fmla="*/ 40809 h 638175"/>
                <a:gd name="connsiteX14" fmla="*/ 284673 w 590550"/>
                <a:gd name="connsiteY14" fmla="*/ 27474 h 638175"/>
                <a:gd name="connsiteX15" fmla="*/ 298960 w 590550"/>
                <a:gd name="connsiteY15" fmla="*/ 33189 h 638175"/>
                <a:gd name="connsiteX16" fmla="*/ 305628 w 590550"/>
                <a:gd name="connsiteY16" fmla="*/ 58906 h 638175"/>
                <a:gd name="connsiteX17" fmla="*/ 291340 w 590550"/>
                <a:gd name="connsiteY17" fmla="*/ 93196 h 638175"/>
                <a:gd name="connsiteX18" fmla="*/ 245620 w 590550"/>
                <a:gd name="connsiteY18" fmla="*/ 142726 h 638175"/>
                <a:gd name="connsiteX19" fmla="*/ 244668 w 590550"/>
                <a:gd name="connsiteY19" fmla="*/ 143679 h 638175"/>
                <a:gd name="connsiteX20" fmla="*/ 243715 w 590550"/>
                <a:gd name="connsiteY20" fmla="*/ 143679 h 638175"/>
                <a:gd name="connsiteX21" fmla="*/ 243715 w 590550"/>
                <a:gd name="connsiteY21" fmla="*/ 142726 h 638175"/>
                <a:gd name="connsiteX22" fmla="*/ 243715 w 590550"/>
                <a:gd name="connsiteY22" fmla="*/ 141774 h 638175"/>
                <a:gd name="connsiteX23" fmla="*/ 246573 w 590550"/>
                <a:gd name="connsiteY23" fmla="*/ 75099 h 638175"/>
                <a:gd name="connsiteX24" fmla="*/ 568518 w 590550"/>
                <a:gd name="connsiteY24" fmla="*/ 245596 h 638175"/>
                <a:gd name="connsiteX25" fmla="*/ 335155 w 590550"/>
                <a:gd name="connsiteY25" fmla="*/ 245596 h 638175"/>
                <a:gd name="connsiteX26" fmla="*/ 312295 w 590550"/>
                <a:gd name="connsiteY26" fmla="*/ 253216 h 638175"/>
                <a:gd name="connsiteX27" fmla="*/ 250383 w 590550"/>
                <a:gd name="connsiteY27" fmla="*/ 277029 h 638175"/>
                <a:gd name="connsiteX28" fmla="*/ 205615 w 590550"/>
                <a:gd name="connsiteY28" fmla="*/ 283696 h 638175"/>
                <a:gd name="connsiteX29" fmla="*/ 252288 w 590550"/>
                <a:gd name="connsiteY29" fmla="*/ 173206 h 638175"/>
                <a:gd name="connsiteX30" fmla="*/ 261813 w 590550"/>
                <a:gd name="connsiteY30" fmla="*/ 167491 h 638175"/>
                <a:gd name="connsiteX31" fmla="*/ 317058 w 590550"/>
                <a:gd name="connsiteY31" fmla="*/ 106531 h 638175"/>
                <a:gd name="connsiteX32" fmla="*/ 332298 w 590550"/>
                <a:gd name="connsiteY32" fmla="*/ 71289 h 638175"/>
                <a:gd name="connsiteX33" fmla="*/ 309438 w 590550"/>
                <a:gd name="connsiteY33" fmla="*/ 8424 h 638175"/>
                <a:gd name="connsiteX34" fmla="*/ 295150 w 590550"/>
                <a:gd name="connsiteY34" fmla="*/ 2709 h 638175"/>
                <a:gd name="connsiteX35" fmla="*/ 233238 w 590550"/>
                <a:gd name="connsiteY35" fmla="*/ 31284 h 638175"/>
                <a:gd name="connsiteX36" fmla="*/ 218950 w 590550"/>
                <a:gd name="connsiteY36" fmla="*/ 64621 h 638175"/>
                <a:gd name="connsiteX37" fmla="*/ 214188 w 590550"/>
                <a:gd name="connsiteY37" fmla="*/ 146536 h 638175"/>
                <a:gd name="connsiteX38" fmla="*/ 217045 w 590550"/>
                <a:gd name="connsiteY38" fmla="*/ 157014 h 638175"/>
                <a:gd name="connsiteX39" fmla="*/ 84648 w 590550"/>
                <a:gd name="connsiteY39" fmla="*/ 471339 h 638175"/>
                <a:gd name="connsiteX40" fmla="*/ 75123 w 590550"/>
                <a:gd name="connsiteY40" fmla="*/ 477054 h 638175"/>
                <a:gd name="connsiteX41" fmla="*/ 19878 w 590550"/>
                <a:gd name="connsiteY41" fmla="*/ 538014 h 638175"/>
                <a:gd name="connsiteX42" fmla="*/ 4638 w 590550"/>
                <a:gd name="connsiteY42" fmla="*/ 573256 h 638175"/>
                <a:gd name="connsiteX43" fmla="*/ 27498 w 590550"/>
                <a:gd name="connsiteY43" fmla="*/ 636121 h 638175"/>
                <a:gd name="connsiteX44" fmla="*/ 41785 w 590550"/>
                <a:gd name="connsiteY44" fmla="*/ 641836 h 638175"/>
                <a:gd name="connsiteX45" fmla="*/ 103698 w 590550"/>
                <a:gd name="connsiteY45" fmla="*/ 613261 h 638175"/>
                <a:gd name="connsiteX46" fmla="*/ 117985 w 590550"/>
                <a:gd name="connsiteY46" fmla="*/ 578019 h 638175"/>
                <a:gd name="connsiteX47" fmla="*/ 122748 w 590550"/>
                <a:gd name="connsiteY47" fmla="*/ 496104 h 638175"/>
                <a:gd name="connsiteX48" fmla="*/ 119890 w 590550"/>
                <a:gd name="connsiteY48" fmla="*/ 485626 h 638175"/>
                <a:gd name="connsiteX49" fmla="*/ 157038 w 590550"/>
                <a:gd name="connsiteY49" fmla="*/ 397044 h 638175"/>
                <a:gd name="connsiteX50" fmla="*/ 403735 w 590550"/>
                <a:gd name="connsiteY50" fmla="*/ 397044 h 638175"/>
                <a:gd name="connsiteX51" fmla="*/ 590425 w 590550"/>
                <a:gd name="connsiteY51" fmla="*/ 298936 h 638175"/>
                <a:gd name="connsiteX52" fmla="*/ 597093 w 590550"/>
                <a:gd name="connsiteY52" fmla="*/ 264646 h 638175"/>
                <a:gd name="connsiteX53" fmla="*/ 568518 w 590550"/>
                <a:gd name="connsiteY53" fmla="*/ 245596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90550" h="638175">
                  <a:moveTo>
                    <a:pt x="91315" y="568494"/>
                  </a:moveTo>
                  <a:lnTo>
                    <a:pt x="77028" y="602784"/>
                  </a:lnTo>
                  <a:cubicBezTo>
                    <a:pt x="74170" y="612309"/>
                    <a:pt x="63693" y="618024"/>
                    <a:pt x="53215" y="616119"/>
                  </a:cubicBezTo>
                  <a:lnTo>
                    <a:pt x="38928" y="610404"/>
                  </a:lnTo>
                  <a:cubicBezTo>
                    <a:pt x="30355" y="605641"/>
                    <a:pt x="26545" y="593259"/>
                    <a:pt x="32260" y="584686"/>
                  </a:cubicBezTo>
                  <a:lnTo>
                    <a:pt x="46548" y="550396"/>
                  </a:lnTo>
                  <a:cubicBezTo>
                    <a:pt x="58930" y="524679"/>
                    <a:pt x="92268" y="500866"/>
                    <a:pt x="92268" y="500866"/>
                  </a:cubicBezTo>
                  <a:lnTo>
                    <a:pt x="93220" y="499914"/>
                  </a:lnTo>
                  <a:lnTo>
                    <a:pt x="94173" y="498961"/>
                  </a:lnTo>
                  <a:cubicBezTo>
                    <a:pt x="94173" y="498961"/>
                    <a:pt x="94173" y="498961"/>
                    <a:pt x="94173" y="499914"/>
                  </a:cubicBezTo>
                  <a:lnTo>
                    <a:pt x="94173" y="500866"/>
                  </a:lnTo>
                  <a:cubicBezTo>
                    <a:pt x="94173" y="500866"/>
                    <a:pt x="100840" y="540871"/>
                    <a:pt x="91315" y="568494"/>
                  </a:cubicBezTo>
                  <a:close/>
                  <a:moveTo>
                    <a:pt x="246573" y="75099"/>
                  </a:moveTo>
                  <a:lnTo>
                    <a:pt x="260860" y="40809"/>
                  </a:lnTo>
                  <a:cubicBezTo>
                    <a:pt x="263718" y="31284"/>
                    <a:pt x="274195" y="25569"/>
                    <a:pt x="284673" y="27474"/>
                  </a:cubicBezTo>
                  <a:lnTo>
                    <a:pt x="298960" y="33189"/>
                  </a:lnTo>
                  <a:cubicBezTo>
                    <a:pt x="307533" y="37951"/>
                    <a:pt x="311343" y="49381"/>
                    <a:pt x="305628" y="58906"/>
                  </a:cubicBezTo>
                  <a:lnTo>
                    <a:pt x="291340" y="93196"/>
                  </a:lnTo>
                  <a:cubicBezTo>
                    <a:pt x="278958" y="118914"/>
                    <a:pt x="245620" y="142726"/>
                    <a:pt x="245620" y="142726"/>
                  </a:cubicBezTo>
                  <a:lnTo>
                    <a:pt x="244668" y="143679"/>
                  </a:lnTo>
                  <a:lnTo>
                    <a:pt x="243715" y="143679"/>
                  </a:lnTo>
                  <a:cubicBezTo>
                    <a:pt x="243715" y="143679"/>
                    <a:pt x="243715" y="142726"/>
                    <a:pt x="243715" y="142726"/>
                  </a:cubicBezTo>
                  <a:lnTo>
                    <a:pt x="243715" y="141774"/>
                  </a:lnTo>
                  <a:cubicBezTo>
                    <a:pt x="242763" y="142726"/>
                    <a:pt x="236095" y="102721"/>
                    <a:pt x="246573" y="75099"/>
                  </a:cubicBezTo>
                  <a:close/>
                  <a:moveTo>
                    <a:pt x="568518" y="245596"/>
                  </a:moveTo>
                  <a:lnTo>
                    <a:pt x="335155" y="245596"/>
                  </a:lnTo>
                  <a:cubicBezTo>
                    <a:pt x="327535" y="245596"/>
                    <a:pt x="318963" y="248454"/>
                    <a:pt x="312295" y="253216"/>
                  </a:cubicBezTo>
                  <a:cubicBezTo>
                    <a:pt x="293245" y="264646"/>
                    <a:pt x="272290" y="273219"/>
                    <a:pt x="250383" y="277029"/>
                  </a:cubicBezTo>
                  <a:cubicBezTo>
                    <a:pt x="236095" y="279886"/>
                    <a:pt x="220855" y="281791"/>
                    <a:pt x="205615" y="283696"/>
                  </a:cubicBezTo>
                  <a:lnTo>
                    <a:pt x="252288" y="173206"/>
                  </a:lnTo>
                  <a:cubicBezTo>
                    <a:pt x="256098" y="172254"/>
                    <a:pt x="258955" y="170349"/>
                    <a:pt x="261813" y="167491"/>
                  </a:cubicBezTo>
                  <a:cubicBezTo>
                    <a:pt x="266575" y="163681"/>
                    <a:pt x="301818" y="137964"/>
                    <a:pt x="317058" y="106531"/>
                  </a:cubicBezTo>
                  <a:lnTo>
                    <a:pt x="332298" y="71289"/>
                  </a:lnTo>
                  <a:cubicBezTo>
                    <a:pt x="343728" y="47476"/>
                    <a:pt x="333250" y="18901"/>
                    <a:pt x="309438" y="8424"/>
                  </a:cubicBezTo>
                  <a:lnTo>
                    <a:pt x="295150" y="2709"/>
                  </a:lnTo>
                  <a:cubicBezTo>
                    <a:pt x="270385" y="-5864"/>
                    <a:pt x="242763" y="6519"/>
                    <a:pt x="233238" y="31284"/>
                  </a:cubicBezTo>
                  <a:lnTo>
                    <a:pt x="218950" y="64621"/>
                  </a:lnTo>
                  <a:cubicBezTo>
                    <a:pt x="206568" y="98911"/>
                    <a:pt x="212283" y="140821"/>
                    <a:pt x="214188" y="146536"/>
                  </a:cubicBezTo>
                  <a:cubicBezTo>
                    <a:pt x="214188" y="150346"/>
                    <a:pt x="215140" y="153204"/>
                    <a:pt x="217045" y="157014"/>
                  </a:cubicBezTo>
                  <a:lnTo>
                    <a:pt x="84648" y="471339"/>
                  </a:lnTo>
                  <a:cubicBezTo>
                    <a:pt x="80838" y="472291"/>
                    <a:pt x="77980" y="474196"/>
                    <a:pt x="75123" y="477054"/>
                  </a:cubicBezTo>
                  <a:cubicBezTo>
                    <a:pt x="70360" y="480864"/>
                    <a:pt x="35118" y="506581"/>
                    <a:pt x="19878" y="538014"/>
                  </a:cubicBezTo>
                  <a:lnTo>
                    <a:pt x="4638" y="573256"/>
                  </a:lnTo>
                  <a:cubicBezTo>
                    <a:pt x="-6792" y="597069"/>
                    <a:pt x="3685" y="625644"/>
                    <a:pt x="27498" y="636121"/>
                  </a:cubicBezTo>
                  <a:lnTo>
                    <a:pt x="41785" y="641836"/>
                  </a:lnTo>
                  <a:cubicBezTo>
                    <a:pt x="66550" y="650409"/>
                    <a:pt x="94173" y="638026"/>
                    <a:pt x="103698" y="613261"/>
                  </a:cubicBezTo>
                  <a:lnTo>
                    <a:pt x="117985" y="578019"/>
                  </a:lnTo>
                  <a:cubicBezTo>
                    <a:pt x="130368" y="543729"/>
                    <a:pt x="124653" y="501819"/>
                    <a:pt x="122748" y="496104"/>
                  </a:cubicBezTo>
                  <a:cubicBezTo>
                    <a:pt x="122748" y="492294"/>
                    <a:pt x="121795" y="489436"/>
                    <a:pt x="119890" y="485626"/>
                  </a:cubicBezTo>
                  <a:lnTo>
                    <a:pt x="157038" y="397044"/>
                  </a:lnTo>
                  <a:lnTo>
                    <a:pt x="403735" y="397044"/>
                  </a:lnTo>
                  <a:cubicBezTo>
                    <a:pt x="494223" y="397044"/>
                    <a:pt x="526608" y="361801"/>
                    <a:pt x="590425" y="298936"/>
                  </a:cubicBezTo>
                  <a:cubicBezTo>
                    <a:pt x="599950" y="290364"/>
                    <a:pt x="601855" y="276076"/>
                    <a:pt x="597093" y="264646"/>
                  </a:cubicBezTo>
                  <a:cubicBezTo>
                    <a:pt x="593283" y="253216"/>
                    <a:pt x="581853" y="245596"/>
                    <a:pt x="568518" y="245596"/>
                  </a:cubicBezTo>
                  <a:close/>
                </a:path>
              </a:pathLst>
            </a:custGeom>
            <a:grpFill/>
            <a:ln w="9525" cap="flat">
              <a:noFill/>
              <a:prstDash val="solid"/>
              <a:miter/>
            </a:ln>
          </p:spPr>
          <p:txBody>
            <a:bodyPr rtlCol="0" anchor="ctr"/>
            <a:lstStyle/>
            <a:p>
              <a:endParaRPr lang="it-IT" sz="1013"/>
            </a:p>
          </p:txBody>
        </p:sp>
      </p:grpSp>
      <p:grpSp>
        <p:nvGrpSpPr>
          <p:cNvPr id="1286" name="Elemento grafico 1006" descr="Canoa">
            <a:extLst>
              <a:ext uri="{FF2B5EF4-FFF2-40B4-BE49-F238E27FC236}">
                <a16:creationId xmlns:a16="http://schemas.microsoft.com/office/drawing/2014/main" id="{2C47CA21-6879-2F43-8C89-AF037D784C35}"/>
              </a:ext>
            </a:extLst>
          </p:cNvPr>
          <p:cNvGrpSpPr/>
          <p:nvPr/>
        </p:nvGrpSpPr>
        <p:grpSpPr>
          <a:xfrm>
            <a:off x="8606268" y="2993580"/>
            <a:ext cx="240369" cy="264406"/>
            <a:chOff x="8488800" y="5821800"/>
            <a:chExt cx="914400" cy="914400"/>
          </a:xfrm>
          <a:solidFill>
            <a:schemeClr val="accent3"/>
          </a:solidFill>
        </p:grpSpPr>
        <p:sp>
          <p:nvSpPr>
            <p:cNvPr id="1287" name="Figura a mano libera 1286">
              <a:extLst>
                <a:ext uri="{FF2B5EF4-FFF2-40B4-BE49-F238E27FC236}">
                  <a16:creationId xmlns:a16="http://schemas.microsoft.com/office/drawing/2014/main" id="{A9AA1D83-2D3E-D449-AED3-802B7DA18E8E}"/>
                </a:ext>
              </a:extLst>
            </p:cNvPr>
            <p:cNvSpPr/>
            <p:nvPr/>
          </p:nvSpPr>
          <p:spPr>
            <a:xfrm>
              <a:off x="8755589" y="6031940"/>
              <a:ext cx="609600" cy="657225"/>
            </a:xfrm>
            <a:custGeom>
              <a:avLst/>
              <a:gdLst>
                <a:gd name="connsiteX0" fmla="*/ 598081 w 609600"/>
                <a:gd name="connsiteY0" fmla="*/ 153715 h 657225"/>
                <a:gd name="connsiteX1" fmla="*/ 584746 w 609600"/>
                <a:gd name="connsiteY1" fmla="*/ 138475 h 657225"/>
                <a:gd name="connsiteX2" fmla="*/ 563791 w 609600"/>
                <a:gd name="connsiteY2" fmla="*/ 140380 h 657225"/>
                <a:gd name="connsiteX3" fmla="*/ 291376 w 609600"/>
                <a:gd name="connsiteY3" fmla="*/ 200388 h 657225"/>
                <a:gd name="connsiteX4" fmla="*/ 248514 w 609600"/>
                <a:gd name="connsiteY4" fmla="*/ 202293 h 657225"/>
                <a:gd name="connsiteX5" fmla="*/ 307569 w 609600"/>
                <a:gd name="connsiteY5" fmla="*/ 58465 h 657225"/>
                <a:gd name="connsiteX6" fmla="*/ 325666 w 609600"/>
                <a:gd name="connsiteY6" fmla="*/ 66085 h 657225"/>
                <a:gd name="connsiteX7" fmla="*/ 350431 w 609600"/>
                <a:gd name="connsiteY7" fmla="*/ 55608 h 657225"/>
                <a:gd name="connsiteX8" fmla="*/ 339954 w 609600"/>
                <a:gd name="connsiteY8" fmla="*/ 30843 h 657225"/>
                <a:gd name="connsiteX9" fmla="*/ 304711 w 609600"/>
                <a:gd name="connsiteY9" fmla="*/ 15603 h 657225"/>
                <a:gd name="connsiteX10" fmla="*/ 269469 w 609600"/>
                <a:gd name="connsiteY10" fmla="*/ 1315 h 657225"/>
                <a:gd name="connsiteX11" fmla="*/ 244704 w 609600"/>
                <a:gd name="connsiteY11" fmla="*/ 11793 h 657225"/>
                <a:gd name="connsiteX12" fmla="*/ 255181 w 609600"/>
                <a:gd name="connsiteY12" fmla="*/ 36558 h 657225"/>
                <a:gd name="connsiteX13" fmla="*/ 273279 w 609600"/>
                <a:gd name="connsiteY13" fmla="*/ 44178 h 657225"/>
                <a:gd name="connsiteX14" fmla="*/ 207556 w 609600"/>
                <a:gd name="connsiteY14" fmla="*/ 204198 h 657225"/>
                <a:gd name="connsiteX15" fmla="*/ 196126 w 609600"/>
                <a:gd name="connsiteY15" fmla="*/ 230868 h 657225"/>
                <a:gd name="connsiteX16" fmla="*/ 101829 w 609600"/>
                <a:gd name="connsiteY16" fmla="*/ 460420 h 657225"/>
                <a:gd name="connsiteX17" fmla="*/ 98019 w 609600"/>
                <a:gd name="connsiteY17" fmla="*/ 462325 h 657225"/>
                <a:gd name="connsiteX18" fmla="*/ 19914 w 609600"/>
                <a:gd name="connsiteY18" fmla="*/ 555670 h 657225"/>
                <a:gd name="connsiteX19" fmla="*/ 2769 w 609600"/>
                <a:gd name="connsiteY19" fmla="*/ 597580 h 657225"/>
                <a:gd name="connsiteX20" fmla="*/ 22771 w 609600"/>
                <a:gd name="connsiteY20" fmla="*/ 647110 h 657225"/>
                <a:gd name="connsiteX21" fmla="*/ 60871 w 609600"/>
                <a:gd name="connsiteY21" fmla="*/ 662350 h 657225"/>
                <a:gd name="connsiteX22" fmla="*/ 90399 w 609600"/>
                <a:gd name="connsiteY22" fmla="*/ 662350 h 657225"/>
                <a:gd name="connsiteX23" fmla="*/ 111354 w 609600"/>
                <a:gd name="connsiteY23" fmla="*/ 641395 h 657225"/>
                <a:gd name="connsiteX24" fmla="*/ 128499 w 609600"/>
                <a:gd name="connsiteY24" fmla="*/ 599485 h 657225"/>
                <a:gd name="connsiteX25" fmla="*/ 138024 w 609600"/>
                <a:gd name="connsiteY25" fmla="*/ 477565 h 657225"/>
                <a:gd name="connsiteX26" fmla="*/ 137071 w 609600"/>
                <a:gd name="connsiteY26" fmla="*/ 473755 h 657225"/>
                <a:gd name="connsiteX27" fmla="*/ 165646 w 609600"/>
                <a:gd name="connsiteY27" fmla="*/ 404223 h 657225"/>
                <a:gd name="connsiteX28" fmla="*/ 207556 w 609600"/>
                <a:gd name="connsiteY28" fmla="*/ 404223 h 657225"/>
                <a:gd name="connsiteX29" fmla="*/ 532359 w 609600"/>
                <a:gd name="connsiteY29" fmla="*/ 382315 h 657225"/>
                <a:gd name="connsiteX30" fmla="*/ 591414 w 609600"/>
                <a:gd name="connsiteY30" fmla="*/ 336595 h 657225"/>
                <a:gd name="connsiteX31" fmla="*/ 598081 w 609600"/>
                <a:gd name="connsiteY31" fmla="*/ 15371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9600" h="657225">
                  <a:moveTo>
                    <a:pt x="598081" y="153715"/>
                  </a:moveTo>
                  <a:cubicBezTo>
                    <a:pt x="596176" y="147048"/>
                    <a:pt x="591414" y="141333"/>
                    <a:pt x="584746" y="138475"/>
                  </a:cubicBezTo>
                  <a:cubicBezTo>
                    <a:pt x="578079" y="135618"/>
                    <a:pt x="570459" y="136570"/>
                    <a:pt x="563791" y="140380"/>
                  </a:cubicBezTo>
                  <a:cubicBezTo>
                    <a:pt x="542836" y="151810"/>
                    <a:pt x="456159" y="188958"/>
                    <a:pt x="291376" y="200388"/>
                  </a:cubicBezTo>
                  <a:cubicBezTo>
                    <a:pt x="278041" y="201340"/>
                    <a:pt x="263754" y="202293"/>
                    <a:pt x="248514" y="202293"/>
                  </a:cubicBezTo>
                  <a:lnTo>
                    <a:pt x="307569" y="58465"/>
                  </a:lnTo>
                  <a:lnTo>
                    <a:pt x="325666" y="66085"/>
                  </a:lnTo>
                  <a:cubicBezTo>
                    <a:pt x="335191" y="69895"/>
                    <a:pt x="346621" y="65133"/>
                    <a:pt x="350431" y="55608"/>
                  </a:cubicBezTo>
                  <a:cubicBezTo>
                    <a:pt x="354241" y="46083"/>
                    <a:pt x="349479" y="34653"/>
                    <a:pt x="339954" y="30843"/>
                  </a:cubicBezTo>
                  <a:lnTo>
                    <a:pt x="304711" y="15603"/>
                  </a:lnTo>
                  <a:lnTo>
                    <a:pt x="269469" y="1315"/>
                  </a:lnTo>
                  <a:cubicBezTo>
                    <a:pt x="259944" y="-2495"/>
                    <a:pt x="248514" y="2268"/>
                    <a:pt x="244704" y="11793"/>
                  </a:cubicBezTo>
                  <a:cubicBezTo>
                    <a:pt x="240894" y="21318"/>
                    <a:pt x="245656" y="32748"/>
                    <a:pt x="255181" y="36558"/>
                  </a:cubicBezTo>
                  <a:lnTo>
                    <a:pt x="273279" y="44178"/>
                  </a:lnTo>
                  <a:lnTo>
                    <a:pt x="207556" y="204198"/>
                  </a:lnTo>
                  <a:lnTo>
                    <a:pt x="196126" y="230868"/>
                  </a:lnTo>
                  <a:lnTo>
                    <a:pt x="101829" y="460420"/>
                  </a:lnTo>
                  <a:cubicBezTo>
                    <a:pt x="100876" y="461373"/>
                    <a:pt x="99924" y="462325"/>
                    <a:pt x="98019" y="462325"/>
                  </a:cubicBezTo>
                  <a:cubicBezTo>
                    <a:pt x="61824" y="483280"/>
                    <a:pt x="34201" y="516618"/>
                    <a:pt x="19914" y="555670"/>
                  </a:cubicBezTo>
                  <a:lnTo>
                    <a:pt x="2769" y="597580"/>
                  </a:lnTo>
                  <a:cubicBezTo>
                    <a:pt x="-4851" y="616630"/>
                    <a:pt x="3721" y="639490"/>
                    <a:pt x="22771" y="647110"/>
                  </a:cubicBezTo>
                  <a:lnTo>
                    <a:pt x="60871" y="662350"/>
                  </a:lnTo>
                  <a:cubicBezTo>
                    <a:pt x="70396" y="666160"/>
                    <a:pt x="80874" y="666160"/>
                    <a:pt x="90399" y="662350"/>
                  </a:cubicBezTo>
                  <a:cubicBezTo>
                    <a:pt x="99924" y="658540"/>
                    <a:pt x="107544" y="650920"/>
                    <a:pt x="111354" y="641395"/>
                  </a:cubicBezTo>
                  <a:lnTo>
                    <a:pt x="128499" y="599485"/>
                  </a:lnTo>
                  <a:cubicBezTo>
                    <a:pt x="145644" y="561385"/>
                    <a:pt x="148501" y="518523"/>
                    <a:pt x="138024" y="477565"/>
                  </a:cubicBezTo>
                  <a:cubicBezTo>
                    <a:pt x="138024" y="476613"/>
                    <a:pt x="137071" y="475660"/>
                    <a:pt x="137071" y="473755"/>
                  </a:cubicBezTo>
                  <a:lnTo>
                    <a:pt x="165646" y="404223"/>
                  </a:lnTo>
                  <a:lnTo>
                    <a:pt x="207556" y="404223"/>
                  </a:lnTo>
                  <a:cubicBezTo>
                    <a:pt x="316141" y="404223"/>
                    <a:pt x="424726" y="396603"/>
                    <a:pt x="532359" y="382315"/>
                  </a:cubicBezTo>
                  <a:cubicBezTo>
                    <a:pt x="559029" y="378505"/>
                    <a:pt x="580936" y="361360"/>
                    <a:pt x="591414" y="336595"/>
                  </a:cubicBezTo>
                  <a:cubicBezTo>
                    <a:pt x="606654" y="301353"/>
                    <a:pt x="619989" y="239440"/>
                    <a:pt x="598081" y="153715"/>
                  </a:cubicBezTo>
                  <a:close/>
                </a:path>
              </a:pathLst>
            </a:custGeom>
            <a:grpFill/>
            <a:ln w="9525" cap="flat">
              <a:noFill/>
              <a:prstDash val="solid"/>
              <a:miter/>
            </a:ln>
          </p:spPr>
          <p:txBody>
            <a:bodyPr rtlCol="0" anchor="ctr"/>
            <a:lstStyle/>
            <a:p>
              <a:endParaRPr lang="it-IT" sz="1013"/>
            </a:p>
          </p:txBody>
        </p:sp>
        <p:sp>
          <p:nvSpPr>
            <p:cNvPr id="1288" name="Figura a mano libera 1287">
              <a:extLst>
                <a:ext uri="{FF2B5EF4-FFF2-40B4-BE49-F238E27FC236}">
                  <a16:creationId xmlns:a16="http://schemas.microsoft.com/office/drawing/2014/main" id="{00E61A70-E3E7-EE4B-8B37-6215DFD2F613}"/>
                </a:ext>
              </a:extLst>
            </p:cNvPr>
            <p:cNvSpPr/>
            <p:nvPr/>
          </p:nvSpPr>
          <p:spPr>
            <a:xfrm>
              <a:off x="8526844" y="6168378"/>
              <a:ext cx="390525" cy="266700"/>
            </a:xfrm>
            <a:custGeom>
              <a:avLst/>
              <a:gdLst>
                <a:gd name="connsiteX0" fmla="*/ 394391 w 390525"/>
                <a:gd name="connsiteY0" fmla="*/ 66807 h 266700"/>
                <a:gd name="connsiteX1" fmla="*/ 45776 w 390525"/>
                <a:gd name="connsiteY1" fmla="*/ 2989 h 266700"/>
                <a:gd name="connsiteX2" fmla="*/ 24821 w 390525"/>
                <a:gd name="connsiteY2" fmla="*/ 2037 h 266700"/>
                <a:gd name="connsiteX3" fmla="*/ 11486 w 390525"/>
                <a:gd name="connsiteY3" fmla="*/ 18229 h 266700"/>
                <a:gd name="connsiteX4" fmla="*/ 19106 w 390525"/>
                <a:gd name="connsiteY4" fmla="*/ 202062 h 266700"/>
                <a:gd name="connsiteX5" fmla="*/ 79113 w 390525"/>
                <a:gd name="connsiteY5" fmla="*/ 247782 h 266700"/>
                <a:gd name="connsiteX6" fmla="*/ 312476 w 390525"/>
                <a:gd name="connsiteY6" fmla="*/ 267784 h 266700"/>
                <a:gd name="connsiteX7" fmla="*/ 394391 w 390525"/>
                <a:gd name="connsiteY7" fmla="*/ 66807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66700">
                  <a:moveTo>
                    <a:pt x="394391" y="66807"/>
                  </a:moveTo>
                  <a:cubicBezTo>
                    <a:pt x="181983" y="63949"/>
                    <a:pt x="84828" y="26802"/>
                    <a:pt x="45776" y="2989"/>
                  </a:cubicBezTo>
                  <a:cubicBezTo>
                    <a:pt x="39108" y="-821"/>
                    <a:pt x="31488" y="-821"/>
                    <a:pt x="24821" y="2037"/>
                  </a:cubicBezTo>
                  <a:cubicBezTo>
                    <a:pt x="18153" y="4894"/>
                    <a:pt x="13391" y="10609"/>
                    <a:pt x="11486" y="18229"/>
                  </a:cubicBezTo>
                  <a:cubicBezTo>
                    <a:pt x="-10422" y="103002"/>
                    <a:pt x="2913" y="164914"/>
                    <a:pt x="19106" y="202062"/>
                  </a:cubicBezTo>
                  <a:cubicBezTo>
                    <a:pt x="29583" y="226827"/>
                    <a:pt x="52443" y="243972"/>
                    <a:pt x="79113" y="247782"/>
                  </a:cubicBezTo>
                  <a:cubicBezTo>
                    <a:pt x="156266" y="258259"/>
                    <a:pt x="234371" y="264927"/>
                    <a:pt x="312476" y="267784"/>
                  </a:cubicBezTo>
                  <a:lnTo>
                    <a:pt x="394391" y="66807"/>
                  </a:lnTo>
                  <a:close/>
                </a:path>
              </a:pathLst>
            </a:custGeom>
            <a:grpFill/>
            <a:ln w="9525" cap="flat">
              <a:noFill/>
              <a:prstDash val="solid"/>
              <a:miter/>
            </a:ln>
          </p:spPr>
          <p:txBody>
            <a:bodyPr rtlCol="0" anchor="ctr"/>
            <a:lstStyle/>
            <a:p>
              <a:endParaRPr lang="it-IT" sz="1013"/>
            </a:p>
          </p:txBody>
        </p:sp>
      </p:grpSp>
      <p:grpSp>
        <p:nvGrpSpPr>
          <p:cNvPr id="1329" name="Elemento grafico 1289" descr="Computer">
            <a:extLst>
              <a:ext uri="{FF2B5EF4-FFF2-40B4-BE49-F238E27FC236}">
                <a16:creationId xmlns:a16="http://schemas.microsoft.com/office/drawing/2014/main" id="{23538FCC-3A93-554C-ACEA-CCDE4C9175DB}"/>
              </a:ext>
            </a:extLst>
          </p:cNvPr>
          <p:cNvGrpSpPr/>
          <p:nvPr/>
        </p:nvGrpSpPr>
        <p:grpSpPr>
          <a:xfrm>
            <a:off x="168048" y="3692963"/>
            <a:ext cx="264406" cy="264406"/>
            <a:chOff x="5638800" y="2971800"/>
            <a:chExt cx="914400" cy="914400"/>
          </a:xfrm>
          <a:solidFill>
            <a:schemeClr val="accent3"/>
          </a:solidFill>
        </p:grpSpPr>
        <p:sp>
          <p:nvSpPr>
            <p:cNvPr id="1330" name="Figura a mano libera 1329">
              <a:extLst>
                <a:ext uri="{FF2B5EF4-FFF2-40B4-BE49-F238E27FC236}">
                  <a16:creationId xmlns:a16="http://schemas.microsoft.com/office/drawing/2014/main" id="{908C017C-7640-F04F-9767-8A013376EAF5}"/>
                </a:ext>
              </a:extLst>
            </p:cNvPr>
            <p:cNvSpPr/>
            <p:nvPr/>
          </p:nvSpPr>
          <p:spPr>
            <a:xfrm>
              <a:off x="5657850" y="3162300"/>
              <a:ext cx="571500" cy="533400"/>
            </a:xfrm>
            <a:custGeom>
              <a:avLst/>
              <a:gdLst>
                <a:gd name="connsiteX0" fmla="*/ 514350 w 571500"/>
                <a:gd name="connsiteY0" fmla="*/ 361950 h 533400"/>
                <a:gd name="connsiteX1" fmla="*/ 57150 w 571500"/>
                <a:gd name="connsiteY1" fmla="*/ 361950 h 533400"/>
                <a:gd name="connsiteX2" fmla="*/ 57150 w 571500"/>
                <a:gd name="connsiteY2" fmla="*/ 57150 h 533400"/>
                <a:gd name="connsiteX3" fmla="*/ 514350 w 571500"/>
                <a:gd name="connsiteY3" fmla="*/ 57150 h 533400"/>
                <a:gd name="connsiteX4" fmla="*/ 514350 w 571500"/>
                <a:gd name="connsiteY4" fmla="*/ 361950 h 533400"/>
                <a:gd name="connsiteX5" fmla="*/ 533400 w 571500"/>
                <a:gd name="connsiteY5" fmla="*/ 0 h 533400"/>
                <a:gd name="connsiteX6" fmla="*/ 38100 w 571500"/>
                <a:gd name="connsiteY6" fmla="*/ 0 h 533400"/>
                <a:gd name="connsiteX7" fmla="*/ 0 w 571500"/>
                <a:gd name="connsiteY7" fmla="*/ 38100 h 533400"/>
                <a:gd name="connsiteX8" fmla="*/ 0 w 571500"/>
                <a:gd name="connsiteY8" fmla="*/ 381000 h 533400"/>
                <a:gd name="connsiteX9" fmla="*/ 38100 w 571500"/>
                <a:gd name="connsiteY9" fmla="*/ 419100 h 533400"/>
                <a:gd name="connsiteX10" fmla="*/ 228600 w 571500"/>
                <a:gd name="connsiteY10" fmla="*/ 419100 h 533400"/>
                <a:gd name="connsiteX11" fmla="*/ 228600 w 571500"/>
                <a:gd name="connsiteY11" fmla="*/ 476250 h 533400"/>
                <a:gd name="connsiteX12" fmla="*/ 142875 w 571500"/>
                <a:gd name="connsiteY12" fmla="*/ 476250 h 533400"/>
                <a:gd name="connsiteX13" fmla="*/ 142875 w 571500"/>
                <a:gd name="connsiteY13" fmla="*/ 533400 h 533400"/>
                <a:gd name="connsiteX14" fmla="*/ 428625 w 571500"/>
                <a:gd name="connsiteY14" fmla="*/ 533400 h 533400"/>
                <a:gd name="connsiteX15" fmla="*/ 428625 w 571500"/>
                <a:gd name="connsiteY15" fmla="*/ 476250 h 533400"/>
                <a:gd name="connsiteX16" fmla="*/ 342900 w 571500"/>
                <a:gd name="connsiteY16" fmla="*/ 476250 h 533400"/>
                <a:gd name="connsiteX17" fmla="*/ 342900 w 571500"/>
                <a:gd name="connsiteY17" fmla="*/ 419100 h 533400"/>
                <a:gd name="connsiteX18" fmla="*/ 533400 w 571500"/>
                <a:gd name="connsiteY18" fmla="*/ 419100 h 533400"/>
                <a:gd name="connsiteX19" fmla="*/ 571500 w 571500"/>
                <a:gd name="connsiteY19" fmla="*/ 381000 h 533400"/>
                <a:gd name="connsiteX20" fmla="*/ 571500 w 571500"/>
                <a:gd name="connsiteY20" fmla="*/ 38100 h 533400"/>
                <a:gd name="connsiteX21" fmla="*/ 533400 w 571500"/>
                <a:gd name="connsiteY21"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33400">
                  <a:moveTo>
                    <a:pt x="514350" y="361950"/>
                  </a:moveTo>
                  <a:lnTo>
                    <a:pt x="57150" y="361950"/>
                  </a:lnTo>
                  <a:lnTo>
                    <a:pt x="57150" y="57150"/>
                  </a:lnTo>
                  <a:lnTo>
                    <a:pt x="514350" y="57150"/>
                  </a:lnTo>
                  <a:lnTo>
                    <a:pt x="514350" y="361950"/>
                  </a:lnTo>
                  <a:close/>
                  <a:moveTo>
                    <a:pt x="533400" y="0"/>
                  </a:moveTo>
                  <a:lnTo>
                    <a:pt x="38100" y="0"/>
                  </a:lnTo>
                  <a:cubicBezTo>
                    <a:pt x="17145" y="0"/>
                    <a:pt x="0" y="17145"/>
                    <a:pt x="0" y="38100"/>
                  </a:cubicBezTo>
                  <a:lnTo>
                    <a:pt x="0" y="381000"/>
                  </a:lnTo>
                  <a:cubicBezTo>
                    <a:pt x="0" y="401955"/>
                    <a:pt x="17145" y="419100"/>
                    <a:pt x="38100" y="419100"/>
                  </a:cubicBezTo>
                  <a:lnTo>
                    <a:pt x="228600" y="419100"/>
                  </a:lnTo>
                  <a:lnTo>
                    <a:pt x="228600" y="476250"/>
                  </a:lnTo>
                  <a:lnTo>
                    <a:pt x="142875" y="476250"/>
                  </a:lnTo>
                  <a:lnTo>
                    <a:pt x="142875" y="533400"/>
                  </a:lnTo>
                  <a:lnTo>
                    <a:pt x="428625" y="533400"/>
                  </a:lnTo>
                  <a:lnTo>
                    <a:pt x="428625" y="476250"/>
                  </a:lnTo>
                  <a:lnTo>
                    <a:pt x="342900" y="476250"/>
                  </a:lnTo>
                  <a:lnTo>
                    <a:pt x="342900" y="419100"/>
                  </a:lnTo>
                  <a:lnTo>
                    <a:pt x="533400" y="419100"/>
                  </a:lnTo>
                  <a:cubicBezTo>
                    <a:pt x="554355" y="419100"/>
                    <a:pt x="571500" y="401955"/>
                    <a:pt x="571500" y="381000"/>
                  </a:cubicBezTo>
                  <a:lnTo>
                    <a:pt x="571500" y="38100"/>
                  </a:lnTo>
                  <a:cubicBezTo>
                    <a:pt x="571500" y="17145"/>
                    <a:pt x="554355" y="0"/>
                    <a:pt x="533400" y="0"/>
                  </a:cubicBezTo>
                  <a:close/>
                </a:path>
              </a:pathLst>
            </a:custGeom>
            <a:grpFill/>
            <a:ln w="9525" cap="flat">
              <a:noFill/>
              <a:prstDash val="solid"/>
              <a:miter/>
            </a:ln>
          </p:spPr>
          <p:txBody>
            <a:bodyPr rtlCol="0" anchor="ctr"/>
            <a:lstStyle/>
            <a:p>
              <a:endParaRPr lang="it-IT" sz="1013"/>
            </a:p>
          </p:txBody>
        </p:sp>
        <p:sp>
          <p:nvSpPr>
            <p:cNvPr id="1331" name="Figura a mano libera 1330">
              <a:extLst>
                <a:ext uri="{FF2B5EF4-FFF2-40B4-BE49-F238E27FC236}">
                  <a16:creationId xmlns:a16="http://schemas.microsoft.com/office/drawing/2014/main" id="{BC08AD4B-1119-DB49-AE58-377BD57ED324}"/>
                </a:ext>
              </a:extLst>
            </p:cNvPr>
            <p:cNvSpPr/>
            <p:nvPr/>
          </p:nvSpPr>
          <p:spPr>
            <a:xfrm>
              <a:off x="6267450" y="3162300"/>
              <a:ext cx="266700" cy="533400"/>
            </a:xfrm>
            <a:custGeom>
              <a:avLst/>
              <a:gdLst>
                <a:gd name="connsiteX0" fmla="*/ 228600 w 266700"/>
                <a:gd name="connsiteY0" fmla="*/ 95250 h 533400"/>
                <a:gd name="connsiteX1" fmla="*/ 38100 w 266700"/>
                <a:gd name="connsiteY1" fmla="*/ 95250 h 533400"/>
                <a:gd name="connsiteX2" fmla="*/ 38100 w 266700"/>
                <a:gd name="connsiteY2" fmla="*/ 38100 h 533400"/>
                <a:gd name="connsiteX3" fmla="*/ 228600 w 266700"/>
                <a:gd name="connsiteY3" fmla="*/ 38100 h 533400"/>
                <a:gd name="connsiteX4" fmla="*/ 228600 w 266700"/>
                <a:gd name="connsiteY4" fmla="*/ 95250 h 533400"/>
                <a:gd name="connsiteX5" fmla="*/ 228600 w 266700"/>
                <a:gd name="connsiteY5" fmla="*/ 190500 h 533400"/>
                <a:gd name="connsiteX6" fmla="*/ 38100 w 266700"/>
                <a:gd name="connsiteY6" fmla="*/ 190500 h 533400"/>
                <a:gd name="connsiteX7" fmla="*/ 38100 w 266700"/>
                <a:gd name="connsiteY7" fmla="*/ 133350 h 533400"/>
                <a:gd name="connsiteX8" fmla="*/ 228600 w 266700"/>
                <a:gd name="connsiteY8" fmla="*/ 133350 h 533400"/>
                <a:gd name="connsiteX9" fmla="*/ 228600 w 266700"/>
                <a:gd name="connsiteY9" fmla="*/ 190500 h 533400"/>
                <a:gd name="connsiteX10" fmla="*/ 133350 w 266700"/>
                <a:gd name="connsiteY10" fmla="*/ 476250 h 533400"/>
                <a:gd name="connsiteX11" fmla="*/ 104775 w 266700"/>
                <a:gd name="connsiteY11" fmla="*/ 447675 h 533400"/>
                <a:gd name="connsiteX12" fmla="*/ 133350 w 266700"/>
                <a:gd name="connsiteY12" fmla="*/ 419100 h 533400"/>
                <a:gd name="connsiteX13" fmla="*/ 161925 w 266700"/>
                <a:gd name="connsiteY13" fmla="*/ 447675 h 533400"/>
                <a:gd name="connsiteX14" fmla="*/ 133350 w 266700"/>
                <a:gd name="connsiteY14" fmla="*/ 476250 h 533400"/>
                <a:gd name="connsiteX15" fmla="*/ 228600 w 266700"/>
                <a:gd name="connsiteY15" fmla="*/ 0 h 533400"/>
                <a:gd name="connsiteX16" fmla="*/ 38100 w 266700"/>
                <a:gd name="connsiteY16" fmla="*/ 0 h 533400"/>
                <a:gd name="connsiteX17" fmla="*/ 0 w 266700"/>
                <a:gd name="connsiteY17" fmla="*/ 38100 h 533400"/>
                <a:gd name="connsiteX18" fmla="*/ 0 w 266700"/>
                <a:gd name="connsiteY18" fmla="*/ 495300 h 533400"/>
                <a:gd name="connsiteX19" fmla="*/ 38100 w 266700"/>
                <a:gd name="connsiteY19" fmla="*/ 533400 h 533400"/>
                <a:gd name="connsiteX20" fmla="*/ 228600 w 266700"/>
                <a:gd name="connsiteY20" fmla="*/ 533400 h 533400"/>
                <a:gd name="connsiteX21" fmla="*/ 266700 w 266700"/>
                <a:gd name="connsiteY21" fmla="*/ 495300 h 533400"/>
                <a:gd name="connsiteX22" fmla="*/ 266700 w 266700"/>
                <a:gd name="connsiteY22" fmla="*/ 38100 h 533400"/>
                <a:gd name="connsiteX23" fmla="*/ 228600 w 266700"/>
                <a:gd name="connsiteY23"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700" h="533400">
                  <a:moveTo>
                    <a:pt x="228600" y="95250"/>
                  </a:moveTo>
                  <a:lnTo>
                    <a:pt x="38100" y="95250"/>
                  </a:lnTo>
                  <a:lnTo>
                    <a:pt x="38100" y="38100"/>
                  </a:lnTo>
                  <a:lnTo>
                    <a:pt x="228600" y="38100"/>
                  </a:lnTo>
                  <a:lnTo>
                    <a:pt x="228600" y="95250"/>
                  </a:lnTo>
                  <a:close/>
                  <a:moveTo>
                    <a:pt x="228600" y="190500"/>
                  </a:moveTo>
                  <a:lnTo>
                    <a:pt x="38100" y="190500"/>
                  </a:lnTo>
                  <a:lnTo>
                    <a:pt x="38100" y="133350"/>
                  </a:lnTo>
                  <a:lnTo>
                    <a:pt x="228600" y="133350"/>
                  </a:lnTo>
                  <a:lnTo>
                    <a:pt x="228600" y="190500"/>
                  </a:lnTo>
                  <a:close/>
                  <a:moveTo>
                    <a:pt x="133350" y="476250"/>
                  </a:moveTo>
                  <a:cubicBezTo>
                    <a:pt x="117158" y="476250"/>
                    <a:pt x="104775" y="463867"/>
                    <a:pt x="104775" y="447675"/>
                  </a:cubicBezTo>
                  <a:cubicBezTo>
                    <a:pt x="104775" y="431483"/>
                    <a:pt x="117158" y="419100"/>
                    <a:pt x="133350" y="419100"/>
                  </a:cubicBezTo>
                  <a:cubicBezTo>
                    <a:pt x="149542" y="419100"/>
                    <a:pt x="161925" y="431483"/>
                    <a:pt x="161925" y="447675"/>
                  </a:cubicBezTo>
                  <a:cubicBezTo>
                    <a:pt x="161925" y="463867"/>
                    <a:pt x="149542" y="476250"/>
                    <a:pt x="133350" y="476250"/>
                  </a:cubicBezTo>
                  <a:close/>
                  <a:moveTo>
                    <a:pt x="228600" y="0"/>
                  </a:moveTo>
                  <a:lnTo>
                    <a:pt x="38100" y="0"/>
                  </a:lnTo>
                  <a:cubicBezTo>
                    <a:pt x="17145" y="0"/>
                    <a:pt x="0" y="17145"/>
                    <a:pt x="0" y="38100"/>
                  </a:cubicBezTo>
                  <a:lnTo>
                    <a:pt x="0" y="495300"/>
                  </a:lnTo>
                  <a:cubicBezTo>
                    <a:pt x="0" y="516255"/>
                    <a:pt x="17145" y="533400"/>
                    <a:pt x="38100" y="533400"/>
                  </a:cubicBezTo>
                  <a:lnTo>
                    <a:pt x="228600" y="533400"/>
                  </a:lnTo>
                  <a:cubicBezTo>
                    <a:pt x="249555" y="533400"/>
                    <a:pt x="266700" y="516255"/>
                    <a:pt x="266700" y="495300"/>
                  </a:cubicBezTo>
                  <a:lnTo>
                    <a:pt x="266700" y="38100"/>
                  </a:lnTo>
                  <a:cubicBezTo>
                    <a:pt x="266700" y="17145"/>
                    <a:pt x="249555" y="0"/>
                    <a:pt x="228600" y="0"/>
                  </a:cubicBezTo>
                  <a:close/>
                </a:path>
              </a:pathLst>
            </a:custGeom>
            <a:grpFill/>
            <a:ln w="9525" cap="flat">
              <a:noFill/>
              <a:prstDash val="solid"/>
              <a:miter/>
            </a:ln>
          </p:spPr>
          <p:txBody>
            <a:bodyPr rtlCol="0" anchor="ctr"/>
            <a:lstStyle/>
            <a:p>
              <a:endParaRPr lang="it-IT" sz="1013"/>
            </a:p>
          </p:txBody>
        </p:sp>
      </p:grpSp>
      <p:grpSp>
        <p:nvGrpSpPr>
          <p:cNvPr id="1332" name="Elemento grafico 1291" descr="Computer portatile">
            <a:extLst>
              <a:ext uri="{FF2B5EF4-FFF2-40B4-BE49-F238E27FC236}">
                <a16:creationId xmlns:a16="http://schemas.microsoft.com/office/drawing/2014/main" id="{D772751A-B207-D744-9697-D131F973E470}"/>
              </a:ext>
            </a:extLst>
          </p:cNvPr>
          <p:cNvGrpSpPr/>
          <p:nvPr/>
        </p:nvGrpSpPr>
        <p:grpSpPr>
          <a:xfrm>
            <a:off x="625455" y="3692963"/>
            <a:ext cx="264406" cy="264406"/>
            <a:chOff x="5788800" y="3121800"/>
            <a:chExt cx="914400" cy="914400"/>
          </a:xfrm>
          <a:solidFill>
            <a:schemeClr val="accent3"/>
          </a:solidFill>
        </p:grpSpPr>
        <p:sp>
          <p:nvSpPr>
            <p:cNvPr id="1333" name="Figura a mano libera 1332">
              <a:extLst>
                <a:ext uri="{FF2B5EF4-FFF2-40B4-BE49-F238E27FC236}">
                  <a16:creationId xmlns:a16="http://schemas.microsoft.com/office/drawing/2014/main" id="{450A88A3-A7A1-334C-ACE9-3C5AA710549A}"/>
                </a:ext>
              </a:extLst>
            </p:cNvPr>
            <p:cNvSpPr/>
            <p:nvPr/>
          </p:nvSpPr>
          <p:spPr>
            <a:xfrm>
              <a:off x="5922150" y="3312300"/>
              <a:ext cx="647700" cy="438150"/>
            </a:xfrm>
            <a:custGeom>
              <a:avLst/>
              <a:gdLst>
                <a:gd name="connsiteX0" fmla="*/ 590550 w 647700"/>
                <a:gd name="connsiteY0" fmla="*/ 381000 h 438150"/>
                <a:gd name="connsiteX1" fmla="*/ 57150 w 647700"/>
                <a:gd name="connsiteY1" fmla="*/ 381000 h 438150"/>
                <a:gd name="connsiteX2" fmla="*/ 57150 w 647700"/>
                <a:gd name="connsiteY2" fmla="*/ 57150 h 438150"/>
                <a:gd name="connsiteX3" fmla="*/ 590550 w 647700"/>
                <a:gd name="connsiteY3" fmla="*/ 57150 h 438150"/>
                <a:gd name="connsiteX4" fmla="*/ 590550 w 647700"/>
                <a:gd name="connsiteY4" fmla="*/ 381000 h 438150"/>
                <a:gd name="connsiteX5" fmla="*/ 647700 w 647700"/>
                <a:gd name="connsiteY5" fmla="*/ 38100 h 438150"/>
                <a:gd name="connsiteX6" fmla="*/ 609600 w 647700"/>
                <a:gd name="connsiteY6" fmla="*/ 0 h 438150"/>
                <a:gd name="connsiteX7" fmla="*/ 38100 w 647700"/>
                <a:gd name="connsiteY7" fmla="*/ 0 h 438150"/>
                <a:gd name="connsiteX8" fmla="*/ 0 w 647700"/>
                <a:gd name="connsiteY8" fmla="*/ 38100 h 438150"/>
                <a:gd name="connsiteX9" fmla="*/ 0 w 647700"/>
                <a:gd name="connsiteY9" fmla="*/ 438150 h 438150"/>
                <a:gd name="connsiteX10" fmla="*/ 647700 w 647700"/>
                <a:gd name="connsiteY10" fmla="*/ 438150 h 438150"/>
                <a:gd name="connsiteX11" fmla="*/ 647700 w 647700"/>
                <a:gd name="connsiteY11" fmla="*/ 381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438150">
                  <a:moveTo>
                    <a:pt x="590550" y="381000"/>
                  </a:moveTo>
                  <a:lnTo>
                    <a:pt x="57150" y="381000"/>
                  </a:lnTo>
                  <a:lnTo>
                    <a:pt x="57150" y="57150"/>
                  </a:lnTo>
                  <a:lnTo>
                    <a:pt x="590550" y="57150"/>
                  </a:lnTo>
                  <a:lnTo>
                    <a:pt x="590550" y="381000"/>
                  </a:lnTo>
                  <a:close/>
                  <a:moveTo>
                    <a:pt x="647700" y="38100"/>
                  </a:moveTo>
                  <a:cubicBezTo>
                    <a:pt x="647700" y="17145"/>
                    <a:pt x="630555" y="0"/>
                    <a:pt x="609600" y="0"/>
                  </a:cubicBezTo>
                  <a:lnTo>
                    <a:pt x="38100" y="0"/>
                  </a:lnTo>
                  <a:cubicBezTo>
                    <a:pt x="17145" y="0"/>
                    <a:pt x="0" y="17145"/>
                    <a:pt x="0" y="38100"/>
                  </a:cubicBezTo>
                  <a:lnTo>
                    <a:pt x="0" y="438150"/>
                  </a:lnTo>
                  <a:lnTo>
                    <a:pt x="647700" y="438150"/>
                  </a:lnTo>
                  <a:lnTo>
                    <a:pt x="647700" y="38100"/>
                  </a:lnTo>
                  <a:close/>
                </a:path>
              </a:pathLst>
            </a:custGeom>
            <a:grpFill/>
            <a:ln w="9525" cap="flat">
              <a:noFill/>
              <a:prstDash val="solid"/>
              <a:miter/>
            </a:ln>
          </p:spPr>
          <p:txBody>
            <a:bodyPr rtlCol="0" anchor="ctr"/>
            <a:lstStyle/>
            <a:p>
              <a:endParaRPr lang="it-IT" sz="1013"/>
            </a:p>
          </p:txBody>
        </p:sp>
        <p:sp>
          <p:nvSpPr>
            <p:cNvPr id="1334" name="Figura a mano libera 1333">
              <a:extLst>
                <a:ext uri="{FF2B5EF4-FFF2-40B4-BE49-F238E27FC236}">
                  <a16:creationId xmlns:a16="http://schemas.microsoft.com/office/drawing/2014/main" id="{A2428E2E-00C4-A549-B018-8793B5DB6BED}"/>
                </a:ext>
              </a:extLst>
            </p:cNvPr>
            <p:cNvSpPr/>
            <p:nvPr/>
          </p:nvSpPr>
          <p:spPr>
            <a:xfrm>
              <a:off x="5807850" y="3788550"/>
              <a:ext cx="876300" cy="57150"/>
            </a:xfrm>
            <a:custGeom>
              <a:avLst/>
              <a:gdLst>
                <a:gd name="connsiteX0" fmla="*/ 495300 w 876300"/>
                <a:gd name="connsiteY0" fmla="*/ 0 h 57150"/>
                <a:gd name="connsiteX1" fmla="*/ 495300 w 876300"/>
                <a:gd name="connsiteY1" fmla="*/ 9525 h 57150"/>
                <a:gd name="connsiteX2" fmla="*/ 485775 w 876300"/>
                <a:gd name="connsiteY2" fmla="*/ 19050 h 57150"/>
                <a:gd name="connsiteX3" fmla="*/ 390525 w 876300"/>
                <a:gd name="connsiteY3" fmla="*/ 19050 h 57150"/>
                <a:gd name="connsiteX4" fmla="*/ 381000 w 876300"/>
                <a:gd name="connsiteY4" fmla="*/ 9525 h 57150"/>
                <a:gd name="connsiteX5" fmla="*/ 381000 w 876300"/>
                <a:gd name="connsiteY5" fmla="*/ 0 h 57150"/>
                <a:gd name="connsiteX6" fmla="*/ 0 w 876300"/>
                <a:gd name="connsiteY6" fmla="*/ 0 h 57150"/>
                <a:gd name="connsiteX7" fmla="*/ 0 w 876300"/>
                <a:gd name="connsiteY7" fmla="*/ 19050 h 57150"/>
                <a:gd name="connsiteX8" fmla="*/ 38100 w 876300"/>
                <a:gd name="connsiteY8" fmla="*/ 57150 h 57150"/>
                <a:gd name="connsiteX9" fmla="*/ 838200 w 876300"/>
                <a:gd name="connsiteY9" fmla="*/ 57150 h 57150"/>
                <a:gd name="connsiteX10" fmla="*/ 876300 w 876300"/>
                <a:gd name="connsiteY10" fmla="*/ 19050 h 57150"/>
                <a:gd name="connsiteX11" fmla="*/ 876300 w 876300"/>
                <a:gd name="connsiteY11" fmla="*/ 0 h 57150"/>
                <a:gd name="connsiteX12" fmla="*/ 495300 w 876300"/>
                <a:gd name="connsiteY1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6300" h="57150">
                  <a:moveTo>
                    <a:pt x="495300" y="0"/>
                  </a:moveTo>
                  <a:lnTo>
                    <a:pt x="495300" y="9525"/>
                  </a:lnTo>
                  <a:cubicBezTo>
                    <a:pt x="495300" y="15240"/>
                    <a:pt x="491490" y="19050"/>
                    <a:pt x="485775" y="19050"/>
                  </a:cubicBezTo>
                  <a:lnTo>
                    <a:pt x="390525" y="19050"/>
                  </a:lnTo>
                  <a:cubicBezTo>
                    <a:pt x="384810" y="19050"/>
                    <a:pt x="381000" y="15240"/>
                    <a:pt x="381000" y="9525"/>
                  </a:cubicBezTo>
                  <a:lnTo>
                    <a:pt x="381000" y="0"/>
                  </a:lnTo>
                  <a:lnTo>
                    <a:pt x="0" y="0"/>
                  </a:lnTo>
                  <a:lnTo>
                    <a:pt x="0" y="19050"/>
                  </a:lnTo>
                  <a:cubicBezTo>
                    <a:pt x="0" y="40005"/>
                    <a:pt x="17145" y="57150"/>
                    <a:pt x="38100" y="57150"/>
                  </a:cubicBezTo>
                  <a:lnTo>
                    <a:pt x="838200" y="57150"/>
                  </a:lnTo>
                  <a:cubicBezTo>
                    <a:pt x="859155" y="57150"/>
                    <a:pt x="876300" y="40005"/>
                    <a:pt x="876300" y="19050"/>
                  </a:cubicBezTo>
                  <a:lnTo>
                    <a:pt x="876300" y="0"/>
                  </a:lnTo>
                  <a:lnTo>
                    <a:pt x="495300" y="0"/>
                  </a:lnTo>
                  <a:close/>
                </a:path>
              </a:pathLst>
            </a:custGeom>
            <a:grpFill/>
            <a:ln w="9525" cap="flat">
              <a:noFill/>
              <a:prstDash val="solid"/>
              <a:miter/>
            </a:ln>
          </p:spPr>
          <p:txBody>
            <a:bodyPr rtlCol="0" anchor="ctr"/>
            <a:lstStyle/>
            <a:p>
              <a:endParaRPr lang="it-IT" sz="1013"/>
            </a:p>
          </p:txBody>
        </p:sp>
      </p:grpSp>
      <p:grpSp>
        <p:nvGrpSpPr>
          <p:cNvPr id="1335" name="Elemento grafico 1293" descr="Internet">
            <a:extLst>
              <a:ext uri="{FF2B5EF4-FFF2-40B4-BE49-F238E27FC236}">
                <a16:creationId xmlns:a16="http://schemas.microsoft.com/office/drawing/2014/main" id="{8C04106D-522C-864D-BDA7-732372814606}"/>
              </a:ext>
            </a:extLst>
          </p:cNvPr>
          <p:cNvGrpSpPr/>
          <p:nvPr/>
        </p:nvGrpSpPr>
        <p:grpSpPr>
          <a:xfrm>
            <a:off x="1082863" y="3692963"/>
            <a:ext cx="264406" cy="264406"/>
            <a:chOff x="5938800" y="3271800"/>
            <a:chExt cx="914400" cy="914400"/>
          </a:xfrm>
          <a:solidFill>
            <a:schemeClr val="accent3"/>
          </a:solidFill>
        </p:grpSpPr>
        <p:sp>
          <p:nvSpPr>
            <p:cNvPr id="1336" name="Figura a mano libera 1335">
              <a:extLst>
                <a:ext uri="{FF2B5EF4-FFF2-40B4-BE49-F238E27FC236}">
                  <a16:creationId xmlns:a16="http://schemas.microsoft.com/office/drawing/2014/main" id="{3994DC46-3F18-864B-9E1B-626EC5354B81}"/>
                </a:ext>
              </a:extLst>
            </p:cNvPr>
            <p:cNvSpPr/>
            <p:nvPr/>
          </p:nvSpPr>
          <p:spPr>
            <a:xfrm>
              <a:off x="6072150" y="3462300"/>
              <a:ext cx="647700" cy="438150"/>
            </a:xfrm>
            <a:custGeom>
              <a:avLst/>
              <a:gdLst>
                <a:gd name="connsiteX0" fmla="*/ 590550 w 647700"/>
                <a:gd name="connsiteY0" fmla="*/ 381000 h 438150"/>
                <a:gd name="connsiteX1" fmla="*/ 57150 w 647700"/>
                <a:gd name="connsiteY1" fmla="*/ 381000 h 438150"/>
                <a:gd name="connsiteX2" fmla="*/ 57150 w 647700"/>
                <a:gd name="connsiteY2" fmla="*/ 57150 h 438150"/>
                <a:gd name="connsiteX3" fmla="*/ 590550 w 647700"/>
                <a:gd name="connsiteY3" fmla="*/ 57150 h 438150"/>
                <a:gd name="connsiteX4" fmla="*/ 647700 w 647700"/>
                <a:gd name="connsiteY4" fmla="*/ 38100 h 438150"/>
                <a:gd name="connsiteX5" fmla="*/ 609600 w 647700"/>
                <a:gd name="connsiteY5" fmla="*/ 0 h 438150"/>
                <a:gd name="connsiteX6" fmla="*/ 38100 w 647700"/>
                <a:gd name="connsiteY6" fmla="*/ 0 h 438150"/>
                <a:gd name="connsiteX7" fmla="*/ 0 w 647700"/>
                <a:gd name="connsiteY7" fmla="*/ 38100 h 438150"/>
                <a:gd name="connsiteX8" fmla="*/ 0 w 647700"/>
                <a:gd name="connsiteY8" fmla="*/ 438150 h 438150"/>
                <a:gd name="connsiteX9" fmla="*/ 647700 w 647700"/>
                <a:gd name="connsiteY9" fmla="*/ 43815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700" h="438150">
                  <a:moveTo>
                    <a:pt x="590550" y="381000"/>
                  </a:moveTo>
                  <a:lnTo>
                    <a:pt x="57150" y="381000"/>
                  </a:lnTo>
                  <a:lnTo>
                    <a:pt x="57150" y="57150"/>
                  </a:lnTo>
                  <a:lnTo>
                    <a:pt x="590550" y="57150"/>
                  </a:lnTo>
                  <a:close/>
                  <a:moveTo>
                    <a:pt x="647700" y="38100"/>
                  </a:moveTo>
                  <a:cubicBezTo>
                    <a:pt x="647700" y="17058"/>
                    <a:pt x="630642" y="0"/>
                    <a:pt x="609600" y="0"/>
                  </a:cubicBezTo>
                  <a:lnTo>
                    <a:pt x="38100" y="0"/>
                  </a:lnTo>
                  <a:cubicBezTo>
                    <a:pt x="17058" y="0"/>
                    <a:pt x="0" y="17058"/>
                    <a:pt x="0" y="38100"/>
                  </a:cubicBezTo>
                  <a:lnTo>
                    <a:pt x="0" y="438150"/>
                  </a:lnTo>
                  <a:lnTo>
                    <a:pt x="647700" y="438150"/>
                  </a:lnTo>
                  <a:close/>
                </a:path>
              </a:pathLst>
            </a:custGeom>
            <a:grpFill/>
            <a:ln w="9525" cap="flat">
              <a:noFill/>
              <a:prstDash val="solid"/>
              <a:miter/>
            </a:ln>
          </p:spPr>
          <p:txBody>
            <a:bodyPr rtlCol="0" anchor="ctr"/>
            <a:lstStyle/>
            <a:p>
              <a:endParaRPr lang="it-IT" sz="1013"/>
            </a:p>
          </p:txBody>
        </p:sp>
        <p:sp>
          <p:nvSpPr>
            <p:cNvPr id="1337" name="Figura a mano libera 1336">
              <a:extLst>
                <a:ext uri="{FF2B5EF4-FFF2-40B4-BE49-F238E27FC236}">
                  <a16:creationId xmlns:a16="http://schemas.microsoft.com/office/drawing/2014/main" id="{5DC1CFE2-FD47-CA49-8833-8CBCD6BD94F7}"/>
                </a:ext>
              </a:extLst>
            </p:cNvPr>
            <p:cNvSpPr/>
            <p:nvPr/>
          </p:nvSpPr>
          <p:spPr>
            <a:xfrm>
              <a:off x="5957850" y="3938550"/>
              <a:ext cx="876300" cy="57150"/>
            </a:xfrm>
            <a:custGeom>
              <a:avLst/>
              <a:gdLst>
                <a:gd name="connsiteX0" fmla="*/ 495300 w 876300"/>
                <a:gd name="connsiteY0" fmla="*/ 0 h 57150"/>
                <a:gd name="connsiteX1" fmla="*/ 495300 w 876300"/>
                <a:gd name="connsiteY1" fmla="*/ 9525 h 57150"/>
                <a:gd name="connsiteX2" fmla="*/ 486957 w 876300"/>
                <a:gd name="connsiteY2" fmla="*/ 19050 h 57150"/>
                <a:gd name="connsiteX3" fmla="*/ 485775 w 876300"/>
                <a:gd name="connsiteY3" fmla="*/ 19050 h 57150"/>
                <a:gd name="connsiteX4" fmla="*/ 390525 w 876300"/>
                <a:gd name="connsiteY4" fmla="*/ 19050 h 57150"/>
                <a:gd name="connsiteX5" fmla="*/ 381000 w 876300"/>
                <a:gd name="connsiteY5" fmla="*/ 10707 h 57150"/>
                <a:gd name="connsiteX6" fmla="*/ 381000 w 876300"/>
                <a:gd name="connsiteY6" fmla="*/ 9525 h 57150"/>
                <a:gd name="connsiteX7" fmla="*/ 381000 w 876300"/>
                <a:gd name="connsiteY7" fmla="*/ 0 h 57150"/>
                <a:gd name="connsiteX8" fmla="*/ 0 w 876300"/>
                <a:gd name="connsiteY8" fmla="*/ 0 h 57150"/>
                <a:gd name="connsiteX9" fmla="*/ 0 w 876300"/>
                <a:gd name="connsiteY9" fmla="*/ 19050 h 57150"/>
                <a:gd name="connsiteX10" fmla="*/ 38100 w 876300"/>
                <a:gd name="connsiteY10" fmla="*/ 57150 h 57150"/>
                <a:gd name="connsiteX11" fmla="*/ 838200 w 876300"/>
                <a:gd name="connsiteY11" fmla="*/ 57150 h 57150"/>
                <a:gd name="connsiteX12" fmla="*/ 876300 w 876300"/>
                <a:gd name="connsiteY12" fmla="*/ 19050 h 57150"/>
                <a:gd name="connsiteX13" fmla="*/ 876300 w 876300"/>
                <a:gd name="connsiteY13"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6300" h="57150">
                  <a:moveTo>
                    <a:pt x="495300" y="0"/>
                  </a:moveTo>
                  <a:lnTo>
                    <a:pt x="495300" y="9525"/>
                  </a:lnTo>
                  <a:cubicBezTo>
                    <a:pt x="495627" y="14459"/>
                    <a:pt x="491891" y="18723"/>
                    <a:pt x="486957" y="19050"/>
                  </a:cubicBezTo>
                  <a:cubicBezTo>
                    <a:pt x="486564" y="19076"/>
                    <a:pt x="486168" y="19076"/>
                    <a:pt x="485775" y="19050"/>
                  </a:cubicBezTo>
                  <a:lnTo>
                    <a:pt x="390525" y="19050"/>
                  </a:lnTo>
                  <a:cubicBezTo>
                    <a:pt x="385591" y="19377"/>
                    <a:pt x="381327" y="15641"/>
                    <a:pt x="381000" y="10707"/>
                  </a:cubicBezTo>
                  <a:cubicBezTo>
                    <a:pt x="380974" y="10314"/>
                    <a:pt x="380974" y="9918"/>
                    <a:pt x="381000" y="9525"/>
                  </a:cubicBezTo>
                  <a:lnTo>
                    <a:pt x="381000" y="0"/>
                  </a:lnTo>
                  <a:lnTo>
                    <a:pt x="0" y="0"/>
                  </a:lnTo>
                  <a:lnTo>
                    <a:pt x="0" y="19050"/>
                  </a:lnTo>
                  <a:cubicBezTo>
                    <a:pt x="0" y="40092"/>
                    <a:pt x="17058" y="57150"/>
                    <a:pt x="38100" y="57150"/>
                  </a:cubicBezTo>
                  <a:lnTo>
                    <a:pt x="838200" y="57150"/>
                  </a:lnTo>
                  <a:cubicBezTo>
                    <a:pt x="859242" y="57150"/>
                    <a:pt x="876300" y="40092"/>
                    <a:pt x="876300" y="19050"/>
                  </a:cubicBezTo>
                  <a:lnTo>
                    <a:pt x="876300" y="0"/>
                  </a:lnTo>
                  <a:close/>
                </a:path>
              </a:pathLst>
            </a:custGeom>
            <a:grpFill/>
            <a:ln w="9525" cap="flat">
              <a:noFill/>
              <a:prstDash val="solid"/>
              <a:miter/>
            </a:ln>
          </p:spPr>
          <p:txBody>
            <a:bodyPr rtlCol="0" anchor="ctr"/>
            <a:lstStyle/>
            <a:p>
              <a:endParaRPr lang="it-IT" sz="1013"/>
            </a:p>
          </p:txBody>
        </p:sp>
        <p:sp>
          <p:nvSpPr>
            <p:cNvPr id="1338" name="Figura a mano libera 1337">
              <a:extLst>
                <a:ext uri="{FF2B5EF4-FFF2-40B4-BE49-F238E27FC236}">
                  <a16:creationId xmlns:a16="http://schemas.microsoft.com/office/drawing/2014/main" id="{710416C2-470F-4843-A703-CFD9A1574116}"/>
                </a:ext>
              </a:extLst>
            </p:cNvPr>
            <p:cNvSpPr/>
            <p:nvPr/>
          </p:nvSpPr>
          <p:spPr>
            <a:xfrm>
              <a:off x="6262650" y="3548025"/>
              <a:ext cx="266700" cy="266700"/>
            </a:xfrm>
            <a:custGeom>
              <a:avLst/>
              <a:gdLst>
                <a:gd name="connsiteX0" fmla="*/ 133350 w 266700"/>
                <a:gd name="connsiteY0" fmla="*/ 0 h 266700"/>
                <a:gd name="connsiteX1" fmla="*/ 0 w 266700"/>
                <a:gd name="connsiteY1" fmla="*/ 133350 h 266700"/>
                <a:gd name="connsiteX2" fmla="*/ 133350 w 266700"/>
                <a:gd name="connsiteY2" fmla="*/ 266700 h 266700"/>
                <a:gd name="connsiteX3" fmla="*/ 266700 w 266700"/>
                <a:gd name="connsiteY3" fmla="*/ 133350 h 266700"/>
                <a:gd name="connsiteX4" fmla="*/ 133350 w 266700"/>
                <a:gd name="connsiteY4" fmla="*/ 0 h 266700"/>
                <a:gd name="connsiteX5" fmla="*/ 142875 w 266700"/>
                <a:gd name="connsiteY5" fmla="*/ 142875 h 266700"/>
                <a:gd name="connsiteX6" fmla="*/ 186595 w 266700"/>
                <a:gd name="connsiteY6" fmla="*/ 142875 h 266700"/>
                <a:gd name="connsiteX7" fmla="*/ 142875 w 266700"/>
                <a:gd name="connsiteY7" fmla="*/ 229648 h 266700"/>
                <a:gd name="connsiteX8" fmla="*/ 142875 w 266700"/>
                <a:gd name="connsiteY8" fmla="*/ 123825 h 266700"/>
                <a:gd name="connsiteX9" fmla="*/ 142875 w 266700"/>
                <a:gd name="connsiteY9" fmla="*/ 36957 h 266700"/>
                <a:gd name="connsiteX10" fmla="*/ 186595 w 266700"/>
                <a:gd name="connsiteY10" fmla="*/ 123825 h 266700"/>
                <a:gd name="connsiteX11" fmla="*/ 123825 w 266700"/>
                <a:gd name="connsiteY11" fmla="*/ 123825 h 266700"/>
                <a:gd name="connsiteX12" fmla="*/ 81534 w 266700"/>
                <a:gd name="connsiteY12" fmla="*/ 123825 h 266700"/>
                <a:gd name="connsiteX13" fmla="*/ 123825 w 266700"/>
                <a:gd name="connsiteY13" fmla="*/ 38100 h 266700"/>
                <a:gd name="connsiteX14" fmla="*/ 123825 w 266700"/>
                <a:gd name="connsiteY14" fmla="*/ 142875 h 266700"/>
                <a:gd name="connsiteX15" fmla="*/ 123825 w 266700"/>
                <a:gd name="connsiteY15" fmla="*/ 228600 h 266700"/>
                <a:gd name="connsiteX16" fmla="*/ 81534 w 266700"/>
                <a:gd name="connsiteY16" fmla="*/ 142875 h 266700"/>
                <a:gd name="connsiteX17" fmla="*/ 62389 w 266700"/>
                <a:gd name="connsiteY17" fmla="*/ 123825 h 266700"/>
                <a:gd name="connsiteX18" fmla="*/ 21622 w 266700"/>
                <a:gd name="connsiteY18" fmla="*/ 123825 h 266700"/>
                <a:gd name="connsiteX19" fmla="*/ 111824 w 266700"/>
                <a:gd name="connsiteY19" fmla="*/ 23336 h 266700"/>
                <a:gd name="connsiteX20" fmla="*/ 62389 w 266700"/>
                <a:gd name="connsiteY20" fmla="*/ 123825 h 266700"/>
                <a:gd name="connsiteX21" fmla="*/ 62389 w 266700"/>
                <a:gd name="connsiteY21" fmla="*/ 142875 h 266700"/>
                <a:gd name="connsiteX22" fmla="*/ 112014 w 266700"/>
                <a:gd name="connsiteY22" fmla="*/ 243459 h 266700"/>
                <a:gd name="connsiteX23" fmla="*/ 21622 w 266700"/>
                <a:gd name="connsiteY23" fmla="*/ 142875 h 266700"/>
                <a:gd name="connsiteX24" fmla="*/ 205740 w 266700"/>
                <a:gd name="connsiteY24" fmla="*/ 142875 h 266700"/>
                <a:gd name="connsiteX25" fmla="*/ 245078 w 266700"/>
                <a:gd name="connsiteY25" fmla="*/ 142875 h 266700"/>
                <a:gd name="connsiteX26" fmla="*/ 156400 w 266700"/>
                <a:gd name="connsiteY26" fmla="*/ 243078 h 266700"/>
                <a:gd name="connsiteX27" fmla="*/ 205740 w 266700"/>
                <a:gd name="connsiteY27" fmla="*/ 142875 h 266700"/>
                <a:gd name="connsiteX28" fmla="*/ 205740 w 266700"/>
                <a:gd name="connsiteY28" fmla="*/ 123825 h 266700"/>
                <a:gd name="connsiteX29" fmla="*/ 156686 w 266700"/>
                <a:gd name="connsiteY29" fmla="*/ 23717 h 266700"/>
                <a:gd name="connsiteX30" fmla="*/ 245078 w 266700"/>
                <a:gd name="connsiteY30" fmla="*/ 12382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6700" h="266700">
                  <a:moveTo>
                    <a:pt x="133350" y="0"/>
                  </a:moveTo>
                  <a:cubicBezTo>
                    <a:pt x="59703" y="0"/>
                    <a:pt x="0" y="59703"/>
                    <a:pt x="0" y="133350"/>
                  </a:cubicBezTo>
                  <a:cubicBezTo>
                    <a:pt x="0" y="206997"/>
                    <a:pt x="59703" y="266700"/>
                    <a:pt x="133350" y="266700"/>
                  </a:cubicBezTo>
                  <a:cubicBezTo>
                    <a:pt x="206997" y="266700"/>
                    <a:pt x="266700" y="206997"/>
                    <a:pt x="266700" y="133350"/>
                  </a:cubicBezTo>
                  <a:cubicBezTo>
                    <a:pt x="266700" y="59703"/>
                    <a:pt x="206997" y="0"/>
                    <a:pt x="133350" y="0"/>
                  </a:cubicBezTo>
                  <a:close/>
                  <a:moveTo>
                    <a:pt x="142875" y="142875"/>
                  </a:moveTo>
                  <a:lnTo>
                    <a:pt x="186595" y="142875"/>
                  </a:lnTo>
                  <a:cubicBezTo>
                    <a:pt x="181616" y="175711"/>
                    <a:pt x="166302" y="206107"/>
                    <a:pt x="142875" y="229648"/>
                  </a:cubicBezTo>
                  <a:close/>
                  <a:moveTo>
                    <a:pt x="142875" y="123825"/>
                  </a:moveTo>
                  <a:lnTo>
                    <a:pt x="142875" y="36957"/>
                  </a:lnTo>
                  <a:cubicBezTo>
                    <a:pt x="166326" y="60520"/>
                    <a:pt x="181642" y="90952"/>
                    <a:pt x="186595" y="123825"/>
                  </a:cubicBezTo>
                  <a:close/>
                  <a:moveTo>
                    <a:pt x="123825" y="123825"/>
                  </a:moveTo>
                  <a:lnTo>
                    <a:pt x="81534" y="123825"/>
                  </a:lnTo>
                  <a:cubicBezTo>
                    <a:pt x="86271" y="91515"/>
                    <a:pt x="101069" y="61520"/>
                    <a:pt x="123825" y="38100"/>
                  </a:cubicBezTo>
                  <a:close/>
                  <a:moveTo>
                    <a:pt x="123825" y="142875"/>
                  </a:moveTo>
                  <a:lnTo>
                    <a:pt x="123825" y="228600"/>
                  </a:lnTo>
                  <a:cubicBezTo>
                    <a:pt x="101112" y="205149"/>
                    <a:pt x="86320" y="175170"/>
                    <a:pt x="81534" y="142875"/>
                  </a:cubicBezTo>
                  <a:close/>
                  <a:moveTo>
                    <a:pt x="62389" y="123825"/>
                  </a:moveTo>
                  <a:lnTo>
                    <a:pt x="21622" y="123825"/>
                  </a:lnTo>
                  <a:cubicBezTo>
                    <a:pt x="25850" y="73933"/>
                    <a:pt x="62676" y="32908"/>
                    <a:pt x="111824" y="23336"/>
                  </a:cubicBezTo>
                  <a:cubicBezTo>
                    <a:pt x="84670" y="50432"/>
                    <a:pt x="67282" y="85777"/>
                    <a:pt x="62389" y="123825"/>
                  </a:cubicBezTo>
                  <a:close/>
                  <a:moveTo>
                    <a:pt x="62389" y="142875"/>
                  </a:moveTo>
                  <a:cubicBezTo>
                    <a:pt x="67286" y="180988"/>
                    <a:pt x="84748" y="216382"/>
                    <a:pt x="112014" y="243459"/>
                  </a:cubicBezTo>
                  <a:cubicBezTo>
                    <a:pt x="62794" y="233894"/>
                    <a:pt x="25894" y="192834"/>
                    <a:pt x="21622" y="142875"/>
                  </a:cubicBezTo>
                  <a:close/>
                  <a:moveTo>
                    <a:pt x="205740" y="142875"/>
                  </a:moveTo>
                  <a:lnTo>
                    <a:pt x="245078" y="142875"/>
                  </a:lnTo>
                  <a:cubicBezTo>
                    <a:pt x="240907" y="192201"/>
                    <a:pt x="204854" y="232941"/>
                    <a:pt x="156400" y="243078"/>
                  </a:cubicBezTo>
                  <a:cubicBezTo>
                    <a:pt x="183540" y="216099"/>
                    <a:pt x="200903" y="180836"/>
                    <a:pt x="205740" y="142875"/>
                  </a:cubicBezTo>
                  <a:close/>
                  <a:moveTo>
                    <a:pt x="205740" y="123825"/>
                  </a:moveTo>
                  <a:cubicBezTo>
                    <a:pt x="200864" y="85963"/>
                    <a:pt x="183619" y="50771"/>
                    <a:pt x="156686" y="23717"/>
                  </a:cubicBezTo>
                  <a:cubicBezTo>
                    <a:pt x="204996" y="33955"/>
                    <a:pt x="240902" y="74620"/>
                    <a:pt x="245078" y="123825"/>
                  </a:cubicBezTo>
                  <a:close/>
                </a:path>
              </a:pathLst>
            </a:custGeom>
            <a:grpFill/>
            <a:ln w="9525" cap="flat">
              <a:noFill/>
              <a:prstDash val="solid"/>
              <a:miter/>
            </a:ln>
          </p:spPr>
          <p:txBody>
            <a:bodyPr rtlCol="0" anchor="ctr"/>
            <a:lstStyle/>
            <a:p>
              <a:endParaRPr lang="it-IT" sz="1013"/>
            </a:p>
          </p:txBody>
        </p:sp>
      </p:grpSp>
      <p:sp>
        <p:nvSpPr>
          <p:cNvPr id="1339" name="Elemento grafico 1295" descr="Monitor">
            <a:extLst>
              <a:ext uri="{FF2B5EF4-FFF2-40B4-BE49-F238E27FC236}">
                <a16:creationId xmlns:a16="http://schemas.microsoft.com/office/drawing/2014/main" id="{46A65835-BFBF-AD4D-874A-4399A68A524B}"/>
              </a:ext>
            </a:extLst>
          </p:cNvPr>
          <p:cNvSpPr/>
          <p:nvPr/>
        </p:nvSpPr>
        <p:spPr>
          <a:xfrm>
            <a:off x="1540271" y="3731523"/>
            <a:ext cx="220338" cy="187286"/>
          </a:xfrm>
          <a:custGeom>
            <a:avLst/>
            <a:gdLst>
              <a:gd name="connsiteX0" fmla="*/ 704850 w 762000"/>
              <a:gd name="connsiteY0" fmla="*/ 476250 h 647700"/>
              <a:gd name="connsiteX1" fmla="*/ 57150 w 762000"/>
              <a:gd name="connsiteY1" fmla="*/ 476250 h 647700"/>
              <a:gd name="connsiteX2" fmla="*/ 57150 w 762000"/>
              <a:gd name="connsiteY2" fmla="*/ 57150 h 647700"/>
              <a:gd name="connsiteX3" fmla="*/ 704850 w 762000"/>
              <a:gd name="connsiteY3" fmla="*/ 57150 h 647700"/>
              <a:gd name="connsiteX4" fmla="*/ 704850 w 762000"/>
              <a:gd name="connsiteY4" fmla="*/ 476250 h 647700"/>
              <a:gd name="connsiteX5" fmla="*/ 723900 w 762000"/>
              <a:gd name="connsiteY5" fmla="*/ 0 h 647700"/>
              <a:gd name="connsiteX6" fmla="*/ 38100 w 762000"/>
              <a:gd name="connsiteY6" fmla="*/ 0 h 647700"/>
              <a:gd name="connsiteX7" fmla="*/ 0 w 762000"/>
              <a:gd name="connsiteY7" fmla="*/ 38100 h 647700"/>
              <a:gd name="connsiteX8" fmla="*/ 0 w 762000"/>
              <a:gd name="connsiteY8" fmla="*/ 495300 h 647700"/>
              <a:gd name="connsiteX9" fmla="*/ 38100 w 762000"/>
              <a:gd name="connsiteY9" fmla="*/ 533400 h 647700"/>
              <a:gd name="connsiteX10" fmla="*/ 304800 w 762000"/>
              <a:gd name="connsiteY10" fmla="*/ 533400 h 647700"/>
              <a:gd name="connsiteX11" fmla="*/ 304800 w 762000"/>
              <a:gd name="connsiteY11" fmla="*/ 590550 h 647700"/>
              <a:gd name="connsiteX12" fmla="*/ 209550 w 762000"/>
              <a:gd name="connsiteY12" fmla="*/ 590550 h 647700"/>
              <a:gd name="connsiteX13" fmla="*/ 209550 w 762000"/>
              <a:gd name="connsiteY13" fmla="*/ 647700 h 647700"/>
              <a:gd name="connsiteX14" fmla="*/ 552450 w 762000"/>
              <a:gd name="connsiteY14" fmla="*/ 647700 h 647700"/>
              <a:gd name="connsiteX15" fmla="*/ 552450 w 762000"/>
              <a:gd name="connsiteY15" fmla="*/ 590550 h 647700"/>
              <a:gd name="connsiteX16" fmla="*/ 457200 w 762000"/>
              <a:gd name="connsiteY16" fmla="*/ 590550 h 647700"/>
              <a:gd name="connsiteX17" fmla="*/ 457200 w 762000"/>
              <a:gd name="connsiteY17" fmla="*/ 533400 h 647700"/>
              <a:gd name="connsiteX18" fmla="*/ 723900 w 762000"/>
              <a:gd name="connsiteY18" fmla="*/ 533400 h 647700"/>
              <a:gd name="connsiteX19" fmla="*/ 762000 w 762000"/>
              <a:gd name="connsiteY19" fmla="*/ 495300 h 647700"/>
              <a:gd name="connsiteX20" fmla="*/ 762000 w 762000"/>
              <a:gd name="connsiteY20" fmla="*/ 38100 h 647700"/>
              <a:gd name="connsiteX21" fmla="*/ 723900 w 762000"/>
              <a:gd name="connsiteY21"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2000" h="647700">
                <a:moveTo>
                  <a:pt x="704850" y="476250"/>
                </a:moveTo>
                <a:lnTo>
                  <a:pt x="57150" y="476250"/>
                </a:lnTo>
                <a:lnTo>
                  <a:pt x="57150" y="57150"/>
                </a:lnTo>
                <a:lnTo>
                  <a:pt x="704850" y="57150"/>
                </a:lnTo>
                <a:lnTo>
                  <a:pt x="704850" y="476250"/>
                </a:lnTo>
                <a:close/>
                <a:moveTo>
                  <a:pt x="723900" y="0"/>
                </a:moveTo>
                <a:lnTo>
                  <a:pt x="38100" y="0"/>
                </a:lnTo>
                <a:cubicBezTo>
                  <a:pt x="17145" y="0"/>
                  <a:pt x="0" y="17145"/>
                  <a:pt x="0" y="38100"/>
                </a:cubicBezTo>
                <a:lnTo>
                  <a:pt x="0" y="495300"/>
                </a:lnTo>
                <a:cubicBezTo>
                  <a:pt x="0" y="516255"/>
                  <a:pt x="17145" y="533400"/>
                  <a:pt x="38100" y="533400"/>
                </a:cubicBezTo>
                <a:lnTo>
                  <a:pt x="304800" y="533400"/>
                </a:lnTo>
                <a:lnTo>
                  <a:pt x="304800" y="590550"/>
                </a:lnTo>
                <a:lnTo>
                  <a:pt x="209550" y="590550"/>
                </a:lnTo>
                <a:lnTo>
                  <a:pt x="209550" y="647700"/>
                </a:lnTo>
                <a:lnTo>
                  <a:pt x="552450" y="647700"/>
                </a:lnTo>
                <a:lnTo>
                  <a:pt x="552450" y="590550"/>
                </a:lnTo>
                <a:lnTo>
                  <a:pt x="457200" y="590550"/>
                </a:lnTo>
                <a:lnTo>
                  <a:pt x="457200" y="533400"/>
                </a:lnTo>
                <a:lnTo>
                  <a:pt x="723900" y="533400"/>
                </a:lnTo>
                <a:cubicBezTo>
                  <a:pt x="744855" y="533400"/>
                  <a:pt x="762000" y="516255"/>
                  <a:pt x="762000" y="495300"/>
                </a:cubicBezTo>
                <a:lnTo>
                  <a:pt x="762000" y="38100"/>
                </a:lnTo>
                <a:cubicBezTo>
                  <a:pt x="762000" y="17145"/>
                  <a:pt x="744855" y="0"/>
                  <a:pt x="723900" y="0"/>
                </a:cubicBezTo>
                <a:close/>
              </a:path>
            </a:pathLst>
          </a:custGeom>
          <a:solidFill>
            <a:schemeClr val="accent3"/>
          </a:solidFill>
          <a:ln w="9525" cap="flat">
            <a:noFill/>
            <a:prstDash val="solid"/>
            <a:miter/>
          </a:ln>
        </p:spPr>
        <p:txBody>
          <a:bodyPr rtlCol="0" anchor="ctr"/>
          <a:lstStyle/>
          <a:p>
            <a:endParaRPr lang="it-IT" sz="1013"/>
          </a:p>
        </p:txBody>
      </p:sp>
      <p:grpSp>
        <p:nvGrpSpPr>
          <p:cNvPr id="1340" name="Elemento grafico 1297" descr="Fax">
            <a:extLst>
              <a:ext uri="{FF2B5EF4-FFF2-40B4-BE49-F238E27FC236}">
                <a16:creationId xmlns:a16="http://schemas.microsoft.com/office/drawing/2014/main" id="{7E8C5873-F0C6-DC46-8B33-611E1A9F0C8E}"/>
              </a:ext>
            </a:extLst>
          </p:cNvPr>
          <p:cNvGrpSpPr/>
          <p:nvPr/>
        </p:nvGrpSpPr>
        <p:grpSpPr>
          <a:xfrm>
            <a:off x="1953611" y="3692963"/>
            <a:ext cx="264406" cy="264406"/>
            <a:chOff x="6238800" y="3571800"/>
            <a:chExt cx="914400" cy="914400"/>
          </a:xfrm>
          <a:solidFill>
            <a:schemeClr val="accent3"/>
          </a:solidFill>
        </p:grpSpPr>
        <p:sp>
          <p:nvSpPr>
            <p:cNvPr id="1341" name="Figura a mano libera 1340">
              <a:extLst>
                <a:ext uri="{FF2B5EF4-FFF2-40B4-BE49-F238E27FC236}">
                  <a16:creationId xmlns:a16="http://schemas.microsoft.com/office/drawing/2014/main" id="{72F27F45-F98C-EE46-B875-9E83CC1478D5}"/>
                </a:ext>
              </a:extLst>
            </p:cNvPr>
            <p:cNvSpPr/>
            <p:nvPr/>
          </p:nvSpPr>
          <p:spPr>
            <a:xfrm>
              <a:off x="6467400" y="4214738"/>
              <a:ext cx="457200" cy="180975"/>
            </a:xfrm>
            <a:custGeom>
              <a:avLst/>
              <a:gdLst>
                <a:gd name="connsiteX0" fmla="*/ 0 w 457200"/>
                <a:gd name="connsiteY0" fmla="*/ 0 h 180975"/>
                <a:gd name="connsiteX1" fmla="*/ 457200 w 457200"/>
                <a:gd name="connsiteY1" fmla="*/ 0 h 180975"/>
                <a:gd name="connsiteX2" fmla="*/ 457200 w 457200"/>
                <a:gd name="connsiteY2" fmla="*/ 180975 h 180975"/>
                <a:gd name="connsiteX3" fmla="*/ 0 w 457200"/>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457200" h="180975">
                  <a:moveTo>
                    <a:pt x="0" y="0"/>
                  </a:moveTo>
                  <a:lnTo>
                    <a:pt x="457200" y="0"/>
                  </a:lnTo>
                  <a:lnTo>
                    <a:pt x="457200" y="180975"/>
                  </a:lnTo>
                  <a:lnTo>
                    <a:pt x="0" y="180975"/>
                  </a:lnTo>
                  <a:close/>
                </a:path>
              </a:pathLst>
            </a:custGeom>
            <a:grpFill/>
            <a:ln w="9525" cap="flat">
              <a:noFill/>
              <a:prstDash val="solid"/>
              <a:miter/>
            </a:ln>
          </p:spPr>
          <p:txBody>
            <a:bodyPr rtlCol="0" anchor="ctr"/>
            <a:lstStyle/>
            <a:p>
              <a:endParaRPr lang="it-IT" sz="1013"/>
            </a:p>
          </p:txBody>
        </p:sp>
        <p:sp>
          <p:nvSpPr>
            <p:cNvPr id="1342" name="Figura a mano libera 1341">
              <a:extLst>
                <a:ext uri="{FF2B5EF4-FFF2-40B4-BE49-F238E27FC236}">
                  <a16:creationId xmlns:a16="http://schemas.microsoft.com/office/drawing/2014/main" id="{DBD31205-7478-1548-889D-AA56BA7C8162}"/>
                </a:ext>
              </a:extLst>
            </p:cNvPr>
            <p:cNvSpPr/>
            <p:nvPr/>
          </p:nvSpPr>
          <p:spPr>
            <a:xfrm>
              <a:off x="6276900" y="3652763"/>
              <a:ext cx="838200" cy="742950"/>
            </a:xfrm>
            <a:custGeom>
              <a:avLst/>
              <a:gdLst>
                <a:gd name="connsiteX0" fmla="*/ 590550 w 838200"/>
                <a:gd name="connsiteY0" fmla="*/ 285750 h 742950"/>
                <a:gd name="connsiteX1" fmla="*/ 590550 w 838200"/>
                <a:gd name="connsiteY1" fmla="*/ 381000 h 742950"/>
                <a:gd name="connsiteX2" fmla="*/ 247650 w 838200"/>
                <a:gd name="connsiteY2" fmla="*/ 381000 h 742950"/>
                <a:gd name="connsiteX3" fmla="*/ 247650 w 838200"/>
                <a:gd name="connsiteY3" fmla="*/ 57150 h 742950"/>
                <a:gd name="connsiteX4" fmla="*/ 457200 w 838200"/>
                <a:gd name="connsiteY4" fmla="*/ 57150 h 742950"/>
                <a:gd name="connsiteX5" fmla="*/ 457200 w 838200"/>
                <a:gd name="connsiteY5" fmla="*/ 190500 h 742950"/>
                <a:gd name="connsiteX6" fmla="*/ 590550 w 838200"/>
                <a:gd name="connsiteY6" fmla="*/ 190500 h 742950"/>
                <a:gd name="connsiteX7" fmla="*/ 590550 w 838200"/>
                <a:gd name="connsiteY7" fmla="*/ 285750 h 742950"/>
                <a:gd name="connsiteX8" fmla="*/ 514350 w 838200"/>
                <a:gd name="connsiteY8" fmla="*/ 60960 h 742950"/>
                <a:gd name="connsiteX9" fmla="*/ 580073 w 838200"/>
                <a:gd name="connsiteY9" fmla="*/ 133350 h 742950"/>
                <a:gd name="connsiteX10" fmla="*/ 514350 w 838200"/>
                <a:gd name="connsiteY10" fmla="*/ 133350 h 742950"/>
                <a:gd name="connsiteX11" fmla="*/ 514350 w 838200"/>
                <a:gd name="connsiteY11" fmla="*/ 60960 h 742950"/>
                <a:gd name="connsiteX12" fmla="*/ 95250 w 838200"/>
                <a:gd name="connsiteY12" fmla="*/ 419100 h 742950"/>
                <a:gd name="connsiteX13" fmla="*/ 57150 w 838200"/>
                <a:gd name="connsiteY13" fmla="*/ 381000 h 742950"/>
                <a:gd name="connsiteX14" fmla="*/ 95250 w 838200"/>
                <a:gd name="connsiteY14" fmla="*/ 342900 h 742950"/>
                <a:gd name="connsiteX15" fmla="*/ 133350 w 838200"/>
                <a:gd name="connsiteY15" fmla="*/ 381000 h 742950"/>
                <a:gd name="connsiteX16" fmla="*/ 95250 w 838200"/>
                <a:gd name="connsiteY16" fmla="*/ 419100 h 742950"/>
                <a:gd name="connsiteX17" fmla="*/ 800100 w 838200"/>
                <a:gd name="connsiteY17" fmla="*/ 285750 h 742950"/>
                <a:gd name="connsiteX18" fmla="*/ 647700 w 838200"/>
                <a:gd name="connsiteY18" fmla="*/ 285750 h 742950"/>
                <a:gd name="connsiteX19" fmla="*/ 647700 w 838200"/>
                <a:gd name="connsiteY19" fmla="*/ 121920 h 742950"/>
                <a:gd name="connsiteX20" fmla="*/ 536258 w 838200"/>
                <a:gd name="connsiteY20" fmla="*/ 0 h 742950"/>
                <a:gd name="connsiteX21" fmla="*/ 190500 w 838200"/>
                <a:gd name="connsiteY21" fmla="*/ 0 h 742950"/>
                <a:gd name="connsiteX22" fmla="*/ 190500 w 838200"/>
                <a:gd name="connsiteY22" fmla="*/ 285750 h 742950"/>
                <a:gd name="connsiteX23" fmla="*/ 38100 w 838200"/>
                <a:gd name="connsiteY23" fmla="*/ 285750 h 742950"/>
                <a:gd name="connsiteX24" fmla="*/ 0 w 838200"/>
                <a:gd name="connsiteY24" fmla="*/ 323850 h 742950"/>
                <a:gd name="connsiteX25" fmla="*/ 0 w 838200"/>
                <a:gd name="connsiteY25" fmla="*/ 704850 h 742950"/>
                <a:gd name="connsiteX26" fmla="*/ 38100 w 838200"/>
                <a:gd name="connsiteY26" fmla="*/ 742950 h 742950"/>
                <a:gd name="connsiteX27" fmla="*/ 152400 w 838200"/>
                <a:gd name="connsiteY27" fmla="*/ 742950 h 742950"/>
                <a:gd name="connsiteX28" fmla="*/ 152400 w 838200"/>
                <a:gd name="connsiteY28" fmla="*/ 523875 h 742950"/>
                <a:gd name="connsiteX29" fmla="*/ 685800 w 838200"/>
                <a:gd name="connsiteY29" fmla="*/ 523875 h 742950"/>
                <a:gd name="connsiteX30" fmla="*/ 685800 w 838200"/>
                <a:gd name="connsiteY30" fmla="*/ 742950 h 742950"/>
                <a:gd name="connsiteX31" fmla="*/ 800100 w 838200"/>
                <a:gd name="connsiteY31" fmla="*/ 742950 h 742950"/>
                <a:gd name="connsiteX32" fmla="*/ 838200 w 838200"/>
                <a:gd name="connsiteY32" fmla="*/ 704850 h 742950"/>
                <a:gd name="connsiteX33" fmla="*/ 838200 w 838200"/>
                <a:gd name="connsiteY33" fmla="*/ 323850 h 742950"/>
                <a:gd name="connsiteX34" fmla="*/ 800100 w 838200"/>
                <a:gd name="connsiteY34" fmla="*/ 28575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8200" h="742950">
                  <a:moveTo>
                    <a:pt x="590550" y="285750"/>
                  </a:moveTo>
                  <a:lnTo>
                    <a:pt x="590550" y="381000"/>
                  </a:lnTo>
                  <a:lnTo>
                    <a:pt x="247650" y="381000"/>
                  </a:lnTo>
                  <a:lnTo>
                    <a:pt x="247650" y="57150"/>
                  </a:lnTo>
                  <a:lnTo>
                    <a:pt x="457200" y="57150"/>
                  </a:lnTo>
                  <a:lnTo>
                    <a:pt x="457200" y="190500"/>
                  </a:lnTo>
                  <a:lnTo>
                    <a:pt x="590550" y="190500"/>
                  </a:lnTo>
                  <a:lnTo>
                    <a:pt x="590550" y="285750"/>
                  </a:lnTo>
                  <a:close/>
                  <a:moveTo>
                    <a:pt x="514350" y="60960"/>
                  </a:moveTo>
                  <a:lnTo>
                    <a:pt x="580073" y="133350"/>
                  </a:lnTo>
                  <a:lnTo>
                    <a:pt x="514350" y="133350"/>
                  </a:lnTo>
                  <a:lnTo>
                    <a:pt x="514350" y="60960"/>
                  </a:lnTo>
                  <a:close/>
                  <a:moveTo>
                    <a:pt x="95250" y="419100"/>
                  </a:moveTo>
                  <a:cubicBezTo>
                    <a:pt x="74295" y="419100"/>
                    <a:pt x="57150" y="401955"/>
                    <a:pt x="57150" y="381000"/>
                  </a:cubicBezTo>
                  <a:cubicBezTo>
                    <a:pt x="57150" y="360045"/>
                    <a:pt x="74295" y="342900"/>
                    <a:pt x="95250" y="342900"/>
                  </a:cubicBezTo>
                  <a:cubicBezTo>
                    <a:pt x="116205" y="342900"/>
                    <a:pt x="133350" y="360045"/>
                    <a:pt x="133350" y="381000"/>
                  </a:cubicBezTo>
                  <a:cubicBezTo>
                    <a:pt x="133350" y="401955"/>
                    <a:pt x="116205" y="419100"/>
                    <a:pt x="95250" y="419100"/>
                  </a:cubicBezTo>
                  <a:close/>
                  <a:moveTo>
                    <a:pt x="800100" y="285750"/>
                  </a:moveTo>
                  <a:lnTo>
                    <a:pt x="647700" y="285750"/>
                  </a:lnTo>
                  <a:lnTo>
                    <a:pt x="647700" y="121920"/>
                  </a:lnTo>
                  <a:lnTo>
                    <a:pt x="536258" y="0"/>
                  </a:lnTo>
                  <a:lnTo>
                    <a:pt x="190500" y="0"/>
                  </a:lnTo>
                  <a:lnTo>
                    <a:pt x="190500" y="285750"/>
                  </a:lnTo>
                  <a:lnTo>
                    <a:pt x="38100" y="285750"/>
                  </a:lnTo>
                  <a:cubicBezTo>
                    <a:pt x="17145" y="285750"/>
                    <a:pt x="0" y="302895"/>
                    <a:pt x="0" y="323850"/>
                  </a:cubicBezTo>
                  <a:lnTo>
                    <a:pt x="0" y="704850"/>
                  </a:lnTo>
                  <a:cubicBezTo>
                    <a:pt x="0" y="725805"/>
                    <a:pt x="17145" y="742950"/>
                    <a:pt x="38100" y="742950"/>
                  </a:cubicBezTo>
                  <a:lnTo>
                    <a:pt x="152400" y="742950"/>
                  </a:lnTo>
                  <a:lnTo>
                    <a:pt x="152400" y="523875"/>
                  </a:lnTo>
                  <a:lnTo>
                    <a:pt x="685800" y="523875"/>
                  </a:lnTo>
                  <a:lnTo>
                    <a:pt x="685800" y="742950"/>
                  </a:lnTo>
                  <a:lnTo>
                    <a:pt x="800100" y="742950"/>
                  </a:lnTo>
                  <a:cubicBezTo>
                    <a:pt x="821055" y="742950"/>
                    <a:pt x="838200" y="725805"/>
                    <a:pt x="838200" y="704850"/>
                  </a:cubicBezTo>
                  <a:lnTo>
                    <a:pt x="838200" y="323850"/>
                  </a:lnTo>
                  <a:cubicBezTo>
                    <a:pt x="838200" y="302895"/>
                    <a:pt x="821055" y="285750"/>
                    <a:pt x="800100" y="285750"/>
                  </a:cubicBezTo>
                  <a:close/>
                </a:path>
              </a:pathLst>
            </a:custGeom>
            <a:grpFill/>
            <a:ln w="9525" cap="flat">
              <a:noFill/>
              <a:prstDash val="solid"/>
              <a:miter/>
            </a:ln>
          </p:spPr>
          <p:txBody>
            <a:bodyPr rtlCol="0" anchor="ctr"/>
            <a:lstStyle/>
            <a:p>
              <a:endParaRPr lang="it-IT" sz="1013"/>
            </a:p>
          </p:txBody>
        </p:sp>
        <p:sp>
          <p:nvSpPr>
            <p:cNvPr id="1343" name="Figura a mano libera 1342">
              <a:extLst>
                <a:ext uri="{FF2B5EF4-FFF2-40B4-BE49-F238E27FC236}">
                  <a16:creationId xmlns:a16="http://schemas.microsoft.com/office/drawing/2014/main" id="{E47949CB-B802-4A46-B8AE-98720F22EAAC}"/>
                </a:ext>
              </a:extLst>
            </p:cNvPr>
            <p:cNvSpPr/>
            <p:nvPr/>
          </p:nvSpPr>
          <p:spPr>
            <a:xfrm>
              <a:off x="6562650" y="3881363"/>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08" name="Figura a mano libera 1407">
              <a:extLst>
                <a:ext uri="{FF2B5EF4-FFF2-40B4-BE49-F238E27FC236}">
                  <a16:creationId xmlns:a16="http://schemas.microsoft.com/office/drawing/2014/main" id="{1122DC48-952B-114D-881C-74A895920A09}"/>
                </a:ext>
              </a:extLst>
            </p:cNvPr>
            <p:cNvSpPr/>
            <p:nvPr/>
          </p:nvSpPr>
          <p:spPr>
            <a:xfrm>
              <a:off x="6562650" y="3805163"/>
              <a:ext cx="133350" cy="38100"/>
            </a:xfrm>
            <a:custGeom>
              <a:avLst/>
              <a:gdLst>
                <a:gd name="connsiteX0" fmla="*/ 0 w 133350"/>
                <a:gd name="connsiteY0" fmla="*/ 0 h 38100"/>
                <a:gd name="connsiteX1" fmla="*/ 133350 w 133350"/>
                <a:gd name="connsiteY1" fmla="*/ 0 h 38100"/>
                <a:gd name="connsiteX2" fmla="*/ 133350 w 133350"/>
                <a:gd name="connsiteY2" fmla="*/ 38100 h 38100"/>
                <a:gd name="connsiteX3" fmla="*/ 0 w 1333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33350" h="38100">
                  <a:moveTo>
                    <a:pt x="0" y="0"/>
                  </a:moveTo>
                  <a:lnTo>
                    <a:pt x="133350" y="0"/>
                  </a:lnTo>
                  <a:lnTo>
                    <a:pt x="133350" y="38100"/>
                  </a:lnTo>
                  <a:lnTo>
                    <a:pt x="0" y="38100"/>
                  </a:lnTo>
                  <a:close/>
                </a:path>
              </a:pathLst>
            </a:custGeom>
            <a:grpFill/>
            <a:ln w="9525" cap="flat">
              <a:noFill/>
              <a:prstDash val="solid"/>
              <a:miter/>
            </a:ln>
          </p:spPr>
          <p:txBody>
            <a:bodyPr rtlCol="0" anchor="ctr"/>
            <a:lstStyle/>
            <a:p>
              <a:endParaRPr lang="it-IT" sz="1013"/>
            </a:p>
          </p:txBody>
        </p:sp>
        <p:sp>
          <p:nvSpPr>
            <p:cNvPr id="1409" name="Figura a mano libera 1408">
              <a:extLst>
                <a:ext uri="{FF2B5EF4-FFF2-40B4-BE49-F238E27FC236}">
                  <a16:creationId xmlns:a16="http://schemas.microsoft.com/office/drawing/2014/main" id="{DF13173D-35CF-0246-B313-6E452BEDF211}"/>
                </a:ext>
              </a:extLst>
            </p:cNvPr>
            <p:cNvSpPr/>
            <p:nvPr/>
          </p:nvSpPr>
          <p:spPr>
            <a:xfrm>
              <a:off x="6562650" y="3957563"/>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grpSp>
      <p:grpSp>
        <p:nvGrpSpPr>
          <p:cNvPr id="1410" name="Elemento grafico 1299" descr="Cloud computing">
            <a:extLst>
              <a:ext uri="{FF2B5EF4-FFF2-40B4-BE49-F238E27FC236}">
                <a16:creationId xmlns:a16="http://schemas.microsoft.com/office/drawing/2014/main" id="{6E748A68-2B40-E846-A6EB-05269F1020CB}"/>
              </a:ext>
            </a:extLst>
          </p:cNvPr>
          <p:cNvGrpSpPr/>
          <p:nvPr/>
        </p:nvGrpSpPr>
        <p:grpSpPr>
          <a:xfrm>
            <a:off x="2411019" y="3692963"/>
            <a:ext cx="264406" cy="264406"/>
            <a:chOff x="6388800" y="3721800"/>
            <a:chExt cx="914400" cy="914400"/>
          </a:xfrm>
          <a:solidFill>
            <a:schemeClr val="accent3"/>
          </a:solidFill>
        </p:grpSpPr>
        <p:sp>
          <p:nvSpPr>
            <p:cNvPr id="1450" name="Figura a mano libera 1449">
              <a:extLst>
                <a:ext uri="{FF2B5EF4-FFF2-40B4-BE49-F238E27FC236}">
                  <a16:creationId xmlns:a16="http://schemas.microsoft.com/office/drawing/2014/main" id="{F172A5F8-4A10-A84D-A80C-7C241786D459}"/>
                </a:ext>
              </a:extLst>
            </p:cNvPr>
            <p:cNvSpPr/>
            <p:nvPr/>
          </p:nvSpPr>
          <p:spPr>
            <a:xfrm>
              <a:off x="6741225" y="3781808"/>
              <a:ext cx="495300" cy="314325"/>
            </a:xfrm>
            <a:custGeom>
              <a:avLst/>
              <a:gdLst>
                <a:gd name="connsiteX0" fmla="*/ 422910 w 495300"/>
                <a:gd name="connsiteY0" fmla="*/ 124777 h 314325"/>
                <a:gd name="connsiteX1" fmla="*/ 328613 w 495300"/>
                <a:gd name="connsiteY1" fmla="*/ 45720 h 314325"/>
                <a:gd name="connsiteX2" fmla="*/ 313373 w 495300"/>
                <a:gd name="connsiteY2" fmla="*/ 46672 h 314325"/>
                <a:gd name="connsiteX3" fmla="*/ 215265 w 495300"/>
                <a:gd name="connsiteY3" fmla="*/ 0 h 314325"/>
                <a:gd name="connsiteX4" fmla="*/ 93345 w 495300"/>
                <a:gd name="connsiteY4" fmla="*/ 92393 h 314325"/>
                <a:gd name="connsiteX5" fmla="*/ 0 w 495300"/>
                <a:gd name="connsiteY5" fmla="*/ 205740 h 314325"/>
                <a:gd name="connsiteX6" fmla="*/ 114300 w 495300"/>
                <a:gd name="connsiteY6" fmla="*/ 320993 h 314325"/>
                <a:gd name="connsiteX7" fmla="*/ 114300 w 495300"/>
                <a:gd name="connsiteY7" fmla="*/ 320993 h 314325"/>
                <a:gd name="connsiteX8" fmla="*/ 400050 w 495300"/>
                <a:gd name="connsiteY8" fmla="*/ 320993 h 314325"/>
                <a:gd name="connsiteX9" fmla="*/ 496253 w 495300"/>
                <a:gd name="connsiteY9" fmla="*/ 220980 h 314325"/>
                <a:gd name="connsiteX10" fmla="*/ 422910 w 495300"/>
                <a:gd name="connsiteY10" fmla="*/ 124777 h 314325"/>
                <a:gd name="connsiteX11" fmla="*/ 394335 w 495300"/>
                <a:gd name="connsiteY11" fmla="*/ 263843 h 314325"/>
                <a:gd name="connsiteX12" fmla="*/ 112395 w 495300"/>
                <a:gd name="connsiteY12" fmla="*/ 263843 h 314325"/>
                <a:gd name="connsiteX13" fmla="*/ 61913 w 495300"/>
                <a:gd name="connsiteY13" fmla="*/ 230505 h 314325"/>
                <a:gd name="connsiteX14" fmla="*/ 68580 w 495300"/>
                <a:gd name="connsiteY14" fmla="*/ 169545 h 314325"/>
                <a:gd name="connsiteX15" fmla="*/ 115252 w 495300"/>
                <a:gd name="connsiteY15" fmla="*/ 145733 h 314325"/>
                <a:gd name="connsiteX16" fmla="*/ 124777 w 495300"/>
                <a:gd name="connsiteY16" fmla="*/ 146685 h 314325"/>
                <a:gd name="connsiteX17" fmla="*/ 141923 w 495300"/>
                <a:gd name="connsiteY17" fmla="*/ 149543 h 314325"/>
                <a:gd name="connsiteX18" fmla="*/ 141923 w 495300"/>
                <a:gd name="connsiteY18" fmla="*/ 130493 h 314325"/>
                <a:gd name="connsiteX19" fmla="*/ 198120 w 495300"/>
                <a:gd name="connsiteY19" fmla="*/ 59055 h 314325"/>
                <a:gd name="connsiteX20" fmla="*/ 215265 w 495300"/>
                <a:gd name="connsiteY20" fmla="*/ 57150 h 314325"/>
                <a:gd name="connsiteX21" fmla="*/ 215265 w 495300"/>
                <a:gd name="connsiteY21" fmla="*/ 57150 h 314325"/>
                <a:gd name="connsiteX22" fmla="*/ 215265 w 495300"/>
                <a:gd name="connsiteY22" fmla="*/ 57150 h 314325"/>
                <a:gd name="connsiteX23" fmla="*/ 215265 w 495300"/>
                <a:gd name="connsiteY23" fmla="*/ 57150 h 314325"/>
                <a:gd name="connsiteX24" fmla="*/ 280035 w 495300"/>
                <a:gd name="connsiteY24" fmla="*/ 97155 h 314325"/>
                <a:gd name="connsiteX25" fmla="*/ 285750 w 495300"/>
                <a:gd name="connsiteY25" fmla="*/ 108585 h 314325"/>
                <a:gd name="connsiteX26" fmla="*/ 298133 w 495300"/>
                <a:gd name="connsiteY26" fmla="*/ 103823 h 314325"/>
                <a:gd name="connsiteX27" fmla="*/ 317183 w 495300"/>
                <a:gd name="connsiteY27" fmla="*/ 100965 h 314325"/>
                <a:gd name="connsiteX28" fmla="*/ 351473 w 495300"/>
                <a:gd name="connsiteY28" fmla="*/ 111443 h 314325"/>
                <a:gd name="connsiteX29" fmla="*/ 376238 w 495300"/>
                <a:gd name="connsiteY29" fmla="*/ 160020 h 314325"/>
                <a:gd name="connsiteX30" fmla="*/ 376238 w 495300"/>
                <a:gd name="connsiteY30" fmla="*/ 175260 h 314325"/>
                <a:gd name="connsiteX31" fmla="*/ 395288 w 495300"/>
                <a:gd name="connsiteY31" fmla="*/ 175260 h 314325"/>
                <a:gd name="connsiteX32" fmla="*/ 440055 w 495300"/>
                <a:gd name="connsiteY32" fmla="*/ 220028 h 314325"/>
                <a:gd name="connsiteX33" fmla="*/ 394335 w 495300"/>
                <a:gd name="connsiteY33" fmla="*/ 263843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95300" h="314325">
                  <a:moveTo>
                    <a:pt x="422910" y="124777"/>
                  </a:moveTo>
                  <a:cubicBezTo>
                    <a:pt x="415290" y="80010"/>
                    <a:pt x="375285" y="45720"/>
                    <a:pt x="328613" y="45720"/>
                  </a:cubicBezTo>
                  <a:cubicBezTo>
                    <a:pt x="323850" y="45720"/>
                    <a:pt x="318135" y="46672"/>
                    <a:pt x="313373" y="46672"/>
                  </a:cubicBezTo>
                  <a:cubicBezTo>
                    <a:pt x="290513" y="18097"/>
                    <a:pt x="255270" y="0"/>
                    <a:pt x="215265" y="0"/>
                  </a:cubicBezTo>
                  <a:cubicBezTo>
                    <a:pt x="157163" y="0"/>
                    <a:pt x="108585" y="39052"/>
                    <a:pt x="93345" y="92393"/>
                  </a:cubicBezTo>
                  <a:cubicBezTo>
                    <a:pt x="40005" y="102870"/>
                    <a:pt x="0" y="149543"/>
                    <a:pt x="0" y="205740"/>
                  </a:cubicBezTo>
                  <a:cubicBezTo>
                    <a:pt x="0" y="269557"/>
                    <a:pt x="51435" y="320993"/>
                    <a:pt x="114300" y="320993"/>
                  </a:cubicBezTo>
                  <a:lnTo>
                    <a:pt x="114300" y="320993"/>
                  </a:lnTo>
                  <a:cubicBezTo>
                    <a:pt x="114300" y="320993"/>
                    <a:pt x="396240" y="320993"/>
                    <a:pt x="400050" y="320993"/>
                  </a:cubicBezTo>
                  <a:cubicBezTo>
                    <a:pt x="455295" y="320993"/>
                    <a:pt x="496253" y="276225"/>
                    <a:pt x="496253" y="220980"/>
                  </a:cubicBezTo>
                  <a:cubicBezTo>
                    <a:pt x="496253" y="175260"/>
                    <a:pt x="464820" y="137160"/>
                    <a:pt x="422910" y="124777"/>
                  </a:cubicBezTo>
                  <a:close/>
                  <a:moveTo>
                    <a:pt x="394335" y="263843"/>
                  </a:moveTo>
                  <a:lnTo>
                    <a:pt x="112395" y="263843"/>
                  </a:lnTo>
                  <a:cubicBezTo>
                    <a:pt x="90488" y="261937"/>
                    <a:pt x="71438" y="249555"/>
                    <a:pt x="61913" y="230505"/>
                  </a:cubicBezTo>
                  <a:cubicBezTo>
                    <a:pt x="53340" y="210503"/>
                    <a:pt x="55245" y="187643"/>
                    <a:pt x="68580" y="169545"/>
                  </a:cubicBezTo>
                  <a:cubicBezTo>
                    <a:pt x="80010" y="154305"/>
                    <a:pt x="97155" y="145733"/>
                    <a:pt x="115252" y="145733"/>
                  </a:cubicBezTo>
                  <a:cubicBezTo>
                    <a:pt x="118110" y="145733"/>
                    <a:pt x="121920" y="145733"/>
                    <a:pt x="124777" y="146685"/>
                  </a:cubicBezTo>
                  <a:lnTo>
                    <a:pt x="141923" y="149543"/>
                  </a:lnTo>
                  <a:lnTo>
                    <a:pt x="141923" y="130493"/>
                  </a:lnTo>
                  <a:cubicBezTo>
                    <a:pt x="141923" y="96202"/>
                    <a:pt x="164783" y="66675"/>
                    <a:pt x="198120" y="59055"/>
                  </a:cubicBezTo>
                  <a:cubicBezTo>
                    <a:pt x="203835" y="58102"/>
                    <a:pt x="209550" y="57150"/>
                    <a:pt x="215265" y="57150"/>
                  </a:cubicBezTo>
                  <a:cubicBezTo>
                    <a:pt x="215265" y="57150"/>
                    <a:pt x="215265" y="57150"/>
                    <a:pt x="215265" y="57150"/>
                  </a:cubicBezTo>
                  <a:lnTo>
                    <a:pt x="215265" y="57150"/>
                  </a:lnTo>
                  <a:cubicBezTo>
                    <a:pt x="215265" y="57150"/>
                    <a:pt x="215265" y="57150"/>
                    <a:pt x="215265" y="57150"/>
                  </a:cubicBezTo>
                  <a:cubicBezTo>
                    <a:pt x="242888" y="57150"/>
                    <a:pt x="267653" y="72390"/>
                    <a:pt x="280035" y="97155"/>
                  </a:cubicBezTo>
                  <a:lnTo>
                    <a:pt x="285750" y="108585"/>
                  </a:lnTo>
                  <a:lnTo>
                    <a:pt x="298133" y="103823"/>
                  </a:lnTo>
                  <a:cubicBezTo>
                    <a:pt x="303848" y="101918"/>
                    <a:pt x="310515" y="100965"/>
                    <a:pt x="317183" y="100965"/>
                  </a:cubicBezTo>
                  <a:cubicBezTo>
                    <a:pt x="329565" y="100965"/>
                    <a:pt x="340995" y="104775"/>
                    <a:pt x="351473" y="111443"/>
                  </a:cubicBezTo>
                  <a:cubicBezTo>
                    <a:pt x="366713" y="122873"/>
                    <a:pt x="376238" y="140970"/>
                    <a:pt x="376238" y="160020"/>
                  </a:cubicBezTo>
                  <a:lnTo>
                    <a:pt x="376238" y="175260"/>
                  </a:lnTo>
                  <a:lnTo>
                    <a:pt x="395288" y="175260"/>
                  </a:lnTo>
                  <a:cubicBezTo>
                    <a:pt x="420053" y="175260"/>
                    <a:pt x="440055" y="195262"/>
                    <a:pt x="440055" y="220028"/>
                  </a:cubicBezTo>
                  <a:cubicBezTo>
                    <a:pt x="439103" y="243840"/>
                    <a:pt x="419100" y="263843"/>
                    <a:pt x="394335" y="263843"/>
                  </a:cubicBezTo>
                  <a:close/>
                </a:path>
              </a:pathLst>
            </a:custGeom>
            <a:grpFill/>
            <a:ln w="9525" cap="flat">
              <a:noFill/>
              <a:prstDash val="solid"/>
              <a:miter/>
            </a:ln>
          </p:spPr>
          <p:txBody>
            <a:bodyPr rtlCol="0" anchor="ctr"/>
            <a:lstStyle/>
            <a:p>
              <a:endParaRPr lang="it-IT" sz="1013"/>
            </a:p>
          </p:txBody>
        </p:sp>
        <p:sp>
          <p:nvSpPr>
            <p:cNvPr id="1451" name="Figura a mano libera 1450">
              <a:extLst>
                <a:ext uri="{FF2B5EF4-FFF2-40B4-BE49-F238E27FC236}">
                  <a16:creationId xmlns:a16="http://schemas.microsoft.com/office/drawing/2014/main" id="{BC86A759-EAE0-8446-A36E-990383A6807F}"/>
                </a:ext>
              </a:extLst>
            </p:cNvPr>
            <p:cNvSpPr/>
            <p:nvPr/>
          </p:nvSpPr>
          <p:spPr>
            <a:xfrm>
              <a:off x="6455475" y="4140900"/>
              <a:ext cx="457200" cy="428625"/>
            </a:xfrm>
            <a:custGeom>
              <a:avLst/>
              <a:gdLst>
                <a:gd name="connsiteX0" fmla="*/ 426720 w 457200"/>
                <a:gd name="connsiteY0" fmla="*/ 0 h 428625"/>
                <a:gd name="connsiteX1" fmla="*/ 30480 w 457200"/>
                <a:gd name="connsiteY1" fmla="*/ 0 h 428625"/>
                <a:gd name="connsiteX2" fmla="*/ 0 w 457200"/>
                <a:gd name="connsiteY2" fmla="*/ 30480 h 428625"/>
                <a:gd name="connsiteX3" fmla="*/ 0 w 457200"/>
                <a:gd name="connsiteY3" fmla="*/ 302895 h 428625"/>
                <a:gd name="connsiteX4" fmla="*/ 30480 w 457200"/>
                <a:gd name="connsiteY4" fmla="*/ 333375 h 428625"/>
                <a:gd name="connsiteX5" fmla="*/ 30480 w 457200"/>
                <a:gd name="connsiteY5" fmla="*/ 333375 h 428625"/>
                <a:gd name="connsiteX6" fmla="*/ 180975 w 457200"/>
                <a:gd name="connsiteY6" fmla="*/ 333375 h 428625"/>
                <a:gd name="connsiteX7" fmla="*/ 180975 w 457200"/>
                <a:gd name="connsiteY7" fmla="*/ 371475 h 428625"/>
                <a:gd name="connsiteX8" fmla="*/ 114300 w 457200"/>
                <a:gd name="connsiteY8" fmla="*/ 371475 h 428625"/>
                <a:gd name="connsiteX9" fmla="*/ 114300 w 457200"/>
                <a:gd name="connsiteY9" fmla="*/ 428625 h 428625"/>
                <a:gd name="connsiteX10" fmla="*/ 342900 w 457200"/>
                <a:gd name="connsiteY10" fmla="*/ 428625 h 428625"/>
                <a:gd name="connsiteX11" fmla="*/ 342900 w 457200"/>
                <a:gd name="connsiteY11" fmla="*/ 371475 h 428625"/>
                <a:gd name="connsiteX12" fmla="*/ 276225 w 457200"/>
                <a:gd name="connsiteY12" fmla="*/ 371475 h 428625"/>
                <a:gd name="connsiteX13" fmla="*/ 276225 w 457200"/>
                <a:gd name="connsiteY13" fmla="*/ 333375 h 428625"/>
                <a:gd name="connsiteX14" fmla="*/ 426720 w 457200"/>
                <a:gd name="connsiteY14" fmla="*/ 333375 h 428625"/>
                <a:gd name="connsiteX15" fmla="*/ 457200 w 457200"/>
                <a:gd name="connsiteY15" fmla="*/ 302895 h 428625"/>
                <a:gd name="connsiteX16" fmla="*/ 457200 w 457200"/>
                <a:gd name="connsiteY16" fmla="*/ 302895 h 428625"/>
                <a:gd name="connsiteX17" fmla="*/ 457200 w 457200"/>
                <a:gd name="connsiteY17" fmla="*/ 30480 h 428625"/>
                <a:gd name="connsiteX18" fmla="*/ 426720 w 457200"/>
                <a:gd name="connsiteY18" fmla="*/ 0 h 428625"/>
                <a:gd name="connsiteX19" fmla="*/ 400050 w 457200"/>
                <a:gd name="connsiteY19" fmla="*/ 276225 h 428625"/>
                <a:gd name="connsiteX20" fmla="*/ 57150 w 457200"/>
                <a:gd name="connsiteY20" fmla="*/ 276225 h 428625"/>
                <a:gd name="connsiteX21" fmla="*/ 57150 w 457200"/>
                <a:gd name="connsiteY21" fmla="*/ 57150 h 428625"/>
                <a:gd name="connsiteX22" fmla="*/ 400050 w 457200"/>
                <a:gd name="connsiteY22" fmla="*/ 57150 h 428625"/>
                <a:gd name="connsiteX23" fmla="*/ 400050 w 457200"/>
                <a:gd name="connsiteY23" fmla="*/ 2762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200" h="428625">
                  <a:moveTo>
                    <a:pt x="426720" y="0"/>
                  </a:moveTo>
                  <a:lnTo>
                    <a:pt x="30480" y="0"/>
                  </a:lnTo>
                  <a:cubicBezTo>
                    <a:pt x="13335" y="0"/>
                    <a:pt x="0" y="13335"/>
                    <a:pt x="0" y="30480"/>
                  </a:cubicBezTo>
                  <a:lnTo>
                    <a:pt x="0" y="302895"/>
                  </a:lnTo>
                  <a:cubicBezTo>
                    <a:pt x="0" y="320040"/>
                    <a:pt x="13335" y="333375"/>
                    <a:pt x="30480" y="333375"/>
                  </a:cubicBezTo>
                  <a:cubicBezTo>
                    <a:pt x="30480" y="333375"/>
                    <a:pt x="30480" y="333375"/>
                    <a:pt x="30480" y="333375"/>
                  </a:cubicBezTo>
                  <a:lnTo>
                    <a:pt x="180975" y="333375"/>
                  </a:lnTo>
                  <a:lnTo>
                    <a:pt x="180975" y="371475"/>
                  </a:lnTo>
                  <a:lnTo>
                    <a:pt x="114300" y="371475"/>
                  </a:lnTo>
                  <a:lnTo>
                    <a:pt x="114300" y="428625"/>
                  </a:lnTo>
                  <a:lnTo>
                    <a:pt x="342900" y="428625"/>
                  </a:lnTo>
                  <a:lnTo>
                    <a:pt x="342900" y="371475"/>
                  </a:lnTo>
                  <a:lnTo>
                    <a:pt x="276225" y="371475"/>
                  </a:lnTo>
                  <a:lnTo>
                    <a:pt x="276225" y="333375"/>
                  </a:lnTo>
                  <a:lnTo>
                    <a:pt x="426720" y="333375"/>
                  </a:lnTo>
                  <a:cubicBezTo>
                    <a:pt x="443865" y="333375"/>
                    <a:pt x="457200" y="320040"/>
                    <a:pt x="457200" y="302895"/>
                  </a:cubicBezTo>
                  <a:lnTo>
                    <a:pt x="457200" y="302895"/>
                  </a:lnTo>
                  <a:lnTo>
                    <a:pt x="457200" y="30480"/>
                  </a:lnTo>
                  <a:cubicBezTo>
                    <a:pt x="457200" y="13335"/>
                    <a:pt x="443865" y="0"/>
                    <a:pt x="426720" y="0"/>
                  </a:cubicBezTo>
                  <a:close/>
                  <a:moveTo>
                    <a:pt x="400050" y="276225"/>
                  </a:moveTo>
                  <a:lnTo>
                    <a:pt x="57150" y="276225"/>
                  </a:lnTo>
                  <a:lnTo>
                    <a:pt x="57150" y="57150"/>
                  </a:lnTo>
                  <a:lnTo>
                    <a:pt x="400050" y="57150"/>
                  </a:lnTo>
                  <a:lnTo>
                    <a:pt x="400050" y="276225"/>
                  </a:lnTo>
                  <a:close/>
                </a:path>
              </a:pathLst>
            </a:custGeom>
            <a:grpFill/>
            <a:ln w="9525" cap="flat">
              <a:noFill/>
              <a:prstDash val="solid"/>
              <a:miter/>
            </a:ln>
          </p:spPr>
          <p:txBody>
            <a:bodyPr rtlCol="0" anchor="ctr"/>
            <a:lstStyle/>
            <a:p>
              <a:endParaRPr lang="it-IT" sz="1013"/>
            </a:p>
          </p:txBody>
        </p:sp>
        <p:sp>
          <p:nvSpPr>
            <p:cNvPr id="1452" name="Figura a mano libera 1451">
              <a:extLst>
                <a:ext uri="{FF2B5EF4-FFF2-40B4-BE49-F238E27FC236}">
                  <a16:creationId xmlns:a16="http://schemas.microsoft.com/office/drawing/2014/main" id="{0FB4A663-F5DE-1E4C-A11C-6FA046739ECA}"/>
                </a:ext>
              </a:extLst>
            </p:cNvPr>
            <p:cNvSpPr/>
            <p:nvPr/>
          </p:nvSpPr>
          <p:spPr>
            <a:xfrm>
              <a:off x="6957443" y="4140900"/>
              <a:ext cx="161925" cy="209550"/>
            </a:xfrm>
            <a:custGeom>
              <a:avLst/>
              <a:gdLst>
                <a:gd name="connsiteX0" fmla="*/ 96203 w 161925"/>
                <a:gd name="connsiteY0" fmla="*/ 0 h 209550"/>
                <a:gd name="connsiteX1" fmla="*/ 110490 w 161925"/>
                <a:gd name="connsiteY1" fmla="*/ 43815 h 209550"/>
                <a:gd name="connsiteX2" fmla="*/ 69532 w 161925"/>
                <a:gd name="connsiteY2" fmla="*/ 111443 h 209550"/>
                <a:gd name="connsiteX3" fmla="*/ 69532 w 161925"/>
                <a:gd name="connsiteY3" fmla="*/ 72390 h 209550"/>
                <a:gd name="connsiteX4" fmla="*/ 0 w 161925"/>
                <a:gd name="connsiteY4" fmla="*/ 142875 h 209550"/>
                <a:gd name="connsiteX5" fmla="*/ 69532 w 161925"/>
                <a:gd name="connsiteY5" fmla="*/ 211455 h 209550"/>
                <a:gd name="connsiteX6" fmla="*/ 69532 w 161925"/>
                <a:gd name="connsiteY6" fmla="*/ 172402 h 209550"/>
                <a:gd name="connsiteX7" fmla="*/ 162878 w 161925"/>
                <a:gd name="connsiteY7" fmla="*/ 8573 h 209550"/>
                <a:gd name="connsiteX8" fmla="*/ 160020 w 161925"/>
                <a:gd name="connsiteY8" fmla="*/ 0 h 209550"/>
                <a:gd name="connsiteX9" fmla="*/ 96203 w 161925"/>
                <a:gd name="connsiteY9"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209550">
                  <a:moveTo>
                    <a:pt x="96203" y="0"/>
                  </a:moveTo>
                  <a:cubicBezTo>
                    <a:pt x="105728" y="12382"/>
                    <a:pt x="110490" y="28575"/>
                    <a:pt x="110490" y="43815"/>
                  </a:cubicBezTo>
                  <a:cubicBezTo>
                    <a:pt x="110490" y="72390"/>
                    <a:pt x="94297" y="98107"/>
                    <a:pt x="69532" y="111443"/>
                  </a:cubicBezTo>
                  <a:lnTo>
                    <a:pt x="69532" y="72390"/>
                  </a:lnTo>
                  <a:lnTo>
                    <a:pt x="0" y="142875"/>
                  </a:lnTo>
                  <a:lnTo>
                    <a:pt x="69532" y="211455"/>
                  </a:lnTo>
                  <a:lnTo>
                    <a:pt x="69532" y="172402"/>
                  </a:lnTo>
                  <a:cubicBezTo>
                    <a:pt x="140970" y="153352"/>
                    <a:pt x="182880" y="80010"/>
                    <a:pt x="162878" y="8573"/>
                  </a:cubicBezTo>
                  <a:cubicBezTo>
                    <a:pt x="161925" y="5715"/>
                    <a:pt x="160972" y="2857"/>
                    <a:pt x="160020" y="0"/>
                  </a:cubicBezTo>
                  <a:lnTo>
                    <a:pt x="96203" y="0"/>
                  </a:lnTo>
                  <a:close/>
                </a:path>
              </a:pathLst>
            </a:custGeom>
            <a:grpFill/>
            <a:ln w="9525" cap="flat">
              <a:noFill/>
              <a:prstDash val="solid"/>
              <a:miter/>
            </a:ln>
          </p:spPr>
          <p:txBody>
            <a:bodyPr rtlCol="0" anchor="ctr"/>
            <a:lstStyle/>
            <a:p>
              <a:endParaRPr lang="it-IT" sz="1013"/>
            </a:p>
          </p:txBody>
        </p:sp>
        <p:sp>
          <p:nvSpPr>
            <p:cNvPr id="1453" name="Figura a mano libera 1452">
              <a:extLst>
                <a:ext uri="{FF2B5EF4-FFF2-40B4-BE49-F238E27FC236}">
                  <a16:creationId xmlns:a16="http://schemas.microsoft.com/office/drawing/2014/main" id="{2B036684-5DF4-8E40-9404-F5069BF51557}"/>
                </a:ext>
              </a:extLst>
            </p:cNvPr>
            <p:cNvSpPr/>
            <p:nvPr/>
          </p:nvSpPr>
          <p:spPr>
            <a:xfrm>
              <a:off x="6535255" y="3891345"/>
              <a:ext cx="161925" cy="209550"/>
            </a:xfrm>
            <a:custGeom>
              <a:avLst/>
              <a:gdLst>
                <a:gd name="connsiteX0" fmla="*/ 71668 w 161925"/>
                <a:gd name="connsiteY0" fmla="*/ 211455 h 209550"/>
                <a:gd name="connsiteX1" fmla="*/ 57380 w 161925"/>
                <a:gd name="connsiteY1" fmla="*/ 167640 h 209550"/>
                <a:gd name="connsiteX2" fmla="*/ 98338 w 161925"/>
                <a:gd name="connsiteY2" fmla="*/ 100013 h 209550"/>
                <a:gd name="connsiteX3" fmla="*/ 98338 w 161925"/>
                <a:gd name="connsiteY3" fmla="*/ 139065 h 209550"/>
                <a:gd name="connsiteX4" fmla="*/ 167870 w 161925"/>
                <a:gd name="connsiteY4" fmla="*/ 68580 h 209550"/>
                <a:gd name="connsiteX5" fmla="*/ 98338 w 161925"/>
                <a:gd name="connsiteY5" fmla="*/ 0 h 209550"/>
                <a:gd name="connsiteX6" fmla="*/ 98338 w 161925"/>
                <a:gd name="connsiteY6" fmla="*/ 39053 h 209550"/>
                <a:gd name="connsiteX7" fmla="*/ 4993 w 161925"/>
                <a:gd name="connsiteY7" fmla="*/ 202883 h 209550"/>
                <a:gd name="connsiteX8" fmla="*/ 7850 w 161925"/>
                <a:gd name="connsiteY8" fmla="*/ 211455 h 209550"/>
                <a:gd name="connsiteX9" fmla="*/ 71668 w 161925"/>
                <a:gd name="connsiteY9" fmla="*/ 21145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209550">
                  <a:moveTo>
                    <a:pt x="71668" y="211455"/>
                  </a:moveTo>
                  <a:cubicBezTo>
                    <a:pt x="64048" y="201930"/>
                    <a:pt x="57380" y="182880"/>
                    <a:pt x="57380" y="167640"/>
                  </a:cubicBezTo>
                  <a:cubicBezTo>
                    <a:pt x="57380" y="139065"/>
                    <a:pt x="73573" y="113348"/>
                    <a:pt x="98338" y="100013"/>
                  </a:cubicBezTo>
                  <a:lnTo>
                    <a:pt x="98338" y="139065"/>
                  </a:lnTo>
                  <a:lnTo>
                    <a:pt x="167870" y="68580"/>
                  </a:lnTo>
                  <a:lnTo>
                    <a:pt x="98338" y="0"/>
                  </a:lnTo>
                  <a:lnTo>
                    <a:pt x="98338" y="39053"/>
                  </a:lnTo>
                  <a:cubicBezTo>
                    <a:pt x="26900" y="58103"/>
                    <a:pt x="-15010" y="131445"/>
                    <a:pt x="4993" y="202883"/>
                  </a:cubicBezTo>
                  <a:cubicBezTo>
                    <a:pt x="5945" y="205740"/>
                    <a:pt x="6898" y="208598"/>
                    <a:pt x="7850" y="211455"/>
                  </a:cubicBezTo>
                  <a:lnTo>
                    <a:pt x="71668" y="211455"/>
                  </a:lnTo>
                  <a:close/>
                </a:path>
              </a:pathLst>
            </a:custGeom>
            <a:grpFill/>
            <a:ln w="9525" cap="flat">
              <a:noFill/>
              <a:prstDash val="solid"/>
              <a:miter/>
            </a:ln>
          </p:spPr>
          <p:txBody>
            <a:bodyPr rtlCol="0" anchor="ctr"/>
            <a:lstStyle/>
            <a:p>
              <a:endParaRPr lang="it-IT" sz="1013"/>
            </a:p>
          </p:txBody>
        </p:sp>
      </p:grpSp>
      <p:sp>
        <p:nvSpPr>
          <p:cNvPr id="1454" name="Elemento grafico 1301" descr="Tablet">
            <a:extLst>
              <a:ext uri="{FF2B5EF4-FFF2-40B4-BE49-F238E27FC236}">
                <a16:creationId xmlns:a16="http://schemas.microsoft.com/office/drawing/2014/main" id="{5112948B-0659-844A-8DE8-30F8472105E4}"/>
              </a:ext>
            </a:extLst>
          </p:cNvPr>
          <p:cNvSpPr/>
          <p:nvPr/>
        </p:nvSpPr>
        <p:spPr>
          <a:xfrm>
            <a:off x="2868426" y="3748047"/>
            <a:ext cx="220338" cy="154237"/>
          </a:xfrm>
          <a:custGeom>
            <a:avLst/>
            <a:gdLst>
              <a:gd name="connsiteX0" fmla="*/ 704850 w 762000"/>
              <a:gd name="connsiteY0" fmla="*/ 476250 h 533400"/>
              <a:gd name="connsiteX1" fmla="*/ 57150 w 762000"/>
              <a:gd name="connsiteY1" fmla="*/ 476250 h 533400"/>
              <a:gd name="connsiteX2" fmla="*/ 57150 w 762000"/>
              <a:gd name="connsiteY2" fmla="*/ 57150 h 533400"/>
              <a:gd name="connsiteX3" fmla="*/ 704850 w 762000"/>
              <a:gd name="connsiteY3" fmla="*/ 57150 h 533400"/>
              <a:gd name="connsiteX4" fmla="*/ 704850 w 762000"/>
              <a:gd name="connsiteY4" fmla="*/ 476250 h 533400"/>
              <a:gd name="connsiteX5" fmla="*/ 428625 w 762000"/>
              <a:gd name="connsiteY5" fmla="*/ 514350 h 533400"/>
              <a:gd name="connsiteX6" fmla="*/ 333375 w 762000"/>
              <a:gd name="connsiteY6" fmla="*/ 514350 h 533400"/>
              <a:gd name="connsiteX7" fmla="*/ 323850 w 762000"/>
              <a:gd name="connsiteY7" fmla="*/ 504825 h 533400"/>
              <a:gd name="connsiteX8" fmla="*/ 333375 w 762000"/>
              <a:gd name="connsiteY8" fmla="*/ 495300 h 533400"/>
              <a:gd name="connsiteX9" fmla="*/ 428625 w 762000"/>
              <a:gd name="connsiteY9" fmla="*/ 495300 h 533400"/>
              <a:gd name="connsiteX10" fmla="*/ 438150 w 762000"/>
              <a:gd name="connsiteY10" fmla="*/ 504825 h 533400"/>
              <a:gd name="connsiteX11" fmla="*/ 428625 w 762000"/>
              <a:gd name="connsiteY11" fmla="*/ 514350 h 533400"/>
              <a:gd name="connsiteX12" fmla="*/ 381000 w 762000"/>
              <a:gd name="connsiteY12" fmla="*/ 19050 h 533400"/>
              <a:gd name="connsiteX13" fmla="*/ 390525 w 762000"/>
              <a:gd name="connsiteY13" fmla="*/ 28575 h 533400"/>
              <a:gd name="connsiteX14" fmla="*/ 381000 w 762000"/>
              <a:gd name="connsiteY14" fmla="*/ 38100 h 533400"/>
              <a:gd name="connsiteX15" fmla="*/ 371475 w 762000"/>
              <a:gd name="connsiteY15" fmla="*/ 28575 h 533400"/>
              <a:gd name="connsiteX16" fmla="*/ 381000 w 762000"/>
              <a:gd name="connsiteY16" fmla="*/ 19050 h 533400"/>
              <a:gd name="connsiteX17" fmla="*/ 723900 w 762000"/>
              <a:gd name="connsiteY17" fmla="*/ 0 h 533400"/>
              <a:gd name="connsiteX18" fmla="*/ 38100 w 762000"/>
              <a:gd name="connsiteY18" fmla="*/ 0 h 533400"/>
              <a:gd name="connsiteX19" fmla="*/ 0 w 762000"/>
              <a:gd name="connsiteY19" fmla="*/ 38100 h 533400"/>
              <a:gd name="connsiteX20" fmla="*/ 0 w 762000"/>
              <a:gd name="connsiteY20" fmla="*/ 495300 h 533400"/>
              <a:gd name="connsiteX21" fmla="*/ 38100 w 762000"/>
              <a:gd name="connsiteY21" fmla="*/ 533400 h 533400"/>
              <a:gd name="connsiteX22" fmla="*/ 723900 w 762000"/>
              <a:gd name="connsiteY22" fmla="*/ 533400 h 533400"/>
              <a:gd name="connsiteX23" fmla="*/ 762000 w 762000"/>
              <a:gd name="connsiteY23" fmla="*/ 495300 h 533400"/>
              <a:gd name="connsiteX24" fmla="*/ 762000 w 762000"/>
              <a:gd name="connsiteY24" fmla="*/ 38100 h 533400"/>
              <a:gd name="connsiteX25" fmla="*/ 723900 w 762000"/>
              <a:gd name="connsiteY2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62000" h="533400">
                <a:moveTo>
                  <a:pt x="704850" y="476250"/>
                </a:moveTo>
                <a:lnTo>
                  <a:pt x="57150" y="476250"/>
                </a:lnTo>
                <a:lnTo>
                  <a:pt x="57150" y="57150"/>
                </a:lnTo>
                <a:lnTo>
                  <a:pt x="704850" y="57150"/>
                </a:lnTo>
                <a:lnTo>
                  <a:pt x="704850" y="476250"/>
                </a:lnTo>
                <a:close/>
                <a:moveTo>
                  <a:pt x="428625" y="514350"/>
                </a:moveTo>
                <a:lnTo>
                  <a:pt x="333375" y="514350"/>
                </a:lnTo>
                <a:cubicBezTo>
                  <a:pt x="327660" y="514350"/>
                  <a:pt x="323850" y="510540"/>
                  <a:pt x="323850" y="504825"/>
                </a:cubicBezTo>
                <a:cubicBezTo>
                  <a:pt x="323850" y="499110"/>
                  <a:pt x="327660" y="495300"/>
                  <a:pt x="333375" y="495300"/>
                </a:cubicBezTo>
                <a:lnTo>
                  <a:pt x="428625" y="495300"/>
                </a:lnTo>
                <a:cubicBezTo>
                  <a:pt x="434340" y="495300"/>
                  <a:pt x="438150" y="499110"/>
                  <a:pt x="438150" y="504825"/>
                </a:cubicBezTo>
                <a:cubicBezTo>
                  <a:pt x="438150" y="510540"/>
                  <a:pt x="434340" y="514350"/>
                  <a:pt x="428625" y="514350"/>
                </a:cubicBezTo>
                <a:close/>
                <a:moveTo>
                  <a:pt x="381000" y="19050"/>
                </a:moveTo>
                <a:cubicBezTo>
                  <a:pt x="386715" y="19050"/>
                  <a:pt x="390525" y="22860"/>
                  <a:pt x="390525" y="28575"/>
                </a:cubicBezTo>
                <a:cubicBezTo>
                  <a:pt x="390525" y="34290"/>
                  <a:pt x="386715" y="38100"/>
                  <a:pt x="381000" y="38100"/>
                </a:cubicBezTo>
                <a:cubicBezTo>
                  <a:pt x="375285" y="38100"/>
                  <a:pt x="371475" y="34290"/>
                  <a:pt x="371475" y="28575"/>
                </a:cubicBezTo>
                <a:cubicBezTo>
                  <a:pt x="371475" y="22860"/>
                  <a:pt x="375285" y="19050"/>
                  <a:pt x="381000" y="19050"/>
                </a:cubicBezTo>
                <a:close/>
                <a:moveTo>
                  <a:pt x="723900" y="0"/>
                </a:move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solidFill>
            <a:schemeClr val="accent3"/>
          </a:solidFill>
          <a:ln w="9525" cap="flat">
            <a:noFill/>
            <a:prstDash val="solid"/>
            <a:miter/>
          </a:ln>
        </p:spPr>
        <p:txBody>
          <a:bodyPr rtlCol="0" anchor="ctr"/>
          <a:lstStyle/>
          <a:p>
            <a:endParaRPr lang="it-IT" sz="1013"/>
          </a:p>
        </p:txBody>
      </p:sp>
      <p:sp>
        <p:nvSpPr>
          <p:cNvPr id="1455" name="Elemento grafico 1303" descr="Smartphone">
            <a:extLst>
              <a:ext uri="{FF2B5EF4-FFF2-40B4-BE49-F238E27FC236}">
                <a16:creationId xmlns:a16="http://schemas.microsoft.com/office/drawing/2014/main" id="{3B118000-E956-E645-B759-CE9B36374EFB}"/>
              </a:ext>
            </a:extLst>
          </p:cNvPr>
          <p:cNvSpPr/>
          <p:nvPr/>
        </p:nvSpPr>
        <p:spPr>
          <a:xfrm>
            <a:off x="3281766" y="3703979"/>
            <a:ext cx="132202" cy="242372"/>
          </a:xfrm>
          <a:custGeom>
            <a:avLst/>
            <a:gdLst>
              <a:gd name="connsiteX0" fmla="*/ 400050 w 457200"/>
              <a:gd name="connsiteY0" fmla="*/ 723900 h 838200"/>
              <a:gd name="connsiteX1" fmla="*/ 57150 w 457200"/>
              <a:gd name="connsiteY1" fmla="*/ 723900 h 838200"/>
              <a:gd name="connsiteX2" fmla="*/ 57150 w 457200"/>
              <a:gd name="connsiteY2" fmla="*/ 114300 h 838200"/>
              <a:gd name="connsiteX3" fmla="*/ 400050 w 457200"/>
              <a:gd name="connsiteY3" fmla="*/ 114300 h 838200"/>
              <a:gd name="connsiteX4" fmla="*/ 400050 w 457200"/>
              <a:gd name="connsiteY4" fmla="*/ 723900 h 838200"/>
              <a:gd name="connsiteX5" fmla="*/ 190500 w 457200"/>
              <a:gd name="connsiteY5" fmla="*/ 38100 h 838200"/>
              <a:gd name="connsiteX6" fmla="*/ 266700 w 457200"/>
              <a:gd name="connsiteY6" fmla="*/ 38100 h 838200"/>
              <a:gd name="connsiteX7" fmla="*/ 285750 w 457200"/>
              <a:gd name="connsiteY7" fmla="*/ 57150 h 838200"/>
              <a:gd name="connsiteX8" fmla="*/ 266700 w 457200"/>
              <a:gd name="connsiteY8" fmla="*/ 76200 h 838200"/>
              <a:gd name="connsiteX9" fmla="*/ 190500 w 457200"/>
              <a:gd name="connsiteY9" fmla="*/ 76200 h 838200"/>
              <a:gd name="connsiteX10" fmla="*/ 171450 w 457200"/>
              <a:gd name="connsiteY10" fmla="*/ 57150 h 838200"/>
              <a:gd name="connsiteX11" fmla="*/ 190500 w 457200"/>
              <a:gd name="connsiteY11" fmla="*/ 38100 h 838200"/>
              <a:gd name="connsiteX12" fmla="*/ 438150 w 457200"/>
              <a:gd name="connsiteY12" fmla="*/ 0 h 838200"/>
              <a:gd name="connsiteX13" fmla="*/ 19050 w 457200"/>
              <a:gd name="connsiteY13" fmla="*/ 0 h 838200"/>
              <a:gd name="connsiteX14" fmla="*/ 0 w 457200"/>
              <a:gd name="connsiteY14" fmla="*/ 19050 h 838200"/>
              <a:gd name="connsiteX15" fmla="*/ 0 w 457200"/>
              <a:gd name="connsiteY15" fmla="*/ 819150 h 838200"/>
              <a:gd name="connsiteX16" fmla="*/ 19050 w 457200"/>
              <a:gd name="connsiteY16" fmla="*/ 838200 h 838200"/>
              <a:gd name="connsiteX17" fmla="*/ 438150 w 457200"/>
              <a:gd name="connsiteY17" fmla="*/ 838200 h 838200"/>
              <a:gd name="connsiteX18" fmla="*/ 457200 w 457200"/>
              <a:gd name="connsiteY18" fmla="*/ 819150 h 838200"/>
              <a:gd name="connsiteX19" fmla="*/ 457200 w 457200"/>
              <a:gd name="connsiteY19" fmla="*/ 19050 h 838200"/>
              <a:gd name="connsiteX20" fmla="*/ 438150 w 457200"/>
              <a:gd name="connsiteY20"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838200">
                <a:moveTo>
                  <a:pt x="400050" y="723900"/>
                </a:moveTo>
                <a:lnTo>
                  <a:pt x="57150" y="723900"/>
                </a:lnTo>
                <a:lnTo>
                  <a:pt x="57150" y="114300"/>
                </a:lnTo>
                <a:lnTo>
                  <a:pt x="400050" y="114300"/>
                </a:lnTo>
                <a:lnTo>
                  <a:pt x="400050" y="723900"/>
                </a:lnTo>
                <a:close/>
                <a:moveTo>
                  <a:pt x="190500" y="38100"/>
                </a:moveTo>
                <a:lnTo>
                  <a:pt x="266700" y="38100"/>
                </a:lnTo>
                <a:cubicBezTo>
                  <a:pt x="277178" y="38100"/>
                  <a:pt x="285750" y="46672"/>
                  <a:pt x="285750" y="57150"/>
                </a:cubicBezTo>
                <a:cubicBezTo>
                  <a:pt x="285750" y="67628"/>
                  <a:pt x="277178" y="76200"/>
                  <a:pt x="266700" y="76200"/>
                </a:cubicBezTo>
                <a:lnTo>
                  <a:pt x="190500" y="76200"/>
                </a:lnTo>
                <a:cubicBezTo>
                  <a:pt x="180023" y="76200"/>
                  <a:pt x="171450" y="67628"/>
                  <a:pt x="171450" y="57150"/>
                </a:cubicBezTo>
                <a:cubicBezTo>
                  <a:pt x="171450" y="46672"/>
                  <a:pt x="180023" y="38100"/>
                  <a:pt x="190500" y="38100"/>
                </a:cubicBezTo>
                <a:close/>
                <a:moveTo>
                  <a:pt x="438150" y="0"/>
                </a:moveTo>
                <a:lnTo>
                  <a:pt x="19050" y="0"/>
                </a:lnTo>
                <a:cubicBezTo>
                  <a:pt x="8572" y="0"/>
                  <a:pt x="0" y="8573"/>
                  <a:pt x="0" y="19050"/>
                </a:cubicBezTo>
                <a:lnTo>
                  <a:pt x="0" y="819150"/>
                </a:lnTo>
                <a:cubicBezTo>
                  <a:pt x="0" y="829628"/>
                  <a:pt x="8572" y="838200"/>
                  <a:pt x="19050" y="838200"/>
                </a:cubicBezTo>
                <a:lnTo>
                  <a:pt x="438150" y="838200"/>
                </a:lnTo>
                <a:cubicBezTo>
                  <a:pt x="448628" y="838200"/>
                  <a:pt x="457200" y="829628"/>
                  <a:pt x="457200" y="819150"/>
                </a:cubicBezTo>
                <a:lnTo>
                  <a:pt x="457200" y="19050"/>
                </a:lnTo>
                <a:cubicBezTo>
                  <a:pt x="457200" y="8573"/>
                  <a:pt x="448628" y="0"/>
                  <a:pt x="438150" y="0"/>
                </a:cubicBezTo>
                <a:close/>
              </a:path>
            </a:pathLst>
          </a:custGeom>
          <a:solidFill>
            <a:schemeClr val="accent3"/>
          </a:solidFill>
          <a:ln w="9525" cap="flat">
            <a:noFill/>
            <a:prstDash val="solid"/>
            <a:miter/>
          </a:ln>
        </p:spPr>
        <p:txBody>
          <a:bodyPr rtlCol="0" anchor="ctr"/>
          <a:lstStyle/>
          <a:p>
            <a:endParaRPr lang="it-IT" sz="1013"/>
          </a:p>
        </p:txBody>
      </p:sp>
      <p:grpSp>
        <p:nvGrpSpPr>
          <p:cNvPr id="1456" name="Elemento grafico 1305" descr="Stampante">
            <a:extLst>
              <a:ext uri="{FF2B5EF4-FFF2-40B4-BE49-F238E27FC236}">
                <a16:creationId xmlns:a16="http://schemas.microsoft.com/office/drawing/2014/main" id="{2F126933-8480-E843-9701-1CBBD03D005C}"/>
              </a:ext>
            </a:extLst>
          </p:cNvPr>
          <p:cNvGrpSpPr/>
          <p:nvPr/>
        </p:nvGrpSpPr>
        <p:grpSpPr>
          <a:xfrm>
            <a:off x="3606970" y="3692963"/>
            <a:ext cx="264406" cy="264406"/>
            <a:chOff x="6838800" y="4171800"/>
            <a:chExt cx="914400" cy="914400"/>
          </a:xfrm>
          <a:solidFill>
            <a:schemeClr val="accent3"/>
          </a:solidFill>
        </p:grpSpPr>
        <p:sp>
          <p:nvSpPr>
            <p:cNvPr id="1457" name="Figura a mano libera 1456">
              <a:extLst>
                <a:ext uri="{FF2B5EF4-FFF2-40B4-BE49-F238E27FC236}">
                  <a16:creationId xmlns:a16="http://schemas.microsoft.com/office/drawing/2014/main" id="{47092F9E-36C5-CF4E-AE52-65D75388B617}"/>
                </a:ext>
              </a:extLst>
            </p:cNvPr>
            <p:cNvSpPr/>
            <p:nvPr/>
          </p:nvSpPr>
          <p:spPr>
            <a:xfrm>
              <a:off x="7067400" y="4709963"/>
              <a:ext cx="447675" cy="304800"/>
            </a:xfrm>
            <a:custGeom>
              <a:avLst/>
              <a:gdLst>
                <a:gd name="connsiteX0" fmla="*/ 400050 w 447675"/>
                <a:gd name="connsiteY0" fmla="*/ 57150 h 304800"/>
                <a:gd name="connsiteX1" fmla="*/ 399098 w 447675"/>
                <a:gd name="connsiteY1" fmla="*/ 247650 h 304800"/>
                <a:gd name="connsiteX2" fmla="*/ 59055 w 447675"/>
                <a:gd name="connsiteY2" fmla="*/ 247650 h 304800"/>
                <a:gd name="connsiteX3" fmla="*/ 57150 w 447675"/>
                <a:gd name="connsiteY3" fmla="*/ 57150 h 304800"/>
                <a:gd name="connsiteX4" fmla="*/ 400050 w 447675"/>
                <a:gd name="connsiteY4" fmla="*/ 57150 h 304800"/>
                <a:gd name="connsiteX5" fmla="*/ 1905 w 447675"/>
                <a:gd name="connsiteY5" fmla="*/ 304800 h 304800"/>
                <a:gd name="connsiteX6" fmla="*/ 455295 w 447675"/>
                <a:gd name="connsiteY6" fmla="*/ 304800 h 304800"/>
                <a:gd name="connsiteX7" fmla="*/ 456248 w 447675"/>
                <a:gd name="connsiteY7" fmla="*/ 0 h 304800"/>
                <a:gd name="connsiteX8" fmla="*/ 0 w 447675"/>
                <a:gd name="connsiteY8" fmla="*/ 0 h 304800"/>
                <a:gd name="connsiteX9" fmla="*/ 1905 w 447675"/>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675" h="304800">
                  <a:moveTo>
                    <a:pt x="400050" y="57150"/>
                  </a:moveTo>
                  <a:lnTo>
                    <a:pt x="399098" y="247650"/>
                  </a:lnTo>
                  <a:lnTo>
                    <a:pt x="59055" y="247650"/>
                  </a:lnTo>
                  <a:lnTo>
                    <a:pt x="57150" y="57150"/>
                  </a:lnTo>
                  <a:lnTo>
                    <a:pt x="400050" y="57150"/>
                  </a:lnTo>
                  <a:close/>
                  <a:moveTo>
                    <a:pt x="1905" y="304800"/>
                  </a:moveTo>
                  <a:lnTo>
                    <a:pt x="455295" y="304800"/>
                  </a:lnTo>
                  <a:lnTo>
                    <a:pt x="456248" y="0"/>
                  </a:lnTo>
                  <a:lnTo>
                    <a:pt x="0" y="0"/>
                  </a:lnTo>
                  <a:lnTo>
                    <a:pt x="1905" y="304800"/>
                  </a:lnTo>
                  <a:close/>
                </a:path>
              </a:pathLst>
            </a:custGeom>
            <a:grpFill/>
            <a:ln w="9525" cap="flat">
              <a:noFill/>
              <a:prstDash val="solid"/>
              <a:miter/>
            </a:ln>
          </p:spPr>
          <p:txBody>
            <a:bodyPr rtlCol="0" anchor="ctr"/>
            <a:lstStyle/>
            <a:p>
              <a:endParaRPr lang="it-IT" sz="1013"/>
            </a:p>
          </p:txBody>
        </p:sp>
        <p:sp>
          <p:nvSpPr>
            <p:cNvPr id="1458" name="Figura a mano libera 1457">
              <a:extLst>
                <a:ext uri="{FF2B5EF4-FFF2-40B4-BE49-F238E27FC236}">
                  <a16:creationId xmlns:a16="http://schemas.microsoft.com/office/drawing/2014/main" id="{B533C6DA-21FA-0744-8A14-0895DE79DA1C}"/>
                </a:ext>
              </a:extLst>
            </p:cNvPr>
            <p:cNvSpPr/>
            <p:nvPr/>
          </p:nvSpPr>
          <p:spPr>
            <a:xfrm>
              <a:off x="7200750" y="4805213"/>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1459" name="Figura a mano libera 1458">
              <a:extLst>
                <a:ext uri="{FF2B5EF4-FFF2-40B4-BE49-F238E27FC236}">
                  <a16:creationId xmlns:a16="http://schemas.microsoft.com/office/drawing/2014/main" id="{DC4DB15A-DF54-1A44-A00F-918B8A7230B6}"/>
                </a:ext>
              </a:extLst>
            </p:cNvPr>
            <p:cNvSpPr/>
            <p:nvPr/>
          </p:nvSpPr>
          <p:spPr>
            <a:xfrm>
              <a:off x="7200750" y="4881413"/>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1460" name="Figura a mano libera 1459">
              <a:extLst>
                <a:ext uri="{FF2B5EF4-FFF2-40B4-BE49-F238E27FC236}">
                  <a16:creationId xmlns:a16="http://schemas.microsoft.com/office/drawing/2014/main" id="{F79CA05B-536E-1942-875A-9B33B66100E9}"/>
                </a:ext>
              </a:extLst>
            </p:cNvPr>
            <p:cNvSpPr/>
            <p:nvPr/>
          </p:nvSpPr>
          <p:spPr>
            <a:xfrm>
              <a:off x="6876900" y="4248000"/>
              <a:ext cx="838200" cy="647700"/>
            </a:xfrm>
            <a:custGeom>
              <a:avLst/>
              <a:gdLst>
                <a:gd name="connsiteX0" fmla="*/ 590550 w 838200"/>
                <a:gd name="connsiteY0" fmla="*/ 276225 h 647700"/>
                <a:gd name="connsiteX1" fmla="*/ 247650 w 838200"/>
                <a:gd name="connsiteY1" fmla="*/ 276225 h 647700"/>
                <a:gd name="connsiteX2" fmla="*/ 247650 w 838200"/>
                <a:gd name="connsiteY2" fmla="*/ 57150 h 647700"/>
                <a:gd name="connsiteX3" fmla="*/ 457200 w 838200"/>
                <a:gd name="connsiteY3" fmla="*/ 57150 h 647700"/>
                <a:gd name="connsiteX4" fmla="*/ 457200 w 838200"/>
                <a:gd name="connsiteY4" fmla="*/ 190500 h 647700"/>
                <a:gd name="connsiteX5" fmla="*/ 590550 w 838200"/>
                <a:gd name="connsiteY5" fmla="*/ 190500 h 647700"/>
                <a:gd name="connsiteX6" fmla="*/ 590550 w 838200"/>
                <a:gd name="connsiteY6" fmla="*/ 276225 h 647700"/>
                <a:gd name="connsiteX7" fmla="*/ 514350 w 838200"/>
                <a:gd name="connsiteY7" fmla="*/ 60960 h 647700"/>
                <a:gd name="connsiteX8" fmla="*/ 580073 w 838200"/>
                <a:gd name="connsiteY8" fmla="*/ 133350 h 647700"/>
                <a:gd name="connsiteX9" fmla="*/ 514350 w 838200"/>
                <a:gd name="connsiteY9" fmla="*/ 133350 h 647700"/>
                <a:gd name="connsiteX10" fmla="*/ 514350 w 838200"/>
                <a:gd name="connsiteY10" fmla="*/ 60960 h 647700"/>
                <a:gd name="connsiteX11" fmla="*/ 95250 w 838200"/>
                <a:gd name="connsiteY11" fmla="*/ 323850 h 647700"/>
                <a:gd name="connsiteX12" fmla="*/ 57150 w 838200"/>
                <a:gd name="connsiteY12" fmla="*/ 285750 h 647700"/>
                <a:gd name="connsiteX13" fmla="*/ 95250 w 838200"/>
                <a:gd name="connsiteY13" fmla="*/ 247650 h 647700"/>
                <a:gd name="connsiteX14" fmla="*/ 133350 w 838200"/>
                <a:gd name="connsiteY14" fmla="*/ 285750 h 647700"/>
                <a:gd name="connsiteX15" fmla="*/ 95250 w 838200"/>
                <a:gd name="connsiteY15" fmla="*/ 323850 h 647700"/>
                <a:gd name="connsiteX16" fmla="*/ 800100 w 838200"/>
                <a:gd name="connsiteY16" fmla="*/ 190500 h 647700"/>
                <a:gd name="connsiteX17" fmla="*/ 647700 w 838200"/>
                <a:gd name="connsiteY17" fmla="*/ 190500 h 647700"/>
                <a:gd name="connsiteX18" fmla="*/ 647700 w 838200"/>
                <a:gd name="connsiteY18" fmla="*/ 121920 h 647700"/>
                <a:gd name="connsiteX19" fmla="*/ 536258 w 838200"/>
                <a:gd name="connsiteY19" fmla="*/ 0 h 647700"/>
                <a:gd name="connsiteX20" fmla="*/ 190500 w 838200"/>
                <a:gd name="connsiteY20" fmla="*/ 0 h 647700"/>
                <a:gd name="connsiteX21" fmla="*/ 190500 w 838200"/>
                <a:gd name="connsiteY21" fmla="*/ 190500 h 647700"/>
                <a:gd name="connsiteX22" fmla="*/ 38100 w 838200"/>
                <a:gd name="connsiteY22" fmla="*/ 190500 h 647700"/>
                <a:gd name="connsiteX23" fmla="*/ 0 w 838200"/>
                <a:gd name="connsiteY23" fmla="*/ 228600 h 647700"/>
                <a:gd name="connsiteX24" fmla="*/ 0 w 838200"/>
                <a:gd name="connsiteY24" fmla="*/ 609600 h 647700"/>
                <a:gd name="connsiteX25" fmla="*/ 38100 w 838200"/>
                <a:gd name="connsiteY25" fmla="*/ 647700 h 647700"/>
                <a:gd name="connsiteX26" fmla="*/ 152400 w 838200"/>
                <a:gd name="connsiteY26" fmla="*/ 647700 h 647700"/>
                <a:gd name="connsiteX27" fmla="*/ 152400 w 838200"/>
                <a:gd name="connsiteY27" fmla="*/ 428625 h 647700"/>
                <a:gd name="connsiteX28" fmla="*/ 685800 w 838200"/>
                <a:gd name="connsiteY28" fmla="*/ 428625 h 647700"/>
                <a:gd name="connsiteX29" fmla="*/ 685800 w 838200"/>
                <a:gd name="connsiteY29" fmla="*/ 647700 h 647700"/>
                <a:gd name="connsiteX30" fmla="*/ 800100 w 838200"/>
                <a:gd name="connsiteY30" fmla="*/ 647700 h 647700"/>
                <a:gd name="connsiteX31" fmla="*/ 838200 w 838200"/>
                <a:gd name="connsiteY31" fmla="*/ 609600 h 647700"/>
                <a:gd name="connsiteX32" fmla="*/ 838200 w 838200"/>
                <a:gd name="connsiteY32" fmla="*/ 228600 h 647700"/>
                <a:gd name="connsiteX33" fmla="*/ 800100 w 838200"/>
                <a:gd name="connsiteY33" fmla="*/ 1905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38200" h="647700">
                  <a:moveTo>
                    <a:pt x="590550" y="276225"/>
                  </a:moveTo>
                  <a:lnTo>
                    <a:pt x="247650" y="276225"/>
                  </a:lnTo>
                  <a:lnTo>
                    <a:pt x="247650" y="57150"/>
                  </a:lnTo>
                  <a:lnTo>
                    <a:pt x="457200" y="57150"/>
                  </a:lnTo>
                  <a:lnTo>
                    <a:pt x="457200" y="190500"/>
                  </a:lnTo>
                  <a:lnTo>
                    <a:pt x="590550" y="190500"/>
                  </a:lnTo>
                  <a:lnTo>
                    <a:pt x="590550" y="276225"/>
                  </a:lnTo>
                  <a:close/>
                  <a:moveTo>
                    <a:pt x="514350" y="60960"/>
                  </a:moveTo>
                  <a:lnTo>
                    <a:pt x="580073" y="133350"/>
                  </a:lnTo>
                  <a:lnTo>
                    <a:pt x="514350" y="133350"/>
                  </a:lnTo>
                  <a:lnTo>
                    <a:pt x="514350" y="60960"/>
                  </a:lnTo>
                  <a:close/>
                  <a:moveTo>
                    <a:pt x="95250" y="323850"/>
                  </a:moveTo>
                  <a:cubicBezTo>
                    <a:pt x="74295" y="323850"/>
                    <a:pt x="57150" y="306705"/>
                    <a:pt x="57150" y="285750"/>
                  </a:cubicBezTo>
                  <a:cubicBezTo>
                    <a:pt x="57150" y="264795"/>
                    <a:pt x="74295" y="247650"/>
                    <a:pt x="95250" y="247650"/>
                  </a:cubicBezTo>
                  <a:cubicBezTo>
                    <a:pt x="116205" y="247650"/>
                    <a:pt x="133350" y="264795"/>
                    <a:pt x="133350" y="285750"/>
                  </a:cubicBezTo>
                  <a:cubicBezTo>
                    <a:pt x="133350" y="306705"/>
                    <a:pt x="116205" y="323850"/>
                    <a:pt x="95250" y="323850"/>
                  </a:cubicBezTo>
                  <a:close/>
                  <a:moveTo>
                    <a:pt x="800100" y="190500"/>
                  </a:moveTo>
                  <a:lnTo>
                    <a:pt x="647700" y="190500"/>
                  </a:lnTo>
                  <a:lnTo>
                    <a:pt x="647700" y="121920"/>
                  </a:lnTo>
                  <a:lnTo>
                    <a:pt x="536258" y="0"/>
                  </a:lnTo>
                  <a:lnTo>
                    <a:pt x="190500" y="0"/>
                  </a:lnTo>
                  <a:lnTo>
                    <a:pt x="190500" y="190500"/>
                  </a:lnTo>
                  <a:lnTo>
                    <a:pt x="38100" y="190500"/>
                  </a:lnTo>
                  <a:cubicBezTo>
                    <a:pt x="17145" y="190500"/>
                    <a:pt x="0" y="207645"/>
                    <a:pt x="0" y="228600"/>
                  </a:cubicBezTo>
                  <a:lnTo>
                    <a:pt x="0" y="609600"/>
                  </a:lnTo>
                  <a:cubicBezTo>
                    <a:pt x="0" y="630555"/>
                    <a:pt x="17145" y="647700"/>
                    <a:pt x="38100" y="647700"/>
                  </a:cubicBezTo>
                  <a:lnTo>
                    <a:pt x="152400" y="647700"/>
                  </a:lnTo>
                  <a:lnTo>
                    <a:pt x="152400" y="428625"/>
                  </a:lnTo>
                  <a:lnTo>
                    <a:pt x="685800" y="428625"/>
                  </a:lnTo>
                  <a:lnTo>
                    <a:pt x="685800" y="647700"/>
                  </a:lnTo>
                  <a:lnTo>
                    <a:pt x="800100" y="647700"/>
                  </a:lnTo>
                  <a:cubicBezTo>
                    <a:pt x="821055" y="647700"/>
                    <a:pt x="838200" y="630555"/>
                    <a:pt x="838200" y="609600"/>
                  </a:cubicBezTo>
                  <a:lnTo>
                    <a:pt x="838200" y="228600"/>
                  </a:lnTo>
                  <a:cubicBezTo>
                    <a:pt x="838200" y="207645"/>
                    <a:pt x="821055" y="190500"/>
                    <a:pt x="800100" y="190500"/>
                  </a:cubicBezTo>
                  <a:close/>
                </a:path>
              </a:pathLst>
            </a:custGeom>
            <a:grpFill/>
            <a:ln w="9525" cap="flat">
              <a:noFill/>
              <a:prstDash val="solid"/>
              <a:miter/>
            </a:ln>
          </p:spPr>
          <p:txBody>
            <a:bodyPr rtlCol="0" anchor="ctr"/>
            <a:lstStyle/>
            <a:p>
              <a:endParaRPr lang="it-IT" sz="1013"/>
            </a:p>
          </p:txBody>
        </p:sp>
      </p:grpSp>
      <p:grpSp>
        <p:nvGrpSpPr>
          <p:cNvPr id="1461" name="Elemento grafico 1307" descr="Tritadocumenti">
            <a:extLst>
              <a:ext uri="{FF2B5EF4-FFF2-40B4-BE49-F238E27FC236}">
                <a16:creationId xmlns:a16="http://schemas.microsoft.com/office/drawing/2014/main" id="{A8EEC271-9643-2343-BFCC-84F1AAD05FD1}"/>
              </a:ext>
            </a:extLst>
          </p:cNvPr>
          <p:cNvGrpSpPr/>
          <p:nvPr/>
        </p:nvGrpSpPr>
        <p:grpSpPr>
          <a:xfrm>
            <a:off x="4064378" y="3692963"/>
            <a:ext cx="264406" cy="264406"/>
            <a:chOff x="6988800" y="4321800"/>
            <a:chExt cx="914400" cy="914400"/>
          </a:xfrm>
          <a:solidFill>
            <a:schemeClr val="accent3"/>
          </a:solidFill>
        </p:grpSpPr>
        <p:sp>
          <p:nvSpPr>
            <p:cNvPr id="1462" name="Figura a mano libera 1461">
              <a:extLst>
                <a:ext uri="{FF2B5EF4-FFF2-40B4-BE49-F238E27FC236}">
                  <a16:creationId xmlns:a16="http://schemas.microsoft.com/office/drawing/2014/main" id="{86EEC742-F905-B84A-9BE4-C931774E7197}"/>
                </a:ext>
              </a:extLst>
            </p:cNvPr>
            <p:cNvSpPr/>
            <p:nvPr/>
          </p:nvSpPr>
          <p:spPr>
            <a:xfrm>
              <a:off x="72745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3" name="Figura a mano libera 1462">
              <a:extLst>
                <a:ext uri="{FF2B5EF4-FFF2-40B4-BE49-F238E27FC236}">
                  <a16:creationId xmlns:a16="http://schemas.microsoft.com/office/drawing/2014/main" id="{38463A3F-8CD2-9349-AB40-9CE8EE939B60}"/>
                </a:ext>
              </a:extLst>
            </p:cNvPr>
            <p:cNvSpPr/>
            <p:nvPr/>
          </p:nvSpPr>
          <p:spPr>
            <a:xfrm>
              <a:off x="75793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4" name="Figura a mano libera 1463">
              <a:extLst>
                <a:ext uri="{FF2B5EF4-FFF2-40B4-BE49-F238E27FC236}">
                  <a16:creationId xmlns:a16="http://schemas.microsoft.com/office/drawing/2014/main" id="{83B2A22D-67E1-A749-A2DF-FD861A4EB749}"/>
                </a:ext>
              </a:extLst>
            </p:cNvPr>
            <p:cNvSpPr/>
            <p:nvPr/>
          </p:nvSpPr>
          <p:spPr>
            <a:xfrm>
              <a:off x="74269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5" name="Figura a mano libera 1464">
              <a:extLst>
                <a:ext uri="{FF2B5EF4-FFF2-40B4-BE49-F238E27FC236}">
                  <a16:creationId xmlns:a16="http://schemas.microsoft.com/office/drawing/2014/main" id="{3DC8CCF9-6774-614A-BFBF-55BEC10E22BB}"/>
                </a:ext>
              </a:extLst>
            </p:cNvPr>
            <p:cNvSpPr/>
            <p:nvPr/>
          </p:nvSpPr>
          <p:spPr>
            <a:xfrm>
              <a:off x="73507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6" name="Figura a mano libera 1465">
              <a:extLst>
                <a:ext uri="{FF2B5EF4-FFF2-40B4-BE49-F238E27FC236}">
                  <a16:creationId xmlns:a16="http://schemas.microsoft.com/office/drawing/2014/main" id="{4DF37AE6-3512-3D45-9FB0-B22B315D3757}"/>
                </a:ext>
              </a:extLst>
            </p:cNvPr>
            <p:cNvSpPr/>
            <p:nvPr/>
          </p:nvSpPr>
          <p:spPr>
            <a:xfrm>
              <a:off x="75031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7" name="Figura a mano libera 1466">
              <a:extLst>
                <a:ext uri="{FF2B5EF4-FFF2-40B4-BE49-F238E27FC236}">
                  <a16:creationId xmlns:a16="http://schemas.microsoft.com/office/drawing/2014/main" id="{DECAA534-5C5D-7246-9A00-C53EC75118E3}"/>
                </a:ext>
              </a:extLst>
            </p:cNvPr>
            <p:cNvSpPr/>
            <p:nvPr/>
          </p:nvSpPr>
          <p:spPr>
            <a:xfrm>
              <a:off x="7312650" y="464565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68" name="Figura a mano libera 1467">
              <a:extLst>
                <a:ext uri="{FF2B5EF4-FFF2-40B4-BE49-F238E27FC236}">
                  <a16:creationId xmlns:a16="http://schemas.microsoft.com/office/drawing/2014/main" id="{B1203184-E464-4B47-A04E-968D61F69C91}"/>
                </a:ext>
              </a:extLst>
            </p:cNvPr>
            <p:cNvSpPr/>
            <p:nvPr/>
          </p:nvSpPr>
          <p:spPr>
            <a:xfrm>
              <a:off x="7312650" y="4569450"/>
              <a:ext cx="133350" cy="38100"/>
            </a:xfrm>
            <a:custGeom>
              <a:avLst/>
              <a:gdLst>
                <a:gd name="connsiteX0" fmla="*/ 0 w 133350"/>
                <a:gd name="connsiteY0" fmla="*/ 0 h 38100"/>
                <a:gd name="connsiteX1" fmla="*/ 133350 w 133350"/>
                <a:gd name="connsiteY1" fmla="*/ 0 h 38100"/>
                <a:gd name="connsiteX2" fmla="*/ 133350 w 133350"/>
                <a:gd name="connsiteY2" fmla="*/ 38100 h 38100"/>
                <a:gd name="connsiteX3" fmla="*/ 0 w 1333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33350" h="38100">
                  <a:moveTo>
                    <a:pt x="0" y="0"/>
                  </a:moveTo>
                  <a:lnTo>
                    <a:pt x="133350" y="0"/>
                  </a:lnTo>
                  <a:lnTo>
                    <a:pt x="133350" y="38100"/>
                  </a:lnTo>
                  <a:lnTo>
                    <a:pt x="0" y="38100"/>
                  </a:lnTo>
                  <a:close/>
                </a:path>
              </a:pathLst>
            </a:custGeom>
            <a:grpFill/>
            <a:ln w="9525" cap="flat">
              <a:noFill/>
              <a:prstDash val="solid"/>
              <a:miter/>
            </a:ln>
          </p:spPr>
          <p:txBody>
            <a:bodyPr rtlCol="0" anchor="ctr"/>
            <a:lstStyle/>
            <a:p>
              <a:endParaRPr lang="it-IT" sz="1013"/>
            </a:p>
          </p:txBody>
        </p:sp>
        <p:sp>
          <p:nvSpPr>
            <p:cNvPr id="1469" name="Figura a mano libera 1468">
              <a:extLst>
                <a:ext uri="{FF2B5EF4-FFF2-40B4-BE49-F238E27FC236}">
                  <a16:creationId xmlns:a16="http://schemas.microsoft.com/office/drawing/2014/main" id="{D573C008-EAA7-944E-9365-D9565011F8F8}"/>
                </a:ext>
              </a:extLst>
            </p:cNvPr>
            <p:cNvSpPr/>
            <p:nvPr/>
          </p:nvSpPr>
          <p:spPr>
            <a:xfrm>
              <a:off x="7312650" y="472185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70" name="Figura a mano libera 1469">
              <a:extLst>
                <a:ext uri="{FF2B5EF4-FFF2-40B4-BE49-F238E27FC236}">
                  <a16:creationId xmlns:a16="http://schemas.microsoft.com/office/drawing/2014/main" id="{D38F5EEE-E080-1044-B352-96836348228B}"/>
                </a:ext>
              </a:extLst>
            </p:cNvPr>
            <p:cNvSpPr/>
            <p:nvPr/>
          </p:nvSpPr>
          <p:spPr>
            <a:xfrm>
              <a:off x="7026900" y="4426575"/>
              <a:ext cx="838200" cy="523875"/>
            </a:xfrm>
            <a:custGeom>
              <a:avLst/>
              <a:gdLst>
                <a:gd name="connsiteX0" fmla="*/ 800100 w 838200"/>
                <a:gd name="connsiteY0" fmla="*/ 285750 h 523875"/>
                <a:gd name="connsiteX1" fmla="*/ 647700 w 838200"/>
                <a:gd name="connsiteY1" fmla="*/ 285750 h 523875"/>
                <a:gd name="connsiteX2" fmla="*/ 647700 w 838200"/>
                <a:gd name="connsiteY2" fmla="*/ 125730 h 523875"/>
                <a:gd name="connsiteX3" fmla="*/ 532448 w 838200"/>
                <a:gd name="connsiteY3" fmla="*/ 0 h 523875"/>
                <a:gd name="connsiteX4" fmla="*/ 190500 w 838200"/>
                <a:gd name="connsiteY4" fmla="*/ 0 h 523875"/>
                <a:gd name="connsiteX5" fmla="*/ 190500 w 838200"/>
                <a:gd name="connsiteY5" fmla="*/ 285750 h 523875"/>
                <a:gd name="connsiteX6" fmla="*/ 38100 w 838200"/>
                <a:gd name="connsiteY6" fmla="*/ 285750 h 523875"/>
                <a:gd name="connsiteX7" fmla="*/ 0 w 838200"/>
                <a:gd name="connsiteY7" fmla="*/ 323850 h 523875"/>
                <a:gd name="connsiteX8" fmla="*/ 0 w 838200"/>
                <a:gd name="connsiteY8" fmla="*/ 485775 h 523875"/>
                <a:gd name="connsiteX9" fmla="*/ 38100 w 838200"/>
                <a:gd name="connsiteY9" fmla="*/ 523875 h 523875"/>
                <a:gd name="connsiteX10" fmla="*/ 800100 w 838200"/>
                <a:gd name="connsiteY10" fmla="*/ 523875 h 523875"/>
                <a:gd name="connsiteX11" fmla="*/ 838200 w 838200"/>
                <a:gd name="connsiteY11" fmla="*/ 485775 h 523875"/>
                <a:gd name="connsiteX12" fmla="*/ 838200 w 838200"/>
                <a:gd name="connsiteY12" fmla="*/ 323850 h 523875"/>
                <a:gd name="connsiteX13" fmla="*/ 800100 w 838200"/>
                <a:gd name="connsiteY13" fmla="*/ 285750 h 523875"/>
                <a:gd name="connsiteX14" fmla="*/ 95250 w 838200"/>
                <a:gd name="connsiteY14" fmla="*/ 419100 h 523875"/>
                <a:gd name="connsiteX15" fmla="*/ 57150 w 838200"/>
                <a:gd name="connsiteY15" fmla="*/ 381000 h 523875"/>
                <a:gd name="connsiteX16" fmla="*/ 95250 w 838200"/>
                <a:gd name="connsiteY16" fmla="*/ 342900 h 523875"/>
                <a:gd name="connsiteX17" fmla="*/ 133350 w 838200"/>
                <a:gd name="connsiteY17" fmla="*/ 381000 h 523875"/>
                <a:gd name="connsiteX18" fmla="*/ 95250 w 838200"/>
                <a:gd name="connsiteY18" fmla="*/ 419100 h 523875"/>
                <a:gd name="connsiteX19" fmla="*/ 573405 w 838200"/>
                <a:gd name="connsiteY19" fmla="*/ 123825 h 523875"/>
                <a:gd name="connsiteX20" fmla="*/ 514350 w 838200"/>
                <a:gd name="connsiteY20" fmla="*/ 123825 h 523875"/>
                <a:gd name="connsiteX21" fmla="*/ 514350 w 838200"/>
                <a:gd name="connsiteY21" fmla="*/ 59055 h 523875"/>
                <a:gd name="connsiteX22" fmla="*/ 573405 w 838200"/>
                <a:gd name="connsiteY22" fmla="*/ 123825 h 523875"/>
                <a:gd name="connsiteX23" fmla="*/ 590550 w 838200"/>
                <a:gd name="connsiteY23" fmla="*/ 371475 h 523875"/>
                <a:gd name="connsiteX24" fmla="*/ 247650 w 838200"/>
                <a:gd name="connsiteY24" fmla="*/ 371475 h 523875"/>
                <a:gd name="connsiteX25" fmla="*/ 247650 w 838200"/>
                <a:gd name="connsiteY25" fmla="*/ 57150 h 523875"/>
                <a:gd name="connsiteX26" fmla="*/ 457200 w 838200"/>
                <a:gd name="connsiteY26" fmla="*/ 57150 h 523875"/>
                <a:gd name="connsiteX27" fmla="*/ 457200 w 838200"/>
                <a:gd name="connsiteY27" fmla="*/ 180975 h 523875"/>
                <a:gd name="connsiteX28" fmla="*/ 590550 w 838200"/>
                <a:gd name="connsiteY28" fmla="*/ 180975 h 523875"/>
                <a:gd name="connsiteX29" fmla="*/ 590550 w 838200"/>
                <a:gd name="connsiteY29" fmla="*/ 37147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200" h="523875">
                  <a:moveTo>
                    <a:pt x="800100" y="285750"/>
                  </a:moveTo>
                  <a:lnTo>
                    <a:pt x="647700" y="285750"/>
                  </a:lnTo>
                  <a:lnTo>
                    <a:pt x="647700" y="125730"/>
                  </a:lnTo>
                  <a:lnTo>
                    <a:pt x="532448" y="0"/>
                  </a:lnTo>
                  <a:lnTo>
                    <a:pt x="190500" y="0"/>
                  </a:lnTo>
                  <a:lnTo>
                    <a:pt x="190500" y="285750"/>
                  </a:lnTo>
                  <a:lnTo>
                    <a:pt x="38100" y="285750"/>
                  </a:lnTo>
                  <a:cubicBezTo>
                    <a:pt x="17145" y="285750"/>
                    <a:pt x="0" y="302895"/>
                    <a:pt x="0" y="323850"/>
                  </a:cubicBezTo>
                  <a:lnTo>
                    <a:pt x="0" y="485775"/>
                  </a:lnTo>
                  <a:cubicBezTo>
                    <a:pt x="0" y="506730"/>
                    <a:pt x="17145" y="523875"/>
                    <a:pt x="38100" y="523875"/>
                  </a:cubicBezTo>
                  <a:lnTo>
                    <a:pt x="800100" y="523875"/>
                  </a:lnTo>
                  <a:cubicBezTo>
                    <a:pt x="821055" y="523875"/>
                    <a:pt x="838200" y="506730"/>
                    <a:pt x="838200" y="485775"/>
                  </a:cubicBezTo>
                  <a:lnTo>
                    <a:pt x="838200" y="323850"/>
                  </a:lnTo>
                  <a:cubicBezTo>
                    <a:pt x="838200" y="302895"/>
                    <a:pt x="821055" y="285750"/>
                    <a:pt x="800100" y="285750"/>
                  </a:cubicBezTo>
                  <a:close/>
                  <a:moveTo>
                    <a:pt x="95250" y="419100"/>
                  </a:moveTo>
                  <a:cubicBezTo>
                    <a:pt x="74295" y="419100"/>
                    <a:pt x="57150" y="401955"/>
                    <a:pt x="57150" y="381000"/>
                  </a:cubicBezTo>
                  <a:cubicBezTo>
                    <a:pt x="57150" y="360045"/>
                    <a:pt x="74295" y="342900"/>
                    <a:pt x="95250" y="342900"/>
                  </a:cubicBezTo>
                  <a:cubicBezTo>
                    <a:pt x="116205" y="342900"/>
                    <a:pt x="133350" y="360045"/>
                    <a:pt x="133350" y="381000"/>
                  </a:cubicBezTo>
                  <a:cubicBezTo>
                    <a:pt x="133350" y="401955"/>
                    <a:pt x="116205" y="419100"/>
                    <a:pt x="95250" y="419100"/>
                  </a:cubicBezTo>
                  <a:close/>
                  <a:moveTo>
                    <a:pt x="573405" y="123825"/>
                  </a:moveTo>
                  <a:lnTo>
                    <a:pt x="514350" y="123825"/>
                  </a:lnTo>
                  <a:lnTo>
                    <a:pt x="514350" y="59055"/>
                  </a:lnTo>
                  <a:lnTo>
                    <a:pt x="573405" y="123825"/>
                  </a:lnTo>
                  <a:close/>
                  <a:moveTo>
                    <a:pt x="590550" y="371475"/>
                  </a:moveTo>
                  <a:lnTo>
                    <a:pt x="247650" y="371475"/>
                  </a:lnTo>
                  <a:lnTo>
                    <a:pt x="247650" y="57150"/>
                  </a:lnTo>
                  <a:lnTo>
                    <a:pt x="457200" y="57150"/>
                  </a:lnTo>
                  <a:lnTo>
                    <a:pt x="457200" y="180975"/>
                  </a:lnTo>
                  <a:lnTo>
                    <a:pt x="590550" y="180975"/>
                  </a:lnTo>
                  <a:lnTo>
                    <a:pt x="590550" y="371475"/>
                  </a:lnTo>
                  <a:close/>
                </a:path>
              </a:pathLst>
            </a:custGeom>
            <a:grpFill/>
            <a:ln w="9525" cap="flat">
              <a:noFill/>
              <a:prstDash val="solid"/>
              <a:miter/>
            </a:ln>
          </p:spPr>
          <p:txBody>
            <a:bodyPr rtlCol="0" anchor="ctr"/>
            <a:lstStyle/>
            <a:p>
              <a:endParaRPr lang="it-IT" sz="1013"/>
            </a:p>
          </p:txBody>
        </p:sp>
      </p:grpSp>
      <p:grpSp>
        <p:nvGrpSpPr>
          <p:cNvPr id="1471" name="Elemento grafico 1309" descr="Fotocopiatrice">
            <a:extLst>
              <a:ext uri="{FF2B5EF4-FFF2-40B4-BE49-F238E27FC236}">
                <a16:creationId xmlns:a16="http://schemas.microsoft.com/office/drawing/2014/main" id="{4DE960BC-772D-0D42-8965-CC18871D157C}"/>
              </a:ext>
            </a:extLst>
          </p:cNvPr>
          <p:cNvGrpSpPr/>
          <p:nvPr/>
        </p:nvGrpSpPr>
        <p:grpSpPr>
          <a:xfrm>
            <a:off x="4521786" y="3692963"/>
            <a:ext cx="264406" cy="264406"/>
            <a:chOff x="7138800" y="4471800"/>
            <a:chExt cx="914400" cy="914400"/>
          </a:xfrm>
          <a:solidFill>
            <a:schemeClr val="accent3"/>
          </a:solidFill>
        </p:grpSpPr>
        <p:sp>
          <p:nvSpPr>
            <p:cNvPr id="1600" name="Figura a mano libera 1599">
              <a:extLst>
                <a:ext uri="{FF2B5EF4-FFF2-40B4-BE49-F238E27FC236}">
                  <a16:creationId xmlns:a16="http://schemas.microsoft.com/office/drawing/2014/main" id="{2A30D4E1-2716-C545-9FBD-769CEA8EF50F}"/>
                </a:ext>
              </a:extLst>
            </p:cNvPr>
            <p:cNvSpPr/>
            <p:nvPr/>
          </p:nvSpPr>
          <p:spPr>
            <a:xfrm>
              <a:off x="7176900" y="4768028"/>
              <a:ext cx="247650" cy="485775"/>
            </a:xfrm>
            <a:custGeom>
              <a:avLst/>
              <a:gdLst>
                <a:gd name="connsiteX0" fmla="*/ 57150 w 247650"/>
                <a:gd name="connsiteY0" fmla="*/ 92392 h 485775"/>
                <a:gd name="connsiteX1" fmla="*/ 7620 w 247650"/>
                <a:gd name="connsiteY1" fmla="*/ 72390 h 485775"/>
                <a:gd name="connsiteX2" fmla="*/ 0 w 247650"/>
                <a:gd name="connsiteY2" fmla="*/ 89535 h 485775"/>
                <a:gd name="connsiteX3" fmla="*/ 57150 w 247650"/>
                <a:gd name="connsiteY3" fmla="*/ 112395 h 485775"/>
                <a:gd name="connsiteX4" fmla="*/ 57150 w 247650"/>
                <a:gd name="connsiteY4" fmla="*/ 187642 h 485775"/>
                <a:gd name="connsiteX5" fmla="*/ 7620 w 247650"/>
                <a:gd name="connsiteY5" fmla="*/ 167640 h 485775"/>
                <a:gd name="connsiteX6" fmla="*/ 0 w 247650"/>
                <a:gd name="connsiteY6" fmla="*/ 184785 h 485775"/>
                <a:gd name="connsiteX7" fmla="*/ 57150 w 247650"/>
                <a:gd name="connsiteY7" fmla="*/ 207645 h 485775"/>
                <a:gd name="connsiteX8" fmla="*/ 57150 w 247650"/>
                <a:gd name="connsiteY8" fmla="*/ 438150 h 485775"/>
                <a:gd name="connsiteX9" fmla="*/ 57150 w 247650"/>
                <a:gd name="connsiteY9" fmla="*/ 495300 h 485775"/>
                <a:gd name="connsiteX10" fmla="*/ 114300 w 247650"/>
                <a:gd name="connsiteY10" fmla="*/ 495300 h 485775"/>
                <a:gd name="connsiteX11" fmla="*/ 114300 w 247650"/>
                <a:gd name="connsiteY11" fmla="*/ 438150 h 485775"/>
                <a:gd name="connsiteX12" fmla="*/ 190500 w 247650"/>
                <a:gd name="connsiteY12" fmla="*/ 438150 h 485775"/>
                <a:gd name="connsiteX13" fmla="*/ 190500 w 247650"/>
                <a:gd name="connsiteY13" fmla="*/ 495300 h 485775"/>
                <a:gd name="connsiteX14" fmla="*/ 247650 w 247650"/>
                <a:gd name="connsiteY14" fmla="*/ 495300 h 485775"/>
                <a:gd name="connsiteX15" fmla="*/ 247650 w 247650"/>
                <a:gd name="connsiteY15" fmla="*/ 438150 h 485775"/>
                <a:gd name="connsiteX16" fmla="*/ 247650 w 247650"/>
                <a:gd name="connsiteY16" fmla="*/ 0 h 485775"/>
                <a:gd name="connsiteX17" fmla="*/ 57150 w 247650"/>
                <a:gd name="connsiteY17" fmla="*/ 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7650" h="485775">
                  <a:moveTo>
                    <a:pt x="57150" y="92392"/>
                  </a:moveTo>
                  <a:lnTo>
                    <a:pt x="7620" y="72390"/>
                  </a:lnTo>
                  <a:lnTo>
                    <a:pt x="0" y="89535"/>
                  </a:lnTo>
                  <a:lnTo>
                    <a:pt x="57150" y="112395"/>
                  </a:lnTo>
                  <a:lnTo>
                    <a:pt x="57150" y="187642"/>
                  </a:lnTo>
                  <a:lnTo>
                    <a:pt x="7620" y="167640"/>
                  </a:lnTo>
                  <a:lnTo>
                    <a:pt x="0" y="184785"/>
                  </a:lnTo>
                  <a:lnTo>
                    <a:pt x="57150" y="207645"/>
                  </a:lnTo>
                  <a:lnTo>
                    <a:pt x="57150" y="438150"/>
                  </a:lnTo>
                  <a:lnTo>
                    <a:pt x="57150" y="495300"/>
                  </a:lnTo>
                  <a:lnTo>
                    <a:pt x="114300" y="495300"/>
                  </a:lnTo>
                  <a:lnTo>
                    <a:pt x="114300" y="438150"/>
                  </a:lnTo>
                  <a:lnTo>
                    <a:pt x="190500" y="438150"/>
                  </a:lnTo>
                  <a:lnTo>
                    <a:pt x="190500" y="495300"/>
                  </a:lnTo>
                  <a:lnTo>
                    <a:pt x="247650" y="495300"/>
                  </a:lnTo>
                  <a:lnTo>
                    <a:pt x="247650" y="438150"/>
                  </a:lnTo>
                  <a:lnTo>
                    <a:pt x="247650" y="0"/>
                  </a:lnTo>
                  <a:lnTo>
                    <a:pt x="57150" y="0"/>
                  </a:lnTo>
                  <a:close/>
                </a:path>
              </a:pathLst>
            </a:custGeom>
            <a:grpFill/>
            <a:ln w="9525" cap="flat">
              <a:noFill/>
              <a:prstDash val="solid"/>
              <a:miter/>
            </a:ln>
          </p:spPr>
          <p:txBody>
            <a:bodyPr rtlCol="0" anchor="ctr"/>
            <a:lstStyle/>
            <a:p>
              <a:endParaRPr lang="it-IT" sz="1013"/>
            </a:p>
          </p:txBody>
        </p:sp>
        <p:sp>
          <p:nvSpPr>
            <p:cNvPr id="1601" name="Figura a mano libera 1600">
              <a:extLst>
                <a:ext uri="{FF2B5EF4-FFF2-40B4-BE49-F238E27FC236}">
                  <a16:creationId xmlns:a16="http://schemas.microsoft.com/office/drawing/2014/main" id="{9599CE1E-3DC0-CC47-940A-4A9333DB3778}"/>
                </a:ext>
              </a:extLst>
            </p:cNvPr>
            <p:cNvSpPr/>
            <p:nvPr/>
          </p:nvSpPr>
          <p:spPr>
            <a:xfrm>
              <a:off x="7462650" y="4920427"/>
              <a:ext cx="552450" cy="133350"/>
            </a:xfrm>
            <a:custGeom>
              <a:avLst/>
              <a:gdLst>
                <a:gd name="connsiteX0" fmla="*/ 219075 w 552450"/>
                <a:gd name="connsiteY0" fmla="*/ 38100 h 133350"/>
                <a:gd name="connsiteX1" fmla="*/ 342900 w 552450"/>
                <a:gd name="connsiteY1" fmla="*/ 38100 h 133350"/>
                <a:gd name="connsiteX2" fmla="*/ 342900 w 552450"/>
                <a:gd name="connsiteY2" fmla="*/ 76200 h 133350"/>
                <a:gd name="connsiteX3" fmla="*/ 219075 w 552450"/>
                <a:gd name="connsiteY3" fmla="*/ 76200 h 133350"/>
                <a:gd name="connsiteX4" fmla="*/ 219075 w 552450"/>
                <a:gd name="connsiteY4" fmla="*/ 38100 h 133350"/>
                <a:gd name="connsiteX5" fmla="*/ 0 w 552450"/>
                <a:gd name="connsiteY5" fmla="*/ 133350 h 133350"/>
                <a:gd name="connsiteX6" fmla="*/ 552450 w 552450"/>
                <a:gd name="connsiteY6" fmla="*/ 133350 h 133350"/>
                <a:gd name="connsiteX7" fmla="*/ 552450 w 552450"/>
                <a:gd name="connsiteY7" fmla="*/ 0 h 133350"/>
                <a:gd name="connsiteX8" fmla="*/ 0 w 552450"/>
                <a:gd name="connsiteY8" fmla="*/ 0 h 133350"/>
                <a:gd name="connsiteX9" fmla="*/ 0 w 552450"/>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450" h="133350">
                  <a:moveTo>
                    <a:pt x="219075" y="38100"/>
                  </a:moveTo>
                  <a:lnTo>
                    <a:pt x="342900" y="38100"/>
                  </a:lnTo>
                  <a:lnTo>
                    <a:pt x="342900" y="76200"/>
                  </a:lnTo>
                  <a:lnTo>
                    <a:pt x="219075" y="76200"/>
                  </a:lnTo>
                  <a:lnTo>
                    <a:pt x="219075" y="38100"/>
                  </a:lnTo>
                  <a:close/>
                  <a:moveTo>
                    <a:pt x="0" y="133350"/>
                  </a:moveTo>
                  <a:lnTo>
                    <a:pt x="552450" y="133350"/>
                  </a:lnTo>
                  <a:lnTo>
                    <a:pt x="552450" y="0"/>
                  </a:lnTo>
                  <a:lnTo>
                    <a:pt x="0" y="0"/>
                  </a:lnTo>
                  <a:lnTo>
                    <a:pt x="0" y="133350"/>
                  </a:lnTo>
                  <a:close/>
                </a:path>
              </a:pathLst>
            </a:custGeom>
            <a:grpFill/>
            <a:ln w="9525" cap="flat">
              <a:noFill/>
              <a:prstDash val="solid"/>
              <a:miter/>
            </a:ln>
          </p:spPr>
          <p:txBody>
            <a:bodyPr rtlCol="0" anchor="ctr"/>
            <a:lstStyle/>
            <a:p>
              <a:endParaRPr lang="it-IT" sz="1013"/>
            </a:p>
          </p:txBody>
        </p:sp>
        <p:sp>
          <p:nvSpPr>
            <p:cNvPr id="1602" name="Figura a mano libera 1601">
              <a:extLst>
                <a:ext uri="{FF2B5EF4-FFF2-40B4-BE49-F238E27FC236}">
                  <a16:creationId xmlns:a16="http://schemas.microsoft.com/office/drawing/2014/main" id="{C7EF1D35-A82A-B743-92EE-A6BD4574BB71}"/>
                </a:ext>
              </a:extLst>
            </p:cNvPr>
            <p:cNvSpPr/>
            <p:nvPr/>
          </p:nvSpPr>
          <p:spPr>
            <a:xfrm>
              <a:off x="7462650" y="5091877"/>
              <a:ext cx="552450" cy="171450"/>
            </a:xfrm>
            <a:custGeom>
              <a:avLst/>
              <a:gdLst>
                <a:gd name="connsiteX0" fmla="*/ 219075 w 552450"/>
                <a:gd name="connsiteY0" fmla="*/ 38100 h 171450"/>
                <a:gd name="connsiteX1" fmla="*/ 342900 w 552450"/>
                <a:gd name="connsiteY1" fmla="*/ 38100 h 171450"/>
                <a:gd name="connsiteX2" fmla="*/ 342900 w 552450"/>
                <a:gd name="connsiteY2" fmla="*/ 76200 h 171450"/>
                <a:gd name="connsiteX3" fmla="*/ 219075 w 552450"/>
                <a:gd name="connsiteY3" fmla="*/ 76200 h 171450"/>
                <a:gd name="connsiteX4" fmla="*/ 219075 w 552450"/>
                <a:gd name="connsiteY4" fmla="*/ 38100 h 171450"/>
                <a:gd name="connsiteX5" fmla="*/ 0 w 552450"/>
                <a:gd name="connsiteY5" fmla="*/ 114300 h 171450"/>
                <a:gd name="connsiteX6" fmla="*/ 0 w 552450"/>
                <a:gd name="connsiteY6" fmla="*/ 171450 h 171450"/>
                <a:gd name="connsiteX7" fmla="*/ 57150 w 552450"/>
                <a:gd name="connsiteY7" fmla="*/ 171450 h 171450"/>
                <a:gd name="connsiteX8" fmla="*/ 57150 w 552450"/>
                <a:gd name="connsiteY8" fmla="*/ 114300 h 171450"/>
                <a:gd name="connsiteX9" fmla="*/ 495300 w 552450"/>
                <a:gd name="connsiteY9" fmla="*/ 114300 h 171450"/>
                <a:gd name="connsiteX10" fmla="*/ 495300 w 552450"/>
                <a:gd name="connsiteY10" fmla="*/ 171450 h 171450"/>
                <a:gd name="connsiteX11" fmla="*/ 552450 w 552450"/>
                <a:gd name="connsiteY11" fmla="*/ 171450 h 171450"/>
                <a:gd name="connsiteX12" fmla="*/ 552450 w 552450"/>
                <a:gd name="connsiteY12" fmla="*/ 0 h 171450"/>
                <a:gd name="connsiteX13" fmla="*/ 0 w 552450"/>
                <a:gd name="connsiteY13" fmla="*/ 0 h 171450"/>
                <a:gd name="connsiteX14" fmla="*/ 0 w 552450"/>
                <a:gd name="connsiteY14" fmla="*/ 11430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171450">
                  <a:moveTo>
                    <a:pt x="219075" y="38100"/>
                  </a:moveTo>
                  <a:lnTo>
                    <a:pt x="342900" y="38100"/>
                  </a:lnTo>
                  <a:lnTo>
                    <a:pt x="342900" y="76200"/>
                  </a:lnTo>
                  <a:lnTo>
                    <a:pt x="219075" y="76200"/>
                  </a:lnTo>
                  <a:lnTo>
                    <a:pt x="219075" y="38100"/>
                  </a:lnTo>
                  <a:close/>
                  <a:moveTo>
                    <a:pt x="0" y="114300"/>
                  </a:moveTo>
                  <a:lnTo>
                    <a:pt x="0" y="171450"/>
                  </a:lnTo>
                  <a:lnTo>
                    <a:pt x="57150" y="171450"/>
                  </a:lnTo>
                  <a:lnTo>
                    <a:pt x="57150" y="114300"/>
                  </a:lnTo>
                  <a:lnTo>
                    <a:pt x="495300" y="114300"/>
                  </a:lnTo>
                  <a:lnTo>
                    <a:pt x="495300" y="171450"/>
                  </a:lnTo>
                  <a:lnTo>
                    <a:pt x="552450" y="171450"/>
                  </a:lnTo>
                  <a:lnTo>
                    <a:pt x="552450" y="0"/>
                  </a:lnTo>
                  <a:lnTo>
                    <a:pt x="0" y="0"/>
                  </a:lnTo>
                  <a:lnTo>
                    <a:pt x="0" y="114300"/>
                  </a:lnTo>
                  <a:close/>
                </a:path>
              </a:pathLst>
            </a:custGeom>
            <a:grpFill/>
            <a:ln w="9525" cap="flat">
              <a:noFill/>
              <a:prstDash val="solid"/>
              <a:miter/>
            </a:ln>
          </p:spPr>
          <p:txBody>
            <a:bodyPr rtlCol="0" anchor="ctr"/>
            <a:lstStyle/>
            <a:p>
              <a:endParaRPr lang="it-IT" sz="1013"/>
            </a:p>
          </p:txBody>
        </p:sp>
        <p:sp>
          <p:nvSpPr>
            <p:cNvPr id="1603" name="Figura a mano libera 1602">
              <a:extLst>
                <a:ext uri="{FF2B5EF4-FFF2-40B4-BE49-F238E27FC236}">
                  <a16:creationId xmlns:a16="http://schemas.microsoft.com/office/drawing/2014/main" id="{43839BA7-90DE-A845-9396-DBA9C3A5CE46}"/>
                </a:ext>
              </a:extLst>
            </p:cNvPr>
            <p:cNvSpPr/>
            <p:nvPr/>
          </p:nvSpPr>
          <p:spPr>
            <a:xfrm>
              <a:off x="7462650" y="4594878"/>
              <a:ext cx="552450" cy="285750"/>
            </a:xfrm>
            <a:custGeom>
              <a:avLst/>
              <a:gdLst>
                <a:gd name="connsiteX0" fmla="*/ 114300 w 552450"/>
                <a:gd name="connsiteY0" fmla="*/ 154100 h 285750"/>
                <a:gd name="connsiteX1" fmla="*/ 524828 w 552450"/>
                <a:gd name="connsiteY1" fmla="*/ 56945 h 285750"/>
                <a:gd name="connsiteX2" fmla="*/ 545783 w 552450"/>
                <a:gd name="connsiteY2" fmla="*/ 22655 h 285750"/>
                <a:gd name="connsiteX3" fmla="*/ 533400 w 552450"/>
                <a:gd name="connsiteY3" fmla="*/ 4557 h 285750"/>
                <a:gd name="connsiteX4" fmla="*/ 511492 w 552450"/>
                <a:gd name="connsiteY4" fmla="*/ 747 h 285750"/>
                <a:gd name="connsiteX5" fmla="*/ 95250 w 552450"/>
                <a:gd name="connsiteY5" fmla="*/ 97902 h 285750"/>
                <a:gd name="connsiteX6" fmla="*/ 38100 w 552450"/>
                <a:gd name="connsiteY6" fmla="*/ 97902 h 285750"/>
                <a:gd name="connsiteX7" fmla="*/ 0 w 552450"/>
                <a:gd name="connsiteY7" fmla="*/ 136002 h 285750"/>
                <a:gd name="connsiteX8" fmla="*/ 0 w 552450"/>
                <a:gd name="connsiteY8" fmla="*/ 286497 h 285750"/>
                <a:gd name="connsiteX9" fmla="*/ 552450 w 552450"/>
                <a:gd name="connsiteY9" fmla="*/ 286497 h 285750"/>
                <a:gd name="connsiteX10" fmla="*/ 552450 w 552450"/>
                <a:gd name="connsiteY10" fmla="*/ 172197 h 285750"/>
                <a:gd name="connsiteX11" fmla="*/ 114300 w 552450"/>
                <a:gd name="connsiteY11" fmla="*/ 172197 h 285750"/>
                <a:gd name="connsiteX12" fmla="*/ 114300 w 552450"/>
                <a:gd name="connsiteY12" fmla="*/ 15410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2450" h="285750">
                  <a:moveTo>
                    <a:pt x="114300" y="154100"/>
                  </a:moveTo>
                  <a:lnTo>
                    <a:pt x="524828" y="56945"/>
                  </a:lnTo>
                  <a:cubicBezTo>
                    <a:pt x="540068" y="53135"/>
                    <a:pt x="549593" y="37895"/>
                    <a:pt x="545783" y="22655"/>
                  </a:cubicBezTo>
                  <a:cubicBezTo>
                    <a:pt x="543878" y="15035"/>
                    <a:pt x="539115" y="8367"/>
                    <a:pt x="533400" y="4557"/>
                  </a:cubicBezTo>
                  <a:cubicBezTo>
                    <a:pt x="526733" y="747"/>
                    <a:pt x="519113" y="-1158"/>
                    <a:pt x="511492" y="747"/>
                  </a:cubicBezTo>
                  <a:lnTo>
                    <a:pt x="95250" y="97902"/>
                  </a:lnTo>
                  <a:lnTo>
                    <a:pt x="38100" y="97902"/>
                  </a:lnTo>
                  <a:cubicBezTo>
                    <a:pt x="17145" y="97902"/>
                    <a:pt x="0" y="115047"/>
                    <a:pt x="0" y="136002"/>
                  </a:cubicBezTo>
                  <a:lnTo>
                    <a:pt x="0" y="286497"/>
                  </a:lnTo>
                  <a:lnTo>
                    <a:pt x="552450" y="286497"/>
                  </a:lnTo>
                  <a:lnTo>
                    <a:pt x="552450" y="172197"/>
                  </a:lnTo>
                  <a:lnTo>
                    <a:pt x="114300" y="172197"/>
                  </a:lnTo>
                  <a:lnTo>
                    <a:pt x="114300" y="154100"/>
                  </a:lnTo>
                  <a:close/>
                </a:path>
              </a:pathLst>
            </a:custGeom>
            <a:grpFill/>
            <a:ln w="9525" cap="flat">
              <a:noFill/>
              <a:prstDash val="solid"/>
              <a:miter/>
            </a:ln>
          </p:spPr>
          <p:txBody>
            <a:bodyPr rtlCol="0" anchor="ctr"/>
            <a:lstStyle/>
            <a:p>
              <a:endParaRPr lang="it-IT" sz="1013"/>
            </a:p>
          </p:txBody>
        </p:sp>
      </p:grpSp>
      <p:grpSp>
        <p:nvGrpSpPr>
          <p:cNvPr id="1604" name="Elemento grafico 1311" descr="Server">
            <a:extLst>
              <a:ext uri="{FF2B5EF4-FFF2-40B4-BE49-F238E27FC236}">
                <a16:creationId xmlns:a16="http://schemas.microsoft.com/office/drawing/2014/main" id="{958D04E5-7FDB-E64E-A7F1-475DA81CC6A5}"/>
              </a:ext>
            </a:extLst>
          </p:cNvPr>
          <p:cNvGrpSpPr/>
          <p:nvPr/>
        </p:nvGrpSpPr>
        <p:grpSpPr>
          <a:xfrm>
            <a:off x="4979193" y="3692963"/>
            <a:ext cx="264406" cy="264406"/>
            <a:chOff x="7288800" y="4621800"/>
            <a:chExt cx="914400" cy="914400"/>
          </a:xfrm>
          <a:solidFill>
            <a:schemeClr val="accent3"/>
          </a:solidFill>
        </p:grpSpPr>
        <p:sp>
          <p:nvSpPr>
            <p:cNvPr id="1605" name="Figura a mano libera 1604">
              <a:extLst>
                <a:ext uri="{FF2B5EF4-FFF2-40B4-BE49-F238E27FC236}">
                  <a16:creationId xmlns:a16="http://schemas.microsoft.com/office/drawing/2014/main" id="{C112CBB3-EB05-7B46-831F-F2D200B04A95}"/>
                </a:ext>
              </a:extLst>
            </p:cNvPr>
            <p:cNvSpPr/>
            <p:nvPr/>
          </p:nvSpPr>
          <p:spPr>
            <a:xfrm>
              <a:off x="7717425" y="5259975"/>
              <a:ext cx="57150" cy="76200"/>
            </a:xfrm>
            <a:custGeom>
              <a:avLst/>
              <a:gdLst>
                <a:gd name="connsiteX0" fmla="*/ 0 w 57150"/>
                <a:gd name="connsiteY0" fmla="*/ 0 h 76200"/>
                <a:gd name="connsiteX1" fmla="*/ 57150 w 57150"/>
                <a:gd name="connsiteY1" fmla="*/ 0 h 76200"/>
                <a:gd name="connsiteX2" fmla="*/ 57150 w 57150"/>
                <a:gd name="connsiteY2" fmla="*/ 76200 h 76200"/>
                <a:gd name="connsiteX3" fmla="*/ 0 w 571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57150" h="76200">
                  <a:moveTo>
                    <a:pt x="0" y="0"/>
                  </a:moveTo>
                  <a:lnTo>
                    <a:pt x="57150" y="0"/>
                  </a:lnTo>
                  <a:lnTo>
                    <a:pt x="57150" y="76200"/>
                  </a:lnTo>
                  <a:lnTo>
                    <a:pt x="0" y="76200"/>
                  </a:lnTo>
                  <a:close/>
                </a:path>
              </a:pathLst>
            </a:custGeom>
            <a:grpFill/>
            <a:ln w="9525" cap="flat">
              <a:noFill/>
              <a:prstDash val="solid"/>
              <a:miter/>
            </a:ln>
          </p:spPr>
          <p:txBody>
            <a:bodyPr rtlCol="0" anchor="ctr"/>
            <a:lstStyle/>
            <a:p>
              <a:endParaRPr lang="it-IT" sz="1013"/>
            </a:p>
          </p:txBody>
        </p:sp>
        <p:sp>
          <p:nvSpPr>
            <p:cNvPr id="1606" name="Figura a mano libera 1605">
              <a:extLst>
                <a:ext uri="{FF2B5EF4-FFF2-40B4-BE49-F238E27FC236}">
                  <a16:creationId xmlns:a16="http://schemas.microsoft.com/office/drawing/2014/main" id="{79CD8F7A-64C1-5E42-B6DA-F67E1A712254}"/>
                </a:ext>
              </a:extLst>
            </p:cNvPr>
            <p:cNvSpPr/>
            <p:nvPr/>
          </p:nvSpPr>
          <p:spPr>
            <a:xfrm>
              <a:off x="7717425" y="5374275"/>
              <a:ext cx="57150" cy="57150"/>
            </a:xfrm>
            <a:custGeom>
              <a:avLst/>
              <a:gdLst>
                <a:gd name="connsiteX0" fmla="*/ 0 w 57150"/>
                <a:gd name="connsiteY0" fmla="*/ 0 h 57150"/>
                <a:gd name="connsiteX1" fmla="*/ 57150 w 57150"/>
                <a:gd name="connsiteY1" fmla="*/ 0 h 57150"/>
                <a:gd name="connsiteX2" fmla="*/ 57150 w 57150"/>
                <a:gd name="connsiteY2" fmla="*/ 57150 h 57150"/>
                <a:gd name="connsiteX3" fmla="*/ 0 w 571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57150" h="57150">
                  <a:moveTo>
                    <a:pt x="0" y="0"/>
                  </a:moveTo>
                  <a:lnTo>
                    <a:pt x="57150" y="0"/>
                  </a:lnTo>
                  <a:lnTo>
                    <a:pt x="57150" y="57150"/>
                  </a:lnTo>
                  <a:lnTo>
                    <a:pt x="0" y="57150"/>
                  </a:lnTo>
                  <a:close/>
                </a:path>
              </a:pathLst>
            </a:custGeom>
            <a:grpFill/>
            <a:ln w="9525" cap="flat">
              <a:noFill/>
              <a:prstDash val="solid"/>
              <a:miter/>
            </a:ln>
          </p:spPr>
          <p:txBody>
            <a:bodyPr rtlCol="0" anchor="ctr"/>
            <a:lstStyle/>
            <a:p>
              <a:endParaRPr lang="it-IT" sz="1013"/>
            </a:p>
          </p:txBody>
        </p:sp>
        <p:sp>
          <p:nvSpPr>
            <p:cNvPr id="1607" name="Figura a mano libera 1606">
              <a:extLst>
                <a:ext uri="{FF2B5EF4-FFF2-40B4-BE49-F238E27FC236}">
                  <a16:creationId xmlns:a16="http://schemas.microsoft.com/office/drawing/2014/main" id="{EEE7F013-D744-9844-9263-9F2A2F053D0D}"/>
                </a:ext>
              </a:extLst>
            </p:cNvPr>
            <p:cNvSpPr/>
            <p:nvPr/>
          </p:nvSpPr>
          <p:spPr>
            <a:xfrm>
              <a:off x="7812675" y="5374275"/>
              <a:ext cx="276225" cy="57150"/>
            </a:xfrm>
            <a:custGeom>
              <a:avLst/>
              <a:gdLst>
                <a:gd name="connsiteX0" fmla="*/ 0 w 276225"/>
                <a:gd name="connsiteY0" fmla="*/ 0 h 57150"/>
                <a:gd name="connsiteX1" fmla="*/ 276225 w 276225"/>
                <a:gd name="connsiteY1" fmla="*/ 0 h 57150"/>
                <a:gd name="connsiteX2" fmla="*/ 276225 w 276225"/>
                <a:gd name="connsiteY2" fmla="*/ 57150 h 57150"/>
                <a:gd name="connsiteX3" fmla="*/ 0 w 2762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76225" h="57150">
                  <a:moveTo>
                    <a:pt x="0" y="0"/>
                  </a:moveTo>
                  <a:lnTo>
                    <a:pt x="276225" y="0"/>
                  </a:lnTo>
                  <a:lnTo>
                    <a:pt x="276225" y="57150"/>
                  </a:lnTo>
                  <a:lnTo>
                    <a:pt x="0" y="57150"/>
                  </a:lnTo>
                  <a:close/>
                </a:path>
              </a:pathLst>
            </a:custGeom>
            <a:grpFill/>
            <a:ln w="9525" cap="flat">
              <a:noFill/>
              <a:prstDash val="solid"/>
              <a:miter/>
            </a:ln>
          </p:spPr>
          <p:txBody>
            <a:bodyPr rtlCol="0" anchor="ctr"/>
            <a:lstStyle/>
            <a:p>
              <a:endParaRPr lang="it-IT" sz="1013"/>
            </a:p>
          </p:txBody>
        </p:sp>
        <p:sp>
          <p:nvSpPr>
            <p:cNvPr id="1608" name="Figura a mano libera 1607">
              <a:extLst>
                <a:ext uri="{FF2B5EF4-FFF2-40B4-BE49-F238E27FC236}">
                  <a16:creationId xmlns:a16="http://schemas.microsoft.com/office/drawing/2014/main" id="{06F20B77-BDC9-B942-8B58-086F30A69354}"/>
                </a:ext>
              </a:extLst>
            </p:cNvPr>
            <p:cNvSpPr/>
            <p:nvPr/>
          </p:nvSpPr>
          <p:spPr>
            <a:xfrm>
              <a:off x="7403100" y="5374275"/>
              <a:ext cx="276225" cy="57150"/>
            </a:xfrm>
            <a:custGeom>
              <a:avLst/>
              <a:gdLst>
                <a:gd name="connsiteX0" fmla="*/ 0 w 276225"/>
                <a:gd name="connsiteY0" fmla="*/ 0 h 57150"/>
                <a:gd name="connsiteX1" fmla="*/ 276225 w 276225"/>
                <a:gd name="connsiteY1" fmla="*/ 0 h 57150"/>
                <a:gd name="connsiteX2" fmla="*/ 276225 w 276225"/>
                <a:gd name="connsiteY2" fmla="*/ 57150 h 57150"/>
                <a:gd name="connsiteX3" fmla="*/ 0 w 2762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76225" h="57150">
                  <a:moveTo>
                    <a:pt x="0" y="0"/>
                  </a:moveTo>
                  <a:lnTo>
                    <a:pt x="276225" y="0"/>
                  </a:lnTo>
                  <a:lnTo>
                    <a:pt x="276225" y="57150"/>
                  </a:lnTo>
                  <a:lnTo>
                    <a:pt x="0" y="57150"/>
                  </a:lnTo>
                  <a:close/>
                </a:path>
              </a:pathLst>
            </a:custGeom>
            <a:grpFill/>
            <a:ln w="9525" cap="flat">
              <a:noFill/>
              <a:prstDash val="solid"/>
              <a:miter/>
            </a:ln>
          </p:spPr>
          <p:txBody>
            <a:bodyPr rtlCol="0" anchor="ctr"/>
            <a:lstStyle/>
            <a:p>
              <a:endParaRPr lang="it-IT" sz="1013"/>
            </a:p>
          </p:txBody>
        </p:sp>
        <p:sp>
          <p:nvSpPr>
            <p:cNvPr id="1609" name="Figura a mano libera 1608">
              <a:extLst>
                <a:ext uri="{FF2B5EF4-FFF2-40B4-BE49-F238E27FC236}">
                  <a16:creationId xmlns:a16="http://schemas.microsoft.com/office/drawing/2014/main" id="{4FB0BFD8-0EA3-8545-ABEF-72BA500578CD}"/>
                </a:ext>
              </a:extLst>
            </p:cNvPr>
            <p:cNvSpPr/>
            <p:nvPr/>
          </p:nvSpPr>
          <p:spPr>
            <a:xfrm>
              <a:off x="7441200" y="51075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0 h 152400"/>
                <a:gd name="connsiteX4" fmla="*/ 34100 w 609600"/>
                <a:gd name="connsiteY4" fmla="*/ 152400 h 152400"/>
                <a:gd name="connsiteX5" fmla="*/ 575501 w 609600"/>
                <a:gd name="connsiteY5" fmla="*/ 152400 h 152400"/>
                <a:gd name="connsiteX6" fmla="*/ 609600 w 609600"/>
                <a:gd name="connsiteY6" fmla="*/ 118300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0"/>
                  </a:lnTo>
                  <a:cubicBezTo>
                    <a:pt x="0" y="137133"/>
                    <a:pt x="15267" y="152400"/>
                    <a:pt x="34100" y="152400"/>
                  </a:cubicBezTo>
                  <a:lnTo>
                    <a:pt x="575501" y="152400"/>
                  </a:lnTo>
                  <a:cubicBezTo>
                    <a:pt x="594333" y="152400"/>
                    <a:pt x="609600" y="137133"/>
                    <a:pt x="609600" y="118300"/>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sp>
          <p:nvSpPr>
            <p:cNvPr id="1610" name="Figura a mano libera 1609">
              <a:extLst>
                <a:ext uri="{FF2B5EF4-FFF2-40B4-BE49-F238E27FC236}">
                  <a16:creationId xmlns:a16="http://schemas.microsoft.com/office/drawing/2014/main" id="{57C30ED2-A490-7642-B71F-3F5B3C9D7146}"/>
                </a:ext>
              </a:extLst>
            </p:cNvPr>
            <p:cNvSpPr/>
            <p:nvPr/>
          </p:nvSpPr>
          <p:spPr>
            <a:xfrm>
              <a:off x="7441200" y="49170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0 h 152400"/>
                <a:gd name="connsiteX4" fmla="*/ 34100 w 609600"/>
                <a:gd name="connsiteY4" fmla="*/ 152400 h 152400"/>
                <a:gd name="connsiteX5" fmla="*/ 575501 w 609600"/>
                <a:gd name="connsiteY5" fmla="*/ 152400 h 152400"/>
                <a:gd name="connsiteX6" fmla="*/ 609600 w 609600"/>
                <a:gd name="connsiteY6" fmla="*/ 118300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0"/>
                  </a:lnTo>
                  <a:cubicBezTo>
                    <a:pt x="0" y="137133"/>
                    <a:pt x="15267" y="152400"/>
                    <a:pt x="34100" y="152400"/>
                  </a:cubicBezTo>
                  <a:lnTo>
                    <a:pt x="575501" y="152400"/>
                  </a:lnTo>
                  <a:cubicBezTo>
                    <a:pt x="594333" y="152400"/>
                    <a:pt x="609600" y="137133"/>
                    <a:pt x="609600" y="118300"/>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sp>
          <p:nvSpPr>
            <p:cNvPr id="1611" name="Figura a mano libera 1610">
              <a:extLst>
                <a:ext uri="{FF2B5EF4-FFF2-40B4-BE49-F238E27FC236}">
                  <a16:creationId xmlns:a16="http://schemas.microsoft.com/office/drawing/2014/main" id="{6616A4EE-CC07-6549-B45F-7C91D33C0428}"/>
                </a:ext>
              </a:extLst>
            </p:cNvPr>
            <p:cNvSpPr/>
            <p:nvPr/>
          </p:nvSpPr>
          <p:spPr>
            <a:xfrm>
              <a:off x="7441200" y="47265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1 h 152400"/>
                <a:gd name="connsiteX4" fmla="*/ 34100 w 609600"/>
                <a:gd name="connsiteY4" fmla="*/ 152400 h 152400"/>
                <a:gd name="connsiteX5" fmla="*/ 575501 w 609600"/>
                <a:gd name="connsiteY5" fmla="*/ 152400 h 152400"/>
                <a:gd name="connsiteX6" fmla="*/ 609600 w 609600"/>
                <a:gd name="connsiteY6" fmla="*/ 118301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1"/>
                  </a:lnTo>
                  <a:cubicBezTo>
                    <a:pt x="0" y="137133"/>
                    <a:pt x="15267" y="152400"/>
                    <a:pt x="34100" y="152400"/>
                  </a:cubicBezTo>
                  <a:lnTo>
                    <a:pt x="575501" y="152400"/>
                  </a:lnTo>
                  <a:cubicBezTo>
                    <a:pt x="594333" y="152400"/>
                    <a:pt x="609600" y="137133"/>
                    <a:pt x="609600" y="118301"/>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grpSp>
      <p:grpSp>
        <p:nvGrpSpPr>
          <p:cNvPr id="1612" name="Elemento grafico 1313" descr="Radio">
            <a:extLst>
              <a:ext uri="{FF2B5EF4-FFF2-40B4-BE49-F238E27FC236}">
                <a16:creationId xmlns:a16="http://schemas.microsoft.com/office/drawing/2014/main" id="{9232AEB7-6FFD-094C-A7A4-A1099A783796}"/>
              </a:ext>
            </a:extLst>
          </p:cNvPr>
          <p:cNvGrpSpPr/>
          <p:nvPr/>
        </p:nvGrpSpPr>
        <p:grpSpPr>
          <a:xfrm>
            <a:off x="5436601" y="3692963"/>
            <a:ext cx="264406" cy="264406"/>
            <a:chOff x="7438800" y="4771800"/>
            <a:chExt cx="914400" cy="914400"/>
          </a:xfrm>
          <a:solidFill>
            <a:schemeClr val="accent3"/>
          </a:solidFill>
        </p:grpSpPr>
        <p:sp>
          <p:nvSpPr>
            <p:cNvPr id="1613" name="Figura a mano libera 1612">
              <a:extLst>
                <a:ext uri="{FF2B5EF4-FFF2-40B4-BE49-F238E27FC236}">
                  <a16:creationId xmlns:a16="http://schemas.microsoft.com/office/drawing/2014/main" id="{8F443340-1514-0D48-AE7E-0B0F7B2F2256}"/>
                </a:ext>
              </a:extLst>
            </p:cNvPr>
            <p:cNvSpPr/>
            <p:nvPr/>
          </p:nvSpPr>
          <p:spPr>
            <a:xfrm>
              <a:off x="7515000" y="4848000"/>
              <a:ext cx="762000" cy="762000"/>
            </a:xfrm>
            <a:custGeom>
              <a:avLst/>
              <a:gdLst>
                <a:gd name="connsiteX0" fmla="*/ 685800 w 762000"/>
                <a:gd name="connsiteY0" fmla="*/ 419100 h 762000"/>
                <a:gd name="connsiteX1" fmla="*/ 76200 w 762000"/>
                <a:gd name="connsiteY1" fmla="*/ 419100 h 762000"/>
                <a:gd name="connsiteX2" fmla="*/ 76200 w 762000"/>
                <a:gd name="connsiteY2" fmla="*/ 304800 h 762000"/>
                <a:gd name="connsiteX3" fmla="*/ 685800 w 762000"/>
                <a:gd name="connsiteY3" fmla="*/ 304800 h 762000"/>
                <a:gd name="connsiteX4" fmla="*/ 685800 w 762000"/>
                <a:gd name="connsiteY4" fmla="*/ 419100 h 762000"/>
                <a:gd name="connsiteX5" fmla="*/ 685800 w 762000"/>
                <a:gd name="connsiteY5" fmla="*/ 533400 h 762000"/>
                <a:gd name="connsiteX6" fmla="*/ 342900 w 762000"/>
                <a:gd name="connsiteY6" fmla="*/ 533400 h 762000"/>
                <a:gd name="connsiteX7" fmla="*/ 342900 w 762000"/>
                <a:gd name="connsiteY7" fmla="*/ 495300 h 762000"/>
                <a:gd name="connsiteX8" fmla="*/ 685800 w 762000"/>
                <a:gd name="connsiteY8" fmla="*/ 495300 h 762000"/>
                <a:gd name="connsiteX9" fmla="*/ 685800 w 762000"/>
                <a:gd name="connsiteY9" fmla="*/ 533400 h 762000"/>
                <a:gd name="connsiteX10" fmla="*/ 685800 w 762000"/>
                <a:gd name="connsiteY10" fmla="*/ 609600 h 762000"/>
                <a:gd name="connsiteX11" fmla="*/ 342900 w 762000"/>
                <a:gd name="connsiteY11" fmla="*/ 609600 h 762000"/>
                <a:gd name="connsiteX12" fmla="*/ 342900 w 762000"/>
                <a:gd name="connsiteY12" fmla="*/ 571500 h 762000"/>
                <a:gd name="connsiteX13" fmla="*/ 685800 w 762000"/>
                <a:gd name="connsiteY13" fmla="*/ 571500 h 762000"/>
                <a:gd name="connsiteX14" fmla="*/ 685800 w 762000"/>
                <a:gd name="connsiteY14" fmla="*/ 609600 h 762000"/>
                <a:gd name="connsiteX15" fmla="*/ 685800 w 762000"/>
                <a:gd name="connsiteY15" fmla="*/ 685800 h 762000"/>
                <a:gd name="connsiteX16" fmla="*/ 342900 w 762000"/>
                <a:gd name="connsiteY16" fmla="*/ 685800 h 762000"/>
                <a:gd name="connsiteX17" fmla="*/ 342900 w 762000"/>
                <a:gd name="connsiteY17" fmla="*/ 647700 h 762000"/>
                <a:gd name="connsiteX18" fmla="*/ 685800 w 762000"/>
                <a:gd name="connsiteY18" fmla="*/ 647700 h 762000"/>
                <a:gd name="connsiteX19" fmla="*/ 685800 w 762000"/>
                <a:gd name="connsiteY19" fmla="*/ 685800 h 762000"/>
                <a:gd name="connsiteX20" fmla="*/ 171450 w 762000"/>
                <a:gd name="connsiteY20" fmla="*/ 685800 h 762000"/>
                <a:gd name="connsiteX21" fmla="*/ 76200 w 762000"/>
                <a:gd name="connsiteY21" fmla="*/ 590550 h 762000"/>
                <a:gd name="connsiteX22" fmla="*/ 171450 w 762000"/>
                <a:gd name="connsiteY22" fmla="*/ 495300 h 762000"/>
                <a:gd name="connsiteX23" fmla="*/ 266700 w 762000"/>
                <a:gd name="connsiteY23" fmla="*/ 590550 h 762000"/>
                <a:gd name="connsiteX24" fmla="*/ 171450 w 762000"/>
                <a:gd name="connsiteY24" fmla="*/ 685800 h 762000"/>
                <a:gd name="connsiteX25" fmla="*/ 723900 w 762000"/>
                <a:gd name="connsiteY25" fmla="*/ 228600 h 762000"/>
                <a:gd name="connsiteX26" fmla="*/ 685800 w 762000"/>
                <a:gd name="connsiteY26" fmla="*/ 228600 h 762000"/>
                <a:gd name="connsiteX27" fmla="*/ 209550 w 762000"/>
                <a:gd name="connsiteY27" fmla="*/ 33338 h 762000"/>
                <a:gd name="connsiteX28" fmla="*/ 171450 w 762000"/>
                <a:gd name="connsiteY28" fmla="*/ 0 h 762000"/>
                <a:gd name="connsiteX29" fmla="*/ 133350 w 762000"/>
                <a:gd name="connsiteY29" fmla="*/ 38100 h 762000"/>
                <a:gd name="connsiteX30" fmla="*/ 171450 w 762000"/>
                <a:gd name="connsiteY30" fmla="*/ 76200 h 762000"/>
                <a:gd name="connsiteX31" fmla="*/ 194310 w 762000"/>
                <a:gd name="connsiteY31" fmla="*/ 68580 h 762000"/>
                <a:gd name="connsiteX32" fmla="*/ 584835 w 762000"/>
                <a:gd name="connsiteY32" fmla="*/ 228600 h 762000"/>
                <a:gd name="connsiteX33" fmla="*/ 38100 w 762000"/>
                <a:gd name="connsiteY33" fmla="*/ 228600 h 762000"/>
                <a:gd name="connsiteX34" fmla="*/ 0 w 762000"/>
                <a:gd name="connsiteY34" fmla="*/ 266700 h 762000"/>
                <a:gd name="connsiteX35" fmla="*/ 0 w 762000"/>
                <a:gd name="connsiteY35" fmla="*/ 723900 h 762000"/>
                <a:gd name="connsiteX36" fmla="*/ 38100 w 762000"/>
                <a:gd name="connsiteY36" fmla="*/ 762000 h 762000"/>
                <a:gd name="connsiteX37" fmla="*/ 723900 w 762000"/>
                <a:gd name="connsiteY37" fmla="*/ 762000 h 762000"/>
                <a:gd name="connsiteX38" fmla="*/ 762000 w 762000"/>
                <a:gd name="connsiteY38" fmla="*/ 723900 h 762000"/>
                <a:gd name="connsiteX39" fmla="*/ 762000 w 762000"/>
                <a:gd name="connsiteY39" fmla="*/ 266700 h 762000"/>
                <a:gd name="connsiteX40" fmla="*/ 723900 w 762000"/>
                <a:gd name="connsiteY40" fmla="*/ 2286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62000" h="762000">
                  <a:moveTo>
                    <a:pt x="685800" y="419100"/>
                  </a:moveTo>
                  <a:lnTo>
                    <a:pt x="76200" y="419100"/>
                  </a:lnTo>
                  <a:lnTo>
                    <a:pt x="76200" y="304800"/>
                  </a:lnTo>
                  <a:lnTo>
                    <a:pt x="685800" y="304800"/>
                  </a:lnTo>
                  <a:lnTo>
                    <a:pt x="685800" y="419100"/>
                  </a:lnTo>
                  <a:close/>
                  <a:moveTo>
                    <a:pt x="685800" y="533400"/>
                  </a:moveTo>
                  <a:lnTo>
                    <a:pt x="342900" y="533400"/>
                  </a:lnTo>
                  <a:lnTo>
                    <a:pt x="342900" y="495300"/>
                  </a:lnTo>
                  <a:lnTo>
                    <a:pt x="685800" y="495300"/>
                  </a:lnTo>
                  <a:lnTo>
                    <a:pt x="685800" y="533400"/>
                  </a:lnTo>
                  <a:close/>
                  <a:moveTo>
                    <a:pt x="685800" y="609600"/>
                  </a:moveTo>
                  <a:lnTo>
                    <a:pt x="342900" y="609600"/>
                  </a:lnTo>
                  <a:lnTo>
                    <a:pt x="342900" y="571500"/>
                  </a:lnTo>
                  <a:lnTo>
                    <a:pt x="685800" y="571500"/>
                  </a:lnTo>
                  <a:lnTo>
                    <a:pt x="685800" y="609600"/>
                  </a:lnTo>
                  <a:close/>
                  <a:moveTo>
                    <a:pt x="685800" y="685800"/>
                  </a:moveTo>
                  <a:lnTo>
                    <a:pt x="342900" y="685800"/>
                  </a:lnTo>
                  <a:lnTo>
                    <a:pt x="342900" y="647700"/>
                  </a:lnTo>
                  <a:lnTo>
                    <a:pt x="685800" y="647700"/>
                  </a:lnTo>
                  <a:lnTo>
                    <a:pt x="685800" y="685800"/>
                  </a:lnTo>
                  <a:close/>
                  <a:moveTo>
                    <a:pt x="171450" y="685800"/>
                  </a:moveTo>
                  <a:cubicBezTo>
                    <a:pt x="119063" y="685800"/>
                    <a:pt x="76200" y="642938"/>
                    <a:pt x="76200" y="590550"/>
                  </a:cubicBezTo>
                  <a:cubicBezTo>
                    <a:pt x="76200" y="538163"/>
                    <a:pt x="119063" y="495300"/>
                    <a:pt x="171450" y="495300"/>
                  </a:cubicBezTo>
                  <a:cubicBezTo>
                    <a:pt x="223838" y="495300"/>
                    <a:pt x="266700" y="538163"/>
                    <a:pt x="266700" y="590550"/>
                  </a:cubicBezTo>
                  <a:cubicBezTo>
                    <a:pt x="266700" y="642938"/>
                    <a:pt x="223838" y="685800"/>
                    <a:pt x="171450" y="685800"/>
                  </a:cubicBezTo>
                  <a:close/>
                  <a:moveTo>
                    <a:pt x="723900" y="228600"/>
                  </a:moveTo>
                  <a:lnTo>
                    <a:pt x="685800" y="228600"/>
                  </a:lnTo>
                  <a:lnTo>
                    <a:pt x="209550" y="33338"/>
                  </a:lnTo>
                  <a:cubicBezTo>
                    <a:pt x="206693" y="14288"/>
                    <a:pt x="190500" y="0"/>
                    <a:pt x="171450" y="0"/>
                  </a:cubicBezTo>
                  <a:cubicBezTo>
                    <a:pt x="150495" y="0"/>
                    <a:pt x="133350" y="17145"/>
                    <a:pt x="133350" y="38100"/>
                  </a:cubicBezTo>
                  <a:cubicBezTo>
                    <a:pt x="133350" y="59055"/>
                    <a:pt x="150495" y="76200"/>
                    <a:pt x="171450" y="76200"/>
                  </a:cubicBezTo>
                  <a:cubicBezTo>
                    <a:pt x="180023" y="76200"/>
                    <a:pt x="188595" y="73343"/>
                    <a:pt x="194310" y="68580"/>
                  </a:cubicBezTo>
                  <a:lnTo>
                    <a:pt x="584835" y="228600"/>
                  </a:lnTo>
                  <a:lnTo>
                    <a:pt x="38100" y="228600"/>
                  </a:lnTo>
                  <a:cubicBezTo>
                    <a:pt x="17145" y="228600"/>
                    <a:pt x="0" y="245745"/>
                    <a:pt x="0" y="266700"/>
                  </a:cubicBezTo>
                  <a:lnTo>
                    <a:pt x="0" y="723900"/>
                  </a:lnTo>
                  <a:cubicBezTo>
                    <a:pt x="0" y="744855"/>
                    <a:pt x="17145" y="762000"/>
                    <a:pt x="38100" y="762000"/>
                  </a:cubicBezTo>
                  <a:lnTo>
                    <a:pt x="723900" y="762000"/>
                  </a:lnTo>
                  <a:cubicBezTo>
                    <a:pt x="744855" y="762000"/>
                    <a:pt x="762000" y="744855"/>
                    <a:pt x="762000" y="723900"/>
                  </a:cubicBezTo>
                  <a:lnTo>
                    <a:pt x="762000" y="266700"/>
                  </a:lnTo>
                  <a:cubicBezTo>
                    <a:pt x="762000" y="245745"/>
                    <a:pt x="744855" y="228600"/>
                    <a:pt x="723900" y="228600"/>
                  </a:cubicBezTo>
                  <a:close/>
                </a:path>
              </a:pathLst>
            </a:custGeom>
            <a:grpFill/>
            <a:ln w="9525" cap="flat">
              <a:noFill/>
              <a:prstDash val="solid"/>
              <a:miter/>
            </a:ln>
          </p:spPr>
          <p:txBody>
            <a:bodyPr rtlCol="0" anchor="ctr"/>
            <a:lstStyle/>
            <a:p>
              <a:endParaRPr lang="it-IT" sz="1013"/>
            </a:p>
          </p:txBody>
        </p:sp>
        <p:sp>
          <p:nvSpPr>
            <p:cNvPr id="1614" name="Figura a mano libera 1613">
              <a:extLst>
                <a:ext uri="{FF2B5EF4-FFF2-40B4-BE49-F238E27FC236}">
                  <a16:creationId xmlns:a16="http://schemas.microsoft.com/office/drawing/2014/main" id="{94674126-E632-1E4F-ACEF-89002F669697}"/>
                </a:ext>
              </a:extLst>
            </p:cNvPr>
            <p:cNvSpPr/>
            <p:nvPr/>
          </p:nvSpPr>
          <p:spPr>
            <a:xfrm>
              <a:off x="7667400" y="5419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615" name="Elemento grafico 1315" descr="Router wireless">
            <a:extLst>
              <a:ext uri="{FF2B5EF4-FFF2-40B4-BE49-F238E27FC236}">
                <a16:creationId xmlns:a16="http://schemas.microsoft.com/office/drawing/2014/main" id="{7C351480-D258-2746-BA25-23F6255C979A}"/>
              </a:ext>
            </a:extLst>
          </p:cNvPr>
          <p:cNvGrpSpPr/>
          <p:nvPr/>
        </p:nvGrpSpPr>
        <p:grpSpPr>
          <a:xfrm>
            <a:off x="5894009" y="3692963"/>
            <a:ext cx="264406" cy="264406"/>
            <a:chOff x="7588800" y="4921800"/>
            <a:chExt cx="914400" cy="914400"/>
          </a:xfrm>
          <a:solidFill>
            <a:schemeClr val="accent3"/>
          </a:solidFill>
        </p:grpSpPr>
        <p:sp>
          <p:nvSpPr>
            <p:cNvPr id="1616" name="Figura a mano libera 1615">
              <a:extLst>
                <a:ext uri="{FF2B5EF4-FFF2-40B4-BE49-F238E27FC236}">
                  <a16:creationId xmlns:a16="http://schemas.microsoft.com/office/drawing/2014/main" id="{FA79E9F0-99CB-2347-BFAF-C90C7E40A0B8}"/>
                </a:ext>
              </a:extLst>
            </p:cNvPr>
            <p:cNvSpPr/>
            <p:nvPr/>
          </p:nvSpPr>
          <p:spPr>
            <a:xfrm>
              <a:off x="7931700" y="5163735"/>
              <a:ext cx="57150" cy="161925"/>
            </a:xfrm>
            <a:custGeom>
              <a:avLst/>
              <a:gdLst>
                <a:gd name="connsiteX0" fmla="*/ 33338 w 57150"/>
                <a:gd name="connsiteY0" fmla="*/ 161925 h 161925"/>
                <a:gd name="connsiteX1" fmla="*/ 60007 w 57150"/>
                <a:gd name="connsiteY1" fmla="*/ 135255 h 161925"/>
                <a:gd name="connsiteX2" fmla="*/ 38100 w 57150"/>
                <a:gd name="connsiteY2" fmla="*/ 80963 h 161925"/>
                <a:gd name="connsiteX3" fmla="*/ 60007 w 57150"/>
                <a:gd name="connsiteY3" fmla="*/ 26670 h 161925"/>
                <a:gd name="connsiteX4" fmla="*/ 33338 w 57150"/>
                <a:gd name="connsiteY4" fmla="*/ 0 h 161925"/>
                <a:gd name="connsiteX5" fmla="*/ 0 w 57150"/>
                <a:gd name="connsiteY5" fmla="*/ 80963 h 161925"/>
                <a:gd name="connsiteX6" fmla="*/ 33338 w 57150"/>
                <a:gd name="connsiteY6"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61925">
                  <a:moveTo>
                    <a:pt x="33338" y="161925"/>
                  </a:moveTo>
                  <a:lnTo>
                    <a:pt x="60007" y="135255"/>
                  </a:lnTo>
                  <a:cubicBezTo>
                    <a:pt x="46673" y="120967"/>
                    <a:pt x="38100" y="101917"/>
                    <a:pt x="38100" y="80963"/>
                  </a:cubicBezTo>
                  <a:cubicBezTo>
                    <a:pt x="38100" y="60008"/>
                    <a:pt x="46673" y="40958"/>
                    <a:pt x="60007" y="26670"/>
                  </a:cubicBezTo>
                  <a:lnTo>
                    <a:pt x="33338" y="0"/>
                  </a:lnTo>
                  <a:cubicBezTo>
                    <a:pt x="12382" y="20955"/>
                    <a:pt x="0" y="49530"/>
                    <a:pt x="0" y="80963"/>
                  </a:cubicBezTo>
                  <a:cubicBezTo>
                    <a:pt x="0" y="112395"/>
                    <a:pt x="12382" y="140970"/>
                    <a:pt x="33338" y="161925"/>
                  </a:cubicBezTo>
                  <a:close/>
                </a:path>
              </a:pathLst>
            </a:custGeom>
            <a:grpFill/>
            <a:ln w="9525" cap="flat">
              <a:noFill/>
              <a:prstDash val="solid"/>
              <a:miter/>
            </a:ln>
          </p:spPr>
          <p:txBody>
            <a:bodyPr rtlCol="0" anchor="ctr"/>
            <a:lstStyle/>
            <a:p>
              <a:endParaRPr lang="it-IT" sz="1013"/>
            </a:p>
          </p:txBody>
        </p:sp>
        <p:sp>
          <p:nvSpPr>
            <p:cNvPr id="1617" name="Figura a mano libera 1616">
              <a:extLst>
                <a:ext uri="{FF2B5EF4-FFF2-40B4-BE49-F238E27FC236}">
                  <a16:creationId xmlns:a16="http://schemas.microsoft.com/office/drawing/2014/main" id="{E7EE9A6E-E2A8-4F4D-8052-06D3C5D17837}"/>
                </a:ext>
              </a:extLst>
            </p:cNvPr>
            <p:cNvSpPr/>
            <p:nvPr/>
          </p:nvSpPr>
          <p:spPr>
            <a:xfrm>
              <a:off x="7855500" y="5110395"/>
              <a:ext cx="76200" cy="266700"/>
            </a:xfrm>
            <a:custGeom>
              <a:avLst/>
              <a:gdLst>
                <a:gd name="connsiteX0" fmla="*/ 56198 w 76200"/>
                <a:gd name="connsiteY0" fmla="*/ 268605 h 266700"/>
                <a:gd name="connsiteX1" fmla="*/ 82868 w 76200"/>
                <a:gd name="connsiteY1" fmla="*/ 241935 h 266700"/>
                <a:gd name="connsiteX2" fmla="*/ 38100 w 76200"/>
                <a:gd name="connsiteY2" fmla="*/ 134303 h 266700"/>
                <a:gd name="connsiteX3" fmla="*/ 82868 w 76200"/>
                <a:gd name="connsiteY3" fmla="*/ 26670 h 266700"/>
                <a:gd name="connsiteX4" fmla="*/ 56198 w 76200"/>
                <a:gd name="connsiteY4" fmla="*/ 0 h 266700"/>
                <a:gd name="connsiteX5" fmla="*/ 0 w 76200"/>
                <a:gd name="connsiteY5" fmla="*/ 134303 h 266700"/>
                <a:gd name="connsiteX6" fmla="*/ 56198 w 76200"/>
                <a:gd name="connsiteY6" fmla="*/ 26860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56198" y="268605"/>
                  </a:moveTo>
                  <a:lnTo>
                    <a:pt x="82868" y="241935"/>
                  </a:lnTo>
                  <a:cubicBezTo>
                    <a:pt x="55245" y="214313"/>
                    <a:pt x="38100" y="176213"/>
                    <a:pt x="38100" y="134303"/>
                  </a:cubicBezTo>
                  <a:cubicBezTo>
                    <a:pt x="38100" y="92393"/>
                    <a:pt x="55245" y="54293"/>
                    <a:pt x="82868" y="26670"/>
                  </a:cubicBezTo>
                  <a:lnTo>
                    <a:pt x="56198" y="0"/>
                  </a:lnTo>
                  <a:cubicBezTo>
                    <a:pt x="20955" y="34290"/>
                    <a:pt x="0" y="81915"/>
                    <a:pt x="0" y="134303"/>
                  </a:cubicBezTo>
                  <a:cubicBezTo>
                    <a:pt x="0" y="186690"/>
                    <a:pt x="20955" y="234315"/>
                    <a:pt x="56198" y="268605"/>
                  </a:cubicBezTo>
                  <a:close/>
                </a:path>
              </a:pathLst>
            </a:custGeom>
            <a:grpFill/>
            <a:ln w="9525" cap="flat">
              <a:noFill/>
              <a:prstDash val="solid"/>
              <a:miter/>
            </a:ln>
          </p:spPr>
          <p:txBody>
            <a:bodyPr rtlCol="0" anchor="ctr"/>
            <a:lstStyle/>
            <a:p>
              <a:endParaRPr lang="it-IT" sz="1013"/>
            </a:p>
          </p:txBody>
        </p:sp>
        <p:sp>
          <p:nvSpPr>
            <p:cNvPr id="1618" name="Figura a mano libera 1617">
              <a:extLst>
                <a:ext uri="{FF2B5EF4-FFF2-40B4-BE49-F238E27FC236}">
                  <a16:creationId xmlns:a16="http://schemas.microsoft.com/office/drawing/2014/main" id="{DEE513A9-3626-E24A-9ACE-BBF7D0F9F323}"/>
                </a:ext>
              </a:extLst>
            </p:cNvPr>
            <p:cNvSpPr/>
            <p:nvPr/>
          </p:nvSpPr>
          <p:spPr>
            <a:xfrm>
              <a:off x="7779300" y="5056103"/>
              <a:ext cx="104775" cy="371475"/>
            </a:xfrm>
            <a:custGeom>
              <a:avLst/>
              <a:gdLst>
                <a:gd name="connsiteX0" fmla="*/ 104775 w 104775"/>
                <a:gd name="connsiteY0" fmla="*/ 350520 h 371475"/>
                <a:gd name="connsiteX1" fmla="*/ 38100 w 104775"/>
                <a:gd name="connsiteY1" fmla="*/ 188595 h 371475"/>
                <a:gd name="connsiteX2" fmla="*/ 104775 w 104775"/>
                <a:gd name="connsiteY2" fmla="*/ 26670 h 371475"/>
                <a:gd name="connsiteX3" fmla="*/ 78105 w 104775"/>
                <a:gd name="connsiteY3" fmla="*/ 0 h 371475"/>
                <a:gd name="connsiteX4" fmla="*/ 0 w 104775"/>
                <a:gd name="connsiteY4" fmla="*/ 188595 h 371475"/>
                <a:gd name="connsiteX5" fmla="*/ 78105 w 104775"/>
                <a:gd name="connsiteY5" fmla="*/ 377190 h 371475"/>
                <a:gd name="connsiteX6" fmla="*/ 104775 w 104775"/>
                <a:gd name="connsiteY6"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71475">
                  <a:moveTo>
                    <a:pt x="104775" y="350520"/>
                  </a:moveTo>
                  <a:cubicBezTo>
                    <a:pt x="63818" y="309562"/>
                    <a:pt x="38100" y="252412"/>
                    <a:pt x="38100" y="188595"/>
                  </a:cubicBezTo>
                  <a:cubicBezTo>
                    <a:pt x="38100" y="124778"/>
                    <a:pt x="63818" y="68580"/>
                    <a:pt x="104775" y="26670"/>
                  </a:cubicBezTo>
                  <a:lnTo>
                    <a:pt x="78105" y="0"/>
                  </a:lnTo>
                  <a:cubicBezTo>
                    <a:pt x="29528" y="48578"/>
                    <a:pt x="0" y="115253"/>
                    <a:pt x="0" y="188595"/>
                  </a:cubicBezTo>
                  <a:cubicBezTo>
                    <a:pt x="0" y="261937"/>
                    <a:pt x="29528" y="328612"/>
                    <a:pt x="78105" y="377190"/>
                  </a:cubicBezTo>
                  <a:lnTo>
                    <a:pt x="104775" y="350520"/>
                  </a:lnTo>
                  <a:close/>
                </a:path>
              </a:pathLst>
            </a:custGeom>
            <a:grpFill/>
            <a:ln w="9525" cap="flat">
              <a:noFill/>
              <a:prstDash val="solid"/>
              <a:miter/>
            </a:ln>
          </p:spPr>
          <p:txBody>
            <a:bodyPr rtlCol="0" anchor="ctr"/>
            <a:lstStyle/>
            <a:p>
              <a:endParaRPr lang="it-IT" sz="1013"/>
            </a:p>
          </p:txBody>
        </p:sp>
        <p:sp>
          <p:nvSpPr>
            <p:cNvPr id="1619" name="Figura a mano libera 1618">
              <a:extLst>
                <a:ext uri="{FF2B5EF4-FFF2-40B4-BE49-F238E27FC236}">
                  <a16:creationId xmlns:a16="http://schemas.microsoft.com/office/drawing/2014/main" id="{FE9F4ED8-A57D-1943-8900-24D8BA8790EE}"/>
                </a:ext>
              </a:extLst>
            </p:cNvPr>
            <p:cNvSpPr/>
            <p:nvPr/>
          </p:nvSpPr>
          <p:spPr>
            <a:xfrm>
              <a:off x="8100293" y="5163735"/>
              <a:ext cx="57150" cy="161925"/>
            </a:xfrm>
            <a:custGeom>
              <a:avLst/>
              <a:gdLst>
                <a:gd name="connsiteX0" fmla="*/ 26670 w 57150"/>
                <a:gd name="connsiteY0" fmla="*/ 161925 h 161925"/>
                <a:gd name="connsiteX1" fmla="*/ 60007 w 57150"/>
                <a:gd name="connsiteY1" fmla="*/ 80963 h 161925"/>
                <a:gd name="connsiteX2" fmla="*/ 26670 w 57150"/>
                <a:gd name="connsiteY2" fmla="*/ 0 h 161925"/>
                <a:gd name="connsiteX3" fmla="*/ 0 w 57150"/>
                <a:gd name="connsiteY3" fmla="*/ 26670 h 161925"/>
                <a:gd name="connsiteX4" fmla="*/ 21907 w 57150"/>
                <a:gd name="connsiteY4" fmla="*/ 80963 h 161925"/>
                <a:gd name="connsiteX5" fmla="*/ 0 w 57150"/>
                <a:gd name="connsiteY5" fmla="*/ 135255 h 161925"/>
                <a:gd name="connsiteX6" fmla="*/ 26670 w 57150"/>
                <a:gd name="connsiteY6"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61925">
                  <a:moveTo>
                    <a:pt x="26670" y="161925"/>
                  </a:moveTo>
                  <a:cubicBezTo>
                    <a:pt x="47625" y="140970"/>
                    <a:pt x="60007" y="112395"/>
                    <a:pt x="60007" y="80963"/>
                  </a:cubicBezTo>
                  <a:cubicBezTo>
                    <a:pt x="60007" y="49530"/>
                    <a:pt x="47625" y="20955"/>
                    <a:pt x="26670" y="0"/>
                  </a:cubicBezTo>
                  <a:lnTo>
                    <a:pt x="0" y="26670"/>
                  </a:lnTo>
                  <a:cubicBezTo>
                    <a:pt x="13335" y="40005"/>
                    <a:pt x="21907" y="59055"/>
                    <a:pt x="21907" y="80963"/>
                  </a:cubicBezTo>
                  <a:cubicBezTo>
                    <a:pt x="21907" y="102870"/>
                    <a:pt x="13335" y="120967"/>
                    <a:pt x="0" y="135255"/>
                  </a:cubicBezTo>
                  <a:lnTo>
                    <a:pt x="26670" y="161925"/>
                  </a:lnTo>
                  <a:close/>
                </a:path>
              </a:pathLst>
            </a:custGeom>
            <a:grpFill/>
            <a:ln w="9525" cap="flat">
              <a:noFill/>
              <a:prstDash val="solid"/>
              <a:miter/>
            </a:ln>
          </p:spPr>
          <p:txBody>
            <a:bodyPr rtlCol="0" anchor="ctr"/>
            <a:lstStyle/>
            <a:p>
              <a:endParaRPr lang="it-IT" sz="1013"/>
            </a:p>
          </p:txBody>
        </p:sp>
        <p:sp>
          <p:nvSpPr>
            <p:cNvPr id="1620" name="Figura a mano libera 1619">
              <a:extLst>
                <a:ext uri="{FF2B5EF4-FFF2-40B4-BE49-F238E27FC236}">
                  <a16:creationId xmlns:a16="http://schemas.microsoft.com/office/drawing/2014/main" id="{DFC1B477-9B67-5D47-9FDC-13568763ED64}"/>
                </a:ext>
              </a:extLst>
            </p:cNvPr>
            <p:cNvSpPr/>
            <p:nvPr/>
          </p:nvSpPr>
          <p:spPr>
            <a:xfrm>
              <a:off x="8153632" y="5110395"/>
              <a:ext cx="76200" cy="266700"/>
            </a:xfrm>
            <a:custGeom>
              <a:avLst/>
              <a:gdLst>
                <a:gd name="connsiteX0" fmla="*/ 0 w 76200"/>
                <a:gd name="connsiteY0" fmla="*/ 241935 h 266700"/>
                <a:gd name="connsiteX1" fmla="*/ 26670 w 76200"/>
                <a:gd name="connsiteY1" fmla="*/ 268605 h 266700"/>
                <a:gd name="connsiteX2" fmla="*/ 82868 w 76200"/>
                <a:gd name="connsiteY2" fmla="*/ 134303 h 266700"/>
                <a:gd name="connsiteX3" fmla="*/ 26670 w 76200"/>
                <a:gd name="connsiteY3" fmla="*/ 0 h 266700"/>
                <a:gd name="connsiteX4" fmla="*/ 0 w 76200"/>
                <a:gd name="connsiteY4" fmla="*/ 26670 h 266700"/>
                <a:gd name="connsiteX5" fmla="*/ 44768 w 76200"/>
                <a:gd name="connsiteY5" fmla="*/ 134303 h 266700"/>
                <a:gd name="connsiteX6" fmla="*/ 0 w 76200"/>
                <a:gd name="connsiteY6" fmla="*/ 24193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0" y="241935"/>
                  </a:moveTo>
                  <a:lnTo>
                    <a:pt x="26670" y="268605"/>
                  </a:lnTo>
                  <a:cubicBezTo>
                    <a:pt x="61913" y="234315"/>
                    <a:pt x="82868" y="186690"/>
                    <a:pt x="82868" y="134303"/>
                  </a:cubicBezTo>
                  <a:cubicBezTo>
                    <a:pt x="82868" y="81915"/>
                    <a:pt x="61913" y="34290"/>
                    <a:pt x="26670" y="0"/>
                  </a:cubicBezTo>
                  <a:lnTo>
                    <a:pt x="0" y="26670"/>
                  </a:lnTo>
                  <a:cubicBezTo>
                    <a:pt x="27623" y="54293"/>
                    <a:pt x="44768" y="92393"/>
                    <a:pt x="44768" y="134303"/>
                  </a:cubicBezTo>
                  <a:cubicBezTo>
                    <a:pt x="44768" y="176213"/>
                    <a:pt x="27623" y="214313"/>
                    <a:pt x="0" y="241935"/>
                  </a:cubicBezTo>
                  <a:close/>
                </a:path>
              </a:pathLst>
            </a:custGeom>
            <a:grpFill/>
            <a:ln w="9525" cap="flat">
              <a:noFill/>
              <a:prstDash val="solid"/>
              <a:miter/>
            </a:ln>
          </p:spPr>
          <p:txBody>
            <a:bodyPr rtlCol="0" anchor="ctr"/>
            <a:lstStyle/>
            <a:p>
              <a:endParaRPr lang="it-IT" sz="1013"/>
            </a:p>
          </p:txBody>
        </p:sp>
        <p:sp>
          <p:nvSpPr>
            <p:cNvPr id="1621" name="Figura a mano libera 1620">
              <a:extLst>
                <a:ext uri="{FF2B5EF4-FFF2-40B4-BE49-F238E27FC236}">
                  <a16:creationId xmlns:a16="http://schemas.microsoft.com/office/drawing/2014/main" id="{C490B979-2E46-8E44-9717-C41E55056788}"/>
                </a:ext>
              </a:extLst>
            </p:cNvPr>
            <p:cNvSpPr/>
            <p:nvPr/>
          </p:nvSpPr>
          <p:spPr>
            <a:xfrm>
              <a:off x="8207925" y="5056103"/>
              <a:ext cx="104775" cy="371475"/>
            </a:xfrm>
            <a:custGeom>
              <a:avLst/>
              <a:gdLst>
                <a:gd name="connsiteX0" fmla="*/ 0 w 104775"/>
                <a:gd name="connsiteY0" fmla="*/ 350520 h 371475"/>
                <a:gd name="connsiteX1" fmla="*/ 26670 w 104775"/>
                <a:gd name="connsiteY1" fmla="*/ 377190 h 371475"/>
                <a:gd name="connsiteX2" fmla="*/ 104775 w 104775"/>
                <a:gd name="connsiteY2" fmla="*/ 188595 h 371475"/>
                <a:gd name="connsiteX3" fmla="*/ 26670 w 104775"/>
                <a:gd name="connsiteY3" fmla="*/ 0 h 371475"/>
                <a:gd name="connsiteX4" fmla="*/ 0 w 104775"/>
                <a:gd name="connsiteY4" fmla="*/ 26670 h 371475"/>
                <a:gd name="connsiteX5" fmla="*/ 66675 w 104775"/>
                <a:gd name="connsiteY5" fmla="*/ 188595 h 371475"/>
                <a:gd name="connsiteX6" fmla="*/ 0 w 104775"/>
                <a:gd name="connsiteY6"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71475">
                  <a:moveTo>
                    <a:pt x="0" y="350520"/>
                  </a:moveTo>
                  <a:lnTo>
                    <a:pt x="26670" y="377190"/>
                  </a:lnTo>
                  <a:cubicBezTo>
                    <a:pt x="75248" y="328612"/>
                    <a:pt x="104775" y="261937"/>
                    <a:pt x="104775" y="188595"/>
                  </a:cubicBezTo>
                  <a:cubicBezTo>
                    <a:pt x="104775" y="115253"/>
                    <a:pt x="75248" y="48578"/>
                    <a:pt x="26670" y="0"/>
                  </a:cubicBezTo>
                  <a:lnTo>
                    <a:pt x="0" y="26670"/>
                  </a:lnTo>
                  <a:cubicBezTo>
                    <a:pt x="40958" y="67628"/>
                    <a:pt x="66675" y="124778"/>
                    <a:pt x="66675" y="188595"/>
                  </a:cubicBezTo>
                  <a:cubicBezTo>
                    <a:pt x="66675" y="252412"/>
                    <a:pt x="40958" y="308610"/>
                    <a:pt x="0" y="350520"/>
                  </a:cubicBezTo>
                  <a:close/>
                </a:path>
              </a:pathLst>
            </a:custGeom>
            <a:grpFill/>
            <a:ln w="9525" cap="flat">
              <a:noFill/>
              <a:prstDash val="solid"/>
              <a:miter/>
            </a:ln>
          </p:spPr>
          <p:txBody>
            <a:bodyPr rtlCol="0" anchor="ctr"/>
            <a:lstStyle/>
            <a:p>
              <a:endParaRPr lang="it-IT" sz="1013"/>
            </a:p>
          </p:txBody>
        </p:sp>
        <p:sp>
          <p:nvSpPr>
            <p:cNvPr id="1622" name="Figura a mano libera 1621">
              <a:extLst>
                <a:ext uri="{FF2B5EF4-FFF2-40B4-BE49-F238E27FC236}">
                  <a16:creationId xmlns:a16="http://schemas.microsoft.com/office/drawing/2014/main" id="{3BF10C54-6C58-3E49-9A87-E68F318E8FD7}"/>
                </a:ext>
              </a:extLst>
            </p:cNvPr>
            <p:cNvSpPr/>
            <p:nvPr/>
          </p:nvSpPr>
          <p:spPr>
            <a:xfrm>
              <a:off x="7722150" y="5206597"/>
              <a:ext cx="647700" cy="495300"/>
            </a:xfrm>
            <a:custGeom>
              <a:avLst/>
              <a:gdLst>
                <a:gd name="connsiteX0" fmla="*/ 571500 w 647700"/>
                <a:gd name="connsiteY0" fmla="*/ 419100 h 495300"/>
                <a:gd name="connsiteX1" fmla="*/ 552450 w 647700"/>
                <a:gd name="connsiteY1" fmla="*/ 400050 h 495300"/>
                <a:gd name="connsiteX2" fmla="*/ 571500 w 647700"/>
                <a:gd name="connsiteY2" fmla="*/ 381000 h 495300"/>
                <a:gd name="connsiteX3" fmla="*/ 590550 w 647700"/>
                <a:gd name="connsiteY3" fmla="*/ 400050 h 495300"/>
                <a:gd name="connsiteX4" fmla="*/ 571500 w 647700"/>
                <a:gd name="connsiteY4" fmla="*/ 419100 h 495300"/>
                <a:gd name="connsiteX5" fmla="*/ 476250 w 647700"/>
                <a:gd name="connsiteY5" fmla="*/ 419100 h 495300"/>
                <a:gd name="connsiteX6" fmla="*/ 457200 w 647700"/>
                <a:gd name="connsiteY6" fmla="*/ 400050 h 495300"/>
                <a:gd name="connsiteX7" fmla="*/ 476250 w 647700"/>
                <a:gd name="connsiteY7" fmla="*/ 381000 h 495300"/>
                <a:gd name="connsiteX8" fmla="*/ 495300 w 647700"/>
                <a:gd name="connsiteY8" fmla="*/ 400050 h 495300"/>
                <a:gd name="connsiteX9" fmla="*/ 476250 w 647700"/>
                <a:gd name="connsiteY9" fmla="*/ 419100 h 495300"/>
                <a:gd name="connsiteX10" fmla="*/ 381000 w 647700"/>
                <a:gd name="connsiteY10" fmla="*/ 419100 h 495300"/>
                <a:gd name="connsiteX11" fmla="*/ 361950 w 647700"/>
                <a:gd name="connsiteY11" fmla="*/ 400050 h 495300"/>
                <a:gd name="connsiteX12" fmla="*/ 381000 w 647700"/>
                <a:gd name="connsiteY12" fmla="*/ 381000 h 495300"/>
                <a:gd name="connsiteX13" fmla="*/ 400050 w 647700"/>
                <a:gd name="connsiteY13" fmla="*/ 400050 h 495300"/>
                <a:gd name="connsiteX14" fmla="*/ 381000 w 647700"/>
                <a:gd name="connsiteY14" fmla="*/ 419100 h 495300"/>
                <a:gd name="connsiteX15" fmla="*/ 285750 w 647700"/>
                <a:gd name="connsiteY15" fmla="*/ 419100 h 495300"/>
                <a:gd name="connsiteX16" fmla="*/ 266700 w 647700"/>
                <a:gd name="connsiteY16" fmla="*/ 400050 h 495300"/>
                <a:gd name="connsiteX17" fmla="*/ 285750 w 647700"/>
                <a:gd name="connsiteY17" fmla="*/ 381000 h 495300"/>
                <a:gd name="connsiteX18" fmla="*/ 304800 w 647700"/>
                <a:gd name="connsiteY18" fmla="*/ 400050 h 495300"/>
                <a:gd name="connsiteX19" fmla="*/ 285750 w 647700"/>
                <a:gd name="connsiteY19" fmla="*/ 419100 h 495300"/>
                <a:gd name="connsiteX20" fmla="*/ 95250 w 647700"/>
                <a:gd name="connsiteY20" fmla="*/ 438150 h 495300"/>
                <a:gd name="connsiteX21" fmla="*/ 57150 w 647700"/>
                <a:gd name="connsiteY21" fmla="*/ 400050 h 495300"/>
                <a:gd name="connsiteX22" fmla="*/ 95250 w 647700"/>
                <a:gd name="connsiteY22" fmla="*/ 361950 h 495300"/>
                <a:gd name="connsiteX23" fmla="*/ 133350 w 647700"/>
                <a:gd name="connsiteY23" fmla="*/ 400050 h 495300"/>
                <a:gd name="connsiteX24" fmla="*/ 95250 w 647700"/>
                <a:gd name="connsiteY24" fmla="*/ 438150 h 495300"/>
                <a:gd name="connsiteX25" fmla="*/ 609600 w 647700"/>
                <a:gd name="connsiteY25" fmla="*/ 304800 h 495300"/>
                <a:gd name="connsiteX26" fmla="*/ 342900 w 647700"/>
                <a:gd name="connsiteY26" fmla="*/ 304800 h 495300"/>
                <a:gd name="connsiteX27" fmla="*/ 342900 w 647700"/>
                <a:gd name="connsiteY27" fmla="*/ 70485 h 495300"/>
                <a:gd name="connsiteX28" fmla="*/ 361950 w 647700"/>
                <a:gd name="connsiteY28" fmla="*/ 38100 h 495300"/>
                <a:gd name="connsiteX29" fmla="*/ 323850 w 647700"/>
                <a:gd name="connsiteY29" fmla="*/ 0 h 495300"/>
                <a:gd name="connsiteX30" fmla="*/ 285750 w 647700"/>
                <a:gd name="connsiteY30" fmla="*/ 38100 h 495300"/>
                <a:gd name="connsiteX31" fmla="*/ 304800 w 647700"/>
                <a:gd name="connsiteY31" fmla="*/ 70485 h 495300"/>
                <a:gd name="connsiteX32" fmla="*/ 304800 w 647700"/>
                <a:gd name="connsiteY32" fmla="*/ 304800 h 495300"/>
                <a:gd name="connsiteX33" fmla="*/ 38100 w 647700"/>
                <a:gd name="connsiteY33" fmla="*/ 304800 h 495300"/>
                <a:gd name="connsiteX34" fmla="*/ 0 w 647700"/>
                <a:gd name="connsiteY34" fmla="*/ 342900 h 495300"/>
                <a:gd name="connsiteX35" fmla="*/ 0 w 647700"/>
                <a:gd name="connsiteY35" fmla="*/ 457200 h 495300"/>
                <a:gd name="connsiteX36" fmla="*/ 38100 w 647700"/>
                <a:gd name="connsiteY36" fmla="*/ 495300 h 495300"/>
                <a:gd name="connsiteX37" fmla="*/ 609600 w 647700"/>
                <a:gd name="connsiteY37" fmla="*/ 495300 h 495300"/>
                <a:gd name="connsiteX38" fmla="*/ 647700 w 647700"/>
                <a:gd name="connsiteY38" fmla="*/ 457200 h 495300"/>
                <a:gd name="connsiteX39" fmla="*/ 647700 w 647700"/>
                <a:gd name="connsiteY39" fmla="*/ 342900 h 495300"/>
                <a:gd name="connsiteX40" fmla="*/ 609600 w 647700"/>
                <a:gd name="connsiteY40" fmla="*/ 3048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47700" h="495300">
                  <a:moveTo>
                    <a:pt x="571500" y="419100"/>
                  </a:moveTo>
                  <a:cubicBezTo>
                    <a:pt x="561023" y="419100"/>
                    <a:pt x="552450" y="410528"/>
                    <a:pt x="552450" y="400050"/>
                  </a:cubicBezTo>
                  <a:cubicBezTo>
                    <a:pt x="552450" y="389573"/>
                    <a:pt x="561023" y="381000"/>
                    <a:pt x="571500" y="381000"/>
                  </a:cubicBezTo>
                  <a:cubicBezTo>
                    <a:pt x="581978" y="381000"/>
                    <a:pt x="590550" y="389573"/>
                    <a:pt x="590550" y="400050"/>
                  </a:cubicBezTo>
                  <a:cubicBezTo>
                    <a:pt x="590550" y="410528"/>
                    <a:pt x="581978" y="419100"/>
                    <a:pt x="571500" y="419100"/>
                  </a:cubicBezTo>
                  <a:close/>
                  <a:moveTo>
                    <a:pt x="476250" y="419100"/>
                  </a:moveTo>
                  <a:cubicBezTo>
                    <a:pt x="465773" y="419100"/>
                    <a:pt x="457200" y="410528"/>
                    <a:pt x="457200" y="400050"/>
                  </a:cubicBezTo>
                  <a:cubicBezTo>
                    <a:pt x="457200" y="389573"/>
                    <a:pt x="465773" y="381000"/>
                    <a:pt x="476250" y="381000"/>
                  </a:cubicBezTo>
                  <a:cubicBezTo>
                    <a:pt x="486728" y="381000"/>
                    <a:pt x="495300" y="389573"/>
                    <a:pt x="495300" y="400050"/>
                  </a:cubicBezTo>
                  <a:cubicBezTo>
                    <a:pt x="495300" y="410528"/>
                    <a:pt x="486728" y="419100"/>
                    <a:pt x="476250" y="419100"/>
                  </a:cubicBezTo>
                  <a:close/>
                  <a:moveTo>
                    <a:pt x="381000" y="419100"/>
                  </a:moveTo>
                  <a:cubicBezTo>
                    <a:pt x="370523" y="419100"/>
                    <a:pt x="361950" y="410528"/>
                    <a:pt x="361950" y="400050"/>
                  </a:cubicBezTo>
                  <a:cubicBezTo>
                    <a:pt x="361950" y="389573"/>
                    <a:pt x="370523" y="381000"/>
                    <a:pt x="381000" y="381000"/>
                  </a:cubicBezTo>
                  <a:cubicBezTo>
                    <a:pt x="391478" y="381000"/>
                    <a:pt x="400050" y="389573"/>
                    <a:pt x="400050" y="400050"/>
                  </a:cubicBezTo>
                  <a:cubicBezTo>
                    <a:pt x="400050" y="410528"/>
                    <a:pt x="391478" y="419100"/>
                    <a:pt x="381000" y="419100"/>
                  </a:cubicBezTo>
                  <a:close/>
                  <a:moveTo>
                    <a:pt x="285750" y="419100"/>
                  </a:moveTo>
                  <a:cubicBezTo>
                    <a:pt x="275273" y="419100"/>
                    <a:pt x="266700" y="410528"/>
                    <a:pt x="266700" y="400050"/>
                  </a:cubicBezTo>
                  <a:cubicBezTo>
                    <a:pt x="266700" y="389573"/>
                    <a:pt x="275273" y="381000"/>
                    <a:pt x="285750" y="381000"/>
                  </a:cubicBezTo>
                  <a:cubicBezTo>
                    <a:pt x="296228" y="381000"/>
                    <a:pt x="304800" y="389573"/>
                    <a:pt x="304800" y="400050"/>
                  </a:cubicBezTo>
                  <a:cubicBezTo>
                    <a:pt x="304800" y="410528"/>
                    <a:pt x="296228" y="419100"/>
                    <a:pt x="285750" y="419100"/>
                  </a:cubicBezTo>
                  <a:close/>
                  <a:moveTo>
                    <a:pt x="95250" y="438150"/>
                  </a:moveTo>
                  <a:cubicBezTo>
                    <a:pt x="74295" y="438150"/>
                    <a:pt x="57150" y="421005"/>
                    <a:pt x="57150" y="400050"/>
                  </a:cubicBezTo>
                  <a:cubicBezTo>
                    <a:pt x="57150" y="379095"/>
                    <a:pt x="74295" y="361950"/>
                    <a:pt x="95250" y="361950"/>
                  </a:cubicBezTo>
                  <a:cubicBezTo>
                    <a:pt x="116205" y="361950"/>
                    <a:pt x="133350" y="379095"/>
                    <a:pt x="133350" y="400050"/>
                  </a:cubicBezTo>
                  <a:cubicBezTo>
                    <a:pt x="133350" y="421005"/>
                    <a:pt x="116205" y="438150"/>
                    <a:pt x="95250" y="438150"/>
                  </a:cubicBezTo>
                  <a:close/>
                  <a:moveTo>
                    <a:pt x="609600" y="304800"/>
                  </a:moveTo>
                  <a:lnTo>
                    <a:pt x="342900" y="304800"/>
                  </a:lnTo>
                  <a:lnTo>
                    <a:pt x="342900" y="70485"/>
                  </a:lnTo>
                  <a:cubicBezTo>
                    <a:pt x="354330" y="63817"/>
                    <a:pt x="361950" y="51435"/>
                    <a:pt x="361950" y="38100"/>
                  </a:cubicBezTo>
                  <a:cubicBezTo>
                    <a:pt x="361950" y="17145"/>
                    <a:pt x="344805" y="0"/>
                    <a:pt x="323850" y="0"/>
                  </a:cubicBezTo>
                  <a:cubicBezTo>
                    <a:pt x="302895" y="0"/>
                    <a:pt x="285750" y="17145"/>
                    <a:pt x="285750" y="38100"/>
                  </a:cubicBezTo>
                  <a:cubicBezTo>
                    <a:pt x="285750" y="52388"/>
                    <a:pt x="293370" y="64770"/>
                    <a:pt x="304800" y="70485"/>
                  </a:cubicBezTo>
                  <a:lnTo>
                    <a:pt x="304800" y="304800"/>
                  </a:lnTo>
                  <a:lnTo>
                    <a:pt x="38100" y="304800"/>
                  </a:lnTo>
                  <a:cubicBezTo>
                    <a:pt x="17145" y="304800"/>
                    <a:pt x="0" y="321945"/>
                    <a:pt x="0" y="342900"/>
                  </a:cubicBezTo>
                  <a:lnTo>
                    <a:pt x="0" y="457200"/>
                  </a:lnTo>
                  <a:cubicBezTo>
                    <a:pt x="0" y="478155"/>
                    <a:pt x="17145" y="495300"/>
                    <a:pt x="38100" y="495300"/>
                  </a:cubicBezTo>
                  <a:lnTo>
                    <a:pt x="609600" y="495300"/>
                  </a:lnTo>
                  <a:cubicBezTo>
                    <a:pt x="630555" y="495300"/>
                    <a:pt x="647700" y="478155"/>
                    <a:pt x="647700" y="457200"/>
                  </a:cubicBezTo>
                  <a:lnTo>
                    <a:pt x="647700" y="342900"/>
                  </a:lnTo>
                  <a:cubicBezTo>
                    <a:pt x="647700" y="321945"/>
                    <a:pt x="630555" y="304800"/>
                    <a:pt x="609600" y="304800"/>
                  </a:cubicBezTo>
                  <a:close/>
                </a:path>
              </a:pathLst>
            </a:custGeom>
            <a:grpFill/>
            <a:ln w="9525" cap="flat">
              <a:noFill/>
              <a:prstDash val="solid"/>
              <a:miter/>
            </a:ln>
          </p:spPr>
          <p:txBody>
            <a:bodyPr rtlCol="0" anchor="ctr"/>
            <a:lstStyle/>
            <a:p>
              <a:endParaRPr lang="it-IT" sz="1013"/>
            </a:p>
          </p:txBody>
        </p:sp>
      </p:grpSp>
      <p:grpSp>
        <p:nvGrpSpPr>
          <p:cNvPr id="1623" name="Elemento grafico 1317" descr="Processore">
            <a:extLst>
              <a:ext uri="{FF2B5EF4-FFF2-40B4-BE49-F238E27FC236}">
                <a16:creationId xmlns:a16="http://schemas.microsoft.com/office/drawing/2014/main" id="{17AAF5B5-DC2E-1142-A5EF-CA3650A15C82}"/>
              </a:ext>
            </a:extLst>
          </p:cNvPr>
          <p:cNvGrpSpPr/>
          <p:nvPr/>
        </p:nvGrpSpPr>
        <p:grpSpPr>
          <a:xfrm>
            <a:off x="6351417" y="3692963"/>
            <a:ext cx="264406" cy="264406"/>
            <a:chOff x="7738800" y="5071800"/>
            <a:chExt cx="914400" cy="914400"/>
          </a:xfrm>
          <a:solidFill>
            <a:schemeClr val="accent3"/>
          </a:solidFill>
        </p:grpSpPr>
        <p:sp>
          <p:nvSpPr>
            <p:cNvPr id="1624" name="Figura a mano libera 1623">
              <a:extLst>
                <a:ext uri="{FF2B5EF4-FFF2-40B4-BE49-F238E27FC236}">
                  <a16:creationId xmlns:a16="http://schemas.microsoft.com/office/drawing/2014/main" id="{7E5BA154-F46F-B344-BC86-1B759BAABEEE}"/>
                </a:ext>
              </a:extLst>
            </p:cNvPr>
            <p:cNvSpPr/>
            <p:nvPr/>
          </p:nvSpPr>
          <p:spPr>
            <a:xfrm>
              <a:off x="7834050" y="53956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5" name="Figura a mano libera 1624">
              <a:extLst>
                <a:ext uri="{FF2B5EF4-FFF2-40B4-BE49-F238E27FC236}">
                  <a16:creationId xmlns:a16="http://schemas.microsoft.com/office/drawing/2014/main" id="{993D9ABC-CE32-4840-8B7F-BDC69AB235C1}"/>
                </a:ext>
              </a:extLst>
            </p:cNvPr>
            <p:cNvSpPr/>
            <p:nvPr/>
          </p:nvSpPr>
          <p:spPr>
            <a:xfrm>
              <a:off x="7834050" y="5319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6" name="Figura a mano libera 1625">
              <a:extLst>
                <a:ext uri="{FF2B5EF4-FFF2-40B4-BE49-F238E27FC236}">
                  <a16:creationId xmlns:a16="http://schemas.microsoft.com/office/drawing/2014/main" id="{BAD7930C-64DD-6C41-869E-4165B7EC1DBA}"/>
                </a:ext>
              </a:extLst>
            </p:cNvPr>
            <p:cNvSpPr/>
            <p:nvPr/>
          </p:nvSpPr>
          <p:spPr>
            <a:xfrm>
              <a:off x="7834050" y="54718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7" name="Figura a mano libera 1626">
              <a:extLst>
                <a:ext uri="{FF2B5EF4-FFF2-40B4-BE49-F238E27FC236}">
                  <a16:creationId xmlns:a16="http://schemas.microsoft.com/office/drawing/2014/main" id="{B5AF19DF-A140-6142-9BE2-07D59C98AE65}"/>
                </a:ext>
              </a:extLst>
            </p:cNvPr>
            <p:cNvSpPr/>
            <p:nvPr/>
          </p:nvSpPr>
          <p:spPr>
            <a:xfrm>
              <a:off x="7834050" y="5700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8" name="Figura a mano libera 1627">
              <a:extLst>
                <a:ext uri="{FF2B5EF4-FFF2-40B4-BE49-F238E27FC236}">
                  <a16:creationId xmlns:a16="http://schemas.microsoft.com/office/drawing/2014/main" id="{7CB9F00A-EE9E-8A45-9BB4-20B94A06FDCF}"/>
                </a:ext>
              </a:extLst>
            </p:cNvPr>
            <p:cNvSpPr/>
            <p:nvPr/>
          </p:nvSpPr>
          <p:spPr>
            <a:xfrm>
              <a:off x="7834050" y="56242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9" name="Figura a mano libera 1628">
              <a:extLst>
                <a:ext uri="{FF2B5EF4-FFF2-40B4-BE49-F238E27FC236}">
                  <a16:creationId xmlns:a16="http://schemas.microsoft.com/office/drawing/2014/main" id="{3A4A913F-DF8A-8A48-9CBC-8AE5E2265674}"/>
                </a:ext>
              </a:extLst>
            </p:cNvPr>
            <p:cNvSpPr/>
            <p:nvPr/>
          </p:nvSpPr>
          <p:spPr>
            <a:xfrm>
              <a:off x="7834050" y="55480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0" name="Figura a mano libera 1629">
              <a:extLst>
                <a:ext uri="{FF2B5EF4-FFF2-40B4-BE49-F238E27FC236}">
                  <a16:creationId xmlns:a16="http://schemas.microsoft.com/office/drawing/2014/main" id="{216AE05F-0685-234C-B96A-7ADA9E4E42A6}"/>
                </a:ext>
              </a:extLst>
            </p:cNvPr>
            <p:cNvSpPr/>
            <p:nvPr/>
          </p:nvSpPr>
          <p:spPr>
            <a:xfrm>
              <a:off x="8491275" y="56242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1" name="Figura a mano libera 1630">
              <a:extLst>
                <a:ext uri="{FF2B5EF4-FFF2-40B4-BE49-F238E27FC236}">
                  <a16:creationId xmlns:a16="http://schemas.microsoft.com/office/drawing/2014/main" id="{D991C431-BB80-0B41-9884-311BC3934D31}"/>
                </a:ext>
              </a:extLst>
            </p:cNvPr>
            <p:cNvSpPr/>
            <p:nvPr/>
          </p:nvSpPr>
          <p:spPr>
            <a:xfrm>
              <a:off x="8491275" y="5700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2" name="Figura a mano libera 1631">
              <a:extLst>
                <a:ext uri="{FF2B5EF4-FFF2-40B4-BE49-F238E27FC236}">
                  <a16:creationId xmlns:a16="http://schemas.microsoft.com/office/drawing/2014/main" id="{D0A798BE-9F8A-A647-B22A-4E570FB2B42B}"/>
                </a:ext>
              </a:extLst>
            </p:cNvPr>
            <p:cNvSpPr/>
            <p:nvPr/>
          </p:nvSpPr>
          <p:spPr>
            <a:xfrm>
              <a:off x="8491275" y="55480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3" name="Figura a mano libera 1632">
              <a:extLst>
                <a:ext uri="{FF2B5EF4-FFF2-40B4-BE49-F238E27FC236}">
                  <a16:creationId xmlns:a16="http://schemas.microsoft.com/office/drawing/2014/main" id="{DCD5B87B-B5C4-BE4D-9BEE-85D16F093E8C}"/>
                </a:ext>
              </a:extLst>
            </p:cNvPr>
            <p:cNvSpPr/>
            <p:nvPr/>
          </p:nvSpPr>
          <p:spPr>
            <a:xfrm>
              <a:off x="8491275" y="5319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4" name="Figura a mano libera 1633">
              <a:extLst>
                <a:ext uri="{FF2B5EF4-FFF2-40B4-BE49-F238E27FC236}">
                  <a16:creationId xmlns:a16="http://schemas.microsoft.com/office/drawing/2014/main" id="{DFDB1A23-8B38-2F43-A335-EDB95FDA5119}"/>
                </a:ext>
              </a:extLst>
            </p:cNvPr>
            <p:cNvSpPr/>
            <p:nvPr/>
          </p:nvSpPr>
          <p:spPr>
            <a:xfrm>
              <a:off x="8491275" y="54718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5" name="Figura a mano libera 1634">
              <a:extLst>
                <a:ext uri="{FF2B5EF4-FFF2-40B4-BE49-F238E27FC236}">
                  <a16:creationId xmlns:a16="http://schemas.microsoft.com/office/drawing/2014/main" id="{380DB761-27DE-F043-9616-F268D4D83A18}"/>
                </a:ext>
              </a:extLst>
            </p:cNvPr>
            <p:cNvSpPr/>
            <p:nvPr/>
          </p:nvSpPr>
          <p:spPr>
            <a:xfrm>
              <a:off x="8491275" y="53956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6" name="Figura a mano libera 1635">
              <a:extLst>
                <a:ext uri="{FF2B5EF4-FFF2-40B4-BE49-F238E27FC236}">
                  <a16:creationId xmlns:a16="http://schemas.microsoft.com/office/drawing/2014/main" id="{A7BEAA2C-73E6-D54A-9EB1-95CE36E45F24}"/>
                </a:ext>
              </a:extLst>
            </p:cNvPr>
            <p:cNvSpPr/>
            <p:nvPr/>
          </p:nvSpPr>
          <p:spPr>
            <a:xfrm>
              <a:off x="82150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7" name="Figura a mano libera 1636">
              <a:extLst>
                <a:ext uri="{FF2B5EF4-FFF2-40B4-BE49-F238E27FC236}">
                  <a16:creationId xmlns:a16="http://schemas.microsoft.com/office/drawing/2014/main" id="{CBB81BB7-D4EE-624B-803B-C7E141920CFC}"/>
                </a:ext>
              </a:extLst>
            </p:cNvPr>
            <p:cNvSpPr/>
            <p:nvPr/>
          </p:nvSpPr>
          <p:spPr>
            <a:xfrm>
              <a:off x="83674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8" name="Figura a mano libera 1637">
              <a:extLst>
                <a:ext uri="{FF2B5EF4-FFF2-40B4-BE49-F238E27FC236}">
                  <a16:creationId xmlns:a16="http://schemas.microsoft.com/office/drawing/2014/main" id="{AA1FD710-4046-E84F-9C95-90514EFBC55A}"/>
                </a:ext>
              </a:extLst>
            </p:cNvPr>
            <p:cNvSpPr/>
            <p:nvPr/>
          </p:nvSpPr>
          <p:spPr>
            <a:xfrm>
              <a:off x="82912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9" name="Figura a mano libera 1638">
              <a:extLst>
                <a:ext uri="{FF2B5EF4-FFF2-40B4-BE49-F238E27FC236}">
                  <a16:creationId xmlns:a16="http://schemas.microsoft.com/office/drawing/2014/main" id="{FF175002-F81F-DE40-B5D5-80AFE70ED62D}"/>
                </a:ext>
              </a:extLst>
            </p:cNvPr>
            <p:cNvSpPr/>
            <p:nvPr/>
          </p:nvSpPr>
          <p:spPr>
            <a:xfrm>
              <a:off x="81388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0" name="Figura a mano libera 1639">
              <a:extLst>
                <a:ext uri="{FF2B5EF4-FFF2-40B4-BE49-F238E27FC236}">
                  <a16:creationId xmlns:a16="http://schemas.microsoft.com/office/drawing/2014/main" id="{782CD0CB-74D1-BB43-94BC-941C7FC78FB3}"/>
                </a:ext>
              </a:extLst>
            </p:cNvPr>
            <p:cNvSpPr/>
            <p:nvPr/>
          </p:nvSpPr>
          <p:spPr>
            <a:xfrm>
              <a:off x="79864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1" name="Figura a mano libera 1640">
              <a:extLst>
                <a:ext uri="{FF2B5EF4-FFF2-40B4-BE49-F238E27FC236}">
                  <a16:creationId xmlns:a16="http://schemas.microsoft.com/office/drawing/2014/main" id="{EE157D3E-2D85-2346-B054-6211128C21D8}"/>
                </a:ext>
              </a:extLst>
            </p:cNvPr>
            <p:cNvSpPr/>
            <p:nvPr/>
          </p:nvSpPr>
          <p:spPr>
            <a:xfrm>
              <a:off x="80626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2" name="Figura a mano libera 1641">
              <a:extLst>
                <a:ext uri="{FF2B5EF4-FFF2-40B4-BE49-F238E27FC236}">
                  <a16:creationId xmlns:a16="http://schemas.microsoft.com/office/drawing/2014/main" id="{C03D2E35-8877-AC46-8F8C-E4E62A503830}"/>
                </a:ext>
              </a:extLst>
            </p:cNvPr>
            <p:cNvSpPr/>
            <p:nvPr/>
          </p:nvSpPr>
          <p:spPr>
            <a:xfrm>
              <a:off x="80626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3" name="Figura a mano libera 1642">
              <a:extLst>
                <a:ext uri="{FF2B5EF4-FFF2-40B4-BE49-F238E27FC236}">
                  <a16:creationId xmlns:a16="http://schemas.microsoft.com/office/drawing/2014/main" id="{5814000A-137F-1647-B67E-F4B981363EE4}"/>
                </a:ext>
              </a:extLst>
            </p:cNvPr>
            <p:cNvSpPr/>
            <p:nvPr/>
          </p:nvSpPr>
          <p:spPr>
            <a:xfrm>
              <a:off x="79864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4" name="Figura a mano libera 1643">
              <a:extLst>
                <a:ext uri="{FF2B5EF4-FFF2-40B4-BE49-F238E27FC236}">
                  <a16:creationId xmlns:a16="http://schemas.microsoft.com/office/drawing/2014/main" id="{19AA5410-D0FA-8047-A2E8-001F803AF97A}"/>
                </a:ext>
              </a:extLst>
            </p:cNvPr>
            <p:cNvSpPr/>
            <p:nvPr/>
          </p:nvSpPr>
          <p:spPr>
            <a:xfrm>
              <a:off x="81388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5" name="Figura a mano libera 1644">
              <a:extLst>
                <a:ext uri="{FF2B5EF4-FFF2-40B4-BE49-F238E27FC236}">
                  <a16:creationId xmlns:a16="http://schemas.microsoft.com/office/drawing/2014/main" id="{65B97725-B781-004E-A5DB-F3DAEBD82C3C}"/>
                </a:ext>
              </a:extLst>
            </p:cNvPr>
            <p:cNvSpPr/>
            <p:nvPr/>
          </p:nvSpPr>
          <p:spPr>
            <a:xfrm>
              <a:off x="82150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6" name="Figura a mano libera 1645">
              <a:extLst>
                <a:ext uri="{FF2B5EF4-FFF2-40B4-BE49-F238E27FC236}">
                  <a16:creationId xmlns:a16="http://schemas.microsoft.com/office/drawing/2014/main" id="{AC9EFD26-2DCE-8345-A727-E666FC38B4EB}"/>
                </a:ext>
              </a:extLst>
            </p:cNvPr>
            <p:cNvSpPr/>
            <p:nvPr/>
          </p:nvSpPr>
          <p:spPr>
            <a:xfrm>
              <a:off x="82912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7" name="Figura a mano libera 1646">
              <a:extLst>
                <a:ext uri="{FF2B5EF4-FFF2-40B4-BE49-F238E27FC236}">
                  <a16:creationId xmlns:a16="http://schemas.microsoft.com/office/drawing/2014/main" id="{36D18F27-06D6-A141-BE75-8C4B04130251}"/>
                </a:ext>
              </a:extLst>
            </p:cNvPr>
            <p:cNvSpPr/>
            <p:nvPr/>
          </p:nvSpPr>
          <p:spPr>
            <a:xfrm>
              <a:off x="83674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8" name="Figura a mano libera 1647">
              <a:extLst>
                <a:ext uri="{FF2B5EF4-FFF2-40B4-BE49-F238E27FC236}">
                  <a16:creationId xmlns:a16="http://schemas.microsoft.com/office/drawing/2014/main" id="{B68D5900-D9B3-DC4F-A8A7-026D72854122}"/>
                </a:ext>
              </a:extLst>
            </p:cNvPr>
            <p:cNvSpPr/>
            <p:nvPr/>
          </p:nvSpPr>
          <p:spPr>
            <a:xfrm>
              <a:off x="8072175" y="5405175"/>
              <a:ext cx="247650" cy="247650"/>
            </a:xfrm>
            <a:custGeom>
              <a:avLst/>
              <a:gdLst>
                <a:gd name="connsiteX0" fmla="*/ 0 w 247650"/>
                <a:gd name="connsiteY0" fmla="*/ 0 h 247650"/>
                <a:gd name="connsiteX1" fmla="*/ 247650 w 247650"/>
                <a:gd name="connsiteY1" fmla="*/ 0 h 247650"/>
                <a:gd name="connsiteX2" fmla="*/ 247650 w 247650"/>
                <a:gd name="connsiteY2" fmla="*/ 247650 h 247650"/>
                <a:gd name="connsiteX3" fmla="*/ 0 w 247650"/>
                <a:gd name="connsiteY3" fmla="*/ 247650 h 247650"/>
              </a:gdLst>
              <a:ahLst/>
              <a:cxnLst>
                <a:cxn ang="0">
                  <a:pos x="connsiteX0" y="connsiteY0"/>
                </a:cxn>
                <a:cxn ang="0">
                  <a:pos x="connsiteX1" y="connsiteY1"/>
                </a:cxn>
                <a:cxn ang="0">
                  <a:pos x="connsiteX2" y="connsiteY2"/>
                </a:cxn>
                <a:cxn ang="0">
                  <a:pos x="connsiteX3" y="connsiteY3"/>
                </a:cxn>
              </a:cxnLst>
              <a:rect l="l" t="t" r="r" b="b"/>
              <a:pathLst>
                <a:path w="247650" h="247650">
                  <a:moveTo>
                    <a:pt x="0" y="0"/>
                  </a:moveTo>
                  <a:lnTo>
                    <a:pt x="247650" y="0"/>
                  </a:lnTo>
                  <a:lnTo>
                    <a:pt x="247650" y="247650"/>
                  </a:lnTo>
                  <a:lnTo>
                    <a:pt x="0" y="247650"/>
                  </a:lnTo>
                  <a:close/>
                </a:path>
              </a:pathLst>
            </a:custGeom>
            <a:grpFill/>
            <a:ln w="9525" cap="flat">
              <a:noFill/>
              <a:prstDash val="solid"/>
              <a:miter/>
            </a:ln>
          </p:spPr>
          <p:txBody>
            <a:bodyPr rtlCol="0" anchor="ctr"/>
            <a:lstStyle/>
            <a:p>
              <a:endParaRPr lang="it-IT" sz="1013"/>
            </a:p>
          </p:txBody>
        </p:sp>
        <p:sp>
          <p:nvSpPr>
            <p:cNvPr id="1649" name="Figura a mano libera 1648">
              <a:extLst>
                <a:ext uri="{FF2B5EF4-FFF2-40B4-BE49-F238E27FC236}">
                  <a16:creationId xmlns:a16="http://schemas.microsoft.com/office/drawing/2014/main" id="{BAD13AFB-FA77-4B45-8228-3F29C2A9B8BD}"/>
                </a:ext>
              </a:extLst>
            </p:cNvPr>
            <p:cNvSpPr/>
            <p:nvPr/>
          </p:nvSpPr>
          <p:spPr>
            <a:xfrm>
              <a:off x="7938825" y="5271825"/>
              <a:ext cx="514350" cy="514350"/>
            </a:xfrm>
            <a:custGeom>
              <a:avLst/>
              <a:gdLst>
                <a:gd name="connsiteX0" fmla="*/ 476250 w 514350"/>
                <a:gd name="connsiteY0" fmla="*/ 0 h 514350"/>
                <a:gd name="connsiteX1" fmla="*/ 38100 w 514350"/>
                <a:gd name="connsiteY1" fmla="*/ 0 h 514350"/>
                <a:gd name="connsiteX2" fmla="*/ 0 w 514350"/>
                <a:gd name="connsiteY2" fmla="*/ 38100 h 514350"/>
                <a:gd name="connsiteX3" fmla="*/ 0 w 514350"/>
                <a:gd name="connsiteY3" fmla="*/ 476250 h 514350"/>
                <a:gd name="connsiteX4" fmla="*/ 38100 w 514350"/>
                <a:gd name="connsiteY4" fmla="*/ 514350 h 514350"/>
                <a:gd name="connsiteX5" fmla="*/ 476250 w 514350"/>
                <a:gd name="connsiteY5" fmla="*/ 514350 h 514350"/>
                <a:gd name="connsiteX6" fmla="*/ 514350 w 514350"/>
                <a:gd name="connsiteY6" fmla="*/ 476250 h 514350"/>
                <a:gd name="connsiteX7" fmla="*/ 514350 w 514350"/>
                <a:gd name="connsiteY7" fmla="*/ 38100 h 514350"/>
                <a:gd name="connsiteX8" fmla="*/ 476250 w 514350"/>
                <a:gd name="connsiteY8" fmla="*/ 0 h 514350"/>
                <a:gd name="connsiteX9" fmla="*/ 419100 w 514350"/>
                <a:gd name="connsiteY9" fmla="*/ 419100 h 514350"/>
                <a:gd name="connsiteX10" fmla="*/ 95250 w 514350"/>
                <a:gd name="connsiteY10" fmla="*/ 419100 h 514350"/>
                <a:gd name="connsiteX11" fmla="*/ 95250 w 514350"/>
                <a:gd name="connsiteY11" fmla="*/ 95250 h 514350"/>
                <a:gd name="connsiteX12" fmla="*/ 419100 w 514350"/>
                <a:gd name="connsiteY12" fmla="*/ 9525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350" h="514350">
                  <a:moveTo>
                    <a:pt x="476250" y="0"/>
                  </a:moveTo>
                  <a:lnTo>
                    <a:pt x="38100" y="0"/>
                  </a:lnTo>
                  <a:cubicBezTo>
                    <a:pt x="17058" y="0"/>
                    <a:pt x="0" y="17058"/>
                    <a:pt x="0" y="38100"/>
                  </a:cubicBezTo>
                  <a:lnTo>
                    <a:pt x="0" y="476250"/>
                  </a:lnTo>
                  <a:cubicBezTo>
                    <a:pt x="0" y="497292"/>
                    <a:pt x="17058" y="514350"/>
                    <a:pt x="38100" y="514350"/>
                  </a:cubicBezTo>
                  <a:lnTo>
                    <a:pt x="476250" y="514350"/>
                  </a:lnTo>
                  <a:cubicBezTo>
                    <a:pt x="497292" y="514350"/>
                    <a:pt x="514350" y="497292"/>
                    <a:pt x="514350" y="476250"/>
                  </a:cubicBezTo>
                  <a:lnTo>
                    <a:pt x="514350" y="38100"/>
                  </a:lnTo>
                  <a:cubicBezTo>
                    <a:pt x="514350" y="17058"/>
                    <a:pt x="497292" y="0"/>
                    <a:pt x="476250" y="0"/>
                  </a:cubicBezTo>
                  <a:close/>
                  <a:moveTo>
                    <a:pt x="419100" y="419100"/>
                  </a:moveTo>
                  <a:lnTo>
                    <a:pt x="95250" y="419100"/>
                  </a:lnTo>
                  <a:lnTo>
                    <a:pt x="95250" y="95250"/>
                  </a:lnTo>
                  <a:lnTo>
                    <a:pt x="419100" y="95250"/>
                  </a:lnTo>
                  <a:close/>
                </a:path>
              </a:pathLst>
            </a:custGeom>
            <a:grpFill/>
            <a:ln w="9525" cap="flat">
              <a:noFill/>
              <a:prstDash val="solid"/>
              <a:miter/>
            </a:ln>
          </p:spPr>
          <p:txBody>
            <a:bodyPr rtlCol="0" anchor="ctr"/>
            <a:lstStyle/>
            <a:p>
              <a:endParaRPr lang="it-IT" sz="1013"/>
            </a:p>
          </p:txBody>
        </p:sp>
      </p:grpSp>
      <p:sp>
        <p:nvSpPr>
          <p:cNvPr id="1650" name="Elemento grafico 1319" descr="Scanner">
            <a:extLst>
              <a:ext uri="{FF2B5EF4-FFF2-40B4-BE49-F238E27FC236}">
                <a16:creationId xmlns:a16="http://schemas.microsoft.com/office/drawing/2014/main" id="{44C2B556-3EDE-7246-87AF-AA50C26A5459}"/>
              </a:ext>
            </a:extLst>
          </p:cNvPr>
          <p:cNvSpPr/>
          <p:nvPr/>
        </p:nvSpPr>
        <p:spPr>
          <a:xfrm>
            <a:off x="6808824" y="3743916"/>
            <a:ext cx="242372" cy="162499"/>
          </a:xfrm>
          <a:custGeom>
            <a:avLst/>
            <a:gdLst>
              <a:gd name="connsiteX0" fmla="*/ 609600 w 838200"/>
              <a:gd name="connsiteY0" fmla="*/ 428365 h 561975"/>
              <a:gd name="connsiteX1" fmla="*/ 628650 w 838200"/>
              <a:gd name="connsiteY1" fmla="*/ 409315 h 561975"/>
              <a:gd name="connsiteX2" fmla="*/ 647700 w 838200"/>
              <a:gd name="connsiteY2" fmla="*/ 428365 h 561975"/>
              <a:gd name="connsiteX3" fmla="*/ 628650 w 838200"/>
              <a:gd name="connsiteY3" fmla="*/ 447415 h 561975"/>
              <a:gd name="connsiteX4" fmla="*/ 609600 w 838200"/>
              <a:gd name="connsiteY4" fmla="*/ 428365 h 561975"/>
              <a:gd name="connsiteX5" fmla="*/ 762000 w 838200"/>
              <a:gd name="connsiteY5" fmla="*/ 428365 h 561975"/>
              <a:gd name="connsiteX6" fmla="*/ 781050 w 838200"/>
              <a:gd name="connsiteY6" fmla="*/ 409315 h 561975"/>
              <a:gd name="connsiteX7" fmla="*/ 800100 w 838200"/>
              <a:gd name="connsiteY7" fmla="*/ 428365 h 561975"/>
              <a:gd name="connsiteX8" fmla="*/ 781050 w 838200"/>
              <a:gd name="connsiteY8" fmla="*/ 447415 h 561975"/>
              <a:gd name="connsiteX9" fmla="*/ 762000 w 838200"/>
              <a:gd name="connsiteY9" fmla="*/ 428365 h 561975"/>
              <a:gd name="connsiteX10" fmla="*/ 723900 w 838200"/>
              <a:gd name="connsiteY10" fmla="*/ 428365 h 561975"/>
              <a:gd name="connsiteX11" fmla="*/ 704850 w 838200"/>
              <a:gd name="connsiteY11" fmla="*/ 447415 h 561975"/>
              <a:gd name="connsiteX12" fmla="*/ 685800 w 838200"/>
              <a:gd name="connsiteY12" fmla="*/ 428365 h 561975"/>
              <a:gd name="connsiteX13" fmla="*/ 704850 w 838200"/>
              <a:gd name="connsiteY13" fmla="*/ 409315 h 561975"/>
              <a:gd name="connsiteX14" fmla="*/ 723900 w 838200"/>
              <a:gd name="connsiteY14" fmla="*/ 428365 h 561975"/>
              <a:gd name="connsiteX15" fmla="*/ 0 w 838200"/>
              <a:gd name="connsiteY15" fmla="*/ 486468 h 561975"/>
              <a:gd name="connsiteX16" fmla="*/ 38100 w 838200"/>
              <a:gd name="connsiteY16" fmla="*/ 524568 h 561975"/>
              <a:gd name="connsiteX17" fmla="*/ 66675 w 838200"/>
              <a:gd name="connsiteY17" fmla="*/ 524568 h 561975"/>
              <a:gd name="connsiteX18" fmla="*/ 104775 w 838200"/>
              <a:gd name="connsiteY18" fmla="*/ 562668 h 561975"/>
              <a:gd name="connsiteX19" fmla="*/ 180975 w 838200"/>
              <a:gd name="connsiteY19" fmla="*/ 562668 h 561975"/>
              <a:gd name="connsiteX20" fmla="*/ 219075 w 838200"/>
              <a:gd name="connsiteY20" fmla="*/ 524568 h 561975"/>
              <a:gd name="connsiteX21" fmla="*/ 609600 w 838200"/>
              <a:gd name="connsiteY21" fmla="*/ 524568 h 561975"/>
              <a:gd name="connsiteX22" fmla="*/ 647700 w 838200"/>
              <a:gd name="connsiteY22" fmla="*/ 562668 h 561975"/>
              <a:gd name="connsiteX23" fmla="*/ 723900 w 838200"/>
              <a:gd name="connsiteY23" fmla="*/ 562668 h 561975"/>
              <a:gd name="connsiteX24" fmla="*/ 762000 w 838200"/>
              <a:gd name="connsiteY24" fmla="*/ 524568 h 561975"/>
              <a:gd name="connsiteX25" fmla="*/ 800100 w 838200"/>
              <a:gd name="connsiteY25" fmla="*/ 524568 h 561975"/>
              <a:gd name="connsiteX26" fmla="*/ 838200 w 838200"/>
              <a:gd name="connsiteY26" fmla="*/ 486468 h 561975"/>
              <a:gd name="connsiteX27" fmla="*/ 838200 w 838200"/>
              <a:gd name="connsiteY27" fmla="*/ 372168 h 561975"/>
              <a:gd name="connsiteX28" fmla="*/ 98108 w 838200"/>
              <a:gd name="connsiteY28" fmla="*/ 372168 h 561975"/>
              <a:gd name="connsiteX29" fmla="*/ 793433 w 838200"/>
              <a:gd name="connsiteY29" fmla="*/ 54985 h 561975"/>
              <a:gd name="connsiteX30" fmla="*/ 807720 w 838200"/>
              <a:gd name="connsiteY30" fmla="*/ 16885 h 561975"/>
              <a:gd name="connsiteX31" fmla="*/ 769620 w 838200"/>
              <a:gd name="connsiteY31" fmla="*/ 2598 h 561975"/>
              <a:gd name="connsiteX32" fmla="*/ 17145 w 838200"/>
              <a:gd name="connsiteY32" fmla="*/ 345498 h 561975"/>
              <a:gd name="connsiteX33" fmla="*/ 0 w 838200"/>
              <a:gd name="connsiteY33" fmla="*/ 371215 h 561975"/>
              <a:gd name="connsiteX34" fmla="*/ 0 w 838200"/>
              <a:gd name="connsiteY34" fmla="*/ 486468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8200" h="561975">
                <a:moveTo>
                  <a:pt x="609600" y="428365"/>
                </a:moveTo>
                <a:cubicBezTo>
                  <a:pt x="609600" y="417888"/>
                  <a:pt x="618173" y="409315"/>
                  <a:pt x="628650" y="409315"/>
                </a:cubicBezTo>
                <a:cubicBezTo>
                  <a:pt x="639128" y="409315"/>
                  <a:pt x="647700" y="417888"/>
                  <a:pt x="647700" y="428365"/>
                </a:cubicBezTo>
                <a:cubicBezTo>
                  <a:pt x="647700" y="438843"/>
                  <a:pt x="639128" y="447415"/>
                  <a:pt x="628650" y="447415"/>
                </a:cubicBezTo>
                <a:cubicBezTo>
                  <a:pt x="618173" y="447415"/>
                  <a:pt x="609600" y="438843"/>
                  <a:pt x="609600" y="428365"/>
                </a:cubicBezTo>
                <a:close/>
                <a:moveTo>
                  <a:pt x="762000" y="428365"/>
                </a:moveTo>
                <a:cubicBezTo>
                  <a:pt x="762000" y="417888"/>
                  <a:pt x="770573" y="409315"/>
                  <a:pt x="781050" y="409315"/>
                </a:cubicBezTo>
                <a:cubicBezTo>
                  <a:pt x="791528" y="409315"/>
                  <a:pt x="800100" y="417888"/>
                  <a:pt x="800100" y="428365"/>
                </a:cubicBezTo>
                <a:cubicBezTo>
                  <a:pt x="800100" y="438843"/>
                  <a:pt x="791528" y="447415"/>
                  <a:pt x="781050" y="447415"/>
                </a:cubicBezTo>
                <a:cubicBezTo>
                  <a:pt x="770573" y="447415"/>
                  <a:pt x="762000" y="438843"/>
                  <a:pt x="762000" y="428365"/>
                </a:cubicBezTo>
                <a:close/>
                <a:moveTo>
                  <a:pt x="723900" y="428365"/>
                </a:moveTo>
                <a:cubicBezTo>
                  <a:pt x="723900" y="438843"/>
                  <a:pt x="715328" y="447415"/>
                  <a:pt x="704850" y="447415"/>
                </a:cubicBezTo>
                <a:cubicBezTo>
                  <a:pt x="694373" y="447415"/>
                  <a:pt x="685800" y="438843"/>
                  <a:pt x="685800" y="428365"/>
                </a:cubicBezTo>
                <a:cubicBezTo>
                  <a:pt x="685800" y="417888"/>
                  <a:pt x="694373" y="409315"/>
                  <a:pt x="704850" y="409315"/>
                </a:cubicBezTo>
                <a:cubicBezTo>
                  <a:pt x="715328" y="409315"/>
                  <a:pt x="723900" y="417888"/>
                  <a:pt x="723900" y="428365"/>
                </a:cubicBezTo>
                <a:close/>
                <a:moveTo>
                  <a:pt x="0" y="486468"/>
                </a:moveTo>
                <a:cubicBezTo>
                  <a:pt x="0" y="507423"/>
                  <a:pt x="17145" y="524568"/>
                  <a:pt x="38100" y="524568"/>
                </a:cubicBezTo>
                <a:lnTo>
                  <a:pt x="66675" y="524568"/>
                </a:lnTo>
                <a:cubicBezTo>
                  <a:pt x="66675" y="545523"/>
                  <a:pt x="83820" y="562668"/>
                  <a:pt x="104775" y="562668"/>
                </a:cubicBezTo>
                <a:lnTo>
                  <a:pt x="180975" y="562668"/>
                </a:lnTo>
                <a:cubicBezTo>
                  <a:pt x="201930" y="562668"/>
                  <a:pt x="219075" y="545523"/>
                  <a:pt x="219075" y="524568"/>
                </a:cubicBezTo>
                <a:lnTo>
                  <a:pt x="609600" y="524568"/>
                </a:lnTo>
                <a:cubicBezTo>
                  <a:pt x="609600" y="545523"/>
                  <a:pt x="626745" y="562668"/>
                  <a:pt x="647700" y="562668"/>
                </a:cubicBezTo>
                <a:lnTo>
                  <a:pt x="723900" y="562668"/>
                </a:lnTo>
                <a:cubicBezTo>
                  <a:pt x="744855" y="562668"/>
                  <a:pt x="762000" y="545523"/>
                  <a:pt x="762000" y="524568"/>
                </a:cubicBezTo>
                <a:lnTo>
                  <a:pt x="800100" y="524568"/>
                </a:lnTo>
                <a:cubicBezTo>
                  <a:pt x="821055" y="524568"/>
                  <a:pt x="838200" y="507423"/>
                  <a:pt x="838200" y="486468"/>
                </a:cubicBezTo>
                <a:lnTo>
                  <a:pt x="838200" y="372168"/>
                </a:lnTo>
                <a:lnTo>
                  <a:pt x="98108" y="372168"/>
                </a:lnTo>
                <a:lnTo>
                  <a:pt x="793433" y="54985"/>
                </a:lnTo>
                <a:cubicBezTo>
                  <a:pt x="807720" y="48318"/>
                  <a:pt x="814388" y="31173"/>
                  <a:pt x="807720" y="16885"/>
                </a:cubicBezTo>
                <a:cubicBezTo>
                  <a:pt x="801053" y="2598"/>
                  <a:pt x="783908" y="-4070"/>
                  <a:pt x="769620" y="2598"/>
                </a:cubicBezTo>
                <a:lnTo>
                  <a:pt x="17145" y="345498"/>
                </a:lnTo>
                <a:cubicBezTo>
                  <a:pt x="6667" y="350260"/>
                  <a:pt x="0" y="360738"/>
                  <a:pt x="0" y="371215"/>
                </a:cubicBezTo>
                <a:lnTo>
                  <a:pt x="0" y="486468"/>
                </a:lnTo>
                <a:close/>
              </a:path>
            </a:pathLst>
          </a:custGeom>
          <a:solidFill>
            <a:schemeClr val="accent3"/>
          </a:solidFill>
          <a:ln w="9525" cap="flat">
            <a:noFill/>
            <a:prstDash val="solid"/>
            <a:miter/>
          </a:ln>
        </p:spPr>
        <p:txBody>
          <a:bodyPr rtlCol="0" anchor="ctr"/>
          <a:lstStyle/>
          <a:p>
            <a:endParaRPr lang="it-IT" sz="1013"/>
          </a:p>
        </p:txBody>
      </p:sp>
      <p:grpSp>
        <p:nvGrpSpPr>
          <p:cNvPr id="1651" name="Elemento grafico 1321" descr="Macchina da scrivere">
            <a:extLst>
              <a:ext uri="{FF2B5EF4-FFF2-40B4-BE49-F238E27FC236}">
                <a16:creationId xmlns:a16="http://schemas.microsoft.com/office/drawing/2014/main" id="{811E2F94-32D3-F64A-9365-DB52B46D5516}"/>
              </a:ext>
            </a:extLst>
          </p:cNvPr>
          <p:cNvGrpSpPr/>
          <p:nvPr/>
        </p:nvGrpSpPr>
        <p:grpSpPr>
          <a:xfrm>
            <a:off x="7244198" y="3692963"/>
            <a:ext cx="264406" cy="264406"/>
            <a:chOff x="8038800" y="5371800"/>
            <a:chExt cx="914400" cy="914400"/>
          </a:xfrm>
          <a:solidFill>
            <a:schemeClr val="accent3"/>
          </a:solidFill>
        </p:grpSpPr>
        <p:sp>
          <p:nvSpPr>
            <p:cNvPr id="1652" name="Figura a mano libera 1651">
              <a:extLst>
                <a:ext uri="{FF2B5EF4-FFF2-40B4-BE49-F238E27FC236}">
                  <a16:creationId xmlns:a16="http://schemas.microsoft.com/office/drawing/2014/main" id="{D1CEACEE-08BE-C445-B190-071DAC445022}"/>
                </a:ext>
              </a:extLst>
            </p:cNvPr>
            <p:cNvSpPr/>
            <p:nvPr/>
          </p:nvSpPr>
          <p:spPr>
            <a:xfrm>
              <a:off x="8267400" y="5748038"/>
              <a:ext cx="457200" cy="57150"/>
            </a:xfrm>
            <a:custGeom>
              <a:avLst/>
              <a:gdLst>
                <a:gd name="connsiteX0" fmla="*/ 0 w 457200"/>
                <a:gd name="connsiteY0" fmla="*/ 0 h 57150"/>
                <a:gd name="connsiteX1" fmla="*/ 457200 w 457200"/>
                <a:gd name="connsiteY1" fmla="*/ 0 h 57150"/>
                <a:gd name="connsiteX2" fmla="*/ 457200 w 457200"/>
                <a:gd name="connsiteY2" fmla="*/ 57150 h 57150"/>
                <a:gd name="connsiteX3" fmla="*/ 0 w 457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0" h="57150">
                  <a:moveTo>
                    <a:pt x="0" y="0"/>
                  </a:moveTo>
                  <a:lnTo>
                    <a:pt x="457200" y="0"/>
                  </a:lnTo>
                  <a:lnTo>
                    <a:pt x="457200" y="57150"/>
                  </a:lnTo>
                  <a:lnTo>
                    <a:pt x="0" y="57150"/>
                  </a:lnTo>
                  <a:close/>
                </a:path>
              </a:pathLst>
            </a:custGeom>
            <a:grpFill/>
            <a:ln w="9525" cap="flat">
              <a:noFill/>
              <a:prstDash val="solid"/>
              <a:miter/>
            </a:ln>
          </p:spPr>
          <p:txBody>
            <a:bodyPr rtlCol="0" anchor="ctr"/>
            <a:lstStyle/>
            <a:p>
              <a:endParaRPr lang="it-IT" sz="1013"/>
            </a:p>
          </p:txBody>
        </p:sp>
        <p:sp>
          <p:nvSpPr>
            <p:cNvPr id="1653" name="Figura a mano libera 1652">
              <a:extLst>
                <a:ext uri="{FF2B5EF4-FFF2-40B4-BE49-F238E27FC236}">
                  <a16:creationId xmlns:a16="http://schemas.microsoft.com/office/drawing/2014/main" id="{7217B662-55CB-F342-B3BD-64993ECE474A}"/>
                </a:ext>
              </a:extLst>
            </p:cNvPr>
            <p:cNvSpPr/>
            <p:nvPr/>
          </p:nvSpPr>
          <p:spPr>
            <a:xfrm>
              <a:off x="8191200" y="5748038"/>
              <a:ext cx="38100" cy="57150"/>
            </a:xfrm>
            <a:custGeom>
              <a:avLst/>
              <a:gdLst>
                <a:gd name="connsiteX0" fmla="*/ 28575 w 38100"/>
                <a:gd name="connsiteY0" fmla="*/ 57150 h 57150"/>
                <a:gd name="connsiteX1" fmla="*/ 38100 w 38100"/>
                <a:gd name="connsiteY1" fmla="*/ 57150 h 57150"/>
                <a:gd name="connsiteX2" fmla="*/ 38100 w 38100"/>
                <a:gd name="connsiteY2" fmla="*/ 0 h 57150"/>
                <a:gd name="connsiteX3" fmla="*/ 28575 w 38100"/>
                <a:gd name="connsiteY3" fmla="*/ 0 h 57150"/>
                <a:gd name="connsiteX4" fmla="*/ 0 w 38100"/>
                <a:gd name="connsiteY4" fmla="*/ 28575 h 57150"/>
                <a:gd name="connsiteX5" fmla="*/ 28575 w 38100"/>
                <a:gd name="connsiteY5"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28575" y="57150"/>
                  </a:moveTo>
                  <a:lnTo>
                    <a:pt x="38100" y="57150"/>
                  </a:lnTo>
                  <a:lnTo>
                    <a:pt x="38100" y="0"/>
                  </a:lnTo>
                  <a:lnTo>
                    <a:pt x="28575" y="0"/>
                  </a:lnTo>
                  <a:cubicBezTo>
                    <a:pt x="12382" y="0"/>
                    <a:pt x="0" y="12382"/>
                    <a:pt x="0" y="28575"/>
                  </a:cubicBezTo>
                  <a:cubicBezTo>
                    <a:pt x="0" y="44768"/>
                    <a:pt x="12382" y="57150"/>
                    <a:pt x="28575" y="57150"/>
                  </a:cubicBezTo>
                </a:path>
              </a:pathLst>
            </a:custGeom>
            <a:grpFill/>
            <a:ln w="9525" cap="flat">
              <a:noFill/>
              <a:prstDash val="solid"/>
              <a:miter/>
            </a:ln>
          </p:spPr>
          <p:txBody>
            <a:bodyPr rtlCol="0" anchor="ctr"/>
            <a:lstStyle/>
            <a:p>
              <a:endParaRPr lang="it-IT" sz="1013"/>
            </a:p>
          </p:txBody>
        </p:sp>
        <p:sp>
          <p:nvSpPr>
            <p:cNvPr id="1654" name="Figura a mano libera 1653">
              <a:extLst>
                <a:ext uri="{FF2B5EF4-FFF2-40B4-BE49-F238E27FC236}">
                  <a16:creationId xmlns:a16="http://schemas.microsoft.com/office/drawing/2014/main" id="{98BA2173-9CCA-8F42-B5BA-4B849EDF0FDC}"/>
                </a:ext>
              </a:extLst>
            </p:cNvPr>
            <p:cNvSpPr/>
            <p:nvPr/>
          </p:nvSpPr>
          <p:spPr>
            <a:xfrm>
              <a:off x="8762700" y="5748038"/>
              <a:ext cx="38100" cy="57150"/>
            </a:xfrm>
            <a:custGeom>
              <a:avLst/>
              <a:gdLst>
                <a:gd name="connsiteX0" fmla="*/ 38100 w 38100"/>
                <a:gd name="connsiteY0" fmla="*/ 28575 h 57150"/>
                <a:gd name="connsiteX1" fmla="*/ 9525 w 38100"/>
                <a:gd name="connsiteY1" fmla="*/ 0 h 57150"/>
                <a:gd name="connsiteX2" fmla="*/ 0 w 38100"/>
                <a:gd name="connsiteY2" fmla="*/ 0 h 57150"/>
                <a:gd name="connsiteX3" fmla="*/ 0 w 38100"/>
                <a:gd name="connsiteY3" fmla="*/ 57150 h 57150"/>
                <a:gd name="connsiteX4" fmla="*/ 9525 w 38100"/>
                <a:gd name="connsiteY4" fmla="*/ 57150 h 57150"/>
                <a:gd name="connsiteX5" fmla="*/ 38100 w 38100"/>
                <a:gd name="connsiteY5" fmla="*/ 2857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38100" y="28575"/>
                  </a:moveTo>
                  <a:cubicBezTo>
                    <a:pt x="38100" y="12382"/>
                    <a:pt x="25717" y="0"/>
                    <a:pt x="9525" y="0"/>
                  </a:cubicBezTo>
                  <a:lnTo>
                    <a:pt x="0" y="0"/>
                  </a:lnTo>
                  <a:lnTo>
                    <a:pt x="0" y="57150"/>
                  </a:lnTo>
                  <a:lnTo>
                    <a:pt x="9525" y="57150"/>
                  </a:lnTo>
                  <a:cubicBezTo>
                    <a:pt x="25717" y="57150"/>
                    <a:pt x="38100" y="44768"/>
                    <a:pt x="38100" y="28575"/>
                  </a:cubicBezTo>
                </a:path>
              </a:pathLst>
            </a:custGeom>
            <a:grpFill/>
            <a:ln w="9525" cap="flat">
              <a:noFill/>
              <a:prstDash val="solid"/>
              <a:miter/>
            </a:ln>
          </p:spPr>
          <p:txBody>
            <a:bodyPr rtlCol="0" anchor="ctr"/>
            <a:lstStyle/>
            <a:p>
              <a:endParaRPr lang="it-IT" sz="1013"/>
            </a:p>
          </p:txBody>
        </p:sp>
        <p:sp>
          <p:nvSpPr>
            <p:cNvPr id="1655" name="Figura a mano libera 1654">
              <a:extLst>
                <a:ext uri="{FF2B5EF4-FFF2-40B4-BE49-F238E27FC236}">
                  <a16:creationId xmlns:a16="http://schemas.microsoft.com/office/drawing/2014/main" id="{53EE4FD4-0133-EC49-97E1-22353E504CAE}"/>
                </a:ext>
              </a:extLst>
            </p:cNvPr>
            <p:cNvSpPr/>
            <p:nvPr/>
          </p:nvSpPr>
          <p:spPr>
            <a:xfrm>
              <a:off x="8172150" y="5843288"/>
              <a:ext cx="647700" cy="352425"/>
            </a:xfrm>
            <a:custGeom>
              <a:avLst/>
              <a:gdLst>
                <a:gd name="connsiteX0" fmla="*/ 609600 w 647700"/>
                <a:gd name="connsiteY0" fmla="*/ 0 h 352425"/>
                <a:gd name="connsiteX1" fmla="*/ 38100 w 647700"/>
                <a:gd name="connsiteY1" fmla="*/ 0 h 352425"/>
                <a:gd name="connsiteX2" fmla="*/ 0 w 647700"/>
                <a:gd name="connsiteY2" fmla="*/ 38100 h 352425"/>
                <a:gd name="connsiteX3" fmla="*/ 0 w 647700"/>
                <a:gd name="connsiteY3" fmla="*/ 314325 h 352425"/>
                <a:gd name="connsiteX4" fmla="*/ 38100 w 647700"/>
                <a:gd name="connsiteY4" fmla="*/ 352425 h 352425"/>
                <a:gd name="connsiteX5" fmla="*/ 609600 w 647700"/>
                <a:gd name="connsiteY5" fmla="*/ 352425 h 352425"/>
                <a:gd name="connsiteX6" fmla="*/ 647700 w 647700"/>
                <a:gd name="connsiteY6" fmla="*/ 314325 h 352425"/>
                <a:gd name="connsiteX7" fmla="*/ 647700 w 647700"/>
                <a:gd name="connsiteY7" fmla="*/ 38100 h 352425"/>
                <a:gd name="connsiteX8" fmla="*/ 609600 w 647700"/>
                <a:gd name="connsiteY8" fmla="*/ 0 h 352425"/>
                <a:gd name="connsiteX9" fmla="*/ 495300 w 647700"/>
                <a:gd name="connsiteY9" fmla="*/ 66675 h 352425"/>
                <a:gd name="connsiteX10" fmla="*/ 323850 w 647700"/>
                <a:gd name="connsiteY10" fmla="*/ 133350 h 352425"/>
                <a:gd name="connsiteX11" fmla="*/ 152400 w 647700"/>
                <a:gd name="connsiteY11" fmla="*/ 66675 h 352425"/>
                <a:gd name="connsiteX12" fmla="*/ 495300 w 647700"/>
                <a:gd name="connsiteY12" fmla="*/ 66675 h 352425"/>
                <a:gd name="connsiteX13" fmla="*/ 57150 w 647700"/>
                <a:gd name="connsiteY13" fmla="*/ 238125 h 352425"/>
                <a:gd name="connsiteX14" fmla="*/ 38100 w 647700"/>
                <a:gd name="connsiteY14" fmla="*/ 219075 h 352425"/>
                <a:gd name="connsiteX15" fmla="*/ 57150 w 647700"/>
                <a:gd name="connsiteY15" fmla="*/ 200025 h 352425"/>
                <a:gd name="connsiteX16" fmla="*/ 76200 w 647700"/>
                <a:gd name="connsiteY16" fmla="*/ 219075 h 352425"/>
                <a:gd name="connsiteX17" fmla="*/ 57150 w 647700"/>
                <a:gd name="connsiteY17" fmla="*/ 238125 h 352425"/>
                <a:gd name="connsiteX18" fmla="*/ 95250 w 647700"/>
                <a:gd name="connsiteY18" fmla="*/ 304800 h 352425"/>
                <a:gd name="connsiteX19" fmla="*/ 76200 w 647700"/>
                <a:gd name="connsiteY19" fmla="*/ 285750 h 352425"/>
                <a:gd name="connsiteX20" fmla="*/ 95250 w 647700"/>
                <a:gd name="connsiteY20" fmla="*/ 266700 h 352425"/>
                <a:gd name="connsiteX21" fmla="*/ 114300 w 647700"/>
                <a:gd name="connsiteY21" fmla="*/ 285750 h 352425"/>
                <a:gd name="connsiteX22" fmla="*/ 95250 w 647700"/>
                <a:gd name="connsiteY22" fmla="*/ 304800 h 352425"/>
                <a:gd name="connsiteX23" fmla="*/ 133350 w 647700"/>
                <a:gd name="connsiteY23" fmla="*/ 238125 h 352425"/>
                <a:gd name="connsiteX24" fmla="*/ 114300 w 647700"/>
                <a:gd name="connsiteY24" fmla="*/ 219075 h 352425"/>
                <a:gd name="connsiteX25" fmla="*/ 133350 w 647700"/>
                <a:gd name="connsiteY25" fmla="*/ 200025 h 352425"/>
                <a:gd name="connsiteX26" fmla="*/ 152400 w 647700"/>
                <a:gd name="connsiteY26" fmla="*/ 219075 h 352425"/>
                <a:gd name="connsiteX27" fmla="*/ 133350 w 647700"/>
                <a:gd name="connsiteY27" fmla="*/ 238125 h 352425"/>
                <a:gd name="connsiteX28" fmla="*/ 171450 w 647700"/>
                <a:gd name="connsiteY28" fmla="*/ 304800 h 352425"/>
                <a:gd name="connsiteX29" fmla="*/ 152400 w 647700"/>
                <a:gd name="connsiteY29" fmla="*/ 285750 h 352425"/>
                <a:gd name="connsiteX30" fmla="*/ 171450 w 647700"/>
                <a:gd name="connsiteY30" fmla="*/ 266700 h 352425"/>
                <a:gd name="connsiteX31" fmla="*/ 190500 w 647700"/>
                <a:gd name="connsiteY31" fmla="*/ 285750 h 352425"/>
                <a:gd name="connsiteX32" fmla="*/ 171450 w 647700"/>
                <a:gd name="connsiteY32" fmla="*/ 304800 h 352425"/>
                <a:gd name="connsiteX33" fmla="*/ 209550 w 647700"/>
                <a:gd name="connsiteY33" fmla="*/ 238125 h 352425"/>
                <a:gd name="connsiteX34" fmla="*/ 190500 w 647700"/>
                <a:gd name="connsiteY34" fmla="*/ 219075 h 352425"/>
                <a:gd name="connsiteX35" fmla="*/ 209550 w 647700"/>
                <a:gd name="connsiteY35" fmla="*/ 200025 h 352425"/>
                <a:gd name="connsiteX36" fmla="*/ 228600 w 647700"/>
                <a:gd name="connsiteY36" fmla="*/ 219075 h 352425"/>
                <a:gd name="connsiteX37" fmla="*/ 209550 w 647700"/>
                <a:gd name="connsiteY37" fmla="*/ 238125 h 352425"/>
                <a:gd name="connsiteX38" fmla="*/ 247650 w 647700"/>
                <a:gd name="connsiteY38" fmla="*/ 304800 h 352425"/>
                <a:gd name="connsiteX39" fmla="*/ 228600 w 647700"/>
                <a:gd name="connsiteY39" fmla="*/ 285750 h 352425"/>
                <a:gd name="connsiteX40" fmla="*/ 247650 w 647700"/>
                <a:gd name="connsiteY40" fmla="*/ 266700 h 352425"/>
                <a:gd name="connsiteX41" fmla="*/ 266700 w 647700"/>
                <a:gd name="connsiteY41" fmla="*/ 285750 h 352425"/>
                <a:gd name="connsiteX42" fmla="*/ 247650 w 647700"/>
                <a:gd name="connsiteY42" fmla="*/ 304800 h 352425"/>
                <a:gd name="connsiteX43" fmla="*/ 285750 w 647700"/>
                <a:gd name="connsiteY43" fmla="*/ 238125 h 352425"/>
                <a:gd name="connsiteX44" fmla="*/ 266700 w 647700"/>
                <a:gd name="connsiteY44" fmla="*/ 219075 h 352425"/>
                <a:gd name="connsiteX45" fmla="*/ 285750 w 647700"/>
                <a:gd name="connsiteY45" fmla="*/ 200025 h 352425"/>
                <a:gd name="connsiteX46" fmla="*/ 304800 w 647700"/>
                <a:gd name="connsiteY46" fmla="*/ 219075 h 352425"/>
                <a:gd name="connsiteX47" fmla="*/ 285750 w 647700"/>
                <a:gd name="connsiteY47" fmla="*/ 238125 h 352425"/>
                <a:gd name="connsiteX48" fmla="*/ 323850 w 647700"/>
                <a:gd name="connsiteY48" fmla="*/ 304800 h 352425"/>
                <a:gd name="connsiteX49" fmla="*/ 304800 w 647700"/>
                <a:gd name="connsiteY49" fmla="*/ 285750 h 352425"/>
                <a:gd name="connsiteX50" fmla="*/ 323850 w 647700"/>
                <a:gd name="connsiteY50" fmla="*/ 266700 h 352425"/>
                <a:gd name="connsiteX51" fmla="*/ 342900 w 647700"/>
                <a:gd name="connsiteY51" fmla="*/ 285750 h 352425"/>
                <a:gd name="connsiteX52" fmla="*/ 323850 w 647700"/>
                <a:gd name="connsiteY52" fmla="*/ 304800 h 352425"/>
                <a:gd name="connsiteX53" fmla="*/ 361950 w 647700"/>
                <a:gd name="connsiteY53" fmla="*/ 238125 h 352425"/>
                <a:gd name="connsiteX54" fmla="*/ 342900 w 647700"/>
                <a:gd name="connsiteY54" fmla="*/ 219075 h 352425"/>
                <a:gd name="connsiteX55" fmla="*/ 361950 w 647700"/>
                <a:gd name="connsiteY55" fmla="*/ 200025 h 352425"/>
                <a:gd name="connsiteX56" fmla="*/ 381000 w 647700"/>
                <a:gd name="connsiteY56" fmla="*/ 219075 h 352425"/>
                <a:gd name="connsiteX57" fmla="*/ 361950 w 647700"/>
                <a:gd name="connsiteY57" fmla="*/ 238125 h 352425"/>
                <a:gd name="connsiteX58" fmla="*/ 400050 w 647700"/>
                <a:gd name="connsiteY58" fmla="*/ 304800 h 352425"/>
                <a:gd name="connsiteX59" fmla="*/ 381000 w 647700"/>
                <a:gd name="connsiteY59" fmla="*/ 285750 h 352425"/>
                <a:gd name="connsiteX60" fmla="*/ 400050 w 647700"/>
                <a:gd name="connsiteY60" fmla="*/ 266700 h 352425"/>
                <a:gd name="connsiteX61" fmla="*/ 419100 w 647700"/>
                <a:gd name="connsiteY61" fmla="*/ 285750 h 352425"/>
                <a:gd name="connsiteX62" fmla="*/ 400050 w 647700"/>
                <a:gd name="connsiteY62" fmla="*/ 304800 h 352425"/>
                <a:gd name="connsiteX63" fmla="*/ 438150 w 647700"/>
                <a:gd name="connsiteY63" fmla="*/ 238125 h 352425"/>
                <a:gd name="connsiteX64" fmla="*/ 419100 w 647700"/>
                <a:gd name="connsiteY64" fmla="*/ 219075 h 352425"/>
                <a:gd name="connsiteX65" fmla="*/ 438150 w 647700"/>
                <a:gd name="connsiteY65" fmla="*/ 200025 h 352425"/>
                <a:gd name="connsiteX66" fmla="*/ 457200 w 647700"/>
                <a:gd name="connsiteY66" fmla="*/ 219075 h 352425"/>
                <a:gd name="connsiteX67" fmla="*/ 438150 w 647700"/>
                <a:gd name="connsiteY67" fmla="*/ 238125 h 352425"/>
                <a:gd name="connsiteX68" fmla="*/ 476250 w 647700"/>
                <a:gd name="connsiteY68" fmla="*/ 304800 h 352425"/>
                <a:gd name="connsiteX69" fmla="*/ 457200 w 647700"/>
                <a:gd name="connsiteY69" fmla="*/ 285750 h 352425"/>
                <a:gd name="connsiteX70" fmla="*/ 476250 w 647700"/>
                <a:gd name="connsiteY70" fmla="*/ 266700 h 352425"/>
                <a:gd name="connsiteX71" fmla="*/ 495300 w 647700"/>
                <a:gd name="connsiteY71" fmla="*/ 285750 h 352425"/>
                <a:gd name="connsiteX72" fmla="*/ 476250 w 647700"/>
                <a:gd name="connsiteY72" fmla="*/ 304800 h 352425"/>
                <a:gd name="connsiteX73" fmla="*/ 514350 w 647700"/>
                <a:gd name="connsiteY73" fmla="*/ 238125 h 352425"/>
                <a:gd name="connsiteX74" fmla="*/ 495300 w 647700"/>
                <a:gd name="connsiteY74" fmla="*/ 219075 h 352425"/>
                <a:gd name="connsiteX75" fmla="*/ 514350 w 647700"/>
                <a:gd name="connsiteY75" fmla="*/ 200025 h 352425"/>
                <a:gd name="connsiteX76" fmla="*/ 533400 w 647700"/>
                <a:gd name="connsiteY76" fmla="*/ 219075 h 352425"/>
                <a:gd name="connsiteX77" fmla="*/ 514350 w 647700"/>
                <a:gd name="connsiteY77" fmla="*/ 238125 h 352425"/>
                <a:gd name="connsiteX78" fmla="*/ 552450 w 647700"/>
                <a:gd name="connsiteY78" fmla="*/ 304800 h 352425"/>
                <a:gd name="connsiteX79" fmla="*/ 533400 w 647700"/>
                <a:gd name="connsiteY79" fmla="*/ 285750 h 352425"/>
                <a:gd name="connsiteX80" fmla="*/ 552450 w 647700"/>
                <a:gd name="connsiteY80" fmla="*/ 266700 h 352425"/>
                <a:gd name="connsiteX81" fmla="*/ 571500 w 647700"/>
                <a:gd name="connsiteY81" fmla="*/ 285750 h 352425"/>
                <a:gd name="connsiteX82" fmla="*/ 552450 w 647700"/>
                <a:gd name="connsiteY82" fmla="*/ 304800 h 352425"/>
                <a:gd name="connsiteX83" fmla="*/ 590550 w 647700"/>
                <a:gd name="connsiteY83" fmla="*/ 238125 h 352425"/>
                <a:gd name="connsiteX84" fmla="*/ 571500 w 647700"/>
                <a:gd name="connsiteY84" fmla="*/ 219075 h 352425"/>
                <a:gd name="connsiteX85" fmla="*/ 590550 w 647700"/>
                <a:gd name="connsiteY85" fmla="*/ 200025 h 352425"/>
                <a:gd name="connsiteX86" fmla="*/ 609600 w 647700"/>
                <a:gd name="connsiteY86" fmla="*/ 219075 h 352425"/>
                <a:gd name="connsiteX87" fmla="*/ 590550 w 647700"/>
                <a:gd name="connsiteY87" fmla="*/ 2381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47700" h="352425">
                  <a:moveTo>
                    <a:pt x="609600" y="0"/>
                  </a:moveTo>
                  <a:lnTo>
                    <a:pt x="38100" y="0"/>
                  </a:lnTo>
                  <a:cubicBezTo>
                    <a:pt x="17145" y="0"/>
                    <a:pt x="0" y="17145"/>
                    <a:pt x="0" y="38100"/>
                  </a:cubicBezTo>
                  <a:lnTo>
                    <a:pt x="0" y="314325"/>
                  </a:lnTo>
                  <a:cubicBezTo>
                    <a:pt x="0" y="335280"/>
                    <a:pt x="17145" y="352425"/>
                    <a:pt x="38100" y="352425"/>
                  </a:cubicBezTo>
                  <a:lnTo>
                    <a:pt x="609600" y="352425"/>
                  </a:lnTo>
                  <a:cubicBezTo>
                    <a:pt x="630555" y="352425"/>
                    <a:pt x="647700" y="335280"/>
                    <a:pt x="647700" y="314325"/>
                  </a:cubicBezTo>
                  <a:lnTo>
                    <a:pt x="647700" y="38100"/>
                  </a:lnTo>
                  <a:cubicBezTo>
                    <a:pt x="647700" y="17145"/>
                    <a:pt x="630555" y="0"/>
                    <a:pt x="609600" y="0"/>
                  </a:cubicBezTo>
                  <a:moveTo>
                    <a:pt x="495300" y="66675"/>
                  </a:moveTo>
                  <a:cubicBezTo>
                    <a:pt x="495300" y="103823"/>
                    <a:pt x="418148" y="133350"/>
                    <a:pt x="323850" y="133350"/>
                  </a:cubicBezTo>
                  <a:cubicBezTo>
                    <a:pt x="229552" y="133350"/>
                    <a:pt x="152400" y="103823"/>
                    <a:pt x="152400" y="66675"/>
                  </a:cubicBezTo>
                  <a:lnTo>
                    <a:pt x="495300" y="66675"/>
                  </a:lnTo>
                  <a:close/>
                  <a:moveTo>
                    <a:pt x="57150" y="238125"/>
                  </a:moveTo>
                  <a:cubicBezTo>
                    <a:pt x="46672" y="238125"/>
                    <a:pt x="38100" y="229552"/>
                    <a:pt x="38100" y="219075"/>
                  </a:cubicBezTo>
                  <a:cubicBezTo>
                    <a:pt x="38100" y="208598"/>
                    <a:pt x="46672" y="200025"/>
                    <a:pt x="57150" y="200025"/>
                  </a:cubicBezTo>
                  <a:cubicBezTo>
                    <a:pt x="67628" y="200025"/>
                    <a:pt x="76200" y="208598"/>
                    <a:pt x="76200" y="219075"/>
                  </a:cubicBezTo>
                  <a:cubicBezTo>
                    <a:pt x="76200" y="229552"/>
                    <a:pt x="67628" y="238125"/>
                    <a:pt x="57150" y="238125"/>
                  </a:cubicBezTo>
                  <a:moveTo>
                    <a:pt x="95250" y="304800"/>
                  </a:moveTo>
                  <a:cubicBezTo>
                    <a:pt x="84773" y="304800"/>
                    <a:pt x="76200" y="296228"/>
                    <a:pt x="76200" y="285750"/>
                  </a:cubicBezTo>
                  <a:cubicBezTo>
                    <a:pt x="76200" y="275273"/>
                    <a:pt x="84773" y="266700"/>
                    <a:pt x="95250" y="266700"/>
                  </a:cubicBezTo>
                  <a:cubicBezTo>
                    <a:pt x="105728" y="266700"/>
                    <a:pt x="114300" y="275273"/>
                    <a:pt x="114300" y="285750"/>
                  </a:cubicBezTo>
                  <a:cubicBezTo>
                    <a:pt x="114300" y="296228"/>
                    <a:pt x="105728" y="304800"/>
                    <a:pt x="95250" y="304800"/>
                  </a:cubicBezTo>
                  <a:moveTo>
                    <a:pt x="133350" y="238125"/>
                  </a:moveTo>
                  <a:cubicBezTo>
                    <a:pt x="122873" y="238125"/>
                    <a:pt x="114300" y="229552"/>
                    <a:pt x="114300" y="219075"/>
                  </a:cubicBezTo>
                  <a:cubicBezTo>
                    <a:pt x="114300" y="208598"/>
                    <a:pt x="122873" y="200025"/>
                    <a:pt x="133350" y="200025"/>
                  </a:cubicBezTo>
                  <a:cubicBezTo>
                    <a:pt x="143828" y="200025"/>
                    <a:pt x="152400" y="208598"/>
                    <a:pt x="152400" y="219075"/>
                  </a:cubicBezTo>
                  <a:cubicBezTo>
                    <a:pt x="152400" y="229552"/>
                    <a:pt x="143828" y="238125"/>
                    <a:pt x="133350" y="238125"/>
                  </a:cubicBezTo>
                  <a:moveTo>
                    <a:pt x="171450" y="304800"/>
                  </a:moveTo>
                  <a:cubicBezTo>
                    <a:pt x="160973" y="304800"/>
                    <a:pt x="152400" y="296228"/>
                    <a:pt x="152400" y="285750"/>
                  </a:cubicBezTo>
                  <a:cubicBezTo>
                    <a:pt x="152400" y="275273"/>
                    <a:pt x="160973" y="266700"/>
                    <a:pt x="171450" y="266700"/>
                  </a:cubicBezTo>
                  <a:cubicBezTo>
                    <a:pt x="181927" y="266700"/>
                    <a:pt x="190500" y="275273"/>
                    <a:pt x="190500" y="285750"/>
                  </a:cubicBezTo>
                  <a:cubicBezTo>
                    <a:pt x="190500" y="296228"/>
                    <a:pt x="181927" y="304800"/>
                    <a:pt x="171450" y="304800"/>
                  </a:cubicBezTo>
                  <a:moveTo>
                    <a:pt x="209550" y="238125"/>
                  </a:moveTo>
                  <a:cubicBezTo>
                    <a:pt x="199073" y="238125"/>
                    <a:pt x="190500" y="229552"/>
                    <a:pt x="190500" y="219075"/>
                  </a:cubicBezTo>
                  <a:cubicBezTo>
                    <a:pt x="190500" y="208598"/>
                    <a:pt x="199073" y="200025"/>
                    <a:pt x="209550" y="200025"/>
                  </a:cubicBezTo>
                  <a:cubicBezTo>
                    <a:pt x="220027" y="200025"/>
                    <a:pt x="228600" y="208598"/>
                    <a:pt x="228600" y="219075"/>
                  </a:cubicBezTo>
                  <a:cubicBezTo>
                    <a:pt x="228600" y="229552"/>
                    <a:pt x="220027" y="238125"/>
                    <a:pt x="209550" y="238125"/>
                  </a:cubicBezTo>
                  <a:moveTo>
                    <a:pt x="247650" y="304800"/>
                  </a:moveTo>
                  <a:cubicBezTo>
                    <a:pt x="237173" y="304800"/>
                    <a:pt x="228600" y="296228"/>
                    <a:pt x="228600" y="285750"/>
                  </a:cubicBezTo>
                  <a:cubicBezTo>
                    <a:pt x="228600" y="275273"/>
                    <a:pt x="237173" y="266700"/>
                    <a:pt x="247650" y="266700"/>
                  </a:cubicBezTo>
                  <a:cubicBezTo>
                    <a:pt x="258127" y="266700"/>
                    <a:pt x="266700" y="275273"/>
                    <a:pt x="266700" y="285750"/>
                  </a:cubicBezTo>
                  <a:cubicBezTo>
                    <a:pt x="266700" y="296228"/>
                    <a:pt x="258127" y="304800"/>
                    <a:pt x="247650" y="304800"/>
                  </a:cubicBezTo>
                  <a:moveTo>
                    <a:pt x="285750" y="238125"/>
                  </a:moveTo>
                  <a:cubicBezTo>
                    <a:pt x="275273" y="238125"/>
                    <a:pt x="266700" y="229552"/>
                    <a:pt x="266700" y="219075"/>
                  </a:cubicBezTo>
                  <a:cubicBezTo>
                    <a:pt x="266700" y="208598"/>
                    <a:pt x="275273" y="200025"/>
                    <a:pt x="285750" y="200025"/>
                  </a:cubicBezTo>
                  <a:cubicBezTo>
                    <a:pt x="296228" y="200025"/>
                    <a:pt x="304800" y="208598"/>
                    <a:pt x="304800" y="219075"/>
                  </a:cubicBezTo>
                  <a:cubicBezTo>
                    <a:pt x="304800" y="229552"/>
                    <a:pt x="296228" y="238125"/>
                    <a:pt x="285750" y="238125"/>
                  </a:cubicBezTo>
                  <a:moveTo>
                    <a:pt x="323850" y="304800"/>
                  </a:moveTo>
                  <a:cubicBezTo>
                    <a:pt x="313373" y="304800"/>
                    <a:pt x="304800" y="296228"/>
                    <a:pt x="304800" y="285750"/>
                  </a:cubicBezTo>
                  <a:cubicBezTo>
                    <a:pt x="304800" y="275273"/>
                    <a:pt x="313373" y="266700"/>
                    <a:pt x="323850" y="266700"/>
                  </a:cubicBezTo>
                  <a:cubicBezTo>
                    <a:pt x="334328" y="266700"/>
                    <a:pt x="342900" y="275273"/>
                    <a:pt x="342900" y="285750"/>
                  </a:cubicBezTo>
                  <a:cubicBezTo>
                    <a:pt x="342900" y="296228"/>
                    <a:pt x="334328" y="304800"/>
                    <a:pt x="323850" y="304800"/>
                  </a:cubicBezTo>
                  <a:moveTo>
                    <a:pt x="361950" y="238125"/>
                  </a:moveTo>
                  <a:cubicBezTo>
                    <a:pt x="351473" y="238125"/>
                    <a:pt x="342900" y="229552"/>
                    <a:pt x="342900" y="219075"/>
                  </a:cubicBezTo>
                  <a:cubicBezTo>
                    <a:pt x="342900" y="208598"/>
                    <a:pt x="351473" y="200025"/>
                    <a:pt x="361950" y="200025"/>
                  </a:cubicBezTo>
                  <a:cubicBezTo>
                    <a:pt x="372428" y="200025"/>
                    <a:pt x="381000" y="208598"/>
                    <a:pt x="381000" y="219075"/>
                  </a:cubicBezTo>
                  <a:cubicBezTo>
                    <a:pt x="381000" y="229552"/>
                    <a:pt x="372428" y="238125"/>
                    <a:pt x="361950" y="238125"/>
                  </a:cubicBezTo>
                  <a:moveTo>
                    <a:pt x="400050" y="304800"/>
                  </a:moveTo>
                  <a:cubicBezTo>
                    <a:pt x="389573" y="304800"/>
                    <a:pt x="381000" y="296228"/>
                    <a:pt x="381000" y="285750"/>
                  </a:cubicBezTo>
                  <a:cubicBezTo>
                    <a:pt x="381000" y="275273"/>
                    <a:pt x="389573" y="266700"/>
                    <a:pt x="400050" y="266700"/>
                  </a:cubicBezTo>
                  <a:cubicBezTo>
                    <a:pt x="410528" y="266700"/>
                    <a:pt x="419100" y="275273"/>
                    <a:pt x="419100" y="285750"/>
                  </a:cubicBezTo>
                  <a:cubicBezTo>
                    <a:pt x="419100" y="296228"/>
                    <a:pt x="410528" y="304800"/>
                    <a:pt x="400050" y="304800"/>
                  </a:cubicBezTo>
                  <a:moveTo>
                    <a:pt x="438150" y="238125"/>
                  </a:moveTo>
                  <a:cubicBezTo>
                    <a:pt x="427673" y="238125"/>
                    <a:pt x="419100" y="229552"/>
                    <a:pt x="419100" y="219075"/>
                  </a:cubicBezTo>
                  <a:cubicBezTo>
                    <a:pt x="419100" y="208598"/>
                    <a:pt x="427673" y="200025"/>
                    <a:pt x="438150" y="200025"/>
                  </a:cubicBezTo>
                  <a:cubicBezTo>
                    <a:pt x="448628" y="200025"/>
                    <a:pt x="457200" y="208598"/>
                    <a:pt x="457200" y="219075"/>
                  </a:cubicBezTo>
                  <a:cubicBezTo>
                    <a:pt x="457200" y="229552"/>
                    <a:pt x="448628" y="238125"/>
                    <a:pt x="438150" y="238125"/>
                  </a:cubicBezTo>
                  <a:moveTo>
                    <a:pt x="476250" y="304800"/>
                  </a:moveTo>
                  <a:cubicBezTo>
                    <a:pt x="465773" y="304800"/>
                    <a:pt x="457200" y="296228"/>
                    <a:pt x="457200" y="285750"/>
                  </a:cubicBezTo>
                  <a:cubicBezTo>
                    <a:pt x="457200" y="275273"/>
                    <a:pt x="465773" y="266700"/>
                    <a:pt x="476250" y="266700"/>
                  </a:cubicBezTo>
                  <a:cubicBezTo>
                    <a:pt x="486728" y="266700"/>
                    <a:pt x="495300" y="275273"/>
                    <a:pt x="495300" y="285750"/>
                  </a:cubicBezTo>
                  <a:cubicBezTo>
                    <a:pt x="495300" y="296228"/>
                    <a:pt x="486728" y="304800"/>
                    <a:pt x="476250" y="304800"/>
                  </a:cubicBezTo>
                  <a:moveTo>
                    <a:pt x="514350" y="238125"/>
                  </a:moveTo>
                  <a:cubicBezTo>
                    <a:pt x="503873" y="238125"/>
                    <a:pt x="495300" y="229552"/>
                    <a:pt x="495300" y="219075"/>
                  </a:cubicBezTo>
                  <a:cubicBezTo>
                    <a:pt x="495300" y="208598"/>
                    <a:pt x="503873" y="200025"/>
                    <a:pt x="514350" y="200025"/>
                  </a:cubicBezTo>
                  <a:cubicBezTo>
                    <a:pt x="524828" y="200025"/>
                    <a:pt x="533400" y="208598"/>
                    <a:pt x="533400" y="219075"/>
                  </a:cubicBezTo>
                  <a:cubicBezTo>
                    <a:pt x="533400" y="229552"/>
                    <a:pt x="524828" y="238125"/>
                    <a:pt x="514350" y="238125"/>
                  </a:cubicBezTo>
                  <a:moveTo>
                    <a:pt x="552450" y="304800"/>
                  </a:moveTo>
                  <a:cubicBezTo>
                    <a:pt x="541973" y="304800"/>
                    <a:pt x="533400" y="296228"/>
                    <a:pt x="533400" y="285750"/>
                  </a:cubicBezTo>
                  <a:cubicBezTo>
                    <a:pt x="533400" y="275273"/>
                    <a:pt x="541973" y="266700"/>
                    <a:pt x="552450" y="266700"/>
                  </a:cubicBezTo>
                  <a:cubicBezTo>
                    <a:pt x="562928" y="266700"/>
                    <a:pt x="571500" y="275273"/>
                    <a:pt x="571500" y="285750"/>
                  </a:cubicBezTo>
                  <a:cubicBezTo>
                    <a:pt x="571500" y="296228"/>
                    <a:pt x="562928" y="304800"/>
                    <a:pt x="552450" y="304800"/>
                  </a:cubicBezTo>
                  <a:moveTo>
                    <a:pt x="590550" y="238125"/>
                  </a:moveTo>
                  <a:cubicBezTo>
                    <a:pt x="580073" y="238125"/>
                    <a:pt x="571500" y="229552"/>
                    <a:pt x="571500" y="219075"/>
                  </a:cubicBezTo>
                  <a:cubicBezTo>
                    <a:pt x="571500" y="208598"/>
                    <a:pt x="580073" y="200025"/>
                    <a:pt x="590550" y="200025"/>
                  </a:cubicBezTo>
                  <a:cubicBezTo>
                    <a:pt x="601028" y="200025"/>
                    <a:pt x="609600" y="208598"/>
                    <a:pt x="609600" y="219075"/>
                  </a:cubicBezTo>
                  <a:cubicBezTo>
                    <a:pt x="609600" y="229552"/>
                    <a:pt x="601028" y="238125"/>
                    <a:pt x="590550" y="238125"/>
                  </a:cubicBezTo>
                </a:path>
              </a:pathLst>
            </a:custGeom>
            <a:grpFill/>
            <a:ln w="9525" cap="flat">
              <a:noFill/>
              <a:prstDash val="solid"/>
              <a:miter/>
            </a:ln>
          </p:spPr>
          <p:txBody>
            <a:bodyPr rtlCol="0" anchor="ctr"/>
            <a:lstStyle/>
            <a:p>
              <a:endParaRPr lang="it-IT" sz="1013"/>
            </a:p>
          </p:txBody>
        </p:sp>
        <p:sp>
          <p:nvSpPr>
            <p:cNvPr id="1656" name="Figura a mano libera 1655">
              <a:extLst>
                <a:ext uri="{FF2B5EF4-FFF2-40B4-BE49-F238E27FC236}">
                  <a16:creationId xmlns:a16="http://schemas.microsoft.com/office/drawing/2014/main" id="{923CFF2A-7590-AB4C-BF1C-578178446F47}"/>
                </a:ext>
              </a:extLst>
            </p:cNvPr>
            <p:cNvSpPr/>
            <p:nvPr/>
          </p:nvSpPr>
          <p:spPr>
            <a:xfrm>
              <a:off x="8267400" y="5462288"/>
              <a:ext cx="457200" cy="238125"/>
            </a:xfrm>
            <a:custGeom>
              <a:avLst/>
              <a:gdLst>
                <a:gd name="connsiteX0" fmla="*/ 38100 w 457200"/>
                <a:gd name="connsiteY0" fmla="*/ 38100 h 238125"/>
                <a:gd name="connsiteX1" fmla="*/ 285750 w 457200"/>
                <a:gd name="connsiteY1" fmla="*/ 38100 h 238125"/>
                <a:gd name="connsiteX2" fmla="*/ 285750 w 457200"/>
                <a:gd name="connsiteY2" fmla="*/ 180975 h 238125"/>
                <a:gd name="connsiteX3" fmla="*/ 419100 w 457200"/>
                <a:gd name="connsiteY3" fmla="*/ 180975 h 238125"/>
                <a:gd name="connsiteX4" fmla="*/ 419100 w 457200"/>
                <a:gd name="connsiteY4" fmla="*/ 238125 h 238125"/>
                <a:gd name="connsiteX5" fmla="*/ 457200 w 457200"/>
                <a:gd name="connsiteY5" fmla="*/ 238125 h 238125"/>
                <a:gd name="connsiteX6" fmla="*/ 457200 w 457200"/>
                <a:gd name="connsiteY6" fmla="*/ 125730 h 238125"/>
                <a:gd name="connsiteX7" fmla="*/ 341948 w 457200"/>
                <a:gd name="connsiteY7" fmla="*/ 0 h 238125"/>
                <a:gd name="connsiteX8" fmla="*/ 0 w 457200"/>
                <a:gd name="connsiteY8" fmla="*/ 0 h 238125"/>
                <a:gd name="connsiteX9" fmla="*/ 0 w 457200"/>
                <a:gd name="connsiteY9" fmla="*/ 238125 h 238125"/>
                <a:gd name="connsiteX10" fmla="*/ 38100 w 457200"/>
                <a:gd name="connsiteY10" fmla="*/ 238125 h 238125"/>
                <a:gd name="connsiteX11" fmla="*/ 38100 w 457200"/>
                <a:gd name="connsiteY11" fmla="*/ 38100 h 238125"/>
                <a:gd name="connsiteX12" fmla="*/ 323850 w 457200"/>
                <a:gd name="connsiteY12" fmla="*/ 38100 h 238125"/>
                <a:gd name="connsiteX13" fmla="*/ 419100 w 457200"/>
                <a:gd name="connsiteY13" fmla="*/ 142875 h 238125"/>
                <a:gd name="connsiteX14" fmla="*/ 323850 w 457200"/>
                <a:gd name="connsiteY14" fmla="*/ 142875 h 238125"/>
                <a:gd name="connsiteX15" fmla="*/ 323850 w 457200"/>
                <a:gd name="connsiteY15" fmla="*/ 3810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238125">
                  <a:moveTo>
                    <a:pt x="38100" y="38100"/>
                  </a:moveTo>
                  <a:lnTo>
                    <a:pt x="285750" y="38100"/>
                  </a:lnTo>
                  <a:lnTo>
                    <a:pt x="285750" y="180975"/>
                  </a:lnTo>
                  <a:lnTo>
                    <a:pt x="419100" y="180975"/>
                  </a:lnTo>
                  <a:lnTo>
                    <a:pt x="419100" y="238125"/>
                  </a:lnTo>
                  <a:lnTo>
                    <a:pt x="457200" y="238125"/>
                  </a:lnTo>
                  <a:lnTo>
                    <a:pt x="457200" y="125730"/>
                  </a:lnTo>
                  <a:lnTo>
                    <a:pt x="341948" y="0"/>
                  </a:lnTo>
                  <a:lnTo>
                    <a:pt x="0" y="0"/>
                  </a:lnTo>
                  <a:lnTo>
                    <a:pt x="0" y="238125"/>
                  </a:lnTo>
                  <a:lnTo>
                    <a:pt x="38100" y="238125"/>
                  </a:lnTo>
                  <a:lnTo>
                    <a:pt x="38100" y="38100"/>
                  </a:lnTo>
                  <a:close/>
                  <a:moveTo>
                    <a:pt x="323850" y="38100"/>
                  </a:moveTo>
                  <a:lnTo>
                    <a:pt x="419100" y="142875"/>
                  </a:lnTo>
                  <a:lnTo>
                    <a:pt x="323850" y="142875"/>
                  </a:lnTo>
                  <a:lnTo>
                    <a:pt x="323850" y="38100"/>
                  </a:lnTo>
                  <a:close/>
                </a:path>
              </a:pathLst>
            </a:custGeom>
            <a:grpFill/>
            <a:ln w="9525" cap="flat">
              <a:noFill/>
              <a:prstDash val="solid"/>
              <a:miter/>
            </a:ln>
          </p:spPr>
          <p:txBody>
            <a:bodyPr rtlCol="0" anchor="ctr"/>
            <a:lstStyle/>
            <a:p>
              <a:endParaRPr lang="it-IT" sz="1013"/>
            </a:p>
          </p:txBody>
        </p:sp>
      </p:grpSp>
      <p:grpSp>
        <p:nvGrpSpPr>
          <p:cNvPr id="1657" name="Elemento grafico 1323" descr="Disco ottico">
            <a:extLst>
              <a:ext uri="{FF2B5EF4-FFF2-40B4-BE49-F238E27FC236}">
                <a16:creationId xmlns:a16="http://schemas.microsoft.com/office/drawing/2014/main" id="{611E71DE-FF26-514C-84F3-A035038E23BA}"/>
              </a:ext>
            </a:extLst>
          </p:cNvPr>
          <p:cNvGrpSpPr/>
          <p:nvPr/>
        </p:nvGrpSpPr>
        <p:grpSpPr>
          <a:xfrm>
            <a:off x="7701606" y="3692963"/>
            <a:ext cx="264406" cy="264406"/>
            <a:chOff x="8188800" y="5521800"/>
            <a:chExt cx="914400" cy="914400"/>
          </a:xfrm>
          <a:solidFill>
            <a:schemeClr val="accent3"/>
          </a:solidFill>
        </p:grpSpPr>
        <p:sp>
          <p:nvSpPr>
            <p:cNvPr id="1658" name="Figura a mano libera 1657">
              <a:extLst>
                <a:ext uri="{FF2B5EF4-FFF2-40B4-BE49-F238E27FC236}">
                  <a16:creationId xmlns:a16="http://schemas.microsoft.com/office/drawing/2014/main" id="{FEFCDDCD-3C7C-3044-B1FB-7BBD3DAB7DBA}"/>
                </a:ext>
              </a:extLst>
            </p:cNvPr>
            <p:cNvSpPr/>
            <p:nvPr/>
          </p:nvSpPr>
          <p:spPr>
            <a:xfrm>
              <a:off x="8284050" y="5617050"/>
              <a:ext cx="723900" cy="723900"/>
            </a:xfrm>
            <a:custGeom>
              <a:avLst/>
              <a:gdLst>
                <a:gd name="connsiteX0" fmla="*/ 361950 w 723900"/>
                <a:gd name="connsiteY0" fmla="*/ 495300 h 723900"/>
                <a:gd name="connsiteX1" fmla="*/ 228600 w 723900"/>
                <a:gd name="connsiteY1" fmla="*/ 361950 h 723900"/>
                <a:gd name="connsiteX2" fmla="*/ 361950 w 723900"/>
                <a:gd name="connsiteY2" fmla="*/ 228600 h 723900"/>
                <a:gd name="connsiteX3" fmla="*/ 495300 w 723900"/>
                <a:gd name="connsiteY3" fmla="*/ 361950 h 723900"/>
                <a:gd name="connsiteX4" fmla="*/ 361950 w 723900"/>
                <a:gd name="connsiteY4" fmla="*/ 4953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495300"/>
                  </a:moveTo>
                  <a:cubicBezTo>
                    <a:pt x="288608" y="495300"/>
                    <a:pt x="228600" y="435293"/>
                    <a:pt x="228600" y="361950"/>
                  </a:cubicBezTo>
                  <a:cubicBezTo>
                    <a:pt x="228600" y="288608"/>
                    <a:pt x="288608" y="228600"/>
                    <a:pt x="361950" y="228600"/>
                  </a:cubicBezTo>
                  <a:cubicBezTo>
                    <a:pt x="435293" y="228600"/>
                    <a:pt x="495300" y="288608"/>
                    <a:pt x="495300" y="361950"/>
                  </a:cubicBezTo>
                  <a:cubicBezTo>
                    <a:pt x="495300" y="435293"/>
                    <a:pt x="435293" y="495300"/>
                    <a:pt x="361950" y="4953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grpFill/>
            <a:ln w="9525" cap="flat">
              <a:noFill/>
              <a:prstDash val="solid"/>
              <a:miter/>
            </a:ln>
          </p:spPr>
          <p:txBody>
            <a:bodyPr rtlCol="0" anchor="ctr"/>
            <a:lstStyle/>
            <a:p>
              <a:endParaRPr lang="it-IT" sz="1013"/>
            </a:p>
          </p:txBody>
        </p:sp>
        <p:sp>
          <p:nvSpPr>
            <p:cNvPr id="1689" name="Figura a mano libera 1688">
              <a:extLst>
                <a:ext uri="{FF2B5EF4-FFF2-40B4-BE49-F238E27FC236}">
                  <a16:creationId xmlns:a16="http://schemas.microsoft.com/office/drawing/2014/main" id="{E0F5221C-CF21-A94B-A8BE-61DE6BBBB8D1}"/>
                </a:ext>
              </a:extLst>
            </p:cNvPr>
            <p:cNvSpPr/>
            <p:nvPr/>
          </p:nvSpPr>
          <p:spPr>
            <a:xfrm>
              <a:off x="8550750" y="5883750"/>
              <a:ext cx="190500" cy="190500"/>
            </a:xfrm>
            <a:custGeom>
              <a:avLst/>
              <a:gdLst>
                <a:gd name="connsiteX0" fmla="*/ 95250 w 190500"/>
                <a:gd name="connsiteY0" fmla="*/ 133350 h 190500"/>
                <a:gd name="connsiteX1" fmla="*/ 57150 w 190500"/>
                <a:gd name="connsiteY1" fmla="*/ 95250 h 190500"/>
                <a:gd name="connsiteX2" fmla="*/ 95250 w 190500"/>
                <a:gd name="connsiteY2" fmla="*/ 57150 h 190500"/>
                <a:gd name="connsiteX3" fmla="*/ 133350 w 190500"/>
                <a:gd name="connsiteY3" fmla="*/ 95250 h 190500"/>
                <a:gd name="connsiteX4" fmla="*/ 95250 w 190500"/>
                <a:gd name="connsiteY4" fmla="*/ 133350 h 190500"/>
                <a:gd name="connsiteX5" fmla="*/ 95250 w 190500"/>
                <a:gd name="connsiteY5" fmla="*/ 0 h 190500"/>
                <a:gd name="connsiteX6" fmla="*/ 0 w 190500"/>
                <a:gd name="connsiteY6" fmla="*/ 95250 h 190500"/>
                <a:gd name="connsiteX7" fmla="*/ 95250 w 190500"/>
                <a:gd name="connsiteY7" fmla="*/ 190500 h 190500"/>
                <a:gd name="connsiteX8" fmla="*/ 190500 w 190500"/>
                <a:gd name="connsiteY8" fmla="*/ 95250 h 190500"/>
                <a:gd name="connsiteX9" fmla="*/ 95250 w 190500"/>
                <a:gd name="connsiteY9"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95250" y="133350"/>
                  </a:moveTo>
                  <a:cubicBezTo>
                    <a:pt x="74295" y="133350"/>
                    <a:pt x="57150" y="116205"/>
                    <a:pt x="57150" y="95250"/>
                  </a:cubicBezTo>
                  <a:cubicBezTo>
                    <a:pt x="57150" y="74295"/>
                    <a:pt x="74295" y="57150"/>
                    <a:pt x="95250" y="57150"/>
                  </a:cubicBezTo>
                  <a:cubicBezTo>
                    <a:pt x="116205" y="57150"/>
                    <a:pt x="133350" y="74295"/>
                    <a:pt x="133350" y="95250"/>
                  </a:cubicBezTo>
                  <a:cubicBezTo>
                    <a:pt x="133350" y="116205"/>
                    <a:pt x="116205" y="133350"/>
                    <a:pt x="95250" y="133350"/>
                  </a:cubicBezTo>
                  <a:close/>
                  <a:moveTo>
                    <a:pt x="95250" y="0"/>
                  </a:moveTo>
                  <a:cubicBezTo>
                    <a:pt x="42863" y="0"/>
                    <a:pt x="0" y="42863"/>
                    <a:pt x="0" y="95250"/>
                  </a:cubicBezTo>
                  <a:cubicBezTo>
                    <a:pt x="0" y="147638"/>
                    <a:pt x="42863" y="190500"/>
                    <a:pt x="95250" y="190500"/>
                  </a:cubicBezTo>
                  <a:cubicBezTo>
                    <a:pt x="147638" y="190500"/>
                    <a:pt x="190500" y="147638"/>
                    <a:pt x="190500" y="95250"/>
                  </a:cubicBezTo>
                  <a:cubicBezTo>
                    <a:pt x="190500" y="42863"/>
                    <a:pt x="147638" y="0"/>
                    <a:pt x="95250" y="0"/>
                  </a:cubicBezTo>
                  <a:close/>
                </a:path>
              </a:pathLst>
            </a:custGeom>
            <a:grpFill/>
            <a:ln w="9525" cap="flat">
              <a:noFill/>
              <a:prstDash val="solid"/>
              <a:miter/>
            </a:ln>
          </p:spPr>
          <p:txBody>
            <a:bodyPr rtlCol="0" anchor="ctr"/>
            <a:lstStyle/>
            <a:p>
              <a:endParaRPr lang="it-IT" sz="1013"/>
            </a:p>
          </p:txBody>
        </p:sp>
      </p:grpSp>
      <p:grpSp>
        <p:nvGrpSpPr>
          <p:cNvPr id="1690" name="Elemento grafico 1325" descr="Disco">
            <a:extLst>
              <a:ext uri="{FF2B5EF4-FFF2-40B4-BE49-F238E27FC236}">
                <a16:creationId xmlns:a16="http://schemas.microsoft.com/office/drawing/2014/main" id="{E1EE7ECE-54A4-1141-BF8C-A854D432D59B}"/>
              </a:ext>
            </a:extLst>
          </p:cNvPr>
          <p:cNvGrpSpPr/>
          <p:nvPr/>
        </p:nvGrpSpPr>
        <p:grpSpPr>
          <a:xfrm>
            <a:off x="8159013" y="3692963"/>
            <a:ext cx="264406" cy="264406"/>
            <a:chOff x="8338800" y="5671800"/>
            <a:chExt cx="914400" cy="914400"/>
          </a:xfrm>
          <a:solidFill>
            <a:schemeClr val="accent3"/>
          </a:solidFill>
        </p:grpSpPr>
        <p:sp>
          <p:nvSpPr>
            <p:cNvPr id="1691" name="Figura a mano libera 1690">
              <a:extLst>
                <a:ext uri="{FF2B5EF4-FFF2-40B4-BE49-F238E27FC236}">
                  <a16:creationId xmlns:a16="http://schemas.microsoft.com/office/drawing/2014/main" id="{C5FE6BAB-019C-BC4B-916F-E699E128142A}"/>
                </a:ext>
              </a:extLst>
            </p:cNvPr>
            <p:cNvSpPr/>
            <p:nvPr/>
          </p:nvSpPr>
          <p:spPr>
            <a:xfrm>
              <a:off x="8662650" y="5900400"/>
              <a:ext cx="57150" cy="142875"/>
            </a:xfrm>
            <a:custGeom>
              <a:avLst/>
              <a:gdLst>
                <a:gd name="connsiteX0" fmla="*/ 0 w 57150"/>
                <a:gd name="connsiteY0" fmla="*/ 0 h 142875"/>
                <a:gd name="connsiteX1" fmla="*/ 57150 w 57150"/>
                <a:gd name="connsiteY1" fmla="*/ 0 h 142875"/>
                <a:gd name="connsiteX2" fmla="*/ 57150 w 57150"/>
                <a:gd name="connsiteY2" fmla="*/ 142875 h 142875"/>
                <a:gd name="connsiteX3" fmla="*/ 0 w 5715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7150" h="142875">
                  <a:moveTo>
                    <a:pt x="0" y="0"/>
                  </a:moveTo>
                  <a:lnTo>
                    <a:pt x="57150" y="0"/>
                  </a:lnTo>
                  <a:lnTo>
                    <a:pt x="57150" y="142875"/>
                  </a:lnTo>
                  <a:lnTo>
                    <a:pt x="0" y="142875"/>
                  </a:lnTo>
                  <a:close/>
                </a:path>
              </a:pathLst>
            </a:custGeom>
            <a:grpFill/>
            <a:ln w="9525" cap="flat">
              <a:noFill/>
              <a:prstDash val="solid"/>
              <a:miter/>
            </a:ln>
          </p:spPr>
          <p:txBody>
            <a:bodyPr rtlCol="0" anchor="ctr"/>
            <a:lstStyle/>
            <a:p>
              <a:endParaRPr lang="it-IT" sz="1013"/>
            </a:p>
          </p:txBody>
        </p:sp>
        <p:sp>
          <p:nvSpPr>
            <p:cNvPr id="1692" name="Figura a mano libera 1691">
              <a:extLst>
                <a:ext uri="{FF2B5EF4-FFF2-40B4-BE49-F238E27FC236}">
                  <a16:creationId xmlns:a16="http://schemas.microsoft.com/office/drawing/2014/main" id="{543758B6-745F-3D45-8B70-CCAD7BFB2841}"/>
                </a:ext>
              </a:extLst>
            </p:cNvPr>
            <p:cNvSpPr/>
            <p:nvPr/>
          </p:nvSpPr>
          <p:spPr>
            <a:xfrm>
              <a:off x="8472150" y="5805150"/>
              <a:ext cx="647700" cy="647700"/>
            </a:xfrm>
            <a:custGeom>
              <a:avLst/>
              <a:gdLst>
                <a:gd name="connsiteX0" fmla="*/ 495300 w 647700"/>
                <a:gd name="connsiteY0" fmla="*/ 276225 h 647700"/>
                <a:gd name="connsiteX1" fmla="*/ 152400 w 647700"/>
                <a:gd name="connsiteY1" fmla="*/ 276225 h 647700"/>
                <a:gd name="connsiteX2" fmla="*/ 152400 w 647700"/>
                <a:gd name="connsiteY2" fmla="*/ 57150 h 647700"/>
                <a:gd name="connsiteX3" fmla="*/ 495300 w 647700"/>
                <a:gd name="connsiteY3" fmla="*/ 57150 h 647700"/>
                <a:gd name="connsiteX4" fmla="*/ 495300 w 647700"/>
                <a:gd name="connsiteY4" fmla="*/ 276225 h 647700"/>
                <a:gd name="connsiteX5" fmla="*/ 323850 w 647700"/>
                <a:gd name="connsiteY5" fmla="*/ 523875 h 647700"/>
                <a:gd name="connsiteX6" fmla="*/ 228600 w 647700"/>
                <a:gd name="connsiteY6" fmla="*/ 428625 h 647700"/>
                <a:gd name="connsiteX7" fmla="*/ 323850 w 647700"/>
                <a:gd name="connsiteY7" fmla="*/ 333375 h 647700"/>
                <a:gd name="connsiteX8" fmla="*/ 419100 w 647700"/>
                <a:gd name="connsiteY8" fmla="*/ 428625 h 647700"/>
                <a:gd name="connsiteX9" fmla="*/ 323850 w 647700"/>
                <a:gd name="connsiteY9" fmla="*/ 523875 h 647700"/>
                <a:gd name="connsiteX10" fmla="*/ 609600 w 647700"/>
                <a:gd name="connsiteY10" fmla="*/ 0 h 647700"/>
                <a:gd name="connsiteX11" fmla="*/ 495300 w 647700"/>
                <a:gd name="connsiteY11" fmla="*/ 0 h 647700"/>
                <a:gd name="connsiteX12" fmla="*/ 152400 w 647700"/>
                <a:gd name="connsiteY12" fmla="*/ 0 h 647700"/>
                <a:gd name="connsiteX13" fmla="*/ 95250 w 647700"/>
                <a:gd name="connsiteY13" fmla="*/ 0 h 647700"/>
                <a:gd name="connsiteX14" fmla="*/ 0 w 647700"/>
                <a:gd name="connsiteY14" fmla="*/ 95250 h 647700"/>
                <a:gd name="connsiteX15" fmla="*/ 0 w 647700"/>
                <a:gd name="connsiteY15" fmla="*/ 609600 h 647700"/>
                <a:gd name="connsiteX16" fmla="*/ 38100 w 647700"/>
                <a:gd name="connsiteY16" fmla="*/ 647700 h 647700"/>
                <a:gd name="connsiteX17" fmla="*/ 609600 w 647700"/>
                <a:gd name="connsiteY17" fmla="*/ 647700 h 647700"/>
                <a:gd name="connsiteX18" fmla="*/ 647700 w 647700"/>
                <a:gd name="connsiteY18" fmla="*/ 609600 h 647700"/>
                <a:gd name="connsiteX19" fmla="*/ 647700 w 647700"/>
                <a:gd name="connsiteY19" fmla="*/ 38100 h 647700"/>
                <a:gd name="connsiteX20" fmla="*/ 609600 w 647700"/>
                <a:gd name="connsiteY20"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7700" h="647700">
                  <a:moveTo>
                    <a:pt x="495300" y="276225"/>
                  </a:moveTo>
                  <a:lnTo>
                    <a:pt x="152400" y="276225"/>
                  </a:lnTo>
                  <a:lnTo>
                    <a:pt x="152400" y="57150"/>
                  </a:lnTo>
                  <a:lnTo>
                    <a:pt x="495300" y="57150"/>
                  </a:lnTo>
                  <a:lnTo>
                    <a:pt x="495300" y="276225"/>
                  </a:lnTo>
                  <a:close/>
                  <a:moveTo>
                    <a:pt x="323850" y="523875"/>
                  </a:moveTo>
                  <a:cubicBezTo>
                    <a:pt x="271463" y="523875"/>
                    <a:pt x="228600" y="481013"/>
                    <a:pt x="228600" y="428625"/>
                  </a:cubicBezTo>
                  <a:cubicBezTo>
                    <a:pt x="228600" y="376238"/>
                    <a:pt x="271463" y="333375"/>
                    <a:pt x="323850" y="333375"/>
                  </a:cubicBezTo>
                  <a:cubicBezTo>
                    <a:pt x="376238" y="333375"/>
                    <a:pt x="419100" y="376238"/>
                    <a:pt x="419100" y="428625"/>
                  </a:cubicBezTo>
                  <a:cubicBezTo>
                    <a:pt x="419100" y="481013"/>
                    <a:pt x="376238" y="523875"/>
                    <a:pt x="323850" y="523875"/>
                  </a:cubicBezTo>
                  <a:close/>
                  <a:moveTo>
                    <a:pt x="609600" y="0"/>
                  </a:moveTo>
                  <a:lnTo>
                    <a:pt x="495300" y="0"/>
                  </a:lnTo>
                  <a:lnTo>
                    <a:pt x="152400" y="0"/>
                  </a:lnTo>
                  <a:lnTo>
                    <a:pt x="95250" y="0"/>
                  </a:lnTo>
                  <a:lnTo>
                    <a:pt x="0" y="95250"/>
                  </a:lnTo>
                  <a:lnTo>
                    <a:pt x="0" y="609600"/>
                  </a:lnTo>
                  <a:cubicBezTo>
                    <a:pt x="0" y="630555"/>
                    <a:pt x="17145" y="647700"/>
                    <a:pt x="38100" y="647700"/>
                  </a:cubicBezTo>
                  <a:lnTo>
                    <a:pt x="609600" y="647700"/>
                  </a:lnTo>
                  <a:cubicBezTo>
                    <a:pt x="630555" y="647700"/>
                    <a:pt x="647700" y="630555"/>
                    <a:pt x="647700" y="609600"/>
                  </a:cubicBezTo>
                  <a:lnTo>
                    <a:pt x="647700" y="38100"/>
                  </a:lnTo>
                  <a:cubicBezTo>
                    <a:pt x="647700" y="17145"/>
                    <a:pt x="630555" y="0"/>
                    <a:pt x="609600" y="0"/>
                  </a:cubicBezTo>
                  <a:close/>
                </a:path>
              </a:pathLst>
            </a:custGeom>
            <a:grpFill/>
            <a:ln w="9525" cap="flat">
              <a:noFill/>
              <a:prstDash val="solid"/>
              <a:miter/>
            </a:ln>
          </p:spPr>
          <p:txBody>
            <a:bodyPr rtlCol="0" anchor="ctr"/>
            <a:lstStyle/>
            <a:p>
              <a:endParaRPr lang="it-IT" sz="1013"/>
            </a:p>
          </p:txBody>
        </p:sp>
        <p:sp>
          <p:nvSpPr>
            <p:cNvPr id="1693" name="Figura a mano libera 1692">
              <a:extLst>
                <a:ext uri="{FF2B5EF4-FFF2-40B4-BE49-F238E27FC236}">
                  <a16:creationId xmlns:a16="http://schemas.microsoft.com/office/drawing/2014/main" id="{F6C926D4-2928-D046-9320-4D38AC6D602A}"/>
                </a:ext>
              </a:extLst>
            </p:cNvPr>
            <p:cNvSpPr/>
            <p:nvPr/>
          </p:nvSpPr>
          <p:spPr>
            <a:xfrm>
              <a:off x="8767425" y="6205200"/>
              <a:ext cx="57150" cy="57150"/>
            </a:xfrm>
            <a:custGeom>
              <a:avLst/>
              <a:gdLst>
                <a:gd name="connsiteX0" fmla="*/ 0 w 57150"/>
                <a:gd name="connsiteY0" fmla="*/ 0 h 57150"/>
                <a:gd name="connsiteX1" fmla="*/ 57150 w 57150"/>
                <a:gd name="connsiteY1" fmla="*/ 0 h 57150"/>
                <a:gd name="connsiteX2" fmla="*/ 57150 w 57150"/>
                <a:gd name="connsiteY2" fmla="*/ 57150 h 57150"/>
                <a:gd name="connsiteX3" fmla="*/ 0 w 571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57150" h="57150">
                  <a:moveTo>
                    <a:pt x="0" y="0"/>
                  </a:moveTo>
                  <a:lnTo>
                    <a:pt x="57150" y="0"/>
                  </a:lnTo>
                  <a:lnTo>
                    <a:pt x="57150" y="57150"/>
                  </a:lnTo>
                  <a:lnTo>
                    <a:pt x="0" y="57150"/>
                  </a:lnTo>
                  <a:close/>
                </a:path>
              </a:pathLst>
            </a:custGeom>
            <a:grpFill/>
            <a:ln w="9525" cap="flat">
              <a:noFill/>
              <a:prstDash val="solid"/>
              <a:miter/>
            </a:ln>
          </p:spPr>
          <p:txBody>
            <a:bodyPr rtlCol="0" anchor="ctr"/>
            <a:lstStyle/>
            <a:p>
              <a:endParaRPr lang="it-IT" sz="1013"/>
            </a:p>
          </p:txBody>
        </p:sp>
      </p:grpSp>
      <p:sp>
        <p:nvSpPr>
          <p:cNvPr id="1694" name="Elemento grafico 1327" descr="USB">
            <a:extLst>
              <a:ext uri="{FF2B5EF4-FFF2-40B4-BE49-F238E27FC236}">
                <a16:creationId xmlns:a16="http://schemas.microsoft.com/office/drawing/2014/main" id="{27F0F7B6-FB0A-C249-AAA4-68D157EB7F79}"/>
              </a:ext>
            </a:extLst>
          </p:cNvPr>
          <p:cNvSpPr/>
          <p:nvPr/>
        </p:nvSpPr>
        <p:spPr>
          <a:xfrm>
            <a:off x="8616420" y="3731523"/>
            <a:ext cx="192796" cy="187286"/>
          </a:xfrm>
          <a:custGeom>
            <a:avLst/>
            <a:gdLst>
              <a:gd name="connsiteX0" fmla="*/ 638175 w 666750"/>
              <a:gd name="connsiteY0" fmla="*/ 296609 h 647700"/>
              <a:gd name="connsiteX1" fmla="*/ 638175 w 666750"/>
              <a:gd name="connsiteY1" fmla="*/ 247650 h 647700"/>
              <a:gd name="connsiteX2" fmla="*/ 590550 w 666750"/>
              <a:gd name="connsiteY2" fmla="*/ 247650 h 647700"/>
              <a:gd name="connsiteX3" fmla="*/ 590550 w 666750"/>
              <a:gd name="connsiteY3" fmla="*/ 66675 h 647700"/>
              <a:gd name="connsiteX4" fmla="*/ 533400 w 666750"/>
              <a:gd name="connsiteY4" fmla="*/ 9525 h 647700"/>
              <a:gd name="connsiteX5" fmla="*/ 371475 w 666750"/>
              <a:gd name="connsiteY5" fmla="*/ 9525 h 647700"/>
              <a:gd name="connsiteX6" fmla="*/ 314325 w 666750"/>
              <a:gd name="connsiteY6" fmla="*/ 66675 h 647700"/>
              <a:gd name="connsiteX7" fmla="*/ 314325 w 666750"/>
              <a:gd name="connsiteY7" fmla="*/ 571500 h 647700"/>
              <a:gd name="connsiteX8" fmla="*/ 295275 w 666750"/>
              <a:gd name="connsiteY8" fmla="*/ 590550 h 647700"/>
              <a:gd name="connsiteX9" fmla="*/ 133350 w 666750"/>
              <a:gd name="connsiteY9" fmla="*/ 590550 h 647700"/>
              <a:gd name="connsiteX10" fmla="*/ 114300 w 666750"/>
              <a:gd name="connsiteY10" fmla="*/ 571500 h 647700"/>
              <a:gd name="connsiteX11" fmla="*/ 114300 w 666750"/>
              <a:gd name="connsiteY11" fmla="*/ 400050 h 647700"/>
              <a:gd name="connsiteX12" fmla="*/ 161925 w 666750"/>
              <a:gd name="connsiteY12" fmla="*/ 400050 h 647700"/>
              <a:gd name="connsiteX13" fmla="*/ 161925 w 666750"/>
              <a:gd name="connsiteY13" fmla="*/ 351092 h 647700"/>
              <a:gd name="connsiteX14" fmla="*/ 190500 w 666750"/>
              <a:gd name="connsiteY14" fmla="*/ 314325 h 647700"/>
              <a:gd name="connsiteX15" fmla="*/ 190500 w 666750"/>
              <a:gd name="connsiteY15" fmla="*/ 85725 h 647700"/>
              <a:gd name="connsiteX16" fmla="*/ 161925 w 666750"/>
              <a:gd name="connsiteY16" fmla="*/ 85725 h 647700"/>
              <a:gd name="connsiteX17" fmla="*/ 161925 w 666750"/>
              <a:gd name="connsiteY17" fmla="*/ 0 h 647700"/>
              <a:gd name="connsiteX18" fmla="*/ 28575 w 666750"/>
              <a:gd name="connsiteY18" fmla="*/ 0 h 647700"/>
              <a:gd name="connsiteX19" fmla="*/ 28575 w 666750"/>
              <a:gd name="connsiteY19" fmla="*/ 85725 h 647700"/>
              <a:gd name="connsiteX20" fmla="*/ 0 w 666750"/>
              <a:gd name="connsiteY20" fmla="*/ 85725 h 647700"/>
              <a:gd name="connsiteX21" fmla="*/ 0 w 666750"/>
              <a:gd name="connsiteY21" fmla="*/ 314325 h 647700"/>
              <a:gd name="connsiteX22" fmla="*/ 28575 w 666750"/>
              <a:gd name="connsiteY22" fmla="*/ 351092 h 647700"/>
              <a:gd name="connsiteX23" fmla="*/ 28575 w 666750"/>
              <a:gd name="connsiteY23" fmla="*/ 400050 h 647700"/>
              <a:gd name="connsiteX24" fmla="*/ 76200 w 666750"/>
              <a:gd name="connsiteY24" fmla="*/ 400050 h 647700"/>
              <a:gd name="connsiteX25" fmla="*/ 76200 w 666750"/>
              <a:gd name="connsiteY25" fmla="*/ 571500 h 647700"/>
              <a:gd name="connsiteX26" fmla="*/ 133350 w 666750"/>
              <a:gd name="connsiteY26" fmla="*/ 628650 h 647700"/>
              <a:gd name="connsiteX27" fmla="*/ 295275 w 666750"/>
              <a:gd name="connsiteY27" fmla="*/ 628650 h 647700"/>
              <a:gd name="connsiteX28" fmla="*/ 352425 w 666750"/>
              <a:gd name="connsiteY28" fmla="*/ 571500 h 647700"/>
              <a:gd name="connsiteX29" fmla="*/ 352425 w 666750"/>
              <a:gd name="connsiteY29" fmla="*/ 66675 h 647700"/>
              <a:gd name="connsiteX30" fmla="*/ 371475 w 666750"/>
              <a:gd name="connsiteY30" fmla="*/ 47625 h 647700"/>
              <a:gd name="connsiteX31" fmla="*/ 533400 w 666750"/>
              <a:gd name="connsiteY31" fmla="*/ 47625 h 647700"/>
              <a:gd name="connsiteX32" fmla="*/ 552450 w 666750"/>
              <a:gd name="connsiteY32" fmla="*/ 66675 h 647700"/>
              <a:gd name="connsiteX33" fmla="*/ 552450 w 666750"/>
              <a:gd name="connsiteY33" fmla="*/ 247650 h 647700"/>
              <a:gd name="connsiteX34" fmla="*/ 504825 w 666750"/>
              <a:gd name="connsiteY34" fmla="*/ 247650 h 647700"/>
              <a:gd name="connsiteX35" fmla="*/ 504825 w 666750"/>
              <a:gd name="connsiteY35" fmla="*/ 296609 h 647700"/>
              <a:gd name="connsiteX36" fmla="*/ 476250 w 666750"/>
              <a:gd name="connsiteY36" fmla="*/ 333375 h 647700"/>
              <a:gd name="connsiteX37" fmla="*/ 476250 w 666750"/>
              <a:gd name="connsiteY37" fmla="*/ 561975 h 647700"/>
              <a:gd name="connsiteX38" fmla="*/ 504825 w 666750"/>
              <a:gd name="connsiteY38" fmla="*/ 561975 h 647700"/>
              <a:gd name="connsiteX39" fmla="*/ 504825 w 666750"/>
              <a:gd name="connsiteY39" fmla="*/ 647700 h 647700"/>
              <a:gd name="connsiteX40" fmla="*/ 638175 w 666750"/>
              <a:gd name="connsiteY40" fmla="*/ 647700 h 647700"/>
              <a:gd name="connsiteX41" fmla="*/ 638175 w 666750"/>
              <a:gd name="connsiteY41" fmla="*/ 561975 h 647700"/>
              <a:gd name="connsiteX42" fmla="*/ 666750 w 666750"/>
              <a:gd name="connsiteY42" fmla="*/ 561975 h 647700"/>
              <a:gd name="connsiteX43" fmla="*/ 666750 w 666750"/>
              <a:gd name="connsiteY43" fmla="*/ 333375 h 647700"/>
              <a:gd name="connsiteX44" fmla="*/ 638175 w 666750"/>
              <a:gd name="connsiteY44" fmla="*/ 296609 h 647700"/>
              <a:gd name="connsiteX45" fmla="*/ 66675 w 666750"/>
              <a:gd name="connsiteY45" fmla="*/ 38100 h 647700"/>
              <a:gd name="connsiteX46" fmla="*/ 123825 w 666750"/>
              <a:gd name="connsiteY46" fmla="*/ 38100 h 647700"/>
              <a:gd name="connsiteX47" fmla="*/ 123825 w 666750"/>
              <a:gd name="connsiteY47" fmla="*/ 85725 h 647700"/>
              <a:gd name="connsiteX48" fmla="*/ 66675 w 666750"/>
              <a:gd name="connsiteY48" fmla="*/ 85725 h 647700"/>
              <a:gd name="connsiteX49" fmla="*/ 600075 w 666750"/>
              <a:gd name="connsiteY49" fmla="*/ 609600 h 647700"/>
              <a:gd name="connsiteX50" fmla="*/ 542925 w 666750"/>
              <a:gd name="connsiteY50" fmla="*/ 609600 h 647700"/>
              <a:gd name="connsiteX51" fmla="*/ 542925 w 666750"/>
              <a:gd name="connsiteY51" fmla="*/ 561975 h 647700"/>
              <a:gd name="connsiteX52" fmla="*/ 600075 w 666750"/>
              <a:gd name="connsiteY52" fmla="*/ 56197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66750" h="647700">
                <a:moveTo>
                  <a:pt x="638175" y="296609"/>
                </a:moveTo>
                <a:lnTo>
                  <a:pt x="638175" y="247650"/>
                </a:lnTo>
                <a:lnTo>
                  <a:pt x="590550" y="247650"/>
                </a:lnTo>
                <a:lnTo>
                  <a:pt x="590550" y="66675"/>
                </a:lnTo>
                <a:cubicBezTo>
                  <a:pt x="590550" y="35112"/>
                  <a:pt x="564963" y="9525"/>
                  <a:pt x="533400" y="9525"/>
                </a:cubicBezTo>
                <a:lnTo>
                  <a:pt x="371475" y="9525"/>
                </a:lnTo>
                <a:cubicBezTo>
                  <a:pt x="339912" y="9525"/>
                  <a:pt x="314325" y="35112"/>
                  <a:pt x="314325" y="66675"/>
                </a:cubicBezTo>
                <a:lnTo>
                  <a:pt x="314325" y="571500"/>
                </a:lnTo>
                <a:cubicBezTo>
                  <a:pt x="314325" y="582021"/>
                  <a:pt x="305796" y="590550"/>
                  <a:pt x="295275" y="590550"/>
                </a:cubicBezTo>
                <a:lnTo>
                  <a:pt x="133350" y="590550"/>
                </a:lnTo>
                <a:cubicBezTo>
                  <a:pt x="122829" y="590550"/>
                  <a:pt x="114300" y="582021"/>
                  <a:pt x="114300" y="571500"/>
                </a:cubicBezTo>
                <a:lnTo>
                  <a:pt x="114300" y="400050"/>
                </a:lnTo>
                <a:lnTo>
                  <a:pt x="161925" y="400050"/>
                </a:lnTo>
                <a:lnTo>
                  <a:pt x="161925" y="351092"/>
                </a:lnTo>
                <a:cubicBezTo>
                  <a:pt x="178702" y="346760"/>
                  <a:pt x="190444" y="331653"/>
                  <a:pt x="190500" y="314325"/>
                </a:cubicBezTo>
                <a:lnTo>
                  <a:pt x="190500" y="85725"/>
                </a:lnTo>
                <a:lnTo>
                  <a:pt x="161925" y="85725"/>
                </a:lnTo>
                <a:lnTo>
                  <a:pt x="161925" y="0"/>
                </a:lnTo>
                <a:lnTo>
                  <a:pt x="28575" y="0"/>
                </a:lnTo>
                <a:lnTo>
                  <a:pt x="28575" y="85725"/>
                </a:lnTo>
                <a:lnTo>
                  <a:pt x="0" y="85725"/>
                </a:lnTo>
                <a:lnTo>
                  <a:pt x="0" y="314325"/>
                </a:lnTo>
                <a:cubicBezTo>
                  <a:pt x="56" y="331653"/>
                  <a:pt x="11798" y="346760"/>
                  <a:pt x="28575" y="351092"/>
                </a:cubicBezTo>
                <a:lnTo>
                  <a:pt x="28575" y="400050"/>
                </a:lnTo>
                <a:lnTo>
                  <a:pt x="76200" y="400050"/>
                </a:lnTo>
                <a:lnTo>
                  <a:pt x="76200" y="571500"/>
                </a:lnTo>
                <a:cubicBezTo>
                  <a:pt x="76200" y="603063"/>
                  <a:pt x="101787" y="628650"/>
                  <a:pt x="133350" y="628650"/>
                </a:cubicBezTo>
                <a:lnTo>
                  <a:pt x="295275" y="628650"/>
                </a:lnTo>
                <a:cubicBezTo>
                  <a:pt x="326838" y="628650"/>
                  <a:pt x="352425" y="603063"/>
                  <a:pt x="352425" y="571500"/>
                </a:cubicBezTo>
                <a:lnTo>
                  <a:pt x="352425" y="66675"/>
                </a:lnTo>
                <a:cubicBezTo>
                  <a:pt x="352425" y="56154"/>
                  <a:pt x="360954" y="47625"/>
                  <a:pt x="371475" y="47625"/>
                </a:cubicBezTo>
                <a:lnTo>
                  <a:pt x="533400" y="47625"/>
                </a:lnTo>
                <a:cubicBezTo>
                  <a:pt x="543921" y="47625"/>
                  <a:pt x="552450" y="56154"/>
                  <a:pt x="552450" y="66675"/>
                </a:cubicBezTo>
                <a:lnTo>
                  <a:pt x="552450" y="247650"/>
                </a:lnTo>
                <a:lnTo>
                  <a:pt x="504825" y="247650"/>
                </a:lnTo>
                <a:lnTo>
                  <a:pt x="504825" y="296609"/>
                </a:lnTo>
                <a:cubicBezTo>
                  <a:pt x="488048" y="300940"/>
                  <a:pt x="476306" y="316047"/>
                  <a:pt x="476250" y="333375"/>
                </a:cubicBezTo>
                <a:lnTo>
                  <a:pt x="476250" y="561975"/>
                </a:lnTo>
                <a:lnTo>
                  <a:pt x="504825" y="561975"/>
                </a:lnTo>
                <a:lnTo>
                  <a:pt x="504825" y="647700"/>
                </a:lnTo>
                <a:lnTo>
                  <a:pt x="638175" y="647700"/>
                </a:lnTo>
                <a:lnTo>
                  <a:pt x="638175" y="561975"/>
                </a:lnTo>
                <a:lnTo>
                  <a:pt x="666750" y="561975"/>
                </a:lnTo>
                <a:lnTo>
                  <a:pt x="666750" y="333375"/>
                </a:lnTo>
                <a:cubicBezTo>
                  <a:pt x="666694" y="316047"/>
                  <a:pt x="654952" y="300940"/>
                  <a:pt x="638175" y="296609"/>
                </a:cubicBezTo>
                <a:close/>
                <a:moveTo>
                  <a:pt x="66675" y="38100"/>
                </a:moveTo>
                <a:lnTo>
                  <a:pt x="123825" y="38100"/>
                </a:lnTo>
                <a:lnTo>
                  <a:pt x="123825" y="85725"/>
                </a:lnTo>
                <a:lnTo>
                  <a:pt x="66675" y="85725"/>
                </a:lnTo>
                <a:close/>
                <a:moveTo>
                  <a:pt x="600075" y="609600"/>
                </a:moveTo>
                <a:lnTo>
                  <a:pt x="542925" y="609600"/>
                </a:lnTo>
                <a:lnTo>
                  <a:pt x="542925" y="561975"/>
                </a:lnTo>
                <a:lnTo>
                  <a:pt x="600075" y="561975"/>
                </a:lnTo>
                <a:close/>
              </a:path>
            </a:pathLst>
          </a:custGeom>
          <a:solidFill>
            <a:schemeClr val="accent3"/>
          </a:solidFill>
          <a:ln w="9525" cap="flat">
            <a:noFill/>
            <a:prstDash val="solid"/>
            <a:miter/>
          </a:ln>
        </p:spPr>
        <p:txBody>
          <a:bodyPr rtlCol="0" anchor="ctr"/>
          <a:lstStyle/>
          <a:p>
            <a:endParaRPr lang="it-IT" sz="1013"/>
          </a:p>
        </p:txBody>
      </p:sp>
      <p:sp>
        <p:nvSpPr>
          <p:cNvPr id="1752" name="Elemento grafico 1695" descr="Presa">
            <a:extLst>
              <a:ext uri="{FF2B5EF4-FFF2-40B4-BE49-F238E27FC236}">
                <a16:creationId xmlns:a16="http://schemas.microsoft.com/office/drawing/2014/main" id="{35BBDD3F-95B1-914F-ABD9-58254A93DAAC}"/>
              </a:ext>
            </a:extLst>
          </p:cNvPr>
          <p:cNvSpPr/>
          <p:nvPr/>
        </p:nvSpPr>
        <p:spPr>
          <a:xfrm>
            <a:off x="155014" y="4119954"/>
            <a:ext cx="143219" cy="231355"/>
          </a:xfrm>
          <a:custGeom>
            <a:avLst/>
            <a:gdLst>
              <a:gd name="connsiteX0" fmla="*/ 495316 w 495300"/>
              <a:gd name="connsiteY0" fmla="*/ 141256 h 800100"/>
              <a:gd name="connsiteX1" fmla="*/ 381016 w 495300"/>
              <a:gd name="connsiteY1" fmla="*/ 141256 h 800100"/>
              <a:gd name="connsiteX2" fmla="*/ 381016 w 495300"/>
              <a:gd name="connsiteY2" fmla="*/ 255556 h 800100"/>
              <a:gd name="connsiteX3" fmla="*/ 419116 w 495300"/>
              <a:gd name="connsiteY3" fmla="*/ 255556 h 800100"/>
              <a:gd name="connsiteX4" fmla="*/ 419116 w 495300"/>
              <a:gd name="connsiteY4" fmla="*/ 323850 h 800100"/>
              <a:gd name="connsiteX5" fmla="*/ 266716 w 495300"/>
              <a:gd name="connsiteY5" fmla="*/ 476250 h 800100"/>
              <a:gd name="connsiteX6" fmla="*/ 266716 w 495300"/>
              <a:gd name="connsiteY6" fmla="*/ 72962 h 800100"/>
              <a:gd name="connsiteX7" fmla="*/ 300910 w 495300"/>
              <a:gd name="connsiteY7" fmla="*/ 107061 h 800100"/>
              <a:gd name="connsiteX8" fmla="*/ 327771 w 495300"/>
              <a:gd name="connsiteY8" fmla="*/ 104983 h 800100"/>
              <a:gd name="connsiteX9" fmla="*/ 327771 w 495300"/>
              <a:gd name="connsiteY9" fmla="*/ 80201 h 800100"/>
              <a:gd name="connsiteX10" fmla="*/ 247666 w 495300"/>
              <a:gd name="connsiteY10" fmla="*/ 0 h 800100"/>
              <a:gd name="connsiteX11" fmla="*/ 167560 w 495300"/>
              <a:gd name="connsiteY11" fmla="*/ 80201 h 800100"/>
              <a:gd name="connsiteX12" fmla="*/ 169639 w 495300"/>
              <a:gd name="connsiteY12" fmla="*/ 107061 h 800100"/>
              <a:gd name="connsiteX13" fmla="*/ 194421 w 495300"/>
              <a:gd name="connsiteY13" fmla="*/ 107061 h 800100"/>
              <a:gd name="connsiteX14" fmla="*/ 228616 w 495300"/>
              <a:gd name="connsiteY14" fmla="*/ 72962 h 800100"/>
              <a:gd name="connsiteX15" fmla="*/ 228616 w 495300"/>
              <a:gd name="connsiteY15" fmla="*/ 552450 h 800100"/>
              <a:gd name="connsiteX16" fmla="*/ 76216 w 495300"/>
              <a:gd name="connsiteY16" fmla="*/ 400050 h 800100"/>
              <a:gd name="connsiteX17" fmla="*/ 76216 w 495300"/>
              <a:gd name="connsiteY17" fmla="*/ 318897 h 800100"/>
              <a:gd name="connsiteX18" fmla="*/ 111048 w 495300"/>
              <a:gd name="connsiteY18" fmla="*/ 245965 h 800100"/>
              <a:gd name="connsiteX19" fmla="*/ 38116 w 495300"/>
              <a:gd name="connsiteY19" fmla="*/ 211134 h 800100"/>
              <a:gd name="connsiteX20" fmla="*/ 3284 w 495300"/>
              <a:gd name="connsiteY20" fmla="*/ 284065 h 800100"/>
              <a:gd name="connsiteX21" fmla="*/ 38116 w 495300"/>
              <a:gd name="connsiteY21" fmla="*/ 318897 h 800100"/>
              <a:gd name="connsiteX22" fmla="*/ 38116 w 495300"/>
              <a:gd name="connsiteY22" fmla="*/ 415862 h 800100"/>
              <a:gd name="connsiteX23" fmla="*/ 228616 w 495300"/>
              <a:gd name="connsiteY23" fmla="*/ 606362 h 800100"/>
              <a:gd name="connsiteX24" fmla="*/ 228616 w 495300"/>
              <a:gd name="connsiteY24" fmla="*/ 658082 h 800100"/>
              <a:gd name="connsiteX25" fmla="*/ 173885 w 495300"/>
              <a:gd name="connsiteY25" fmla="*/ 750913 h 800100"/>
              <a:gd name="connsiteX26" fmla="*/ 266716 w 495300"/>
              <a:gd name="connsiteY26" fmla="*/ 805643 h 800100"/>
              <a:gd name="connsiteX27" fmla="*/ 321446 w 495300"/>
              <a:gd name="connsiteY27" fmla="*/ 712813 h 800100"/>
              <a:gd name="connsiteX28" fmla="*/ 266716 w 495300"/>
              <a:gd name="connsiteY28" fmla="*/ 658082 h 800100"/>
              <a:gd name="connsiteX29" fmla="*/ 266716 w 495300"/>
              <a:gd name="connsiteY29" fmla="*/ 530162 h 800100"/>
              <a:gd name="connsiteX30" fmla="*/ 457216 w 495300"/>
              <a:gd name="connsiteY30" fmla="*/ 339662 h 800100"/>
              <a:gd name="connsiteX31" fmla="*/ 457216 w 495300"/>
              <a:gd name="connsiteY31" fmla="*/ 255556 h 800100"/>
              <a:gd name="connsiteX32" fmla="*/ 495316 w 495300"/>
              <a:gd name="connsiteY32" fmla="*/ 255556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95300" h="800100">
                <a:moveTo>
                  <a:pt x="495316" y="141256"/>
                </a:moveTo>
                <a:lnTo>
                  <a:pt x="381016" y="141256"/>
                </a:lnTo>
                <a:lnTo>
                  <a:pt x="381016" y="255556"/>
                </a:lnTo>
                <a:lnTo>
                  <a:pt x="419116" y="255556"/>
                </a:lnTo>
                <a:lnTo>
                  <a:pt x="419116" y="323850"/>
                </a:lnTo>
                <a:lnTo>
                  <a:pt x="266716" y="476250"/>
                </a:lnTo>
                <a:lnTo>
                  <a:pt x="266716" y="72962"/>
                </a:lnTo>
                <a:lnTo>
                  <a:pt x="300910" y="107061"/>
                </a:lnTo>
                <a:cubicBezTo>
                  <a:pt x="308902" y="113905"/>
                  <a:pt x="320927" y="112974"/>
                  <a:pt x="327771" y="104983"/>
                </a:cubicBezTo>
                <a:cubicBezTo>
                  <a:pt x="333878" y="97851"/>
                  <a:pt x="333878" y="87333"/>
                  <a:pt x="327771" y="80201"/>
                </a:cubicBezTo>
                <a:lnTo>
                  <a:pt x="247666" y="0"/>
                </a:lnTo>
                <a:lnTo>
                  <a:pt x="167560" y="80201"/>
                </a:lnTo>
                <a:cubicBezTo>
                  <a:pt x="160717" y="88192"/>
                  <a:pt x="161647" y="100217"/>
                  <a:pt x="169639" y="107061"/>
                </a:cubicBezTo>
                <a:cubicBezTo>
                  <a:pt x="176770" y="113168"/>
                  <a:pt x="187289" y="113168"/>
                  <a:pt x="194421" y="107061"/>
                </a:cubicBezTo>
                <a:lnTo>
                  <a:pt x="228616" y="72962"/>
                </a:lnTo>
                <a:lnTo>
                  <a:pt x="228616" y="552450"/>
                </a:lnTo>
                <a:lnTo>
                  <a:pt x="76216" y="400050"/>
                </a:lnTo>
                <a:lnTo>
                  <a:pt x="76216" y="318897"/>
                </a:lnTo>
                <a:cubicBezTo>
                  <a:pt x="105974" y="308376"/>
                  <a:pt x="121568" y="275723"/>
                  <a:pt x="111048" y="245965"/>
                </a:cubicBezTo>
                <a:cubicBezTo>
                  <a:pt x="100526" y="216208"/>
                  <a:pt x="67874" y="200613"/>
                  <a:pt x="38116" y="211134"/>
                </a:cubicBezTo>
                <a:cubicBezTo>
                  <a:pt x="8358" y="221655"/>
                  <a:pt x="-7237" y="254308"/>
                  <a:pt x="3284" y="284065"/>
                </a:cubicBezTo>
                <a:cubicBezTo>
                  <a:pt x="9039" y="300340"/>
                  <a:pt x="21840" y="313143"/>
                  <a:pt x="38116" y="318897"/>
                </a:cubicBezTo>
                <a:lnTo>
                  <a:pt x="38116" y="415862"/>
                </a:lnTo>
                <a:lnTo>
                  <a:pt x="228616" y="606362"/>
                </a:lnTo>
                <a:lnTo>
                  <a:pt x="228616" y="658082"/>
                </a:lnTo>
                <a:cubicBezTo>
                  <a:pt x="187868" y="668604"/>
                  <a:pt x="163365" y="710165"/>
                  <a:pt x="173885" y="750913"/>
                </a:cubicBezTo>
                <a:cubicBezTo>
                  <a:pt x="184406" y="791660"/>
                  <a:pt x="225968" y="816164"/>
                  <a:pt x="266716" y="805643"/>
                </a:cubicBezTo>
                <a:cubicBezTo>
                  <a:pt x="307464" y="795122"/>
                  <a:pt x="331967" y="753560"/>
                  <a:pt x="321446" y="712813"/>
                </a:cubicBezTo>
                <a:cubicBezTo>
                  <a:pt x="314516" y="685972"/>
                  <a:pt x="293556" y="665013"/>
                  <a:pt x="266716" y="658082"/>
                </a:cubicBezTo>
                <a:lnTo>
                  <a:pt x="266716" y="530162"/>
                </a:lnTo>
                <a:lnTo>
                  <a:pt x="457216" y="339662"/>
                </a:lnTo>
                <a:lnTo>
                  <a:pt x="457216" y="255556"/>
                </a:lnTo>
                <a:lnTo>
                  <a:pt x="495316" y="255556"/>
                </a:lnTo>
                <a:close/>
              </a:path>
            </a:pathLst>
          </a:custGeom>
          <a:solidFill>
            <a:schemeClr val="accent3"/>
          </a:solidFill>
          <a:ln w="9525" cap="flat">
            <a:noFill/>
            <a:prstDash val="solid"/>
            <a:miter/>
          </a:ln>
        </p:spPr>
        <p:txBody>
          <a:bodyPr rtlCol="0" anchor="ctr"/>
          <a:lstStyle/>
          <a:p>
            <a:endParaRPr lang="it-IT" sz="1013"/>
          </a:p>
        </p:txBody>
      </p:sp>
      <p:grpSp>
        <p:nvGrpSpPr>
          <p:cNvPr id="1753" name="Elemento grafico 1697" descr="Fotocamera">
            <a:extLst>
              <a:ext uri="{FF2B5EF4-FFF2-40B4-BE49-F238E27FC236}">
                <a16:creationId xmlns:a16="http://schemas.microsoft.com/office/drawing/2014/main" id="{5A113814-FC63-5E4E-AC04-1D4291EED255}"/>
              </a:ext>
            </a:extLst>
          </p:cNvPr>
          <p:cNvGrpSpPr/>
          <p:nvPr/>
        </p:nvGrpSpPr>
        <p:grpSpPr>
          <a:xfrm>
            <a:off x="522111" y="4103428"/>
            <a:ext cx="264406" cy="264406"/>
            <a:chOff x="5788800" y="3121800"/>
            <a:chExt cx="914400" cy="914400"/>
          </a:xfrm>
          <a:solidFill>
            <a:schemeClr val="accent3"/>
          </a:solidFill>
        </p:grpSpPr>
        <p:sp>
          <p:nvSpPr>
            <p:cNvPr id="1754" name="Figura a mano libera 1753">
              <a:extLst>
                <a:ext uri="{FF2B5EF4-FFF2-40B4-BE49-F238E27FC236}">
                  <a16:creationId xmlns:a16="http://schemas.microsoft.com/office/drawing/2014/main" id="{BB2880A2-8B21-F145-AE53-4E7035197495}"/>
                </a:ext>
              </a:extLst>
            </p:cNvPr>
            <p:cNvSpPr/>
            <p:nvPr/>
          </p:nvSpPr>
          <p:spPr>
            <a:xfrm>
              <a:off x="5865000" y="3264675"/>
              <a:ext cx="762000" cy="628650"/>
            </a:xfrm>
            <a:custGeom>
              <a:avLst/>
              <a:gdLst>
                <a:gd name="connsiteX0" fmla="*/ 381000 w 762000"/>
                <a:gd name="connsiteY0" fmla="*/ 552450 h 628650"/>
                <a:gd name="connsiteX1" fmla="*/ 209550 w 762000"/>
                <a:gd name="connsiteY1" fmla="*/ 381000 h 628650"/>
                <a:gd name="connsiteX2" fmla="*/ 381000 w 762000"/>
                <a:gd name="connsiteY2" fmla="*/ 209550 h 628650"/>
                <a:gd name="connsiteX3" fmla="*/ 552450 w 762000"/>
                <a:gd name="connsiteY3" fmla="*/ 381000 h 628650"/>
                <a:gd name="connsiteX4" fmla="*/ 381000 w 762000"/>
                <a:gd name="connsiteY4" fmla="*/ 552450 h 628650"/>
                <a:gd name="connsiteX5" fmla="*/ 190500 w 762000"/>
                <a:gd name="connsiteY5" fmla="*/ 247650 h 628650"/>
                <a:gd name="connsiteX6" fmla="*/ 76200 w 762000"/>
                <a:gd name="connsiteY6" fmla="*/ 247650 h 628650"/>
                <a:gd name="connsiteX7" fmla="*/ 76200 w 762000"/>
                <a:gd name="connsiteY7" fmla="*/ 171450 h 628650"/>
                <a:gd name="connsiteX8" fmla="*/ 190500 w 762000"/>
                <a:gd name="connsiteY8" fmla="*/ 171450 h 628650"/>
                <a:gd name="connsiteX9" fmla="*/ 190500 w 762000"/>
                <a:gd name="connsiteY9" fmla="*/ 247650 h 628650"/>
                <a:gd name="connsiteX10" fmla="*/ 723900 w 762000"/>
                <a:gd name="connsiteY10" fmla="*/ 95250 h 628650"/>
                <a:gd name="connsiteX11" fmla="*/ 533400 w 762000"/>
                <a:gd name="connsiteY11" fmla="*/ 95250 h 628650"/>
                <a:gd name="connsiteX12" fmla="*/ 476250 w 762000"/>
                <a:gd name="connsiteY12" fmla="*/ 0 h 628650"/>
                <a:gd name="connsiteX13" fmla="*/ 285750 w 762000"/>
                <a:gd name="connsiteY13" fmla="*/ 0 h 628650"/>
                <a:gd name="connsiteX14" fmla="*/ 228600 w 762000"/>
                <a:gd name="connsiteY14" fmla="*/ 95250 h 628650"/>
                <a:gd name="connsiteX15" fmla="*/ 38100 w 762000"/>
                <a:gd name="connsiteY15" fmla="*/ 95250 h 628650"/>
                <a:gd name="connsiteX16" fmla="*/ 0 w 762000"/>
                <a:gd name="connsiteY16" fmla="*/ 133350 h 628650"/>
                <a:gd name="connsiteX17" fmla="*/ 0 w 762000"/>
                <a:gd name="connsiteY17" fmla="*/ 590550 h 628650"/>
                <a:gd name="connsiteX18" fmla="*/ 38100 w 762000"/>
                <a:gd name="connsiteY18" fmla="*/ 628650 h 628650"/>
                <a:gd name="connsiteX19" fmla="*/ 723900 w 762000"/>
                <a:gd name="connsiteY19" fmla="*/ 628650 h 628650"/>
                <a:gd name="connsiteX20" fmla="*/ 762000 w 762000"/>
                <a:gd name="connsiteY20" fmla="*/ 590550 h 628650"/>
                <a:gd name="connsiteX21" fmla="*/ 762000 w 762000"/>
                <a:gd name="connsiteY21" fmla="*/ 133350 h 628650"/>
                <a:gd name="connsiteX22" fmla="*/ 723900 w 762000"/>
                <a:gd name="connsiteY22" fmla="*/ 952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628650">
                  <a:moveTo>
                    <a:pt x="381000" y="552450"/>
                  </a:moveTo>
                  <a:cubicBezTo>
                    <a:pt x="285750" y="552450"/>
                    <a:pt x="209550" y="476250"/>
                    <a:pt x="209550" y="381000"/>
                  </a:cubicBezTo>
                  <a:cubicBezTo>
                    <a:pt x="209550" y="285750"/>
                    <a:pt x="285750" y="209550"/>
                    <a:pt x="381000" y="209550"/>
                  </a:cubicBezTo>
                  <a:cubicBezTo>
                    <a:pt x="476250" y="209550"/>
                    <a:pt x="552450" y="285750"/>
                    <a:pt x="552450" y="381000"/>
                  </a:cubicBezTo>
                  <a:cubicBezTo>
                    <a:pt x="552450" y="476250"/>
                    <a:pt x="476250" y="552450"/>
                    <a:pt x="381000" y="552450"/>
                  </a:cubicBezTo>
                  <a:close/>
                  <a:moveTo>
                    <a:pt x="190500" y="247650"/>
                  </a:moveTo>
                  <a:lnTo>
                    <a:pt x="76200" y="247650"/>
                  </a:lnTo>
                  <a:lnTo>
                    <a:pt x="76200" y="171450"/>
                  </a:lnTo>
                  <a:lnTo>
                    <a:pt x="190500" y="171450"/>
                  </a:lnTo>
                  <a:lnTo>
                    <a:pt x="190500" y="247650"/>
                  </a:lnTo>
                  <a:close/>
                  <a:moveTo>
                    <a:pt x="723900" y="95250"/>
                  </a:moveTo>
                  <a:lnTo>
                    <a:pt x="533400" y="95250"/>
                  </a:lnTo>
                  <a:lnTo>
                    <a:pt x="476250" y="0"/>
                  </a:lnTo>
                  <a:lnTo>
                    <a:pt x="285750" y="0"/>
                  </a:lnTo>
                  <a:lnTo>
                    <a:pt x="228600" y="95250"/>
                  </a:lnTo>
                  <a:lnTo>
                    <a:pt x="38100" y="95250"/>
                  </a:lnTo>
                  <a:cubicBezTo>
                    <a:pt x="17145" y="95250"/>
                    <a:pt x="0" y="112395"/>
                    <a:pt x="0" y="133350"/>
                  </a:cubicBezTo>
                  <a:lnTo>
                    <a:pt x="0" y="590550"/>
                  </a:lnTo>
                  <a:cubicBezTo>
                    <a:pt x="0" y="611505"/>
                    <a:pt x="17145" y="628650"/>
                    <a:pt x="38100" y="628650"/>
                  </a:cubicBezTo>
                  <a:lnTo>
                    <a:pt x="723900" y="628650"/>
                  </a:lnTo>
                  <a:cubicBezTo>
                    <a:pt x="744855" y="628650"/>
                    <a:pt x="762000" y="611505"/>
                    <a:pt x="762000" y="590550"/>
                  </a:cubicBezTo>
                  <a:lnTo>
                    <a:pt x="762000" y="133350"/>
                  </a:lnTo>
                  <a:cubicBezTo>
                    <a:pt x="762000" y="112395"/>
                    <a:pt x="744855" y="95250"/>
                    <a:pt x="723900" y="95250"/>
                  </a:cubicBezTo>
                  <a:close/>
                </a:path>
              </a:pathLst>
            </a:custGeom>
            <a:grpFill/>
            <a:ln w="9525" cap="flat">
              <a:noFill/>
              <a:prstDash val="solid"/>
              <a:miter/>
            </a:ln>
          </p:spPr>
          <p:txBody>
            <a:bodyPr rtlCol="0" anchor="ctr"/>
            <a:lstStyle/>
            <a:p>
              <a:endParaRPr lang="it-IT" sz="1013"/>
            </a:p>
          </p:txBody>
        </p:sp>
        <p:sp>
          <p:nvSpPr>
            <p:cNvPr id="1755" name="Figura a mano libera 1754">
              <a:extLst>
                <a:ext uri="{FF2B5EF4-FFF2-40B4-BE49-F238E27FC236}">
                  <a16:creationId xmlns:a16="http://schemas.microsoft.com/office/drawing/2014/main" id="{67D652DE-1488-254A-BEAD-592E683DFCE0}"/>
                </a:ext>
              </a:extLst>
            </p:cNvPr>
            <p:cNvSpPr/>
            <p:nvPr/>
          </p:nvSpPr>
          <p:spPr>
            <a:xfrm>
              <a:off x="6112650" y="3512325"/>
              <a:ext cx="266700" cy="266700"/>
            </a:xfrm>
            <a:custGeom>
              <a:avLst/>
              <a:gdLst>
                <a:gd name="connsiteX0" fmla="*/ 133350 w 266700"/>
                <a:gd name="connsiteY0" fmla="*/ 38100 h 266700"/>
                <a:gd name="connsiteX1" fmla="*/ 38100 w 266700"/>
                <a:gd name="connsiteY1" fmla="*/ 133350 h 266700"/>
                <a:gd name="connsiteX2" fmla="*/ 133350 w 266700"/>
                <a:gd name="connsiteY2" fmla="*/ 228600 h 266700"/>
                <a:gd name="connsiteX3" fmla="*/ 228600 w 266700"/>
                <a:gd name="connsiteY3" fmla="*/ 133350 h 266700"/>
                <a:gd name="connsiteX4" fmla="*/ 133350 w 266700"/>
                <a:gd name="connsiteY4" fmla="*/ 38100 h 266700"/>
                <a:gd name="connsiteX5" fmla="*/ 133350 w 266700"/>
                <a:gd name="connsiteY5" fmla="*/ 266700 h 266700"/>
                <a:gd name="connsiteX6" fmla="*/ 0 w 266700"/>
                <a:gd name="connsiteY6" fmla="*/ 133350 h 266700"/>
                <a:gd name="connsiteX7" fmla="*/ 133350 w 266700"/>
                <a:gd name="connsiteY7" fmla="*/ 0 h 266700"/>
                <a:gd name="connsiteX8" fmla="*/ 266700 w 266700"/>
                <a:gd name="connsiteY8" fmla="*/ 133350 h 266700"/>
                <a:gd name="connsiteX9" fmla="*/ 133350 w 266700"/>
                <a:gd name="connsiteY9" fmla="*/ 26670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266700">
                  <a:moveTo>
                    <a:pt x="133350" y="38100"/>
                  </a:moveTo>
                  <a:cubicBezTo>
                    <a:pt x="80010" y="38100"/>
                    <a:pt x="38100" y="80010"/>
                    <a:pt x="38100" y="133350"/>
                  </a:cubicBezTo>
                  <a:cubicBezTo>
                    <a:pt x="38100" y="186690"/>
                    <a:pt x="80010" y="228600"/>
                    <a:pt x="133350" y="228600"/>
                  </a:cubicBezTo>
                  <a:cubicBezTo>
                    <a:pt x="186690" y="228600"/>
                    <a:pt x="228600" y="186690"/>
                    <a:pt x="228600" y="133350"/>
                  </a:cubicBezTo>
                  <a:cubicBezTo>
                    <a:pt x="228600" y="80010"/>
                    <a:pt x="186690" y="38100"/>
                    <a:pt x="133350" y="38100"/>
                  </a:cubicBezTo>
                  <a:close/>
                  <a:moveTo>
                    <a:pt x="133350" y="266700"/>
                  </a:moveTo>
                  <a:cubicBezTo>
                    <a:pt x="59055" y="266700"/>
                    <a:pt x="0" y="207645"/>
                    <a:pt x="0" y="133350"/>
                  </a:cubicBezTo>
                  <a:cubicBezTo>
                    <a:pt x="0" y="59055"/>
                    <a:pt x="59055" y="0"/>
                    <a:pt x="133350" y="0"/>
                  </a:cubicBezTo>
                  <a:cubicBezTo>
                    <a:pt x="207645" y="0"/>
                    <a:pt x="266700" y="59055"/>
                    <a:pt x="266700" y="133350"/>
                  </a:cubicBezTo>
                  <a:cubicBezTo>
                    <a:pt x="266700" y="207645"/>
                    <a:pt x="207645" y="266700"/>
                    <a:pt x="133350" y="266700"/>
                  </a:cubicBezTo>
                  <a:close/>
                </a:path>
              </a:pathLst>
            </a:custGeom>
            <a:grpFill/>
            <a:ln w="9525" cap="flat">
              <a:noFill/>
              <a:prstDash val="solid"/>
              <a:miter/>
            </a:ln>
          </p:spPr>
          <p:txBody>
            <a:bodyPr rtlCol="0" anchor="ctr"/>
            <a:lstStyle/>
            <a:p>
              <a:endParaRPr lang="it-IT" sz="1013"/>
            </a:p>
          </p:txBody>
        </p:sp>
      </p:grpSp>
      <p:grpSp>
        <p:nvGrpSpPr>
          <p:cNvPr id="1756" name="Elemento grafico 1699" descr="Webcam">
            <a:extLst>
              <a:ext uri="{FF2B5EF4-FFF2-40B4-BE49-F238E27FC236}">
                <a16:creationId xmlns:a16="http://schemas.microsoft.com/office/drawing/2014/main" id="{B11390B8-8689-8745-8759-A77394DEBD93}"/>
              </a:ext>
            </a:extLst>
          </p:cNvPr>
          <p:cNvGrpSpPr/>
          <p:nvPr/>
        </p:nvGrpSpPr>
        <p:grpSpPr>
          <a:xfrm>
            <a:off x="1010394" y="4103428"/>
            <a:ext cx="264406" cy="264406"/>
            <a:chOff x="5938800" y="3271800"/>
            <a:chExt cx="914400" cy="914400"/>
          </a:xfrm>
          <a:solidFill>
            <a:schemeClr val="accent3"/>
          </a:solidFill>
        </p:grpSpPr>
        <p:sp>
          <p:nvSpPr>
            <p:cNvPr id="1757" name="Figura a mano libera 1756">
              <a:extLst>
                <a:ext uri="{FF2B5EF4-FFF2-40B4-BE49-F238E27FC236}">
                  <a16:creationId xmlns:a16="http://schemas.microsoft.com/office/drawing/2014/main" id="{025911E5-B906-DE46-AF74-03C4CEDC9A35}"/>
                </a:ext>
              </a:extLst>
            </p:cNvPr>
            <p:cNvSpPr/>
            <p:nvPr/>
          </p:nvSpPr>
          <p:spPr>
            <a:xfrm>
              <a:off x="6129300" y="3405150"/>
              <a:ext cx="533400" cy="647700"/>
            </a:xfrm>
            <a:custGeom>
              <a:avLst/>
              <a:gdLst>
                <a:gd name="connsiteX0" fmla="*/ 114300 w 533400"/>
                <a:gd name="connsiteY0" fmla="*/ 266700 h 647700"/>
                <a:gd name="connsiteX1" fmla="*/ 266700 w 533400"/>
                <a:gd name="connsiteY1" fmla="*/ 114300 h 647700"/>
                <a:gd name="connsiteX2" fmla="*/ 419100 w 533400"/>
                <a:gd name="connsiteY2" fmla="*/ 266700 h 647700"/>
                <a:gd name="connsiteX3" fmla="*/ 266700 w 533400"/>
                <a:gd name="connsiteY3" fmla="*/ 419100 h 647700"/>
                <a:gd name="connsiteX4" fmla="*/ 114300 w 533400"/>
                <a:gd name="connsiteY4" fmla="*/ 266700 h 647700"/>
                <a:gd name="connsiteX5" fmla="*/ 266700 w 533400"/>
                <a:gd name="connsiteY5" fmla="*/ 38100 h 647700"/>
                <a:gd name="connsiteX6" fmla="*/ 285750 w 533400"/>
                <a:gd name="connsiteY6" fmla="*/ 57150 h 647700"/>
                <a:gd name="connsiteX7" fmla="*/ 266700 w 533400"/>
                <a:gd name="connsiteY7" fmla="*/ 76200 h 647700"/>
                <a:gd name="connsiteX8" fmla="*/ 247650 w 533400"/>
                <a:gd name="connsiteY8" fmla="*/ 57150 h 647700"/>
                <a:gd name="connsiteX9" fmla="*/ 266700 w 533400"/>
                <a:gd name="connsiteY9" fmla="*/ 38100 h 647700"/>
                <a:gd name="connsiteX10" fmla="*/ 461963 w 533400"/>
                <a:gd name="connsiteY10" fmla="*/ 586740 h 647700"/>
                <a:gd name="connsiteX11" fmla="*/ 342900 w 533400"/>
                <a:gd name="connsiteY11" fmla="*/ 571500 h 647700"/>
                <a:gd name="connsiteX12" fmla="*/ 342900 w 533400"/>
                <a:gd name="connsiteY12" fmla="*/ 521970 h 647700"/>
                <a:gd name="connsiteX13" fmla="*/ 533400 w 533400"/>
                <a:gd name="connsiteY13" fmla="*/ 266700 h 647700"/>
                <a:gd name="connsiteX14" fmla="*/ 266700 w 533400"/>
                <a:gd name="connsiteY14" fmla="*/ 0 h 647700"/>
                <a:gd name="connsiteX15" fmla="*/ 0 w 533400"/>
                <a:gd name="connsiteY15" fmla="*/ 266700 h 647700"/>
                <a:gd name="connsiteX16" fmla="*/ 190500 w 533400"/>
                <a:gd name="connsiteY16" fmla="*/ 521970 h 647700"/>
                <a:gd name="connsiteX17" fmla="*/ 190500 w 533400"/>
                <a:gd name="connsiteY17" fmla="*/ 571500 h 647700"/>
                <a:gd name="connsiteX18" fmla="*/ 71438 w 533400"/>
                <a:gd name="connsiteY18" fmla="*/ 586740 h 647700"/>
                <a:gd name="connsiteX19" fmla="*/ 38100 w 533400"/>
                <a:gd name="connsiteY19" fmla="*/ 624840 h 647700"/>
                <a:gd name="connsiteX20" fmla="*/ 38100 w 533400"/>
                <a:gd name="connsiteY20" fmla="*/ 647700 h 647700"/>
                <a:gd name="connsiteX21" fmla="*/ 495300 w 533400"/>
                <a:gd name="connsiteY21" fmla="*/ 647700 h 647700"/>
                <a:gd name="connsiteX22" fmla="*/ 495300 w 533400"/>
                <a:gd name="connsiteY22" fmla="*/ 623888 h 647700"/>
                <a:gd name="connsiteX23" fmla="*/ 461963 w 533400"/>
                <a:gd name="connsiteY23" fmla="*/ 58674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00" h="647700">
                  <a:moveTo>
                    <a:pt x="114300" y="266700"/>
                  </a:moveTo>
                  <a:cubicBezTo>
                    <a:pt x="114300" y="182880"/>
                    <a:pt x="182880" y="114300"/>
                    <a:pt x="266700" y="114300"/>
                  </a:cubicBezTo>
                  <a:cubicBezTo>
                    <a:pt x="350520" y="114300"/>
                    <a:pt x="419100" y="182880"/>
                    <a:pt x="419100" y="266700"/>
                  </a:cubicBezTo>
                  <a:cubicBezTo>
                    <a:pt x="419100" y="350520"/>
                    <a:pt x="350520" y="419100"/>
                    <a:pt x="266700" y="419100"/>
                  </a:cubicBezTo>
                  <a:cubicBezTo>
                    <a:pt x="182880" y="419100"/>
                    <a:pt x="114300" y="350520"/>
                    <a:pt x="114300" y="266700"/>
                  </a:cubicBezTo>
                  <a:close/>
                  <a:moveTo>
                    <a:pt x="266700" y="38100"/>
                  </a:moveTo>
                  <a:cubicBezTo>
                    <a:pt x="277178" y="38100"/>
                    <a:pt x="285750" y="46672"/>
                    <a:pt x="285750" y="57150"/>
                  </a:cubicBezTo>
                  <a:cubicBezTo>
                    <a:pt x="285750" y="67628"/>
                    <a:pt x="277178" y="76200"/>
                    <a:pt x="266700" y="76200"/>
                  </a:cubicBezTo>
                  <a:cubicBezTo>
                    <a:pt x="256223" y="76200"/>
                    <a:pt x="247650" y="67628"/>
                    <a:pt x="247650" y="57150"/>
                  </a:cubicBezTo>
                  <a:cubicBezTo>
                    <a:pt x="247650" y="46672"/>
                    <a:pt x="256223" y="38100"/>
                    <a:pt x="266700" y="38100"/>
                  </a:cubicBezTo>
                  <a:close/>
                  <a:moveTo>
                    <a:pt x="461963" y="586740"/>
                  </a:moveTo>
                  <a:lnTo>
                    <a:pt x="342900" y="571500"/>
                  </a:lnTo>
                  <a:lnTo>
                    <a:pt x="342900" y="521970"/>
                  </a:lnTo>
                  <a:cubicBezTo>
                    <a:pt x="453390" y="489585"/>
                    <a:pt x="533400" y="387668"/>
                    <a:pt x="533400" y="266700"/>
                  </a:cubicBezTo>
                  <a:cubicBezTo>
                    <a:pt x="533400" y="119063"/>
                    <a:pt x="414338" y="0"/>
                    <a:pt x="266700" y="0"/>
                  </a:cubicBezTo>
                  <a:cubicBezTo>
                    <a:pt x="119063" y="0"/>
                    <a:pt x="0" y="119063"/>
                    <a:pt x="0" y="266700"/>
                  </a:cubicBezTo>
                  <a:cubicBezTo>
                    <a:pt x="0" y="387668"/>
                    <a:pt x="80010" y="489585"/>
                    <a:pt x="190500" y="521970"/>
                  </a:cubicBezTo>
                  <a:lnTo>
                    <a:pt x="190500" y="571500"/>
                  </a:lnTo>
                  <a:lnTo>
                    <a:pt x="71438" y="586740"/>
                  </a:lnTo>
                  <a:cubicBezTo>
                    <a:pt x="52388" y="589598"/>
                    <a:pt x="38100" y="605790"/>
                    <a:pt x="38100" y="624840"/>
                  </a:cubicBezTo>
                  <a:lnTo>
                    <a:pt x="38100" y="647700"/>
                  </a:lnTo>
                  <a:lnTo>
                    <a:pt x="495300" y="647700"/>
                  </a:lnTo>
                  <a:lnTo>
                    <a:pt x="495300" y="623888"/>
                  </a:lnTo>
                  <a:cubicBezTo>
                    <a:pt x="495300" y="604838"/>
                    <a:pt x="481013" y="588645"/>
                    <a:pt x="461963" y="586740"/>
                  </a:cubicBezTo>
                  <a:close/>
                </a:path>
              </a:pathLst>
            </a:custGeom>
            <a:grpFill/>
            <a:ln w="9525" cap="flat">
              <a:noFill/>
              <a:prstDash val="solid"/>
              <a:miter/>
            </a:ln>
          </p:spPr>
          <p:txBody>
            <a:bodyPr rtlCol="0" anchor="ctr"/>
            <a:lstStyle/>
            <a:p>
              <a:endParaRPr lang="it-IT" sz="1013"/>
            </a:p>
          </p:txBody>
        </p:sp>
        <p:sp>
          <p:nvSpPr>
            <p:cNvPr id="1758" name="Figura a mano libera 1757">
              <a:extLst>
                <a:ext uri="{FF2B5EF4-FFF2-40B4-BE49-F238E27FC236}">
                  <a16:creationId xmlns:a16="http://schemas.microsoft.com/office/drawing/2014/main" id="{79232C67-8928-DC40-8531-0DF8F2274A8A}"/>
                </a:ext>
              </a:extLst>
            </p:cNvPr>
            <p:cNvSpPr/>
            <p:nvPr/>
          </p:nvSpPr>
          <p:spPr>
            <a:xfrm>
              <a:off x="6281700" y="3557550"/>
              <a:ext cx="228600" cy="228600"/>
            </a:xfrm>
            <a:custGeom>
              <a:avLst/>
              <a:gdLst>
                <a:gd name="connsiteX0" fmla="*/ 114300 w 228600"/>
                <a:gd name="connsiteY0" fmla="*/ 171450 h 228600"/>
                <a:gd name="connsiteX1" fmla="*/ 57150 w 228600"/>
                <a:gd name="connsiteY1" fmla="*/ 114300 h 228600"/>
                <a:gd name="connsiteX2" fmla="*/ 114300 w 228600"/>
                <a:gd name="connsiteY2" fmla="*/ 57150 h 228600"/>
                <a:gd name="connsiteX3" fmla="*/ 171450 w 228600"/>
                <a:gd name="connsiteY3" fmla="*/ 114300 h 228600"/>
                <a:gd name="connsiteX4" fmla="*/ 114300 w 228600"/>
                <a:gd name="connsiteY4" fmla="*/ 171450 h 228600"/>
                <a:gd name="connsiteX5" fmla="*/ 114300 w 228600"/>
                <a:gd name="connsiteY5" fmla="*/ 0 h 228600"/>
                <a:gd name="connsiteX6" fmla="*/ 0 w 228600"/>
                <a:gd name="connsiteY6" fmla="*/ 114300 h 228600"/>
                <a:gd name="connsiteX7" fmla="*/ 114300 w 228600"/>
                <a:gd name="connsiteY7" fmla="*/ 228600 h 228600"/>
                <a:gd name="connsiteX8" fmla="*/ 228600 w 228600"/>
                <a:gd name="connsiteY8" fmla="*/ 114300 h 228600"/>
                <a:gd name="connsiteX9" fmla="*/ 114300 w 228600"/>
                <a:gd name="connsiteY9"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28600">
                  <a:moveTo>
                    <a:pt x="114300" y="171450"/>
                  </a:moveTo>
                  <a:cubicBezTo>
                    <a:pt x="82868" y="171450"/>
                    <a:pt x="57150" y="145733"/>
                    <a:pt x="57150" y="114300"/>
                  </a:cubicBezTo>
                  <a:cubicBezTo>
                    <a:pt x="57150" y="82868"/>
                    <a:pt x="82868" y="57150"/>
                    <a:pt x="114300" y="57150"/>
                  </a:cubicBezTo>
                  <a:cubicBezTo>
                    <a:pt x="145733" y="57150"/>
                    <a:pt x="171450" y="82868"/>
                    <a:pt x="171450" y="114300"/>
                  </a:cubicBezTo>
                  <a:cubicBezTo>
                    <a:pt x="171450" y="145733"/>
                    <a:pt x="145733" y="171450"/>
                    <a:pt x="114300" y="171450"/>
                  </a:cubicBezTo>
                  <a:close/>
                  <a:moveTo>
                    <a:pt x="114300" y="0"/>
                  </a:moveTo>
                  <a:cubicBezTo>
                    <a:pt x="51435" y="0"/>
                    <a:pt x="0" y="51435"/>
                    <a:pt x="0" y="114300"/>
                  </a:cubicBezTo>
                  <a:cubicBezTo>
                    <a:pt x="0" y="177165"/>
                    <a:pt x="51435" y="228600"/>
                    <a:pt x="114300" y="228600"/>
                  </a:cubicBezTo>
                  <a:cubicBezTo>
                    <a:pt x="177165" y="228600"/>
                    <a:pt x="228600" y="177165"/>
                    <a:pt x="228600" y="114300"/>
                  </a:cubicBezTo>
                  <a:cubicBezTo>
                    <a:pt x="228600" y="51435"/>
                    <a:pt x="177165" y="0"/>
                    <a:pt x="114300" y="0"/>
                  </a:cubicBezTo>
                  <a:close/>
                </a:path>
              </a:pathLst>
            </a:custGeom>
            <a:grpFill/>
            <a:ln w="9525" cap="flat">
              <a:noFill/>
              <a:prstDash val="solid"/>
              <a:miter/>
            </a:ln>
          </p:spPr>
          <p:txBody>
            <a:bodyPr rtlCol="0" anchor="ctr"/>
            <a:lstStyle/>
            <a:p>
              <a:endParaRPr lang="it-IT" sz="1013"/>
            </a:p>
          </p:txBody>
        </p:sp>
      </p:grpSp>
      <p:sp>
        <p:nvSpPr>
          <p:cNvPr id="1759" name="Elemento grafico 1701" descr="Calcolatrice">
            <a:extLst>
              <a:ext uri="{FF2B5EF4-FFF2-40B4-BE49-F238E27FC236}">
                <a16:creationId xmlns:a16="http://schemas.microsoft.com/office/drawing/2014/main" id="{4290C11F-29CB-E94D-B70E-87C64C4F036B}"/>
              </a:ext>
            </a:extLst>
          </p:cNvPr>
          <p:cNvSpPr/>
          <p:nvPr/>
        </p:nvSpPr>
        <p:spPr>
          <a:xfrm>
            <a:off x="1498678" y="4125461"/>
            <a:ext cx="154237" cy="220338"/>
          </a:xfrm>
          <a:custGeom>
            <a:avLst/>
            <a:gdLst>
              <a:gd name="connsiteX0" fmla="*/ 438150 w 533400"/>
              <a:gd name="connsiteY0" fmla="*/ 247650 h 762000"/>
              <a:gd name="connsiteX1" fmla="*/ 95250 w 533400"/>
              <a:gd name="connsiteY1" fmla="*/ 247650 h 762000"/>
              <a:gd name="connsiteX2" fmla="*/ 95250 w 533400"/>
              <a:gd name="connsiteY2" fmla="*/ 95250 h 762000"/>
              <a:gd name="connsiteX3" fmla="*/ 438150 w 533400"/>
              <a:gd name="connsiteY3" fmla="*/ 95250 h 762000"/>
              <a:gd name="connsiteX4" fmla="*/ 438150 w 533400"/>
              <a:gd name="connsiteY4" fmla="*/ 247650 h 762000"/>
              <a:gd name="connsiteX5" fmla="*/ 438150 w 533400"/>
              <a:gd name="connsiteY5" fmla="*/ 381000 h 762000"/>
              <a:gd name="connsiteX6" fmla="*/ 381000 w 533400"/>
              <a:gd name="connsiteY6" fmla="*/ 381000 h 762000"/>
              <a:gd name="connsiteX7" fmla="*/ 381000 w 533400"/>
              <a:gd name="connsiteY7" fmla="*/ 323850 h 762000"/>
              <a:gd name="connsiteX8" fmla="*/ 438150 w 533400"/>
              <a:gd name="connsiteY8" fmla="*/ 323850 h 762000"/>
              <a:gd name="connsiteX9" fmla="*/ 438150 w 533400"/>
              <a:gd name="connsiteY9" fmla="*/ 381000 h 762000"/>
              <a:gd name="connsiteX10" fmla="*/ 438150 w 533400"/>
              <a:gd name="connsiteY10" fmla="*/ 476250 h 762000"/>
              <a:gd name="connsiteX11" fmla="*/ 381000 w 533400"/>
              <a:gd name="connsiteY11" fmla="*/ 476250 h 762000"/>
              <a:gd name="connsiteX12" fmla="*/ 381000 w 533400"/>
              <a:gd name="connsiteY12" fmla="*/ 419100 h 762000"/>
              <a:gd name="connsiteX13" fmla="*/ 438150 w 533400"/>
              <a:gd name="connsiteY13" fmla="*/ 419100 h 762000"/>
              <a:gd name="connsiteX14" fmla="*/ 438150 w 533400"/>
              <a:gd name="connsiteY14" fmla="*/ 476250 h 762000"/>
              <a:gd name="connsiteX15" fmla="*/ 438150 w 533400"/>
              <a:gd name="connsiteY15" fmla="*/ 571500 h 762000"/>
              <a:gd name="connsiteX16" fmla="*/ 381000 w 533400"/>
              <a:gd name="connsiteY16" fmla="*/ 571500 h 762000"/>
              <a:gd name="connsiteX17" fmla="*/ 381000 w 533400"/>
              <a:gd name="connsiteY17" fmla="*/ 514350 h 762000"/>
              <a:gd name="connsiteX18" fmla="*/ 438150 w 533400"/>
              <a:gd name="connsiteY18" fmla="*/ 514350 h 762000"/>
              <a:gd name="connsiteX19" fmla="*/ 438150 w 533400"/>
              <a:gd name="connsiteY19" fmla="*/ 571500 h 762000"/>
              <a:gd name="connsiteX20" fmla="*/ 438150 w 533400"/>
              <a:gd name="connsiteY20" fmla="*/ 666750 h 762000"/>
              <a:gd name="connsiteX21" fmla="*/ 381000 w 533400"/>
              <a:gd name="connsiteY21" fmla="*/ 666750 h 762000"/>
              <a:gd name="connsiteX22" fmla="*/ 381000 w 533400"/>
              <a:gd name="connsiteY22" fmla="*/ 609600 h 762000"/>
              <a:gd name="connsiteX23" fmla="*/ 438150 w 533400"/>
              <a:gd name="connsiteY23" fmla="*/ 609600 h 762000"/>
              <a:gd name="connsiteX24" fmla="*/ 438150 w 533400"/>
              <a:gd name="connsiteY24" fmla="*/ 666750 h 762000"/>
              <a:gd name="connsiteX25" fmla="*/ 342900 w 533400"/>
              <a:gd name="connsiteY25" fmla="*/ 381000 h 762000"/>
              <a:gd name="connsiteX26" fmla="*/ 285750 w 533400"/>
              <a:gd name="connsiteY26" fmla="*/ 381000 h 762000"/>
              <a:gd name="connsiteX27" fmla="*/ 285750 w 533400"/>
              <a:gd name="connsiteY27" fmla="*/ 323850 h 762000"/>
              <a:gd name="connsiteX28" fmla="*/ 342900 w 533400"/>
              <a:gd name="connsiteY28" fmla="*/ 323850 h 762000"/>
              <a:gd name="connsiteX29" fmla="*/ 342900 w 533400"/>
              <a:gd name="connsiteY29" fmla="*/ 381000 h 762000"/>
              <a:gd name="connsiteX30" fmla="*/ 342900 w 533400"/>
              <a:gd name="connsiteY30" fmla="*/ 476250 h 762000"/>
              <a:gd name="connsiteX31" fmla="*/ 285750 w 533400"/>
              <a:gd name="connsiteY31" fmla="*/ 476250 h 762000"/>
              <a:gd name="connsiteX32" fmla="*/ 285750 w 533400"/>
              <a:gd name="connsiteY32" fmla="*/ 419100 h 762000"/>
              <a:gd name="connsiteX33" fmla="*/ 342900 w 533400"/>
              <a:gd name="connsiteY33" fmla="*/ 419100 h 762000"/>
              <a:gd name="connsiteX34" fmla="*/ 342900 w 533400"/>
              <a:gd name="connsiteY34" fmla="*/ 476250 h 762000"/>
              <a:gd name="connsiteX35" fmla="*/ 342900 w 533400"/>
              <a:gd name="connsiteY35" fmla="*/ 571500 h 762000"/>
              <a:gd name="connsiteX36" fmla="*/ 285750 w 533400"/>
              <a:gd name="connsiteY36" fmla="*/ 571500 h 762000"/>
              <a:gd name="connsiteX37" fmla="*/ 285750 w 533400"/>
              <a:gd name="connsiteY37" fmla="*/ 514350 h 762000"/>
              <a:gd name="connsiteX38" fmla="*/ 342900 w 533400"/>
              <a:gd name="connsiteY38" fmla="*/ 514350 h 762000"/>
              <a:gd name="connsiteX39" fmla="*/ 342900 w 533400"/>
              <a:gd name="connsiteY39" fmla="*/ 571500 h 762000"/>
              <a:gd name="connsiteX40" fmla="*/ 342900 w 533400"/>
              <a:gd name="connsiteY40" fmla="*/ 666750 h 762000"/>
              <a:gd name="connsiteX41" fmla="*/ 285750 w 533400"/>
              <a:gd name="connsiteY41" fmla="*/ 666750 h 762000"/>
              <a:gd name="connsiteX42" fmla="*/ 285750 w 533400"/>
              <a:gd name="connsiteY42" fmla="*/ 609600 h 762000"/>
              <a:gd name="connsiteX43" fmla="*/ 342900 w 533400"/>
              <a:gd name="connsiteY43" fmla="*/ 609600 h 762000"/>
              <a:gd name="connsiteX44" fmla="*/ 342900 w 533400"/>
              <a:gd name="connsiteY44" fmla="*/ 666750 h 762000"/>
              <a:gd name="connsiteX45" fmla="*/ 247650 w 533400"/>
              <a:gd name="connsiteY45" fmla="*/ 381000 h 762000"/>
              <a:gd name="connsiteX46" fmla="*/ 190500 w 533400"/>
              <a:gd name="connsiteY46" fmla="*/ 381000 h 762000"/>
              <a:gd name="connsiteX47" fmla="*/ 190500 w 533400"/>
              <a:gd name="connsiteY47" fmla="*/ 323850 h 762000"/>
              <a:gd name="connsiteX48" fmla="*/ 247650 w 533400"/>
              <a:gd name="connsiteY48" fmla="*/ 323850 h 762000"/>
              <a:gd name="connsiteX49" fmla="*/ 247650 w 533400"/>
              <a:gd name="connsiteY49" fmla="*/ 381000 h 762000"/>
              <a:gd name="connsiteX50" fmla="*/ 247650 w 533400"/>
              <a:gd name="connsiteY50" fmla="*/ 476250 h 762000"/>
              <a:gd name="connsiteX51" fmla="*/ 190500 w 533400"/>
              <a:gd name="connsiteY51" fmla="*/ 476250 h 762000"/>
              <a:gd name="connsiteX52" fmla="*/ 190500 w 533400"/>
              <a:gd name="connsiteY52" fmla="*/ 419100 h 762000"/>
              <a:gd name="connsiteX53" fmla="*/ 247650 w 533400"/>
              <a:gd name="connsiteY53" fmla="*/ 419100 h 762000"/>
              <a:gd name="connsiteX54" fmla="*/ 247650 w 533400"/>
              <a:gd name="connsiteY54" fmla="*/ 476250 h 762000"/>
              <a:gd name="connsiteX55" fmla="*/ 247650 w 533400"/>
              <a:gd name="connsiteY55" fmla="*/ 571500 h 762000"/>
              <a:gd name="connsiteX56" fmla="*/ 190500 w 533400"/>
              <a:gd name="connsiteY56" fmla="*/ 571500 h 762000"/>
              <a:gd name="connsiteX57" fmla="*/ 190500 w 533400"/>
              <a:gd name="connsiteY57" fmla="*/ 514350 h 762000"/>
              <a:gd name="connsiteX58" fmla="*/ 247650 w 533400"/>
              <a:gd name="connsiteY58" fmla="*/ 514350 h 762000"/>
              <a:gd name="connsiteX59" fmla="*/ 247650 w 533400"/>
              <a:gd name="connsiteY59" fmla="*/ 571500 h 762000"/>
              <a:gd name="connsiteX60" fmla="*/ 247650 w 533400"/>
              <a:gd name="connsiteY60" fmla="*/ 666750 h 762000"/>
              <a:gd name="connsiteX61" fmla="*/ 95250 w 533400"/>
              <a:gd name="connsiteY61" fmla="*/ 666750 h 762000"/>
              <a:gd name="connsiteX62" fmla="*/ 95250 w 533400"/>
              <a:gd name="connsiteY62" fmla="*/ 609600 h 762000"/>
              <a:gd name="connsiteX63" fmla="*/ 247650 w 533400"/>
              <a:gd name="connsiteY63" fmla="*/ 609600 h 762000"/>
              <a:gd name="connsiteX64" fmla="*/ 247650 w 533400"/>
              <a:gd name="connsiteY64" fmla="*/ 666750 h 762000"/>
              <a:gd name="connsiteX65" fmla="*/ 95250 w 533400"/>
              <a:gd name="connsiteY65" fmla="*/ 514350 h 762000"/>
              <a:gd name="connsiteX66" fmla="*/ 152400 w 533400"/>
              <a:gd name="connsiteY66" fmla="*/ 514350 h 762000"/>
              <a:gd name="connsiteX67" fmla="*/ 152400 w 533400"/>
              <a:gd name="connsiteY67" fmla="*/ 571500 h 762000"/>
              <a:gd name="connsiteX68" fmla="*/ 95250 w 533400"/>
              <a:gd name="connsiteY68" fmla="*/ 571500 h 762000"/>
              <a:gd name="connsiteX69" fmla="*/ 95250 w 533400"/>
              <a:gd name="connsiteY69" fmla="*/ 514350 h 762000"/>
              <a:gd name="connsiteX70" fmla="*/ 95250 w 533400"/>
              <a:gd name="connsiteY70" fmla="*/ 419100 h 762000"/>
              <a:gd name="connsiteX71" fmla="*/ 152400 w 533400"/>
              <a:gd name="connsiteY71" fmla="*/ 419100 h 762000"/>
              <a:gd name="connsiteX72" fmla="*/ 152400 w 533400"/>
              <a:gd name="connsiteY72" fmla="*/ 476250 h 762000"/>
              <a:gd name="connsiteX73" fmla="*/ 95250 w 533400"/>
              <a:gd name="connsiteY73" fmla="*/ 476250 h 762000"/>
              <a:gd name="connsiteX74" fmla="*/ 95250 w 533400"/>
              <a:gd name="connsiteY74" fmla="*/ 419100 h 762000"/>
              <a:gd name="connsiteX75" fmla="*/ 95250 w 533400"/>
              <a:gd name="connsiteY75" fmla="*/ 323850 h 762000"/>
              <a:gd name="connsiteX76" fmla="*/ 152400 w 533400"/>
              <a:gd name="connsiteY76" fmla="*/ 323850 h 762000"/>
              <a:gd name="connsiteX77" fmla="*/ 152400 w 533400"/>
              <a:gd name="connsiteY77" fmla="*/ 381000 h 762000"/>
              <a:gd name="connsiteX78" fmla="*/ 95250 w 533400"/>
              <a:gd name="connsiteY78" fmla="*/ 381000 h 762000"/>
              <a:gd name="connsiteX79" fmla="*/ 95250 w 533400"/>
              <a:gd name="connsiteY79" fmla="*/ 323850 h 762000"/>
              <a:gd name="connsiteX80" fmla="*/ 495300 w 533400"/>
              <a:gd name="connsiteY80" fmla="*/ 0 h 762000"/>
              <a:gd name="connsiteX81" fmla="*/ 38100 w 533400"/>
              <a:gd name="connsiteY81" fmla="*/ 0 h 762000"/>
              <a:gd name="connsiteX82" fmla="*/ 0 w 533400"/>
              <a:gd name="connsiteY82" fmla="*/ 38100 h 762000"/>
              <a:gd name="connsiteX83" fmla="*/ 0 w 533400"/>
              <a:gd name="connsiteY83" fmla="*/ 723900 h 762000"/>
              <a:gd name="connsiteX84" fmla="*/ 38100 w 533400"/>
              <a:gd name="connsiteY84" fmla="*/ 762000 h 762000"/>
              <a:gd name="connsiteX85" fmla="*/ 495300 w 533400"/>
              <a:gd name="connsiteY85" fmla="*/ 762000 h 762000"/>
              <a:gd name="connsiteX86" fmla="*/ 533400 w 533400"/>
              <a:gd name="connsiteY86" fmla="*/ 723900 h 762000"/>
              <a:gd name="connsiteX87" fmla="*/ 533400 w 533400"/>
              <a:gd name="connsiteY87" fmla="*/ 38100 h 762000"/>
              <a:gd name="connsiteX88" fmla="*/ 495300 w 533400"/>
              <a:gd name="connsiteY88"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33400" h="762000">
                <a:moveTo>
                  <a:pt x="438150" y="247650"/>
                </a:moveTo>
                <a:lnTo>
                  <a:pt x="95250" y="247650"/>
                </a:lnTo>
                <a:lnTo>
                  <a:pt x="95250" y="95250"/>
                </a:lnTo>
                <a:lnTo>
                  <a:pt x="438150" y="95250"/>
                </a:lnTo>
                <a:lnTo>
                  <a:pt x="438150" y="247650"/>
                </a:lnTo>
                <a:close/>
                <a:moveTo>
                  <a:pt x="438150" y="381000"/>
                </a:moveTo>
                <a:lnTo>
                  <a:pt x="381000" y="381000"/>
                </a:lnTo>
                <a:lnTo>
                  <a:pt x="381000" y="323850"/>
                </a:lnTo>
                <a:lnTo>
                  <a:pt x="438150" y="323850"/>
                </a:lnTo>
                <a:lnTo>
                  <a:pt x="438150" y="381000"/>
                </a:lnTo>
                <a:close/>
                <a:moveTo>
                  <a:pt x="438150" y="476250"/>
                </a:moveTo>
                <a:lnTo>
                  <a:pt x="381000" y="476250"/>
                </a:lnTo>
                <a:lnTo>
                  <a:pt x="381000" y="419100"/>
                </a:lnTo>
                <a:lnTo>
                  <a:pt x="438150" y="419100"/>
                </a:lnTo>
                <a:lnTo>
                  <a:pt x="438150" y="476250"/>
                </a:lnTo>
                <a:close/>
                <a:moveTo>
                  <a:pt x="438150" y="571500"/>
                </a:moveTo>
                <a:lnTo>
                  <a:pt x="381000" y="571500"/>
                </a:lnTo>
                <a:lnTo>
                  <a:pt x="381000" y="514350"/>
                </a:lnTo>
                <a:lnTo>
                  <a:pt x="438150" y="514350"/>
                </a:lnTo>
                <a:lnTo>
                  <a:pt x="438150" y="571500"/>
                </a:lnTo>
                <a:close/>
                <a:moveTo>
                  <a:pt x="438150" y="666750"/>
                </a:moveTo>
                <a:lnTo>
                  <a:pt x="381000" y="666750"/>
                </a:lnTo>
                <a:lnTo>
                  <a:pt x="381000" y="609600"/>
                </a:lnTo>
                <a:lnTo>
                  <a:pt x="438150" y="609600"/>
                </a:lnTo>
                <a:lnTo>
                  <a:pt x="438150" y="666750"/>
                </a:lnTo>
                <a:close/>
                <a:moveTo>
                  <a:pt x="342900" y="381000"/>
                </a:moveTo>
                <a:lnTo>
                  <a:pt x="285750" y="381000"/>
                </a:lnTo>
                <a:lnTo>
                  <a:pt x="285750" y="323850"/>
                </a:lnTo>
                <a:lnTo>
                  <a:pt x="342900" y="323850"/>
                </a:lnTo>
                <a:lnTo>
                  <a:pt x="342900" y="381000"/>
                </a:lnTo>
                <a:close/>
                <a:moveTo>
                  <a:pt x="342900" y="476250"/>
                </a:moveTo>
                <a:lnTo>
                  <a:pt x="285750" y="476250"/>
                </a:lnTo>
                <a:lnTo>
                  <a:pt x="285750" y="419100"/>
                </a:lnTo>
                <a:lnTo>
                  <a:pt x="342900" y="419100"/>
                </a:lnTo>
                <a:lnTo>
                  <a:pt x="342900" y="476250"/>
                </a:lnTo>
                <a:close/>
                <a:moveTo>
                  <a:pt x="342900" y="571500"/>
                </a:moveTo>
                <a:lnTo>
                  <a:pt x="285750" y="571500"/>
                </a:lnTo>
                <a:lnTo>
                  <a:pt x="285750" y="514350"/>
                </a:lnTo>
                <a:lnTo>
                  <a:pt x="342900" y="514350"/>
                </a:lnTo>
                <a:lnTo>
                  <a:pt x="342900" y="571500"/>
                </a:lnTo>
                <a:close/>
                <a:moveTo>
                  <a:pt x="342900" y="666750"/>
                </a:moveTo>
                <a:lnTo>
                  <a:pt x="285750" y="666750"/>
                </a:lnTo>
                <a:lnTo>
                  <a:pt x="285750" y="609600"/>
                </a:lnTo>
                <a:lnTo>
                  <a:pt x="342900" y="609600"/>
                </a:lnTo>
                <a:lnTo>
                  <a:pt x="342900" y="666750"/>
                </a:lnTo>
                <a:close/>
                <a:moveTo>
                  <a:pt x="247650" y="381000"/>
                </a:moveTo>
                <a:lnTo>
                  <a:pt x="190500" y="381000"/>
                </a:lnTo>
                <a:lnTo>
                  <a:pt x="190500" y="323850"/>
                </a:lnTo>
                <a:lnTo>
                  <a:pt x="247650" y="323850"/>
                </a:lnTo>
                <a:lnTo>
                  <a:pt x="247650" y="381000"/>
                </a:lnTo>
                <a:close/>
                <a:moveTo>
                  <a:pt x="247650" y="476250"/>
                </a:moveTo>
                <a:lnTo>
                  <a:pt x="190500" y="476250"/>
                </a:lnTo>
                <a:lnTo>
                  <a:pt x="190500" y="419100"/>
                </a:lnTo>
                <a:lnTo>
                  <a:pt x="247650" y="419100"/>
                </a:lnTo>
                <a:lnTo>
                  <a:pt x="247650" y="476250"/>
                </a:lnTo>
                <a:close/>
                <a:moveTo>
                  <a:pt x="247650" y="571500"/>
                </a:moveTo>
                <a:lnTo>
                  <a:pt x="190500" y="571500"/>
                </a:lnTo>
                <a:lnTo>
                  <a:pt x="190500" y="514350"/>
                </a:lnTo>
                <a:lnTo>
                  <a:pt x="247650" y="514350"/>
                </a:lnTo>
                <a:lnTo>
                  <a:pt x="247650" y="571500"/>
                </a:lnTo>
                <a:close/>
                <a:moveTo>
                  <a:pt x="247650" y="666750"/>
                </a:moveTo>
                <a:lnTo>
                  <a:pt x="95250" y="666750"/>
                </a:lnTo>
                <a:lnTo>
                  <a:pt x="95250" y="609600"/>
                </a:lnTo>
                <a:lnTo>
                  <a:pt x="247650" y="609600"/>
                </a:lnTo>
                <a:lnTo>
                  <a:pt x="247650" y="666750"/>
                </a:lnTo>
                <a:close/>
                <a:moveTo>
                  <a:pt x="95250" y="514350"/>
                </a:moveTo>
                <a:lnTo>
                  <a:pt x="152400" y="514350"/>
                </a:lnTo>
                <a:lnTo>
                  <a:pt x="152400" y="571500"/>
                </a:lnTo>
                <a:lnTo>
                  <a:pt x="95250" y="571500"/>
                </a:lnTo>
                <a:lnTo>
                  <a:pt x="95250" y="514350"/>
                </a:lnTo>
                <a:close/>
                <a:moveTo>
                  <a:pt x="95250" y="419100"/>
                </a:moveTo>
                <a:lnTo>
                  <a:pt x="152400" y="419100"/>
                </a:lnTo>
                <a:lnTo>
                  <a:pt x="152400" y="476250"/>
                </a:lnTo>
                <a:lnTo>
                  <a:pt x="95250" y="476250"/>
                </a:lnTo>
                <a:lnTo>
                  <a:pt x="95250" y="419100"/>
                </a:lnTo>
                <a:close/>
                <a:moveTo>
                  <a:pt x="95250" y="323850"/>
                </a:moveTo>
                <a:lnTo>
                  <a:pt x="152400" y="323850"/>
                </a:lnTo>
                <a:lnTo>
                  <a:pt x="152400" y="381000"/>
                </a:lnTo>
                <a:lnTo>
                  <a:pt x="95250" y="381000"/>
                </a:lnTo>
                <a:lnTo>
                  <a:pt x="95250" y="323850"/>
                </a:lnTo>
                <a:close/>
                <a:moveTo>
                  <a:pt x="495300" y="0"/>
                </a:moveTo>
                <a:lnTo>
                  <a:pt x="38100" y="0"/>
                </a:lnTo>
                <a:cubicBezTo>
                  <a:pt x="17145" y="0"/>
                  <a:pt x="0" y="17145"/>
                  <a:pt x="0" y="38100"/>
                </a:cubicBezTo>
                <a:lnTo>
                  <a:pt x="0" y="723900"/>
                </a:lnTo>
                <a:cubicBezTo>
                  <a:pt x="0" y="744855"/>
                  <a:pt x="17145" y="762000"/>
                  <a:pt x="38100" y="762000"/>
                </a:cubicBezTo>
                <a:lnTo>
                  <a:pt x="495300" y="762000"/>
                </a:lnTo>
                <a:cubicBezTo>
                  <a:pt x="516255" y="762000"/>
                  <a:pt x="533400" y="744855"/>
                  <a:pt x="533400" y="723900"/>
                </a:cubicBezTo>
                <a:lnTo>
                  <a:pt x="533400" y="38100"/>
                </a:lnTo>
                <a:cubicBezTo>
                  <a:pt x="533400" y="17145"/>
                  <a:pt x="516255" y="0"/>
                  <a:pt x="495300" y="0"/>
                </a:cubicBezTo>
                <a:close/>
              </a:path>
            </a:pathLst>
          </a:custGeom>
          <a:solidFill>
            <a:schemeClr val="accent3"/>
          </a:solidFill>
          <a:ln w="9525" cap="flat">
            <a:noFill/>
            <a:prstDash val="solid"/>
            <a:miter/>
          </a:ln>
        </p:spPr>
        <p:txBody>
          <a:bodyPr rtlCol="0" anchor="ctr"/>
          <a:lstStyle/>
          <a:p>
            <a:endParaRPr lang="it-IT" sz="1013"/>
          </a:p>
        </p:txBody>
      </p:sp>
      <p:sp>
        <p:nvSpPr>
          <p:cNvPr id="1760" name="Elemento grafico 1703" descr="Disco">
            <a:extLst>
              <a:ext uri="{FF2B5EF4-FFF2-40B4-BE49-F238E27FC236}">
                <a16:creationId xmlns:a16="http://schemas.microsoft.com/office/drawing/2014/main" id="{7F91BAE5-3DD8-9548-BB87-927F52451849}"/>
              </a:ext>
            </a:extLst>
          </p:cNvPr>
          <p:cNvSpPr/>
          <p:nvPr/>
        </p:nvSpPr>
        <p:spPr>
          <a:xfrm>
            <a:off x="1876793" y="4130971"/>
            <a:ext cx="209321" cy="209321"/>
          </a:xfrm>
          <a:custGeom>
            <a:avLst/>
            <a:gdLst>
              <a:gd name="connsiteX0" fmla="*/ 361950 w 723900"/>
              <a:gd name="connsiteY0" fmla="*/ 666750 h 723900"/>
              <a:gd name="connsiteX1" fmla="*/ 361950 w 723900"/>
              <a:gd name="connsiteY1" fmla="*/ 628650 h 723900"/>
              <a:gd name="connsiteX2" fmla="*/ 628650 w 723900"/>
              <a:gd name="connsiteY2" fmla="*/ 361950 h 723900"/>
              <a:gd name="connsiteX3" fmla="*/ 666750 w 723900"/>
              <a:gd name="connsiteY3" fmla="*/ 361950 h 723900"/>
              <a:gd name="connsiteX4" fmla="*/ 361950 w 723900"/>
              <a:gd name="connsiteY4" fmla="*/ 666750 h 723900"/>
              <a:gd name="connsiteX5" fmla="*/ 247650 w 723900"/>
              <a:gd name="connsiteY5" fmla="*/ 361950 h 723900"/>
              <a:gd name="connsiteX6" fmla="*/ 361950 w 723900"/>
              <a:gd name="connsiteY6" fmla="*/ 247650 h 723900"/>
              <a:gd name="connsiteX7" fmla="*/ 476250 w 723900"/>
              <a:gd name="connsiteY7" fmla="*/ 361950 h 723900"/>
              <a:gd name="connsiteX8" fmla="*/ 361950 w 723900"/>
              <a:gd name="connsiteY8" fmla="*/ 476250 h 723900"/>
              <a:gd name="connsiteX9" fmla="*/ 247650 w 723900"/>
              <a:gd name="connsiteY9" fmla="*/ 361950 h 723900"/>
              <a:gd name="connsiteX10" fmla="*/ 190500 w 723900"/>
              <a:gd name="connsiteY10" fmla="*/ 361950 h 723900"/>
              <a:gd name="connsiteX11" fmla="*/ 152400 w 723900"/>
              <a:gd name="connsiteY11" fmla="*/ 361950 h 723900"/>
              <a:gd name="connsiteX12" fmla="*/ 361950 w 723900"/>
              <a:gd name="connsiteY12" fmla="*/ 152400 h 723900"/>
              <a:gd name="connsiteX13" fmla="*/ 361950 w 723900"/>
              <a:gd name="connsiteY13" fmla="*/ 190500 h 723900"/>
              <a:gd name="connsiteX14" fmla="*/ 190500 w 723900"/>
              <a:gd name="connsiteY14" fmla="*/ 361950 h 723900"/>
              <a:gd name="connsiteX15" fmla="*/ 95250 w 723900"/>
              <a:gd name="connsiteY15" fmla="*/ 361950 h 723900"/>
              <a:gd name="connsiteX16" fmla="*/ 57150 w 723900"/>
              <a:gd name="connsiteY16" fmla="*/ 361950 h 723900"/>
              <a:gd name="connsiteX17" fmla="*/ 361950 w 723900"/>
              <a:gd name="connsiteY17" fmla="*/ 57150 h 723900"/>
              <a:gd name="connsiteX18" fmla="*/ 361950 w 723900"/>
              <a:gd name="connsiteY18" fmla="*/ 95250 h 723900"/>
              <a:gd name="connsiteX19" fmla="*/ 95250 w 723900"/>
              <a:gd name="connsiteY19" fmla="*/ 361950 h 723900"/>
              <a:gd name="connsiteX20" fmla="*/ 533400 w 723900"/>
              <a:gd name="connsiteY20" fmla="*/ 361950 h 723900"/>
              <a:gd name="connsiteX21" fmla="*/ 571500 w 723900"/>
              <a:gd name="connsiteY21" fmla="*/ 361950 h 723900"/>
              <a:gd name="connsiteX22" fmla="*/ 361950 w 723900"/>
              <a:gd name="connsiteY22" fmla="*/ 571500 h 723900"/>
              <a:gd name="connsiteX23" fmla="*/ 361950 w 723900"/>
              <a:gd name="connsiteY23" fmla="*/ 533400 h 723900"/>
              <a:gd name="connsiteX24" fmla="*/ 533400 w 723900"/>
              <a:gd name="connsiteY24" fmla="*/ 361950 h 723900"/>
              <a:gd name="connsiteX25" fmla="*/ 361950 w 723900"/>
              <a:gd name="connsiteY25" fmla="*/ 0 h 723900"/>
              <a:gd name="connsiteX26" fmla="*/ 0 w 723900"/>
              <a:gd name="connsiteY26" fmla="*/ 361950 h 723900"/>
              <a:gd name="connsiteX27" fmla="*/ 361950 w 723900"/>
              <a:gd name="connsiteY27" fmla="*/ 723900 h 723900"/>
              <a:gd name="connsiteX28" fmla="*/ 723900 w 723900"/>
              <a:gd name="connsiteY28" fmla="*/ 361950 h 723900"/>
              <a:gd name="connsiteX29" fmla="*/ 361950 w 723900"/>
              <a:gd name="connsiteY2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23900" h="723900">
                <a:moveTo>
                  <a:pt x="361950" y="666750"/>
                </a:moveTo>
                <a:lnTo>
                  <a:pt x="361950" y="628650"/>
                </a:lnTo>
                <a:cubicBezTo>
                  <a:pt x="508635" y="628650"/>
                  <a:pt x="628650" y="508635"/>
                  <a:pt x="628650" y="361950"/>
                </a:cubicBezTo>
                <a:lnTo>
                  <a:pt x="666750" y="361950"/>
                </a:lnTo>
                <a:cubicBezTo>
                  <a:pt x="666750" y="529590"/>
                  <a:pt x="529590" y="666750"/>
                  <a:pt x="361950" y="666750"/>
                </a:cubicBezTo>
                <a:close/>
                <a:moveTo>
                  <a:pt x="247650" y="361950"/>
                </a:moveTo>
                <a:cubicBezTo>
                  <a:pt x="247650" y="299085"/>
                  <a:pt x="299085" y="247650"/>
                  <a:pt x="361950" y="247650"/>
                </a:cubicBezTo>
                <a:cubicBezTo>
                  <a:pt x="424815" y="247650"/>
                  <a:pt x="476250" y="299085"/>
                  <a:pt x="476250" y="361950"/>
                </a:cubicBezTo>
                <a:cubicBezTo>
                  <a:pt x="476250" y="424815"/>
                  <a:pt x="424815" y="476250"/>
                  <a:pt x="361950" y="476250"/>
                </a:cubicBezTo>
                <a:cubicBezTo>
                  <a:pt x="299085" y="476250"/>
                  <a:pt x="247650" y="424815"/>
                  <a:pt x="247650" y="361950"/>
                </a:cubicBezTo>
                <a:close/>
                <a:moveTo>
                  <a:pt x="190500" y="361950"/>
                </a:moveTo>
                <a:lnTo>
                  <a:pt x="152400" y="361950"/>
                </a:lnTo>
                <a:cubicBezTo>
                  <a:pt x="152400" y="246698"/>
                  <a:pt x="246698" y="152400"/>
                  <a:pt x="361950" y="152400"/>
                </a:cubicBezTo>
                <a:lnTo>
                  <a:pt x="361950" y="190500"/>
                </a:lnTo>
                <a:cubicBezTo>
                  <a:pt x="267653" y="190500"/>
                  <a:pt x="190500" y="267653"/>
                  <a:pt x="190500" y="361950"/>
                </a:cubicBezTo>
                <a:close/>
                <a:moveTo>
                  <a:pt x="95250" y="361950"/>
                </a:moveTo>
                <a:lnTo>
                  <a:pt x="57150" y="361950"/>
                </a:lnTo>
                <a:cubicBezTo>
                  <a:pt x="57150" y="194310"/>
                  <a:pt x="194310" y="57150"/>
                  <a:pt x="361950" y="57150"/>
                </a:cubicBezTo>
                <a:lnTo>
                  <a:pt x="361950" y="95250"/>
                </a:lnTo>
                <a:cubicBezTo>
                  <a:pt x="215265" y="95250"/>
                  <a:pt x="95250" y="215265"/>
                  <a:pt x="95250" y="361950"/>
                </a:cubicBezTo>
                <a:close/>
                <a:moveTo>
                  <a:pt x="533400" y="361950"/>
                </a:moveTo>
                <a:lnTo>
                  <a:pt x="571500" y="361950"/>
                </a:lnTo>
                <a:cubicBezTo>
                  <a:pt x="571500" y="477203"/>
                  <a:pt x="477203" y="571500"/>
                  <a:pt x="361950" y="571500"/>
                </a:cubicBezTo>
                <a:lnTo>
                  <a:pt x="361950" y="533400"/>
                </a:lnTo>
                <a:cubicBezTo>
                  <a:pt x="456248" y="533400"/>
                  <a:pt x="533400" y="456248"/>
                  <a:pt x="533400" y="36195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sp>
        <p:nvSpPr>
          <p:cNvPr id="1761" name="Elemento grafico 1705" descr="Cuffie">
            <a:extLst>
              <a:ext uri="{FF2B5EF4-FFF2-40B4-BE49-F238E27FC236}">
                <a16:creationId xmlns:a16="http://schemas.microsoft.com/office/drawing/2014/main" id="{2095A031-57B7-334C-9593-0E04DD0D86ED}"/>
              </a:ext>
            </a:extLst>
          </p:cNvPr>
          <p:cNvSpPr/>
          <p:nvPr/>
        </p:nvSpPr>
        <p:spPr>
          <a:xfrm>
            <a:off x="2309992" y="4141988"/>
            <a:ext cx="209321" cy="187286"/>
          </a:xfrm>
          <a:custGeom>
            <a:avLst/>
            <a:gdLst>
              <a:gd name="connsiteX0" fmla="*/ 361950 w 723900"/>
              <a:gd name="connsiteY0" fmla="*/ 0 h 647700"/>
              <a:gd name="connsiteX1" fmla="*/ 0 w 723900"/>
              <a:gd name="connsiteY1" fmla="*/ 361950 h 647700"/>
              <a:gd name="connsiteX2" fmla="*/ 0 w 723900"/>
              <a:gd name="connsiteY2" fmla="*/ 533400 h 647700"/>
              <a:gd name="connsiteX3" fmla="*/ 28575 w 723900"/>
              <a:gd name="connsiteY3" fmla="*/ 561975 h 647700"/>
              <a:gd name="connsiteX4" fmla="*/ 57150 w 723900"/>
              <a:gd name="connsiteY4" fmla="*/ 533400 h 647700"/>
              <a:gd name="connsiteX5" fmla="*/ 57150 w 723900"/>
              <a:gd name="connsiteY5" fmla="*/ 523875 h 647700"/>
              <a:gd name="connsiteX6" fmla="*/ 95250 w 723900"/>
              <a:gd name="connsiteY6" fmla="*/ 523875 h 647700"/>
              <a:gd name="connsiteX7" fmla="*/ 95250 w 723900"/>
              <a:gd name="connsiteY7" fmla="*/ 609600 h 647700"/>
              <a:gd name="connsiteX8" fmla="*/ 133350 w 723900"/>
              <a:gd name="connsiteY8" fmla="*/ 647700 h 647700"/>
              <a:gd name="connsiteX9" fmla="*/ 190500 w 723900"/>
              <a:gd name="connsiteY9" fmla="*/ 647700 h 647700"/>
              <a:gd name="connsiteX10" fmla="*/ 228600 w 723900"/>
              <a:gd name="connsiteY10" fmla="*/ 609600 h 647700"/>
              <a:gd name="connsiteX11" fmla="*/ 228600 w 723900"/>
              <a:gd name="connsiteY11" fmla="*/ 400050 h 647700"/>
              <a:gd name="connsiteX12" fmla="*/ 190500 w 723900"/>
              <a:gd name="connsiteY12" fmla="*/ 361950 h 647700"/>
              <a:gd name="connsiteX13" fmla="*/ 133350 w 723900"/>
              <a:gd name="connsiteY13" fmla="*/ 361950 h 647700"/>
              <a:gd name="connsiteX14" fmla="*/ 95250 w 723900"/>
              <a:gd name="connsiteY14" fmla="*/ 400050 h 647700"/>
              <a:gd name="connsiteX15" fmla="*/ 95250 w 723900"/>
              <a:gd name="connsiteY15" fmla="*/ 485775 h 647700"/>
              <a:gd name="connsiteX16" fmla="*/ 57150 w 723900"/>
              <a:gd name="connsiteY16" fmla="*/ 485775 h 647700"/>
              <a:gd name="connsiteX17" fmla="*/ 57150 w 723900"/>
              <a:gd name="connsiteY17" fmla="*/ 361950 h 647700"/>
              <a:gd name="connsiteX18" fmla="*/ 361950 w 723900"/>
              <a:gd name="connsiteY18" fmla="*/ 57150 h 647700"/>
              <a:gd name="connsiteX19" fmla="*/ 666750 w 723900"/>
              <a:gd name="connsiteY19" fmla="*/ 361950 h 647700"/>
              <a:gd name="connsiteX20" fmla="*/ 666750 w 723900"/>
              <a:gd name="connsiteY20" fmla="*/ 485775 h 647700"/>
              <a:gd name="connsiteX21" fmla="*/ 628650 w 723900"/>
              <a:gd name="connsiteY21" fmla="*/ 485775 h 647700"/>
              <a:gd name="connsiteX22" fmla="*/ 628650 w 723900"/>
              <a:gd name="connsiteY22" fmla="*/ 400050 h 647700"/>
              <a:gd name="connsiteX23" fmla="*/ 590550 w 723900"/>
              <a:gd name="connsiteY23" fmla="*/ 361950 h 647700"/>
              <a:gd name="connsiteX24" fmla="*/ 533400 w 723900"/>
              <a:gd name="connsiteY24" fmla="*/ 361950 h 647700"/>
              <a:gd name="connsiteX25" fmla="*/ 495300 w 723900"/>
              <a:gd name="connsiteY25" fmla="*/ 400050 h 647700"/>
              <a:gd name="connsiteX26" fmla="*/ 495300 w 723900"/>
              <a:gd name="connsiteY26" fmla="*/ 609600 h 647700"/>
              <a:gd name="connsiteX27" fmla="*/ 533400 w 723900"/>
              <a:gd name="connsiteY27" fmla="*/ 647700 h 647700"/>
              <a:gd name="connsiteX28" fmla="*/ 590550 w 723900"/>
              <a:gd name="connsiteY28" fmla="*/ 647700 h 647700"/>
              <a:gd name="connsiteX29" fmla="*/ 628650 w 723900"/>
              <a:gd name="connsiteY29" fmla="*/ 609600 h 647700"/>
              <a:gd name="connsiteX30" fmla="*/ 628650 w 723900"/>
              <a:gd name="connsiteY30" fmla="*/ 523875 h 647700"/>
              <a:gd name="connsiteX31" fmla="*/ 666750 w 723900"/>
              <a:gd name="connsiteY31" fmla="*/ 523875 h 647700"/>
              <a:gd name="connsiteX32" fmla="*/ 666750 w 723900"/>
              <a:gd name="connsiteY32" fmla="*/ 533400 h 647700"/>
              <a:gd name="connsiteX33" fmla="*/ 695325 w 723900"/>
              <a:gd name="connsiteY33" fmla="*/ 561975 h 647700"/>
              <a:gd name="connsiteX34" fmla="*/ 723900 w 723900"/>
              <a:gd name="connsiteY34" fmla="*/ 533400 h 647700"/>
              <a:gd name="connsiteX35" fmla="*/ 723900 w 723900"/>
              <a:gd name="connsiteY35" fmla="*/ 361950 h 647700"/>
              <a:gd name="connsiteX36" fmla="*/ 361950 w 723900"/>
              <a:gd name="connsiteY36"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647700">
                <a:moveTo>
                  <a:pt x="361950" y="0"/>
                </a:moveTo>
                <a:cubicBezTo>
                  <a:pt x="161925" y="0"/>
                  <a:pt x="0" y="161925"/>
                  <a:pt x="0" y="361950"/>
                </a:cubicBezTo>
                <a:lnTo>
                  <a:pt x="0" y="533400"/>
                </a:lnTo>
                <a:cubicBezTo>
                  <a:pt x="0" y="549593"/>
                  <a:pt x="12383" y="561975"/>
                  <a:pt x="28575" y="561975"/>
                </a:cubicBezTo>
                <a:cubicBezTo>
                  <a:pt x="44768" y="561975"/>
                  <a:pt x="57150" y="549593"/>
                  <a:pt x="57150" y="533400"/>
                </a:cubicBezTo>
                <a:lnTo>
                  <a:pt x="57150" y="523875"/>
                </a:lnTo>
                <a:lnTo>
                  <a:pt x="95250" y="523875"/>
                </a:lnTo>
                <a:lnTo>
                  <a:pt x="95250" y="609600"/>
                </a:lnTo>
                <a:cubicBezTo>
                  <a:pt x="95250" y="630555"/>
                  <a:pt x="112395" y="647700"/>
                  <a:pt x="133350" y="647700"/>
                </a:cubicBezTo>
                <a:lnTo>
                  <a:pt x="190500" y="647700"/>
                </a:lnTo>
                <a:cubicBezTo>
                  <a:pt x="211455" y="647700"/>
                  <a:pt x="228600" y="630555"/>
                  <a:pt x="228600" y="609600"/>
                </a:cubicBezTo>
                <a:lnTo>
                  <a:pt x="228600" y="400050"/>
                </a:lnTo>
                <a:cubicBezTo>
                  <a:pt x="228600" y="379095"/>
                  <a:pt x="211455" y="361950"/>
                  <a:pt x="190500" y="361950"/>
                </a:cubicBezTo>
                <a:lnTo>
                  <a:pt x="133350" y="361950"/>
                </a:lnTo>
                <a:cubicBezTo>
                  <a:pt x="112395" y="361950"/>
                  <a:pt x="95250" y="379095"/>
                  <a:pt x="95250" y="400050"/>
                </a:cubicBezTo>
                <a:lnTo>
                  <a:pt x="95250" y="485775"/>
                </a:lnTo>
                <a:lnTo>
                  <a:pt x="57150" y="485775"/>
                </a:lnTo>
                <a:lnTo>
                  <a:pt x="57150" y="361950"/>
                </a:lnTo>
                <a:cubicBezTo>
                  <a:pt x="57150" y="194310"/>
                  <a:pt x="194310" y="57150"/>
                  <a:pt x="361950" y="57150"/>
                </a:cubicBezTo>
                <a:cubicBezTo>
                  <a:pt x="529590" y="57150"/>
                  <a:pt x="666750" y="194310"/>
                  <a:pt x="666750" y="361950"/>
                </a:cubicBezTo>
                <a:lnTo>
                  <a:pt x="666750" y="485775"/>
                </a:lnTo>
                <a:lnTo>
                  <a:pt x="628650" y="485775"/>
                </a:lnTo>
                <a:lnTo>
                  <a:pt x="628650" y="400050"/>
                </a:lnTo>
                <a:cubicBezTo>
                  <a:pt x="628650" y="379095"/>
                  <a:pt x="611505" y="361950"/>
                  <a:pt x="590550" y="361950"/>
                </a:cubicBezTo>
                <a:lnTo>
                  <a:pt x="533400" y="361950"/>
                </a:lnTo>
                <a:cubicBezTo>
                  <a:pt x="512445" y="361950"/>
                  <a:pt x="495300" y="379095"/>
                  <a:pt x="495300" y="400050"/>
                </a:cubicBezTo>
                <a:lnTo>
                  <a:pt x="495300" y="609600"/>
                </a:lnTo>
                <a:cubicBezTo>
                  <a:pt x="495300" y="630555"/>
                  <a:pt x="512445" y="647700"/>
                  <a:pt x="533400" y="647700"/>
                </a:cubicBezTo>
                <a:lnTo>
                  <a:pt x="590550" y="647700"/>
                </a:lnTo>
                <a:cubicBezTo>
                  <a:pt x="611505" y="647700"/>
                  <a:pt x="628650" y="630555"/>
                  <a:pt x="628650" y="609600"/>
                </a:cubicBezTo>
                <a:lnTo>
                  <a:pt x="628650" y="523875"/>
                </a:lnTo>
                <a:lnTo>
                  <a:pt x="666750" y="523875"/>
                </a:lnTo>
                <a:lnTo>
                  <a:pt x="666750" y="533400"/>
                </a:lnTo>
                <a:cubicBezTo>
                  <a:pt x="666750" y="549593"/>
                  <a:pt x="679133" y="561975"/>
                  <a:pt x="695325" y="561975"/>
                </a:cubicBezTo>
                <a:cubicBezTo>
                  <a:pt x="711518" y="561975"/>
                  <a:pt x="723900" y="549593"/>
                  <a:pt x="723900" y="533400"/>
                </a:cubicBezTo>
                <a:lnTo>
                  <a:pt x="723900" y="361950"/>
                </a:ln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1762" name="Elemento grafico 1707" descr="Auricolari">
            <a:extLst>
              <a:ext uri="{FF2B5EF4-FFF2-40B4-BE49-F238E27FC236}">
                <a16:creationId xmlns:a16="http://schemas.microsoft.com/office/drawing/2014/main" id="{D81DCCAE-F09D-6F4A-86D4-54CEA4DE4B18}"/>
              </a:ext>
            </a:extLst>
          </p:cNvPr>
          <p:cNvGrpSpPr/>
          <p:nvPr/>
        </p:nvGrpSpPr>
        <p:grpSpPr>
          <a:xfrm>
            <a:off x="2743191" y="4103428"/>
            <a:ext cx="264406" cy="264406"/>
            <a:chOff x="6538800" y="3871800"/>
            <a:chExt cx="914400" cy="914400"/>
          </a:xfrm>
          <a:solidFill>
            <a:schemeClr val="accent3"/>
          </a:solidFill>
        </p:grpSpPr>
        <p:sp>
          <p:nvSpPr>
            <p:cNvPr id="1763" name="Figura a mano libera 1762">
              <a:extLst>
                <a:ext uri="{FF2B5EF4-FFF2-40B4-BE49-F238E27FC236}">
                  <a16:creationId xmlns:a16="http://schemas.microsoft.com/office/drawing/2014/main" id="{A0B208EB-B3EE-F145-8C70-0C70C6C948A3}"/>
                </a:ext>
              </a:extLst>
            </p:cNvPr>
            <p:cNvSpPr/>
            <p:nvPr/>
          </p:nvSpPr>
          <p:spPr>
            <a:xfrm>
              <a:off x="6672150" y="4005150"/>
              <a:ext cx="228600" cy="647700"/>
            </a:xfrm>
            <a:custGeom>
              <a:avLst/>
              <a:gdLst>
                <a:gd name="connsiteX0" fmla="*/ 190500 w 228600"/>
                <a:gd name="connsiteY0" fmla="*/ 0 h 647700"/>
                <a:gd name="connsiteX1" fmla="*/ 183833 w 228600"/>
                <a:gd name="connsiteY1" fmla="*/ 0 h 647700"/>
                <a:gd name="connsiteX2" fmla="*/ 129540 w 228600"/>
                <a:gd name="connsiteY2" fmla="*/ 21907 h 647700"/>
                <a:gd name="connsiteX3" fmla="*/ 76200 w 228600"/>
                <a:gd name="connsiteY3" fmla="*/ 76200 h 647700"/>
                <a:gd name="connsiteX4" fmla="*/ 76200 w 228600"/>
                <a:gd name="connsiteY4" fmla="*/ 38100 h 647700"/>
                <a:gd name="connsiteX5" fmla="*/ 38100 w 228600"/>
                <a:gd name="connsiteY5" fmla="*/ 0 h 647700"/>
                <a:gd name="connsiteX6" fmla="*/ 0 w 228600"/>
                <a:gd name="connsiteY6" fmla="*/ 38100 h 647700"/>
                <a:gd name="connsiteX7" fmla="*/ 0 w 228600"/>
                <a:gd name="connsiteY7" fmla="*/ 342900 h 647700"/>
                <a:gd name="connsiteX8" fmla="*/ 19050 w 228600"/>
                <a:gd name="connsiteY8" fmla="*/ 375285 h 647700"/>
                <a:gd name="connsiteX9" fmla="*/ 19050 w 228600"/>
                <a:gd name="connsiteY9" fmla="*/ 438150 h 647700"/>
                <a:gd name="connsiteX10" fmla="*/ 95250 w 228600"/>
                <a:gd name="connsiteY10" fmla="*/ 514350 h 647700"/>
                <a:gd name="connsiteX11" fmla="*/ 133350 w 228600"/>
                <a:gd name="connsiteY11" fmla="*/ 552450 h 647700"/>
                <a:gd name="connsiteX12" fmla="*/ 133350 w 228600"/>
                <a:gd name="connsiteY12" fmla="*/ 647700 h 647700"/>
                <a:gd name="connsiteX13" fmla="*/ 171450 w 228600"/>
                <a:gd name="connsiteY13" fmla="*/ 647700 h 647700"/>
                <a:gd name="connsiteX14" fmla="*/ 171450 w 228600"/>
                <a:gd name="connsiteY14" fmla="*/ 552450 h 647700"/>
                <a:gd name="connsiteX15" fmla="*/ 95250 w 228600"/>
                <a:gd name="connsiteY15" fmla="*/ 476250 h 647700"/>
                <a:gd name="connsiteX16" fmla="*/ 57150 w 228600"/>
                <a:gd name="connsiteY16" fmla="*/ 438150 h 647700"/>
                <a:gd name="connsiteX17" fmla="*/ 57150 w 228600"/>
                <a:gd name="connsiteY17" fmla="*/ 375285 h 647700"/>
                <a:gd name="connsiteX18" fmla="*/ 76200 w 228600"/>
                <a:gd name="connsiteY18" fmla="*/ 342900 h 647700"/>
                <a:gd name="connsiteX19" fmla="*/ 76200 w 228600"/>
                <a:gd name="connsiteY19" fmla="*/ 209550 h 647700"/>
                <a:gd name="connsiteX20" fmla="*/ 130493 w 228600"/>
                <a:gd name="connsiteY20" fmla="*/ 263843 h 647700"/>
                <a:gd name="connsiteX21" fmla="*/ 184785 w 228600"/>
                <a:gd name="connsiteY21" fmla="*/ 285750 h 647700"/>
                <a:gd name="connsiteX22" fmla="*/ 190500 w 228600"/>
                <a:gd name="connsiteY22" fmla="*/ 285750 h 647700"/>
                <a:gd name="connsiteX23" fmla="*/ 228600 w 228600"/>
                <a:gd name="connsiteY23" fmla="*/ 247650 h 647700"/>
                <a:gd name="connsiteX24" fmla="*/ 228600 w 228600"/>
                <a:gd name="connsiteY24" fmla="*/ 38100 h 647700"/>
                <a:gd name="connsiteX25" fmla="*/ 190500 w 228600"/>
                <a:gd name="connsiteY2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8600" h="647700">
                  <a:moveTo>
                    <a:pt x="190500" y="0"/>
                  </a:moveTo>
                  <a:lnTo>
                    <a:pt x="183833" y="0"/>
                  </a:lnTo>
                  <a:cubicBezTo>
                    <a:pt x="163830" y="0"/>
                    <a:pt x="143828" y="7620"/>
                    <a:pt x="129540" y="21907"/>
                  </a:cubicBezTo>
                  <a:lnTo>
                    <a:pt x="76200" y="76200"/>
                  </a:lnTo>
                  <a:lnTo>
                    <a:pt x="76200" y="38100"/>
                  </a:lnTo>
                  <a:cubicBezTo>
                    <a:pt x="76200" y="17145"/>
                    <a:pt x="59055" y="0"/>
                    <a:pt x="38100" y="0"/>
                  </a:cubicBezTo>
                  <a:cubicBezTo>
                    <a:pt x="17145" y="0"/>
                    <a:pt x="0" y="17145"/>
                    <a:pt x="0" y="38100"/>
                  </a:cubicBezTo>
                  <a:lnTo>
                    <a:pt x="0" y="342900"/>
                  </a:lnTo>
                  <a:cubicBezTo>
                    <a:pt x="0" y="357188"/>
                    <a:pt x="7620" y="369570"/>
                    <a:pt x="19050" y="375285"/>
                  </a:cubicBezTo>
                  <a:lnTo>
                    <a:pt x="19050" y="438150"/>
                  </a:lnTo>
                  <a:cubicBezTo>
                    <a:pt x="19050" y="480060"/>
                    <a:pt x="53340" y="514350"/>
                    <a:pt x="95250" y="514350"/>
                  </a:cubicBezTo>
                  <a:cubicBezTo>
                    <a:pt x="116205" y="514350"/>
                    <a:pt x="133350" y="531495"/>
                    <a:pt x="133350" y="552450"/>
                  </a:cubicBezTo>
                  <a:lnTo>
                    <a:pt x="133350" y="647700"/>
                  </a:lnTo>
                  <a:lnTo>
                    <a:pt x="171450" y="647700"/>
                  </a:lnTo>
                  <a:lnTo>
                    <a:pt x="171450" y="552450"/>
                  </a:lnTo>
                  <a:cubicBezTo>
                    <a:pt x="171450" y="510540"/>
                    <a:pt x="137160" y="476250"/>
                    <a:pt x="95250" y="476250"/>
                  </a:cubicBezTo>
                  <a:cubicBezTo>
                    <a:pt x="74295" y="476250"/>
                    <a:pt x="57150" y="459105"/>
                    <a:pt x="57150" y="438150"/>
                  </a:cubicBezTo>
                  <a:lnTo>
                    <a:pt x="57150" y="375285"/>
                  </a:lnTo>
                  <a:cubicBezTo>
                    <a:pt x="68580" y="368618"/>
                    <a:pt x="76200" y="356235"/>
                    <a:pt x="76200" y="342900"/>
                  </a:cubicBezTo>
                  <a:lnTo>
                    <a:pt x="76200" y="209550"/>
                  </a:lnTo>
                  <a:lnTo>
                    <a:pt x="130493" y="263843"/>
                  </a:lnTo>
                  <a:cubicBezTo>
                    <a:pt x="144780" y="278130"/>
                    <a:pt x="163830" y="285750"/>
                    <a:pt x="184785" y="285750"/>
                  </a:cubicBezTo>
                  <a:lnTo>
                    <a:pt x="190500" y="285750"/>
                  </a:lnTo>
                  <a:cubicBezTo>
                    <a:pt x="211455" y="285750"/>
                    <a:pt x="228600" y="268605"/>
                    <a:pt x="228600" y="247650"/>
                  </a:cubicBezTo>
                  <a:lnTo>
                    <a:pt x="228600" y="38100"/>
                  </a:lnTo>
                  <a:cubicBezTo>
                    <a:pt x="228600" y="17145"/>
                    <a:pt x="211455" y="0"/>
                    <a:pt x="190500" y="0"/>
                  </a:cubicBezTo>
                  <a:close/>
                </a:path>
              </a:pathLst>
            </a:custGeom>
            <a:grpFill/>
            <a:ln w="9525" cap="flat">
              <a:noFill/>
              <a:prstDash val="solid"/>
              <a:miter/>
            </a:ln>
          </p:spPr>
          <p:txBody>
            <a:bodyPr rtlCol="0" anchor="ctr"/>
            <a:lstStyle/>
            <a:p>
              <a:endParaRPr lang="it-IT" sz="1013"/>
            </a:p>
          </p:txBody>
        </p:sp>
        <p:sp>
          <p:nvSpPr>
            <p:cNvPr id="1764" name="Figura a mano libera 1763">
              <a:extLst>
                <a:ext uri="{FF2B5EF4-FFF2-40B4-BE49-F238E27FC236}">
                  <a16:creationId xmlns:a16="http://schemas.microsoft.com/office/drawing/2014/main" id="{604346D0-8A7B-FA47-8FE7-4C627AD7FDEE}"/>
                </a:ext>
              </a:extLst>
            </p:cNvPr>
            <p:cNvSpPr/>
            <p:nvPr/>
          </p:nvSpPr>
          <p:spPr>
            <a:xfrm>
              <a:off x="7091250" y="4005150"/>
              <a:ext cx="228600" cy="647700"/>
            </a:xfrm>
            <a:custGeom>
              <a:avLst/>
              <a:gdLst>
                <a:gd name="connsiteX0" fmla="*/ 190500 w 228600"/>
                <a:gd name="connsiteY0" fmla="*/ 0 h 647700"/>
                <a:gd name="connsiteX1" fmla="*/ 152400 w 228600"/>
                <a:gd name="connsiteY1" fmla="*/ 38100 h 647700"/>
                <a:gd name="connsiteX2" fmla="*/ 152400 w 228600"/>
                <a:gd name="connsiteY2" fmla="*/ 76200 h 647700"/>
                <a:gd name="connsiteX3" fmla="*/ 98108 w 228600"/>
                <a:gd name="connsiteY3" fmla="*/ 21907 h 647700"/>
                <a:gd name="connsiteX4" fmla="*/ 43815 w 228600"/>
                <a:gd name="connsiteY4" fmla="*/ 0 h 647700"/>
                <a:gd name="connsiteX5" fmla="*/ 38100 w 228600"/>
                <a:gd name="connsiteY5" fmla="*/ 0 h 647700"/>
                <a:gd name="connsiteX6" fmla="*/ 0 w 228600"/>
                <a:gd name="connsiteY6" fmla="*/ 38100 h 647700"/>
                <a:gd name="connsiteX7" fmla="*/ 0 w 228600"/>
                <a:gd name="connsiteY7" fmla="*/ 247650 h 647700"/>
                <a:gd name="connsiteX8" fmla="*/ 38100 w 228600"/>
                <a:gd name="connsiteY8" fmla="*/ 285750 h 647700"/>
                <a:gd name="connsiteX9" fmla="*/ 44768 w 228600"/>
                <a:gd name="connsiteY9" fmla="*/ 285750 h 647700"/>
                <a:gd name="connsiteX10" fmla="*/ 99060 w 228600"/>
                <a:gd name="connsiteY10" fmla="*/ 263843 h 647700"/>
                <a:gd name="connsiteX11" fmla="*/ 152400 w 228600"/>
                <a:gd name="connsiteY11" fmla="*/ 209550 h 647700"/>
                <a:gd name="connsiteX12" fmla="*/ 152400 w 228600"/>
                <a:gd name="connsiteY12" fmla="*/ 342900 h 647700"/>
                <a:gd name="connsiteX13" fmla="*/ 171450 w 228600"/>
                <a:gd name="connsiteY13" fmla="*/ 375285 h 647700"/>
                <a:gd name="connsiteX14" fmla="*/ 171450 w 228600"/>
                <a:gd name="connsiteY14" fmla="*/ 438150 h 647700"/>
                <a:gd name="connsiteX15" fmla="*/ 133350 w 228600"/>
                <a:gd name="connsiteY15" fmla="*/ 476250 h 647700"/>
                <a:gd name="connsiteX16" fmla="*/ 57150 w 228600"/>
                <a:gd name="connsiteY16" fmla="*/ 552450 h 647700"/>
                <a:gd name="connsiteX17" fmla="*/ 57150 w 228600"/>
                <a:gd name="connsiteY17" fmla="*/ 647700 h 647700"/>
                <a:gd name="connsiteX18" fmla="*/ 95250 w 228600"/>
                <a:gd name="connsiteY18" fmla="*/ 647700 h 647700"/>
                <a:gd name="connsiteX19" fmla="*/ 95250 w 228600"/>
                <a:gd name="connsiteY19" fmla="*/ 552450 h 647700"/>
                <a:gd name="connsiteX20" fmla="*/ 133350 w 228600"/>
                <a:gd name="connsiteY20" fmla="*/ 514350 h 647700"/>
                <a:gd name="connsiteX21" fmla="*/ 209550 w 228600"/>
                <a:gd name="connsiteY21" fmla="*/ 438150 h 647700"/>
                <a:gd name="connsiteX22" fmla="*/ 209550 w 228600"/>
                <a:gd name="connsiteY22" fmla="*/ 375285 h 647700"/>
                <a:gd name="connsiteX23" fmla="*/ 228600 w 228600"/>
                <a:gd name="connsiteY23" fmla="*/ 342900 h 647700"/>
                <a:gd name="connsiteX24" fmla="*/ 228600 w 228600"/>
                <a:gd name="connsiteY24" fmla="*/ 38100 h 647700"/>
                <a:gd name="connsiteX25" fmla="*/ 190500 w 228600"/>
                <a:gd name="connsiteY2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8600" h="647700">
                  <a:moveTo>
                    <a:pt x="190500" y="0"/>
                  </a:moveTo>
                  <a:cubicBezTo>
                    <a:pt x="169545" y="0"/>
                    <a:pt x="152400" y="17145"/>
                    <a:pt x="152400" y="38100"/>
                  </a:cubicBezTo>
                  <a:lnTo>
                    <a:pt x="152400" y="76200"/>
                  </a:lnTo>
                  <a:lnTo>
                    <a:pt x="98108" y="21907"/>
                  </a:lnTo>
                  <a:cubicBezTo>
                    <a:pt x="83820" y="7620"/>
                    <a:pt x="64770" y="0"/>
                    <a:pt x="43815" y="0"/>
                  </a:cubicBezTo>
                  <a:lnTo>
                    <a:pt x="38100" y="0"/>
                  </a:lnTo>
                  <a:cubicBezTo>
                    <a:pt x="17145" y="0"/>
                    <a:pt x="0" y="17145"/>
                    <a:pt x="0" y="38100"/>
                  </a:cubicBezTo>
                  <a:lnTo>
                    <a:pt x="0" y="247650"/>
                  </a:lnTo>
                  <a:cubicBezTo>
                    <a:pt x="0" y="268605"/>
                    <a:pt x="17145" y="285750"/>
                    <a:pt x="38100" y="285750"/>
                  </a:cubicBezTo>
                  <a:lnTo>
                    <a:pt x="44768" y="285750"/>
                  </a:lnTo>
                  <a:cubicBezTo>
                    <a:pt x="64770" y="285750"/>
                    <a:pt x="84773" y="278130"/>
                    <a:pt x="99060" y="263843"/>
                  </a:cubicBezTo>
                  <a:lnTo>
                    <a:pt x="152400" y="209550"/>
                  </a:lnTo>
                  <a:lnTo>
                    <a:pt x="152400" y="342900"/>
                  </a:lnTo>
                  <a:cubicBezTo>
                    <a:pt x="152400" y="357188"/>
                    <a:pt x="160020" y="369570"/>
                    <a:pt x="171450" y="375285"/>
                  </a:cubicBezTo>
                  <a:lnTo>
                    <a:pt x="171450" y="438150"/>
                  </a:lnTo>
                  <a:cubicBezTo>
                    <a:pt x="171450" y="459105"/>
                    <a:pt x="154305" y="476250"/>
                    <a:pt x="133350" y="476250"/>
                  </a:cubicBezTo>
                  <a:cubicBezTo>
                    <a:pt x="91440" y="476250"/>
                    <a:pt x="57150" y="510540"/>
                    <a:pt x="57150" y="552450"/>
                  </a:cubicBezTo>
                  <a:lnTo>
                    <a:pt x="57150" y="647700"/>
                  </a:lnTo>
                  <a:lnTo>
                    <a:pt x="95250" y="647700"/>
                  </a:lnTo>
                  <a:lnTo>
                    <a:pt x="95250" y="552450"/>
                  </a:lnTo>
                  <a:cubicBezTo>
                    <a:pt x="95250" y="531495"/>
                    <a:pt x="112395" y="514350"/>
                    <a:pt x="133350" y="514350"/>
                  </a:cubicBezTo>
                  <a:cubicBezTo>
                    <a:pt x="175260" y="514350"/>
                    <a:pt x="209550" y="480060"/>
                    <a:pt x="209550" y="438150"/>
                  </a:cubicBezTo>
                  <a:lnTo>
                    <a:pt x="209550" y="375285"/>
                  </a:lnTo>
                  <a:cubicBezTo>
                    <a:pt x="220980" y="368618"/>
                    <a:pt x="228600" y="356235"/>
                    <a:pt x="228600" y="342900"/>
                  </a:cubicBezTo>
                  <a:lnTo>
                    <a:pt x="228600" y="38100"/>
                  </a:lnTo>
                  <a:cubicBezTo>
                    <a:pt x="228600" y="17145"/>
                    <a:pt x="211455" y="0"/>
                    <a:pt x="190500" y="0"/>
                  </a:cubicBezTo>
                  <a:close/>
                </a:path>
              </a:pathLst>
            </a:custGeom>
            <a:grpFill/>
            <a:ln w="9525" cap="flat">
              <a:noFill/>
              <a:prstDash val="solid"/>
              <a:miter/>
            </a:ln>
          </p:spPr>
          <p:txBody>
            <a:bodyPr rtlCol="0" anchor="ctr"/>
            <a:lstStyle/>
            <a:p>
              <a:endParaRPr lang="it-IT" sz="1013"/>
            </a:p>
          </p:txBody>
        </p:sp>
      </p:grpSp>
      <p:grpSp>
        <p:nvGrpSpPr>
          <p:cNvPr id="1765" name="Elemento grafico 1709" descr="Visore per la realtà virtuale">
            <a:extLst>
              <a:ext uri="{FF2B5EF4-FFF2-40B4-BE49-F238E27FC236}">
                <a16:creationId xmlns:a16="http://schemas.microsoft.com/office/drawing/2014/main" id="{1C3485FE-EF27-D34C-B70B-85A73DA54360}"/>
              </a:ext>
            </a:extLst>
          </p:cNvPr>
          <p:cNvGrpSpPr/>
          <p:nvPr/>
        </p:nvGrpSpPr>
        <p:grpSpPr>
          <a:xfrm>
            <a:off x="3231475" y="4103428"/>
            <a:ext cx="264406" cy="264406"/>
            <a:chOff x="6688800" y="4021800"/>
            <a:chExt cx="914400" cy="914400"/>
          </a:xfrm>
          <a:solidFill>
            <a:schemeClr val="accent3"/>
          </a:solidFill>
        </p:grpSpPr>
        <p:sp>
          <p:nvSpPr>
            <p:cNvPr id="1766" name="Figura a mano libera 1765">
              <a:extLst>
                <a:ext uri="{FF2B5EF4-FFF2-40B4-BE49-F238E27FC236}">
                  <a16:creationId xmlns:a16="http://schemas.microsoft.com/office/drawing/2014/main" id="{AE550A2F-46FD-A949-8C09-A342010F14E4}"/>
                </a:ext>
              </a:extLst>
            </p:cNvPr>
            <p:cNvSpPr/>
            <p:nvPr/>
          </p:nvSpPr>
          <p:spPr>
            <a:xfrm>
              <a:off x="6789479" y="4298025"/>
              <a:ext cx="704850" cy="152400"/>
            </a:xfrm>
            <a:custGeom>
              <a:avLst/>
              <a:gdLst>
                <a:gd name="connsiteX0" fmla="*/ 712946 w 704850"/>
                <a:gd name="connsiteY0" fmla="*/ 104108 h 152400"/>
                <a:gd name="connsiteX1" fmla="*/ 711422 w 704850"/>
                <a:gd name="connsiteY1" fmla="*/ 89059 h 152400"/>
                <a:gd name="connsiteX2" fmla="*/ 711422 w 704850"/>
                <a:gd name="connsiteY2" fmla="*/ 89059 h 152400"/>
                <a:gd name="connsiteX3" fmla="*/ 708755 w 704850"/>
                <a:gd name="connsiteY3" fmla="*/ 72866 h 152400"/>
                <a:gd name="connsiteX4" fmla="*/ 708755 w 704850"/>
                <a:gd name="connsiteY4" fmla="*/ 71152 h 152400"/>
                <a:gd name="connsiteX5" fmla="*/ 705136 w 704850"/>
                <a:gd name="connsiteY5" fmla="*/ 55626 h 152400"/>
                <a:gd name="connsiteX6" fmla="*/ 705136 w 704850"/>
                <a:gd name="connsiteY6" fmla="*/ 55626 h 152400"/>
                <a:gd name="connsiteX7" fmla="*/ 356521 w 704850"/>
                <a:gd name="connsiteY7" fmla="*/ 0 h 152400"/>
                <a:gd name="connsiteX8" fmla="*/ 8382 w 704850"/>
                <a:gd name="connsiteY8" fmla="*/ 55245 h 152400"/>
                <a:gd name="connsiteX9" fmla="*/ 8382 w 704850"/>
                <a:gd name="connsiteY9" fmla="*/ 55245 h 152400"/>
                <a:gd name="connsiteX10" fmla="*/ 4763 w 704850"/>
                <a:gd name="connsiteY10" fmla="*/ 70771 h 152400"/>
                <a:gd name="connsiteX11" fmla="*/ 4763 w 704850"/>
                <a:gd name="connsiteY11" fmla="*/ 72485 h 152400"/>
                <a:gd name="connsiteX12" fmla="*/ 2096 w 704850"/>
                <a:gd name="connsiteY12" fmla="*/ 88678 h 152400"/>
                <a:gd name="connsiteX13" fmla="*/ 2096 w 704850"/>
                <a:gd name="connsiteY13" fmla="*/ 88678 h 152400"/>
                <a:gd name="connsiteX14" fmla="*/ 572 w 704850"/>
                <a:gd name="connsiteY14" fmla="*/ 103727 h 152400"/>
                <a:gd name="connsiteX15" fmla="*/ 572 w 704850"/>
                <a:gd name="connsiteY15" fmla="*/ 107537 h 152400"/>
                <a:gd name="connsiteX16" fmla="*/ 0 w 704850"/>
                <a:gd name="connsiteY16" fmla="*/ 123444 h 152400"/>
                <a:gd name="connsiteX17" fmla="*/ 572 w 704850"/>
                <a:gd name="connsiteY17" fmla="*/ 139922 h 152400"/>
                <a:gd name="connsiteX18" fmla="*/ 572 w 704850"/>
                <a:gd name="connsiteY18" fmla="*/ 143732 h 152400"/>
                <a:gd name="connsiteX19" fmla="*/ 2191 w 704850"/>
                <a:gd name="connsiteY19" fmla="*/ 160020 h 152400"/>
                <a:gd name="connsiteX20" fmla="*/ 356521 w 704850"/>
                <a:gd name="connsiteY20" fmla="*/ 95250 h 152400"/>
                <a:gd name="connsiteX21" fmla="*/ 711232 w 704850"/>
                <a:gd name="connsiteY21" fmla="*/ 160401 h 152400"/>
                <a:gd name="connsiteX22" fmla="*/ 712851 w 704850"/>
                <a:gd name="connsiteY22" fmla="*/ 144113 h 152400"/>
                <a:gd name="connsiteX23" fmla="*/ 712851 w 704850"/>
                <a:gd name="connsiteY23" fmla="*/ 140303 h 152400"/>
                <a:gd name="connsiteX24" fmla="*/ 713423 w 704850"/>
                <a:gd name="connsiteY24" fmla="*/ 123825 h 152400"/>
                <a:gd name="connsiteX25" fmla="*/ 712851 w 704850"/>
                <a:gd name="connsiteY25" fmla="*/ 107918 h 152400"/>
                <a:gd name="connsiteX26" fmla="*/ 712946 w 704850"/>
                <a:gd name="connsiteY26" fmla="*/ 10410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04850" h="152400">
                  <a:moveTo>
                    <a:pt x="712946" y="104108"/>
                  </a:moveTo>
                  <a:cubicBezTo>
                    <a:pt x="712946" y="99060"/>
                    <a:pt x="712089" y="94012"/>
                    <a:pt x="711422" y="89059"/>
                  </a:cubicBezTo>
                  <a:lnTo>
                    <a:pt x="711422" y="89059"/>
                  </a:lnTo>
                  <a:cubicBezTo>
                    <a:pt x="710756" y="83534"/>
                    <a:pt x="709803" y="78200"/>
                    <a:pt x="708755" y="72866"/>
                  </a:cubicBezTo>
                  <a:cubicBezTo>
                    <a:pt x="708800" y="72296"/>
                    <a:pt x="708800" y="71722"/>
                    <a:pt x="708755" y="71152"/>
                  </a:cubicBezTo>
                  <a:cubicBezTo>
                    <a:pt x="707708" y="65913"/>
                    <a:pt x="706469" y="60770"/>
                    <a:pt x="705136" y="55626"/>
                  </a:cubicBezTo>
                  <a:lnTo>
                    <a:pt x="705136" y="55626"/>
                  </a:lnTo>
                  <a:cubicBezTo>
                    <a:pt x="608267" y="20669"/>
                    <a:pt x="487585" y="0"/>
                    <a:pt x="356521" y="0"/>
                  </a:cubicBezTo>
                  <a:cubicBezTo>
                    <a:pt x="225457" y="0"/>
                    <a:pt x="104775" y="20669"/>
                    <a:pt x="8382" y="55245"/>
                  </a:cubicBezTo>
                  <a:lnTo>
                    <a:pt x="8382" y="55245"/>
                  </a:lnTo>
                  <a:cubicBezTo>
                    <a:pt x="7049" y="60389"/>
                    <a:pt x="5810" y="65532"/>
                    <a:pt x="4763" y="70771"/>
                  </a:cubicBezTo>
                  <a:cubicBezTo>
                    <a:pt x="4718" y="71341"/>
                    <a:pt x="4718" y="71915"/>
                    <a:pt x="4763" y="72485"/>
                  </a:cubicBezTo>
                  <a:cubicBezTo>
                    <a:pt x="3715" y="77819"/>
                    <a:pt x="2762" y="83153"/>
                    <a:pt x="2096" y="88678"/>
                  </a:cubicBezTo>
                  <a:lnTo>
                    <a:pt x="2096" y="88678"/>
                  </a:lnTo>
                  <a:cubicBezTo>
                    <a:pt x="1429" y="93631"/>
                    <a:pt x="953" y="98203"/>
                    <a:pt x="572" y="103727"/>
                  </a:cubicBezTo>
                  <a:cubicBezTo>
                    <a:pt x="572" y="104966"/>
                    <a:pt x="572" y="106299"/>
                    <a:pt x="572" y="107537"/>
                  </a:cubicBezTo>
                  <a:cubicBezTo>
                    <a:pt x="572" y="112776"/>
                    <a:pt x="0" y="118110"/>
                    <a:pt x="0" y="123444"/>
                  </a:cubicBezTo>
                  <a:cubicBezTo>
                    <a:pt x="0" y="128778"/>
                    <a:pt x="0" y="134493"/>
                    <a:pt x="572" y="139922"/>
                  </a:cubicBezTo>
                  <a:lnTo>
                    <a:pt x="572" y="143732"/>
                  </a:lnTo>
                  <a:cubicBezTo>
                    <a:pt x="572" y="149257"/>
                    <a:pt x="1524" y="154686"/>
                    <a:pt x="2191" y="160020"/>
                  </a:cubicBezTo>
                  <a:cubicBezTo>
                    <a:pt x="95441" y="118967"/>
                    <a:pt x="223838" y="95250"/>
                    <a:pt x="356521" y="95250"/>
                  </a:cubicBezTo>
                  <a:cubicBezTo>
                    <a:pt x="489204" y="95250"/>
                    <a:pt x="617601" y="118967"/>
                    <a:pt x="711232" y="160401"/>
                  </a:cubicBezTo>
                  <a:cubicBezTo>
                    <a:pt x="711899" y="155067"/>
                    <a:pt x="712470" y="149638"/>
                    <a:pt x="712851" y="144113"/>
                  </a:cubicBezTo>
                  <a:lnTo>
                    <a:pt x="712851" y="140303"/>
                  </a:lnTo>
                  <a:cubicBezTo>
                    <a:pt x="712851" y="134874"/>
                    <a:pt x="713423" y="129350"/>
                    <a:pt x="713423" y="123825"/>
                  </a:cubicBezTo>
                  <a:cubicBezTo>
                    <a:pt x="713423" y="118300"/>
                    <a:pt x="713423" y="113157"/>
                    <a:pt x="712851" y="107918"/>
                  </a:cubicBezTo>
                  <a:cubicBezTo>
                    <a:pt x="713137" y="106680"/>
                    <a:pt x="713042" y="105347"/>
                    <a:pt x="712946" y="104108"/>
                  </a:cubicBezTo>
                  <a:close/>
                </a:path>
              </a:pathLst>
            </a:custGeom>
            <a:grpFill/>
            <a:ln w="9525" cap="flat">
              <a:noFill/>
              <a:prstDash val="solid"/>
              <a:miter/>
            </a:ln>
          </p:spPr>
          <p:txBody>
            <a:bodyPr rtlCol="0" anchor="ctr"/>
            <a:lstStyle/>
            <a:p>
              <a:endParaRPr lang="it-IT" sz="1013"/>
            </a:p>
          </p:txBody>
        </p:sp>
        <p:sp>
          <p:nvSpPr>
            <p:cNvPr id="1767" name="Figura a mano libera 1766">
              <a:extLst>
                <a:ext uri="{FF2B5EF4-FFF2-40B4-BE49-F238E27FC236}">
                  <a16:creationId xmlns:a16="http://schemas.microsoft.com/office/drawing/2014/main" id="{5C1E2186-E70B-CD4A-82D5-385251145907}"/>
                </a:ext>
              </a:extLst>
            </p:cNvPr>
            <p:cNvSpPr/>
            <p:nvPr/>
          </p:nvSpPr>
          <p:spPr>
            <a:xfrm>
              <a:off x="6799576" y="4431375"/>
              <a:ext cx="685800" cy="228600"/>
            </a:xfrm>
            <a:custGeom>
              <a:avLst/>
              <a:gdLst>
                <a:gd name="connsiteX0" fmla="*/ 685705 w 685800"/>
                <a:gd name="connsiteY0" fmla="*/ 61817 h 228600"/>
                <a:gd name="connsiteX1" fmla="*/ 346424 w 685800"/>
                <a:gd name="connsiteY1" fmla="*/ 0 h 228600"/>
                <a:gd name="connsiteX2" fmla="*/ 7144 w 685800"/>
                <a:gd name="connsiteY2" fmla="*/ 61817 h 228600"/>
                <a:gd name="connsiteX3" fmla="*/ 0 w 685800"/>
                <a:gd name="connsiteY3" fmla="*/ 65056 h 228600"/>
                <a:gd name="connsiteX4" fmla="*/ 203549 w 685800"/>
                <a:gd name="connsiteY4" fmla="*/ 228600 h 228600"/>
                <a:gd name="connsiteX5" fmla="*/ 260699 w 685800"/>
                <a:gd name="connsiteY5" fmla="*/ 228600 h 228600"/>
                <a:gd name="connsiteX6" fmla="*/ 319468 w 685800"/>
                <a:gd name="connsiteY6" fmla="*/ 169831 h 228600"/>
                <a:gd name="connsiteX7" fmla="*/ 373350 w 685800"/>
                <a:gd name="connsiteY7" fmla="*/ 169801 h 228600"/>
                <a:gd name="connsiteX8" fmla="*/ 373380 w 685800"/>
                <a:gd name="connsiteY8" fmla="*/ 169831 h 228600"/>
                <a:gd name="connsiteX9" fmla="*/ 432149 w 685800"/>
                <a:gd name="connsiteY9" fmla="*/ 228600 h 228600"/>
                <a:gd name="connsiteX10" fmla="*/ 489299 w 685800"/>
                <a:gd name="connsiteY10" fmla="*/ 228600 h 228600"/>
                <a:gd name="connsiteX11" fmla="*/ 692849 w 685800"/>
                <a:gd name="connsiteY11" fmla="*/ 6505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228600">
                  <a:moveTo>
                    <a:pt x="685705" y="61817"/>
                  </a:moveTo>
                  <a:cubicBezTo>
                    <a:pt x="596837" y="22574"/>
                    <a:pt x="473202" y="0"/>
                    <a:pt x="346424" y="0"/>
                  </a:cubicBezTo>
                  <a:cubicBezTo>
                    <a:pt x="219646" y="0"/>
                    <a:pt x="96012" y="22574"/>
                    <a:pt x="7144" y="61817"/>
                  </a:cubicBezTo>
                  <a:lnTo>
                    <a:pt x="0" y="65056"/>
                  </a:lnTo>
                  <a:cubicBezTo>
                    <a:pt x="28194" y="160020"/>
                    <a:pt x="108299" y="228600"/>
                    <a:pt x="203549" y="228600"/>
                  </a:cubicBezTo>
                  <a:lnTo>
                    <a:pt x="260699" y="228600"/>
                  </a:lnTo>
                  <a:lnTo>
                    <a:pt x="319468" y="169831"/>
                  </a:lnTo>
                  <a:cubicBezTo>
                    <a:pt x="334339" y="154943"/>
                    <a:pt x="358463" y="154930"/>
                    <a:pt x="373350" y="169801"/>
                  </a:cubicBezTo>
                  <a:cubicBezTo>
                    <a:pt x="373360" y="169811"/>
                    <a:pt x="373370" y="169821"/>
                    <a:pt x="373380" y="169831"/>
                  </a:cubicBezTo>
                  <a:lnTo>
                    <a:pt x="432149" y="228600"/>
                  </a:lnTo>
                  <a:lnTo>
                    <a:pt x="489299" y="228600"/>
                  </a:lnTo>
                  <a:cubicBezTo>
                    <a:pt x="584549" y="228600"/>
                    <a:pt x="664655" y="160020"/>
                    <a:pt x="692849" y="65056"/>
                  </a:cubicBezTo>
                  <a:close/>
                </a:path>
              </a:pathLst>
            </a:custGeom>
            <a:grpFill/>
            <a:ln w="9525" cap="flat">
              <a:noFill/>
              <a:prstDash val="solid"/>
              <a:miter/>
            </a:ln>
          </p:spPr>
          <p:txBody>
            <a:bodyPr rtlCol="0" anchor="ctr"/>
            <a:lstStyle/>
            <a:p>
              <a:endParaRPr lang="it-IT" sz="1013"/>
            </a:p>
          </p:txBody>
        </p:sp>
        <p:sp>
          <p:nvSpPr>
            <p:cNvPr id="1768" name="Figura a mano libera 1767">
              <a:extLst>
                <a:ext uri="{FF2B5EF4-FFF2-40B4-BE49-F238E27FC236}">
                  <a16:creationId xmlns:a16="http://schemas.microsoft.com/office/drawing/2014/main" id="{290E25C3-D269-5541-93D6-95B1E2E0C678}"/>
                </a:ext>
              </a:extLst>
            </p:cNvPr>
            <p:cNvSpPr/>
            <p:nvPr/>
          </p:nvSpPr>
          <p:spPr>
            <a:xfrm>
              <a:off x="6743569" y="4519196"/>
              <a:ext cx="57150" cy="66675"/>
            </a:xfrm>
            <a:custGeom>
              <a:avLst/>
              <a:gdLst>
                <a:gd name="connsiteX0" fmla="*/ 0 w 57150"/>
                <a:gd name="connsiteY0" fmla="*/ 24479 h 66675"/>
                <a:gd name="connsiteX1" fmla="*/ 57817 w 57150"/>
                <a:gd name="connsiteY1" fmla="*/ 70866 h 66675"/>
                <a:gd name="connsiteX2" fmla="*/ 24003 w 57150"/>
                <a:gd name="connsiteY2" fmla="*/ 0 h 66675"/>
                <a:gd name="connsiteX3" fmla="*/ 0 w 57150"/>
                <a:gd name="connsiteY3" fmla="*/ 24479 h 66675"/>
              </a:gdLst>
              <a:ahLst/>
              <a:cxnLst>
                <a:cxn ang="0">
                  <a:pos x="connsiteX0" y="connsiteY0"/>
                </a:cxn>
                <a:cxn ang="0">
                  <a:pos x="connsiteX1" y="connsiteY1"/>
                </a:cxn>
                <a:cxn ang="0">
                  <a:pos x="connsiteX2" y="connsiteY2"/>
                </a:cxn>
                <a:cxn ang="0">
                  <a:pos x="connsiteX3" y="connsiteY3"/>
                </a:cxn>
              </a:cxnLst>
              <a:rect l="l" t="t" r="r" b="b"/>
              <a:pathLst>
                <a:path w="57150" h="66675">
                  <a:moveTo>
                    <a:pt x="0" y="24479"/>
                  </a:moveTo>
                  <a:cubicBezTo>
                    <a:pt x="15145" y="48101"/>
                    <a:pt x="34576" y="65627"/>
                    <a:pt x="57817" y="70866"/>
                  </a:cubicBezTo>
                  <a:cubicBezTo>
                    <a:pt x="52388" y="59626"/>
                    <a:pt x="33338" y="21812"/>
                    <a:pt x="24003" y="0"/>
                  </a:cubicBezTo>
                  <a:cubicBezTo>
                    <a:pt x="14712" y="6787"/>
                    <a:pt x="6603" y="15057"/>
                    <a:pt x="0" y="24479"/>
                  </a:cubicBezTo>
                  <a:close/>
                </a:path>
              </a:pathLst>
            </a:custGeom>
            <a:grpFill/>
            <a:ln w="9525" cap="flat">
              <a:noFill/>
              <a:prstDash val="solid"/>
              <a:miter/>
            </a:ln>
          </p:spPr>
          <p:txBody>
            <a:bodyPr rtlCol="0" anchor="ctr"/>
            <a:lstStyle/>
            <a:p>
              <a:endParaRPr lang="it-IT" sz="1013"/>
            </a:p>
          </p:txBody>
        </p:sp>
        <p:sp>
          <p:nvSpPr>
            <p:cNvPr id="1769" name="Figura a mano libera 1768">
              <a:extLst>
                <a:ext uri="{FF2B5EF4-FFF2-40B4-BE49-F238E27FC236}">
                  <a16:creationId xmlns:a16="http://schemas.microsoft.com/office/drawing/2014/main" id="{E3983C2E-3BCA-EF4F-B004-976E176ACE71}"/>
                </a:ext>
              </a:extLst>
            </p:cNvPr>
            <p:cNvSpPr/>
            <p:nvPr/>
          </p:nvSpPr>
          <p:spPr>
            <a:xfrm>
              <a:off x="6707846" y="4367462"/>
              <a:ext cx="47625" cy="133350"/>
            </a:xfrm>
            <a:custGeom>
              <a:avLst/>
              <a:gdLst>
                <a:gd name="connsiteX0" fmla="*/ 17149 w 47625"/>
                <a:gd name="connsiteY0" fmla="*/ 138874 h 133350"/>
                <a:gd name="connsiteX1" fmla="*/ 48486 w 47625"/>
                <a:gd name="connsiteY1" fmla="*/ 112871 h 133350"/>
                <a:gd name="connsiteX2" fmla="*/ 45533 w 47625"/>
                <a:gd name="connsiteY2" fmla="*/ 95250 h 133350"/>
                <a:gd name="connsiteX3" fmla="*/ 43723 w 47625"/>
                <a:gd name="connsiteY3" fmla="*/ 77629 h 133350"/>
                <a:gd name="connsiteX4" fmla="*/ 43723 w 47625"/>
                <a:gd name="connsiteY4" fmla="*/ 73247 h 133350"/>
                <a:gd name="connsiteX5" fmla="*/ 43152 w 47625"/>
                <a:gd name="connsiteY5" fmla="*/ 54197 h 133350"/>
                <a:gd name="connsiteX6" fmla="*/ 43723 w 47625"/>
                <a:gd name="connsiteY6" fmla="*/ 36004 h 133350"/>
                <a:gd name="connsiteX7" fmla="*/ 43723 w 47625"/>
                <a:gd name="connsiteY7" fmla="*/ 31718 h 133350"/>
                <a:gd name="connsiteX8" fmla="*/ 45343 w 47625"/>
                <a:gd name="connsiteY8" fmla="*/ 14859 h 133350"/>
                <a:gd name="connsiteX9" fmla="*/ 45343 w 47625"/>
                <a:gd name="connsiteY9" fmla="*/ 14002 h 133350"/>
                <a:gd name="connsiteX10" fmla="*/ 47629 w 47625"/>
                <a:gd name="connsiteY10" fmla="*/ 0 h 133350"/>
                <a:gd name="connsiteX11" fmla="*/ 26102 w 47625"/>
                <a:gd name="connsiteY11" fmla="*/ 8953 h 133350"/>
                <a:gd name="connsiteX12" fmla="*/ 4 w 47625"/>
                <a:gd name="connsiteY12" fmla="*/ 49911 h 133350"/>
                <a:gd name="connsiteX13" fmla="*/ 4 w 47625"/>
                <a:gd name="connsiteY13" fmla="*/ 49911 h 133350"/>
                <a:gd name="connsiteX14" fmla="*/ 17149 w 47625"/>
                <a:gd name="connsiteY14" fmla="*/ 13887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 h="133350">
                  <a:moveTo>
                    <a:pt x="17149" y="138874"/>
                  </a:moveTo>
                  <a:cubicBezTo>
                    <a:pt x="26635" y="129112"/>
                    <a:pt x="37141" y="120394"/>
                    <a:pt x="48486" y="112871"/>
                  </a:cubicBezTo>
                  <a:cubicBezTo>
                    <a:pt x="47248" y="106775"/>
                    <a:pt x="46105" y="100489"/>
                    <a:pt x="45533" y="95250"/>
                  </a:cubicBezTo>
                  <a:cubicBezTo>
                    <a:pt x="44962" y="90011"/>
                    <a:pt x="44295" y="84201"/>
                    <a:pt x="43723" y="77629"/>
                  </a:cubicBezTo>
                  <a:lnTo>
                    <a:pt x="43723" y="73247"/>
                  </a:lnTo>
                  <a:cubicBezTo>
                    <a:pt x="43723" y="66199"/>
                    <a:pt x="43152" y="60198"/>
                    <a:pt x="43152" y="54197"/>
                  </a:cubicBezTo>
                  <a:cubicBezTo>
                    <a:pt x="43152" y="48196"/>
                    <a:pt x="43152" y="42672"/>
                    <a:pt x="43723" y="36004"/>
                  </a:cubicBezTo>
                  <a:lnTo>
                    <a:pt x="43723" y="31718"/>
                  </a:lnTo>
                  <a:cubicBezTo>
                    <a:pt x="43723" y="25336"/>
                    <a:pt x="44771" y="19812"/>
                    <a:pt x="45343" y="14859"/>
                  </a:cubicBezTo>
                  <a:lnTo>
                    <a:pt x="45343" y="14002"/>
                  </a:lnTo>
                  <a:cubicBezTo>
                    <a:pt x="45914" y="9430"/>
                    <a:pt x="46771" y="4477"/>
                    <a:pt x="47629" y="0"/>
                  </a:cubicBezTo>
                  <a:cubicBezTo>
                    <a:pt x="40294" y="2857"/>
                    <a:pt x="33151" y="5905"/>
                    <a:pt x="26102" y="8953"/>
                  </a:cubicBezTo>
                  <a:cubicBezTo>
                    <a:pt x="10026" y="16194"/>
                    <a:pt x="-225" y="32281"/>
                    <a:pt x="4" y="49911"/>
                  </a:cubicBezTo>
                  <a:lnTo>
                    <a:pt x="4" y="49911"/>
                  </a:lnTo>
                  <a:cubicBezTo>
                    <a:pt x="523" y="80335"/>
                    <a:pt x="6325" y="110437"/>
                    <a:pt x="17149" y="138874"/>
                  </a:cubicBezTo>
                  <a:close/>
                </a:path>
              </a:pathLst>
            </a:custGeom>
            <a:grpFill/>
            <a:ln w="9525" cap="flat">
              <a:noFill/>
              <a:prstDash val="solid"/>
              <a:miter/>
            </a:ln>
          </p:spPr>
          <p:txBody>
            <a:bodyPr rtlCol="0" anchor="ctr"/>
            <a:lstStyle/>
            <a:p>
              <a:endParaRPr lang="it-IT" sz="1013"/>
            </a:p>
          </p:txBody>
        </p:sp>
        <p:sp>
          <p:nvSpPr>
            <p:cNvPr id="1770" name="Figura a mano libera 1769">
              <a:extLst>
                <a:ext uri="{FF2B5EF4-FFF2-40B4-BE49-F238E27FC236}">
                  <a16:creationId xmlns:a16="http://schemas.microsoft.com/office/drawing/2014/main" id="{FA49FB9A-83BA-D14B-8BD1-A2BA9D78B81B}"/>
                </a:ext>
              </a:extLst>
            </p:cNvPr>
            <p:cNvSpPr/>
            <p:nvPr/>
          </p:nvSpPr>
          <p:spPr>
            <a:xfrm>
              <a:off x="7490615" y="4519196"/>
              <a:ext cx="57150" cy="66675"/>
            </a:xfrm>
            <a:custGeom>
              <a:avLst/>
              <a:gdLst>
                <a:gd name="connsiteX0" fmla="*/ 57817 w 57150"/>
                <a:gd name="connsiteY0" fmla="*/ 24479 h 66675"/>
                <a:gd name="connsiteX1" fmla="*/ 0 w 57150"/>
                <a:gd name="connsiteY1" fmla="*/ 70866 h 66675"/>
                <a:gd name="connsiteX2" fmla="*/ 33814 w 57150"/>
                <a:gd name="connsiteY2" fmla="*/ 0 h 66675"/>
                <a:gd name="connsiteX3" fmla="*/ 57817 w 57150"/>
                <a:gd name="connsiteY3" fmla="*/ 24479 h 66675"/>
              </a:gdLst>
              <a:ahLst/>
              <a:cxnLst>
                <a:cxn ang="0">
                  <a:pos x="connsiteX0" y="connsiteY0"/>
                </a:cxn>
                <a:cxn ang="0">
                  <a:pos x="connsiteX1" y="connsiteY1"/>
                </a:cxn>
                <a:cxn ang="0">
                  <a:pos x="connsiteX2" y="connsiteY2"/>
                </a:cxn>
                <a:cxn ang="0">
                  <a:pos x="connsiteX3" y="connsiteY3"/>
                </a:cxn>
              </a:cxnLst>
              <a:rect l="l" t="t" r="r" b="b"/>
              <a:pathLst>
                <a:path w="57150" h="66675">
                  <a:moveTo>
                    <a:pt x="57817" y="24479"/>
                  </a:moveTo>
                  <a:cubicBezTo>
                    <a:pt x="42672" y="48101"/>
                    <a:pt x="23241" y="65627"/>
                    <a:pt x="0" y="70866"/>
                  </a:cubicBezTo>
                  <a:cubicBezTo>
                    <a:pt x="5429" y="59626"/>
                    <a:pt x="24479" y="21812"/>
                    <a:pt x="33814" y="0"/>
                  </a:cubicBezTo>
                  <a:cubicBezTo>
                    <a:pt x="43104" y="6787"/>
                    <a:pt x="51214" y="15057"/>
                    <a:pt x="57817" y="24479"/>
                  </a:cubicBezTo>
                  <a:close/>
                </a:path>
              </a:pathLst>
            </a:custGeom>
            <a:grpFill/>
            <a:ln w="9525" cap="flat">
              <a:noFill/>
              <a:prstDash val="solid"/>
              <a:miter/>
            </a:ln>
          </p:spPr>
          <p:txBody>
            <a:bodyPr rtlCol="0" anchor="ctr"/>
            <a:lstStyle/>
            <a:p>
              <a:endParaRPr lang="it-IT" sz="1013"/>
            </a:p>
          </p:txBody>
        </p:sp>
        <p:sp>
          <p:nvSpPr>
            <p:cNvPr id="1771" name="Figura a mano libera 1770">
              <a:extLst>
                <a:ext uri="{FF2B5EF4-FFF2-40B4-BE49-F238E27FC236}">
                  <a16:creationId xmlns:a16="http://schemas.microsoft.com/office/drawing/2014/main" id="{246B3DDE-2DDF-7D45-8319-8999DBD8BF30}"/>
                </a:ext>
              </a:extLst>
            </p:cNvPr>
            <p:cNvSpPr/>
            <p:nvPr/>
          </p:nvSpPr>
          <p:spPr>
            <a:xfrm>
              <a:off x="7535668" y="4367462"/>
              <a:ext cx="47625" cy="133350"/>
            </a:xfrm>
            <a:custGeom>
              <a:avLst/>
              <a:gdLst>
                <a:gd name="connsiteX0" fmla="*/ 31337 w 47625"/>
                <a:gd name="connsiteY0" fmla="*/ 138874 h 133350"/>
                <a:gd name="connsiteX1" fmla="*/ 0 w 47625"/>
                <a:gd name="connsiteY1" fmla="*/ 112871 h 133350"/>
                <a:gd name="connsiteX2" fmla="*/ 2953 w 47625"/>
                <a:gd name="connsiteY2" fmla="*/ 95250 h 133350"/>
                <a:gd name="connsiteX3" fmla="*/ 4763 w 47625"/>
                <a:gd name="connsiteY3" fmla="*/ 77629 h 133350"/>
                <a:gd name="connsiteX4" fmla="*/ 4763 w 47625"/>
                <a:gd name="connsiteY4" fmla="*/ 73247 h 133350"/>
                <a:gd name="connsiteX5" fmla="*/ 5334 w 47625"/>
                <a:gd name="connsiteY5" fmla="*/ 54197 h 133350"/>
                <a:gd name="connsiteX6" fmla="*/ 4763 w 47625"/>
                <a:gd name="connsiteY6" fmla="*/ 36004 h 133350"/>
                <a:gd name="connsiteX7" fmla="*/ 4763 w 47625"/>
                <a:gd name="connsiteY7" fmla="*/ 31718 h 133350"/>
                <a:gd name="connsiteX8" fmla="*/ 3143 w 47625"/>
                <a:gd name="connsiteY8" fmla="*/ 14859 h 133350"/>
                <a:gd name="connsiteX9" fmla="*/ 3143 w 47625"/>
                <a:gd name="connsiteY9" fmla="*/ 14002 h 133350"/>
                <a:gd name="connsiteX10" fmla="*/ 857 w 47625"/>
                <a:gd name="connsiteY10" fmla="*/ 0 h 133350"/>
                <a:gd name="connsiteX11" fmla="*/ 22384 w 47625"/>
                <a:gd name="connsiteY11" fmla="*/ 8953 h 133350"/>
                <a:gd name="connsiteX12" fmla="*/ 48482 w 47625"/>
                <a:gd name="connsiteY12" fmla="*/ 49911 h 133350"/>
                <a:gd name="connsiteX13" fmla="*/ 48482 w 47625"/>
                <a:gd name="connsiteY13" fmla="*/ 49911 h 133350"/>
                <a:gd name="connsiteX14" fmla="*/ 31337 w 47625"/>
                <a:gd name="connsiteY14" fmla="*/ 13887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 h="133350">
                  <a:moveTo>
                    <a:pt x="31337" y="138874"/>
                  </a:moveTo>
                  <a:cubicBezTo>
                    <a:pt x="21850" y="129112"/>
                    <a:pt x="11345" y="120394"/>
                    <a:pt x="0" y="112871"/>
                  </a:cubicBezTo>
                  <a:cubicBezTo>
                    <a:pt x="1238" y="106775"/>
                    <a:pt x="2381" y="100489"/>
                    <a:pt x="2953" y="95250"/>
                  </a:cubicBezTo>
                  <a:cubicBezTo>
                    <a:pt x="3524" y="90011"/>
                    <a:pt x="4191" y="84201"/>
                    <a:pt x="4763" y="77629"/>
                  </a:cubicBezTo>
                  <a:lnTo>
                    <a:pt x="4763" y="73247"/>
                  </a:lnTo>
                  <a:cubicBezTo>
                    <a:pt x="4763" y="66199"/>
                    <a:pt x="5334" y="60198"/>
                    <a:pt x="5334" y="54197"/>
                  </a:cubicBezTo>
                  <a:cubicBezTo>
                    <a:pt x="5334" y="48196"/>
                    <a:pt x="5334" y="42672"/>
                    <a:pt x="4763" y="36004"/>
                  </a:cubicBezTo>
                  <a:lnTo>
                    <a:pt x="4763" y="31718"/>
                  </a:lnTo>
                  <a:cubicBezTo>
                    <a:pt x="4763" y="25336"/>
                    <a:pt x="3715" y="19812"/>
                    <a:pt x="3143" y="14859"/>
                  </a:cubicBezTo>
                  <a:lnTo>
                    <a:pt x="3143" y="14002"/>
                  </a:lnTo>
                  <a:cubicBezTo>
                    <a:pt x="2572" y="9430"/>
                    <a:pt x="1714" y="4477"/>
                    <a:pt x="857" y="0"/>
                  </a:cubicBezTo>
                  <a:cubicBezTo>
                    <a:pt x="8191" y="2857"/>
                    <a:pt x="15335" y="5905"/>
                    <a:pt x="22384" y="8953"/>
                  </a:cubicBezTo>
                  <a:cubicBezTo>
                    <a:pt x="38460" y="16194"/>
                    <a:pt x="48711" y="32281"/>
                    <a:pt x="48482" y="49911"/>
                  </a:cubicBezTo>
                  <a:lnTo>
                    <a:pt x="48482" y="49911"/>
                  </a:lnTo>
                  <a:cubicBezTo>
                    <a:pt x="47962" y="80335"/>
                    <a:pt x="42161" y="110437"/>
                    <a:pt x="31337" y="138874"/>
                  </a:cubicBezTo>
                  <a:close/>
                </a:path>
              </a:pathLst>
            </a:custGeom>
            <a:grpFill/>
            <a:ln w="9525" cap="flat">
              <a:noFill/>
              <a:prstDash val="solid"/>
              <a:miter/>
            </a:ln>
          </p:spPr>
          <p:txBody>
            <a:bodyPr rtlCol="0" anchor="ctr"/>
            <a:lstStyle/>
            <a:p>
              <a:endParaRPr lang="it-IT" sz="1013"/>
            </a:p>
          </p:txBody>
        </p:sp>
      </p:grpSp>
      <p:grpSp>
        <p:nvGrpSpPr>
          <p:cNvPr id="1772" name="Elemento grafico 1711" descr="Altoparlanti">
            <a:extLst>
              <a:ext uri="{FF2B5EF4-FFF2-40B4-BE49-F238E27FC236}">
                <a16:creationId xmlns:a16="http://schemas.microsoft.com/office/drawing/2014/main" id="{ABFAB3D9-6D5D-A149-A196-74F67F38B79C}"/>
              </a:ext>
            </a:extLst>
          </p:cNvPr>
          <p:cNvGrpSpPr/>
          <p:nvPr/>
        </p:nvGrpSpPr>
        <p:grpSpPr>
          <a:xfrm>
            <a:off x="3719759" y="4103428"/>
            <a:ext cx="264406" cy="264406"/>
            <a:chOff x="6838800" y="4171800"/>
            <a:chExt cx="914400" cy="914400"/>
          </a:xfrm>
          <a:solidFill>
            <a:schemeClr val="accent3"/>
          </a:solidFill>
        </p:grpSpPr>
        <p:sp>
          <p:nvSpPr>
            <p:cNvPr id="1773" name="Figura a mano libera 1772">
              <a:extLst>
                <a:ext uri="{FF2B5EF4-FFF2-40B4-BE49-F238E27FC236}">
                  <a16:creationId xmlns:a16="http://schemas.microsoft.com/office/drawing/2014/main" id="{3D1E8DE1-C2D9-8A42-AC25-71C29C7F7C41}"/>
                </a:ext>
              </a:extLst>
            </p:cNvPr>
            <p:cNvSpPr/>
            <p:nvPr/>
          </p:nvSpPr>
          <p:spPr>
            <a:xfrm>
              <a:off x="6915000" y="4362300"/>
              <a:ext cx="361950" cy="533400"/>
            </a:xfrm>
            <a:custGeom>
              <a:avLst/>
              <a:gdLst>
                <a:gd name="connsiteX0" fmla="*/ 180975 w 361950"/>
                <a:gd name="connsiteY0" fmla="*/ 495300 h 533400"/>
                <a:gd name="connsiteX1" fmla="*/ 38100 w 361950"/>
                <a:gd name="connsiteY1" fmla="*/ 352425 h 533400"/>
                <a:gd name="connsiteX2" fmla="*/ 180975 w 361950"/>
                <a:gd name="connsiteY2" fmla="*/ 209550 h 533400"/>
                <a:gd name="connsiteX3" fmla="*/ 323850 w 361950"/>
                <a:gd name="connsiteY3" fmla="*/ 352425 h 533400"/>
                <a:gd name="connsiteX4" fmla="*/ 180975 w 361950"/>
                <a:gd name="connsiteY4" fmla="*/ 495300 h 533400"/>
                <a:gd name="connsiteX5" fmla="*/ 180975 w 361950"/>
                <a:gd name="connsiteY5" fmla="*/ 57150 h 533400"/>
                <a:gd name="connsiteX6" fmla="*/ 219075 w 361950"/>
                <a:gd name="connsiteY6" fmla="*/ 95250 h 533400"/>
                <a:gd name="connsiteX7" fmla="*/ 180975 w 361950"/>
                <a:gd name="connsiteY7" fmla="*/ 133350 h 533400"/>
                <a:gd name="connsiteX8" fmla="*/ 142875 w 361950"/>
                <a:gd name="connsiteY8" fmla="*/ 95250 h 533400"/>
                <a:gd name="connsiteX9" fmla="*/ 180975 w 361950"/>
                <a:gd name="connsiteY9" fmla="*/ 57150 h 533400"/>
                <a:gd name="connsiteX10" fmla="*/ 323850 w 361950"/>
                <a:gd name="connsiteY10" fmla="*/ 0 h 533400"/>
                <a:gd name="connsiteX11" fmla="*/ 38100 w 361950"/>
                <a:gd name="connsiteY11" fmla="*/ 0 h 533400"/>
                <a:gd name="connsiteX12" fmla="*/ 0 w 361950"/>
                <a:gd name="connsiteY12" fmla="*/ 38100 h 533400"/>
                <a:gd name="connsiteX13" fmla="*/ 0 w 361950"/>
                <a:gd name="connsiteY13" fmla="*/ 495300 h 533400"/>
                <a:gd name="connsiteX14" fmla="*/ 38100 w 361950"/>
                <a:gd name="connsiteY14" fmla="*/ 533400 h 533400"/>
                <a:gd name="connsiteX15" fmla="*/ 323850 w 361950"/>
                <a:gd name="connsiteY15" fmla="*/ 533400 h 533400"/>
                <a:gd name="connsiteX16" fmla="*/ 361950 w 361950"/>
                <a:gd name="connsiteY16" fmla="*/ 495300 h 533400"/>
                <a:gd name="connsiteX17" fmla="*/ 361950 w 361950"/>
                <a:gd name="connsiteY17" fmla="*/ 38100 h 533400"/>
                <a:gd name="connsiteX18" fmla="*/ 323850 w 36195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950" h="533400">
                  <a:moveTo>
                    <a:pt x="180975" y="495300"/>
                  </a:moveTo>
                  <a:cubicBezTo>
                    <a:pt x="101918" y="495300"/>
                    <a:pt x="38100" y="431483"/>
                    <a:pt x="38100" y="352425"/>
                  </a:cubicBezTo>
                  <a:cubicBezTo>
                    <a:pt x="38100" y="273368"/>
                    <a:pt x="101918" y="209550"/>
                    <a:pt x="180975" y="209550"/>
                  </a:cubicBezTo>
                  <a:cubicBezTo>
                    <a:pt x="260033" y="209550"/>
                    <a:pt x="323850" y="273368"/>
                    <a:pt x="323850" y="352425"/>
                  </a:cubicBezTo>
                  <a:cubicBezTo>
                    <a:pt x="323850" y="431483"/>
                    <a:pt x="260033" y="495300"/>
                    <a:pt x="180975" y="495300"/>
                  </a:cubicBezTo>
                  <a:close/>
                  <a:moveTo>
                    <a:pt x="180975" y="57150"/>
                  </a:moveTo>
                  <a:cubicBezTo>
                    <a:pt x="201930" y="57150"/>
                    <a:pt x="219075" y="74295"/>
                    <a:pt x="219075" y="95250"/>
                  </a:cubicBezTo>
                  <a:cubicBezTo>
                    <a:pt x="219075" y="116205"/>
                    <a:pt x="201930" y="133350"/>
                    <a:pt x="180975" y="133350"/>
                  </a:cubicBezTo>
                  <a:cubicBezTo>
                    <a:pt x="160020" y="133350"/>
                    <a:pt x="142875" y="116205"/>
                    <a:pt x="142875" y="95250"/>
                  </a:cubicBezTo>
                  <a:cubicBezTo>
                    <a:pt x="142875" y="74295"/>
                    <a:pt x="160020" y="57150"/>
                    <a:pt x="180975" y="57150"/>
                  </a:cubicBezTo>
                  <a:close/>
                  <a:moveTo>
                    <a:pt x="323850" y="0"/>
                  </a:moveTo>
                  <a:lnTo>
                    <a:pt x="38100" y="0"/>
                  </a:lnTo>
                  <a:cubicBezTo>
                    <a:pt x="17145" y="0"/>
                    <a:pt x="0" y="17145"/>
                    <a:pt x="0" y="38100"/>
                  </a:cubicBezTo>
                  <a:lnTo>
                    <a:pt x="0" y="495300"/>
                  </a:lnTo>
                  <a:cubicBezTo>
                    <a:pt x="0" y="516255"/>
                    <a:pt x="17145" y="533400"/>
                    <a:pt x="38100" y="533400"/>
                  </a:cubicBezTo>
                  <a:lnTo>
                    <a:pt x="323850" y="533400"/>
                  </a:lnTo>
                  <a:cubicBezTo>
                    <a:pt x="344805" y="533400"/>
                    <a:pt x="361950" y="516255"/>
                    <a:pt x="361950" y="495300"/>
                  </a:cubicBezTo>
                  <a:lnTo>
                    <a:pt x="361950" y="38100"/>
                  </a:lnTo>
                  <a:cubicBezTo>
                    <a:pt x="361950" y="17145"/>
                    <a:pt x="344805" y="0"/>
                    <a:pt x="323850" y="0"/>
                  </a:cubicBezTo>
                  <a:close/>
                </a:path>
              </a:pathLst>
            </a:custGeom>
            <a:grpFill/>
            <a:ln w="9525" cap="flat">
              <a:noFill/>
              <a:prstDash val="solid"/>
              <a:miter/>
            </a:ln>
          </p:spPr>
          <p:txBody>
            <a:bodyPr rtlCol="0" anchor="ctr"/>
            <a:lstStyle/>
            <a:p>
              <a:endParaRPr lang="it-IT" sz="1013"/>
            </a:p>
          </p:txBody>
        </p:sp>
        <p:sp>
          <p:nvSpPr>
            <p:cNvPr id="1774" name="Figura a mano libera 1773">
              <a:extLst>
                <a:ext uri="{FF2B5EF4-FFF2-40B4-BE49-F238E27FC236}">
                  <a16:creationId xmlns:a16="http://schemas.microsoft.com/office/drawing/2014/main" id="{FACF13FA-8305-5E41-930F-C22872A27D19}"/>
                </a:ext>
              </a:extLst>
            </p:cNvPr>
            <p:cNvSpPr/>
            <p:nvPr/>
          </p:nvSpPr>
          <p:spPr>
            <a:xfrm>
              <a:off x="7057875" y="46766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775" name="Figura a mano libera 1774">
              <a:extLst>
                <a:ext uri="{FF2B5EF4-FFF2-40B4-BE49-F238E27FC236}">
                  <a16:creationId xmlns:a16="http://schemas.microsoft.com/office/drawing/2014/main" id="{975EB8FF-ABF1-154E-BA1E-FCC7AC426089}"/>
                </a:ext>
              </a:extLst>
            </p:cNvPr>
            <p:cNvSpPr/>
            <p:nvPr/>
          </p:nvSpPr>
          <p:spPr>
            <a:xfrm>
              <a:off x="7315050" y="4362300"/>
              <a:ext cx="361950" cy="533400"/>
            </a:xfrm>
            <a:custGeom>
              <a:avLst/>
              <a:gdLst>
                <a:gd name="connsiteX0" fmla="*/ 180975 w 361950"/>
                <a:gd name="connsiteY0" fmla="*/ 495300 h 533400"/>
                <a:gd name="connsiteX1" fmla="*/ 38100 w 361950"/>
                <a:gd name="connsiteY1" fmla="*/ 352425 h 533400"/>
                <a:gd name="connsiteX2" fmla="*/ 180975 w 361950"/>
                <a:gd name="connsiteY2" fmla="*/ 209550 h 533400"/>
                <a:gd name="connsiteX3" fmla="*/ 323850 w 361950"/>
                <a:gd name="connsiteY3" fmla="*/ 352425 h 533400"/>
                <a:gd name="connsiteX4" fmla="*/ 180975 w 361950"/>
                <a:gd name="connsiteY4" fmla="*/ 495300 h 533400"/>
                <a:gd name="connsiteX5" fmla="*/ 180975 w 361950"/>
                <a:gd name="connsiteY5" fmla="*/ 57150 h 533400"/>
                <a:gd name="connsiteX6" fmla="*/ 219075 w 361950"/>
                <a:gd name="connsiteY6" fmla="*/ 95250 h 533400"/>
                <a:gd name="connsiteX7" fmla="*/ 180975 w 361950"/>
                <a:gd name="connsiteY7" fmla="*/ 133350 h 533400"/>
                <a:gd name="connsiteX8" fmla="*/ 142875 w 361950"/>
                <a:gd name="connsiteY8" fmla="*/ 95250 h 533400"/>
                <a:gd name="connsiteX9" fmla="*/ 180975 w 361950"/>
                <a:gd name="connsiteY9" fmla="*/ 57150 h 533400"/>
                <a:gd name="connsiteX10" fmla="*/ 323850 w 361950"/>
                <a:gd name="connsiteY10" fmla="*/ 0 h 533400"/>
                <a:gd name="connsiteX11" fmla="*/ 38100 w 361950"/>
                <a:gd name="connsiteY11" fmla="*/ 0 h 533400"/>
                <a:gd name="connsiteX12" fmla="*/ 0 w 361950"/>
                <a:gd name="connsiteY12" fmla="*/ 38100 h 533400"/>
                <a:gd name="connsiteX13" fmla="*/ 0 w 361950"/>
                <a:gd name="connsiteY13" fmla="*/ 495300 h 533400"/>
                <a:gd name="connsiteX14" fmla="*/ 38100 w 361950"/>
                <a:gd name="connsiteY14" fmla="*/ 533400 h 533400"/>
                <a:gd name="connsiteX15" fmla="*/ 323850 w 361950"/>
                <a:gd name="connsiteY15" fmla="*/ 533400 h 533400"/>
                <a:gd name="connsiteX16" fmla="*/ 361950 w 361950"/>
                <a:gd name="connsiteY16" fmla="*/ 495300 h 533400"/>
                <a:gd name="connsiteX17" fmla="*/ 361950 w 361950"/>
                <a:gd name="connsiteY17" fmla="*/ 38100 h 533400"/>
                <a:gd name="connsiteX18" fmla="*/ 323850 w 36195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950" h="533400">
                  <a:moveTo>
                    <a:pt x="180975" y="495300"/>
                  </a:moveTo>
                  <a:cubicBezTo>
                    <a:pt x="101918" y="495300"/>
                    <a:pt x="38100" y="431483"/>
                    <a:pt x="38100" y="352425"/>
                  </a:cubicBezTo>
                  <a:cubicBezTo>
                    <a:pt x="38100" y="273368"/>
                    <a:pt x="101918" y="209550"/>
                    <a:pt x="180975" y="209550"/>
                  </a:cubicBezTo>
                  <a:cubicBezTo>
                    <a:pt x="260033" y="209550"/>
                    <a:pt x="323850" y="273368"/>
                    <a:pt x="323850" y="352425"/>
                  </a:cubicBezTo>
                  <a:cubicBezTo>
                    <a:pt x="323850" y="431483"/>
                    <a:pt x="260033" y="495300"/>
                    <a:pt x="180975" y="495300"/>
                  </a:cubicBezTo>
                  <a:close/>
                  <a:moveTo>
                    <a:pt x="180975" y="57150"/>
                  </a:moveTo>
                  <a:cubicBezTo>
                    <a:pt x="201930" y="57150"/>
                    <a:pt x="219075" y="74295"/>
                    <a:pt x="219075" y="95250"/>
                  </a:cubicBezTo>
                  <a:cubicBezTo>
                    <a:pt x="219075" y="116205"/>
                    <a:pt x="201930" y="133350"/>
                    <a:pt x="180975" y="133350"/>
                  </a:cubicBezTo>
                  <a:cubicBezTo>
                    <a:pt x="160020" y="133350"/>
                    <a:pt x="142875" y="116205"/>
                    <a:pt x="142875" y="95250"/>
                  </a:cubicBezTo>
                  <a:cubicBezTo>
                    <a:pt x="142875" y="74295"/>
                    <a:pt x="160020" y="57150"/>
                    <a:pt x="180975" y="57150"/>
                  </a:cubicBezTo>
                  <a:close/>
                  <a:moveTo>
                    <a:pt x="323850" y="0"/>
                  </a:moveTo>
                  <a:lnTo>
                    <a:pt x="38100" y="0"/>
                  </a:lnTo>
                  <a:cubicBezTo>
                    <a:pt x="17145" y="0"/>
                    <a:pt x="0" y="17145"/>
                    <a:pt x="0" y="38100"/>
                  </a:cubicBezTo>
                  <a:lnTo>
                    <a:pt x="0" y="495300"/>
                  </a:lnTo>
                  <a:cubicBezTo>
                    <a:pt x="0" y="516255"/>
                    <a:pt x="17145" y="533400"/>
                    <a:pt x="38100" y="533400"/>
                  </a:cubicBezTo>
                  <a:lnTo>
                    <a:pt x="323850" y="533400"/>
                  </a:lnTo>
                  <a:cubicBezTo>
                    <a:pt x="344805" y="533400"/>
                    <a:pt x="361950" y="516255"/>
                    <a:pt x="361950" y="495300"/>
                  </a:cubicBezTo>
                  <a:lnTo>
                    <a:pt x="361950" y="38100"/>
                  </a:lnTo>
                  <a:cubicBezTo>
                    <a:pt x="361950" y="17145"/>
                    <a:pt x="344805" y="0"/>
                    <a:pt x="323850" y="0"/>
                  </a:cubicBezTo>
                  <a:close/>
                </a:path>
              </a:pathLst>
            </a:custGeom>
            <a:grpFill/>
            <a:ln w="9525" cap="flat">
              <a:noFill/>
              <a:prstDash val="solid"/>
              <a:miter/>
            </a:ln>
          </p:spPr>
          <p:txBody>
            <a:bodyPr rtlCol="0" anchor="ctr"/>
            <a:lstStyle/>
            <a:p>
              <a:endParaRPr lang="it-IT" sz="1013"/>
            </a:p>
          </p:txBody>
        </p:sp>
        <p:sp>
          <p:nvSpPr>
            <p:cNvPr id="1920" name="Figura a mano libera 1919">
              <a:extLst>
                <a:ext uri="{FF2B5EF4-FFF2-40B4-BE49-F238E27FC236}">
                  <a16:creationId xmlns:a16="http://schemas.microsoft.com/office/drawing/2014/main" id="{32D870EA-DE8C-7049-86B5-C745650BAF7B}"/>
                </a:ext>
              </a:extLst>
            </p:cNvPr>
            <p:cNvSpPr/>
            <p:nvPr/>
          </p:nvSpPr>
          <p:spPr>
            <a:xfrm>
              <a:off x="7457925" y="46766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sp>
        <p:nvSpPr>
          <p:cNvPr id="1921" name="Elemento grafico 1713" descr="Telecomando">
            <a:extLst>
              <a:ext uri="{FF2B5EF4-FFF2-40B4-BE49-F238E27FC236}">
                <a16:creationId xmlns:a16="http://schemas.microsoft.com/office/drawing/2014/main" id="{87E03F62-7DCA-BE4E-B6AC-A34EC5C28E9F}"/>
              </a:ext>
            </a:extLst>
          </p:cNvPr>
          <p:cNvSpPr/>
          <p:nvPr/>
        </p:nvSpPr>
        <p:spPr>
          <a:xfrm>
            <a:off x="4208043" y="4114444"/>
            <a:ext cx="104660" cy="242372"/>
          </a:xfrm>
          <a:custGeom>
            <a:avLst/>
            <a:gdLst>
              <a:gd name="connsiteX0" fmla="*/ 276225 w 361950"/>
              <a:gd name="connsiteY0" fmla="*/ 209550 h 838200"/>
              <a:gd name="connsiteX1" fmla="*/ 247650 w 361950"/>
              <a:gd name="connsiteY1" fmla="*/ 180975 h 838200"/>
              <a:gd name="connsiteX2" fmla="*/ 276225 w 361950"/>
              <a:gd name="connsiteY2" fmla="*/ 152400 h 838200"/>
              <a:gd name="connsiteX3" fmla="*/ 304800 w 361950"/>
              <a:gd name="connsiteY3" fmla="*/ 180975 h 838200"/>
              <a:gd name="connsiteX4" fmla="*/ 276225 w 361950"/>
              <a:gd name="connsiteY4" fmla="*/ 209550 h 838200"/>
              <a:gd name="connsiteX5" fmla="*/ 276225 w 361950"/>
              <a:gd name="connsiteY5" fmla="*/ 304800 h 838200"/>
              <a:gd name="connsiteX6" fmla="*/ 247650 w 361950"/>
              <a:gd name="connsiteY6" fmla="*/ 276225 h 838200"/>
              <a:gd name="connsiteX7" fmla="*/ 276225 w 361950"/>
              <a:gd name="connsiteY7" fmla="*/ 247650 h 838200"/>
              <a:gd name="connsiteX8" fmla="*/ 304800 w 361950"/>
              <a:gd name="connsiteY8" fmla="*/ 276225 h 838200"/>
              <a:gd name="connsiteX9" fmla="*/ 276225 w 361950"/>
              <a:gd name="connsiteY9" fmla="*/ 304800 h 838200"/>
              <a:gd name="connsiteX10" fmla="*/ 276225 w 361950"/>
              <a:gd name="connsiteY10" fmla="*/ 400050 h 838200"/>
              <a:gd name="connsiteX11" fmla="*/ 247650 w 361950"/>
              <a:gd name="connsiteY11" fmla="*/ 371475 h 838200"/>
              <a:gd name="connsiteX12" fmla="*/ 276225 w 361950"/>
              <a:gd name="connsiteY12" fmla="*/ 342900 h 838200"/>
              <a:gd name="connsiteX13" fmla="*/ 304800 w 361950"/>
              <a:gd name="connsiteY13" fmla="*/ 371475 h 838200"/>
              <a:gd name="connsiteX14" fmla="*/ 276225 w 361950"/>
              <a:gd name="connsiteY14" fmla="*/ 400050 h 838200"/>
              <a:gd name="connsiteX15" fmla="*/ 286703 w 361950"/>
              <a:gd name="connsiteY15" fmla="*/ 613410 h 838200"/>
              <a:gd name="connsiteX16" fmla="*/ 244793 w 361950"/>
              <a:gd name="connsiteY16" fmla="*/ 634365 h 838200"/>
              <a:gd name="connsiteX17" fmla="*/ 238125 w 361950"/>
              <a:gd name="connsiteY17" fmla="*/ 630555 h 838200"/>
              <a:gd name="connsiteX18" fmla="*/ 238125 w 361950"/>
              <a:gd name="connsiteY18" fmla="*/ 588645 h 838200"/>
              <a:gd name="connsiteX19" fmla="*/ 244793 w 361950"/>
              <a:gd name="connsiteY19" fmla="*/ 584835 h 838200"/>
              <a:gd name="connsiteX20" fmla="*/ 286703 w 361950"/>
              <a:gd name="connsiteY20" fmla="*/ 605790 h 838200"/>
              <a:gd name="connsiteX21" fmla="*/ 286703 w 361950"/>
              <a:gd name="connsiteY21" fmla="*/ 613410 h 838200"/>
              <a:gd name="connsiteX22" fmla="*/ 180975 w 361950"/>
              <a:gd name="connsiteY22" fmla="*/ 209550 h 838200"/>
              <a:gd name="connsiteX23" fmla="*/ 152400 w 361950"/>
              <a:gd name="connsiteY23" fmla="*/ 180975 h 838200"/>
              <a:gd name="connsiteX24" fmla="*/ 180975 w 361950"/>
              <a:gd name="connsiteY24" fmla="*/ 152400 h 838200"/>
              <a:gd name="connsiteX25" fmla="*/ 209550 w 361950"/>
              <a:gd name="connsiteY25" fmla="*/ 180975 h 838200"/>
              <a:gd name="connsiteX26" fmla="*/ 180975 w 361950"/>
              <a:gd name="connsiteY26" fmla="*/ 209550 h 838200"/>
              <a:gd name="connsiteX27" fmla="*/ 180975 w 361950"/>
              <a:gd name="connsiteY27" fmla="*/ 304800 h 838200"/>
              <a:gd name="connsiteX28" fmla="*/ 152400 w 361950"/>
              <a:gd name="connsiteY28" fmla="*/ 276225 h 838200"/>
              <a:gd name="connsiteX29" fmla="*/ 180975 w 361950"/>
              <a:gd name="connsiteY29" fmla="*/ 247650 h 838200"/>
              <a:gd name="connsiteX30" fmla="*/ 209550 w 361950"/>
              <a:gd name="connsiteY30" fmla="*/ 276225 h 838200"/>
              <a:gd name="connsiteX31" fmla="*/ 180975 w 361950"/>
              <a:gd name="connsiteY31" fmla="*/ 304800 h 838200"/>
              <a:gd name="connsiteX32" fmla="*/ 180975 w 361950"/>
              <a:gd name="connsiteY32" fmla="*/ 400050 h 838200"/>
              <a:gd name="connsiteX33" fmla="*/ 152400 w 361950"/>
              <a:gd name="connsiteY33" fmla="*/ 371475 h 838200"/>
              <a:gd name="connsiteX34" fmla="*/ 180975 w 361950"/>
              <a:gd name="connsiteY34" fmla="*/ 342900 h 838200"/>
              <a:gd name="connsiteX35" fmla="*/ 209550 w 361950"/>
              <a:gd name="connsiteY35" fmla="*/ 371475 h 838200"/>
              <a:gd name="connsiteX36" fmla="*/ 180975 w 361950"/>
              <a:gd name="connsiteY36" fmla="*/ 400050 h 838200"/>
              <a:gd name="connsiteX37" fmla="*/ 156210 w 361950"/>
              <a:gd name="connsiteY37" fmla="*/ 545783 h 838200"/>
              <a:gd name="connsiteX38" fmla="*/ 177165 w 361950"/>
              <a:gd name="connsiteY38" fmla="*/ 503873 h 838200"/>
              <a:gd name="connsiteX39" fmla="*/ 185738 w 361950"/>
              <a:gd name="connsiteY39" fmla="*/ 503873 h 838200"/>
              <a:gd name="connsiteX40" fmla="*/ 206693 w 361950"/>
              <a:gd name="connsiteY40" fmla="*/ 545783 h 838200"/>
              <a:gd name="connsiteX41" fmla="*/ 202883 w 361950"/>
              <a:gd name="connsiteY41" fmla="*/ 552450 h 838200"/>
              <a:gd name="connsiteX42" fmla="*/ 160973 w 361950"/>
              <a:gd name="connsiteY42" fmla="*/ 552450 h 838200"/>
              <a:gd name="connsiteX43" fmla="*/ 156210 w 361950"/>
              <a:gd name="connsiteY43" fmla="*/ 545783 h 838200"/>
              <a:gd name="connsiteX44" fmla="*/ 180975 w 361950"/>
              <a:gd name="connsiteY44" fmla="*/ 638175 h 838200"/>
              <a:gd name="connsiteX45" fmla="*/ 152400 w 361950"/>
              <a:gd name="connsiteY45" fmla="*/ 609600 h 838200"/>
              <a:gd name="connsiteX46" fmla="*/ 180975 w 361950"/>
              <a:gd name="connsiteY46" fmla="*/ 581025 h 838200"/>
              <a:gd name="connsiteX47" fmla="*/ 209550 w 361950"/>
              <a:gd name="connsiteY47" fmla="*/ 609600 h 838200"/>
              <a:gd name="connsiteX48" fmla="*/ 180975 w 361950"/>
              <a:gd name="connsiteY48" fmla="*/ 638175 h 838200"/>
              <a:gd name="connsiteX49" fmla="*/ 205740 w 361950"/>
              <a:gd name="connsiteY49" fmla="*/ 673418 h 838200"/>
              <a:gd name="connsiteX50" fmla="*/ 184785 w 361950"/>
              <a:gd name="connsiteY50" fmla="*/ 715328 h 838200"/>
              <a:gd name="connsiteX51" fmla="*/ 176213 w 361950"/>
              <a:gd name="connsiteY51" fmla="*/ 715328 h 838200"/>
              <a:gd name="connsiteX52" fmla="*/ 155258 w 361950"/>
              <a:gd name="connsiteY52" fmla="*/ 673418 h 838200"/>
              <a:gd name="connsiteX53" fmla="*/ 159068 w 361950"/>
              <a:gd name="connsiteY53" fmla="*/ 666750 h 838200"/>
              <a:gd name="connsiteX54" fmla="*/ 200977 w 361950"/>
              <a:gd name="connsiteY54" fmla="*/ 666750 h 838200"/>
              <a:gd name="connsiteX55" fmla="*/ 205740 w 361950"/>
              <a:gd name="connsiteY55" fmla="*/ 673418 h 838200"/>
              <a:gd name="connsiteX56" fmla="*/ 123825 w 361950"/>
              <a:gd name="connsiteY56" fmla="*/ 630555 h 838200"/>
              <a:gd name="connsiteX57" fmla="*/ 117157 w 361950"/>
              <a:gd name="connsiteY57" fmla="*/ 634365 h 838200"/>
              <a:gd name="connsiteX58" fmla="*/ 75248 w 361950"/>
              <a:gd name="connsiteY58" fmla="*/ 613410 h 838200"/>
              <a:gd name="connsiteX59" fmla="*/ 75248 w 361950"/>
              <a:gd name="connsiteY59" fmla="*/ 604838 h 838200"/>
              <a:gd name="connsiteX60" fmla="*/ 117157 w 361950"/>
              <a:gd name="connsiteY60" fmla="*/ 583883 h 838200"/>
              <a:gd name="connsiteX61" fmla="*/ 123825 w 361950"/>
              <a:gd name="connsiteY61" fmla="*/ 587693 h 838200"/>
              <a:gd name="connsiteX62" fmla="*/ 123825 w 361950"/>
              <a:gd name="connsiteY62" fmla="*/ 630555 h 838200"/>
              <a:gd name="connsiteX63" fmla="*/ 57150 w 361950"/>
              <a:gd name="connsiteY63" fmla="*/ 371475 h 838200"/>
              <a:gd name="connsiteX64" fmla="*/ 85725 w 361950"/>
              <a:gd name="connsiteY64" fmla="*/ 342900 h 838200"/>
              <a:gd name="connsiteX65" fmla="*/ 114300 w 361950"/>
              <a:gd name="connsiteY65" fmla="*/ 371475 h 838200"/>
              <a:gd name="connsiteX66" fmla="*/ 85725 w 361950"/>
              <a:gd name="connsiteY66" fmla="*/ 400050 h 838200"/>
              <a:gd name="connsiteX67" fmla="*/ 57150 w 361950"/>
              <a:gd name="connsiteY67" fmla="*/ 371475 h 838200"/>
              <a:gd name="connsiteX68" fmla="*/ 85725 w 361950"/>
              <a:gd name="connsiteY68" fmla="*/ 247650 h 838200"/>
              <a:gd name="connsiteX69" fmla="*/ 114300 w 361950"/>
              <a:gd name="connsiteY69" fmla="*/ 276225 h 838200"/>
              <a:gd name="connsiteX70" fmla="*/ 85725 w 361950"/>
              <a:gd name="connsiteY70" fmla="*/ 304800 h 838200"/>
              <a:gd name="connsiteX71" fmla="*/ 57150 w 361950"/>
              <a:gd name="connsiteY71" fmla="*/ 276225 h 838200"/>
              <a:gd name="connsiteX72" fmla="*/ 85725 w 361950"/>
              <a:gd name="connsiteY72" fmla="*/ 247650 h 838200"/>
              <a:gd name="connsiteX73" fmla="*/ 85725 w 361950"/>
              <a:gd name="connsiteY73" fmla="*/ 152400 h 838200"/>
              <a:gd name="connsiteX74" fmla="*/ 114300 w 361950"/>
              <a:gd name="connsiteY74" fmla="*/ 180975 h 838200"/>
              <a:gd name="connsiteX75" fmla="*/ 85725 w 361950"/>
              <a:gd name="connsiteY75" fmla="*/ 209550 h 838200"/>
              <a:gd name="connsiteX76" fmla="*/ 57150 w 361950"/>
              <a:gd name="connsiteY76" fmla="*/ 180975 h 838200"/>
              <a:gd name="connsiteX77" fmla="*/ 85725 w 361950"/>
              <a:gd name="connsiteY77" fmla="*/ 152400 h 838200"/>
              <a:gd name="connsiteX78" fmla="*/ 323850 w 361950"/>
              <a:gd name="connsiteY78" fmla="*/ 0 h 838200"/>
              <a:gd name="connsiteX79" fmla="*/ 38100 w 361950"/>
              <a:gd name="connsiteY79" fmla="*/ 0 h 838200"/>
              <a:gd name="connsiteX80" fmla="*/ 0 w 361950"/>
              <a:gd name="connsiteY80" fmla="*/ 38100 h 838200"/>
              <a:gd name="connsiteX81" fmla="*/ 0 w 361950"/>
              <a:gd name="connsiteY81" fmla="*/ 800100 h 838200"/>
              <a:gd name="connsiteX82" fmla="*/ 38100 w 361950"/>
              <a:gd name="connsiteY82" fmla="*/ 838200 h 838200"/>
              <a:gd name="connsiteX83" fmla="*/ 323850 w 361950"/>
              <a:gd name="connsiteY83" fmla="*/ 838200 h 838200"/>
              <a:gd name="connsiteX84" fmla="*/ 361950 w 361950"/>
              <a:gd name="connsiteY84" fmla="*/ 800100 h 838200"/>
              <a:gd name="connsiteX85" fmla="*/ 361950 w 361950"/>
              <a:gd name="connsiteY85" fmla="*/ 38100 h 838200"/>
              <a:gd name="connsiteX86" fmla="*/ 323850 w 361950"/>
              <a:gd name="connsiteY86"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950" h="838200">
                <a:moveTo>
                  <a:pt x="276225" y="209550"/>
                </a:moveTo>
                <a:cubicBezTo>
                  <a:pt x="260033" y="209550"/>
                  <a:pt x="247650" y="197168"/>
                  <a:pt x="247650" y="180975"/>
                </a:cubicBezTo>
                <a:cubicBezTo>
                  <a:pt x="247650" y="164783"/>
                  <a:pt x="260033" y="152400"/>
                  <a:pt x="276225" y="152400"/>
                </a:cubicBezTo>
                <a:cubicBezTo>
                  <a:pt x="292418" y="152400"/>
                  <a:pt x="304800" y="164783"/>
                  <a:pt x="304800" y="180975"/>
                </a:cubicBezTo>
                <a:cubicBezTo>
                  <a:pt x="304800" y="197168"/>
                  <a:pt x="292418" y="209550"/>
                  <a:pt x="276225" y="209550"/>
                </a:cubicBezTo>
                <a:close/>
                <a:moveTo>
                  <a:pt x="276225" y="304800"/>
                </a:moveTo>
                <a:cubicBezTo>
                  <a:pt x="260033" y="304800"/>
                  <a:pt x="247650" y="292418"/>
                  <a:pt x="247650" y="276225"/>
                </a:cubicBezTo>
                <a:cubicBezTo>
                  <a:pt x="247650" y="260033"/>
                  <a:pt x="260033" y="247650"/>
                  <a:pt x="276225" y="247650"/>
                </a:cubicBezTo>
                <a:cubicBezTo>
                  <a:pt x="292418" y="247650"/>
                  <a:pt x="304800" y="260033"/>
                  <a:pt x="304800" y="276225"/>
                </a:cubicBezTo>
                <a:cubicBezTo>
                  <a:pt x="304800" y="292418"/>
                  <a:pt x="292418" y="304800"/>
                  <a:pt x="276225" y="304800"/>
                </a:cubicBezTo>
                <a:close/>
                <a:moveTo>
                  <a:pt x="276225" y="400050"/>
                </a:moveTo>
                <a:cubicBezTo>
                  <a:pt x="260033" y="400050"/>
                  <a:pt x="247650" y="387668"/>
                  <a:pt x="247650" y="371475"/>
                </a:cubicBezTo>
                <a:cubicBezTo>
                  <a:pt x="247650" y="355283"/>
                  <a:pt x="260033" y="342900"/>
                  <a:pt x="276225" y="342900"/>
                </a:cubicBezTo>
                <a:cubicBezTo>
                  <a:pt x="292418" y="342900"/>
                  <a:pt x="304800" y="355283"/>
                  <a:pt x="304800" y="371475"/>
                </a:cubicBezTo>
                <a:cubicBezTo>
                  <a:pt x="304800" y="387668"/>
                  <a:pt x="292418" y="400050"/>
                  <a:pt x="276225" y="400050"/>
                </a:cubicBezTo>
                <a:close/>
                <a:moveTo>
                  <a:pt x="286703" y="613410"/>
                </a:moveTo>
                <a:lnTo>
                  <a:pt x="244793" y="634365"/>
                </a:lnTo>
                <a:cubicBezTo>
                  <a:pt x="241935" y="636270"/>
                  <a:pt x="238125" y="633413"/>
                  <a:pt x="238125" y="630555"/>
                </a:cubicBezTo>
                <a:lnTo>
                  <a:pt x="238125" y="588645"/>
                </a:lnTo>
                <a:cubicBezTo>
                  <a:pt x="238125" y="584835"/>
                  <a:pt x="241935" y="582930"/>
                  <a:pt x="244793" y="584835"/>
                </a:cubicBezTo>
                <a:lnTo>
                  <a:pt x="286703" y="605790"/>
                </a:lnTo>
                <a:cubicBezTo>
                  <a:pt x="290513" y="606743"/>
                  <a:pt x="290513" y="612458"/>
                  <a:pt x="286703" y="613410"/>
                </a:cubicBezTo>
                <a:close/>
                <a:moveTo>
                  <a:pt x="180975" y="209550"/>
                </a:moveTo>
                <a:cubicBezTo>
                  <a:pt x="164783" y="209550"/>
                  <a:pt x="152400" y="197168"/>
                  <a:pt x="152400" y="180975"/>
                </a:cubicBezTo>
                <a:cubicBezTo>
                  <a:pt x="152400" y="164783"/>
                  <a:pt x="164783" y="152400"/>
                  <a:pt x="180975" y="152400"/>
                </a:cubicBezTo>
                <a:cubicBezTo>
                  <a:pt x="197168" y="152400"/>
                  <a:pt x="209550" y="164783"/>
                  <a:pt x="209550" y="180975"/>
                </a:cubicBezTo>
                <a:cubicBezTo>
                  <a:pt x="209550" y="197168"/>
                  <a:pt x="197168" y="209550"/>
                  <a:pt x="180975" y="209550"/>
                </a:cubicBezTo>
                <a:close/>
                <a:moveTo>
                  <a:pt x="180975" y="304800"/>
                </a:moveTo>
                <a:cubicBezTo>
                  <a:pt x="164783" y="304800"/>
                  <a:pt x="152400" y="292418"/>
                  <a:pt x="152400" y="276225"/>
                </a:cubicBezTo>
                <a:cubicBezTo>
                  <a:pt x="152400" y="260033"/>
                  <a:pt x="164783" y="247650"/>
                  <a:pt x="180975" y="247650"/>
                </a:cubicBezTo>
                <a:cubicBezTo>
                  <a:pt x="197168" y="247650"/>
                  <a:pt x="209550" y="260033"/>
                  <a:pt x="209550" y="276225"/>
                </a:cubicBezTo>
                <a:cubicBezTo>
                  <a:pt x="209550" y="292418"/>
                  <a:pt x="197168" y="304800"/>
                  <a:pt x="180975" y="304800"/>
                </a:cubicBezTo>
                <a:close/>
                <a:moveTo>
                  <a:pt x="180975" y="400050"/>
                </a:moveTo>
                <a:cubicBezTo>
                  <a:pt x="164783" y="400050"/>
                  <a:pt x="152400" y="387668"/>
                  <a:pt x="152400" y="371475"/>
                </a:cubicBezTo>
                <a:cubicBezTo>
                  <a:pt x="152400" y="355283"/>
                  <a:pt x="164783" y="342900"/>
                  <a:pt x="180975" y="342900"/>
                </a:cubicBezTo>
                <a:cubicBezTo>
                  <a:pt x="197168" y="342900"/>
                  <a:pt x="209550" y="355283"/>
                  <a:pt x="209550" y="371475"/>
                </a:cubicBezTo>
                <a:cubicBezTo>
                  <a:pt x="209550" y="387668"/>
                  <a:pt x="197168" y="400050"/>
                  <a:pt x="180975" y="400050"/>
                </a:cubicBezTo>
                <a:close/>
                <a:moveTo>
                  <a:pt x="156210" y="545783"/>
                </a:moveTo>
                <a:lnTo>
                  <a:pt x="177165" y="503873"/>
                </a:lnTo>
                <a:cubicBezTo>
                  <a:pt x="179070" y="500063"/>
                  <a:pt x="183833" y="500063"/>
                  <a:pt x="185738" y="503873"/>
                </a:cubicBezTo>
                <a:lnTo>
                  <a:pt x="206693" y="545783"/>
                </a:lnTo>
                <a:cubicBezTo>
                  <a:pt x="208598" y="548640"/>
                  <a:pt x="205740" y="552450"/>
                  <a:pt x="202883" y="552450"/>
                </a:cubicBezTo>
                <a:lnTo>
                  <a:pt x="160973" y="552450"/>
                </a:lnTo>
                <a:cubicBezTo>
                  <a:pt x="156210" y="552450"/>
                  <a:pt x="154305" y="548640"/>
                  <a:pt x="156210" y="545783"/>
                </a:cubicBezTo>
                <a:close/>
                <a:moveTo>
                  <a:pt x="180975" y="638175"/>
                </a:moveTo>
                <a:cubicBezTo>
                  <a:pt x="164783" y="638175"/>
                  <a:pt x="152400" y="625793"/>
                  <a:pt x="152400" y="609600"/>
                </a:cubicBezTo>
                <a:cubicBezTo>
                  <a:pt x="152400" y="593408"/>
                  <a:pt x="164783" y="581025"/>
                  <a:pt x="180975" y="581025"/>
                </a:cubicBezTo>
                <a:cubicBezTo>
                  <a:pt x="197168" y="581025"/>
                  <a:pt x="209550" y="593408"/>
                  <a:pt x="209550" y="609600"/>
                </a:cubicBezTo>
                <a:cubicBezTo>
                  <a:pt x="209550" y="625793"/>
                  <a:pt x="197168" y="638175"/>
                  <a:pt x="180975" y="638175"/>
                </a:cubicBezTo>
                <a:close/>
                <a:moveTo>
                  <a:pt x="205740" y="673418"/>
                </a:moveTo>
                <a:lnTo>
                  <a:pt x="184785" y="715328"/>
                </a:lnTo>
                <a:cubicBezTo>
                  <a:pt x="182880" y="719138"/>
                  <a:pt x="178118" y="719138"/>
                  <a:pt x="176213" y="715328"/>
                </a:cubicBezTo>
                <a:lnTo>
                  <a:pt x="155258" y="673418"/>
                </a:lnTo>
                <a:cubicBezTo>
                  <a:pt x="153352" y="670560"/>
                  <a:pt x="156210" y="666750"/>
                  <a:pt x="159068" y="666750"/>
                </a:cubicBezTo>
                <a:lnTo>
                  <a:pt x="200977" y="666750"/>
                </a:lnTo>
                <a:cubicBezTo>
                  <a:pt x="205740" y="666750"/>
                  <a:pt x="207645" y="670560"/>
                  <a:pt x="205740" y="673418"/>
                </a:cubicBezTo>
                <a:close/>
                <a:moveTo>
                  <a:pt x="123825" y="630555"/>
                </a:moveTo>
                <a:cubicBezTo>
                  <a:pt x="123825" y="634365"/>
                  <a:pt x="120015" y="636270"/>
                  <a:pt x="117157" y="634365"/>
                </a:cubicBezTo>
                <a:lnTo>
                  <a:pt x="75248" y="613410"/>
                </a:lnTo>
                <a:cubicBezTo>
                  <a:pt x="71438" y="611505"/>
                  <a:pt x="71438" y="606743"/>
                  <a:pt x="75248" y="604838"/>
                </a:cubicBezTo>
                <a:lnTo>
                  <a:pt x="117157" y="583883"/>
                </a:lnTo>
                <a:cubicBezTo>
                  <a:pt x="120015" y="581978"/>
                  <a:pt x="123825" y="584835"/>
                  <a:pt x="123825" y="587693"/>
                </a:cubicBezTo>
                <a:lnTo>
                  <a:pt x="123825" y="630555"/>
                </a:lnTo>
                <a:close/>
                <a:moveTo>
                  <a:pt x="57150" y="371475"/>
                </a:moveTo>
                <a:cubicBezTo>
                  <a:pt x="57150" y="355283"/>
                  <a:pt x="69532" y="342900"/>
                  <a:pt x="85725" y="342900"/>
                </a:cubicBezTo>
                <a:cubicBezTo>
                  <a:pt x="101918" y="342900"/>
                  <a:pt x="114300" y="355283"/>
                  <a:pt x="114300" y="371475"/>
                </a:cubicBezTo>
                <a:cubicBezTo>
                  <a:pt x="114300" y="387668"/>
                  <a:pt x="101918" y="400050"/>
                  <a:pt x="85725" y="400050"/>
                </a:cubicBezTo>
                <a:cubicBezTo>
                  <a:pt x="69532" y="400050"/>
                  <a:pt x="57150" y="387668"/>
                  <a:pt x="57150" y="371475"/>
                </a:cubicBezTo>
                <a:close/>
                <a:moveTo>
                  <a:pt x="85725" y="247650"/>
                </a:moveTo>
                <a:cubicBezTo>
                  <a:pt x="101918" y="247650"/>
                  <a:pt x="114300" y="260033"/>
                  <a:pt x="114300" y="276225"/>
                </a:cubicBezTo>
                <a:cubicBezTo>
                  <a:pt x="114300" y="292418"/>
                  <a:pt x="101918" y="304800"/>
                  <a:pt x="85725" y="304800"/>
                </a:cubicBezTo>
                <a:cubicBezTo>
                  <a:pt x="69532" y="304800"/>
                  <a:pt x="57150" y="292418"/>
                  <a:pt x="57150" y="276225"/>
                </a:cubicBezTo>
                <a:cubicBezTo>
                  <a:pt x="57150" y="260033"/>
                  <a:pt x="69532" y="247650"/>
                  <a:pt x="85725" y="247650"/>
                </a:cubicBezTo>
                <a:close/>
                <a:moveTo>
                  <a:pt x="85725" y="152400"/>
                </a:moveTo>
                <a:cubicBezTo>
                  <a:pt x="101918" y="152400"/>
                  <a:pt x="114300" y="164783"/>
                  <a:pt x="114300" y="180975"/>
                </a:cubicBezTo>
                <a:cubicBezTo>
                  <a:pt x="114300" y="197168"/>
                  <a:pt x="101918" y="209550"/>
                  <a:pt x="85725" y="209550"/>
                </a:cubicBezTo>
                <a:cubicBezTo>
                  <a:pt x="69532" y="209550"/>
                  <a:pt x="57150" y="197168"/>
                  <a:pt x="57150" y="180975"/>
                </a:cubicBezTo>
                <a:cubicBezTo>
                  <a:pt x="57150" y="164783"/>
                  <a:pt x="69532" y="152400"/>
                  <a:pt x="85725" y="152400"/>
                </a:cubicBezTo>
                <a:close/>
                <a:moveTo>
                  <a:pt x="323850" y="0"/>
                </a:moveTo>
                <a:lnTo>
                  <a:pt x="38100" y="0"/>
                </a:lnTo>
                <a:cubicBezTo>
                  <a:pt x="17145" y="0"/>
                  <a:pt x="0" y="17145"/>
                  <a:pt x="0" y="38100"/>
                </a:cubicBezTo>
                <a:lnTo>
                  <a:pt x="0" y="800100"/>
                </a:lnTo>
                <a:cubicBezTo>
                  <a:pt x="0" y="821055"/>
                  <a:pt x="17145" y="838200"/>
                  <a:pt x="38100" y="838200"/>
                </a:cubicBezTo>
                <a:lnTo>
                  <a:pt x="323850" y="838200"/>
                </a:lnTo>
                <a:cubicBezTo>
                  <a:pt x="344805" y="838200"/>
                  <a:pt x="361950" y="821055"/>
                  <a:pt x="361950" y="800100"/>
                </a:cubicBezTo>
                <a:lnTo>
                  <a:pt x="361950" y="38100"/>
                </a:lnTo>
                <a:cubicBezTo>
                  <a:pt x="361950" y="17145"/>
                  <a:pt x="344805" y="0"/>
                  <a:pt x="323850" y="0"/>
                </a:cubicBezTo>
                <a:close/>
              </a:path>
            </a:pathLst>
          </a:custGeom>
          <a:solidFill>
            <a:schemeClr val="accent3"/>
          </a:solidFill>
          <a:ln w="9525" cap="flat">
            <a:noFill/>
            <a:prstDash val="solid"/>
            <a:miter/>
          </a:ln>
        </p:spPr>
        <p:txBody>
          <a:bodyPr rtlCol="0" anchor="ctr"/>
          <a:lstStyle/>
          <a:p>
            <a:endParaRPr lang="it-IT" sz="1013"/>
          </a:p>
        </p:txBody>
      </p:sp>
      <p:sp>
        <p:nvSpPr>
          <p:cNvPr id="1922" name="Elemento grafico 1715" descr="Lettore DVD">
            <a:extLst>
              <a:ext uri="{FF2B5EF4-FFF2-40B4-BE49-F238E27FC236}">
                <a16:creationId xmlns:a16="http://schemas.microsoft.com/office/drawing/2014/main" id="{D674515C-B7D6-964B-86E9-59D310295775}"/>
              </a:ext>
            </a:extLst>
          </p:cNvPr>
          <p:cNvSpPr/>
          <p:nvPr/>
        </p:nvSpPr>
        <p:spPr>
          <a:xfrm>
            <a:off x="4536580" y="4197071"/>
            <a:ext cx="242372" cy="77118"/>
          </a:xfrm>
          <a:custGeom>
            <a:avLst/>
            <a:gdLst>
              <a:gd name="connsiteX0" fmla="*/ 733425 w 838200"/>
              <a:gd name="connsiteY0" fmla="*/ 142875 h 266700"/>
              <a:gd name="connsiteX1" fmla="*/ 704850 w 838200"/>
              <a:gd name="connsiteY1" fmla="*/ 114300 h 266700"/>
              <a:gd name="connsiteX2" fmla="*/ 733425 w 838200"/>
              <a:gd name="connsiteY2" fmla="*/ 85725 h 266700"/>
              <a:gd name="connsiteX3" fmla="*/ 762000 w 838200"/>
              <a:gd name="connsiteY3" fmla="*/ 114300 h 266700"/>
              <a:gd name="connsiteX4" fmla="*/ 733425 w 838200"/>
              <a:gd name="connsiteY4" fmla="*/ 142875 h 266700"/>
              <a:gd name="connsiteX5" fmla="*/ 514350 w 838200"/>
              <a:gd name="connsiteY5" fmla="*/ 142875 h 266700"/>
              <a:gd name="connsiteX6" fmla="*/ 457200 w 838200"/>
              <a:gd name="connsiteY6" fmla="*/ 142875 h 266700"/>
              <a:gd name="connsiteX7" fmla="*/ 457200 w 838200"/>
              <a:gd name="connsiteY7" fmla="*/ 85725 h 266700"/>
              <a:gd name="connsiteX8" fmla="*/ 514350 w 838200"/>
              <a:gd name="connsiteY8" fmla="*/ 85725 h 266700"/>
              <a:gd name="connsiteX9" fmla="*/ 514350 w 838200"/>
              <a:gd name="connsiteY9" fmla="*/ 142875 h 266700"/>
              <a:gd name="connsiteX10" fmla="*/ 419100 w 838200"/>
              <a:gd name="connsiteY10" fmla="*/ 142875 h 266700"/>
              <a:gd name="connsiteX11" fmla="*/ 76200 w 838200"/>
              <a:gd name="connsiteY11" fmla="*/ 142875 h 266700"/>
              <a:gd name="connsiteX12" fmla="*/ 76200 w 838200"/>
              <a:gd name="connsiteY12" fmla="*/ 85725 h 266700"/>
              <a:gd name="connsiteX13" fmla="*/ 419100 w 838200"/>
              <a:gd name="connsiteY13" fmla="*/ 85725 h 266700"/>
              <a:gd name="connsiteX14" fmla="*/ 419100 w 838200"/>
              <a:gd name="connsiteY14" fmla="*/ 142875 h 266700"/>
              <a:gd name="connsiteX15" fmla="*/ 800100 w 838200"/>
              <a:gd name="connsiteY15" fmla="*/ 0 h 266700"/>
              <a:gd name="connsiteX16" fmla="*/ 38100 w 838200"/>
              <a:gd name="connsiteY16" fmla="*/ 0 h 266700"/>
              <a:gd name="connsiteX17" fmla="*/ 0 w 838200"/>
              <a:gd name="connsiteY17" fmla="*/ 38100 h 266700"/>
              <a:gd name="connsiteX18" fmla="*/ 0 w 838200"/>
              <a:gd name="connsiteY18" fmla="*/ 190500 h 266700"/>
              <a:gd name="connsiteX19" fmla="*/ 38100 w 838200"/>
              <a:gd name="connsiteY19" fmla="*/ 228600 h 266700"/>
              <a:gd name="connsiteX20" fmla="*/ 76200 w 838200"/>
              <a:gd name="connsiteY20" fmla="*/ 228600 h 266700"/>
              <a:gd name="connsiteX21" fmla="*/ 76200 w 838200"/>
              <a:gd name="connsiteY21" fmla="*/ 266700 h 266700"/>
              <a:gd name="connsiteX22" fmla="*/ 190500 w 838200"/>
              <a:gd name="connsiteY22" fmla="*/ 266700 h 266700"/>
              <a:gd name="connsiteX23" fmla="*/ 190500 w 838200"/>
              <a:gd name="connsiteY23" fmla="*/ 228600 h 266700"/>
              <a:gd name="connsiteX24" fmla="*/ 647700 w 838200"/>
              <a:gd name="connsiteY24" fmla="*/ 228600 h 266700"/>
              <a:gd name="connsiteX25" fmla="*/ 647700 w 838200"/>
              <a:gd name="connsiteY25" fmla="*/ 266700 h 266700"/>
              <a:gd name="connsiteX26" fmla="*/ 762000 w 838200"/>
              <a:gd name="connsiteY26" fmla="*/ 266700 h 266700"/>
              <a:gd name="connsiteX27" fmla="*/ 762000 w 838200"/>
              <a:gd name="connsiteY27" fmla="*/ 228600 h 266700"/>
              <a:gd name="connsiteX28" fmla="*/ 800100 w 838200"/>
              <a:gd name="connsiteY28" fmla="*/ 228600 h 266700"/>
              <a:gd name="connsiteX29" fmla="*/ 838200 w 838200"/>
              <a:gd name="connsiteY29" fmla="*/ 190500 h 266700"/>
              <a:gd name="connsiteX30" fmla="*/ 838200 w 838200"/>
              <a:gd name="connsiteY30" fmla="*/ 38100 h 266700"/>
              <a:gd name="connsiteX31" fmla="*/ 800100 w 838200"/>
              <a:gd name="connsiteY31"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8200" h="266700">
                <a:moveTo>
                  <a:pt x="733425" y="142875"/>
                </a:moveTo>
                <a:cubicBezTo>
                  <a:pt x="717233" y="142875"/>
                  <a:pt x="704850" y="130493"/>
                  <a:pt x="704850" y="114300"/>
                </a:cubicBezTo>
                <a:cubicBezTo>
                  <a:pt x="704850" y="98107"/>
                  <a:pt x="717233" y="85725"/>
                  <a:pt x="733425" y="85725"/>
                </a:cubicBezTo>
                <a:cubicBezTo>
                  <a:pt x="749618" y="85725"/>
                  <a:pt x="762000" y="98107"/>
                  <a:pt x="762000" y="114300"/>
                </a:cubicBezTo>
                <a:cubicBezTo>
                  <a:pt x="762000" y="130493"/>
                  <a:pt x="749618" y="142875"/>
                  <a:pt x="733425" y="142875"/>
                </a:cubicBezTo>
                <a:close/>
                <a:moveTo>
                  <a:pt x="514350" y="142875"/>
                </a:moveTo>
                <a:lnTo>
                  <a:pt x="457200" y="142875"/>
                </a:lnTo>
                <a:lnTo>
                  <a:pt x="457200" y="85725"/>
                </a:lnTo>
                <a:lnTo>
                  <a:pt x="514350" y="85725"/>
                </a:lnTo>
                <a:lnTo>
                  <a:pt x="514350" y="142875"/>
                </a:lnTo>
                <a:close/>
                <a:moveTo>
                  <a:pt x="419100" y="142875"/>
                </a:moveTo>
                <a:lnTo>
                  <a:pt x="76200" y="142875"/>
                </a:lnTo>
                <a:lnTo>
                  <a:pt x="76200" y="85725"/>
                </a:lnTo>
                <a:lnTo>
                  <a:pt x="419100" y="85725"/>
                </a:lnTo>
                <a:lnTo>
                  <a:pt x="419100" y="142875"/>
                </a:lnTo>
                <a:close/>
                <a:moveTo>
                  <a:pt x="800100" y="0"/>
                </a:moveTo>
                <a:lnTo>
                  <a:pt x="38100" y="0"/>
                </a:lnTo>
                <a:cubicBezTo>
                  <a:pt x="17145" y="0"/>
                  <a:pt x="0" y="17145"/>
                  <a:pt x="0" y="38100"/>
                </a:cubicBezTo>
                <a:lnTo>
                  <a:pt x="0" y="190500"/>
                </a:lnTo>
                <a:cubicBezTo>
                  <a:pt x="0" y="211455"/>
                  <a:pt x="17145" y="228600"/>
                  <a:pt x="38100" y="228600"/>
                </a:cubicBezTo>
                <a:lnTo>
                  <a:pt x="76200" y="228600"/>
                </a:lnTo>
                <a:lnTo>
                  <a:pt x="76200" y="266700"/>
                </a:lnTo>
                <a:lnTo>
                  <a:pt x="190500" y="266700"/>
                </a:lnTo>
                <a:lnTo>
                  <a:pt x="190500" y="228600"/>
                </a:lnTo>
                <a:lnTo>
                  <a:pt x="647700" y="228600"/>
                </a:lnTo>
                <a:lnTo>
                  <a:pt x="647700" y="266700"/>
                </a:lnTo>
                <a:lnTo>
                  <a:pt x="762000" y="266700"/>
                </a:lnTo>
                <a:lnTo>
                  <a:pt x="762000" y="228600"/>
                </a:lnTo>
                <a:lnTo>
                  <a:pt x="800100" y="228600"/>
                </a:lnTo>
                <a:cubicBezTo>
                  <a:pt x="821055" y="228600"/>
                  <a:pt x="838200" y="211455"/>
                  <a:pt x="838200" y="190500"/>
                </a:cubicBezTo>
                <a:lnTo>
                  <a:pt x="838200" y="38100"/>
                </a:lnTo>
                <a:cubicBezTo>
                  <a:pt x="838200" y="17145"/>
                  <a:pt x="821055" y="0"/>
                  <a:pt x="800100" y="0"/>
                </a:cubicBezTo>
                <a:close/>
              </a:path>
            </a:pathLst>
          </a:custGeom>
          <a:solidFill>
            <a:schemeClr val="accent3"/>
          </a:solidFill>
          <a:ln w="9525" cap="flat">
            <a:noFill/>
            <a:prstDash val="solid"/>
            <a:miter/>
          </a:ln>
        </p:spPr>
        <p:txBody>
          <a:bodyPr rtlCol="0" anchor="ctr"/>
          <a:lstStyle/>
          <a:p>
            <a:endParaRPr lang="it-IT" sz="1013"/>
          </a:p>
        </p:txBody>
      </p:sp>
      <p:sp>
        <p:nvSpPr>
          <p:cNvPr id="1923" name="Elemento grafico 1717" descr="Televisione">
            <a:extLst>
              <a:ext uri="{FF2B5EF4-FFF2-40B4-BE49-F238E27FC236}">
                <a16:creationId xmlns:a16="http://schemas.microsoft.com/office/drawing/2014/main" id="{D28F4349-1166-E74B-A500-E6936CF0EF26}"/>
              </a:ext>
            </a:extLst>
          </p:cNvPr>
          <p:cNvSpPr/>
          <p:nvPr/>
        </p:nvSpPr>
        <p:spPr>
          <a:xfrm>
            <a:off x="5002830" y="4141988"/>
            <a:ext cx="253389" cy="187286"/>
          </a:xfrm>
          <a:custGeom>
            <a:avLst/>
            <a:gdLst>
              <a:gd name="connsiteX0" fmla="*/ 57150 w 876300"/>
              <a:gd name="connsiteY0" fmla="*/ 495300 h 647700"/>
              <a:gd name="connsiteX1" fmla="*/ 57150 w 876300"/>
              <a:gd name="connsiteY1" fmla="*/ 57150 h 647700"/>
              <a:gd name="connsiteX2" fmla="*/ 819150 w 876300"/>
              <a:gd name="connsiteY2" fmla="*/ 57150 h 647700"/>
              <a:gd name="connsiteX3" fmla="*/ 819150 w 876300"/>
              <a:gd name="connsiteY3" fmla="*/ 495300 h 647700"/>
              <a:gd name="connsiteX4" fmla="*/ 57150 w 876300"/>
              <a:gd name="connsiteY4" fmla="*/ 495300 h 647700"/>
              <a:gd name="connsiteX5" fmla="*/ 514350 w 876300"/>
              <a:gd name="connsiteY5" fmla="*/ 609600 h 647700"/>
              <a:gd name="connsiteX6" fmla="*/ 361950 w 876300"/>
              <a:gd name="connsiteY6" fmla="*/ 609600 h 647700"/>
              <a:gd name="connsiteX7" fmla="*/ 361950 w 876300"/>
              <a:gd name="connsiteY7" fmla="*/ 552450 h 647700"/>
              <a:gd name="connsiteX8" fmla="*/ 514350 w 876300"/>
              <a:gd name="connsiteY8" fmla="*/ 552450 h 647700"/>
              <a:gd name="connsiteX9" fmla="*/ 514350 w 876300"/>
              <a:gd name="connsiteY9" fmla="*/ 609600 h 647700"/>
              <a:gd name="connsiteX10" fmla="*/ 876300 w 876300"/>
              <a:gd name="connsiteY10" fmla="*/ 552450 h 647700"/>
              <a:gd name="connsiteX11" fmla="*/ 876300 w 876300"/>
              <a:gd name="connsiteY11" fmla="*/ 0 h 647700"/>
              <a:gd name="connsiteX12" fmla="*/ 0 w 876300"/>
              <a:gd name="connsiteY12" fmla="*/ 0 h 647700"/>
              <a:gd name="connsiteX13" fmla="*/ 0 w 876300"/>
              <a:gd name="connsiteY13" fmla="*/ 552450 h 647700"/>
              <a:gd name="connsiteX14" fmla="*/ 304800 w 876300"/>
              <a:gd name="connsiteY14" fmla="*/ 552450 h 647700"/>
              <a:gd name="connsiteX15" fmla="*/ 304800 w 876300"/>
              <a:gd name="connsiteY15" fmla="*/ 609600 h 647700"/>
              <a:gd name="connsiteX16" fmla="*/ 133350 w 876300"/>
              <a:gd name="connsiteY16" fmla="*/ 609600 h 647700"/>
              <a:gd name="connsiteX17" fmla="*/ 114300 w 876300"/>
              <a:gd name="connsiteY17" fmla="*/ 628650 h 647700"/>
              <a:gd name="connsiteX18" fmla="*/ 114300 w 876300"/>
              <a:gd name="connsiteY18" fmla="*/ 647700 h 647700"/>
              <a:gd name="connsiteX19" fmla="*/ 762000 w 876300"/>
              <a:gd name="connsiteY19" fmla="*/ 647700 h 647700"/>
              <a:gd name="connsiteX20" fmla="*/ 762000 w 876300"/>
              <a:gd name="connsiteY20" fmla="*/ 628650 h 647700"/>
              <a:gd name="connsiteX21" fmla="*/ 742950 w 876300"/>
              <a:gd name="connsiteY21" fmla="*/ 609600 h 647700"/>
              <a:gd name="connsiteX22" fmla="*/ 571500 w 876300"/>
              <a:gd name="connsiteY22" fmla="*/ 609600 h 647700"/>
              <a:gd name="connsiteX23" fmla="*/ 571500 w 876300"/>
              <a:gd name="connsiteY23" fmla="*/ 552450 h 647700"/>
              <a:gd name="connsiteX24" fmla="*/ 876300 w 876300"/>
              <a:gd name="connsiteY24" fmla="*/ 5524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6300" h="647700">
                <a:moveTo>
                  <a:pt x="57150" y="495300"/>
                </a:moveTo>
                <a:lnTo>
                  <a:pt x="57150" y="57150"/>
                </a:lnTo>
                <a:lnTo>
                  <a:pt x="819150" y="57150"/>
                </a:lnTo>
                <a:lnTo>
                  <a:pt x="819150" y="495300"/>
                </a:lnTo>
                <a:lnTo>
                  <a:pt x="57150" y="495300"/>
                </a:lnTo>
                <a:close/>
                <a:moveTo>
                  <a:pt x="514350" y="609600"/>
                </a:moveTo>
                <a:lnTo>
                  <a:pt x="361950" y="609600"/>
                </a:lnTo>
                <a:lnTo>
                  <a:pt x="361950" y="552450"/>
                </a:lnTo>
                <a:lnTo>
                  <a:pt x="514350" y="552450"/>
                </a:lnTo>
                <a:lnTo>
                  <a:pt x="514350" y="609600"/>
                </a:lnTo>
                <a:close/>
                <a:moveTo>
                  <a:pt x="876300" y="552450"/>
                </a:moveTo>
                <a:lnTo>
                  <a:pt x="876300" y="0"/>
                </a:lnTo>
                <a:lnTo>
                  <a:pt x="0" y="0"/>
                </a:lnTo>
                <a:lnTo>
                  <a:pt x="0" y="552450"/>
                </a:lnTo>
                <a:lnTo>
                  <a:pt x="304800" y="552450"/>
                </a:lnTo>
                <a:lnTo>
                  <a:pt x="304800" y="609600"/>
                </a:lnTo>
                <a:lnTo>
                  <a:pt x="133350" y="609600"/>
                </a:lnTo>
                <a:cubicBezTo>
                  <a:pt x="122873" y="609600"/>
                  <a:pt x="114300" y="618173"/>
                  <a:pt x="114300" y="628650"/>
                </a:cubicBezTo>
                <a:lnTo>
                  <a:pt x="114300" y="647700"/>
                </a:lnTo>
                <a:lnTo>
                  <a:pt x="762000" y="647700"/>
                </a:lnTo>
                <a:lnTo>
                  <a:pt x="762000" y="628650"/>
                </a:lnTo>
                <a:cubicBezTo>
                  <a:pt x="762000" y="618173"/>
                  <a:pt x="753428" y="609600"/>
                  <a:pt x="742950" y="609600"/>
                </a:cubicBezTo>
                <a:lnTo>
                  <a:pt x="571500" y="609600"/>
                </a:lnTo>
                <a:lnTo>
                  <a:pt x="571500" y="552450"/>
                </a:lnTo>
                <a:lnTo>
                  <a:pt x="876300" y="552450"/>
                </a:lnTo>
                <a:close/>
              </a:path>
            </a:pathLst>
          </a:custGeom>
          <a:solidFill>
            <a:schemeClr val="accent3"/>
          </a:solidFill>
          <a:ln w="9525" cap="flat">
            <a:noFill/>
            <a:prstDash val="solid"/>
            <a:miter/>
          </a:ln>
        </p:spPr>
        <p:txBody>
          <a:bodyPr rtlCol="0" anchor="ctr"/>
          <a:lstStyle/>
          <a:p>
            <a:endParaRPr lang="it-IT" sz="1013"/>
          </a:p>
        </p:txBody>
      </p:sp>
      <p:sp>
        <p:nvSpPr>
          <p:cNvPr id="1924" name="Elemento grafico 1742" descr="Bluetooth">
            <a:extLst>
              <a:ext uri="{FF2B5EF4-FFF2-40B4-BE49-F238E27FC236}">
                <a16:creationId xmlns:a16="http://schemas.microsoft.com/office/drawing/2014/main" id="{CCDF085A-FF99-564C-A7D8-E0FF24EAC57A}"/>
              </a:ext>
            </a:extLst>
          </p:cNvPr>
          <p:cNvSpPr/>
          <p:nvPr/>
        </p:nvSpPr>
        <p:spPr>
          <a:xfrm>
            <a:off x="5480097" y="4119954"/>
            <a:ext cx="115677" cy="231355"/>
          </a:xfrm>
          <a:custGeom>
            <a:avLst/>
            <a:gdLst>
              <a:gd name="connsiteX0" fmla="*/ 169355 w 400050"/>
              <a:gd name="connsiteY0" fmla="*/ 804482 h 800100"/>
              <a:gd name="connsiteX1" fmla="*/ 169355 w 400050"/>
              <a:gd name="connsiteY1" fmla="*/ 471583 h 800100"/>
              <a:gd name="connsiteX2" fmla="*/ 40386 w 400050"/>
              <a:gd name="connsiteY2" fmla="*/ 600551 h 800100"/>
              <a:gd name="connsiteX3" fmla="*/ 0 w 400050"/>
              <a:gd name="connsiteY3" fmla="*/ 560165 h 800100"/>
              <a:gd name="connsiteX4" fmla="*/ 157925 w 400050"/>
              <a:gd name="connsiteY4" fmla="*/ 402241 h 800100"/>
              <a:gd name="connsiteX5" fmla="*/ 0 w 400050"/>
              <a:gd name="connsiteY5" fmla="*/ 244316 h 800100"/>
              <a:gd name="connsiteX6" fmla="*/ 40386 w 400050"/>
              <a:gd name="connsiteY6" fmla="*/ 203930 h 800100"/>
              <a:gd name="connsiteX7" fmla="*/ 169355 w 400050"/>
              <a:gd name="connsiteY7" fmla="*/ 332899 h 800100"/>
              <a:gd name="connsiteX8" fmla="*/ 169355 w 400050"/>
              <a:gd name="connsiteY8" fmla="*/ 0 h 800100"/>
              <a:gd name="connsiteX9" fmla="*/ 405384 w 400050"/>
              <a:gd name="connsiteY9" fmla="*/ 235553 h 800100"/>
              <a:gd name="connsiteX10" fmla="*/ 238697 w 400050"/>
              <a:gd name="connsiteY10" fmla="*/ 402241 h 800100"/>
              <a:gd name="connsiteX11" fmla="*/ 405384 w 400050"/>
              <a:gd name="connsiteY11" fmla="*/ 568928 h 800100"/>
              <a:gd name="connsiteX12" fmla="*/ 226505 w 400050"/>
              <a:gd name="connsiteY12" fmla="*/ 471107 h 800100"/>
              <a:gd name="connsiteX13" fmla="*/ 226505 w 400050"/>
              <a:gd name="connsiteY13" fmla="*/ 666750 h 800100"/>
              <a:gd name="connsiteX14" fmla="*/ 324517 w 400050"/>
              <a:gd name="connsiteY14" fmla="*/ 568928 h 800100"/>
              <a:gd name="connsiteX15" fmla="*/ 226505 w 400050"/>
              <a:gd name="connsiteY15" fmla="*/ 137732 h 800100"/>
              <a:gd name="connsiteX16" fmla="*/ 226505 w 400050"/>
              <a:gd name="connsiteY16" fmla="*/ 333661 h 800100"/>
              <a:gd name="connsiteX17" fmla="*/ 324517 w 400050"/>
              <a:gd name="connsiteY17" fmla="*/ 23555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0050" h="800100">
                <a:moveTo>
                  <a:pt x="169355" y="804482"/>
                </a:moveTo>
                <a:lnTo>
                  <a:pt x="169355" y="471583"/>
                </a:lnTo>
                <a:lnTo>
                  <a:pt x="40386" y="600551"/>
                </a:lnTo>
                <a:lnTo>
                  <a:pt x="0" y="560165"/>
                </a:lnTo>
                <a:lnTo>
                  <a:pt x="157925" y="402241"/>
                </a:lnTo>
                <a:lnTo>
                  <a:pt x="0" y="244316"/>
                </a:lnTo>
                <a:lnTo>
                  <a:pt x="40386" y="203930"/>
                </a:lnTo>
                <a:lnTo>
                  <a:pt x="169355" y="332899"/>
                </a:lnTo>
                <a:lnTo>
                  <a:pt x="169355" y="0"/>
                </a:lnTo>
                <a:lnTo>
                  <a:pt x="405384" y="235553"/>
                </a:lnTo>
                <a:lnTo>
                  <a:pt x="238697" y="402241"/>
                </a:lnTo>
                <a:lnTo>
                  <a:pt x="405384" y="568928"/>
                </a:lnTo>
                <a:close/>
                <a:moveTo>
                  <a:pt x="226505" y="471107"/>
                </a:moveTo>
                <a:lnTo>
                  <a:pt x="226505" y="666750"/>
                </a:lnTo>
                <a:lnTo>
                  <a:pt x="324517" y="568928"/>
                </a:lnTo>
                <a:close/>
                <a:moveTo>
                  <a:pt x="226505" y="137732"/>
                </a:moveTo>
                <a:lnTo>
                  <a:pt x="226505" y="333661"/>
                </a:lnTo>
                <a:lnTo>
                  <a:pt x="324517" y="235553"/>
                </a:lnTo>
                <a:close/>
              </a:path>
            </a:pathLst>
          </a:custGeom>
          <a:solidFill>
            <a:schemeClr val="accent3"/>
          </a:solidFill>
          <a:ln w="9525" cap="flat">
            <a:noFill/>
            <a:prstDash val="solid"/>
            <a:miter/>
          </a:ln>
        </p:spPr>
        <p:txBody>
          <a:bodyPr rtlCol="0" anchor="ctr"/>
          <a:lstStyle/>
          <a:p>
            <a:endParaRPr lang="it-IT" sz="1013"/>
          </a:p>
        </p:txBody>
      </p:sp>
      <p:grpSp>
        <p:nvGrpSpPr>
          <p:cNvPr id="1925" name="Elemento grafico 1744" descr="Antenna">
            <a:extLst>
              <a:ext uri="{FF2B5EF4-FFF2-40B4-BE49-F238E27FC236}">
                <a16:creationId xmlns:a16="http://schemas.microsoft.com/office/drawing/2014/main" id="{2DAB8142-54ED-BA4C-99FA-3E36B56E82FB}"/>
              </a:ext>
            </a:extLst>
          </p:cNvPr>
          <p:cNvGrpSpPr/>
          <p:nvPr/>
        </p:nvGrpSpPr>
        <p:grpSpPr>
          <a:xfrm>
            <a:off x="5819652" y="4103428"/>
            <a:ext cx="264406" cy="264406"/>
            <a:chOff x="7588800" y="4921800"/>
            <a:chExt cx="914400" cy="914400"/>
          </a:xfrm>
          <a:solidFill>
            <a:schemeClr val="accent3"/>
          </a:solidFill>
        </p:grpSpPr>
        <p:sp>
          <p:nvSpPr>
            <p:cNvPr id="1926" name="Figura a mano libera 1925">
              <a:extLst>
                <a:ext uri="{FF2B5EF4-FFF2-40B4-BE49-F238E27FC236}">
                  <a16:creationId xmlns:a16="http://schemas.microsoft.com/office/drawing/2014/main" id="{3E98ECA0-76FB-4348-9A84-870E5AC26044}"/>
                </a:ext>
              </a:extLst>
            </p:cNvPr>
            <p:cNvSpPr/>
            <p:nvPr/>
          </p:nvSpPr>
          <p:spPr>
            <a:xfrm>
              <a:off x="7936457" y="5093250"/>
              <a:ext cx="57150" cy="161925"/>
            </a:xfrm>
            <a:custGeom>
              <a:avLst/>
              <a:gdLst>
                <a:gd name="connsiteX0" fmla="*/ 33343 w 57150"/>
                <a:gd name="connsiteY0" fmla="*/ 161925 h 161925"/>
                <a:gd name="connsiteX1" fmla="*/ 60013 w 57150"/>
                <a:gd name="connsiteY1" fmla="*/ 135255 h 161925"/>
                <a:gd name="connsiteX2" fmla="*/ 60013 w 57150"/>
                <a:gd name="connsiteY2" fmla="*/ 26670 h 161925"/>
                <a:gd name="connsiteX3" fmla="*/ 33343 w 57150"/>
                <a:gd name="connsiteY3" fmla="*/ 0 h 161925"/>
                <a:gd name="connsiteX4" fmla="*/ 33343 w 57150"/>
                <a:gd name="connsiteY4" fmla="*/ 1619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61925">
                  <a:moveTo>
                    <a:pt x="33343" y="161925"/>
                  </a:moveTo>
                  <a:lnTo>
                    <a:pt x="60013" y="135255"/>
                  </a:lnTo>
                  <a:cubicBezTo>
                    <a:pt x="30788" y="104960"/>
                    <a:pt x="30788" y="56965"/>
                    <a:pt x="60013" y="26670"/>
                  </a:cubicBezTo>
                  <a:lnTo>
                    <a:pt x="33343" y="0"/>
                  </a:lnTo>
                  <a:cubicBezTo>
                    <a:pt x="-11114" y="44821"/>
                    <a:pt x="-11114" y="117104"/>
                    <a:pt x="33343" y="161925"/>
                  </a:cubicBezTo>
                  <a:close/>
                </a:path>
              </a:pathLst>
            </a:custGeom>
            <a:grpFill/>
            <a:ln w="9525" cap="flat">
              <a:noFill/>
              <a:prstDash val="solid"/>
              <a:miter/>
            </a:ln>
          </p:spPr>
          <p:txBody>
            <a:bodyPr rtlCol="0" anchor="ctr"/>
            <a:lstStyle/>
            <a:p>
              <a:endParaRPr lang="it-IT" sz="1013"/>
            </a:p>
          </p:txBody>
        </p:sp>
        <p:sp>
          <p:nvSpPr>
            <p:cNvPr id="1927" name="Figura a mano libera 1926">
              <a:extLst>
                <a:ext uri="{FF2B5EF4-FFF2-40B4-BE49-F238E27FC236}">
                  <a16:creationId xmlns:a16="http://schemas.microsoft.com/office/drawing/2014/main" id="{31144631-4293-FE4D-A4A7-DFDE2EC88D78}"/>
                </a:ext>
              </a:extLst>
            </p:cNvPr>
            <p:cNvSpPr/>
            <p:nvPr/>
          </p:nvSpPr>
          <p:spPr>
            <a:xfrm>
              <a:off x="7860269" y="5039910"/>
              <a:ext cx="76200" cy="266700"/>
            </a:xfrm>
            <a:custGeom>
              <a:avLst/>
              <a:gdLst>
                <a:gd name="connsiteX0" fmla="*/ 56191 w 76200"/>
                <a:gd name="connsiteY0" fmla="*/ 268605 h 266700"/>
                <a:gd name="connsiteX1" fmla="*/ 82861 w 76200"/>
                <a:gd name="connsiteY1" fmla="*/ 241935 h 266700"/>
                <a:gd name="connsiteX2" fmla="*/ 82178 w 76200"/>
                <a:gd name="connsiteY2" fmla="*/ 27353 h 266700"/>
                <a:gd name="connsiteX3" fmla="*/ 82861 w 76200"/>
                <a:gd name="connsiteY3" fmla="*/ 26670 h 266700"/>
                <a:gd name="connsiteX4" fmla="*/ 56191 w 76200"/>
                <a:gd name="connsiteY4" fmla="*/ 0 h 266700"/>
                <a:gd name="connsiteX5" fmla="*/ 54292 w 76200"/>
                <a:gd name="connsiteY5" fmla="*/ 266707 h 266700"/>
                <a:gd name="connsiteX6" fmla="*/ 56191 w 76200"/>
                <a:gd name="connsiteY6" fmla="*/ 26860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56191" y="268605"/>
                  </a:moveTo>
                  <a:lnTo>
                    <a:pt x="82861" y="241935"/>
                  </a:lnTo>
                  <a:cubicBezTo>
                    <a:pt x="23417" y="182869"/>
                    <a:pt x="23111" y="86797"/>
                    <a:pt x="82178" y="27353"/>
                  </a:cubicBezTo>
                  <a:cubicBezTo>
                    <a:pt x="82404" y="27124"/>
                    <a:pt x="82632" y="26897"/>
                    <a:pt x="82861" y="26670"/>
                  </a:cubicBezTo>
                  <a:lnTo>
                    <a:pt x="56191" y="0"/>
                  </a:lnTo>
                  <a:cubicBezTo>
                    <a:pt x="-17983" y="73125"/>
                    <a:pt x="-18832" y="192534"/>
                    <a:pt x="54292" y="266707"/>
                  </a:cubicBezTo>
                  <a:cubicBezTo>
                    <a:pt x="54921" y="267344"/>
                    <a:pt x="55553" y="267976"/>
                    <a:pt x="56191" y="268605"/>
                  </a:cubicBezTo>
                  <a:close/>
                </a:path>
              </a:pathLst>
            </a:custGeom>
            <a:grpFill/>
            <a:ln w="9525" cap="flat">
              <a:noFill/>
              <a:prstDash val="solid"/>
              <a:miter/>
            </a:ln>
          </p:spPr>
          <p:txBody>
            <a:bodyPr rtlCol="0" anchor="ctr"/>
            <a:lstStyle/>
            <a:p>
              <a:endParaRPr lang="it-IT" sz="1013"/>
            </a:p>
          </p:txBody>
        </p:sp>
        <p:sp>
          <p:nvSpPr>
            <p:cNvPr id="1928" name="Figura a mano libera 1927">
              <a:extLst>
                <a:ext uri="{FF2B5EF4-FFF2-40B4-BE49-F238E27FC236}">
                  <a16:creationId xmlns:a16="http://schemas.microsoft.com/office/drawing/2014/main" id="{83033248-F3CC-C849-8378-EEEB6F3528D9}"/>
                </a:ext>
              </a:extLst>
            </p:cNvPr>
            <p:cNvSpPr/>
            <p:nvPr/>
          </p:nvSpPr>
          <p:spPr>
            <a:xfrm>
              <a:off x="7784044" y="4985617"/>
              <a:ext cx="104775" cy="371475"/>
            </a:xfrm>
            <a:custGeom>
              <a:avLst/>
              <a:gdLst>
                <a:gd name="connsiteX0" fmla="*/ 104794 w 104775"/>
                <a:gd name="connsiteY0" fmla="*/ 350520 h 371475"/>
                <a:gd name="connsiteX1" fmla="*/ 104794 w 104775"/>
                <a:gd name="connsiteY1" fmla="*/ 26670 h 371475"/>
                <a:gd name="connsiteX2" fmla="*/ 78124 w 104775"/>
                <a:gd name="connsiteY2" fmla="*/ 0 h 371475"/>
                <a:gd name="connsiteX3" fmla="*/ 78105 w 104775"/>
                <a:gd name="connsiteY3" fmla="*/ 377171 h 371475"/>
                <a:gd name="connsiteX4" fmla="*/ 78124 w 104775"/>
                <a:gd name="connsiteY4" fmla="*/ 377190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371475">
                  <a:moveTo>
                    <a:pt x="104794" y="350520"/>
                  </a:moveTo>
                  <a:cubicBezTo>
                    <a:pt x="15879" y="260879"/>
                    <a:pt x="15879" y="116311"/>
                    <a:pt x="104794" y="26670"/>
                  </a:cubicBezTo>
                  <a:lnTo>
                    <a:pt x="78124" y="0"/>
                  </a:lnTo>
                  <a:cubicBezTo>
                    <a:pt x="-26034" y="104147"/>
                    <a:pt x="-26042" y="273012"/>
                    <a:pt x="78105" y="377171"/>
                  </a:cubicBezTo>
                  <a:cubicBezTo>
                    <a:pt x="78112" y="377178"/>
                    <a:pt x="78117" y="377183"/>
                    <a:pt x="78124" y="377190"/>
                  </a:cubicBezTo>
                  <a:close/>
                </a:path>
              </a:pathLst>
            </a:custGeom>
            <a:grpFill/>
            <a:ln w="9525" cap="flat">
              <a:noFill/>
              <a:prstDash val="solid"/>
              <a:miter/>
            </a:ln>
          </p:spPr>
          <p:txBody>
            <a:bodyPr rtlCol="0" anchor="ctr"/>
            <a:lstStyle/>
            <a:p>
              <a:endParaRPr lang="it-IT" sz="1013"/>
            </a:p>
          </p:txBody>
        </p:sp>
        <p:sp>
          <p:nvSpPr>
            <p:cNvPr id="1929" name="Figura a mano libera 1928">
              <a:extLst>
                <a:ext uri="{FF2B5EF4-FFF2-40B4-BE49-F238E27FC236}">
                  <a16:creationId xmlns:a16="http://schemas.microsoft.com/office/drawing/2014/main" id="{7684ACED-98D3-B34E-8803-0AAF87E9324D}"/>
                </a:ext>
              </a:extLst>
            </p:cNvPr>
            <p:cNvSpPr/>
            <p:nvPr/>
          </p:nvSpPr>
          <p:spPr>
            <a:xfrm>
              <a:off x="8105055" y="5093250"/>
              <a:ext cx="57150" cy="161925"/>
            </a:xfrm>
            <a:custGeom>
              <a:avLst/>
              <a:gdLst>
                <a:gd name="connsiteX0" fmla="*/ 26670 w 57150"/>
                <a:gd name="connsiteY0" fmla="*/ 161925 h 161925"/>
                <a:gd name="connsiteX1" fmla="*/ 26670 w 57150"/>
                <a:gd name="connsiteY1" fmla="*/ 0 h 161925"/>
                <a:gd name="connsiteX2" fmla="*/ 0 w 57150"/>
                <a:gd name="connsiteY2" fmla="*/ 26670 h 161925"/>
                <a:gd name="connsiteX3" fmla="*/ 21907 w 57150"/>
                <a:gd name="connsiteY3" fmla="*/ 80963 h 161925"/>
                <a:gd name="connsiteX4" fmla="*/ 0 w 57150"/>
                <a:gd name="connsiteY4" fmla="*/ 13525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61925">
                  <a:moveTo>
                    <a:pt x="26670" y="161925"/>
                  </a:moveTo>
                  <a:cubicBezTo>
                    <a:pt x="71127" y="117104"/>
                    <a:pt x="71127" y="44821"/>
                    <a:pt x="26670" y="0"/>
                  </a:cubicBezTo>
                  <a:lnTo>
                    <a:pt x="0" y="26670"/>
                  </a:lnTo>
                  <a:cubicBezTo>
                    <a:pt x="14241" y="41128"/>
                    <a:pt x="22126" y="60669"/>
                    <a:pt x="21907" y="80963"/>
                  </a:cubicBezTo>
                  <a:cubicBezTo>
                    <a:pt x="21941" y="101219"/>
                    <a:pt x="14083" y="120693"/>
                    <a:pt x="0" y="135255"/>
                  </a:cubicBezTo>
                  <a:close/>
                </a:path>
              </a:pathLst>
            </a:custGeom>
            <a:grpFill/>
            <a:ln w="9525" cap="flat">
              <a:noFill/>
              <a:prstDash val="solid"/>
              <a:miter/>
            </a:ln>
          </p:spPr>
          <p:txBody>
            <a:bodyPr rtlCol="0" anchor="ctr"/>
            <a:lstStyle/>
            <a:p>
              <a:endParaRPr lang="it-IT" sz="1013"/>
            </a:p>
          </p:txBody>
        </p:sp>
        <p:sp>
          <p:nvSpPr>
            <p:cNvPr id="1930" name="Figura a mano libera 1929">
              <a:extLst>
                <a:ext uri="{FF2B5EF4-FFF2-40B4-BE49-F238E27FC236}">
                  <a16:creationId xmlns:a16="http://schemas.microsoft.com/office/drawing/2014/main" id="{13C437D3-97E0-AD49-96FE-53E0BEF94BC9}"/>
                </a:ext>
              </a:extLst>
            </p:cNvPr>
            <p:cNvSpPr/>
            <p:nvPr/>
          </p:nvSpPr>
          <p:spPr>
            <a:xfrm>
              <a:off x="8158395" y="5039910"/>
              <a:ext cx="76200" cy="266700"/>
            </a:xfrm>
            <a:custGeom>
              <a:avLst/>
              <a:gdLst>
                <a:gd name="connsiteX0" fmla="*/ 0 w 76200"/>
                <a:gd name="connsiteY0" fmla="*/ 241935 h 266700"/>
                <a:gd name="connsiteX1" fmla="*/ 26670 w 76200"/>
                <a:gd name="connsiteY1" fmla="*/ 268605 h 266700"/>
                <a:gd name="connsiteX2" fmla="*/ 28568 w 76200"/>
                <a:gd name="connsiteY2" fmla="*/ 1898 h 266700"/>
                <a:gd name="connsiteX3" fmla="*/ 26670 w 76200"/>
                <a:gd name="connsiteY3" fmla="*/ 0 h 266700"/>
                <a:gd name="connsiteX4" fmla="*/ 0 w 76200"/>
                <a:gd name="connsiteY4" fmla="*/ 26670 h 266700"/>
                <a:gd name="connsiteX5" fmla="*/ 683 w 76200"/>
                <a:gd name="connsiteY5" fmla="*/ 241252 h 266700"/>
                <a:gd name="connsiteX6" fmla="*/ 0 w 76200"/>
                <a:gd name="connsiteY6" fmla="*/ 24193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0" y="241935"/>
                  </a:moveTo>
                  <a:lnTo>
                    <a:pt x="26670" y="268605"/>
                  </a:lnTo>
                  <a:cubicBezTo>
                    <a:pt x="100843" y="195480"/>
                    <a:pt x="101693" y="76071"/>
                    <a:pt x="28568" y="1898"/>
                  </a:cubicBezTo>
                  <a:cubicBezTo>
                    <a:pt x="27940" y="1261"/>
                    <a:pt x="27307" y="629"/>
                    <a:pt x="26670" y="0"/>
                  </a:cubicBezTo>
                  <a:lnTo>
                    <a:pt x="0" y="26670"/>
                  </a:lnTo>
                  <a:cubicBezTo>
                    <a:pt x="59444" y="85736"/>
                    <a:pt x="59749" y="181808"/>
                    <a:pt x="683" y="241252"/>
                  </a:cubicBezTo>
                  <a:cubicBezTo>
                    <a:pt x="456" y="241481"/>
                    <a:pt x="229" y="241708"/>
                    <a:pt x="0" y="241935"/>
                  </a:cubicBezTo>
                  <a:close/>
                </a:path>
              </a:pathLst>
            </a:custGeom>
            <a:grpFill/>
            <a:ln w="9525" cap="flat">
              <a:noFill/>
              <a:prstDash val="solid"/>
              <a:miter/>
            </a:ln>
          </p:spPr>
          <p:txBody>
            <a:bodyPr rtlCol="0" anchor="ctr"/>
            <a:lstStyle/>
            <a:p>
              <a:endParaRPr lang="it-IT" sz="1013"/>
            </a:p>
          </p:txBody>
        </p:sp>
        <p:sp>
          <p:nvSpPr>
            <p:cNvPr id="1931" name="Figura a mano libera 1930">
              <a:extLst>
                <a:ext uri="{FF2B5EF4-FFF2-40B4-BE49-F238E27FC236}">
                  <a16:creationId xmlns:a16="http://schemas.microsoft.com/office/drawing/2014/main" id="{8BFB3C93-4142-9E4F-AFBF-902A178B708B}"/>
                </a:ext>
              </a:extLst>
            </p:cNvPr>
            <p:cNvSpPr/>
            <p:nvPr/>
          </p:nvSpPr>
          <p:spPr>
            <a:xfrm>
              <a:off x="8212688" y="4985617"/>
              <a:ext cx="104775" cy="371475"/>
            </a:xfrm>
            <a:custGeom>
              <a:avLst/>
              <a:gdLst>
                <a:gd name="connsiteX0" fmla="*/ 0 w 104775"/>
                <a:gd name="connsiteY0" fmla="*/ 350520 h 371475"/>
                <a:gd name="connsiteX1" fmla="*/ 26670 w 104775"/>
                <a:gd name="connsiteY1" fmla="*/ 377190 h 371475"/>
                <a:gd name="connsiteX2" fmla="*/ 26689 w 104775"/>
                <a:gd name="connsiteY2" fmla="*/ 19 h 371475"/>
                <a:gd name="connsiteX3" fmla="*/ 26670 w 104775"/>
                <a:gd name="connsiteY3" fmla="*/ 0 h 371475"/>
                <a:gd name="connsiteX4" fmla="*/ 0 w 104775"/>
                <a:gd name="connsiteY4" fmla="*/ 26670 h 371475"/>
                <a:gd name="connsiteX5" fmla="*/ 0 w 104775"/>
                <a:gd name="connsiteY5"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371475">
                  <a:moveTo>
                    <a:pt x="0" y="350520"/>
                  </a:moveTo>
                  <a:lnTo>
                    <a:pt x="26670" y="377190"/>
                  </a:lnTo>
                  <a:cubicBezTo>
                    <a:pt x="130828" y="273043"/>
                    <a:pt x="130836" y="104178"/>
                    <a:pt x="26689" y="19"/>
                  </a:cubicBezTo>
                  <a:cubicBezTo>
                    <a:pt x="26683" y="13"/>
                    <a:pt x="26677" y="6"/>
                    <a:pt x="26670" y="0"/>
                  </a:cubicBezTo>
                  <a:lnTo>
                    <a:pt x="0" y="26670"/>
                  </a:lnTo>
                  <a:cubicBezTo>
                    <a:pt x="88915" y="116311"/>
                    <a:pt x="88915" y="260879"/>
                    <a:pt x="0" y="350520"/>
                  </a:cubicBezTo>
                  <a:close/>
                </a:path>
              </a:pathLst>
            </a:custGeom>
            <a:grpFill/>
            <a:ln w="9525" cap="flat">
              <a:noFill/>
              <a:prstDash val="solid"/>
              <a:miter/>
            </a:ln>
          </p:spPr>
          <p:txBody>
            <a:bodyPr rtlCol="0" anchor="ctr"/>
            <a:lstStyle/>
            <a:p>
              <a:endParaRPr lang="it-IT" sz="1013"/>
            </a:p>
          </p:txBody>
        </p:sp>
        <p:sp>
          <p:nvSpPr>
            <p:cNvPr id="1932" name="Figura a mano libera 1931">
              <a:extLst>
                <a:ext uri="{FF2B5EF4-FFF2-40B4-BE49-F238E27FC236}">
                  <a16:creationId xmlns:a16="http://schemas.microsoft.com/office/drawing/2014/main" id="{8DD9151F-3417-AA46-B791-BDB3CA23FFB6}"/>
                </a:ext>
              </a:extLst>
            </p:cNvPr>
            <p:cNvSpPr/>
            <p:nvPr/>
          </p:nvSpPr>
          <p:spPr>
            <a:xfrm>
              <a:off x="7760644" y="5136025"/>
              <a:ext cx="571500" cy="628650"/>
            </a:xfrm>
            <a:custGeom>
              <a:avLst/>
              <a:gdLst>
                <a:gd name="connsiteX0" fmla="*/ 580631 w 571500"/>
                <a:gd name="connsiteY0" fmla="*/ 611687 h 628650"/>
                <a:gd name="connsiteX1" fmla="*/ 580631 w 571500"/>
                <a:gd name="connsiteY1" fmla="*/ 611687 h 628650"/>
                <a:gd name="connsiteX2" fmla="*/ 579012 w 571500"/>
                <a:gd name="connsiteY2" fmla="*/ 606830 h 628650"/>
                <a:gd name="connsiteX3" fmla="*/ 579012 w 571500"/>
                <a:gd name="connsiteY3" fmla="*/ 606258 h 628650"/>
                <a:gd name="connsiteX4" fmla="*/ 307550 w 571500"/>
                <a:gd name="connsiteY4" fmla="*/ 77621 h 628650"/>
                <a:gd name="connsiteX5" fmla="*/ 304406 w 571500"/>
                <a:gd name="connsiteY5" fmla="*/ 73430 h 628650"/>
                <a:gd name="connsiteX6" fmla="*/ 325439 w 571500"/>
                <a:gd name="connsiteY6" fmla="*/ 23822 h 628650"/>
                <a:gd name="connsiteX7" fmla="*/ 275831 w 571500"/>
                <a:gd name="connsiteY7" fmla="*/ 2790 h 628650"/>
                <a:gd name="connsiteX8" fmla="*/ 254799 w 571500"/>
                <a:gd name="connsiteY8" fmla="*/ 52397 h 628650"/>
                <a:gd name="connsiteX9" fmla="*/ 275831 w 571500"/>
                <a:gd name="connsiteY9" fmla="*/ 73430 h 628650"/>
                <a:gd name="connsiteX10" fmla="*/ 273260 w 571500"/>
                <a:gd name="connsiteY10" fmla="*/ 77144 h 628650"/>
                <a:gd name="connsiteX11" fmla="*/ 1797 w 571500"/>
                <a:gd name="connsiteY11" fmla="*/ 605782 h 628650"/>
                <a:gd name="connsiteX12" fmla="*/ 1797 w 571500"/>
                <a:gd name="connsiteY12" fmla="*/ 606353 h 628650"/>
                <a:gd name="connsiteX13" fmla="*/ 178 w 571500"/>
                <a:gd name="connsiteY13" fmla="*/ 611211 h 628650"/>
                <a:gd name="connsiteX14" fmla="*/ 178 w 571500"/>
                <a:gd name="connsiteY14" fmla="*/ 611211 h 628650"/>
                <a:gd name="connsiteX15" fmla="*/ 178 w 571500"/>
                <a:gd name="connsiteY15" fmla="*/ 615974 h 628650"/>
                <a:gd name="connsiteX16" fmla="*/ 178 w 571500"/>
                <a:gd name="connsiteY16" fmla="*/ 617117 h 628650"/>
                <a:gd name="connsiteX17" fmla="*/ 1511 w 571500"/>
                <a:gd name="connsiteY17" fmla="*/ 621593 h 628650"/>
                <a:gd name="connsiteX18" fmla="*/ 1511 w 571500"/>
                <a:gd name="connsiteY18" fmla="*/ 621593 h 628650"/>
                <a:gd name="connsiteX19" fmla="*/ 2845 w 571500"/>
                <a:gd name="connsiteY19" fmla="*/ 623689 h 628650"/>
                <a:gd name="connsiteX20" fmla="*/ 4750 w 571500"/>
                <a:gd name="connsiteY20" fmla="*/ 626451 h 628650"/>
                <a:gd name="connsiteX21" fmla="*/ 4750 w 571500"/>
                <a:gd name="connsiteY21" fmla="*/ 626451 h 628650"/>
                <a:gd name="connsiteX22" fmla="*/ 6274 w 571500"/>
                <a:gd name="connsiteY22" fmla="*/ 627594 h 628650"/>
                <a:gd name="connsiteX23" fmla="*/ 8941 w 571500"/>
                <a:gd name="connsiteY23" fmla="*/ 629690 h 628650"/>
                <a:gd name="connsiteX24" fmla="*/ 11227 w 571500"/>
                <a:gd name="connsiteY24" fmla="*/ 630737 h 628650"/>
                <a:gd name="connsiteX25" fmla="*/ 14084 w 571500"/>
                <a:gd name="connsiteY25" fmla="*/ 631785 h 628650"/>
                <a:gd name="connsiteX26" fmla="*/ 16561 w 571500"/>
                <a:gd name="connsiteY26" fmla="*/ 631785 h 628650"/>
                <a:gd name="connsiteX27" fmla="*/ 18656 w 571500"/>
                <a:gd name="connsiteY27" fmla="*/ 633500 h 628650"/>
                <a:gd name="connsiteX28" fmla="*/ 19990 w 571500"/>
                <a:gd name="connsiteY28" fmla="*/ 633500 h 628650"/>
                <a:gd name="connsiteX29" fmla="*/ 21228 w 571500"/>
                <a:gd name="connsiteY29" fmla="*/ 633500 h 628650"/>
                <a:gd name="connsiteX30" fmla="*/ 26276 w 571500"/>
                <a:gd name="connsiteY30" fmla="*/ 632166 h 628650"/>
                <a:gd name="connsiteX31" fmla="*/ 290309 w 571500"/>
                <a:gd name="connsiteY31" fmla="*/ 516056 h 628650"/>
                <a:gd name="connsiteX32" fmla="*/ 553961 w 571500"/>
                <a:gd name="connsiteY32" fmla="*/ 631880 h 628650"/>
                <a:gd name="connsiteX33" fmla="*/ 561581 w 571500"/>
                <a:gd name="connsiteY33" fmla="*/ 633500 h 628650"/>
                <a:gd name="connsiteX34" fmla="*/ 561581 w 571500"/>
                <a:gd name="connsiteY34" fmla="*/ 633500 h 628650"/>
                <a:gd name="connsiteX35" fmla="*/ 566249 w 571500"/>
                <a:gd name="connsiteY35" fmla="*/ 632833 h 628650"/>
                <a:gd name="connsiteX36" fmla="*/ 567582 w 571500"/>
                <a:gd name="connsiteY36" fmla="*/ 632833 h 628650"/>
                <a:gd name="connsiteX37" fmla="*/ 571106 w 571500"/>
                <a:gd name="connsiteY37" fmla="*/ 631214 h 628650"/>
                <a:gd name="connsiteX38" fmla="*/ 571964 w 571500"/>
                <a:gd name="connsiteY38" fmla="*/ 630642 h 628650"/>
                <a:gd name="connsiteX39" fmla="*/ 575393 w 571500"/>
                <a:gd name="connsiteY39" fmla="*/ 627880 h 628650"/>
                <a:gd name="connsiteX40" fmla="*/ 575393 w 571500"/>
                <a:gd name="connsiteY40" fmla="*/ 627880 h 628650"/>
                <a:gd name="connsiteX41" fmla="*/ 577393 w 571500"/>
                <a:gd name="connsiteY41" fmla="*/ 624927 h 628650"/>
                <a:gd name="connsiteX42" fmla="*/ 578536 w 571500"/>
                <a:gd name="connsiteY42" fmla="*/ 623022 h 628650"/>
                <a:gd name="connsiteX43" fmla="*/ 578536 w 571500"/>
                <a:gd name="connsiteY43" fmla="*/ 623022 h 628650"/>
                <a:gd name="connsiteX44" fmla="*/ 579869 w 571500"/>
                <a:gd name="connsiteY44" fmla="*/ 618450 h 628650"/>
                <a:gd name="connsiteX45" fmla="*/ 579869 w 571500"/>
                <a:gd name="connsiteY45" fmla="*/ 617402 h 628650"/>
                <a:gd name="connsiteX46" fmla="*/ 580631 w 571500"/>
                <a:gd name="connsiteY46" fmla="*/ 611687 h 628650"/>
                <a:gd name="connsiteX47" fmla="*/ 418706 w 571500"/>
                <a:gd name="connsiteY47" fmla="*/ 377849 h 628650"/>
                <a:gd name="connsiteX48" fmla="*/ 322504 w 571500"/>
                <a:gd name="connsiteY48" fmla="*/ 312793 h 628650"/>
                <a:gd name="connsiteX49" fmla="*/ 368891 w 571500"/>
                <a:gd name="connsiteY49" fmla="*/ 281075 h 628650"/>
                <a:gd name="connsiteX50" fmla="*/ 290119 w 571500"/>
                <a:gd name="connsiteY50" fmla="*/ 127532 h 628650"/>
                <a:gd name="connsiteX51" fmla="*/ 351365 w 571500"/>
                <a:gd name="connsiteY51" fmla="*/ 246689 h 628650"/>
                <a:gd name="connsiteX52" fmla="*/ 288690 w 571500"/>
                <a:gd name="connsiteY52" fmla="*/ 289838 h 628650"/>
                <a:gd name="connsiteX53" fmla="*/ 231540 w 571500"/>
                <a:gd name="connsiteY53" fmla="*/ 251738 h 628650"/>
                <a:gd name="connsiteX54" fmla="*/ 227540 w 571500"/>
                <a:gd name="connsiteY54" fmla="*/ 249642 h 628650"/>
                <a:gd name="connsiteX55" fmla="*/ 210299 w 571500"/>
                <a:gd name="connsiteY55" fmla="*/ 282884 h 628650"/>
                <a:gd name="connsiteX56" fmla="*/ 254972 w 571500"/>
                <a:gd name="connsiteY56" fmla="*/ 313079 h 628650"/>
                <a:gd name="connsiteX57" fmla="*/ 161531 w 571500"/>
                <a:gd name="connsiteY57" fmla="*/ 377182 h 628650"/>
                <a:gd name="connsiteX58" fmla="*/ 60090 w 571500"/>
                <a:gd name="connsiteY58" fmla="*/ 575492 h 628650"/>
                <a:gd name="connsiteX59" fmla="*/ 127337 w 571500"/>
                <a:gd name="connsiteY59" fmla="*/ 444428 h 628650"/>
                <a:gd name="connsiteX60" fmla="*/ 242875 w 571500"/>
                <a:gd name="connsiteY60" fmla="*/ 495197 h 628650"/>
                <a:gd name="connsiteX61" fmla="*/ 166675 w 571500"/>
                <a:gd name="connsiteY61" fmla="*/ 420140 h 628650"/>
                <a:gd name="connsiteX62" fmla="*/ 288881 w 571500"/>
                <a:gd name="connsiteY62" fmla="*/ 336034 h 628650"/>
                <a:gd name="connsiteX63" fmla="*/ 413468 w 571500"/>
                <a:gd name="connsiteY63" fmla="*/ 420330 h 628650"/>
                <a:gd name="connsiteX64" fmla="*/ 290309 w 571500"/>
                <a:gd name="connsiteY64" fmla="*/ 474432 h 628650"/>
                <a:gd name="connsiteX65" fmla="*/ 490525 w 571500"/>
                <a:gd name="connsiteY65" fmla="*/ 562443 h 628650"/>
                <a:gd name="connsiteX66" fmla="*/ 337649 w 571500"/>
                <a:gd name="connsiteY66" fmla="*/ 495292 h 628650"/>
                <a:gd name="connsiteX67" fmla="*/ 452996 w 571500"/>
                <a:gd name="connsiteY67" fmla="*/ 444619 h 628650"/>
                <a:gd name="connsiteX68" fmla="*/ 520148 w 571500"/>
                <a:gd name="connsiteY68" fmla="*/ 575397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71500" h="628650">
                  <a:moveTo>
                    <a:pt x="580631" y="611687"/>
                  </a:moveTo>
                  <a:lnTo>
                    <a:pt x="580631" y="611687"/>
                  </a:lnTo>
                  <a:cubicBezTo>
                    <a:pt x="580338" y="609996"/>
                    <a:pt x="579792" y="608358"/>
                    <a:pt x="579012" y="606830"/>
                  </a:cubicBezTo>
                  <a:cubicBezTo>
                    <a:pt x="579012" y="606830"/>
                    <a:pt x="579012" y="606830"/>
                    <a:pt x="579012" y="606258"/>
                  </a:cubicBezTo>
                  <a:lnTo>
                    <a:pt x="307550" y="77621"/>
                  </a:lnTo>
                  <a:cubicBezTo>
                    <a:pt x="306723" y="76071"/>
                    <a:pt x="305663" y="74657"/>
                    <a:pt x="304406" y="73430"/>
                  </a:cubicBezTo>
                  <a:cubicBezTo>
                    <a:pt x="323913" y="65539"/>
                    <a:pt x="333329" y="43329"/>
                    <a:pt x="325439" y="23822"/>
                  </a:cubicBezTo>
                  <a:cubicBezTo>
                    <a:pt x="317548" y="4316"/>
                    <a:pt x="295338" y="-5100"/>
                    <a:pt x="275831" y="2790"/>
                  </a:cubicBezTo>
                  <a:cubicBezTo>
                    <a:pt x="256325" y="10681"/>
                    <a:pt x="246909" y="32891"/>
                    <a:pt x="254799" y="52397"/>
                  </a:cubicBezTo>
                  <a:cubicBezTo>
                    <a:pt x="258671" y="61968"/>
                    <a:pt x="266261" y="69558"/>
                    <a:pt x="275831" y="73430"/>
                  </a:cubicBezTo>
                  <a:cubicBezTo>
                    <a:pt x="274814" y="74549"/>
                    <a:pt x="273949" y="75798"/>
                    <a:pt x="273260" y="77144"/>
                  </a:cubicBezTo>
                  <a:lnTo>
                    <a:pt x="1797" y="605782"/>
                  </a:lnTo>
                  <a:cubicBezTo>
                    <a:pt x="1797" y="605782"/>
                    <a:pt x="1797" y="605782"/>
                    <a:pt x="1797" y="606353"/>
                  </a:cubicBezTo>
                  <a:cubicBezTo>
                    <a:pt x="1017" y="607882"/>
                    <a:pt x="471" y="609520"/>
                    <a:pt x="178" y="611211"/>
                  </a:cubicBezTo>
                  <a:lnTo>
                    <a:pt x="178" y="611211"/>
                  </a:lnTo>
                  <a:cubicBezTo>
                    <a:pt x="-59" y="612789"/>
                    <a:pt x="-59" y="614395"/>
                    <a:pt x="178" y="615974"/>
                  </a:cubicBezTo>
                  <a:cubicBezTo>
                    <a:pt x="178" y="615974"/>
                    <a:pt x="178" y="616736"/>
                    <a:pt x="178" y="617117"/>
                  </a:cubicBezTo>
                  <a:cubicBezTo>
                    <a:pt x="437" y="618658"/>
                    <a:pt x="885" y="620162"/>
                    <a:pt x="1511" y="621593"/>
                  </a:cubicBezTo>
                  <a:cubicBezTo>
                    <a:pt x="1511" y="621593"/>
                    <a:pt x="1511" y="621593"/>
                    <a:pt x="1511" y="621593"/>
                  </a:cubicBezTo>
                  <a:cubicBezTo>
                    <a:pt x="1511" y="621593"/>
                    <a:pt x="2464" y="622927"/>
                    <a:pt x="2845" y="623689"/>
                  </a:cubicBezTo>
                  <a:cubicBezTo>
                    <a:pt x="3425" y="624646"/>
                    <a:pt x="4061" y="625568"/>
                    <a:pt x="4750" y="626451"/>
                  </a:cubicBezTo>
                  <a:lnTo>
                    <a:pt x="4750" y="626451"/>
                  </a:lnTo>
                  <a:cubicBezTo>
                    <a:pt x="5235" y="626863"/>
                    <a:pt x="5743" y="627244"/>
                    <a:pt x="6274" y="627594"/>
                  </a:cubicBezTo>
                  <a:cubicBezTo>
                    <a:pt x="7097" y="628373"/>
                    <a:pt x="7989" y="629075"/>
                    <a:pt x="8941" y="629690"/>
                  </a:cubicBezTo>
                  <a:cubicBezTo>
                    <a:pt x="9685" y="630078"/>
                    <a:pt x="10448" y="630428"/>
                    <a:pt x="11227" y="630737"/>
                  </a:cubicBezTo>
                  <a:lnTo>
                    <a:pt x="14084" y="631785"/>
                  </a:lnTo>
                  <a:lnTo>
                    <a:pt x="16561" y="631785"/>
                  </a:lnTo>
                  <a:lnTo>
                    <a:pt x="18656" y="633500"/>
                  </a:lnTo>
                  <a:lnTo>
                    <a:pt x="19990" y="633500"/>
                  </a:lnTo>
                  <a:lnTo>
                    <a:pt x="21228" y="633500"/>
                  </a:lnTo>
                  <a:cubicBezTo>
                    <a:pt x="22973" y="633336"/>
                    <a:pt x="24679" y="632885"/>
                    <a:pt x="26276" y="632166"/>
                  </a:cubicBezTo>
                  <a:lnTo>
                    <a:pt x="290309" y="516056"/>
                  </a:lnTo>
                  <a:lnTo>
                    <a:pt x="553961" y="631880"/>
                  </a:lnTo>
                  <a:cubicBezTo>
                    <a:pt x="556353" y="632970"/>
                    <a:pt x="558953" y="633523"/>
                    <a:pt x="561581" y="633500"/>
                  </a:cubicBezTo>
                  <a:lnTo>
                    <a:pt x="561581" y="633500"/>
                  </a:lnTo>
                  <a:cubicBezTo>
                    <a:pt x="563159" y="633471"/>
                    <a:pt x="564727" y="633247"/>
                    <a:pt x="566249" y="632833"/>
                  </a:cubicBezTo>
                  <a:lnTo>
                    <a:pt x="567582" y="632833"/>
                  </a:lnTo>
                  <a:cubicBezTo>
                    <a:pt x="568792" y="632374"/>
                    <a:pt x="569970" y="631833"/>
                    <a:pt x="571106" y="631214"/>
                  </a:cubicBezTo>
                  <a:lnTo>
                    <a:pt x="571964" y="630642"/>
                  </a:lnTo>
                  <a:cubicBezTo>
                    <a:pt x="573210" y="629857"/>
                    <a:pt x="574360" y="628931"/>
                    <a:pt x="575393" y="627880"/>
                  </a:cubicBezTo>
                  <a:lnTo>
                    <a:pt x="575393" y="627880"/>
                  </a:lnTo>
                  <a:cubicBezTo>
                    <a:pt x="576136" y="626949"/>
                    <a:pt x="576804" y="625962"/>
                    <a:pt x="577393" y="624927"/>
                  </a:cubicBezTo>
                  <a:cubicBezTo>
                    <a:pt x="577808" y="624314"/>
                    <a:pt x="578190" y="623677"/>
                    <a:pt x="578536" y="623022"/>
                  </a:cubicBezTo>
                  <a:cubicBezTo>
                    <a:pt x="578536" y="623022"/>
                    <a:pt x="578536" y="623022"/>
                    <a:pt x="578536" y="623022"/>
                  </a:cubicBezTo>
                  <a:cubicBezTo>
                    <a:pt x="579180" y="621564"/>
                    <a:pt x="579628" y="620027"/>
                    <a:pt x="579869" y="618450"/>
                  </a:cubicBezTo>
                  <a:cubicBezTo>
                    <a:pt x="579869" y="618450"/>
                    <a:pt x="579869" y="617783"/>
                    <a:pt x="579869" y="617402"/>
                  </a:cubicBezTo>
                  <a:cubicBezTo>
                    <a:pt x="580468" y="615559"/>
                    <a:pt x="580726" y="613623"/>
                    <a:pt x="580631" y="611687"/>
                  </a:cubicBezTo>
                  <a:close/>
                  <a:moveTo>
                    <a:pt x="418706" y="377849"/>
                  </a:moveTo>
                  <a:lnTo>
                    <a:pt x="322504" y="312793"/>
                  </a:lnTo>
                  <a:lnTo>
                    <a:pt x="368891" y="281075"/>
                  </a:lnTo>
                  <a:close/>
                  <a:moveTo>
                    <a:pt x="290119" y="127532"/>
                  </a:moveTo>
                  <a:lnTo>
                    <a:pt x="351365" y="246689"/>
                  </a:lnTo>
                  <a:lnTo>
                    <a:pt x="288690" y="289838"/>
                  </a:lnTo>
                  <a:lnTo>
                    <a:pt x="231540" y="251738"/>
                  </a:lnTo>
                  <a:cubicBezTo>
                    <a:pt x="230300" y="250873"/>
                    <a:pt x="228956" y="250169"/>
                    <a:pt x="227540" y="249642"/>
                  </a:cubicBezTo>
                  <a:close/>
                  <a:moveTo>
                    <a:pt x="210299" y="282884"/>
                  </a:moveTo>
                  <a:lnTo>
                    <a:pt x="254972" y="313079"/>
                  </a:lnTo>
                  <a:lnTo>
                    <a:pt x="161531" y="377182"/>
                  </a:lnTo>
                  <a:close/>
                  <a:moveTo>
                    <a:pt x="60090" y="575492"/>
                  </a:moveTo>
                  <a:lnTo>
                    <a:pt x="127337" y="444428"/>
                  </a:lnTo>
                  <a:lnTo>
                    <a:pt x="242875" y="495197"/>
                  </a:lnTo>
                  <a:close/>
                  <a:moveTo>
                    <a:pt x="166675" y="420140"/>
                  </a:moveTo>
                  <a:lnTo>
                    <a:pt x="288881" y="336034"/>
                  </a:lnTo>
                  <a:lnTo>
                    <a:pt x="413468" y="420330"/>
                  </a:lnTo>
                  <a:lnTo>
                    <a:pt x="290309" y="474432"/>
                  </a:lnTo>
                  <a:close/>
                  <a:moveTo>
                    <a:pt x="490525" y="562443"/>
                  </a:moveTo>
                  <a:lnTo>
                    <a:pt x="337649" y="495292"/>
                  </a:lnTo>
                  <a:lnTo>
                    <a:pt x="452996" y="444619"/>
                  </a:lnTo>
                  <a:lnTo>
                    <a:pt x="520148" y="575397"/>
                  </a:lnTo>
                  <a:close/>
                </a:path>
              </a:pathLst>
            </a:custGeom>
            <a:grpFill/>
            <a:ln w="9525" cap="flat">
              <a:noFill/>
              <a:prstDash val="solid"/>
              <a:miter/>
            </a:ln>
          </p:spPr>
          <p:txBody>
            <a:bodyPr rtlCol="0" anchor="ctr"/>
            <a:lstStyle/>
            <a:p>
              <a:endParaRPr lang="it-IT" sz="1013"/>
            </a:p>
          </p:txBody>
        </p:sp>
      </p:grpSp>
      <p:grpSp>
        <p:nvGrpSpPr>
          <p:cNvPr id="1933" name="Elemento grafico 1746" descr="Proiettore">
            <a:extLst>
              <a:ext uri="{FF2B5EF4-FFF2-40B4-BE49-F238E27FC236}">
                <a16:creationId xmlns:a16="http://schemas.microsoft.com/office/drawing/2014/main" id="{53868AEE-EC42-0C4F-94BD-402EFF4F8EA7}"/>
              </a:ext>
            </a:extLst>
          </p:cNvPr>
          <p:cNvGrpSpPr/>
          <p:nvPr/>
        </p:nvGrpSpPr>
        <p:grpSpPr>
          <a:xfrm>
            <a:off x="6307936" y="4103428"/>
            <a:ext cx="264406" cy="264406"/>
            <a:chOff x="7738800" y="5071800"/>
            <a:chExt cx="914400" cy="914400"/>
          </a:xfrm>
          <a:solidFill>
            <a:schemeClr val="accent3"/>
          </a:solidFill>
        </p:grpSpPr>
        <p:sp>
          <p:nvSpPr>
            <p:cNvPr id="1934" name="Figura a mano libera 1933">
              <a:extLst>
                <a:ext uri="{FF2B5EF4-FFF2-40B4-BE49-F238E27FC236}">
                  <a16:creationId xmlns:a16="http://schemas.microsoft.com/office/drawing/2014/main" id="{BC8BD361-D0AB-2E44-9B96-D5ED4E4A3A68}"/>
                </a:ext>
              </a:extLst>
            </p:cNvPr>
            <p:cNvSpPr/>
            <p:nvPr/>
          </p:nvSpPr>
          <p:spPr>
            <a:xfrm>
              <a:off x="7776900" y="5317545"/>
              <a:ext cx="838200" cy="419100"/>
            </a:xfrm>
            <a:custGeom>
              <a:avLst/>
              <a:gdLst>
                <a:gd name="connsiteX0" fmla="*/ 762000 w 838200"/>
                <a:gd name="connsiteY0" fmla="*/ 190500 h 419100"/>
                <a:gd name="connsiteX1" fmla="*/ 571500 w 838200"/>
                <a:gd name="connsiteY1" fmla="*/ 190500 h 419100"/>
                <a:gd name="connsiteX2" fmla="*/ 552450 w 838200"/>
                <a:gd name="connsiteY2" fmla="*/ 171450 h 419100"/>
                <a:gd name="connsiteX3" fmla="*/ 571500 w 838200"/>
                <a:gd name="connsiteY3" fmla="*/ 152400 h 419100"/>
                <a:gd name="connsiteX4" fmla="*/ 762000 w 838200"/>
                <a:gd name="connsiteY4" fmla="*/ 152400 h 419100"/>
                <a:gd name="connsiteX5" fmla="*/ 781050 w 838200"/>
                <a:gd name="connsiteY5" fmla="*/ 171450 h 419100"/>
                <a:gd name="connsiteX6" fmla="*/ 762000 w 838200"/>
                <a:gd name="connsiteY6" fmla="*/ 190500 h 419100"/>
                <a:gd name="connsiteX7" fmla="*/ 762000 w 838200"/>
                <a:gd name="connsiteY7" fmla="*/ 285750 h 419100"/>
                <a:gd name="connsiteX8" fmla="*/ 571500 w 838200"/>
                <a:gd name="connsiteY8" fmla="*/ 285750 h 419100"/>
                <a:gd name="connsiteX9" fmla="*/ 552450 w 838200"/>
                <a:gd name="connsiteY9" fmla="*/ 266700 h 419100"/>
                <a:gd name="connsiteX10" fmla="*/ 571500 w 838200"/>
                <a:gd name="connsiteY10" fmla="*/ 247650 h 419100"/>
                <a:gd name="connsiteX11" fmla="*/ 762000 w 838200"/>
                <a:gd name="connsiteY11" fmla="*/ 247650 h 419100"/>
                <a:gd name="connsiteX12" fmla="*/ 781050 w 838200"/>
                <a:gd name="connsiteY12" fmla="*/ 266700 h 419100"/>
                <a:gd name="connsiteX13" fmla="*/ 762000 w 838200"/>
                <a:gd name="connsiteY13" fmla="*/ 285750 h 419100"/>
                <a:gd name="connsiteX14" fmla="*/ 333375 w 838200"/>
                <a:gd name="connsiteY14" fmla="*/ 361950 h 419100"/>
                <a:gd name="connsiteX15" fmla="*/ 171450 w 838200"/>
                <a:gd name="connsiteY15" fmla="*/ 200025 h 419100"/>
                <a:gd name="connsiteX16" fmla="*/ 333375 w 838200"/>
                <a:gd name="connsiteY16" fmla="*/ 38100 h 419100"/>
                <a:gd name="connsiteX17" fmla="*/ 495300 w 838200"/>
                <a:gd name="connsiteY17" fmla="*/ 200025 h 419100"/>
                <a:gd name="connsiteX18" fmla="*/ 333375 w 838200"/>
                <a:gd name="connsiteY18" fmla="*/ 361950 h 419100"/>
                <a:gd name="connsiteX19" fmla="*/ 66675 w 838200"/>
                <a:gd name="connsiteY19" fmla="*/ 147638 h 419100"/>
                <a:gd name="connsiteX20" fmla="*/ 47625 w 838200"/>
                <a:gd name="connsiteY20" fmla="*/ 128588 h 419100"/>
                <a:gd name="connsiteX21" fmla="*/ 66675 w 838200"/>
                <a:gd name="connsiteY21" fmla="*/ 109538 h 419100"/>
                <a:gd name="connsiteX22" fmla="*/ 85725 w 838200"/>
                <a:gd name="connsiteY22" fmla="*/ 128588 h 419100"/>
                <a:gd name="connsiteX23" fmla="*/ 66675 w 838200"/>
                <a:gd name="connsiteY23" fmla="*/ 147638 h 419100"/>
                <a:gd name="connsiteX24" fmla="*/ 800100 w 838200"/>
                <a:gd name="connsiteY24" fmla="*/ 61913 h 419100"/>
                <a:gd name="connsiteX25" fmla="*/ 781050 w 838200"/>
                <a:gd name="connsiteY25" fmla="*/ 61913 h 419100"/>
                <a:gd name="connsiteX26" fmla="*/ 781050 w 838200"/>
                <a:gd name="connsiteY26" fmla="*/ 76200 h 419100"/>
                <a:gd name="connsiteX27" fmla="*/ 762000 w 838200"/>
                <a:gd name="connsiteY27" fmla="*/ 95250 h 419100"/>
                <a:gd name="connsiteX28" fmla="*/ 742950 w 838200"/>
                <a:gd name="connsiteY28" fmla="*/ 76200 h 419100"/>
                <a:gd name="connsiteX29" fmla="*/ 742950 w 838200"/>
                <a:gd name="connsiteY29" fmla="*/ 61913 h 419100"/>
                <a:gd name="connsiteX30" fmla="*/ 685800 w 838200"/>
                <a:gd name="connsiteY30" fmla="*/ 61913 h 419100"/>
                <a:gd name="connsiteX31" fmla="*/ 685800 w 838200"/>
                <a:gd name="connsiteY31" fmla="*/ 76200 h 419100"/>
                <a:gd name="connsiteX32" fmla="*/ 666750 w 838200"/>
                <a:gd name="connsiteY32" fmla="*/ 95250 h 419100"/>
                <a:gd name="connsiteX33" fmla="*/ 647700 w 838200"/>
                <a:gd name="connsiteY33" fmla="*/ 76200 h 419100"/>
                <a:gd name="connsiteX34" fmla="*/ 647700 w 838200"/>
                <a:gd name="connsiteY34" fmla="*/ 61913 h 419100"/>
                <a:gd name="connsiteX35" fmla="*/ 590550 w 838200"/>
                <a:gd name="connsiteY35" fmla="*/ 61913 h 419100"/>
                <a:gd name="connsiteX36" fmla="*/ 590550 w 838200"/>
                <a:gd name="connsiteY36" fmla="*/ 76200 h 419100"/>
                <a:gd name="connsiteX37" fmla="*/ 571500 w 838200"/>
                <a:gd name="connsiteY37" fmla="*/ 95250 h 419100"/>
                <a:gd name="connsiteX38" fmla="*/ 552450 w 838200"/>
                <a:gd name="connsiteY38" fmla="*/ 76200 h 419100"/>
                <a:gd name="connsiteX39" fmla="*/ 552450 w 838200"/>
                <a:gd name="connsiteY39" fmla="*/ 61913 h 419100"/>
                <a:gd name="connsiteX40" fmla="*/ 478155 w 838200"/>
                <a:gd name="connsiteY40" fmla="*/ 61913 h 419100"/>
                <a:gd name="connsiteX41" fmla="*/ 333375 w 838200"/>
                <a:gd name="connsiteY41" fmla="*/ 0 h 419100"/>
                <a:gd name="connsiteX42" fmla="*/ 188595 w 838200"/>
                <a:gd name="connsiteY42" fmla="*/ 61913 h 419100"/>
                <a:gd name="connsiteX43" fmla="*/ 38100 w 838200"/>
                <a:gd name="connsiteY43" fmla="*/ 61913 h 419100"/>
                <a:gd name="connsiteX44" fmla="*/ 0 w 838200"/>
                <a:gd name="connsiteY44" fmla="*/ 100013 h 419100"/>
                <a:gd name="connsiteX45" fmla="*/ 0 w 838200"/>
                <a:gd name="connsiteY45" fmla="*/ 328613 h 419100"/>
                <a:gd name="connsiteX46" fmla="*/ 38100 w 838200"/>
                <a:gd name="connsiteY46" fmla="*/ 366713 h 419100"/>
                <a:gd name="connsiteX47" fmla="*/ 95250 w 838200"/>
                <a:gd name="connsiteY47" fmla="*/ 366713 h 419100"/>
                <a:gd name="connsiteX48" fmla="*/ 76200 w 838200"/>
                <a:gd name="connsiteY48" fmla="*/ 423863 h 419100"/>
                <a:gd name="connsiteX49" fmla="*/ 133350 w 838200"/>
                <a:gd name="connsiteY49" fmla="*/ 423863 h 419100"/>
                <a:gd name="connsiteX50" fmla="*/ 152400 w 838200"/>
                <a:gd name="connsiteY50" fmla="*/ 366713 h 419100"/>
                <a:gd name="connsiteX51" fmla="*/ 222885 w 838200"/>
                <a:gd name="connsiteY51" fmla="*/ 366713 h 419100"/>
                <a:gd name="connsiteX52" fmla="*/ 443865 w 838200"/>
                <a:gd name="connsiteY52" fmla="*/ 366713 h 419100"/>
                <a:gd name="connsiteX53" fmla="*/ 685800 w 838200"/>
                <a:gd name="connsiteY53" fmla="*/ 366713 h 419100"/>
                <a:gd name="connsiteX54" fmla="*/ 704850 w 838200"/>
                <a:gd name="connsiteY54" fmla="*/ 423863 h 419100"/>
                <a:gd name="connsiteX55" fmla="*/ 762000 w 838200"/>
                <a:gd name="connsiteY55" fmla="*/ 423863 h 419100"/>
                <a:gd name="connsiteX56" fmla="*/ 742950 w 838200"/>
                <a:gd name="connsiteY56" fmla="*/ 366713 h 419100"/>
                <a:gd name="connsiteX57" fmla="*/ 800100 w 838200"/>
                <a:gd name="connsiteY57" fmla="*/ 366713 h 419100"/>
                <a:gd name="connsiteX58" fmla="*/ 838200 w 838200"/>
                <a:gd name="connsiteY58" fmla="*/ 328613 h 419100"/>
                <a:gd name="connsiteX59" fmla="*/ 838200 w 838200"/>
                <a:gd name="connsiteY59" fmla="*/ 100013 h 419100"/>
                <a:gd name="connsiteX60" fmla="*/ 800100 w 838200"/>
                <a:gd name="connsiteY60" fmla="*/ 61913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38200" h="419100">
                  <a:moveTo>
                    <a:pt x="762000" y="190500"/>
                  </a:moveTo>
                  <a:lnTo>
                    <a:pt x="571500" y="190500"/>
                  </a:lnTo>
                  <a:cubicBezTo>
                    <a:pt x="561023" y="190500"/>
                    <a:pt x="552450" y="181928"/>
                    <a:pt x="552450" y="171450"/>
                  </a:cubicBezTo>
                  <a:cubicBezTo>
                    <a:pt x="552450" y="160973"/>
                    <a:pt x="561023" y="152400"/>
                    <a:pt x="571500" y="152400"/>
                  </a:cubicBezTo>
                  <a:lnTo>
                    <a:pt x="762000" y="152400"/>
                  </a:lnTo>
                  <a:cubicBezTo>
                    <a:pt x="772478" y="152400"/>
                    <a:pt x="781050" y="160973"/>
                    <a:pt x="781050" y="171450"/>
                  </a:cubicBezTo>
                  <a:cubicBezTo>
                    <a:pt x="781050" y="181928"/>
                    <a:pt x="772478" y="190500"/>
                    <a:pt x="762000" y="190500"/>
                  </a:cubicBezTo>
                  <a:close/>
                  <a:moveTo>
                    <a:pt x="762000" y="285750"/>
                  </a:moveTo>
                  <a:lnTo>
                    <a:pt x="571500" y="285750"/>
                  </a:lnTo>
                  <a:cubicBezTo>
                    <a:pt x="561023" y="285750"/>
                    <a:pt x="552450" y="277178"/>
                    <a:pt x="552450" y="266700"/>
                  </a:cubicBezTo>
                  <a:cubicBezTo>
                    <a:pt x="552450" y="256223"/>
                    <a:pt x="561023" y="247650"/>
                    <a:pt x="571500" y="247650"/>
                  </a:cubicBezTo>
                  <a:lnTo>
                    <a:pt x="762000" y="247650"/>
                  </a:lnTo>
                  <a:cubicBezTo>
                    <a:pt x="772478" y="247650"/>
                    <a:pt x="781050" y="256223"/>
                    <a:pt x="781050" y="266700"/>
                  </a:cubicBezTo>
                  <a:cubicBezTo>
                    <a:pt x="781050" y="277178"/>
                    <a:pt x="772478" y="285750"/>
                    <a:pt x="762000" y="285750"/>
                  </a:cubicBezTo>
                  <a:close/>
                  <a:moveTo>
                    <a:pt x="333375" y="361950"/>
                  </a:moveTo>
                  <a:cubicBezTo>
                    <a:pt x="243840" y="361950"/>
                    <a:pt x="171450" y="289560"/>
                    <a:pt x="171450" y="200025"/>
                  </a:cubicBezTo>
                  <a:cubicBezTo>
                    <a:pt x="171450" y="110490"/>
                    <a:pt x="243840" y="38100"/>
                    <a:pt x="333375" y="38100"/>
                  </a:cubicBezTo>
                  <a:cubicBezTo>
                    <a:pt x="422910" y="38100"/>
                    <a:pt x="495300" y="110490"/>
                    <a:pt x="495300" y="200025"/>
                  </a:cubicBezTo>
                  <a:cubicBezTo>
                    <a:pt x="495300" y="289560"/>
                    <a:pt x="422910" y="361950"/>
                    <a:pt x="333375" y="361950"/>
                  </a:cubicBezTo>
                  <a:close/>
                  <a:moveTo>
                    <a:pt x="66675" y="147638"/>
                  </a:moveTo>
                  <a:cubicBezTo>
                    <a:pt x="56197" y="147638"/>
                    <a:pt x="47625" y="139065"/>
                    <a:pt x="47625" y="128588"/>
                  </a:cubicBezTo>
                  <a:cubicBezTo>
                    <a:pt x="47625" y="118110"/>
                    <a:pt x="56197" y="109538"/>
                    <a:pt x="66675" y="109538"/>
                  </a:cubicBezTo>
                  <a:cubicBezTo>
                    <a:pt x="77153" y="109538"/>
                    <a:pt x="85725" y="118110"/>
                    <a:pt x="85725" y="128588"/>
                  </a:cubicBezTo>
                  <a:cubicBezTo>
                    <a:pt x="85725" y="139065"/>
                    <a:pt x="77153" y="147638"/>
                    <a:pt x="66675" y="147638"/>
                  </a:cubicBezTo>
                  <a:close/>
                  <a:moveTo>
                    <a:pt x="800100" y="61913"/>
                  </a:moveTo>
                  <a:lnTo>
                    <a:pt x="781050" y="61913"/>
                  </a:lnTo>
                  <a:lnTo>
                    <a:pt x="781050" y="76200"/>
                  </a:lnTo>
                  <a:cubicBezTo>
                    <a:pt x="781050" y="86678"/>
                    <a:pt x="772478" y="95250"/>
                    <a:pt x="762000" y="95250"/>
                  </a:cubicBezTo>
                  <a:cubicBezTo>
                    <a:pt x="751523" y="95250"/>
                    <a:pt x="742950" y="86678"/>
                    <a:pt x="742950" y="76200"/>
                  </a:cubicBezTo>
                  <a:lnTo>
                    <a:pt x="742950" y="61913"/>
                  </a:lnTo>
                  <a:lnTo>
                    <a:pt x="685800" y="61913"/>
                  </a:lnTo>
                  <a:lnTo>
                    <a:pt x="685800" y="76200"/>
                  </a:lnTo>
                  <a:cubicBezTo>
                    <a:pt x="685800" y="86678"/>
                    <a:pt x="677228" y="95250"/>
                    <a:pt x="666750" y="95250"/>
                  </a:cubicBezTo>
                  <a:cubicBezTo>
                    <a:pt x="656273" y="95250"/>
                    <a:pt x="647700" y="86678"/>
                    <a:pt x="647700" y="76200"/>
                  </a:cubicBezTo>
                  <a:lnTo>
                    <a:pt x="647700" y="61913"/>
                  </a:lnTo>
                  <a:lnTo>
                    <a:pt x="590550" y="61913"/>
                  </a:lnTo>
                  <a:lnTo>
                    <a:pt x="590550" y="76200"/>
                  </a:lnTo>
                  <a:cubicBezTo>
                    <a:pt x="590550" y="86678"/>
                    <a:pt x="581978" y="95250"/>
                    <a:pt x="571500" y="95250"/>
                  </a:cubicBezTo>
                  <a:cubicBezTo>
                    <a:pt x="561023" y="95250"/>
                    <a:pt x="552450" y="86678"/>
                    <a:pt x="552450" y="76200"/>
                  </a:cubicBezTo>
                  <a:lnTo>
                    <a:pt x="552450" y="61913"/>
                  </a:lnTo>
                  <a:lnTo>
                    <a:pt x="478155" y="61913"/>
                  </a:lnTo>
                  <a:cubicBezTo>
                    <a:pt x="440055" y="21908"/>
                    <a:pt x="388620" y="0"/>
                    <a:pt x="333375" y="0"/>
                  </a:cubicBezTo>
                  <a:cubicBezTo>
                    <a:pt x="279083" y="0"/>
                    <a:pt x="226695" y="21908"/>
                    <a:pt x="188595" y="61913"/>
                  </a:cubicBezTo>
                  <a:lnTo>
                    <a:pt x="38100" y="61913"/>
                  </a:lnTo>
                  <a:cubicBezTo>
                    <a:pt x="17145" y="61913"/>
                    <a:pt x="0" y="79057"/>
                    <a:pt x="0" y="100013"/>
                  </a:cubicBezTo>
                  <a:lnTo>
                    <a:pt x="0" y="328613"/>
                  </a:lnTo>
                  <a:cubicBezTo>
                    <a:pt x="0" y="349568"/>
                    <a:pt x="17145" y="366713"/>
                    <a:pt x="38100" y="366713"/>
                  </a:cubicBezTo>
                  <a:lnTo>
                    <a:pt x="95250" y="366713"/>
                  </a:lnTo>
                  <a:lnTo>
                    <a:pt x="76200" y="423863"/>
                  </a:lnTo>
                  <a:lnTo>
                    <a:pt x="133350" y="423863"/>
                  </a:lnTo>
                  <a:lnTo>
                    <a:pt x="152400" y="366713"/>
                  </a:lnTo>
                  <a:lnTo>
                    <a:pt x="222885" y="366713"/>
                  </a:lnTo>
                  <a:cubicBezTo>
                    <a:pt x="289560" y="411480"/>
                    <a:pt x="377190" y="411480"/>
                    <a:pt x="443865" y="366713"/>
                  </a:cubicBezTo>
                  <a:lnTo>
                    <a:pt x="685800" y="366713"/>
                  </a:lnTo>
                  <a:lnTo>
                    <a:pt x="704850" y="423863"/>
                  </a:lnTo>
                  <a:lnTo>
                    <a:pt x="762000" y="423863"/>
                  </a:lnTo>
                  <a:lnTo>
                    <a:pt x="742950" y="366713"/>
                  </a:lnTo>
                  <a:lnTo>
                    <a:pt x="800100" y="366713"/>
                  </a:lnTo>
                  <a:cubicBezTo>
                    <a:pt x="821055" y="366713"/>
                    <a:pt x="838200" y="349568"/>
                    <a:pt x="838200" y="328613"/>
                  </a:cubicBezTo>
                  <a:lnTo>
                    <a:pt x="838200" y="100013"/>
                  </a:lnTo>
                  <a:cubicBezTo>
                    <a:pt x="838200" y="78105"/>
                    <a:pt x="821055" y="61913"/>
                    <a:pt x="800100" y="61913"/>
                  </a:cubicBezTo>
                  <a:close/>
                </a:path>
              </a:pathLst>
            </a:custGeom>
            <a:grpFill/>
            <a:ln w="9525" cap="flat">
              <a:noFill/>
              <a:prstDash val="solid"/>
              <a:miter/>
            </a:ln>
          </p:spPr>
          <p:txBody>
            <a:bodyPr rtlCol="0" anchor="ctr"/>
            <a:lstStyle/>
            <a:p>
              <a:endParaRPr lang="it-IT" sz="1013"/>
            </a:p>
          </p:txBody>
        </p:sp>
        <p:sp>
          <p:nvSpPr>
            <p:cNvPr id="1935" name="Figura a mano libera 1934">
              <a:extLst>
                <a:ext uri="{FF2B5EF4-FFF2-40B4-BE49-F238E27FC236}">
                  <a16:creationId xmlns:a16="http://schemas.microsoft.com/office/drawing/2014/main" id="{20EDF81F-20DE-8741-B485-CB781EA2B098}"/>
                </a:ext>
              </a:extLst>
            </p:cNvPr>
            <p:cNvSpPr/>
            <p:nvPr/>
          </p:nvSpPr>
          <p:spPr>
            <a:xfrm>
              <a:off x="7990260" y="5394698"/>
              <a:ext cx="238125" cy="238125"/>
            </a:xfrm>
            <a:custGeom>
              <a:avLst/>
              <a:gdLst>
                <a:gd name="connsiteX0" fmla="*/ 240030 w 238125"/>
                <a:gd name="connsiteY0" fmla="*/ 120015 h 238125"/>
                <a:gd name="connsiteX1" fmla="*/ 120015 w 238125"/>
                <a:gd name="connsiteY1" fmla="*/ 240030 h 238125"/>
                <a:gd name="connsiteX2" fmla="*/ 0 w 238125"/>
                <a:gd name="connsiteY2" fmla="*/ 120015 h 238125"/>
                <a:gd name="connsiteX3" fmla="*/ 120015 w 238125"/>
                <a:gd name="connsiteY3" fmla="*/ 0 h 238125"/>
                <a:gd name="connsiteX4" fmla="*/ 240030 w 238125"/>
                <a:gd name="connsiteY4" fmla="*/ 120015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40030" y="120015"/>
                  </a:moveTo>
                  <a:cubicBezTo>
                    <a:pt x="240030" y="186297"/>
                    <a:pt x="186297" y="240030"/>
                    <a:pt x="120015" y="240030"/>
                  </a:cubicBezTo>
                  <a:cubicBezTo>
                    <a:pt x="53733" y="240030"/>
                    <a:pt x="0" y="186297"/>
                    <a:pt x="0" y="120015"/>
                  </a:cubicBezTo>
                  <a:cubicBezTo>
                    <a:pt x="0" y="53733"/>
                    <a:pt x="53733" y="0"/>
                    <a:pt x="120015" y="0"/>
                  </a:cubicBezTo>
                  <a:cubicBezTo>
                    <a:pt x="186297" y="0"/>
                    <a:pt x="240030" y="53733"/>
                    <a:pt x="240030" y="120015"/>
                  </a:cubicBezTo>
                  <a:close/>
                </a:path>
              </a:pathLst>
            </a:custGeom>
            <a:grpFill/>
            <a:ln w="9525" cap="flat">
              <a:noFill/>
              <a:prstDash val="solid"/>
              <a:miter/>
            </a:ln>
          </p:spPr>
          <p:txBody>
            <a:bodyPr rtlCol="0" anchor="ctr"/>
            <a:lstStyle/>
            <a:p>
              <a:endParaRPr lang="it-IT" sz="1013"/>
            </a:p>
          </p:txBody>
        </p:sp>
      </p:grpSp>
      <p:sp>
        <p:nvSpPr>
          <p:cNvPr id="1936" name="Elemento grafico 1748" descr="Schermo di proiettore">
            <a:extLst>
              <a:ext uri="{FF2B5EF4-FFF2-40B4-BE49-F238E27FC236}">
                <a16:creationId xmlns:a16="http://schemas.microsoft.com/office/drawing/2014/main" id="{008BA6A2-4773-D641-A0DC-47B7E71DDF74}"/>
              </a:ext>
            </a:extLst>
          </p:cNvPr>
          <p:cNvSpPr/>
          <p:nvPr/>
        </p:nvSpPr>
        <p:spPr>
          <a:xfrm>
            <a:off x="7284501" y="4132348"/>
            <a:ext cx="209321" cy="206567"/>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628650 w 723900"/>
              <a:gd name="connsiteY4" fmla="*/ 104775 h 714375"/>
              <a:gd name="connsiteX5" fmla="*/ 704850 w 723900"/>
              <a:gd name="connsiteY5" fmla="*/ 466725 h 714375"/>
              <a:gd name="connsiteX6" fmla="*/ 685800 w 723900"/>
              <a:gd name="connsiteY6" fmla="*/ 466725 h 714375"/>
              <a:gd name="connsiteX7" fmla="*/ 685800 w 723900"/>
              <a:gd name="connsiteY7" fmla="*/ 85725 h 714375"/>
              <a:gd name="connsiteX8" fmla="*/ 684848 w 723900"/>
              <a:gd name="connsiteY8" fmla="*/ 76200 h 714375"/>
              <a:gd name="connsiteX9" fmla="*/ 704850 w 723900"/>
              <a:gd name="connsiteY9" fmla="*/ 76200 h 714375"/>
              <a:gd name="connsiteX10" fmla="*/ 723900 w 723900"/>
              <a:gd name="connsiteY10" fmla="*/ 57150 h 714375"/>
              <a:gd name="connsiteX11" fmla="*/ 704850 w 723900"/>
              <a:gd name="connsiteY11" fmla="*/ 38100 h 714375"/>
              <a:gd name="connsiteX12" fmla="*/ 381000 w 723900"/>
              <a:gd name="connsiteY12" fmla="*/ 38100 h 714375"/>
              <a:gd name="connsiteX13" fmla="*/ 381000 w 723900"/>
              <a:gd name="connsiteY13" fmla="*/ 19050 h 714375"/>
              <a:gd name="connsiteX14" fmla="*/ 361950 w 723900"/>
              <a:gd name="connsiteY14" fmla="*/ 0 h 714375"/>
              <a:gd name="connsiteX15" fmla="*/ 342900 w 723900"/>
              <a:gd name="connsiteY15" fmla="*/ 19050 h 714375"/>
              <a:gd name="connsiteX16" fmla="*/ 342900 w 723900"/>
              <a:gd name="connsiteY16" fmla="*/ 38100 h 714375"/>
              <a:gd name="connsiteX17" fmla="*/ 19050 w 723900"/>
              <a:gd name="connsiteY17" fmla="*/ 38100 h 714375"/>
              <a:gd name="connsiteX18" fmla="*/ 0 w 723900"/>
              <a:gd name="connsiteY18" fmla="*/ 57150 h 714375"/>
              <a:gd name="connsiteX19" fmla="*/ 19050 w 723900"/>
              <a:gd name="connsiteY19" fmla="*/ 76200 h 714375"/>
              <a:gd name="connsiteX20" fmla="*/ 39053 w 723900"/>
              <a:gd name="connsiteY20" fmla="*/ 76200 h 714375"/>
              <a:gd name="connsiteX21" fmla="*/ 38100 w 723900"/>
              <a:gd name="connsiteY21" fmla="*/ 85725 h 714375"/>
              <a:gd name="connsiteX22" fmla="*/ 38100 w 723900"/>
              <a:gd name="connsiteY22" fmla="*/ 466725 h 714375"/>
              <a:gd name="connsiteX23" fmla="*/ 19050 w 723900"/>
              <a:gd name="connsiteY23" fmla="*/ 466725 h 714375"/>
              <a:gd name="connsiteX24" fmla="*/ 0 w 723900"/>
              <a:gd name="connsiteY24" fmla="*/ 485775 h 714375"/>
              <a:gd name="connsiteX25" fmla="*/ 19050 w 723900"/>
              <a:gd name="connsiteY25" fmla="*/ 504825 h 714375"/>
              <a:gd name="connsiteX26" fmla="*/ 309563 w 723900"/>
              <a:gd name="connsiteY26" fmla="*/ 504825 h 714375"/>
              <a:gd name="connsiteX27" fmla="*/ 162878 w 723900"/>
              <a:gd name="connsiteY27" fmla="*/ 651510 h 714375"/>
              <a:gd name="connsiteX28" fmla="*/ 162878 w 723900"/>
              <a:gd name="connsiteY28" fmla="*/ 678180 h 714375"/>
              <a:gd name="connsiteX29" fmla="*/ 189548 w 723900"/>
              <a:gd name="connsiteY29" fmla="*/ 678180 h 714375"/>
              <a:gd name="connsiteX30" fmla="*/ 341948 w 723900"/>
              <a:gd name="connsiteY30" fmla="*/ 525780 h 714375"/>
              <a:gd name="connsiteX31" fmla="*/ 341948 w 723900"/>
              <a:gd name="connsiteY31" fmla="*/ 695325 h 714375"/>
              <a:gd name="connsiteX32" fmla="*/ 360998 w 723900"/>
              <a:gd name="connsiteY32" fmla="*/ 714375 h 714375"/>
              <a:gd name="connsiteX33" fmla="*/ 380048 w 723900"/>
              <a:gd name="connsiteY33" fmla="*/ 695325 h 714375"/>
              <a:gd name="connsiteX34" fmla="*/ 380048 w 723900"/>
              <a:gd name="connsiteY34" fmla="*/ 525780 h 714375"/>
              <a:gd name="connsiteX35" fmla="*/ 532448 w 723900"/>
              <a:gd name="connsiteY35" fmla="*/ 678180 h 714375"/>
              <a:gd name="connsiteX36" fmla="*/ 559118 w 723900"/>
              <a:gd name="connsiteY36" fmla="*/ 678180 h 714375"/>
              <a:gd name="connsiteX37" fmla="*/ 559118 w 723900"/>
              <a:gd name="connsiteY37" fmla="*/ 651510 h 714375"/>
              <a:gd name="connsiteX38" fmla="*/ 414338 w 723900"/>
              <a:gd name="connsiteY38" fmla="*/ 504825 h 714375"/>
              <a:gd name="connsiteX39" fmla="*/ 704850 w 723900"/>
              <a:gd name="connsiteY39" fmla="*/ 504825 h 714375"/>
              <a:gd name="connsiteX40" fmla="*/ 723900 w 723900"/>
              <a:gd name="connsiteY40" fmla="*/ 485775 h 714375"/>
              <a:gd name="connsiteX41" fmla="*/ 704850 w 723900"/>
              <a:gd name="connsiteY41"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23900" h="714375">
                <a:moveTo>
                  <a:pt x="628650" y="104775"/>
                </a:moveTo>
                <a:lnTo>
                  <a:pt x="628650" y="447675"/>
                </a:lnTo>
                <a:lnTo>
                  <a:pt x="95250" y="447675"/>
                </a:lnTo>
                <a:lnTo>
                  <a:pt x="95250" y="104775"/>
                </a:lnTo>
                <a:lnTo>
                  <a:pt x="628650" y="104775"/>
                </a:lnTo>
                <a:close/>
                <a:moveTo>
                  <a:pt x="704850" y="466725"/>
                </a:moveTo>
                <a:lnTo>
                  <a:pt x="685800" y="466725"/>
                </a:lnTo>
                <a:lnTo>
                  <a:pt x="685800" y="85725"/>
                </a:lnTo>
                <a:cubicBezTo>
                  <a:pt x="685800" y="82868"/>
                  <a:pt x="684848" y="79057"/>
                  <a:pt x="684848" y="76200"/>
                </a:cubicBezTo>
                <a:lnTo>
                  <a:pt x="704850" y="76200"/>
                </a:lnTo>
                <a:cubicBezTo>
                  <a:pt x="715328" y="76200"/>
                  <a:pt x="723900" y="67628"/>
                  <a:pt x="723900" y="57150"/>
                </a:cubicBezTo>
                <a:cubicBezTo>
                  <a:pt x="723900" y="46672"/>
                  <a:pt x="715328" y="38100"/>
                  <a:pt x="704850" y="38100"/>
                </a:cubicBezTo>
                <a:lnTo>
                  <a:pt x="381000" y="38100"/>
                </a:lnTo>
                <a:lnTo>
                  <a:pt x="381000" y="19050"/>
                </a:lnTo>
                <a:cubicBezTo>
                  <a:pt x="381000" y="8572"/>
                  <a:pt x="372428" y="0"/>
                  <a:pt x="361950" y="0"/>
                </a:cubicBezTo>
                <a:cubicBezTo>
                  <a:pt x="351473" y="0"/>
                  <a:pt x="342900" y="8572"/>
                  <a:pt x="342900" y="19050"/>
                </a:cubicBezTo>
                <a:lnTo>
                  <a:pt x="342900" y="38100"/>
                </a:lnTo>
                <a:lnTo>
                  <a:pt x="19050" y="38100"/>
                </a:lnTo>
                <a:cubicBezTo>
                  <a:pt x="8572" y="38100"/>
                  <a:pt x="0" y="46672"/>
                  <a:pt x="0" y="57150"/>
                </a:cubicBezTo>
                <a:cubicBezTo>
                  <a:pt x="0" y="67628"/>
                  <a:pt x="8572" y="76200"/>
                  <a:pt x="19050" y="76200"/>
                </a:cubicBezTo>
                <a:lnTo>
                  <a:pt x="39053" y="76200"/>
                </a:lnTo>
                <a:cubicBezTo>
                  <a:pt x="38100" y="79057"/>
                  <a:pt x="38100" y="82868"/>
                  <a:pt x="38100" y="85725"/>
                </a:cubicBezTo>
                <a:lnTo>
                  <a:pt x="38100" y="466725"/>
                </a:lnTo>
                <a:lnTo>
                  <a:pt x="19050" y="466725"/>
                </a:lnTo>
                <a:cubicBezTo>
                  <a:pt x="8572" y="466725"/>
                  <a:pt x="0" y="475298"/>
                  <a:pt x="0" y="485775"/>
                </a:cubicBezTo>
                <a:cubicBezTo>
                  <a:pt x="0" y="496253"/>
                  <a:pt x="8572" y="504825"/>
                  <a:pt x="19050" y="504825"/>
                </a:cubicBezTo>
                <a:lnTo>
                  <a:pt x="309563" y="504825"/>
                </a:lnTo>
                <a:lnTo>
                  <a:pt x="162878" y="651510"/>
                </a:lnTo>
                <a:cubicBezTo>
                  <a:pt x="155258" y="659130"/>
                  <a:pt x="155258" y="671513"/>
                  <a:pt x="162878" y="678180"/>
                </a:cubicBezTo>
                <a:cubicBezTo>
                  <a:pt x="170498" y="685800"/>
                  <a:pt x="182880" y="685800"/>
                  <a:pt x="189548" y="678180"/>
                </a:cubicBezTo>
                <a:lnTo>
                  <a:pt x="341948" y="525780"/>
                </a:lnTo>
                <a:lnTo>
                  <a:pt x="341948" y="695325"/>
                </a:lnTo>
                <a:cubicBezTo>
                  <a:pt x="341948" y="705803"/>
                  <a:pt x="350520" y="714375"/>
                  <a:pt x="360998" y="714375"/>
                </a:cubicBezTo>
                <a:cubicBezTo>
                  <a:pt x="371475" y="714375"/>
                  <a:pt x="380048" y="705803"/>
                  <a:pt x="380048" y="695325"/>
                </a:cubicBezTo>
                <a:lnTo>
                  <a:pt x="380048" y="525780"/>
                </a:lnTo>
                <a:lnTo>
                  <a:pt x="532448" y="678180"/>
                </a:lnTo>
                <a:cubicBezTo>
                  <a:pt x="540068" y="685800"/>
                  <a:pt x="551498" y="685800"/>
                  <a:pt x="559118" y="678180"/>
                </a:cubicBezTo>
                <a:cubicBezTo>
                  <a:pt x="566738" y="670560"/>
                  <a:pt x="566738" y="659130"/>
                  <a:pt x="559118" y="651510"/>
                </a:cubicBezTo>
                <a:lnTo>
                  <a:pt x="414338" y="504825"/>
                </a:lnTo>
                <a:lnTo>
                  <a:pt x="704850" y="504825"/>
                </a:lnTo>
                <a:cubicBezTo>
                  <a:pt x="715328" y="504825"/>
                  <a:pt x="723900" y="496253"/>
                  <a:pt x="723900" y="485775"/>
                </a:cubicBezTo>
                <a:cubicBezTo>
                  <a:pt x="723900" y="475298"/>
                  <a:pt x="715328" y="466725"/>
                  <a:pt x="704850" y="466725"/>
                </a:cubicBezTo>
                <a:close/>
              </a:path>
            </a:pathLst>
          </a:custGeom>
          <a:solidFill>
            <a:schemeClr val="accent3"/>
          </a:solidFill>
          <a:ln w="9525" cap="flat">
            <a:noFill/>
            <a:prstDash val="solid"/>
            <a:miter/>
          </a:ln>
        </p:spPr>
        <p:txBody>
          <a:bodyPr rtlCol="0" anchor="ctr"/>
          <a:lstStyle/>
          <a:p>
            <a:endParaRPr lang="it-IT" sz="1013"/>
          </a:p>
        </p:txBody>
      </p:sp>
      <p:grpSp>
        <p:nvGrpSpPr>
          <p:cNvPr id="1937" name="Elemento grafico 1750" descr="Robot">
            <a:extLst>
              <a:ext uri="{FF2B5EF4-FFF2-40B4-BE49-F238E27FC236}">
                <a16:creationId xmlns:a16="http://schemas.microsoft.com/office/drawing/2014/main" id="{D5D54567-688D-B14E-BEF9-2229782ABD34}"/>
              </a:ext>
            </a:extLst>
          </p:cNvPr>
          <p:cNvGrpSpPr/>
          <p:nvPr/>
        </p:nvGrpSpPr>
        <p:grpSpPr>
          <a:xfrm>
            <a:off x="6796220" y="4103428"/>
            <a:ext cx="264406" cy="264406"/>
            <a:chOff x="8038800" y="5371800"/>
            <a:chExt cx="914400" cy="914400"/>
          </a:xfrm>
          <a:solidFill>
            <a:schemeClr val="accent3"/>
          </a:solidFill>
        </p:grpSpPr>
        <p:sp>
          <p:nvSpPr>
            <p:cNvPr id="1938" name="Figura a mano libera 1937">
              <a:extLst>
                <a:ext uri="{FF2B5EF4-FFF2-40B4-BE49-F238E27FC236}">
                  <a16:creationId xmlns:a16="http://schemas.microsoft.com/office/drawing/2014/main" id="{FAE657FE-EB12-0849-A9B8-1B68BC7F012D}"/>
                </a:ext>
              </a:extLst>
            </p:cNvPr>
            <p:cNvSpPr/>
            <p:nvPr/>
          </p:nvSpPr>
          <p:spPr>
            <a:xfrm>
              <a:off x="8266638" y="6057600"/>
              <a:ext cx="447675" cy="142875"/>
            </a:xfrm>
            <a:custGeom>
              <a:avLst/>
              <a:gdLst>
                <a:gd name="connsiteX0" fmla="*/ 385762 w 447675"/>
                <a:gd name="connsiteY0" fmla="*/ 0 h 142875"/>
                <a:gd name="connsiteX1" fmla="*/ 71438 w 447675"/>
                <a:gd name="connsiteY1" fmla="*/ 0 h 142875"/>
                <a:gd name="connsiteX2" fmla="*/ 0 w 447675"/>
                <a:gd name="connsiteY2" fmla="*/ 71438 h 142875"/>
                <a:gd name="connsiteX3" fmla="*/ 71438 w 447675"/>
                <a:gd name="connsiteY3" fmla="*/ 142875 h 142875"/>
                <a:gd name="connsiteX4" fmla="*/ 385762 w 447675"/>
                <a:gd name="connsiteY4" fmla="*/ 142875 h 142875"/>
                <a:gd name="connsiteX5" fmla="*/ 457200 w 447675"/>
                <a:gd name="connsiteY5" fmla="*/ 71438 h 142875"/>
                <a:gd name="connsiteX6" fmla="*/ 385762 w 447675"/>
                <a:gd name="connsiteY6" fmla="*/ 0 h 142875"/>
                <a:gd name="connsiteX7" fmla="*/ 90487 w 447675"/>
                <a:gd name="connsiteY7" fmla="*/ 100013 h 142875"/>
                <a:gd name="connsiteX8" fmla="*/ 61913 w 447675"/>
                <a:gd name="connsiteY8" fmla="*/ 71438 h 142875"/>
                <a:gd name="connsiteX9" fmla="*/ 90487 w 447675"/>
                <a:gd name="connsiteY9" fmla="*/ 42863 h 142875"/>
                <a:gd name="connsiteX10" fmla="*/ 119062 w 447675"/>
                <a:gd name="connsiteY10" fmla="*/ 71438 h 142875"/>
                <a:gd name="connsiteX11" fmla="*/ 90487 w 447675"/>
                <a:gd name="connsiteY11" fmla="*/ 100013 h 142875"/>
                <a:gd name="connsiteX12" fmla="*/ 228600 w 447675"/>
                <a:gd name="connsiteY12" fmla="*/ 100013 h 142875"/>
                <a:gd name="connsiteX13" fmla="*/ 200025 w 447675"/>
                <a:gd name="connsiteY13" fmla="*/ 71438 h 142875"/>
                <a:gd name="connsiteX14" fmla="*/ 228600 w 447675"/>
                <a:gd name="connsiteY14" fmla="*/ 42863 h 142875"/>
                <a:gd name="connsiteX15" fmla="*/ 257175 w 447675"/>
                <a:gd name="connsiteY15" fmla="*/ 71438 h 142875"/>
                <a:gd name="connsiteX16" fmla="*/ 228600 w 447675"/>
                <a:gd name="connsiteY16" fmla="*/ 100013 h 142875"/>
                <a:gd name="connsiteX17" fmla="*/ 366712 w 447675"/>
                <a:gd name="connsiteY17" fmla="*/ 100013 h 142875"/>
                <a:gd name="connsiteX18" fmla="*/ 338137 w 447675"/>
                <a:gd name="connsiteY18" fmla="*/ 71438 h 142875"/>
                <a:gd name="connsiteX19" fmla="*/ 366712 w 447675"/>
                <a:gd name="connsiteY19" fmla="*/ 42863 h 142875"/>
                <a:gd name="connsiteX20" fmla="*/ 395287 w 447675"/>
                <a:gd name="connsiteY20" fmla="*/ 71438 h 142875"/>
                <a:gd name="connsiteX21" fmla="*/ 366712 w 447675"/>
                <a:gd name="connsiteY21" fmla="*/ 10001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7675" h="142875">
                  <a:moveTo>
                    <a:pt x="385762" y="0"/>
                  </a:moveTo>
                  <a:lnTo>
                    <a:pt x="71438" y="0"/>
                  </a:lnTo>
                  <a:cubicBezTo>
                    <a:pt x="31984" y="0"/>
                    <a:pt x="0" y="31984"/>
                    <a:pt x="0" y="71438"/>
                  </a:cubicBezTo>
                  <a:cubicBezTo>
                    <a:pt x="0" y="110891"/>
                    <a:pt x="31984" y="142875"/>
                    <a:pt x="71438" y="142875"/>
                  </a:cubicBezTo>
                  <a:lnTo>
                    <a:pt x="385762" y="142875"/>
                  </a:lnTo>
                  <a:cubicBezTo>
                    <a:pt x="425216" y="142875"/>
                    <a:pt x="457200" y="110891"/>
                    <a:pt x="457200" y="71438"/>
                  </a:cubicBezTo>
                  <a:cubicBezTo>
                    <a:pt x="457200" y="31984"/>
                    <a:pt x="425216" y="0"/>
                    <a:pt x="385762" y="0"/>
                  </a:cubicBezTo>
                  <a:close/>
                  <a:moveTo>
                    <a:pt x="90487" y="100013"/>
                  </a:moveTo>
                  <a:cubicBezTo>
                    <a:pt x="74706" y="100013"/>
                    <a:pt x="61913" y="87219"/>
                    <a:pt x="61913" y="71438"/>
                  </a:cubicBezTo>
                  <a:cubicBezTo>
                    <a:pt x="61913" y="55656"/>
                    <a:pt x="74706" y="42863"/>
                    <a:pt x="90487" y="42863"/>
                  </a:cubicBezTo>
                  <a:cubicBezTo>
                    <a:pt x="106269" y="42863"/>
                    <a:pt x="119062" y="55656"/>
                    <a:pt x="119062" y="71438"/>
                  </a:cubicBezTo>
                  <a:cubicBezTo>
                    <a:pt x="119062" y="87219"/>
                    <a:pt x="106269" y="100013"/>
                    <a:pt x="90487" y="100013"/>
                  </a:cubicBezTo>
                  <a:close/>
                  <a:moveTo>
                    <a:pt x="228600" y="100013"/>
                  </a:moveTo>
                  <a:cubicBezTo>
                    <a:pt x="212818" y="100013"/>
                    <a:pt x="200025" y="87219"/>
                    <a:pt x="200025" y="71438"/>
                  </a:cubicBezTo>
                  <a:cubicBezTo>
                    <a:pt x="200025" y="55656"/>
                    <a:pt x="212818" y="42863"/>
                    <a:pt x="228600" y="42863"/>
                  </a:cubicBezTo>
                  <a:cubicBezTo>
                    <a:pt x="244382" y="42863"/>
                    <a:pt x="257175" y="55656"/>
                    <a:pt x="257175" y="71438"/>
                  </a:cubicBezTo>
                  <a:cubicBezTo>
                    <a:pt x="257175" y="87219"/>
                    <a:pt x="244382" y="100013"/>
                    <a:pt x="228600" y="100013"/>
                  </a:cubicBezTo>
                  <a:close/>
                  <a:moveTo>
                    <a:pt x="366712" y="100013"/>
                  </a:moveTo>
                  <a:cubicBezTo>
                    <a:pt x="350931" y="100013"/>
                    <a:pt x="338137" y="87219"/>
                    <a:pt x="338137" y="71438"/>
                  </a:cubicBezTo>
                  <a:cubicBezTo>
                    <a:pt x="338137" y="55656"/>
                    <a:pt x="350931" y="42863"/>
                    <a:pt x="366712" y="42863"/>
                  </a:cubicBezTo>
                  <a:cubicBezTo>
                    <a:pt x="382494" y="42863"/>
                    <a:pt x="395287" y="55656"/>
                    <a:pt x="395287" y="71438"/>
                  </a:cubicBezTo>
                  <a:cubicBezTo>
                    <a:pt x="395287" y="87219"/>
                    <a:pt x="382494" y="100013"/>
                    <a:pt x="366712" y="100013"/>
                  </a:cubicBezTo>
                  <a:close/>
                </a:path>
              </a:pathLst>
            </a:custGeom>
            <a:grpFill/>
            <a:ln w="9525" cap="flat">
              <a:noFill/>
              <a:prstDash val="solid"/>
              <a:miter/>
            </a:ln>
          </p:spPr>
          <p:txBody>
            <a:bodyPr rtlCol="0" anchor="ctr"/>
            <a:lstStyle/>
            <a:p>
              <a:endParaRPr lang="it-IT" sz="1013"/>
            </a:p>
          </p:txBody>
        </p:sp>
        <p:sp>
          <p:nvSpPr>
            <p:cNvPr id="1939" name="Figura a mano libera 1938">
              <a:extLst>
                <a:ext uri="{FF2B5EF4-FFF2-40B4-BE49-F238E27FC236}">
                  <a16:creationId xmlns:a16="http://schemas.microsoft.com/office/drawing/2014/main" id="{B14F9B9F-7891-224D-AF55-F2E5520D0529}"/>
                </a:ext>
              </a:extLst>
            </p:cNvPr>
            <p:cNvSpPr/>
            <p:nvPr/>
          </p:nvSpPr>
          <p:spPr>
            <a:xfrm>
              <a:off x="8532481" y="562421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1940" name="Figura a mano libera 1939">
              <a:extLst>
                <a:ext uri="{FF2B5EF4-FFF2-40B4-BE49-F238E27FC236}">
                  <a16:creationId xmlns:a16="http://schemas.microsoft.com/office/drawing/2014/main" id="{17631D41-BC97-1E44-B790-F6BC27488CFF}"/>
                </a:ext>
              </a:extLst>
            </p:cNvPr>
            <p:cNvSpPr/>
            <p:nvPr/>
          </p:nvSpPr>
          <p:spPr>
            <a:xfrm>
              <a:off x="8372175" y="5428809"/>
              <a:ext cx="247650" cy="304800"/>
            </a:xfrm>
            <a:custGeom>
              <a:avLst/>
              <a:gdLst>
                <a:gd name="connsiteX0" fmla="*/ 205835 w 247650"/>
                <a:gd name="connsiteY0" fmla="*/ 114441 h 304800"/>
                <a:gd name="connsiteX1" fmla="*/ 142875 w 247650"/>
                <a:gd name="connsiteY1" fmla="*/ 114441 h 304800"/>
                <a:gd name="connsiteX2" fmla="*/ 142875 w 247650"/>
                <a:gd name="connsiteY2" fmla="*/ 71102 h 304800"/>
                <a:gd name="connsiteX3" fmla="*/ 156821 w 247650"/>
                <a:gd name="connsiteY3" fmla="*/ 19056 h 304800"/>
                <a:gd name="connsiteX4" fmla="*/ 104775 w 247650"/>
                <a:gd name="connsiteY4" fmla="*/ 5111 h 304800"/>
                <a:gd name="connsiteX5" fmla="*/ 90829 w 247650"/>
                <a:gd name="connsiteY5" fmla="*/ 57156 h 304800"/>
                <a:gd name="connsiteX6" fmla="*/ 104775 w 247650"/>
                <a:gd name="connsiteY6" fmla="*/ 71102 h 304800"/>
                <a:gd name="connsiteX7" fmla="*/ 104775 w 247650"/>
                <a:gd name="connsiteY7" fmla="*/ 114441 h 304800"/>
                <a:gd name="connsiteX8" fmla="*/ 41815 w 247650"/>
                <a:gd name="connsiteY8" fmla="*/ 114441 h 304800"/>
                <a:gd name="connsiteX9" fmla="*/ 0 w 247650"/>
                <a:gd name="connsiteY9" fmla="*/ 156255 h 304800"/>
                <a:gd name="connsiteX10" fmla="*/ 0 w 247650"/>
                <a:gd name="connsiteY10" fmla="*/ 263126 h 304800"/>
                <a:gd name="connsiteX11" fmla="*/ 41815 w 247650"/>
                <a:gd name="connsiteY11" fmla="*/ 304941 h 304800"/>
                <a:gd name="connsiteX12" fmla="*/ 205835 w 247650"/>
                <a:gd name="connsiteY12" fmla="*/ 304941 h 304800"/>
                <a:gd name="connsiteX13" fmla="*/ 247650 w 247650"/>
                <a:gd name="connsiteY13" fmla="*/ 263126 h 304800"/>
                <a:gd name="connsiteX14" fmla="*/ 247650 w 247650"/>
                <a:gd name="connsiteY14" fmla="*/ 156255 h 304800"/>
                <a:gd name="connsiteX15" fmla="*/ 205835 w 247650"/>
                <a:gd name="connsiteY15" fmla="*/ 114441 h 304800"/>
                <a:gd name="connsiteX16" fmla="*/ 76200 w 247650"/>
                <a:gd name="connsiteY16" fmla="*/ 238266 h 304800"/>
                <a:gd name="connsiteX17" fmla="*/ 47625 w 247650"/>
                <a:gd name="connsiteY17" fmla="*/ 209691 h 304800"/>
                <a:gd name="connsiteX18" fmla="*/ 76200 w 247650"/>
                <a:gd name="connsiteY18" fmla="*/ 181116 h 304800"/>
                <a:gd name="connsiteX19" fmla="*/ 104775 w 247650"/>
                <a:gd name="connsiteY19" fmla="*/ 209691 h 304800"/>
                <a:gd name="connsiteX20" fmla="*/ 76200 w 247650"/>
                <a:gd name="connsiteY20" fmla="*/ 238266 h 304800"/>
                <a:gd name="connsiteX21" fmla="*/ 171450 w 247650"/>
                <a:gd name="connsiteY21" fmla="*/ 238266 h 304800"/>
                <a:gd name="connsiteX22" fmla="*/ 142875 w 247650"/>
                <a:gd name="connsiteY22" fmla="*/ 209691 h 304800"/>
                <a:gd name="connsiteX23" fmla="*/ 171450 w 247650"/>
                <a:gd name="connsiteY23" fmla="*/ 181116 h 304800"/>
                <a:gd name="connsiteX24" fmla="*/ 200025 w 247650"/>
                <a:gd name="connsiteY24" fmla="*/ 209691 h 304800"/>
                <a:gd name="connsiteX25" fmla="*/ 171450 w 247650"/>
                <a:gd name="connsiteY25" fmla="*/ 238266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7650" h="304800">
                  <a:moveTo>
                    <a:pt x="205835" y="114441"/>
                  </a:moveTo>
                  <a:lnTo>
                    <a:pt x="142875" y="114441"/>
                  </a:lnTo>
                  <a:lnTo>
                    <a:pt x="142875" y="71102"/>
                  </a:lnTo>
                  <a:cubicBezTo>
                    <a:pt x="161098" y="60581"/>
                    <a:pt x="167342" y="37279"/>
                    <a:pt x="156821" y="19056"/>
                  </a:cubicBezTo>
                  <a:cubicBezTo>
                    <a:pt x="146299" y="833"/>
                    <a:pt x="122998" y="-5410"/>
                    <a:pt x="104775" y="5111"/>
                  </a:cubicBezTo>
                  <a:cubicBezTo>
                    <a:pt x="86552" y="15632"/>
                    <a:pt x="80308" y="38933"/>
                    <a:pt x="90829" y="57156"/>
                  </a:cubicBezTo>
                  <a:cubicBezTo>
                    <a:pt x="94174" y="62949"/>
                    <a:pt x="98983" y="67758"/>
                    <a:pt x="104775" y="71102"/>
                  </a:cubicBezTo>
                  <a:lnTo>
                    <a:pt x="104775" y="114441"/>
                  </a:lnTo>
                  <a:lnTo>
                    <a:pt x="41815" y="114441"/>
                  </a:lnTo>
                  <a:cubicBezTo>
                    <a:pt x="18743" y="114493"/>
                    <a:pt x="52" y="133184"/>
                    <a:pt x="0" y="156255"/>
                  </a:cubicBezTo>
                  <a:lnTo>
                    <a:pt x="0" y="263126"/>
                  </a:lnTo>
                  <a:cubicBezTo>
                    <a:pt x="52" y="286197"/>
                    <a:pt x="18743" y="304888"/>
                    <a:pt x="41815" y="304941"/>
                  </a:cubicBezTo>
                  <a:lnTo>
                    <a:pt x="205835" y="304941"/>
                  </a:lnTo>
                  <a:cubicBezTo>
                    <a:pt x="228907" y="304888"/>
                    <a:pt x="247598" y="286197"/>
                    <a:pt x="247650" y="263126"/>
                  </a:cubicBezTo>
                  <a:lnTo>
                    <a:pt x="247650" y="156255"/>
                  </a:lnTo>
                  <a:cubicBezTo>
                    <a:pt x="247598" y="133184"/>
                    <a:pt x="228907" y="114493"/>
                    <a:pt x="205835" y="114441"/>
                  </a:cubicBezTo>
                  <a:close/>
                  <a:moveTo>
                    <a:pt x="76200" y="238266"/>
                  </a:moveTo>
                  <a:cubicBezTo>
                    <a:pt x="60418" y="238266"/>
                    <a:pt x="47625" y="225473"/>
                    <a:pt x="47625" y="209691"/>
                  </a:cubicBezTo>
                  <a:cubicBezTo>
                    <a:pt x="47625" y="193909"/>
                    <a:pt x="60418" y="181116"/>
                    <a:pt x="76200" y="181116"/>
                  </a:cubicBezTo>
                  <a:cubicBezTo>
                    <a:pt x="91982" y="181116"/>
                    <a:pt x="104775" y="193909"/>
                    <a:pt x="104775" y="209691"/>
                  </a:cubicBezTo>
                  <a:cubicBezTo>
                    <a:pt x="104775" y="225473"/>
                    <a:pt x="91982" y="238266"/>
                    <a:pt x="76200" y="238266"/>
                  </a:cubicBezTo>
                  <a:close/>
                  <a:moveTo>
                    <a:pt x="171450" y="238266"/>
                  </a:moveTo>
                  <a:cubicBezTo>
                    <a:pt x="155668" y="238266"/>
                    <a:pt x="142875" y="225473"/>
                    <a:pt x="142875" y="209691"/>
                  </a:cubicBezTo>
                  <a:cubicBezTo>
                    <a:pt x="142875" y="193909"/>
                    <a:pt x="155668" y="181116"/>
                    <a:pt x="171450" y="181116"/>
                  </a:cubicBezTo>
                  <a:cubicBezTo>
                    <a:pt x="187232" y="181116"/>
                    <a:pt x="200025" y="193909"/>
                    <a:pt x="200025" y="209691"/>
                  </a:cubicBezTo>
                  <a:cubicBezTo>
                    <a:pt x="200025" y="225473"/>
                    <a:pt x="187232" y="238266"/>
                    <a:pt x="171450" y="238266"/>
                  </a:cubicBezTo>
                  <a:close/>
                </a:path>
              </a:pathLst>
            </a:custGeom>
            <a:grpFill/>
            <a:ln w="9525" cap="flat">
              <a:noFill/>
              <a:prstDash val="solid"/>
              <a:miter/>
            </a:ln>
          </p:spPr>
          <p:txBody>
            <a:bodyPr rtlCol="0" anchor="ctr"/>
            <a:lstStyle/>
            <a:p>
              <a:endParaRPr lang="it-IT" sz="1013"/>
            </a:p>
          </p:txBody>
        </p:sp>
        <p:sp>
          <p:nvSpPr>
            <p:cNvPr id="1941" name="Figura a mano libera 1940">
              <a:extLst>
                <a:ext uri="{FF2B5EF4-FFF2-40B4-BE49-F238E27FC236}">
                  <a16:creationId xmlns:a16="http://schemas.microsoft.com/office/drawing/2014/main" id="{5DD23470-FE0F-7342-979B-7795DB095BA1}"/>
                </a:ext>
              </a:extLst>
            </p:cNvPr>
            <p:cNvSpPr/>
            <p:nvPr/>
          </p:nvSpPr>
          <p:spPr>
            <a:xfrm>
              <a:off x="8437231" y="562421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1942" name="Figura a mano libera 1941">
              <a:extLst>
                <a:ext uri="{FF2B5EF4-FFF2-40B4-BE49-F238E27FC236}">
                  <a16:creationId xmlns:a16="http://schemas.microsoft.com/office/drawing/2014/main" id="{33AAAC5E-FDFB-1A4D-A671-B4BD632EF54C}"/>
                </a:ext>
              </a:extLst>
            </p:cNvPr>
            <p:cNvSpPr/>
            <p:nvPr/>
          </p:nvSpPr>
          <p:spPr>
            <a:xfrm>
              <a:off x="8188179" y="5635357"/>
              <a:ext cx="590550" cy="390525"/>
            </a:xfrm>
            <a:custGeom>
              <a:avLst/>
              <a:gdLst>
                <a:gd name="connsiteX0" fmla="*/ 555471 w 590550"/>
                <a:gd name="connsiteY0" fmla="*/ 296704 h 390525"/>
                <a:gd name="connsiteX1" fmla="*/ 555471 w 590550"/>
                <a:gd name="connsiteY1" fmla="*/ 217361 h 390525"/>
                <a:gd name="connsiteX2" fmla="*/ 512704 w 590550"/>
                <a:gd name="connsiteY2" fmla="*/ 174593 h 390525"/>
                <a:gd name="connsiteX3" fmla="*/ 460221 w 590550"/>
                <a:gd name="connsiteY3" fmla="*/ 174593 h 390525"/>
                <a:gd name="connsiteX4" fmla="*/ 460221 w 590550"/>
                <a:gd name="connsiteY4" fmla="*/ 126968 h 390525"/>
                <a:gd name="connsiteX5" fmla="*/ 155421 w 590550"/>
                <a:gd name="connsiteY5" fmla="*/ 126968 h 390525"/>
                <a:gd name="connsiteX6" fmla="*/ 155421 w 590550"/>
                <a:gd name="connsiteY6" fmla="*/ 184118 h 390525"/>
                <a:gd name="connsiteX7" fmla="*/ 83889 w 590550"/>
                <a:gd name="connsiteY7" fmla="*/ 184118 h 390525"/>
                <a:gd name="connsiteX8" fmla="*/ 79221 w 590550"/>
                <a:gd name="connsiteY8" fmla="*/ 179451 h 390525"/>
                <a:gd name="connsiteX9" fmla="*/ 79221 w 590550"/>
                <a:gd name="connsiteY9" fmla="*/ 100489 h 390525"/>
                <a:gd name="connsiteX10" fmla="*/ 120999 w 590550"/>
                <a:gd name="connsiteY10" fmla="*/ 23694 h 390525"/>
                <a:gd name="connsiteX11" fmla="*/ 107796 w 590550"/>
                <a:gd name="connsiteY11" fmla="*/ 0 h 390525"/>
                <a:gd name="connsiteX12" fmla="*/ 79221 w 590550"/>
                <a:gd name="connsiteY12" fmla="*/ 25336 h 390525"/>
                <a:gd name="connsiteX13" fmla="*/ 85603 w 590550"/>
                <a:gd name="connsiteY13" fmla="*/ 41243 h 390525"/>
                <a:gd name="connsiteX14" fmla="*/ 61661 w 590550"/>
                <a:gd name="connsiteY14" fmla="*/ 64926 h 390525"/>
                <a:gd name="connsiteX15" fmla="*/ 37979 w 590550"/>
                <a:gd name="connsiteY15" fmla="*/ 40984 h 390525"/>
                <a:gd name="connsiteX16" fmla="*/ 43788 w 590550"/>
                <a:gd name="connsiteY16" fmla="*/ 25527 h 390525"/>
                <a:gd name="connsiteX17" fmla="*/ 15213 w 590550"/>
                <a:gd name="connsiteY17" fmla="*/ 476 h 390525"/>
                <a:gd name="connsiteX18" fmla="*/ 21266 w 590550"/>
                <a:gd name="connsiteY18" fmla="*/ 87824 h 390525"/>
                <a:gd name="connsiteX19" fmla="*/ 41121 w 590550"/>
                <a:gd name="connsiteY19" fmla="*/ 99441 h 390525"/>
                <a:gd name="connsiteX20" fmla="*/ 41121 w 590550"/>
                <a:gd name="connsiteY20" fmla="*/ 179451 h 390525"/>
                <a:gd name="connsiteX21" fmla="*/ 83889 w 590550"/>
                <a:gd name="connsiteY21" fmla="*/ 222218 h 390525"/>
                <a:gd name="connsiteX22" fmla="*/ 155421 w 590550"/>
                <a:gd name="connsiteY22" fmla="*/ 222218 h 390525"/>
                <a:gd name="connsiteX23" fmla="*/ 155421 w 590550"/>
                <a:gd name="connsiteY23" fmla="*/ 393668 h 390525"/>
                <a:gd name="connsiteX24" fmla="*/ 460221 w 590550"/>
                <a:gd name="connsiteY24" fmla="*/ 393668 h 390525"/>
                <a:gd name="connsiteX25" fmla="*/ 460221 w 590550"/>
                <a:gd name="connsiteY25" fmla="*/ 212693 h 390525"/>
                <a:gd name="connsiteX26" fmla="*/ 512704 w 590550"/>
                <a:gd name="connsiteY26" fmla="*/ 212693 h 390525"/>
                <a:gd name="connsiteX27" fmla="*/ 517371 w 590550"/>
                <a:gd name="connsiteY27" fmla="*/ 217361 h 390525"/>
                <a:gd name="connsiteX28" fmla="*/ 517371 w 590550"/>
                <a:gd name="connsiteY28" fmla="*/ 296704 h 390525"/>
                <a:gd name="connsiteX29" fmla="*/ 477521 w 590550"/>
                <a:gd name="connsiteY29" fmla="*/ 374667 h 390525"/>
                <a:gd name="connsiteX30" fmla="*/ 490130 w 590550"/>
                <a:gd name="connsiteY30" fmla="*/ 396716 h 390525"/>
                <a:gd name="connsiteX31" fmla="*/ 518705 w 590550"/>
                <a:gd name="connsiteY31" fmla="*/ 371380 h 390525"/>
                <a:gd name="connsiteX32" fmla="*/ 512609 w 590550"/>
                <a:gd name="connsiteY32" fmla="*/ 355568 h 390525"/>
                <a:gd name="connsiteX33" fmla="*/ 536441 w 590550"/>
                <a:gd name="connsiteY33" fmla="*/ 331776 h 390525"/>
                <a:gd name="connsiteX34" fmla="*/ 560234 w 590550"/>
                <a:gd name="connsiteY34" fmla="*/ 355608 h 390525"/>
                <a:gd name="connsiteX35" fmla="*/ 554328 w 590550"/>
                <a:gd name="connsiteY35" fmla="*/ 371285 h 390525"/>
                <a:gd name="connsiteX36" fmla="*/ 582903 w 590550"/>
                <a:gd name="connsiteY36" fmla="*/ 396335 h 390525"/>
                <a:gd name="connsiteX37" fmla="*/ 577276 w 590550"/>
                <a:gd name="connsiteY37" fmla="*/ 309094 h 390525"/>
                <a:gd name="connsiteX38" fmla="*/ 555471 w 590550"/>
                <a:gd name="connsiteY38" fmla="*/ 296704 h 390525"/>
                <a:gd name="connsiteX39" fmla="*/ 422121 w 590550"/>
                <a:gd name="connsiteY39" fmla="*/ 260318 h 390525"/>
                <a:gd name="connsiteX40" fmla="*/ 395642 w 590550"/>
                <a:gd name="connsiteY40" fmla="*/ 260318 h 390525"/>
                <a:gd name="connsiteX41" fmla="*/ 393070 w 590550"/>
                <a:gd name="connsiteY41" fmla="*/ 261366 h 390525"/>
                <a:gd name="connsiteX42" fmla="*/ 363924 w 590550"/>
                <a:gd name="connsiteY42" fmla="*/ 291179 h 390525"/>
                <a:gd name="connsiteX43" fmla="*/ 341730 w 590550"/>
                <a:gd name="connsiteY43" fmla="*/ 238601 h 390525"/>
                <a:gd name="connsiteX44" fmla="*/ 300297 w 590550"/>
                <a:gd name="connsiteY44" fmla="*/ 324326 h 390525"/>
                <a:gd name="connsiteX45" fmla="*/ 271245 w 590550"/>
                <a:gd name="connsiteY45" fmla="*/ 212693 h 390525"/>
                <a:gd name="connsiteX46" fmla="*/ 248862 w 590550"/>
                <a:gd name="connsiteY46" fmla="*/ 260318 h 390525"/>
                <a:gd name="connsiteX47" fmla="*/ 203046 w 590550"/>
                <a:gd name="connsiteY47" fmla="*/ 260318 h 390525"/>
                <a:gd name="connsiteX48" fmla="*/ 203046 w 590550"/>
                <a:gd name="connsiteY48" fmla="*/ 241268 h 390525"/>
                <a:gd name="connsiteX49" fmla="*/ 236765 w 590550"/>
                <a:gd name="connsiteY49" fmla="*/ 241268 h 390525"/>
                <a:gd name="connsiteX50" fmla="*/ 276389 w 590550"/>
                <a:gd name="connsiteY50" fmla="*/ 156972 h 390525"/>
                <a:gd name="connsiteX51" fmla="*/ 305726 w 590550"/>
                <a:gd name="connsiteY51" fmla="*/ 269177 h 390525"/>
                <a:gd name="connsiteX52" fmla="*/ 342969 w 590550"/>
                <a:gd name="connsiteY52" fmla="*/ 192977 h 390525"/>
                <a:gd name="connsiteX53" fmla="*/ 370401 w 590550"/>
                <a:gd name="connsiteY53" fmla="*/ 257937 h 390525"/>
                <a:gd name="connsiteX54" fmla="*/ 379926 w 590550"/>
                <a:gd name="connsiteY54" fmla="*/ 248412 h 390525"/>
                <a:gd name="connsiteX55" fmla="*/ 395642 w 590550"/>
                <a:gd name="connsiteY55" fmla="*/ 241268 h 390525"/>
                <a:gd name="connsiteX56" fmla="*/ 422121 w 590550"/>
                <a:gd name="connsiteY56" fmla="*/ 241268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90550" h="390525">
                  <a:moveTo>
                    <a:pt x="555471" y="296704"/>
                  </a:moveTo>
                  <a:lnTo>
                    <a:pt x="555471" y="217361"/>
                  </a:lnTo>
                  <a:cubicBezTo>
                    <a:pt x="555471" y="193740"/>
                    <a:pt x="536324" y="174593"/>
                    <a:pt x="512704" y="174593"/>
                  </a:cubicBezTo>
                  <a:lnTo>
                    <a:pt x="460221" y="174593"/>
                  </a:lnTo>
                  <a:lnTo>
                    <a:pt x="460221" y="126968"/>
                  </a:lnTo>
                  <a:lnTo>
                    <a:pt x="155421" y="126968"/>
                  </a:lnTo>
                  <a:lnTo>
                    <a:pt x="155421" y="184118"/>
                  </a:lnTo>
                  <a:lnTo>
                    <a:pt x="83889" y="184118"/>
                  </a:lnTo>
                  <a:cubicBezTo>
                    <a:pt x="81311" y="184118"/>
                    <a:pt x="79221" y="182028"/>
                    <a:pt x="79221" y="179451"/>
                  </a:cubicBezTo>
                  <a:lnTo>
                    <a:pt x="79221" y="100489"/>
                  </a:lnTo>
                  <a:cubicBezTo>
                    <a:pt x="111965" y="90819"/>
                    <a:pt x="130669" y="56437"/>
                    <a:pt x="120999" y="23694"/>
                  </a:cubicBezTo>
                  <a:cubicBezTo>
                    <a:pt x="118406" y="14916"/>
                    <a:pt x="113897" y="6824"/>
                    <a:pt x="107796" y="0"/>
                  </a:cubicBezTo>
                  <a:lnTo>
                    <a:pt x="79221" y="25336"/>
                  </a:lnTo>
                  <a:cubicBezTo>
                    <a:pt x="83218" y="29683"/>
                    <a:pt x="85488" y="35340"/>
                    <a:pt x="85603" y="41243"/>
                  </a:cubicBezTo>
                  <a:cubicBezTo>
                    <a:pt x="85532" y="54394"/>
                    <a:pt x="74812" y="64998"/>
                    <a:pt x="61661" y="64926"/>
                  </a:cubicBezTo>
                  <a:cubicBezTo>
                    <a:pt x="48510" y="64854"/>
                    <a:pt x="37908" y="54135"/>
                    <a:pt x="37979" y="40984"/>
                  </a:cubicBezTo>
                  <a:cubicBezTo>
                    <a:pt x="38010" y="35303"/>
                    <a:pt x="40070" y="29822"/>
                    <a:pt x="43788" y="25527"/>
                  </a:cubicBezTo>
                  <a:lnTo>
                    <a:pt x="15213" y="476"/>
                  </a:lnTo>
                  <a:cubicBezTo>
                    <a:pt x="-7236" y="26268"/>
                    <a:pt x="-4526" y="65375"/>
                    <a:pt x="21266" y="87824"/>
                  </a:cubicBezTo>
                  <a:cubicBezTo>
                    <a:pt x="27101" y="92903"/>
                    <a:pt x="33835" y="96844"/>
                    <a:pt x="41121" y="99441"/>
                  </a:cubicBezTo>
                  <a:lnTo>
                    <a:pt x="41121" y="179451"/>
                  </a:lnTo>
                  <a:cubicBezTo>
                    <a:pt x="41121" y="203071"/>
                    <a:pt x="60269" y="222218"/>
                    <a:pt x="83889" y="222218"/>
                  </a:cubicBezTo>
                  <a:lnTo>
                    <a:pt x="155421" y="222218"/>
                  </a:lnTo>
                  <a:lnTo>
                    <a:pt x="155421" y="393668"/>
                  </a:lnTo>
                  <a:lnTo>
                    <a:pt x="460221" y="393668"/>
                  </a:lnTo>
                  <a:lnTo>
                    <a:pt x="460221" y="212693"/>
                  </a:lnTo>
                  <a:lnTo>
                    <a:pt x="512704" y="212693"/>
                  </a:lnTo>
                  <a:cubicBezTo>
                    <a:pt x="515282" y="212693"/>
                    <a:pt x="517371" y="214783"/>
                    <a:pt x="517371" y="217361"/>
                  </a:cubicBezTo>
                  <a:lnTo>
                    <a:pt x="517371" y="296704"/>
                  </a:lnTo>
                  <a:cubicBezTo>
                    <a:pt x="484838" y="307228"/>
                    <a:pt x="466997" y="342133"/>
                    <a:pt x="477521" y="374667"/>
                  </a:cubicBezTo>
                  <a:cubicBezTo>
                    <a:pt x="480155" y="382809"/>
                    <a:pt x="484448" y="390316"/>
                    <a:pt x="490130" y="396716"/>
                  </a:cubicBezTo>
                  <a:lnTo>
                    <a:pt x="518705" y="371380"/>
                  </a:lnTo>
                  <a:cubicBezTo>
                    <a:pt x="514763" y="367059"/>
                    <a:pt x="512588" y="361417"/>
                    <a:pt x="512609" y="355568"/>
                  </a:cubicBezTo>
                  <a:cubicBezTo>
                    <a:pt x="512620" y="342417"/>
                    <a:pt x="523290" y="331764"/>
                    <a:pt x="536441" y="331776"/>
                  </a:cubicBezTo>
                  <a:cubicBezTo>
                    <a:pt x="549593" y="331787"/>
                    <a:pt x="560245" y="342457"/>
                    <a:pt x="560234" y="355608"/>
                  </a:cubicBezTo>
                  <a:cubicBezTo>
                    <a:pt x="560229" y="361377"/>
                    <a:pt x="558131" y="366947"/>
                    <a:pt x="554328" y="371285"/>
                  </a:cubicBezTo>
                  <a:lnTo>
                    <a:pt x="582903" y="396335"/>
                  </a:lnTo>
                  <a:cubicBezTo>
                    <a:pt x="605441" y="370690"/>
                    <a:pt x="602921" y="331631"/>
                    <a:pt x="577276" y="309094"/>
                  </a:cubicBezTo>
                  <a:cubicBezTo>
                    <a:pt x="570931" y="303517"/>
                    <a:pt x="563510" y="299300"/>
                    <a:pt x="555471" y="296704"/>
                  </a:cubicBezTo>
                  <a:close/>
                  <a:moveTo>
                    <a:pt x="422121" y="260318"/>
                  </a:moveTo>
                  <a:lnTo>
                    <a:pt x="395642" y="260318"/>
                  </a:lnTo>
                  <a:cubicBezTo>
                    <a:pt x="394721" y="260483"/>
                    <a:pt x="393845" y="260840"/>
                    <a:pt x="393070" y="261366"/>
                  </a:cubicBezTo>
                  <a:lnTo>
                    <a:pt x="363924" y="291179"/>
                  </a:lnTo>
                  <a:lnTo>
                    <a:pt x="341730" y="238601"/>
                  </a:lnTo>
                  <a:lnTo>
                    <a:pt x="300297" y="324326"/>
                  </a:lnTo>
                  <a:lnTo>
                    <a:pt x="271245" y="212693"/>
                  </a:lnTo>
                  <a:lnTo>
                    <a:pt x="248862" y="260318"/>
                  </a:lnTo>
                  <a:lnTo>
                    <a:pt x="203046" y="260318"/>
                  </a:lnTo>
                  <a:lnTo>
                    <a:pt x="203046" y="241268"/>
                  </a:lnTo>
                  <a:lnTo>
                    <a:pt x="236765" y="241268"/>
                  </a:lnTo>
                  <a:lnTo>
                    <a:pt x="276389" y="156972"/>
                  </a:lnTo>
                  <a:lnTo>
                    <a:pt x="305726" y="269177"/>
                  </a:lnTo>
                  <a:lnTo>
                    <a:pt x="342969" y="192977"/>
                  </a:lnTo>
                  <a:lnTo>
                    <a:pt x="370401" y="257937"/>
                  </a:lnTo>
                  <a:lnTo>
                    <a:pt x="379926" y="248412"/>
                  </a:lnTo>
                  <a:cubicBezTo>
                    <a:pt x="384108" y="244179"/>
                    <a:pt x="389703" y="241636"/>
                    <a:pt x="395642" y="241268"/>
                  </a:cubicBezTo>
                  <a:lnTo>
                    <a:pt x="422121" y="241268"/>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07026585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0" name="Elemento grafico 2" descr="Martello">
            <a:extLst>
              <a:ext uri="{FF2B5EF4-FFF2-40B4-BE49-F238E27FC236}">
                <a16:creationId xmlns:a16="http://schemas.microsoft.com/office/drawing/2014/main" id="{57D76D82-AF55-EB45-B2D3-E6F7D95568CF}"/>
              </a:ext>
            </a:extLst>
          </p:cNvPr>
          <p:cNvSpPr/>
          <p:nvPr/>
        </p:nvSpPr>
        <p:spPr>
          <a:xfrm>
            <a:off x="232595" y="861830"/>
            <a:ext cx="239618" cy="214830"/>
          </a:xfrm>
          <a:custGeom>
            <a:avLst/>
            <a:gdLst>
              <a:gd name="connsiteX0" fmla="*/ 831030 w 828675"/>
              <a:gd name="connsiteY0" fmla="*/ 240164 h 742950"/>
              <a:gd name="connsiteX1" fmla="*/ 794835 w 828675"/>
              <a:gd name="connsiteY1" fmla="*/ 203969 h 742950"/>
              <a:gd name="connsiteX2" fmla="*/ 765308 w 828675"/>
              <a:gd name="connsiteY2" fmla="*/ 203017 h 742950"/>
              <a:gd name="connsiteX3" fmla="*/ 736733 w 828675"/>
              <a:gd name="connsiteY3" fmla="*/ 203969 h 742950"/>
              <a:gd name="connsiteX4" fmla="*/ 736733 w 828675"/>
              <a:gd name="connsiteY4" fmla="*/ 172537 h 742950"/>
              <a:gd name="connsiteX5" fmla="*/ 735780 w 828675"/>
              <a:gd name="connsiteY5" fmla="*/ 143962 h 742950"/>
              <a:gd name="connsiteX6" fmla="*/ 647198 w 828675"/>
              <a:gd name="connsiteY6" fmla="*/ 56332 h 742950"/>
              <a:gd name="connsiteX7" fmla="*/ 382403 w 828675"/>
              <a:gd name="connsiteY7" fmla="*/ 13469 h 742950"/>
              <a:gd name="connsiteX8" fmla="*/ 379545 w 828675"/>
              <a:gd name="connsiteY8" fmla="*/ 14422 h 742950"/>
              <a:gd name="connsiteX9" fmla="*/ 373830 w 828675"/>
              <a:gd name="connsiteY9" fmla="*/ 25852 h 742950"/>
              <a:gd name="connsiteX10" fmla="*/ 382403 w 828675"/>
              <a:gd name="connsiteY10" fmla="*/ 36329 h 742950"/>
              <a:gd name="connsiteX11" fmla="*/ 420503 w 828675"/>
              <a:gd name="connsiteY11" fmla="*/ 48712 h 742950"/>
              <a:gd name="connsiteX12" fmla="*/ 544328 w 828675"/>
              <a:gd name="connsiteY12" fmla="*/ 160154 h 742950"/>
              <a:gd name="connsiteX13" fmla="*/ 269055 w 828675"/>
              <a:gd name="connsiteY13" fmla="*/ 433522 h 742950"/>
              <a:gd name="connsiteX14" fmla="*/ 261435 w 828675"/>
              <a:gd name="connsiteY14" fmla="*/ 425902 h 742950"/>
              <a:gd name="connsiteX15" fmla="*/ 231908 w 828675"/>
              <a:gd name="connsiteY15" fmla="*/ 425902 h 742950"/>
              <a:gd name="connsiteX16" fmla="*/ 10928 w 828675"/>
              <a:gd name="connsiteY16" fmla="*/ 647834 h 742950"/>
              <a:gd name="connsiteX17" fmla="*/ 11880 w 828675"/>
              <a:gd name="connsiteY17" fmla="*/ 648787 h 742950"/>
              <a:gd name="connsiteX18" fmla="*/ 18548 w 828675"/>
              <a:gd name="connsiteY18" fmla="*/ 728797 h 742950"/>
              <a:gd name="connsiteX19" fmla="*/ 98558 w 828675"/>
              <a:gd name="connsiteY19" fmla="*/ 735464 h 742950"/>
              <a:gd name="connsiteX20" fmla="*/ 99510 w 828675"/>
              <a:gd name="connsiteY20" fmla="*/ 736417 h 742950"/>
              <a:gd name="connsiteX21" fmla="*/ 321443 w 828675"/>
              <a:gd name="connsiteY21" fmla="*/ 514484 h 742950"/>
              <a:gd name="connsiteX22" fmla="*/ 321443 w 828675"/>
              <a:gd name="connsiteY22" fmla="*/ 484957 h 742950"/>
              <a:gd name="connsiteX23" fmla="*/ 313823 w 828675"/>
              <a:gd name="connsiteY23" fmla="*/ 477337 h 742950"/>
              <a:gd name="connsiteX24" fmla="*/ 587190 w 828675"/>
              <a:gd name="connsiteY24" fmla="*/ 203969 h 742950"/>
              <a:gd name="connsiteX25" fmla="*/ 631005 w 828675"/>
              <a:gd name="connsiteY25" fmla="*/ 247784 h 742950"/>
              <a:gd name="connsiteX26" fmla="*/ 660533 w 828675"/>
              <a:gd name="connsiteY26" fmla="*/ 248737 h 742950"/>
              <a:gd name="connsiteX27" fmla="*/ 689108 w 828675"/>
              <a:gd name="connsiteY27" fmla="*/ 247784 h 742950"/>
              <a:gd name="connsiteX28" fmla="*/ 689108 w 828675"/>
              <a:gd name="connsiteY28" fmla="*/ 279217 h 742950"/>
              <a:gd name="connsiteX29" fmla="*/ 690060 w 828675"/>
              <a:gd name="connsiteY29" fmla="*/ 307792 h 742950"/>
              <a:gd name="connsiteX30" fmla="*/ 727208 w 828675"/>
              <a:gd name="connsiteY30" fmla="*/ 343987 h 742950"/>
              <a:gd name="connsiteX31" fmla="*/ 757688 w 828675"/>
              <a:gd name="connsiteY31" fmla="*/ 343987 h 742950"/>
              <a:gd name="connsiteX32" fmla="*/ 831030 w 828675"/>
              <a:gd name="connsiteY32" fmla="*/ 270644 h 742950"/>
              <a:gd name="connsiteX33" fmla="*/ 837698 w 828675"/>
              <a:gd name="connsiteY33" fmla="*/ 255404 h 742950"/>
              <a:gd name="connsiteX34" fmla="*/ 831030 w 828675"/>
              <a:gd name="connsiteY34" fmla="*/ 24016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8675" h="742950">
                <a:moveTo>
                  <a:pt x="831030" y="240164"/>
                </a:moveTo>
                <a:lnTo>
                  <a:pt x="794835" y="203969"/>
                </a:lnTo>
                <a:cubicBezTo>
                  <a:pt x="786263" y="195397"/>
                  <a:pt x="773880" y="195397"/>
                  <a:pt x="765308" y="203017"/>
                </a:cubicBezTo>
                <a:cubicBezTo>
                  <a:pt x="757688" y="210637"/>
                  <a:pt x="745305" y="211589"/>
                  <a:pt x="736733" y="203969"/>
                </a:cubicBezTo>
                <a:cubicBezTo>
                  <a:pt x="728160" y="195397"/>
                  <a:pt x="728160" y="181109"/>
                  <a:pt x="736733" y="172537"/>
                </a:cubicBezTo>
                <a:cubicBezTo>
                  <a:pt x="744353" y="163964"/>
                  <a:pt x="743400" y="151582"/>
                  <a:pt x="735780" y="143962"/>
                </a:cubicBezTo>
                <a:lnTo>
                  <a:pt x="647198" y="56332"/>
                </a:lnTo>
                <a:cubicBezTo>
                  <a:pt x="593858" y="2992"/>
                  <a:pt x="487178" y="-15106"/>
                  <a:pt x="382403" y="13469"/>
                </a:cubicBezTo>
                <a:cubicBezTo>
                  <a:pt x="381450" y="13469"/>
                  <a:pt x="380498" y="14422"/>
                  <a:pt x="379545" y="14422"/>
                </a:cubicBezTo>
                <a:cubicBezTo>
                  <a:pt x="375735" y="17279"/>
                  <a:pt x="372878" y="21089"/>
                  <a:pt x="373830" y="25852"/>
                </a:cubicBezTo>
                <a:cubicBezTo>
                  <a:pt x="374783" y="30614"/>
                  <a:pt x="377640" y="34424"/>
                  <a:pt x="382403" y="36329"/>
                </a:cubicBezTo>
                <a:cubicBezTo>
                  <a:pt x="395738" y="41092"/>
                  <a:pt x="420503" y="48712"/>
                  <a:pt x="420503" y="48712"/>
                </a:cubicBezTo>
                <a:cubicBezTo>
                  <a:pt x="478605" y="68714"/>
                  <a:pt x="536708" y="144914"/>
                  <a:pt x="544328" y="160154"/>
                </a:cubicBezTo>
                <a:lnTo>
                  <a:pt x="269055" y="433522"/>
                </a:lnTo>
                <a:lnTo>
                  <a:pt x="261435" y="425902"/>
                </a:lnTo>
                <a:cubicBezTo>
                  <a:pt x="252863" y="417329"/>
                  <a:pt x="239528" y="417329"/>
                  <a:pt x="231908" y="425902"/>
                </a:cubicBezTo>
                <a:lnTo>
                  <a:pt x="10928" y="647834"/>
                </a:lnTo>
                <a:lnTo>
                  <a:pt x="11880" y="648787"/>
                </a:lnTo>
                <a:cubicBezTo>
                  <a:pt x="-6217" y="673552"/>
                  <a:pt x="-3360" y="706889"/>
                  <a:pt x="18548" y="728797"/>
                </a:cubicBezTo>
                <a:cubicBezTo>
                  <a:pt x="40455" y="749752"/>
                  <a:pt x="73793" y="753562"/>
                  <a:pt x="98558" y="735464"/>
                </a:cubicBezTo>
                <a:lnTo>
                  <a:pt x="99510" y="736417"/>
                </a:lnTo>
                <a:lnTo>
                  <a:pt x="321443" y="514484"/>
                </a:lnTo>
                <a:cubicBezTo>
                  <a:pt x="330015" y="505912"/>
                  <a:pt x="330015" y="492577"/>
                  <a:pt x="321443" y="484957"/>
                </a:cubicBezTo>
                <a:lnTo>
                  <a:pt x="313823" y="477337"/>
                </a:lnTo>
                <a:lnTo>
                  <a:pt x="587190" y="203969"/>
                </a:lnTo>
                <a:lnTo>
                  <a:pt x="631005" y="247784"/>
                </a:lnTo>
                <a:cubicBezTo>
                  <a:pt x="639578" y="256357"/>
                  <a:pt x="651960" y="256357"/>
                  <a:pt x="660533" y="248737"/>
                </a:cubicBezTo>
                <a:cubicBezTo>
                  <a:pt x="668153" y="241117"/>
                  <a:pt x="680535" y="240164"/>
                  <a:pt x="689108" y="247784"/>
                </a:cubicBezTo>
                <a:cubicBezTo>
                  <a:pt x="697680" y="256357"/>
                  <a:pt x="697680" y="270644"/>
                  <a:pt x="689108" y="279217"/>
                </a:cubicBezTo>
                <a:cubicBezTo>
                  <a:pt x="681488" y="287789"/>
                  <a:pt x="682440" y="300172"/>
                  <a:pt x="690060" y="307792"/>
                </a:cubicBezTo>
                <a:lnTo>
                  <a:pt x="727208" y="343987"/>
                </a:lnTo>
                <a:cubicBezTo>
                  <a:pt x="735780" y="352559"/>
                  <a:pt x="749115" y="352559"/>
                  <a:pt x="757688" y="343987"/>
                </a:cubicBezTo>
                <a:lnTo>
                  <a:pt x="831030" y="270644"/>
                </a:lnTo>
                <a:cubicBezTo>
                  <a:pt x="834840" y="266834"/>
                  <a:pt x="837698" y="261119"/>
                  <a:pt x="837698" y="255404"/>
                </a:cubicBezTo>
                <a:cubicBezTo>
                  <a:pt x="837698" y="249689"/>
                  <a:pt x="835793" y="243974"/>
                  <a:pt x="831030" y="240164"/>
                </a:cubicBezTo>
                <a:close/>
              </a:path>
            </a:pathLst>
          </a:custGeom>
          <a:solidFill>
            <a:schemeClr val="accent3"/>
          </a:solidFill>
          <a:ln w="9525" cap="flat">
            <a:noFill/>
            <a:prstDash val="solid"/>
            <a:miter/>
          </a:ln>
        </p:spPr>
        <p:txBody>
          <a:bodyPr rtlCol="0" anchor="ctr"/>
          <a:lstStyle/>
          <a:p>
            <a:endParaRPr lang="it-IT" sz="1013"/>
          </a:p>
        </p:txBody>
      </p:sp>
      <p:grpSp>
        <p:nvGrpSpPr>
          <p:cNvPr id="51" name="Elemento grafico 4" descr="Chiodi">
            <a:extLst>
              <a:ext uri="{FF2B5EF4-FFF2-40B4-BE49-F238E27FC236}">
                <a16:creationId xmlns:a16="http://schemas.microsoft.com/office/drawing/2014/main" id="{B13AB8D6-EC98-B34B-9216-AA8790B12114}"/>
              </a:ext>
            </a:extLst>
          </p:cNvPr>
          <p:cNvGrpSpPr/>
          <p:nvPr/>
        </p:nvGrpSpPr>
        <p:grpSpPr>
          <a:xfrm>
            <a:off x="705454" y="837043"/>
            <a:ext cx="264406" cy="264406"/>
            <a:chOff x="5788800" y="3121800"/>
            <a:chExt cx="914400" cy="914400"/>
          </a:xfrm>
          <a:solidFill>
            <a:schemeClr val="accent3"/>
          </a:solidFill>
        </p:grpSpPr>
        <p:sp>
          <p:nvSpPr>
            <p:cNvPr id="52" name="Figura a mano libera 51">
              <a:extLst>
                <a:ext uri="{FF2B5EF4-FFF2-40B4-BE49-F238E27FC236}">
                  <a16:creationId xmlns:a16="http://schemas.microsoft.com/office/drawing/2014/main" id="{02AA243B-9B60-AD4C-83B0-1886C9ABE67B}"/>
                </a:ext>
              </a:extLst>
            </p:cNvPr>
            <p:cNvSpPr/>
            <p:nvPr/>
          </p:nvSpPr>
          <p:spPr>
            <a:xfrm>
              <a:off x="5979300" y="3464700"/>
              <a:ext cx="266700" cy="495300"/>
            </a:xfrm>
            <a:custGeom>
              <a:avLst/>
              <a:gdLst>
                <a:gd name="connsiteX0" fmla="*/ 0 w 266700"/>
                <a:gd name="connsiteY0" fmla="*/ 71438 h 495300"/>
                <a:gd name="connsiteX1" fmla="*/ 18097 w 266700"/>
                <a:gd name="connsiteY1" fmla="*/ 115252 h 495300"/>
                <a:gd name="connsiteX2" fmla="*/ 86678 w 266700"/>
                <a:gd name="connsiteY2" fmla="*/ 108585 h 495300"/>
                <a:gd name="connsiteX3" fmla="*/ 221933 w 266700"/>
                <a:gd name="connsiteY3" fmla="*/ 443865 h 495300"/>
                <a:gd name="connsiteX4" fmla="*/ 221933 w 266700"/>
                <a:gd name="connsiteY4" fmla="*/ 443865 h 495300"/>
                <a:gd name="connsiteX5" fmla="*/ 273368 w 266700"/>
                <a:gd name="connsiteY5" fmla="*/ 495300 h 495300"/>
                <a:gd name="connsiteX6" fmla="*/ 275273 w 266700"/>
                <a:gd name="connsiteY6" fmla="*/ 422910 h 495300"/>
                <a:gd name="connsiteX7" fmla="*/ 140018 w 266700"/>
                <a:gd name="connsiteY7" fmla="*/ 86677 h 495300"/>
                <a:gd name="connsiteX8" fmla="*/ 194310 w 266700"/>
                <a:gd name="connsiteY8" fmla="*/ 44768 h 495300"/>
                <a:gd name="connsiteX9" fmla="*/ 176213 w 266700"/>
                <a:gd name="connsiteY9"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495300">
                  <a:moveTo>
                    <a:pt x="0" y="71438"/>
                  </a:moveTo>
                  <a:lnTo>
                    <a:pt x="18097" y="115252"/>
                  </a:lnTo>
                  <a:lnTo>
                    <a:pt x="86678" y="108585"/>
                  </a:lnTo>
                  <a:lnTo>
                    <a:pt x="221933" y="443865"/>
                  </a:lnTo>
                  <a:lnTo>
                    <a:pt x="221933" y="443865"/>
                  </a:lnTo>
                  <a:lnTo>
                    <a:pt x="273368" y="495300"/>
                  </a:lnTo>
                  <a:lnTo>
                    <a:pt x="275273" y="422910"/>
                  </a:lnTo>
                  <a:lnTo>
                    <a:pt x="140018" y="86677"/>
                  </a:lnTo>
                  <a:lnTo>
                    <a:pt x="194310" y="44768"/>
                  </a:lnTo>
                  <a:lnTo>
                    <a:pt x="176213" y="0"/>
                  </a:ln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0175B220-3000-D642-926D-F062945ED664}"/>
                </a:ext>
              </a:extLst>
            </p:cNvPr>
            <p:cNvSpPr/>
            <p:nvPr/>
          </p:nvSpPr>
          <p:spPr>
            <a:xfrm>
              <a:off x="6089790" y="3198000"/>
              <a:ext cx="419100" cy="409575"/>
            </a:xfrm>
            <a:custGeom>
              <a:avLst/>
              <a:gdLst>
                <a:gd name="connsiteX0" fmla="*/ 0 w 419100"/>
                <a:gd name="connsiteY0" fmla="*/ 137160 h 409575"/>
                <a:gd name="connsiteX1" fmla="*/ 34290 w 419100"/>
                <a:gd name="connsiteY1" fmla="*/ 170498 h 409575"/>
                <a:gd name="connsiteX2" fmla="*/ 94298 w 419100"/>
                <a:gd name="connsiteY2" fmla="*/ 135255 h 409575"/>
                <a:gd name="connsiteX3" fmla="*/ 355283 w 419100"/>
                <a:gd name="connsiteY3" fmla="*/ 386715 h 409575"/>
                <a:gd name="connsiteX4" fmla="*/ 355283 w 419100"/>
                <a:gd name="connsiteY4" fmla="*/ 386715 h 409575"/>
                <a:gd name="connsiteX5" fmla="*/ 422910 w 419100"/>
                <a:gd name="connsiteY5" fmla="*/ 412433 h 409575"/>
                <a:gd name="connsiteX6" fmla="*/ 394335 w 419100"/>
                <a:gd name="connsiteY6" fmla="*/ 345758 h 409575"/>
                <a:gd name="connsiteX7" fmla="*/ 134303 w 419100"/>
                <a:gd name="connsiteY7" fmla="*/ 94298 h 409575"/>
                <a:gd name="connsiteX8" fmla="*/ 165735 w 419100"/>
                <a:gd name="connsiteY8" fmla="*/ 33338 h 409575"/>
                <a:gd name="connsiteX9" fmla="*/ 132398 w 419100"/>
                <a:gd name="connsiteY9" fmla="*/ 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100" h="409575">
                  <a:moveTo>
                    <a:pt x="0" y="137160"/>
                  </a:moveTo>
                  <a:lnTo>
                    <a:pt x="34290" y="170498"/>
                  </a:lnTo>
                  <a:lnTo>
                    <a:pt x="94298" y="135255"/>
                  </a:lnTo>
                  <a:lnTo>
                    <a:pt x="355283" y="386715"/>
                  </a:lnTo>
                  <a:lnTo>
                    <a:pt x="355283" y="386715"/>
                  </a:lnTo>
                  <a:lnTo>
                    <a:pt x="422910" y="412433"/>
                  </a:lnTo>
                  <a:lnTo>
                    <a:pt x="394335" y="345758"/>
                  </a:lnTo>
                  <a:lnTo>
                    <a:pt x="134303" y="94298"/>
                  </a:lnTo>
                  <a:lnTo>
                    <a:pt x="165735" y="33338"/>
                  </a:lnTo>
                  <a:lnTo>
                    <a:pt x="132398" y="0"/>
                  </a:lnTo>
                  <a:close/>
                </a:path>
              </a:pathLst>
            </a:custGeom>
            <a:grpFill/>
            <a:ln w="9525" cap="flat">
              <a:noFill/>
              <a:prstDash val="solid"/>
              <a:miter/>
            </a:ln>
          </p:spPr>
          <p:txBody>
            <a:bodyPr rtlCol="0" anchor="ctr"/>
            <a:lstStyle/>
            <a:p>
              <a:endParaRPr lang="it-IT" sz="1013"/>
            </a:p>
          </p:txBody>
        </p:sp>
      </p:grpSp>
      <p:sp>
        <p:nvSpPr>
          <p:cNvPr id="54" name="Elemento grafico 6" descr="Cacciavite">
            <a:extLst>
              <a:ext uri="{FF2B5EF4-FFF2-40B4-BE49-F238E27FC236}">
                <a16:creationId xmlns:a16="http://schemas.microsoft.com/office/drawing/2014/main" id="{6005950F-9B95-B145-87C4-71CA1598D02F}"/>
              </a:ext>
            </a:extLst>
          </p:cNvPr>
          <p:cNvSpPr/>
          <p:nvPr/>
        </p:nvSpPr>
        <p:spPr>
          <a:xfrm>
            <a:off x="1203100" y="848059"/>
            <a:ext cx="239618" cy="242372"/>
          </a:xfrm>
          <a:custGeom>
            <a:avLst/>
            <a:gdLst>
              <a:gd name="connsiteX0" fmla="*/ 801943 w 828675"/>
              <a:gd name="connsiteY0" fmla="*/ 0 h 838200"/>
              <a:gd name="connsiteX1" fmla="*/ 711455 w 828675"/>
              <a:gd name="connsiteY1" fmla="*/ 72390 h 838200"/>
              <a:gd name="connsiteX2" fmla="*/ 684786 w 828675"/>
              <a:gd name="connsiteY2" fmla="*/ 122873 h 838200"/>
              <a:gd name="connsiteX3" fmla="*/ 685738 w 828675"/>
              <a:gd name="connsiteY3" fmla="*/ 123825 h 838200"/>
              <a:gd name="connsiteX4" fmla="*/ 361888 w 828675"/>
              <a:gd name="connsiteY4" fmla="*/ 447675 h 838200"/>
              <a:gd name="connsiteX5" fmla="*/ 322836 w 828675"/>
              <a:gd name="connsiteY5" fmla="*/ 407670 h 838200"/>
              <a:gd name="connsiteX6" fmla="*/ 295213 w 828675"/>
              <a:gd name="connsiteY6" fmla="*/ 435293 h 838200"/>
              <a:gd name="connsiteX7" fmla="*/ 295213 w 828675"/>
              <a:gd name="connsiteY7" fmla="*/ 471488 h 838200"/>
              <a:gd name="connsiteX8" fmla="*/ 259018 w 828675"/>
              <a:gd name="connsiteY8" fmla="*/ 471488 h 838200"/>
              <a:gd name="connsiteX9" fmla="*/ 13273 w 828675"/>
              <a:gd name="connsiteY9" fmla="*/ 716280 h 838200"/>
              <a:gd name="connsiteX10" fmla="*/ 14225 w 828675"/>
              <a:gd name="connsiteY10" fmla="*/ 717233 h 838200"/>
              <a:gd name="connsiteX11" fmla="*/ 22798 w 828675"/>
              <a:gd name="connsiteY11" fmla="*/ 816293 h 838200"/>
              <a:gd name="connsiteX12" fmla="*/ 121858 w 828675"/>
              <a:gd name="connsiteY12" fmla="*/ 824865 h 838200"/>
              <a:gd name="connsiteX13" fmla="*/ 122810 w 828675"/>
              <a:gd name="connsiteY13" fmla="*/ 825818 h 838200"/>
              <a:gd name="connsiteX14" fmla="*/ 132335 w 828675"/>
              <a:gd name="connsiteY14" fmla="*/ 816293 h 838200"/>
              <a:gd name="connsiteX15" fmla="*/ 367603 w 828675"/>
              <a:gd name="connsiteY15" fmla="*/ 581025 h 838200"/>
              <a:gd name="connsiteX16" fmla="*/ 367603 w 828675"/>
              <a:gd name="connsiteY16" fmla="*/ 544830 h 838200"/>
              <a:gd name="connsiteX17" fmla="*/ 403798 w 828675"/>
              <a:gd name="connsiteY17" fmla="*/ 544830 h 838200"/>
              <a:gd name="connsiteX18" fmla="*/ 430468 w 828675"/>
              <a:gd name="connsiteY18" fmla="*/ 518160 h 838200"/>
              <a:gd name="connsiteX19" fmla="*/ 390463 w 828675"/>
              <a:gd name="connsiteY19" fmla="*/ 477203 h 838200"/>
              <a:gd name="connsiteX20" fmla="*/ 714313 w 828675"/>
              <a:gd name="connsiteY20" fmla="*/ 153353 h 838200"/>
              <a:gd name="connsiteX21" fmla="*/ 715265 w 828675"/>
              <a:gd name="connsiteY21" fmla="*/ 154305 h 838200"/>
              <a:gd name="connsiteX22" fmla="*/ 765748 w 828675"/>
              <a:gd name="connsiteY22" fmla="*/ 127635 h 838200"/>
              <a:gd name="connsiteX23" fmla="*/ 838138 w 828675"/>
              <a:gd name="connsiteY23" fmla="*/ 36195 h 838200"/>
              <a:gd name="connsiteX24" fmla="*/ 801943 w 828675"/>
              <a:gd name="connsiteY24"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28675" h="838200">
                <a:moveTo>
                  <a:pt x="801943" y="0"/>
                </a:moveTo>
                <a:lnTo>
                  <a:pt x="711455" y="72390"/>
                </a:lnTo>
                <a:lnTo>
                  <a:pt x="684786" y="122873"/>
                </a:lnTo>
                <a:lnTo>
                  <a:pt x="685738" y="123825"/>
                </a:lnTo>
                <a:lnTo>
                  <a:pt x="361888" y="447675"/>
                </a:lnTo>
                <a:lnTo>
                  <a:pt x="322836" y="407670"/>
                </a:lnTo>
                <a:lnTo>
                  <a:pt x="295213" y="435293"/>
                </a:lnTo>
                <a:cubicBezTo>
                  <a:pt x="305690" y="445770"/>
                  <a:pt x="305690" y="461963"/>
                  <a:pt x="295213" y="471488"/>
                </a:cubicBezTo>
                <a:cubicBezTo>
                  <a:pt x="284736" y="481965"/>
                  <a:pt x="268543" y="481965"/>
                  <a:pt x="259018" y="471488"/>
                </a:cubicBezTo>
                <a:lnTo>
                  <a:pt x="13273" y="716280"/>
                </a:lnTo>
                <a:lnTo>
                  <a:pt x="14225" y="717233"/>
                </a:lnTo>
                <a:cubicBezTo>
                  <a:pt x="-7682" y="747713"/>
                  <a:pt x="-3872" y="789623"/>
                  <a:pt x="22798" y="816293"/>
                </a:cubicBezTo>
                <a:cubicBezTo>
                  <a:pt x="49468" y="842963"/>
                  <a:pt x="91378" y="846773"/>
                  <a:pt x="121858" y="824865"/>
                </a:cubicBezTo>
                <a:lnTo>
                  <a:pt x="122810" y="825818"/>
                </a:lnTo>
                <a:lnTo>
                  <a:pt x="132335" y="816293"/>
                </a:lnTo>
                <a:lnTo>
                  <a:pt x="367603" y="581025"/>
                </a:lnTo>
                <a:cubicBezTo>
                  <a:pt x="357125" y="570548"/>
                  <a:pt x="357125" y="554355"/>
                  <a:pt x="367603" y="544830"/>
                </a:cubicBezTo>
                <a:cubicBezTo>
                  <a:pt x="378081" y="534353"/>
                  <a:pt x="394273" y="534353"/>
                  <a:pt x="403798" y="544830"/>
                </a:cubicBezTo>
                <a:lnTo>
                  <a:pt x="430468" y="518160"/>
                </a:lnTo>
                <a:lnTo>
                  <a:pt x="390463" y="477203"/>
                </a:lnTo>
                <a:lnTo>
                  <a:pt x="714313" y="153353"/>
                </a:lnTo>
                <a:lnTo>
                  <a:pt x="715265" y="154305"/>
                </a:lnTo>
                <a:lnTo>
                  <a:pt x="765748" y="127635"/>
                </a:lnTo>
                <a:lnTo>
                  <a:pt x="838138" y="36195"/>
                </a:lnTo>
                <a:lnTo>
                  <a:pt x="801943" y="0"/>
                </a:lnTo>
                <a:close/>
              </a:path>
            </a:pathLst>
          </a:custGeom>
          <a:solidFill>
            <a:schemeClr val="accent3"/>
          </a:solidFill>
          <a:ln w="9525" cap="flat">
            <a:noFill/>
            <a:prstDash val="solid"/>
            <a:miter/>
          </a:ln>
        </p:spPr>
        <p:txBody>
          <a:bodyPr rtlCol="0" anchor="ctr"/>
          <a:lstStyle/>
          <a:p>
            <a:endParaRPr lang="it-IT" sz="1013"/>
          </a:p>
        </p:txBody>
      </p:sp>
      <p:grpSp>
        <p:nvGrpSpPr>
          <p:cNvPr id="55" name="Elemento grafico 8" descr="Strumenti">
            <a:extLst>
              <a:ext uri="{FF2B5EF4-FFF2-40B4-BE49-F238E27FC236}">
                <a16:creationId xmlns:a16="http://schemas.microsoft.com/office/drawing/2014/main" id="{C0AAC5A5-C173-7340-BE52-E543DCF3B312}"/>
              </a:ext>
            </a:extLst>
          </p:cNvPr>
          <p:cNvGrpSpPr/>
          <p:nvPr/>
        </p:nvGrpSpPr>
        <p:grpSpPr>
          <a:xfrm>
            <a:off x="1675959" y="837043"/>
            <a:ext cx="264406" cy="264406"/>
            <a:chOff x="6088800" y="3421800"/>
            <a:chExt cx="914400" cy="914400"/>
          </a:xfrm>
          <a:solidFill>
            <a:schemeClr val="accent3"/>
          </a:solidFill>
        </p:grpSpPr>
        <p:sp>
          <p:nvSpPr>
            <p:cNvPr id="56" name="Figura a mano libera 55">
              <a:extLst>
                <a:ext uri="{FF2B5EF4-FFF2-40B4-BE49-F238E27FC236}">
                  <a16:creationId xmlns:a16="http://schemas.microsoft.com/office/drawing/2014/main" id="{7BF5B65E-3E28-DF41-94AA-CE4E266E8EF0}"/>
                </a:ext>
              </a:extLst>
            </p:cNvPr>
            <p:cNvSpPr/>
            <p:nvPr/>
          </p:nvSpPr>
          <p:spPr>
            <a:xfrm>
              <a:off x="6164903" y="3498412"/>
              <a:ext cx="762000" cy="762000"/>
            </a:xfrm>
            <a:custGeom>
              <a:avLst/>
              <a:gdLst>
                <a:gd name="connsiteX0" fmla="*/ 81060 w 762000"/>
                <a:gd name="connsiteY0" fmla="*/ 712058 h 762000"/>
                <a:gd name="connsiteX1" fmla="*/ 57247 w 762000"/>
                <a:gd name="connsiteY1" fmla="*/ 716821 h 762000"/>
                <a:gd name="connsiteX2" fmla="*/ 43912 w 762000"/>
                <a:gd name="connsiteY2" fmla="*/ 696818 h 762000"/>
                <a:gd name="connsiteX3" fmla="*/ 57247 w 762000"/>
                <a:gd name="connsiteY3" fmla="*/ 676816 h 762000"/>
                <a:gd name="connsiteX4" fmla="*/ 81060 w 762000"/>
                <a:gd name="connsiteY4" fmla="*/ 681578 h 762000"/>
                <a:gd name="connsiteX5" fmla="*/ 81060 w 762000"/>
                <a:gd name="connsiteY5" fmla="*/ 712058 h 762000"/>
                <a:gd name="connsiteX6" fmla="*/ 753525 w 762000"/>
                <a:gd name="connsiteY6" fmla="*/ 84361 h 762000"/>
                <a:gd name="connsiteX7" fmla="*/ 676372 w 762000"/>
                <a:gd name="connsiteY7" fmla="*/ 161513 h 762000"/>
                <a:gd name="connsiteX8" fmla="*/ 615412 w 762000"/>
                <a:gd name="connsiteY8" fmla="*/ 145321 h 762000"/>
                <a:gd name="connsiteX9" fmla="*/ 600172 w 762000"/>
                <a:gd name="connsiteY9" fmla="*/ 85313 h 762000"/>
                <a:gd name="connsiteX10" fmla="*/ 677325 w 762000"/>
                <a:gd name="connsiteY10" fmla="*/ 8161 h 762000"/>
                <a:gd name="connsiteX11" fmla="*/ 543975 w 762000"/>
                <a:gd name="connsiteY11" fmla="*/ 33878 h 762000"/>
                <a:gd name="connsiteX12" fmla="*/ 505875 w 762000"/>
                <a:gd name="connsiteY12" fmla="*/ 164371 h 762000"/>
                <a:gd name="connsiteX13" fmla="*/ 20100 w 762000"/>
                <a:gd name="connsiteY13" fmla="*/ 650146 h 762000"/>
                <a:gd name="connsiteX14" fmla="*/ 2002 w 762000"/>
                <a:gd name="connsiteY14" fmla="*/ 713963 h 762000"/>
                <a:gd name="connsiteX15" fmla="*/ 48675 w 762000"/>
                <a:gd name="connsiteY15" fmla="*/ 760636 h 762000"/>
                <a:gd name="connsiteX16" fmla="*/ 112492 w 762000"/>
                <a:gd name="connsiteY16" fmla="*/ 742538 h 762000"/>
                <a:gd name="connsiteX17" fmla="*/ 598267 w 762000"/>
                <a:gd name="connsiteY17" fmla="*/ 256763 h 762000"/>
                <a:gd name="connsiteX18" fmla="*/ 728760 w 762000"/>
                <a:gd name="connsiteY18" fmla="*/ 218663 h 762000"/>
                <a:gd name="connsiteX19" fmla="*/ 753525 w 762000"/>
                <a:gd name="connsiteY19" fmla="*/ 84361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762000">
                  <a:moveTo>
                    <a:pt x="81060" y="712058"/>
                  </a:moveTo>
                  <a:cubicBezTo>
                    <a:pt x="74392" y="718726"/>
                    <a:pt x="65820" y="720631"/>
                    <a:pt x="57247" y="716821"/>
                  </a:cubicBezTo>
                  <a:cubicBezTo>
                    <a:pt x="48675" y="713011"/>
                    <a:pt x="43912" y="705391"/>
                    <a:pt x="43912" y="696818"/>
                  </a:cubicBezTo>
                  <a:cubicBezTo>
                    <a:pt x="43912" y="688246"/>
                    <a:pt x="49627" y="679673"/>
                    <a:pt x="57247" y="676816"/>
                  </a:cubicBezTo>
                  <a:cubicBezTo>
                    <a:pt x="65820" y="673006"/>
                    <a:pt x="74392" y="674911"/>
                    <a:pt x="81060" y="681578"/>
                  </a:cubicBezTo>
                  <a:cubicBezTo>
                    <a:pt x="89632" y="689198"/>
                    <a:pt x="89632" y="703486"/>
                    <a:pt x="81060" y="712058"/>
                  </a:cubicBezTo>
                  <a:close/>
                  <a:moveTo>
                    <a:pt x="753525" y="84361"/>
                  </a:moveTo>
                  <a:lnTo>
                    <a:pt x="676372" y="161513"/>
                  </a:lnTo>
                  <a:lnTo>
                    <a:pt x="615412" y="145321"/>
                  </a:lnTo>
                  <a:lnTo>
                    <a:pt x="600172" y="85313"/>
                  </a:lnTo>
                  <a:lnTo>
                    <a:pt x="677325" y="8161"/>
                  </a:lnTo>
                  <a:cubicBezTo>
                    <a:pt x="631605" y="-8984"/>
                    <a:pt x="580170" y="1493"/>
                    <a:pt x="543975" y="33878"/>
                  </a:cubicBezTo>
                  <a:cubicBezTo>
                    <a:pt x="507780" y="67216"/>
                    <a:pt x="493492" y="116746"/>
                    <a:pt x="505875" y="164371"/>
                  </a:cubicBezTo>
                  <a:lnTo>
                    <a:pt x="20100" y="650146"/>
                  </a:lnTo>
                  <a:cubicBezTo>
                    <a:pt x="2955" y="666338"/>
                    <a:pt x="-3713" y="691103"/>
                    <a:pt x="2002" y="713963"/>
                  </a:cubicBezTo>
                  <a:cubicBezTo>
                    <a:pt x="7717" y="736823"/>
                    <a:pt x="25815" y="754921"/>
                    <a:pt x="48675" y="760636"/>
                  </a:cubicBezTo>
                  <a:cubicBezTo>
                    <a:pt x="71535" y="766351"/>
                    <a:pt x="95347" y="759683"/>
                    <a:pt x="112492" y="742538"/>
                  </a:cubicBezTo>
                  <a:lnTo>
                    <a:pt x="598267" y="256763"/>
                  </a:lnTo>
                  <a:cubicBezTo>
                    <a:pt x="645892" y="269146"/>
                    <a:pt x="695422" y="254858"/>
                    <a:pt x="728760" y="218663"/>
                  </a:cubicBezTo>
                  <a:cubicBezTo>
                    <a:pt x="761145" y="182468"/>
                    <a:pt x="771622" y="130081"/>
                    <a:pt x="753525" y="84361"/>
                  </a:cubicBez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F9BEF43B-9215-FA49-B7B6-04B99A3185E0}"/>
                </a:ext>
              </a:extLst>
            </p:cNvPr>
            <p:cNvSpPr/>
            <p:nvPr/>
          </p:nvSpPr>
          <p:spPr>
            <a:xfrm>
              <a:off x="6569813" y="3902813"/>
              <a:ext cx="352425" cy="352425"/>
            </a:xfrm>
            <a:custGeom>
              <a:avLst/>
              <a:gdLst>
                <a:gd name="connsiteX0" fmla="*/ 344805 w 352425"/>
                <a:gd name="connsiteY0" fmla="*/ 245745 h 352425"/>
                <a:gd name="connsiteX1" fmla="*/ 99060 w 352425"/>
                <a:gd name="connsiteY1" fmla="*/ 0 h 352425"/>
                <a:gd name="connsiteX2" fmla="*/ 0 w 352425"/>
                <a:gd name="connsiteY2" fmla="*/ 99060 h 352425"/>
                <a:gd name="connsiteX3" fmla="*/ 238125 w 352425"/>
                <a:gd name="connsiteY3" fmla="*/ 337185 h 352425"/>
                <a:gd name="connsiteX4" fmla="*/ 246698 w 352425"/>
                <a:gd name="connsiteY4" fmla="*/ 345758 h 352425"/>
                <a:gd name="connsiteX5" fmla="*/ 247650 w 352425"/>
                <a:gd name="connsiteY5" fmla="*/ 344805 h 352425"/>
                <a:gd name="connsiteX6" fmla="*/ 337185 w 352425"/>
                <a:gd name="connsiteY6" fmla="*/ 337185 h 352425"/>
                <a:gd name="connsiteX7" fmla="*/ 344805 w 352425"/>
                <a:gd name="connsiteY7" fmla="*/ 245745 h 352425"/>
                <a:gd name="connsiteX8" fmla="*/ 344805 w 352425"/>
                <a:gd name="connsiteY8" fmla="*/ 24574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352425">
                  <a:moveTo>
                    <a:pt x="344805" y="245745"/>
                  </a:moveTo>
                  <a:lnTo>
                    <a:pt x="99060" y="0"/>
                  </a:lnTo>
                  <a:lnTo>
                    <a:pt x="0" y="99060"/>
                  </a:lnTo>
                  <a:lnTo>
                    <a:pt x="238125" y="337185"/>
                  </a:lnTo>
                  <a:lnTo>
                    <a:pt x="246698" y="345758"/>
                  </a:lnTo>
                  <a:lnTo>
                    <a:pt x="247650" y="344805"/>
                  </a:lnTo>
                  <a:cubicBezTo>
                    <a:pt x="275273" y="364808"/>
                    <a:pt x="313373" y="360998"/>
                    <a:pt x="337185" y="337185"/>
                  </a:cubicBezTo>
                  <a:cubicBezTo>
                    <a:pt x="360998" y="312420"/>
                    <a:pt x="363855" y="274320"/>
                    <a:pt x="344805" y="245745"/>
                  </a:cubicBezTo>
                  <a:lnTo>
                    <a:pt x="344805" y="245745"/>
                  </a:ln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2B70EC31-873C-2544-AFF5-E48DA6806B93}"/>
                </a:ext>
              </a:extLst>
            </p:cNvPr>
            <p:cNvSpPr/>
            <p:nvPr/>
          </p:nvSpPr>
          <p:spPr>
            <a:xfrm>
              <a:off x="6165000" y="3498000"/>
              <a:ext cx="314325" cy="314325"/>
            </a:xfrm>
            <a:custGeom>
              <a:avLst/>
              <a:gdLst>
                <a:gd name="connsiteX0" fmla="*/ 139065 w 314325"/>
                <a:gd name="connsiteY0" fmla="*/ 112395 h 314325"/>
                <a:gd name="connsiteX1" fmla="*/ 140018 w 314325"/>
                <a:gd name="connsiteY1" fmla="*/ 111443 h 314325"/>
                <a:gd name="connsiteX2" fmla="*/ 115253 w 314325"/>
                <a:gd name="connsiteY2" fmla="*/ 65723 h 314325"/>
                <a:gd name="connsiteX3" fmla="*/ 33338 w 314325"/>
                <a:gd name="connsiteY3" fmla="*/ 0 h 314325"/>
                <a:gd name="connsiteX4" fmla="*/ 0 w 314325"/>
                <a:gd name="connsiteY4" fmla="*/ 33338 h 314325"/>
                <a:gd name="connsiteX5" fmla="*/ 65723 w 314325"/>
                <a:gd name="connsiteY5" fmla="*/ 115253 h 314325"/>
                <a:gd name="connsiteX6" fmla="*/ 111443 w 314325"/>
                <a:gd name="connsiteY6" fmla="*/ 140018 h 314325"/>
                <a:gd name="connsiteX7" fmla="*/ 112395 w 314325"/>
                <a:gd name="connsiteY7" fmla="*/ 139065 h 314325"/>
                <a:gd name="connsiteX8" fmla="*/ 294323 w 314325"/>
                <a:gd name="connsiteY8" fmla="*/ 320993 h 314325"/>
                <a:gd name="connsiteX9" fmla="*/ 320993 w 314325"/>
                <a:gd name="connsiteY9" fmla="*/ 294323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39065" y="112395"/>
                  </a:moveTo>
                  <a:lnTo>
                    <a:pt x="140018" y="111443"/>
                  </a:lnTo>
                  <a:lnTo>
                    <a:pt x="115253" y="65723"/>
                  </a:lnTo>
                  <a:lnTo>
                    <a:pt x="33338" y="0"/>
                  </a:lnTo>
                  <a:lnTo>
                    <a:pt x="0" y="33338"/>
                  </a:lnTo>
                  <a:lnTo>
                    <a:pt x="65723" y="115253"/>
                  </a:lnTo>
                  <a:lnTo>
                    <a:pt x="111443" y="140018"/>
                  </a:lnTo>
                  <a:lnTo>
                    <a:pt x="112395" y="139065"/>
                  </a:lnTo>
                  <a:lnTo>
                    <a:pt x="294323" y="320993"/>
                  </a:lnTo>
                  <a:lnTo>
                    <a:pt x="320993" y="294323"/>
                  </a:lnTo>
                  <a:close/>
                </a:path>
              </a:pathLst>
            </a:custGeom>
            <a:grpFill/>
            <a:ln w="9525" cap="flat">
              <a:noFill/>
              <a:prstDash val="solid"/>
              <a:miter/>
            </a:ln>
          </p:spPr>
          <p:txBody>
            <a:bodyPr rtlCol="0" anchor="ctr"/>
            <a:lstStyle/>
            <a:p>
              <a:endParaRPr lang="it-IT" sz="1013"/>
            </a:p>
          </p:txBody>
        </p:sp>
      </p:grpSp>
      <p:grpSp>
        <p:nvGrpSpPr>
          <p:cNvPr id="59" name="Elemento grafico 10" descr="Sega">
            <a:extLst>
              <a:ext uri="{FF2B5EF4-FFF2-40B4-BE49-F238E27FC236}">
                <a16:creationId xmlns:a16="http://schemas.microsoft.com/office/drawing/2014/main" id="{9718DABE-24AB-F648-9E90-E6196B178A6C}"/>
              </a:ext>
            </a:extLst>
          </p:cNvPr>
          <p:cNvGrpSpPr/>
          <p:nvPr/>
        </p:nvGrpSpPr>
        <p:grpSpPr>
          <a:xfrm>
            <a:off x="2173606" y="837043"/>
            <a:ext cx="264406" cy="264406"/>
            <a:chOff x="6238800" y="3571800"/>
            <a:chExt cx="914400" cy="914400"/>
          </a:xfrm>
          <a:solidFill>
            <a:schemeClr val="accent3"/>
          </a:solidFill>
        </p:grpSpPr>
        <p:sp>
          <p:nvSpPr>
            <p:cNvPr id="60" name="Figura a mano libera 59">
              <a:extLst>
                <a:ext uri="{FF2B5EF4-FFF2-40B4-BE49-F238E27FC236}">
                  <a16:creationId xmlns:a16="http://schemas.microsoft.com/office/drawing/2014/main" id="{C7AA19FD-38F4-5C48-B7F6-38A7DCAEB6C7}"/>
                </a:ext>
              </a:extLst>
            </p:cNvPr>
            <p:cNvSpPr/>
            <p:nvPr/>
          </p:nvSpPr>
          <p:spPr>
            <a:xfrm>
              <a:off x="6324763" y="4063290"/>
              <a:ext cx="295275" cy="381000"/>
            </a:xfrm>
            <a:custGeom>
              <a:avLst/>
              <a:gdLst>
                <a:gd name="connsiteX0" fmla="*/ 177879 w 295275"/>
                <a:gd name="connsiteY0" fmla="*/ 0 h 381000"/>
                <a:gd name="connsiteX1" fmla="*/ 12144 w 295275"/>
                <a:gd name="connsiteY1" fmla="*/ 165735 h 381000"/>
                <a:gd name="connsiteX2" fmla="*/ 12144 w 295275"/>
                <a:gd name="connsiteY2" fmla="*/ 224790 h 381000"/>
                <a:gd name="connsiteX3" fmla="*/ 159782 w 295275"/>
                <a:gd name="connsiteY3" fmla="*/ 372428 h 381000"/>
                <a:gd name="connsiteX4" fmla="*/ 218837 w 295275"/>
                <a:gd name="connsiteY4" fmla="*/ 372428 h 381000"/>
                <a:gd name="connsiteX5" fmla="*/ 295989 w 295275"/>
                <a:gd name="connsiteY5" fmla="*/ 295275 h 381000"/>
                <a:gd name="connsiteX6" fmla="*/ 177879 w 295275"/>
                <a:gd name="connsiteY6" fmla="*/ 0 h 381000"/>
                <a:gd name="connsiteX7" fmla="*/ 177879 w 295275"/>
                <a:gd name="connsiteY7" fmla="*/ 0 h 381000"/>
                <a:gd name="connsiteX8" fmla="*/ 155019 w 295275"/>
                <a:gd name="connsiteY8" fmla="*/ 111443 h 381000"/>
                <a:gd name="connsiteX9" fmla="*/ 222647 w 295275"/>
                <a:gd name="connsiteY9" fmla="*/ 280035 h 381000"/>
                <a:gd name="connsiteX10" fmla="*/ 189309 w 295275"/>
                <a:gd name="connsiteY10" fmla="*/ 313373 h 381000"/>
                <a:gd name="connsiteX11" fmla="*/ 71199 w 295275"/>
                <a:gd name="connsiteY11" fmla="*/ 195263 h 381000"/>
                <a:gd name="connsiteX12" fmla="*/ 155019 w 295275"/>
                <a:gd name="connsiteY12" fmla="*/ 11144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381000">
                  <a:moveTo>
                    <a:pt x="177879" y="0"/>
                  </a:moveTo>
                  <a:lnTo>
                    <a:pt x="12144" y="165735"/>
                  </a:lnTo>
                  <a:cubicBezTo>
                    <a:pt x="-4048" y="181927"/>
                    <a:pt x="-4048" y="208598"/>
                    <a:pt x="12144" y="224790"/>
                  </a:cubicBezTo>
                  <a:lnTo>
                    <a:pt x="159782" y="372428"/>
                  </a:lnTo>
                  <a:cubicBezTo>
                    <a:pt x="175974" y="388620"/>
                    <a:pt x="202644" y="388620"/>
                    <a:pt x="218837" y="372428"/>
                  </a:cubicBezTo>
                  <a:lnTo>
                    <a:pt x="295989" y="295275"/>
                  </a:lnTo>
                  <a:lnTo>
                    <a:pt x="177879" y="0"/>
                  </a:lnTo>
                  <a:lnTo>
                    <a:pt x="177879" y="0"/>
                  </a:lnTo>
                  <a:close/>
                  <a:moveTo>
                    <a:pt x="155019" y="111443"/>
                  </a:moveTo>
                  <a:lnTo>
                    <a:pt x="222647" y="280035"/>
                  </a:lnTo>
                  <a:lnTo>
                    <a:pt x="189309" y="313373"/>
                  </a:lnTo>
                  <a:lnTo>
                    <a:pt x="71199" y="195263"/>
                  </a:lnTo>
                  <a:lnTo>
                    <a:pt x="155019" y="111443"/>
                  </a:lnTo>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E11186C7-FE70-4D4C-B2F5-281CB2E7CA67}"/>
                </a:ext>
              </a:extLst>
            </p:cNvPr>
            <p:cNvSpPr/>
            <p:nvPr/>
          </p:nvSpPr>
          <p:spPr>
            <a:xfrm>
              <a:off x="6532170" y="3609900"/>
              <a:ext cx="533400" cy="704850"/>
            </a:xfrm>
            <a:custGeom>
              <a:avLst/>
              <a:gdLst>
                <a:gd name="connsiteX0" fmla="*/ 0 w 533400"/>
                <a:gd name="connsiteY0" fmla="*/ 423863 h 704850"/>
                <a:gd name="connsiteX1" fmla="*/ 114300 w 533400"/>
                <a:gd name="connsiteY1" fmla="*/ 710565 h 704850"/>
                <a:gd name="connsiteX2" fmla="*/ 180975 w 533400"/>
                <a:gd name="connsiteY2" fmla="*/ 696278 h 704850"/>
                <a:gd name="connsiteX3" fmla="*/ 169545 w 533400"/>
                <a:gd name="connsiteY3" fmla="*/ 645795 h 704850"/>
                <a:gd name="connsiteX4" fmla="*/ 227648 w 533400"/>
                <a:gd name="connsiteY4" fmla="*/ 632460 h 704850"/>
                <a:gd name="connsiteX5" fmla="*/ 214313 w 533400"/>
                <a:gd name="connsiteY5" fmla="*/ 575310 h 704850"/>
                <a:gd name="connsiteX6" fmla="*/ 272415 w 533400"/>
                <a:gd name="connsiteY6" fmla="*/ 561975 h 704850"/>
                <a:gd name="connsiteX7" fmla="*/ 259080 w 533400"/>
                <a:gd name="connsiteY7" fmla="*/ 504825 h 704850"/>
                <a:gd name="connsiteX8" fmla="*/ 316230 w 533400"/>
                <a:gd name="connsiteY8" fmla="*/ 491490 h 704850"/>
                <a:gd name="connsiteX9" fmla="*/ 303848 w 533400"/>
                <a:gd name="connsiteY9" fmla="*/ 433388 h 704850"/>
                <a:gd name="connsiteX10" fmla="*/ 354330 w 533400"/>
                <a:gd name="connsiteY10" fmla="*/ 421958 h 704850"/>
                <a:gd name="connsiteX11" fmla="*/ 342900 w 533400"/>
                <a:gd name="connsiteY11" fmla="*/ 372428 h 704850"/>
                <a:gd name="connsiteX12" fmla="*/ 400050 w 533400"/>
                <a:gd name="connsiteY12" fmla="*/ 359093 h 704850"/>
                <a:gd name="connsiteX13" fmla="*/ 387668 w 533400"/>
                <a:gd name="connsiteY13" fmla="*/ 301943 h 704850"/>
                <a:gd name="connsiteX14" fmla="*/ 444818 w 533400"/>
                <a:gd name="connsiteY14" fmla="*/ 288608 h 704850"/>
                <a:gd name="connsiteX15" fmla="*/ 431483 w 533400"/>
                <a:gd name="connsiteY15" fmla="*/ 230505 h 704850"/>
                <a:gd name="connsiteX16" fmla="*/ 489585 w 533400"/>
                <a:gd name="connsiteY16" fmla="*/ 218123 h 704850"/>
                <a:gd name="connsiteX17" fmla="*/ 476250 w 533400"/>
                <a:gd name="connsiteY17" fmla="*/ 160020 h 704850"/>
                <a:gd name="connsiteX18" fmla="*/ 535305 w 533400"/>
                <a:gd name="connsiteY18" fmla="*/ 155258 h 704850"/>
                <a:gd name="connsiteX19" fmla="*/ 520065 w 533400"/>
                <a:gd name="connsiteY19" fmla="*/ 96203 h 704850"/>
                <a:gd name="connsiteX20" fmla="*/ 424815 w 533400"/>
                <a:gd name="connsiteY20" fmla="*/ 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04850">
                  <a:moveTo>
                    <a:pt x="0" y="423863"/>
                  </a:moveTo>
                  <a:lnTo>
                    <a:pt x="114300" y="710565"/>
                  </a:lnTo>
                  <a:lnTo>
                    <a:pt x="180975" y="696278"/>
                  </a:lnTo>
                  <a:lnTo>
                    <a:pt x="169545" y="645795"/>
                  </a:lnTo>
                  <a:lnTo>
                    <a:pt x="227648" y="632460"/>
                  </a:lnTo>
                  <a:lnTo>
                    <a:pt x="214313" y="575310"/>
                  </a:lnTo>
                  <a:lnTo>
                    <a:pt x="272415" y="561975"/>
                  </a:lnTo>
                  <a:lnTo>
                    <a:pt x="259080" y="504825"/>
                  </a:lnTo>
                  <a:lnTo>
                    <a:pt x="316230" y="491490"/>
                  </a:lnTo>
                  <a:lnTo>
                    <a:pt x="303848" y="433388"/>
                  </a:lnTo>
                  <a:lnTo>
                    <a:pt x="354330" y="421958"/>
                  </a:lnTo>
                  <a:lnTo>
                    <a:pt x="342900" y="372428"/>
                  </a:lnTo>
                  <a:lnTo>
                    <a:pt x="400050" y="359093"/>
                  </a:lnTo>
                  <a:lnTo>
                    <a:pt x="387668" y="301943"/>
                  </a:lnTo>
                  <a:lnTo>
                    <a:pt x="444818" y="288608"/>
                  </a:lnTo>
                  <a:lnTo>
                    <a:pt x="431483" y="230505"/>
                  </a:lnTo>
                  <a:lnTo>
                    <a:pt x="489585" y="218123"/>
                  </a:lnTo>
                  <a:lnTo>
                    <a:pt x="476250" y="160020"/>
                  </a:lnTo>
                  <a:lnTo>
                    <a:pt x="535305" y="155258"/>
                  </a:lnTo>
                  <a:lnTo>
                    <a:pt x="520065" y="96203"/>
                  </a:lnTo>
                  <a:lnTo>
                    <a:pt x="424815" y="0"/>
                  </a:lnTo>
                  <a:close/>
                </a:path>
              </a:pathLst>
            </a:custGeom>
            <a:grpFill/>
            <a:ln w="9525" cap="flat">
              <a:noFill/>
              <a:prstDash val="solid"/>
              <a:miter/>
            </a:ln>
          </p:spPr>
          <p:txBody>
            <a:bodyPr rtlCol="0" anchor="ctr"/>
            <a:lstStyle/>
            <a:p>
              <a:endParaRPr lang="it-IT" sz="1013"/>
            </a:p>
          </p:txBody>
        </p:sp>
      </p:grpSp>
      <p:grpSp>
        <p:nvGrpSpPr>
          <p:cNvPr id="62" name="Elemento grafico 12" descr="Coltello da tasca">
            <a:extLst>
              <a:ext uri="{FF2B5EF4-FFF2-40B4-BE49-F238E27FC236}">
                <a16:creationId xmlns:a16="http://schemas.microsoft.com/office/drawing/2014/main" id="{CD96C236-59B9-5A49-8B11-7703EE43A948}"/>
              </a:ext>
            </a:extLst>
          </p:cNvPr>
          <p:cNvGrpSpPr/>
          <p:nvPr/>
        </p:nvGrpSpPr>
        <p:grpSpPr>
          <a:xfrm>
            <a:off x="2671253" y="837043"/>
            <a:ext cx="264406" cy="264406"/>
            <a:chOff x="6388800" y="3721800"/>
            <a:chExt cx="914400" cy="914400"/>
          </a:xfrm>
          <a:solidFill>
            <a:schemeClr val="accent3"/>
          </a:solidFill>
        </p:grpSpPr>
        <p:sp>
          <p:nvSpPr>
            <p:cNvPr id="63" name="Figura a mano libera 62">
              <a:extLst>
                <a:ext uri="{FF2B5EF4-FFF2-40B4-BE49-F238E27FC236}">
                  <a16:creationId xmlns:a16="http://schemas.microsoft.com/office/drawing/2014/main" id="{D8B253BF-2908-7F4E-A5B5-6F811F81C5CD}"/>
                </a:ext>
              </a:extLst>
            </p:cNvPr>
            <p:cNvSpPr/>
            <p:nvPr/>
          </p:nvSpPr>
          <p:spPr>
            <a:xfrm>
              <a:off x="6497385" y="4158998"/>
              <a:ext cx="752475" cy="228600"/>
            </a:xfrm>
            <a:custGeom>
              <a:avLst/>
              <a:gdLst>
                <a:gd name="connsiteX0" fmla="*/ 647700 w 752475"/>
                <a:gd name="connsiteY0" fmla="*/ 142875 h 228600"/>
                <a:gd name="connsiteX1" fmla="*/ 619125 w 752475"/>
                <a:gd name="connsiteY1" fmla="*/ 114300 h 228600"/>
                <a:gd name="connsiteX2" fmla="*/ 647700 w 752475"/>
                <a:gd name="connsiteY2" fmla="*/ 85725 h 228600"/>
                <a:gd name="connsiteX3" fmla="*/ 676275 w 752475"/>
                <a:gd name="connsiteY3" fmla="*/ 114300 h 228600"/>
                <a:gd name="connsiteX4" fmla="*/ 667703 w 752475"/>
                <a:gd name="connsiteY4" fmla="*/ 134302 h 228600"/>
                <a:gd name="connsiteX5" fmla="*/ 647700 w 752475"/>
                <a:gd name="connsiteY5" fmla="*/ 142875 h 228600"/>
                <a:gd name="connsiteX6" fmla="*/ 761048 w 752475"/>
                <a:gd name="connsiteY6" fmla="*/ 100013 h 228600"/>
                <a:gd name="connsiteX7" fmla="*/ 647700 w 752475"/>
                <a:gd name="connsiteY7" fmla="*/ 0 h 228600"/>
                <a:gd name="connsiteX8" fmla="*/ 114300 w 752475"/>
                <a:gd name="connsiteY8" fmla="*/ 0 h 228600"/>
                <a:gd name="connsiteX9" fmla="*/ 0 w 752475"/>
                <a:gd name="connsiteY9" fmla="*/ 114300 h 228600"/>
                <a:gd name="connsiteX10" fmla="*/ 114300 w 752475"/>
                <a:gd name="connsiteY10" fmla="*/ 228600 h 228600"/>
                <a:gd name="connsiteX11" fmla="*/ 209550 w 752475"/>
                <a:gd name="connsiteY11" fmla="*/ 228600 h 228600"/>
                <a:gd name="connsiteX12" fmla="*/ 209550 w 752475"/>
                <a:gd name="connsiteY12" fmla="*/ 190500 h 228600"/>
                <a:gd name="connsiteX13" fmla="*/ 228600 w 752475"/>
                <a:gd name="connsiteY13" fmla="*/ 171450 h 228600"/>
                <a:gd name="connsiteX14" fmla="*/ 247650 w 752475"/>
                <a:gd name="connsiteY14" fmla="*/ 190500 h 228600"/>
                <a:gd name="connsiteX15" fmla="*/ 247650 w 752475"/>
                <a:gd name="connsiteY15" fmla="*/ 228600 h 228600"/>
                <a:gd name="connsiteX16" fmla="*/ 285750 w 752475"/>
                <a:gd name="connsiteY16" fmla="*/ 228600 h 228600"/>
                <a:gd name="connsiteX17" fmla="*/ 285750 w 752475"/>
                <a:gd name="connsiteY17" fmla="*/ 190500 h 228600"/>
                <a:gd name="connsiteX18" fmla="*/ 304800 w 752475"/>
                <a:gd name="connsiteY18" fmla="*/ 171450 h 228600"/>
                <a:gd name="connsiteX19" fmla="*/ 323850 w 752475"/>
                <a:gd name="connsiteY19" fmla="*/ 190500 h 228600"/>
                <a:gd name="connsiteX20" fmla="*/ 323850 w 752475"/>
                <a:gd name="connsiteY20" fmla="*/ 228600 h 228600"/>
                <a:gd name="connsiteX21" fmla="*/ 361950 w 752475"/>
                <a:gd name="connsiteY21" fmla="*/ 228600 h 228600"/>
                <a:gd name="connsiteX22" fmla="*/ 361950 w 752475"/>
                <a:gd name="connsiteY22" fmla="*/ 190500 h 228600"/>
                <a:gd name="connsiteX23" fmla="*/ 381000 w 752475"/>
                <a:gd name="connsiteY23" fmla="*/ 171450 h 228600"/>
                <a:gd name="connsiteX24" fmla="*/ 400050 w 752475"/>
                <a:gd name="connsiteY24" fmla="*/ 190500 h 228600"/>
                <a:gd name="connsiteX25" fmla="*/ 400050 w 752475"/>
                <a:gd name="connsiteY25" fmla="*/ 228600 h 228600"/>
                <a:gd name="connsiteX26" fmla="*/ 438150 w 752475"/>
                <a:gd name="connsiteY26" fmla="*/ 228600 h 228600"/>
                <a:gd name="connsiteX27" fmla="*/ 438150 w 752475"/>
                <a:gd name="connsiteY27" fmla="*/ 190500 h 228600"/>
                <a:gd name="connsiteX28" fmla="*/ 457200 w 752475"/>
                <a:gd name="connsiteY28" fmla="*/ 171450 h 228600"/>
                <a:gd name="connsiteX29" fmla="*/ 476250 w 752475"/>
                <a:gd name="connsiteY29" fmla="*/ 190500 h 228600"/>
                <a:gd name="connsiteX30" fmla="*/ 476250 w 752475"/>
                <a:gd name="connsiteY30" fmla="*/ 228600 h 228600"/>
                <a:gd name="connsiteX31" fmla="*/ 514350 w 752475"/>
                <a:gd name="connsiteY31" fmla="*/ 228600 h 228600"/>
                <a:gd name="connsiteX32" fmla="*/ 514350 w 752475"/>
                <a:gd name="connsiteY32" fmla="*/ 190500 h 228600"/>
                <a:gd name="connsiteX33" fmla="*/ 533400 w 752475"/>
                <a:gd name="connsiteY33" fmla="*/ 171450 h 228600"/>
                <a:gd name="connsiteX34" fmla="*/ 552450 w 752475"/>
                <a:gd name="connsiteY34" fmla="*/ 190500 h 228600"/>
                <a:gd name="connsiteX35" fmla="*/ 552450 w 752475"/>
                <a:gd name="connsiteY35" fmla="*/ 228600 h 228600"/>
                <a:gd name="connsiteX36" fmla="*/ 647700 w 752475"/>
                <a:gd name="connsiteY36" fmla="*/ 228600 h 228600"/>
                <a:gd name="connsiteX37" fmla="*/ 733425 w 752475"/>
                <a:gd name="connsiteY37" fmla="*/ 189548 h 228600"/>
                <a:gd name="connsiteX38" fmla="*/ 761048 w 752475"/>
                <a:gd name="connsiteY38" fmla="*/ 10001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52475" h="228600">
                  <a:moveTo>
                    <a:pt x="647700" y="142875"/>
                  </a:moveTo>
                  <a:cubicBezTo>
                    <a:pt x="631508" y="142875"/>
                    <a:pt x="619125" y="130492"/>
                    <a:pt x="619125" y="114300"/>
                  </a:cubicBezTo>
                  <a:cubicBezTo>
                    <a:pt x="619125" y="98107"/>
                    <a:pt x="631508" y="85725"/>
                    <a:pt x="647700" y="85725"/>
                  </a:cubicBezTo>
                  <a:cubicBezTo>
                    <a:pt x="663893" y="85725"/>
                    <a:pt x="676275" y="98107"/>
                    <a:pt x="676275" y="114300"/>
                  </a:cubicBezTo>
                  <a:cubicBezTo>
                    <a:pt x="676275" y="121920"/>
                    <a:pt x="673418" y="129540"/>
                    <a:pt x="667703" y="134302"/>
                  </a:cubicBezTo>
                  <a:cubicBezTo>
                    <a:pt x="661988" y="140017"/>
                    <a:pt x="655320" y="142875"/>
                    <a:pt x="647700" y="142875"/>
                  </a:cubicBezTo>
                  <a:close/>
                  <a:moveTo>
                    <a:pt x="761048" y="100013"/>
                  </a:moveTo>
                  <a:cubicBezTo>
                    <a:pt x="753428" y="42863"/>
                    <a:pt x="704850" y="0"/>
                    <a:pt x="647700" y="0"/>
                  </a:cubicBezTo>
                  <a:lnTo>
                    <a:pt x="114300" y="0"/>
                  </a:lnTo>
                  <a:cubicBezTo>
                    <a:pt x="51435" y="0"/>
                    <a:pt x="0" y="51435"/>
                    <a:pt x="0" y="114300"/>
                  </a:cubicBezTo>
                  <a:cubicBezTo>
                    <a:pt x="0" y="177165"/>
                    <a:pt x="51435" y="228600"/>
                    <a:pt x="114300" y="228600"/>
                  </a:cubicBezTo>
                  <a:lnTo>
                    <a:pt x="209550" y="228600"/>
                  </a:lnTo>
                  <a:lnTo>
                    <a:pt x="209550" y="190500"/>
                  </a:lnTo>
                  <a:cubicBezTo>
                    <a:pt x="209550" y="180023"/>
                    <a:pt x="218123" y="171450"/>
                    <a:pt x="228600" y="171450"/>
                  </a:cubicBezTo>
                  <a:cubicBezTo>
                    <a:pt x="239078" y="171450"/>
                    <a:pt x="247650" y="180023"/>
                    <a:pt x="247650" y="190500"/>
                  </a:cubicBezTo>
                  <a:lnTo>
                    <a:pt x="247650" y="228600"/>
                  </a:lnTo>
                  <a:lnTo>
                    <a:pt x="285750" y="228600"/>
                  </a:lnTo>
                  <a:lnTo>
                    <a:pt x="285750" y="190500"/>
                  </a:lnTo>
                  <a:cubicBezTo>
                    <a:pt x="285750" y="180023"/>
                    <a:pt x="294323" y="171450"/>
                    <a:pt x="304800" y="171450"/>
                  </a:cubicBezTo>
                  <a:cubicBezTo>
                    <a:pt x="315278" y="171450"/>
                    <a:pt x="323850" y="180023"/>
                    <a:pt x="323850" y="190500"/>
                  </a:cubicBezTo>
                  <a:lnTo>
                    <a:pt x="323850" y="228600"/>
                  </a:lnTo>
                  <a:lnTo>
                    <a:pt x="361950" y="228600"/>
                  </a:lnTo>
                  <a:lnTo>
                    <a:pt x="361950" y="190500"/>
                  </a:lnTo>
                  <a:cubicBezTo>
                    <a:pt x="361950" y="180023"/>
                    <a:pt x="370523" y="171450"/>
                    <a:pt x="381000" y="171450"/>
                  </a:cubicBezTo>
                  <a:cubicBezTo>
                    <a:pt x="391478" y="171450"/>
                    <a:pt x="400050" y="180023"/>
                    <a:pt x="400050" y="190500"/>
                  </a:cubicBezTo>
                  <a:lnTo>
                    <a:pt x="400050" y="228600"/>
                  </a:lnTo>
                  <a:lnTo>
                    <a:pt x="438150" y="228600"/>
                  </a:lnTo>
                  <a:lnTo>
                    <a:pt x="438150" y="190500"/>
                  </a:lnTo>
                  <a:cubicBezTo>
                    <a:pt x="438150" y="180023"/>
                    <a:pt x="446723" y="171450"/>
                    <a:pt x="457200" y="171450"/>
                  </a:cubicBezTo>
                  <a:cubicBezTo>
                    <a:pt x="467678" y="171450"/>
                    <a:pt x="476250" y="180023"/>
                    <a:pt x="476250" y="190500"/>
                  </a:cubicBezTo>
                  <a:lnTo>
                    <a:pt x="476250" y="228600"/>
                  </a:lnTo>
                  <a:lnTo>
                    <a:pt x="514350" y="228600"/>
                  </a:lnTo>
                  <a:lnTo>
                    <a:pt x="514350" y="190500"/>
                  </a:lnTo>
                  <a:cubicBezTo>
                    <a:pt x="514350" y="180023"/>
                    <a:pt x="522923" y="171450"/>
                    <a:pt x="533400" y="171450"/>
                  </a:cubicBezTo>
                  <a:cubicBezTo>
                    <a:pt x="543878" y="171450"/>
                    <a:pt x="552450" y="180023"/>
                    <a:pt x="552450" y="190500"/>
                  </a:cubicBezTo>
                  <a:lnTo>
                    <a:pt x="552450" y="228600"/>
                  </a:lnTo>
                  <a:lnTo>
                    <a:pt x="647700" y="228600"/>
                  </a:lnTo>
                  <a:cubicBezTo>
                    <a:pt x="681038" y="228600"/>
                    <a:pt x="711518" y="214313"/>
                    <a:pt x="733425" y="189548"/>
                  </a:cubicBezTo>
                  <a:cubicBezTo>
                    <a:pt x="755333" y="164783"/>
                    <a:pt x="764858" y="132397"/>
                    <a:pt x="761048" y="100013"/>
                  </a:cubicBezTo>
                  <a:close/>
                </a:path>
              </a:pathLst>
            </a:custGeom>
            <a:grpFill/>
            <a:ln w="9525" cap="flat">
              <a:noFill/>
              <a:prstDash val="solid"/>
              <a:miter/>
            </a:ln>
          </p:spPr>
          <p:txBody>
            <a:bodyPr rtlCol="0" anchor="ctr"/>
            <a:lstStyle/>
            <a:p>
              <a:endParaRPr lang="it-IT" sz="1013"/>
            </a:p>
          </p:txBody>
        </p:sp>
        <p:sp>
          <p:nvSpPr>
            <p:cNvPr id="1856" name="Figura a mano libera 1855">
              <a:extLst>
                <a:ext uri="{FF2B5EF4-FFF2-40B4-BE49-F238E27FC236}">
                  <a16:creationId xmlns:a16="http://schemas.microsoft.com/office/drawing/2014/main" id="{C23CD0FD-E472-C14F-A4A5-EC90835A0211}"/>
                </a:ext>
              </a:extLst>
            </p:cNvPr>
            <p:cNvSpPr/>
            <p:nvPr/>
          </p:nvSpPr>
          <p:spPr>
            <a:xfrm>
              <a:off x="6579300" y="3816097"/>
              <a:ext cx="523875" cy="304800"/>
            </a:xfrm>
            <a:custGeom>
              <a:avLst/>
              <a:gdLst>
                <a:gd name="connsiteX0" fmla="*/ 234315 w 523875"/>
                <a:gd name="connsiteY0" fmla="*/ 101918 h 304800"/>
                <a:gd name="connsiteX1" fmla="*/ 0 w 523875"/>
                <a:gd name="connsiteY1" fmla="*/ 0 h 304800"/>
                <a:gd name="connsiteX2" fmla="*/ 19050 w 523875"/>
                <a:gd name="connsiteY2" fmla="*/ 41910 h 304800"/>
                <a:gd name="connsiteX3" fmla="*/ 269558 w 523875"/>
                <a:gd name="connsiteY3" fmla="*/ 304800 h 304800"/>
                <a:gd name="connsiteX4" fmla="*/ 524828 w 523875"/>
                <a:gd name="connsiteY4" fmla="*/ 304800 h 304800"/>
                <a:gd name="connsiteX5" fmla="*/ 234315 w 523875"/>
                <a:gd name="connsiteY5" fmla="*/ 10191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304800">
                  <a:moveTo>
                    <a:pt x="234315" y="101918"/>
                  </a:moveTo>
                  <a:lnTo>
                    <a:pt x="0" y="0"/>
                  </a:lnTo>
                  <a:lnTo>
                    <a:pt x="19050" y="41910"/>
                  </a:lnTo>
                  <a:cubicBezTo>
                    <a:pt x="59055" y="142875"/>
                    <a:pt x="168593" y="235267"/>
                    <a:pt x="269558" y="304800"/>
                  </a:cubicBezTo>
                  <a:lnTo>
                    <a:pt x="524828" y="304800"/>
                  </a:lnTo>
                  <a:lnTo>
                    <a:pt x="234315" y="101918"/>
                  </a:lnTo>
                  <a:close/>
                </a:path>
              </a:pathLst>
            </a:custGeom>
            <a:grpFill/>
            <a:ln w="9525" cap="flat">
              <a:noFill/>
              <a:prstDash val="solid"/>
              <a:miter/>
            </a:ln>
          </p:spPr>
          <p:txBody>
            <a:bodyPr rtlCol="0" anchor="ctr"/>
            <a:lstStyle/>
            <a:p>
              <a:endParaRPr lang="it-IT" sz="1013"/>
            </a:p>
          </p:txBody>
        </p:sp>
      </p:grpSp>
      <p:grpSp>
        <p:nvGrpSpPr>
          <p:cNvPr id="1857" name="Elemento grafico 14" descr="Torcia">
            <a:extLst>
              <a:ext uri="{FF2B5EF4-FFF2-40B4-BE49-F238E27FC236}">
                <a16:creationId xmlns:a16="http://schemas.microsoft.com/office/drawing/2014/main" id="{41467F04-E0DF-3543-868F-2B26E435FF0F}"/>
              </a:ext>
            </a:extLst>
          </p:cNvPr>
          <p:cNvGrpSpPr/>
          <p:nvPr/>
        </p:nvGrpSpPr>
        <p:grpSpPr>
          <a:xfrm>
            <a:off x="3168900" y="837043"/>
            <a:ext cx="264406" cy="264406"/>
            <a:chOff x="6538800" y="3871800"/>
            <a:chExt cx="914400" cy="914400"/>
          </a:xfrm>
          <a:solidFill>
            <a:schemeClr val="accent3"/>
          </a:solidFill>
        </p:grpSpPr>
        <p:sp>
          <p:nvSpPr>
            <p:cNvPr id="1858" name="Figura a mano libera 1857">
              <a:extLst>
                <a:ext uri="{FF2B5EF4-FFF2-40B4-BE49-F238E27FC236}">
                  <a16:creationId xmlns:a16="http://schemas.microsoft.com/office/drawing/2014/main" id="{A5F9FDF2-FF90-0A46-9FFB-0CE4CE17EC6E}"/>
                </a:ext>
              </a:extLst>
            </p:cNvPr>
            <p:cNvSpPr/>
            <p:nvPr/>
          </p:nvSpPr>
          <p:spPr>
            <a:xfrm>
              <a:off x="7065111" y="3965346"/>
              <a:ext cx="285750" cy="285750"/>
            </a:xfrm>
            <a:custGeom>
              <a:avLst/>
              <a:gdLst>
                <a:gd name="connsiteX0" fmla="*/ 0 w 285750"/>
                <a:gd name="connsiteY0" fmla="*/ 79474 h 285750"/>
                <a:gd name="connsiteX1" fmla="*/ 79475 w 285750"/>
                <a:gd name="connsiteY1" fmla="*/ 0 h 285750"/>
                <a:gd name="connsiteX2" fmla="*/ 294999 w 285750"/>
                <a:gd name="connsiteY2" fmla="*/ 215524 h 285750"/>
                <a:gd name="connsiteX3" fmla="*/ 215524 w 285750"/>
                <a:gd name="connsiteY3" fmla="*/ 294999 h 285750"/>
              </a:gdLst>
              <a:ahLst/>
              <a:cxnLst>
                <a:cxn ang="0">
                  <a:pos x="connsiteX0" y="connsiteY0"/>
                </a:cxn>
                <a:cxn ang="0">
                  <a:pos x="connsiteX1" y="connsiteY1"/>
                </a:cxn>
                <a:cxn ang="0">
                  <a:pos x="connsiteX2" y="connsiteY2"/>
                </a:cxn>
                <a:cxn ang="0">
                  <a:pos x="connsiteX3" y="connsiteY3"/>
                </a:cxn>
              </a:cxnLst>
              <a:rect l="l" t="t" r="r" b="b"/>
              <a:pathLst>
                <a:path w="285750" h="285750">
                  <a:moveTo>
                    <a:pt x="0" y="79474"/>
                  </a:moveTo>
                  <a:lnTo>
                    <a:pt x="79475" y="0"/>
                  </a:lnTo>
                  <a:lnTo>
                    <a:pt x="294999" y="215524"/>
                  </a:lnTo>
                  <a:lnTo>
                    <a:pt x="215524" y="294999"/>
                  </a:lnTo>
                  <a:close/>
                </a:path>
              </a:pathLst>
            </a:custGeom>
            <a:grpFill/>
            <a:ln w="9525" cap="flat">
              <a:noFill/>
              <a:prstDash val="solid"/>
              <a:miter/>
            </a:ln>
          </p:spPr>
          <p:txBody>
            <a:bodyPr rtlCol="0" anchor="ctr"/>
            <a:lstStyle/>
            <a:p>
              <a:endParaRPr lang="it-IT" sz="1013"/>
            </a:p>
          </p:txBody>
        </p:sp>
        <p:sp>
          <p:nvSpPr>
            <p:cNvPr id="1859" name="Figura a mano libera 1858">
              <a:extLst>
                <a:ext uri="{FF2B5EF4-FFF2-40B4-BE49-F238E27FC236}">
                  <a16:creationId xmlns:a16="http://schemas.microsoft.com/office/drawing/2014/main" id="{10EF3263-FB29-5443-A90C-399AA3466280}"/>
                </a:ext>
              </a:extLst>
            </p:cNvPr>
            <p:cNvSpPr/>
            <p:nvPr/>
          </p:nvSpPr>
          <p:spPr>
            <a:xfrm>
              <a:off x="6631193" y="4072778"/>
              <a:ext cx="619125" cy="619125"/>
            </a:xfrm>
            <a:custGeom>
              <a:avLst/>
              <a:gdLst>
                <a:gd name="connsiteX0" fmla="*/ 405765 w 619125"/>
                <a:gd name="connsiteY0" fmla="*/ 107633 h 619125"/>
                <a:gd name="connsiteX1" fmla="*/ 11430 w 619125"/>
                <a:gd name="connsiteY1" fmla="*/ 501968 h 619125"/>
                <a:gd name="connsiteX2" fmla="*/ 11430 w 619125"/>
                <a:gd name="connsiteY2" fmla="*/ 556260 h 619125"/>
                <a:gd name="connsiteX3" fmla="*/ 65723 w 619125"/>
                <a:gd name="connsiteY3" fmla="*/ 610552 h 619125"/>
                <a:gd name="connsiteX4" fmla="*/ 120015 w 619125"/>
                <a:gd name="connsiteY4" fmla="*/ 610552 h 619125"/>
                <a:gd name="connsiteX5" fmla="*/ 513398 w 619125"/>
                <a:gd name="connsiteY5" fmla="*/ 216217 h 619125"/>
                <a:gd name="connsiteX6" fmla="*/ 621030 w 619125"/>
                <a:gd name="connsiteY6" fmla="*/ 216217 h 619125"/>
                <a:gd name="connsiteX7" fmla="*/ 405765 w 619125"/>
                <a:gd name="connsiteY7" fmla="*/ 0 h 619125"/>
                <a:gd name="connsiteX8" fmla="*/ 405765 w 619125"/>
                <a:gd name="connsiteY8" fmla="*/ 107633 h 619125"/>
                <a:gd name="connsiteX9" fmla="*/ 425768 w 619125"/>
                <a:gd name="connsiteY9" fmla="*/ 235267 h 619125"/>
                <a:gd name="connsiteX10" fmla="*/ 385763 w 619125"/>
                <a:gd name="connsiteY10" fmla="*/ 235267 h 619125"/>
                <a:gd name="connsiteX11" fmla="*/ 385763 w 619125"/>
                <a:gd name="connsiteY11" fmla="*/ 195262 h 619125"/>
                <a:gd name="connsiteX12" fmla="*/ 425768 w 619125"/>
                <a:gd name="connsiteY12" fmla="*/ 195262 h 619125"/>
                <a:gd name="connsiteX13" fmla="*/ 425768 w 619125"/>
                <a:gd name="connsiteY13" fmla="*/ 235267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125" h="619125">
                  <a:moveTo>
                    <a:pt x="405765" y="107633"/>
                  </a:moveTo>
                  <a:lnTo>
                    <a:pt x="11430" y="501968"/>
                  </a:lnTo>
                  <a:cubicBezTo>
                    <a:pt x="-3810" y="517208"/>
                    <a:pt x="-3810" y="541020"/>
                    <a:pt x="11430" y="556260"/>
                  </a:cubicBezTo>
                  <a:lnTo>
                    <a:pt x="65723" y="610552"/>
                  </a:lnTo>
                  <a:cubicBezTo>
                    <a:pt x="80963" y="625793"/>
                    <a:pt x="104775" y="625793"/>
                    <a:pt x="120015" y="610552"/>
                  </a:cubicBezTo>
                  <a:lnTo>
                    <a:pt x="513398" y="216217"/>
                  </a:lnTo>
                  <a:lnTo>
                    <a:pt x="621030" y="216217"/>
                  </a:lnTo>
                  <a:lnTo>
                    <a:pt x="405765" y="0"/>
                  </a:lnTo>
                  <a:lnTo>
                    <a:pt x="405765" y="107633"/>
                  </a:lnTo>
                  <a:close/>
                  <a:moveTo>
                    <a:pt x="425768" y="235267"/>
                  </a:moveTo>
                  <a:cubicBezTo>
                    <a:pt x="414338" y="246698"/>
                    <a:pt x="396240" y="246698"/>
                    <a:pt x="385763" y="235267"/>
                  </a:cubicBezTo>
                  <a:cubicBezTo>
                    <a:pt x="374333" y="223837"/>
                    <a:pt x="374333" y="205740"/>
                    <a:pt x="385763" y="195262"/>
                  </a:cubicBezTo>
                  <a:cubicBezTo>
                    <a:pt x="397193" y="183833"/>
                    <a:pt x="415290" y="183833"/>
                    <a:pt x="425768" y="195262"/>
                  </a:cubicBezTo>
                  <a:cubicBezTo>
                    <a:pt x="437198" y="205740"/>
                    <a:pt x="437198" y="223837"/>
                    <a:pt x="425768" y="235267"/>
                  </a:cubicBezTo>
                  <a:close/>
                </a:path>
              </a:pathLst>
            </a:custGeom>
            <a:grpFill/>
            <a:ln w="9525" cap="flat">
              <a:noFill/>
              <a:prstDash val="solid"/>
              <a:miter/>
            </a:ln>
          </p:spPr>
          <p:txBody>
            <a:bodyPr rtlCol="0" anchor="ctr"/>
            <a:lstStyle/>
            <a:p>
              <a:endParaRPr lang="it-IT" sz="1013"/>
            </a:p>
          </p:txBody>
        </p:sp>
      </p:grpSp>
      <p:sp>
        <p:nvSpPr>
          <p:cNvPr id="1860" name="Elemento grafico 16" descr="Chiave inglese">
            <a:extLst>
              <a:ext uri="{FF2B5EF4-FFF2-40B4-BE49-F238E27FC236}">
                <a16:creationId xmlns:a16="http://schemas.microsoft.com/office/drawing/2014/main" id="{80896D84-8878-6E40-B5BC-A426C9F3E391}"/>
              </a:ext>
            </a:extLst>
          </p:cNvPr>
          <p:cNvSpPr/>
          <p:nvPr/>
        </p:nvSpPr>
        <p:spPr>
          <a:xfrm>
            <a:off x="3666546" y="848059"/>
            <a:ext cx="239618" cy="242372"/>
          </a:xfrm>
          <a:custGeom>
            <a:avLst/>
            <a:gdLst>
              <a:gd name="connsiteX0" fmla="*/ 743490 w 828675"/>
              <a:gd name="connsiteY0" fmla="*/ 180766 h 838200"/>
              <a:gd name="connsiteX1" fmla="*/ 675862 w 828675"/>
              <a:gd name="connsiteY1" fmla="*/ 162668 h 838200"/>
              <a:gd name="connsiteX2" fmla="*/ 657765 w 828675"/>
              <a:gd name="connsiteY2" fmla="*/ 95041 h 838200"/>
              <a:gd name="connsiteX3" fmla="*/ 743490 w 828675"/>
              <a:gd name="connsiteY3" fmla="*/ 9316 h 838200"/>
              <a:gd name="connsiteX4" fmla="*/ 593947 w 828675"/>
              <a:gd name="connsiteY4" fmla="*/ 37891 h 838200"/>
              <a:gd name="connsiteX5" fmla="*/ 552037 w 828675"/>
              <a:gd name="connsiteY5" fmla="*/ 183623 h 838200"/>
              <a:gd name="connsiteX6" fmla="*/ 182467 w 828675"/>
              <a:gd name="connsiteY6" fmla="*/ 553194 h 838200"/>
              <a:gd name="connsiteX7" fmla="*/ 37687 w 828675"/>
              <a:gd name="connsiteY7" fmla="*/ 596056 h 838200"/>
              <a:gd name="connsiteX8" fmla="*/ 9112 w 828675"/>
              <a:gd name="connsiteY8" fmla="*/ 744646 h 838200"/>
              <a:gd name="connsiteX9" fmla="*/ 94837 w 828675"/>
              <a:gd name="connsiteY9" fmla="*/ 658921 h 838200"/>
              <a:gd name="connsiteX10" fmla="*/ 161512 w 828675"/>
              <a:gd name="connsiteY10" fmla="*/ 677019 h 838200"/>
              <a:gd name="connsiteX11" fmla="*/ 179610 w 828675"/>
              <a:gd name="connsiteY11" fmla="*/ 744646 h 838200"/>
              <a:gd name="connsiteX12" fmla="*/ 93885 w 828675"/>
              <a:gd name="connsiteY12" fmla="*/ 830371 h 838200"/>
              <a:gd name="connsiteX13" fmla="*/ 243427 w 828675"/>
              <a:gd name="connsiteY13" fmla="*/ 801796 h 838200"/>
              <a:gd name="connsiteX14" fmla="*/ 285337 w 828675"/>
              <a:gd name="connsiteY14" fmla="*/ 656064 h 838200"/>
              <a:gd name="connsiteX15" fmla="*/ 654907 w 828675"/>
              <a:gd name="connsiteY15" fmla="*/ 286493 h 838200"/>
              <a:gd name="connsiteX16" fmla="*/ 799687 w 828675"/>
              <a:gd name="connsiteY16" fmla="*/ 243631 h 838200"/>
              <a:gd name="connsiteX17" fmla="*/ 828262 w 828675"/>
              <a:gd name="connsiteY17" fmla="*/ 95041 h 838200"/>
              <a:gd name="connsiteX18" fmla="*/ 743490 w 828675"/>
              <a:gd name="connsiteY18" fmla="*/ 180766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8675" h="838200">
                <a:moveTo>
                  <a:pt x="743490" y="180766"/>
                </a:moveTo>
                <a:lnTo>
                  <a:pt x="675862" y="162668"/>
                </a:lnTo>
                <a:lnTo>
                  <a:pt x="657765" y="95041"/>
                </a:lnTo>
                <a:lnTo>
                  <a:pt x="743490" y="9316"/>
                </a:lnTo>
                <a:cubicBezTo>
                  <a:pt x="692055" y="-9734"/>
                  <a:pt x="634905" y="743"/>
                  <a:pt x="593947" y="37891"/>
                </a:cubicBezTo>
                <a:cubicBezTo>
                  <a:pt x="553942" y="75038"/>
                  <a:pt x="536797" y="131236"/>
                  <a:pt x="552037" y="183623"/>
                </a:cubicBezTo>
                <a:lnTo>
                  <a:pt x="182467" y="553194"/>
                </a:lnTo>
                <a:cubicBezTo>
                  <a:pt x="130080" y="538906"/>
                  <a:pt x="73882" y="556051"/>
                  <a:pt x="37687" y="596056"/>
                </a:cubicBezTo>
                <a:cubicBezTo>
                  <a:pt x="1492" y="636061"/>
                  <a:pt x="-9938" y="693211"/>
                  <a:pt x="9112" y="744646"/>
                </a:cubicBezTo>
                <a:lnTo>
                  <a:pt x="94837" y="658921"/>
                </a:lnTo>
                <a:lnTo>
                  <a:pt x="161512" y="677019"/>
                </a:lnTo>
                <a:lnTo>
                  <a:pt x="179610" y="744646"/>
                </a:lnTo>
                <a:lnTo>
                  <a:pt x="93885" y="830371"/>
                </a:lnTo>
                <a:cubicBezTo>
                  <a:pt x="145320" y="849421"/>
                  <a:pt x="202470" y="838944"/>
                  <a:pt x="243427" y="801796"/>
                </a:cubicBezTo>
                <a:cubicBezTo>
                  <a:pt x="283432" y="764648"/>
                  <a:pt x="300577" y="708451"/>
                  <a:pt x="285337" y="656064"/>
                </a:cubicBezTo>
                <a:lnTo>
                  <a:pt x="654907" y="286493"/>
                </a:lnTo>
                <a:cubicBezTo>
                  <a:pt x="707295" y="300781"/>
                  <a:pt x="763492" y="283636"/>
                  <a:pt x="799687" y="243631"/>
                </a:cubicBezTo>
                <a:cubicBezTo>
                  <a:pt x="835882" y="203626"/>
                  <a:pt x="847312" y="146476"/>
                  <a:pt x="828262" y="95041"/>
                </a:cubicBezTo>
                <a:lnTo>
                  <a:pt x="743490" y="180766"/>
                </a:lnTo>
                <a:close/>
              </a:path>
            </a:pathLst>
          </a:custGeom>
          <a:solidFill>
            <a:schemeClr val="accent3"/>
          </a:solidFill>
          <a:ln w="9525" cap="flat">
            <a:noFill/>
            <a:prstDash val="solid"/>
            <a:miter/>
          </a:ln>
        </p:spPr>
        <p:txBody>
          <a:bodyPr rtlCol="0" anchor="ctr"/>
          <a:lstStyle/>
          <a:p>
            <a:endParaRPr lang="it-IT" sz="1013"/>
          </a:p>
        </p:txBody>
      </p:sp>
      <p:sp>
        <p:nvSpPr>
          <p:cNvPr id="1861" name="Elemento grafico 18" descr="Sega circolare">
            <a:extLst>
              <a:ext uri="{FF2B5EF4-FFF2-40B4-BE49-F238E27FC236}">
                <a16:creationId xmlns:a16="http://schemas.microsoft.com/office/drawing/2014/main" id="{89B89601-F3C7-5147-A1B8-8597745E1F27}"/>
              </a:ext>
            </a:extLst>
          </p:cNvPr>
          <p:cNvSpPr/>
          <p:nvPr/>
        </p:nvSpPr>
        <p:spPr>
          <a:xfrm>
            <a:off x="4139405" y="864586"/>
            <a:ext cx="209321" cy="209321"/>
          </a:xfrm>
          <a:custGeom>
            <a:avLst/>
            <a:gdLst>
              <a:gd name="connsiteX0" fmla="*/ 362697 w 723900"/>
              <a:gd name="connsiteY0" fmla="*/ 439850 h 723900"/>
              <a:gd name="connsiteX1" fmla="*/ 286497 w 723900"/>
              <a:gd name="connsiteY1" fmla="*/ 363650 h 723900"/>
              <a:gd name="connsiteX2" fmla="*/ 362697 w 723900"/>
              <a:gd name="connsiteY2" fmla="*/ 287450 h 723900"/>
              <a:gd name="connsiteX3" fmla="*/ 438897 w 723900"/>
              <a:gd name="connsiteY3" fmla="*/ 363650 h 723900"/>
              <a:gd name="connsiteX4" fmla="*/ 362697 w 723900"/>
              <a:gd name="connsiteY4" fmla="*/ 439850 h 723900"/>
              <a:gd name="connsiteX5" fmla="*/ 723695 w 723900"/>
              <a:gd name="connsiteY5" fmla="*/ 411275 h 723900"/>
              <a:gd name="connsiteX6" fmla="*/ 687500 w 723900"/>
              <a:gd name="connsiteY6" fmla="*/ 326502 h 723900"/>
              <a:gd name="connsiteX7" fmla="*/ 687500 w 723900"/>
              <a:gd name="connsiteY7" fmla="*/ 312215 h 723900"/>
              <a:gd name="connsiteX8" fmla="*/ 698930 w 723900"/>
              <a:gd name="connsiteY8" fmla="*/ 302690 h 723900"/>
              <a:gd name="connsiteX9" fmla="*/ 704645 w 723900"/>
              <a:gd name="connsiteY9" fmla="*/ 301737 h 723900"/>
              <a:gd name="connsiteX10" fmla="*/ 717027 w 723900"/>
              <a:gd name="connsiteY10" fmla="*/ 290307 h 723900"/>
              <a:gd name="connsiteX11" fmla="*/ 713217 w 723900"/>
              <a:gd name="connsiteY11" fmla="*/ 274115 h 723900"/>
              <a:gd name="connsiteX12" fmla="*/ 647495 w 723900"/>
              <a:gd name="connsiteY12" fmla="*/ 203630 h 723900"/>
              <a:gd name="connsiteX13" fmla="*/ 642732 w 723900"/>
              <a:gd name="connsiteY13" fmla="*/ 189342 h 723900"/>
              <a:gd name="connsiteX14" fmla="*/ 650352 w 723900"/>
              <a:gd name="connsiteY14" fmla="*/ 176960 h 723900"/>
              <a:gd name="connsiteX15" fmla="*/ 651305 w 723900"/>
              <a:gd name="connsiteY15" fmla="*/ 176007 h 723900"/>
              <a:gd name="connsiteX16" fmla="*/ 659877 w 723900"/>
              <a:gd name="connsiteY16" fmla="*/ 160767 h 723900"/>
              <a:gd name="connsiteX17" fmla="*/ 651305 w 723900"/>
              <a:gd name="connsiteY17" fmla="*/ 146480 h 723900"/>
              <a:gd name="connsiteX18" fmla="*/ 563675 w 723900"/>
              <a:gd name="connsiteY18" fmla="*/ 103617 h 723900"/>
              <a:gd name="connsiteX19" fmla="*/ 554150 w 723900"/>
              <a:gd name="connsiteY19" fmla="*/ 92187 h 723900"/>
              <a:gd name="connsiteX20" fmla="*/ 557007 w 723900"/>
              <a:gd name="connsiteY20" fmla="*/ 77900 h 723900"/>
              <a:gd name="connsiteX21" fmla="*/ 557960 w 723900"/>
              <a:gd name="connsiteY21" fmla="*/ 75995 h 723900"/>
              <a:gd name="connsiteX22" fmla="*/ 559865 w 723900"/>
              <a:gd name="connsiteY22" fmla="*/ 58850 h 723900"/>
              <a:gd name="connsiteX23" fmla="*/ 546530 w 723900"/>
              <a:gd name="connsiteY23" fmla="*/ 49325 h 723900"/>
              <a:gd name="connsiteX24" fmla="*/ 449375 w 723900"/>
              <a:gd name="connsiteY24" fmla="*/ 43610 h 723900"/>
              <a:gd name="connsiteX25" fmla="*/ 436040 w 723900"/>
              <a:gd name="connsiteY25" fmla="*/ 36942 h 723900"/>
              <a:gd name="connsiteX26" fmla="*/ 433182 w 723900"/>
              <a:gd name="connsiteY26" fmla="*/ 22655 h 723900"/>
              <a:gd name="connsiteX27" fmla="*/ 433182 w 723900"/>
              <a:gd name="connsiteY27" fmla="*/ 20750 h 723900"/>
              <a:gd name="connsiteX28" fmla="*/ 428420 w 723900"/>
              <a:gd name="connsiteY28" fmla="*/ 4557 h 723900"/>
              <a:gd name="connsiteX29" fmla="*/ 412227 w 723900"/>
              <a:gd name="connsiteY29" fmla="*/ 747 h 723900"/>
              <a:gd name="connsiteX30" fmla="*/ 320787 w 723900"/>
              <a:gd name="connsiteY30" fmla="*/ 33132 h 723900"/>
              <a:gd name="connsiteX31" fmla="*/ 306500 w 723900"/>
              <a:gd name="connsiteY31" fmla="*/ 32180 h 723900"/>
              <a:gd name="connsiteX32" fmla="*/ 298880 w 723900"/>
              <a:gd name="connsiteY32" fmla="*/ 19797 h 723900"/>
              <a:gd name="connsiteX33" fmla="*/ 298880 w 723900"/>
              <a:gd name="connsiteY33" fmla="*/ 17892 h 723900"/>
              <a:gd name="connsiteX34" fmla="*/ 288402 w 723900"/>
              <a:gd name="connsiteY34" fmla="*/ 4557 h 723900"/>
              <a:gd name="connsiteX35" fmla="*/ 272210 w 723900"/>
              <a:gd name="connsiteY35" fmla="*/ 7415 h 723900"/>
              <a:gd name="connsiteX36" fmla="*/ 199820 w 723900"/>
              <a:gd name="connsiteY36" fmla="*/ 72185 h 723900"/>
              <a:gd name="connsiteX37" fmla="*/ 186485 w 723900"/>
              <a:gd name="connsiteY37" fmla="*/ 76947 h 723900"/>
              <a:gd name="connsiteX38" fmla="*/ 174102 w 723900"/>
              <a:gd name="connsiteY38" fmla="*/ 69327 h 723900"/>
              <a:gd name="connsiteX39" fmla="*/ 173150 w 723900"/>
              <a:gd name="connsiteY39" fmla="*/ 67422 h 723900"/>
              <a:gd name="connsiteX40" fmla="*/ 158862 w 723900"/>
              <a:gd name="connsiteY40" fmla="*/ 59802 h 723900"/>
              <a:gd name="connsiteX41" fmla="*/ 144575 w 723900"/>
              <a:gd name="connsiteY41" fmla="*/ 68375 h 723900"/>
              <a:gd name="connsiteX42" fmla="*/ 102665 w 723900"/>
              <a:gd name="connsiteY42" fmla="*/ 156005 h 723900"/>
              <a:gd name="connsiteX43" fmla="*/ 92187 w 723900"/>
              <a:gd name="connsiteY43" fmla="*/ 165530 h 723900"/>
              <a:gd name="connsiteX44" fmla="*/ 77900 w 723900"/>
              <a:gd name="connsiteY44" fmla="*/ 162672 h 723900"/>
              <a:gd name="connsiteX45" fmla="*/ 75995 w 723900"/>
              <a:gd name="connsiteY45" fmla="*/ 163625 h 723900"/>
              <a:gd name="connsiteX46" fmla="*/ 58850 w 723900"/>
              <a:gd name="connsiteY46" fmla="*/ 161720 h 723900"/>
              <a:gd name="connsiteX47" fmla="*/ 49325 w 723900"/>
              <a:gd name="connsiteY47" fmla="*/ 175055 h 723900"/>
              <a:gd name="connsiteX48" fmla="*/ 43610 w 723900"/>
              <a:gd name="connsiteY48" fmla="*/ 272210 h 723900"/>
              <a:gd name="connsiteX49" fmla="*/ 36942 w 723900"/>
              <a:gd name="connsiteY49" fmla="*/ 285545 h 723900"/>
              <a:gd name="connsiteX50" fmla="*/ 22655 w 723900"/>
              <a:gd name="connsiteY50" fmla="*/ 288402 h 723900"/>
              <a:gd name="connsiteX51" fmla="*/ 20750 w 723900"/>
              <a:gd name="connsiteY51" fmla="*/ 288402 h 723900"/>
              <a:gd name="connsiteX52" fmla="*/ 4557 w 723900"/>
              <a:gd name="connsiteY52" fmla="*/ 293165 h 723900"/>
              <a:gd name="connsiteX53" fmla="*/ 747 w 723900"/>
              <a:gd name="connsiteY53" fmla="*/ 309357 h 723900"/>
              <a:gd name="connsiteX54" fmla="*/ 32180 w 723900"/>
              <a:gd name="connsiteY54" fmla="*/ 401750 h 723900"/>
              <a:gd name="connsiteX55" fmla="*/ 31227 w 723900"/>
              <a:gd name="connsiteY55" fmla="*/ 416037 h 723900"/>
              <a:gd name="connsiteX56" fmla="*/ 19797 w 723900"/>
              <a:gd name="connsiteY56" fmla="*/ 424610 h 723900"/>
              <a:gd name="connsiteX57" fmla="*/ 17892 w 723900"/>
              <a:gd name="connsiteY57" fmla="*/ 424610 h 723900"/>
              <a:gd name="connsiteX58" fmla="*/ 4557 w 723900"/>
              <a:gd name="connsiteY58" fmla="*/ 435087 h 723900"/>
              <a:gd name="connsiteX59" fmla="*/ 7415 w 723900"/>
              <a:gd name="connsiteY59" fmla="*/ 451280 h 723900"/>
              <a:gd name="connsiteX60" fmla="*/ 72185 w 723900"/>
              <a:gd name="connsiteY60" fmla="*/ 524622 h 723900"/>
              <a:gd name="connsiteX61" fmla="*/ 76947 w 723900"/>
              <a:gd name="connsiteY61" fmla="*/ 538910 h 723900"/>
              <a:gd name="connsiteX62" fmla="*/ 69327 w 723900"/>
              <a:gd name="connsiteY62" fmla="*/ 551292 h 723900"/>
              <a:gd name="connsiteX63" fmla="*/ 68375 w 723900"/>
              <a:gd name="connsiteY63" fmla="*/ 551292 h 723900"/>
              <a:gd name="connsiteX64" fmla="*/ 59802 w 723900"/>
              <a:gd name="connsiteY64" fmla="*/ 566532 h 723900"/>
              <a:gd name="connsiteX65" fmla="*/ 69327 w 723900"/>
              <a:gd name="connsiteY65" fmla="*/ 580820 h 723900"/>
              <a:gd name="connsiteX66" fmla="*/ 156957 w 723900"/>
              <a:gd name="connsiteY66" fmla="*/ 622730 h 723900"/>
              <a:gd name="connsiteX67" fmla="*/ 166482 w 723900"/>
              <a:gd name="connsiteY67" fmla="*/ 634160 h 723900"/>
              <a:gd name="connsiteX68" fmla="*/ 162672 w 723900"/>
              <a:gd name="connsiteY68" fmla="*/ 648447 h 723900"/>
              <a:gd name="connsiteX69" fmla="*/ 160767 w 723900"/>
              <a:gd name="connsiteY69" fmla="*/ 649400 h 723900"/>
              <a:gd name="connsiteX70" fmla="*/ 158862 w 723900"/>
              <a:gd name="connsiteY70" fmla="*/ 666545 h 723900"/>
              <a:gd name="connsiteX71" fmla="*/ 173150 w 723900"/>
              <a:gd name="connsiteY71" fmla="*/ 676070 h 723900"/>
              <a:gd name="connsiteX72" fmla="*/ 270305 w 723900"/>
              <a:gd name="connsiteY72" fmla="*/ 680832 h 723900"/>
              <a:gd name="connsiteX73" fmla="*/ 282687 w 723900"/>
              <a:gd name="connsiteY73" fmla="*/ 687500 h 723900"/>
              <a:gd name="connsiteX74" fmla="*/ 285545 w 723900"/>
              <a:gd name="connsiteY74" fmla="*/ 701787 h 723900"/>
              <a:gd name="connsiteX75" fmla="*/ 284592 w 723900"/>
              <a:gd name="connsiteY75" fmla="*/ 704645 h 723900"/>
              <a:gd name="connsiteX76" fmla="*/ 289355 w 723900"/>
              <a:gd name="connsiteY76" fmla="*/ 720837 h 723900"/>
              <a:gd name="connsiteX77" fmla="*/ 306500 w 723900"/>
              <a:gd name="connsiteY77" fmla="*/ 724647 h 723900"/>
              <a:gd name="connsiteX78" fmla="*/ 398892 w 723900"/>
              <a:gd name="connsiteY78" fmla="*/ 691310 h 723900"/>
              <a:gd name="connsiteX79" fmla="*/ 412227 w 723900"/>
              <a:gd name="connsiteY79" fmla="*/ 692262 h 723900"/>
              <a:gd name="connsiteX80" fmla="*/ 419847 w 723900"/>
              <a:gd name="connsiteY80" fmla="*/ 702740 h 723900"/>
              <a:gd name="connsiteX81" fmla="*/ 421752 w 723900"/>
              <a:gd name="connsiteY81" fmla="*/ 710360 h 723900"/>
              <a:gd name="connsiteX82" fmla="*/ 433182 w 723900"/>
              <a:gd name="connsiteY82" fmla="*/ 722742 h 723900"/>
              <a:gd name="connsiteX83" fmla="*/ 449375 w 723900"/>
              <a:gd name="connsiteY83" fmla="*/ 718932 h 723900"/>
              <a:gd name="connsiteX84" fmla="*/ 517955 w 723900"/>
              <a:gd name="connsiteY84" fmla="*/ 652257 h 723900"/>
              <a:gd name="connsiteX85" fmla="*/ 531290 w 723900"/>
              <a:gd name="connsiteY85" fmla="*/ 647495 h 723900"/>
              <a:gd name="connsiteX86" fmla="*/ 542720 w 723900"/>
              <a:gd name="connsiteY86" fmla="*/ 655115 h 723900"/>
              <a:gd name="connsiteX87" fmla="*/ 544625 w 723900"/>
              <a:gd name="connsiteY87" fmla="*/ 657972 h 723900"/>
              <a:gd name="connsiteX88" fmla="*/ 559865 w 723900"/>
              <a:gd name="connsiteY88" fmla="*/ 666545 h 723900"/>
              <a:gd name="connsiteX89" fmla="*/ 574152 w 723900"/>
              <a:gd name="connsiteY89" fmla="*/ 657020 h 723900"/>
              <a:gd name="connsiteX90" fmla="*/ 617015 w 723900"/>
              <a:gd name="connsiteY90" fmla="*/ 564627 h 723900"/>
              <a:gd name="connsiteX91" fmla="*/ 625587 w 723900"/>
              <a:gd name="connsiteY91" fmla="*/ 556055 h 723900"/>
              <a:gd name="connsiteX92" fmla="*/ 637970 w 723900"/>
              <a:gd name="connsiteY92" fmla="*/ 556055 h 723900"/>
              <a:gd name="connsiteX93" fmla="*/ 649400 w 723900"/>
              <a:gd name="connsiteY93" fmla="*/ 560817 h 723900"/>
              <a:gd name="connsiteX94" fmla="*/ 664640 w 723900"/>
              <a:gd name="connsiteY94" fmla="*/ 558912 h 723900"/>
              <a:gd name="connsiteX95" fmla="*/ 672260 w 723900"/>
              <a:gd name="connsiteY95" fmla="*/ 544625 h 723900"/>
              <a:gd name="connsiteX96" fmla="*/ 672260 w 723900"/>
              <a:gd name="connsiteY96" fmla="*/ 448422 h 723900"/>
              <a:gd name="connsiteX97" fmla="*/ 688452 w 723900"/>
              <a:gd name="connsiteY97" fmla="*/ 432230 h 723900"/>
              <a:gd name="connsiteX98" fmla="*/ 707502 w 723900"/>
              <a:gd name="connsiteY98" fmla="*/ 432230 h 723900"/>
              <a:gd name="connsiteX99" fmla="*/ 720837 w 723900"/>
              <a:gd name="connsiteY99" fmla="*/ 424610 h 723900"/>
              <a:gd name="connsiteX100" fmla="*/ 723695 w 723900"/>
              <a:gd name="connsiteY100" fmla="*/ 4112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723900" h="723900">
                <a:moveTo>
                  <a:pt x="362697" y="439850"/>
                </a:moveTo>
                <a:cubicBezTo>
                  <a:pt x="320787" y="439850"/>
                  <a:pt x="286497" y="405560"/>
                  <a:pt x="286497" y="363650"/>
                </a:cubicBezTo>
                <a:cubicBezTo>
                  <a:pt x="286497" y="321740"/>
                  <a:pt x="320787" y="287450"/>
                  <a:pt x="362697" y="287450"/>
                </a:cubicBezTo>
                <a:cubicBezTo>
                  <a:pt x="404607" y="287450"/>
                  <a:pt x="438897" y="321740"/>
                  <a:pt x="438897" y="363650"/>
                </a:cubicBezTo>
                <a:cubicBezTo>
                  <a:pt x="438897" y="405560"/>
                  <a:pt x="404607" y="439850"/>
                  <a:pt x="362697" y="439850"/>
                </a:cubicBezTo>
                <a:close/>
                <a:moveTo>
                  <a:pt x="723695" y="411275"/>
                </a:moveTo>
                <a:cubicBezTo>
                  <a:pt x="713217" y="382700"/>
                  <a:pt x="701787" y="354125"/>
                  <a:pt x="687500" y="326502"/>
                </a:cubicBezTo>
                <a:cubicBezTo>
                  <a:pt x="684642" y="321740"/>
                  <a:pt x="684642" y="316977"/>
                  <a:pt x="687500" y="312215"/>
                </a:cubicBezTo>
                <a:cubicBezTo>
                  <a:pt x="689405" y="307452"/>
                  <a:pt x="694167" y="303642"/>
                  <a:pt x="698930" y="302690"/>
                </a:cubicBezTo>
                <a:lnTo>
                  <a:pt x="704645" y="301737"/>
                </a:lnTo>
                <a:cubicBezTo>
                  <a:pt x="710360" y="300785"/>
                  <a:pt x="715122" y="296022"/>
                  <a:pt x="717027" y="290307"/>
                </a:cubicBezTo>
                <a:cubicBezTo>
                  <a:pt x="718932" y="284592"/>
                  <a:pt x="717980" y="278877"/>
                  <a:pt x="713217" y="274115"/>
                </a:cubicBezTo>
                <a:cubicBezTo>
                  <a:pt x="695120" y="253160"/>
                  <a:pt x="667497" y="222680"/>
                  <a:pt x="647495" y="203630"/>
                </a:cubicBezTo>
                <a:cubicBezTo>
                  <a:pt x="643685" y="199820"/>
                  <a:pt x="641780" y="195057"/>
                  <a:pt x="642732" y="189342"/>
                </a:cubicBezTo>
                <a:cubicBezTo>
                  <a:pt x="643685" y="184580"/>
                  <a:pt x="646542" y="179817"/>
                  <a:pt x="650352" y="176960"/>
                </a:cubicBezTo>
                <a:lnTo>
                  <a:pt x="651305" y="176007"/>
                </a:lnTo>
                <a:cubicBezTo>
                  <a:pt x="656067" y="173150"/>
                  <a:pt x="659877" y="167435"/>
                  <a:pt x="659877" y="160767"/>
                </a:cubicBezTo>
                <a:cubicBezTo>
                  <a:pt x="659877" y="155052"/>
                  <a:pt x="656067" y="149337"/>
                  <a:pt x="651305" y="146480"/>
                </a:cubicBezTo>
                <a:cubicBezTo>
                  <a:pt x="625587" y="133145"/>
                  <a:pt x="588440" y="114095"/>
                  <a:pt x="563675" y="103617"/>
                </a:cubicBezTo>
                <a:cubicBezTo>
                  <a:pt x="558912" y="101712"/>
                  <a:pt x="555102" y="97902"/>
                  <a:pt x="554150" y="92187"/>
                </a:cubicBezTo>
                <a:cubicBezTo>
                  <a:pt x="553197" y="87425"/>
                  <a:pt x="554150" y="81710"/>
                  <a:pt x="557007" y="77900"/>
                </a:cubicBezTo>
                <a:lnTo>
                  <a:pt x="557960" y="75995"/>
                </a:lnTo>
                <a:cubicBezTo>
                  <a:pt x="561770" y="71232"/>
                  <a:pt x="562722" y="64565"/>
                  <a:pt x="559865" y="58850"/>
                </a:cubicBezTo>
                <a:cubicBezTo>
                  <a:pt x="557007" y="53135"/>
                  <a:pt x="552245" y="49325"/>
                  <a:pt x="546530" y="49325"/>
                </a:cubicBezTo>
                <a:cubicBezTo>
                  <a:pt x="517955" y="47420"/>
                  <a:pt x="476045" y="43610"/>
                  <a:pt x="449375" y="43610"/>
                </a:cubicBezTo>
                <a:cubicBezTo>
                  <a:pt x="444612" y="43610"/>
                  <a:pt x="439850" y="40752"/>
                  <a:pt x="436040" y="36942"/>
                </a:cubicBezTo>
                <a:cubicBezTo>
                  <a:pt x="433182" y="33132"/>
                  <a:pt x="432230" y="27417"/>
                  <a:pt x="433182" y="22655"/>
                </a:cubicBezTo>
                <a:lnTo>
                  <a:pt x="433182" y="20750"/>
                </a:lnTo>
                <a:cubicBezTo>
                  <a:pt x="435087" y="15035"/>
                  <a:pt x="433182" y="8367"/>
                  <a:pt x="428420" y="4557"/>
                </a:cubicBezTo>
                <a:cubicBezTo>
                  <a:pt x="423657" y="747"/>
                  <a:pt x="417942" y="-1158"/>
                  <a:pt x="412227" y="747"/>
                </a:cubicBezTo>
                <a:cubicBezTo>
                  <a:pt x="385557" y="9320"/>
                  <a:pt x="345552" y="22655"/>
                  <a:pt x="320787" y="33132"/>
                </a:cubicBezTo>
                <a:cubicBezTo>
                  <a:pt x="316025" y="35037"/>
                  <a:pt x="310310" y="35037"/>
                  <a:pt x="306500" y="32180"/>
                </a:cubicBezTo>
                <a:cubicBezTo>
                  <a:pt x="301737" y="29322"/>
                  <a:pt x="298880" y="25512"/>
                  <a:pt x="298880" y="19797"/>
                </a:cubicBezTo>
                <a:lnTo>
                  <a:pt x="298880" y="17892"/>
                </a:lnTo>
                <a:cubicBezTo>
                  <a:pt x="297927" y="12177"/>
                  <a:pt x="294117" y="6462"/>
                  <a:pt x="288402" y="4557"/>
                </a:cubicBezTo>
                <a:cubicBezTo>
                  <a:pt x="282687" y="2652"/>
                  <a:pt x="276020" y="3605"/>
                  <a:pt x="272210" y="7415"/>
                </a:cubicBezTo>
                <a:cubicBezTo>
                  <a:pt x="250302" y="26465"/>
                  <a:pt x="218870" y="54087"/>
                  <a:pt x="199820" y="72185"/>
                </a:cubicBezTo>
                <a:cubicBezTo>
                  <a:pt x="196010" y="75995"/>
                  <a:pt x="191247" y="77900"/>
                  <a:pt x="186485" y="76947"/>
                </a:cubicBezTo>
                <a:cubicBezTo>
                  <a:pt x="181722" y="75995"/>
                  <a:pt x="176960" y="73137"/>
                  <a:pt x="174102" y="69327"/>
                </a:cubicBezTo>
                <a:lnTo>
                  <a:pt x="173150" y="67422"/>
                </a:lnTo>
                <a:cubicBezTo>
                  <a:pt x="170292" y="62660"/>
                  <a:pt x="164577" y="58850"/>
                  <a:pt x="158862" y="59802"/>
                </a:cubicBezTo>
                <a:cubicBezTo>
                  <a:pt x="153147" y="59802"/>
                  <a:pt x="147432" y="63612"/>
                  <a:pt x="144575" y="68375"/>
                </a:cubicBezTo>
                <a:cubicBezTo>
                  <a:pt x="131240" y="94092"/>
                  <a:pt x="113142" y="132192"/>
                  <a:pt x="102665" y="156005"/>
                </a:cubicBezTo>
                <a:cubicBezTo>
                  <a:pt x="100760" y="160767"/>
                  <a:pt x="96950" y="164577"/>
                  <a:pt x="92187" y="165530"/>
                </a:cubicBezTo>
                <a:cubicBezTo>
                  <a:pt x="87425" y="166482"/>
                  <a:pt x="81710" y="165530"/>
                  <a:pt x="77900" y="162672"/>
                </a:cubicBezTo>
                <a:lnTo>
                  <a:pt x="75995" y="163625"/>
                </a:lnTo>
                <a:cubicBezTo>
                  <a:pt x="71232" y="159815"/>
                  <a:pt x="64565" y="158862"/>
                  <a:pt x="58850" y="161720"/>
                </a:cubicBezTo>
                <a:cubicBezTo>
                  <a:pt x="53135" y="164577"/>
                  <a:pt x="49325" y="169340"/>
                  <a:pt x="49325" y="175055"/>
                </a:cubicBezTo>
                <a:cubicBezTo>
                  <a:pt x="47420" y="203630"/>
                  <a:pt x="43610" y="245540"/>
                  <a:pt x="43610" y="272210"/>
                </a:cubicBezTo>
                <a:cubicBezTo>
                  <a:pt x="43610" y="276972"/>
                  <a:pt x="41705" y="281735"/>
                  <a:pt x="36942" y="285545"/>
                </a:cubicBezTo>
                <a:cubicBezTo>
                  <a:pt x="33132" y="288402"/>
                  <a:pt x="27417" y="289355"/>
                  <a:pt x="22655" y="288402"/>
                </a:cubicBezTo>
                <a:lnTo>
                  <a:pt x="20750" y="288402"/>
                </a:lnTo>
                <a:cubicBezTo>
                  <a:pt x="15035" y="286497"/>
                  <a:pt x="8367" y="288402"/>
                  <a:pt x="4557" y="293165"/>
                </a:cubicBezTo>
                <a:cubicBezTo>
                  <a:pt x="747" y="297927"/>
                  <a:pt x="-1158" y="303642"/>
                  <a:pt x="747" y="309357"/>
                </a:cubicBezTo>
                <a:cubicBezTo>
                  <a:pt x="9320" y="336027"/>
                  <a:pt x="22655" y="376985"/>
                  <a:pt x="32180" y="401750"/>
                </a:cubicBezTo>
                <a:cubicBezTo>
                  <a:pt x="34085" y="406512"/>
                  <a:pt x="34085" y="412227"/>
                  <a:pt x="31227" y="416037"/>
                </a:cubicBezTo>
                <a:cubicBezTo>
                  <a:pt x="29322" y="420800"/>
                  <a:pt x="25512" y="423657"/>
                  <a:pt x="19797" y="424610"/>
                </a:cubicBezTo>
                <a:lnTo>
                  <a:pt x="17892" y="424610"/>
                </a:lnTo>
                <a:cubicBezTo>
                  <a:pt x="12177" y="425562"/>
                  <a:pt x="6462" y="429372"/>
                  <a:pt x="4557" y="435087"/>
                </a:cubicBezTo>
                <a:cubicBezTo>
                  <a:pt x="2652" y="440802"/>
                  <a:pt x="3605" y="447470"/>
                  <a:pt x="7415" y="451280"/>
                </a:cubicBezTo>
                <a:cubicBezTo>
                  <a:pt x="25512" y="473187"/>
                  <a:pt x="53135" y="505572"/>
                  <a:pt x="72185" y="524622"/>
                </a:cubicBezTo>
                <a:cubicBezTo>
                  <a:pt x="75995" y="528432"/>
                  <a:pt x="76947" y="533195"/>
                  <a:pt x="76947" y="538910"/>
                </a:cubicBezTo>
                <a:cubicBezTo>
                  <a:pt x="75995" y="543672"/>
                  <a:pt x="73137" y="548435"/>
                  <a:pt x="69327" y="551292"/>
                </a:cubicBezTo>
                <a:lnTo>
                  <a:pt x="68375" y="551292"/>
                </a:lnTo>
                <a:cubicBezTo>
                  <a:pt x="62660" y="554150"/>
                  <a:pt x="59802" y="559865"/>
                  <a:pt x="59802" y="566532"/>
                </a:cubicBezTo>
                <a:cubicBezTo>
                  <a:pt x="59802" y="573200"/>
                  <a:pt x="63612" y="577962"/>
                  <a:pt x="69327" y="580820"/>
                </a:cubicBezTo>
                <a:lnTo>
                  <a:pt x="156957" y="622730"/>
                </a:lnTo>
                <a:cubicBezTo>
                  <a:pt x="161720" y="624635"/>
                  <a:pt x="165530" y="629397"/>
                  <a:pt x="166482" y="634160"/>
                </a:cubicBezTo>
                <a:cubicBezTo>
                  <a:pt x="167435" y="638922"/>
                  <a:pt x="166482" y="644637"/>
                  <a:pt x="162672" y="648447"/>
                </a:cubicBezTo>
                <a:lnTo>
                  <a:pt x="160767" y="649400"/>
                </a:lnTo>
                <a:cubicBezTo>
                  <a:pt x="156957" y="654162"/>
                  <a:pt x="156005" y="660830"/>
                  <a:pt x="158862" y="666545"/>
                </a:cubicBezTo>
                <a:cubicBezTo>
                  <a:pt x="161720" y="672260"/>
                  <a:pt x="166482" y="676070"/>
                  <a:pt x="173150" y="676070"/>
                </a:cubicBezTo>
                <a:lnTo>
                  <a:pt x="270305" y="680832"/>
                </a:lnTo>
                <a:cubicBezTo>
                  <a:pt x="275067" y="680832"/>
                  <a:pt x="279830" y="683690"/>
                  <a:pt x="282687" y="687500"/>
                </a:cubicBezTo>
                <a:cubicBezTo>
                  <a:pt x="285545" y="691310"/>
                  <a:pt x="286497" y="697025"/>
                  <a:pt x="285545" y="701787"/>
                </a:cubicBezTo>
                <a:lnTo>
                  <a:pt x="284592" y="704645"/>
                </a:lnTo>
                <a:cubicBezTo>
                  <a:pt x="282687" y="710360"/>
                  <a:pt x="284592" y="717027"/>
                  <a:pt x="289355" y="720837"/>
                </a:cubicBezTo>
                <a:cubicBezTo>
                  <a:pt x="294117" y="724647"/>
                  <a:pt x="299832" y="726552"/>
                  <a:pt x="306500" y="724647"/>
                </a:cubicBezTo>
                <a:lnTo>
                  <a:pt x="398892" y="691310"/>
                </a:lnTo>
                <a:cubicBezTo>
                  <a:pt x="403655" y="690357"/>
                  <a:pt x="408417" y="690357"/>
                  <a:pt x="412227" y="692262"/>
                </a:cubicBezTo>
                <a:cubicBezTo>
                  <a:pt x="416037" y="694167"/>
                  <a:pt x="418895" y="698930"/>
                  <a:pt x="419847" y="702740"/>
                </a:cubicBezTo>
                <a:lnTo>
                  <a:pt x="421752" y="710360"/>
                </a:lnTo>
                <a:cubicBezTo>
                  <a:pt x="422705" y="716075"/>
                  <a:pt x="427467" y="720837"/>
                  <a:pt x="433182" y="722742"/>
                </a:cubicBezTo>
                <a:cubicBezTo>
                  <a:pt x="438897" y="724647"/>
                  <a:pt x="445565" y="722742"/>
                  <a:pt x="449375" y="718932"/>
                </a:cubicBezTo>
                <a:lnTo>
                  <a:pt x="517955" y="652257"/>
                </a:lnTo>
                <a:cubicBezTo>
                  <a:pt x="521765" y="648447"/>
                  <a:pt x="526527" y="647495"/>
                  <a:pt x="531290" y="647495"/>
                </a:cubicBezTo>
                <a:cubicBezTo>
                  <a:pt x="536052" y="648447"/>
                  <a:pt x="540815" y="651305"/>
                  <a:pt x="542720" y="655115"/>
                </a:cubicBezTo>
                <a:lnTo>
                  <a:pt x="544625" y="657972"/>
                </a:lnTo>
                <a:cubicBezTo>
                  <a:pt x="547482" y="663687"/>
                  <a:pt x="553197" y="666545"/>
                  <a:pt x="559865" y="666545"/>
                </a:cubicBezTo>
                <a:cubicBezTo>
                  <a:pt x="565580" y="666545"/>
                  <a:pt x="571295" y="662735"/>
                  <a:pt x="574152" y="657020"/>
                </a:cubicBezTo>
                <a:lnTo>
                  <a:pt x="617015" y="564627"/>
                </a:lnTo>
                <a:cubicBezTo>
                  <a:pt x="618920" y="560817"/>
                  <a:pt x="621777" y="557007"/>
                  <a:pt x="625587" y="556055"/>
                </a:cubicBezTo>
                <a:cubicBezTo>
                  <a:pt x="629397" y="554150"/>
                  <a:pt x="634160" y="554150"/>
                  <a:pt x="637970" y="556055"/>
                </a:cubicBezTo>
                <a:lnTo>
                  <a:pt x="649400" y="560817"/>
                </a:lnTo>
                <a:cubicBezTo>
                  <a:pt x="654162" y="562722"/>
                  <a:pt x="660830" y="562722"/>
                  <a:pt x="664640" y="558912"/>
                </a:cubicBezTo>
                <a:cubicBezTo>
                  <a:pt x="669402" y="556055"/>
                  <a:pt x="672260" y="550340"/>
                  <a:pt x="672260" y="544625"/>
                </a:cubicBezTo>
                <a:lnTo>
                  <a:pt x="672260" y="448422"/>
                </a:lnTo>
                <a:cubicBezTo>
                  <a:pt x="672260" y="438897"/>
                  <a:pt x="679880" y="432230"/>
                  <a:pt x="688452" y="432230"/>
                </a:cubicBezTo>
                <a:lnTo>
                  <a:pt x="707502" y="432230"/>
                </a:lnTo>
                <a:cubicBezTo>
                  <a:pt x="712265" y="432230"/>
                  <a:pt x="717980" y="429372"/>
                  <a:pt x="720837" y="424610"/>
                </a:cubicBezTo>
                <a:cubicBezTo>
                  <a:pt x="724647" y="421752"/>
                  <a:pt x="725600" y="416037"/>
                  <a:pt x="723695" y="411275"/>
                </a:cubicBezTo>
                <a:close/>
              </a:path>
            </a:pathLst>
          </a:custGeom>
          <a:solidFill>
            <a:schemeClr val="accent3"/>
          </a:solidFill>
          <a:ln w="9525" cap="flat">
            <a:noFill/>
            <a:prstDash val="solid"/>
            <a:miter/>
          </a:ln>
        </p:spPr>
        <p:txBody>
          <a:bodyPr rtlCol="0" anchor="ctr"/>
          <a:lstStyle/>
          <a:p>
            <a:endParaRPr lang="it-IT" sz="1013"/>
          </a:p>
        </p:txBody>
      </p:sp>
      <p:grpSp>
        <p:nvGrpSpPr>
          <p:cNvPr id="1862" name="Elemento grafico 20" descr="Attrezzi da minatore">
            <a:extLst>
              <a:ext uri="{FF2B5EF4-FFF2-40B4-BE49-F238E27FC236}">
                <a16:creationId xmlns:a16="http://schemas.microsoft.com/office/drawing/2014/main" id="{10A5DB2F-F60F-F344-A02A-9E2071840604}"/>
              </a:ext>
            </a:extLst>
          </p:cNvPr>
          <p:cNvGrpSpPr/>
          <p:nvPr/>
        </p:nvGrpSpPr>
        <p:grpSpPr>
          <a:xfrm>
            <a:off x="4581967" y="837043"/>
            <a:ext cx="264406" cy="264406"/>
            <a:chOff x="6988800" y="4321800"/>
            <a:chExt cx="914400" cy="914400"/>
          </a:xfrm>
          <a:solidFill>
            <a:schemeClr val="accent3"/>
          </a:solidFill>
        </p:grpSpPr>
        <p:sp>
          <p:nvSpPr>
            <p:cNvPr id="1863" name="Figura a mano libera 1862">
              <a:extLst>
                <a:ext uri="{FF2B5EF4-FFF2-40B4-BE49-F238E27FC236}">
                  <a16:creationId xmlns:a16="http://schemas.microsoft.com/office/drawing/2014/main" id="{7293D8B6-23A6-2F4D-A759-7FBB975D4370}"/>
                </a:ext>
              </a:extLst>
            </p:cNvPr>
            <p:cNvSpPr/>
            <p:nvPr/>
          </p:nvSpPr>
          <p:spPr>
            <a:xfrm>
              <a:off x="7026540" y="4414193"/>
              <a:ext cx="752475" cy="752475"/>
            </a:xfrm>
            <a:custGeom>
              <a:avLst/>
              <a:gdLst>
                <a:gd name="connsiteX0" fmla="*/ 1313 w 752475"/>
                <a:gd name="connsiteY0" fmla="*/ 328613 h 752475"/>
                <a:gd name="connsiteX1" fmla="*/ 53700 w 752475"/>
                <a:gd name="connsiteY1" fmla="*/ 191453 h 752475"/>
                <a:gd name="connsiteX2" fmla="*/ 63225 w 752475"/>
                <a:gd name="connsiteY2" fmla="*/ 177165 h 752475"/>
                <a:gd name="connsiteX3" fmla="*/ 90848 w 752475"/>
                <a:gd name="connsiteY3" fmla="*/ 149543 h 752475"/>
                <a:gd name="connsiteX4" fmla="*/ 76560 w 752475"/>
                <a:gd name="connsiteY4" fmla="*/ 134303 h 752475"/>
                <a:gd name="connsiteX5" fmla="*/ 76560 w 752475"/>
                <a:gd name="connsiteY5" fmla="*/ 105727 h 752475"/>
                <a:gd name="connsiteX6" fmla="*/ 106088 w 752475"/>
                <a:gd name="connsiteY6" fmla="*/ 76200 h 752475"/>
                <a:gd name="connsiteX7" fmla="*/ 134663 w 752475"/>
                <a:gd name="connsiteY7" fmla="*/ 76200 h 752475"/>
                <a:gd name="connsiteX8" fmla="*/ 149903 w 752475"/>
                <a:gd name="connsiteY8" fmla="*/ 90488 h 752475"/>
                <a:gd name="connsiteX9" fmla="*/ 234675 w 752475"/>
                <a:gd name="connsiteY9" fmla="*/ 5715 h 752475"/>
                <a:gd name="connsiteX10" fmla="*/ 263250 w 752475"/>
                <a:gd name="connsiteY10" fmla="*/ 5715 h 752475"/>
                <a:gd name="connsiteX11" fmla="*/ 355643 w 752475"/>
                <a:gd name="connsiteY11" fmla="*/ 99060 h 752475"/>
                <a:gd name="connsiteX12" fmla="*/ 355643 w 752475"/>
                <a:gd name="connsiteY12" fmla="*/ 127635 h 752475"/>
                <a:gd name="connsiteX13" fmla="*/ 273728 w 752475"/>
                <a:gd name="connsiteY13" fmla="*/ 210503 h 752475"/>
                <a:gd name="connsiteX14" fmla="*/ 748073 w 752475"/>
                <a:gd name="connsiteY14" fmla="*/ 663893 h 752475"/>
                <a:gd name="connsiteX15" fmla="*/ 748073 w 752475"/>
                <a:gd name="connsiteY15" fmla="*/ 692468 h 752475"/>
                <a:gd name="connsiteX16" fmla="*/ 691875 w 752475"/>
                <a:gd name="connsiteY16" fmla="*/ 748665 h 752475"/>
                <a:gd name="connsiteX17" fmla="*/ 663300 w 752475"/>
                <a:gd name="connsiteY17" fmla="*/ 748665 h 752475"/>
                <a:gd name="connsiteX18" fmla="*/ 209910 w 752475"/>
                <a:gd name="connsiteY18" fmla="*/ 274320 h 752475"/>
                <a:gd name="connsiteX19" fmla="*/ 186098 w 752475"/>
                <a:gd name="connsiteY19" fmla="*/ 298133 h 752475"/>
                <a:gd name="connsiteX20" fmla="*/ 169905 w 752475"/>
                <a:gd name="connsiteY20" fmla="*/ 307658 h 752475"/>
                <a:gd name="connsiteX21" fmla="*/ 27030 w 752475"/>
                <a:gd name="connsiteY21" fmla="*/ 354330 h 752475"/>
                <a:gd name="connsiteX22" fmla="*/ 6075 w 752475"/>
                <a:gd name="connsiteY22" fmla="*/ 348615 h 752475"/>
                <a:gd name="connsiteX23" fmla="*/ 1313 w 752475"/>
                <a:gd name="connsiteY23" fmla="*/ 32861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2475" h="752475">
                  <a:moveTo>
                    <a:pt x="1313" y="328613"/>
                  </a:moveTo>
                  <a:lnTo>
                    <a:pt x="53700" y="191453"/>
                  </a:lnTo>
                  <a:cubicBezTo>
                    <a:pt x="55605" y="185738"/>
                    <a:pt x="59415" y="180975"/>
                    <a:pt x="63225" y="177165"/>
                  </a:cubicBezTo>
                  <a:lnTo>
                    <a:pt x="90848" y="149543"/>
                  </a:lnTo>
                  <a:lnTo>
                    <a:pt x="76560" y="134303"/>
                  </a:lnTo>
                  <a:cubicBezTo>
                    <a:pt x="68940" y="126683"/>
                    <a:pt x="68940" y="113348"/>
                    <a:pt x="76560" y="105727"/>
                  </a:cubicBezTo>
                  <a:lnTo>
                    <a:pt x="106088" y="76200"/>
                  </a:lnTo>
                  <a:cubicBezTo>
                    <a:pt x="113708" y="68580"/>
                    <a:pt x="127043" y="68580"/>
                    <a:pt x="134663" y="76200"/>
                  </a:cubicBezTo>
                  <a:lnTo>
                    <a:pt x="149903" y="90488"/>
                  </a:lnTo>
                  <a:lnTo>
                    <a:pt x="234675" y="5715"/>
                  </a:lnTo>
                  <a:cubicBezTo>
                    <a:pt x="242295" y="-1905"/>
                    <a:pt x="255630" y="-1905"/>
                    <a:pt x="263250" y="5715"/>
                  </a:cubicBezTo>
                  <a:lnTo>
                    <a:pt x="355643" y="99060"/>
                  </a:lnTo>
                  <a:cubicBezTo>
                    <a:pt x="363263" y="106680"/>
                    <a:pt x="363263" y="120015"/>
                    <a:pt x="355643" y="127635"/>
                  </a:cubicBezTo>
                  <a:lnTo>
                    <a:pt x="273728" y="210503"/>
                  </a:lnTo>
                  <a:lnTo>
                    <a:pt x="748073" y="663893"/>
                  </a:lnTo>
                  <a:cubicBezTo>
                    <a:pt x="755693" y="671513"/>
                    <a:pt x="755693" y="684848"/>
                    <a:pt x="748073" y="692468"/>
                  </a:cubicBezTo>
                  <a:lnTo>
                    <a:pt x="691875" y="748665"/>
                  </a:lnTo>
                  <a:cubicBezTo>
                    <a:pt x="684255" y="756285"/>
                    <a:pt x="670920" y="756285"/>
                    <a:pt x="663300" y="748665"/>
                  </a:cubicBezTo>
                  <a:lnTo>
                    <a:pt x="209910" y="274320"/>
                  </a:lnTo>
                  <a:lnTo>
                    <a:pt x="186098" y="298133"/>
                  </a:lnTo>
                  <a:cubicBezTo>
                    <a:pt x="181335" y="302895"/>
                    <a:pt x="175620" y="305753"/>
                    <a:pt x="169905" y="307658"/>
                  </a:cubicBezTo>
                  <a:lnTo>
                    <a:pt x="27030" y="354330"/>
                  </a:lnTo>
                  <a:cubicBezTo>
                    <a:pt x="19410" y="356235"/>
                    <a:pt x="11790" y="354330"/>
                    <a:pt x="6075" y="348615"/>
                  </a:cubicBezTo>
                  <a:cubicBezTo>
                    <a:pt x="360" y="343853"/>
                    <a:pt x="-1545" y="335280"/>
                    <a:pt x="1313" y="328613"/>
                  </a:cubicBezTo>
                  <a:close/>
                </a:path>
              </a:pathLst>
            </a:custGeom>
            <a:grpFill/>
            <a:ln w="9525" cap="flat">
              <a:noFill/>
              <a:prstDash val="solid"/>
              <a:miter/>
            </a:ln>
          </p:spPr>
          <p:txBody>
            <a:bodyPr rtlCol="0" anchor="ctr"/>
            <a:lstStyle/>
            <a:p>
              <a:endParaRPr lang="it-IT" sz="1013"/>
            </a:p>
          </p:txBody>
        </p:sp>
        <p:sp>
          <p:nvSpPr>
            <p:cNvPr id="1864" name="Figura a mano libera 1863">
              <a:extLst>
                <a:ext uri="{FF2B5EF4-FFF2-40B4-BE49-F238E27FC236}">
                  <a16:creationId xmlns:a16="http://schemas.microsoft.com/office/drawing/2014/main" id="{E48C07A6-A3D8-7B4A-A065-421DF3171F6E}"/>
                </a:ext>
              </a:extLst>
            </p:cNvPr>
            <p:cNvSpPr/>
            <p:nvPr/>
          </p:nvSpPr>
          <p:spPr>
            <a:xfrm>
              <a:off x="7462193" y="4389485"/>
              <a:ext cx="400050" cy="400050"/>
            </a:xfrm>
            <a:custGeom>
              <a:avLst/>
              <a:gdLst>
                <a:gd name="connsiteX0" fmla="*/ 137160 w 400050"/>
                <a:gd name="connsiteY0" fmla="*/ 202825 h 400050"/>
                <a:gd name="connsiteX1" fmla="*/ 13335 w 400050"/>
                <a:gd name="connsiteY1" fmla="*/ 120910 h 400050"/>
                <a:gd name="connsiteX2" fmla="*/ 4763 w 400050"/>
                <a:gd name="connsiteY2" fmla="*/ 106623 h 400050"/>
                <a:gd name="connsiteX3" fmla="*/ 10477 w 400050"/>
                <a:gd name="connsiteY3" fmla="*/ 90430 h 400050"/>
                <a:gd name="connsiteX4" fmla="*/ 96202 w 400050"/>
                <a:gd name="connsiteY4" fmla="*/ 5658 h 400050"/>
                <a:gd name="connsiteX5" fmla="*/ 121920 w 400050"/>
                <a:gd name="connsiteY5" fmla="*/ 3753 h 400050"/>
                <a:gd name="connsiteX6" fmla="*/ 267653 w 400050"/>
                <a:gd name="connsiteY6" fmla="*/ 100908 h 400050"/>
                <a:gd name="connsiteX7" fmla="*/ 269558 w 400050"/>
                <a:gd name="connsiteY7" fmla="*/ 102813 h 400050"/>
                <a:gd name="connsiteX8" fmla="*/ 270510 w 400050"/>
                <a:gd name="connsiteY8" fmla="*/ 103765 h 400050"/>
                <a:gd name="connsiteX9" fmla="*/ 298133 w 400050"/>
                <a:gd name="connsiteY9" fmla="*/ 131388 h 400050"/>
                <a:gd name="connsiteX10" fmla="*/ 300037 w 400050"/>
                <a:gd name="connsiteY10" fmla="*/ 133293 h 400050"/>
                <a:gd name="connsiteX11" fmla="*/ 300990 w 400050"/>
                <a:gd name="connsiteY11" fmla="*/ 134245 h 400050"/>
                <a:gd name="connsiteX12" fmla="*/ 300990 w 400050"/>
                <a:gd name="connsiteY12" fmla="*/ 135198 h 400050"/>
                <a:gd name="connsiteX13" fmla="*/ 399097 w 400050"/>
                <a:gd name="connsiteY13" fmla="*/ 278073 h 400050"/>
                <a:gd name="connsiteX14" fmla="*/ 397193 w 400050"/>
                <a:gd name="connsiteY14" fmla="*/ 303790 h 400050"/>
                <a:gd name="connsiteX15" fmla="*/ 311468 w 400050"/>
                <a:gd name="connsiteY15" fmla="*/ 388563 h 400050"/>
                <a:gd name="connsiteX16" fmla="*/ 295275 w 400050"/>
                <a:gd name="connsiteY16" fmla="*/ 394278 h 400050"/>
                <a:gd name="connsiteX17" fmla="*/ 280035 w 400050"/>
                <a:gd name="connsiteY17" fmla="*/ 385705 h 400050"/>
                <a:gd name="connsiteX18" fmla="*/ 200025 w 400050"/>
                <a:gd name="connsiteY18" fmla="*/ 265690 h 400050"/>
                <a:gd name="connsiteX19" fmla="*/ 70485 w 400050"/>
                <a:gd name="connsiteY19" fmla="*/ 400945 h 400050"/>
                <a:gd name="connsiteX20" fmla="*/ 0 w 400050"/>
                <a:gd name="connsiteY20" fmla="*/ 333318 h 400050"/>
                <a:gd name="connsiteX21" fmla="*/ 137160 w 400050"/>
                <a:gd name="connsiteY21" fmla="*/ 20282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0050" h="400050">
                  <a:moveTo>
                    <a:pt x="137160" y="202825"/>
                  </a:moveTo>
                  <a:lnTo>
                    <a:pt x="13335" y="120910"/>
                  </a:lnTo>
                  <a:cubicBezTo>
                    <a:pt x="8572" y="117100"/>
                    <a:pt x="5715" y="112338"/>
                    <a:pt x="4763" y="106623"/>
                  </a:cubicBezTo>
                  <a:cubicBezTo>
                    <a:pt x="4763" y="100908"/>
                    <a:pt x="6668" y="95193"/>
                    <a:pt x="10477" y="90430"/>
                  </a:cubicBezTo>
                  <a:lnTo>
                    <a:pt x="96202" y="5658"/>
                  </a:lnTo>
                  <a:cubicBezTo>
                    <a:pt x="102870" y="-1010"/>
                    <a:pt x="114300" y="-1962"/>
                    <a:pt x="121920" y="3753"/>
                  </a:cubicBezTo>
                  <a:lnTo>
                    <a:pt x="267653" y="100908"/>
                  </a:lnTo>
                  <a:cubicBezTo>
                    <a:pt x="268605" y="100908"/>
                    <a:pt x="269558" y="101860"/>
                    <a:pt x="269558" y="102813"/>
                  </a:cubicBezTo>
                  <a:lnTo>
                    <a:pt x="270510" y="103765"/>
                  </a:lnTo>
                  <a:lnTo>
                    <a:pt x="298133" y="131388"/>
                  </a:lnTo>
                  <a:lnTo>
                    <a:pt x="300037" y="133293"/>
                  </a:lnTo>
                  <a:lnTo>
                    <a:pt x="300990" y="134245"/>
                  </a:lnTo>
                  <a:lnTo>
                    <a:pt x="300990" y="135198"/>
                  </a:lnTo>
                  <a:lnTo>
                    <a:pt x="399097" y="278073"/>
                  </a:lnTo>
                  <a:cubicBezTo>
                    <a:pt x="404812" y="285693"/>
                    <a:pt x="403860" y="297123"/>
                    <a:pt x="397193" y="303790"/>
                  </a:cubicBezTo>
                  <a:lnTo>
                    <a:pt x="311468" y="388563"/>
                  </a:lnTo>
                  <a:cubicBezTo>
                    <a:pt x="307658" y="392373"/>
                    <a:pt x="300990" y="395230"/>
                    <a:pt x="295275" y="394278"/>
                  </a:cubicBezTo>
                  <a:cubicBezTo>
                    <a:pt x="289560" y="393325"/>
                    <a:pt x="283845" y="390468"/>
                    <a:pt x="280035" y="385705"/>
                  </a:cubicBezTo>
                  <a:lnTo>
                    <a:pt x="200025" y="265690"/>
                  </a:lnTo>
                  <a:lnTo>
                    <a:pt x="70485" y="400945"/>
                  </a:lnTo>
                  <a:lnTo>
                    <a:pt x="0" y="333318"/>
                  </a:lnTo>
                  <a:lnTo>
                    <a:pt x="137160" y="202825"/>
                  </a:lnTo>
                  <a:close/>
                </a:path>
              </a:pathLst>
            </a:custGeom>
            <a:grpFill/>
            <a:ln w="9525" cap="flat">
              <a:noFill/>
              <a:prstDash val="solid"/>
              <a:miter/>
            </a:ln>
          </p:spPr>
          <p:txBody>
            <a:bodyPr rtlCol="0" anchor="ctr"/>
            <a:lstStyle/>
            <a:p>
              <a:endParaRPr lang="it-IT" sz="1013"/>
            </a:p>
          </p:txBody>
        </p:sp>
        <p:sp>
          <p:nvSpPr>
            <p:cNvPr id="1865" name="Figura a mano libera 1864">
              <a:extLst>
                <a:ext uri="{FF2B5EF4-FFF2-40B4-BE49-F238E27FC236}">
                  <a16:creationId xmlns:a16="http://schemas.microsoft.com/office/drawing/2014/main" id="{7D420C9E-515B-D240-BB74-D3E608EB73D3}"/>
                </a:ext>
              </a:extLst>
            </p:cNvPr>
            <p:cNvSpPr/>
            <p:nvPr/>
          </p:nvSpPr>
          <p:spPr>
            <a:xfrm>
              <a:off x="7085002" y="4847580"/>
              <a:ext cx="314325" cy="314325"/>
            </a:xfrm>
            <a:custGeom>
              <a:avLst/>
              <a:gdLst>
                <a:gd name="connsiteX0" fmla="*/ 91440 w 314325"/>
                <a:gd name="connsiteY0" fmla="*/ 315278 h 314325"/>
                <a:gd name="connsiteX1" fmla="*/ 62865 w 314325"/>
                <a:gd name="connsiteY1" fmla="*/ 315278 h 314325"/>
                <a:gd name="connsiteX2" fmla="*/ 5715 w 314325"/>
                <a:gd name="connsiteY2" fmla="*/ 258128 h 314325"/>
                <a:gd name="connsiteX3" fmla="*/ 5715 w 314325"/>
                <a:gd name="connsiteY3" fmla="*/ 229553 h 314325"/>
                <a:gd name="connsiteX4" fmla="*/ 246698 w 314325"/>
                <a:gd name="connsiteY4" fmla="*/ 0 h 314325"/>
                <a:gd name="connsiteX5" fmla="*/ 320040 w 314325"/>
                <a:gd name="connsiteY5" fmla="*/ 76200 h 314325"/>
                <a:gd name="connsiteX6" fmla="*/ 91440 w 314325"/>
                <a:gd name="connsiteY6" fmla="*/ 31527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314325">
                  <a:moveTo>
                    <a:pt x="91440" y="315278"/>
                  </a:moveTo>
                  <a:cubicBezTo>
                    <a:pt x="83820" y="322897"/>
                    <a:pt x="70485" y="322897"/>
                    <a:pt x="62865" y="315278"/>
                  </a:cubicBezTo>
                  <a:lnTo>
                    <a:pt x="5715" y="258128"/>
                  </a:lnTo>
                  <a:cubicBezTo>
                    <a:pt x="-1905" y="250508"/>
                    <a:pt x="-1905" y="237172"/>
                    <a:pt x="5715" y="229553"/>
                  </a:cubicBezTo>
                  <a:lnTo>
                    <a:pt x="246698" y="0"/>
                  </a:lnTo>
                  <a:lnTo>
                    <a:pt x="320040" y="76200"/>
                  </a:lnTo>
                  <a:lnTo>
                    <a:pt x="91440" y="315278"/>
                  </a:lnTo>
                  <a:close/>
                </a:path>
              </a:pathLst>
            </a:custGeom>
            <a:grpFill/>
            <a:ln w="9525" cap="flat">
              <a:noFill/>
              <a:prstDash val="solid"/>
              <a:miter/>
            </a:ln>
          </p:spPr>
          <p:txBody>
            <a:bodyPr rtlCol="0" anchor="ctr"/>
            <a:lstStyle/>
            <a:p>
              <a:endParaRPr lang="it-IT" sz="1013"/>
            </a:p>
          </p:txBody>
        </p:sp>
      </p:grpSp>
      <p:grpSp>
        <p:nvGrpSpPr>
          <p:cNvPr id="1866" name="Elemento grafico 22" descr="Pennellessa">
            <a:extLst>
              <a:ext uri="{FF2B5EF4-FFF2-40B4-BE49-F238E27FC236}">
                <a16:creationId xmlns:a16="http://schemas.microsoft.com/office/drawing/2014/main" id="{C57176D6-2E6E-AC48-BB81-B48CB077E0E9}"/>
              </a:ext>
            </a:extLst>
          </p:cNvPr>
          <p:cNvGrpSpPr/>
          <p:nvPr/>
        </p:nvGrpSpPr>
        <p:grpSpPr>
          <a:xfrm>
            <a:off x="5079614" y="837043"/>
            <a:ext cx="264406" cy="264406"/>
            <a:chOff x="7138800" y="4471800"/>
            <a:chExt cx="914400" cy="914400"/>
          </a:xfrm>
          <a:solidFill>
            <a:schemeClr val="accent3"/>
          </a:solidFill>
        </p:grpSpPr>
        <p:sp>
          <p:nvSpPr>
            <p:cNvPr id="1867" name="Figura a mano libera 1866">
              <a:extLst>
                <a:ext uri="{FF2B5EF4-FFF2-40B4-BE49-F238E27FC236}">
                  <a16:creationId xmlns:a16="http://schemas.microsoft.com/office/drawing/2014/main" id="{2BADB146-2943-CD49-996C-7819B6400F05}"/>
                </a:ext>
              </a:extLst>
            </p:cNvPr>
            <p:cNvSpPr/>
            <p:nvPr/>
          </p:nvSpPr>
          <p:spPr>
            <a:xfrm>
              <a:off x="7493130" y="4547905"/>
              <a:ext cx="476250" cy="476250"/>
            </a:xfrm>
            <a:custGeom>
              <a:avLst/>
              <a:gdLst>
                <a:gd name="connsiteX0" fmla="*/ 442912 w 476250"/>
                <a:gd name="connsiteY0" fmla="*/ 67723 h 476250"/>
                <a:gd name="connsiteX1" fmla="*/ 417195 w 476250"/>
                <a:gd name="connsiteY1" fmla="*/ 67723 h 476250"/>
                <a:gd name="connsiteX2" fmla="*/ 417195 w 476250"/>
                <a:gd name="connsiteY2" fmla="*/ 42005 h 476250"/>
                <a:gd name="connsiteX3" fmla="*/ 442912 w 476250"/>
                <a:gd name="connsiteY3" fmla="*/ 42005 h 476250"/>
                <a:gd name="connsiteX4" fmla="*/ 442912 w 476250"/>
                <a:gd name="connsiteY4" fmla="*/ 67723 h 476250"/>
                <a:gd name="connsiteX5" fmla="*/ 468630 w 476250"/>
                <a:gd name="connsiteY5" fmla="*/ 16288 h 476250"/>
                <a:gd name="connsiteX6" fmla="*/ 405765 w 476250"/>
                <a:gd name="connsiteY6" fmla="*/ 5810 h 476250"/>
                <a:gd name="connsiteX7" fmla="*/ 355283 w 476250"/>
                <a:gd name="connsiteY7" fmla="*/ 52483 h 476250"/>
                <a:gd name="connsiteX8" fmla="*/ 191452 w 476250"/>
                <a:gd name="connsiteY8" fmla="*/ 261080 h 476250"/>
                <a:gd name="connsiteX9" fmla="*/ 64770 w 476250"/>
                <a:gd name="connsiteY9" fmla="*/ 135350 h 476250"/>
                <a:gd name="connsiteX10" fmla="*/ 38100 w 476250"/>
                <a:gd name="connsiteY10" fmla="*/ 135350 h 476250"/>
                <a:gd name="connsiteX11" fmla="*/ 0 w 476250"/>
                <a:gd name="connsiteY11" fmla="*/ 173450 h 476250"/>
                <a:gd name="connsiteX12" fmla="*/ 311468 w 476250"/>
                <a:gd name="connsiteY12" fmla="*/ 484918 h 476250"/>
                <a:gd name="connsiteX13" fmla="*/ 349568 w 476250"/>
                <a:gd name="connsiteY13" fmla="*/ 446818 h 476250"/>
                <a:gd name="connsiteX14" fmla="*/ 349568 w 476250"/>
                <a:gd name="connsiteY14" fmla="*/ 420148 h 476250"/>
                <a:gd name="connsiteX15" fmla="*/ 223838 w 476250"/>
                <a:gd name="connsiteY15" fmla="*/ 293465 h 476250"/>
                <a:gd name="connsiteX16" fmla="*/ 432435 w 476250"/>
                <a:gd name="connsiteY16" fmla="*/ 129635 h 476250"/>
                <a:gd name="connsiteX17" fmla="*/ 479108 w 476250"/>
                <a:gd name="connsiteY17" fmla="*/ 79153 h 476250"/>
                <a:gd name="connsiteX18" fmla="*/ 468630 w 476250"/>
                <a:gd name="connsiteY18" fmla="*/ 16288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6250" h="476250">
                  <a:moveTo>
                    <a:pt x="442912" y="67723"/>
                  </a:moveTo>
                  <a:cubicBezTo>
                    <a:pt x="435293" y="75343"/>
                    <a:pt x="423862" y="75343"/>
                    <a:pt x="417195" y="67723"/>
                  </a:cubicBezTo>
                  <a:cubicBezTo>
                    <a:pt x="409575" y="60103"/>
                    <a:pt x="409575" y="48673"/>
                    <a:pt x="417195" y="42005"/>
                  </a:cubicBezTo>
                  <a:cubicBezTo>
                    <a:pt x="424815" y="35338"/>
                    <a:pt x="436245" y="34385"/>
                    <a:pt x="442912" y="42005"/>
                  </a:cubicBezTo>
                  <a:cubicBezTo>
                    <a:pt x="449580" y="49625"/>
                    <a:pt x="449580" y="61055"/>
                    <a:pt x="442912" y="67723"/>
                  </a:cubicBezTo>
                  <a:close/>
                  <a:moveTo>
                    <a:pt x="468630" y="16288"/>
                  </a:moveTo>
                  <a:cubicBezTo>
                    <a:pt x="451485" y="-857"/>
                    <a:pt x="426720" y="-4667"/>
                    <a:pt x="405765" y="5810"/>
                  </a:cubicBezTo>
                  <a:cubicBezTo>
                    <a:pt x="394335" y="10573"/>
                    <a:pt x="355283" y="52483"/>
                    <a:pt x="355283" y="52483"/>
                  </a:cubicBezTo>
                  <a:cubicBezTo>
                    <a:pt x="297180" y="110585"/>
                    <a:pt x="220027" y="205835"/>
                    <a:pt x="191452" y="261080"/>
                  </a:cubicBezTo>
                  <a:lnTo>
                    <a:pt x="64770" y="135350"/>
                  </a:lnTo>
                  <a:cubicBezTo>
                    <a:pt x="57150" y="127730"/>
                    <a:pt x="45720" y="127730"/>
                    <a:pt x="38100" y="135350"/>
                  </a:cubicBezTo>
                  <a:lnTo>
                    <a:pt x="0" y="173450"/>
                  </a:lnTo>
                  <a:lnTo>
                    <a:pt x="311468" y="484918"/>
                  </a:lnTo>
                  <a:lnTo>
                    <a:pt x="349568" y="446818"/>
                  </a:lnTo>
                  <a:cubicBezTo>
                    <a:pt x="357187" y="439198"/>
                    <a:pt x="357187" y="427768"/>
                    <a:pt x="349568" y="420148"/>
                  </a:cubicBezTo>
                  <a:lnTo>
                    <a:pt x="223838" y="293465"/>
                  </a:lnTo>
                  <a:cubicBezTo>
                    <a:pt x="280035" y="263938"/>
                    <a:pt x="374333" y="187738"/>
                    <a:pt x="432435" y="129635"/>
                  </a:cubicBezTo>
                  <a:cubicBezTo>
                    <a:pt x="432435" y="129635"/>
                    <a:pt x="474345" y="89630"/>
                    <a:pt x="479108" y="79153"/>
                  </a:cubicBezTo>
                  <a:cubicBezTo>
                    <a:pt x="489585" y="58198"/>
                    <a:pt x="485775" y="33433"/>
                    <a:pt x="468630" y="16288"/>
                  </a:cubicBezTo>
                  <a:close/>
                </a:path>
              </a:pathLst>
            </a:custGeom>
            <a:grpFill/>
            <a:ln w="9525" cap="flat">
              <a:noFill/>
              <a:prstDash val="solid"/>
              <a:miter/>
            </a:ln>
          </p:spPr>
          <p:txBody>
            <a:bodyPr rtlCol="0" anchor="ctr"/>
            <a:lstStyle/>
            <a:p>
              <a:endParaRPr lang="it-IT" sz="1013"/>
            </a:p>
          </p:txBody>
        </p:sp>
        <p:sp>
          <p:nvSpPr>
            <p:cNvPr id="1868" name="Figura a mano libera 1867">
              <a:extLst>
                <a:ext uri="{FF2B5EF4-FFF2-40B4-BE49-F238E27FC236}">
                  <a16:creationId xmlns:a16="http://schemas.microsoft.com/office/drawing/2014/main" id="{A5D75B1B-04FB-8E4C-8017-1EEA34AACE6A}"/>
                </a:ext>
              </a:extLst>
            </p:cNvPr>
            <p:cNvSpPr/>
            <p:nvPr/>
          </p:nvSpPr>
          <p:spPr>
            <a:xfrm>
              <a:off x="7215000" y="4750882"/>
              <a:ext cx="552450" cy="552450"/>
            </a:xfrm>
            <a:custGeom>
              <a:avLst/>
              <a:gdLst>
                <a:gd name="connsiteX0" fmla="*/ 5715 w 552450"/>
                <a:gd name="connsiteY0" fmla="*/ 242888 h 552450"/>
                <a:gd name="connsiteX1" fmla="*/ 5715 w 552450"/>
                <a:gd name="connsiteY1" fmla="*/ 269558 h 552450"/>
                <a:gd name="connsiteX2" fmla="*/ 239077 w 552450"/>
                <a:gd name="connsiteY2" fmla="*/ 502920 h 552450"/>
                <a:gd name="connsiteX3" fmla="*/ 407670 w 552450"/>
                <a:gd name="connsiteY3" fmla="*/ 334328 h 552450"/>
                <a:gd name="connsiteX4" fmla="*/ 421005 w 552450"/>
                <a:gd name="connsiteY4" fmla="*/ 347663 h 552450"/>
                <a:gd name="connsiteX5" fmla="*/ 264795 w 552450"/>
                <a:gd name="connsiteY5" fmla="*/ 528638 h 552450"/>
                <a:gd name="connsiteX6" fmla="*/ 290513 w 552450"/>
                <a:gd name="connsiteY6" fmla="*/ 554355 h 552450"/>
                <a:gd name="connsiteX7" fmla="*/ 317183 w 552450"/>
                <a:gd name="connsiteY7" fmla="*/ 554355 h 552450"/>
                <a:gd name="connsiteX8" fmla="*/ 560070 w 552450"/>
                <a:gd name="connsiteY8" fmla="*/ 311468 h 552450"/>
                <a:gd name="connsiteX9" fmla="*/ 248602 w 552450"/>
                <a:gd name="connsiteY9" fmla="*/ 0 h 552450"/>
                <a:gd name="connsiteX10" fmla="*/ 5715 w 552450"/>
                <a:gd name="connsiteY10" fmla="*/ 24288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2450" h="552450">
                  <a:moveTo>
                    <a:pt x="5715" y="242888"/>
                  </a:moveTo>
                  <a:cubicBezTo>
                    <a:pt x="-1905" y="250508"/>
                    <a:pt x="-1905" y="261938"/>
                    <a:pt x="5715" y="269558"/>
                  </a:cubicBezTo>
                  <a:lnTo>
                    <a:pt x="239077" y="502920"/>
                  </a:lnTo>
                  <a:lnTo>
                    <a:pt x="407670" y="334328"/>
                  </a:lnTo>
                  <a:lnTo>
                    <a:pt x="421005" y="347663"/>
                  </a:lnTo>
                  <a:lnTo>
                    <a:pt x="264795" y="528638"/>
                  </a:lnTo>
                  <a:lnTo>
                    <a:pt x="290513" y="554355"/>
                  </a:lnTo>
                  <a:cubicBezTo>
                    <a:pt x="298133" y="561975"/>
                    <a:pt x="309563" y="561975"/>
                    <a:pt x="317183" y="554355"/>
                  </a:cubicBezTo>
                  <a:lnTo>
                    <a:pt x="560070" y="311468"/>
                  </a:lnTo>
                  <a:lnTo>
                    <a:pt x="248602" y="0"/>
                  </a:lnTo>
                  <a:lnTo>
                    <a:pt x="5715" y="242888"/>
                  </a:lnTo>
                  <a:close/>
                </a:path>
              </a:pathLst>
            </a:custGeom>
            <a:grpFill/>
            <a:ln w="9525" cap="flat">
              <a:noFill/>
              <a:prstDash val="solid"/>
              <a:miter/>
            </a:ln>
          </p:spPr>
          <p:txBody>
            <a:bodyPr rtlCol="0" anchor="ctr"/>
            <a:lstStyle/>
            <a:p>
              <a:endParaRPr lang="it-IT" sz="1013"/>
            </a:p>
          </p:txBody>
        </p:sp>
      </p:grpSp>
      <p:sp>
        <p:nvSpPr>
          <p:cNvPr id="1869" name="Elemento grafico 24" descr="Vernice">
            <a:extLst>
              <a:ext uri="{FF2B5EF4-FFF2-40B4-BE49-F238E27FC236}">
                <a16:creationId xmlns:a16="http://schemas.microsoft.com/office/drawing/2014/main" id="{4FAB5AE2-BF89-A04F-A162-51527D908345}"/>
              </a:ext>
            </a:extLst>
          </p:cNvPr>
          <p:cNvSpPr/>
          <p:nvPr/>
        </p:nvSpPr>
        <p:spPr>
          <a:xfrm>
            <a:off x="5577261" y="864586"/>
            <a:ext cx="181778" cy="209321"/>
          </a:xfrm>
          <a:custGeom>
            <a:avLst/>
            <a:gdLst>
              <a:gd name="connsiteX0" fmla="*/ 586556 w 628650"/>
              <a:gd name="connsiteY0" fmla="*/ 314325 h 723900"/>
              <a:gd name="connsiteX1" fmla="*/ 557981 w 628650"/>
              <a:gd name="connsiteY1" fmla="*/ 342900 h 723900"/>
              <a:gd name="connsiteX2" fmla="*/ 529406 w 628650"/>
              <a:gd name="connsiteY2" fmla="*/ 314325 h 723900"/>
              <a:gd name="connsiteX3" fmla="*/ 529406 w 628650"/>
              <a:gd name="connsiteY3" fmla="*/ 209550 h 723900"/>
              <a:gd name="connsiteX4" fmla="*/ 500831 w 628650"/>
              <a:gd name="connsiteY4" fmla="*/ 238125 h 723900"/>
              <a:gd name="connsiteX5" fmla="*/ 472256 w 628650"/>
              <a:gd name="connsiteY5" fmla="*/ 209550 h 723900"/>
              <a:gd name="connsiteX6" fmla="*/ 472256 w 628650"/>
              <a:gd name="connsiteY6" fmla="*/ 152400 h 723900"/>
              <a:gd name="connsiteX7" fmla="*/ 443681 w 628650"/>
              <a:gd name="connsiteY7" fmla="*/ 180975 h 723900"/>
              <a:gd name="connsiteX8" fmla="*/ 415106 w 628650"/>
              <a:gd name="connsiteY8" fmla="*/ 152400 h 723900"/>
              <a:gd name="connsiteX9" fmla="*/ 415106 w 628650"/>
              <a:gd name="connsiteY9" fmla="*/ 113348 h 723900"/>
              <a:gd name="connsiteX10" fmla="*/ 367481 w 628650"/>
              <a:gd name="connsiteY10" fmla="*/ 114300 h 723900"/>
              <a:gd name="connsiteX11" fmla="*/ 148406 w 628650"/>
              <a:gd name="connsiteY11" fmla="*/ 76200 h 723900"/>
              <a:gd name="connsiteX12" fmla="*/ 367481 w 628650"/>
              <a:gd name="connsiteY12" fmla="*/ 38100 h 723900"/>
              <a:gd name="connsiteX13" fmla="*/ 586556 w 628650"/>
              <a:gd name="connsiteY13" fmla="*/ 76200 h 723900"/>
              <a:gd name="connsiteX14" fmla="*/ 586556 w 628650"/>
              <a:gd name="connsiteY14" fmla="*/ 314325 h 723900"/>
              <a:gd name="connsiteX15" fmla="*/ 39821 w 628650"/>
              <a:gd name="connsiteY15" fmla="*/ 409575 h 723900"/>
              <a:gd name="connsiteX16" fmla="*/ 100781 w 628650"/>
              <a:gd name="connsiteY16" fmla="*/ 278130 h 723900"/>
              <a:gd name="connsiteX17" fmla="*/ 100781 w 628650"/>
              <a:gd name="connsiteY17" fmla="*/ 394335 h 723900"/>
              <a:gd name="connsiteX18" fmla="*/ 39821 w 628650"/>
              <a:gd name="connsiteY18" fmla="*/ 409575 h 723900"/>
              <a:gd name="connsiteX19" fmla="*/ 367481 w 628650"/>
              <a:gd name="connsiteY19" fmla="*/ 0 h 723900"/>
              <a:gd name="connsiteX20" fmla="*/ 100781 w 628650"/>
              <a:gd name="connsiteY20" fmla="*/ 76200 h 723900"/>
              <a:gd name="connsiteX21" fmla="*/ 100781 w 628650"/>
              <a:gd name="connsiteY21" fmla="*/ 217170 h 723900"/>
              <a:gd name="connsiteX22" fmla="*/ 85541 w 628650"/>
              <a:gd name="connsiteY22" fmla="*/ 235268 h 723900"/>
              <a:gd name="connsiteX23" fmla="*/ 13151 w 628650"/>
              <a:gd name="connsiteY23" fmla="*/ 436245 h 723900"/>
              <a:gd name="connsiteX24" fmla="*/ 48393 w 628650"/>
              <a:gd name="connsiteY24" fmla="*/ 449580 h 723900"/>
              <a:gd name="connsiteX25" fmla="*/ 273183 w 628650"/>
              <a:gd name="connsiteY25" fmla="*/ 310515 h 723900"/>
              <a:gd name="connsiteX26" fmla="*/ 291281 w 628650"/>
              <a:gd name="connsiteY26" fmla="*/ 314325 h 723900"/>
              <a:gd name="connsiteX27" fmla="*/ 338906 w 628650"/>
              <a:gd name="connsiteY27" fmla="*/ 266700 h 723900"/>
              <a:gd name="connsiteX28" fmla="*/ 291281 w 628650"/>
              <a:gd name="connsiteY28" fmla="*/ 219075 h 723900"/>
              <a:gd name="connsiteX29" fmla="*/ 243656 w 628650"/>
              <a:gd name="connsiteY29" fmla="*/ 266700 h 723900"/>
              <a:gd name="connsiteX30" fmla="*/ 246513 w 628650"/>
              <a:gd name="connsiteY30" fmla="*/ 282893 h 723900"/>
              <a:gd name="connsiteX31" fmla="*/ 216986 w 628650"/>
              <a:gd name="connsiteY31" fmla="*/ 309563 h 723900"/>
              <a:gd name="connsiteX32" fmla="*/ 204603 w 628650"/>
              <a:gd name="connsiteY32" fmla="*/ 265748 h 723900"/>
              <a:gd name="connsiteX33" fmla="*/ 290328 w 628650"/>
              <a:gd name="connsiteY33" fmla="*/ 180023 h 723900"/>
              <a:gd name="connsiteX34" fmla="*/ 376053 w 628650"/>
              <a:gd name="connsiteY34" fmla="*/ 265748 h 723900"/>
              <a:gd name="connsiteX35" fmla="*/ 290328 w 628650"/>
              <a:gd name="connsiteY35" fmla="*/ 351473 h 723900"/>
              <a:gd name="connsiteX36" fmla="*/ 283661 w 628650"/>
              <a:gd name="connsiteY36" fmla="*/ 351473 h 723900"/>
              <a:gd name="connsiteX37" fmla="*/ 99828 w 628650"/>
              <a:gd name="connsiteY37" fmla="*/ 476250 h 723900"/>
              <a:gd name="connsiteX38" fmla="*/ 99828 w 628650"/>
              <a:gd name="connsiteY38" fmla="*/ 647700 h 723900"/>
              <a:gd name="connsiteX39" fmla="*/ 366528 w 628650"/>
              <a:gd name="connsiteY39" fmla="*/ 723900 h 723900"/>
              <a:gd name="connsiteX40" fmla="*/ 633228 w 628650"/>
              <a:gd name="connsiteY40" fmla="*/ 647700 h 723900"/>
              <a:gd name="connsiteX41" fmla="*/ 633228 w 628650"/>
              <a:gd name="connsiteY41" fmla="*/ 76200 h 723900"/>
              <a:gd name="connsiteX42" fmla="*/ 367481 w 628650"/>
              <a:gd name="connsiteY42"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28650" h="723900">
                <a:moveTo>
                  <a:pt x="586556" y="314325"/>
                </a:moveTo>
                <a:cubicBezTo>
                  <a:pt x="586556" y="330518"/>
                  <a:pt x="574173" y="342900"/>
                  <a:pt x="557981" y="342900"/>
                </a:cubicBezTo>
                <a:cubicBezTo>
                  <a:pt x="541788" y="342900"/>
                  <a:pt x="529406" y="330518"/>
                  <a:pt x="529406" y="314325"/>
                </a:cubicBezTo>
                <a:lnTo>
                  <a:pt x="529406" y="209550"/>
                </a:lnTo>
                <a:cubicBezTo>
                  <a:pt x="529406" y="225743"/>
                  <a:pt x="517023" y="238125"/>
                  <a:pt x="500831" y="238125"/>
                </a:cubicBezTo>
                <a:cubicBezTo>
                  <a:pt x="484638" y="238125"/>
                  <a:pt x="472256" y="225743"/>
                  <a:pt x="472256" y="209550"/>
                </a:cubicBezTo>
                <a:lnTo>
                  <a:pt x="472256" y="152400"/>
                </a:lnTo>
                <a:cubicBezTo>
                  <a:pt x="472256" y="168593"/>
                  <a:pt x="459873" y="180975"/>
                  <a:pt x="443681" y="180975"/>
                </a:cubicBezTo>
                <a:cubicBezTo>
                  <a:pt x="427488" y="180975"/>
                  <a:pt x="415106" y="168593"/>
                  <a:pt x="415106" y="152400"/>
                </a:cubicBezTo>
                <a:lnTo>
                  <a:pt x="415106" y="113348"/>
                </a:lnTo>
                <a:cubicBezTo>
                  <a:pt x="399866" y="114300"/>
                  <a:pt x="384626" y="114300"/>
                  <a:pt x="367481" y="114300"/>
                </a:cubicBezTo>
                <a:cubicBezTo>
                  <a:pt x="249371" y="114300"/>
                  <a:pt x="174123" y="92393"/>
                  <a:pt x="148406" y="76200"/>
                </a:cubicBezTo>
                <a:cubicBezTo>
                  <a:pt x="174123" y="60007"/>
                  <a:pt x="249371" y="38100"/>
                  <a:pt x="367481" y="38100"/>
                </a:cubicBezTo>
                <a:cubicBezTo>
                  <a:pt x="485591" y="38100"/>
                  <a:pt x="560838" y="60007"/>
                  <a:pt x="586556" y="76200"/>
                </a:cubicBezTo>
                <a:lnTo>
                  <a:pt x="586556" y="314325"/>
                </a:lnTo>
                <a:close/>
                <a:moveTo>
                  <a:pt x="39821" y="409575"/>
                </a:moveTo>
                <a:cubicBezTo>
                  <a:pt x="32201" y="401955"/>
                  <a:pt x="42678" y="354330"/>
                  <a:pt x="100781" y="278130"/>
                </a:cubicBezTo>
                <a:lnTo>
                  <a:pt x="100781" y="394335"/>
                </a:lnTo>
                <a:cubicBezTo>
                  <a:pt x="67443" y="411480"/>
                  <a:pt x="45536" y="415290"/>
                  <a:pt x="39821" y="409575"/>
                </a:cubicBezTo>
                <a:close/>
                <a:moveTo>
                  <a:pt x="367481" y="0"/>
                </a:moveTo>
                <a:cubicBezTo>
                  <a:pt x="219843" y="0"/>
                  <a:pt x="100781" y="34290"/>
                  <a:pt x="100781" y="76200"/>
                </a:cubicBezTo>
                <a:lnTo>
                  <a:pt x="100781" y="217170"/>
                </a:lnTo>
                <a:cubicBezTo>
                  <a:pt x="96018" y="222885"/>
                  <a:pt x="91256" y="228600"/>
                  <a:pt x="85541" y="235268"/>
                </a:cubicBezTo>
                <a:cubicBezTo>
                  <a:pt x="49346" y="280988"/>
                  <a:pt x="-31617" y="391478"/>
                  <a:pt x="13151" y="436245"/>
                </a:cubicBezTo>
                <a:cubicBezTo>
                  <a:pt x="21723" y="444818"/>
                  <a:pt x="34106" y="449580"/>
                  <a:pt x="48393" y="449580"/>
                </a:cubicBezTo>
                <a:cubicBezTo>
                  <a:pt x="104591" y="449580"/>
                  <a:pt x="196983" y="385763"/>
                  <a:pt x="273183" y="310515"/>
                </a:cubicBezTo>
                <a:cubicBezTo>
                  <a:pt x="278898" y="312420"/>
                  <a:pt x="284613" y="314325"/>
                  <a:pt x="291281" y="314325"/>
                </a:cubicBezTo>
                <a:cubicBezTo>
                  <a:pt x="317951" y="314325"/>
                  <a:pt x="338906" y="293370"/>
                  <a:pt x="338906" y="266700"/>
                </a:cubicBezTo>
                <a:cubicBezTo>
                  <a:pt x="338906" y="240030"/>
                  <a:pt x="317951" y="219075"/>
                  <a:pt x="291281" y="219075"/>
                </a:cubicBezTo>
                <a:cubicBezTo>
                  <a:pt x="264611" y="219075"/>
                  <a:pt x="243656" y="240030"/>
                  <a:pt x="243656" y="266700"/>
                </a:cubicBezTo>
                <a:cubicBezTo>
                  <a:pt x="243656" y="272415"/>
                  <a:pt x="244608" y="278130"/>
                  <a:pt x="246513" y="282893"/>
                </a:cubicBezTo>
                <a:cubicBezTo>
                  <a:pt x="236988" y="292418"/>
                  <a:pt x="226511" y="301943"/>
                  <a:pt x="216986" y="309563"/>
                </a:cubicBezTo>
                <a:cubicBezTo>
                  <a:pt x="209366" y="297180"/>
                  <a:pt x="204603" y="281940"/>
                  <a:pt x="204603" y="265748"/>
                </a:cubicBezTo>
                <a:cubicBezTo>
                  <a:pt x="204603" y="218123"/>
                  <a:pt x="242703" y="180023"/>
                  <a:pt x="290328" y="180023"/>
                </a:cubicBezTo>
                <a:cubicBezTo>
                  <a:pt x="337953" y="180023"/>
                  <a:pt x="376053" y="218123"/>
                  <a:pt x="376053" y="265748"/>
                </a:cubicBezTo>
                <a:cubicBezTo>
                  <a:pt x="376053" y="313373"/>
                  <a:pt x="337953" y="351473"/>
                  <a:pt x="290328" y="351473"/>
                </a:cubicBezTo>
                <a:cubicBezTo>
                  <a:pt x="288423" y="351473"/>
                  <a:pt x="285566" y="351473"/>
                  <a:pt x="283661" y="351473"/>
                </a:cubicBezTo>
                <a:cubicBezTo>
                  <a:pt x="241751" y="390525"/>
                  <a:pt x="168408" y="452438"/>
                  <a:pt x="99828" y="476250"/>
                </a:cubicBezTo>
                <a:lnTo>
                  <a:pt x="99828" y="647700"/>
                </a:lnTo>
                <a:cubicBezTo>
                  <a:pt x="99828" y="689610"/>
                  <a:pt x="219843" y="723900"/>
                  <a:pt x="366528" y="723900"/>
                </a:cubicBezTo>
                <a:cubicBezTo>
                  <a:pt x="513213" y="723900"/>
                  <a:pt x="633228" y="689610"/>
                  <a:pt x="633228" y="647700"/>
                </a:cubicBezTo>
                <a:lnTo>
                  <a:pt x="633228" y="76200"/>
                </a:lnTo>
                <a:cubicBezTo>
                  <a:pt x="634181" y="34290"/>
                  <a:pt x="515118" y="0"/>
                  <a:pt x="367481" y="0"/>
                </a:cubicBezTo>
                <a:close/>
              </a:path>
            </a:pathLst>
          </a:custGeom>
          <a:solidFill>
            <a:schemeClr val="accent3"/>
          </a:solidFill>
          <a:ln w="9525" cap="flat">
            <a:noFill/>
            <a:prstDash val="solid"/>
            <a:miter/>
          </a:ln>
        </p:spPr>
        <p:txBody>
          <a:bodyPr rtlCol="0" anchor="ctr"/>
          <a:lstStyle/>
          <a:p>
            <a:endParaRPr lang="it-IT" sz="1013"/>
          </a:p>
        </p:txBody>
      </p:sp>
      <p:grpSp>
        <p:nvGrpSpPr>
          <p:cNvPr id="1870" name="Elemento grafico 42" descr="Semaforo">
            <a:extLst>
              <a:ext uri="{FF2B5EF4-FFF2-40B4-BE49-F238E27FC236}">
                <a16:creationId xmlns:a16="http://schemas.microsoft.com/office/drawing/2014/main" id="{F67C8479-BC36-5E46-B391-2990E30B184F}"/>
              </a:ext>
            </a:extLst>
          </p:cNvPr>
          <p:cNvGrpSpPr/>
          <p:nvPr/>
        </p:nvGrpSpPr>
        <p:grpSpPr>
          <a:xfrm>
            <a:off x="5992280" y="837043"/>
            <a:ext cx="264406" cy="264406"/>
            <a:chOff x="7438800" y="4771800"/>
            <a:chExt cx="914400" cy="914400"/>
          </a:xfrm>
          <a:solidFill>
            <a:schemeClr val="accent3"/>
          </a:solidFill>
        </p:grpSpPr>
        <p:sp>
          <p:nvSpPr>
            <p:cNvPr id="1885" name="Figura a mano libera 1884">
              <a:extLst>
                <a:ext uri="{FF2B5EF4-FFF2-40B4-BE49-F238E27FC236}">
                  <a16:creationId xmlns:a16="http://schemas.microsoft.com/office/drawing/2014/main" id="{0E88994E-2B61-E44E-9083-61512984BBD1}"/>
                </a:ext>
              </a:extLst>
            </p:cNvPr>
            <p:cNvSpPr/>
            <p:nvPr/>
          </p:nvSpPr>
          <p:spPr>
            <a:xfrm>
              <a:off x="7576532" y="4943250"/>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6" name="Figura a mano libera 1885">
              <a:extLst>
                <a:ext uri="{FF2B5EF4-FFF2-40B4-BE49-F238E27FC236}">
                  <a16:creationId xmlns:a16="http://schemas.microsoft.com/office/drawing/2014/main" id="{6DD26473-62BA-184C-A400-8208EBD9C289}"/>
                </a:ext>
              </a:extLst>
            </p:cNvPr>
            <p:cNvSpPr/>
            <p:nvPr/>
          </p:nvSpPr>
          <p:spPr>
            <a:xfrm>
              <a:off x="7576532" y="5133750"/>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7" name="Figura a mano libera 1886">
              <a:extLst>
                <a:ext uri="{FF2B5EF4-FFF2-40B4-BE49-F238E27FC236}">
                  <a16:creationId xmlns:a16="http://schemas.microsoft.com/office/drawing/2014/main" id="{7997A7BD-B620-3945-B81B-DF9344838FD4}"/>
                </a:ext>
              </a:extLst>
            </p:cNvPr>
            <p:cNvSpPr/>
            <p:nvPr/>
          </p:nvSpPr>
          <p:spPr>
            <a:xfrm>
              <a:off x="7576532" y="5333775"/>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8" name="Figura a mano libera 1887">
              <a:extLst>
                <a:ext uri="{FF2B5EF4-FFF2-40B4-BE49-F238E27FC236}">
                  <a16:creationId xmlns:a16="http://schemas.microsoft.com/office/drawing/2014/main" id="{B9735DCB-2AEF-F447-9514-565B8E3AFBC3}"/>
                </a:ext>
              </a:extLst>
            </p:cNvPr>
            <p:cNvSpPr/>
            <p:nvPr/>
          </p:nvSpPr>
          <p:spPr>
            <a:xfrm>
              <a:off x="8086500" y="4943250"/>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89" name="Figura a mano libera 1888">
              <a:extLst>
                <a:ext uri="{FF2B5EF4-FFF2-40B4-BE49-F238E27FC236}">
                  <a16:creationId xmlns:a16="http://schemas.microsoft.com/office/drawing/2014/main" id="{C7AFA491-107F-DF41-A1E6-17F00F75F106}"/>
                </a:ext>
              </a:extLst>
            </p:cNvPr>
            <p:cNvSpPr/>
            <p:nvPr/>
          </p:nvSpPr>
          <p:spPr>
            <a:xfrm>
              <a:off x="8086500" y="5133750"/>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90" name="Figura a mano libera 1889">
              <a:extLst>
                <a:ext uri="{FF2B5EF4-FFF2-40B4-BE49-F238E27FC236}">
                  <a16:creationId xmlns:a16="http://schemas.microsoft.com/office/drawing/2014/main" id="{3E2D57AA-ADCD-F840-910A-431DF6AB01AE}"/>
                </a:ext>
              </a:extLst>
            </p:cNvPr>
            <p:cNvSpPr/>
            <p:nvPr/>
          </p:nvSpPr>
          <p:spPr>
            <a:xfrm>
              <a:off x="8086500" y="5333775"/>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91" name="Figura a mano libera 1890">
              <a:extLst>
                <a:ext uri="{FF2B5EF4-FFF2-40B4-BE49-F238E27FC236}">
                  <a16:creationId xmlns:a16="http://schemas.microsoft.com/office/drawing/2014/main" id="{7BE204C7-036F-834E-BA8A-FA7F501D71A8}"/>
                </a:ext>
              </a:extLst>
            </p:cNvPr>
            <p:cNvSpPr/>
            <p:nvPr/>
          </p:nvSpPr>
          <p:spPr>
            <a:xfrm>
              <a:off x="7734075" y="4886100"/>
              <a:ext cx="323850" cy="685800"/>
            </a:xfrm>
            <a:custGeom>
              <a:avLst/>
              <a:gdLst>
                <a:gd name="connsiteX0" fmla="*/ 285750 w 323850"/>
                <a:gd name="connsiteY0" fmla="*/ 0 h 685800"/>
                <a:gd name="connsiteX1" fmla="*/ 38100 w 323850"/>
                <a:gd name="connsiteY1" fmla="*/ 0 h 685800"/>
                <a:gd name="connsiteX2" fmla="*/ 0 w 323850"/>
                <a:gd name="connsiteY2" fmla="*/ 38100 h 685800"/>
                <a:gd name="connsiteX3" fmla="*/ 0 w 323850"/>
                <a:gd name="connsiteY3" fmla="*/ 647700 h 685800"/>
                <a:gd name="connsiteX4" fmla="*/ 38100 w 323850"/>
                <a:gd name="connsiteY4" fmla="*/ 685800 h 685800"/>
                <a:gd name="connsiteX5" fmla="*/ 285750 w 323850"/>
                <a:gd name="connsiteY5" fmla="*/ 685800 h 685800"/>
                <a:gd name="connsiteX6" fmla="*/ 323850 w 323850"/>
                <a:gd name="connsiteY6" fmla="*/ 647700 h 685800"/>
                <a:gd name="connsiteX7" fmla="*/ 323850 w 323850"/>
                <a:gd name="connsiteY7" fmla="*/ 38100 h 685800"/>
                <a:gd name="connsiteX8" fmla="*/ 285750 w 323850"/>
                <a:gd name="connsiteY8" fmla="*/ 0 h 685800"/>
                <a:gd name="connsiteX9" fmla="*/ 161925 w 323850"/>
                <a:gd name="connsiteY9" fmla="*/ 638175 h 685800"/>
                <a:gd name="connsiteX10" fmla="*/ 76200 w 323850"/>
                <a:gd name="connsiteY10" fmla="*/ 552450 h 685800"/>
                <a:gd name="connsiteX11" fmla="*/ 161925 w 323850"/>
                <a:gd name="connsiteY11" fmla="*/ 466725 h 685800"/>
                <a:gd name="connsiteX12" fmla="*/ 247650 w 323850"/>
                <a:gd name="connsiteY12" fmla="*/ 552450 h 685800"/>
                <a:gd name="connsiteX13" fmla="*/ 161925 w 323850"/>
                <a:gd name="connsiteY13" fmla="*/ 638175 h 685800"/>
                <a:gd name="connsiteX14" fmla="*/ 161925 w 323850"/>
                <a:gd name="connsiteY14" fmla="*/ 428625 h 685800"/>
                <a:gd name="connsiteX15" fmla="*/ 76200 w 323850"/>
                <a:gd name="connsiteY15" fmla="*/ 342900 h 685800"/>
                <a:gd name="connsiteX16" fmla="*/ 161925 w 323850"/>
                <a:gd name="connsiteY16" fmla="*/ 257175 h 685800"/>
                <a:gd name="connsiteX17" fmla="*/ 247650 w 323850"/>
                <a:gd name="connsiteY17" fmla="*/ 342900 h 685800"/>
                <a:gd name="connsiteX18" fmla="*/ 161925 w 323850"/>
                <a:gd name="connsiteY18" fmla="*/ 428625 h 685800"/>
                <a:gd name="connsiteX19" fmla="*/ 161925 w 323850"/>
                <a:gd name="connsiteY19" fmla="*/ 219075 h 685800"/>
                <a:gd name="connsiteX20" fmla="*/ 76200 w 323850"/>
                <a:gd name="connsiteY20" fmla="*/ 133350 h 685800"/>
                <a:gd name="connsiteX21" fmla="*/ 161925 w 323850"/>
                <a:gd name="connsiteY21" fmla="*/ 47625 h 685800"/>
                <a:gd name="connsiteX22" fmla="*/ 247650 w 323850"/>
                <a:gd name="connsiteY22" fmla="*/ 133350 h 685800"/>
                <a:gd name="connsiteX23" fmla="*/ 161925 w 323850"/>
                <a:gd name="connsiteY23" fmla="*/ 2190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685800">
                  <a:moveTo>
                    <a:pt x="285750" y="0"/>
                  </a:moveTo>
                  <a:lnTo>
                    <a:pt x="38100" y="0"/>
                  </a:lnTo>
                  <a:cubicBezTo>
                    <a:pt x="17058" y="0"/>
                    <a:pt x="0" y="17058"/>
                    <a:pt x="0" y="38100"/>
                  </a:cubicBezTo>
                  <a:lnTo>
                    <a:pt x="0" y="647700"/>
                  </a:lnTo>
                  <a:cubicBezTo>
                    <a:pt x="0" y="668742"/>
                    <a:pt x="17058" y="685800"/>
                    <a:pt x="38100" y="685800"/>
                  </a:cubicBezTo>
                  <a:lnTo>
                    <a:pt x="285750" y="685800"/>
                  </a:lnTo>
                  <a:cubicBezTo>
                    <a:pt x="306792" y="685800"/>
                    <a:pt x="323850" y="668742"/>
                    <a:pt x="323850" y="647700"/>
                  </a:cubicBezTo>
                  <a:lnTo>
                    <a:pt x="323850" y="38100"/>
                  </a:lnTo>
                  <a:cubicBezTo>
                    <a:pt x="323850" y="17058"/>
                    <a:pt x="306792" y="0"/>
                    <a:pt x="285750" y="0"/>
                  </a:cubicBezTo>
                  <a:close/>
                  <a:moveTo>
                    <a:pt x="161925" y="638175"/>
                  </a:moveTo>
                  <a:cubicBezTo>
                    <a:pt x="114580" y="638175"/>
                    <a:pt x="76200" y="599795"/>
                    <a:pt x="76200" y="552450"/>
                  </a:cubicBezTo>
                  <a:cubicBezTo>
                    <a:pt x="76200" y="505105"/>
                    <a:pt x="114580" y="466725"/>
                    <a:pt x="161925" y="466725"/>
                  </a:cubicBezTo>
                  <a:cubicBezTo>
                    <a:pt x="209270" y="466725"/>
                    <a:pt x="247650" y="505105"/>
                    <a:pt x="247650" y="552450"/>
                  </a:cubicBezTo>
                  <a:cubicBezTo>
                    <a:pt x="247650" y="599795"/>
                    <a:pt x="209270" y="638175"/>
                    <a:pt x="161925" y="638175"/>
                  </a:cubicBezTo>
                  <a:close/>
                  <a:moveTo>
                    <a:pt x="161925" y="428625"/>
                  </a:moveTo>
                  <a:cubicBezTo>
                    <a:pt x="114580" y="428625"/>
                    <a:pt x="76200" y="390245"/>
                    <a:pt x="76200" y="342900"/>
                  </a:cubicBezTo>
                  <a:cubicBezTo>
                    <a:pt x="76200" y="295555"/>
                    <a:pt x="114580" y="257175"/>
                    <a:pt x="161925" y="257175"/>
                  </a:cubicBezTo>
                  <a:cubicBezTo>
                    <a:pt x="209270" y="257175"/>
                    <a:pt x="247650" y="295555"/>
                    <a:pt x="247650" y="342900"/>
                  </a:cubicBezTo>
                  <a:cubicBezTo>
                    <a:pt x="247650" y="390245"/>
                    <a:pt x="209270" y="428625"/>
                    <a:pt x="161925" y="428625"/>
                  </a:cubicBezTo>
                  <a:close/>
                  <a:moveTo>
                    <a:pt x="161925" y="219075"/>
                  </a:moveTo>
                  <a:cubicBezTo>
                    <a:pt x="114580" y="219075"/>
                    <a:pt x="76200" y="180695"/>
                    <a:pt x="76200" y="133350"/>
                  </a:cubicBezTo>
                  <a:cubicBezTo>
                    <a:pt x="76200" y="86005"/>
                    <a:pt x="114580" y="47625"/>
                    <a:pt x="161925" y="47625"/>
                  </a:cubicBezTo>
                  <a:cubicBezTo>
                    <a:pt x="209270" y="47625"/>
                    <a:pt x="247650" y="86005"/>
                    <a:pt x="247650" y="133350"/>
                  </a:cubicBezTo>
                  <a:cubicBezTo>
                    <a:pt x="247650" y="180695"/>
                    <a:pt x="209270" y="219075"/>
                    <a:pt x="161925" y="219075"/>
                  </a:cubicBezTo>
                  <a:close/>
                </a:path>
              </a:pathLst>
            </a:custGeom>
            <a:grpFill/>
            <a:ln w="9525" cap="flat">
              <a:noFill/>
              <a:prstDash val="solid"/>
              <a:miter/>
            </a:ln>
          </p:spPr>
          <p:txBody>
            <a:bodyPr rtlCol="0" anchor="ctr"/>
            <a:lstStyle/>
            <a:p>
              <a:endParaRPr lang="it-IT" sz="1013"/>
            </a:p>
          </p:txBody>
        </p:sp>
      </p:grpSp>
      <p:grpSp>
        <p:nvGrpSpPr>
          <p:cNvPr id="1892" name="Elemento grafico 44" descr="Cono spartitraffico">
            <a:extLst>
              <a:ext uri="{FF2B5EF4-FFF2-40B4-BE49-F238E27FC236}">
                <a16:creationId xmlns:a16="http://schemas.microsoft.com/office/drawing/2014/main" id="{F9B991CA-3025-6240-A7FA-8A4429180256}"/>
              </a:ext>
            </a:extLst>
          </p:cNvPr>
          <p:cNvGrpSpPr/>
          <p:nvPr/>
        </p:nvGrpSpPr>
        <p:grpSpPr>
          <a:xfrm>
            <a:off x="6489927" y="837043"/>
            <a:ext cx="264406" cy="264406"/>
            <a:chOff x="7588800" y="4921800"/>
            <a:chExt cx="914400" cy="914400"/>
          </a:xfrm>
          <a:solidFill>
            <a:schemeClr val="accent3"/>
          </a:solidFill>
        </p:grpSpPr>
        <p:sp>
          <p:nvSpPr>
            <p:cNvPr id="1893" name="Figura a mano libera 1892">
              <a:extLst>
                <a:ext uri="{FF2B5EF4-FFF2-40B4-BE49-F238E27FC236}">
                  <a16:creationId xmlns:a16="http://schemas.microsoft.com/office/drawing/2014/main" id="{C2D48B0E-51E5-0149-A624-C55E2FBBD257}"/>
                </a:ext>
              </a:extLst>
            </p:cNvPr>
            <p:cNvSpPr/>
            <p:nvPr/>
          </p:nvSpPr>
          <p:spPr>
            <a:xfrm>
              <a:off x="7720483" y="5461868"/>
              <a:ext cx="647700" cy="295275"/>
            </a:xfrm>
            <a:custGeom>
              <a:avLst/>
              <a:gdLst>
                <a:gd name="connsiteX0" fmla="*/ 641747 w 647700"/>
                <a:gd name="connsiteY0" fmla="*/ 81915 h 295275"/>
                <a:gd name="connsiteX1" fmla="*/ 508397 w 647700"/>
                <a:gd name="connsiteY1" fmla="*/ 0 h 295275"/>
                <a:gd name="connsiteX2" fmla="*/ 523637 w 647700"/>
                <a:gd name="connsiteY2" fmla="*/ 61913 h 295275"/>
                <a:gd name="connsiteX3" fmla="*/ 525542 w 647700"/>
                <a:gd name="connsiteY3" fmla="*/ 78105 h 295275"/>
                <a:gd name="connsiteX4" fmla="*/ 325517 w 647700"/>
                <a:gd name="connsiteY4" fmla="*/ 192405 h 295275"/>
                <a:gd name="connsiteX5" fmla="*/ 125492 w 647700"/>
                <a:gd name="connsiteY5" fmla="*/ 78105 h 295275"/>
                <a:gd name="connsiteX6" fmla="*/ 127397 w 647700"/>
                <a:gd name="connsiteY6" fmla="*/ 61913 h 295275"/>
                <a:gd name="connsiteX7" fmla="*/ 142637 w 647700"/>
                <a:gd name="connsiteY7" fmla="*/ 0 h 295275"/>
                <a:gd name="connsiteX8" fmla="*/ 9287 w 647700"/>
                <a:gd name="connsiteY8" fmla="*/ 81915 h 295275"/>
                <a:gd name="connsiteX9" fmla="*/ 9287 w 647700"/>
                <a:gd name="connsiteY9" fmla="*/ 114300 h 295275"/>
                <a:gd name="connsiteX10" fmla="*/ 305514 w 647700"/>
                <a:gd name="connsiteY10" fmla="*/ 295275 h 295275"/>
                <a:gd name="connsiteX11" fmla="*/ 345519 w 647700"/>
                <a:gd name="connsiteY11" fmla="*/ 295275 h 295275"/>
                <a:gd name="connsiteX12" fmla="*/ 641747 w 647700"/>
                <a:gd name="connsiteY12" fmla="*/ 114300 h 295275"/>
                <a:gd name="connsiteX13" fmla="*/ 641747 w 647700"/>
                <a:gd name="connsiteY13" fmla="*/ 8191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295275">
                  <a:moveTo>
                    <a:pt x="641747" y="81915"/>
                  </a:moveTo>
                  <a:lnTo>
                    <a:pt x="508397" y="0"/>
                  </a:lnTo>
                  <a:lnTo>
                    <a:pt x="523637" y="61913"/>
                  </a:lnTo>
                  <a:cubicBezTo>
                    <a:pt x="524589" y="67627"/>
                    <a:pt x="525542" y="73343"/>
                    <a:pt x="525542" y="78105"/>
                  </a:cubicBezTo>
                  <a:cubicBezTo>
                    <a:pt x="525542" y="142875"/>
                    <a:pt x="439817" y="192405"/>
                    <a:pt x="325517" y="192405"/>
                  </a:cubicBezTo>
                  <a:cubicBezTo>
                    <a:pt x="211217" y="192405"/>
                    <a:pt x="125492" y="142875"/>
                    <a:pt x="125492" y="78105"/>
                  </a:cubicBezTo>
                  <a:cubicBezTo>
                    <a:pt x="125492" y="72390"/>
                    <a:pt x="126444" y="67627"/>
                    <a:pt x="127397" y="61913"/>
                  </a:cubicBezTo>
                  <a:lnTo>
                    <a:pt x="142637" y="0"/>
                  </a:lnTo>
                  <a:lnTo>
                    <a:pt x="9287" y="81915"/>
                  </a:lnTo>
                  <a:cubicBezTo>
                    <a:pt x="-3096" y="89535"/>
                    <a:pt x="-3096" y="106680"/>
                    <a:pt x="9287" y="114300"/>
                  </a:cubicBezTo>
                  <a:lnTo>
                    <a:pt x="305514" y="295275"/>
                  </a:lnTo>
                  <a:cubicBezTo>
                    <a:pt x="317897" y="302895"/>
                    <a:pt x="333137" y="302895"/>
                    <a:pt x="345519" y="295275"/>
                  </a:cubicBezTo>
                  <a:lnTo>
                    <a:pt x="641747" y="114300"/>
                  </a:lnTo>
                  <a:cubicBezTo>
                    <a:pt x="654129" y="106680"/>
                    <a:pt x="654129" y="89535"/>
                    <a:pt x="641747" y="81915"/>
                  </a:cubicBezTo>
                  <a:close/>
                </a:path>
              </a:pathLst>
            </a:custGeom>
            <a:grpFill/>
            <a:ln w="9525" cap="flat">
              <a:noFill/>
              <a:prstDash val="solid"/>
              <a:miter/>
            </a:ln>
          </p:spPr>
          <p:txBody>
            <a:bodyPr rtlCol="0" anchor="ctr"/>
            <a:lstStyle/>
            <a:p>
              <a:endParaRPr lang="it-IT" sz="1013"/>
            </a:p>
          </p:txBody>
        </p:sp>
        <p:sp>
          <p:nvSpPr>
            <p:cNvPr id="1894" name="Figura a mano libera 1893">
              <a:extLst>
                <a:ext uri="{FF2B5EF4-FFF2-40B4-BE49-F238E27FC236}">
                  <a16:creationId xmlns:a16="http://schemas.microsoft.com/office/drawing/2014/main" id="{13037722-7DA7-4B4B-B08D-6629952F94AF}"/>
                </a:ext>
              </a:extLst>
            </p:cNvPr>
            <p:cNvSpPr/>
            <p:nvPr/>
          </p:nvSpPr>
          <p:spPr>
            <a:xfrm>
              <a:off x="7874550" y="4998000"/>
              <a:ext cx="342900" cy="628650"/>
            </a:xfrm>
            <a:custGeom>
              <a:avLst/>
              <a:gdLst>
                <a:gd name="connsiteX0" fmla="*/ 107632 w 342900"/>
                <a:gd name="connsiteY0" fmla="*/ 336233 h 628650"/>
                <a:gd name="connsiteX1" fmla="*/ 171450 w 342900"/>
                <a:gd name="connsiteY1" fmla="*/ 342900 h 628650"/>
                <a:gd name="connsiteX2" fmla="*/ 235268 w 342900"/>
                <a:gd name="connsiteY2" fmla="*/ 336233 h 628650"/>
                <a:gd name="connsiteX3" fmla="*/ 257175 w 342900"/>
                <a:gd name="connsiteY3" fmla="*/ 425768 h 628650"/>
                <a:gd name="connsiteX4" fmla="*/ 171450 w 342900"/>
                <a:gd name="connsiteY4" fmla="*/ 439103 h 628650"/>
                <a:gd name="connsiteX5" fmla="*/ 85725 w 342900"/>
                <a:gd name="connsiteY5" fmla="*/ 425768 h 628650"/>
                <a:gd name="connsiteX6" fmla="*/ 107632 w 342900"/>
                <a:gd name="connsiteY6" fmla="*/ 336233 h 628650"/>
                <a:gd name="connsiteX7" fmla="*/ 157163 w 342900"/>
                <a:gd name="connsiteY7" fmla="*/ 132398 h 628650"/>
                <a:gd name="connsiteX8" fmla="*/ 171450 w 342900"/>
                <a:gd name="connsiteY8" fmla="*/ 133350 h 628650"/>
                <a:gd name="connsiteX9" fmla="*/ 185738 w 342900"/>
                <a:gd name="connsiteY9" fmla="*/ 132398 h 628650"/>
                <a:gd name="connsiteX10" fmla="*/ 208598 w 342900"/>
                <a:gd name="connsiteY10" fmla="*/ 225743 h 628650"/>
                <a:gd name="connsiteX11" fmla="*/ 171450 w 342900"/>
                <a:gd name="connsiteY11" fmla="*/ 228600 h 628650"/>
                <a:gd name="connsiteX12" fmla="*/ 134302 w 342900"/>
                <a:gd name="connsiteY12" fmla="*/ 226695 h 628650"/>
                <a:gd name="connsiteX13" fmla="*/ 157163 w 342900"/>
                <a:gd name="connsiteY13" fmla="*/ 132398 h 628650"/>
                <a:gd name="connsiteX14" fmla="*/ 171450 w 342900"/>
                <a:gd name="connsiteY14" fmla="*/ 628650 h 628650"/>
                <a:gd name="connsiteX15" fmla="*/ 342900 w 342900"/>
                <a:gd name="connsiteY15" fmla="*/ 542925 h 628650"/>
                <a:gd name="connsiteX16" fmla="*/ 341948 w 342900"/>
                <a:gd name="connsiteY16" fmla="*/ 533400 h 628650"/>
                <a:gd name="connsiteX17" fmla="*/ 218123 w 342900"/>
                <a:gd name="connsiteY17" fmla="*/ 24765 h 628650"/>
                <a:gd name="connsiteX18" fmla="*/ 171450 w 342900"/>
                <a:gd name="connsiteY18" fmla="*/ 0 h 628650"/>
                <a:gd name="connsiteX19" fmla="*/ 124777 w 342900"/>
                <a:gd name="connsiteY19" fmla="*/ 24765 h 628650"/>
                <a:gd name="connsiteX20" fmla="*/ 953 w 342900"/>
                <a:gd name="connsiteY20" fmla="*/ 533400 h 628650"/>
                <a:gd name="connsiteX21" fmla="*/ 0 w 342900"/>
                <a:gd name="connsiteY21" fmla="*/ 542925 h 628650"/>
                <a:gd name="connsiteX22" fmla="*/ 171450 w 342900"/>
                <a:gd name="connsiteY22"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2900" h="628650">
                  <a:moveTo>
                    <a:pt x="107632" y="336233"/>
                  </a:moveTo>
                  <a:cubicBezTo>
                    <a:pt x="126682" y="340995"/>
                    <a:pt x="148590" y="342900"/>
                    <a:pt x="171450" y="342900"/>
                  </a:cubicBezTo>
                  <a:cubicBezTo>
                    <a:pt x="194310" y="342900"/>
                    <a:pt x="215265" y="340043"/>
                    <a:pt x="235268" y="336233"/>
                  </a:cubicBezTo>
                  <a:lnTo>
                    <a:pt x="257175" y="425768"/>
                  </a:lnTo>
                  <a:cubicBezTo>
                    <a:pt x="232410" y="434340"/>
                    <a:pt x="202883" y="439103"/>
                    <a:pt x="171450" y="439103"/>
                  </a:cubicBezTo>
                  <a:cubicBezTo>
                    <a:pt x="140018" y="439103"/>
                    <a:pt x="110490" y="434340"/>
                    <a:pt x="85725" y="425768"/>
                  </a:cubicBezTo>
                  <a:lnTo>
                    <a:pt x="107632" y="336233"/>
                  </a:lnTo>
                  <a:close/>
                  <a:moveTo>
                    <a:pt x="157163" y="132398"/>
                  </a:moveTo>
                  <a:cubicBezTo>
                    <a:pt x="161925" y="132398"/>
                    <a:pt x="166688" y="133350"/>
                    <a:pt x="171450" y="133350"/>
                  </a:cubicBezTo>
                  <a:cubicBezTo>
                    <a:pt x="176213" y="133350"/>
                    <a:pt x="180975" y="133350"/>
                    <a:pt x="185738" y="132398"/>
                  </a:cubicBezTo>
                  <a:lnTo>
                    <a:pt x="208598" y="225743"/>
                  </a:lnTo>
                  <a:cubicBezTo>
                    <a:pt x="196215" y="227648"/>
                    <a:pt x="183833" y="228600"/>
                    <a:pt x="171450" y="228600"/>
                  </a:cubicBezTo>
                  <a:cubicBezTo>
                    <a:pt x="159068" y="228600"/>
                    <a:pt x="146685" y="227648"/>
                    <a:pt x="134302" y="226695"/>
                  </a:cubicBezTo>
                  <a:lnTo>
                    <a:pt x="157163" y="132398"/>
                  </a:lnTo>
                  <a:close/>
                  <a:moveTo>
                    <a:pt x="171450" y="628650"/>
                  </a:moveTo>
                  <a:cubicBezTo>
                    <a:pt x="265748" y="628650"/>
                    <a:pt x="342900" y="590550"/>
                    <a:pt x="342900" y="542925"/>
                  </a:cubicBezTo>
                  <a:cubicBezTo>
                    <a:pt x="342900" y="539115"/>
                    <a:pt x="341948" y="536258"/>
                    <a:pt x="341948" y="533400"/>
                  </a:cubicBezTo>
                  <a:lnTo>
                    <a:pt x="218123" y="24765"/>
                  </a:lnTo>
                  <a:cubicBezTo>
                    <a:pt x="215265" y="10478"/>
                    <a:pt x="195263" y="0"/>
                    <a:pt x="171450" y="0"/>
                  </a:cubicBezTo>
                  <a:cubicBezTo>
                    <a:pt x="147638" y="0"/>
                    <a:pt x="127635" y="10478"/>
                    <a:pt x="124777" y="24765"/>
                  </a:cubicBezTo>
                  <a:lnTo>
                    <a:pt x="953" y="533400"/>
                  </a:lnTo>
                  <a:cubicBezTo>
                    <a:pt x="0" y="536258"/>
                    <a:pt x="0" y="540068"/>
                    <a:pt x="0" y="542925"/>
                  </a:cubicBezTo>
                  <a:cubicBezTo>
                    <a:pt x="0" y="590550"/>
                    <a:pt x="77152" y="628650"/>
                    <a:pt x="171450" y="628650"/>
                  </a:cubicBezTo>
                  <a:close/>
                </a:path>
              </a:pathLst>
            </a:custGeom>
            <a:grpFill/>
            <a:ln w="9525" cap="flat">
              <a:noFill/>
              <a:prstDash val="solid"/>
              <a:miter/>
            </a:ln>
          </p:spPr>
          <p:txBody>
            <a:bodyPr rtlCol="0" anchor="ctr"/>
            <a:lstStyle/>
            <a:p>
              <a:endParaRPr lang="it-IT" sz="1013"/>
            </a:p>
          </p:txBody>
        </p:sp>
      </p:grpSp>
      <p:grpSp>
        <p:nvGrpSpPr>
          <p:cNvPr id="1895" name="Elemento grafico 46" descr="Martello pneumatico">
            <a:extLst>
              <a:ext uri="{FF2B5EF4-FFF2-40B4-BE49-F238E27FC236}">
                <a16:creationId xmlns:a16="http://schemas.microsoft.com/office/drawing/2014/main" id="{7453B903-66FC-A146-8DC9-AF24BA980E0C}"/>
              </a:ext>
            </a:extLst>
          </p:cNvPr>
          <p:cNvGrpSpPr/>
          <p:nvPr/>
        </p:nvGrpSpPr>
        <p:grpSpPr>
          <a:xfrm>
            <a:off x="6987573" y="837043"/>
            <a:ext cx="264406" cy="264406"/>
            <a:chOff x="7738800" y="5071800"/>
            <a:chExt cx="914400" cy="914400"/>
          </a:xfrm>
          <a:solidFill>
            <a:schemeClr val="accent3"/>
          </a:solidFill>
        </p:grpSpPr>
        <p:sp>
          <p:nvSpPr>
            <p:cNvPr id="1896" name="Figura a mano libera 1895">
              <a:extLst>
                <a:ext uri="{FF2B5EF4-FFF2-40B4-BE49-F238E27FC236}">
                  <a16:creationId xmlns:a16="http://schemas.microsoft.com/office/drawing/2014/main" id="{99817E14-D6DD-6049-AEB7-0693DA454C76}"/>
                </a:ext>
              </a:extLst>
            </p:cNvPr>
            <p:cNvSpPr/>
            <p:nvPr/>
          </p:nvSpPr>
          <p:spPr>
            <a:xfrm>
              <a:off x="7872150" y="5109900"/>
              <a:ext cx="647700" cy="304800"/>
            </a:xfrm>
            <a:custGeom>
              <a:avLst/>
              <a:gdLst>
                <a:gd name="connsiteX0" fmla="*/ 400050 w 647700"/>
                <a:gd name="connsiteY0" fmla="*/ 95250 h 304800"/>
                <a:gd name="connsiteX1" fmla="*/ 247650 w 647700"/>
                <a:gd name="connsiteY1" fmla="*/ 95250 h 304800"/>
                <a:gd name="connsiteX2" fmla="*/ 228600 w 647700"/>
                <a:gd name="connsiteY2" fmla="*/ 76200 h 304800"/>
                <a:gd name="connsiteX3" fmla="*/ 247650 w 647700"/>
                <a:gd name="connsiteY3" fmla="*/ 57150 h 304800"/>
                <a:gd name="connsiteX4" fmla="*/ 400050 w 647700"/>
                <a:gd name="connsiteY4" fmla="*/ 57150 h 304800"/>
                <a:gd name="connsiteX5" fmla="*/ 419100 w 647700"/>
                <a:gd name="connsiteY5" fmla="*/ 76200 h 304800"/>
                <a:gd name="connsiteX6" fmla="*/ 400050 w 647700"/>
                <a:gd name="connsiteY6" fmla="*/ 95250 h 304800"/>
                <a:gd name="connsiteX7" fmla="*/ 419100 w 647700"/>
                <a:gd name="connsiteY7" fmla="*/ 152400 h 304800"/>
                <a:gd name="connsiteX8" fmla="*/ 400050 w 647700"/>
                <a:gd name="connsiteY8" fmla="*/ 171450 h 304800"/>
                <a:gd name="connsiteX9" fmla="*/ 247650 w 647700"/>
                <a:gd name="connsiteY9" fmla="*/ 171450 h 304800"/>
                <a:gd name="connsiteX10" fmla="*/ 228600 w 647700"/>
                <a:gd name="connsiteY10" fmla="*/ 152400 h 304800"/>
                <a:gd name="connsiteX11" fmla="*/ 247650 w 647700"/>
                <a:gd name="connsiteY11" fmla="*/ 133350 h 304800"/>
                <a:gd name="connsiteX12" fmla="*/ 400050 w 647700"/>
                <a:gd name="connsiteY12" fmla="*/ 133350 h 304800"/>
                <a:gd name="connsiteX13" fmla="*/ 419100 w 647700"/>
                <a:gd name="connsiteY13" fmla="*/ 152400 h 304800"/>
                <a:gd name="connsiteX14" fmla="*/ 419100 w 647700"/>
                <a:gd name="connsiteY14" fmla="*/ 228600 h 304800"/>
                <a:gd name="connsiteX15" fmla="*/ 400050 w 647700"/>
                <a:gd name="connsiteY15" fmla="*/ 247650 h 304800"/>
                <a:gd name="connsiteX16" fmla="*/ 247650 w 647700"/>
                <a:gd name="connsiteY16" fmla="*/ 247650 h 304800"/>
                <a:gd name="connsiteX17" fmla="*/ 228600 w 647700"/>
                <a:gd name="connsiteY17" fmla="*/ 228600 h 304800"/>
                <a:gd name="connsiteX18" fmla="*/ 247650 w 647700"/>
                <a:gd name="connsiteY18" fmla="*/ 209550 h 304800"/>
                <a:gd name="connsiteX19" fmla="*/ 400050 w 647700"/>
                <a:gd name="connsiteY19" fmla="*/ 209550 h 304800"/>
                <a:gd name="connsiteX20" fmla="*/ 419100 w 647700"/>
                <a:gd name="connsiteY20" fmla="*/ 228600 h 304800"/>
                <a:gd name="connsiteX21" fmla="*/ 619125 w 647700"/>
                <a:gd name="connsiteY21" fmla="*/ 85725 h 304800"/>
                <a:gd name="connsiteX22" fmla="*/ 495300 w 647700"/>
                <a:gd name="connsiteY22" fmla="*/ 85725 h 304800"/>
                <a:gd name="connsiteX23" fmla="*/ 495300 w 647700"/>
                <a:gd name="connsiteY23" fmla="*/ 74295 h 304800"/>
                <a:gd name="connsiteX24" fmla="*/ 489585 w 647700"/>
                <a:gd name="connsiteY24" fmla="*/ 60960 h 304800"/>
                <a:gd name="connsiteX25" fmla="*/ 457200 w 647700"/>
                <a:gd name="connsiteY25" fmla="*/ 28575 h 304800"/>
                <a:gd name="connsiteX26" fmla="*/ 428625 w 647700"/>
                <a:gd name="connsiteY26" fmla="*/ 0 h 304800"/>
                <a:gd name="connsiteX27" fmla="*/ 219075 w 647700"/>
                <a:gd name="connsiteY27" fmla="*/ 0 h 304800"/>
                <a:gd name="connsiteX28" fmla="*/ 190500 w 647700"/>
                <a:gd name="connsiteY28" fmla="*/ 28575 h 304800"/>
                <a:gd name="connsiteX29" fmla="*/ 158115 w 647700"/>
                <a:gd name="connsiteY29" fmla="*/ 60960 h 304800"/>
                <a:gd name="connsiteX30" fmla="*/ 152400 w 647700"/>
                <a:gd name="connsiteY30" fmla="*/ 74295 h 304800"/>
                <a:gd name="connsiteX31" fmla="*/ 152400 w 647700"/>
                <a:gd name="connsiteY31" fmla="*/ 85725 h 304800"/>
                <a:gd name="connsiteX32" fmla="*/ 28575 w 647700"/>
                <a:gd name="connsiteY32" fmla="*/ 85725 h 304800"/>
                <a:gd name="connsiteX33" fmla="*/ 0 w 647700"/>
                <a:gd name="connsiteY33" fmla="*/ 114300 h 304800"/>
                <a:gd name="connsiteX34" fmla="*/ 28575 w 647700"/>
                <a:gd name="connsiteY34" fmla="*/ 142875 h 304800"/>
                <a:gd name="connsiteX35" fmla="*/ 152400 w 647700"/>
                <a:gd name="connsiteY35" fmla="*/ 142875 h 304800"/>
                <a:gd name="connsiteX36" fmla="*/ 152400 w 647700"/>
                <a:gd name="connsiteY36" fmla="*/ 154305 h 304800"/>
                <a:gd name="connsiteX37" fmla="*/ 158115 w 647700"/>
                <a:gd name="connsiteY37" fmla="*/ 167640 h 304800"/>
                <a:gd name="connsiteX38" fmla="*/ 190500 w 647700"/>
                <a:gd name="connsiteY38" fmla="*/ 200025 h 304800"/>
                <a:gd name="connsiteX39" fmla="*/ 190500 w 647700"/>
                <a:gd name="connsiteY39" fmla="*/ 285750 h 304800"/>
                <a:gd name="connsiteX40" fmla="*/ 209550 w 647700"/>
                <a:gd name="connsiteY40" fmla="*/ 304800 h 304800"/>
                <a:gd name="connsiteX41" fmla="*/ 438150 w 647700"/>
                <a:gd name="connsiteY41" fmla="*/ 304800 h 304800"/>
                <a:gd name="connsiteX42" fmla="*/ 457200 w 647700"/>
                <a:gd name="connsiteY42" fmla="*/ 285750 h 304800"/>
                <a:gd name="connsiteX43" fmla="*/ 457200 w 647700"/>
                <a:gd name="connsiteY43" fmla="*/ 200025 h 304800"/>
                <a:gd name="connsiteX44" fmla="*/ 489585 w 647700"/>
                <a:gd name="connsiteY44" fmla="*/ 167640 h 304800"/>
                <a:gd name="connsiteX45" fmla="*/ 495300 w 647700"/>
                <a:gd name="connsiteY45" fmla="*/ 154305 h 304800"/>
                <a:gd name="connsiteX46" fmla="*/ 495300 w 647700"/>
                <a:gd name="connsiteY46" fmla="*/ 142875 h 304800"/>
                <a:gd name="connsiteX47" fmla="*/ 619125 w 647700"/>
                <a:gd name="connsiteY47" fmla="*/ 142875 h 304800"/>
                <a:gd name="connsiteX48" fmla="*/ 647700 w 647700"/>
                <a:gd name="connsiteY48" fmla="*/ 114300 h 304800"/>
                <a:gd name="connsiteX49" fmla="*/ 619125 w 647700"/>
                <a:gd name="connsiteY49" fmla="*/ 8572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7700" h="304800">
                  <a:moveTo>
                    <a:pt x="400050" y="95250"/>
                  </a:moveTo>
                  <a:lnTo>
                    <a:pt x="247650" y="95250"/>
                  </a:lnTo>
                  <a:cubicBezTo>
                    <a:pt x="237173" y="95250"/>
                    <a:pt x="228600" y="86678"/>
                    <a:pt x="228600" y="76200"/>
                  </a:cubicBezTo>
                  <a:cubicBezTo>
                    <a:pt x="228600" y="65723"/>
                    <a:pt x="237173" y="57150"/>
                    <a:pt x="247650" y="57150"/>
                  </a:cubicBezTo>
                  <a:lnTo>
                    <a:pt x="400050" y="57150"/>
                  </a:lnTo>
                  <a:cubicBezTo>
                    <a:pt x="410528" y="57150"/>
                    <a:pt x="419100" y="65723"/>
                    <a:pt x="419100" y="76200"/>
                  </a:cubicBezTo>
                  <a:cubicBezTo>
                    <a:pt x="419100" y="86678"/>
                    <a:pt x="410528" y="95250"/>
                    <a:pt x="400050" y="95250"/>
                  </a:cubicBezTo>
                  <a:close/>
                  <a:moveTo>
                    <a:pt x="419100" y="152400"/>
                  </a:moveTo>
                  <a:cubicBezTo>
                    <a:pt x="419100" y="162878"/>
                    <a:pt x="410528" y="171450"/>
                    <a:pt x="400050" y="171450"/>
                  </a:cubicBezTo>
                  <a:lnTo>
                    <a:pt x="247650" y="171450"/>
                  </a:lnTo>
                  <a:cubicBezTo>
                    <a:pt x="237173" y="171450"/>
                    <a:pt x="228600" y="162878"/>
                    <a:pt x="228600" y="152400"/>
                  </a:cubicBezTo>
                  <a:cubicBezTo>
                    <a:pt x="228600" y="141923"/>
                    <a:pt x="237173" y="133350"/>
                    <a:pt x="247650" y="133350"/>
                  </a:cubicBezTo>
                  <a:lnTo>
                    <a:pt x="400050" y="133350"/>
                  </a:lnTo>
                  <a:cubicBezTo>
                    <a:pt x="410528" y="133350"/>
                    <a:pt x="419100" y="141923"/>
                    <a:pt x="419100" y="152400"/>
                  </a:cubicBezTo>
                  <a:close/>
                  <a:moveTo>
                    <a:pt x="419100" y="228600"/>
                  </a:moveTo>
                  <a:cubicBezTo>
                    <a:pt x="419100" y="239078"/>
                    <a:pt x="410528" y="247650"/>
                    <a:pt x="400050" y="247650"/>
                  </a:cubicBezTo>
                  <a:lnTo>
                    <a:pt x="247650" y="247650"/>
                  </a:lnTo>
                  <a:cubicBezTo>
                    <a:pt x="237173" y="247650"/>
                    <a:pt x="228600" y="239078"/>
                    <a:pt x="228600" y="228600"/>
                  </a:cubicBezTo>
                  <a:cubicBezTo>
                    <a:pt x="228600" y="218123"/>
                    <a:pt x="237173" y="209550"/>
                    <a:pt x="247650" y="209550"/>
                  </a:cubicBezTo>
                  <a:lnTo>
                    <a:pt x="400050" y="209550"/>
                  </a:lnTo>
                  <a:cubicBezTo>
                    <a:pt x="410528" y="209550"/>
                    <a:pt x="419100" y="218123"/>
                    <a:pt x="419100" y="228600"/>
                  </a:cubicBezTo>
                  <a:close/>
                  <a:moveTo>
                    <a:pt x="619125" y="85725"/>
                  </a:moveTo>
                  <a:lnTo>
                    <a:pt x="495300" y="85725"/>
                  </a:lnTo>
                  <a:lnTo>
                    <a:pt x="495300" y="74295"/>
                  </a:lnTo>
                  <a:cubicBezTo>
                    <a:pt x="495300" y="69533"/>
                    <a:pt x="493395" y="64770"/>
                    <a:pt x="489585" y="60960"/>
                  </a:cubicBezTo>
                  <a:lnTo>
                    <a:pt x="457200" y="28575"/>
                  </a:lnTo>
                  <a:cubicBezTo>
                    <a:pt x="457200" y="12383"/>
                    <a:pt x="444818" y="0"/>
                    <a:pt x="428625" y="0"/>
                  </a:cubicBezTo>
                  <a:lnTo>
                    <a:pt x="219075" y="0"/>
                  </a:lnTo>
                  <a:cubicBezTo>
                    <a:pt x="202883" y="0"/>
                    <a:pt x="190500" y="12383"/>
                    <a:pt x="190500" y="28575"/>
                  </a:cubicBezTo>
                  <a:lnTo>
                    <a:pt x="158115" y="60960"/>
                  </a:lnTo>
                  <a:cubicBezTo>
                    <a:pt x="154305" y="64770"/>
                    <a:pt x="152400" y="69533"/>
                    <a:pt x="152400" y="74295"/>
                  </a:cubicBezTo>
                  <a:lnTo>
                    <a:pt x="152400" y="85725"/>
                  </a:lnTo>
                  <a:lnTo>
                    <a:pt x="28575" y="85725"/>
                  </a:lnTo>
                  <a:cubicBezTo>
                    <a:pt x="12383" y="85725"/>
                    <a:pt x="0" y="98108"/>
                    <a:pt x="0" y="114300"/>
                  </a:cubicBezTo>
                  <a:cubicBezTo>
                    <a:pt x="0" y="130493"/>
                    <a:pt x="12383" y="142875"/>
                    <a:pt x="28575" y="142875"/>
                  </a:cubicBezTo>
                  <a:lnTo>
                    <a:pt x="152400" y="142875"/>
                  </a:lnTo>
                  <a:lnTo>
                    <a:pt x="152400" y="154305"/>
                  </a:lnTo>
                  <a:cubicBezTo>
                    <a:pt x="152400" y="159068"/>
                    <a:pt x="154305" y="163830"/>
                    <a:pt x="158115" y="167640"/>
                  </a:cubicBezTo>
                  <a:lnTo>
                    <a:pt x="190500" y="200025"/>
                  </a:lnTo>
                  <a:lnTo>
                    <a:pt x="190500" y="285750"/>
                  </a:lnTo>
                  <a:cubicBezTo>
                    <a:pt x="190500" y="296228"/>
                    <a:pt x="199073" y="304800"/>
                    <a:pt x="209550" y="304800"/>
                  </a:cubicBezTo>
                  <a:lnTo>
                    <a:pt x="438150" y="304800"/>
                  </a:lnTo>
                  <a:cubicBezTo>
                    <a:pt x="448628" y="304800"/>
                    <a:pt x="457200" y="296228"/>
                    <a:pt x="457200" y="285750"/>
                  </a:cubicBezTo>
                  <a:lnTo>
                    <a:pt x="457200" y="200025"/>
                  </a:lnTo>
                  <a:lnTo>
                    <a:pt x="489585" y="167640"/>
                  </a:lnTo>
                  <a:cubicBezTo>
                    <a:pt x="493395" y="163830"/>
                    <a:pt x="495300" y="159068"/>
                    <a:pt x="495300" y="154305"/>
                  </a:cubicBezTo>
                  <a:lnTo>
                    <a:pt x="495300" y="142875"/>
                  </a:lnTo>
                  <a:lnTo>
                    <a:pt x="619125" y="142875"/>
                  </a:lnTo>
                  <a:cubicBezTo>
                    <a:pt x="635318" y="142875"/>
                    <a:pt x="647700" y="130493"/>
                    <a:pt x="647700" y="114300"/>
                  </a:cubicBezTo>
                  <a:cubicBezTo>
                    <a:pt x="647700" y="98108"/>
                    <a:pt x="635318" y="85725"/>
                    <a:pt x="619125" y="85725"/>
                  </a:cubicBezTo>
                  <a:close/>
                </a:path>
              </a:pathLst>
            </a:custGeom>
            <a:grpFill/>
            <a:ln w="9525" cap="flat">
              <a:noFill/>
              <a:prstDash val="solid"/>
              <a:miter/>
            </a:ln>
          </p:spPr>
          <p:txBody>
            <a:bodyPr rtlCol="0" anchor="ctr"/>
            <a:lstStyle/>
            <a:p>
              <a:endParaRPr lang="it-IT" sz="1013"/>
            </a:p>
          </p:txBody>
        </p:sp>
        <p:sp>
          <p:nvSpPr>
            <p:cNvPr id="1897" name="Figura a mano libera 1896">
              <a:extLst>
                <a:ext uri="{FF2B5EF4-FFF2-40B4-BE49-F238E27FC236}">
                  <a16:creationId xmlns:a16="http://schemas.microsoft.com/office/drawing/2014/main" id="{5B09B3C0-52DA-184B-854F-74181F3A4D6A}"/>
                </a:ext>
              </a:extLst>
            </p:cNvPr>
            <p:cNvSpPr/>
            <p:nvPr/>
          </p:nvSpPr>
          <p:spPr>
            <a:xfrm>
              <a:off x="8081700" y="5452800"/>
              <a:ext cx="228600" cy="495300"/>
            </a:xfrm>
            <a:custGeom>
              <a:avLst/>
              <a:gdLst>
                <a:gd name="connsiteX0" fmla="*/ 0 w 228600"/>
                <a:gd name="connsiteY0" fmla="*/ 38100 h 495300"/>
                <a:gd name="connsiteX1" fmla="*/ 38100 w 228600"/>
                <a:gd name="connsiteY1" fmla="*/ 76200 h 495300"/>
                <a:gd name="connsiteX2" fmla="*/ 38100 w 228600"/>
                <a:gd name="connsiteY2" fmla="*/ 266700 h 495300"/>
                <a:gd name="connsiteX3" fmla="*/ 19050 w 228600"/>
                <a:gd name="connsiteY3" fmla="*/ 285750 h 495300"/>
                <a:gd name="connsiteX4" fmla="*/ 19050 w 228600"/>
                <a:gd name="connsiteY4" fmla="*/ 323850 h 495300"/>
                <a:gd name="connsiteX5" fmla="*/ 76200 w 228600"/>
                <a:gd name="connsiteY5" fmla="*/ 323850 h 495300"/>
                <a:gd name="connsiteX6" fmla="*/ 76200 w 228600"/>
                <a:gd name="connsiteY6" fmla="*/ 361950 h 495300"/>
                <a:gd name="connsiteX7" fmla="*/ 95250 w 228600"/>
                <a:gd name="connsiteY7" fmla="*/ 361950 h 495300"/>
                <a:gd name="connsiteX8" fmla="*/ 95250 w 228600"/>
                <a:gd name="connsiteY8" fmla="*/ 457200 h 495300"/>
                <a:gd name="connsiteX9" fmla="*/ 114300 w 228600"/>
                <a:gd name="connsiteY9" fmla="*/ 495300 h 495300"/>
                <a:gd name="connsiteX10" fmla="*/ 133350 w 228600"/>
                <a:gd name="connsiteY10" fmla="*/ 457200 h 495300"/>
                <a:gd name="connsiteX11" fmla="*/ 133350 w 228600"/>
                <a:gd name="connsiteY11" fmla="*/ 361950 h 495300"/>
                <a:gd name="connsiteX12" fmla="*/ 152400 w 228600"/>
                <a:gd name="connsiteY12" fmla="*/ 361950 h 495300"/>
                <a:gd name="connsiteX13" fmla="*/ 152400 w 228600"/>
                <a:gd name="connsiteY13" fmla="*/ 323850 h 495300"/>
                <a:gd name="connsiteX14" fmla="*/ 209550 w 228600"/>
                <a:gd name="connsiteY14" fmla="*/ 323850 h 495300"/>
                <a:gd name="connsiteX15" fmla="*/ 209550 w 228600"/>
                <a:gd name="connsiteY15" fmla="*/ 285750 h 495300"/>
                <a:gd name="connsiteX16" fmla="*/ 190500 w 228600"/>
                <a:gd name="connsiteY16" fmla="*/ 266700 h 495300"/>
                <a:gd name="connsiteX17" fmla="*/ 190500 w 228600"/>
                <a:gd name="connsiteY17" fmla="*/ 76200 h 495300"/>
                <a:gd name="connsiteX18" fmla="*/ 228600 w 228600"/>
                <a:gd name="connsiteY18" fmla="*/ 38100 h 495300"/>
                <a:gd name="connsiteX19" fmla="*/ 228600 w 228600"/>
                <a:gd name="connsiteY19" fmla="*/ 0 h 495300"/>
                <a:gd name="connsiteX20" fmla="*/ 0 w 228600"/>
                <a:gd name="connsiteY20"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00" h="495300">
                  <a:moveTo>
                    <a:pt x="0" y="38100"/>
                  </a:moveTo>
                  <a:lnTo>
                    <a:pt x="38100" y="76200"/>
                  </a:lnTo>
                  <a:lnTo>
                    <a:pt x="38100" y="266700"/>
                  </a:lnTo>
                  <a:lnTo>
                    <a:pt x="19050" y="285750"/>
                  </a:lnTo>
                  <a:lnTo>
                    <a:pt x="19050" y="323850"/>
                  </a:lnTo>
                  <a:lnTo>
                    <a:pt x="76200" y="323850"/>
                  </a:lnTo>
                  <a:lnTo>
                    <a:pt x="76200" y="361950"/>
                  </a:lnTo>
                  <a:lnTo>
                    <a:pt x="95250" y="361950"/>
                  </a:lnTo>
                  <a:lnTo>
                    <a:pt x="95250" y="457200"/>
                  </a:lnTo>
                  <a:lnTo>
                    <a:pt x="114300" y="495300"/>
                  </a:lnTo>
                  <a:lnTo>
                    <a:pt x="133350" y="457200"/>
                  </a:lnTo>
                  <a:lnTo>
                    <a:pt x="133350" y="361950"/>
                  </a:lnTo>
                  <a:lnTo>
                    <a:pt x="152400" y="361950"/>
                  </a:lnTo>
                  <a:lnTo>
                    <a:pt x="152400" y="323850"/>
                  </a:lnTo>
                  <a:lnTo>
                    <a:pt x="209550" y="323850"/>
                  </a:lnTo>
                  <a:lnTo>
                    <a:pt x="209550" y="285750"/>
                  </a:lnTo>
                  <a:lnTo>
                    <a:pt x="190500" y="266700"/>
                  </a:lnTo>
                  <a:lnTo>
                    <a:pt x="190500" y="76200"/>
                  </a:lnTo>
                  <a:lnTo>
                    <a:pt x="228600" y="38100"/>
                  </a:lnTo>
                  <a:lnTo>
                    <a:pt x="228600" y="0"/>
                  </a:lnTo>
                  <a:lnTo>
                    <a:pt x="0" y="0"/>
                  </a:lnTo>
                  <a:close/>
                </a:path>
              </a:pathLst>
            </a:custGeom>
            <a:grpFill/>
            <a:ln w="9525" cap="flat">
              <a:noFill/>
              <a:prstDash val="solid"/>
              <a:miter/>
            </a:ln>
          </p:spPr>
          <p:txBody>
            <a:bodyPr rtlCol="0" anchor="ctr"/>
            <a:lstStyle/>
            <a:p>
              <a:endParaRPr lang="it-IT" sz="1013"/>
            </a:p>
          </p:txBody>
        </p:sp>
      </p:grpSp>
      <p:sp>
        <p:nvSpPr>
          <p:cNvPr id="1898" name="Elemento grafico 48" descr="Gru">
            <a:extLst>
              <a:ext uri="{FF2B5EF4-FFF2-40B4-BE49-F238E27FC236}">
                <a16:creationId xmlns:a16="http://schemas.microsoft.com/office/drawing/2014/main" id="{9CBAF6B8-8656-0847-995E-AEF8288B5DF1}"/>
              </a:ext>
            </a:extLst>
          </p:cNvPr>
          <p:cNvSpPr/>
          <p:nvPr/>
        </p:nvSpPr>
        <p:spPr>
          <a:xfrm>
            <a:off x="7485222" y="859076"/>
            <a:ext cx="220338" cy="220338"/>
          </a:xfrm>
          <a:custGeom>
            <a:avLst/>
            <a:gdLst>
              <a:gd name="connsiteX0" fmla="*/ 724560 w 762000"/>
              <a:gd name="connsiteY0" fmla="*/ 495300 h 762000"/>
              <a:gd name="connsiteX1" fmla="*/ 572160 w 762000"/>
              <a:gd name="connsiteY1" fmla="*/ 495300 h 762000"/>
              <a:gd name="connsiteX2" fmla="*/ 572160 w 762000"/>
              <a:gd name="connsiteY2" fmla="*/ 419100 h 762000"/>
              <a:gd name="connsiteX3" fmla="*/ 724560 w 762000"/>
              <a:gd name="connsiteY3" fmla="*/ 419100 h 762000"/>
              <a:gd name="connsiteX4" fmla="*/ 724560 w 762000"/>
              <a:gd name="connsiteY4" fmla="*/ 495300 h 762000"/>
              <a:gd name="connsiteX5" fmla="*/ 301650 w 762000"/>
              <a:gd name="connsiteY5" fmla="*/ 161925 h 762000"/>
              <a:gd name="connsiteX6" fmla="*/ 295935 w 762000"/>
              <a:gd name="connsiteY6" fmla="*/ 115253 h 762000"/>
              <a:gd name="connsiteX7" fmla="*/ 492150 w 762000"/>
              <a:gd name="connsiteY7" fmla="*/ 161925 h 762000"/>
              <a:gd name="connsiteX8" fmla="*/ 301650 w 762000"/>
              <a:gd name="connsiteY8" fmla="*/ 161925 h 762000"/>
              <a:gd name="connsiteX9" fmla="*/ 150203 w 762000"/>
              <a:gd name="connsiteY9" fmla="*/ 161925 h 762000"/>
              <a:gd name="connsiteX10" fmla="*/ 217830 w 762000"/>
              <a:gd name="connsiteY10" fmla="*/ 127635 h 762000"/>
              <a:gd name="connsiteX11" fmla="*/ 214020 w 762000"/>
              <a:gd name="connsiteY11" fmla="*/ 161925 h 762000"/>
              <a:gd name="connsiteX12" fmla="*/ 150203 w 762000"/>
              <a:gd name="connsiteY12" fmla="*/ 161925 h 762000"/>
              <a:gd name="connsiteX13" fmla="*/ 211163 w 762000"/>
              <a:gd name="connsiteY13" fmla="*/ 704850 h 762000"/>
              <a:gd name="connsiteX14" fmla="*/ 214972 w 762000"/>
              <a:gd name="connsiteY14" fmla="*/ 666750 h 762000"/>
              <a:gd name="connsiteX15" fmla="*/ 299745 w 762000"/>
              <a:gd name="connsiteY15" fmla="*/ 666750 h 762000"/>
              <a:gd name="connsiteX16" fmla="*/ 303555 w 762000"/>
              <a:gd name="connsiteY16" fmla="*/ 704850 h 762000"/>
              <a:gd name="connsiteX17" fmla="*/ 211163 w 762000"/>
              <a:gd name="connsiteY17" fmla="*/ 704850 h 762000"/>
              <a:gd name="connsiteX18" fmla="*/ 224497 w 762000"/>
              <a:gd name="connsiteY18" fmla="*/ 590550 h 762000"/>
              <a:gd name="connsiteX19" fmla="*/ 292125 w 762000"/>
              <a:gd name="connsiteY19" fmla="*/ 590550 h 762000"/>
              <a:gd name="connsiteX20" fmla="*/ 295935 w 762000"/>
              <a:gd name="connsiteY20" fmla="*/ 628650 h 762000"/>
              <a:gd name="connsiteX21" fmla="*/ 219735 w 762000"/>
              <a:gd name="connsiteY21" fmla="*/ 628650 h 762000"/>
              <a:gd name="connsiteX22" fmla="*/ 224497 w 762000"/>
              <a:gd name="connsiteY22" fmla="*/ 590550 h 762000"/>
              <a:gd name="connsiteX23" fmla="*/ 233070 w 762000"/>
              <a:gd name="connsiteY23" fmla="*/ 514350 h 762000"/>
              <a:gd name="connsiteX24" fmla="*/ 283553 w 762000"/>
              <a:gd name="connsiteY24" fmla="*/ 514350 h 762000"/>
              <a:gd name="connsiteX25" fmla="*/ 287362 w 762000"/>
              <a:gd name="connsiteY25" fmla="*/ 552450 h 762000"/>
              <a:gd name="connsiteX26" fmla="*/ 228307 w 762000"/>
              <a:gd name="connsiteY26" fmla="*/ 552450 h 762000"/>
              <a:gd name="connsiteX27" fmla="*/ 233070 w 762000"/>
              <a:gd name="connsiteY27" fmla="*/ 514350 h 762000"/>
              <a:gd name="connsiteX28" fmla="*/ 240690 w 762000"/>
              <a:gd name="connsiteY28" fmla="*/ 438150 h 762000"/>
              <a:gd name="connsiteX29" fmla="*/ 274028 w 762000"/>
              <a:gd name="connsiteY29" fmla="*/ 438150 h 762000"/>
              <a:gd name="connsiteX30" fmla="*/ 277837 w 762000"/>
              <a:gd name="connsiteY30" fmla="*/ 476250 h 762000"/>
              <a:gd name="connsiteX31" fmla="*/ 235928 w 762000"/>
              <a:gd name="connsiteY31" fmla="*/ 476250 h 762000"/>
              <a:gd name="connsiteX32" fmla="*/ 240690 w 762000"/>
              <a:gd name="connsiteY32" fmla="*/ 438150 h 762000"/>
              <a:gd name="connsiteX33" fmla="*/ 249262 w 762000"/>
              <a:gd name="connsiteY33" fmla="*/ 361950 h 762000"/>
              <a:gd name="connsiteX34" fmla="*/ 265455 w 762000"/>
              <a:gd name="connsiteY34" fmla="*/ 361950 h 762000"/>
              <a:gd name="connsiteX35" fmla="*/ 269265 w 762000"/>
              <a:gd name="connsiteY35" fmla="*/ 400050 h 762000"/>
              <a:gd name="connsiteX36" fmla="*/ 244500 w 762000"/>
              <a:gd name="connsiteY36" fmla="*/ 400050 h 762000"/>
              <a:gd name="connsiteX37" fmla="*/ 249262 w 762000"/>
              <a:gd name="connsiteY37" fmla="*/ 361950 h 762000"/>
              <a:gd name="connsiteX38" fmla="*/ 257835 w 762000"/>
              <a:gd name="connsiteY38" fmla="*/ 287655 h 762000"/>
              <a:gd name="connsiteX39" fmla="*/ 261645 w 762000"/>
              <a:gd name="connsiteY39" fmla="*/ 323850 h 762000"/>
              <a:gd name="connsiteX40" fmla="*/ 253072 w 762000"/>
              <a:gd name="connsiteY40" fmla="*/ 323850 h 762000"/>
              <a:gd name="connsiteX41" fmla="*/ 257835 w 762000"/>
              <a:gd name="connsiteY41" fmla="*/ 287655 h 762000"/>
              <a:gd name="connsiteX42" fmla="*/ 667410 w 762000"/>
              <a:gd name="connsiteY42" fmla="*/ 381000 h 762000"/>
              <a:gd name="connsiteX43" fmla="*/ 667410 w 762000"/>
              <a:gd name="connsiteY43" fmla="*/ 219075 h 762000"/>
              <a:gd name="connsiteX44" fmla="*/ 734085 w 762000"/>
              <a:gd name="connsiteY44" fmla="*/ 219075 h 762000"/>
              <a:gd name="connsiteX45" fmla="*/ 762660 w 762000"/>
              <a:gd name="connsiteY45" fmla="*/ 194310 h 762000"/>
              <a:gd name="connsiteX46" fmla="*/ 740752 w 762000"/>
              <a:gd name="connsiteY46" fmla="*/ 162878 h 762000"/>
              <a:gd name="connsiteX47" fmla="*/ 289267 w 762000"/>
              <a:gd name="connsiteY47" fmla="*/ 54293 h 762000"/>
              <a:gd name="connsiteX48" fmla="*/ 286410 w 762000"/>
              <a:gd name="connsiteY48" fmla="*/ 25717 h 762000"/>
              <a:gd name="connsiteX49" fmla="*/ 257835 w 762000"/>
              <a:gd name="connsiteY49" fmla="*/ 0 h 762000"/>
              <a:gd name="connsiteX50" fmla="*/ 229260 w 762000"/>
              <a:gd name="connsiteY50" fmla="*/ 25717 h 762000"/>
              <a:gd name="connsiteX51" fmla="*/ 225450 w 762000"/>
              <a:gd name="connsiteY51" fmla="*/ 60960 h 762000"/>
              <a:gd name="connsiteX52" fmla="*/ 15900 w 762000"/>
              <a:gd name="connsiteY52" fmla="*/ 165735 h 762000"/>
              <a:gd name="connsiteX53" fmla="*/ 660 w 762000"/>
              <a:gd name="connsiteY53" fmla="*/ 198120 h 762000"/>
              <a:gd name="connsiteX54" fmla="*/ 29235 w 762000"/>
              <a:gd name="connsiteY54" fmla="*/ 219075 h 762000"/>
              <a:gd name="connsiteX55" fmla="*/ 208305 w 762000"/>
              <a:gd name="connsiteY55" fmla="*/ 219075 h 762000"/>
              <a:gd name="connsiteX56" fmla="*/ 154013 w 762000"/>
              <a:gd name="connsiteY56" fmla="*/ 704850 h 762000"/>
              <a:gd name="connsiteX57" fmla="*/ 57810 w 762000"/>
              <a:gd name="connsiteY57" fmla="*/ 704850 h 762000"/>
              <a:gd name="connsiteX58" fmla="*/ 57810 w 762000"/>
              <a:gd name="connsiteY58" fmla="*/ 762000 h 762000"/>
              <a:gd name="connsiteX59" fmla="*/ 457860 w 762000"/>
              <a:gd name="connsiteY59" fmla="*/ 762000 h 762000"/>
              <a:gd name="connsiteX60" fmla="*/ 457860 w 762000"/>
              <a:gd name="connsiteY60" fmla="*/ 704850 h 762000"/>
              <a:gd name="connsiteX61" fmla="*/ 361658 w 762000"/>
              <a:gd name="connsiteY61" fmla="*/ 704850 h 762000"/>
              <a:gd name="connsiteX62" fmla="*/ 307365 w 762000"/>
              <a:gd name="connsiteY62" fmla="*/ 219075 h 762000"/>
              <a:gd name="connsiteX63" fmla="*/ 629310 w 762000"/>
              <a:gd name="connsiteY63" fmla="*/ 219075 h 762000"/>
              <a:gd name="connsiteX64" fmla="*/ 629310 w 762000"/>
              <a:gd name="connsiteY64" fmla="*/ 381000 h 762000"/>
              <a:gd name="connsiteX65" fmla="*/ 534060 w 762000"/>
              <a:gd name="connsiteY65" fmla="*/ 381000 h 762000"/>
              <a:gd name="connsiteX66" fmla="*/ 534060 w 762000"/>
              <a:gd name="connsiteY66" fmla="*/ 533400 h 762000"/>
              <a:gd name="connsiteX67" fmla="*/ 762660 w 762000"/>
              <a:gd name="connsiteY67" fmla="*/ 533400 h 762000"/>
              <a:gd name="connsiteX68" fmla="*/ 762660 w 762000"/>
              <a:gd name="connsiteY68" fmla="*/ 381000 h 762000"/>
              <a:gd name="connsiteX69" fmla="*/ 667410 w 762000"/>
              <a:gd name="connsiteY69" fmla="*/ 381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2000" h="762000">
                <a:moveTo>
                  <a:pt x="724560" y="495300"/>
                </a:moveTo>
                <a:lnTo>
                  <a:pt x="572160" y="495300"/>
                </a:lnTo>
                <a:lnTo>
                  <a:pt x="572160" y="419100"/>
                </a:lnTo>
                <a:lnTo>
                  <a:pt x="724560" y="419100"/>
                </a:lnTo>
                <a:lnTo>
                  <a:pt x="724560" y="495300"/>
                </a:lnTo>
                <a:close/>
                <a:moveTo>
                  <a:pt x="301650" y="161925"/>
                </a:moveTo>
                <a:lnTo>
                  <a:pt x="295935" y="115253"/>
                </a:lnTo>
                <a:lnTo>
                  <a:pt x="492150" y="161925"/>
                </a:lnTo>
                <a:lnTo>
                  <a:pt x="301650" y="161925"/>
                </a:lnTo>
                <a:close/>
                <a:moveTo>
                  <a:pt x="150203" y="161925"/>
                </a:moveTo>
                <a:lnTo>
                  <a:pt x="217830" y="127635"/>
                </a:lnTo>
                <a:lnTo>
                  <a:pt x="214020" y="161925"/>
                </a:lnTo>
                <a:lnTo>
                  <a:pt x="150203" y="161925"/>
                </a:lnTo>
                <a:close/>
                <a:moveTo>
                  <a:pt x="211163" y="704850"/>
                </a:moveTo>
                <a:lnTo>
                  <a:pt x="214972" y="666750"/>
                </a:lnTo>
                <a:lnTo>
                  <a:pt x="299745" y="666750"/>
                </a:lnTo>
                <a:lnTo>
                  <a:pt x="303555" y="704850"/>
                </a:lnTo>
                <a:lnTo>
                  <a:pt x="211163" y="704850"/>
                </a:lnTo>
                <a:close/>
                <a:moveTo>
                  <a:pt x="224497" y="590550"/>
                </a:moveTo>
                <a:lnTo>
                  <a:pt x="292125" y="590550"/>
                </a:lnTo>
                <a:lnTo>
                  <a:pt x="295935" y="628650"/>
                </a:lnTo>
                <a:lnTo>
                  <a:pt x="219735" y="628650"/>
                </a:lnTo>
                <a:lnTo>
                  <a:pt x="224497" y="590550"/>
                </a:lnTo>
                <a:close/>
                <a:moveTo>
                  <a:pt x="233070" y="514350"/>
                </a:moveTo>
                <a:lnTo>
                  <a:pt x="283553" y="514350"/>
                </a:lnTo>
                <a:lnTo>
                  <a:pt x="287362" y="552450"/>
                </a:lnTo>
                <a:lnTo>
                  <a:pt x="228307" y="552450"/>
                </a:lnTo>
                <a:lnTo>
                  <a:pt x="233070" y="514350"/>
                </a:lnTo>
                <a:close/>
                <a:moveTo>
                  <a:pt x="240690" y="438150"/>
                </a:moveTo>
                <a:lnTo>
                  <a:pt x="274028" y="438150"/>
                </a:lnTo>
                <a:lnTo>
                  <a:pt x="277837" y="476250"/>
                </a:lnTo>
                <a:lnTo>
                  <a:pt x="235928" y="476250"/>
                </a:lnTo>
                <a:lnTo>
                  <a:pt x="240690" y="438150"/>
                </a:lnTo>
                <a:close/>
                <a:moveTo>
                  <a:pt x="249262" y="361950"/>
                </a:moveTo>
                <a:lnTo>
                  <a:pt x="265455" y="361950"/>
                </a:lnTo>
                <a:lnTo>
                  <a:pt x="269265" y="400050"/>
                </a:lnTo>
                <a:lnTo>
                  <a:pt x="244500" y="400050"/>
                </a:lnTo>
                <a:lnTo>
                  <a:pt x="249262" y="361950"/>
                </a:lnTo>
                <a:close/>
                <a:moveTo>
                  <a:pt x="257835" y="287655"/>
                </a:moveTo>
                <a:lnTo>
                  <a:pt x="261645" y="323850"/>
                </a:lnTo>
                <a:lnTo>
                  <a:pt x="253072" y="323850"/>
                </a:lnTo>
                <a:lnTo>
                  <a:pt x="257835" y="287655"/>
                </a:lnTo>
                <a:close/>
                <a:moveTo>
                  <a:pt x="667410" y="381000"/>
                </a:moveTo>
                <a:lnTo>
                  <a:pt x="667410" y="219075"/>
                </a:lnTo>
                <a:lnTo>
                  <a:pt x="734085" y="219075"/>
                </a:lnTo>
                <a:cubicBezTo>
                  <a:pt x="748373" y="219075"/>
                  <a:pt x="760755" y="208598"/>
                  <a:pt x="762660" y="194310"/>
                </a:cubicBezTo>
                <a:cubicBezTo>
                  <a:pt x="764565" y="180023"/>
                  <a:pt x="755040" y="166688"/>
                  <a:pt x="740752" y="162878"/>
                </a:cubicBezTo>
                <a:lnTo>
                  <a:pt x="289267" y="54293"/>
                </a:lnTo>
                <a:lnTo>
                  <a:pt x="286410" y="25717"/>
                </a:lnTo>
                <a:cubicBezTo>
                  <a:pt x="284505" y="10478"/>
                  <a:pt x="272123" y="0"/>
                  <a:pt x="257835" y="0"/>
                </a:cubicBezTo>
                <a:cubicBezTo>
                  <a:pt x="243547" y="0"/>
                  <a:pt x="231165" y="10478"/>
                  <a:pt x="229260" y="25717"/>
                </a:cubicBezTo>
                <a:lnTo>
                  <a:pt x="225450" y="60960"/>
                </a:lnTo>
                <a:lnTo>
                  <a:pt x="15900" y="165735"/>
                </a:lnTo>
                <a:cubicBezTo>
                  <a:pt x="4470" y="171450"/>
                  <a:pt x="-2198" y="184785"/>
                  <a:pt x="660" y="198120"/>
                </a:cubicBezTo>
                <a:cubicBezTo>
                  <a:pt x="4470" y="209550"/>
                  <a:pt x="15900" y="219075"/>
                  <a:pt x="29235" y="219075"/>
                </a:cubicBezTo>
                <a:lnTo>
                  <a:pt x="208305" y="219075"/>
                </a:lnTo>
                <a:lnTo>
                  <a:pt x="154013" y="704850"/>
                </a:lnTo>
                <a:lnTo>
                  <a:pt x="57810" y="704850"/>
                </a:lnTo>
                <a:lnTo>
                  <a:pt x="57810" y="762000"/>
                </a:lnTo>
                <a:lnTo>
                  <a:pt x="457860" y="762000"/>
                </a:lnTo>
                <a:lnTo>
                  <a:pt x="457860" y="704850"/>
                </a:lnTo>
                <a:lnTo>
                  <a:pt x="361658" y="704850"/>
                </a:lnTo>
                <a:lnTo>
                  <a:pt x="307365" y="219075"/>
                </a:lnTo>
                <a:lnTo>
                  <a:pt x="629310" y="219075"/>
                </a:lnTo>
                <a:lnTo>
                  <a:pt x="629310" y="381000"/>
                </a:lnTo>
                <a:lnTo>
                  <a:pt x="534060" y="381000"/>
                </a:lnTo>
                <a:lnTo>
                  <a:pt x="534060" y="533400"/>
                </a:lnTo>
                <a:lnTo>
                  <a:pt x="762660" y="533400"/>
                </a:lnTo>
                <a:lnTo>
                  <a:pt x="762660" y="381000"/>
                </a:lnTo>
                <a:lnTo>
                  <a:pt x="667410" y="381000"/>
                </a:lnTo>
                <a:close/>
              </a:path>
            </a:pathLst>
          </a:custGeom>
          <a:solidFill>
            <a:schemeClr val="accent3"/>
          </a:solidFill>
          <a:ln w="9525" cap="flat">
            <a:noFill/>
            <a:prstDash val="solid"/>
            <a:miter/>
          </a:ln>
        </p:spPr>
        <p:txBody>
          <a:bodyPr rtlCol="0" anchor="ctr"/>
          <a:lstStyle/>
          <a:p>
            <a:endParaRPr lang="it-IT" sz="1013"/>
          </a:p>
        </p:txBody>
      </p:sp>
      <p:grpSp>
        <p:nvGrpSpPr>
          <p:cNvPr id="1974" name="Elemento grafico 1899" descr="Auto">
            <a:extLst>
              <a:ext uri="{FF2B5EF4-FFF2-40B4-BE49-F238E27FC236}">
                <a16:creationId xmlns:a16="http://schemas.microsoft.com/office/drawing/2014/main" id="{F1833BA8-044D-1C48-8D79-A2A1C94633B6}"/>
              </a:ext>
            </a:extLst>
          </p:cNvPr>
          <p:cNvGrpSpPr/>
          <p:nvPr/>
        </p:nvGrpSpPr>
        <p:grpSpPr>
          <a:xfrm>
            <a:off x="194031" y="1588263"/>
            <a:ext cx="264406" cy="264406"/>
            <a:chOff x="5638800" y="2971800"/>
            <a:chExt cx="914400" cy="914400"/>
          </a:xfrm>
          <a:solidFill>
            <a:schemeClr val="accent3"/>
          </a:solidFill>
        </p:grpSpPr>
        <p:sp>
          <p:nvSpPr>
            <p:cNvPr id="1975" name="Figura a mano libera 1974">
              <a:extLst>
                <a:ext uri="{FF2B5EF4-FFF2-40B4-BE49-F238E27FC236}">
                  <a16:creationId xmlns:a16="http://schemas.microsoft.com/office/drawing/2014/main" id="{8A6A4D9D-B537-1E44-B2CD-F0B52C1DD26C}"/>
                </a:ext>
              </a:extLst>
            </p:cNvPr>
            <p:cNvSpPr/>
            <p:nvPr/>
          </p:nvSpPr>
          <p:spPr>
            <a:xfrm>
              <a:off x="5791200" y="34861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976" name="Figura a mano libera 1975">
              <a:extLst>
                <a:ext uri="{FF2B5EF4-FFF2-40B4-BE49-F238E27FC236}">
                  <a16:creationId xmlns:a16="http://schemas.microsoft.com/office/drawing/2014/main" id="{3819613B-B8B4-8345-98AE-3220B9082CF3}"/>
                </a:ext>
              </a:extLst>
            </p:cNvPr>
            <p:cNvSpPr/>
            <p:nvPr/>
          </p:nvSpPr>
          <p:spPr>
            <a:xfrm>
              <a:off x="6248400" y="34861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977" name="Figura a mano libera 1976">
              <a:extLst>
                <a:ext uri="{FF2B5EF4-FFF2-40B4-BE49-F238E27FC236}">
                  <a16:creationId xmlns:a16="http://schemas.microsoft.com/office/drawing/2014/main" id="{7F9BC8A4-DAEE-A247-B1BD-2E850685CF83}"/>
                </a:ext>
              </a:extLst>
            </p:cNvPr>
            <p:cNvSpPr/>
            <p:nvPr/>
          </p:nvSpPr>
          <p:spPr>
            <a:xfrm>
              <a:off x="5676900" y="3219450"/>
              <a:ext cx="838200" cy="342900"/>
            </a:xfrm>
            <a:custGeom>
              <a:avLst/>
              <a:gdLst>
                <a:gd name="connsiteX0" fmla="*/ 333375 w 838200"/>
                <a:gd name="connsiteY0" fmla="*/ 152400 h 342900"/>
                <a:gd name="connsiteX1" fmla="*/ 333375 w 838200"/>
                <a:gd name="connsiteY1" fmla="*/ 38100 h 342900"/>
                <a:gd name="connsiteX2" fmla="*/ 463868 w 838200"/>
                <a:gd name="connsiteY2" fmla="*/ 38100 h 342900"/>
                <a:gd name="connsiteX3" fmla="*/ 490538 w 838200"/>
                <a:gd name="connsiteY3" fmla="*/ 49530 h 342900"/>
                <a:gd name="connsiteX4" fmla="*/ 593408 w 838200"/>
                <a:gd name="connsiteY4" fmla="*/ 152400 h 342900"/>
                <a:gd name="connsiteX5" fmla="*/ 333375 w 838200"/>
                <a:gd name="connsiteY5" fmla="*/ 152400 h 342900"/>
                <a:gd name="connsiteX6" fmla="*/ 295275 w 838200"/>
                <a:gd name="connsiteY6" fmla="*/ 152400 h 342900"/>
                <a:gd name="connsiteX7" fmla="*/ 54293 w 838200"/>
                <a:gd name="connsiteY7" fmla="*/ 152400 h 342900"/>
                <a:gd name="connsiteX8" fmla="*/ 157163 w 838200"/>
                <a:gd name="connsiteY8" fmla="*/ 49530 h 342900"/>
                <a:gd name="connsiteX9" fmla="*/ 183833 w 838200"/>
                <a:gd name="connsiteY9" fmla="*/ 38100 h 342900"/>
                <a:gd name="connsiteX10" fmla="*/ 295275 w 838200"/>
                <a:gd name="connsiteY10" fmla="*/ 38100 h 342900"/>
                <a:gd name="connsiteX11" fmla="*/ 295275 w 838200"/>
                <a:gd name="connsiteY11" fmla="*/ 152400 h 342900"/>
                <a:gd name="connsiteX12" fmla="*/ 742950 w 838200"/>
                <a:gd name="connsiteY12" fmla="*/ 152400 h 342900"/>
                <a:gd name="connsiteX13" fmla="*/ 663893 w 838200"/>
                <a:gd name="connsiteY13" fmla="*/ 152400 h 342900"/>
                <a:gd name="connsiteX14" fmla="*/ 637223 w 838200"/>
                <a:gd name="connsiteY14" fmla="*/ 140970 h 342900"/>
                <a:gd name="connsiteX15" fmla="*/ 517208 w 838200"/>
                <a:gd name="connsiteY15" fmla="*/ 21907 h 342900"/>
                <a:gd name="connsiteX16" fmla="*/ 462915 w 838200"/>
                <a:gd name="connsiteY16" fmla="*/ 0 h 342900"/>
                <a:gd name="connsiteX17" fmla="*/ 183833 w 838200"/>
                <a:gd name="connsiteY17" fmla="*/ 0 h 342900"/>
                <a:gd name="connsiteX18" fmla="*/ 129540 w 838200"/>
                <a:gd name="connsiteY18" fmla="*/ 21907 h 342900"/>
                <a:gd name="connsiteX19" fmla="*/ 11430 w 838200"/>
                <a:gd name="connsiteY19" fmla="*/ 140970 h 342900"/>
                <a:gd name="connsiteX20" fmla="*/ 0 w 838200"/>
                <a:gd name="connsiteY20" fmla="*/ 168593 h 342900"/>
                <a:gd name="connsiteX21" fmla="*/ 0 w 838200"/>
                <a:gd name="connsiteY21" fmla="*/ 266700 h 342900"/>
                <a:gd name="connsiteX22" fmla="*/ 76200 w 838200"/>
                <a:gd name="connsiteY22" fmla="*/ 342900 h 342900"/>
                <a:gd name="connsiteX23" fmla="*/ 85725 w 838200"/>
                <a:gd name="connsiteY23" fmla="*/ 342900 h 342900"/>
                <a:gd name="connsiteX24" fmla="*/ 190500 w 838200"/>
                <a:gd name="connsiteY24" fmla="*/ 238125 h 342900"/>
                <a:gd name="connsiteX25" fmla="*/ 295275 w 838200"/>
                <a:gd name="connsiteY25" fmla="*/ 342900 h 342900"/>
                <a:gd name="connsiteX26" fmla="*/ 542925 w 838200"/>
                <a:gd name="connsiteY26" fmla="*/ 342900 h 342900"/>
                <a:gd name="connsiteX27" fmla="*/ 647700 w 838200"/>
                <a:gd name="connsiteY27" fmla="*/ 238125 h 342900"/>
                <a:gd name="connsiteX28" fmla="*/ 752475 w 838200"/>
                <a:gd name="connsiteY28" fmla="*/ 342900 h 342900"/>
                <a:gd name="connsiteX29" fmla="*/ 800100 w 838200"/>
                <a:gd name="connsiteY29" fmla="*/ 342900 h 342900"/>
                <a:gd name="connsiteX30" fmla="*/ 838200 w 838200"/>
                <a:gd name="connsiteY30" fmla="*/ 304800 h 342900"/>
                <a:gd name="connsiteX31" fmla="*/ 838200 w 838200"/>
                <a:gd name="connsiteY31" fmla="*/ 247650 h 342900"/>
                <a:gd name="connsiteX32" fmla="*/ 742950 w 838200"/>
                <a:gd name="connsiteY32" fmla="*/ 1524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38200" h="342900">
                  <a:moveTo>
                    <a:pt x="333375" y="152400"/>
                  </a:moveTo>
                  <a:lnTo>
                    <a:pt x="333375" y="38100"/>
                  </a:lnTo>
                  <a:lnTo>
                    <a:pt x="463868" y="38100"/>
                  </a:lnTo>
                  <a:cubicBezTo>
                    <a:pt x="474345" y="38100"/>
                    <a:pt x="483870" y="41910"/>
                    <a:pt x="490538" y="49530"/>
                  </a:cubicBezTo>
                  <a:lnTo>
                    <a:pt x="593408" y="152400"/>
                  </a:lnTo>
                  <a:lnTo>
                    <a:pt x="333375" y="152400"/>
                  </a:lnTo>
                  <a:close/>
                  <a:moveTo>
                    <a:pt x="295275" y="152400"/>
                  </a:moveTo>
                  <a:lnTo>
                    <a:pt x="54293" y="152400"/>
                  </a:lnTo>
                  <a:lnTo>
                    <a:pt x="157163" y="49530"/>
                  </a:lnTo>
                  <a:cubicBezTo>
                    <a:pt x="164783" y="41910"/>
                    <a:pt x="174308" y="38100"/>
                    <a:pt x="183833" y="38100"/>
                  </a:cubicBezTo>
                  <a:lnTo>
                    <a:pt x="295275" y="38100"/>
                  </a:lnTo>
                  <a:lnTo>
                    <a:pt x="295275" y="152400"/>
                  </a:lnTo>
                  <a:close/>
                  <a:moveTo>
                    <a:pt x="742950" y="152400"/>
                  </a:moveTo>
                  <a:lnTo>
                    <a:pt x="663893" y="152400"/>
                  </a:lnTo>
                  <a:cubicBezTo>
                    <a:pt x="653415" y="152400"/>
                    <a:pt x="643890" y="148590"/>
                    <a:pt x="637223" y="140970"/>
                  </a:cubicBezTo>
                  <a:lnTo>
                    <a:pt x="517208" y="21907"/>
                  </a:lnTo>
                  <a:cubicBezTo>
                    <a:pt x="502920" y="7620"/>
                    <a:pt x="483870" y="0"/>
                    <a:pt x="462915" y="0"/>
                  </a:cubicBezTo>
                  <a:lnTo>
                    <a:pt x="183833" y="0"/>
                  </a:lnTo>
                  <a:cubicBezTo>
                    <a:pt x="163830" y="0"/>
                    <a:pt x="143828" y="7620"/>
                    <a:pt x="129540" y="21907"/>
                  </a:cubicBezTo>
                  <a:lnTo>
                    <a:pt x="11430" y="140970"/>
                  </a:lnTo>
                  <a:cubicBezTo>
                    <a:pt x="3810" y="148590"/>
                    <a:pt x="0" y="158115"/>
                    <a:pt x="0" y="168593"/>
                  </a:cubicBezTo>
                  <a:lnTo>
                    <a:pt x="0" y="266700"/>
                  </a:lnTo>
                  <a:cubicBezTo>
                    <a:pt x="0" y="308610"/>
                    <a:pt x="34290" y="342900"/>
                    <a:pt x="76200" y="342900"/>
                  </a:cubicBezTo>
                  <a:lnTo>
                    <a:pt x="85725" y="342900"/>
                  </a:lnTo>
                  <a:cubicBezTo>
                    <a:pt x="85725" y="284798"/>
                    <a:pt x="132398" y="238125"/>
                    <a:pt x="190500" y="238125"/>
                  </a:cubicBezTo>
                  <a:cubicBezTo>
                    <a:pt x="248603" y="238125"/>
                    <a:pt x="295275" y="284798"/>
                    <a:pt x="295275" y="342900"/>
                  </a:cubicBezTo>
                  <a:lnTo>
                    <a:pt x="542925" y="342900"/>
                  </a:lnTo>
                  <a:cubicBezTo>
                    <a:pt x="542925" y="284798"/>
                    <a:pt x="589598" y="238125"/>
                    <a:pt x="647700" y="238125"/>
                  </a:cubicBezTo>
                  <a:cubicBezTo>
                    <a:pt x="705803" y="238125"/>
                    <a:pt x="752475" y="284798"/>
                    <a:pt x="752475" y="342900"/>
                  </a:cubicBezTo>
                  <a:lnTo>
                    <a:pt x="800100" y="342900"/>
                  </a:lnTo>
                  <a:cubicBezTo>
                    <a:pt x="821055" y="342900"/>
                    <a:pt x="838200" y="325755"/>
                    <a:pt x="838200" y="304800"/>
                  </a:cubicBezTo>
                  <a:lnTo>
                    <a:pt x="838200" y="247650"/>
                  </a:lnTo>
                  <a:cubicBezTo>
                    <a:pt x="838200" y="195263"/>
                    <a:pt x="795338" y="152400"/>
                    <a:pt x="742950" y="152400"/>
                  </a:cubicBezTo>
                  <a:close/>
                </a:path>
              </a:pathLst>
            </a:custGeom>
            <a:grpFill/>
            <a:ln w="9525" cap="flat">
              <a:noFill/>
              <a:prstDash val="solid"/>
              <a:miter/>
            </a:ln>
          </p:spPr>
          <p:txBody>
            <a:bodyPr rtlCol="0" anchor="ctr"/>
            <a:lstStyle/>
            <a:p>
              <a:endParaRPr lang="it-IT" sz="1013"/>
            </a:p>
          </p:txBody>
        </p:sp>
      </p:grpSp>
      <p:grpSp>
        <p:nvGrpSpPr>
          <p:cNvPr id="1978" name="Elemento grafico 1901" descr="Auto elettrica">
            <a:extLst>
              <a:ext uri="{FF2B5EF4-FFF2-40B4-BE49-F238E27FC236}">
                <a16:creationId xmlns:a16="http://schemas.microsoft.com/office/drawing/2014/main" id="{32B29FC4-F6DE-4943-A7BD-2095AC36D720}"/>
              </a:ext>
            </a:extLst>
          </p:cNvPr>
          <p:cNvGrpSpPr/>
          <p:nvPr/>
        </p:nvGrpSpPr>
        <p:grpSpPr>
          <a:xfrm>
            <a:off x="663924" y="1588263"/>
            <a:ext cx="264406" cy="264406"/>
            <a:chOff x="5788800" y="3121800"/>
            <a:chExt cx="914400" cy="914400"/>
          </a:xfrm>
          <a:solidFill>
            <a:schemeClr val="accent3"/>
          </a:solidFill>
        </p:grpSpPr>
        <p:sp>
          <p:nvSpPr>
            <p:cNvPr id="1979" name="Figura a mano libera 1978">
              <a:extLst>
                <a:ext uri="{FF2B5EF4-FFF2-40B4-BE49-F238E27FC236}">
                  <a16:creationId xmlns:a16="http://schemas.microsoft.com/office/drawing/2014/main" id="{D790C475-A8D3-934B-A38B-6D0C84D85050}"/>
                </a:ext>
              </a:extLst>
            </p:cNvPr>
            <p:cNvSpPr/>
            <p:nvPr/>
          </p:nvSpPr>
          <p:spPr>
            <a:xfrm>
              <a:off x="6055500" y="3688538"/>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1980" name="Figura a mano libera 1979">
              <a:extLst>
                <a:ext uri="{FF2B5EF4-FFF2-40B4-BE49-F238E27FC236}">
                  <a16:creationId xmlns:a16="http://schemas.microsoft.com/office/drawing/2014/main" id="{8F0405E3-8D42-F947-8E98-C2050D5E29E4}"/>
                </a:ext>
              </a:extLst>
            </p:cNvPr>
            <p:cNvSpPr/>
            <p:nvPr/>
          </p:nvSpPr>
          <p:spPr>
            <a:xfrm>
              <a:off x="6436500" y="3688538"/>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1981" name="Figura a mano libera 1980">
              <a:extLst>
                <a:ext uri="{FF2B5EF4-FFF2-40B4-BE49-F238E27FC236}">
                  <a16:creationId xmlns:a16="http://schemas.microsoft.com/office/drawing/2014/main" id="{B36BAF6E-9B4F-8C43-AD74-1FAADF34BC77}"/>
                </a:ext>
              </a:extLst>
            </p:cNvPr>
            <p:cNvSpPr/>
            <p:nvPr/>
          </p:nvSpPr>
          <p:spPr>
            <a:xfrm>
              <a:off x="5826892" y="3340875"/>
              <a:ext cx="828675" cy="409575"/>
            </a:xfrm>
            <a:custGeom>
              <a:avLst/>
              <a:gdLst>
                <a:gd name="connsiteX0" fmla="*/ 753341 w 828675"/>
                <a:gd name="connsiteY0" fmla="*/ 247650 h 409575"/>
                <a:gd name="connsiteX1" fmla="*/ 686666 w 828675"/>
                <a:gd name="connsiteY1" fmla="*/ 247650 h 409575"/>
                <a:gd name="connsiteX2" fmla="*/ 664282 w 828675"/>
                <a:gd name="connsiteY2" fmla="*/ 238125 h 409575"/>
                <a:gd name="connsiteX3" fmla="*/ 563507 w 828675"/>
                <a:gd name="connsiteY3" fmla="*/ 137446 h 409575"/>
                <a:gd name="connsiteX4" fmla="*/ 517883 w 828675"/>
                <a:gd name="connsiteY4" fmla="*/ 114300 h 409575"/>
                <a:gd name="connsiteX5" fmla="*/ 283187 w 828675"/>
                <a:gd name="connsiteY5" fmla="*/ 114300 h 409575"/>
                <a:gd name="connsiteX6" fmla="*/ 237562 w 828675"/>
                <a:gd name="connsiteY6" fmla="*/ 137446 h 409575"/>
                <a:gd name="connsiteX7" fmla="*/ 138216 w 828675"/>
                <a:gd name="connsiteY7" fmla="*/ 238125 h 409575"/>
                <a:gd name="connsiteX8" fmla="*/ 128691 w 828675"/>
                <a:gd name="connsiteY8" fmla="*/ 261271 h 409575"/>
                <a:gd name="connsiteX9" fmla="*/ 128691 w 828675"/>
                <a:gd name="connsiteY9" fmla="*/ 314325 h 409575"/>
                <a:gd name="connsiteX10" fmla="*/ 81066 w 828675"/>
                <a:gd name="connsiteY10" fmla="*/ 314325 h 409575"/>
                <a:gd name="connsiteX11" fmla="*/ 66683 w 828675"/>
                <a:gd name="connsiteY11" fmla="*/ 300133 h 409575"/>
                <a:gd name="connsiteX12" fmla="*/ 66683 w 828675"/>
                <a:gd name="connsiteY12" fmla="*/ 300038 h 409575"/>
                <a:gd name="connsiteX13" fmla="*/ 66683 w 828675"/>
                <a:gd name="connsiteY13" fmla="*/ 135160 h 409575"/>
                <a:gd name="connsiteX14" fmla="*/ 104783 w 828675"/>
                <a:gd name="connsiteY14" fmla="*/ 80296 h 409575"/>
                <a:gd name="connsiteX15" fmla="*/ 104783 w 828675"/>
                <a:gd name="connsiteY15" fmla="*/ 47625 h 409575"/>
                <a:gd name="connsiteX16" fmla="*/ 85733 w 828675"/>
                <a:gd name="connsiteY16" fmla="*/ 47625 h 409575"/>
                <a:gd name="connsiteX17" fmla="*/ 85733 w 828675"/>
                <a:gd name="connsiteY17" fmla="*/ 9525 h 409575"/>
                <a:gd name="connsiteX18" fmla="*/ 76208 w 828675"/>
                <a:gd name="connsiteY18" fmla="*/ 0 h 409575"/>
                <a:gd name="connsiteX19" fmla="*/ 66683 w 828675"/>
                <a:gd name="connsiteY19" fmla="*/ 9525 h 409575"/>
                <a:gd name="connsiteX20" fmla="*/ 66683 w 828675"/>
                <a:gd name="connsiteY20" fmla="*/ 47625 h 409575"/>
                <a:gd name="connsiteX21" fmla="*/ 38108 w 828675"/>
                <a:gd name="connsiteY21" fmla="*/ 47625 h 409575"/>
                <a:gd name="connsiteX22" fmla="*/ 38108 w 828675"/>
                <a:gd name="connsiteY22" fmla="*/ 9525 h 409575"/>
                <a:gd name="connsiteX23" fmla="*/ 28583 w 828675"/>
                <a:gd name="connsiteY23" fmla="*/ 0 h 409575"/>
                <a:gd name="connsiteX24" fmla="*/ 19058 w 828675"/>
                <a:gd name="connsiteY24" fmla="*/ 9525 h 409575"/>
                <a:gd name="connsiteX25" fmla="*/ 19058 w 828675"/>
                <a:gd name="connsiteY25" fmla="*/ 47625 h 409575"/>
                <a:gd name="connsiteX26" fmla="*/ 8 w 828675"/>
                <a:gd name="connsiteY26" fmla="*/ 47625 h 409575"/>
                <a:gd name="connsiteX27" fmla="*/ 8 w 828675"/>
                <a:gd name="connsiteY27" fmla="*/ 80296 h 409575"/>
                <a:gd name="connsiteX28" fmla="*/ 38108 w 828675"/>
                <a:gd name="connsiteY28" fmla="*/ 135160 h 409575"/>
                <a:gd name="connsiteX29" fmla="*/ 38108 w 828675"/>
                <a:gd name="connsiteY29" fmla="*/ 300038 h 409575"/>
                <a:gd name="connsiteX30" fmla="*/ 80971 w 828675"/>
                <a:gd name="connsiteY30" fmla="*/ 342900 h 409575"/>
                <a:gd name="connsiteX31" fmla="*/ 128596 w 828675"/>
                <a:gd name="connsiteY31" fmla="*/ 342900 h 409575"/>
                <a:gd name="connsiteX32" fmla="*/ 128596 w 828675"/>
                <a:gd name="connsiteY32" fmla="*/ 342900 h 409575"/>
                <a:gd name="connsiteX33" fmla="*/ 192699 w 828675"/>
                <a:gd name="connsiteY33" fmla="*/ 406908 h 409575"/>
                <a:gd name="connsiteX34" fmla="*/ 200700 w 828675"/>
                <a:gd name="connsiteY34" fmla="*/ 406908 h 409575"/>
                <a:gd name="connsiteX35" fmla="*/ 288234 w 828675"/>
                <a:gd name="connsiteY35" fmla="*/ 318802 h 409575"/>
                <a:gd name="connsiteX36" fmla="*/ 288806 w 828675"/>
                <a:gd name="connsiteY36" fmla="*/ 318802 h 409575"/>
                <a:gd name="connsiteX37" fmla="*/ 376913 w 828675"/>
                <a:gd name="connsiteY37" fmla="*/ 409575 h 409575"/>
                <a:gd name="connsiteX38" fmla="*/ 585129 w 828675"/>
                <a:gd name="connsiteY38" fmla="*/ 409575 h 409575"/>
                <a:gd name="connsiteX39" fmla="*/ 673235 w 828675"/>
                <a:gd name="connsiteY39" fmla="*/ 319278 h 409575"/>
                <a:gd name="connsiteX40" fmla="*/ 761342 w 828675"/>
                <a:gd name="connsiteY40" fmla="*/ 406812 h 409575"/>
                <a:gd name="connsiteX41" fmla="*/ 761342 w 828675"/>
                <a:gd name="connsiteY41" fmla="*/ 407384 h 409575"/>
                <a:gd name="connsiteX42" fmla="*/ 801442 w 828675"/>
                <a:gd name="connsiteY42" fmla="*/ 407384 h 409575"/>
                <a:gd name="connsiteX43" fmla="*/ 833446 w 828675"/>
                <a:gd name="connsiteY43" fmla="*/ 375380 h 409575"/>
                <a:gd name="connsiteX44" fmla="*/ 833446 w 828675"/>
                <a:gd name="connsiteY44" fmla="*/ 327755 h 409575"/>
                <a:gd name="connsiteX45" fmla="*/ 753723 w 828675"/>
                <a:gd name="connsiteY45" fmla="*/ 247650 h 409575"/>
                <a:gd name="connsiteX46" fmla="*/ 753341 w 828675"/>
                <a:gd name="connsiteY46" fmla="*/ 247650 h 409575"/>
                <a:gd name="connsiteX47" fmla="*/ 381008 w 828675"/>
                <a:gd name="connsiteY47" fmla="*/ 247650 h 409575"/>
                <a:gd name="connsiteX48" fmla="*/ 174221 w 828675"/>
                <a:gd name="connsiteY48" fmla="*/ 247650 h 409575"/>
                <a:gd name="connsiteX49" fmla="*/ 260803 w 828675"/>
                <a:gd name="connsiteY49" fmla="*/ 160687 h 409575"/>
                <a:gd name="connsiteX50" fmla="*/ 285758 w 828675"/>
                <a:gd name="connsiteY50" fmla="*/ 152400 h 409575"/>
                <a:gd name="connsiteX51" fmla="*/ 381008 w 828675"/>
                <a:gd name="connsiteY51" fmla="*/ 152400 h 409575"/>
                <a:gd name="connsiteX52" fmla="*/ 409583 w 828675"/>
                <a:gd name="connsiteY52" fmla="*/ 247650 h 409575"/>
                <a:gd name="connsiteX53" fmla="*/ 409583 w 828675"/>
                <a:gd name="connsiteY53" fmla="*/ 152400 h 409575"/>
                <a:gd name="connsiteX54" fmla="*/ 518645 w 828675"/>
                <a:gd name="connsiteY54" fmla="*/ 152400 h 409575"/>
                <a:gd name="connsiteX55" fmla="*/ 541124 w 828675"/>
                <a:gd name="connsiteY55" fmla="*/ 160687 h 409575"/>
                <a:gd name="connsiteX56" fmla="*/ 627611 w 828675"/>
                <a:gd name="connsiteY56" fmla="*/ 24765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28675" h="409575">
                  <a:moveTo>
                    <a:pt x="753341" y="247650"/>
                  </a:moveTo>
                  <a:lnTo>
                    <a:pt x="686666" y="247650"/>
                  </a:lnTo>
                  <a:cubicBezTo>
                    <a:pt x="678183" y="247839"/>
                    <a:pt x="670028" y="244369"/>
                    <a:pt x="664282" y="238125"/>
                  </a:cubicBezTo>
                  <a:lnTo>
                    <a:pt x="563507" y="137446"/>
                  </a:lnTo>
                  <a:cubicBezTo>
                    <a:pt x="551866" y="124118"/>
                    <a:pt x="535513" y="115822"/>
                    <a:pt x="517883" y="114300"/>
                  </a:cubicBezTo>
                  <a:lnTo>
                    <a:pt x="283187" y="114300"/>
                  </a:lnTo>
                  <a:cubicBezTo>
                    <a:pt x="265603" y="115983"/>
                    <a:pt x="249305" y="124251"/>
                    <a:pt x="237562" y="137446"/>
                  </a:cubicBezTo>
                  <a:lnTo>
                    <a:pt x="138216" y="238125"/>
                  </a:lnTo>
                  <a:cubicBezTo>
                    <a:pt x="132031" y="244228"/>
                    <a:pt x="128592" y="252582"/>
                    <a:pt x="128691" y="261271"/>
                  </a:cubicBezTo>
                  <a:lnTo>
                    <a:pt x="128691" y="314325"/>
                  </a:lnTo>
                  <a:lnTo>
                    <a:pt x="81066" y="314325"/>
                  </a:lnTo>
                  <a:cubicBezTo>
                    <a:pt x="73176" y="314377"/>
                    <a:pt x="66737" y="308023"/>
                    <a:pt x="66683" y="300133"/>
                  </a:cubicBezTo>
                  <a:cubicBezTo>
                    <a:pt x="66683" y="300101"/>
                    <a:pt x="66683" y="300069"/>
                    <a:pt x="66683" y="300038"/>
                  </a:cubicBezTo>
                  <a:lnTo>
                    <a:pt x="66683" y="135160"/>
                  </a:lnTo>
                  <a:cubicBezTo>
                    <a:pt x="89862" y="126969"/>
                    <a:pt x="105204" y="104875"/>
                    <a:pt x="104783" y="80296"/>
                  </a:cubicBezTo>
                  <a:lnTo>
                    <a:pt x="104783" y="47625"/>
                  </a:lnTo>
                  <a:lnTo>
                    <a:pt x="85733" y="47625"/>
                  </a:lnTo>
                  <a:lnTo>
                    <a:pt x="85733" y="9525"/>
                  </a:lnTo>
                  <a:cubicBezTo>
                    <a:pt x="85733" y="4264"/>
                    <a:pt x="81469" y="0"/>
                    <a:pt x="76208" y="0"/>
                  </a:cubicBezTo>
                  <a:cubicBezTo>
                    <a:pt x="70948" y="0"/>
                    <a:pt x="66683" y="4264"/>
                    <a:pt x="66683" y="9525"/>
                  </a:cubicBezTo>
                  <a:lnTo>
                    <a:pt x="66683" y="47625"/>
                  </a:lnTo>
                  <a:lnTo>
                    <a:pt x="38108" y="47625"/>
                  </a:lnTo>
                  <a:lnTo>
                    <a:pt x="38108" y="9525"/>
                  </a:lnTo>
                  <a:cubicBezTo>
                    <a:pt x="38108" y="4264"/>
                    <a:pt x="33844" y="0"/>
                    <a:pt x="28583" y="0"/>
                  </a:cubicBezTo>
                  <a:cubicBezTo>
                    <a:pt x="23323" y="0"/>
                    <a:pt x="19058" y="4264"/>
                    <a:pt x="19058" y="9525"/>
                  </a:cubicBezTo>
                  <a:lnTo>
                    <a:pt x="19058" y="47625"/>
                  </a:lnTo>
                  <a:lnTo>
                    <a:pt x="8" y="47625"/>
                  </a:lnTo>
                  <a:lnTo>
                    <a:pt x="8" y="80296"/>
                  </a:lnTo>
                  <a:cubicBezTo>
                    <a:pt x="-413" y="104875"/>
                    <a:pt x="14931" y="126969"/>
                    <a:pt x="38108" y="135160"/>
                  </a:cubicBezTo>
                  <a:lnTo>
                    <a:pt x="38108" y="300038"/>
                  </a:lnTo>
                  <a:cubicBezTo>
                    <a:pt x="38161" y="323688"/>
                    <a:pt x="57320" y="342848"/>
                    <a:pt x="80971" y="342900"/>
                  </a:cubicBezTo>
                  <a:lnTo>
                    <a:pt x="128596" y="342900"/>
                  </a:lnTo>
                  <a:lnTo>
                    <a:pt x="128596" y="342900"/>
                  </a:lnTo>
                  <a:cubicBezTo>
                    <a:pt x="128701" y="378244"/>
                    <a:pt x="157355" y="406856"/>
                    <a:pt x="192699" y="406908"/>
                  </a:cubicBezTo>
                  <a:lnTo>
                    <a:pt x="200700" y="406908"/>
                  </a:lnTo>
                  <a:cubicBezTo>
                    <a:pt x="200542" y="358407"/>
                    <a:pt x="239733" y="318960"/>
                    <a:pt x="288234" y="318802"/>
                  </a:cubicBezTo>
                  <a:cubicBezTo>
                    <a:pt x="288425" y="318801"/>
                    <a:pt x="288616" y="318801"/>
                    <a:pt x="288806" y="318802"/>
                  </a:cubicBezTo>
                  <a:cubicBezTo>
                    <a:pt x="338137" y="319689"/>
                    <a:pt x="377497" y="360239"/>
                    <a:pt x="376913" y="409575"/>
                  </a:cubicBezTo>
                  <a:lnTo>
                    <a:pt x="585129" y="409575"/>
                  </a:lnTo>
                  <a:cubicBezTo>
                    <a:pt x="584808" y="360424"/>
                    <a:pt x="624092" y="320164"/>
                    <a:pt x="673235" y="319278"/>
                  </a:cubicBezTo>
                  <a:cubicBezTo>
                    <a:pt x="721737" y="319120"/>
                    <a:pt x="761184" y="358311"/>
                    <a:pt x="761342" y="406812"/>
                  </a:cubicBezTo>
                  <a:cubicBezTo>
                    <a:pt x="761343" y="407002"/>
                    <a:pt x="761343" y="407194"/>
                    <a:pt x="761342" y="407384"/>
                  </a:cubicBezTo>
                  <a:lnTo>
                    <a:pt x="801442" y="407384"/>
                  </a:lnTo>
                  <a:cubicBezTo>
                    <a:pt x="819096" y="407332"/>
                    <a:pt x="833394" y="393034"/>
                    <a:pt x="833446" y="375380"/>
                  </a:cubicBezTo>
                  <a:lnTo>
                    <a:pt x="833446" y="327755"/>
                  </a:lnTo>
                  <a:cubicBezTo>
                    <a:pt x="833552" y="283619"/>
                    <a:pt x="797858" y="247756"/>
                    <a:pt x="753723" y="247650"/>
                  </a:cubicBezTo>
                  <a:cubicBezTo>
                    <a:pt x="753595" y="247650"/>
                    <a:pt x="753468" y="247650"/>
                    <a:pt x="753341" y="247650"/>
                  </a:cubicBezTo>
                  <a:close/>
                  <a:moveTo>
                    <a:pt x="381008" y="247650"/>
                  </a:moveTo>
                  <a:lnTo>
                    <a:pt x="174221" y="247650"/>
                  </a:lnTo>
                  <a:lnTo>
                    <a:pt x="260803" y="160687"/>
                  </a:lnTo>
                  <a:cubicBezTo>
                    <a:pt x="267793" y="154902"/>
                    <a:pt x="276696" y="151946"/>
                    <a:pt x="285758" y="152400"/>
                  </a:cubicBezTo>
                  <a:lnTo>
                    <a:pt x="381008" y="152400"/>
                  </a:lnTo>
                  <a:close/>
                  <a:moveTo>
                    <a:pt x="409583" y="247650"/>
                  </a:moveTo>
                  <a:lnTo>
                    <a:pt x="409583" y="152400"/>
                  </a:lnTo>
                  <a:lnTo>
                    <a:pt x="518645" y="152400"/>
                  </a:lnTo>
                  <a:cubicBezTo>
                    <a:pt x="526990" y="151736"/>
                    <a:pt x="535207" y="154765"/>
                    <a:pt x="541124" y="160687"/>
                  </a:cubicBezTo>
                  <a:lnTo>
                    <a:pt x="627611" y="247650"/>
                  </a:lnTo>
                  <a:close/>
                </a:path>
              </a:pathLst>
            </a:custGeom>
            <a:grpFill/>
            <a:ln w="9525" cap="flat">
              <a:noFill/>
              <a:prstDash val="solid"/>
              <a:miter/>
            </a:ln>
          </p:spPr>
          <p:txBody>
            <a:bodyPr rtlCol="0" anchor="ctr"/>
            <a:lstStyle/>
            <a:p>
              <a:endParaRPr lang="it-IT" sz="1013"/>
            </a:p>
          </p:txBody>
        </p:sp>
      </p:grpSp>
      <p:grpSp>
        <p:nvGrpSpPr>
          <p:cNvPr id="1982" name="Elemento grafico 1903" descr="Camion">
            <a:extLst>
              <a:ext uri="{FF2B5EF4-FFF2-40B4-BE49-F238E27FC236}">
                <a16:creationId xmlns:a16="http://schemas.microsoft.com/office/drawing/2014/main" id="{4A72B6FB-CC23-1149-84CB-38AC497310E0}"/>
              </a:ext>
            </a:extLst>
          </p:cNvPr>
          <p:cNvGrpSpPr/>
          <p:nvPr/>
        </p:nvGrpSpPr>
        <p:grpSpPr>
          <a:xfrm>
            <a:off x="1133818" y="1588263"/>
            <a:ext cx="264406" cy="264406"/>
            <a:chOff x="5938800" y="3271800"/>
            <a:chExt cx="914400" cy="914400"/>
          </a:xfrm>
          <a:solidFill>
            <a:schemeClr val="accent3"/>
          </a:solidFill>
        </p:grpSpPr>
        <p:sp>
          <p:nvSpPr>
            <p:cNvPr id="1983" name="Figura a mano libera 1982">
              <a:extLst>
                <a:ext uri="{FF2B5EF4-FFF2-40B4-BE49-F238E27FC236}">
                  <a16:creationId xmlns:a16="http://schemas.microsoft.com/office/drawing/2014/main" id="{CF538304-3D88-6148-B5E6-52E45DF8A351}"/>
                </a:ext>
              </a:extLst>
            </p:cNvPr>
            <p:cNvSpPr/>
            <p:nvPr/>
          </p:nvSpPr>
          <p:spPr>
            <a:xfrm>
              <a:off x="6062625" y="38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2" name="Figura a mano libera 191">
              <a:extLst>
                <a:ext uri="{FF2B5EF4-FFF2-40B4-BE49-F238E27FC236}">
                  <a16:creationId xmlns:a16="http://schemas.microsoft.com/office/drawing/2014/main" id="{AFFCEB0C-F32F-814D-A8E5-77C907334590}"/>
                </a:ext>
              </a:extLst>
            </p:cNvPr>
            <p:cNvSpPr/>
            <p:nvPr/>
          </p:nvSpPr>
          <p:spPr>
            <a:xfrm>
              <a:off x="6615075" y="38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3" name="Figura a mano libera 192">
              <a:extLst>
                <a:ext uri="{FF2B5EF4-FFF2-40B4-BE49-F238E27FC236}">
                  <a16:creationId xmlns:a16="http://schemas.microsoft.com/office/drawing/2014/main" id="{E405029F-4B06-CF46-B598-B1923948ED5D}"/>
                </a:ext>
              </a:extLst>
            </p:cNvPr>
            <p:cNvSpPr/>
            <p:nvPr/>
          </p:nvSpPr>
          <p:spPr>
            <a:xfrm>
              <a:off x="5976900" y="3500400"/>
              <a:ext cx="533400" cy="228600"/>
            </a:xfrm>
            <a:custGeom>
              <a:avLst/>
              <a:gdLst>
                <a:gd name="connsiteX0" fmla="*/ 0 w 533400"/>
                <a:gd name="connsiteY0" fmla="*/ 0 h 228600"/>
                <a:gd name="connsiteX1" fmla="*/ 533400 w 533400"/>
                <a:gd name="connsiteY1" fmla="*/ 0 h 228600"/>
                <a:gd name="connsiteX2" fmla="*/ 533400 w 533400"/>
                <a:gd name="connsiteY2" fmla="*/ 228600 h 228600"/>
                <a:gd name="connsiteX3" fmla="*/ 0 w 533400"/>
                <a:gd name="connsiteY3" fmla="*/ 228600 h 228600"/>
              </a:gdLst>
              <a:ahLst/>
              <a:cxnLst>
                <a:cxn ang="0">
                  <a:pos x="connsiteX0" y="connsiteY0"/>
                </a:cxn>
                <a:cxn ang="0">
                  <a:pos x="connsiteX1" y="connsiteY1"/>
                </a:cxn>
                <a:cxn ang="0">
                  <a:pos x="connsiteX2" y="connsiteY2"/>
                </a:cxn>
                <a:cxn ang="0">
                  <a:pos x="connsiteX3" y="connsiteY3"/>
                </a:cxn>
              </a:cxnLst>
              <a:rect l="l" t="t" r="r" b="b"/>
              <a:pathLst>
                <a:path w="533400" h="228600">
                  <a:moveTo>
                    <a:pt x="0" y="0"/>
                  </a:moveTo>
                  <a:lnTo>
                    <a:pt x="533400" y="0"/>
                  </a:lnTo>
                  <a:lnTo>
                    <a:pt x="533400" y="228600"/>
                  </a:lnTo>
                  <a:lnTo>
                    <a:pt x="0" y="22860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B8EF8CEF-5763-CE48-9D24-2D59E7FC88DA}"/>
                </a:ext>
              </a:extLst>
            </p:cNvPr>
            <p:cNvSpPr/>
            <p:nvPr/>
          </p:nvSpPr>
          <p:spPr>
            <a:xfrm>
              <a:off x="6548400" y="3557550"/>
              <a:ext cx="266700" cy="342900"/>
            </a:xfrm>
            <a:custGeom>
              <a:avLst/>
              <a:gdLst>
                <a:gd name="connsiteX0" fmla="*/ 38100 w 266700"/>
                <a:gd name="connsiteY0" fmla="*/ 38100 h 342900"/>
                <a:gd name="connsiteX1" fmla="*/ 95250 w 266700"/>
                <a:gd name="connsiteY1" fmla="*/ 38100 h 342900"/>
                <a:gd name="connsiteX2" fmla="*/ 131445 w 266700"/>
                <a:gd name="connsiteY2" fmla="*/ 65723 h 342900"/>
                <a:gd name="connsiteX3" fmla="*/ 150495 w 266700"/>
                <a:gd name="connsiteY3" fmla="*/ 131445 h 342900"/>
                <a:gd name="connsiteX4" fmla="*/ 151448 w 266700"/>
                <a:gd name="connsiteY4" fmla="*/ 133350 h 342900"/>
                <a:gd name="connsiteX5" fmla="*/ 38100 w 266700"/>
                <a:gd name="connsiteY5" fmla="*/ 133350 h 342900"/>
                <a:gd name="connsiteX6" fmla="*/ 38100 w 266700"/>
                <a:gd name="connsiteY6" fmla="*/ 38100 h 342900"/>
                <a:gd name="connsiteX7" fmla="*/ 95250 w 266700"/>
                <a:gd name="connsiteY7" fmla="*/ 0 h 342900"/>
                <a:gd name="connsiteX8" fmla="*/ 0 w 266700"/>
                <a:gd name="connsiteY8" fmla="*/ 0 h 342900"/>
                <a:gd name="connsiteX9" fmla="*/ 0 w 266700"/>
                <a:gd name="connsiteY9" fmla="*/ 133350 h 342900"/>
                <a:gd name="connsiteX10" fmla="*/ 0 w 266700"/>
                <a:gd name="connsiteY10" fmla="*/ 190500 h 342900"/>
                <a:gd name="connsiteX11" fmla="*/ 0 w 266700"/>
                <a:gd name="connsiteY11" fmla="*/ 342900 h 342900"/>
                <a:gd name="connsiteX12" fmla="*/ 38100 w 266700"/>
                <a:gd name="connsiteY12" fmla="*/ 342900 h 342900"/>
                <a:gd name="connsiteX13" fmla="*/ 133350 w 266700"/>
                <a:gd name="connsiteY13" fmla="*/ 247650 h 342900"/>
                <a:gd name="connsiteX14" fmla="*/ 228600 w 266700"/>
                <a:gd name="connsiteY14" fmla="*/ 342900 h 342900"/>
                <a:gd name="connsiteX15" fmla="*/ 266700 w 266700"/>
                <a:gd name="connsiteY15" fmla="*/ 304800 h 342900"/>
                <a:gd name="connsiteX16" fmla="*/ 266700 w 266700"/>
                <a:gd name="connsiteY16" fmla="*/ 209550 h 342900"/>
                <a:gd name="connsiteX17" fmla="*/ 251460 w 266700"/>
                <a:gd name="connsiteY17" fmla="*/ 179070 h 342900"/>
                <a:gd name="connsiteX18" fmla="*/ 200977 w 266700"/>
                <a:gd name="connsiteY18" fmla="*/ 140970 h 342900"/>
                <a:gd name="connsiteX19" fmla="*/ 187642 w 266700"/>
                <a:gd name="connsiteY19" fmla="*/ 120968 h 342900"/>
                <a:gd name="connsiteX20" fmla="*/ 168592 w 266700"/>
                <a:gd name="connsiteY20" fmla="*/ 55245 h 342900"/>
                <a:gd name="connsiteX21" fmla="*/ 95250 w 266700"/>
                <a:gd name="connsiteY21"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42900">
                  <a:moveTo>
                    <a:pt x="38100" y="38100"/>
                  </a:moveTo>
                  <a:lnTo>
                    <a:pt x="95250" y="38100"/>
                  </a:lnTo>
                  <a:cubicBezTo>
                    <a:pt x="112395" y="38100"/>
                    <a:pt x="127635" y="49530"/>
                    <a:pt x="131445" y="65723"/>
                  </a:cubicBezTo>
                  <a:lnTo>
                    <a:pt x="150495" y="131445"/>
                  </a:lnTo>
                  <a:cubicBezTo>
                    <a:pt x="150495" y="132398"/>
                    <a:pt x="151448" y="132398"/>
                    <a:pt x="151448" y="133350"/>
                  </a:cubicBezTo>
                  <a:lnTo>
                    <a:pt x="38100" y="133350"/>
                  </a:lnTo>
                  <a:lnTo>
                    <a:pt x="38100" y="38100"/>
                  </a:lnTo>
                  <a:close/>
                  <a:moveTo>
                    <a:pt x="95250" y="0"/>
                  </a:moveTo>
                  <a:lnTo>
                    <a:pt x="0" y="0"/>
                  </a:lnTo>
                  <a:lnTo>
                    <a:pt x="0" y="133350"/>
                  </a:lnTo>
                  <a:lnTo>
                    <a:pt x="0" y="190500"/>
                  </a:lnTo>
                  <a:lnTo>
                    <a:pt x="0" y="342900"/>
                  </a:lnTo>
                  <a:lnTo>
                    <a:pt x="38100" y="342900"/>
                  </a:lnTo>
                  <a:cubicBezTo>
                    <a:pt x="38100" y="290513"/>
                    <a:pt x="80963" y="247650"/>
                    <a:pt x="133350" y="247650"/>
                  </a:cubicBezTo>
                  <a:cubicBezTo>
                    <a:pt x="185738" y="247650"/>
                    <a:pt x="228600" y="290513"/>
                    <a:pt x="228600" y="342900"/>
                  </a:cubicBezTo>
                  <a:cubicBezTo>
                    <a:pt x="249555" y="342900"/>
                    <a:pt x="266700" y="325755"/>
                    <a:pt x="266700" y="304800"/>
                  </a:cubicBezTo>
                  <a:lnTo>
                    <a:pt x="266700" y="209550"/>
                  </a:lnTo>
                  <a:cubicBezTo>
                    <a:pt x="266700" y="197168"/>
                    <a:pt x="260985" y="186690"/>
                    <a:pt x="251460" y="179070"/>
                  </a:cubicBezTo>
                  <a:lnTo>
                    <a:pt x="200977" y="140970"/>
                  </a:lnTo>
                  <a:cubicBezTo>
                    <a:pt x="194310" y="136208"/>
                    <a:pt x="189548" y="128588"/>
                    <a:pt x="187642" y="120968"/>
                  </a:cubicBezTo>
                  <a:lnTo>
                    <a:pt x="168592" y="55245"/>
                  </a:lnTo>
                  <a:cubicBezTo>
                    <a:pt x="159067" y="22860"/>
                    <a:pt x="128588" y="0"/>
                    <a:pt x="95250" y="0"/>
                  </a:cubicBez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800DA581-AFD9-FD4A-ADF3-1C5F69825B6D}"/>
                </a:ext>
              </a:extLst>
            </p:cNvPr>
            <p:cNvSpPr/>
            <p:nvPr/>
          </p:nvSpPr>
          <p:spPr>
            <a:xfrm>
              <a:off x="5976900" y="3767100"/>
              <a:ext cx="533400" cy="133350"/>
            </a:xfrm>
            <a:custGeom>
              <a:avLst/>
              <a:gdLst>
                <a:gd name="connsiteX0" fmla="*/ 533400 w 533400"/>
                <a:gd name="connsiteY0" fmla="*/ 133350 h 133350"/>
                <a:gd name="connsiteX1" fmla="*/ 247650 w 533400"/>
                <a:gd name="connsiteY1" fmla="*/ 133350 h 133350"/>
                <a:gd name="connsiteX2" fmla="*/ 152400 w 533400"/>
                <a:gd name="connsiteY2" fmla="*/ 38100 h 133350"/>
                <a:gd name="connsiteX3" fmla="*/ 57150 w 533400"/>
                <a:gd name="connsiteY3" fmla="*/ 133350 h 133350"/>
                <a:gd name="connsiteX4" fmla="*/ 0 w 533400"/>
                <a:gd name="connsiteY4" fmla="*/ 133350 h 133350"/>
                <a:gd name="connsiteX5" fmla="*/ 0 w 533400"/>
                <a:gd name="connsiteY5" fmla="*/ 0 h 133350"/>
                <a:gd name="connsiteX6" fmla="*/ 533400 w 533400"/>
                <a:gd name="connsiteY6" fmla="*/ 0 h 133350"/>
                <a:gd name="connsiteX7" fmla="*/ 533400 w 533400"/>
                <a:gd name="connsiteY7"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33350">
                  <a:moveTo>
                    <a:pt x="533400" y="133350"/>
                  </a:moveTo>
                  <a:lnTo>
                    <a:pt x="247650" y="133350"/>
                  </a:lnTo>
                  <a:cubicBezTo>
                    <a:pt x="247650" y="80963"/>
                    <a:pt x="204788" y="38100"/>
                    <a:pt x="152400" y="38100"/>
                  </a:cubicBezTo>
                  <a:cubicBezTo>
                    <a:pt x="100013" y="38100"/>
                    <a:pt x="57150" y="80963"/>
                    <a:pt x="57150" y="133350"/>
                  </a:cubicBezTo>
                  <a:lnTo>
                    <a:pt x="0" y="133350"/>
                  </a:lnTo>
                  <a:lnTo>
                    <a:pt x="0" y="0"/>
                  </a:lnTo>
                  <a:lnTo>
                    <a:pt x="533400" y="0"/>
                  </a:lnTo>
                  <a:lnTo>
                    <a:pt x="533400" y="133350"/>
                  </a:lnTo>
                  <a:close/>
                </a:path>
              </a:pathLst>
            </a:custGeom>
            <a:grpFill/>
            <a:ln w="9525" cap="flat">
              <a:noFill/>
              <a:prstDash val="solid"/>
              <a:miter/>
            </a:ln>
          </p:spPr>
          <p:txBody>
            <a:bodyPr rtlCol="0" anchor="ctr"/>
            <a:lstStyle/>
            <a:p>
              <a:endParaRPr lang="it-IT" sz="1013"/>
            </a:p>
          </p:txBody>
        </p:sp>
      </p:grpSp>
      <p:grpSp>
        <p:nvGrpSpPr>
          <p:cNvPr id="196" name="Elemento grafico 1905" descr="Motocicletta">
            <a:extLst>
              <a:ext uri="{FF2B5EF4-FFF2-40B4-BE49-F238E27FC236}">
                <a16:creationId xmlns:a16="http://schemas.microsoft.com/office/drawing/2014/main" id="{DCAE9B61-16D4-A647-8661-1EFEFF96C0E0}"/>
              </a:ext>
            </a:extLst>
          </p:cNvPr>
          <p:cNvGrpSpPr/>
          <p:nvPr/>
        </p:nvGrpSpPr>
        <p:grpSpPr>
          <a:xfrm>
            <a:off x="1603712" y="1588263"/>
            <a:ext cx="264406" cy="264406"/>
            <a:chOff x="6088800" y="3421800"/>
            <a:chExt cx="914400" cy="914400"/>
          </a:xfrm>
          <a:solidFill>
            <a:schemeClr val="accent3"/>
          </a:solidFill>
        </p:grpSpPr>
        <p:sp>
          <p:nvSpPr>
            <p:cNvPr id="197" name="Figura a mano libera 196">
              <a:extLst>
                <a:ext uri="{FF2B5EF4-FFF2-40B4-BE49-F238E27FC236}">
                  <a16:creationId xmlns:a16="http://schemas.microsoft.com/office/drawing/2014/main" id="{D68ECCE0-A7D4-2847-83FA-662BC20B20E2}"/>
                </a:ext>
              </a:extLst>
            </p:cNvPr>
            <p:cNvSpPr/>
            <p:nvPr/>
          </p:nvSpPr>
          <p:spPr>
            <a:xfrm>
              <a:off x="6526950" y="35932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8" name="Figura a mano libera 197">
              <a:extLst>
                <a:ext uri="{FF2B5EF4-FFF2-40B4-BE49-F238E27FC236}">
                  <a16:creationId xmlns:a16="http://schemas.microsoft.com/office/drawing/2014/main" id="{3A637899-6BFE-2A41-9E4E-6E2E28D84593}"/>
                </a:ext>
              </a:extLst>
            </p:cNvPr>
            <p:cNvSpPr/>
            <p:nvPr/>
          </p:nvSpPr>
          <p:spPr>
            <a:xfrm>
              <a:off x="6222150" y="395520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199" name="Figura a mano libera 198">
              <a:extLst>
                <a:ext uri="{FF2B5EF4-FFF2-40B4-BE49-F238E27FC236}">
                  <a16:creationId xmlns:a16="http://schemas.microsoft.com/office/drawing/2014/main" id="{C4CDBD84-5B0D-D841-BD3F-BA658ED7824A}"/>
                </a:ext>
              </a:extLst>
            </p:cNvPr>
            <p:cNvSpPr/>
            <p:nvPr/>
          </p:nvSpPr>
          <p:spPr>
            <a:xfrm>
              <a:off x="6660300" y="395520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4467310F-A7A1-9845-B481-B7DFF46F035D}"/>
                </a:ext>
              </a:extLst>
            </p:cNvPr>
            <p:cNvSpPr/>
            <p:nvPr/>
          </p:nvSpPr>
          <p:spPr>
            <a:xfrm>
              <a:off x="6222150" y="3726951"/>
              <a:ext cx="609600" cy="361950"/>
            </a:xfrm>
            <a:custGeom>
              <a:avLst/>
              <a:gdLst>
                <a:gd name="connsiteX0" fmla="*/ 354330 w 609600"/>
                <a:gd name="connsiteY0" fmla="*/ 159669 h 361950"/>
                <a:gd name="connsiteX1" fmla="*/ 306705 w 609600"/>
                <a:gd name="connsiteY1" fmla="*/ 154906 h 361950"/>
                <a:gd name="connsiteX2" fmla="*/ 351473 w 609600"/>
                <a:gd name="connsiteY2" fmla="*/ 77754 h 361950"/>
                <a:gd name="connsiteX3" fmla="*/ 453390 w 609600"/>
                <a:gd name="connsiteY3" fmla="*/ 132999 h 361950"/>
                <a:gd name="connsiteX4" fmla="*/ 451485 w 609600"/>
                <a:gd name="connsiteY4" fmla="*/ 135856 h 361950"/>
                <a:gd name="connsiteX5" fmla="*/ 371475 w 609600"/>
                <a:gd name="connsiteY5" fmla="*/ 180624 h 361950"/>
                <a:gd name="connsiteX6" fmla="*/ 371475 w 609600"/>
                <a:gd name="connsiteY6" fmla="*/ 178719 h 361950"/>
                <a:gd name="connsiteX7" fmla="*/ 354330 w 609600"/>
                <a:gd name="connsiteY7" fmla="*/ 159669 h 361950"/>
                <a:gd name="connsiteX8" fmla="*/ 542925 w 609600"/>
                <a:gd name="connsiteY8" fmla="*/ 199674 h 361950"/>
                <a:gd name="connsiteX9" fmla="*/ 593408 w 609600"/>
                <a:gd name="connsiteY9" fmla="*/ 210151 h 361950"/>
                <a:gd name="connsiteX10" fmla="*/ 609600 w 609600"/>
                <a:gd name="connsiteY10" fmla="*/ 152049 h 361950"/>
                <a:gd name="connsiteX11" fmla="*/ 495300 w 609600"/>
                <a:gd name="connsiteY11" fmla="*/ 37749 h 361950"/>
                <a:gd name="connsiteX12" fmla="*/ 457200 w 609600"/>
                <a:gd name="connsiteY12" fmla="*/ 44416 h 361950"/>
                <a:gd name="connsiteX13" fmla="*/ 465773 w 609600"/>
                <a:gd name="connsiteY13" fmla="*/ 75849 h 361950"/>
                <a:gd name="connsiteX14" fmla="*/ 337185 w 609600"/>
                <a:gd name="connsiteY14" fmla="*/ 5364 h 361950"/>
                <a:gd name="connsiteX15" fmla="*/ 331470 w 609600"/>
                <a:gd name="connsiteY15" fmla="*/ 3459 h 361950"/>
                <a:gd name="connsiteX16" fmla="*/ 272415 w 609600"/>
                <a:gd name="connsiteY16" fmla="*/ 23461 h 361950"/>
                <a:gd name="connsiteX17" fmla="*/ 205740 w 609600"/>
                <a:gd name="connsiteY17" fmla="*/ 137761 h 361950"/>
                <a:gd name="connsiteX18" fmla="*/ 202883 w 609600"/>
                <a:gd name="connsiteY18" fmla="*/ 144429 h 361950"/>
                <a:gd name="connsiteX19" fmla="*/ 0 w 609600"/>
                <a:gd name="connsiteY19" fmla="*/ 123474 h 361950"/>
                <a:gd name="connsiteX20" fmla="*/ 0 w 609600"/>
                <a:gd name="connsiteY20" fmla="*/ 161574 h 361950"/>
                <a:gd name="connsiteX21" fmla="*/ 142875 w 609600"/>
                <a:gd name="connsiteY21" fmla="*/ 205389 h 361950"/>
                <a:gd name="connsiteX22" fmla="*/ 238125 w 609600"/>
                <a:gd name="connsiteY22" fmla="*/ 333024 h 361950"/>
                <a:gd name="connsiteX23" fmla="*/ 232410 w 609600"/>
                <a:gd name="connsiteY23" fmla="*/ 371124 h 361950"/>
                <a:gd name="connsiteX24" fmla="*/ 415290 w 609600"/>
                <a:gd name="connsiteY24" fmla="*/ 371124 h 361950"/>
                <a:gd name="connsiteX25" fmla="*/ 409575 w 609600"/>
                <a:gd name="connsiteY25" fmla="*/ 333024 h 361950"/>
                <a:gd name="connsiteX26" fmla="*/ 542925 w 609600"/>
                <a:gd name="connsiteY26" fmla="*/ 19967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600" h="361950">
                  <a:moveTo>
                    <a:pt x="354330" y="159669"/>
                  </a:moveTo>
                  <a:lnTo>
                    <a:pt x="306705" y="154906"/>
                  </a:lnTo>
                  <a:lnTo>
                    <a:pt x="351473" y="77754"/>
                  </a:lnTo>
                  <a:lnTo>
                    <a:pt x="453390" y="132999"/>
                  </a:lnTo>
                  <a:cubicBezTo>
                    <a:pt x="452438" y="133951"/>
                    <a:pt x="452438" y="134904"/>
                    <a:pt x="451485" y="135856"/>
                  </a:cubicBezTo>
                  <a:lnTo>
                    <a:pt x="371475" y="180624"/>
                  </a:lnTo>
                  <a:lnTo>
                    <a:pt x="371475" y="178719"/>
                  </a:lnTo>
                  <a:cubicBezTo>
                    <a:pt x="371475" y="169194"/>
                    <a:pt x="363855" y="160621"/>
                    <a:pt x="354330" y="159669"/>
                  </a:cubicBezTo>
                  <a:close/>
                  <a:moveTo>
                    <a:pt x="542925" y="199674"/>
                  </a:moveTo>
                  <a:cubicBezTo>
                    <a:pt x="561023" y="199674"/>
                    <a:pt x="578168" y="203484"/>
                    <a:pt x="593408" y="210151"/>
                  </a:cubicBezTo>
                  <a:cubicBezTo>
                    <a:pt x="602933" y="193006"/>
                    <a:pt x="609600" y="173004"/>
                    <a:pt x="609600" y="152049"/>
                  </a:cubicBezTo>
                  <a:cubicBezTo>
                    <a:pt x="609600" y="89184"/>
                    <a:pt x="558165" y="37749"/>
                    <a:pt x="495300" y="37749"/>
                  </a:cubicBezTo>
                  <a:cubicBezTo>
                    <a:pt x="481965" y="37749"/>
                    <a:pt x="469583" y="40606"/>
                    <a:pt x="457200" y="44416"/>
                  </a:cubicBezTo>
                  <a:cubicBezTo>
                    <a:pt x="461963" y="53941"/>
                    <a:pt x="464820" y="64419"/>
                    <a:pt x="465773" y="75849"/>
                  </a:cubicBezTo>
                  <a:lnTo>
                    <a:pt x="337185" y="5364"/>
                  </a:lnTo>
                  <a:cubicBezTo>
                    <a:pt x="335280" y="4411"/>
                    <a:pt x="333375" y="3459"/>
                    <a:pt x="331470" y="3459"/>
                  </a:cubicBezTo>
                  <a:cubicBezTo>
                    <a:pt x="309563" y="-5114"/>
                    <a:pt x="284798" y="2506"/>
                    <a:pt x="272415" y="23461"/>
                  </a:cubicBezTo>
                  <a:lnTo>
                    <a:pt x="205740" y="137761"/>
                  </a:lnTo>
                  <a:cubicBezTo>
                    <a:pt x="204788" y="139666"/>
                    <a:pt x="203835" y="142524"/>
                    <a:pt x="202883" y="144429"/>
                  </a:cubicBezTo>
                  <a:lnTo>
                    <a:pt x="0" y="123474"/>
                  </a:lnTo>
                  <a:lnTo>
                    <a:pt x="0" y="161574"/>
                  </a:lnTo>
                  <a:lnTo>
                    <a:pt x="142875" y="205389"/>
                  </a:lnTo>
                  <a:cubicBezTo>
                    <a:pt x="198120" y="221581"/>
                    <a:pt x="238125" y="273016"/>
                    <a:pt x="238125" y="333024"/>
                  </a:cubicBezTo>
                  <a:cubicBezTo>
                    <a:pt x="238125" y="346359"/>
                    <a:pt x="236220" y="358741"/>
                    <a:pt x="232410" y="371124"/>
                  </a:cubicBezTo>
                  <a:lnTo>
                    <a:pt x="415290" y="371124"/>
                  </a:lnTo>
                  <a:cubicBezTo>
                    <a:pt x="411480" y="358741"/>
                    <a:pt x="409575" y="346359"/>
                    <a:pt x="409575" y="333024"/>
                  </a:cubicBezTo>
                  <a:cubicBezTo>
                    <a:pt x="409575" y="259681"/>
                    <a:pt x="469583" y="199674"/>
                    <a:pt x="542925" y="199674"/>
                  </a:cubicBezTo>
                  <a:close/>
                </a:path>
              </a:pathLst>
            </a:custGeom>
            <a:grpFill/>
            <a:ln w="9525" cap="flat">
              <a:noFill/>
              <a:prstDash val="solid"/>
              <a:miter/>
            </a:ln>
          </p:spPr>
          <p:txBody>
            <a:bodyPr rtlCol="0" anchor="ctr"/>
            <a:lstStyle/>
            <a:p>
              <a:endParaRPr lang="it-IT" sz="1013"/>
            </a:p>
          </p:txBody>
        </p:sp>
      </p:grpSp>
      <p:sp>
        <p:nvSpPr>
          <p:cNvPr id="201" name="Elemento grafico 1942" descr="Treno">
            <a:extLst>
              <a:ext uri="{FF2B5EF4-FFF2-40B4-BE49-F238E27FC236}">
                <a16:creationId xmlns:a16="http://schemas.microsoft.com/office/drawing/2014/main" id="{D9960B3C-6414-9F49-86AF-72165280DA2A}"/>
              </a:ext>
            </a:extLst>
          </p:cNvPr>
          <p:cNvSpPr/>
          <p:nvPr/>
        </p:nvSpPr>
        <p:spPr>
          <a:xfrm>
            <a:off x="2073606" y="1599279"/>
            <a:ext cx="162499" cy="242372"/>
          </a:xfrm>
          <a:custGeom>
            <a:avLst/>
            <a:gdLst>
              <a:gd name="connsiteX0" fmla="*/ 76200 w 561975"/>
              <a:gd name="connsiteY0" fmla="*/ 762000 h 838200"/>
              <a:gd name="connsiteX1" fmla="*/ 93345 w 561975"/>
              <a:gd name="connsiteY1" fmla="*/ 723900 h 838200"/>
              <a:gd name="connsiteX2" fmla="*/ 474345 w 561975"/>
              <a:gd name="connsiteY2" fmla="*/ 723900 h 838200"/>
              <a:gd name="connsiteX3" fmla="*/ 491490 w 561975"/>
              <a:gd name="connsiteY3" fmla="*/ 762000 h 838200"/>
              <a:gd name="connsiteX4" fmla="*/ 76200 w 561975"/>
              <a:gd name="connsiteY4" fmla="*/ 762000 h 838200"/>
              <a:gd name="connsiteX5" fmla="*/ 128588 w 561975"/>
              <a:gd name="connsiteY5" fmla="*/ 647700 h 838200"/>
              <a:gd name="connsiteX6" fmla="*/ 440055 w 561975"/>
              <a:gd name="connsiteY6" fmla="*/ 647700 h 838200"/>
              <a:gd name="connsiteX7" fmla="*/ 457200 w 561975"/>
              <a:gd name="connsiteY7" fmla="*/ 685800 h 838200"/>
              <a:gd name="connsiteX8" fmla="*/ 111442 w 561975"/>
              <a:gd name="connsiteY8" fmla="*/ 685800 h 838200"/>
              <a:gd name="connsiteX9" fmla="*/ 128588 w 561975"/>
              <a:gd name="connsiteY9" fmla="*/ 647700 h 838200"/>
              <a:gd name="connsiteX10" fmla="*/ 112395 w 561975"/>
              <a:gd name="connsiteY10" fmla="*/ 485775 h 838200"/>
              <a:gd name="connsiteX11" fmla="*/ 140970 w 561975"/>
              <a:gd name="connsiteY11" fmla="*/ 457200 h 838200"/>
              <a:gd name="connsiteX12" fmla="*/ 169545 w 561975"/>
              <a:gd name="connsiteY12" fmla="*/ 485775 h 838200"/>
              <a:gd name="connsiteX13" fmla="*/ 140970 w 561975"/>
              <a:gd name="connsiteY13" fmla="*/ 514350 h 838200"/>
              <a:gd name="connsiteX14" fmla="*/ 112395 w 561975"/>
              <a:gd name="connsiteY14" fmla="*/ 485775 h 838200"/>
              <a:gd name="connsiteX15" fmla="*/ 112395 w 561975"/>
              <a:gd name="connsiteY15" fmla="*/ 95250 h 838200"/>
              <a:gd name="connsiteX16" fmla="*/ 150495 w 561975"/>
              <a:gd name="connsiteY16" fmla="*/ 57150 h 838200"/>
              <a:gd name="connsiteX17" fmla="*/ 226695 w 561975"/>
              <a:gd name="connsiteY17" fmla="*/ 57150 h 838200"/>
              <a:gd name="connsiteX18" fmla="*/ 245745 w 561975"/>
              <a:gd name="connsiteY18" fmla="*/ 38100 h 838200"/>
              <a:gd name="connsiteX19" fmla="*/ 321945 w 561975"/>
              <a:gd name="connsiteY19" fmla="*/ 38100 h 838200"/>
              <a:gd name="connsiteX20" fmla="*/ 340995 w 561975"/>
              <a:gd name="connsiteY20" fmla="*/ 57150 h 838200"/>
              <a:gd name="connsiteX21" fmla="*/ 417195 w 561975"/>
              <a:gd name="connsiteY21" fmla="*/ 57150 h 838200"/>
              <a:gd name="connsiteX22" fmla="*/ 455295 w 561975"/>
              <a:gd name="connsiteY22" fmla="*/ 95250 h 838200"/>
              <a:gd name="connsiteX23" fmla="*/ 455295 w 561975"/>
              <a:gd name="connsiteY23" fmla="*/ 285750 h 838200"/>
              <a:gd name="connsiteX24" fmla="*/ 436245 w 561975"/>
              <a:gd name="connsiteY24" fmla="*/ 304800 h 838200"/>
              <a:gd name="connsiteX25" fmla="*/ 131445 w 561975"/>
              <a:gd name="connsiteY25" fmla="*/ 304800 h 838200"/>
              <a:gd name="connsiteX26" fmla="*/ 112395 w 561975"/>
              <a:gd name="connsiteY26" fmla="*/ 285750 h 838200"/>
              <a:gd name="connsiteX27" fmla="*/ 112395 w 561975"/>
              <a:gd name="connsiteY27" fmla="*/ 95250 h 838200"/>
              <a:gd name="connsiteX28" fmla="*/ 421958 w 561975"/>
              <a:gd name="connsiteY28" fmla="*/ 609600 h 838200"/>
              <a:gd name="connsiteX29" fmla="*/ 145733 w 561975"/>
              <a:gd name="connsiteY29" fmla="*/ 609600 h 838200"/>
              <a:gd name="connsiteX30" fmla="*/ 162877 w 561975"/>
              <a:gd name="connsiteY30" fmla="*/ 571500 h 838200"/>
              <a:gd name="connsiteX31" fmla="*/ 404813 w 561975"/>
              <a:gd name="connsiteY31" fmla="*/ 571500 h 838200"/>
              <a:gd name="connsiteX32" fmla="*/ 421958 w 561975"/>
              <a:gd name="connsiteY32" fmla="*/ 609600 h 838200"/>
              <a:gd name="connsiteX33" fmla="*/ 426720 w 561975"/>
              <a:gd name="connsiteY33" fmla="*/ 514350 h 838200"/>
              <a:gd name="connsiteX34" fmla="*/ 398145 w 561975"/>
              <a:gd name="connsiteY34" fmla="*/ 485775 h 838200"/>
              <a:gd name="connsiteX35" fmla="*/ 426720 w 561975"/>
              <a:gd name="connsiteY35" fmla="*/ 457200 h 838200"/>
              <a:gd name="connsiteX36" fmla="*/ 455295 w 561975"/>
              <a:gd name="connsiteY36" fmla="*/ 485775 h 838200"/>
              <a:gd name="connsiteX37" fmla="*/ 426720 w 561975"/>
              <a:gd name="connsiteY37" fmla="*/ 514350 h 838200"/>
              <a:gd name="connsiteX38" fmla="*/ 446722 w 561975"/>
              <a:gd name="connsiteY38" fmla="*/ 571500 h 838200"/>
              <a:gd name="connsiteX39" fmla="*/ 455295 w 561975"/>
              <a:gd name="connsiteY39" fmla="*/ 571500 h 838200"/>
              <a:gd name="connsiteX40" fmla="*/ 512445 w 561975"/>
              <a:gd name="connsiteY40" fmla="*/ 514350 h 838200"/>
              <a:gd name="connsiteX41" fmla="*/ 512445 w 561975"/>
              <a:gd name="connsiteY41" fmla="*/ 76200 h 838200"/>
              <a:gd name="connsiteX42" fmla="*/ 436245 w 561975"/>
              <a:gd name="connsiteY42" fmla="*/ 0 h 838200"/>
              <a:gd name="connsiteX43" fmla="*/ 131445 w 561975"/>
              <a:gd name="connsiteY43" fmla="*/ 0 h 838200"/>
              <a:gd name="connsiteX44" fmla="*/ 55245 w 561975"/>
              <a:gd name="connsiteY44" fmla="*/ 76200 h 838200"/>
              <a:gd name="connsiteX45" fmla="*/ 55245 w 561975"/>
              <a:gd name="connsiteY45" fmla="*/ 514350 h 838200"/>
              <a:gd name="connsiteX46" fmla="*/ 112395 w 561975"/>
              <a:gd name="connsiteY46" fmla="*/ 571500 h 838200"/>
              <a:gd name="connsiteX47" fmla="*/ 120967 w 561975"/>
              <a:gd name="connsiteY47" fmla="*/ 571500 h 838200"/>
              <a:gd name="connsiteX48" fmla="*/ 0 w 561975"/>
              <a:gd name="connsiteY48" fmla="*/ 838200 h 838200"/>
              <a:gd name="connsiteX49" fmla="*/ 41910 w 561975"/>
              <a:gd name="connsiteY49" fmla="*/ 838200 h 838200"/>
              <a:gd name="connsiteX50" fmla="*/ 59055 w 561975"/>
              <a:gd name="connsiteY50" fmla="*/ 800100 h 838200"/>
              <a:gd name="connsiteX51" fmla="*/ 507683 w 561975"/>
              <a:gd name="connsiteY51" fmla="*/ 800100 h 838200"/>
              <a:gd name="connsiteX52" fmla="*/ 524828 w 561975"/>
              <a:gd name="connsiteY52" fmla="*/ 838200 h 838200"/>
              <a:gd name="connsiteX53" fmla="*/ 566737 w 561975"/>
              <a:gd name="connsiteY53" fmla="*/ 838200 h 838200"/>
              <a:gd name="connsiteX54" fmla="*/ 446722 w 561975"/>
              <a:gd name="connsiteY54" fmla="*/ 5715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61975" h="838200">
                <a:moveTo>
                  <a:pt x="76200" y="762000"/>
                </a:moveTo>
                <a:lnTo>
                  <a:pt x="93345" y="723900"/>
                </a:lnTo>
                <a:lnTo>
                  <a:pt x="474345" y="723900"/>
                </a:lnTo>
                <a:lnTo>
                  <a:pt x="491490" y="762000"/>
                </a:lnTo>
                <a:lnTo>
                  <a:pt x="76200" y="762000"/>
                </a:lnTo>
                <a:close/>
                <a:moveTo>
                  <a:pt x="128588" y="647700"/>
                </a:moveTo>
                <a:lnTo>
                  <a:pt x="440055" y="647700"/>
                </a:lnTo>
                <a:lnTo>
                  <a:pt x="457200" y="685800"/>
                </a:lnTo>
                <a:lnTo>
                  <a:pt x="111442" y="685800"/>
                </a:lnTo>
                <a:lnTo>
                  <a:pt x="128588" y="647700"/>
                </a:lnTo>
                <a:close/>
                <a:moveTo>
                  <a:pt x="112395" y="485775"/>
                </a:moveTo>
                <a:cubicBezTo>
                  <a:pt x="112395" y="469583"/>
                  <a:pt x="124777" y="457200"/>
                  <a:pt x="140970" y="457200"/>
                </a:cubicBezTo>
                <a:cubicBezTo>
                  <a:pt x="157163" y="457200"/>
                  <a:pt x="169545" y="469583"/>
                  <a:pt x="169545" y="485775"/>
                </a:cubicBezTo>
                <a:cubicBezTo>
                  <a:pt x="169545" y="501968"/>
                  <a:pt x="157163" y="514350"/>
                  <a:pt x="140970" y="514350"/>
                </a:cubicBezTo>
                <a:cubicBezTo>
                  <a:pt x="124777" y="514350"/>
                  <a:pt x="112395" y="501968"/>
                  <a:pt x="112395" y="485775"/>
                </a:cubicBezTo>
                <a:close/>
                <a:moveTo>
                  <a:pt x="112395" y="95250"/>
                </a:moveTo>
                <a:cubicBezTo>
                  <a:pt x="112395" y="74295"/>
                  <a:pt x="129540" y="57150"/>
                  <a:pt x="150495" y="57150"/>
                </a:cubicBezTo>
                <a:lnTo>
                  <a:pt x="226695" y="57150"/>
                </a:lnTo>
                <a:cubicBezTo>
                  <a:pt x="226695" y="46672"/>
                  <a:pt x="235268" y="38100"/>
                  <a:pt x="245745" y="38100"/>
                </a:cubicBezTo>
                <a:lnTo>
                  <a:pt x="321945" y="38100"/>
                </a:lnTo>
                <a:cubicBezTo>
                  <a:pt x="332422" y="38100"/>
                  <a:pt x="340995" y="46672"/>
                  <a:pt x="340995" y="57150"/>
                </a:cubicBezTo>
                <a:lnTo>
                  <a:pt x="417195" y="57150"/>
                </a:lnTo>
                <a:cubicBezTo>
                  <a:pt x="438150" y="57150"/>
                  <a:pt x="455295" y="74295"/>
                  <a:pt x="455295" y="95250"/>
                </a:cubicBezTo>
                <a:lnTo>
                  <a:pt x="455295" y="285750"/>
                </a:lnTo>
                <a:cubicBezTo>
                  <a:pt x="455295" y="296228"/>
                  <a:pt x="446722" y="304800"/>
                  <a:pt x="436245" y="304800"/>
                </a:cubicBezTo>
                <a:lnTo>
                  <a:pt x="131445" y="304800"/>
                </a:lnTo>
                <a:cubicBezTo>
                  <a:pt x="120967" y="304800"/>
                  <a:pt x="112395" y="296228"/>
                  <a:pt x="112395" y="285750"/>
                </a:cubicBezTo>
                <a:lnTo>
                  <a:pt x="112395" y="95250"/>
                </a:lnTo>
                <a:close/>
                <a:moveTo>
                  <a:pt x="421958" y="609600"/>
                </a:moveTo>
                <a:lnTo>
                  <a:pt x="145733" y="609600"/>
                </a:lnTo>
                <a:lnTo>
                  <a:pt x="162877" y="571500"/>
                </a:lnTo>
                <a:lnTo>
                  <a:pt x="404813" y="571500"/>
                </a:lnTo>
                <a:lnTo>
                  <a:pt x="421958" y="609600"/>
                </a:lnTo>
                <a:close/>
                <a:moveTo>
                  <a:pt x="426720" y="514350"/>
                </a:moveTo>
                <a:cubicBezTo>
                  <a:pt x="410528" y="514350"/>
                  <a:pt x="398145" y="501968"/>
                  <a:pt x="398145" y="485775"/>
                </a:cubicBezTo>
                <a:cubicBezTo>
                  <a:pt x="398145" y="469583"/>
                  <a:pt x="410528" y="457200"/>
                  <a:pt x="426720" y="457200"/>
                </a:cubicBezTo>
                <a:cubicBezTo>
                  <a:pt x="442912" y="457200"/>
                  <a:pt x="455295" y="469583"/>
                  <a:pt x="455295" y="485775"/>
                </a:cubicBezTo>
                <a:cubicBezTo>
                  <a:pt x="455295" y="501968"/>
                  <a:pt x="442912" y="514350"/>
                  <a:pt x="426720" y="514350"/>
                </a:cubicBezTo>
                <a:close/>
                <a:moveTo>
                  <a:pt x="446722" y="571500"/>
                </a:moveTo>
                <a:lnTo>
                  <a:pt x="455295" y="571500"/>
                </a:lnTo>
                <a:cubicBezTo>
                  <a:pt x="486728" y="571500"/>
                  <a:pt x="512445" y="545783"/>
                  <a:pt x="512445" y="514350"/>
                </a:cubicBezTo>
                <a:lnTo>
                  <a:pt x="512445" y="76200"/>
                </a:lnTo>
                <a:cubicBezTo>
                  <a:pt x="512445" y="34290"/>
                  <a:pt x="478155" y="0"/>
                  <a:pt x="436245" y="0"/>
                </a:cubicBezTo>
                <a:lnTo>
                  <a:pt x="131445" y="0"/>
                </a:lnTo>
                <a:cubicBezTo>
                  <a:pt x="89535" y="0"/>
                  <a:pt x="55245" y="34290"/>
                  <a:pt x="55245" y="76200"/>
                </a:cubicBezTo>
                <a:lnTo>
                  <a:pt x="55245" y="514350"/>
                </a:lnTo>
                <a:cubicBezTo>
                  <a:pt x="55245" y="545783"/>
                  <a:pt x="80963" y="571500"/>
                  <a:pt x="112395" y="571500"/>
                </a:cubicBezTo>
                <a:lnTo>
                  <a:pt x="120967" y="571500"/>
                </a:lnTo>
                <a:lnTo>
                  <a:pt x="0" y="838200"/>
                </a:lnTo>
                <a:lnTo>
                  <a:pt x="41910" y="838200"/>
                </a:lnTo>
                <a:lnTo>
                  <a:pt x="59055" y="800100"/>
                </a:lnTo>
                <a:lnTo>
                  <a:pt x="507683" y="800100"/>
                </a:lnTo>
                <a:lnTo>
                  <a:pt x="524828" y="838200"/>
                </a:lnTo>
                <a:lnTo>
                  <a:pt x="566737" y="838200"/>
                </a:lnTo>
                <a:lnTo>
                  <a:pt x="446722" y="571500"/>
                </a:lnTo>
                <a:close/>
              </a:path>
            </a:pathLst>
          </a:custGeom>
          <a:solidFill>
            <a:schemeClr val="accent3"/>
          </a:solidFill>
          <a:ln w="9525" cap="flat">
            <a:noFill/>
            <a:prstDash val="solid"/>
            <a:miter/>
          </a:ln>
        </p:spPr>
        <p:txBody>
          <a:bodyPr rtlCol="0" anchor="ctr"/>
          <a:lstStyle/>
          <a:p>
            <a:endParaRPr lang="it-IT" sz="1013"/>
          </a:p>
        </p:txBody>
      </p:sp>
      <p:sp>
        <p:nvSpPr>
          <p:cNvPr id="202" name="Elemento grafico 1944" descr="Taxi">
            <a:extLst>
              <a:ext uri="{FF2B5EF4-FFF2-40B4-BE49-F238E27FC236}">
                <a16:creationId xmlns:a16="http://schemas.microsoft.com/office/drawing/2014/main" id="{20567F10-7690-AA46-96D5-D54E4E80B1F2}"/>
              </a:ext>
            </a:extLst>
          </p:cNvPr>
          <p:cNvSpPr/>
          <p:nvPr/>
        </p:nvSpPr>
        <p:spPr>
          <a:xfrm>
            <a:off x="2441593" y="1635084"/>
            <a:ext cx="187286" cy="170762"/>
          </a:xfrm>
          <a:custGeom>
            <a:avLst/>
            <a:gdLst>
              <a:gd name="connsiteX0" fmla="*/ 590550 w 647700"/>
              <a:gd name="connsiteY0" fmla="*/ 333375 h 590550"/>
              <a:gd name="connsiteX1" fmla="*/ 571500 w 647700"/>
              <a:gd name="connsiteY1" fmla="*/ 352425 h 590550"/>
              <a:gd name="connsiteX2" fmla="*/ 514350 w 647700"/>
              <a:gd name="connsiteY2" fmla="*/ 352425 h 590550"/>
              <a:gd name="connsiteX3" fmla="*/ 495300 w 647700"/>
              <a:gd name="connsiteY3" fmla="*/ 333375 h 590550"/>
              <a:gd name="connsiteX4" fmla="*/ 495300 w 647700"/>
              <a:gd name="connsiteY4" fmla="*/ 314325 h 590550"/>
              <a:gd name="connsiteX5" fmla="*/ 514350 w 647700"/>
              <a:gd name="connsiteY5" fmla="*/ 295275 h 590550"/>
              <a:gd name="connsiteX6" fmla="*/ 571500 w 647700"/>
              <a:gd name="connsiteY6" fmla="*/ 295275 h 590550"/>
              <a:gd name="connsiteX7" fmla="*/ 590550 w 647700"/>
              <a:gd name="connsiteY7" fmla="*/ 314325 h 590550"/>
              <a:gd name="connsiteX8" fmla="*/ 590550 w 647700"/>
              <a:gd name="connsiteY8" fmla="*/ 333375 h 590550"/>
              <a:gd name="connsiteX9" fmla="*/ 98107 w 647700"/>
              <a:gd name="connsiteY9" fmla="*/ 238125 h 590550"/>
              <a:gd name="connsiteX10" fmla="*/ 153353 w 647700"/>
              <a:gd name="connsiteY10" fmla="*/ 106680 h 590550"/>
              <a:gd name="connsiteX11" fmla="*/ 170498 w 647700"/>
              <a:gd name="connsiteY11" fmla="*/ 95250 h 590550"/>
              <a:gd name="connsiteX12" fmla="*/ 475298 w 647700"/>
              <a:gd name="connsiteY12" fmla="*/ 95250 h 590550"/>
              <a:gd name="connsiteX13" fmla="*/ 492442 w 647700"/>
              <a:gd name="connsiteY13" fmla="*/ 106680 h 590550"/>
              <a:gd name="connsiteX14" fmla="*/ 549593 w 647700"/>
              <a:gd name="connsiteY14" fmla="*/ 238125 h 590550"/>
              <a:gd name="connsiteX15" fmla="*/ 98107 w 647700"/>
              <a:gd name="connsiteY15" fmla="*/ 238125 h 590550"/>
              <a:gd name="connsiteX16" fmla="*/ 152400 w 647700"/>
              <a:gd name="connsiteY16" fmla="*/ 333375 h 590550"/>
              <a:gd name="connsiteX17" fmla="*/ 133350 w 647700"/>
              <a:gd name="connsiteY17" fmla="*/ 352425 h 590550"/>
              <a:gd name="connsiteX18" fmla="*/ 76200 w 647700"/>
              <a:gd name="connsiteY18" fmla="*/ 352425 h 590550"/>
              <a:gd name="connsiteX19" fmla="*/ 57150 w 647700"/>
              <a:gd name="connsiteY19" fmla="*/ 333375 h 590550"/>
              <a:gd name="connsiteX20" fmla="*/ 57150 w 647700"/>
              <a:gd name="connsiteY20" fmla="*/ 314325 h 590550"/>
              <a:gd name="connsiteX21" fmla="*/ 76200 w 647700"/>
              <a:gd name="connsiteY21" fmla="*/ 295275 h 590550"/>
              <a:gd name="connsiteX22" fmla="*/ 133350 w 647700"/>
              <a:gd name="connsiteY22" fmla="*/ 295275 h 590550"/>
              <a:gd name="connsiteX23" fmla="*/ 152400 w 647700"/>
              <a:gd name="connsiteY23" fmla="*/ 314325 h 590550"/>
              <a:gd name="connsiteX24" fmla="*/ 152400 w 647700"/>
              <a:gd name="connsiteY24" fmla="*/ 333375 h 590550"/>
              <a:gd name="connsiteX25" fmla="*/ 590550 w 647700"/>
              <a:gd name="connsiteY25" fmla="*/ 238125 h 590550"/>
              <a:gd name="connsiteX26" fmla="*/ 528638 w 647700"/>
              <a:gd name="connsiteY26" fmla="*/ 92393 h 590550"/>
              <a:gd name="connsiteX27" fmla="*/ 476250 w 647700"/>
              <a:gd name="connsiteY27" fmla="*/ 57150 h 590550"/>
              <a:gd name="connsiteX28" fmla="*/ 400050 w 647700"/>
              <a:gd name="connsiteY28" fmla="*/ 57150 h 590550"/>
              <a:gd name="connsiteX29" fmla="*/ 400050 w 647700"/>
              <a:gd name="connsiteY29" fmla="*/ 38100 h 590550"/>
              <a:gd name="connsiteX30" fmla="*/ 361950 w 647700"/>
              <a:gd name="connsiteY30" fmla="*/ 0 h 590550"/>
              <a:gd name="connsiteX31" fmla="*/ 285750 w 647700"/>
              <a:gd name="connsiteY31" fmla="*/ 0 h 590550"/>
              <a:gd name="connsiteX32" fmla="*/ 247650 w 647700"/>
              <a:gd name="connsiteY32" fmla="*/ 38100 h 590550"/>
              <a:gd name="connsiteX33" fmla="*/ 247650 w 647700"/>
              <a:gd name="connsiteY33" fmla="*/ 57150 h 590550"/>
              <a:gd name="connsiteX34" fmla="*/ 171450 w 647700"/>
              <a:gd name="connsiteY34" fmla="*/ 57150 h 590550"/>
              <a:gd name="connsiteX35" fmla="*/ 119063 w 647700"/>
              <a:gd name="connsiteY35" fmla="*/ 92393 h 590550"/>
              <a:gd name="connsiteX36" fmla="*/ 57150 w 647700"/>
              <a:gd name="connsiteY36" fmla="*/ 238125 h 590550"/>
              <a:gd name="connsiteX37" fmla="*/ 0 w 647700"/>
              <a:gd name="connsiteY37" fmla="*/ 295275 h 590550"/>
              <a:gd name="connsiteX38" fmla="*/ 0 w 647700"/>
              <a:gd name="connsiteY38" fmla="*/ 447675 h 590550"/>
              <a:gd name="connsiteX39" fmla="*/ 38100 w 647700"/>
              <a:gd name="connsiteY39" fmla="*/ 485775 h 590550"/>
              <a:gd name="connsiteX40" fmla="*/ 57150 w 647700"/>
              <a:gd name="connsiteY40" fmla="*/ 485775 h 590550"/>
              <a:gd name="connsiteX41" fmla="*/ 57150 w 647700"/>
              <a:gd name="connsiteY41" fmla="*/ 552450 h 590550"/>
              <a:gd name="connsiteX42" fmla="*/ 95250 w 647700"/>
              <a:gd name="connsiteY42" fmla="*/ 590550 h 590550"/>
              <a:gd name="connsiteX43" fmla="*/ 114300 w 647700"/>
              <a:gd name="connsiteY43" fmla="*/ 590550 h 590550"/>
              <a:gd name="connsiteX44" fmla="*/ 152400 w 647700"/>
              <a:gd name="connsiteY44" fmla="*/ 552450 h 590550"/>
              <a:gd name="connsiteX45" fmla="*/ 152400 w 647700"/>
              <a:gd name="connsiteY45" fmla="*/ 485775 h 590550"/>
              <a:gd name="connsiteX46" fmla="*/ 495300 w 647700"/>
              <a:gd name="connsiteY46" fmla="*/ 485775 h 590550"/>
              <a:gd name="connsiteX47" fmla="*/ 495300 w 647700"/>
              <a:gd name="connsiteY47" fmla="*/ 552450 h 590550"/>
              <a:gd name="connsiteX48" fmla="*/ 533400 w 647700"/>
              <a:gd name="connsiteY48" fmla="*/ 590550 h 590550"/>
              <a:gd name="connsiteX49" fmla="*/ 552450 w 647700"/>
              <a:gd name="connsiteY49" fmla="*/ 590550 h 590550"/>
              <a:gd name="connsiteX50" fmla="*/ 590550 w 647700"/>
              <a:gd name="connsiteY50" fmla="*/ 552450 h 590550"/>
              <a:gd name="connsiteX51" fmla="*/ 590550 w 647700"/>
              <a:gd name="connsiteY51" fmla="*/ 485775 h 590550"/>
              <a:gd name="connsiteX52" fmla="*/ 609600 w 647700"/>
              <a:gd name="connsiteY52" fmla="*/ 485775 h 590550"/>
              <a:gd name="connsiteX53" fmla="*/ 647700 w 647700"/>
              <a:gd name="connsiteY53" fmla="*/ 447675 h 590550"/>
              <a:gd name="connsiteX54" fmla="*/ 647700 w 647700"/>
              <a:gd name="connsiteY54" fmla="*/ 295275 h 590550"/>
              <a:gd name="connsiteX55" fmla="*/ 590550 w 647700"/>
              <a:gd name="connsiteY55" fmla="*/ 23812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7700" h="590550">
                <a:moveTo>
                  <a:pt x="590550" y="333375"/>
                </a:moveTo>
                <a:cubicBezTo>
                  <a:pt x="590550" y="343853"/>
                  <a:pt x="581978" y="352425"/>
                  <a:pt x="571500" y="352425"/>
                </a:cubicBezTo>
                <a:lnTo>
                  <a:pt x="514350" y="352425"/>
                </a:lnTo>
                <a:cubicBezTo>
                  <a:pt x="503873" y="352425"/>
                  <a:pt x="495300" y="343853"/>
                  <a:pt x="495300" y="333375"/>
                </a:cubicBezTo>
                <a:lnTo>
                  <a:pt x="495300" y="314325"/>
                </a:lnTo>
                <a:cubicBezTo>
                  <a:pt x="495300" y="303848"/>
                  <a:pt x="503873" y="295275"/>
                  <a:pt x="514350" y="295275"/>
                </a:cubicBezTo>
                <a:lnTo>
                  <a:pt x="571500" y="295275"/>
                </a:lnTo>
                <a:cubicBezTo>
                  <a:pt x="581978" y="295275"/>
                  <a:pt x="590550" y="303848"/>
                  <a:pt x="590550" y="314325"/>
                </a:cubicBezTo>
                <a:lnTo>
                  <a:pt x="590550" y="333375"/>
                </a:lnTo>
                <a:close/>
                <a:moveTo>
                  <a:pt x="98107" y="238125"/>
                </a:moveTo>
                <a:lnTo>
                  <a:pt x="153353" y="106680"/>
                </a:lnTo>
                <a:cubicBezTo>
                  <a:pt x="156210" y="100013"/>
                  <a:pt x="162878" y="95250"/>
                  <a:pt x="170498" y="95250"/>
                </a:cubicBezTo>
                <a:lnTo>
                  <a:pt x="475298" y="95250"/>
                </a:lnTo>
                <a:cubicBezTo>
                  <a:pt x="482917" y="95250"/>
                  <a:pt x="489585" y="100013"/>
                  <a:pt x="492442" y="106680"/>
                </a:cubicBezTo>
                <a:lnTo>
                  <a:pt x="549593" y="238125"/>
                </a:lnTo>
                <a:lnTo>
                  <a:pt x="98107" y="238125"/>
                </a:lnTo>
                <a:close/>
                <a:moveTo>
                  <a:pt x="152400" y="333375"/>
                </a:moveTo>
                <a:cubicBezTo>
                  <a:pt x="152400" y="343853"/>
                  <a:pt x="143828" y="352425"/>
                  <a:pt x="133350" y="352425"/>
                </a:cubicBezTo>
                <a:lnTo>
                  <a:pt x="76200" y="352425"/>
                </a:lnTo>
                <a:cubicBezTo>
                  <a:pt x="65723" y="352425"/>
                  <a:pt x="57150" y="343853"/>
                  <a:pt x="57150" y="333375"/>
                </a:cubicBezTo>
                <a:lnTo>
                  <a:pt x="57150" y="314325"/>
                </a:lnTo>
                <a:cubicBezTo>
                  <a:pt x="57150" y="303848"/>
                  <a:pt x="65723" y="295275"/>
                  <a:pt x="76200" y="295275"/>
                </a:cubicBezTo>
                <a:lnTo>
                  <a:pt x="133350" y="295275"/>
                </a:lnTo>
                <a:cubicBezTo>
                  <a:pt x="143828" y="295275"/>
                  <a:pt x="152400" y="303848"/>
                  <a:pt x="152400" y="314325"/>
                </a:cubicBezTo>
                <a:lnTo>
                  <a:pt x="152400" y="333375"/>
                </a:lnTo>
                <a:close/>
                <a:moveTo>
                  <a:pt x="590550" y="238125"/>
                </a:moveTo>
                <a:lnTo>
                  <a:pt x="528638" y="92393"/>
                </a:lnTo>
                <a:cubicBezTo>
                  <a:pt x="520065" y="70485"/>
                  <a:pt x="499110" y="57150"/>
                  <a:pt x="476250" y="57150"/>
                </a:cubicBezTo>
                <a:lnTo>
                  <a:pt x="400050" y="57150"/>
                </a:lnTo>
                <a:lnTo>
                  <a:pt x="400050" y="38100"/>
                </a:lnTo>
                <a:cubicBezTo>
                  <a:pt x="400050" y="17145"/>
                  <a:pt x="382905" y="0"/>
                  <a:pt x="361950" y="0"/>
                </a:cubicBezTo>
                <a:lnTo>
                  <a:pt x="285750" y="0"/>
                </a:lnTo>
                <a:cubicBezTo>
                  <a:pt x="264795" y="0"/>
                  <a:pt x="247650" y="17145"/>
                  <a:pt x="247650" y="38100"/>
                </a:cubicBezTo>
                <a:lnTo>
                  <a:pt x="247650" y="57150"/>
                </a:lnTo>
                <a:lnTo>
                  <a:pt x="171450" y="57150"/>
                </a:lnTo>
                <a:cubicBezTo>
                  <a:pt x="148590" y="57150"/>
                  <a:pt x="127635" y="70485"/>
                  <a:pt x="119063" y="92393"/>
                </a:cubicBezTo>
                <a:lnTo>
                  <a:pt x="57150" y="238125"/>
                </a:lnTo>
                <a:cubicBezTo>
                  <a:pt x="25718" y="238125"/>
                  <a:pt x="0" y="263843"/>
                  <a:pt x="0" y="295275"/>
                </a:cubicBezTo>
                <a:lnTo>
                  <a:pt x="0" y="447675"/>
                </a:lnTo>
                <a:cubicBezTo>
                  <a:pt x="0" y="468630"/>
                  <a:pt x="17145" y="485775"/>
                  <a:pt x="38100" y="485775"/>
                </a:cubicBezTo>
                <a:lnTo>
                  <a:pt x="57150" y="485775"/>
                </a:lnTo>
                <a:lnTo>
                  <a:pt x="57150" y="552450"/>
                </a:lnTo>
                <a:cubicBezTo>
                  <a:pt x="57150" y="573405"/>
                  <a:pt x="74295" y="590550"/>
                  <a:pt x="95250" y="590550"/>
                </a:cubicBezTo>
                <a:lnTo>
                  <a:pt x="114300" y="590550"/>
                </a:lnTo>
                <a:cubicBezTo>
                  <a:pt x="135255" y="590550"/>
                  <a:pt x="152400" y="573405"/>
                  <a:pt x="152400" y="552450"/>
                </a:cubicBezTo>
                <a:lnTo>
                  <a:pt x="152400" y="485775"/>
                </a:lnTo>
                <a:lnTo>
                  <a:pt x="495300" y="485775"/>
                </a:lnTo>
                <a:lnTo>
                  <a:pt x="495300" y="552450"/>
                </a:lnTo>
                <a:cubicBezTo>
                  <a:pt x="495300" y="573405"/>
                  <a:pt x="512445" y="590550"/>
                  <a:pt x="533400" y="590550"/>
                </a:cubicBezTo>
                <a:lnTo>
                  <a:pt x="552450" y="590550"/>
                </a:lnTo>
                <a:cubicBezTo>
                  <a:pt x="573405" y="590550"/>
                  <a:pt x="590550" y="573405"/>
                  <a:pt x="590550" y="552450"/>
                </a:cubicBezTo>
                <a:lnTo>
                  <a:pt x="590550" y="485775"/>
                </a:lnTo>
                <a:lnTo>
                  <a:pt x="609600" y="485775"/>
                </a:lnTo>
                <a:cubicBezTo>
                  <a:pt x="630555" y="485775"/>
                  <a:pt x="647700" y="468630"/>
                  <a:pt x="647700" y="447675"/>
                </a:cubicBezTo>
                <a:lnTo>
                  <a:pt x="647700" y="295275"/>
                </a:lnTo>
                <a:cubicBezTo>
                  <a:pt x="647700" y="263843"/>
                  <a:pt x="621983" y="238125"/>
                  <a:pt x="590550" y="238125"/>
                </a:cubicBezTo>
                <a:close/>
              </a:path>
            </a:pathLst>
          </a:custGeom>
          <a:solidFill>
            <a:schemeClr val="accent3"/>
          </a:solidFill>
          <a:ln w="9525" cap="flat">
            <a:noFill/>
            <a:prstDash val="solid"/>
            <a:miter/>
          </a:ln>
        </p:spPr>
        <p:txBody>
          <a:bodyPr rtlCol="0" anchor="ctr"/>
          <a:lstStyle/>
          <a:p>
            <a:endParaRPr lang="it-IT" sz="1013"/>
          </a:p>
        </p:txBody>
      </p:sp>
      <p:grpSp>
        <p:nvGrpSpPr>
          <p:cNvPr id="203" name="Elemento grafico 1946" descr="Autobus">
            <a:extLst>
              <a:ext uri="{FF2B5EF4-FFF2-40B4-BE49-F238E27FC236}">
                <a16:creationId xmlns:a16="http://schemas.microsoft.com/office/drawing/2014/main" id="{6101CEE1-7248-3948-A39E-C437254C851F}"/>
              </a:ext>
            </a:extLst>
          </p:cNvPr>
          <p:cNvGrpSpPr/>
          <p:nvPr/>
        </p:nvGrpSpPr>
        <p:grpSpPr>
          <a:xfrm>
            <a:off x="2834367" y="1588263"/>
            <a:ext cx="264406" cy="264406"/>
            <a:chOff x="6538800" y="3871800"/>
            <a:chExt cx="914400" cy="914400"/>
          </a:xfrm>
          <a:solidFill>
            <a:schemeClr val="accent3"/>
          </a:solidFill>
        </p:grpSpPr>
        <p:sp>
          <p:nvSpPr>
            <p:cNvPr id="204" name="Figura a mano libera 203">
              <a:extLst>
                <a:ext uri="{FF2B5EF4-FFF2-40B4-BE49-F238E27FC236}">
                  <a16:creationId xmlns:a16="http://schemas.microsoft.com/office/drawing/2014/main" id="{FE06D435-68AE-A04C-BFE4-337E24EF2BCA}"/>
                </a:ext>
              </a:extLst>
            </p:cNvPr>
            <p:cNvSpPr/>
            <p:nvPr/>
          </p:nvSpPr>
          <p:spPr>
            <a:xfrm>
              <a:off x="6576900" y="4099447"/>
              <a:ext cx="838200" cy="419100"/>
            </a:xfrm>
            <a:custGeom>
              <a:avLst/>
              <a:gdLst>
                <a:gd name="connsiteX0" fmla="*/ 38100 w 838200"/>
                <a:gd name="connsiteY0" fmla="*/ 58103 h 419100"/>
                <a:gd name="connsiteX1" fmla="*/ 57150 w 838200"/>
                <a:gd name="connsiteY1" fmla="*/ 39053 h 419100"/>
                <a:gd name="connsiteX2" fmla="*/ 190500 w 838200"/>
                <a:gd name="connsiteY2" fmla="*/ 39053 h 419100"/>
                <a:gd name="connsiteX3" fmla="*/ 190500 w 838200"/>
                <a:gd name="connsiteY3" fmla="*/ 191453 h 419100"/>
                <a:gd name="connsiteX4" fmla="*/ 38100 w 838200"/>
                <a:gd name="connsiteY4" fmla="*/ 191453 h 419100"/>
                <a:gd name="connsiteX5" fmla="*/ 38100 w 838200"/>
                <a:gd name="connsiteY5" fmla="*/ 58103 h 419100"/>
                <a:gd name="connsiteX6" fmla="*/ 228600 w 838200"/>
                <a:gd name="connsiteY6" fmla="*/ 39053 h 419100"/>
                <a:gd name="connsiteX7" fmla="*/ 381000 w 838200"/>
                <a:gd name="connsiteY7" fmla="*/ 39053 h 419100"/>
                <a:gd name="connsiteX8" fmla="*/ 381000 w 838200"/>
                <a:gd name="connsiteY8" fmla="*/ 191453 h 419100"/>
                <a:gd name="connsiteX9" fmla="*/ 228600 w 838200"/>
                <a:gd name="connsiteY9" fmla="*/ 191453 h 419100"/>
                <a:gd name="connsiteX10" fmla="*/ 228600 w 838200"/>
                <a:gd name="connsiteY10" fmla="*/ 39053 h 419100"/>
                <a:gd name="connsiteX11" fmla="*/ 419100 w 838200"/>
                <a:gd name="connsiteY11" fmla="*/ 39053 h 419100"/>
                <a:gd name="connsiteX12" fmla="*/ 571500 w 838200"/>
                <a:gd name="connsiteY12" fmla="*/ 39053 h 419100"/>
                <a:gd name="connsiteX13" fmla="*/ 571500 w 838200"/>
                <a:gd name="connsiteY13" fmla="*/ 191453 h 419100"/>
                <a:gd name="connsiteX14" fmla="*/ 419100 w 838200"/>
                <a:gd name="connsiteY14" fmla="*/ 191453 h 419100"/>
                <a:gd name="connsiteX15" fmla="*/ 419100 w 838200"/>
                <a:gd name="connsiteY15" fmla="*/ 39053 h 419100"/>
                <a:gd name="connsiteX16" fmla="*/ 609600 w 838200"/>
                <a:gd name="connsiteY16" fmla="*/ 39053 h 419100"/>
                <a:gd name="connsiteX17" fmla="*/ 736283 w 838200"/>
                <a:gd name="connsiteY17" fmla="*/ 39053 h 419100"/>
                <a:gd name="connsiteX18" fmla="*/ 773430 w 838200"/>
                <a:gd name="connsiteY18" fmla="*/ 70485 h 419100"/>
                <a:gd name="connsiteX19" fmla="*/ 795338 w 838200"/>
                <a:gd name="connsiteY19" fmla="*/ 205740 h 419100"/>
                <a:gd name="connsiteX20" fmla="*/ 799148 w 838200"/>
                <a:gd name="connsiteY20" fmla="*/ 248603 h 419100"/>
                <a:gd name="connsiteX21" fmla="*/ 666750 w 838200"/>
                <a:gd name="connsiteY21" fmla="*/ 248603 h 419100"/>
                <a:gd name="connsiteX22" fmla="*/ 609600 w 838200"/>
                <a:gd name="connsiteY22" fmla="*/ 191453 h 419100"/>
                <a:gd name="connsiteX23" fmla="*/ 609600 w 838200"/>
                <a:gd name="connsiteY23" fmla="*/ 39053 h 419100"/>
                <a:gd name="connsiteX24" fmla="*/ 0 w 838200"/>
                <a:gd name="connsiteY24" fmla="*/ 39053 h 419100"/>
                <a:gd name="connsiteX25" fmla="*/ 0 w 838200"/>
                <a:gd name="connsiteY25" fmla="*/ 381953 h 419100"/>
                <a:gd name="connsiteX26" fmla="*/ 38100 w 838200"/>
                <a:gd name="connsiteY26" fmla="*/ 420053 h 419100"/>
                <a:gd name="connsiteX27" fmla="*/ 40005 w 838200"/>
                <a:gd name="connsiteY27" fmla="*/ 420053 h 419100"/>
                <a:gd name="connsiteX28" fmla="*/ 38100 w 838200"/>
                <a:gd name="connsiteY28" fmla="*/ 401003 h 419100"/>
                <a:gd name="connsiteX29" fmla="*/ 133350 w 838200"/>
                <a:gd name="connsiteY29" fmla="*/ 305753 h 419100"/>
                <a:gd name="connsiteX30" fmla="*/ 228600 w 838200"/>
                <a:gd name="connsiteY30" fmla="*/ 401003 h 419100"/>
                <a:gd name="connsiteX31" fmla="*/ 226695 w 838200"/>
                <a:gd name="connsiteY31" fmla="*/ 420053 h 419100"/>
                <a:gd name="connsiteX32" fmla="*/ 573405 w 838200"/>
                <a:gd name="connsiteY32" fmla="*/ 420053 h 419100"/>
                <a:gd name="connsiteX33" fmla="*/ 571500 w 838200"/>
                <a:gd name="connsiteY33" fmla="*/ 401003 h 419100"/>
                <a:gd name="connsiteX34" fmla="*/ 666750 w 838200"/>
                <a:gd name="connsiteY34" fmla="*/ 305753 h 419100"/>
                <a:gd name="connsiteX35" fmla="*/ 762000 w 838200"/>
                <a:gd name="connsiteY35" fmla="*/ 401003 h 419100"/>
                <a:gd name="connsiteX36" fmla="*/ 760095 w 838200"/>
                <a:gd name="connsiteY36" fmla="*/ 420053 h 419100"/>
                <a:gd name="connsiteX37" fmla="*/ 800100 w 838200"/>
                <a:gd name="connsiteY37" fmla="*/ 420053 h 419100"/>
                <a:gd name="connsiteX38" fmla="*/ 838200 w 838200"/>
                <a:gd name="connsiteY38" fmla="*/ 381953 h 419100"/>
                <a:gd name="connsiteX39" fmla="*/ 838200 w 838200"/>
                <a:gd name="connsiteY39" fmla="*/ 260033 h 419100"/>
                <a:gd name="connsiteX40" fmla="*/ 833438 w 838200"/>
                <a:gd name="connsiteY40" fmla="*/ 199073 h 419100"/>
                <a:gd name="connsiteX41" fmla="*/ 811530 w 838200"/>
                <a:gd name="connsiteY41" fmla="*/ 62865 h 419100"/>
                <a:gd name="connsiteX42" fmla="*/ 736283 w 838200"/>
                <a:gd name="connsiteY42" fmla="*/ 0 h 419100"/>
                <a:gd name="connsiteX43" fmla="*/ 38100 w 838200"/>
                <a:gd name="connsiteY43" fmla="*/ 0 h 419100"/>
                <a:gd name="connsiteX44" fmla="*/ 0 w 838200"/>
                <a:gd name="connsiteY44" fmla="*/ 39053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8200" h="419100">
                  <a:moveTo>
                    <a:pt x="38100" y="58103"/>
                  </a:moveTo>
                  <a:cubicBezTo>
                    <a:pt x="38100" y="47625"/>
                    <a:pt x="46672" y="39053"/>
                    <a:pt x="57150" y="39053"/>
                  </a:cubicBezTo>
                  <a:lnTo>
                    <a:pt x="190500" y="39053"/>
                  </a:lnTo>
                  <a:lnTo>
                    <a:pt x="190500" y="191453"/>
                  </a:lnTo>
                  <a:lnTo>
                    <a:pt x="38100" y="191453"/>
                  </a:lnTo>
                  <a:lnTo>
                    <a:pt x="38100" y="58103"/>
                  </a:lnTo>
                  <a:close/>
                  <a:moveTo>
                    <a:pt x="228600" y="39053"/>
                  </a:moveTo>
                  <a:lnTo>
                    <a:pt x="381000" y="39053"/>
                  </a:lnTo>
                  <a:lnTo>
                    <a:pt x="381000" y="191453"/>
                  </a:lnTo>
                  <a:lnTo>
                    <a:pt x="228600" y="191453"/>
                  </a:lnTo>
                  <a:lnTo>
                    <a:pt x="228600" y="39053"/>
                  </a:lnTo>
                  <a:close/>
                  <a:moveTo>
                    <a:pt x="419100" y="39053"/>
                  </a:moveTo>
                  <a:lnTo>
                    <a:pt x="571500" y="39053"/>
                  </a:lnTo>
                  <a:lnTo>
                    <a:pt x="571500" y="191453"/>
                  </a:lnTo>
                  <a:lnTo>
                    <a:pt x="419100" y="191453"/>
                  </a:lnTo>
                  <a:lnTo>
                    <a:pt x="419100" y="39053"/>
                  </a:lnTo>
                  <a:close/>
                  <a:moveTo>
                    <a:pt x="609600" y="39053"/>
                  </a:moveTo>
                  <a:lnTo>
                    <a:pt x="736283" y="39053"/>
                  </a:lnTo>
                  <a:cubicBezTo>
                    <a:pt x="754380" y="39053"/>
                    <a:pt x="770573" y="52388"/>
                    <a:pt x="773430" y="70485"/>
                  </a:cubicBezTo>
                  <a:lnTo>
                    <a:pt x="795338" y="205740"/>
                  </a:lnTo>
                  <a:cubicBezTo>
                    <a:pt x="797243" y="220028"/>
                    <a:pt x="799148" y="234315"/>
                    <a:pt x="799148" y="248603"/>
                  </a:cubicBezTo>
                  <a:lnTo>
                    <a:pt x="666750" y="248603"/>
                  </a:lnTo>
                  <a:lnTo>
                    <a:pt x="609600" y="191453"/>
                  </a:lnTo>
                  <a:lnTo>
                    <a:pt x="609600" y="39053"/>
                  </a:lnTo>
                  <a:close/>
                  <a:moveTo>
                    <a:pt x="0" y="39053"/>
                  </a:moveTo>
                  <a:lnTo>
                    <a:pt x="0" y="381953"/>
                  </a:lnTo>
                  <a:cubicBezTo>
                    <a:pt x="0" y="402907"/>
                    <a:pt x="17145" y="420053"/>
                    <a:pt x="38100" y="420053"/>
                  </a:cubicBezTo>
                  <a:lnTo>
                    <a:pt x="40005" y="420053"/>
                  </a:lnTo>
                  <a:cubicBezTo>
                    <a:pt x="39053" y="414338"/>
                    <a:pt x="38100" y="407670"/>
                    <a:pt x="38100" y="401003"/>
                  </a:cubicBezTo>
                  <a:cubicBezTo>
                    <a:pt x="38100" y="348615"/>
                    <a:pt x="80963" y="305753"/>
                    <a:pt x="133350" y="305753"/>
                  </a:cubicBezTo>
                  <a:cubicBezTo>
                    <a:pt x="185738" y="305753"/>
                    <a:pt x="228600" y="348615"/>
                    <a:pt x="228600" y="401003"/>
                  </a:cubicBezTo>
                  <a:cubicBezTo>
                    <a:pt x="228600" y="407670"/>
                    <a:pt x="227648" y="414338"/>
                    <a:pt x="226695" y="420053"/>
                  </a:cubicBezTo>
                  <a:lnTo>
                    <a:pt x="573405" y="420053"/>
                  </a:lnTo>
                  <a:cubicBezTo>
                    <a:pt x="572453" y="414338"/>
                    <a:pt x="571500" y="407670"/>
                    <a:pt x="571500" y="401003"/>
                  </a:cubicBezTo>
                  <a:cubicBezTo>
                    <a:pt x="571500" y="348615"/>
                    <a:pt x="614363" y="305753"/>
                    <a:pt x="666750" y="305753"/>
                  </a:cubicBezTo>
                  <a:cubicBezTo>
                    <a:pt x="719138" y="305753"/>
                    <a:pt x="762000" y="348615"/>
                    <a:pt x="762000" y="401003"/>
                  </a:cubicBezTo>
                  <a:cubicBezTo>
                    <a:pt x="762000" y="407670"/>
                    <a:pt x="761048" y="414338"/>
                    <a:pt x="760095" y="420053"/>
                  </a:cubicBezTo>
                  <a:lnTo>
                    <a:pt x="800100" y="420053"/>
                  </a:lnTo>
                  <a:cubicBezTo>
                    <a:pt x="821055" y="420053"/>
                    <a:pt x="838200" y="402907"/>
                    <a:pt x="838200" y="381953"/>
                  </a:cubicBezTo>
                  <a:lnTo>
                    <a:pt x="838200" y="260033"/>
                  </a:lnTo>
                  <a:cubicBezTo>
                    <a:pt x="838200" y="240030"/>
                    <a:pt x="836295" y="219075"/>
                    <a:pt x="833438" y="199073"/>
                  </a:cubicBezTo>
                  <a:lnTo>
                    <a:pt x="811530" y="62865"/>
                  </a:lnTo>
                  <a:cubicBezTo>
                    <a:pt x="804863" y="26670"/>
                    <a:pt x="773430" y="0"/>
                    <a:pt x="736283" y="0"/>
                  </a:cubicBezTo>
                  <a:lnTo>
                    <a:pt x="38100" y="0"/>
                  </a:lnTo>
                  <a:cubicBezTo>
                    <a:pt x="17145" y="953"/>
                    <a:pt x="0" y="18097"/>
                    <a:pt x="0" y="39053"/>
                  </a:cubicBez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40CF704E-82B9-2241-9A05-A11474E656FB}"/>
                </a:ext>
              </a:extLst>
            </p:cNvPr>
            <p:cNvSpPr/>
            <p:nvPr/>
          </p:nvSpPr>
          <p:spPr>
            <a:xfrm>
              <a:off x="7176975" y="44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06" name="Figura a mano libera 205">
              <a:extLst>
                <a:ext uri="{FF2B5EF4-FFF2-40B4-BE49-F238E27FC236}">
                  <a16:creationId xmlns:a16="http://schemas.microsoft.com/office/drawing/2014/main" id="{BEE98054-3EF8-7349-88E1-D9D4228CBD7B}"/>
                </a:ext>
              </a:extLst>
            </p:cNvPr>
            <p:cNvSpPr/>
            <p:nvPr/>
          </p:nvSpPr>
          <p:spPr>
            <a:xfrm>
              <a:off x="6643575" y="44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207" name="Elemento grafico 1948" descr="Scooter">
            <a:extLst>
              <a:ext uri="{FF2B5EF4-FFF2-40B4-BE49-F238E27FC236}">
                <a16:creationId xmlns:a16="http://schemas.microsoft.com/office/drawing/2014/main" id="{A495152F-3738-2D43-A131-B0C11574C377}"/>
              </a:ext>
            </a:extLst>
          </p:cNvPr>
          <p:cNvGrpSpPr/>
          <p:nvPr/>
        </p:nvGrpSpPr>
        <p:grpSpPr>
          <a:xfrm>
            <a:off x="3304260" y="1588263"/>
            <a:ext cx="264406" cy="264406"/>
            <a:chOff x="6688800" y="4021800"/>
            <a:chExt cx="914400" cy="914400"/>
          </a:xfrm>
          <a:solidFill>
            <a:schemeClr val="accent3"/>
          </a:solidFill>
        </p:grpSpPr>
        <p:sp>
          <p:nvSpPr>
            <p:cNvPr id="208" name="Figura a mano libera 207">
              <a:extLst>
                <a:ext uri="{FF2B5EF4-FFF2-40B4-BE49-F238E27FC236}">
                  <a16:creationId xmlns:a16="http://schemas.microsoft.com/office/drawing/2014/main" id="{7768786C-9EEB-8441-8308-573C32F779C7}"/>
                </a:ext>
              </a:extLst>
            </p:cNvPr>
            <p:cNvSpPr/>
            <p:nvPr/>
          </p:nvSpPr>
          <p:spPr>
            <a:xfrm>
              <a:off x="6847296" y="4612350"/>
              <a:ext cx="152400" cy="66675"/>
            </a:xfrm>
            <a:custGeom>
              <a:avLst/>
              <a:gdLst>
                <a:gd name="connsiteX0" fmla="*/ 0 w 152400"/>
                <a:gd name="connsiteY0" fmla="*/ 0 h 66675"/>
                <a:gd name="connsiteX1" fmla="*/ 93726 w 152400"/>
                <a:gd name="connsiteY1" fmla="*/ 65532 h 66675"/>
                <a:gd name="connsiteX2" fmla="*/ 159258 w 152400"/>
                <a:gd name="connsiteY2" fmla="*/ 0 h 66675"/>
              </a:gdLst>
              <a:ahLst/>
              <a:cxnLst>
                <a:cxn ang="0">
                  <a:pos x="connsiteX0" y="connsiteY0"/>
                </a:cxn>
                <a:cxn ang="0">
                  <a:pos x="connsiteX1" y="connsiteY1"/>
                </a:cxn>
                <a:cxn ang="0">
                  <a:pos x="connsiteX2" y="connsiteY2"/>
                </a:cxn>
              </a:cxnLst>
              <a:rect l="l" t="t" r="r" b="b"/>
              <a:pathLst>
                <a:path w="152400" h="66675">
                  <a:moveTo>
                    <a:pt x="0" y="0"/>
                  </a:moveTo>
                  <a:cubicBezTo>
                    <a:pt x="7786" y="43978"/>
                    <a:pt x="49748" y="73318"/>
                    <a:pt x="93726" y="65532"/>
                  </a:cubicBezTo>
                  <a:cubicBezTo>
                    <a:pt x="127162" y="59612"/>
                    <a:pt x="153338" y="33436"/>
                    <a:pt x="159258" y="0"/>
                  </a:cubicBez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626D2496-A9BD-884B-81EF-73CB061D6952}"/>
                </a:ext>
              </a:extLst>
            </p:cNvPr>
            <p:cNvSpPr/>
            <p:nvPr/>
          </p:nvSpPr>
          <p:spPr>
            <a:xfrm>
              <a:off x="6810102" y="4336125"/>
              <a:ext cx="304800" cy="66675"/>
            </a:xfrm>
            <a:custGeom>
              <a:avLst/>
              <a:gdLst>
                <a:gd name="connsiteX0" fmla="*/ 309895 w 304800"/>
                <a:gd name="connsiteY0" fmla="*/ 66675 h 66675"/>
                <a:gd name="connsiteX1" fmla="*/ 40623 w 304800"/>
                <a:gd name="connsiteY1" fmla="*/ 66675 h 66675"/>
                <a:gd name="connsiteX2" fmla="*/ 999 w 304800"/>
                <a:gd name="connsiteY2" fmla="*/ 33338 h 66675"/>
                <a:gd name="connsiteX3" fmla="*/ 8905 w 304800"/>
                <a:gd name="connsiteY3" fmla="*/ 0 h 66675"/>
                <a:gd name="connsiteX4" fmla="*/ 270271 w 304800"/>
                <a:gd name="connsiteY4" fmla="*/ 0 h 66675"/>
                <a:gd name="connsiteX5" fmla="*/ 309895 w 304800"/>
                <a:gd name="connsiteY5"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6675">
                  <a:moveTo>
                    <a:pt x="309895" y="66675"/>
                  </a:moveTo>
                  <a:lnTo>
                    <a:pt x="40623" y="66675"/>
                  </a:lnTo>
                  <a:cubicBezTo>
                    <a:pt x="27669" y="66675"/>
                    <a:pt x="999" y="58388"/>
                    <a:pt x="999" y="33338"/>
                  </a:cubicBezTo>
                  <a:cubicBezTo>
                    <a:pt x="999" y="33338"/>
                    <a:pt x="-4144" y="0"/>
                    <a:pt x="8905" y="0"/>
                  </a:cubicBezTo>
                  <a:lnTo>
                    <a:pt x="270271" y="0"/>
                  </a:lnTo>
                  <a:cubicBezTo>
                    <a:pt x="301894" y="0"/>
                    <a:pt x="322944" y="66675"/>
                    <a:pt x="309895" y="66675"/>
                  </a:cubicBez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06E5200E-BA1E-7449-BFDC-C51853679FE6}"/>
                </a:ext>
              </a:extLst>
            </p:cNvPr>
            <p:cNvSpPr/>
            <p:nvPr/>
          </p:nvSpPr>
          <p:spPr>
            <a:xfrm>
              <a:off x="6746998" y="4269443"/>
              <a:ext cx="790575" cy="371475"/>
            </a:xfrm>
            <a:custGeom>
              <a:avLst/>
              <a:gdLst>
                <a:gd name="connsiteX0" fmla="*/ 666845 w 790575"/>
                <a:gd name="connsiteY0" fmla="*/ 156407 h 371475"/>
                <a:gd name="connsiteX1" fmla="*/ 632460 w 790575"/>
                <a:gd name="connsiteY1" fmla="*/ 74397 h 371475"/>
                <a:gd name="connsiteX2" fmla="*/ 644938 w 790575"/>
                <a:gd name="connsiteY2" fmla="*/ 76207 h 371475"/>
                <a:gd name="connsiteX3" fmla="*/ 689515 w 790575"/>
                <a:gd name="connsiteY3" fmla="*/ 76207 h 371475"/>
                <a:gd name="connsiteX4" fmla="*/ 689515 w 790575"/>
                <a:gd name="connsiteY4" fmla="*/ 7 h 371475"/>
                <a:gd name="connsiteX5" fmla="*/ 644938 w 790575"/>
                <a:gd name="connsiteY5" fmla="*/ 7 h 371475"/>
                <a:gd name="connsiteX6" fmla="*/ 607314 w 790575"/>
                <a:gd name="connsiteY6" fmla="*/ 19057 h 371475"/>
                <a:gd name="connsiteX7" fmla="*/ 527590 w 790575"/>
                <a:gd name="connsiteY7" fmla="*/ 19057 h 371475"/>
                <a:gd name="connsiteX8" fmla="*/ 527590 w 790575"/>
                <a:gd name="connsiteY8" fmla="*/ 57157 h 371475"/>
                <a:gd name="connsiteX9" fmla="*/ 584740 w 790575"/>
                <a:gd name="connsiteY9" fmla="*/ 57157 h 371475"/>
                <a:gd name="connsiteX10" fmla="*/ 599027 w 790575"/>
                <a:gd name="connsiteY10" fmla="*/ 166599 h 371475"/>
                <a:gd name="connsiteX11" fmla="*/ 597884 w 790575"/>
                <a:gd name="connsiteY11" fmla="*/ 182982 h 371475"/>
                <a:gd name="connsiteX12" fmla="*/ 597884 w 790575"/>
                <a:gd name="connsiteY12" fmla="*/ 183744 h 371475"/>
                <a:gd name="connsiteX13" fmla="*/ 597884 w 790575"/>
                <a:gd name="connsiteY13" fmla="*/ 185744 h 371475"/>
                <a:gd name="connsiteX14" fmla="*/ 465742 w 790575"/>
                <a:gd name="connsiteY14" fmla="*/ 289447 h 371475"/>
                <a:gd name="connsiteX15" fmla="*/ 361283 w 790575"/>
                <a:gd name="connsiteY15" fmla="*/ 166694 h 371475"/>
                <a:gd name="connsiteX16" fmla="*/ 361283 w 790575"/>
                <a:gd name="connsiteY16" fmla="*/ 162027 h 371475"/>
                <a:gd name="connsiteX17" fmla="*/ 98870 w 790575"/>
                <a:gd name="connsiteY17" fmla="*/ 162027 h 371475"/>
                <a:gd name="connsiteX18" fmla="*/ 49435 w 790575"/>
                <a:gd name="connsiteY18" fmla="*/ 271184 h 371475"/>
                <a:gd name="connsiteX19" fmla="*/ 50578 w 790575"/>
                <a:gd name="connsiteY19" fmla="*/ 276232 h 371475"/>
                <a:gd name="connsiteX20" fmla="*/ 16097 w 790575"/>
                <a:gd name="connsiteY20" fmla="*/ 276232 h 371475"/>
                <a:gd name="connsiteX21" fmla="*/ 0 w 790575"/>
                <a:gd name="connsiteY21" fmla="*/ 314332 h 371475"/>
                <a:gd name="connsiteX22" fmla="*/ 325088 w 790575"/>
                <a:gd name="connsiteY22" fmla="*/ 314332 h 371475"/>
                <a:gd name="connsiteX23" fmla="*/ 327660 w 790575"/>
                <a:gd name="connsiteY23" fmla="*/ 318332 h 371475"/>
                <a:gd name="connsiteX24" fmla="*/ 349187 w 790575"/>
                <a:gd name="connsiteY24" fmla="*/ 345288 h 371475"/>
                <a:gd name="connsiteX25" fmla="*/ 403765 w 790575"/>
                <a:gd name="connsiteY25" fmla="*/ 371482 h 371475"/>
                <a:gd name="connsiteX26" fmla="*/ 603028 w 790575"/>
                <a:gd name="connsiteY26" fmla="*/ 371482 h 371475"/>
                <a:gd name="connsiteX27" fmla="*/ 663101 w 790575"/>
                <a:gd name="connsiteY27" fmla="*/ 228841 h 371475"/>
                <a:gd name="connsiteX28" fmla="*/ 793528 w 790575"/>
                <a:gd name="connsiteY28" fmla="*/ 266707 h 371475"/>
                <a:gd name="connsiteX29" fmla="*/ 796957 w 790575"/>
                <a:gd name="connsiteY29" fmla="*/ 266707 h 371475"/>
                <a:gd name="connsiteX30" fmla="*/ 666845 w 790575"/>
                <a:gd name="connsiteY30" fmla="*/ 15640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90575" h="371475">
                  <a:moveTo>
                    <a:pt x="666845" y="156407"/>
                  </a:moveTo>
                  <a:lnTo>
                    <a:pt x="632460" y="74397"/>
                  </a:lnTo>
                  <a:cubicBezTo>
                    <a:pt x="636523" y="75538"/>
                    <a:pt x="640718" y="76146"/>
                    <a:pt x="644938" y="76207"/>
                  </a:cubicBezTo>
                  <a:lnTo>
                    <a:pt x="689515" y="76207"/>
                  </a:lnTo>
                  <a:lnTo>
                    <a:pt x="689515" y="7"/>
                  </a:lnTo>
                  <a:lnTo>
                    <a:pt x="644938" y="7"/>
                  </a:lnTo>
                  <a:cubicBezTo>
                    <a:pt x="630019" y="-250"/>
                    <a:pt x="615937" y="6880"/>
                    <a:pt x="607314" y="19057"/>
                  </a:cubicBezTo>
                  <a:lnTo>
                    <a:pt x="527590" y="19057"/>
                  </a:lnTo>
                  <a:lnTo>
                    <a:pt x="527590" y="57157"/>
                  </a:lnTo>
                  <a:lnTo>
                    <a:pt x="584740" y="57157"/>
                  </a:lnTo>
                  <a:cubicBezTo>
                    <a:pt x="597408" y="89351"/>
                    <a:pt x="599027" y="136405"/>
                    <a:pt x="599027" y="166599"/>
                  </a:cubicBezTo>
                  <a:cubicBezTo>
                    <a:pt x="598985" y="172079"/>
                    <a:pt x="598603" y="177550"/>
                    <a:pt x="597884" y="182982"/>
                  </a:cubicBezTo>
                  <a:lnTo>
                    <a:pt x="597884" y="183744"/>
                  </a:lnTo>
                  <a:cubicBezTo>
                    <a:pt x="598083" y="184395"/>
                    <a:pt x="598083" y="185093"/>
                    <a:pt x="597884" y="185744"/>
                  </a:cubicBezTo>
                  <a:cubicBezTo>
                    <a:pt x="590031" y="250871"/>
                    <a:pt x="530869" y="297300"/>
                    <a:pt x="465742" y="289447"/>
                  </a:cubicBezTo>
                  <a:cubicBezTo>
                    <a:pt x="404239" y="282031"/>
                    <a:pt x="358764" y="228592"/>
                    <a:pt x="361283" y="166694"/>
                  </a:cubicBezTo>
                  <a:cubicBezTo>
                    <a:pt x="361283" y="165075"/>
                    <a:pt x="361283" y="163551"/>
                    <a:pt x="361283" y="162027"/>
                  </a:cubicBezTo>
                  <a:lnTo>
                    <a:pt x="98870" y="162027"/>
                  </a:lnTo>
                  <a:cubicBezTo>
                    <a:pt x="65315" y="187967"/>
                    <a:pt x="46798" y="228852"/>
                    <a:pt x="49435" y="271184"/>
                  </a:cubicBezTo>
                  <a:cubicBezTo>
                    <a:pt x="49521" y="272920"/>
                    <a:pt x="49908" y="274628"/>
                    <a:pt x="50578" y="276232"/>
                  </a:cubicBezTo>
                  <a:lnTo>
                    <a:pt x="16097" y="276232"/>
                  </a:lnTo>
                  <a:lnTo>
                    <a:pt x="0" y="314332"/>
                  </a:lnTo>
                  <a:lnTo>
                    <a:pt x="325088" y="314332"/>
                  </a:lnTo>
                  <a:cubicBezTo>
                    <a:pt x="325946" y="315665"/>
                    <a:pt x="326708" y="317094"/>
                    <a:pt x="327660" y="318332"/>
                  </a:cubicBezTo>
                  <a:lnTo>
                    <a:pt x="349187" y="345288"/>
                  </a:lnTo>
                  <a:cubicBezTo>
                    <a:pt x="361664" y="362824"/>
                    <a:pt x="382278" y="372716"/>
                    <a:pt x="403765" y="371482"/>
                  </a:cubicBezTo>
                  <a:lnTo>
                    <a:pt x="603028" y="371482"/>
                  </a:lnTo>
                  <a:cubicBezTo>
                    <a:pt x="580228" y="315503"/>
                    <a:pt x="607124" y="251641"/>
                    <a:pt x="663101" y="228841"/>
                  </a:cubicBezTo>
                  <a:cubicBezTo>
                    <a:pt x="710097" y="209699"/>
                    <a:pt x="764089" y="225374"/>
                    <a:pt x="793528" y="266707"/>
                  </a:cubicBezTo>
                  <a:lnTo>
                    <a:pt x="796957" y="266707"/>
                  </a:lnTo>
                  <a:cubicBezTo>
                    <a:pt x="780002" y="190983"/>
                    <a:pt x="715899" y="165075"/>
                    <a:pt x="666845" y="156407"/>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E6CE3C3A-5DCB-F242-90A8-7AC95BF2951F}"/>
                </a:ext>
              </a:extLst>
            </p:cNvPr>
            <p:cNvSpPr/>
            <p:nvPr/>
          </p:nvSpPr>
          <p:spPr>
            <a:xfrm>
              <a:off x="7369838" y="4517195"/>
              <a:ext cx="161925" cy="152400"/>
            </a:xfrm>
            <a:custGeom>
              <a:avLst/>
              <a:gdLst>
                <a:gd name="connsiteX0" fmla="*/ 161925 w 161925"/>
                <a:gd name="connsiteY0" fmla="*/ 80962 h 152400"/>
                <a:gd name="connsiteX1" fmla="*/ 80963 w 161925"/>
                <a:gd name="connsiteY1" fmla="*/ 161925 h 152400"/>
                <a:gd name="connsiteX2" fmla="*/ 0 w 161925"/>
                <a:gd name="connsiteY2" fmla="*/ 80962 h 152400"/>
                <a:gd name="connsiteX3" fmla="*/ 80963 w 161925"/>
                <a:gd name="connsiteY3" fmla="*/ 0 h 152400"/>
                <a:gd name="connsiteX4" fmla="*/ 161925 w 161925"/>
                <a:gd name="connsiteY4" fmla="*/ 80962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61925" y="80962"/>
                  </a:moveTo>
                  <a:cubicBezTo>
                    <a:pt x="161925" y="125677"/>
                    <a:pt x="125677" y="161925"/>
                    <a:pt x="80963" y="161925"/>
                  </a:cubicBezTo>
                  <a:cubicBezTo>
                    <a:pt x="36248" y="161925"/>
                    <a:pt x="0" y="125677"/>
                    <a:pt x="0" y="80962"/>
                  </a:cubicBezTo>
                  <a:cubicBezTo>
                    <a:pt x="0" y="36248"/>
                    <a:pt x="36248" y="0"/>
                    <a:pt x="80963" y="0"/>
                  </a:cubicBezTo>
                  <a:cubicBezTo>
                    <a:pt x="125677" y="0"/>
                    <a:pt x="161925" y="36248"/>
                    <a:pt x="161925" y="80962"/>
                  </a:cubicBezTo>
                  <a:close/>
                </a:path>
              </a:pathLst>
            </a:custGeom>
            <a:grpFill/>
            <a:ln w="9525" cap="flat">
              <a:noFill/>
              <a:prstDash val="solid"/>
              <a:miter/>
            </a:ln>
          </p:spPr>
          <p:txBody>
            <a:bodyPr rtlCol="0" anchor="ctr"/>
            <a:lstStyle/>
            <a:p>
              <a:endParaRPr lang="it-IT" sz="1013"/>
            </a:p>
          </p:txBody>
        </p:sp>
      </p:grpSp>
      <p:sp>
        <p:nvSpPr>
          <p:cNvPr id="212" name="Elemento grafico 1950" descr="Tram">
            <a:extLst>
              <a:ext uri="{FF2B5EF4-FFF2-40B4-BE49-F238E27FC236}">
                <a16:creationId xmlns:a16="http://schemas.microsoft.com/office/drawing/2014/main" id="{5B50D5F7-FC49-8948-9F69-0A7AC2B0416E}"/>
              </a:ext>
            </a:extLst>
          </p:cNvPr>
          <p:cNvSpPr/>
          <p:nvPr/>
        </p:nvSpPr>
        <p:spPr>
          <a:xfrm>
            <a:off x="3774154" y="1610296"/>
            <a:ext cx="132202" cy="220338"/>
          </a:xfrm>
          <a:custGeom>
            <a:avLst/>
            <a:gdLst>
              <a:gd name="connsiteX0" fmla="*/ 400050 w 457200"/>
              <a:gd name="connsiteY0" fmla="*/ 381000 h 762000"/>
              <a:gd name="connsiteX1" fmla="*/ 381000 w 457200"/>
              <a:gd name="connsiteY1" fmla="*/ 400050 h 762000"/>
              <a:gd name="connsiteX2" fmla="*/ 76200 w 457200"/>
              <a:gd name="connsiteY2" fmla="*/ 400050 h 762000"/>
              <a:gd name="connsiteX3" fmla="*/ 57150 w 457200"/>
              <a:gd name="connsiteY3" fmla="*/ 381000 h 762000"/>
              <a:gd name="connsiteX4" fmla="*/ 57150 w 457200"/>
              <a:gd name="connsiteY4" fmla="*/ 190500 h 762000"/>
              <a:gd name="connsiteX5" fmla="*/ 95250 w 457200"/>
              <a:gd name="connsiteY5" fmla="*/ 152400 h 762000"/>
              <a:gd name="connsiteX6" fmla="*/ 171450 w 457200"/>
              <a:gd name="connsiteY6" fmla="*/ 152400 h 762000"/>
              <a:gd name="connsiteX7" fmla="*/ 190500 w 457200"/>
              <a:gd name="connsiteY7" fmla="*/ 133350 h 762000"/>
              <a:gd name="connsiteX8" fmla="*/ 266700 w 457200"/>
              <a:gd name="connsiteY8" fmla="*/ 133350 h 762000"/>
              <a:gd name="connsiteX9" fmla="*/ 285750 w 457200"/>
              <a:gd name="connsiteY9" fmla="*/ 152400 h 762000"/>
              <a:gd name="connsiteX10" fmla="*/ 361950 w 457200"/>
              <a:gd name="connsiteY10" fmla="*/ 152400 h 762000"/>
              <a:gd name="connsiteX11" fmla="*/ 400050 w 457200"/>
              <a:gd name="connsiteY11" fmla="*/ 190500 h 762000"/>
              <a:gd name="connsiteX12" fmla="*/ 400050 w 457200"/>
              <a:gd name="connsiteY12" fmla="*/ 381000 h 762000"/>
              <a:gd name="connsiteX13" fmla="*/ 371475 w 457200"/>
              <a:gd name="connsiteY13" fmla="*/ 609600 h 762000"/>
              <a:gd name="connsiteX14" fmla="*/ 342900 w 457200"/>
              <a:gd name="connsiteY14" fmla="*/ 581025 h 762000"/>
              <a:gd name="connsiteX15" fmla="*/ 371475 w 457200"/>
              <a:gd name="connsiteY15" fmla="*/ 552450 h 762000"/>
              <a:gd name="connsiteX16" fmla="*/ 400050 w 457200"/>
              <a:gd name="connsiteY16" fmla="*/ 581025 h 762000"/>
              <a:gd name="connsiteX17" fmla="*/ 371475 w 457200"/>
              <a:gd name="connsiteY17" fmla="*/ 609600 h 762000"/>
              <a:gd name="connsiteX18" fmla="*/ 85725 w 457200"/>
              <a:gd name="connsiteY18" fmla="*/ 609600 h 762000"/>
              <a:gd name="connsiteX19" fmla="*/ 57150 w 457200"/>
              <a:gd name="connsiteY19" fmla="*/ 581025 h 762000"/>
              <a:gd name="connsiteX20" fmla="*/ 85725 w 457200"/>
              <a:gd name="connsiteY20" fmla="*/ 552450 h 762000"/>
              <a:gd name="connsiteX21" fmla="*/ 114300 w 457200"/>
              <a:gd name="connsiteY21" fmla="*/ 581025 h 762000"/>
              <a:gd name="connsiteX22" fmla="*/ 85725 w 457200"/>
              <a:gd name="connsiteY22" fmla="*/ 609600 h 762000"/>
              <a:gd name="connsiteX23" fmla="*/ 381000 w 457200"/>
              <a:gd name="connsiteY23" fmla="*/ 95250 h 762000"/>
              <a:gd name="connsiteX24" fmla="*/ 247650 w 457200"/>
              <a:gd name="connsiteY24" fmla="*/ 95250 h 762000"/>
              <a:gd name="connsiteX25" fmla="*/ 247650 w 457200"/>
              <a:gd name="connsiteY25" fmla="*/ 38100 h 762000"/>
              <a:gd name="connsiteX26" fmla="*/ 342900 w 457200"/>
              <a:gd name="connsiteY26" fmla="*/ 38100 h 762000"/>
              <a:gd name="connsiteX27" fmla="*/ 342900 w 457200"/>
              <a:gd name="connsiteY27" fmla="*/ 0 h 762000"/>
              <a:gd name="connsiteX28" fmla="*/ 114300 w 457200"/>
              <a:gd name="connsiteY28" fmla="*/ 0 h 762000"/>
              <a:gd name="connsiteX29" fmla="*/ 114300 w 457200"/>
              <a:gd name="connsiteY29" fmla="*/ 38100 h 762000"/>
              <a:gd name="connsiteX30" fmla="*/ 209550 w 457200"/>
              <a:gd name="connsiteY30" fmla="*/ 38100 h 762000"/>
              <a:gd name="connsiteX31" fmla="*/ 209550 w 457200"/>
              <a:gd name="connsiteY31" fmla="*/ 95250 h 762000"/>
              <a:gd name="connsiteX32" fmla="*/ 76200 w 457200"/>
              <a:gd name="connsiteY32" fmla="*/ 95250 h 762000"/>
              <a:gd name="connsiteX33" fmla="*/ 0 w 457200"/>
              <a:gd name="connsiteY33" fmla="*/ 171450 h 762000"/>
              <a:gd name="connsiteX34" fmla="*/ 0 w 457200"/>
              <a:gd name="connsiteY34" fmla="*/ 609600 h 762000"/>
              <a:gd name="connsiteX35" fmla="*/ 57150 w 457200"/>
              <a:gd name="connsiteY35" fmla="*/ 666750 h 762000"/>
              <a:gd name="connsiteX36" fmla="*/ 65723 w 457200"/>
              <a:gd name="connsiteY36" fmla="*/ 666750 h 762000"/>
              <a:gd name="connsiteX37" fmla="*/ 22860 w 457200"/>
              <a:gd name="connsiteY37" fmla="*/ 762000 h 762000"/>
              <a:gd name="connsiteX38" fmla="*/ 64770 w 457200"/>
              <a:gd name="connsiteY38" fmla="*/ 762000 h 762000"/>
              <a:gd name="connsiteX39" fmla="*/ 107632 w 457200"/>
              <a:gd name="connsiteY39" fmla="*/ 666750 h 762000"/>
              <a:gd name="connsiteX40" fmla="*/ 349568 w 457200"/>
              <a:gd name="connsiteY40" fmla="*/ 666750 h 762000"/>
              <a:gd name="connsiteX41" fmla="*/ 392430 w 457200"/>
              <a:gd name="connsiteY41" fmla="*/ 762000 h 762000"/>
              <a:gd name="connsiteX42" fmla="*/ 434340 w 457200"/>
              <a:gd name="connsiteY42" fmla="*/ 762000 h 762000"/>
              <a:gd name="connsiteX43" fmla="*/ 391478 w 457200"/>
              <a:gd name="connsiteY43" fmla="*/ 666750 h 762000"/>
              <a:gd name="connsiteX44" fmla="*/ 400050 w 457200"/>
              <a:gd name="connsiteY44" fmla="*/ 666750 h 762000"/>
              <a:gd name="connsiteX45" fmla="*/ 457200 w 457200"/>
              <a:gd name="connsiteY45" fmla="*/ 609600 h 762000"/>
              <a:gd name="connsiteX46" fmla="*/ 457200 w 457200"/>
              <a:gd name="connsiteY46" fmla="*/ 171450 h 762000"/>
              <a:gd name="connsiteX47" fmla="*/ 381000 w 457200"/>
              <a:gd name="connsiteY47" fmla="*/ 952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7200" h="762000">
                <a:moveTo>
                  <a:pt x="400050" y="381000"/>
                </a:moveTo>
                <a:cubicBezTo>
                  <a:pt x="400050" y="391478"/>
                  <a:pt x="391478" y="400050"/>
                  <a:pt x="381000" y="400050"/>
                </a:cubicBezTo>
                <a:lnTo>
                  <a:pt x="76200" y="400050"/>
                </a:lnTo>
                <a:cubicBezTo>
                  <a:pt x="65723" y="400050"/>
                  <a:pt x="57150" y="391478"/>
                  <a:pt x="57150" y="381000"/>
                </a:cubicBezTo>
                <a:lnTo>
                  <a:pt x="57150" y="190500"/>
                </a:lnTo>
                <a:cubicBezTo>
                  <a:pt x="57150" y="169545"/>
                  <a:pt x="74295" y="152400"/>
                  <a:pt x="95250" y="152400"/>
                </a:cubicBezTo>
                <a:lnTo>
                  <a:pt x="171450" y="152400"/>
                </a:lnTo>
                <a:cubicBezTo>
                  <a:pt x="171450" y="141923"/>
                  <a:pt x="180023" y="133350"/>
                  <a:pt x="190500" y="133350"/>
                </a:cubicBezTo>
                <a:lnTo>
                  <a:pt x="266700" y="133350"/>
                </a:lnTo>
                <a:cubicBezTo>
                  <a:pt x="277178" y="133350"/>
                  <a:pt x="285750" y="141923"/>
                  <a:pt x="285750" y="152400"/>
                </a:cubicBezTo>
                <a:lnTo>
                  <a:pt x="361950" y="152400"/>
                </a:lnTo>
                <a:cubicBezTo>
                  <a:pt x="382905" y="152400"/>
                  <a:pt x="400050" y="169545"/>
                  <a:pt x="400050" y="190500"/>
                </a:cubicBezTo>
                <a:lnTo>
                  <a:pt x="400050" y="381000"/>
                </a:lnTo>
                <a:close/>
                <a:moveTo>
                  <a:pt x="371475" y="609600"/>
                </a:moveTo>
                <a:cubicBezTo>
                  <a:pt x="355283" y="609600"/>
                  <a:pt x="342900" y="597218"/>
                  <a:pt x="342900" y="581025"/>
                </a:cubicBezTo>
                <a:cubicBezTo>
                  <a:pt x="342900" y="564833"/>
                  <a:pt x="355283" y="552450"/>
                  <a:pt x="371475" y="552450"/>
                </a:cubicBezTo>
                <a:cubicBezTo>
                  <a:pt x="387667" y="552450"/>
                  <a:pt x="400050" y="564833"/>
                  <a:pt x="400050" y="581025"/>
                </a:cubicBezTo>
                <a:cubicBezTo>
                  <a:pt x="400050" y="597218"/>
                  <a:pt x="387667" y="609600"/>
                  <a:pt x="371475" y="609600"/>
                </a:cubicBezTo>
                <a:close/>
                <a:moveTo>
                  <a:pt x="85725" y="609600"/>
                </a:moveTo>
                <a:cubicBezTo>
                  <a:pt x="69532" y="609600"/>
                  <a:pt x="57150" y="597218"/>
                  <a:pt x="57150" y="581025"/>
                </a:cubicBezTo>
                <a:cubicBezTo>
                  <a:pt x="57150" y="564833"/>
                  <a:pt x="69532" y="552450"/>
                  <a:pt x="85725" y="552450"/>
                </a:cubicBezTo>
                <a:cubicBezTo>
                  <a:pt x="101918" y="552450"/>
                  <a:pt x="114300" y="564833"/>
                  <a:pt x="114300" y="581025"/>
                </a:cubicBezTo>
                <a:cubicBezTo>
                  <a:pt x="114300" y="597218"/>
                  <a:pt x="101918" y="609600"/>
                  <a:pt x="85725" y="609600"/>
                </a:cubicBezTo>
                <a:close/>
                <a:moveTo>
                  <a:pt x="381000" y="95250"/>
                </a:moveTo>
                <a:lnTo>
                  <a:pt x="247650" y="95250"/>
                </a:lnTo>
                <a:lnTo>
                  <a:pt x="247650" y="38100"/>
                </a:lnTo>
                <a:lnTo>
                  <a:pt x="342900" y="38100"/>
                </a:lnTo>
                <a:lnTo>
                  <a:pt x="342900" y="0"/>
                </a:lnTo>
                <a:lnTo>
                  <a:pt x="114300" y="0"/>
                </a:lnTo>
                <a:lnTo>
                  <a:pt x="114300" y="38100"/>
                </a:lnTo>
                <a:lnTo>
                  <a:pt x="209550" y="38100"/>
                </a:lnTo>
                <a:lnTo>
                  <a:pt x="209550" y="95250"/>
                </a:lnTo>
                <a:lnTo>
                  <a:pt x="76200" y="95250"/>
                </a:lnTo>
                <a:cubicBezTo>
                  <a:pt x="34290" y="95250"/>
                  <a:pt x="0" y="129540"/>
                  <a:pt x="0" y="171450"/>
                </a:cubicBezTo>
                <a:lnTo>
                  <a:pt x="0" y="609600"/>
                </a:lnTo>
                <a:cubicBezTo>
                  <a:pt x="0" y="641033"/>
                  <a:pt x="25718" y="666750"/>
                  <a:pt x="57150" y="666750"/>
                </a:cubicBezTo>
                <a:lnTo>
                  <a:pt x="65723" y="666750"/>
                </a:lnTo>
                <a:lnTo>
                  <a:pt x="22860" y="762000"/>
                </a:lnTo>
                <a:lnTo>
                  <a:pt x="64770" y="762000"/>
                </a:lnTo>
                <a:lnTo>
                  <a:pt x="107632" y="666750"/>
                </a:lnTo>
                <a:lnTo>
                  <a:pt x="349568" y="666750"/>
                </a:lnTo>
                <a:lnTo>
                  <a:pt x="392430" y="762000"/>
                </a:lnTo>
                <a:lnTo>
                  <a:pt x="434340" y="762000"/>
                </a:lnTo>
                <a:lnTo>
                  <a:pt x="391478" y="666750"/>
                </a:lnTo>
                <a:lnTo>
                  <a:pt x="400050" y="666750"/>
                </a:lnTo>
                <a:cubicBezTo>
                  <a:pt x="431483" y="666750"/>
                  <a:pt x="457200" y="641033"/>
                  <a:pt x="457200" y="609600"/>
                </a:cubicBezTo>
                <a:lnTo>
                  <a:pt x="457200" y="171450"/>
                </a:lnTo>
                <a:cubicBezTo>
                  <a:pt x="457200" y="129540"/>
                  <a:pt x="422910" y="95250"/>
                  <a:pt x="381000" y="95250"/>
                </a:cubicBezTo>
                <a:close/>
              </a:path>
            </a:pathLst>
          </a:custGeom>
          <a:solidFill>
            <a:schemeClr val="accent3"/>
          </a:solidFill>
          <a:ln w="9525" cap="flat">
            <a:noFill/>
            <a:prstDash val="solid"/>
            <a:miter/>
          </a:ln>
        </p:spPr>
        <p:txBody>
          <a:bodyPr rtlCol="0" anchor="ctr"/>
          <a:lstStyle/>
          <a:p>
            <a:endParaRPr lang="it-IT" sz="1013"/>
          </a:p>
        </p:txBody>
      </p:sp>
      <p:sp>
        <p:nvSpPr>
          <p:cNvPr id="213" name="Elemento grafico 1952" descr="Elicottero">
            <a:extLst>
              <a:ext uri="{FF2B5EF4-FFF2-40B4-BE49-F238E27FC236}">
                <a16:creationId xmlns:a16="http://schemas.microsoft.com/office/drawing/2014/main" id="{07EC70F4-5505-C24A-A7B0-AF2C8C4AF497}"/>
              </a:ext>
            </a:extLst>
          </p:cNvPr>
          <p:cNvSpPr/>
          <p:nvPr/>
        </p:nvSpPr>
        <p:spPr>
          <a:xfrm>
            <a:off x="4111844" y="1648856"/>
            <a:ext cx="214830" cy="143219"/>
          </a:xfrm>
          <a:custGeom>
            <a:avLst/>
            <a:gdLst>
              <a:gd name="connsiteX0" fmla="*/ 725382 w 742950"/>
              <a:gd name="connsiteY0" fmla="*/ 28575 h 495300"/>
              <a:gd name="connsiteX1" fmla="*/ 458682 w 742950"/>
              <a:gd name="connsiteY1" fmla="*/ 28575 h 495300"/>
              <a:gd name="connsiteX2" fmla="*/ 458682 w 742950"/>
              <a:gd name="connsiteY2" fmla="*/ 19050 h 495300"/>
              <a:gd name="connsiteX3" fmla="*/ 439632 w 742950"/>
              <a:gd name="connsiteY3" fmla="*/ 0 h 495300"/>
              <a:gd name="connsiteX4" fmla="*/ 420582 w 742950"/>
              <a:gd name="connsiteY4" fmla="*/ 19050 h 495300"/>
              <a:gd name="connsiteX5" fmla="*/ 420582 w 742950"/>
              <a:gd name="connsiteY5" fmla="*/ 28575 h 495300"/>
              <a:gd name="connsiteX6" fmla="*/ 153882 w 742950"/>
              <a:gd name="connsiteY6" fmla="*/ 28575 h 495300"/>
              <a:gd name="connsiteX7" fmla="*/ 134832 w 742950"/>
              <a:gd name="connsiteY7" fmla="*/ 47625 h 495300"/>
              <a:gd name="connsiteX8" fmla="*/ 153882 w 742950"/>
              <a:gd name="connsiteY8" fmla="*/ 66675 h 495300"/>
              <a:gd name="connsiteX9" fmla="*/ 420582 w 742950"/>
              <a:gd name="connsiteY9" fmla="*/ 66675 h 495300"/>
              <a:gd name="connsiteX10" fmla="*/ 420582 w 742950"/>
              <a:gd name="connsiteY10" fmla="*/ 123825 h 495300"/>
              <a:gd name="connsiteX11" fmla="*/ 368480 w 742950"/>
              <a:gd name="connsiteY11" fmla="*/ 123825 h 495300"/>
              <a:gd name="connsiteX12" fmla="*/ 351335 w 742950"/>
              <a:gd name="connsiteY12" fmla="*/ 152400 h 495300"/>
              <a:gd name="connsiteX13" fmla="*/ 95303 w 742950"/>
              <a:gd name="connsiteY13" fmla="*/ 152400 h 495300"/>
              <a:gd name="connsiteX14" fmla="*/ 31867 w 742950"/>
              <a:gd name="connsiteY14" fmla="*/ 88964 h 495300"/>
              <a:gd name="connsiteX15" fmla="*/ 4956 w 742950"/>
              <a:gd name="connsiteY15" fmla="*/ 90241 h 495300"/>
              <a:gd name="connsiteX16" fmla="*/ 4911 w 742950"/>
              <a:gd name="connsiteY16" fmla="*/ 115824 h 495300"/>
              <a:gd name="connsiteX17" fmla="*/ 68157 w 742950"/>
              <a:gd name="connsiteY17" fmla="*/ 179356 h 495300"/>
              <a:gd name="connsiteX18" fmla="*/ 68157 w 742950"/>
              <a:gd name="connsiteY18" fmla="*/ 276225 h 495300"/>
              <a:gd name="connsiteX19" fmla="*/ 87207 w 742950"/>
              <a:gd name="connsiteY19" fmla="*/ 295275 h 495300"/>
              <a:gd name="connsiteX20" fmla="*/ 106257 w 742950"/>
              <a:gd name="connsiteY20" fmla="*/ 276225 h 495300"/>
              <a:gd name="connsiteX21" fmla="*/ 106257 w 742950"/>
              <a:gd name="connsiteY21" fmla="*/ 190500 h 495300"/>
              <a:gd name="connsiteX22" fmla="*/ 306282 w 742950"/>
              <a:gd name="connsiteY22" fmla="*/ 190500 h 495300"/>
              <a:gd name="connsiteX23" fmla="*/ 306282 w 742950"/>
              <a:gd name="connsiteY23" fmla="*/ 276225 h 495300"/>
              <a:gd name="connsiteX24" fmla="*/ 401532 w 742950"/>
              <a:gd name="connsiteY24" fmla="*/ 390525 h 495300"/>
              <a:gd name="connsiteX25" fmla="*/ 424392 w 742950"/>
              <a:gd name="connsiteY25" fmla="*/ 390525 h 495300"/>
              <a:gd name="connsiteX26" fmla="*/ 396769 w 742950"/>
              <a:gd name="connsiteY26" fmla="*/ 457200 h 495300"/>
              <a:gd name="connsiteX27" fmla="*/ 258657 w 742950"/>
              <a:gd name="connsiteY27" fmla="*/ 457200 h 495300"/>
              <a:gd name="connsiteX28" fmla="*/ 258657 w 742950"/>
              <a:gd name="connsiteY28" fmla="*/ 495300 h 495300"/>
              <a:gd name="connsiteX29" fmla="*/ 653944 w 742950"/>
              <a:gd name="connsiteY29" fmla="*/ 495300 h 495300"/>
              <a:gd name="connsiteX30" fmla="*/ 720619 w 742950"/>
              <a:gd name="connsiteY30" fmla="*/ 419100 h 495300"/>
              <a:gd name="connsiteX31" fmla="*/ 682519 w 742950"/>
              <a:gd name="connsiteY31" fmla="*/ 419100 h 495300"/>
              <a:gd name="connsiteX32" fmla="*/ 653944 w 742950"/>
              <a:gd name="connsiteY32" fmla="*/ 457200 h 495300"/>
              <a:gd name="connsiteX33" fmla="*/ 587269 w 742950"/>
              <a:gd name="connsiteY33" fmla="*/ 457200 h 495300"/>
              <a:gd name="connsiteX34" fmla="*/ 559742 w 742950"/>
              <a:gd name="connsiteY34" fmla="*/ 390525 h 495300"/>
              <a:gd name="connsiteX35" fmla="*/ 592222 w 742950"/>
              <a:gd name="connsiteY35" fmla="*/ 390525 h 495300"/>
              <a:gd name="connsiteX36" fmla="*/ 670804 w 742950"/>
              <a:gd name="connsiteY36" fmla="*/ 277940 h 495300"/>
              <a:gd name="connsiteX37" fmla="*/ 515832 w 742950"/>
              <a:gd name="connsiteY37" fmla="*/ 161925 h 495300"/>
              <a:gd name="connsiteX38" fmla="*/ 492781 w 742950"/>
              <a:gd name="connsiteY38" fmla="*/ 123825 h 495300"/>
              <a:gd name="connsiteX39" fmla="*/ 458682 w 742950"/>
              <a:gd name="connsiteY39" fmla="*/ 123825 h 495300"/>
              <a:gd name="connsiteX40" fmla="*/ 458682 w 742950"/>
              <a:gd name="connsiteY40" fmla="*/ 66675 h 495300"/>
              <a:gd name="connsiteX41" fmla="*/ 725382 w 742950"/>
              <a:gd name="connsiteY41" fmla="*/ 66675 h 495300"/>
              <a:gd name="connsiteX42" fmla="*/ 744432 w 742950"/>
              <a:gd name="connsiteY42" fmla="*/ 47625 h 495300"/>
              <a:gd name="connsiteX43" fmla="*/ 725382 w 742950"/>
              <a:gd name="connsiteY43" fmla="*/ 28575 h 495300"/>
              <a:gd name="connsiteX44" fmla="*/ 546502 w 742950"/>
              <a:gd name="connsiteY44" fmla="*/ 457200 h 495300"/>
              <a:gd name="connsiteX45" fmla="*/ 438013 w 742950"/>
              <a:gd name="connsiteY45" fmla="*/ 457200 h 495300"/>
              <a:gd name="connsiteX46" fmla="*/ 465635 w 742950"/>
              <a:gd name="connsiteY46" fmla="*/ 390525 h 495300"/>
              <a:gd name="connsiteX47" fmla="*/ 518975 w 742950"/>
              <a:gd name="connsiteY47" fmla="*/ 390525 h 495300"/>
              <a:gd name="connsiteX48" fmla="*/ 634132 w 742950"/>
              <a:gd name="connsiteY48" fmla="*/ 286417 h 495300"/>
              <a:gd name="connsiteX49" fmla="*/ 634990 w 742950"/>
              <a:gd name="connsiteY49" fmla="*/ 295275 h 495300"/>
              <a:gd name="connsiteX50" fmla="*/ 539740 w 742950"/>
              <a:gd name="connsiteY50" fmla="*/ 295275 h 495300"/>
              <a:gd name="connsiteX51" fmla="*/ 511165 w 742950"/>
              <a:gd name="connsiteY51" fmla="*/ 200025 h 495300"/>
              <a:gd name="connsiteX52" fmla="*/ 634132 w 742950"/>
              <a:gd name="connsiteY52" fmla="*/ 28641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42950" h="495300">
                <a:moveTo>
                  <a:pt x="725382" y="28575"/>
                </a:moveTo>
                <a:lnTo>
                  <a:pt x="458682" y="28575"/>
                </a:lnTo>
                <a:lnTo>
                  <a:pt x="458682" y="19050"/>
                </a:lnTo>
                <a:cubicBezTo>
                  <a:pt x="458682" y="8529"/>
                  <a:pt x="450153" y="0"/>
                  <a:pt x="439632" y="0"/>
                </a:cubicBezTo>
                <a:cubicBezTo>
                  <a:pt x="429111" y="0"/>
                  <a:pt x="420582" y="8529"/>
                  <a:pt x="420582" y="19050"/>
                </a:cubicBezTo>
                <a:lnTo>
                  <a:pt x="420582" y="28575"/>
                </a:lnTo>
                <a:lnTo>
                  <a:pt x="153882" y="28575"/>
                </a:lnTo>
                <a:cubicBezTo>
                  <a:pt x="143360" y="28575"/>
                  <a:pt x="134832" y="37104"/>
                  <a:pt x="134832" y="47625"/>
                </a:cubicBezTo>
                <a:cubicBezTo>
                  <a:pt x="134832" y="58146"/>
                  <a:pt x="143360" y="66675"/>
                  <a:pt x="153882" y="66675"/>
                </a:cubicBezTo>
                <a:lnTo>
                  <a:pt x="420582" y="66675"/>
                </a:lnTo>
                <a:lnTo>
                  <a:pt x="420582" y="123825"/>
                </a:lnTo>
                <a:lnTo>
                  <a:pt x="368480" y="123825"/>
                </a:lnTo>
                <a:lnTo>
                  <a:pt x="351335" y="152400"/>
                </a:lnTo>
                <a:lnTo>
                  <a:pt x="95303" y="152400"/>
                </a:lnTo>
                <a:lnTo>
                  <a:pt x="31867" y="88964"/>
                </a:lnTo>
                <a:cubicBezTo>
                  <a:pt x="24083" y="81885"/>
                  <a:pt x="12034" y="82457"/>
                  <a:pt x="4956" y="90241"/>
                </a:cubicBezTo>
                <a:cubicBezTo>
                  <a:pt x="-1635" y="97488"/>
                  <a:pt x="-1654" y="108554"/>
                  <a:pt x="4911" y="115824"/>
                </a:cubicBezTo>
                <a:lnTo>
                  <a:pt x="68157" y="179356"/>
                </a:lnTo>
                <a:lnTo>
                  <a:pt x="68157" y="276225"/>
                </a:lnTo>
                <a:cubicBezTo>
                  <a:pt x="68157" y="286746"/>
                  <a:pt x="76685" y="295275"/>
                  <a:pt x="87207" y="295275"/>
                </a:cubicBezTo>
                <a:cubicBezTo>
                  <a:pt x="97728" y="295275"/>
                  <a:pt x="106257" y="286746"/>
                  <a:pt x="106257" y="276225"/>
                </a:cubicBezTo>
                <a:lnTo>
                  <a:pt x="106257" y="190500"/>
                </a:lnTo>
                <a:lnTo>
                  <a:pt x="306282" y="190500"/>
                </a:lnTo>
                <a:lnTo>
                  <a:pt x="306282" y="276225"/>
                </a:lnTo>
                <a:cubicBezTo>
                  <a:pt x="306282" y="328327"/>
                  <a:pt x="351240" y="376714"/>
                  <a:pt x="401532" y="390525"/>
                </a:cubicBezTo>
                <a:lnTo>
                  <a:pt x="424392" y="390525"/>
                </a:lnTo>
                <a:lnTo>
                  <a:pt x="396769" y="457200"/>
                </a:lnTo>
                <a:lnTo>
                  <a:pt x="258657" y="457200"/>
                </a:lnTo>
                <a:lnTo>
                  <a:pt x="258657" y="495300"/>
                </a:lnTo>
                <a:lnTo>
                  <a:pt x="653944" y="495300"/>
                </a:lnTo>
                <a:cubicBezTo>
                  <a:pt x="672423" y="495300"/>
                  <a:pt x="720619" y="481584"/>
                  <a:pt x="720619" y="419100"/>
                </a:cubicBezTo>
                <a:lnTo>
                  <a:pt x="682519" y="419100"/>
                </a:lnTo>
                <a:cubicBezTo>
                  <a:pt x="682519" y="453676"/>
                  <a:pt x="660421" y="457200"/>
                  <a:pt x="653944" y="457200"/>
                </a:cubicBezTo>
                <a:lnTo>
                  <a:pt x="587269" y="457200"/>
                </a:lnTo>
                <a:lnTo>
                  <a:pt x="559742" y="390525"/>
                </a:lnTo>
                <a:lnTo>
                  <a:pt x="592222" y="390525"/>
                </a:lnTo>
                <a:cubicBezTo>
                  <a:pt x="692711" y="390525"/>
                  <a:pt x="670804" y="277940"/>
                  <a:pt x="670804" y="277940"/>
                </a:cubicBezTo>
                <a:cubicBezTo>
                  <a:pt x="670804" y="277940"/>
                  <a:pt x="644705" y="169164"/>
                  <a:pt x="515832" y="161925"/>
                </a:cubicBezTo>
                <a:lnTo>
                  <a:pt x="492781" y="123825"/>
                </a:lnTo>
                <a:lnTo>
                  <a:pt x="458682" y="123825"/>
                </a:lnTo>
                <a:lnTo>
                  <a:pt x="458682" y="66675"/>
                </a:lnTo>
                <a:lnTo>
                  <a:pt x="725382" y="66675"/>
                </a:lnTo>
                <a:cubicBezTo>
                  <a:pt x="735903" y="66675"/>
                  <a:pt x="744432" y="58146"/>
                  <a:pt x="744432" y="47625"/>
                </a:cubicBezTo>
                <a:cubicBezTo>
                  <a:pt x="744432" y="37104"/>
                  <a:pt x="735903" y="28575"/>
                  <a:pt x="725382" y="28575"/>
                </a:cubicBezTo>
                <a:close/>
                <a:moveTo>
                  <a:pt x="546502" y="457200"/>
                </a:moveTo>
                <a:lnTo>
                  <a:pt x="438013" y="457200"/>
                </a:lnTo>
                <a:lnTo>
                  <a:pt x="465635" y="390525"/>
                </a:lnTo>
                <a:lnTo>
                  <a:pt x="518975" y="390525"/>
                </a:lnTo>
                <a:close/>
                <a:moveTo>
                  <a:pt x="634132" y="286417"/>
                </a:moveTo>
                <a:cubicBezTo>
                  <a:pt x="634578" y="289351"/>
                  <a:pt x="634865" y="292309"/>
                  <a:pt x="634990" y="295275"/>
                </a:cubicBezTo>
                <a:lnTo>
                  <a:pt x="539740" y="295275"/>
                </a:lnTo>
                <a:lnTo>
                  <a:pt x="511165" y="200025"/>
                </a:lnTo>
                <a:cubicBezTo>
                  <a:pt x="611653" y="204883"/>
                  <a:pt x="632894" y="281464"/>
                  <a:pt x="634132" y="286417"/>
                </a:cubicBezTo>
                <a:close/>
              </a:path>
            </a:pathLst>
          </a:custGeom>
          <a:solidFill>
            <a:schemeClr val="accent3"/>
          </a:solidFill>
          <a:ln w="9525" cap="flat">
            <a:noFill/>
            <a:prstDash val="solid"/>
            <a:miter/>
          </a:ln>
        </p:spPr>
        <p:txBody>
          <a:bodyPr rtlCol="0" anchor="ctr"/>
          <a:lstStyle/>
          <a:p>
            <a:endParaRPr lang="it-IT" sz="1013"/>
          </a:p>
        </p:txBody>
      </p:sp>
      <p:sp>
        <p:nvSpPr>
          <p:cNvPr id="214" name="Elemento grafico 1954" descr="Aeroplano">
            <a:extLst>
              <a:ext uri="{FF2B5EF4-FFF2-40B4-BE49-F238E27FC236}">
                <a16:creationId xmlns:a16="http://schemas.microsoft.com/office/drawing/2014/main" id="{D0A00B2F-07BA-F24D-8C26-4E5656B8FDD2}"/>
              </a:ext>
            </a:extLst>
          </p:cNvPr>
          <p:cNvSpPr/>
          <p:nvPr/>
        </p:nvSpPr>
        <p:spPr>
          <a:xfrm>
            <a:off x="4532162" y="1610296"/>
            <a:ext cx="187286" cy="220338"/>
          </a:xfrm>
          <a:custGeom>
            <a:avLst/>
            <a:gdLst>
              <a:gd name="connsiteX0" fmla="*/ 647700 w 647700"/>
              <a:gd name="connsiteY0" fmla="*/ 552450 h 762000"/>
              <a:gd name="connsiteX1" fmla="*/ 647700 w 647700"/>
              <a:gd name="connsiteY1" fmla="*/ 466725 h 762000"/>
              <a:gd name="connsiteX2" fmla="*/ 371475 w 647700"/>
              <a:gd name="connsiteY2" fmla="*/ 271463 h 762000"/>
              <a:gd name="connsiteX3" fmla="*/ 371475 w 647700"/>
              <a:gd name="connsiteY3" fmla="*/ 85725 h 762000"/>
              <a:gd name="connsiteX4" fmla="*/ 323850 w 647700"/>
              <a:gd name="connsiteY4" fmla="*/ 0 h 762000"/>
              <a:gd name="connsiteX5" fmla="*/ 276225 w 647700"/>
              <a:gd name="connsiteY5" fmla="*/ 85725 h 762000"/>
              <a:gd name="connsiteX6" fmla="*/ 276225 w 647700"/>
              <a:gd name="connsiteY6" fmla="*/ 271463 h 762000"/>
              <a:gd name="connsiteX7" fmla="*/ 0 w 647700"/>
              <a:gd name="connsiteY7" fmla="*/ 466725 h 762000"/>
              <a:gd name="connsiteX8" fmla="*/ 0 w 647700"/>
              <a:gd name="connsiteY8" fmla="*/ 552450 h 762000"/>
              <a:gd name="connsiteX9" fmla="*/ 276225 w 647700"/>
              <a:gd name="connsiteY9" fmla="*/ 414338 h 762000"/>
              <a:gd name="connsiteX10" fmla="*/ 276225 w 647700"/>
              <a:gd name="connsiteY10" fmla="*/ 621983 h 762000"/>
              <a:gd name="connsiteX11" fmla="*/ 180975 w 647700"/>
              <a:gd name="connsiteY11" fmla="*/ 704850 h 762000"/>
              <a:gd name="connsiteX12" fmla="*/ 180975 w 647700"/>
              <a:gd name="connsiteY12" fmla="*/ 762000 h 762000"/>
              <a:gd name="connsiteX13" fmla="*/ 323850 w 647700"/>
              <a:gd name="connsiteY13" fmla="*/ 704850 h 762000"/>
              <a:gd name="connsiteX14" fmla="*/ 466725 w 647700"/>
              <a:gd name="connsiteY14" fmla="*/ 762000 h 762000"/>
              <a:gd name="connsiteX15" fmla="*/ 466725 w 647700"/>
              <a:gd name="connsiteY15" fmla="*/ 704850 h 762000"/>
              <a:gd name="connsiteX16" fmla="*/ 371475 w 647700"/>
              <a:gd name="connsiteY16" fmla="*/ 621983 h 762000"/>
              <a:gd name="connsiteX17" fmla="*/ 371475 w 647700"/>
              <a:gd name="connsiteY17" fmla="*/ 414338 h 762000"/>
              <a:gd name="connsiteX18" fmla="*/ 647700 w 647700"/>
              <a:gd name="connsiteY18" fmla="*/ 5524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700" h="762000">
                <a:moveTo>
                  <a:pt x="647700" y="552450"/>
                </a:moveTo>
                <a:lnTo>
                  <a:pt x="647700" y="466725"/>
                </a:lnTo>
                <a:lnTo>
                  <a:pt x="371475" y="271463"/>
                </a:lnTo>
                <a:lnTo>
                  <a:pt x="371475" y="85725"/>
                </a:lnTo>
                <a:cubicBezTo>
                  <a:pt x="371475" y="48578"/>
                  <a:pt x="352425" y="0"/>
                  <a:pt x="323850" y="0"/>
                </a:cubicBezTo>
                <a:cubicBezTo>
                  <a:pt x="296228" y="0"/>
                  <a:pt x="276225" y="48578"/>
                  <a:pt x="276225" y="85725"/>
                </a:cubicBezTo>
                <a:lnTo>
                  <a:pt x="276225" y="271463"/>
                </a:lnTo>
                <a:lnTo>
                  <a:pt x="0" y="466725"/>
                </a:lnTo>
                <a:lnTo>
                  <a:pt x="0" y="552450"/>
                </a:lnTo>
                <a:lnTo>
                  <a:pt x="276225" y="414338"/>
                </a:lnTo>
                <a:lnTo>
                  <a:pt x="276225" y="621983"/>
                </a:lnTo>
                <a:lnTo>
                  <a:pt x="180975" y="704850"/>
                </a:lnTo>
                <a:lnTo>
                  <a:pt x="180975" y="762000"/>
                </a:lnTo>
                <a:lnTo>
                  <a:pt x="323850" y="704850"/>
                </a:lnTo>
                <a:lnTo>
                  <a:pt x="466725" y="762000"/>
                </a:lnTo>
                <a:lnTo>
                  <a:pt x="466725" y="704850"/>
                </a:lnTo>
                <a:lnTo>
                  <a:pt x="371475" y="621983"/>
                </a:lnTo>
                <a:lnTo>
                  <a:pt x="371475" y="414338"/>
                </a:lnTo>
                <a:lnTo>
                  <a:pt x="647700" y="552450"/>
                </a:lnTo>
                <a:close/>
              </a:path>
            </a:pathLst>
          </a:custGeom>
          <a:solidFill>
            <a:schemeClr val="accent3"/>
          </a:solidFill>
          <a:ln w="9525" cap="flat">
            <a:noFill/>
            <a:prstDash val="solid"/>
            <a:miter/>
          </a:ln>
        </p:spPr>
        <p:txBody>
          <a:bodyPr rtlCol="0" anchor="ctr"/>
          <a:lstStyle/>
          <a:p>
            <a:endParaRPr lang="it-IT" sz="1013"/>
          </a:p>
        </p:txBody>
      </p:sp>
      <p:sp>
        <p:nvSpPr>
          <p:cNvPr id="215" name="Elemento grafico 1956" descr="Mongolfiera">
            <a:extLst>
              <a:ext uri="{FF2B5EF4-FFF2-40B4-BE49-F238E27FC236}">
                <a16:creationId xmlns:a16="http://schemas.microsoft.com/office/drawing/2014/main" id="{AEE17280-D38C-3140-A342-425C51AC6039}"/>
              </a:ext>
            </a:extLst>
          </p:cNvPr>
          <p:cNvSpPr/>
          <p:nvPr/>
        </p:nvSpPr>
        <p:spPr>
          <a:xfrm>
            <a:off x="4924936" y="1614428"/>
            <a:ext cx="154237" cy="212075"/>
          </a:xfrm>
          <a:custGeom>
            <a:avLst/>
            <a:gdLst>
              <a:gd name="connsiteX0" fmla="*/ 329375 w 533400"/>
              <a:gd name="connsiteY0" fmla="*/ 571500 h 733425"/>
              <a:gd name="connsiteX1" fmla="*/ 338138 w 533400"/>
              <a:gd name="connsiteY1" fmla="*/ 571500 h 733425"/>
              <a:gd name="connsiteX2" fmla="*/ 533400 w 533400"/>
              <a:gd name="connsiteY2" fmla="*/ 228600 h 733425"/>
              <a:gd name="connsiteX3" fmla="*/ 266700 w 533400"/>
              <a:gd name="connsiteY3" fmla="*/ 0 h 733425"/>
              <a:gd name="connsiteX4" fmla="*/ 0 w 533400"/>
              <a:gd name="connsiteY4" fmla="*/ 228600 h 733425"/>
              <a:gd name="connsiteX5" fmla="*/ 195263 w 533400"/>
              <a:gd name="connsiteY5" fmla="*/ 571500 h 733425"/>
              <a:gd name="connsiteX6" fmla="*/ 204025 w 533400"/>
              <a:gd name="connsiteY6" fmla="*/ 571500 h 733425"/>
              <a:gd name="connsiteX7" fmla="*/ 218789 w 533400"/>
              <a:gd name="connsiteY7" fmla="*/ 615887 h 733425"/>
              <a:gd name="connsiteX8" fmla="*/ 217197 w 533400"/>
              <a:gd name="connsiteY8" fmla="*/ 619006 h 733425"/>
              <a:gd name="connsiteX9" fmla="*/ 216503 w 533400"/>
              <a:gd name="connsiteY9" fmla="*/ 619125 h 733425"/>
              <a:gd name="connsiteX10" fmla="*/ 187928 w 533400"/>
              <a:gd name="connsiteY10" fmla="*/ 619125 h 733425"/>
              <a:gd name="connsiteX11" fmla="*/ 185452 w 533400"/>
              <a:gd name="connsiteY11" fmla="*/ 621602 h 733425"/>
              <a:gd name="connsiteX12" fmla="*/ 185452 w 533400"/>
              <a:gd name="connsiteY12" fmla="*/ 708470 h 733425"/>
              <a:gd name="connsiteX13" fmla="*/ 212090 w 533400"/>
              <a:gd name="connsiteY13" fmla="*/ 733430 h 733425"/>
              <a:gd name="connsiteX14" fmla="*/ 212217 w 533400"/>
              <a:gd name="connsiteY14" fmla="*/ 733425 h 733425"/>
              <a:gd name="connsiteX15" fmla="*/ 321183 w 533400"/>
              <a:gd name="connsiteY15" fmla="*/ 733425 h 733425"/>
              <a:gd name="connsiteX16" fmla="*/ 347663 w 533400"/>
              <a:gd name="connsiteY16" fmla="*/ 708470 h 733425"/>
              <a:gd name="connsiteX17" fmla="*/ 347663 w 533400"/>
              <a:gd name="connsiteY17" fmla="*/ 621602 h 733425"/>
              <a:gd name="connsiteX18" fmla="*/ 345186 w 533400"/>
              <a:gd name="connsiteY18" fmla="*/ 619125 h 733425"/>
              <a:gd name="connsiteX19" fmla="*/ 316611 w 533400"/>
              <a:gd name="connsiteY19" fmla="*/ 619125 h 733425"/>
              <a:gd name="connsiteX20" fmla="*/ 314206 w 533400"/>
              <a:gd name="connsiteY20" fmla="*/ 616579 h 733425"/>
              <a:gd name="connsiteX21" fmla="*/ 314325 w 533400"/>
              <a:gd name="connsiteY21" fmla="*/ 615887 h 733425"/>
              <a:gd name="connsiteX22" fmla="*/ 447675 w 533400"/>
              <a:gd name="connsiteY22" fmla="*/ 232315 h 733425"/>
              <a:gd name="connsiteX23" fmla="*/ 352425 w 533400"/>
              <a:gd name="connsiteY23" fmla="*/ 468535 h 733425"/>
              <a:gd name="connsiteX24" fmla="*/ 319088 w 533400"/>
              <a:gd name="connsiteY24" fmla="*/ 532067 h 733425"/>
              <a:gd name="connsiteX25" fmla="*/ 316897 w 533400"/>
              <a:gd name="connsiteY25" fmla="*/ 533400 h 733425"/>
              <a:gd name="connsiteX26" fmla="*/ 292799 w 533400"/>
              <a:gd name="connsiteY26" fmla="*/ 533400 h 733425"/>
              <a:gd name="connsiteX27" fmla="*/ 290294 w 533400"/>
              <a:gd name="connsiteY27" fmla="*/ 531148 h 733425"/>
              <a:gd name="connsiteX28" fmla="*/ 290417 w 533400"/>
              <a:gd name="connsiteY28" fmla="*/ 530257 h 733425"/>
              <a:gd name="connsiteX29" fmla="*/ 296609 w 533400"/>
              <a:gd name="connsiteY29" fmla="*/ 509302 h 733425"/>
              <a:gd name="connsiteX30" fmla="*/ 361950 w 533400"/>
              <a:gd name="connsiteY30" fmla="*/ 229934 h 733425"/>
              <a:gd name="connsiteX31" fmla="*/ 296704 w 533400"/>
              <a:gd name="connsiteY31" fmla="*/ 21622 h 733425"/>
              <a:gd name="connsiteX32" fmla="*/ 295406 w 533400"/>
              <a:gd name="connsiteY32" fmla="*/ 18369 h 733425"/>
              <a:gd name="connsiteX33" fmla="*/ 298323 w 533400"/>
              <a:gd name="connsiteY33" fmla="*/ 16954 h 733425"/>
              <a:gd name="connsiteX34" fmla="*/ 447675 w 533400"/>
              <a:gd name="connsiteY34" fmla="*/ 232315 h 733425"/>
              <a:gd name="connsiteX35" fmla="*/ 180975 w 533400"/>
              <a:gd name="connsiteY35" fmla="*/ 468535 h 733425"/>
              <a:gd name="connsiteX36" fmla="*/ 85725 w 533400"/>
              <a:gd name="connsiteY36" fmla="*/ 232315 h 733425"/>
              <a:gd name="connsiteX37" fmla="*/ 235077 w 533400"/>
              <a:gd name="connsiteY37" fmla="*/ 16954 h 733425"/>
              <a:gd name="connsiteX38" fmla="*/ 238111 w 533400"/>
              <a:gd name="connsiteY38" fmla="*/ 18705 h 733425"/>
              <a:gd name="connsiteX39" fmla="*/ 236696 w 533400"/>
              <a:gd name="connsiteY39" fmla="*/ 21622 h 733425"/>
              <a:gd name="connsiteX40" fmla="*/ 171450 w 533400"/>
              <a:gd name="connsiteY40" fmla="*/ 229934 h 733425"/>
              <a:gd name="connsiteX41" fmla="*/ 236887 w 533400"/>
              <a:gd name="connsiteY41" fmla="*/ 509492 h 733425"/>
              <a:gd name="connsiteX42" fmla="*/ 242888 w 533400"/>
              <a:gd name="connsiteY42" fmla="*/ 530257 h 733425"/>
              <a:gd name="connsiteX43" fmla="*/ 241398 w 533400"/>
              <a:gd name="connsiteY43" fmla="*/ 533277 h 733425"/>
              <a:gd name="connsiteX44" fmla="*/ 240506 w 533400"/>
              <a:gd name="connsiteY44" fmla="*/ 533400 h 733425"/>
              <a:gd name="connsiteX45" fmla="*/ 216122 w 533400"/>
              <a:gd name="connsiteY45" fmla="*/ 533400 h 733425"/>
              <a:gd name="connsiteX46" fmla="*/ 213931 w 533400"/>
              <a:gd name="connsiteY46" fmla="*/ 532067 h 733425"/>
              <a:gd name="connsiteX47" fmla="*/ 180785 w 533400"/>
              <a:gd name="connsiteY47" fmla="*/ 468535 h 733425"/>
              <a:gd name="connsiteX48" fmla="*/ 238125 w 533400"/>
              <a:gd name="connsiteY48" fmla="*/ 571500 h 733425"/>
              <a:gd name="connsiteX49" fmla="*/ 296418 w 533400"/>
              <a:gd name="connsiteY49" fmla="*/ 571500 h 733425"/>
              <a:gd name="connsiteX50" fmla="*/ 298863 w 533400"/>
              <a:gd name="connsiteY50" fmla="*/ 573816 h 733425"/>
              <a:gd name="connsiteX51" fmla="*/ 298704 w 533400"/>
              <a:gd name="connsiteY51" fmla="*/ 574738 h 733425"/>
              <a:gd name="connsiteX52" fmla="*/ 284512 w 533400"/>
              <a:gd name="connsiteY52" fmla="*/ 617411 h 733425"/>
              <a:gd name="connsiteX53" fmla="*/ 282131 w 533400"/>
              <a:gd name="connsiteY53" fmla="*/ 619125 h 733425"/>
              <a:gd name="connsiteX54" fmla="*/ 251841 w 533400"/>
              <a:gd name="connsiteY54" fmla="*/ 619125 h 733425"/>
              <a:gd name="connsiteX55" fmla="*/ 249460 w 533400"/>
              <a:gd name="connsiteY55" fmla="*/ 617411 h 733425"/>
              <a:gd name="connsiteX56" fmla="*/ 235268 w 533400"/>
              <a:gd name="connsiteY56" fmla="*/ 574738 h 733425"/>
              <a:gd name="connsiteX57" fmla="*/ 236631 w 533400"/>
              <a:gd name="connsiteY57" fmla="*/ 571659 h 733425"/>
              <a:gd name="connsiteX58" fmla="*/ 237553 w 533400"/>
              <a:gd name="connsiteY58" fmla="*/ 57150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33400" h="733425">
                <a:moveTo>
                  <a:pt x="329375" y="571500"/>
                </a:moveTo>
                <a:lnTo>
                  <a:pt x="338138" y="571500"/>
                </a:lnTo>
                <a:cubicBezTo>
                  <a:pt x="347663" y="504825"/>
                  <a:pt x="533400" y="340233"/>
                  <a:pt x="533400" y="228600"/>
                </a:cubicBezTo>
                <a:cubicBezTo>
                  <a:pt x="533400" y="93155"/>
                  <a:pt x="423863" y="0"/>
                  <a:pt x="266700" y="0"/>
                </a:cubicBezTo>
                <a:cubicBezTo>
                  <a:pt x="109538" y="0"/>
                  <a:pt x="0" y="93536"/>
                  <a:pt x="0" y="228600"/>
                </a:cubicBezTo>
                <a:cubicBezTo>
                  <a:pt x="0" y="340233"/>
                  <a:pt x="185738" y="504825"/>
                  <a:pt x="195263" y="571500"/>
                </a:cubicBezTo>
                <a:lnTo>
                  <a:pt x="204025" y="571500"/>
                </a:lnTo>
                <a:lnTo>
                  <a:pt x="218789" y="615887"/>
                </a:lnTo>
                <a:cubicBezTo>
                  <a:pt x="219210" y="617188"/>
                  <a:pt x="218498" y="618584"/>
                  <a:pt x="217197" y="619006"/>
                </a:cubicBezTo>
                <a:cubicBezTo>
                  <a:pt x="216972" y="619078"/>
                  <a:pt x="216739" y="619118"/>
                  <a:pt x="216503" y="619125"/>
                </a:cubicBezTo>
                <a:lnTo>
                  <a:pt x="187928" y="619125"/>
                </a:lnTo>
                <a:cubicBezTo>
                  <a:pt x="186560" y="619125"/>
                  <a:pt x="185452" y="620234"/>
                  <a:pt x="185452" y="621602"/>
                </a:cubicBezTo>
                <a:lnTo>
                  <a:pt x="185452" y="708470"/>
                </a:lnTo>
                <a:cubicBezTo>
                  <a:pt x="185916" y="722718"/>
                  <a:pt x="197842" y="733893"/>
                  <a:pt x="212090" y="733430"/>
                </a:cubicBezTo>
                <a:cubicBezTo>
                  <a:pt x="212132" y="733428"/>
                  <a:pt x="212175" y="733427"/>
                  <a:pt x="212217" y="733425"/>
                </a:cubicBezTo>
                <a:lnTo>
                  <a:pt x="321183" y="733425"/>
                </a:lnTo>
                <a:cubicBezTo>
                  <a:pt x="335369" y="733799"/>
                  <a:pt x="347196" y="722652"/>
                  <a:pt x="347663" y="708470"/>
                </a:cubicBezTo>
                <a:lnTo>
                  <a:pt x="347663" y="621602"/>
                </a:lnTo>
                <a:cubicBezTo>
                  <a:pt x="347663" y="620234"/>
                  <a:pt x="346554" y="619125"/>
                  <a:pt x="345186" y="619125"/>
                </a:cubicBezTo>
                <a:lnTo>
                  <a:pt x="316611" y="619125"/>
                </a:lnTo>
                <a:cubicBezTo>
                  <a:pt x="315244" y="619086"/>
                  <a:pt x="314167" y="617947"/>
                  <a:pt x="314206" y="616579"/>
                </a:cubicBezTo>
                <a:cubicBezTo>
                  <a:pt x="314213" y="616344"/>
                  <a:pt x="314253" y="616110"/>
                  <a:pt x="314325" y="615887"/>
                </a:cubicBezTo>
                <a:close/>
                <a:moveTo>
                  <a:pt x="447675" y="232315"/>
                </a:moveTo>
                <a:cubicBezTo>
                  <a:pt x="447675" y="290608"/>
                  <a:pt x="392716" y="393478"/>
                  <a:pt x="352425" y="468535"/>
                </a:cubicBezTo>
                <a:cubicBezTo>
                  <a:pt x="340043" y="492157"/>
                  <a:pt x="328613" y="513017"/>
                  <a:pt x="319088" y="532067"/>
                </a:cubicBezTo>
                <a:cubicBezTo>
                  <a:pt x="318647" y="532869"/>
                  <a:pt x="317812" y="533377"/>
                  <a:pt x="316897" y="533400"/>
                </a:cubicBezTo>
                <a:lnTo>
                  <a:pt x="292799" y="533400"/>
                </a:lnTo>
                <a:cubicBezTo>
                  <a:pt x="291485" y="533470"/>
                  <a:pt x="290364" y="532462"/>
                  <a:pt x="290294" y="531148"/>
                </a:cubicBezTo>
                <a:cubicBezTo>
                  <a:pt x="290278" y="530846"/>
                  <a:pt x="290320" y="530544"/>
                  <a:pt x="290417" y="530257"/>
                </a:cubicBezTo>
                <a:cubicBezTo>
                  <a:pt x="292418" y="523399"/>
                  <a:pt x="294418" y="516446"/>
                  <a:pt x="296609" y="509302"/>
                </a:cubicBezTo>
                <a:cubicBezTo>
                  <a:pt x="319088" y="431864"/>
                  <a:pt x="361950" y="287846"/>
                  <a:pt x="361950" y="229934"/>
                </a:cubicBezTo>
                <a:cubicBezTo>
                  <a:pt x="361950" y="120872"/>
                  <a:pt x="337566" y="45529"/>
                  <a:pt x="296704" y="21622"/>
                </a:cubicBezTo>
                <a:cubicBezTo>
                  <a:pt x="295447" y="21082"/>
                  <a:pt x="294866" y="19625"/>
                  <a:pt x="295406" y="18369"/>
                </a:cubicBezTo>
                <a:cubicBezTo>
                  <a:pt x="295892" y="17238"/>
                  <a:pt x="297134" y="16636"/>
                  <a:pt x="298323" y="16954"/>
                </a:cubicBezTo>
                <a:cubicBezTo>
                  <a:pt x="388811" y="32480"/>
                  <a:pt x="447675" y="114967"/>
                  <a:pt x="447675" y="232315"/>
                </a:cubicBezTo>
                <a:close/>
                <a:moveTo>
                  <a:pt x="180975" y="468535"/>
                </a:moveTo>
                <a:cubicBezTo>
                  <a:pt x="140875" y="393478"/>
                  <a:pt x="85725" y="290608"/>
                  <a:pt x="85725" y="232315"/>
                </a:cubicBezTo>
                <a:cubicBezTo>
                  <a:pt x="85725" y="114967"/>
                  <a:pt x="144590" y="32290"/>
                  <a:pt x="235077" y="16954"/>
                </a:cubicBezTo>
                <a:cubicBezTo>
                  <a:pt x="236398" y="16600"/>
                  <a:pt x="237756" y="17384"/>
                  <a:pt x="238111" y="18705"/>
                </a:cubicBezTo>
                <a:cubicBezTo>
                  <a:pt x="238429" y="19894"/>
                  <a:pt x="237827" y="21136"/>
                  <a:pt x="236696" y="21622"/>
                </a:cubicBezTo>
                <a:cubicBezTo>
                  <a:pt x="195834" y="45529"/>
                  <a:pt x="171450" y="120872"/>
                  <a:pt x="171450" y="229934"/>
                </a:cubicBezTo>
                <a:cubicBezTo>
                  <a:pt x="171450" y="287846"/>
                  <a:pt x="214027" y="431864"/>
                  <a:pt x="236887" y="509492"/>
                </a:cubicBezTo>
                <a:lnTo>
                  <a:pt x="242888" y="530257"/>
                </a:lnTo>
                <a:cubicBezTo>
                  <a:pt x="243310" y="531502"/>
                  <a:pt x="242644" y="532854"/>
                  <a:pt x="241398" y="533277"/>
                </a:cubicBezTo>
                <a:cubicBezTo>
                  <a:pt x="241111" y="533374"/>
                  <a:pt x="240808" y="533416"/>
                  <a:pt x="240506" y="533400"/>
                </a:cubicBezTo>
                <a:lnTo>
                  <a:pt x="216122" y="533400"/>
                </a:lnTo>
                <a:cubicBezTo>
                  <a:pt x="215207" y="533377"/>
                  <a:pt x="214373" y="532869"/>
                  <a:pt x="213931" y="532067"/>
                </a:cubicBezTo>
                <a:cubicBezTo>
                  <a:pt x="204788" y="513017"/>
                  <a:pt x="193358" y="492157"/>
                  <a:pt x="180785" y="468535"/>
                </a:cubicBezTo>
                <a:close/>
                <a:moveTo>
                  <a:pt x="238125" y="571500"/>
                </a:moveTo>
                <a:lnTo>
                  <a:pt x="296418" y="571500"/>
                </a:lnTo>
                <a:cubicBezTo>
                  <a:pt x="297732" y="571464"/>
                  <a:pt x="298828" y="572501"/>
                  <a:pt x="298863" y="573816"/>
                </a:cubicBezTo>
                <a:cubicBezTo>
                  <a:pt x="298872" y="574131"/>
                  <a:pt x="298817" y="574444"/>
                  <a:pt x="298704" y="574738"/>
                </a:cubicBezTo>
                <a:lnTo>
                  <a:pt x="284512" y="617411"/>
                </a:lnTo>
                <a:cubicBezTo>
                  <a:pt x="284206" y="618461"/>
                  <a:pt x="283224" y="619169"/>
                  <a:pt x="282131" y="619125"/>
                </a:cubicBezTo>
                <a:lnTo>
                  <a:pt x="251841" y="619125"/>
                </a:lnTo>
                <a:cubicBezTo>
                  <a:pt x="250748" y="619169"/>
                  <a:pt x="249766" y="618461"/>
                  <a:pt x="249460" y="617411"/>
                </a:cubicBezTo>
                <a:lnTo>
                  <a:pt x="235268" y="574738"/>
                </a:lnTo>
                <a:cubicBezTo>
                  <a:pt x="234793" y="573512"/>
                  <a:pt x="235404" y="572133"/>
                  <a:pt x="236631" y="571659"/>
                </a:cubicBezTo>
                <a:cubicBezTo>
                  <a:pt x="236925" y="571546"/>
                  <a:pt x="237238" y="571491"/>
                  <a:pt x="237553" y="571500"/>
                </a:cubicBezTo>
                <a:close/>
              </a:path>
            </a:pathLst>
          </a:custGeom>
          <a:solidFill>
            <a:schemeClr val="accent3"/>
          </a:solidFill>
          <a:ln w="9525" cap="flat">
            <a:noFill/>
            <a:prstDash val="solid"/>
            <a:miter/>
          </a:ln>
        </p:spPr>
        <p:txBody>
          <a:bodyPr rtlCol="0" anchor="ctr"/>
          <a:lstStyle/>
          <a:p>
            <a:endParaRPr lang="it-IT" sz="1013"/>
          </a:p>
        </p:txBody>
      </p:sp>
      <p:grpSp>
        <p:nvGrpSpPr>
          <p:cNvPr id="216" name="Elemento grafico 1958" descr="Scavatore">
            <a:extLst>
              <a:ext uri="{FF2B5EF4-FFF2-40B4-BE49-F238E27FC236}">
                <a16:creationId xmlns:a16="http://schemas.microsoft.com/office/drawing/2014/main" id="{174D7B0A-80E9-9C4A-B61D-E9FE38E51320}"/>
              </a:ext>
            </a:extLst>
          </p:cNvPr>
          <p:cNvGrpSpPr/>
          <p:nvPr/>
        </p:nvGrpSpPr>
        <p:grpSpPr>
          <a:xfrm>
            <a:off x="5284661" y="1588263"/>
            <a:ext cx="264406" cy="264406"/>
            <a:chOff x="7438800" y="4771800"/>
            <a:chExt cx="914400" cy="914400"/>
          </a:xfrm>
          <a:solidFill>
            <a:schemeClr val="accent3"/>
          </a:solidFill>
        </p:grpSpPr>
        <p:sp>
          <p:nvSpPr>
            <p:cNvPr id="217" name="Figura a mano libera 216">
              <a:extLst>
                <a:ext uri="{FF2B5EF4-FFF2-40B4-BE49-F238E27FC236}">
                  <a16:creationId xmlns:a16="http://schemas.microsoft.com/office/drawing/2014/main" id="{4890A315-FD30-594D-991F-2CC8560D95B3}"/>
                </a:ext>
              </a:extLst>
            </p:cNvPr>
            <p:cNvSpPr/>
            <p:nvPr/>
          </p:nvSpPr>
          <p:spPr>
            <a:xfrm>
              <a:off x="7534050" y="5429025"/>
              <a:ext cx="514350" cy="133350"/>
            </a:xfrm>
            <a:custGeom>
              <a:avLst/>
              <a:gdLst>
                <a:gd name="connsiteX0" fmla="*/ 447675 w 514350"/>
                <a:gd name="connsiteY0" fmla="*/ 95250 h 133350"/>
                <a:gd name="connsiteX1" fmla="*/ 419100 w 514350"/>
                <a:gd name="connsiteY1" fmla="*/ 66675 h 133350"/>
                <a:gd name="connsiteX2" fmla="*/ 447675 w 514350"/>
                <a:gd name="connsiteY2" fmla="*/ 38100 h 133350"/>
                <a:gd name="connsiteX3" fmla="*/ 476250 w 514350"/>
                <a:gd name="connsiteY3" fmla="*/ 66675 h 133350"/>
                <a:gd name="connsiteX4" fmla="*/ 447675 w 514350"/>
                <a:gd name="connsiteY4" fmla="*/ 95250 h 133350"/>
                <a:gd name="connsiteX5" fmla="*/ 352425 w 514350"/>
                <a:gd name="connsiteY5" fmla="*/ 95250 h 133350"/>
                <a:gd name="connsiteX6" fmla="*/ 323850 w 514350"/>
                <a:gd name="connsiteY6" fmla="*/ 66675 h 133350"/>
                <a:gd name="connsiteX7" fmla="*/ 352425 w 514350"/>
                <a:gd name="connsiteY7" fmla="*/ 38100 h 133350"/>
                <a:gd name="connsiteX8" fmla="*/ 381000 w 514350"/>
                <a:gd name="connsiteY8" fmla="*/ 66675 h 133350"/>
                <a:gd name="connsiteX9" fmla="*/ 352425 w 514350"/>
                <a:gd name="connsiteY9" fmla="*/ 95250 h 133350"/>
                <a:gd name="connsiteX10" fmla="*/ 257175 w 514350"/>
                <a:gd name="connsiteY10" fmla="*/ 95250 h 133350"/>
                <a:gd name="connsiteX11" fmla="*/ 228600 w 514350"/>
                <a:gd name="connsiteY11" fmla="*/ 66675 h 133350"/>
                <a:gd name="connsiteX12" fmla="*/ 257175 w 514350"/>
                <a:gd name="connsiteY12" fmla="*/ 38100 h 133350"/>
                <a:gd name="connsiteX13" fmla="*/ 285750 w 514350"/>
                <a:gd name="connsiteY13" fmla="*/ 66675 h 133350"/>
                <a:gd name="connsiteX14" fmla="*/ 257175 w 514350"/>
                <a:gd name="connsiteY14" fmla="*/ 95250 h 133350"/>
                <a:gd name="connsiteX15" fmla="*/ 161925 w 514350"/>
                <a:gd name="connsiteY15" fmla="*/ 95250 h 133350"/>
                <a:gd name="connsiteX16" fmla="*/ 133350 w 514350"/>
                <a:gd name="connsiteY16" fmla="*/ 66675 h 133350"/>
                <a:gd name="connsiteX17" fmla="*/ 161925 w 514350"/>
                <a:gd name="connsiteY17" fmla="*/ 38100 h 133350"/>
                <a:gd name="connsiteX18" fmla="*/ 190500 w 514350"/>
                <a:gd name="connsiteY18" fmla="*/ 66675 h 133350"/>
                <a:gd name="connsiteX19" fmla="*/ 161925 w 514350"/>
                <a:gd name="connsiteY19" fmla="*/ 95250 h 133350"/>
                <a:gd name="connsiteX20" fmla="*/ 66675 w 514350"/>
                <a:gd name="connsiteY20" fmla="*/ 95250 h 133350"/>
                <a:gd name="connsiteX21" fmla="*/ 38100 w 514350"/>
                <a:gd name="connsiteY21" fmla="*/ 66675 h 133350"/>
                <a:gd name="connsiteX22" fmla="*/ 66675 w 514350"/>
                <a:gd name="connsiteY22" fmla="*/ 38100 h 133350"/>
                <a:gd name="connsiteX23" fmla="*/ 95250 w 514350"/>
                <a:gd name="connsiteY23" fmla="*/ 66675 h 133350"/>
                <a:gd name="connsiteX24" fmla="*/ 66675 w 514350"/>
                <a:gd name="connsiteY24" fmla="*/ 95250 h 133350"/>
                <a:gd name="connsiteX25" fmla="*/ 447675 w 514350"/>
                <a:gd name="connsiteY25" fmla="*/ 0 h 133350"/>
                <a:gd name="connsiteX26" fmla="*/ 66675 w 514350"/>
                <a:gd name="connsiteY26" fmla="*/ 0 h 133350"/>
                <a:gd name="connsiteX27" fmla="*/ 0 w 514350"/>
                <a:gd name="connsiteY27" fmla="*/ 66675 h 133350"/>
                <a:gd name="connsiteX28" fmla="*/ 66675 w 514350"/>
                <a:gd name="connsiteY28" fmla="*/ 133350 h 133350"/>
                <a:gd name="connsiteX29" fmla="*/ 447675 w 514350"/>
                <a:gd name="connsiteY29" fmla="*/ 133350 h 133350"/>
                <a:gd name="connsiteX30" fmla="*/ 514350 w 514350"/>
                <a:gd name="connsiteY30" fmla="*/ 66675 h 133350"/>
                <a:gd name="connsiteX31" fmla="*/ 447675 w 514350"/>
                <a:gd name="connsiteY31"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14350" h="133350">
                  <a:moveTo>
                    <a:pt x="447675" y="95250"/>
                  </a:moveTo>
                  <a:cubicBezTo>
                    <a:pt x="431483" y="95250"/>
                    <a:pt x="419100" y="82867"/>
                    <a:pt x="419100" y="66675"/>
                  </a:cubicBezTo>
                  <a:cubicBezTo>
                    <a:pt x="419100" y="50483"/>
                    <a:pt x="431483" y="38100"/>
                    <a:pt x="447675" y="38100"/>
                  </a:cubicBezTo>
                  <a:cubicBezTo>
                    <a:pt x="463868" y="38100"/>
                    <a:pt x="476250" y="50483"/>
                    <a:pt x="476250" y="66675"/>
                  </a:cubicBezTo>
                  <a:cubicBezTo>
                    <a:pt x="476250" y="82867"/>
                    <a:pt x="463868" y="95250"/>
                    <a:pt x="447675" y="95250"/>
                  </a:cubicBezTo>
                  <a:close/>
                  <a:moveTo>
                    <a:pt x="352425" y="95250"/>
                  </a:moveTo>
                  <a:cubicBezTo>
                    <a:pt x="336233" y="95250"/>
                    <a:pt x="323850" y="82867"/>
                    <a:pt x="323850" y="66675"/>
                  </a:cubicBezTo>
                  <a:cubicBezTo>
                    <a:pt x="323850" y="50483"/>
                    <a:pt x="336233" y="38100"/>
                    <a:pt x="352425" y="38100"/>
                  </a:cubicBezTo>
                  <a:cubicBezTo>
                    <a:pt x="368618" y="38100"/>
                    <a:pt x="381000" y="50483"/>
                    <a:pt x="381000" y="66675"/>
                  </a:cubicBezTo>
                  <a:cubicBezTo>
                    <a:pt x="381000" y="82867"/>
                    <a:pt x="368618" y="95250"/>
                    <a:pt x="352425" y="95250"/>
                  </a:cubicBezTo>
                  <a:close/>
                  <a:moveTo>
                    <a:pt x="257175" y="95250"/>
                  </a:moveTo>
                  <a:cubicBezTo>
                    <a:pt x="240983" y="95250"/>
                    <a:pt x="228600" y="82867"/>
                    <a:pt x="228600" y="66675"/>
                  </a:cubicBezTo>
                  <a:cubicBezTo>
                    <a:pt x="228600" y="50483"/>
                    <a:pt x="240983" y="38100"/>
                    <a:pt x="257175" y="38100"/>
                  </a:cubicBezTo>
                  <a:cubicBezTo>
                    <a:pt x="273368" y="38100"/>
                    <a:pt x="285750" y="50483"/>
                    <a:pt x="285750" y="66675"/>
                  </a:cubicBezTo>
                  <a:cubicBezTo>
                    <a:pt x="285750" y="82867"/>
                    <a:pt x="273368" y="95250"/>
                    <a:pt x="257175" y="95250"/>
                  </a:cubicBezTo>
                  <a:close/>
                  <a:moveTo>
                    <a:pt x="161925" y="95250"/>
                  </a:moveTo>
                  <a:cubicBezTo>
                    <a:pt x="145733" y="95250"/>
                    <a:pt x="133350" y="82867"/>
                    <a:pt x="133350" y="66675"/>
                  </a:cubicBezTo>
                  <a:cubicBezTo>
                    <a:pt x="133350" y="50483"/>
                    <a:pt x="145733" y="38100"/>
                    <a:pt x="161925" y="38100"/>
                  </a:cubicBezTo>
                  <a:cubicBezTo>
                    <a:pt x="178118" y="38100"/>
                    <a:pt x="190500" y="50483"/>
                    <a:pt x="190500" y="66675"/>
                  </a:cubicBezTo>
                  <a:cubicBezTo>
                    <a:pt x="190500" y="82867"/>
                    <a:pt x="178118" y="95250"/>
                    <a:pt x="161925" y="95250"/>
                  </a:cubicBezTo>
                  <a:close/>
                  <a:moveTo>
                    <a:pt x="66675" y="95250"/>
                  </a:moveTo>
                  <a:cubicBezTo>
                    <a:pt x="50483" y="95250"/>
                    <a:pt x="38100" y="82867"/>
                    <a:pt x="38100" y="66675"/>
                  </a:cubicBezTo>
                  <a:cubicBezTo>
                    <a:pt x="38100" y="50483"/>
                    <a:pt x="50483" y="38100"/>
                    <a:pt x="66675" y="38100"/>
                  </a:cubicBezTo>
                  <a:cubicBezTo>
                    <a:pt x="82868" y="38100"/>
                    <a:pt x="95250" y="50483"/>
                    <a:pt x="95250" y="66675"/>
                  </a:cubicBezTo>
                  <a:cubicBezTo>
                    <a:pt x="95250" y="82867"/>
                    <a:pt x="82868" y="95250"/>
                    <a:pt x="66675" y="95250"/>
                  </a:cubicBezTo>
                  <a:close/>
                  <a:moveTo>
                    <a:pt x="447675" y="0"/>
                  </a:moveTo>
                  <a:lnTo>
                    <a:pt x="66675" y="0"/>
                  </a:lnTo>
                  <a:cubicBezTo>
                    <a:pt x="29528" y="0"/>
                    <a:pt x="0" y="29527"/>
                    <a:pt x="0" y="66675"/>
                  </a:cubicBezTo>
                  <a:cubicBezTo>
                    <a:pt x="0" y="103823"/>
                    <a:pt x="29528" y="133350"/>
                    <a:pt x="66675" y="133350"/>
                  </a:cubicBezTo>
                  <a:lnTo>
                    <a:pt x="447675" y="133350"/>
                  </a:lnTo>
                  <a:cubicBezTo>
                    <a:pt x="484823" y="133350"/>
                    <a:pt x="514350" y="103823"/>
                    <a:pt x="514350" y="66675"/>
                  </a:cubicBezTo>
                  <a:cubicBezTo>
                    <a:pt x="514350" y="29527"/>
                    <a:pt x="484823" y="0"/>
                    <a:pt x="447675" y="0"/>
                  </a:cubicBez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32D9CE50-6AF0-7E43-8E1F-6EC625A9BACC}"/>
                </a:ext>
              </a:extLst>
            </p:cNvPr>
            <p:cNvSpPr/>
            <p:nvPr/>
          </p:nvSpPr>
          <p:spPr>
            <a:xfrm>
              <a:off x="7552147" y="4876575"/>
              <a:ext cx="695325" cy="504825"/>
            </a:xfrm>
            <a:custGeom>
              <a:avLst/>
              <a:gdLst>
                <a:gd name="connsiteX0" fmla="*/ 286703 w 695325"/>
                <a:gd name="connsiteY0" fmla="*/ 266700 h 504825"/>
                <a:gd name="connsiteX1" fmla="*/ 424815 w 695325"/>
                <a:gd name="connsiteY1" fmla="*/ 266700 h 504825"/>
                <a:gd name="connsiteX2" fmla="*/ 437198 w 695325"/>
                <a:gd name="connsiteY2" fmla="*/ 361950 h 504825"/>
                <a:gd name="connsiteX3" fmla="*/ 286703 w 695325"/>
                <a:gd name="connsiteY3" fmla="*/ 361950 h 504825"/>
                <a:gd name="connsiteX4" fmla="*/ 286703 w 695325"/>
                <a:gd name="connsiteY4" fmla="*/ 266700 h 504825"/>
                <a:gd name="connsiteX5" fmla="*/ 626745 w 695325"/>
                <a:gd name="connsiteY5" fmla="*/ 236220 h 504825"/>
                <a:gd name="connsiteX6" fmla="*/ 395288 w 695325"/>
                <a:gd name="connsiteY6" fmla="*/ 5715 h 504825"/>
                <a:gd name="connsiteX7" fmla="*/ 368618 w 695325"/>
                <a:gd name="connsiteY7" fmla="*/ 5715 h 504825"/>
                <a:gd name="connsiteX8" fmla="*/ 6668 w 695325"/>
                <a:gd name="connsiteY8" fmla="*/ 367665 h 504825"/>
                <a:gd name="connsiteX9" fmla="*/ 3810 w 695325"/>
                <a:gd name="connsiteY9" fmla="*/ 370523 h 504825"/>
                <a:gd name="connsiteX10" fmla="*/ 2858 w 695325"/>
                <a:gd name="connsiteY10" fmla="*/ 371475 h 504825"/>
                <a:gd name="connsiteX11" fmla="*/ 1905 w 695325"/>
                <a:gd name="connsiteY11" fmla="*/ 373380 h 504825"/>
                <a:gd name="connsiteX12" fmla="*/ 953 w 695325"/>
                <a:gd name="connsiteY12" fmla="*/ 375285 h 504825"/>
                <a:gd name="connsiteX13" fmla="*/ 0 w 695325"/>
                <a:gd name="connsiteY13" fmla="*/ 377190 h 504825"/>
                <a:gd name="connsiteX14" fmla="*/ 0 w 695325"/>
                <a:gd name="connsiteY14" fmla="*/ 381000 h 504825"/>
                <a:gd name="connsiteX15" fmla="*/ 0 w 695325"/>
                <a:gd name="connsiteY15" fmla="*/ 495300 h 504825"/>
                <a:gd name="connsiteX16" fmla="*/ 19050 w 695325"/>
                <a:gd name="connsiteY16" fmla="*/ 514350 h 504825"/>
                <a:gd name="connsiteX17" fmla="*/ 451485 w 695325"/>
                <a:gd name="connsiteY17" fmla="*/ 514350 h 504825"/>
                <a:gd name="connsiteX18" fmla="*/ 458153 w 695325"/>
                <a:gd name="connsiteY18" fmla="*/ 514350 h 504825"/>
                <a:gd name="connsiteX19" fmla="*/ 458153 w 695325"/>
                <a:gd name="connsiteY19" fmla="*/ 513398 h 504825"/>
                <a:gd name="connsiteX20" fmla="*/ 490538 w 695325"/>
                <a:gd name="connsiteY20" fmla="*/ 470535 h 504825"/>
                <a:gd name="connsiteX21" fmla="*/ 462915 w 695325"/>
                <a:gd name="connsiteY21" fmla="*/ 260985 h 504825"/>
                <a:gd name="connsiteX22" fmla="*/ 424815 w 695325"/>
                <a:gd name="connsiteY22" fmla="*/ 227648 h 504825"/>
                <a:gd name="connsiteX23" fmla="*/ 286703 w 695325"/>
                <a:gd name="connsiteY23" fmla="*/ 227648 h 504825"/>
                <a:gd name="connsiteX24" fmla="*/ 248603 w 695325"/>
                <a:gd name="connsiteY24" fmla="*/ 265748 h 504825"/>
                <a:gd name="connsiteX25" fmla="*/ 248603 w 695325"/>
                <a:gd name="connsiteY25" fmla="*/ 360998 h 504825"/>
                <a:gd name="connsiteX26" fmla="*/ 65723 w 695325"/>
                <a:gd name="connsiteY26" fmla="*/ 360998 h 504825"/>
                <a:gd name="connsiteX27" fmla="*/ 381953 w 695325"/>
                <a:gd name="connsiteY27" fmla="*/ 45720 h 504825"/>
                <a:gd name="connsiteX28" fmla="*/ 595313 w 695325"/>
                <a:gd name="connsiteY28" fmla="*/ 259080 h 504825"/>
                <a:gd name="connsiteX29" fmla="*/ 553403 w 695325"/>
                <a:gd name="connsiteY29" fmla="*/ 471488 h 504825"/>
                <a:gd name="connsiteX30" fmla="*/ 699135 w 695325"/>
                <a:gd name="connsiteY30" fmla="*/ 374333 h 504825"/>
                <a:gd name="connsiteX31" fmla="*/ 626745 w 695325"/>
                <a:gd name="connsiteY31" fmla="*/ 23622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5325" h="504825">
                  <a:moveTo>
                    <a:pt x="286703" y="266700"/>
                  </a:moveTo>
                  <a:lnTo>
                    <a:pt x="424815" y="266700"/>
                  </a:lnTo>
                  <a:lnTo>
                    <a:pt x="437198" y="361950"/>
                  </a:lnTo>
                  <a:lnTo>
                    <a:pt x="286703" y="361950"/>
                  </a:lnTo>
                  <a:lnTo>
                    <a:pt x="286703" y="266700"/>
                  </a:lnTo>
                  <a:close/>
                  <a:moveTo>
                    <a:pt x="626745" y="236220"/>
                  </a:moveTo>
                  <a:lnTo>
                    <a:pt x="395288" y="5715"/>
                  </a:lnTo>
                  <a:cubicBezTo>
                    <a:pt x="387668" y="-1905"/>
                    <a:pt x="376238" y="-1905"/>
                    <a:pt x="368618" y="5715"/>
                  </a:cubicBezTo>
                  <a:lnTo>
                    <a:pt x="6668" y="367665"/>
                  </a:lnTo>
                  <a:cubicBezTo>
                    <a:pt x="5715" y="368618"/>
                    <a:pt x="4763" y="369570"/>
                    <a:pt x="3810" y="370523"/>
                  </a:cubicBezTo>
                  <a:lnTo>
                    <a:pt x="2858" y="371475"/>
                  </a:lnTo>
                  <a:cubicBezTo>
                    <a:pt x="2858" y="372427"/>
                    <a:pt x="1905" y="372427"/>
                    <a:pt x="1905" y="373380"/>
                  </a:cubicBezTo>
                  <a:cubicBezTo>
                    <a:pt x="1905" y="374333"/>
                    <a:pt x="1905" y="374333"/>
                    <a:pt x="953" y="375285"/>
                  </a:cubicBezTo>
                  <a:cubicBezTo>
                    <a:pt x="953" y="376238"/>
                    <a:pt x="953" y="376238"/>
                    <a:pt x="0" y="377190"/>
                  </a:cubicBezTo>
                  <a:cubicBezTo>
                    <a:pt x="0" y="378143"/>
                    <a:pt x="0" y="380048"/>
                    <a:pt x="0" y="381000"/>
                  </a:cubicBezTo>
                  <a:lnTo>
                    <a:pt x="0" y="495300"/>
                  </a:lnTo>
                  <a:cubicBezTo>
                    <a:pt x="0" y="505777"/>
                    <a:pt x="8573" y="514350"/>
                    <a:pt x="19050" y="514350"/>
                  </a:cubicBezTo>
                  <a:lnTo>
                    <a:pt x="451485" y="514350"/>
                  </a:lnTo>
                  <a:lnTo>
                    <a:pt x="458153" y="514350"/>
                  </a:lnTo>
                  <a:lnTo>
                    <a:pt x="458153" y="513398"/>
                  </a:lnTo>
                  <a:cubicBezTo>
                    <a:pt x="478155" y="510540"/>
                    <a:pt x="493395" y="491490"/>
                    <a:pt x="490538" y="470535"/>
                  </a:cubicBezTo>
                  <a:lnTo>
                    <a:pt x="462915" y="260985"/>
                  </a:lnTo>
                  <a:cubicBezTo>
                    <a:pt x="460058" y="241935"/>
                    <a:pt x="443865" y="227648"/>
                    <a:pt x="424815" y="227648"/>
                  </a:cubicBezTo>
                  <a:lnTo>
                    <a:pt x="286703" y="227648"/>
                  </a:lnTo>
                  <a:cubicBezTo>
                    <a:pt x="265748" y="227648"/>
                    <a:pt x="248603" y="244793"/>
                    <a:pt x="248603" y="265748"/>
                  </a:cubicBezTo>
                  <a:lnTo>
                    <a:pt x="248603" y="360998"/>
                  </a:lnTo>
                  <a:lnTo>
                    <a:pt x="65723" y="360998"/>
                  </a:lnTo>
                  <a:lnTo>
                    <a:pt x="381953" y="45720"/>
                  </a:lnTo>
                  <a:lnTo>
                    <a:pt x="595313" y="259080"/>
                  </a:lnTo>
                  <a:lnTo>
                    <a:pt x="553403" y="471488"/>
                  </a:lnTo>
                  <a:cubicBezTo>
                    <a:pt x="620078" y="484823"/>
                    <a:pt x="685800" y="441008"/>
                    <a:pt x="699135" y="374333"/>
                  </a:cubicBezTo>
                  <a:cubicBezTo>
                    <a:pt x="709613" y="316230"/>
                    <a:pt x="679133" y="259080"/>
                    <a:pt x="626745" y="236220"/>
                  </a:cubicBezTo>
                  <a:close/>
                </a:path>
              </a:pathLst>
            </a:custGeom>
            <a:grpFill/>
            <a:ln w="9525" cap="flat">
              <a:noFill/>
              <a:prstDash val="solid"/>
              <a:miter/>
            </a:ln>
          </p:spPr>
          <p:txBody>
            <a:bodyPr rtlCol="0" anchor="ctr"/>
            <a:lstStyle/>
            <a:p>
              <a:endParaRPr lang="it-IT" sz="1013"/>
            </a:p>
          </p:txBody>
        </p:sp>
      </p:grpSp>
      <p:grpSp>
        <p:nvGrpSpPr>
          <p:cNvPr id="219" name="Elemento grafico 1960" descr="Camion betoniera">
            <a:extLst>
              <a:ext uri="{FF2B5EF4-FFF2-40B4-BE49-F238E27FC236}">
                <a16:creationId xmlns:a16="http://schemas.microsoft.com/office/drawing/2014/main" id="{7D9F407F-D8B6-0D43-B59E-04BD27105653}"/>
              </a:ext>
            </a:extLst>
          </p:cNvPr>
          <p:cNvGrpSpPr/>
          <p:nvPr/>
        </p:nvGrpSpPr>
        <p:grpSpPr>
          <a:xfrm>
            <a:off x="5754555" y="1588263"/>
            <a:ext cx="264406" cy="264406"/>
            <a:chOff x="7588800" y="4921800"/>
            <a:chExt cx="914400" cy="914400"/>
          </a:xfrm>
          <a:solidFill>
            <a:schemeClr val="accent3"/>
          </a:solidFill>
        </p:grpSpPr>
        <p:sp>
          <p:nvSpPr>
            <p:cNvPr id="220" name="Figura a mano libera 219">
              <a:extLst>
                <a:ext uri="{FF2B5EF4-FFF2-40B4-BE49-F238E27FC236}">
                  <a16:creationId xmlns:a16="http://schemas.microsoft.com/office/drawing/2014/main" id="{36DA4EF7-496D-A04D-A314-AB195AD4A58C}"/>
                </a:ext>
              </a:extLst>
            </p:cNvPr>
            <p:cNvSpPr/>
            <p:nvPr/>
          </p:nvSpPr>
          <p:spPr>
            <a:xfrm>
              <a:off x="7712625" y="55428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685CD7BD-7A8B-5640-8D67-C62486650FBD}"/>
                </a:ext>
              </a:extLst>
            </p:cNvPr>
            <p:cNvSpPr/>
            <p:nvPr/>
          </p:nvSpPr>
          <p:spPr>
            <a:xfrm>
              <a:off x="8265075" y="55428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22" name="Figura a mano libera 221">
              <a:extLst>
                <a:ext uri="{FF2B5EF4-FFF2-40B4-BE49-F238E27FC236}">
                  <a16:creationId xmlns:a16="http://schemas.microsoft.com/office/drawing/2014/main" id="{6EFB5629-48D6-7C4F-BEF6-64E7E1A15D2C}"/>
                </a:ext>
              </a:extLst>
            </p:cNvPr>
            <p:cNvSpPr/>
            <p:nvPr/>
          </p:nvSpPr>
          <p:spPr>
            <a:xfrm>
              <a:off x="8198400" y="5266605"/>
              <a:ext cx="266700" cy="333375"/>
            </a:xfrm>
            <a:custGeom>
              <a:avLst/>
              <a:gdLst>
                <a:gd name="connsiteX0" fmla="*/ 251460 w 266700"/>
                <a:gd name="connsiteY0" fmla="*/ 179070 h 333375"/>
                <a:gd name="connsiteX1" fmla="*/ 200977 w 266700"/>
                <a:gd name="connsiteY1" fmla="*/ 140970 h 333375"/>
                <a:gd name="connsiteX2" fmla="*/ 187642 w 266700"/>
                <a:gd name="connsiteY2" fmla="*/ 120968 h 333375"/>
                <a:gd name="connsiteX3" fmla="*/ 168592 w 266700"/>
                <a:gd name="connsiteY3" fmla="*/ 55245 h 333375"/>
                <a:gd name="connsiteX4" fmla="*/ 95250 w 266700"/>
                <a:gd name="connsiteY4" fmla="*/ 0 h 333375"/>
                <a:gd name="connsiteX5" fmla="*/ 0 w 266700"/>
                <a:gd name="connsiteY5" fmla="*/ 0 h 333375"/>
                <a:gd name="connsiteX6" fmla="*/ 0 w 266700"/>
                <a:gd name="connsiteY6" fmla="*/ 133350 h 333375"/>
                <a:gd name="connsiteX7" fmla="*/ 0 w 266700"/>
                <a:gd name="connsiteY7" fmla="*/ 190500 h 333375"/>
                <a:gd name="connsiteX8" fmla="*/ 0 w 266700"/>
                <a:gd name="connsiteY8" fmla="*/ 342900 h 333375"/>
                <a:gd name="connsiteX9" fmla="*/ 38100 w 266700"/>
                <a:gd name="connsiteY9" fmla="*/ 342900 h 333375"/>
                <a:gd name="connsiteX10" fmla="*/ 133350 w 266700"/>
                <a:gd name="connsiteY10" fmla="*/ 247650 h 333375"/>
                <a:gd name="connsiteX11" fmla="*/ 228600 w 266700"/>
                <a:gd name="connsiteY11" fmla="*/ 342900 h 333375"/>
                <a:gd name="connsiteX12" fmla="*/ 266700 w 266700"/>
                <a:gd name="connsiteY12" fmla="*/ 304800 h 333375"/>
                <a:gd name="connsiteX13" fmla="*/ 266700 w 266700"/>
                <a:gd name="connsiteY13" fmla="*/ 209550 h 333375"/>
                <a:gd name="connsiteX14" fmla="*/ 251460 w 266700"/>
                <a:gd name="connsiteY14" fmla="*/ 179070 h 333375"/>
                <a:gd name="connsiteX15" fmla="*/ 38100 w 266700"/>
                <a:gd name="connsiteY15" fmla="*/ 133350 h 333375"/>
                <a:gd name="connsiteX16" fmla="*/ 38100 w 266700"/>
                <a:gd name="connsiteY16" fmla="*/ 38100 h 333375"/>
                <a:gd name="connsiteX17" fmla="*/ 95250 w 266700"/>
                <a:gd name="connsiteY17" fmla="*/ 38100 h 333375"/>
                <a:gd name="connsiteX18" fmla="*/ 131445 w 266700"/>
                <a:gd name="connsiteY18" fmla="*/ 65722 h 333375"/>
                <a:gd name="connsiteX19" fmla="*/ 150495 w 266700"/>
                <a:gd name="connsiteY19" fmla="*/ 131445 h 333375"/>
                <a:gd name="connsiteX20" fmla="*/ 151448 w 266700"/>
                <a:gd name="connsiteY20" fmla="*/ 133350 h 333375"/>
                <a:gd name="connsiteX21" fmla="*/ 38100 w 266700"/>
                <a:gd name="connsiteY21" fmla="*/ 13335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33375">
                  <a:moveTo>
                    <a:pt x="251460" y="179070"/>
                  </a:moveTo>
                  <a:lnTo>
                    <a:pt x="200977" y="140970"/>
                  </a:lnTo>
                  <a:cubicBezTo>
                    <a:pt x="194310" y="136208"/>
                    <a:pt x="189548" y="128588"/>
                    <a:pt x="187642" y="120968"/>
                  </a:cubicBezTo>
                  <a:lnTo>
                    <a:pt x="168592" y="55245"/>
                  </a:lnTo>
                  <a:cubicBezTo>
                    <a:pt x="159067" y="22860"/>
                    <a:pt x="129540" y="0"/>
                    <a:pt x="95250" y="0"/>
                  </a:cubicBezTo>
                  <a:lnTo>
                    <a:pt x="0" y="0"/>
                  </a:lnTo>
                  <a:lnTo>
                    <a:pt x="0" y="133350"/>
                  </a:lnTo>
                  <a:lnTo>
                    <a:pt x="0" y="190500"/>
                  </a:lnTo>
                  <a:lnTo>
                    <a:pt x="0" y="342900"/>
                  </a:lnTo>
                  <a:lnTo>
                    <a:pt x="38100" y="342900"/>
                  </a:lnTo>
                  <a:cubicBezTo>
                    <a:pt x="38100" y="290512"/>
                    <a:pt x="80963" y="247650"/>
                    <a:pt x="133350" y="247650"/>
                  </a:cubicBezTo>
                  <a:cubicBezTo>
                    <a:pt x="185738" y="247650"/>
                    <a:pt x="228600" y="290512"/>
                    <a:pt x="228600" y="342900"/>
                  </a:cubicBezTo>
                  <a:cubicBezTo>
                    <a:pt x="249555" y="342900"/>
                    <a:pt x="266700" y="325755"/>
                    <a:pt x="266700" y="304800"/>
                  </a:cubicBezTo>
                  <a:lnTo>
                    <a:pt x="266700" y="209550"/>
                  </a:lnTo>
                  <a:cubicBezTo>
                    <a:pt x="266700" y="197168"/>
                    <a:pt x="260985" y="186690"/>
                    <a:pt x="251460" y="179070"/>
                  </a:cubicBezTo>
                  <a:close/>
                  <a:moveTo>
                    <a:pt x="38100" y="133350"/>
                  </a:moveTo>
                  <a:lnTo>
                    <a:pt x="38100" y="38100"/>
                  </a:lnTo>
                  <a:lnTo>
                    <a:pt x="95250" y="38100"/>
                  </a:lnTo>
                  <a:cubicBezTo>
                    <a:pt x="112395" y="38100"/>
                    <a:pt x="127635" y="49530"/>
                    <a:pt x="131445" y="65722"/>
                  </a:cubicBezTo>
                  <a:lnTo>
                    <a:pt x="150495" y="131445"/>
                  </a:lnTo>
                  <a:cubicBezTo>
                    <a:pt x="150495" y="132397"/>
                    <a:pt x="151448" y="132397"/>
                    <a:pt x="151448" y="133350"/>
                  </a:cubicBezTo>
                  <a:lnTo>
                    <a:pt x="38100" y="133350"/>
                  </a:lnTo>
                  <a:close/>
                </a:path>
              </a:pathLst>
            </a:custGeom>
            <a:grpFill/>
            <a:ln w="9525" cap="flat">
              <a:noFill/>
              <a:prstDash val="solid"/>
              <a:miter/>
            </a:ln>
          </p:spPr>
          <p:txBody>
            <a:bodyPr rtlCol="0" anchor="ctr"/>
            <a:lstStyle/>
            <a:p>
              <a:endParaRPr lang="it-IT" sz="1013"/>
            </a:p>
          </p:txBody>
        </p:sp>
        <p:sp>
          <p:nvSpPr>
            <p:cNvPr id="223" name="Figura a mano libera 222">
              <a:extLst>
                <a:ext uri="{FF2B5EF4-FFF2-40B4-BE49-F238E27FC236}">
                  <a16:creationId xmlns:a16="http://schemas.microsoft.com/office/drawing/2014/main" id="{BF088072-A08D-C741-B33B-A4252F99E378}"/>
                </a:ext>
              </a:extLst>
            </p:cNvPr>
            <p:cNvSpPr/>
            <p:nvPr/>
          </p:nvSpPr>
          <p:spPr>
            <a:xfrm>
              <a:off x="7626900" y="5476155"/>
              <a:ext cx="533400" cy="123825"/>
            </a:xfrm>
            <a:custGeom>
              <a:avLst/>
              <a:gdLst>
                <a:gd name="connsiteX0" fmla="*/ 0 w 533400"/>
                <a:gd name="connsiteY0" fmla="*/ 133350 h 123825"/>
                <a:gd name="connsiteX1" fmla="*/ 57150 w 533400"/>
                <a:gd name="connsiteY1" fmla="*/ 133350 h 123825"/>
                <a:gd name="connsiteX2" fmla="*/ 152400 w 533400"/>
                <a:gd name="connsiteY2" fmla="*/ 38100 h 123825"/>
                <a:gd name="connsiteX3" fmla="*/ 247650 w 533400"/>
                <a:gd name="connsiteY3" fmla="*/ 133350 h 123825"/>
                <a:gd name="connsiteX4" fmla="*/ 533400 w 533400"/>
                <a:gd name="connsiteY4" fmla="*/ 133350 h 123825"/>
                <a:gd name="connsiteX5" fmla="*/ 533400 w 533400"/>
                <a:gd name="connsiteY5" fmla="*/ 0 h 123825"/>
                <a:gd name="connsiteX6" fmla="*/ 0 w 533400"/>
                <a:gd name="connsiteY6" fmla="*/ 0 h 123825"/>
                <a:gd name="connsiteX7" fmla="*/ 0 w 533400"/>
                <a:gd name="connsiteY7" fmla="*/ 13335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23825">
                  <a:moveTo>
                    <a:pt x="0" y="133350"/>
                  </a:moveTo>
                  <a:lnTo>
                    <a:pt x="57150" y="133350"/>
                  </a:lnTo>
                  <a:cubicBezTo>
                    <a:pt x="57150" y="80962"/>
                    <a:pt x="100013" y="38100"/>
                    <a:pt x="152400" y="38100"/>
                  </a:cubicBezTo>
                  <a:cubicBezTo>
                    <a:pt x="204788" y="38100"/>
                    <a:pt x="247650" y="80962"/>
                    <a:pt x="247650" y="133350"/>
                  </a:cubicBezTo>
                  <a:lnTo>
                    <a:pt x="533400" y="133350"/>
                  </a:lnTo>
                  <a:lnTo>
                    <a:pt x="533400" y="0"/>
                  </a:lnTo>
                  <a:lnTo>
                    <a:pt x="0" y="0"/>
                  </a:lnTo>
                  <a:lnTo>
                    <a:pt x="0" y="133350"/>
                  </a:ln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96CA05F-006E-7C46-828D-63309031680F}"/>
                </a:ext>
              </a:extLst>
            </p:cNvPr>
            <p:cNvSpPr/>
            <p:nvPr/>
          </p:nvSpPr>
          <p:spPr>
            <a:xfrm>
              <a:off x="7645950" y="5081879"/>
              <a:ext cx="314325" cy="352425"/>
            </a:xfrm>
            <a:custGeom>
              <a:avLst/>
              <a:gdLst>
                <a:gd name="connsiteX0" fmla="*/ 38100 w 314325"/>
                <a:gd name="connsiteY0" fmla="*/ 356176 h 352425"/>
                <a:gd name="connsiteX1" fmla="*/ 95250 w 314325"/>
                <a:gd name="connsiteY1" fmla="*/ 356176 h 352425"/>
                <a:gd name="connsiteX2" fmla="*/ 95250 w 314325"/>
                <a:gd name="connsiteY2" fmla="*/ 244734 h 352425"/>
                <a:gd name="connsiteX3" fmla="*/ 215265 w 314325"/>
                <a:gd name="connsiteY3" fmla="*/ 318076 h 352425"/>
                <a:gd name="connsiteX4" fmla="*/ 322898 w 314325"/>
                <a:gd name="connsiteY4" fmla="*/ 22801 h 352425"/>
                <a:gd name="connsiteX5" fmla="*/ 61913 w 314325"/>
                <a:gd name="connsiteY5" fmla="*/ 894 h 352425"/>
                <a:gd name="connsiteX6" fmla="*/ 0 w 314325"/>
                <a:gd name="connsiteY6" fmla="*/ 170439 h 352425"/>
                <a:gd name="connsiteX7" fmla="*/ 38100 w 314325"/>
                <a:gd name="connsiteY7" fmla="*/ 201871 h 352425"/>
                <a:gd name="connsiteX8" fmla="*/ 38100 w 314325"/>
                <a:gd name="connsiteY8" fmla="*/ 35617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25" h="352425">
                  <a:moveTo>
                    <a:pt x="38100" y="356176"/>
                  </a:moveTo>
                  <a:lnTo>
                    <a:pt x="95250" y="356176"/>
                  </a:lnTo>
                  <a:lnTo>
                    <a:pt x="95250" y="244734"/>
                  </a:lnTo>
                  <a:cubicBezTo>
                    <a:pt x="136208" y="273309"/>
                    <a:pt x="179070" y="299026"/>
                    <a:pt x="215265" y="318076"/>
                  </a:cubicBezTo>
                  <a:lnTo>
                    <a:pt x="322898" y="22801"/>
                  </a:lnTo>
                  <a:cubicBezTo>
                    <a:pt x="247650" y="5656"/>
                    <a:pt x="142875" y="-2916"/>
                    <a:pt x="61913" y="894"/>
                  </a:cubicBezTo>
                  <a:lnTo>
                    <a:pt x="0" y="170439"/>
                  </a:lnTo>
                  <a:cubicBezTo>
                    <a:pt x="11430" y="180916"/>
                    <a:pt x="24765" y="191394"/>
                    <a:pt x="38100" y="201871"/>
                  </a:cubicBezTo>
                  <a:lnTo>
                    <a:pt x="38100" y="356176"/>
                  </a:ln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2FA2CB76-DC29-A142-B357-B07666F1D942}"/>
                </a:ext>
              </a:extLst>
            </p:cNvPr>
            <p:cNvSpPr/>
            <p:nvPr/>
          </p:nvSpPr>
          <p:spPr>
            <a:xfrm>
              <a:off x="7913602" y="5118968"/>
              <a:ext cx="228600" cy="314325"/>
            </a:xfrm>
            <a:custGeom>
              <a:avLst/>
              <a:gdLst>
                <a:gd name="connsiteX0" fmla="*/ 2858 w 228600"/>
                <a:gd name="connsiteY0" fmla="*/ 304800 h 314325"/>
                <a:gd name="connsiteX1" fmla="*/ 222885 w 228600"/>
                <a:gd name="connsiteY1" fmla="*/ 211455 h 314325"/>
                <a:gd name="connsiteX2" fmla="*/ 111443 w 228600"/>
                <a:gd name="connsiteY2" fmla="*/ 0 h 314325"/>
                <a:gd name="connsiteX3" fmla="*/ 110490 w 228600"/>
                <a:gd name="connsiteY3" fmla="*/ 0 h 314325"/>
                <a:gd name="connsiteX4" fmla="*/ 0 w 228600"/>
                <a:gd name="connsiteY4" fmla="*/ 304800 h 314325"/>
                <a:gd name="connsiteX5" fmla="*/ 2858 w 228600"/>
                <a:gd name="connsiteY5" fmla="*/ 3048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314325">
                  <a:moveTo>
                    <a:pt x="2858" y="304800"/>
                  </a:moveTo>
                  <a:cubicBezTo>
                    <a:pt x="113348" y="343853"/>
                    <a:pt x="192405" y="295275"/>
                    <a:pt x="222885" y="211455"/>
                  </a:cubicBezTo>
                  <a:cubicBezTo>
                    <a:pt x="253365" y="127635"/>
                    <a:pt x="221933" y="39052"/>
                    <a:pt x="111443" y="0"/>
                  </a:cubicBezTo>
                  <a:cubicBezTo>
                    <a:pt x="111443" y="0"/>
                    <a:pt x="111443" y="0"/>
                    <a:pt x="110490" y="0"/>
                  </a:cubicBezTo>
                  <a:lnTo>
                    <a:pt x="0" y="304800"/>
                  </a:lnTo>
                  <a:cubicBezTo>
                    <a:pt x="953" y="303847"/>
                    <a:pt x="1905" y="304800"/>
                    <a:pt x="2858" y="304800"/>
                  </a:cubicBezTo>
                  <a:close/>
                </a:path>
              </a:pathLst>
            </a:custGeom>
            <a:grpFill/>
            <a:ln w="9525" cap="flat">
              <a:noFill/>
              <a:prstDash val="solid"/>
              <a:miter/>
            </a:ln>
          </p:spPr>
          <p:txBody>
            <a:bodyPr rtlCol="0" anchor="ctr"/>
            <a:lstStyle/>
            <a:p>
              <a:endParaRPr lang="it-IT" sz="1013"/>
            </a:p>
          </p:txBody>
        </p:sp>
      </p:grpSp>
      <p:grpSp>
        <p:nvGrpSpPr>
          <p:cNvPr id="226" name="Elemento grafico 1962" descr="Bulldozer">
            <a:extLst>
              <a:ext uri="{FF2B5EF4-FFF2-40B4-BE49-F238E27FC236}">
                <a16:creationId xmlns:a16="http://schemas.microsoft.com/office/drawing/2014/main" id="{FADEBA7B-8679-9643-B3B4-B771AE991039}"/>
              </a:ext>
            </a:extLst>
          </p:cNvPr>
          <p:cNvGrpSpPr/>
          <p:nvPr/>
        </p:nvGrpSpPr>
        <p:grpSpPr>
          <a:xfrm>
            <a:off x="6224448" y="1588263"/>
            <a:ext cx="264406" cy="264406"/>
            <a:chOff x="7738800" y="5071800"/>
            <a:chExt cx="914400" cy="914400"/>
          </a:xfrm>
          <a:solidFill>
            <a:schemeClr val="accent3"/>
          </a:solidFill>
        </p:grpSpPr>
        <p:sp>
          <p:nvSpPr>
            <p:cNvPr id="227" name="Figura a mano libera 226">
              <a:extLst>
                <a:ext uri="{FF2B5EF4-FFF2-40B4-BE49-F238E27FC236}">
                  <a16:creationId xmlns:a16="http://schemas.microsoft.com/office/drawing/2014/main" id="{3747C18D-A24E-6A48-92DB-8FCF41169B81}"/>
                </a:ext>
              </a:extLst>
            </p:cNvPr>
            <p:cNvSpPr/>
            <p:nvPr/>
          </p:nvSpPr>
          <p:spPr>
            <a:xfrm>
              <a:off x="7786425" y="5424225"/>
              <a:ext cx="838200" cy="295275"/>
            </a:xfrm>
            <a:custGeom>
              <a:avLst/>
              <a:gdLst>
                <a:gd name="connsiteX0" fmla="*/ 838200 w 838200"/>
                <a:gd name="connsiteY0" fmla="*/ 271463 h 295275"/>
                <a:gd name="connsiteX1" fmla="*/ 742950 w 838200"/>
                <a:gd name="connsiteY1" fmla="*/ 39052 h 295275"/>
                <a:gd name="connsiteX2" fmla="*/ 609600 w 838200"/>
                <a:gd name="connsiteY2" fmla="*/ 0 h 295275"/>
                <a:gd name="connsiteX3" fmla="*/ 595313 w 838200"/>
                <a:gd name="connsiteY3" fmla="*/ 170498 h 295275"/>
                <a:gd name="connsiteX4" fmla="*/ 595313 w 838200"/>
                <a:gd name="connsiteY4" fmla="*/ 170498 h 295275"/>
                <a:gd name="connsiteX5" fmla="*/ 323850 w 838200"/>
                <a:gd name="connsiteY5" fmla="*/ 76200 h 295275"/>
                <a:gd name="connsiteX6" fmla="*/ 276225 w 838200"/>
                <a:gd name="connsiteY6" fmla="*/ 66675 h 295275"/>
                <a:gd name="connsiteX7" fmla="*/ 228600 w 838200"/>
                <a:gd name="connsiteY7" fmla="*/ 76200 h 295275"/>
                <a:gd name="connsiteX8" fmla="*/ 20003 w 838200"/>
                <a:gd name="connsiteY8" fmla="*/ 180975 h 295275"/>
                <a:gd name="connsiteX9" fmla="*/ 0 w 838200"/>
                <a:gd name="connsiteY9" fmla="*/ 228600 h 295275"/>
                <a:gd name="connsiteX10" fmla="*/ 66675 w 838200"/>
                <a:gd name="connsiteY10" fmla="*/ 295275 h 295275"/>
                <a:gd name="connsiteX11" fmla="*/ 581025 w 838200"/>
                <a:gd name="connsiteY11" fmla="*/ 295275 h 295275"/>
                <a:gd name="connsiteX12" fmla="*/ 646748 w 838200"/>
                <a:gd name="connsiteY12" fmla="*/ 240983 h 295275"/>
                <a:gd name="connsiteX13" fmla="*/ 838200 w 838200"/>
                <a:gd name="connsiteY13" fmla="*/ 271463 h 295275"/>
                <a:gd name="connsiteX14" fmla="*/ 66675 w 838200"/>
                <a:gd name="connsiteY14" fmla="*/ 257175 h 295275"/>
                <a:gd name="connsiteX15" fmla="*/ 38100 w 838200"/>
                <a:gd name="connsiteY15" fmla="*/ 228600 h 295275"/>
                <a:gd name="connsiteX16" fmla="*/ 66675 w 838200"/>
                <a:gd name="connsiteY16" fmla="*/ 200025 h 295275"/>
                <a:gd name="connsiteX17" fmla="*/ 95250 w 838200"/>
                <a:gd name="connsiteY17" fmla="*/ 228600 h 295275"/>
                <a:gd name="connsiteX18" fmla="*/ 66675 w 838200"/>
                <a:gd name="connsiteY18" fmla="*/ 257175 h 295275"/>
                <a:gd name="connsiteX19" fmla="*/ 276225 w 838200"/>
                <a:gd name="connsiteY19" fmla="*/ 161925 h 295275"/>
                <a:gd name="connsiteX20" fmla="*/ 247650 w 838200"/>
                <a:gd name="connsiteY20" fmla="*/ 133350 h 295275"/>
                <a:gd name="connsiteX21" fmla="*/ 276225 w 838200"/>
                <a:gd name="connsiteY21" fmla="*/ 104775 h 295275"/>
                <a:gd name="connsiteX22" fmla="*/ 304800 w 838200"/>
                <a:gd name="connsiteY22" fmla="*/ 133350 h 295275"/>
                <a:gd name="connsiteX23" fmla="*/ 276225 w 838200"/>
                <a:gd name="connsiteY23" fmla="*/ 161925 h 295275"/>
                <a:gd name="connsiteX24" fmla="*/ 581025 w 838200"/>
                <a:gd name="connsiteY24" fmla="*/ 257175 h 295275"/>
                <a:gd name="connsiteX25" fmla="*/ 552450 w 838200"/>
                <a:gd name="connsiteY25" fmla="*/ 228600 h 295275"/>
                <a:gd name="connsiteX26" fmla="*/ 581025 w 838200"/>
                <a:gd name="connsiteY26" fmla="*/ 200025 h 295275"/>
                <a:gd name="connsiteX27" fmla="*/ 609600 w 838200"/>
                <a:gd name="connsiteY27" fmla="*/ 228600 h 295275"/>
                <a:gd name="connsiteX28" fmla="*/ 581025 w 838200"/>
                <a:gd name="connsiteY28" fmla="*/ 2571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38200" h="295275">
                  <a:moveTo>
                    <a:pt x="838200" y="271463"/>
                  </a:moveTo>
                  <a:lnTo>
                    <a:pt x="742950" y="39052"/>
                  </a:lnTo>
                  <a:lnTo>
                    <a:pt x="609600" y="0"/>
                  </a:lnTo>
                  <a:cubicBezTo>
                    <a:pt x="579120" y="49530"/>
                    <a:pt x="571500" y="112395"/>
                    <a:pt x="595313" y="170498"/>
                  </a:cubicBezTo>
                  <a:cubicBezTo>
                    <a:pt x="595313" y="170498"/>
                    <a:pt x="595313" y="170498"/>
                    <a:pt x="595313" y="170498"/>
                  </a:cubicBezTo>
                  <a:cubicBezTo>
                    <a:pt x="516255" y="142875"/>
                    <a:pt x="323850" y="77152"/>
                    <a:pt x="323850" y="76200"/>
                  </a:cubicBezTo>
                  <a:cubicBezTo>
                    <a:pt x="315278" y="73343"/>
                    <a:pt x="304800" y="66675"/>
                    <a:pt x="276225" y="66675"/>
                  </a:cubicBezTo>
                  <a:cubicBezTo>
                    <a:pt x="247650" y="66675"/>
                    <a:pt x="228600" y="76200"/>
                    <a:pt x="228600" y="76200"/>
                  </a:cubicBezTo>
                  <a:cubicBezTo>
                    <a:pt x="228600" y="76200"/>
                    <a:pt x="32385" y="169545"/>
                    <a:pt x="20003" y="180975"/>
                  </a:cubicBezTo>
                  <a:cubicBezTo>
                    <a:pt x="7620" y="193358"/>
                    <a:pt x="0" y="209550"/>
                    <a:pt x="0" y="228600"/>
                  </a:cubicBezTo>
                  <a:cubicBezTo>
                    <a:pt x="0" y="265748"/>
                    <a:pt x="29528" y="295275"/>
                    <a:pt x="66675" y="295275"/>
                  </a:cubicBezTo>
                  <a:lnTo>
                    <a:pt x="581025" y="295275"/>
                  </a:lnTo>
                  <a:cubicBezTo>
                    <a:pt x="614363" y="295275"/>
                    <a:pt x="641033" y="271463"/>
                    <a:pt x="646748" y="240983"/>
                  </a:cubicBezTo>
                  <a:cubicBezTo>
                    <a:pt x="698183" y="284798"/>
                    <a:pt x="771525" y="299085"/>
                    <a:pt x="838200" y="271463"/>
                  </a:cubicBezTo>
                  <a:close/>
                  <a:moveTo>
                    <a:pt x="66675" y="257175"/>
                  </a:moveTo>
                  <a:cubicBezTo>
                    <a:pt x="50483" y="257175"/>
                    <a:pt x="38100" y="244793"/>
                    <a:pt x="38100" y="228600"/>
                  </a:cubicBezTo>
                  <a:cubicBezTo>
                    <a:pt x="38100" y="212408"/>
                    <a:pt x="50483" y="200025"/>
                    <a:pt x="66675" y="200025"/>
                  </a:cubicBezTo>
                  <a:cubicBezTo>
                    <a:pt x="82868" y="200025"/>
                    <a:pt x="95250" y="212408"/>
                    <a:pt x="95250" y="228600"/>
                  </a:cubicBezTo>
                  <a:cubicBezTo>
                    <a:pt x="95250" y="244793"/>
                    <a:pt x="82868" y="257175"/>
                    <a:pt x="66675" y="257175"/>
                  </a:cubicBezTo>
                  <a:close/>
                  <a:moveTo>
                    <a:pt x="276225" y="161925"/>
                  </a:moveTo>
                  <a:cubicBezTo>
                    <a:pt x="260033" y="161925"/>
                    <a:pt x="247650" y="149543"/>
                    <a:pt x="247650" y="133350"/>
                  </a:cubicBezTo>
                  <a:cubicBezTo>
                    <a:pt x="247650" y="117157"/>
                    <a:pt x="260033" y="104775"/>
                    <a:pt x="276225" y="104775"/>
                  </a:cubicBezTo>
                  <a:cubicBezTo>
                    <a:pt x="292418" y="104775"/>
                    <a:pt x="304800" y="117157"/>
                    <a:pt x="304800" y="133350"/>
                  </a:cubicBezTo>
                  <a:cubicBezTo>
                    <a:pt x="304800" y="149543"/>
                    <a:pt x="292418" y="161925"/>
                    <a:pt x="276225" y="161925"/>
                  </a:cubicBezTo>
                  <a:close/>
                  <a:moveTo>
                    <a:pt x="581025" y="257175"/>
                  </a:moveTo>
                  <a:cubicBezTo>
                    <a:pt x="564833" y="257175"/>
                    <a:pt x="552450" y="244793"/>
                    <a:pt x="552450" y="228600"/>
                  </a:cubicBezTo>
                  <a:cubicBezTo>
                    <a:pt x="552450" y="212408"/>
                    <a:pt x="564833" y="200025"/>
                    <a:pt x="581025" y="200025"/>
                  </a:cubicBezTo>
                  <a:cubicBezTo>
                    <a:pt x="597218" y="200025"/>
                    <a:pt x="609600" y="212408"/>
                    <a:pt x="609600" y="228600"/>
                  </a:cubicBezTo>
                  <a:cubicBezTo>
                    <a:pt x="609600" y="244793"/>
                    <a:pt x="597218" y="257175"/>
                    <a:pt x="581025" y="257175"/>
                  </a:cubicBez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B64F675F-F37D-D340-8598-CC1840A48B54}"/>
                </a:ext>
              </a:extLst>
            </p:cNvPr>
            <p:cNvSpPr/>
            <p:nvPr/>
          </p:nvSpPr>
          <p:spPr>
            <a:xfrm>
              <a:off x="7804523" y="5261347"/>
              <a:ext cx="514350" cy="295275"/>
            </a:xfrm>
            <a:custGeom>
              <a:avLst/>
              <a:gdLst>
                <a:gd name="connsiteX0" fmla="*/ 210503 w 514350"/>
                <a:gd name="connsiteY0" fmla="*/ 201930 h 295275"/>
                <a:gd name="connsiteX1" fmla="*/ 263843 w 514350"/>
                <a:gd name="connsiteY1" fmla="*/ 195263 h 295275"/>
                <a:gd name="connsiteX2" fmla="*/ 315278 w 514350"/>
                <a:gd name="connsiteY2" fmla="*/ 200978 h 295275"/>
                <a:gd name="connsiteX3" fmla="*/ 317183 w 514350"/>
                <a:gd name="connsiteY3" fmla="*/ 200978 h 295275"/>
                <a:gd name="connsiteX4" fmla="*/ 521018 w 514350"/>
                <a:gd name="connsiteY4" fmla="*/ 271463 h 295275"/>
                <a:gd name="connsiteX5" fmla="*/ 495300 w 514350"/>
                <a:gd name="connsiteY5" fmla="*/ 159067 h 295275"/>
                <a:gd name="connsiteX6" fmla="*/ 467678 w 514350"/>
                <a:gd name="connsiteY6" fmla="*/ 137160 h 295275"/>
                <a:gd name="connsiteX7" fmla="*/ 293370 w 514350"/>
                <a:gd name="connsiteY7" fmla="*/ 134303 h 295275"/>
                <a:gd name="connsiteX8" fmla="*/ 247650 w 514350"/>
                <a:gd name="connsiteY8" fmla="*/ 34290 h 295275"/>
                <a:gd name="connsiteX9" fmla="*/ 195263 w 514350"/>
                <a:gd name="connsiteY9" fmla="*/ 0 h 295275"/>
                <a:gd name="connsiteX10" fmla="*/ 96203 w 514350"/>
                <a:gd name="connsiteY10" fmla="*/ 0 h 295275"/>
                <a:gd name="connsiteX11" fmla="*/ 58103 w 514350"/>
                <a:gd name="connsiteY11" fmla="*/ 38100 h 295275"/>
                <a:gd name="connsiteX12" fmla="*/ 58103 w 514350"/>
                <a:gd name="connsiteY12" fmla="*/ 133350 h 295275"/>
                <a:gd name="connsiteX13" fmla="*/ 18098 w 514350"/>
                <a:gd name="connsiteY13" fmla="*/ 160020 h 295275"/>
                <a:gd name="connsiteX14" fmla="*/ 952 w 514350"/>
                <a:gd name="connsiteY14" fmla="*/ 191453 h 295275"/>
                <a:gd name="connsiteX15" fmla="*/ 0 w 514350"/>
                <a:gd name="connsiteY15" fmla="*/ 300990 h 295275"/>
                <a:gd name="connsiteX16" fmla="*/ 204788 w 514350"/>
                <a:gd name="connsiteY16" fmla="*/ 203835 h 295275"/>
                <a:gd name="connsiteX17" fmla="*/ 210503 w 514350"/>
                <a:gd name="connsiteY17" fmla="*/ 201930 h 295275"/>
                <a:gd name="connsiteX18" fmla="*/ 96203 w 514350"/>
                <a:gd name="connsiteY18" fmla="*/ 39053 h 295275"/>
                <a:gd name="connsiteX19" fmla="*/ 195263 w 514350"/>
                <a:gd name="connsiteY19" fmla="*/ 39053 h 295275"/>
                <a:gd name="connsiteX20" fmla="*/ 213360 w 514350"/>
                <a:gd name="connsiteY20" fmla="*/ 50483 h 295275"/>
                <a:gd name="connsiteX21" fmla="*/ 248603 w 514350"/>
                <a:gd name="connsiteY21" fmla="*/ 134303 h 295275"/>
                <a:gd name="connsiteX22" fmla="*/ 96203 w 514350"/>
                <a:gd name="connsiteY22" fmla="*/ 134303 h 295275"/>
                <a:gd name="connsiteX23" fmla="*/ 96203 w 514350"/>
                <a:gd name="connsiteY23" fmla="*/ 39053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295275">
                  <a:moveTo>
                    <a:pt x="210503" y="201930"/>
                  </a:moveTo>
                  <a:cubicBezTo>
                    <a:pt x="212408" y="200978"/>
                    <a:pt x="234315" y="195263"/>
                    <a:pt x="263843" y="195263"/>
                  </a:cubicBezTo>
                  <a:cubicBezTo>
                    <a:pt x="281940" y="195263"/>
                    <a:pt x="299085" y="197167"/>
                    <a:pt x="315278" y="200978"/>
                  </a:cubicBezTo>
                  <a:lnTo>
                    <a:pt x="317183" y="200978"/>
                  </a:lnTo>
                  <a:lnTo>
                    <a:pt x="521018" y="271463"/>
                  </a:lnTo>
                  <a:lnTo>
                    <a:pt x="495300" y="159067"/>
                  </a:lnTo>
                  <a:cubicBezTo>
                    <a:pt x="492443" y="146685"/>
                    <a:pt x="481013" y="137160"/>
                    <a:pt x="467678" y="137160"/>
                  </a:cubicBezTo>
                  <a:lnTo>
                    <a:pt x="293370" y="134303"/>
                  </a:lnTo>
                  <a:lnTo>
                    <a:pt x="247650" y="34290"/>
                  </a:lnTo>
                  <a:cubicBezTo>
                    <a:pt x="238125" y="13335"/>
                    <a:pt x="218122" y="0"/>
                    <a:pt x="195263" y="0"/>
                  </a:cubicBezTo>
                  <a:lnTo>
                    <a:pt x="96203" y="0"/>
                  </a:lnTo>
                  <a:cubicBezTo>
                    <a:pt x="75248" y="0"/>
                    <a:pt x="58103" y="17145"/>
                    <a:pt x="58103" y="38100"/>
                  </a:cubicBezTo>
                  <a:lnTo>
                    <a:pt x="58103" y="133350"/>
                  </a:lnTo>
                  <a:lnTo>
                    <a:pt x="18098" y="160020"/>
                  </a:lnTo>
                  <a:cubicBezTo>
                    <a:pt x="7620" y="166688"/>
                    <a:pt x="952" y="179070"/>
                    <a:pt x="952" y="191453"/>
                  </a:cubicBezTo>
                  <a:lnTo>
                    <a:pt x="0" y="300990"/>
                  </a:lnTo>
                  <a:cubicBezTo>
                    <a:pt x="25718" y="286703"/>
                    <a:pt x="80962" y="260033"/>
                    <a:pt x="204788" y="203835"/>
                  </a:cubicBezTo>
                  <a:lnTo>
                    <a:pt x="210503" y="201930"/>
                  </a:lnTo>
                  <a:close/>
                  <a:moveTo>
                    <a:pt x="96203" y="39053"/>
                  </a:moveTo>
                  <a:lnTo>
                    <a:pt x="195263" y="39053"/>
                  </a:lnTo>
                  <a:cubicBezTo>
                    <a:pt x="202883" y="39053"/>
                    <a:pt x="209550" y="43815"/>
                    <a:pt x="213360" y="50483"/>
                  </a:cubicBezTo>
                  <a:lnTo>
                    <a:pt x="248603" y="134303"/>
                  </a:lnTo>
                  <a:lnTo>
                    <a:pt x="96203" y="134303"/>
                  </a:lnTo>
                  <a:lnTo>
                    <a:pt x="96203" y="39053"/>
                  </a:lnTo>
                  <a:close/>
                </a:path>
              </a:pathLst>
            </a:custGeom>
            <a:grpFill/>
            <a:ln w="9525" cap="flat">
              <a:noFill/>
              <a:prstDash val="solid"/>
              <a:miter/>
            </a:ln>
          </p:spPr>
          <p:txBody>
            <a:bodyPr rtlCol="0" anchor="ctr"/>
            <a:lstStyle/>
            <a:p>
              <a:endParaRPr lang="it-IT" sz="1013"/>
            </a:p>
          </p:txBody>
        </p:sp>
      </p:grpSp>
      <p:grpSp>
        <p:nvGrpSpPr>
          <p:cNvPr id="229" name="Elemento grafico 1964" descr="Autocarro">
            <a:extLst>
              <a:ext uri="{FF2B5EF4-FFF2-40B4-BE49-F238E27FC236}">
                <a16:creationId xmlns:a16="http://schemas.microsoft.com/office/drawing/2014/main" id="{C4093F1E-8775-9A47-8486-29A45C294C65}"/>
              </a:ext>
            </a:extLst>
          </p:cNvPr>
          <p:cNvGrpSpPr/>
          <p:nvPr/>
        </p:nvGrpSpPr>
        <p:grpSpPr>
          <a:xfrm>
            <a:off x="6694342" y="1588263"/>
            <a:ext cx="264406" cy="264406"/>
            <a:chOff x="7888800" y="5221800"/>
            <a:chExt cx="914400" cy="914400"/>
          </a:xfrm>
          <a:solidFill>
            <a:schemeClr val="accent3"/>
          </a:solidFill>
        </p:grpSpPr>
        <p:sp>
          <p:nvSpPr>
            <p:cNvPr id="230" name="Figura a mano libera 229">
              <a:extLst>
                <a:ext uri="{FF2B5EF4-FFF2-40B4-BE49-F238E27FC236}">
                  <a16:creationId xmlns:a16="http://schemas.microsoft.com/office/drawing/2014/main" id="{9ED40294-3DBC-5D40-A3D7-232F37E538FC}"/>
                </a:ext>
              </a:extLst>
            </p:cNvPr>
            <p:cNvSpPr/>
            <p:nvPr/>
          </p:nvSpPr>
          <p:spPr>
            <a:xfrm>
              <a:off x="8012625" y="57980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A00F1C7E-B317-754A-9BD8-F686B8CFC7E2}"/>
                </a:ext>
              </a:extLst>
            </p:cNvPr>
            <p:cNvSpPr/>
            <p:nvPr/>
          </p:nvSpPr>
          <p:spPr>
            <a:xfrm>
              <a:off x="8565075" y="57980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58A03F98-CB15-4C4B-8AC3-75DAF01B5ACF}"/>
                </a:ext>
              </a:extLst>
            </p:cNvPr>
            <p:cNvSpPr/>
            <p:nvPr/>
          </p:nvSpPr>
          <p:spPr>
            <a:xfrm>
              <a:off x="8498400" y="5521838"/>
              <a:ext cx="266700" cy="342900"/>
            </a:xfrm>
            <a:custGeom>
              <a:avLst/>
              <a:gdLst>
                <a:gd name="connsiteX0" fmla="*/ 38100 w 266700"/>
                <a:gd name="connsiteY0" fmla="*/ 133350 h 342900"/>
                <a:gd name="connsiteX1" fmla="*/ 38100 w 266700"/>
                <a:gd name="connsiteY1" fmla="*/ 38100 h 342900"/>
                <a:gd name="connsiteX2" fmla="*/ 95250 w 266700"/>
                <a:gd name="connsiteY2" fmla="*/ 38100 h 342900"/>
                <a:gd name="connsiteX3" fmla="*/ 131445 w 266700"/>
                <a:gd name="connsiteY3" fmla="*/ 65723 h 342900"/>
                <a:gd name="connsiteX4" fmla="*/ 150495 w 266700"/>
                <a:gd name="connsiteY4" fmla="*/ 131445 h 342900"/>
                <a:gd name="connsiteX5" fmla="*/ 151448 w 266700"/>
                <a:gd name="connsiteY5" fmla="*/ 133350 h 342900"/>
                <a:gd name="connsiteX6" fmla="*/ 38100 w 266700"/>
                <a:gd name="connsiteY6" fmla="*/ 133350 h 342900"/>
                <a:gd name="connsiteX7" fmla="*/ 251460 w 266700"/>
                <a:gd name="connsiteY7" fmla="*/ 179070 h 342900"/>
                <a:gd name="connsiteX8" fmla="*/ 200977 w 266700"/>
                <a:gd name="connsiteY8" fmla="*/ 140970 h 342900"/>
                <a:gd name="connsiteX9" fmla="*/ 187642 w 266700"/>
                <a:gd name="connsiteY9" fmla="*/ 120968 h 342900"/>
                <a:gd name="connsiteX10" fmla="*/ 168592 w 266700"/>
                <a:gd name="connsiteY10" fmla="*/ 55245 h 342900"/>
                <a:gd name="connsiteX11" fmla="*/ 95250 w 266700"/>
                <a:gd name="connsiteY11" fmla="*/ 0 h 342900"/>
                <a:gd name="connsiteX12" fmla="*/ 0 w 266700"/>
                <a:gd name="connsiteY12" fmla="*/ 0 h 342900"/>
                <a:gd name="connsiteX13" fmla="*/ 0 w 266700"/>
                <a:gd name="connsiteY13" fmla="*/ 133350 h 342900"/>
                <a:gd name="connsiteX14" fmla="*/ 0 w 266700"/>
                <a:gd name="connsiteY14" fmla="*/ 190500 h 342900"/>
                <a:gd name="connsiteX15" fmla="*/ 0 w 266700"/>
                <a:gd name="connsiteY15" fmla="*/ 342900 h 342900"/>
                <a:gd name="connsiteX16" fmla="*/ 38100 w 266700"/>
                <a:gd name="connsiteY16" fmla="*/ 342900 h 342900"/>
                <a:gd name="connsiteX17" fmla="*/ 133350 w 266700"/>
                <a:gd name="connsiteY17" fmla="*/ 247650 h 342900"/>
                <a:gd name="connsiteX18" fmla="*/ 228600 w 266700"/>
                <a:gd name="connsiteY18" fmla="*/ 342900 h 342900"/>
                <a:gd name="connsiteX19" fmla="*/ 266700 w 266700"/>
                <a:gd name="connsiteY19" fmla="*/ 304800 h 342900"/>
                <a:gd name="connsiteX20" fmla="*/ 266700 w 266700"/>
                <a:gd name="connsiteY20" fmla="*/ 209550 h 342900"/>
                <a:gd name="connsiteX21" fmla="*/ 251460 w 266700"/>
                <a:gd name="connsiteY21" fmla="*/ 17907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42900">
                  <a:moveTo>
                    <a:pt x="38100" y="133350"/>
                  </a:moveTo>
                  <a:lnTo>
                    <a:pt x="38100" y="38100"/>
                  </a:lnTo>
                  <a:lnTo>
                    <a:pt x="95250" y="38100"/>
                  </a:lnTo>
                  <a:cubicBezTo>
                    <a:pt x="112395" y="38100"/>
                    <a:pt x="127635" y="49530"/>
                    <a:pt x="131445" y="65723"/>
                  </a:cubicBezTo>
                  <a:lnTo>
                    <a:pt x="150495" y="131445"/>
                  </a:lnTo>
                  <a:cubicBezTo>
                    <a:pt x="150495" y="132398"/>
                    <a:pt x="151448" y="132398"/>
                    <a:pt x="151448" y="133350"/>
                  </a:cubicBezTo>
                  <a:lnTo>
                    <a:pt x="38100" y="133350"/>
                  </a:lnTo>
                  <a:close/>
                  <a:moveTo>
                    <a:pt x="251460" y="179070"/>
                  </a:moveTo>
                  <a:lnTo>
                    <a:pt x="200977" y="140970"/>
                  </a:lnTo>
                  <a:cubicBezTo>
                    <a:pt x="194310" y="136208"/>
                    <a:pt x="189548" y="128588"/>
                    <a:pt x="187642" y="120968"/>
                  </a:cubicBezTo>
                  <a:lnTo>
                    <a:pt x="168592" y="55245"/>
                  </a:lnTo>
                  <a:cubicBezTo>
                    <a:pt x="159067" y="22860"/>
                    <a:pt x="129540" y="0"/>
                    <a:pt x="95250" y="0"/>
                  </a:cubicBezTo>
                  <a:lnTo>
                    <a:pt x="0" y="0"/>
                  </a:lnTo>
                  <a:lnTo>
                    <a:pt x="0" y="133350"/>
                  </a:lnTo>
                  <a:lnTo>
                    <a:pt x="0" y="190500"/>
                  </a:lnTo>
                  <a:lnTo>
                    <a:pt x="0" y="342900"/>
                  </a:lnTo>
                  <a:lnTo>
                    <a:pt x="38100" y="342900"/>
                  </a:lnTo>
                  <a:cubicBezTo>
                    <a:pt x="38100" y="290513"/>
                    <a:pt x="80963" y="247650"/>
                    <a:pt x="133350" y="247650"/>
                  </a:cubicBezTo>
                  <a:cubicBezTo>
                    <a:pt x="185738" y="247650"/>
                    <a:pt x="228600" y="290513"/>
                    <a:pt x="228600" y="342900"/>
                  </a:cubicBezTo>
                  <a:cubicBezTo>
                    <a:pt x="249555" y="342900"/>
                    <a:pt x="266700" y="325755"/>
                    <a:pt x="266700" y="304800"/>
                  </a:cubicBezTo>
                  <a:lnTo>
                    <a:pt x="266700" y="209550"/>
                  </a:lnTo>
                  <a:cubicBezTo>
                    <a:pt x="266700" y="197168"/>
                    <a:pt x="260985" y="186690"/>
                    <a:pt x="251460" y="179070"/>
                  </a:cubicBezTo>
                  <a:close/>
                </a:path>
              </a:pathLst>
            </a:custGeom>
            <a:grpFill/>
            <a:ln w="9525" cap="flat">
              <a:noFill/>
              <a:prstDash val="solid"/>
              <a:miter/>
            </a:ln>
          </p:spPr>
          <p:txBody>
            <a:bodyPr rtlCol="0" anchor="ctr"/>
            <a:lstStyle/>
            <a:p>
              <a:endParaRPr lang="it-IT" sz="1013"/>
            </a:p>
          </p:txBody>
        </p:sp>
        <p:sp>
          <p:nvSpPr>
            <p:cNvPr id="233" name="Figura a mano libera 232">
              <a:extLst>
                <a:ext uri="{FF2B5EF4-FFF2-40B4-BE49-F238E27FC236}">
                  <a16:creationId xmlns:a16="http://schemas.microsoft.com/office/drawing/2014/main" id="{DCB2F7B0-9136-9941-B08C-9A245F4D2E68}"/>
                </a:ext>
              </a:extLst>
            </p:cNvPr>
            <p:cNvSpPr/>
            <p:nvPr/>
          </p:nvSpPr>
          <p:spPr>
            <a:xfrm>
              <a:off x="7926900" y="5731388"/>
              <a:ext cx="533400" cy="133350"/>
            </a:xfrm>
            <a:custGeom>
              <a:avLst/>
              <a:gdLst>
                <a:gd name="connsiteX0" fmla="*/ 0 w 533400"/>
                <a:gd name="connsiteY0" fmla="*/ 133350 h 133350"/>
                <a:gd name="connsiteX1" fmla="*/ 57150 w 533400"/>
                <a:gd name="connsiteY1" fmla="*/ 133350 h 133350"/>
                <a:gd name="connsiteX2" fmla="*/ 152400 w 533400"/>
                <a:gd name="connsiteY2" fmla="*/ 38100 h 133350"/>
                <a:gd name="connsiteX3" fmla="*/ 247650 w 533400"/>
                <a:gd name="connsiteY3" fmla="*/ 133350 h 133350"/>
                <a:gd name="connsiteX4" fmla="*/ 533400 w 533400"/>
                <a:gd name="connsiteY4" fmla="*/ 133350 h 133350"/>
                <a:gd name="connsiteX5" fmla="*/ 533400 w 533400"/>
                <a:gd name="connsiteY5" fmla="*/ 0 h 133350"/>
                <a:gd name="connsiteX6" fmla="*/ 0 w 533400"/>
                <a:gd name="connsiteY6" fmla="*/ 0 h 133350"/>
                <a:gd name="connsiteX7" fmla="*/ 0 w 533400"/>
                <a:gd name="connsiteY7"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33350">
                  <a:moveTo>
                    <a:pt x="0" y="133350"/>
                  </a:moveTo>
                  <a:lnTo>
                    <a:pt x="57150" y="133350"/>
                  </a:lnTo>
                  <a:cubicBezTo>
                    <a:pt x="57150" y="80963"/>
                    <a:pt x="100013" y="38100"/>
                    <a:pt x="152400" y="38100"/>
                  </a:cubicBezTo>
                  <a:cubicBezTo>
                    <a:pt x="204788" y="38100"/>
                    <a:pt x="247650" y="80963"/>
                    <a:pt x="247650" y="133350"/>
                  </a:cubicBezTo>
                  <a:lnTo>
                    <a:pt x="533400" y="133350"/>
                  </a:lnTo>
                  <a:lnTo>
                    <a:pt x="533400" y="0"/>
                  </a:lnTo>
                  <a:lnTo>
                    <a:pt x="0" y="0"/>
                  </a:lnTo>
                  <a:lnTo>
                    <a:pt x="0" y="133350"/>
                  </a:lnTo>
                  <a:close/>
                </a:path>
              </a:pathLst>
            </a:custGeom>
            <a:grpFill/>
            <a:ln w="9525" cap="flat">
              <a:noFill/>
              <a:prstDash val="solid"/>
              <a:miter/>
            </a:ln>
          </p:spPr>
          <p:txBody>
            <a:bodyPr rtlCol="0" anchor="ctr"/>
            <a:lstStyle/>
            <a:p>
              <a:endParaRPr lang="it-IT" sz="1013"/>
            </a:p>
          </p:txBody>
        </p:sp>
        <p:sp>
          <p:nvSpPr>
            <p:cNvPr id="234" name="Figura a mano libera 233">
              <a:extLst>
                <a:ext uri="{FF2B5EF4-FFF2-40B4-BE49-F238E27FC236}">
                  <a16:creationId xmlns:a16="http://schemas.microsoft.com/office/drawing/2014/main" id="{3EFC8ECF-24C2-684B-AD5F-0AC30C52956B}"/>
                </a:ext>
              </a:extLst>
            </p:cNvPr>
            <p:cNvSpPr/>
            <p:nvPr/>
          </p:nvSpPr>
          <p:spPr>
            <a:xfrm>
              <a:off x="7926900" y="5426588"/>
              <a:ext cx="609600" cy="266700"/>
            </a:xfrm>
            <a:custGeom>
              <a:avLst/>
              <a:gdLst>
                <a:gd name="connsiteX0" fmla="*/ 609600 w 609600"/>
                <a:gd name="connsiteY0" fmla="*/ 57150 h 266700"/>
                <a:gd name="connsiteX1" fmla="*/ 609600 w 609600"/>
                <a:gd name="connsiteY1" fmla="*/ 0 h 266700"/>
                <a:gd name="connsiteX2" fmla="*/ 457200 w 609600"/>
                <a:gd name="connsiteY2" fmla="*/ 0 h 266700"/>
                <a:gd name="connsiteX3" fmla="*/ 419100 w 609600"/>
                <a:gd name="connsiteY3" fmla="*/ 38100 h 266700"/>
                <a:gd name="connsiteX4" fmla="*/ 85725 w 609600"/>
                <a:gd name="connsiteY4" fmla="*/ 38100 h 266700"/>
                <a:gd name="connsiteX5" fmla="*/ 0 w 609600"/>
                <a:gd name="connsiteY5" fmla="*/ 38100 h 266700"/>
                <a:gd name="connsiteX6" fmla="*/ 0 w 609600"/>
                <a:gd name="connsiteY6" fmla="*/ 180975 h 266700"/>
                <a:gd name="connsiteX7" fmla="*/ 85725 w 609600"/>
                <a:gd name="connsiteY7" fmla="*/ 266700 h 266700"/>
                <a:gd name="connsiteX8" fmla="*/ 533400 w 609600"/>
                <a:gd name="connsiteY8" fmla="*/ 266700 h 266700"/>
                <a:gd name="connsiteX9" fmla="*/ 533400 w 609600"/>
                <a:gd name="connsiteY9" fmla="*/ 95250 h 266700"/>
                <a:gd name="connsiteX10" fmla="*/ 571500 w 609600"/>
                <a:gd name="connsiteY10" fmla="*/ 5715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9600" h="266700">
                  <a:moveTo>
                    <a:pt x="609600" y="57150"/>
                  </a:moveTo>
                  <a:lnTo>
                    <a:pt x="609600" y="0"/>
                  </a:lnTo>
                  <a:lnTo>
                    <a:pt x="457200" y="0"/>
                  </a:lnTo>
                  <a:lnTo>
                    <a:pt x="419100" y="38100"/>
                  </a:lnTo>
                  <a:lnTo>
                    <a:pt x="85725" y="38100"/>
                  </a:lnTo>
                  <a:lnTo>
                    <a:pt x="0" y="38100"/>
                  </a:lnTo>
                  <a:lnTo>
                    <a:pt x="0" y="180975"/>
                  </a:lnTo>
                  <a:lnTo>
                    <a:pt x="85725" y="266700"/>
                  </a:lnTo>
                  <a:lnTo>
                    <a:pt x="533400" y="266700"/>
                  </a:lnTo>
                  <a:lnTo>
                    <a:pt x="533400" y="95250"/>
                  </a:lnTo>
                  <a:lnTo>
                    <a:pt x="571500" y="57150"/>
                  </a:lnTo>
                  <a:close/>
                </a:path>
              </a:pathLst>
            </a:custGeom>
            <a:grpFill/>
            <a:ln w="9525" cap="flat">
              <a:noFill/>
              <a:prstDash val="solid"/>
              <a:miter/>
            </a:ln>
          </p:spPr>
          <p:txBody>
            <a:bodyPr rtlCol="0" anchor="ctr"/>
            <a:lstStyle/>
            <a:p>
              <a:endParaRPr lang="it-IT" sz="1013"/>
            </a:p>
          </p:txBody>
        </p:sp>
      </p:grpSp>
      <p:grpSp>
        <p:nvGrpSpPr>
          <p:cNvPr id="235" name="Elemento grafico 1966" descr="Trattore">
            <a:extLst>
              <a:ext uri="{FF2B5EF4-FFF2-40B4-BE49-F238E27FC236}">
                <a16:creationId xmlns:a16="http://schemas.microsoft.com/office/drawing/2014/main" id="{259AD6FF-5E21-2F4F-A7E1-ACB22DA06ECC}"/>
              </a:ext>
            </a:extLst>
          </p:cNvPr>
          <p:cNvGrpSpPr/>
          <p:nvPr/>
        </p:nvGrpSpPr>
        <p:grpSpPr>
          <a:xfrm>
            <a:off x="7164236" y="1588263"/>
            <a:ext cx="264406" cy="264406"/>
            <a:chOff x="8038800" y="5371800"/>
            <a:chExt cx="914400" cy="914400"/>
          </a:xfrm>
          <a:solidFill>
            <a:schemeClr val="accent3"/>
          </a:solidFill>
        </p:grpSpPr>
        <p:sp>
          <p:nvSpPr>
            <p:cNvPr id="236" name="Figura a mano libera 235">
              <a:extLst>
                <a:ext uri="{FF2B5EF4-FFF2-40B4-BE49-F238E27FC236}">
                  <a16:creationId xmlns:a16="http://schemas.microsoft.com/office/drawing/2014/main" id="{EA8E1374-658B-8245-ACD9-7E476BBF0857}"/>
                </a:ext>
              </a:extLst>
            </p:cNvPr>
            <p:cNvSpPr/>
            <p:nvPr/>
          </p:nvSpPr>
          <p:spPr>
            <a:xfrm>
              <a:off x="8138813" y="5562249"/>
              <a:ext cx="685800" cy="447675"/>
            </a:xfrm>
            <a:custGeom>
              <a:avLst/>
              <a:gdLst>
                <a:gd name="connsiteX0" fmla="*/ 132398 w 685800"/>
                <a:gd name="connsiteY0" fmla="*/ 190551 h 447675"/>
                <a:gd name="connsiteX1" fmla="*/ 132398 w 685800"/>
                <a:gd name="connsiteY1" fmla="*/ 57201 h 447675"/>
                <a:gd name="connsiteX2" fmla="*/ 258127 w 685800"/>
                <a:gd name="connsiteY2" fmla="*/ 57201 h 447675"/>
                <a:gd name="connsiteX3" fmla="*/ 323850 w 685800"/>
                <a:gd name="connsiteY3" fmla="*/ 190551 h 447675"/>
                <a:gd name="connsiteX4" fmla="*/ 323850 w 685800"/>
                <a:gd name="connsiteY4" fmla="*/ 190551 h 447675"/>
                <a:gd name="connsiteX5" fmla="*/ 133350 w 685800"/>
                <a:gd name="connsiteY5" fmla="*/ 190551 h 447675"/>
                <a:gd name="connsiteX6" fmla="*/ 132398 w 685800"/>
                <a:gd name="connsiteY6" fmla="*/ 190551 h 447675"/>
                <a:gd name="connsiteX7" fmla="*/ 132398 w 685800"/>
                <a:gd name="connsiteY7" fmla="*/ 190551 h 447675"/>
                <a:gd name="connsiteX8" fmla="*/ 646748 w 685800"/>
                <a:gd name="connsiteY8" fmla="*/ 190551 h 447675"/>
                <a:gd name="connsiteX9" fmla="*/ 533400 w 685800"/>
                <a:gd name="connsiteY9" fmla="*/ 190551 h 447675"/>
                <a:gd name="connsiteX10" fmla="*/ 533400 w 685800"/>
                <a:gd name="connsiteY10" fmla="*/ 104826 h 447675"/>
                <a:gd name="connsiteX11" fmla="*/ 552450 w 685800"/>
                <a:gd name="connsiteY11" fmla="*/ 85776 h 447675"/>
                <a:gd name="connsiteX12" fmla="*/ 552450 w 685800"/>
                <a:gd name="connsiteY12" fmla="*/ 47676 h 447675"/>
                <a:gd name="connsiteX13" fmla="*/ 495300 w 685800"/>
                <a:gd name="connsiteY13" fmla="*/ 104826 h 447675"/>
                <a:gd name="connsiteX14" fmla="*/ 495300 w 685800"/>
                <a:gd name="connsiteY14" fmla="*/ 190551 h 447675"/>
                <a:gd name="connsiteX15" fmla="*/ 387668 w 685800"/>
                <a:gd name="connsiteY15" fmla="*/ 190551 h 447675"/>
                <a:gd name="connsiteX16" fmla="*/ 384810 w 685800"/>
                <a:gd name="connsiteY16" fmla="*/ 183884 h 447675"/>
                <a:gd name="connsiteX17" fmla="*/ 309563 w 685800"/>
                <a:gd name="connsiteY17" fmla="*/ 31484 h 447675"/>
                <a:gd name="connsiteX18" fmla="*/ 258127 w 685800"/>
                <a:gd name="connsiteY18" fmla="*/ 51 h 447675"/>
                <a:gd name="connsiteX19" fmla="*/ 133350 w 685800"/>
                <a:gd name="connsiteY19" fmla="*/ 51 h 447675"/>
                <a:gd name="connsiteX20" fmla="*/ 76200 w 685800"/>
                <a:gd name="connsiteY20" fmla="*/ 57201 h 447675"/>
                <a:gd name="connsiteX21" fmla="*/ 76200 w 685800"/>
                <a:gd name="connsiteY21" fmla="*/ 190551 h 447675"/>
                <a:gd name="connsiteX22" fmla="*/ 56197 w 685800"/>
                <a:gd name="connsiteY22" fmla="*/ 202934 h 447675"/>
                <a:gd name="connsiteX23" fmla="*/ 47625 w 685800"/>
                <a:gd name="connsiteY23" fmla="*/ 219126 h 447675"/>
                <a:gd name="connsiteX24" fmla="*/ 47625 w 685800"/>
                <a:gd name="connsiteY24" fmla="*/ 247701 h 447675"/>
                <a:gd name="connsiteX25" fmla="*/ 49530 w 685800"/>
                <a:gd name="connsiteY25" fmla="*/ 256274 h 447675"/>
                <a:gd name="connsiteX26" fmla="*/ 6667 w 685800"/>
                <a:gd name="connsiteY26" fmla="*/ 289611 h 447675"/>
                <a:gd name="connsiteX27" fmla="*/ 0 w 685800"/>
                <a:gd name="connsiteY27" fmla="*/ 304851 h 447675"/>
                <a:gd name="connsiteX28" fmla="*/ 6667 w 685800"/>
                <a:gd name="connsiteY28" fmla="*/ 320091 h 447675"/>
                <a:gd name="connsiteX29" fmla="*/ 32385 w 685800"/>
                <a:gd name="connsiteY29" fmla="*/ 318186 h 447675"/>
                <a:gd name="connsiteX30" fmla="*/ 137160 w 685800"/>
                <a:gd name="connsiteY30" fmla="*/ 266751 h 447675"/>
                <a:gd name="connsiteX31" fmla="*/ 151448 w 685800"/>
                <a:gd name="connsiteY31" fmla="*/ 266751 h 447675"/>
                <a:gd name="connsiteX32" fmla="*/ 303848 w 685800"/>
                <a:gd name="connsiteY32" fmla="*/ 409626 h 447675"/>
                <a:gd name="connsiteX33" fmla="*/ 303848 w 685800"/>
                <a:gd name="connsiteY33" fmla="*/ 427724 h 447675"/>
                <a:gd name="connsiteX34" fmla="*/ 320040 w 685800"/>
                <a:gd name="connsiteY34" fmla="*/ 447726 h 447675"/>
                <a:gd name="connsiteX35" fmla="*/ 335280 w 685800"/>
                <a:gd name="connsiteY35" fmla="*/ 442964 h 447675"/>
                <a:gd name="connsiteX36" fmla="*/ 341948 w 685800"/>
                <a:gd name="connsiteY36" fmla="*/ 428676 h 447675"/>
                <a:gd name="connsiteX37" fmla="*/ 341948 w 685800"/>
                <a:gd name="connsiteY37" fmla="*/ 409626 h 447675"/>
                <a:gd name="connsiteX38" fmla="*/ 509588 w 685800"/>
                <a:gd name="connsiteY38" fmla="*/ 409626 h 447675"/>
                <a:gd name="connsiteX39" fmla="*/ 627698 w 685800"/>
                <a:gd name="connsiteY39" fmla="*/ 323901 h 447675"/>
                <a:gd name="connsiteX40" fmla="*/ 661035 w 685800"/>
                <a:gd name="connsiteY40" fmla="*/ 328664 h 447675"/>
                <a:gd name="connsiteX41" fmla="*/ 678180 w 685800"/>
                <a:gd name="connsiteY41" fmla="*/ 324854 h 447675"/>
                <a:gd name="connsiteX42" fmla="*/ 685800 w 685800"/>
                <a:gd name="connsiteY42" fmla="*/ 309614 h 447675"/>
                <a:gd name="connsiteX43" fmla="*/ 685800 w 685800"/>
                <a:gd name="connsiteY43" fmla="*/ 228651 h 447675"/>
                <a:gd name="connsiteX44" fmla="*/ 674370 w 685800"/>
                <a:gd name="connsiteY44" fmla="*/ 201981 h 447675"/>
                <a:gd name="connsiteX45" fmla="*/ 646748 w 685800"/>
                <a:gd name="connsiteY45" fmla="*/ 190551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5800" h="447675">
                  <a:moveTo>
                    <a:pt x="132398" y="190551"/>
                  </a:moveTo>
                  <a:lnTo>
                    <a:pt x="132398" y="57201"/>
                  </a:lnTo>
                  <a:lnTo>
                    <a:pt x="258127" y="57201"/>
                  </a:lnTo>
                  <a:lnTo>
                    <a:pt x="323850" y="190551"/>
                  </a:lnTo>
                  <a:lnTo>
                    <a:pt x="323850" y="190551"/>
                  </a:lnTo>
                  <a:lnTo>
                    <a:pt x="133350" y="190551"/>
                  </a:lnTo>
                  <a:lnTo>
                    <a:pt x="132398" y="190551"/>
                  </a:lnTo>
                  <a:lnTo>
                    <a:pt x="132398" y="190551"/>
                  </a:lnTo>
                  <a:close/>
                  <a:moveTo>
                    <a:pt x="646748" y="190551"/>
                  </a:moveTo>
                  <a:lnTo>
                    <a:pt x="533400" y="190551"/>
                  </a:lnTo>
                  <a:lnTo>
                    <a:pt x="533400" y="104826"/>
                  </a:lnTo>
                  <a:cubicBezTo>
                    <a:pt x="533400" y="94349"/>
                    <a:pt x="541973" y="85776"/>
                    <a:pt x="552450" y="85776"/>
                  </a:cubicBezTo>
                  <a:lnTo>
                    <a:pt x="552450" y="47676"/>
                  </a:lnTo>
                  <a:cubicBezTo>
                    <a:pt x="521017" y="47676"/>
                    <a:pt x="495300" y="73394"/>
                    <a:pt x="495300" y="104826"/>
                  </a:cubicBezTo>
                  <a:lnTo>
                    <a:pt x="495300" y="190551"/>
                  </a:lnTo>
                  <a:lnTo>
                    <a:pt x="387668" y="190551"/>
                  </a:lnTo>
                  <a:cubicBezTo>
                    <a:pt x="386715" y="188646"/>
                    <a:pt x="385763" y="186741"/>
                    <a:pt x="384810" y="183884"/>
                  </a:cubicBezTo>
                  <a:lnTo>
                    <a:pt x="309563" y="31484"/>
                  </a:lnTo>
                  <a:cubicBezTo>
                    <a:pt x="300038" y="11481"/>
                    <a:pt x="280035" y="-901"/>
                    <a:pt x="258127" y="51"/>
                  </a:cubicBezTo>
                  <a:lnTo>
                    <a:pt x="133350" y="51"/>
                  </a:lnTo>
                  <a:cubicBezTo>
                    <a:pt x="101918" y="51"/>
                    <a:pt x="76200" y="25769"/>
                    <a:pt x="76200" y="57201"/>
                  </a:cubicBezTo>
                  <a:lnTo>
                    <a:pt x="76200" y="190551"/>
                  </a:lnTo>
                  <a:lnTo>
                    <a:pt x="56197" y="202934"/>
                  </a:lnTo>
                  <a:cubicBezTo>
                    <a:pt x="50483" y="206744"/>
                    <a:pt x="47625" y="212459"/>
                    <a:pt x="47625" y="219126"/>
                  </a:cubicBezTo>
                  <a:lnTo>
                    <a:pt x="47625" y="247701"/>
                  </a:lnTo>
                  <a:cubicBezTo>
                    <a:pt x="47625" y="250559"/>
                    <a:pt x="48578" y="253416"/>
                    <a:pt x="49530" y="256274"/>
                  </a:cubicBezTo>
                  <a:cubicBezTo>
                    <a:pt x="34290" y="265799"/>
                    <a:pt x="20003" y="276276"/>
                    <a:pt x="6667" y="289611"/>
                  </a:cubicBezTo>
                  <a:cubicBezTo>
                    <a:pt x="2858" y="293421"/>
                    <a:pt x="0" y="299136"/>
                    <a:pt x="0" y="304851"/>
                  </a:cubicBezTo>
                  <a:cubicBezTo>
                    <a:pt x="0" y="310566"/>
                    <a:pt x="2858" y="316281"/>
                    <a:pt x="6667" y="320091"/>
                  </a:cubicBezTo>
                  <a:cubicBezTo>
                    <a:pt x="14288" y="325806"/>
                    <a:pt x="24765" y="325806"/>
                    <a:pt x="32385" y="318186"/>
                  </a:cubicBezTo>
                  <a:cubicBezTo>
                    <a:pt x="78105" y="272466"/>
                    <a:pt x="124778" y="266751"/>
                    <a:pt x="137160" y="266751"/>
                  </a:cubicBezTo>
                  <a:lnTo>
                    <a:pt x="151448" y="266751"/>
                  </a:lnTo>
                  <a:cubicBezTo>
                    <a:pt x="234315" y="266751"/>
                    <a:pt x="300990" y="327711"/>
                    <a:pt x="303848" y="409626"/>
                  </a:cubicBezTo>
                  <a:lnTo>
                    <a:pt x="303848" y="427724"/>
                  </a:lnTo>
                  <a:cubicBezTo>
                    <a:pt x="303848" y="437249"/>
                    <a:pt x="310515" y="445821"/>
                    <a:pt x="320040" y="447726"/>
                  </a:cubicBezTo>
                  <a:cubicBezTo>
                    <a:pt x="325755" y="448679"/>
                    <a:pt x="331470" y="446774"/>
                    <a:pt x="335280" y="442964"/>
                  </a:cubicBezTo>
                  <a:cubicBezTo>
                    <a:pt x="339090" y="439154"/>
                    <a:pt x="341948" y="434391"/>
                    <a:pt x="341948" y="428676"/>
                  </a:cubicBezTo>
                  <a:lnTo>
                    <a:pt x="341948" y="409626"/>
                  </a:lnTo>
                  <a:lnTo>
                    <a:pt x="509588" y="409626"/>
                  </a:lnTo>
                  <a:cubicBezTo>
                    <a:pt x="525780" y="358191"/>
                    <a:pt x="573405" y="323901"/>
                    <a:pt x="627698" y="323901"/>
                  </a:cubicBezTo>
                  <a:cubicBezTo>
                    <a:pt x="639128" y="323901"/>
                    <a:pt x="649605" y="325806"/>
                    <a:pt x="661035" y="328664"/>
                  </a:cubicBezTo>
                  <a:cubicBezTo>
                    <a:pt x="666750" y="330569"/>
                    <a:pt x="673418" y="328664"/>
                    <a:pt x="678180" y="324854"/>
                  </a:cubicBezTo>
                  <a:cubicBezTo>
                    <a:pt x="682943" y="321044"/>
                    <a:pt x="685800" y="315329"/>
                    <a:pt x="685800" y="309614"/>
                  </a:cubicBezTo>
                  <a:lnTo>
                    <a:pt x="685800" y="228651"/>
                  </a:lnTo>
                  <a:cubicBezTo>
                    <a:pt x="685800" y="218174"/>
                    <a:pt x="681990" y="208649"/>
                    <a:pt x="674370" y="201981"/>
                  </a:cubicBezTo>
                  <a:cubicBezTo>
                    <a:pt x="666750" y="194361"/>
                    <a:pt x="657225" y="190551"/>
                    <a:pt x="646748" y="190551"/>
                  </a:cubicBezTo>
                  <a:close/>
                </a:path>
              </a:pathLst>
            </a:custGeom>
            <a:grpFill/>
            <a:ln w="9525" cap="flat">
              <a:noFill/>
              <a:prstDash val="solid"/>
              <a:miter/>
            </a:ln>
          </p:spPr>
          <p:txBody>
            <a:bodyPr rtlCol="0" anchor="ctr"/>
            <a:lstStyle/>
            <a:p>
              <a:endParaRPr lang="it-IT" sz="1013"/>
            </a:p>
          </p:txBody>
        </p:sp>
        <p:sp>
          <p:nvSpPr>
            <p:cNvPr id="237" name="Figura a mano libera 236">
              <a:extLst>
                <a:ext uri="{FF2B5EF4-FFF2-40B4-BE49-F238E27FC236}">
                  <a16:creationId xmlns:a16="http://schemas.microsoft.com/office/drawing/2014/main" id="{06364F84-0F35-B74E-9D22-DD0F93F226D8}"/>
                </a:ext>
              </a:extLst>
            </p:cNvPr>
            <p:cNvSpPr/>
            <p:nvPr/>
          </p:nvSpPr>
          <p:spPr>
            <a:xfrm>
              <a:off x="8175960" y="5862338"/>
              <a:ext cx="228600" cy="228600"/>
            </a:xfrm>
            <a:custGeom>
              <a:avLst/>
              <a:gdLst>
                <a:gd name="connsiteX0" fmla="*/ 114300 w 228600"/>
                <a:gd name="connsiteY0" fmla="*/ 180975 h 228600"/>
                <a:gd name="connsiteX1" fmla="*/ 47625 w 228600"/>
                <a:gd name="connsiteY1" fmla="*/ 114300 h 228600"/>
                <a:gd name="connsiteX2" fmla="*/ 114300 w 228600"/>
                <a:gd name="connsiteY2" fmla="*/ 47625 h 228600"/>
                <a:gd name="connsiteX3" fmla="*/ 180975 w 228600"/>
                <a:gd name="connsiteY3" fmla="*/ 114300 h 228600"/>
                <a:gd name="connsiteX4" fmla="*/ 114300 w 228600"/>
                <a:gd name="connsiteY4" fmla="*/ 180975 h 228600"/>
                <a:gd name="connsiteX5" fmla="*/ 114300 w 228600"/>
                <a:gd name="connsiteY5" fmla="*/ 180975 h 228600"/>
                <a:gd name="connsiteX6" fmla="*/ 114300 w 228600"/>
                <a:gd name="connsiteY6" fmla="*/ 0 h 228600"/>
                <a:gd name="connsiteX7" fmla="*/ 0 w 228600"/>
                <a:gd name="connsiteY7" fmla="*/ 108585 h 228600"/>
                <a:gd name="connsiteX8" fmla="*/ 0 w 228600"/>
                <a:gd name="connsiteY8" fmla="*/ 109538 h 228600"/>
                <a:gd name="connsiteX9" fmla="*/ 0 w 228600"/>
                <a:gd name="connsiteY9" fmla="*/ 114300 h 228600"/>
                <a:gd name="connsiteX10" fmla="*/ 114300 w 228600"/>
                <a:gd name="connsiteY10" fmla="*/ 228600 h 228600"/>
                <a:gd name="connsiteX11" fmla="*/ 228600 w 228600"/>
                <a:gd name="connsiteY11" fmla="*/ 114300 h 228600"/>
                <a:gd name="connsiteX12" fmla="*/ 228600 w 228600"/>
                <a:gd name="connsiteY12" fmla="*/ 109538 h 228600"/>
                <a:gd name="connsiteX13" fmla="*/ 114300 w 2286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600" h="228600">
                  <a:moveTo>
                    <a:pt x="114300" y="180975"/>
                  </a:moveTo>
                  <a:cubicBezTo>
                    <a:pt x="77153" y="180975"/>
                    <a:pt x="47625" y="151448"/>
                    <a:pt x="47625" y="114300"/>
                  </a:cubicBezTo>
                  <a:cubicBezTo>
                    <a:pt x="47625" y="77152"/>
                    <a:pt x="77153" y="47625"/>
                    <a:pt x="114300" y="47625"/>
                  </a:cubicBezTo>
                  <a:cubicBezTo>
                    <a:pt x="151448" y="47625"/>
                    <a:pt x="180975" y="77152"/>
                    <a:pt x="180975" y="114300"/>
                  </a:cubicBezTo>
                  <a:cubicBezTo>
                    <a:pt x="180975" y="151448"/>
                    <a:pt x="151448" y="180975"/>
                    <a:pt x="114300" y="180975"/>
                  </a:cubicBezTo>
                  <a:lnTo>
                    <a:pt x="114300" y="180975"/>
                  </a:lnTo>
                  <a:close/>
                  <a:moveTo>
                    <a:pt x="114300" y="0"/>
                  </a:moveTo>
                  <a:cubicBezTo>
                    <a:pt x="53340" y="0"/>
                    <a:pt x="2858" y="47625"/>
                    <a:pt x="0" y="108585"/>
                  </a:cubicBezTo>
                  <a:lnTo>
                    <a:pt x="0" y="109538"/>
                  </a:lnTo>
                  <a:cubicBezTo>
                    <a:pt x="0" y="111443"/>
                    <a:pt x="0" y="112395"/>
                    <a:pt x="0" y="114300"/>
                  </a:cubicBezTo>
                  <a:cubicBezTo>
                    <a:pt x="0" y="177165"/>
                    <a:pt x="51435" y="228600"/>
                    <a:pt x="114300" y="228600"/>
                  </a:cubicBezTo>
                  <a:cubicBezTo>
                    <a:pt x="177165" y="228600"/>
                    <a:pt x="228600" y="177165"/>
                    <a:pt x="228600" y="114300"/>
                  </a:cubicBezTo>
                  <a:cubicBezTo>
                    <a:pt x="228600" y="112395"/>
                    <a:pt x="228600" y="111443"/>
                    <a:pt x="228600" y="109538"/>
                  </a:cubicBezTo>
                  <a:cubicBezTo>
                    <a:pt x="226695" y="48577"/>
                    <a:pt x="176213" y="0"/>
                    <a:pt x="114300" y="0"/>
                  </a:cubicBezTo>
                  <a:close/>
                </a:path>
              </a:pathLst>
            </a:custGeom>
            <a:grpFill/>
            <a:ln w="9525" cap="flat">
              <a:noFill/>
              <a:prstDash val="solid"/>
              <a:miter/>
            </a:ln>
          </p:spPr>
          <p:txBody>
            <a:bodyPr rtlCol="0" anchor="ctr"/>
            <a:lstStyle/>
            <a:p>
              <a:endParaRPr lang="it-IT" sz="1013"/>
            </a:p>
          </p:txBody>
        </p:sp>
        <p:sp>
          <p:nvSpPr>
            <p:cNvPr id="238" name="Figura a mano libera 237">
              <a:extLst>
                <a:ext uri="{FF2B5EF4-FFF2-40B4-BE49-F238E27FC236}">
                  <a16:creationId xmlns:a16="http://schemas.microsoft.com/office/drawing/2014/main" id="{49AC39C7-9ED9-8544-A27D-7059E9F3F1C1}"/>
                </a:ext>
              </a:extLst>
            </p:cNvPr>
            <p:cNvSpPr/>
            <p:nvPr/>
          </p:nvSpPr>
          <p:spPr>
            <a:xfrm>
              <a:off x="8681108" y="5924233"/>
              <a:ext cx="161925" cy="161925"/>
            </a:xfrm>
            <a:custGeom>
              <a:avLst/>
              <a:gdLst>
                <a:gd name="connsiteX0" fmla="*/ 85402 w 161925"/>
                <a:gd name="connsiteY0" fmla="*/ 133367 h 161925"/>
                <a:gd name="connsiteX1" fmla="*/ 37777 w 161925"/>
                <a:gd name="connsiteY1" fmla="*/ 85742 h 161925"/>
                <a:gd name="connsiteX2" fmla="*/ 85402 w 161925"/>
                <a:gd name="connsiteY2" fmla="*/ 38117 h 161925"/>
                <a:gd name="connsiteX3" fmla="*/ 133027 w 161925"/>
                <a:gd name="connsiteY3" fmla="*/ 85742 h 161925"/>
                <a:gd name="connsiteX4" fmla="*/ 85402 w 161925"/>
                <a:gd name="connsiteY4" fmla="*/ 133367 h 161925"/>
                <a:gd name="connsiteX5" fmla="*/ 142552 w 161925"/>
                <a:gd name="connsiteY5" fmla="*/ 21925 h 161925"/>
                <a:gd name="connsiteX6" fmla="*/ 34919 w 161925"/>
                <a:gd name="connsiteY6" fmla="*/ 16210 h 161925"/>
                <a:gd name="connsiteX7" fmla="*/ 7297 w 161925"/>
                <a:gd name="connsiteY7" fmla="*/ 120032 h 161925"/>
                <a:gd name="connsiteX8" fmla="*/ 103499 w 161925"/>
                <a:gd name="connsiteY8" fmla="*/ 168610 h 161925"/>
                <a:gd name="connsiteX9" fmla="*/ 171127 w 161925"/>
                <a:gd name="connsiteY9" fmla="*/ 84790 h 161925"/>
                <a:gd name="connsiteX10" fmla="*/ 142552 w 161925"/>
                <a:gd name="connsiteY10" fmla="*/ 21925 h 161925"/>
                <a:gd name="connsiteX11" fmla="*/ 142552 w 161925"/>
                <a:gd name="connsiteY11" fmla="*/ 2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925" h="161925">
                  <a:moveTo>
                    <a:pt x="85402" y="133367"/>
                  </a:moveTo>
                  <a:cubicBezTo>
                    <a:pt x="58732" y="133367"/>
                    <a:pt x="37777" y="112412"/>
                    <a:pt x="37777" y="85742"/>
                  </a:cubicBezTo>
                  <a:cubicBezTo>
                    <a:pt x="37777" y="59072"/>
                    <a:pt x="58732" y="38117"/>
                    <a:pt x="85402" y="38117"/>
                  </a:cubicBezTo>
                  <a:cubicBezTo>
                    <a:pt x="112072" y="38117"/>
                    <a:pt x="133027" y="59072"/>
                    <a:pt x="133027" y="85742"/>
                  </a:cubicBezTo>
                  <a:cubicBezTo>
                    <a:pt x="133027" y="112412"/>
                    <a:pt x="112072" y="133367"/>
                    <a:pt x="85402" y="133367"/>
                  </a:cubicBezTo>
                  <a:close/>
                  <a:moveTo>
                    <a:pt x="142552" y="21925"/>
                  </a:moveTo>
                  <a:cubicBezTo>
                    <a:pt x="112072" y="-4745"/>
                    <a:pt x="67304" y="-7603"/>
                    <a:pt x="34919" y="16210"/>
                  </a:cubicBezTo>
                  <a:cubicBezTo>
                    <a:pt x="2534" y="40022"/>
                    <a:pt x="-8896" y="83837"/>
                    <a:pt x="7297" y="120032"/>
                  </a:cubicBezTo>
                  <a:cubicBezTo>
                    <a:pt x="23489" y="157180"/>
                    <a:pt x="64447" y="177182"/>
                    <a:pt x="103499" y="168610"/>
                  </a:cubicBezTo>
                  <a:cubicBezTo>
                    <a:pt x="143504" y="160037"/>
                    <a:pt x="171127" y="124795"/>
                    <a:pt x="171127" y="84790"/>
                  </a:cubicBezTo>
                  <a:cubicBezTo>
                    <a:pt x="171127" y="60977"/>
                    <a:pt x="161602" y="38117"/>
                    <a:pt x="142552" y="21925"/>
                  </a:cubicBezTo>
                  <a:lnTo>
                    <a:pt x="142552" y="21925"/>
                  </a:lnTo>
                  <a:close/>
                </a:path>
              </a:pathLst>
            </a:custGeom>
            <a:grpFill/>
            <a:ln w="9525" cap="flat">
              <a:noFill/>
              <a:prstDash val="solid"/>
              <a:miter/>
            </a:ln>
          </p:spPr>
          <p:txBody>
            <a:bodyPr rtlCol="0" anchor="ctr"/>
            <a:lstStyle/>
            <a:p>
              <a:endParaRPr lang="it-IT" sz="1013"/>
            </a:p>
          </p:txBody>
        </p:sp>
      </p:grpSp>
      <p:grpSp>
        <p:nvGrpSpPr>
          <p:cNvPr id="239" name="Elemento grafico 1968" descr="Razzo">
            <a:extLst>
              <a:ext uri="{FF2B5EF4-FFF2-40B4-BE49-F238E27FC236}">
                <a16:creationId xmlns:a16="http://schemas.microsoft.com/office/drawing/2014/main" id="{51683116-1AAE-C24C-9E8C-B7870749CF11}"/>
              </a:ext>
            </a:extLst>
          </p:cNvPr>
          <p:cNvGrpSpPr/>
          <p:nvPr/>
        </p:nvGrpSpPr>
        <p:grpSpPr>
          <a:xfrm>
            <a:off x="7634130" y="1588263"/>
            <a:ext cx="264406" cy="264406"/>
            <a:chOff x="8188800" y="5521800"/>
            <a:chExt cx="914400" cy="914400"/>
          </a:xfrm>
          <a:solidFill>
            <a:schemeClr val="accent3"/>
          </a:solidFill>
        </p:grpSpPr>
        <p:sp>
          <p:nvSpPr>
            <p:cNvPr id="240" name="Figura a mano libera 239">
              <a:extLst>
                <a:ext uri="{FF2B5EF4-FFF2-40B4-BE49-F238E27FC236}">
                  <a16:creationId xmlns:a16="http://schemas.microsoft.com/office/drawing/2014/main" id="{4D9C0190-8F82-AF43-9F4B-B612806888E7}"/>
                </a:ext>
              </a:extLst>
            </p:cNvPr>
            <p:cNvSpPr/>
            <p:nvPr/>
          </p:nvSpPr>
          <p:spPr>
            <a:xfrm>
              <a:off x="8854598" y="5596768"/>
              <a:ext cx="171450" cy="161925"/>
            </a:xfrm>
            <a:custGeom>
              <a:avLst/>
              <a:gdLst>
                <a:gd name="connsiteX0" fmla="*/ 170498 w 171450"/>
                <a:gd name="connsiteY0" fmla="*/ 5042 h 161925"/>
                <a:gd name="connsiteX1" fmla="*/ 0 w 171450"/>
                <a:gd name="connsiteY1" fmla="*/ 25997 h 161925"/>
                <a:gd name="connsiteX2" fmla="*/ 78105 w 171450"/>
                <a:gd name="connsiteY2" fmla="*/ 87910 h 161925"/>
                <a:gd name="connsiteX3" fmla="*/ 140970 w 171450"/>
                <a:gd name="connsiteY3" fmla="*/ 167920 h 161925"/>
                <a:gd name="connsiteX4" fmla="*/ 170498 w 171450"/>
                <a:gd name="connsiteY4" fmla="*/ 504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0498" y="5042"/>
                  </a:moveTo>
                  <a:cubicBezTo>
                    <a:pt x="157163" y="-8293"/>
                    <a:pt x="71438" y="6947"/>
                    <a:pt x="0" y="25997"/>
                  </a:cubicBezTo>
                  <a:cubicBezTo>
                    <a:pt x="25717" y="41237"/>
                    <a:pt x="52388" y="62192"/>
                    <a:pt x="78105" y="87910"/>
                  </a:cubicBezTo>
                  <a:cubicBezTo>
                    <a:pt x="104775" y="114580"/>
                    <a:pt x="125730" y="141250"/>
                    <a:pt x="140970" y="167920"/>
                  </a:cubicBezTo>
                  <a:cubicBezTo>
                    <a:pt x="160020" y="94577"/>
                    <a:pt x="184785" y="18377"/>
                    <a:pt x="170498" y="5042"/>
                  </a:cubicBezTo>
                  <a:close/>
                </a:path>
              </a:pathLst>
            </a:custGeom>
            <a:grpFill/>
            <a:ln w="9525" cap="flat">
              <a:noFill/>
              <a:prstDash val="solid"/>
              <a:miter/>
            </a:ln>
          </p:spPr>
          <p:txBody>
            <a:bodyPr rtlCol="0" anchor="ctr"/>
            <a:lstStyle/>
            <a:p>
              <a:endParaRPr lang="it-IT" sz="1013"/>
            </a:p>
          </p:txBody>
        </p:sp>
        <p:sp>
          <p:nvSpPr>
            <p:cNvPr id="241" name="Figura a mano libera 240">
              <a:extLst>
                <a:ext uri="{FF2B5EF4-FFF2-40B4-BE49-F238E27FC236}">
                  <a16:creationId xmlns:a16="http://schemas.microsoft.com/office/drawing/2014/main" id="{6E716329-6481-A845-AE80-4FC22B515915}"/>
                </a:ext>
              </a:extLst>
            </p:cNvPr>
            <p:cNvSpPr/>
            <p:nvPr/>
          </p:nvSpPr>
          <p:spPr>
            <a:xfrm>
              <a:off x="8262207" y="5858628"/>
              <a:ext cx="228600" cy="219075"/>
            </a:xfrm>
            <a:custGeom>
              <a:avLst/>
              <a:gdLst>
                <a:gd name="connsiteX0" fmla="*/ 232346 w 228600"/>
                <a:gd name="connsiteY0" fmla="*/ 14645 h 219075"/>
                <a:gd name="connsiteX1" fmla="*/ 199961 w 228600"/>
                <a:gd name="connsiteY1" fmla="*/ 2262 h 219075"/>
                <a:gd name="connsiteX2" fmla="*/ 161861 w 228600"/>
                <a:gd name="connsiteY2" fmla="*/ 9882 h 219075"/>
                <a:gd name="connsiteX3" fmla="*/ 10413 w 228600"/>
                <a:gd name="connsiteY3" fmla="*/ 161330 h 219075"/>
                <a:gd name="connsiteX4" fmla="*/ 42798 w 228600"/>
                <a:gd name="connsiteY4" fmla="*/ 221337 h 219075"/>
                <a:gd name="connsiteX5" fmla="*/ 169481 w 228600"/>
                <a:gd name="connsiteY5" fmla="*/ 192762 h 219075"/>
                <a:gd name="connsiteX6" fmla="*/ 232346 w 228600"/>
                <a:gd name="connsiteY6" fmla="*/ 1464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19075">
                  <a:moveTo>
                    <a:pt x="232346" y="14645"/>
                  </a:moveTo>
                  <a:lnTo>
                    <a:pt x="199961" y="2262"/>
                  </a:lnTo>
                  <a:cubicBezTo>
                    <a:pt x="186626" y="-2500"/>
                    <a:pt x="172338" y="357"/>
                    <a:pt x="161861" y="9882"/>
                  </a:cubicBezTo>
                  <a:lnTo>
                    <a:pt x="10413" y="161330"/>
                  </a:lnTo>
                  <a:cubicBezTo>
                    <a:pt x="-14352" y="186095"/>
                    <a:pt x="8508" y="228957"/>
                    <a:pt x="42798" y="221337"/>
                  </a:cubicBezTo>
                  <a:lnTo>
                    <a:pt x="169481" y="192762"/>
                  </a:lnTo>
                  <a:cubicBezTo>
                    <a:pt x="179958" y="145137"/>
                    <a:pt x="197103" y="81320"/>
                    <a:pt x="232346" y="14645"/>
                  </a:cubicBezTo>
                  <a:close/>
                </a:path>
              </a:pathLst>
            </a:custGeom>
            <a:grpFill/>
            <a:ln w="9525" cap="flat">
              <a:noFill/>
              <a:prstDash val="solid"/>
              <a:miter/>
            </a:ln>
          </p:spPr>
          <p:txBody>
            <a:bodyPr rtlCol="0" anchor="ctr"/>
            <a:lstStyle/>
            <a:p>
              <a:endParaRPr lang="it-IT" sz="1013"/>
            </a:p>
          </p:txBody>
        </p:sp>
        <p:sp>
          <p:nvSpPr>
            <p:cNvPr id="242" name="Figura a mano libera 241">
              <a:extLst>
                <a:ext uri="{FF2B5EF4-FFF2-40B4-BE49-F238E27FC236}">
                  <a16:creationId xmlns:a16="http://schemas.microsoft.com/office/drawing/2014/main" id="{8B02C2E2-110F-7245-89C7-0CF484649017}"/>
                </a:ext>
              </a:extLst>
            </p:cNvPr>
            <p:cNvSpPr/>
            <p:nvPr/>
          </p:nvSpPr>
          <p:spPr>
            <a:xfrm>
              <a:off x="8542218" y="6121875"/>
              <a:ext cx="219075" cy="238125"/>
            </a:xfrm>
            <a:custGeom>
              <a:avLst/>
              <a:gdLst>
                <a:gd name="connsiteX0" fmla="*/ 204747 w 219075"/>
                <a:gd name="connsiteY0" fmla="*/ 0 h 238125"/>
                <a:gd name="connsiteX1" fmla="*/ 30439 w 219075"/>
                <a:gd name="connsiteY1" fmla="*/ 60960 h 238125"/>
                <a:gd name="connsiteX2" fmla="*/ 912 w 219075"/>
                <a:gd name="connsiteY2" fmla="*/ 196215 h 238125"/>
                <a:gd name="connsiteX3" fmla="*/ 60919 w 219075"/>
                <a:gd name="connsiteY3" fmla="*/ 228600 h 238125"/>
                <a:gd name="connsiteX4" fmla="*/ 212367 w 219075"/>
                <a:gd name="connsiteY4" fmla="*/ 77152 h 238125"/>
                <a:gd name="connsiteX5" fmla="*/ 219987 w 219075"/>
                <a:gd name="connsiteY5" fmla="*/ 39052 h 238125"/>
                <a:gd name="connsiteX6" fmla="*/ 204747 w 219075"/>
                <a:gd name="connsiteY6" fmla="*/ 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238125">
                  <a:moveTo>
                    <a:pt x="204747" y="0"/>
                  </a:moveTo>
                  <a:cubicBezTo>
                    <a:pt x="140929" y="33338"/>
                    <a:pt x="79969" y="51435"/>
                    <a:pt x="30439" y="60960"/>
                  </a:cubicBezTo>
                  <a:lnTo>
                    <a:pt x="912" y="196215"/>
                  </a:lnTo>
                  <a:cubicBezTo>
                    <a:pt x="-6708" y="230505"/>
                    <a:pt x="35202" y="254317"/>
                    <a:pt x="60919" y="228600"/>
                  </a:cubicBezTo>
                  <a:lnTo>
                    <a:pt x="212367" y="77152"/>
                  </a:lnTo>
                  <a:cubicBezTo>
                    <a:pt x="221892" y="67627"/>
                    <a:pt x="225702" y="52388"/>
                    <a:pt x="219987" y="39052"/>
                  </a:cubicBezTo>
                  <a:lnTo>
                    <a:pt x="204747" y="0"/>
                  </a:ln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0AC916B9-FB89-AF45-9E31-1CFA58682589}"/>
                </a:ext>
              </a:extLst>
            </p:cNvPr>
            <p:cNvSpPr/>
            <p:nvPr/>
          </p:nvSpPr>
          <p:spPr>
            <a:xfrm>
              <a:off x="8465025" y="5639910"/>
              <a:ext cx="504825" cy="504825"/>
            </a:xfrm>
            <a:custGeom>
              <a:avLst/>
              <a:gdLst>
                <a:gd name="connsiteX0" fmla="*/ 338138 w 504825"/>
                <a:gd name="connsiteY0" fmla="*/ 0 h 504825"/>
                <a:gd name="connsiteX1" fmla="*/ 156210 w 504825"/>
                <a:gd name="connsiteY1" fmla="*/ 123825 h 504825"/>
                <a:gd name="connsiteX2" fmla="*/ 0 w 504825"/>
                <a:gd name="connsiteY2" fmla="*/ 452438 h 504825"/>
                <a:gd name="connsiteX3" fmla="*/ 59055 w 504825"/>
                <a:gd name="connsiteY3" fmla="*/ 511493 h 504825"/>
                <a:gd name="connsiteX4" fmla="*/ 388620 w 504825"/>
                <a:gd name="connsiteY4" fmla="*/ 356235 h 504825"/>
                <a:gd name="connsiteX5" fmla="*/ 512445 w 504825"/>
                <a:gd name="connsiteY5" fmla="*/ 175260 h 504825"/>
                <a:gd name="connsiteX6" fmla="*/ 440055 w 504825"/>
                <a:gd name="connsiteY6" fmla="*/ 70485 h 504825"/>
                <a:gd name="connsiteX7" fmla="*/ 338138 w 504825"/>
                <a:gd name="connsiteY7" fmla="*/ 0 h 504825"/>
                <a:gd name="connsiteX8" fmla="*/ 386715 w 504825"/>
                <a:gd name="connsiteY8" fmla="*/ 205740 h 504825"/>
                <a:gd name="connsiteX9" fmla="*/ 305753 w 504825"/>
                <a:gd name="connsiteY9" fmla="*/ 205740 h 504825"/>
                <a:gd name="connsiteX10" fmla="*/ 305753 w 504825"/>
                <a:gd name="connsiteY10" fmla="*/ 124778 h 504825"/>
                <a:gd name="connsiteX11" fmla="*/ 386715 w 504825"/>
                <a:gd name="connsiteY11" fmla="*/ 124778 h 504825"/>
                <a:gd name="connsiteX12" fmla="*/ 386715 w 504825"/>
                <a:gd name="connsiteY12" fmla="*/ 20574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4825" h="504825">
                  <a:moveTo>
                    <a:pt x="338138" y="0"/>
                  </a:moveTo>
                  <a:cubicBezTo>
                    <a:pt x="281940" y="22860"/>
                    <a:pt x="218123" y="61913"/>
                    <a:pt x="156210" y="123825"/>
                  </a:cubicBezTo>
                  <a:cubicBezTo>
                    <a:pt x="42863" y="237173"/>
                    <a:pt x="9525" y="374333"/>
                    <a:pt x="0" y="452438"/>
                  </a:cubicBezTo>
                  <a:lnTo>
                    <a:pt x="59055" y="511493"/>
                  </a:lnTo>
                  <a:cubicBezTo>
                    <a:pt x="137160" y="501968"/>
                    <a:pt x="275273" y="469583"/>
                    <a:pt x="388620" y="356235"/>
                  </a:cubicBezTo>
                  <a:cubicBezTo>
                    <a:pt x="450533" y="294323"/>
                    <a:pt x="489585" y="231458"/>
                    <a:pt x="512445" y="175260"/>
                  </a:cubicBezTo>
                  <a:cubicBezTo>
                    <a:pt x="500063" y="143828"/>
                    <a:pt x="475298" y="106680"/>
                    <a:pt x="440055" y="70485"/>
                  </a:cubicBezTo>
                  <a:cubicBezTo>
                    <a:pt x="405765" y="37147"/>
                    <a:pt x="369570" y="12383"/>
                    <a:pt x="338138" y="0"/>
                  </a:cubicBezTo>
                  <a:close/>
                  <a:moveTo>
                    <a:pt x="386715" y="205740"/>
                  </a:moveTo>
                  <a:cubicBezTo>
                    <a:pt x="364808" y="227648"/>
                    <a:pt x="328613" y="227648"/>
                    <a:pt x="305753" y="205740"/>
                  </a:cubicBezTo>
                  <a:cubicBezTo>
                    <a:pt x="283845" y="183833"/>
                    <a:pt x="283845" y="147638"/>
                    <a:pt x="305753" y="124778"/>
                  </a:cubicBezTo>
                  <a:cubicBezTo>
                    <a:pt x="327660" y="102870"/>
                    <a:pt x="363855" y="102870"/>
                    <a:pt x="386715" y="124778"/>
                  </a:cubicBezTo>
                  <a:cubicBezTo>
                    <a:pt x="408623" y="147638"/>
                    <a:pt x="408623" y="183833"/>
                    <a:pt x="386715" y="205740"/>
                  </a:cubicBezTo>
                  <a:close/>
                </a:path>
              </a:pathLst>
            </a:custGeom>
            <a:grpFill/>
            <a:ln w="9525" cap="flat">
              <a:noFill/>
              <a:prstDash val="solid"/>
              <a:miter/>
            </a:ln>
          </p:spPr>
          <p:txBody>
            <a:bodyPr rtlCol="0" anchor="ctr"/>
            <a:lstStyle/>
            <a:p>
              <a:endParaRPr lang="it-IT" sz="1013"/>
            </a:p>
          </p:txBody>
        </p:sp>
        <p:sp>
          <p:nvSpPr>
            <p:cNvPr id="244" name="Figura a mano libera 243">
              <a:extLst>
                <a:ext uri="{FF2B5EF4-FFF2-40B4-BE49-F238E27FC236}">
                  <a16:creationId xmlns:a16="http://schemas.microsoft.com/office/drawing/2014/main" id="{FD3EDAED-D3DA-1744-8A86-2663BAA7B327}"/>
                </a:ext>
              </a:extLst>
            </p:cNvPr>
            <p:cNvSpPr/>
            <p:nvPr/>
          </p:nvSpPr>
          <p:spPr>
            <a:xfrm>
              <a:off x="8352838" y="6127927"/>
              <a:ext cx="133350" cy="133350"/>
            </a:xfrm>
            <a:custGeom>
              <a:avLst/>
              <a:gdLst>
                <a:gd name="connsiteX0" fmla="*/ 111235 w 133350"/>
                <a:gd name="connsiteY0" fmla="*/ 24428 h 133350"/>
                <a:gd name="connsiteX1" fmla="*/ 66467 w 133350"/>
                <a:gd name="connsiteY1" fmla="*/ 14903 h 133350"/>
                <a:gd name="connsiteX2" fmla="*/ 2650 w 133350"/>
                <a:gd name="connsiteY2" fmla="*/ 133013 h 133350"/>
                <a:gd name="connsiteX3" fmla="*/ 120760 w 133350"/>
                <a:gd name="connsiteY3" fmla="*/ 69195 h 133350"/>
                <a:gd name="connsiteX4" fmla="*/ 111235 w 133350"/>
                <a:gd name="connsiteY4" fmla="*/ 24428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11235" y="24428"/>
                  </a:moveTo>
                  <a:cubicBezTo>
                    <a:pt x="95995" y="9188"/>
                    <a:pt x="97900" y="-16530"/>
                    <a:pt x="66467" y="14903"/>
                  </a:cubicBezTo>
                  <a:cubicBezTo>
                    <a:pt x="35035" y="46335"/>
                    <a:pt x="-11638" y="117773"/>
                    <a:pt x="2650" y="133013"/>
                  </a:cubicBezTo>
                  <a:cubicBezTo>
                    <a:pt x="17890" y="148253"/>
                    <a:pt x="89327" y="100628"/>
                    <a:pt x="120760" y="69195"/>
                  </a:cubicBezTo>
                  <a:cubicBezTo>
                    <a:pt x="152192" y="36810"/>
                    <a:pt x="126475" y="38715"/>
                    <a:pt x="111235" y="24428"/>
                  </a:cubicBezTo>
                  <a:close/>
                </a:path>
              </a:pathLst>
            </a:custGeom>
            <a:grpFill/>
            <a:ln w="9525" cap="flat">
              <a:noFill/>
              <a:prstDash val="solid"/>
              <a:miter/>
            </a:ln>
          </p:spPr>
          <p:txBody>
            <a:bodyPr rtlCol="0" anchor="ctr"/>
            <a:lstStyle/>
            <a:p>
              <a:endParaRPr lang="it-IT" sz="1013"/>
            </a:p>
          </p:txBody>
        </p:sp>
      </p:grpSp>
      <p:grpSp>
        <p:nvGrpSpPr>
          <p:cNvPr id="245" name="Elemento grafico 1970" descr="Nave da crociera">
            <a:extLst>
              <a:ext uri="{FF2B5EF4-FFF2-40B4-BE49-F238E27FC236}">
                <a16:creationId xmlns:a16="http://schemas.microsoft.com/office/drawing/2014/main" id="{065164FA-31AB-7E42-8D12-A14D8F4645DC}"/>
              </a:ext>
            </a:extLst>
          </p:cNvPr>
          <p:cNvGrpSpPr/>
          <p:nvPr/>
        </p:nvGrpSpPr>
        <p:grpSpPr>
          <a:xfrm>
            <a:off x="8104023" y="1588263"/>
            <a:ext cx="264406" cy="264406"/>
            <a:chOff x="8338800" y="5671800"/>
            <a:chExt cx="914400" cy="914400"/>
          </a:xfrm>
          <a:solidFill>
            <a:schemeClr val="accent3"/>
          </a:solidFill>
        </p:grpSpPr>
        <p:sp>
          <p:nvSpPr>
            <p:cNvPr id="246" name="Figura a mano libera 245">
              <a:extLst>
                <a:ext uri="{FF2B5EF4-FFF2-40B4-BE49-F238E27FC236}">
                  <a16:creationId xmlns:a16="http://schemas.microsoft.com/office/drawing/2014/main" id="{B02993D5-A35C-FC43-8336-A556EF1D2AAA}"/>
                </a:ext>
              </a:extLst>
            </p:cNvPr>
            <p:cNvSpPr/>
            <p:nvPr/>
          </p:nvSpPr>
          <p:spPr>
            <a:xfrm>
              <a:off x="8448718" y="5909925"/>
              <a:ext cx="657225" cy="257175"/>
            </a:xfrm>
            <a:custGeom>
              <a:avLst/>
              <a:gdLst>
                <a:gd name="connsiteX0" fmla="*/ 615125 w 657225"/>
                <a:gd name="connsiteY0" fmla="*/ 182880 h 257175"/>
                <a:gd name="connsiteX1" fmla="*/ 594932 w 657225"/>
                <a:gd name="connsiteY1" fmla="*/ 171450 h 257175"/>
                <a:gd name="connsiteX2" fmla="*/ 581120 w 657225"/>
                <a:gd name="connsiteY2" fmla="*/ 171450 h 257175"/>
                <a:gd name="connsiteX3" fmla="*/ 537115 w 657225"/>
                <a:gd name="connsiteY3" fmla="*/ 104775 h 257175"/>
                <a:gd name="connsiteX4" fmla="*/ 510921 w 657225"/>
                <a:gd name="connsiteY4" fmla="*/ 95250 h 257175"/>
                <a:gd name="connsiteX5" fmla="*/ 304419 w 657225"/>
                <a:gd name="connsiteY5" fmla="*/ 95250 h 257175"/>
                <a:gd name="connsiteX6" fmla="*/ 268700 w 657225"/>
                <a:gd name="connsiteY6" fmla="*/ 0 h 257175"/>
                <a:gd name="connsiteX7" fmla="*/ 132969 w 657225"/>
                <a:gd name="connsiteY7" fmla="*/ 0 h 257175"/>
                <a:gd name="connsiteX8" fmla="*/ 132969 w 657225"/>
                <a:gd name="connsiteY8" fmla="*/ 95250 h 257175"/>
                <a:gd name="connsiteX9" fmla="*/ 59150 w 657225"/>
                <a:gd name="connsiteY9" fmla="*/ 95250 h 257175"/>
                <a:gd name="connsiteX10" fmla="*/ 28194 w 657225"/>
                <a:gd name="connsiteY10" fmla="*/ 115919 h 257175"/>
                <a:gd name="connsiteX11" fmla="*/ 28194 w 657225"/>
                <a:gd name="connsiteY11" fmla="*/ 171450 h 257175"/>
                <a:gd name="connsiteX12" fmla="*/ 23432 w 657225"/>
                <a:gd name="connsiteY12" fmla="*/ 171450 h 257175"/>
                <a:gd name="connsiteX13" fmla="*/ 0 w 657225"/>
                <a:gd name="connsiteY13" fmla="*/ 194977 h 257175"/>
                <a:gd name="connsiteX14" fmla="*/ 0 w 657225"/>
                <a:gd name="connsiteY14" fmla="*/ 257175 h 257175"/>
                <a:gd name="connsiteX15" fmla="*/ 659606 w 657225"/>
                <a:gd name="connsiteY15" fmla="*/ 257175 h 257175"/>
                <a:gd name="connsiteX16" fmla="*/ 94869 w 657225"/>
                <a:gd name="connsiteY16" fmla="*/ 219075 h 257175"/>
                <a:gd name="connsiteX17" fmla="*/ 85344 w 657225"/>
                <a:gd name="connsiteY17" fmla="*/ 228600 h 257175"/>
                <a:gd name="connsiteX18" fmla="*/ 75819 w 657225"/>
                <a:gd name="connsiteY18" fmla="*/ 228600 h 257175"/>
                <a:gd name="connsiteX19" fmla="*/ 66294 w 657225"/>
                <a:gd name="connsiteY19" fmla="*/ 219075 h 257175"/>
                <a:gd name="connsiteX20" fmla="*/ 66294 w 657225"/>
                <a:gd name="connsiteY20" fmla="*/ 209550 h 257175"/>
                <a:gd name="connsiteX21" fmla="*/ 75819 w 657225"/>
                <a:gd name="connsiteY21" fmla="*/ 200025 h 257175"/>
                <a:gd name="connsiteX22" fmla="*/ 85344 w 657225"/>
                <a:gd name="connsiteY22" fmla="*/ 200025 h 257175"/>
                <a:gd name="connsiteX23" fmla="*/ 94869 w 657225"/>
                <a:gd name="connsiteY23" fmla="*/ 209550 h 257175"/>
                <a:gd name="connsiteX24" fmla="*/ 171069 w 657225"/>
                <a:gd name="connsiteY24" fmla="*/ 219075 h 257175"/>
                <a:gd name="connsiteX25" fmla="*/ 161544 w 657225"/>
                <a:gd name="connsiteY25" fmla="*/ 228600 h 257175"/>
                <a:gd name="connsiteX26" fmla="*/ 152019 w 657225"/>
                <a:gd name="connsiteY26" fmla="*/ 228600 h 257175"/>
                <a:gd name="connsiteX27" fmla="*/ 142494 w 657225"/>
                <a:gd name="connsiteY27" fmla="*/ 219075 h 257175"/>
                <a:gd name="connsiteX28" fmla="*/ 142494 w 657225"/>
                <a:gd name="connsiteY28" fmla="*/ 209550 h 257175"/>
                <a:gd name="connsiteX29" fmla="*/ 152019 w 657225"/>
                <a:gd name="connsiteY29" fmla="*/ 200025 h 257175"/>
                <a:gd name="connsiteX30" fmla="*/ 161544 w 657225"/>
                <a:gd name="connsiteY30" fmla="*/ 200025 h 257175"/>
                <a:gd name="connsiteX31" fmla="*/ 171069 w 657225"/>
                <a:gd name="connsiteY31" fmla="*/ 209550 h 257175"/>
                <a:gd name="connsiteX32" fmla="*/ 247269 w 657225"/>
                <a:gd name="connsiteY32" fmla="*/ 219075 h 257175"/>
                <a:gd name="connsiteX33" fmla="*/ 237744 w 657225"/>
                <a:gd name="connsiteY33" fmla="*/ 228600 h 257175"/>
                <a:gd name="connsiteX34" fmla="*/ 228219 w 657225"/>
                <a:gd name="connsiteY34" fmla="*/ 228600 h 257175"/>
                <a:gd name="connsiteX35" fmla="*/ 218694 w 657225"/>
                <a:gd name="connsiteY35" fmla="*/ 219075 h 257175"/>
                <a:gd name="connsiteX36" fmla="*/ 218694 w 657225"/>
                <a:gd name="connsiteY36" fmla="*/ 209550 h 257175"/>
                <a:gd name="connsiteX37" fmla="*/ 228219 w 657225"/>
                <a:gd name="connsiteY37" fmla="*/ 200025 h 257175"/>
                <a:gd name="connsiteX38" fmla="*/ 237744 w 657225"/>
                <a:gd name="connsiteY38" fmla="*/ 200025 h 257175"/>
                <a:gd name="connsiteX39" fmla="*/ 247269 w 657225"/>
                <a:gd name="connsiteY39" fmla="*/ 209550 h 257175"/>
                <a:gd name="connsiteX40" fmla="*/ 323469 w 657225"/>
                <a:gd name="connsiteY40" fmla="*/ 219075 h 257175"/>
                <a:gd name="connsiteX41" fmla="*/ 313944 w 657225"/>
                <a:gd name="connsiteY41" fmla="*/ 228600 h 257175"/>
                <a:gd name="connsiteX42" fmla="*/ 304419 w 657225"/>
                <a:gd name="connsiteY42" fmla="*/ 228600 h 257175"/>
                <a:gd name="connsiteX43" fmla="*/ 294894 w 657225"/>
                <a:gd name="connsiteY43" fmla="*/ 219075 h 257175"/>
                <a:gd name="connsiteX44" fmla="*/ 294894 w 657225"/>
                <a:gd name="connsiteY44" fmla="*/ 209550 h 257175"/>
                <a:gd name="connsiteX45" fmla="*/ 304419 w 657225"/>
                <a:gd name="connsiteY45" fmla="*/ 200025 h 257175"/>
                <a:gd name="connsiteX46" fmla="*/ 313944 w 657225"/>
                <a:gd name="connsiteY46" fmla="*/ 200025 h 257175"/>
                <a:gd name="connsiteX47" fmla="*/ 323469 w 657225"/>
                <a:gd name="connsiteY47" fmla="*/ 209550 h 257175"/>
                <a:gd name="connsiteX48" fmla="*/ 399669 w 657225"/>
                <a:gd name="connsiteY48" fmla="*/ 219075 h 257175"/>
                <a:gd name="connsiteX49" fmla="*/ 390144 w 657225"/>
                <a:gd name="connsiteY49" fmla="*/ 228600 h 257175"/>
                <a:gd name="connsiteX50" fmla="*/ 380619 w 657225"/>
                <a:gd name="connsiteY50" fmla="*/ 228600 h 257175"/>
                <a:gd name="connsiteX51" fmla="*/ 371094 w 657225"/>
                <a:gd name="connsiteY51" fmla="*/ 219075 h 257175"/>
                <a:gd name="connsiteX52" fmla="*/ 371094 w 657225"/>
                <a:gd name="connsiteY52" fmla="*/ 209550 h 257175"/>
                <a:gd name="connsiteX53" fmla="*/ 380619 w 657225"/>
                <a:gd name="connsiteY53" fmla="*/ 200025 h 257175"/>
                <a:gd name="connsiteX54" fmla="*/ 390144 w 657225"/>
                <a:gd name="connsiteY54" fmla="*/ 200025 h 257175"/>
                <a:gd name="connsiteX55" fmla="*/ 399669 w 657225"/>
                <a:gd name="connsiteY55" fmla="*/ 209550 h 257175"/>
                <a:gd name="connsiteX56" fmla="*/ 475869 w 657225"/>
                <a:gd name="connsiteY56" fmla="*/ 219075 h 257175"/>
                <a:gd name="connsiteX57" fmla="*/ 466344 w 657225"/>
                <a:gd name="connsiteY57" fmla="*/ 228600 h 257175"/>
                <a:gd name="connsiteX58" fmla="*/ 456819 w 657225"/>
                <a:gd name="connsiteY58" fmla="*/ 228600 h 257175"/>
                <a:gd name="connsiteX59" fmla="*/ 447294 w 657225"/>
                <a:gd name="connsiteY59" fmla="*/ 219075 h 257175"/>
                <a:gd name="connsiteX60" fmla="*/ 447294 w 657225"/>
                <a:gd name="connsiteY60" fmla="*/ 209550 h 257175"/>
                <a:gd name="connsiteX61" fmla="*/ 456819 w 657225"/>
                <a:gd name="connsiteY61" fmla="*/ 200025 h 257175"/>
                <a:gd name="connsiteX62" fmla="*/ 466344 w 657225"/>
                <a:gd name="connsiteY62" fmla="*/ 200025 h 257175"/>
                <a:gd name="connsiteX63" fmla="*/ 475869 w 657225"/>
                <a:gd name="connsiteY63" fmla="*/ 209550 h 257175"/>
                <a:gd name="connsiteX64" fmla="*/ 552069 w 657225"/>
                <a:gd name="connsiteY64" fmla="*/ 219075 h 257175"/>
                <a:gd name="connsiteX65" fmla="*/ 542544 w 657225"/>
                <a:gd name="connsiteY65" fmla="*/ 228600 h 257175"/>
                <a:gd name="connsiteX66" fmla="*/ 533019 w 657225"/>
                <a:gd name="connsiteY66" fmla="*/ 228600 h 257175"/>
                <a:gd name="connsiteX67" fmla="*/ 523494 w 657225"/>
                <a:gd name="connsiteY67" fmla="*/ 219075 h 257175"/>
                <a:gd name="connsiteX68" fmla="*/ 523494 w 657225"/>
                <a:gd name="connsiteY68" fmla="*/ 209550 h 257175"/>
                <a:gd name="connsiteX69" fmla="*/ 533019 w 657225"/>
                <a:gd name="connsiteY69" fmla="*/ 200025 h 257175"/>
                <a:gd name="connsiteX70" fmla="*/ 542544 w 657225"/>
                <a:gd name="connsiteY70" fmla="*/ 200025 h 257175"/>
                <a:gd name="connsiteX71" fmla="*/ 552069 w 657225"/>
                <a:gd name="connsiteY71" fmla="*/ 20955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57225" h="257175">
                  <a:moveTo>
                    <a:pt x="615125" y="182880"/>
                  </a:moveTo>
                  <a:cubicBezTo>
                    <a:pt x="610885" y="175771"/>
                    <a:pt x="603209" y="171426"/>
                    <a:pt x="594932" y="171450"/>
                  </a:cubicBezTo>
                  <a:lnTo>
                    <a:pt x="581120" y="171450"/>
                  </a:lnTo>
                  <a:lnTo>
                    <a:pt x="537115" y="104775"/>
                  </a:lnTo>
                  <a:cubicBezTo>
                    <a:pt x="529972" y="98286"/>
                    <a:pt x="520564" y="94864"/>
                    <a:pt x="510921" y="95250"/>
                  </a:cubicBezTo>
                  <a:lnTo>
                    <a:pt x="304419" y="95250"/>
                  </a:lnTo>
                  <a:lnTo>
                    <a:pt x="268700" y="0"/>
                  </a:lnTo>
                  <a:lnTo>
                    <a:pt x="132969" y="0"/>
                  </a:lnTo>
                  <a:lnTo>
                    <a:pt x="132969" y="95250"/>
                  </a:lnTo>
                  <a:lnTo>
                    <a:pt x="59150" y="95250"/>
                  </a:lnTo>
                  <a:cubicBezTo>
                    <a:pt x="42005" y="95250"/>
                    <a:pt x="28194" y="104775"/>
                    <a:pt x="28194" y="115919"/>
                  </a:cubicBezTo>
                  <a:lnTo>
                    <a:pt x="28194" y="171450"/>
                  </a:lnTo>
                  <a:lnTo>
                    <a:pt x="23432" y="171450"/>
                  </a:lnTo>
                  <a:cubicBezTo>
                    <a:pt x="10476" y="171502"/>
                    <a:pt x="0" y="182021"/>
                    <a:pt x="0" y="194977"/>
                  </a:cubicBezTo>
                  <a:lnTo>
                    <a:pt x="0" y="257175"/>
                  </a:lnTo>
                  <a:lnTo>
                    <a:pt x="659606" y="257175"/>
                  </a:lnTo>
                  <a:close/>
                  <a:moveTo>
                    <a:pt x="94869" y="219075"/>
                  </a:moveTo>
                  <a:cubicBezTo>
                    <a:pt x="94869" y="224336"/>
                    <a:pt x="90605" y="228600"/>
                    <a:pt x="85344" y="228600"/>
                  </a:cubicBezTo>
                  <a:lnTo>
                    <a:pt x="75819" y="228600"/>
                  </a:lnTo>
                  <a:cubicBezTo>
                    <a:pt x="70558" y="228600"/>
                    <a:pt x="66294" y="224336"/>
                    <a:pt x="66294" y="219075"/>
                  </a:cubicBezTo>
                  <a:lnTo>
                    <a:pt x="66294" y="209550"/>
                  </a:lnTo>
                  <a:cubicBezTo>
                    <a:pt x="66294" y="204289"/>
                    <a:pt x="70558" y="200025"/>
                    <a:pt x="75819" y="200025"/>
                  </a:cubicBezTo>
                  <a:lnTo>
                    <a:pt x="85344" y="200025"/>
                  </a:lnTo>
                  <a:cubicBezTo>
                    <a:pt x="90605" y="200025"/>
                    <a:pt x="94869" y="204289"/>
                    <a:pt x="94869" y="209550"/>
                  </a:cubicBezTo>
                  <a:close/>
                  <a:moveTo>
                    <a:pt x="171069" y="219075"/>
                  </a:moveTo>
                  <a:cubicBezTo>
                    <a:pt x="171069" y="224336"/>
                    <a:pt x="166805" y="228600"/>
                    <a:pt x="161544" y="228600"/>
                  </a:cubicBezTo>
                  <a:lnTo>
                    <a:pt x="152019" y="228600"/>
                  </a:lnTo>
                  <a:cubicBezTo>
                    <a:pt x="146758" y="228600"/>
                    <a:pt x="142494" y="224336"/>
                    <a:pt x="142494" y="219075"/>
                  </a:cubicBezTo>
                  <a:lnTo>
                    <a:pt x="142494" y="209550"/>
                  </a:lnTo>
                  <a:cubicBezTo>
                    <a:pt x="142494" y="204289"/>
                    <a:pt x="146758" y="200025"/>
                    <a:pt x="152019" y="200025"/>
                  </a:cubicBezTo>
                  <a:lnTo>
                    <a:pt x="161544" y="200025"/>
                  </a:lnTo>
                  <a:cubicBezTo>
                    <a:pt x="166805" y="200025"/>
                    <a:pt x="171069" y="204289"/>
                    <a:pt x="171069" y="209550"/>
                  </a:cubicBezTo>
                  <a:close/>
                  <a:moveTo>
                    <a:pt x="247269" y="219075"/>
                  </a:moveTo>
                  <a:cubicBezTo>
                    <a:pt x="247269" y="224336"/>
                    <a:pt x="243005" y="228600"/>
                    <a:pt x="237744" y="228600"/>
                  </a:cubicBezTo>
                  <a:lnTo>
                    <a:pt x="228219" y="228600"/>
                  </a:lnTo>
                  <a:cubicBezTo>
                    <a:pt x="222958" y="228600"/>
                    <a:pt x="218694" y="224336"/>
                    <a:pt x="218694" y="219075"/>
                  </a:cubicBezTo>
                  <a:lnTo>
                    <a:pt x="218694" y="209550"/>
                  </a:lnTo>
                  <a:cubicBezTo>
                    <a:pt x="218694" y="204289"/>
                    <a:pt x="222958" y="200025"/>
                    <a:pt x="228219" y="200025"/>
                  </a:cubicBezTo>
                  <a:lnTo>
                    <a:pt x="237744" y="200025"/>
                  </a:lnTo>
                  <a:cubicBezTo>
                    <a:pt x="243005" y="200025"/>
                    <a:pt x="247269" y="204289"/>
                    <a:pt x="247269" y="209550"/>
                  </a:cubicBezTo>
                  <a:close/>
                  <a:moveTo>
                    <a:pt x="323469" y="219075"/>
                  </a:moveTo>
                  <a:cubicBezTo>
                    <a:pt x="323469" y="224336"/>
                    <a:pt x="319205" y="228600"/>
                    <a:pt x="313944" y="228600"/>
                  </a:cubicBezTo>
                  <a:lnTo>
                    <a:pt x="304419" y="228600"/>
                  </a:lnTo>
                  <a:cubicBezTo>
                    <a:pt x="299158" y="228600"/>
                    <a:pt x="294894" y="224336"/>
                    <a:pt x="294894" y="219075"/>
                  </a:cubicBezTo>
                  <a:lnTo>
                    <a:pt x="294894" y="209550"/>
                  </a:lnTo>
                  <a:cubicBezTo>
                    <a:pt x="294894" y="204289"/>
                    <a:pt x="299158" y="200025"/>
                    <a:pt x="304419" y="200025"/>
                  </a:cubicBezTo>
                  <a:lnTo>
                    <a:pt x="313944" y="200025"/>
                  </a:lnTo>
                  <a:cubicBezTo>
                    <a:pt x="319205" y="200025"/>
                    <a:pt x="323469" y="204289"/>
                    <a:pt x="323469" y="209550"/>
                  </a:cubicBezTo>
                  <a:close/>
                  <a:moveTo>
                    <a:pt x="399669" y="219075"/>
                  </a:moveTo>
                  <a:cubicBezTo>
                    <a:pt x="399669" y="224336"/>
                    <a:pt x="395405" y="228600"/>
                    <a:pt x="390144" y="228600"/>
                  </a:cubicBezTo>
                  <a:lnTo>
                    <a:pt x="380619" y="228600"/>
                  </a:lnTo>
                  <a:cubicBezTo>
                    <a:pt x="375358" y="228600"/>
                    <a:pt x="371094" y="224336"/>
                    <a:pt x="371094" y="219075"/>
                  </a:cubicBezTo>
                  <a:lnTo>
                    <a:pt x="371094" y="209550"/>
                  </a:lnTo>
                  <a:cubicBezTo>
                    <a:pt x="371094" y="204289"/>
                    <a:pt x="375358" y="200025"/>
                    <a:pt x="380619" y="200025"/>
                  </a:cubicBezTo>
                  <a:lnTo>
                    <a:pt x="390144" y="200025"/>
                  </a:lnTo>
                  <a:cubicBezTo>
                    <a:pt x="395405" y="200025"/>
                    <a:pt x="399669" y="204289"/>
                    <a:pt x="399669" y="209550"/>
                  </a:cubicBezTo>
                  <a:close/>
                  <a:moveTo>
                    <a:pt x="475869" y="219075"/>
                  </a:moveTo>
                  <a:cubicBezTo>
                    <a:pt x="475869" y="224336"/>
                    <a:pt x="471605" y="228600"/>
                    <a:pt x="466344" y="228600"/>
                  </a:cubicBezTo>
                  <a:lnTo>
                    <a:pt x="456819" y="228600"/>
                  </a:lnTo>
                  <a:cubicBezTo>
                    <a:pt x="451558" y="228600"/>
                    <a:pt x="447294" y="224336"/>
                    <a:pt x="447294" y="219075"/>
                  </a:cubicBezTo>
                  <a:lnTo>
                    <a:pt x="447294" y="209550"/>
                  </a:lnTo>
                  <a:cubicBezTo>
                    <a:pt x="447294" y="204289"/>
                    <a:pt x="451558" y="200025"/>
                    <a:pt x="456819" y="200025"/>
                  </a:cubicBezTo>
                  <a:lnTo>
                    <a:pt x="466344" y="200025"/>
                  </a:lnTo>
                  <a:cubicBezTo>
                    <a:pt x="471605" y="200025"/>
                    <a:pt x="475869" y="204289"/>
                    <a:pt x="475869" y="209550"/>
                  </a:cubicBezTo>
                  <a:close/>
                  <a:moveTo>
                    <a:pt x="552069" y="219075"/>
                  </a:moveTo>
                  <a:cubicBezTo>
                    <a:pt x="552069" y="224336"/>
                    <a:pt x="547805" y="228600"/>
                    <a:pt x="542544" y="228600"/>
                  </a:cubicBezTo>
                  <a:lnTo>
                    <a:pt x="533019" y="228600"/>
                  </a:lnTo>
                  <a:cubicBezTo>
                    <a:pt x="527758" y="228600"/>
                    <a:pt x="523494" y="224336"/>
                    <a:pt x="523494" y="219075"/>
                  </a:cubicBezTo>
                  <a:lnTo>
                    <a:pt x="523494" y="209550"/>
                  </a:lnTo>
                  <a:cubicBezTo>
                    <a:pt x="523494" y="204289"/>
                    <a:pt x="527758" y="200025"/>
                    <a:pt x="533019" y="200025"/>
                  </a:cubicBezTo>
                  <a:lnTo>
                    <a:pt x="542544" y="200025"/>
                  </a:lnTo>
                  <a:cubicBezTo>
                    <a:pt x="547805" y="200025"/>
                    <a:pt x="552069" y="204289"/>
                    <a:pt x="552069" y="209550"/>
                  </a:cubicBezTo>
                  <a:close/>
                </a:path>
              </a:pathLst>
            </a:custGeom>
            <a:grpFill/>
            <a:ln w="9525" cap="flat">
              <a:noFill/>
              <a:prstDash val="solid"/>
              <a:miter/>
            </a:ln>
          </p:spPr>
          <p:txBody>
            <a:bodyPr rtlCol="0" anchor="ctr"/>
            <a:lstStyle/>
            <a:p>
              <a:endParaRPr lang="it-IT" sz="1013"/>
            </a:p>
          </p:txBody>
        </p:sp>
        <p:sp>
          <p:nvSpPr>
            <p:cNvPr id="247" name="Figura a mano libera 246">
              <a:extLst>
                <a:ext uri="{FF2B5EF4-FFF2-40B4-BE49-F238E27FC236}">
                  <a16:creationId xmlns:a16="http://schemas.microsoft.com/office/drawing/2014/main" id="{82B7C2F2-8A3D-B440-BF61-BA77F169D5C8}"/>
                </a:ext>
              </a:extLst>
            </p:cNvPr>
            <p:cNvSpPr/>
            <p:nvPr/>
          </p:nvSpPr>
          <p:spPr>
            <a:xfrm>
              <a:off x="8581688" y="5852772"/>
              <a:ext cx="123825" cy="38100"/>
            </a:xfrm>
            <a:custGeom>
              <a:avLst/>
              <a:gdLst>
                <a:gd name="connsiteX0" fmla="*/ 128588 w 123825"/>
                <a:gd name="connsiteY0" fmla="*/ 38103 h 38100"/>
                <a:gd name="connsiteX1" fmla="*/ 119063 w 123825"/>
                <a:gd name="connsiteY1" fmla="*/ 12957 h 38100"/>
                <a:gd name="connsiteX2" fmla="*/ 100013 w 123825"/>
                <a:gd name="connsiteY2" fmla="*/ 3 h 38100"/>
                <a:gd name="connsiteX3" fmla="*/ 0 w 123825"/>
                <a:gd name="connsiteY3" fmla="*/ 3 h 38100"/>
                <a:gd name="connsiteX4" fmla="*/ 0 w 123825"/>
                <a:gd name="connsiteY4" fmla="*/ 38103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38100">
                  <a:moveTo>
                    <a:pt x="128588" y="38103"/>
                  </a:moveTo>
                  <a:lnTo>
                    <a:pt x="119063" y="12957"/>
                  </a:lnTo>
                  <a:cubicBezTo>
                    <a:pt x="116086" y="5048"/>
                    <a:pt x="108461" y="-136"/>
                    <a:pt x="100013" y="3"/>
                  </a:cubicBezTo>
                  <a:lnTo>
                    <a:pt x="0" y="3"/>
                  </a:lnTo>
                  <a:lnTo>
                    <a:pt x="0" y="38103"/>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E8C41A11-85B6-1140-B538-42FE2F5AD667}"/>
                </a:ext>
              </a:extLst>
            </p:cNvPr>
            <p:cNvSpPr/>
            <p:nvPr/>
          </p:nvSpPr>
          <p:spPr>
            <a:xfrm>
              <a:off x="8357850" y="6195672"/>
              <a:ext cx="857250" cy="190500"/>
            </a:xfrm>
            <a:custGeom>
              <a:avLst/>
              <a:gdLst>
                <a:gd name="connsiteX0" fmla="*/ 849440 w 857250"/>
                <a:gd name="connsiteY0" fmla="*/ 3 h 190500"/>
                <a:gd name="connsiteX1" fmla="*/ 17336 w 857250"/>
                <a:gd name="connsiteY1" fmla="*/ 3 h 190500"/>
                <a:gd name="connsiteX2" fmla="*/ 1 w 857250"/>
                <a:gd name="connsiteY2" fmla="*/ 16956 h 190500"/>
                <a:gd name="connsiteX3" fmla="*/ 0 w 857250"/>
                <a:gd name="connsiteY3" fmla="*/ 17053 h 190500"/>
                <a:gd name="connsiteX4" fmla="*/ 38100 w 857250"/>
                <a:gd name="connsiteY4" fmla="*/ 173453 h 190500"/>
                <a:gd name="connsiteX5" fmla="*/ 55055 w 857250"/>
                <a:gd name="connsiteY5" fmla="*/ 190503 h 190500"/>
                <a:gd name="connsiteX6" fmla="*/ 690086 w 857250"/>
                <a:gd name="connsiteY6" fmla="*/ 190503 h 190500"/>
                <a:gd name="connsiteX7" fmla="*/ 702374 w 857250"/>
                <a:gd name="connsiteY7" fmla="*/ 185455 h 190500"/>
                <a:gd name="connsiteX8" fmla="*/ 861632 w 857250"/>
                <a:gd name="connsiteY8" fmla="*/ 29054 h 190500"/>
                <a:gd name="connsiteX9" fmla="*/ 861854 w 857250"/>
                <a:gd name="connsiteY9" fmla="*/ 5078 h 190500"/>
                <a:gd name="connsiteX10" fmla="*/ 849440 w 857250"/>
                <a:gd name="connsiteY10" fmla="*/ 3 h 190500"/>
                <a:gd name="connsiteX11" fmla="*/ 157163 w 857250"/>
                <a:gd name="connsiteY11" fmla="*/ 106397 h 190500"/>
                <a:gd name="connsiteX12" fmla="*/ 149257 w 857250"/>
                <a:gd name="connsiteY12" fmla="*/ 114303 h 190500"/>
                <a:gd name="connsiteX13" fmla="*/ 117443 w 857250"/>
                <a:gd name="connsiteY13" fmla="*/ 114303 h 190500"/>
                <a:gd name="connsiteX14" fmla="*/ 109538 w 857250"/>
                <a:gd name="connsiteY14" fmla="*/ 106397 h 190500"/>
                <a:gd name="connsiteX15" fmla="*/ 109538 w 857250"/>
                <a:gd name="connsiteY15" fmla="*/ 74584 h 190500"/>
                <a:gd name="connsiteX16" fmla="*/ 117443 w 857250"/>
                <a:gd name="connsiteY16" fmla="*/ 66678 h 190500"/>
                <a:gd name="connsiteX17" fmla="*/ 149257 w 857250"/>
                <a:gd name="connsiteY17" fmla="*/ 66678 h 190500"/>
                <a:gd name="connsiteX18" fmla="*/ 157163 w 857250"/>
                <a:gd name="connsiteY18" fmla="*/ 74584 h 190500"/>
                <a:gd name="connsiteX19" fmla="*/ 261938 w 857250"/>
                <a:gd name="connsiteY19" fmla="*/ 106397 h 190500"/>
                <a:gd name="connsiteX20" fmla="*/ 254032 w 857250"/>
                <a:gd name="connsiteY20" fmla="*/ 114303 h 190500"/>
                <a:gd name="connsiteX21" fmla="*/ 222218 w 857250"/>
                <a:gd name="connsiteY21" fmla="*/ 114303 h 190500"/>
                <a:gd name="connsiteX22" fmla="*/ 214313 w 857250"/>
                <a:gd name="connsiteY22" fmla="*/ 106397 h 190500"/>
                <a:gd name="connsiteX23" fmla="*/ 214313 w 857250"/>
                <a:gd name="connsiteY23" fmla="*/ 74584 h 190500"/>
                <a:gd name="connsiteX24" fmla="*/ 222218 w 857250"/>
                <a:gd name="connsiteY24" fmla="*/ 66678 h 190500"/>
                <a:gd name="connsiteX25" fmla="*/ 254032 w 857250"/>
                <a:gd name="connsiteY25" fmla="*/ 66678 h 190500"/>
                <a:gd name="connsiteX26" fmla="*/ 261938 w 857250"/>
                <a:gd name="connsiteY26" fmla="*/ 74584 h 190500"/>
                <a:gd name="connsiteX27" fmla="*/ 366713 w 857250"/>
                <a:gd name="connsiteY27" fmla="*/ 106397 h 190500"/>
                <a:gd name="connsiteX28" fmla="*/ 358807 w 857250"/>
                <a:gd name="connsiteY28" fmla="*/ 114303 h 190500"/>
                <a:gd name="connsiteX29" fmla="*/ 326993 w 857250"/>
                <a:gd name="connsiteY29" fmla="*/ 114303 h 190500"/>
                <a:gd name="connsiteX30" fmla="*/ 319088 w 857250"/>
                <a:gd name="connsiteY30" fmla="*/ 106397 h 190500"/>
                <a:gd name="connsiteX31" fmla="*/ 319088 w 857250"/>
                <a:gd name="connsiteY31" fmla="*/ 74584 h 190500"/>
                <a:gd name="connsiteX32" fmla="*/ 326993 w 857250"/>
                <a:gd name="connsiteY32" fmla="*/ 66678 h 190500"/>
                <a:gd name="connsiteX33" fmla="*/ 358807 w 857250"/>
                <a:gd name="connsiteY33" fmla="*/ 66678 h 190500"/>
                <a:gd name="connsiteX34" fmla="*/ 366713 w 857250"/>
                <a:gd name="connsiteY34" fmla="*/ 74584 h 190500"/>
                <a:gd name="connsiteX35" fmla="*/ 471488 w 857250"/>
                <a:gd name="connsiteY35" fmla="*/ 106397 h 190500"/>
                <a:gd name="connsiteX36" fmla="*/ 463582 w 857250"/>
                <a:gd name="connsiteY36" fmla="*/ 114303 h 190500"/>
                <a:gd name="connsiteX37" fmla="*/ 431768 w 857250"/>
                <a:gd name="connsiteY37" fmla="*/ 114303 h 190500"/>
                <a:gd name="connsiteX38" fmla="*/ 423863 w 857250"/>
                <a:gd name="connsiteY38" fmla="*/ 106397 h 190500"/>
                <a:gd name="connsiteX39" fmla="*/ 423863 w 857250"/>
                <a:gd name="connsiteY39" fmla="*/ 74584 h 190500"/>
                <a:gd name="connsiteX40" fmla="*/ 431768 w 857250"/>
                <a:gd name="connsiteY40" fmla="*/ 66678 h 190500"/>
                <a:gd name="connsiteX41" fmla="*/ 463582 w 857250"/>
                <a:gd name="connsiteY41" fmla="*/ 66678 h 190500"/>
                <a:gd name="connsiteX42" fmla="*/ 471488 w 857250"/>
                <a:gd name="connsiteY42" fmla="*/ 74584 h 190500"/>
                <a:gd name="connsiteX43" fmla="*/ 576263 w 857250"/>
                <a:gd name="connsiteY43" fmla="*/ 106397 h 190500"/>
                <a:gd name="connsiteX44" fmla="*/ 568357 w 857250"/>
                <a:gd name="connsiteY44" fmla="*/ 114303 h 190500"/>
                <a:gd name="connsiteX45" fmla="*/ 536543 w 857250"/>
                <a:gd name="connsiteY45" fmla="*/ 114303 h 190500"/>
                <a:gd name="connsiteX46" fmla="*/ 528638 w 857250"/>
                <a:gd name="connsiteY46" fmla="*/ 106397 h 190500"/>
                <a:gd name="connsiteX47" fmla="*/ 528638 w 857250"/>
                <a:gd name="connsiteY47" fmla="*/ 74584 h 190500"/>
                <a:gd name="connsiteX48" fmla="*/ 536543 w 857250"/>
                <a:gd name="connsiteY48" fmla="*/ 66678 h 190500"/>
                <a:gd name="connsiteX49" fmla="*/ 568357 w 857250"/>
                <a:gd name="connsiteY49" fmla="*/ 66678 h 190500"/>
                <a:gd name="connsiteX50" fmla="*/ 576263 w 857250"/>
                <a:gd name="connsiteY50" fmla="*/ 74584 h 190500"/>
                <a:gd name="connsiteX51" fmla="*/ 681038 w 857250"/>
                <a:gd name="connsiteY51" fmla="*/ 106397 h 190500"/>
                <a:gd name="connsiteX52" fmla="*/ 673132 w 857250"/>
                <a:gd name="connsiteY52" fmla="*/ 114303 h 190500"/>
                <a:gd name="connsiteX53" fmla="*/ 641318 w 857250"/>
                <a:gd name="connsiteY53" fmla="*/ 114303 h 190500"/>
                <a:gd name="connsiteX54" fmla="*/ 633413 w 857250"/>
                <a:gd name="connsiteY54" fmla="*/ 106397 h 190500"/>
                <a:gd name="connsiteX55" fmla="*/ 633413 w 857250"/>
                <a:gd name="connsiteY55" fmla="*/ 74584 h 190500"/>
                <a:gd name="connsiteX56" fmla="*/ 641318 w 857250"/>
                <a:gd name="connsiteY56" fmla="*/ 66678 h 190500"/>
                <a:gd name="connsiteX57" fmla="*/ 673132 w 857250"/>
                <a:gd name="connsiteY57" fmla="*/ 66678 h 190500"/>
                <a:gd name="connsiteX58" fmla="*/ 681038 w 857250"/>
                <a:gd name="connsiteY58" fmla="*/ 7458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57250" h="190500">
                  <a:moveTo>
                    <a:pt x="849440" y="3"/>
                  </a:moveTo>
                  <a:lnTo>
                    <a:pt x="17336" y="3"/>
                  </a:lnTo>
                  <a:cubicBezTo>
                    <a:pt x="7867" y="-103"/>
                    <a:pt x="106" y="7488"/>
                    <a:pt x="1" y="16956"/>
                  </a:cubicBezTo>
                  <a:cubicBezTo>
                    <a:pt x="0" y="16988"/>
                    <a:pt x="0" y="17020"/>
                    <a:pt x="0" y="17053"/>
                  </a:cubicBezTo>
                  <a:lnTo>
                    <a:pt x="38100" y="173453"/>
                  </a:lnTo>
                  <a:cubicBezTo>
                    <a:pt x="38151" y="182811"/>
                    <a:pt x="45697" y="190399"/>
                    <a:pt x="55055" y="190503"/>
                  </a:cubicBezTo>
                  <a:lnTo>
                    <a:pt x="690086" y="190503"/>
                  </a:lnTo>
                  <a:cubicBezTo>
                    <a:pt x="694688" y="190508"/>
                    <a:pt x="699105" y="188693"/>
                    <a:pt x="702374" y="185455"/>
                  </a:cubicBezTo>
                  <a:lnTo>
                    <a:pt x="861632" y="29054"/>
                  </a:lnTo>
                  <a:cubicBezTo>
                    <a:pt x="868314" y="22495"/>
                    <a:pt x="868414" y="11761"/>
                    <a:pt x="861854" y="5078"/>
                  </a:cubicBezTo>
                  <a:cubicBezTo>
                    <a:pt x="858589" y="1752"/>
                    <a:pt x="854099" y="-84"/>
                    <a:pt x="849440" y="3"/>
                  </a:cubicBezTo>
                  <a:close/>
                  <a:moveTo>
                    <a:pt x="157163" y="106397"/>
                  </a:moveTo>
                  <a:cubicBezTo>
                    <a:pt x="157163" y="110763"/>
                    <a:pt x="153623" y="114303"/>
                    <a:pt x="149257" y="114303"/>
                  </a:cubicBezTo>
                  <a:lnTo>
                    <a:pt x="117443" y="114303"/>
                  </a:lnTo>
                  <a:cubicBezTo>
                    <a:pt x="113077" y="114303"/>
                    <a:pt x="109538" y="110763"/>
                    <a:pt x="109538" y="106397"/>
                  </a:cubicBezTo>
                  <a:lnTo>
                    <a:pt x="109538" y="74584"/>
                  </a:lnTo>
                  <a:cubicBezTo>
                    <a:pt x="109589" y="70239"/>
                    <a:pt x="113099" y="66729"/>
                    <a:pt x="117443" y="66678"/>
                  </a:cubicBezTo>
                  <a:lnTo>
                    <a:pt x="149257" y="66678"/>
                  </a:lnTo>
                  <a:cubicBezTo>
                    <a:pt x="153623" y="66678"/>
                    <a:pt x="157163" y="70217"/>
                    <a:pt x="157163" y="74584"/>
                  </a:cubicBezTo>
                  <a:close/>
                  <a:moveTo>
                    <a:pt x="261938" y="106397"/>
                  </a:moveTo>
                  <a:cubicBezTo>
                    <a:pt x="261938" y="110763"/>
                    <a:pt x="258398" y="114303"/>
                    <a:pt x="254032" y="114303"/>
                  </a:cubicBezTo>
                  <a:lnTo>
                    <a:pt x="222218" y="114303"/>
                  </a:lnTo>
                  <a:cubicBezTo>
                    <a:pt x="217852" y="114303"/>
                    <a:pt x="214313" y="110763"/>
                    <a:pt x="214313" y="106397"/>
                  </a:cubicBezTo>
                  <a:lnTo>
                    <a:pt x="214313" y="74584"/>
                  </a:lnTo>
                  <a:cubicBezTo>
                    <a:pt x="214364" y="70239"/>
                    <a:pt x="217874" y="66729"/>
                    <a:pt x="222218" y="66678"/>
                  </a:cubicBezTo>
                  <a:lnTo>
                    <a:pt x="254032" y="66678"/>
                  </a:lnTo>
                  <a:cubicBezTo>
                    <a:pt x="258398" y="66678"/>
                    <a:pt x="261938" y="70217"/>
                    <a:pt x="261938" y="74584"/>
                  </a:cubicBezTo>
                  <a:close/>
                  <a:moveTo>
                    <a:pt x="366713" y="106397"/>
                  </a:moveTo>
                  <a:cubicBezTo>
                    <a:pt x="366713" y="110763"/>
                    <a:pt x="363173" y="114303"/>
                    <a:pt x="358807" y="114303"/>
                  </a:cubicBezTo>
                  <a:lnTo>
                    <a:pt x="326993" y="114303"/>
                  </a:lnTo>
                  <a:cubicBezTo>
                    <a:pt x="322627" y="114303"/>
                    <a:pt x="319088" y="110763"/>
                    <a:pt x="319088" y="106397"/>
                  </a:cubicBezTo>
                  <a:lnTo>
                    <a:pt x="319088" y="74584"/>
                  </a:lnTo>
                  <a:cubicBezTo>
                    <a:pt x="319139" y="70239"/>
                    <a:pt x="322649" y="66729"/>
                    <a:pt x="326993" y="66678"/>
                  </a:cubicBezTo>
                  <a:lnTo>
                    <a:pt x="358807" y="66678"/>
                  </a:lnTo>
                  <a:cubicBezTo>
                    <a:pt x="363173" y="66678"/>
                    <a:pt x="366713" y="70217"/>
                    <a:pt x="366713" y="74584"/>
                  </a:cubicBezTo>
                  <a:close/>
                  <a:moveTo>
                    <a:pt x="471488" y="106397"/>
                  </a:moveTo>
                  <a:cubicBezTo>
                    <a:pt x="471488" y="110763"/>
                    <a:pt x="467948" y="114303"/>
                    <a:pt x="463582" y="114303"/>
                  </a:cubicBezTo>
                  <a:lnTo>
                    <a:pt x="431768" y="114303"/>
                  </a:lnTo>
                  <a:cubicBezTo>
                    <a:pt x="427402" y="114303"/>
                    <a:pt x="423863" y="110763"/>
                    <a:pt x="423863" y="106397"/>
                  </a:cubicBezTo>
                  <a:lnTo>
                    <a:pt x="423863" y="74584"/>
                  </a:lnTo>
                  <a:cubicBezTo>
                    <a:pt x="423914" y="70239"/>
                    <a:pt x="427424" y="66729"/>
                    <a:pt x="431768" y="66678"/>
                  </a:cubicBezTo>
                  <a:lnTo>
                    <a:pt x="463582" y="66678"/>
                  </a:lnTo>
                  <a:cubicBezTo>
                    <a:pt x="467948" y="66678"/>
                    <a:pt x="471488" y="70217"/>
                    <a:pt x="471488" y="74584"/>
                  </a:cubicBezTo>
                  <a:close/>
                  <a:moveTo>
                    <a:pt x="576263" y="106397"/>
                  </a:moveTo>
                  <a:cubicBezTo>
                    <a:pt x="576263" y="110763"/>
                    <a:pt x="572723" y="114303"/>
                    <a:pt x="568357" y="114303"/>
                  </a:cubicBezTo>
                  <a:lnTo>
                    <a:pt x="536543" y="114303"/>
                  </a:lnTo>
                  <a:cubicBezTo>
                    <a:pt x="532177" y="114303"/>
                    <a:pt x="528638" y="110763"/>
                    <a:pt x="528638" y="106397"/>
                  </a:cubicBezTo>
                  <a:lnTo>
                    <a:pt x="528638" y="74584"/>
                  </a:lnTo>
                  <a:cubicBezTo>
                    <a:pt x="528689" y="70239"/>
                    <a:pt x="532199" y="66729"/>
                    <a:pt x="536543" y="66678"/>
                  </a:cubicBezTo>
                  <a:lnTo>
                    <a:pt x="568357" y="66678"/>
                  </a:lnTo>
                  <a:cubicBezTo>
                    <a:pt x="572723" y="66678"/>
                    <a:pt x="576263" y="70217"/>
                    <a:pt x="576263" y="74584"/>
                  </a:cubicBezTo>
                  <a:close/>
                  <a:moveTo>
                    <a:pt x="681038" y="106397"/>
                  </a:moveTo>
                  <a:cubicBezTo>
                    <a:pt x="681038" y="110763"/>
                    <a:pt x="677498" y="114303"/>
                    <a:pt x="673132" y="114303"/>
                  </a:cubicBezTo>
                  <a:lnTo>
                    <a:pt x="641318" y="114303"/>
                  </a:lnTo>
                  <a:cubicBezTo>
                    <a:pt x="636952" y="114303"/>
                    <a:pt x="633413" y="110763"/>
                    <a:pt x="633413" y="106397"/>
                  </a:cubicBezTo>
                  <a:lnTo>
                    <a:pt x="633413" y="74584"/>
                  </a:lnTo>
                  <a:cubicBezTo>
                    <a:pt x="633464" y="70239"/>
                    <a:pt x="636974" y="66729"/>
                    <a:pt x="641318" y="66678"/>
                  </a:cubicBezTo>
                  <a:lnTo>
                    <a:pt x="673132" y="66678"/>
                  </a:lnTo>
                  <a:cubicBezTo>
                    <a:pt x="677498" y="66678"/>
                    <a:pt x="681038" y="70217"/>
                    <a:pt x="681038" y="74584"/>
                  </a:cubicBezTo>
                  <a:close/>
                </a:path>
              </a:pathLst>
            </a:custGeom>
            <a:grpFill/>
            <a:ln w="9525" cap="flat">
              <a:noFill/>
              <a:prstDash val="solid"/>
              <a:miter/>
            </a:ln>
          </p:spPr>
          <p:txBody>
            <a:bodyPr rtlCol="0" anchor="ctr"/>
            <a:lstStyle/>
            <a:p>
              <a:endParaRPr lang="it-IT" sz="1013"/>
            </a:p>
          </p:txBody>
        </p:sp>
      </p:grpSp>
      <p:grpSp>
        <p:nvGrpSpPr>
          <p:cNvPr id="249" name="Elemento grafico 1972" descr="Rimorchiatore">
            <a:extLst>
              <a:ext uri="{FF2B5EF4-FFF2-40B4-BE49-F238E27FC236}">
                <a16:creationId xmlns:a16="http://schemas.microsoft.com/office/drawing/2014/main" id="{5AE73118-6AAF-6548-AF3B-FBA400299101}"/>
              </a:ext>
            </a:extLst>
          </p:cNvPr>
          <p:cNvGrpSpPr/>
          <p:nvPr/>
        </p:nvGrpSpPr>
        <p:grpSpPr>
          <a:xfrm>
            <a:off x="8573911" y="1588263"/>
            <a:ext cx="264406" cy="264406"/>
            <a:chOff x="8488800" y="5821800"/>
            <a:chExt cx="914400" cy="914400"/>
          </a:xfrm>
          <a:solidFill>
            <a:schemeClr val="accent3"/>
          </a:solidFill>
        </p:grpSpPr>
        <p:sp>
          <p:nvSpPr>
            <p:cNvPr id="250" name="Figura a mano libera 249">
              <a:extLst>
                <a:ext uri="{FF2B5EF4-FFF2-40B4-BE49-F238E27FC236}">
                  <a16:creationId xmlns:a16="http://schemas.microsoft.com/office/drawing/2014/main" id="{971CD549-F33E-D44B-BADE-1EBAC538229B}"/>
                </a:ext>
              </a:extLst>
            </p:cNvPr>
            <p:cNvSpPr/>
            <p:nvPr/>
          </p:nvSpPr>
          <p:spPr>
            <a:xfrm>
              <a:off x="8883516" y="5966961"/>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27FFEE3F-A068-F84E-973E-14826DBBAA87}"/>
                </a:ext>
              </a:extLst>
            </p:cNvPr>
            <p:cNvSpPr/>
            <p:nvPr/>
          </p:nvSpPr>
          <p:spPr>
            <a:xfrm>
              <a:off x="8734974" y="5856854"/>
              <a:ext cx="247650" cy="200025"/>
            </a:xfrm>
            <a:custGeom>
              <a:avLst/>
              <a:gdLst>
                <a:gd name="connsiteX0" fmla="*/ 26432 w 247650"/>
                <a:gd name="connsiteY0" fmla="*/ 96581 h 200025"/>
                <a:gd name="connsiteX1" fmla="*/ 25289 w 247650"/>
                <a:gd name="connsiteY1" fmla="*/ 106106 h 200025"/>
                <a:gd name="connsiteX2" fmla="*/ 64228 w 247650"/>
                <a:gd name="connsiteY2" fmla="*/ 146778 h 200025"/>
                <a:gd name="connsiteX3" fmla="*/ 64246 w 247650"/>
                <a:gd name="connsiteY3" fmla="*/ 146778 h 200025"/>
                <a:gd name="connsiteX4" fmla="*/ 88439 w 247650"/>
                <a:gd name="connsiteY4" fmla="*/ 138015 h 200025"/>
                <a:gd name="connsiteX5" fmla="*/ 123777 w 247650"/>
                <a:gd name="connsiteY5" fmla="*/ 155446 h 200025"/>
                <a:gd name="connsiteX6" fmla="*/ 144351 w 247650"/>
                <a:gd name="connsiteY6" fmla="*/ 155446 h 200025"/>
                <a:gd name="connsiteX7" fmla="*/ 144351 w 247650"/>
                <a:gd name="connsiteY7" fmla="*/ 203071 h 200025"/>
                <a:gd name="connsiteX8" fmla="*/ 249126 w 247650"/>
                <a:gd name="connsiteY8" fmla="*/ 203071 h 200025"/>
                <a:gd name="connsiteX9" fmla="*/ 249126 w 247650"/>
                <a:gd name="connsiteY9" fmla="*/ 136396 h 200025"/>
                <a:gd name="connsiteX10" fmla="*/ 196739 w 247650"/>
                <a:gd name="connsiteY10" fmla="*/ 136396 h 200025"/>
                <a:gd name="connsiteX11" fmla="*/ 160925 w 247650"/>
                <a:gd name="connsiteY11" fmla="*/ 122489 h 200025"/>
                <a:gd name="connsiteX12" fmla="*/ 148542 w 247650"/>
                <a:gd name="connsiteY12" fmla="*/ 110107 h 200025"/>
                <a:gd name="connsiteX13" fmla="*/ 148542 w 247650"/>
                <a:gd name="connsiteY13" fmla="*/ 110107 h 200025"/>
                <a:gd name="connsiteX14" fmla="*/ 148542 w 247650"/>
                <a:gd name="connsiteY14" fmla="*/ 105916 h 200025"/>
                <a:gd name="connsiteX15" fmla="*/ 107585 w 247650"/>
                <a:gd name="connsiteY15" fmla="*/ 64768 h 200025"/>
                <a:gd name="connsiteX16" fmla="*/ 107394 w 247650"/>
                <a:gd name="connsiteY16" fmla="*/ 64768 h 200025"/>
                <a:gd name="connsiteX17" fmla="*/ 95012 w 247650"/>
                <a:gd name="connsiteY17" fmla="*/ 52385 h 200025"/>
                <a:gd name="connsiteX18" fmla="*/ 52382 w 247650"/>
                <a:gd name="connsiteY18" fmla="*/ 242 h 200025"/>
                <a:gd name="connsiteX19" fmla="*/ 238 w 247650"/>
                <a:gd name="connsiteY19" fmla="*/ 42872 h 200025"/>
                <a:gd name="connsiteX20" fmla="*/ 238 w 247650"/>
                <a:gd name="connsiteY20" fmla="*/ 52385 h 200025"/>
                <a:gd name="connsiteX21" fmla="*/ 26432 w 247650"/>
                <a:gd name="connsiteY21" fmla="*/ 9658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650" h="200025">
                  <a:moveTo>
                    <a:pt x="26432" y="96581"/>
                  </a:moveTo>
                  <a:cubicBezTo>
                    <a:pt x="25689" y="99702"/>
                    <a:pt x="25306" y="102898"/>
                    <a:pt x="25289" y="106106"/>
                  </a:cubicBezTo>
                  <a:cubicBezTo>
                    <a:pt x="24810" y="128090"/>
                    <a:pt x="42244" y="146299"/>
                    <a:pt x="64228" y="146778"/>
                  </a:cubicBezTo>
                  <a:cubicBezTo>
                    <a:pt x="64233" y="146778"/>
                    <a:pt x="64240" y="146778"/>
                    <a:pt x="64246" y="146778"/>
                  </a:cubicBezTo>
                  <a:cubicBezTo>
                    <a:pt x="73082" y="146751"/>
                    <a:pt x="81635" y="143653"/>
                    <a:pt x="88439" y="138015"/>
                  </a:cubicBezTo>
                  <a:cubicBezTo>
                    <a:pt x="96928" y="148930"/>
                    <a:pt x="109951" y="155353"/>
                    <a:pt x="123777" y="155446"/>
                  </a:cubicBezTo>
                  <a:lnTo>
                    <a:pt x="144351" y="155446"/>
                  </a:lnTo>
                  <a:lnTo>
                    <a:pt x="144351" y="203071"/>
                  </a:lnTo>
                  <a:lnTo>
                    <a:pt x="249126" y="203071"/>
                  </a:lnTo>
                  <a:lnTo>
                    <a:pt x="249126" y="136396"/>
                  </a:lnTo>
                  <a:lnTo>
                    <a:pt x="196739" y="136396"/>
                  </a:lnTo>
                  <a:cubicBezTo>
                    <a:pt x="186942" y="127473"/>
                    <a:pt x="174176" y="122515"/>
                    <a:pt x="160925" y="122489"/>
                  </a:cubicBezTo>
                  <a:cubicBezTo>
                    <a:pt x="154086" y="122489"/>
                    <a:pt x="148542" y="116946"/>
                    <a:pt x="148542" y="110107"/>
                  </a:cubicBezTo>
                  <a:lnTo>
                    <a:pt x="148542" y="110107"/>
                  </a:lnTo>
                  <a:lnTo>
                    <a:pt x="148542" y="105916"/>
                  </a:lnTo>
                  <a:cubicBezTo>
                    <a:pt x="148595" y="83243"/>
                    <a:pt x="130258" y="64820"/>
                    <a:pt x="107585" y="64768"/>
                  </a:cubicBezTo>
                  <a:cubicBezTo>
                    <a:pt x="107521" y="64768"/>
                    <a:pt x="107458" y="64768"/>
                    <a:pt x="107394" y="64768"/>
                  </a:cubicBezTo>
                  <a:cubicBezTo>
                    <a:pt x="100555" y="64768"/>
                    <a:pt x="95012" y="59224"/>
                    <a:pt x="95012" y="52385"/>
                  </a:cubicBezTo>
                  <a:cubicBezTo>
                    <a:pt x="97639" y="26214"/>
                    <a:pt x="78552" y="2869"/>
                    <a:pt x="52382" y="242"/>
                  </a:cubicBezTo>
                  <a:cubicBezTo>
                    <a:pt x="26211" y="-2385"/>
                    <a:pt x="2865" y="16701"/>
                    <a:pt x="238" y="42872"/>
                  </a:cubicBezTo>
                  <a:cubicBezTo>
                    <a:pt x="-79" y="46035"/>
                    <a:pt x="-79" y="49222"/>
                    <a:pt x="238" y="52385"/>
                  </a:cubicBezTo>
                  <a:cubicBezTo>
                    <a:pt x="70" y="70842"/>
                    <a:pt x="10161" y="87867"/>
                    <a:pt x="26432" y="96581"/>
                  </a:cubicBezTo>
                  <a:close/>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F4E3D652-2A39-584B-9BCA-51019B075847}"/>
                </a:ext>
              </a:extLst>
            </p:cNvPr>
            <p:cNvSpPr/>
            <p:nvPr/>
          </p:nvSpPr>
          <p:spPr>
            <a:xfrm>
              <a:off x="8566904" y="6318052"/>
              <a:ext cx="771525" cy="295275"/>
            </a:xfrm>
            <a:custGeom>
              <a:avLst/>
              <a:gdLst>
                <a:gd name="connsiteX0" fmla="*/ 772765 w 771525"/>
                <a:gd name="connsiteY0" fmla="*/ 1048 h 295275"/>
                <a:gd name="connsiteX1" fmla="*/ 766478 w 771525"/>
                <a:gd name="connsiteY1" fmla="*/ 1048 h 295275"/>
                <a:gd name="connsiteX2" fmla="*/ 617221 w 771525"/>
                <a:gd name="connsiteY2" fmla="*/ 56769 h 295275"/>
                <a:gd name="connsiteX3" fmla="*/ 255271 w 771525"/>
                <a:gd name="connsiteY3" fmla="*/ 115253 h 295275"/>
                <a:gd name="connsiteX4" fmla="*/ 8860 w 771525"/>
                <a:gd name="connsiteY4" fmla="*/ 122873 h 295275"/>
                <a:gd name="connsiteX5" fmla="*/ 8860 w 771525"/>
                <a:gd name="connsiteY5" fmla="*/ 122873 h 295275"/>
                <a:gd name="connsiteX6" fmla="*/ 382 w 771525"/>
                <a:gd name="connsiteY6" fmla="*/ 133160 h 295275"/>
                <a:gd name="connsiteX7" fmla="*/ 29624 w 771525"/>
                <a:gd name="connsiteY7" fmla="*/ 296704 h 295275"/>
                <a:gd name="connsiteX8" fmla="*/ 37339 w 771525"/>
                <a:gd name="connsiteY8" fmla="*/ 302895 h 295275"/>
                <a:gd name="connsiteX9" fmla="*/ 645796 w 771525"/>
                <a:gd name="connsiteY9" fmla="*/ 302895 h 295275"/>
                <a:gd name="connsiteX10" fmla="*/ 650845 w 771525"/>
                <a:gd name="connsiteY10" fmla="*/ 300800 h 295275"/>
                <a:gd name="connsiteX11" fmla="*/ 777241 w 771525"/>
                <a:gd name="connsiteY11" fmla="*/ 15050 h 295275"/>
                <a:gd name="connsiteX12" fmla="*/ 772765 w 771525"/>
                <a:gd name="connsiteY12" fmla="*/ 104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5" h="295275">
                  <a:moveTo>
                    <a:pt x="772765" y="1048"/>
                  </a:moveTo>
                  <a:cubicBezTo>
                    <a:pt x="770901" y="-349"/>
                    <a:pt x="768341" y="-349"/>
                    <a:pt x="766478" y="1048"/>
                  </a:cubicBezTo>
                  <a:cubicBezTo>
                    <a:pt x="718603" y="24309"/>
                    <a:pt x="668627" y="42967"/>
                    <a:pt x="617221" y="56769"/>
                  </a:cubicBezTo>
                  <a:cubicBezTo>
                    <a:pt x="498635" y="90011"/>
                    <a:pt x="366238" y="106871"/>
                    <a:pt x="255271" y="115253"/>
                  </a:cubicBezTo>
                  <a:cubicBezTo>
                    <a:pt x="120874" y="125349"/>
                    <a:pt x="17908" y="122873"/>
                    <a:pt x="8860" y="122873"/>
                  </a:cubicBezTo>
                  <a:lnTo>
                    <a:pt x="8860" y="122873"/>
                  </a:lnTo>
                  <a:cubicBezTo>
                    <a:pt x="3705" y="123424"/>
                    <a:pt x="-62" y="127995"/>
                    <a:pt x="382" y="133160"/>
                  </a:cubicBezTo>
                  <a:cubicBezTo>
                    <a:pt x="-3142" y="190977"/>
                    <a:pt x="18575" y="268319"/>
                    <a:pt x="29624" y="296704"/>
                  </a:cubicBezTo>
                  <a:cubicBezTo>
                    <a:pt x="30697" y="300145"/>
                    <a:pt x="33747" y="302593"/>
                    <a:pt x="37339" y="302895"/>
                  </a:cubicBezTo>
                  <a:lnTo>
                    <a:pt x="645796" y="302895"/>
                  </a:lnTo>
                  <a:cubicBezTo>
                    <a:pt x="647693" y="302904"/>
                    <a:pt x="649512" y="302149"/>
                    <a:pt x="650845" y="300800"/>
                  </a:cubicBezTo>
                  <a:cubicBezTo>
                    <a:pt x="722092" y="229648"/>
                    <a:pt x="765145" y="82963"/>
                    <a:pt x="777241" y="15050"/>
                  </a:cubicBezTo>
                  <a:cubicBezTo>
                    <a:pt x="778344" y="9919"/>
                    <a:pt x="776639" y="4587"/>
                    <a:pt x="772765" y="1048"/>
                  </a:cubicBez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ECEED0AF-4C1B-6746-AE2E-6C1569EE1C55}"/>
                </a:ext>
              </a:extLst>
            </p:cNvPr>
            <p:cNvSpPr/>
            <p:nvPr/>
          </p:nvSpPr>
          <p:spPr>
            <a:xfrm>
              <a:off x="8793600" y="6088500"/>
              <a:ext cx="419100" cy="314325"/>
            </a:xfrm>
            <a:custGeom>
              <a:avLst/>
              <a:gdLst>
                <a:gd name="connsiteX0" fmla="*/ 404622 w 419100"/>
                <a:gd name="connsiteY0" fmla="*/ 76200 h 314325"/>
                <a:gd name="connsiteX1" fmla="*/ 342900 w 419100"/>
                <a:gd name="connsiteY1" fmla="*/ 76200 h 314325"/>
                <a:gd name="connsiteX2" fmla="*/ 342900 w 419100"/>
                <a:gd name="connsiteY2" fmla="*/ 9525 h 314325"/>
                <a:gd name="connsiteX3" fmla="*/ 238125 w 419100"/>
                <a:gd name="connsiteY3" fmla="*/ 9525 h 314325"/>
                <a:gd name="connsiteX4" fmla="*/ 238125 w 419100"/>
                <a:gd name="connsiteY4" fmla="*/ 76200 h 314325"/>
                <a:gd name="connsiteX5" fmla="*/ 190500 w 419100"/>
                <a:gd name="connsiteY5" fmla="*/ 76200 h 314325"/>
                <a:gd name="connsiteX6" fmla="*/ 190500 w 419100"/>
                <a:gd name="connsiteY6" fmla="*/ 0 h 314325"/>
                <a:gd name="connsiteX7" fmla="*/ 85725 w 419100"/>
                <a:gd name="connsiteY7" fmla="*/ 0 h 314325"/>
                <a:gd name="connsiteX8" fmla="*/ 85725 w 419100"/>
                <a:gd name="connsiteY8" fmla="*/ 76200 h 314325"/>
                <a:gd name="connsiteX9" fmla="*/ 14478 w 419100"/>
                <a:gd name="connsiteY9" fmla="*/ 76200 h 314325"/>
                <a:gd name="connsiteX10" fmla="*/ 0 w 419100"/>
                <a:gd name="connsiteY10" fmla="*/ 90678 h 314325"/>
                <a:gd name="connsiteX11" fmla="*/ 0 w 419100"/>
                <a:gd name="connsiteY11" fmla="*/ 100203 h 314325"/>
                <a:gd name="connsiteX12" fmla="*/ 14478 w 419100"/>
                <a:gd name="connsiteY12" fmla="*/ 114300 h 314325"/>
                <a:gd name="connsiteX13" fmla="*/ 28575 w 419100"/>
                <a:gd name="connsiteY13" fmla="*/ 114300 h 314325"/>
                <a:gd name="connsiteX14" fmla="*/ 28575 w 419100"/>
                <a:gd name="connsiteY14" fmla="*/ 316230 h 314325"/>
                <a:gd name="connsiteX15" fmla="*/ 390525 w 419100"/>
                <a:gd name="connsiteY15" fmla="*/ 256699 h 314325"/>
                <a:gd name="connsiteX16" fmla="*/ 390525 w 419100"/>
                <a:gd name="connsiteY16" fmla="*/ 114300 h 314325"/>
                <a:gd name="connsiteX17" fmla="*/ 404622 w 419100"/>
                <a:gd name="connsiteY17" fmla="*/ 114300 h 314325"/>
                <a:gd name="connsiteX18" fmla="*/ 419100 w 419100"/>
                <a:gd name="connsiteY18" fmla="*/ 99822 h 314325"/>
                <a:gd name="connsiteX19" fmla="*/ 419100 w 419100"/>
                <a:gd name="connsiteY19" fmla="*/ 90773 h 314325"/>
                <a:gd name="connsiteX20" fmla="*/ 404717 w 419100"/>
                <a:gd name="connsiteY20" fmla="*/ 76200 h 314325"/>
                <a:gd name="connsiteX21" fmla="*/ 404622 w 419100"/>
                <a:gd name="connsiteY21" fmla="*/ 76200 h 314325"/>
                <a:gd name="connsiteX22" fmla="*/ 104775 w 419100"/>
                <a:gd name="connsiteY22" fmla="*/ 190500 h 314325"/>
                <a:gd name="connsiteX23" fmla="*/ 76200 w 419100"/>
                <a:gd name="connsiteY23" fmla="*/ 161925 h 314325"/>
                <a:gd name="connsiteX24" fmla="*/ 104775 w 419100"/>
                <a:gd name="connsiteY24" fmla="*/ 133350 h 314325"/>
                <a:gd name="connsiteX25" fmla="*/ 133350 w 419100"/>
                <a:gd name="connsiteY25" fmla="*/ 161925 h 314325"/>
                <a:gd name="connsiteX26" fmla="*/ 104775 w 419100"/>
                <a:gd name="connsiteY26" fmla="*/ 190500 h 314325"/>
                <a:gd name="connsiteX27" fmla="*/ 209550 w 419100"/>
                <a:gd name="connsiteY27" fmla="*/ 190500 h 314325"/>
                <a:gd name="connsiteX28" fmla="*/ 180975 w 419100"/>
                <a:gd name="connsiteY28" fmla="*/ 161925 h 314325"/>
                <a:gd name="connsiteX29" fmla="*/ 209550 w 419100"/>
                <a:gd name="connsiteY29" fmla="*/ 133350 h 314325"/>
                <a:gd name="connsiteX30" fmla="*/ 238125 w 419100"/>
                <a:gd name="connsiteY30" fmla="*/ 161925 h 314325"/>
                <a:gd name="connsiteX31" fmla="*/ 209550 w 419100"/>
                <a:gd name="connsiteY31" fmla="*/ 190500 h 314325"/>
                <a:gd name="connsiteX32" fmla="*/ 314325 w 419100"/>
                <a:gd name="connsiteY32" fmla="*/ 190500 h 314325"/>
                <a:gd name="connsiteX33" fmla="*/ 285750 w 419100"/>
                <a:gd name="connsiteY33" fmla="*/ 161925 h 314325"/>
                <a:gd name="connsiteX34" fmla="*/ 314325 w 419100"/>
                <a:gd name="connsiteY34" fmla="*/ 133350 h 314325"/>
                <a:gd name="connsiteX35" fmla="*/ 342900 w 419100"/>
                <a:gd name="connsiteY35" fmla="*/ 161925 h 314325"/>
                <a:gd name="connsiteX36" fmla="*/ 314325 w 419100"/>
                <a:gd name="connsiteY36" fmla="*/ 1905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19100" h="314325">
                  <a:moveTo>
                    <a:pt x="404622" y="76200"/>
                  </a:moveTo>
                  <a:lnTo>
                    <a:pt x="342900" y="76200"/>
                  </a:lnTo>
                  <a:lnTo>
                    <a:pt x="342900" y="9525"/>
                  </a:lnTo>
                  <a:lnTo>
                    <a:pt x="238125" y="9525"/>
                  </a:lnTo>
                  <a:lnTo>
                    <a:pt x="238125" y="76200"/>
                  </a:lnTo>
                  <a:lnTo>
                    <a:pt x="190500" y="76200"/>
                  </a:lnTo>
                  <a:lnTo>
                    <a:pt x="190500" y="0"/>
                  </a:lnTo>
                  <a:lnTo>
                    <a:pt x="85725" y="0"/>
                  </a:lnTo>
                  <a:lnTo>
                    <a:pt x="85725" y="76200"/>
                  </a:lnTo>
                  <a:lnTo>
                    <a:pt x="14478" y="76200"/>
                  </a:lnTo>
                  <a:cubicBezTo>
                    <a:pt x="6504" y="76252"/>
                    <a:pt x="52" y="82704"/>
                    <a:pt x="0" y="90678"/>
                  </a:cubicBezTo>
                  <a:lnTo>
                    <a:pt x="0" y="100203"/>
                  </a:lnTo>
                  <a:cubicBezTo>
                    <a:pt x="255" y="108028"/>
                    <a:pt x="6648" y="114253"/>
                    <a:pt x="14478" y="114300"/>
                  </a:cubicBezTo>
                  <a:lnTo>
                    <a:pt x="28575" y="114300"/>
                  </a:lnTo>
                  <a:lnTo>
                    <a:pt x="28575" y="316230"/>
                  </a:lnTo>
                  <a:cubicBezTo>
                    <a:pt x="140113" y="307753"/>
                    <a:pt x="272987" y="290703"/>
                    <a:pt x="390525" y="256699"/>
                  </a:cubicBezTo>
                  <a:lnTo>
                    <a:pt x="390525" y="114300"/>
                  </a:lnTo>
                  <a:lnTo>
                    <a:pt x="404622" y="114300"/>
                  </a:lnTo>
                  <a:cubicBezTo>
                    <a:pt x="412596" y="114248"/>
                    <a:pt x="419049" y="107796"/>
                    <a:pt x="419100" y="99822"/>
                  </a:cubicBezTo>
                  <a:lnTo>
                    <a:pt x="419100" y="90773"/>
                  </a:lnTo>
                  <a:cubicBezTo>
                    <a:pt x="419152" y="82777"/>
                    <a:pt x="412713" y="76253"/>
                    <a:pt x="404717" y="76200"/>
                  </a:cubicBezTo>
                  <a:cubicBezTo>
                    <a:pt x="404686" y="76200"/>
                    <a:pt x="404653" y="76200"/>
                    <a:pt x="404622" y="76200"/>
                  </a:cubicBezTo>
                  <a:close/>
                  <a:moveTo>
                    <a:pt x="104775" y="190500"/>
                  </a:moveTo>
                  <a:cubicBezTo>
                    <a:pt x="88993" y="190500"/>
                    <a:pt x="76200" y="177707"/>
                    <a:pt x="76200" y="161925"/>
                  </a:cubicBezTo>
                  <a:cubicBezTo>
                    <a:pt x="76200" y="146143"/>
                    <a:pt x="88993" y="133350"/>
                    <a:pt x="104775" y="133350"/>
                  </a:cubicBezTo>
                  <a:cubicBezTo>
                    <a:pt x="120557" y="133350"/>
                    <a:pt x="133350" y="146143"/>
                    <a:pt x="133350" y="161925"/>
                  </a:cubicBezTo>
                  <a:cubicBezTo>
                    <a:pt x="133350" y="177707"/>
                    <a:pt x="120557" y="190500"/>
                    <a:pt x="104775" y="190500"/>
                  </a:cubicBezTo>
                  <a:close/>
                  <a:moveTo>
                    <a:pt x="209550" y="190500"/>
                  </a:moveTo>
                  <a:cubicBezTo>
                    <a:pt x="193768" y="190500"/>
                    <a:pt x="180975" y="177707"/>
                    <a:pt x="180975" y="161925"/>
                  </a:cubicBezTo>
                  <a:cubicBezTo>
                    <a:pt x="180975" y="146143"/>
                    <a:pt x="193768" y="133350"/>
                    <a:pt x="209550" y="133350"/>
                  </a:cubicBezTo>
                  <a:cubicBezTo>
                    <a:pt x="225332" y="133350"/>
                    <a:pt x="238125" y="146143"/>
                    <a:pt x="238125" y="161925"/>
                  </a:cubicBezTo>
                  <a:cubicBezTo>
                    <a:pt x="238125" y="177707"/>
                    <a:pt x="225332" y="190500"/>
                    <a:pt x="209550" y="190500"/>
                  </a:cubicBezTo>
                  <a:close/>
                  <a:moveTo>
                    <a:pt x="314325" y="190500"/>
                  </a:moveTo>
                  <a:cubicBezTo>
                    <a:pt x="298543" y="190500"/>
                    <a:pt x="285750" y="177707"/>
                    <a:pt x="285750" y="161925"/>
                  </a:cubicBezTo>
                  <a:cubicBezTo>
                    <a:pt x="285750" y="146143"/>
                    <a:pt x="298543" y="133350"/>
                    <a:pt x="314325" y="133350"/>
                  </a:cubicBezTo>
                  <a:cubicBezTo>
                    <a:pt x="330107" y="133350"/>
                    <a:pt x="342900" y="146143"/>
                    <a:pt x="342900" y="161925"/>
                  </a:cubicBezTo>
                  <a:cubicBezTo>
                    <a:pt x="342900" y="177707"/>
                    <a:pt x="330107" y="190500"/>
                    <a:pt x="314325" y="190500"/>
                  </a:cubicBezTo>
                  <a:close/>
                </a:path>
              </a:pathLst>
            </a:custGeom>
            <a:grpFill/>
            <a:ln w="9525" cap="flat">
              <a:noFill/>
              <a:prstDash val="solid"/>
              <a:miter/>
            </a:ln>
          </p:spPr>
          <p:txBody>
            <a:bodyPr rtlCol="0" anchor="ctr"/>
            <a:lstStyle/>
            <a:p>
              <a:endParaRPr lang="it-IT" sz="1013"/>
            </a:p>
          </p:txBody>
        </p:sp>
      </p:grpSp>
      <p:grpSp>
        <p:nvGrpSpPr>
          <p:cNvPr id="294" name="Elemento grafico 262" descr="Sole">
            <a:extLst>
              <a:ext uri="{FF2B5EF4-FFF2-40B4-BE49-F238E27FC236}">
                <a16:creationId xmlns:a16="http://schemas.microsoft.com/office/drawing/2014/main" id="{B96690E2-A8A9-1248-80F8-9E3C7A409578}"/>
              </a:ext>
            </a:extLst>
          </p:cNvPr>
          <p:cNvGrpSpPr/>
          <p:nvPr/>
        </p:nvGrpSpPr>
        <p:grpSpPr>
          <a:xfrm>
            <a:off x="175389" y="2240330"/>
            <a:ext cx="264406" cy="264406"/>
            <a:chOff x="5638800" y="2971800"/>
            <a:chExt cx="914400" cy="914400"/>
          </a:xfrm>
          <a:solidFill>
            <a:schemeClr val="accent3"/>
          </a:solidFill>
        </p:grpSpPr>
        <p:sp>
          <p:nvSpPr>
            <p:cNvPr id="295" name="Figura a mano libera 294">
              <a:extLst>
                <a:ext uri="{FF2B5EF4-FFF2-40B4-BE49-F238E27FC236}">
                  <a16:creationId xmlns:a16="http://schemas.microsoft.com/office/drawing/2014/main" id="{0393EF3B-012B-4B4D-A62F-3DFC80CB3096}"/>
                </a:ext>
              </a:extLst>
            </p:cNvPr>
            <p:cNvSpPr/>
            <p:nvPr/>
          </p:nvSpPr>
          <p:spPr>
            <a:xfrm>
              <a:off x="5676900" y="3400425"/>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24694E56-18B9-7F41-BF8A-BA26DA598B62}"/>
                </a:ext>
              </a:extLst>
            </p:cNvPr>
            <p:cNvSpPr/>
            <p:nvPr/>
          </p:nvSpPr>
          <p:spPr>
            <a:xfrm>
              <a:off x="6343650" y="3400425"/>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81735C42-86C3-2844-A4E4-C165F1CC359E}"/>
                </a:ext>
              </a:extLst>
            </p:cNvPr>
            <p:cNvSpPr/>
            <p:nvPr/>
          </p:nvSpPr>
          <p:spPr>
            <a:xfrm>
              <a:off x="5886450" y="3219450"/>
              <a:ext cx="419100" cy="419100"/>
            </a:xfrm>
            <a:custGeom>
              <a:avLst/>
              <a:gdLst>
                <a:gd name="connsiteX0" fmla="*/ 419100 w 419100"/>
                <a:gd name="connsiteY0" fmla="*/ 209550 h 419100"/>
                <a:gd name="connsiteX1" fmla="*/ 209550 w 419100"/>
                <a:gd name="connsiteY1" fmla="*/ 419100 h 419100"/>
                <a:gd name="connsiteX2" fmla="*/ 0 w 419100"/>
                <a:gd name="connsiteY2" fmla="*/ 209550 h 419100"/>
                <a:gd name="connsiteX3" fmla="*/ 209550 w 419100"/>
                <a:gd name="connsiteY3" fmla="*/ 0 h 419100"/>
                <a:gd name="connsiteX4" fmla="*/ 419100 w 419100"/>
                <a:gd name="connsiteY4" fmla="*/ 20955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9100" y="209550"/>
                  </a:moveTo>
                  <a:cubicBezTo>
                    <a:pt x="419100" y="325281"/>
                    <a:pt x="325281" y="419100"/>
                    <a:pt x="209550" y="419100"/>
                  </a:cubicBezTo>
                  <a:cubicBezTo>
                    <a:pt x="93819" y="419100"/>
                    <a:pt x="0" y="325281"/>
                    <a:pt x="0" y="209550"/>
                  </a:cubicBezTo>
                  <a:cubicBezTo>
                    <a:pt x="0" y="93819"/>
                    <a:pt x="93819" y="0"/>
                    <a:pt x="209550" y="0"/>
                  </a:cubicBezTo>
                  <a:cubicBezTo>
                    <a:pt x="325281" y="0"/>
                    <a:pt x="419100" y="93819"/>
                    <a:pt x="419100" y="2095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EB417424-CDAC-F649-8438-5FE3991722FE}"/>
                </a:ext>
              </a:extLst>
            </p:cNvPr>
            <p:cNvSpPr/>
            <p:nvPr/>
          </p:nvSpPr>
          <p:spPr>
            <a:xfrm>
              <a:off x="6067425" y="3676650"/>
              <a:ext cx="57150" cy="171450"/>
            </a:xfrm>
            <a:custGeom>
              <a:avLst/>
              <a:gdLst>
                <a:gd name="connsiteX0" fmla="*/ 0 w 57150"/>
                <a:gd name="connsiteY0" fmla="*/ 0 h 171450"/>
                <a:gd name="connsiteX1" fmla="*/ 57150 w 57150"/>
                <a:gd name="connsiteY1" fmla="*/ 0 h 171450"/>
                <a:gd name="connsiteX2" fmla="*/ 57150 w 57150"/>
                <a:gd name="connsiteY2" fmla="*/ 171450 h 171450"/>
                <a:gd name="connsiteX3" fmla="*/ 0 w 57150"/>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1450"/>
                  </a:lnTo>
                  <a:lnTo>
                    <a:pt x="0" y="171450"/>
                  </a:ln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8BC9AEFC-C7B4-9E4A-843F-984BF0464B3A}"/>
                </a:ext>
              </a:extLst>
            </p:cNvPr>
            <p:cNvSpPr/>
            <p:nvPr/>
          </p:nvSpPr>
          <p:spPr>
            <a:xfrm>
              <a:off x="6067425" y="3009900"/>
              <a:ext cx="57150" cy="171450"/>
            </a:xfrm>
            <a:custGeom>
              <a:avLst/>
              <a:gdLst>
                <a:gd name="connsiteX0" fmla="*/ 0 w 57150"/>
                <a:gd name="connsiteY0" fmla="*/ 0 h 171450"/>
                <a:gd name="connsiteX1" fmla="*/ 57150 w 57150"/>
                <a:gd name="connsiteY1" fmla="*/ 0 h 171450"/>
                <a:gd name="connsiteX2" fmla="*/ 57150 w 57150"/>
                <a:gd name="connsiteY2" fmla="*/ 171450 h 171450"/>
                <a:gd name="connsiteX3" fmla="*/ 0 w 57150"/>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1450"/>
                  </a:lnTo>
                  <a:lnTo>
                    <a:pt x="0" y="171450"/>
                  </a:lnTo>
                  <a:close/>
                </a:path>
              </a:pathLst>
            </a:custGeom>
            <a:grpFill/>
            <a:ln w="9525" cap="flat">
              <a:noFill/>
              <a:prstDash val="solid"/>
              <a:miter/>
            </a:ln>
          </p:spPr>
          <p:txBody>
            <a:bodyPr rtlCol="0" anchor="ctr"/>
            <a:lstStyle/>
            <a:p>
              <a:endParaRPr lang="it-IT" sz="1013"/>
            </a:p>
          </p:txBody>
        </p:sp>
        <p:sp>
          <p:nvSpPr>
            <p:cNvPr id="333" name="Figura a mano libera 332">
              <a:extLst>
                <a:ext uri="{FF2B5EF4-FFF2-40B4-BE49-F238E27FC236}">
                  <a16:creationId xmlns:a16="http://schemas.microsoft.com/office/drawing/2014/main" id="{78050086-76DD-9241-B491-9E85C5A60D53}"/>
                </a:ext>
              </a:extLst>
            </p:cNvPr>
            <p:cNvSpPr/>
            <p:nvPr/>
          </p:nvSpPr>
          <p:spPr>
            <a:xfrm>
              <a:off x="5778978" y="3583410"/>
              <a:ext cx="152400" cy="152400"/>
            </a:xfrm>
            <a:custGeom>
              <a:avLst/>
              <a:gdLst>
                <a:gd name="connsiteX0" fmla="*/ 161643 w 152400"/>
                <a:gd name="connsiteY0" fmla="*/ 40411 h 152400"/>
                <a:gd name="connsiteX1" fmla="*/ 40411 w 152400"/>
                <a:gd name="connsiteY1" fmla="*/ 161643 h 152400"/>
                <a:gd name="connsiteX2" fmla="*/ 0 w 152400"/>
                <a:gd name="connsiteY2" fmla="*/ 121232 h 152400"/>
                <a:gd name="connsiteX3" fmla="*/ 121232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40411"/>
                  </a:moveTo>
                  <a:lnTo>
                    <a:pt x="40411" y="161643"/>
                  </a:lnTo>
                  <a:lnTo>
                    <a:pt x="0" y="121232"/>
                  </a:lnTo>
                  <a:lnTo>
                    <a:pt x="121232" y="0"/>
                  </a:lnTo>
                  <a:close/>
                </a:path>
              </a:pathLst>
            </a:custGeom>
            <a:grpFill/>
            <a:ln w="9525" cap="flat">
              <a:noFill/>
              <a:prstDash val="solid"/>
              <a:miter/>
            </a:ln>
          </p:spPr>
          <p:txBody>
            <a:bodyPr rtlCol="0" anchor="ctr"/>
            <a:lstStyle/>
            <a:p>
              <a:endParaRPr lang="it-IT" sz="1013"/>
            </a:p>
          </p:txBody>
        </p:sp>
        <p:sp>
          <p:nvSpPr>
            <p:cNvPr id="334" name="Figura a mano libera 333">
              <a:extLst>
                <a:ext uri="{FF2B5EF4-FFF2-40B4-BE49-F238E27FC236}">
                  <a16:creationId xmlns:a16="http://schemas.microsoft.com/office/drawing/2014/main" id="{F2E81152-4956-0644-82A2-FFCC39621300}"/>
                </a:ext>
              </a:extLst>
            </p:cNvPr>
            <p:cNvSpPr/>
            <p:nvPr/>
          </p:nvSpPr>
          <p:spPr>
            <a:xfrm>
              <a:off x="6251374" y="3112923"/>
              <a:ext cx="152400" cy="152400"/>
            </a:xfrm>
            <a:custGeom>
              <a:avLst/>
              <a:gdLst>
                <a:gd name="connsiteX0" fmla="*/ 161643 w 152400"/>
                <a:gd name="connsiteY0" fmla="*/ 40411 h 152400"/>
                <a:gd name="connsiteX1" fmla="*/ 40411 w 152400"/>
                <a:gd name="connsiteY1" fmla="*/ 161643 h 152400"/>
                <a:gd name="connsiteX2" fmla="*/ 0 w 152400"/>
                <a:gd name="connsiteY2" fmla="*/ 121232 h 152400"/>
                <a:gd name="connsiteX3" fmla="*/ 121232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40411"/>
                  </a:moveTo>
                  <a:lnTo>
                    <a:pt x="40411" y="161643"/>
                  </a:lnTo>
                  <a:lnTo>
                    <a:pt x="0" y="121232"/>
                  </a:lnTo>
                  <a:lnTo>
                    <a:pt x="121232" y="0"/>
                  </a:ln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32D9465B-DAC3-4B49-8513-FB066C04E6E0}"/>
                </a:ext>
              </a:extLst>
            </p:cNvPr>
            <p:cNvSpPr/>
            <p:nvPr/>
          </p:nvSpPr>
          <p:spPr>
            <a:xfrm>
              <a:off x="5779909" y="3111986"/>
              <a:ext cx="152400" cy="152400"/>
            </a:xfrm>
            <a:custGeom>
              <a:avLst/>
              <a:gdLst>
                <a:gd name="connsiteX0" fmla="*/ 161643 w 152400"/>
                <a:gd name="connsiteY0" fmla="*/ 121232 h 152400"/>
                <a:gd name="connsiteX1" fmla="*/ 121232 w 152400"/>
                <a:gd name="connsiteY1" fmla="*/ 161643 h 152400"/>
                <a:gd name="connsiteX2" fmla="*/ 0 w 152400"/>
                <a:gd name="connsiteY2" fmla="*/ 40411 h 152400"/>
                <a:gd name="connsiteX3" fmla="*/ 40411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121232"/>
                  </a:moveTo>
                  <a:lnTo>
                    <a:pt x="121232" y="161643"/>
                  </a:lnTo>
                  <a:lnTo>
                    <a:pt x="0" y="40411"/>
                  </a:lnTo>
                  <a:lnTo>
                    <a:pt x="40411" y="0"/>
                  </a:ln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03CCB244-4029-464E-B026-9C0920214453}"/>
                </a:ext>
              </a:extLst>
            </p:cNvPr>
            <p:cNvSpPr/>
            <p:nvPr/>
          </p:nvSpPr>
          <p:spPr>
            <a:xfrm>
              <a:off x="6250433" y="3584356"/>
              <a:ext cx="152400" cy="152400"/>
            </a:xfrm>
            <a:custGeom>
              <a:avLst/>
              <a:gdLst>
                <a:gd name="connsiteX0" fmla="*/ 161643 w 152400"/>
                <a:gd name="connsiteY0" fmla="*/ 121232 h 152400"/>
                <a:gd name="connsiteX1" fmla="*/ 121232 w 152400"/>
                <a:gd name="connsiteY1" fmla="*/ 161643 h 152400"/>
                <a:gd name="connsiteX2" fmla="*/ 0 w 152400"/>
                <a:gd name="connsiteY2" fmla="*/ 40411 h 152400"/>
                <a:gd name="connsiteX3" fmla="*/ 40411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121232"/>
                  </a:moveTo>
                  <a:lnTo>
                    <a:pt x="121232" y="161643"/>
                  </a:lnTo>
                  <a:lnTo>
                    <a:pt x="0" y="40411"/>
                  </a:lnTo>
                  <a:lnTo>
                    <a:pt x="40411" y="0"/>
                  </a:lnTo>
                  <a:close/>
                </a:path>
              </a:pathLst>
            </a:custGeom>
            <a:grpFill/>
            <a:ln w="9525" cap="flat">
              <a:noFill/>
              <a:prstDash val="solid"/>
              <a:miter/>
            </a:ln>
          </p:spPr>
          <p:txBody>
            <a:bodyPr rtlCol="0" anchor="ctr"/>
            <a:lstStyle/>
            <a:p>
              <a:endParaRPr lang="it-IT" sz="1013"/>
            </a:p>
          </p:txBody>
        </p:sp>
      </p:grpSp>
      <p:sp>
        <p:nvSpPr>
          <p:cNvPr id="337" name="Elemento grafico 264" descr="Cloud">
            <a:extLst>
              <a:ext uri="{FF2B5EF4-FFF2-40B4-BE49-F238E27FC236}">
                <a16:creationId xmlns:a16="http://schemas.microsoft.com/office/drawing/2014/main" id="{98B5ACAC-D48D-FF48-8263-EFD52C421CFB}"/>
              </a:ext>
            </a:extLst>
          </p:cNvPr>
          <p:cNvSpPr/>
          <p:nvPr/>
        </p:nvSpPr>
        <p:spPr>
          <a:xfrm>
            <a:off x="666834" y="2307808"/>
            <a:ext cx="231355" cy="129449"/>
          </a:xfrm>
          <a:custGeom>
            <a:avLst/>
            <a:gdLst>
              <a:gd name="connsiteX0" fmla="*/ 689427 w 800100"/>
              <a:gd name="connsiteY0" fmla="*/ 227507 h 447675"/>
              <a:gd name="connsiteX1" fmla="*/ 679902 w 800100"/>
              <a:gd name="connsiteY1" fmla="*/ 227507 h 447675"/>
              <a:gd name="connsiteX2" fmla="*/ 679902 w 800100"/>
              <a:gd name="connsiteY2" fmla="*/ 227507 h 447675"/>
              <a:gd name="connsiteX3" fmla="*/ 619895 w 800100"/>
              <a:gd name="connsiteY3" fmla="*/ 111302 h 447675"/>
              <a:gd name="connsiteX4" fmla="*/ 489403 w 800100"/>
              <a:gd name="connsiteY4" fmla="*/ 93204 h 447675"/>
              <a:gd name="connsiteX5" fmla="*/ 296998 w 800100"/>
              <a:gd name="connsiteY5" fmla="*/ 4622 h 447675"/>
              <a:gd name="connsiteX6" fmla="*/ 165552 w 800100"/>
              <a:gd name="connsiteY6" fmla="*/ 170357 h 447675"/>
              <a:gd name="connsiteX7" fmla="*/ 165552 w 800100"/>
              <a:gd name="connsiteY7" fmla="*/ 172262 h 447675"/>
              <a:gd name="connsiteX8" fmla="*/ 28392 w 800100"/>
              <a:gd name="connsiteY8" fmla="*/ 227507 h 447675"/>
              <a:gd name="connsiteX9" fmla="*/ 13152 w 800100"/>
              <a:gd name="connsiteY9" fmla="*/ 374192 h 447675"/>
              <a:gd name="connsiteX10" fmla="*/ 136025 w 800100"/>
              <a:gd name="connsiteY10" fmla="*/ 456107 h 447675"/>
              <a:gd name="connsiteX11" fmla="*/ 136025 w 800100"/>
              <a:gd name="connsiteY11" fmla="*/ 457059 h 447675"/>
              <a:gd name="connsiteX12" fmla="*/ 688475 w 800100"/>
              <a:gd name="connsiteY12" fmla="*/ 457059 h 447675"/>
              <a:gd name="connsiteX13" fmla="*/ 802775 w 800100"/>
              <a:gd name="connsiteY13" fmla="*/ 342759 h 447675"/>
              <a:gd name="connsiteX14" fmla="*/ 689427 w 800100"/>
              <a:gd name="connsiteY14" fmla="*/ 227507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0" h="447675">
                <a:moveTo>
                  <a:pt x="689427" y="227507"/>
                </a:moveTo>
                <a:cubicBezTo>
                  <a:pt x="686570" y="227507"/>
                  <a:pt x="682760" y="227507"/>
                  <a:pt x="679902" y="227507"/>
                </a:cubicBezTo>
                <a:cubicBezTo>
                  <a:pt x="679902" y="227507"/>
                  <a:pt x="679902" y="227507"/>
                  <a:pt x="679902" y="227507"/>
                </a:cubicBezTo>
                <a:cubicBezTo>
                  <a:pt x="679902" y="180834"/>
                  <a:pt x="657043" y="137972"/>
                  <a:pt x="619895" y="111302"/>
                </a:cubicBezTo>
                <a:cubicBezTo>
                  <a:pt x="581795" y="84632"/>
                  <a:pt x="533218" y="77964"/>
                  <a:pt x="489403" y="93204"/>
                </a:cubicBezTo>
                <a:cubicBezTo>
                  <a:pt x="453208" y="22719"/>
                  <a:pt x="373198" y="-13476"/>
                  <a:pt x="296998" y="4622"/>
                </a:cubicBezTo>
                <a:cubicBezTo>
                  <a:pt x="220797" y="22719"/>
                  <a:pt x="165552" y="91299"/>
                  <a:pt x="165552" y="170357"/>
                </a:cubicBezTo>
                <a:cubicBezTo>
                  <a:pt x="165552" y="170357"/>
                  <a:pt x="165552" y="171309"/>
                  <a:pt x="165552" y="172262"/>
                </a:cubicBezTo>
                <a:cubicBezTo>
                  <a:pt x="113165" y="163689"/>
                  <a:pt x="60777" y="185597"/>
                  <a:pt x="28392" y="227507"/>
                </a:cubicBezTo>
                <a:cubicBezTo>
                  <a:pt x="-3040" y="270369"/>
                  <a:pt x="-8755" y="326567"/>
                  <a:pt x="13152" y="374192"/>
                </a:cubicBezTo>
                <a:cubicBezTo>
                  <a:pt x="36012" y="421817"/>
                  <a:pt x="83637" y="453249"/>
                  <a:pt x="136025" y="456107"/>
                </a:cubicBezTo>
                <a:lnTo>
                  <a:pt x="136025" y="457059"/>
                </a:lnTo>
                <a:lnTo>
                  <a:pt x="688475" y="457059"/>
                </a:lnTo>
                <a:cubicBezTo>
                  <a:pt x="751340" y="457059"/>
                  <a:pt x="802775" y="405624"/>
                  <a:pt x="802775" y="342759"/>
                </a:cubicBezTo>
                <a:cubicBezTo>
                  <a:pt x="802775" y="279894"/>
                  <a:pt x="752293" y="227507"/>
                  <a:pt x="689427" y="227507"/>
                </a:cubicBezTo>
                <a:close/>
              </a:path>
            </a:pathLst>
          </a:custGeom>
          <a:solidFill>
            <a:schemeClr val="accent3"/>
          </a:solidFill>
          <a:ln w="9525" cap="flat">
            <a:noFill/>
            <a:prstDash val="solid"/>
            <a:miter/>
          </a:ln>
        </p:spPr>
        <p:txBody>
          <a:bodyPr rtlCol="0" anchor="ctr"/>
          <a:lstStyle/>
          <a:p>
            <a:endParaRPr lang="it-IT" sz="1013"/>
          </a:p>
        </p:txBody>
      </p:sp>
      <p:grpSp>
        <p:nvGrpSpPr>
          <p:cNvPr id="338" name="Elemento grafico 266" descr="Sole coperto">
            <a:extLst>
              <a:ext uri="{FF2B5EF4-FFF2-40B4-BE49-F238E27FC236}">
                <a16:creationId xmlns:a16="http://schemas.microsoft.com/office/drawing/2014/main" id="{C52DB541-B17D-F043-AFB0-10C4E1C5CB65}"/>
              </a:ext>
            </a:extLst>
          </p:cNvPr>
          <p:cNvGrpSpPr/>
          <p:nvPr/>
        </p:nvGrpSpPr>
        <p:grpSpPr>
          <a:xfrm>
            <a:off x="1125227" y="2240330"/>
            <a:ext cx="264406" cy="264406"/>
            <a:chOff x="5938800" y="3271800"/>
            <a:chExt cx="914400" cy="914400"/>
          </a:xfrm>
          <a:solidFill>
            <a:schemeClr val="accent3"/>
          </a:solidFill>
        </p:grpSpPr>
        <p:sp>
          <p:nvSpPr>
            <p:cNvPr id="339" name="Figura a mano libera 338">
              <a:extLst>
                <a:ext uri="{FF2B5EF4-FFF2-40B4-BE49-F238E27FC236}">
                  <a16:creationId xmlns:a16="http://schemas.microsoft.com/office/drawing/2014/main" id="{E3BE54E2-C5EA-C847-9318-F3827D56D253}"/>
                </a:ext>
              </a:extLst>
            </p:cNvPr>
            <p:cNvSpPr/>
            <p:nvPr/>
          </p:nvSpPr>
          <p:spPr>
            <a:xfrm>
              <a:off x="6479820" y="3371813"/>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340" name="Figura a mano libera 339">
              <a:extLst>
                <a:ext uri="{FF2B5EF4-FFF2-40B4-BE49-F238E27FC236}">
                  <a16:creationId xmlns:a16="http://schemas.microsoft.com/office/drawing/2014/main" id="{70759D91-99ED-754A-943A-E20BADDA490E}"/>
                </a:ext>
              </a:extLst>
            </p:cNvPr>
            <p:cNvSpPr/>
            <p:nvPr/>
          </p:nvSpPr>
          <p:spPr>
            <a:xfrm>
              <a:off x="6613999" y="3444806"/>
              <a:ext cx="104775" cy="104775"/>
            </a:xfrm>
            <a:custGeom>
              <a:avLst/>
              <a:gdLst>
                <a:gd name="connsiteX0" fmla="*/ 107762 w 104775"/>
                <a:gd name="connsiteY0" fmla="*/ 26941 h 104775"/>
                <a:gd name="connsiteX1" fmla="*/ 26941 w 104775"/>
                <a:gd name="connsiteY1" fmla="*/ 107762 h 104775"/>
                <a:gd name="connsiteX2" fmla="*/ 0 w 104775"/>
                <a:gd name="connsiteY2" fmla="*/ 80822 h 104775"/>
                <a:gd name="connsiteX3" fmla="*/ 80822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26941"/>
                  </a:moveTo>
                  <a:lnTo>
                    <a:pt x="26941" y="107762"/>
                  </a:lnTo>
                  <a:lnTo>
                    <a:pt x="0" y="80822"/>
                  </a:lnTo>
                  <a:lnTo>
                    <a:pt x="80822" y="0"/>
                  </a:lnTo>
                  <a:close/>
                </a:path>
              </a:pathLst>
            </a:custGeom>
            <a:grpFill/>
            <a:ln w="9525" cap="flat">
              <a:noFill/>
              <a:prstDash val="solid"/>
              <a:miter/>
            </a:ln>
          </p:spPr>
          <p:txBody>
            <a:bodyPr rtlCol="0" anchor="ctr"/>
            <a:lstStyle/>
            <a:p>
              <a:endParaRPr lang="it-IT" sz="1013"/>
            </a:p>
          </p:txBody>
        </p:sp>
        <p:sp>
          <p:nvSpPr>
            <p:cNvPr id="341" name="Figura a mano libera 340">
              <a:extLst>
                <a:ext uri="{FF2B5EF4-FFF2-40B4-BE49-F238E27FC236}">
                  <a16:creationId xmlns:a16="http://schemas.microsoft.com/office/drawing/2014/main" id="{EBD5B09E-25F5-2A49-9407-DCF2060EF7D7}"/>
                </a:ext>
              </a:extLst>
            </p:cNvPr>
            <p:cNvSpPr/>
            <p:nvPr/>
          </p:nvSpPr>
          <p:spPr>
            <a:xfrm>
              <a:off x="6679845" y="3648038"/>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190FB686-D598-A046-8E31-56DC009B2959}"/>
                </a:ext>
              </a:extLst>
            </p:cNvPr>
            <p:cNvSpPr/>
            <p:nvPr/>
          </p:nvSpPr>
          <p:spPr>
            <a:xfrm>
              <a:off x="6613806" y="3781372"/>
              <a:ext cx="104775" cy="104775"/>
            </a:xfrm>
            <a:custGeom>
              <a:avLst/>
              <a:gdLst>
                <a:gd name="connsiteX0" fmla="*/ 107762 w 104775"/>
                <a:gd name="connsiteY0" fmla="*/ 80822 h 104775"/>
                <a:gd name="connsiteX1" fmla="*/ 80822 w 104775"/>
                <a:gd name="connsiteY1" fmla="*/ 107762 h 104775"/>
                <a:gd name="connsiteX2" fmla="*/ 0 w 104775"/>
                <a:gd name="connsiteY2" fmla="*/ 26941 h 104775"/>
                <a:gd name="connsiteX3" fmla="*/ 26941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80822"/>
                  </a:moveTo>
                  <a:lnTo>
                    <a:pt x="80822" y="107762"/>
                  </a:lnTo>
                  <a:lnTo>
                    <a:pt x="0" y="26941"/>
                  </a:lnTo>
                  <a:lnTo>
                    <a:pt x="26941" y="0"/>
                  </a:lnTo>
                  <a:close/>
                </a:path>
              </a:pathLst>
            </a:custGeom>
            <a:grpFill/>
            <a:ln w="9525" cap="flat">
              <a:noFill/>
              <a:prstDash val="solid"/>
              <a:miter/>
            </a:ln>
          </p:spPr>
          <p:txBody>
            <a:bodyPr rtlCol="0" anchor="ctr"/>
            <a:lstStyle/>
            <a:p>
              <a:endParaRPr lang="it-IT" sz="1013"/>
            </a:p>
          </p:txBody>
        </p:sp>
        <p:sp>
          <p:nvSpPr>
            <p:cNvPr id="343" name="Figura a mano libera 342">
              <a:extLst>
                <a:ext uri="{FF2B5EF4-FFF2-40B4-BE49-F238E27FC236}">
                  <a16:creationId xmlns:a16="http://schemas.microsoft.com/office/drawing/2014/main" id="{96DF8B08-0FD0-164B-B276-59632DD5C607}"/>
                </a:ext>
              </a:extLst>
            </p:cNvPr>
            <p:cNvSpPr/>
            <p:nvPr/>
          </p:nvSpPr>
          <p:spPr>
            <a:xfrm>
              <a:off x="6203595" y="3648038"/>
              <a:ext cx="104775" cy="38100"/>
            </a:xfrm>
            <a:custGeom>
              <a:avLst/>
              <a:gdLst>
                <a:gd name="connsiteX0" fmla="*/ 0 w 104775"/>
                <a:gd name="connsiteY0" fmla="*/ 0 h 38100"/>
                <a:gd name="connsiteX1" fmla="*/ 114300 w 104775"/>
                <a:gd name="connsiteY1" fmla="*/ 0 h 38100"/>
                <a:gd name="connsiteX2" fmla="*/ 114300 w 104775"/>
                <a:gd name="connsiteY2" fmla="*/ 38100 h 38100"/>
                <a:gd name="connsiteX3" fmla="*/ 0 w 1047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04775"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344" name="Figura a mano libera 343">
              <a:extLst>
                <a:ext uri="{FF2B5EF4-FFF2-40B4-BE49-F238E27FC236}">
                  <a16:creationId xmlns:a16="http://schemas.microsoft.com/office/drawing/2014/main" id="{19DF8A25-2854-CA40-A9CE-030980A5470C}"/>
                </a:ext>
              </a:extLst>
            </p:cNvPr>
            <p:cNvSpPr/>
            <p:nvPr/>
          </p:nvSpPr>
          <p:spPr>
            <a:xfrm>
              <a:off x="6276754" y="3445288"/>
              <a:ext cx="104775" cy="104775"/>
            </a:xfrm>
            <a:custGeom>
              <a:avLst/>
              <a:gdLst>
                <a:gd name="connsiteX0" fmla="*/ 107762 w 104775"/>
                <a:gd name="connsiteY0" fmla="*/ 80822 h 104775"/>
                <a:gd name="connsiteX1" fmla="*/ 80822 w 104775"/>
                <a:gd name="connsiteY1" fmla="*/ 107762 h 104775"/>
                <a:gd name="connsiteX2" fmla="*/ 0 w 104775"/>
                <a:gd name="connsiteY2" fmla="*/ 26941 h 104775"/>
                <a:gd name="connsiteX3" fmla="*/ 26941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80822"/>
                  </a:moveTo>
                  <a:lnTo>
                    <a:pt x="80822" y="107762"/>
                  </a:lnTo>
                  <a:lnTo>
                    <a:pt x="0" y="26941"/>
                  </a:lnTo>
                  <a:lnTo>
                    <a:pt x="26941" y="0"/>
                  </a:lnTo>
                  <a:close/>
                </a:path>
              </a:pathLst>
            </a:custGeom>
            <a:grpFill/>
            <a:ln w="9525" cap="flat">
              <a:noFill/>
              <a:prstDash val="solid"/>
              <a:miter/>
            </a:ln>
          </p:spPr>
          <p:txBody>
            <a:bodyPr rtlCol="0" anchor="ctr"/>
            <a:lstStyle/>
            <a:p>
              <a:endParaRPr lang="it-IT" sz="1013"/>
            </a:p>
          </p:txBody>
        </p:sp>
        <p:sp>
          <p:nvSpPr>
            <p:cNvPr id="345" name="Figura a mano libera 344">
              <a:extLst>
                <a:ext uri="{FF2B5EF4-FFF2-40B4-BE49-F238E27FC236}">
                  <a16:creationId xmlns:a16="http://schemas.microsoft.com/office/drawing/2014/main" id="{4EA25347-896E-6644-B16D-5BDB4FD19CA9}"/>
                </a:ext>
              </a:extLst>
            </p:cNvPr>
            <p:cNvSpPr/>
            <p:nvPr/>
          </p:nvSpPr>
          <p:spPr>
            <a:xfrm>
              <a:off x="5997580" y="3723977"/>
              <a:ext cx="647700" cy="361950"/>
            </a:xfrm>
            <a:custGeom>
              <a:avLst/>
              <a:gdLst>
                <a:gd name="connsiteX0" fmla="*/ 558440 w 647700"/>
                <a:gd name="connsiteY0" fmla="*/ 181236 h 361950"/>
                <a:gd name="connsiteX1" fmla="*/ 544153 w 647700"/>
                <a:gd name="connsiteY1" fmla="*/ 182188 h 361950"/>
                <a:gd name="connsiteX2" fmla="*/ 544153 w 647700"/>
                <a:gd name="connsiteY2" fmla="*/ 181236 h 361950"/>
                <a:gd name="connsiteX3" fmla="*/ 496528 w 647700"/>
                <a:gd name="connsiteY3" fmla="*/ 88843 h 361950"/>
                <a:gd name="connsiteX4" fmla="*/ 393658 w 647700"/>
                <a:gd name="connsiteY4" fmla="*/ 72651 h 361950"/>
                <a:gd name="connsiteX5" fmla="*/ 239353 w 647700"/>
                <a:gd name="connsiteY5" fmla="*/ 4071 h 361950"/>
                <a:gd name="connsiteX6" fmla="*/ 133625 w 647700"/>
                <a:gd name="connsiteY6" fmla="*/ 135516 h 361950"/>
                <a:gd name="connsiteX7" fmla="*/ 24088 w 647700"/>
                <a:gd name="connsiteY7" fmla="*/ 176473 h 361950"/>
                <a:gd name="connsiteX8" fmla="*/ 9800 w 647700"/>
                <a:gd name="connsiteY8" fmla="*/ 293631 h 361950"/>
                <a:gd name="connsiteX9" fmla="*/ 106955 w 647700"/>
                <a:gd name="connsiteY9" fmla="*/ 361258 h 361950"/>
                <a:gd name="connsiteX10" fmla="*/ 564155 w 647700"/>
                <a:gd name="connsiteY10" fmla="*/ 362211 h 361950"/>
                <a:gd name="connsiteX11" fmla="*/ 651785 w 647700"/>
                <a:gd name="connsiteY11" fmla="*/ 268866 h 361950"/>
                <a:gd name="connsiteX12" fmla="*/ 558440 w 647700"/>
                <a:gd name="connsiteY12" fmla="*/ 181236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700" h="361950">
                  <a:moveTo>
                    <a:pt x="558440" y="181236"/>
                  </a:moveTo>
                  <a:cubicBezTo>
                    <a:pt x="553678" y="181236"/>
                    <a:pt x="548915" y="181236"/>
                    <a:pt x="544153" y="182188"/>
                  </a:cubicBezTo>
                  <a:cubicBezTo>
                    <a:pt x="544153" y="182188"/>
                    <a:pt x="544153" y="181236"/>
                    <a:pt x="544153" y="181236"/>
                  </a:cubicBezTo>
                  <a:cubicBezTo>
                    <a:pt x="544153" y="145041"/>
                    <a:pt x="527008" y="109798"/>
                    <a:pt x="496528" y="88843"/>
                  </a:cubicBezTo>
                  <a:cubicBezTo>
                    <a:pt x="467000" y="66936"/>
                    <a:pt x="428900" y="61221"/>
                    <a:pt x="393658" y="72651"/>
                  </a:cubicBezTo>
                  <a:cubicBezTo>
                    <a:pt x="364130" y="17406"/>
                    <a:pt x="300313" y="-11169"/>
                    <a:pt x="239353" y="4071"/>
                  </a:cubicBezTo>
                  <a:cubicBezTo>
                    <a:pt x="178393" y="18358"/>
                    <a:pt x="135530" y="72651"/>
                    <a:pt x="133625" y="135516"/>
                  </a:cubicBezTo>
                  <a:cubicBezTo>
                    <a:pt x="93620" y="127896"/>
                    <a:pt x="50758" y="143136"/>
                    <a:pt x="24088" y="176473"/>
                  </a:cubicBezTo>
                  <a:cubicBezTo>
                    <a:pt x="-1630" y="209811"/>
                    <a:pt x="-7345" y="255531"/>
                    <a:pt x="9800" y="293631"/>
                  </a:cubicBezTo>
                  <a:cubicBezTo>
                    <a:pt x="26945" y="332683"/>
                    <a:pt x="64093" y="358401"/>
                    <a:pt x="106955" y="361258"/>
                  </a:cubicBezTo>
                  <a:lnTo>
                    <a:pt x="564155" y="362211"/>
                  </a:lnTo>
                  <a:cubicBezTo>
                    <a:pt x="613685" y="361258"/>
                    <a:pt x="653690" y="319348"/>
                    <a:pt x="651785" y="268866"/>
                  </a:cubicBezTo>
                  <a:cubicBezTo>
                    <a:pt x="650833" y="219336"/>
                    <a:pt x="608923" y="180283"/>
                    <a:pt x="558440" y="181236"/>
                  </a:cubicBezTo>
                  <a:close/>
                </a:path>
              </a:pathLst>
            </a:custGeom>
            <a:grpFill/>
            <a:ln w="9525" cap="flat">
              <a:noFill/>
              <a:prstDash val="solid"/>
              <a:miter/>
            </a:ln>
          </p:spPr>
          <p:txBody>
            <a:bodyPr rtlCol="0" anchor="ctr"/>
            <a:lstStyle/>
            <a:p>
              <a:endParaRPr lang="it-IT" sz="1013"/>
            </a:p>
          </p:txBody>
        </p:sp>
        <p:sp>
          <p:nvSpPr>
            <p:cNvPr id="346" name="Figura a mano libera 345">
              <a:extLst>
                <a:ext uri="{FF2B5EF4-FFF2-40B4-BE49-F238E27FC236}">
                  <a16:creationId xmlns:a16="http://schemas.microsoft.com/office/drawing/2014/main" id="{AD8F57D0-1DD9-F845-984F-D70E1AF51D4B}"/>
                </a:ext>
              </a:extLst>
            </p:cNvPr>
            <p:cNvSpPr/>
            <p:nvPr/>
          </p:nvSpPr>
          <p:spPr>
            <a:xfrm>
              <a:off x="6356324" y="3523663"/>
              <a:ext cx="276225" cy="276225"/>
            </a:xfrm>
            <a:custGeom>
              <a:avLst/>
              <a:gdLst>
                <a:gd name="connsiteX0" fmla="*/ 7291 w 276225"/>
                <a:gd name="connsiteY0" fmla="*/ 189144 h 276225"/>
                <a:gd name="connsiteX1" fmla="*/ 53011 w 276225"/>
                <a:gd name="connsiteY1" fmla="*/ 230102 h 276225"/>
                <a:gd name="connsiteX2" fmla="*/ 184456 w 276225"/>
                <a:gd name="connsiteY2" fmla="*/ 279632 h 276225"/>
                <a:gd name="connsiteX3" fmla="*/ 284469 w 276225"/>
                <a:gd name="connsiteY3" fmla="*/ 155807 h 276225"/>
                <a:gd name="connsiteX4" fmla="*/ 207316 w 276225"/>
                <a:gd name="connsiteY4" fmla="*/ 15789 h 276225"/>
                <a:gd name="connsiteX5" fmla="*/ 49201 w 276225"/>
                <a:gd name="connsiteY5" fmla="*/ 34839 h 276225"/>
                <a:gd name="connsiteX6" fmla="*/ 7291 w 276225"/>
                <a:gd name="connsiteY6" fmla="*/ 189144 h 276225"/>
                <a:gd name="connsiteX7" fmla="*/ 7291 w 276225"/>
                <a:gd name="connsiteY7" fmla="*/ 189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76225">
                  <a:moveTo>
                    <a:pt x="7291" y="189144"/>
                  </a:moveTo>
                  <a:cubicBezTo>
                    <a:pt x="24436" y="199622"/>
                    <a:pt x="40629" y="213909"/>
                    <a:pt x="53011" y="230102"/>
                  </a:cubicBezTo>
                  <a:cubicBezTo>
                    <a:pt x="102541" y="224387"/>
                    <a:pt x="151119" y="242484"/>
                    <a:pt x="184456" y="279632"/>
                  </a:cubicBezTo>
                  <a:cubicBezTo>
                    <a:pt x="239701" y="262487"/>
                    <a:pt x="279706" y="213909"/>
                    <a:pt x="284469" y="155807"/>
                  </a:cubicBezTo>
                  <a:cubicBezTo>
                    <a:pt x="289231" y="97704"/>
                    <a:pt x="258751" y="42459"/>
                    <a:pt x="207316" y="15789"/>
                  </a:cubicBezTo>
                  <a:cubicBezTo>
                    <a:pt x="155881" y="-10881"/>
                    <a:pt x="93016" y="-3261"/>
                    <a:pt x="49201" y="34839"/>
                  </a:cubicBezTo>
                  <a:cubicBezTo>
                    <a:pt x="5386" y="72939"/>
                    <a:pt x="-10806" y="133899"/>
                    <a:pt x="7291" y="189144"/>
                  </a:cubicBezTo>
                  <a:lnTo>
                    <a:pt x="7291" y="189144"/>
                  </a:lnTo>
                  <a:close/>
                </a:path>
              </a:pathLst>
            </a:custGeom>
            <a:grpFill/>
            <a:ln w="9525" cap="flat">
              <a:noFill/>
              <a:prstDash val="solid"/>
              <a:miter/>
            </a:ln>
          </p:spPr>
          <p:txBody>
            <a:bodyPr rtlCol="0" anchor="ctr"/>
            <a:lstStyle/>
            <a:p>
              <a:endParaRPr lang="it-IT" sz="1013"/>
            </a:p>
          </p:txBody>
        </p:sp>
      </p:grpSp>
      <p:grpSp>
        <p:nvGrpSpPr>
          <p:cNvPr id="347" name="Elemento grafico 268" descr="Fulmine">
            <a:extLst>
              <a:ext uri="{FF2B5EF4-FFF2-40B4-BE49-F238E27FC236}">
                <a16:creationId xmlns:a16="http://schemas.microsoft.com/office/drawing/2014/main" id="{BD230633-A633-714A-BDAC-1F7EF0565C7D}"/>
              </a:ext>
            </a:extLst>
          </p:cNvPr>
          <p:cNvGrpSpPr/>
          <p:nvPr/>
        </p:nvGrpSpPr>
        <p:grpSpPr>
          <a:xfrm>
            <a:off x="1616671" y="2240330"/>
            <a:ext cx="264406" cy="264406"/>
            <a:chOff x="6088800" y="3421800"/>
            <a:chExt cx="914400" cy="914400"/>
          </a:xfrm>
          <a:solidFill>
            <a:schemeClr val="accent3"/>
          </a:solidFill>
        </p:grpSpPr>
        <p:sp>
          <p:nvSpPr>
            <p:cNvPr id="348" name="Figura a mano libera 347">
              <a:extLst>
                <a:ext uri="{FF2B5EF4-FFF2-40B4-BE49-F238E27FC236}">
                  <a16:creationId xmlns:a16="http://schemas.microsoft.com/office/drawing/2014/main" id="{F9A2D8F0-4387-D04D-AFF9-DFE7F48FD12E}"/>
                </a:ext>
              </a:extLst>
            </p:cNvPr>
            <p:cNvSpPr/>
            <p:nvPr/>
          </p:nvSpPr>
          <p:spPr>
            <a:xfrm>
              <a:off x="6220023" y="3564414"/>
              <a:ext cx="647700" cy="361950"/>
            </a:xfrm>
            <a:custGeom>
              <a:avLst/>
              <a:gdLst>
                <a:gd name="connsiteX0" fmla="*/ 650779 w 647700"/>
                <a:gd name="connsiteY0" fmla="*/ 271723 h 361950"/>
                <a:gd name="connsiteX1" fmla="*/ 619347 w 647700"/>
                <a:gd name="connsiteY1" fmla="*/ 203143 h 361950"/>
                <a:gd name="connsiteX2" fmla="*/ 546004 w 647700"/>
                <a:gd name="connsiteY2" fmla="*/ 183141 h 361950"/>
                <a:gd name="connsiteX3" fmla="*/ 546004 w 647700"/>
                <a:gd name="connsiteY3" fmla="*/ 181236 h 361950"/>
                <a:gd name="connsiteX4" fmla="*/ 498379 w 647700"/>
                <a:gd name="connsiteY4" fmla="*/ 88843 h 361950"/>
                <a:gd name="connsiteX5" fmla="*/ 395509 w 647700"/>
                <a:gd name="connsiteY5" fmla="*/ 72651 h 361950"/>
                <a:gd name="connsiteX6" fmla="*/ 241204 w 647700"/>
                <a:gd name="connsiteY6" fmla="*/ 4071 h 361950"/>
                <a:gd name="connsiteX7" fmla="*/ 135477 w 647700"/>
                <a:gd name="connsiteY7" fmla="*/ 135516 h 361950"/>
                <a:gd name="connsiteX8" fmla="*/ 24987 w 647700"/>
                <a:gd name="connsiteY8" fmla="*/ 177426 h 361950"/>
                <a:gd name="connsiteX9" fmla="*/ 9747 w 647700"/>
                <a:gd name="connsiteY9" fmla="*/ 294583 h 361950"/>
                <a:gd name="connsiteX10" fmla="*/ 106902 w 647700"/>
                <a:gd name="connsiteY10" fmla="*/ 362211 h 361950"/>
                <a:gd name="connsiteX11" fmla="*/ 106902 w 647700"/>
                <a:gd name="connsiteY11" fmla="*/ 362211 h 361950"/>
                <a:gd name="connsiteX12" fmla="*/ 564102 w 647700"/>
                <a:gd name="connsiteY12" fmla="*/ 362211 h 361950"/>
                <a:gd name="connsiteX13" fmla="*/ 650779 w 647700"/>
                <a:gd name="connsiteY13" fmla="*/ 2717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361950">
                  <a:moveTo>
                    <a:pt x="650779" y="271723"/>
                  </a:moveTo>
                  <a:cubicBezTo>
                    <a:pt x="650779" y="245053"/>
                    <a:pt x="639349" y="220288"/>
                    <a:pt x="619347" y="203143"/>
                  </a:cubicBezTo>
                  <a:cubicBezTo>
                    <a:pt x="599344" y="185998"/>
                    <a:pt x="572674" y="178378"/>
                    <a:pt x="546004" y="183141"/>
                  </a:cubicBezTo>
                  <a:lnTo>
                    <a:pt x="546004" y="181236"/>
                  </a:lnTo>
                  <a:cubicBezTo>
                    <a:pt x="546004" y="145041"/>
                    <a:pt x="528860" y="109798"/>
                    <a:pt x="498379" y="88843"/>
                  </a:cubicBezTo>
                  <a:cubicBezTo>
                    <a:pt x="468852" y="66936"/>
                    <a:pt x="430752" y="61221"/>
                    <a:pt x="395509" y="72651"/>
                  </a:cubicBezTo>
                  <a:cubicBezTo>
                    <a:pt x="365982" y="17406"/>
                    <a:pt x="302164" y="-11169"/>
                    <a:pt x="241204" y="4071"/>
                  </a:cubicBezTo>
                  <a:cubicBezTo>
                    <a:pt x="180244" y="18358"/>
                    <a:pt x="136429" y="72651"/>
                    <a:pt x="135477" y="135516"/>
                  </a:cubicBezTo>
                  <a:cubicBezTo>
                    <a:pt x="93567" y="127896"/>
                    <a:pt x="50704" y="144088"/>
                    <a:pt x="24987" y="177426"/>
                  </a:cubicBezTo>
                  <a:cubicBezTo>
                    <a:pt x="-1683" y="210763"/>
                    <a:pt x="-7398" y="255531"/>
                    <a:pt x="9747" y="294583"/>
                  </a:cubicBezTo>
                  <a:cubicBezTo>
                    <a:pt x="26892" y="333636"/>
                    <a:pt x="64039" y="359353"/>
                    <a:pt x="106902" y="362211"/>
                  </a:cubicBezTo>
                  <a:lnTo>
                    <a:pt x="106902" y="362211"/>
                  </a:lnTo>
                  <a:lnTo>
                    <a:pt x="564102" y="362211"/>
                  </a:lnTo>
                  <a:cubicBezTo>
                    <a:pt x="613632" y="360306"/>
                    <a:pt x="650779" y="320301"/>
                    <a:pt x="650779" y="271723"/>
                  </a:cubicBezTo>
                  <a:close/>
                </a:path>
              </a:pathLst>
            </a:custGeom>
            <a:grpFill/>
            <a:ln w="9525" cap="flat">
              <a:noFill/>
              <a:prstDash val="solid"/>
              <a:miter/>
            </a:ln>
          </p:spPr>
          <p:txBody>
            <a:bodyPr rtlCol="0" anchor="ctr"/>
            <a:lstStyle/>
            <a:p>
              <a:endParaRPr lang="it-IT" sz="1013"/>
            </a:p>
          </p:txBody>
        </p:sp>
        <p:sp>
          <p:nvSpPr>
            <p:cNvPr id="349" name="Figura a mano libera 348">
              <a:extLst>
                <a:ext uri="{FF2B5EF4-FFF2-40B4-BE49-F238E27FC236}">
                  <a16:creationId xmlns:a16="http://schemas.microsoft.com/office/drawing/2014/main" id="{321EC1C3-F40A-814C-A010-B062125642B1}"/>
                </a:ext>
              </a:extLst>
            </p:cNvPr>
            <p:cNvSpPr/>
            <p:nvPr/>
          </p:nvSpPr>
          <p:spPr>
            <a:xfrm>
              <a:off x="6470752" y="3964725"/>
              <a:ext cx="152400" cy="228600"/>
            </a:xfrm>
            <a:custGeom>
              <a:avLst/>
              <a:gdLst>
                <a:gd name="connsiteX0" fmla="*/ 152400 w 152400"/>
                <a:gd name="connsiteY0" fmla="*/ 76200 h 228600"/>
                <a:gd name="connsiteX1" fmla="*/ 71438 w 152400"/>
                <a:gd name="connsiteY1" fmla="*/ 76200 h 228600"/>
                <a:gd name="connsiteX2" fmla="*/ 101918 w 152400"/>
                <a:gd name="connsiteY2" fmla="*/ 0 h 228600"/>
                <a:gd name="connsiteX3" fmla="*/ 29528 w 152400"/>
                <a:gd name="connsiteY3" fmla="*/ 0 h 228600"/>
                <a:gd name="connsiteX4" fmla="*/ 0 w 152400"/>
                <a:gd name="connsiteY4" fmla="*/ 123825 h 228600"/>
                <a:gd name="connsiteX5" fmla="*/ 60960 w 152400"/>
                <a:gd name="connsiteY5" fmla="*/ 123825 h 228600"/>
                <a:gd name="connsiteX6" fmla="*/ 23813 w 152400"/>
                <a:gd name="connsiteY6"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28600">
                  <a:moveTo>
                    <a:pt x="152400" y="76200"/>
                  </a:moveTo>
                  <a:lnTo>
                    <a:pt x="71438" y="76200"/>
                  </a:lnTo>
                  <a:lnTo>
                    <a:pt x="101918" y="0"/>
                  </a:lnTo>
                  <a:lnTo>
                    <a:pt x="29528" y="0"/>
                  </a:lnTo>
                  <a:lnTo>
                    <a:pt x="0" y="123825"/>
                  </a:lnTo>
                  <a:lnTo>
                    <a:pt x="60960" y="123825"/>
                  </a:lnTo>
                  <a:lnTo>
                    <a:pt x="23813" y="228600"/>
                  </a:lnTo>
                  <a:close/>
                </a:path>
              </a:pathLst>
            </a:custGeom>
            <a:grpFill/>
            <a:ln w="9525" cap="flat">
              <a:noFill/>
              <a:prstDash val="solid"/>
              <a:miter/>
            </a:ln>
          </p:spPr>
          <p:txBody>
            <a:bodyPr rtlCol="0" anchor="ctr"/>
            <a:lstStyle/>
            <a:p>
              <a:endParaRPr lang="it-IT" sz="1013"/>
            </a:p>
          </p:txBody>
        </p:sp>
        <p:sp>
          <p:nvSpPr>
            <p:cNvPr id="350" name="Figura a mano libera 349">
              <a:extLst>
                <a:ext uri="{FF2B5EF4-FFF2-40B4-BE49-F238E27FC236}">
                  <a16:creationId xmlns:a16="http://schemas.microsoft.com/office/drawing/2014/main" id="{0ADDDDFD-536B-2242-A7F5-0B6DF32D2474}"/>
                </a:ext>
              </a:extLst>
            </p:cNvPr>
            <p:cNvSpPr/>
            <p:nvPr/>
          </p:nvSpPr>
          <p:spPr>
            <a:xfrm>
              <a:off x="6651727" y="3964725"/>
              <a:ext cx="76200" cy="114300"/>
            </a:xfrm>
            <a:custGeom>
              <a:avLst/>
              <a:gdLst>
                <a:gd name="connsiteX0" fmla="*/ 76200 w 76200"/>
                <a:gd name="connsiteY0" fmla="*/ 38100 h 114300"/>
                <a:gd name="connsiteX1" fmla="*/ 35243 w 76200"/>
                <a:gd name="connsiteY1" fmla="*/ 38100 h 114300"/>
                <a:gd name="connsiteX2" fmla="*/ 50483 w 76200"/>
                <a:gd name="connsiteY2" fmla="*/ 0 h 114300"/>
                <a:gd name="connsiteX3" fmla="*/ 15240 w 76200"/>
                <a:gd name="connsiteY3" fmla="*/ 0 h 114300"/>
                <a:gd name="connsiteX4" fmla="*/ 0 w 76200"/>
                <a:gd name="connsiteY4" fmla="*/ 61913 h 114300"/>
                <a:gd name="connsiteX5" fmla="*/ 30480 w 76200"/>
                <a:gd name="connsiteY5" fmla="*/ 61913 h 114300"/>
                <a:gd name="connsiteX6" fmla="*/ 11430 w 762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14300">
                  <a:moveTo>
                    <a:pt x="76200" y="38100"/>
                  </a:moveTo>
                  <a:lnTo>
                    <a:pt x="35243" y="38100"/>
                  </a:lnTo>
                  <a:lnTo>
                    <a:pt x="50483" y="0"/>
                  </a:lnTo>
                  <a:lnTo>
                    <a:pt x="15240" y="0"/>
                  </a:lnTo>
                  <a:lnTo>
                    <a:pt x="0" y="61913"/>
                  </a:lnTo>
                  <a:lnTo>
                    <a:pt x="30480" y="61913"/>
                  </a:lnTo>
                  <a:lnTo>
                    <a:pt x="11430" y="114300"/>
                  </a:lnTo>
                  <a:close/>
                </a:path>
              </a:pathLst>
            </a:custGeom>
            <a:grpFill/>
            <a:ln w="9525" cap="flat">
              <a:noFill/>
              <a:prstDash val="solid"/>
              <a:miter/>
            </a:ln>
          </p:spPr>
          <p:txBody>
            <a:bodyPr rtlCol="0" anchor="ctr"/>
            <a:lstStyle/>
            <a:p>
              <a:endParaRPr lang="it-IT" sz="1013"/>
            </a:p>
          </p:txBody>
        </p:sp>
        <p:sp>
          <p:nvSpPr>
            <p:cNvPr id="351" name="Figura a mano libera 350">
              <a:extLst>
                <a:ext uri="{FF2B5EF4-FFF2-40B4-BE49-F238E27FC236}">
                  <a16:creationId xmlns:a16="http://schemas.microsoft.com/office/drawing/2014/main" id="{49767D8C-B0B0-8849-B230-987B21C01572}"/>
                </a:ext>
              </a:extLst>
            </p:cNvPr>
            <p:cNvSpPr/>
            <p:nvPr/>
          </p:nvSpPr>
          <p:spPr>
            <a:xfrm>
              <a:off x="6375503" y="3964725"/>
              <a:ext cx="66675" cy="114300"/>
            </a:xfrm>
            <a:custGeom>
              <a:avLst/>
              <a:gdLst>
                <a:gd name="connsiteX0" fmla="*/ 76200 w 66675"/>
                <a:gd name="connsiteY0" fmla="*/ 38100 h 114300"/>
                <a:gd name="connsiteX1" fmla="*/ 35242 w 66675"/>
                <a:gd name="connsiteY1" fmla="*/ 38100 h 114300"/>
                <a:gd name="connsiteX2" fmla="*/ 50483 w 66675"/>
                <a:gd name="connsiteY2" fmla="*/ 0 h 114300"/>
                <a:gd name="connsiteX3" fmla="*/ 15240 w 66675"/>
                <a:gd name="connsiteY3" fmla="*/ 0 h 114300"/>
                <a:gd name="connsiteX4" fmla="*/ 0 w 66675"/>
                <a:gd name="connsiteY4" fmla="*/ 61913 h 114300"/>
                <a:gd name="connsiteX5" fmla="*/ 30480 w 66675"/>
                <a:gd name="connsiteY5" fmla="*/ 61913 h 114300"/>
                <a:gd name="connsiteX6" fmla="*/ 11430 w 66675"/>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14300">
                  <a:moveTo>
                    <a:pt x="76200" y="38100"/>
                  </a:moveTo>
                  <a:lnTo>
                    <a:pt x="35242" y="38100"/>
                  </a:lnTo>
                  <a:lnTo>
                    <a:pt x="50483" y="0"/>
                  </a:lnTo>
                  <a:lnTo>
                    <a:pt x="15240" y="0"/>
                  </a:lnTo>
                  <a:lnTo>
                    <a:pt x="0" y="61913"/>
                  </a:lnTo>
                  <a:lnTo>
                    <a:pt x="30480" y="61913"/>
                  </a:lnTo>
                  <a:lnTo>
                    <a:pt x="11430" y="114300"/>
                  </a:lnTo>
                  <a:close/>
                </a:path>
              </a:pathLst>
            </a:custGeom>
            <a:grpFill/>
            <a:ln w="9525" cap="flat">
              <a:noFill/>
              <a:prstDash val="solid"/>
              <a:miter/>
            </a:ln>
          </p:spPr>
          <p:txBody>
            <a:bodyPr rtlCol="0" anchor="ctr"/>
            <a:lstStyle/>
            <a:p>
              <a:endParaRPr lang="it-IT" sz="1013"/>
            </a:p>
          </p:txBody>
        </p:sp>
      </p:grpSp>
      <p:grpSp>
        <p:nvGrpSpPr>
          <p:cNvPr id="352" name="Elemento grafico 270" descr="Luna e stelle">
            <a:extLst>
              <a:ext uri="{FF2B5EF4-FFF2-40B4-BE49-F238E27FC236}">
                <a16:creationId xmlns:a16="http://schemas.microsoft.com/office/drawing/2014/main" id="{D9CF73B9-A6F0-C94D-BC12-2F1E372F3257}"/>
              </a:ext>
            </a:extLst>
          </p:cNvPr>
          <p:cNvGrpSpPr/>
          <p:nvPr/>
        </p:nvGrpSpPr>
        <p:grpSpPr>
          <a:xfrm>
            <a:off x="2108115" y="2240330"/>
            <a:ext cx="264406" cy="264406"/>
            <a:chOff x="6238800" y="3571800"/>
            <a:chExt cx="914400" cy="914400"/>
          </a:xfrm>
          <a:solidFill>
            <a:schemeClr val="accent3"/>
          </a:solidFill>
        </p:grpSpPr>
        <p:sp>
          <p:nvSpPr>
            <p:cNvPr id="353" name="Figura a mano libera 352">
              <a:extLst>
                <a:ext uri="{FF2B5EF4-FFF2-40B4-BE49-F238E27FC236}">
                  <a16:creationId xmlns:a16="http://schemas.microsoft.com/office/drawing/2014/main" id="{7168D014-36B3-BF40-B15F-7B2D902D0696}"/>
                </a:ext>
              </a:extLst>
            </p:cNvPr>
            <p:cNvSpPr/>
            <p:nvPr/>
          </p:nvSpPr>
          <p:spPr>
            <a:xfrm>
              <a:off x="6281663" y="3657525"/>
              <a:ext cx="590550" cy="695325"/>
            </a:xfrm>
            <a:custGeom>
              <a:avLst/>
              <a:gdLst>
                <a:gd name="connsiteX0" fmla="*/ 404813 w 590550"/>
                <a:gd name="connsiteY0" fmla="*/ 33338 h 695325"/>
                <a:gd name="connsiteX1" fmla="*/ 297180 w 590550"/>
                <a:gd name="connsiteY1" fmla="*/ 0 h 695325"/>
                <a:gd name="connsiteX2" fmla="*/ 363855 w 590550"/>
                <a:gd name="connsiteY2" fmla="*/ 406718 h 695325"/>
                <a:gd name="connsiteX3" fmla="*/ 0 w 590550"/>
                <a:gd name="connsiteY3" fmla="*/ 599123 h 695325"/>
                <a:gd name="connsiteX4" fmla="*/ 91440 w 590550"/>
                <a:gd name="connsiteY4" fmla="*/ 664845 h 695325"/>
                <a:gd name="connsiteX5" fmla="*/ 562928 w 590550"/>
                <a:gd name="connsiteY5" fmla="*/ 505778 h 695325"/>
                <a:gd name="connsiteX6" fmla="*/ 404813 w 590550"/>
                <a:gd name="connsiteY6" fmla="*/ 333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695325">
                  <a:moveTo>
                    <a:pt x="404813" y="33338"/>
                  </a:moveTo>
                  <a:cubicBezTo>
                    <a:pt x="369570" y="16192"/>
                    <a:pt x="333375" y="4763"/>
                    <a:pt x="297180" y="0"/>
                  </a:cubicBezTo>
                  <a:cubicBezTo>
                    <a:pt x="401955" y="103823"/>
                    <a:pt x="433388" y="266700"/>
                    <a:pt x="363855" y="406718"/>
                  </a:cubicBezTo>
                  <a:cubicBezTo>
                    <a:pt x="295275" y="546735"/>
                    <a:pt x="144780" y="619125"/>
                    <a:pt x="0" y="599123"/>
                  </a:cubicBezTo>
                  <a:cubicBezTo>
                    <a:pt x="25717" y="624840"/>
                    <a:pt x="57150" y="647700"/>
                    <a:pt x="91440" y="664845"/>
                  </a:cubicBezTo>
                  <a:cubicBezTo>
                    <a:pt x="265748" y="751523"/>
                    <a:pt x="477203" y="680085"/>
                    <a:pt x="562928" y="505778"/>
                  </a:cubicBezTo>
                  <a:cubicBezTo>
                    <a:pt x="648653" y="331470"/>
                    <a:pt x="579120" y="120968"/>
                    <a:pt x="404813" y="33338"/>
                  </a:cubicBezTo>
                  <a:close/>
                </a:path>
              </a:pathLst>
            </a:custGeom>
            <a:grpFill/>
            <a:ln w="9525" cap="flat">
              <a:noFill/>
              <a:prstDash val="solid"/>
              <a:miter/>
            </a:ln>
          </p:spPr>
          <p:txBody>
            <a:bodyPr rtlCol="0" anchor="ctr"/>
            <a:lstStyle/>
            <a:p>
              <a:endParaRPr lang="it-IT" sz="1013"/>
            </a:p>
          </p:txBody>
        </p:sp>
        <p:sp>
          <p:nvSpPr>
            <p:cNvPr id="354" name="Figura a mano libera 353">
              <a:extLst>
                <a:ext uri="{FF2B5EF4-FFF2-40B4-BE49-F238E27FC236}">
                  <a16:creationId xmlns:a16="http://schemas.microsoft.com/office/drawing/2014/main" id="{4CFD8F5F-99FD-1F40-A722-A038610F0F23}"/>
                </a:ext>
              </a:extLst>
            </p:cNvPr>
            <p:cNvSpPr/>
            <p:nvPr/>
          </p:nvSpPr>
          <p:spPr>
            <a:xfrm>
              <a:off x="6956033" y="4013416"/>
              <a:ext cx="123825" cy="133350"/>
            </a:xfrm>
            <a:custGeom>
              <a:avLst/>
              <a:gdLst>
                <a:gd name="connsiteX0" fmla="*/ 110490 w 123825"/>
                <a:gd name="connsiteY0" fmla="*/ 77496 h 133350"/>
                <a:gd name="connsiteX1" fmla="*/ 110490 w 123825"/>
                <a:gd name="connsiteY1" fmla="*/ 67971 h 133350"/>
                <a:gd name="connsiteX2" fmla="*/ 128588 w 123825"/>
                <a:gd name="connsiteY2" fmla="*/ 41301 h 133350"/>
                <a:gd name="connsiteX3" fmla="*/ 128588 w 123825"/>
                <a:gd name="connsiteY3" fmla="*/ 30824 h 133350"/>
                <a:gd name="connsiteX4" fmla="*/ 119063 w 123825"/>
                <a:gd name="connsiteY4" fmla="*/ 27014 h 133350"/>
                <a:gd name="connsiteX5" fmla="*/ 89535 w 123825"/>
                <a:gd name="connsiteY5" fmla="*/ 34634 h 133350"/>
                <a:gd name="connsiteX6" fmla="*/ 80010 w 123825"/>
                <a:gd name="connsiteY6" fmla="*/ 30824 h 133350"/>
                <a:gd name="connsiteX7" fmla="*/ 61913 w 123825"/>
                <a:gd name="connsiteY7" fmla="*/ 4154 h 133350"/>
                <a:gd name="connsiteX8" fmla="*/ 51435 w 123825"/>
                <a:gd name="connsiteY8" fmla="*/ 344 h 133350"/>
                <a:gd name="connsiteX9" fmla="*/ 44767 w 123825"/>
                <a:gd name="connsiteY9" fmla="*/ 8916 h 133350"/>
                <a:gd name="connsiteX10" fmla="*/ 42863 w 123825"/>
                <a:gd name="connsiteY10" fmla="*/ 41301 h 133350"/>
                <a:gd name="connsiteX11" fmla="*/ 36195 w 123825"/>
                <a:gd name="connsiteY11" fmla="*/ 49874 h 133350"/>
                <a:gd name="connsiteX12" fmla="*/ 6667 w 123825"/>
                <a:gd name="connsiteY12" fmla="*/ 56541 h 133350"/>
                <a:gd name="connsiteX13" fmla="*/ 0 w 123825"/>
                <a:gd name="connsiteY13" fmla="*/ 65114 h 133350"/>
                <a:gd name="connsiteX14" fmla="*/ 5715 w 123825"/>
                <a:gd name="connsiteY14" fmla="*/ 73686 h 133350"/>
                <a:gd name="connsiteX15" fmla="*/ 18097 w 123825"/>
                <a:gd name="connsiteY15" fmla="*/ 80354 h 133350"/>
                <a:gd name="connsiteX16" fmla="*/ 34290 w 123825"/>
                <a:gd name="connsiteY16" fmla="*/ 88926 h 133350"/>
                <a:gd name="connsiteX17" fmla="*/ 38100 w 123825"/>
                <a:gd name="connsiteY17" fmla="*/ 92736 h 133350"/>
                <a:gd name="connsiteX18" fmla="*/ 39052 w 123825"/>
                <a:gd name="connsiteY18" fmla="*/ 97499 h 133350"/>
                <a:gd name="connsiteX19" fmla="*/ 39052 w 123825"/>
                <a:gd name="connsiteY19" fmla="*/ 129884 h 133350"/>
                <a:gd name="connsiteX20" fmla="*/ 44767 w 123825"/>
                <a:gd name="connsiteY20" fmla="*/ 138456 h 133350"/>
                <a:gd name="connsiteX21" fmla="*/ 55245 w 123825"/>
                <a:gd name="connsiteY21" fmla="*/ 135599 h 133350"/>
                <a:gd name="connsiteX22" fmla="*/ 76200 w 123825"/>
                <a:gd name="connsiteY22" fmla="*/ 109881 h 133350"/>
                <a:gd name="connsiteX23" fmla="*/ 86677 w 123825"/>
                <a:gd name="connsiteY23" fmla="*/ 107024 h 133350"/>
                <a:gd name="connsiteX24" fmla="*/ 118110 w 123825"/>
                <a:gd name="connsiteY24" fmla="*/ 118454 h 133350"/>
                <a:gd name="connsiteX25" fmla="*/ 128588 w 123825"/>
                <a:gd name="connsiteY25" fmla="*/ 115596 h 133350"/>
                <a:gd name="connsiteX26" fmla="*/ 129540 w 123825"/>
                <a:gd name="connsiteY26" fmla="*/ 105119 h 133350"/>
                <a:gd name="connsiteX27" fmla="*/ 110490 w 123825"/>
                <a:gd name="connsiteY27" fmla="*/ 7749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825" h="133350">
                  <a:moveTo>
                    <a:pt x="110490" y="77496"/>
                  </a:moveTo>
                  <a:cubicBezTo>
                    <a:pt x="108585" y="74639"/>
                    <a:pt x="108585" y="70829"/>
                    <a:pt x="110490" y="67971"/>
                  </a:cubicBezTo>
                  <a:lnTo>
                    <a:pt x="128588" y="41301"/>
                  </a:lnTo>
                  <a:cubicBezTo>
                    <a:pt x="130492" y="37491"/>
                    <a:pt x="130492" y="33681"/>
                    <a:pt x="128588" y="30824"/>
                  </a:cubicBezTo>
                  <a:cubicBezTo>
                    <a:pt x="126682" y="27966"/>
                    <a:pt x="121920" y="26061"/>
                    <a:pt x="119063" y="27014"/>
                  </a:cubicBezTo>
                  <a:lnTo>
                    <a:pt x="89535" y="34634"/>
                  </a:lnTo>
                  <a:cubicBezTo>
                    <a:pt x="85725" y="35586"/>
                    <a:pt x="81915" y="33681"/>
                    <a:pt x="80010" y="30824"/>
                  </a:cubicBezTo>
                  <a:lnTo>
                    <a:pt x="61913" y="4154"/>
                  </a:lnTo>
                  <a:cubicBezTo>
                    <a:pt x="59055" y="344"/>
                    <a:pt x="55245" y="-609"/>
                    <a:pt x="51435" y="344"/>
                  </a:cubicBezTo>
                  <a:cubicBezTo>
                    <a:pt x="47625" y="1296"/>
                    <a:pt x="44767" y="5106"/>
                    <a:pt x="44767" y="8916"/>
                  </a:cubicBezTo>
                  <a:lnTo>
                    <a:pt x="42863" y="41301"/>
                  </a:lnTo>
                  <a:cubicBezTo>
                    <a:pt x="42863" y="45111"/>
                    <a:pt x="40005" y="47969"/>
                    <a:pt x="36195" y="49874"/>
                  </a:cubicBezTo>
                  <a:lnTo>
                    <a:pt x="6667" y="56541"/>
                  </a:lnTo>
                  <a:cubicBezTo>
                    <a:pt x="2857" y="57494"/>
                    <a:pt x="0" y="60351"/>
                    <a:pt x="0" y="65114"/>
                  </a:cubicBezTo>
                  <a:cubicBezTo>
                    <a:pt x="0" y="68924"/>
                    <a:pt x="1905" y="72734"/>
                    <a:pt x="5715" y="73686"/>
                  </a:cubicBezTo>
                  <a:lnTo>
                    <a:pt x="18097" y="80354"/>
                  </a:lnTo>
                  <a:lnTo>
                    <a:pt x="34290" y="88926"/>
                  </a:lnTo>
                  <a:cubicBezTo>
                    <a:pt x="35242" y="89879"/>
                    <a:pt x="37147" y="90831"/>
                    <a:pt x="38100" y="92736"/>
                  </a:cubicBezTo>
                  <a:cubicBezTo>
                    <a:pt x="39052" y="94641"/>
                    <a:pt x="39052" y="95594"/>
                    <a:pt x="39052" y="97499"/>
                  </a:cubicBezTo>
                  <a:lnTo>
                    <a:pt x="39052" y="129884"/>
                  </a:lnTo>
                  <a:cubicBezTo>
                    <a:pt x="39052" y="133694"/>
                    <a:pt x="40957" y="137504"/>
                    <a:pt x="44767" y="138456"/>
                  </a:cubicBezTo>
                  <a:cubicBezTo>
                    <a:pt x="48577" y="139409"/>
                    <a:pt x="52388" y="138456"/>
                    <a:pt x="55245" y="135599"/>
                  </a:cubicBezTo>
                  <a:lnTo>
                    <a:pt x="76200" y="109881"/>
                  </a:lnTo>
                  <a:cubicBezTo>
                    <a:pt x="79057" y="107024"/>
                    <a:pt x="82867" y="106071"/>
                    <a:pt x="86677" y="107024"/>
                  </a:cubicBezTo>
                  <a:lnTo>
                    <a:pt x="118110" y="118454"/>
                  </a:lnTo>
                  <a:cubicBezTo>
                    <a:pt x="121920" y="119406"/>
                    <a:pt x="125730" y="118454"/>
                    <a:pt x="128588" y="115596"/>
                  </a:cubicBezTo>
                  <a:cubicBezTo>
                    <a:pt x="131445" y="112739"/>
                    <a:pt x="131445" y="107976"/>
                    <a:pt x="129540" y="105119"/>
                  </a:cubicBezTo>
                  <a:lnTo>
                    <a:pt x="110490" y="77496"/>
                  </a:lnTo>
                  <a:close/>
                </a:path>
              </a:pathLst>
            </a:custGeom>
            <a:grpFill/>
            <a:ln w="9525" cap="flat">
              <a:noFill/>
              <a:prstDash val="solid"/>
              <a:miter/>
            </a:ln>
          </p:spPr>
          <p:txBody>
            <a:bodyPr rtlCol="0" anchor="ctr"/>
            <a:lstStyle/>
            <a:p>
              <a:endParaRPr lang="it-IT" sz="1013"/>
            </a:p>
          </p:txBody>
        </p:sp>
        <p:sp>
          <p:nvSpPr>
            <p:cNvPr id="355" name="Figura a mano libera 354">
              <a:extLst>
                <a:ext uri="{FF2B5EF4-FFF2-40B4-BE49-F238E27FC236}">
                  <a16:creationId xmlns:a16="http://schemas.microsoft.com/office/drawing/2014/main" id="{71EC7E57-2AE1-B346-9A92-897AD3E7A0C9}"/>
                </a:ext>
              </a:extLst>
            </p:cNvPr>
            <p:cNvSpPr/>
            <p:nvPr/>
          </p:nvSpPr>
          <p:spPr>
            <a:xfrm>
              <a:off x="6867270" y="3638508"/>
              <a:ext cx="209550" cy="219075"/>
            </a:xfrm>
            <a:custGeom>
              <a:avLst/>
              <a:gdLst>
                <a:gd name="connsiteX0" fmla="*/ 108766 w 209550"/>
                <a:gd name="connsiteY0" fmla="*/ 215232 h 219075"/>
                <a:gd name="connsiteX1" fmla="*/ 134483 w 209550"/>
                <a:gd name="connsiteY1" fmla="*/ 168560 h 219075"/>
                <a:gd name="connsiteX2" fmla="*/ 149723 w 209550"/>
                <a:gd name="connsiteY2" fmla="*/ 160940 h 219075"/>
                <a:gd name="connsiteX3" fmla="*/ 202110 w 209550"/>
                <a:gd name="connsiteY3" fmla="*/ 169512 h 219075"/>
                <a:gd name="connsiteX4" fmla="*/ 217351 w 209550"/>
                <a:gd name="connsiteY4" fmla="*/ 161892 h 219075"/>
                <a:gd name="connsiteX5" fmla="*/ 215445 w 209550"/>
                <a:gd name="connsiteY5" fmla="*/ 144747 h 219075"/>
                <a:gd name="connsiteX6" fmla="*/ 179251 w 209550"/>
                <a:gd name="connsiteY6" fmla="*/ 105695 h 219075"/>
                <a:gd name="connsiteX7" fmla="*/ 176393 w 209550"/>
                <a:gd name="connsiteY7" fmla="*/ 89502 h 219075"/>
                <a:gd name="connsiteX8" fmla="*/ 196395 w 209550"/>
                <a:gd name="connsiteY8" fmla="*/ 40925 h 219075"/>
                <a:gd name="connsiteX9" fmla="*/ 193538 w 209550"/>
                <a:gd name="connsiteY9" fmla="*/ 24732 h 219075"/>
                <a:gd name="connsiteX10" fmla="*/ 177345 w 209550"/>
                <a:gd name="connsiteY10" fmla="*/ 21875 h 219075"/>
                <a:gd name="connsiteX11" fmla="*/ 132578 w 209550"/>
                <a:gd name="connsiteY11" fmla="*/ 43782 h 219075"/>
                <a:gd name="connsiteX12" fmla="*/ 116385 w 209550"/>
                <a:gd name="connsiteY12" fmla="*/ 40925 h 219075"/>
                <a:gd name="connsiteX13" fmla="*/ 80191 w 209550"/>
                <a:gd name="connsiteY13" fmla="*/ 4730 h 219075"/>
                <a:gd name="connsiteX14" fmla="*/ 62093 w 209550"/>
                <a:gd name="connsiteY14" fmla="*/ 920 h 219075"/>
                <a:gd name="connsiteX15" fmla="*/ 53520 w 209550"/>
                <a:gd name="connsiteY15" fmla="*/ 16160 h 219075"/>
                <a:gd name="connsiteX16" fmla="*/ 60188 w 209550"/>
                <a:gd name="connsiteY16" fmla="*/ 66642 h 219075"/>
                <a:gd name="connsiteX17" fmla="*/ 52568 w 209550"/>
                <a:gd name="connsiteY17" fmla="*/ 81882 h 219075"/>
                <a:gd name="connsiteX18" fmla="*/ 7801 w 209550"/>
                <a:gd name="connsiteY18" fmla="*/ 103790 h 219075"/>
                <a:gd name="connsiteX19" fmla="*/ 180 w 209550"/>
                <a:gd name="connsiteY19" fmla="*/ 119030 h 219075"/>
                <a:gd name="connsiteX20" fmla="*/ 11610 w 209550"/>
                <a:gd name="connsiteY20" fmla="*/ 131412 h 219075"/>
                <a:gd name="connsiteX21" fmla="*/ 33518 w 209550"/>
                <a:gd name="connsiteY21" fmla="*/ 138080 h 219075"/>
                <a:gd name="connsiteX22" fmla="*/ 62093 w 209550"/>
                <a:gd name="connsiteY22" fmla="*/ 146652 h 219075"/>
                <a:gd name="connsiteX23" fmla="*/ 69713 w 209550"/>
                <a:gd name="connsiteY23" fmla="*/ 151415 h 219075"/>
                <a:gd name="connsiteX24" fmla="*/ 73523 w 209550"/>
                <a:gd name="connsiteY24" fmla="*/ 159035 h 219075"/>
                <a:gd name="connsiteX25" fmla="*/ 82095 w 209550"/>
                <a:gd name="connsiteY25" fmla="*/ 211422 h 219075"/>
                <a:gd name="connsiteX26" fmla="*/ 94478 w 209550"/>
                <a:gd name="connsiteY26" fmla="*/ 223805 h 219075"/>
                <a:gd name="connsiteX27" fmla="*/ 108766 w 209550"/>
                <a:gd name="connsiteY27" fmla="*/ 2152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9550" h="219075">
                  <a:moveTo>
                    <a:pt x="108766" y="215232"/>
                  </a:moveTo>
                  <a:lnTo>
                    <a:pt x="134483" y="168560"/>
                  </a:lnTo>
                  <a:cubicBezTo>
                    <a:pt x="137341" y="162845"/>
                    <a:pt x="143056" y="159987"/>
                    <a:pt x="149723" y="160940"/>
                  </a:cubicBezTo>
                  <a:lnTo>
                    <a:pt x="202110" y="169512"/>
                  </a:lnTo>
                  <a:cubicBezTo>
                    <a:pt x="208778" y="170465"/>
                    <a:pt x="214493" y="167607"/>
                    <a:pt x="217351" y="161892"/>
                  </a:cubicBezTo>
                  <a:cubicBezTo>
                    <a:pt x="220208" y="156177"/>
                    <a:pt x="219256" y="148557"/>
                    <a:pt x="215445" y="144747"/>
                  </a:cubicBezTo>
                  <a:lnTo>
                    <a:pt x="179251" y="105695"/>
                  </a:lnTo>
                  <a:cubicBezTo>
                    <a:pt x="175441" y="101885"/>
                    <a:pt x="174488" y="95217"/>
                    <a:pt x="176393" y="89502"/>
                  </a:cubicBezTo>
                  <a:lnTo>
                    <a:pt x="196395" y="40925"/>
                  </a:lnTo>
                  <a:cubicBezTo>
                    <a:pt x="198301" y="35210"/>
                    <a:pt x="197348" y="28542"/>
                    <a:pt x="193538" y="24732"/>
                  </a:cubicBezTo>
                  <a:cubicBezTo>
                    <a:pt x="189728" y="20922"/>
                    <a:pt x="182108" y="19017"/>
                    <a:pt x="177345" y="21875"/>
                  </a:cubicBezTo>
                  <a:lnTo>
                    <a:pt x="132578" y="43782"/>
                  </a:lnTo>
                  <a:cubicBezTo>
                    <a:pt x="126863" y="46640"/>
                    <a:pt x="120195" y="44735"/>
                    <a:pt x="116385" y="40925"/>
                  </a:cubicBezTo>
                  <a:lnTo>
                    <a:pt x="80191" y="4730"/>
                  </a:lnTo>
                  <a:cubicBezTo>
                    <a:pt x="75428" y="-33"/>
                    <a:pt x="67808" y="-985"/>
                    <a:pt x="62093" y="920"/>
                  </a:cubicBezTo>
                  <a:cubicBezTo>
                    <a:pt x="56378" y="3777"/>
                    <a:pt x="53520" y="10445"/>
                    <a:pt x="53520" y="16160"/>
                  </a:cubicBezTo>
                  <a:lnTo>
                    <a:pt x="60188" y="66642"/>
                  </a:lnTo>
                  <a:cubicBezTo>
                    <a:pt x="61141" y="73310"/>
                    <a:pt x="58283" y="79025"/>
                    <a:pt x="52568" y="81882"/>
                  </a:cubicBezTo>
                  <a:lnTo>
                    <a:pt x="7801" y="103790"/>
                  </a:lnTo>
                  <a:cubicBezTo>
                    <a:pt x="2085" y="106647"/>
                    <a:pt x="-772" y="112362"/>
                    <a:pt x="180" y="119030"/>
                  </a:cubicBezTo>
                  <a:cubicBezTo>
                    <a:pt x="1133" y="124745"/>
                    <a:pt x="5895" y="130460"/>
                    <a:pt x="11610" y="131412"/>
                  </a:cubicBezTo>
                  <a:lnTo>
                    <a:pt x="33518" y="138080"/>
                  </a:lnTo>
                  <a:lnTo>
                    <a:pt x="62093" y="146652"/>
                  </a:lnTo>
                  <a:cubicBezTo>
                    <a:pt x="64951" y="147605"/>
                    <a:pt x="66855" y="149510"/>
                    <a:pt x="69713" y="151415"/>
                  </a:cubicBezTo>
                  <a:cubicBezTo>
                    <a:pt x="71618" y="153320"/>
                    <a:pt x="72570" y="156177"/>
                    <a:pt x="73523" y="159035"/>
                  </a:cubicBezTo>
                  <a:lnTo>
                    <a:pt x="82095" y="211422"/>
                  </a:lnTo>
                  <a:cubicBezTo>
                    <a:pt x="83048" y="218090"/>
                    <a:pt x="87810" y="222852"/>
                    <a:pt x="94478" y="223805"/>
                  </a:cubicBezTo>
                  <a:cubicBezTo>
                    <a:pt x="101145" y="224757"/>
                    <a:pt x="105908" y="220947"/>
                    <a:pt x="108766" y="215232"/>
                  </a:cubicBezTo>
                  <a:close/>
                </a:path>
              </a:pathLst>
            </a:custGeom>
            <a:grpFill/>
            <a:ln w="9525" cap="flat">
              <a:noFill/>
              <a:prstDash val="solid"/>
              <a:miter/>
            </a:ln>
          </p:spPr>
          <p:txBody>
            <a:bodyPr rtlCol="0" anchor="ctr"/>
            <a:lstStyle/>
            <a:p>
              <a:endParaRPr lang="it-IT" sz="1013"/>
            </a:p>
          </p:txBody>
        </p:sp>
      </p:grpSp>
      <p:sp>
        <p:nvSpPr>
          <p:cNvPr id="356" name="Elemento grafico 272" descr="Ombrello">
            <a:extLst>
              <a:ext uri="{FF2B5EF4-FFF2-40B4-BE49-F238E27FC236}">
                <a16:creationId xmlns:a16="http://schemas.microsoft.com/office/drawing/2014/main" id="{35CD1972-4F44-8B44-8756-9DF5B27D2F23}"/>
              </a:ext>
            </a:extLst>
          </p:cNvPr>
          <p:cNvSpPr/>
          <p:nvPr/>
        </p:nvSpPr>
        <p:spPr>
          <a:xfrm>
            <a:off x="2599559" y="2258232"/>
            <a:ext cx="220338" cy="228601"/>
          </a:xfrm>
          <a:custGeom>
            <a:avLst/>
            <a:gdLst>
              <a:gd name="connsiteX0" fmla="*/ 400050 w 762000"/>
              <a:gd name="connsiteY0" fmla="*/ 42863 h 790575"/>
              <a:gd name="connsiteX1" fmla="*/ 400050 w 762000"/>
              <a:gd name="connsiteY1" fmla="*/ 19050 h 790575"/>
              <a:gd name="connsiteX2" fmla="*/ 381000 w 762000"/>
              <a:gd name="connsiteY2" fmla="*/ 0 h 790575"/>
              <a:gd name="connsiteX3" fmla="*/ 361950 w 762000"/>
              <a:gd name="connsiteY3" fmla="*/ 19050 h 790575"/>
              <a:gd name="connsiteX4" fmla="*/ 361950 w 762000"/>
              <a:gd name="connsiteY4" fmla="*/ 42863 h 790575"/>
              <a:gd name="connsiteX5" fmla="*/ 0 w 762000"/>
              <a:gd name="connsiteY5" fmla="*/ 385763 h 790575"/>
              <a:gd name="connsiteX6" fmla="*/ 9525 w 762000"/>
              <a:gd name="connsiteY6" fmla="*/ 395288 h 790575"/>
              <a:gd name="connsiteX7" fmla="*/ 19050 w 762000"/>
              <a:gd name="connsiteY7" fmla="*/ 385763 h 790575"/>
              <a:gd name="connsiteX8" fmla="*/ 133350 w 762000"/>
              <a:gd name="connsiteY8" fmla="*/ 282893 h 790575"/>
              <a:gd name="connsiteX9" fmla="*/ 247650 w 762000"/>
              <a:gd name="connsiteY9" fmla="*/ 385763 h 790575"/>
              <a:gd name="connsiteX10" fmla="*/ 257175 w 762000"/>
              <a:gd name="connsiteY10" fmla="*/ 395288 h 790575"/>
              <a:gd name="connsiteX11" fmla="*/ 266700 w 762000"/>
              <a:gd name="connsiteY11" fmla="*/ 385763 h 790575"/>
              <a:gd name="connsiteX12" fmla="*/ 361950 w 762000"/>
              <a:gd name="connsiteY12" fmla="*/ 284798 h 790575"/>
              <a:gd name="connsiteX13" fmla="*/ 361950 w 762000"/>
              <a:gd name="connsiteY13" fmla="*/ 671513 h 790575"/>
              <a:gd name="connsiteX14" fmla="*/ 352425 w 762000"/>
              <a:gd name="connsiteY14" fmla="*/ 671513 h 790575"/>
              <a:gd name="connsiteX15" fmla="*/ 352425 w 762000"/>
              <a:gd name="connsiteY15" fmla="*/ 714375 h 790575"/>
              <a:gd name="connsiteX16" fmla="*/ 333375 w 762000"/>
              <a:gd name="connsiteY16" fmla="*/ 733425 h 790575"/>
              <a:gd name="connsiteX17" fmla="*/ 314325 w 762000"/>
              <a:gd name="connsiteY17" fmla="*/ 714375 h 790575"/>
              <a:gd name="connsiteX18" fmla="*/ 285750 w 762000"/>
              <a:gd name="connsiteY18" fmla="*/ 685800 h 790575"/>
              <a:gd name="connsiteX19" fmla="*/ 257175 w 762000"/>
              <a:gd name="connsiteY19" fmla="*/ 714375 h 790575"/>
              <a:gd name="connsiteX20" fmla="*/ 333375 w 762000"/>
              <a:gd name="connsiteY20" fmla="*/ 790575 h 790575"/>
              <a:gd name="connsiteX21" fmla="*/ 409575 w 762000"/>
              <a:gd name="connsiteY21" fmla="*/ 714375 h 790575"/>
              <a:gd name="connsiteX22" fmla="*/ 409575 w 762000"/>
              <a:gd name="connsiteY22" fmla="*/ 671513 h 790575"/>
              <a:gd name="connsiteX23" fmla="*/ 400050 w 762000"/>
              <a:gd name="connsiteY23" fmla="*/ 671513 h 790575"/>
              <a:gd name="connsiteX24" fmla="*/ 400050 w 762000"/>
              <a:gd name="connsiteY24" fmla="*/ 284798 h 790575"/>
              <a:gd name="connsiteX25" fmla="*/ 495300 w 762000"/>
              <a:gd name="connsiteY25" fmla="*/ 385763 h 790575"/>
              <a:gd name="connsiteX26" fmla="*/ 504825 w 762000"/>
              <a:gd name="connsiteY26" fmla="*/ 395288 h 790575"/>
              <a:gd name="connsiteX27" fmla="*/ 514350 w 762000"/>
              <a:gd name="connsiteY27" fmla="*/ 385763 h 790575"/>
              <a:gd name="connsiteX28" fmla="*/ 628650 w 762000"/>
              <a:gd name="connsiteY28" fmla="*/ 282893 h 790575"/>
              <a:gd name="connsiteX29" fmla="*/ 742950 w 762000"/>
              <a:gd name="connsiteY29" fmla="*/ 385763 h 790575"/>
              <a:gd name="connsiteX30" fmla="*/ 752475 w 762000"/>
              <a:gd name="connsiteY30" fmla="*/ 395288 h 790575"/>
              <a:gd name="connsiteX31" fmla="*/ 762000 w 762000"/>
              <a:gd name="connsiteY31" fmla="*/ 385763 h 790575"/>
              <a:gd name="connsiteX32" fmla="*/ 400050 w 762000"/>
              <a:gd name="connsiteY32" fmla="*/ 42863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2000" h="790575">
                <a:moveTo>
                  <a:pt x="400050" y="42863"/>
                </a:moveTo>
                <a:lnTo>
                  <a:pt x="400050" y="19050"/>
                </a:lnTo>
                <a:cubicBezTo>
                  <a:pt x="400050" y="8573"/>
                  <a:pt x="391478" y="0"/>
                  <a:pt x="381000" y="0"/>
                </a:cubicBezTo>
                <a:cubicBezTo>
                  <a:pt x="370523" y="0"/>
                  <a:pt x="361950" y="8573"/>
                  <a:pt x="361950" y="19050"/>
                </a:cubicBezTo>
                <a:lnTo>
                  <a:pt x="361950" y="42863"/>
                </a:lnTo>
                <a:cubicBezTo>
                  <a:pt x="160020" y="52388"/>
                  <a:pt x="0" y="201930"/>
                  <a:pt x="0" y="385763"/>
                </a:cubicBezTo>
                <a:cubicBezTo>
                  <a:pt x="0" y="391478"/>
                  <a:pt x="3810" y="395288"/>
                  <a:pt x="9525" y="395288"/>
                </a:cubicBezTo>
                <a:cubicBezTo>
                  <a:pt x="15240" y="395288"/>
                  <a:pt x="19050" y="391478"/>
                  <a:pt x="19050" y="385763"/>
                </a:cubicBezTo>
                <a:cubicBezTo>
                  <a:pt x="19050" y="328613"/>
                  <a:pt x="70485" y="282893"/>
                  <a:pt x="133350" y="282893"/>
                </a:cubicBezTo>
                <a:cubicBezTo>
                  <a:pt x="196215" y="282893"/>
                  <a:pt x="247650" y="328613"/>
                  <a:pt x="247650" y="385763"/>
                </a:cubicBezTo>
                <a:cubicBezTo>
                  <a:pt x="247650" y="391478"/>
                  <a:pt x="251460" y="395288"/>
                  <a:pt x="257175" y="395288"/>
                </a:cubicBezTo>
                <a:cubicBezTo>
                  <a:pt x="262890" y="395288"/>
                  <a:pt x="266700" y="391478"/>
                  <a:pt x="266700" y="385763"/>
                </a:cubicBezTo>
                <a:cubicBezTo>
                  <a:pt x="266700" y="335280"/>
                  <a:pt x="307658" y="292418"/>
                  <a:pt x="361950" y="284798"/>
                </a:cubicBezTo>
                <a:lnTo>
                  <a:pt x="361950" y="671513"/>
                </a:lnTo>
                <a:lnTo>
                  <a:pt x="352425" y="671513"/>
                </a:lnTo>
                <a:lnTo>
                  <a:pt x="352425" y="714375"/>
                </a:lnTo>
                <a:cubicBezTo>
                  <a:pt x="352425" y="724853"/>
                  <a:pt x="343853" y="733425"/>
                  <a:pt x="333375" y="733425"/>
                </a:cubicBezTo>
                <a:cubicBezTo>
                  <a:pt x="322898" y="733425"/>
                  <a:pt x="314325" y="724853"/>
                  <a:pt x="314325" y="714375"/>
                </a:cubicBezTo>
                <a:cubicBezTo>
                  <a:pt x="314325" y="698183"/>
                  <a:pt x="301943" y="685800"/>
                  <a:pt x="285750" y="685800"/>
                </a:cubicBezTo>
                <a:cubicBezTo>
                  <a:pt x="269558" y="685800"/>
                  <a:pt x="257175" y="698183"/>
                  <a:pt x="257175" y="714375"/>
                </a:cubicBezTo>
                <a:cubicBezTo>
                  <a:pt x="257175" y="756285"/>
                  <a:pt x="291465" y="790575"/>
                  <a:pt x="333375" y="790575"/>
                </a:cubicBezTo>
                <a:cubicBezTo>
                  <a:pt x="375285" y="790575"/>
                  <a:pt x="409575" y="756285"/>
                  <a:pt x="409575" y="714375"/>
                </a:cubicBezTo>
                <a:lnTo>
                  <a:pt x="409575" y="671513"/>
                </a:lnTo>
                <a:lnTo>
                  <a:pt x="400050" y="671513"/>
                </a:lnTo>
                <a:lnTo>
                  <a:pt x="400050" y="284798"/>
                </a:lnTo>
                <a:cubicBezTo>
                  <a:pt x="454343" y="293370"/>
                  <a:pt x="495300" y="335280"/>
                  <a:pt x="495300" y="385763"/>
                </a:cubicBezTo>
                <a:cubicBezTo>
                  <a:pt x="495300" y="391478"/>
                  <a:pt x="499110" y="395288"/>
                  <a:pt x="504825" y="395288"/>
                </a:cubicBezTo>
                <a:cubicBezTo>
                  <a:pt x="510540" y="395288"/>
                  <a:pt x="514350" y="391478"/>
                  <a:pt x="514350" y="385763"/>
                </a:cubicBezTo>
                <a:cubicBezTo>
                  <a:pt x="514350" y="328613"/>
                  <a:pt x="565785" y="282893"/>
                  <a:pt x="628650" y="282893"/>
                </a:cubicBezTo>
                <a:cubicBezTo>
                  <a:pt x="691515" y="282893"/>
                  <a:pt x="742950" y="328613"/>
                  <a:pt x="742950" y="385763"/>
                </a:cubicBezTo>
                <a:cubicBezTo>
                  <a:pt x="742950" y="391478"/>
                  <a:pt x="746760" y="395288"/>
                  <a:pt x="752475" y="395288"/>
                </a:cubicBezTo>
                <a:cubicBezTo>
                  <a:pt x="758190" y="395288"/>
                  <a:pt x="762000" y="391478"/>
                  <a:pt x="762000" y="385763"/>
                </a:cubicBezTo>
                <a:cubicBezTo>
                  <a:pt x="762000" y="201930"/>
                  <a:pt x="601980" y="52388"/>
                  <a:pt x="400050" y="42863"/>
                </a:cubicBezTo>
                <a:close/>
              </a:path>
            </a:pathLst>
          </a:custGeom>
          <a:solidFill>
            <a:schemeClr val="accent3"/>
          </a:solidFill>
          <a:ln w="9525" cap="flat">
            <a:noFill/>
            <a:prstDash val="solid"/>
            <a:miter/>
          </a:ln>
        </p:spPr>
        <p:txBody>
          <a:bodyPr rtlCol="0" anchor="ctr"/>
          <a:lstStyle/>
          <a:p>
            <a:endParaRPr lang="it-IT" sz="1013"/>
          </a:p>
        </p:txBody>
      </p:sp>
      <p:grpSp>
        <p:nvGrpSpPr>
          <p:cNvPr id="357" name="Elemento grafico 274" descr="Neve">
            <a:extLst>
              <a:ext uri="{FF2B5EF4-FFF2-40B4-BE49-F238E27FC236}">
                <a16:creationId xmlns:a16="http://schemas.microsoft.com/office/drawing/2014/main" id="{D415A025-26B3-E747-B5B9-901494789131}"/>
              </a:ext>
            </a:extLst>
          </p:cNvPr>
          <p:cNvGrpSpPr/>
          <p:nvPr/>
        </p:nvGrpSpPr>
        <p:grpSpPr>
          <a:xfrm>
            <a:off x="3046936" y="2240330"/>
            <a:ext cx="264406" cy="264406"/>
            <a:chOff x="6538800" y="3871800"/>
            <a:chExt cx="914400" cy="914400"/>
          </a:xfrm>
          <a:solidFill>
            <a:schemeClr val="accent3"/>
          </a:solidFill>
        </p:grpSpPr>
        <p:sp>
          <p:nvSpPr>
            <p:cNvPr id="358" name="Figura a mano libera 357">
              <a:extLst>
                <a:ext uri="{FF2B5EF4-FFF2-40B4-BE49-F238E27FC236}">
                  <a16:creationId xmlns:a16="http://schemas.microsoft.com/office/drawing/2014/main" id="{EFC81800-987E-304D-BC7C-40BA82663DCD}"/>
                </a:ext>
              </a:extLst>
            </p:cNvPr>
            <p:cNvSpPr/>
            <p:nvPr/>
          </p:nvSpPr>
          <p:spPr>
            <a:xfrm>
              <a:off x="6673780" y="3995708"/>
              <a:ext cx="638175" cy="352425"/>
            </a:xfrm>
            <a:custGeom>
              <a:avLst/>
              <a:gdLst>
                <a:gd name="connsiteX0" fmla="*/ 615590 w 638175"/>
                <a:gd name="connsiteY0" fmla="*/ 202800 h 352425"/>
                <a:gd name="connsiteX1" fmla="*/ 542248 w 638175"/>
                <a:gd name="connsiteY1" fmla="*/ 182797 h 352425"/>
                <a:gd name="connsiteX2" fmla="*/ 542248 w 638175"/>
                <a:gd name="connsiteY2" fmla="*/ 180892 h 352425"/>
                <a:gd name="connsiteX3" fmla="*/ 495575 w 638175"/>
                <a:gd name="connsiteY3" fmla="*/ 88500 h 352425"/>
                <a:gd name="connsiteX4" fmla="*/ 392705 w 638175"/>
                <a:gd name="connsiteY4" fmla="*/ 72307 h 352425"/>
                <a:gd name="connsiteX5" fmla="*/ 238400 w 638175"/>
                <a:gd name="connsiteY5" fmla="*/ 3727 h 352425"/>
                <a:gd name="connsiteX6" fmla="*/ 132673 w 638175"/>
                <a:gd name="connsiteY6" fmla="*/ 135172 h 352425"/>
                <a:gd name="connsiteX7" fmla="*/ 24088 w 638175"/>
                <a:gd name="connsiteY7" fmla="*/ 178035 h 352425"/>
                <a:gd name="connsiteX8" fmla="*/ 9800 w 638175"/>
                <a:gd name="connsiteY8" fmla="*/ 293287 h 352425"/>
                <a:gd name="connsiteX9" fmla="*/ 104098 w 638175"/>
                <a:gd name="connsiteY9" fmla="*/ 361867 h 352425"/>
                <a:gd name="connsiteX10" fmla="*/ 561298 w 638175"/>
                <a:gd name="connsiteY10" fmla="*/ 361867 h 352425"/>
                <a:gd name="connsiteX11" fmla="*/ 642260 w 638175"/>
                <a:gd name="connsiteY11" fmla="*/ 300907 h 352425"/>
                <a:gd name="connsiteX12" fmla="*/ 615590 w 638175"/>
                <a:gd name="connsiteY12" fmla="*/ 2028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175" h="352425">
                  <a:moveTo>
                    <a:pt x="615590" y="202800"/>
                  </a:moveTo>
                  <a:cubicBezTo>
                    <a:pt x="595588" y="185655"/>
                    <a:pt x="568918" y="178035"/>
                    <a:pt x="542248" y="182797"/>
                  </a:cubicBezTo>
                  <a:lnTo>
                    <a:pt x="542248" y="180892"/>
                  </a:lnTo>
                  <a:cubicBezTo>
                    <a:pt x="542248" y="144697"/>
                    <a:pt x="525103" y="110407"/>
                    <a:pt x="495575" y="88500"/>
                  </a:cubicBezTo>
                  <a:cubicBezTo>
                    <a:pt x="466048" y="66592"/>
                    <a:pt x="427948" y="60877"/>
                    <a:pt x="392705" y="72307"/>
                  </a:cubicBezTo>
                  <a:cubicBezTo>
                    <a:pt x="363178" y="17062"/>
                    <a:pt x="299360" y="-10560"/>
                    <a:pt x="238400" y="3727"/>
                  </a:cubicBezTo>
                  <a:cubicBezTo>
                    <a:pt x="177440" y="18015"/>
                    <a:pt x="133625" y="72307"/>
                    <a:pt x="132673" y="135172"/>
                  </a:cubicBezTo>
                  <a:cubicBezTo>
                    <a:pt x="91715" y="128505"/>
                    <a:pt x="49805" y="144697"/>
                    <a:pt x="24088" y="178035"/>
                  </a:cubicBezTo>
                  <a:cubicBezTo>
                    <a:pt x="-1630" y="211372"/>
                    <a:pt x="-7345" y="255187"/>
                    <a:pt x="9800" y="293287"/>
                  </a:cubicBezTo>
                  <a:cubicBezTo>
                    <a:pt x="25993" y="331387"/>
                    <a:pt x="62188" y="358057"/>
                    <a:pt x="104098" y="361867"/>
                  </a:cubicBezTo>
                  <a:lnTo>
                    <a:pt x="561298" y="361867"/>
                  </a:lnTo>
                  <a:cubicBezTo>
                    <a:pt x="598445" y="359962"/>
                    <a:pt x="629878" y="335197"/>
                    <a:pt x="642260" y="300907"/>
                  </a:cubicBezTo>
                  <a:cubicBezTo>
                    <a:pt x="653690" y="265665"/>
                    <a:pt x="643213" y="226612"/>
                    <a:pt x="615590" y="202800"/>
                  </a:cubicBezTo>
                  <a:close/>
                </a:path>
              </a:pathLst>
            </a:custGeom>
            <a:grpFill/>
            <a:ln w="9525" cap="flat">
              <a:noFill/>
              <a:prstDash val="solid"/>
              <a:miter/>
            </a:ln>
          </p:spPr>
          <p:txBody>
            <a:bodyPr rtlCol="0" anchor="ctr"/>
            <a:lstStyle/>
            <a:p>
              <a:endParaRPr lang="it-IT" sz="1013"/>
            </a:p>
          </p:txBody>
        </p:sp>
        <p:sp>
          <p:nvSpPr>
            <p:cNvPr id="359" name="Figura a mano libera 358">
              <a:extLst>
                <a:ext uri="{FF2B5EF4-FFF2-40B4-BE49-F238E27FC236}">
                  <a16:creationId xmlns:a16="http://schemas.microsoft.com/office/drawing/2014/main" id="{67E4032B-B1DE-4343-9BBC-B4F9BD527C02}"/>
                </a:ext>
              </a:extLst>
            </p:cNvPr>
            <p:cNvSpPr/>
            <p:nvPr/>
          </p:nvSpPr>
          <p:spPr>
            <a:xfrm>
              <a:off x="6901702" y="4395675"/>
              <a:ext cx="180975" cy="209550"/>
            </a:xfrm>
            <a:custGeom>
              <a:avLst/>
              <a:gdLst>
                <a:gd name="connsiteX0" fmla="*/ 184785 w 180975"/>
                <a:gd name="connsiteY0" fmla="*/ 52388 h 209550"/>
                <a:gd name="connsiteX1" fmla="*/ 159068 w 180975"/>
                <a:gd name="connsiteY1" fmla="*/ 45720 h 209550"/>
                <a:gd name="connsiteX2" fmla="*/ 113348 w 180975"/>
                <a:gd name="connsiteY2" fmla="*/ 71438 h 209550"/>
                <a:gd name="connsiteX3" fmla="*/ 113348 w 180975"/>
                <a:gd name="connsiteY3" fmla="*/ 19050 h 209550"/>
                <a:gd name="connsiteX4" fmla="*/ 94298 w 180975"/>
                <a:gd name="connsiteY4" fmla="*/ 0 h 209550"/>
                <a:gd name="connsiteX5" fmla="*/ 75248 w 180975"/>
                <a:gd name="connsiteY5" fmla="*/ 19050 h 209550"/>
                <a:gd name="connsiteX6" fmla="*/ 75248 w 180975"/>
                <a:gd name="connsiteY6" fmla="*/ 71438 h 209550"/>
                <a:gd name="connsiteX7" fmla="*/ 29528 w 180975"/>
                <a:gd name="connsiteY7" fmla="*/ 44768 h 209550"/>
                <a:gd name="connsiteX8" fmla="*/ 10478 w 180975"/>
                <a:gd name="connsiteY8" fmla="*/ 43815 h 209550"/>
                <a:gd name="connsiteX9" fmla="*/ 953 w 180975"/>
                <a:gd name="connsiteY9" fmla="*/ 60960 h 209550"/>
                <a:gd name="connsiteX10" fmla="*/ 11430 w 180975"/>
                <a:gd name="connsiteY10" fmla="*/ 77152 h 209550"/>
                <a:gd name="connsiteX11" fmla="*/ 56198 w 180975"/>
                <a:gd name="connsiteY11" fmla="*/ 104775 h 209550"/>
                <a:gd name="connsiteX12" fmla="*/ 10478 w 180975"/>
                <a:gd name="connsiteY12" fmla="*/ 131445 h 209550"/>
                <a:gd name="connsiteX13" fmla="*/ 0 w 180975"/>
                <a:gd name="connsiteY13" fmla="*/ 147638 h 209550"/>
                <a:gd name="connsiteX14" fmla="*/ 9525 w 180975"/>
                <a:gd name="connsiteY14" fmla="*/ 164783 h 209550"/>
                <a:gd name="connsiteX15" fmla="*/ 28575 w 180975"/>
                <a:gd name="connsiteY15" fmla="*/ 163830 h 209550"/>
                <a:gd name="connsiteX16" fmla="*/ 74295 w 180975"/>
                <a:gd name="connsiteY16" fmla="*/ 137160 h 209550"/>
                <a:gd name="connsiteX17" fmla="*/ 74295 w 180975"/>
                <a:gd name="connsiteY17" fmla="*/ 190500 h 209550"/>
                <a:gd name="connsiteX18" fmla="*/ 93345 w 180975"/>
                <a:gd name="connsiteY18" fmla="*/ 209550 h 209550"/>
                <a:gd name="connsiteX19" fmla="*/ 112395 w 180975"/>
                <a:gd name="connsiteY19" fmla="*/ 190500 h 209550"/>
                <a:gd name="connsiteX20" fmla="*/ 112395 w 180975"/>
                <a:gd name="connsiteY20" fmla="*/ 138113 h 209550"/>
                <a:gd name="connsiteX21" fmla="*/ 158115 w 180975"/>
                <a:gd name="connsiteY21" fmla="*/ 164783 h 209550"/>
                <a:gd name="connsiteX22" fmla="*/ 177165 w 180975"/>
                <a:gd name="connsiteY22" fmla="*/ 165735 h 209550"/>
                <a:gd name="connsiteX23" fmla="*/ 186690 w 180975"/>
                <a:gd name="connsiteY23" fmla="*/ 148590 h 209550"/>
                <a:gd name="connsiteX24" fmla="*/ 176213 w 180975"/>
                <a:gd name="connsiteY24" fmla="*/ 132398 h 209550"/>
                <a:gd name="connsiteX25" fmla="*/ 132398 w 180975"/>
                <a:gd name="connsiteY25" fmla="*/ 104775 h 209550"/>
                <a:gd name="connsiteX26" fmla="*/ 178118 w 180975"/>
                <a:gd name="connsiteY26" fmla="*/ 78105 h 209550"/>
                <a:gd name="connsiteX27" fmla="*/ 184785 w 180975"/>
                <a:gd name="connsiteY27" fmla="*/ 5238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0975" h="209550">
                  <a:moveTo>
                    <a:pt x="184785" y="52388"/>
                  </a:moveTo>
                  <a:cubicBezTo>
                    <a:pt x="179070" y="42863"/>
                    <a:pt x="167640" y="40005"/>
                    <a:pt x="159068" y="45720"/>
                  </a:cubicBezTo>
                  <a:lnTo>
                    <a:pt x="113348" y="71438"/>
                  </a:lnTo>
                  <a:lnTo>
                    <a:pt x="113348" y="19050"/>
                  </a:lnTo>
                  <a:cubicBezTo>
                    <a:pt x="113348" y="8573"/>
                    <a:pt x="104775" y="0"/>
                    <a:pt x="94298" y="0"/>
                  </a:cubicBezTo>
                  <a:cubicBezTo>
                    <a:pt x="83820" y="0"/>
                    <a:pt x="75248" y="8573"/>
                    <a:pt x="75248" y="19050"/>
                  </a:cubicBezTo>
                  <a:lnTo>
                    <a:pt x="75248" y="71438"/>
                  </a:lnTo>
                  <a:lnTo>
                    <a:pt x="29528" y="44768"/>
                  </a:lnTo>
                  <a:cubicBezTo>
                    <a:pt x="23813" y="40957"/>
                    <a:pt x="16193" y="40957"/>
                    <a:pt x="10478" y="43815"/>
                  </a:cubicBezTo>
                  <a:cubicBezTo>
                    <a:pt x="4763" y="47625"/>
                    <a:pt x="953" y="53340"/>
                    <a:pt x="953" y="60960"/>
                  </a:cubicBezTo>
                  <a:cubicBezTo>
                    <a:pt x="953" y="67627"/>
                    <a:pt x="4763" y="74295"/>
                    <a:pt x="11430" y="77152"/>
                  </a:cubicBezTo>
                  <a:lnTo>
                    <a:pt x="56198" y="104775"/>
                  </a:lnTo>
                  <a:lnTo>
                    <a:pt x="10478" y="131445"/>
                  </a:lnTo>
                  <a:cubicBezTo>
                    <a:pt x="3810" y="134302"/>
                    <a:pt x="0" y="140970"/>
                    <a:pt x="0" y="147638"/>
                  </a:cubicBezTo>
                  <a:cubicBezTo>
                    <a:pt x="0" y="154305"/>
                    <a:pt x="3810" y="160973"/>
                    <a:pt x="9525" y="164783"/>
                  </a:cubicBezTo>
                  <a:cubicBezTo>
                    <a:pt x="15240" y="168592"/>
                    <a:pt x="22860" y="167640"/>
                    <a:pt x="28575" y="163830"/>
                  </a:cubicBezTo>
                  <a:lnTo>
                    <a:pt x="74295" y="137160"/>
                  </a:lnTo>
                  <a:lnTo>
                    <a:pt x="74295" y="190500"/>
                  </a:lnTo>
                  <a:cubicBezTo>
                    <a:pt x="74295" y="200977"/>
                    <a:pt x="82868" y="209550"/>
                    <a:pt x="93345" y="209550"/>
                  </a:cubicBezTo>
                  <a:cubicBezTo>
                    <a:pt x="103823" y="209550"/>
                    <a:pt x="112395" y="200977"/>
                    <a:pt x="112395" y="190500"/>
                  </a:cubicBezTo>
                  <a:lnTo>
                    <a:pt x="112395" y="138113"/>
                  </a:lnTo>
                  <a:lnTo>
                    <a:pt x="158115" y="164783"/>
                  </a:lnTo>
                  <a:cubicBezTo>
                    <a:pt x="163830" y="168592"/>
                    <a:pt x="171450" y="168592"/>
                    <a:pt x="177165" y="165735"/>
                  </a:cubicBezTo>
                  <a:cubicBezTo>
                    <a:pt x="182880" y="161925"/>
                    <a:pt x="186690" y="156210"/>
                    <a:pt x="186690" y="148590"/>
                  </a:cubicBezTo>
                  <a:cubicBezTo>
                    <a:pt x="186690" y="141923"/>
                    <a:pt x="182880" y="135255"/>
                    <a:pt x="176213" y="132398"/>
                  </a:cubicBezTo>
                  <a:lnTo>
                    <a:pt x="132398" y="104775"/>
                  </a:lnTo>
                  <a:lnTo>
                    <a:pt x="178118" y="78105"/>
                  </a:lnTo>
                  <a:cubicBezTo>
                    <a:pt x="186690" y="73343"/>
                    <a:pt x="190500" y="61913"/>
                    <a:pt x="184785" y="52388"/>
                  </a:cubicBezTo>
                  <a:close/>
                </a:path>
              </a:pathLst>
            </a:custGeom>
            <a:grpFill/>
            <a:ln w="9525" cap="flat">
              <a:noFill/>
              <a:prstDash val="solid"/>
              <a:miter/>
            </a:ln>
          </p:spPr>
          <p:txBody>
            <a:bodyPr rtlCol="0" anchor="ctr"/>
            <a:lstStyle/>
            <a:p>
              <a:endParaRPr lang="it-IT" sz="1013"/>
            </a:p>
          </p:txBody>
        </p:sp>
        <p:sp>
          <p:nvSpPr>
            <p:cNvPr id="360" name="Figura a mano libera 359">
              <a:extLst>
                <a:ext uri="{FF2B5EF4-FFF2-40B4-BE49-F238E27FC236}">
                  <a16:creationId xmlns:a16="http://schemas.microsoft.com/office/drawing/2014/main" id="{17F8315A-4552-BA46-8793-B5266F012E9E}"/>
                </a:ext>
              </a:extLst>
            </p:cNvPr>
            <p:cNvSpPr/>
            <p:nvPr/>
          </p:nvSpPr>
          <p:spPr>
            <a:xfrm>
              <a:off x="7159793" y="4400438"/>
              <a:ext cx="104775" cy="123825"/>
            </a:xfrm>
            <a:custGeom>
              <a:avLst/>
              <a:gdLst>
                <a:gd name="connsiteX0" fmla="*/ 109574 w 104775"/>
                <a:gd name="connsiteY0" fmla="*/ 31432 h 123825"/>
                <a:gd name="connsiteX1" fmla="*/ 90524 w 104775"/>
                <a:gd name="connsiteY1" fmla="*/ 26670 h 123825"/>
                <a:gd name="connsiteX2" fmla="*/ 70522 w 104775"/>
                <a:gd name="connsiteY2" fmla="*/ 38100 h 123825"/>
                <a:gd name="connsiteX3" fmla="*/ 70522 w 104775"/>
                <a:gd name="connsiteY3" fmla="*/ 14288 h 123825"/>
                <a:gd name="connsiteX4" fmla="*/ 56234 w 104775"/>
                <a:gd name="connsiteY4" fmla="*/ 0 h 123825"/>
                <a:gd name="connsiteX5" fmla="*/ 41947 w 104775"/>
                <a:gd name="connsiteY5" fmla="*/ 14288 h 123825"/>
                <a:gd name="connsiteX6" fmla="*/ 41947 w 104775"/>
                <a:gd name="connsiteY6" fmla="*/ 37148 h 123825"/>
                <a:gd name="connsiteX7" fmla="*/ 21944 w 104775"/>
                <a:gd name="connsiteY7" fmla="*/ 25718 h 123825"/>
                <a:gd name="connsiteX8" fmla="*/ 1942 w 104775"/>
                <a:gd name="connsiteY8" fmla="*/ 30480 h 123825"/>
                <a:gd name="connsiteX9" fmla="*/ 6704 w 104775"/>
                <a:gd name="connsiteY9" fmla="*/ 50482 h 123825"/>
                <a:gd name="connsiteX10" fmla="*/ 26707 w 104775"/>
                <a:gd name="connsiteY10" fmla="*/ 61913 h 123825"/>
                <a:gd name="connsiteX11" fmla="*/ 7657 w 104775"/>
                <a:gd name="connsiteY11" fmla="*/ 73343 h 123825"/>
                <a:gd name="connsiteX12" fmla="*/ 37 w 104775"/>
                <a:gd name="connsiteY12" fmla="*/ 85725 h 123825"/>
                <a:gd name="connsiteX13" fmla="*/ 7657 w 104775"/>
                <a:gd name="connsiteY13" fmla="*/ 98108 h 123825"/>
                <a:gd name="connsiteX14" fmla="*/ 21944 w 104775"/>
                <a:gd name="connsiteY14" fmla="*/ 98108 h 123825"/>
                <a:gd name="connsiteX15" fmla="*/ 41947 w 104775"/>
                <a:gd name="connsiteY15" fmla="*/ 86677 h 123825"/>
                <a:gd name="connsiteX16" fmla="*/ 41947 w 104775"/>
                <a:gd name="connsiteY16" fmla="*/ 109538 h 123825"/>
                <a:gd name="connsiteX17" fmla="*/ 56234 w 104775"/>
                <a:gd name="connsiteY17" fmla="*/ 123825 h 123825"/>
                <a:gd name="connsiteX18" fmla="*/ 70522 w 104775"/>
                <a:gd name="connsiteY18" fmla="*/ 109538 h 123825"/>
                <a:gd name="connsiteX19" fmla="*/ 70522 w 104775"/>
                <a:gd name="connsiteY19" fmla="*/ 86677 h 123825"/>
                <a:gd name="connsiteX20" fmla="*/ 90524 w 104775"/>
                <a:gd name="connsiteY20" fmla="*/ 98108 h 123825"/>
                <a:gd name="connsiteX21" fmla="*/ 109574 w 104775"/>
                <a:gd name="connsiteY21" fmla="*/ 92392 h 123825"/>
                <a:gd name="connsiteX22" fmla="*/ 104812 w 104775"/>
                <a:gd name="connsiteY22" fmla="*/ 73343 h 123825"/>
                <a:gd name="connsiteX23" fmla="*/ 84809 w 104775"/>
                <a:gd name="connsiteY23" fmla="*/ 61913 h 123825"/>
                <a:gd name="connsiteX24" fmla="*/ 104812 w 104775"/>
                <a:gd name="connsiteY24" fmla="*/ 50482 h 123825"/>
                <a:gd name="connsiteX25" fmla="*/ 111479 w 104775"/>
                <a:gd name="connsiteY25" fmla="*/ 41910 h 123825"/>
                <a:gd name="connsiteX26" fmla="*/ 109574 w 104775"/>
                <a:gd name="connsiteY26" fmla="*/ 31432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4775" h="123825">
                  <a:moveTo>
                    <a:pt x="109574" y="31432"/>
                  </a:moveTo>
                  <a:cubicBezTo>
                    <a:pt x="105764" y="24765"/>
                    <a:pt x="97192" y="22860"/>
                    <a:pt x="90524" y="26670"/>
                  </a:cubicBezTo>
                  <a:lnTo>
                    <a:pt x="70522" y="38100"/>
                  </a:lnTo>
                  <a:lnTo>
                    <a:pt x="70522" y="14288"/>
                  </a:lnTo>
                  <a:cubicBezTo>
                    <a:pt x="70522" y="6668"/>
                    <a:pt x="63854" y="0"/>
                    <a:pt x="56234" y="0"/>
                  </a:cubicBezTo>
                  <a:cubicBezTo>
                    <a:pt x="48614" y="0"/>
                    <a:pt x="41947" y="6668"/>
                    <a:pt x="41947" y="14288"/>
                  </a:cubicBezTo>
                  <a:lnTo>
                    <a:pt x="41947" y="37148"/>
                  </a:lnTo>
                  <a:lnTo>
                    <a:pt x="21944" y="25718"/>
                  </a:lnTo>
                  <a:cubicBezTo>
                    <a:pt x="15277" y="21907"/>
                    <a:pt x="6704" y="23813"/>
                    <a:pt x="1942" y="30480"/>
                  </a:cubicBezTo>
                  <a:cubicBezTo>
                    <a:pt x="-1868" y="37148"/>
                    <a:pt x="37" y="45720"/>
                    <a:pt x="6704" y="50482"/>
                  </a:cubicBezTo>
                  <a:lnTo>
                    <a:pt x="26707" y="61913"/>
                  </a:lnTo>
                  <a:lnTo>
                    <a:pt x="7657" y="73343"/>
                  </a:lnTo>
                  <a:cubicBezTo>
                    <a:pt x="2894" y="76200"/>
                    <a:pt x="37" y="80963"/>
                    <a:pt x="37" y="85725"/>
                  </a:cubicBezTo>
                  <a:cubicBezTo>
                    <a:pt x="37" y="90488"/>
                    <a:pt x="2894" y="95250"/>
                    <a:pt x="7657" y="98108"/>
                  </a:cubicBezTo>
                  <a:cubicBezTo>
                    <a:pt x="12419" y="100965"/>
                    <a:pt x="17182" y="100965"/>
                    <a:pt x="21944" y="98108"/>
                  </a:cubicBezTo>
                  <a:lnTo>
                    <a:pt x="41947" y="86677"/>
                  </a:lnTo>
                  <a:lnTo>
                    <a:pt x="41947" y="109538"/>
                  </a:lnTo>
                  <a:cubicBezTo>
                    <a:pt x="41947" y="117158"/>
                    <a:pt x="48614" y="123825"/>
                    <a:pt x="56234" y="123825"/>
                  </a:cubicBezTo>
                  <a:cubicBezTo>
                    <a:pt x="63854" y="123825"/>
                    <a:pt x="70522" y="117158"/>
                    <a:pt x="70522" y="109538"/>
                  </a:cubicBezTo>
                  <a:lnTo>
                    <a:pt x="70522" y="86677"/>
                  </a:lnTo>
                  <a:lnTo>
                    <a:pt x="90524" y="98108"/>
                  </a:lnTo>
                  <a:cubicBezTo>
                    <a:pt x="97192" y="101917"/>
                    <a:pt x="105764" y="100013"/>
                    <a:pt x="109574" y="92392"/>
                  </a:cubicBezTo>
                  <a:cubicBezTo>
                    <a:pt x="113384" y="84773"/>
                    <a:pt x="111479" y="77152"/>
                    <a:pt x="104812" y="73343"/>
                  </a:cubicBezTo>
                  <a:lnTo>
                    <a:pt x="84809" y="61913"/>
                  </a:lnTo>
                  <a:lnTo>
                    <a:pt x="104812" y="50482"/>
                  </a:lnTo>
                  <a:cubicBezTo>
                    <a:pt x="107669" y="48577"/>
                    <a:pt x="110527" y="45720"/>
                    <a:pt x="111479" y="41910"/>
                  </a:cubicBezTo>
                  <a:cubicBezTo>
                    <a:pt x="112432" y="38100"/>
                    <a:pt x="111479" y="34290"/>
                    <a:pt x="109574" y="31432"/>
                  </a:cubicBezTo>
                  <a:close/>
                </a:path>
              </a:pathLst>
            </a:custGeom>
            <a:grpFill/>
            <a:ln w="9525" cap="flat">
              <a:noFill/>
              <a:prstDash val="solid"/>
              <a:miter/>
            </a:ln>
          </p:spPr>
          <p:txBody>
            <a:bodyPr rtlCol="0" anchor="ctr"/>
            <a:lstStyle/>
            <a:p>
              <a:endParaRPr lang="it-IT" sz="1013"/>
            </a:p>
          </p:txBody>
        </p:sp>
        <p:sp>
          <p:nvSpPr>
            <p:cNvPr id="361" name="Figura a mano libera 360">
              <a:extLst>
                <a:ext uri="{FF2B5EF4-FFF2-40B4-BE49-F238E27FC236}">
                  <a16:creationId xmlns:a16="http://schemas.microsoft.com/office/drawing/2014/main" id="{DD90B100-0D7E-C045-8CAD-C186C354F61A}"/>
                </a:ext>
              </a:extLst>
            </p:cNvPr>
            <p:cNvSpPr/>
            <p:nvPr/>
          </p:nvSpPr>
          <p:spPr>
            <a:xfrm>
              <a:off x="6723585" y="4400438"/>
              <a:ext cx="104775" cy="123825"/>
            </a:xfrm>
            <a:custGeom>
              <a:avLst/>
              <a:gdLst>
                <a:gd name="connsiteX0" fmla="*/ 110490 w 104775"/>
                <a:gd name="connsiteY0" fmla="*/ 31432 h 123825"/>
                <a:gd name="connsiteX1" fmla="*/ 91440 w 104775"/>
                <a:gd name="connsiteY1" fmla="*/ 26670 h 123825"/>
                <a:gd name="connsiteX2" fmla="*/ 71438 w 104775"/>
                <a:gd name="connsiteY2" fmla="*/ 38100 h 123825"/>
                <a:gd name="connsiteX3" fmla="*/ 71438 w 104775"/>
                <a:gd name="connsiteY3" fmla="*/ 14288 h 123825"/>
                <a:gd name="connsiteX4" fmla="*/ 57150 w 104775"/>
                <a:gd name="connsiteY4" fmla="*/ 0 h 123825"/>
                <a:gd name="connsiteX5" fmla="*/ 42863 w 104775"/>
                <a:gd name="connsiteY5" fmla="*/ 14288 h 123825"/>
                <a:gd name="connsiteX6" fmla="*/ 42863 w 104775"/>
                <a:gd name="connsiteY6" fmla="*/ 37148 h 123825"/>
                <a:gd name="connsiteX7" fmla="*/ 22860 w 104775"/>
                <a:gd name="connsiteY7" fmla="*/ 25718 h 123825"/>
                <a:gd name="connsiteX8" fmla="*/ 3810 w 104775"/>
                <a:gd name="connsiteY8" fmla="*/ 30480 h 123825"/>
                <a:gd name="connsiteX9" fmla="*/ 8572 w 104775"/>
                <a:gd name="connsiteY9" fmla="*/ 49530 h 123825"/>
                <a:gd name="connsiteX10" fmla="*/ 27622 w 104775"/>
                <a:gd name="connsiteY10" fmla="*/ 60960 h 123825"/>
                <a:gd name="connsiteX11" fmla="*/ 7620 w 104775"/>
                <a:gd name="connsiteY11" fmla="*/ 72390 h 123825"/>
                <a:gd name="connsiteX12" fmla="*/ 0 w 104775"/>
                <a:gd name="connsiteY12" fmla="*/ 84773 h 123825"/>
                <a:gd name="connsiteX13" fmla="*/ 7620 w 104775"/>
                <a:gd name="connsiteY13" fmla="*/ 97155 h 123825"/>
                <a:gd name="connsiteX14" fmla="*/ 21908 w 104775"/>
                <a:gd name="connsiteY14" fmla="*/ 97155 h 123825"/>
                <a:gd name="connsiteX15" fmla="*/ 41910 w 104775"/>
                <a:gd name="connsiteY15" fmla="*/ 85725 h 123825"/>
                <a:gd name="connsiteX16" fmla="*/ 41910 w 104775"/>
                <a:gd name="connsiteY16" fmla="*/ 109538 h 123825"/>
                <a:gd name="connsiteX17" fmla="*/ 56197 w 104775"/>
                <a:gd name="connsiteY17" fmla="*/ 123825 h 123825"/>
                <a:gd name="connsiteX18" fmla="*/ 70485 w 104775"/>
                <a:gd name="connsiteY18" fmla="*/ 109538 h 123825"/>
                <a:gd name="connsiteX19" fmla="*/ 70485 w 104775"/>
                <a:gd name="connsiteY19" fmla="*/ 86677 h 123825"/>
                <a:gd name="connsiteX20" fmla="*/ 90488 w 104775"/>
                <a:gd name="connsiteY20" fmla="*/ 98108 h 123825"/>
                <a:gd name="connsiteX21" fmla="*/ 104775 w 104775"/>
                <a:gd name="connsiteY21" fmla="*/ 98108 h 123825"/>
                <a:gd name="connsiteX22" fmla="*/ 112395 w 104775"/>
                <a:gd name="connsiteY22" fmla="*/ 85725 h 123825"/>
                <a:gd name="connsiteX23" fmla="*/ 104775 w 104775"/>
                <a:gd name="connsiteY23" fmla="*/ 73343 h 123825"/>
                <a:gd name="connsiteX24" fmla="*/ 84773 w 104775"/>
                <a:gd name="connsiteY24" fmla="*/ 61913 h 123825"/>
                <a:gd name="connsiteX25" fmla="*/ 104775 w 104775"/>
                <a:gd name="connsiteY25" fmla="*/ 50482 h 123825"/>
                <a:gd name="connsiteX26" fmla="*/ 111443 w 104775"/>
                <a:gd name="connsiteY26" fmla="*/ 41910 h 123825"/>
                <a:gd name="connsiteX27" fmla="*/ 110490 w 104775"/>
                <a:gd name="connsiteY27" fmla="*/ 31432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4775" h="123825">
                  <a:moveTo>
                    <a:pt x="110490" y="31432"/>
                  </a:moveTo>
                  <a:cubicBezTo>
                    <a:pt x="106680" y="24765"/>
                    <a:pt x="98108" y="22860"/>
                    <a:pt x="91440" y="26670"/>
                  </a:cubicBezTo>
                  <a:lnTo>
                    <a:pt x="71438" y="38100"/>
                  </a:lnTo>
                  <a:lnTo>
                    <a:pt x="71438" y="14288"/>
                  </a:lnTo>
                  <a:cubicBezTo>
                    <a:pt x="71438" y="6668"/>
                    <a:pt x="64770" y="0"/>
                    <a:pt x="57150" y="0"/>
                  </a:cubicBezTo>
                  <a:cubicBezTo>
                    <a:pt x="49530" y="0"/>
                    <a:pt x="42863" y="6668"/>
                    <a:pt x="42863" y="14288"/>
                  </a:cubicBezTo>
                  <a:lnTo>
                    <a:pt x="42863" y="37148"/>
                  </a:lnTo>
                  <a:lnTo>
                    <a:pt x="22860" y="25718"/>
                  </a:lnTo>
                  <a:cubicBezTo>
                    <a:pt x="16193" y="21907"/>
                    <a:pt x="7620" y="23813"/>
                    <a:pt x="3810" y="30480"/>
                  </a:cubicBezTo>
                  <a:cubicBezTo>
                    <a:pt x="0" y="37148"/>
                    <a:pt x="1905" y="45720"/>
                    <a:pt x="8572" y="49530"/>
                  </a:cubicBezTo>
                  <a:lnTo>
                    <a:pt x="27622" y="60960"/>
                  </a:lnTo>
                  <a:lnTo>
                    <a:pt x="7620" y="72390"/>
                  </a:lnTo>
                  <a:cubicBezTo>
                    <a:pt x="2858" y="75248"/>
                    <a:pt x="0" y="80010"/>
                    <a:pt x="0" y="84773"/>
                  </a:cubicBezTo>
                  <a:cubicBezTo>
                    <a:pt x="0" y="89535"/>
                    <a:pt x="2858" y="94298"/>
                    <a:pt x="7620" y="97155"/>
                  </a:cubicBezTo>
                  <a:cubicBezTo>
                    <a:pt x="12383" y="100013"/>
                    <a:pt x="17145" y="100013"/>
                    <a:pt x="21908" y="97155"/>
                  </a:cubicBezTo>
                  <a:lnTo>
                    <a:pt x="41910" y="85725"/>
                  </a:lnTo>
                  <a:lnTo>
                    <a:pt x="41910" y="109538"/>
                  </a:lnTo>
                  <a:cubicBezTo>
                    <a:pt x="41910" y="117158"/>
                    <a:pt x="48578" y="123825"/>
                    <a:pt x="56197" y="123825"/>
                  </a:cubicBezTo>
                  <a:cubicBezTo>
                    <a:pt x="63818" y="123825"/>
                    <a:pt x="70485" y="117158"/>
                    <a:pt x="70485" y="109538"/>
                  </a:cubicBezTo>
                  <a:lnTo>
                    <a:pt x="70485" y="86677"/>
                  </a:lnTo>
                  <a:lnTo>
                    <a:pt x="90488" y="98108"/>
                  </a:lnTo>
                  <a:cubicBezTo>
                    <a:pt x="95250" y="100965"/>
                    <a:pt x="100013" y="100965"/>
                    <a:pt x="104775" y="98108"/>
                  </a:cubicBezTo>
                  <a:cubicBezTo>
                    <a:pt x="109538" y="95250"/>
                    <a:pt x="112395" y="90488"/>
                    <a:pt x="112395" y="85725"/>
                  </a:cubicBezTo>
                  <a:cubicBezTo>
                    <a:pt x="112395" y="80963"/>
                    <a:pt x="109538" y="76200"/>
                    <a:pt x="104775" y="73343"/>
                  </a:cubicBezTo>
                  <a:lnTo>
                    <a:pt x="84773" y="61913"/>
                  </a:lnTo>
                  <a:lnTo>
                    <a:pt x="104775" y="50482"/>
                  </a:lnTo>
                  <a:cubicBezTo>
                    <a:pt x="108585" y="48577"/>
                    <a:pt x="110490" y="45720"/>
                    <a:pt x="111443" y="41910"/>
                  </a:cubicBezTo>
                  <a:cubicBezTo>
                    <a:pt x="112395" y="38100"/>
                    <a:pt x="112395" y="34290"/>
                    <a:pt x="110490" y="31432"/>
                  </a:cubicBezTo>
                  <a:close/>
                </a:path>
              </a:pathLst>
            </a:custGeom>
            <a:grpFill/>
            <a:ln w="9525" cap="flat">
              <a:noFill/>
              <a:prstDash val="solid"/>
              <a:miter/>
            </a:ln>
          </p:spPr>
          <p:txBody>
            <a:bodyPr rtlCol="0" anchor="ctr"/>
            <a:lstStyle/>
            <a:p>
              <a:endParaRPr lang="it-IT" sz="1013"/>
            </a:p>
          </p:txBody>
        </p:sp>
      </p:grpSp>
      <p:grpSp>
        <p:nvGrpSpPr>
          <p:cNvPr id="362" name="Elemento grafico 276" descr="Pioggia">
            <a:extLst>
              <a:ext uri="{FF2B5EF4-FFF2-40B4-BE49-F238E27FC236}">
                <a16:creationId xmlns:a16="http://schemas.microsoft.com/office/drawing/2014/main" id="{1796FCB2-A01C-B34F-BB69-2CA9B3764DE5}"/>
              </a:ext>
            </a:extLst>
          </p:cNvPr>
          <p:cNvGrpSpPr/>
          <p:nvPr/>
        </p:nvGrpSpPr>
        <p:grpSpPr>
          <a:xfrm>
            <a:off x="3538380" y="2240330"/>
            <a:ext cx="264406" cy="264406"/>
            <a:chOff x="6688800" y="4021800"/>
            <a:chExt cx="914400" cy="914400"/>
          </a:xfrm>
          <a:solidFill>
            <a:schemeClr val="accent3"/>
          </a:solidFill>
        </p:grpSpPr>
        <p:sp>
          <p:nvSpPr>
            <p:cNvPr id="363" name="Figura a mano libera 362">
              <a:extLst>
                <a:ext uri="{FF2B5EF4-FFF2-40B4-BE49-F238E27FC236}">
                  <a16:creationId xmlns:a16="http://schemas.microsoft.com/office/drawing/2014/main" id="{6FDE91D0-B28E-374A-B8D5-DF4F790EA251}"/>
                </a:ext>
              </a:extLst>
            </p:cNvPr>
            <p:cNvSpPr/>
            <p:nvPr/>
          </p:nvSpPr>
          <p:spPr>
            <a:xfrm>
              <a:off x="7080277" y="4579013"/>
              <a:ext cx="133350" cy="200025"/>
            </a:xfrm>
            <a:custGeom>
              <a:avLst/>
              <a:gdLst>
                <a:gd name="connsiteX0" fmla="*/ 133350 w 133350"/>
                <a:gd name="connsiteY0" fmla="*/ 133350 h 200025"/>
                <a:gd name="connsiteX1" fmla="*/ 66675 w 133350"/>
                <a:gd name="connsiteY1" fmla="*/ 200025 h 200025"/>
                <a:gd name="connsiteX2" fmla="*/ 0 w 133350"/>
                <a:gd name="connsiteY2" fmla="*/ 133350 h 200025"/>
                <a:gd name="connsiteX3" fmla="*/ 66675 w 133350"/>
                <a:gd name="connsiteY3" fmla="*/ 0 h 200025"/>
                <a:gd name="connsiteX4" fmla="*/ 133350 w 133350"/>
                <a:gd name="connsiteY4" fmla="*/ 13335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00025">
                  <a:moveTo>
                    <a:pt x="133350" y="133350"/>
                  </a:moveTo>
                  <a:cubicBezTo>
                    <a:pt x="133350" y="170498"/>
                    <a:pt x="103823" y="200025"/>
                    <a:pt x="66675" y="200025"/>
                  </a:cubicBezTo>
                  <a:cubicBezTo>
                    <a:pt x="29528" y="200025"/>
                    <a:pt x="0" y="170498"/>
                    <a:pt x="0" y="133350"/>
                  </a:cubicBezTo>
                  <a:cubicBezTo>
                    <a:pt x="0" y="96202"/>
                    <a:pt x="66675" y="0"/>
                    <a:pt x="66675" y="0"/>
                  </a:cubicBezTo>
                  <a:cubicBezTo>
                    <a:pt x="66675" y="0"/>
                    <a:pt x="133350" y="97155"/>
                    <a:pt x="133350" y="133350"/>
                  </a:cubicBez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B49E7852-4282-8041-BACE-07A36C8DC0D2}"/>
                </a:ext>
              </a:extLst>
            </p:cNvPr>
            <p:cNvSpPr/>
            <p:nvPr/>
          </p:nvSpPr>
          <p:spPr>
            <a:xfrm>
              <a:off x="7261252" y="4579013"/>
              <a:ext cx="95250" cy="142875"/>
            </a:xfrm>
            <a:custGeom>
              <a:avLst/>
              <a:gdLst>
                <a:gd name="connsiteX0" fmla="*/ 95250 w 95250"/>
                <a:gd name="connsiteY0" fmla="*/ 95250 h 142875"/>
                <a:gd name="connsiteX1" fmla="*/ 47625 w 95250"/>
                <a:gd name="connsiteY1" fmla="*/ 142875 h 142875"/>
                <a:gd name="connsiteX2" fmla="*/ 0 w 95250"/>
                <a:gd name="connsiteY2" fmla="*/ 95250 h 142875"/>
                <a:gd name="connsiteX3" fmla="*/ 47625 w 95250"/>
                <a:gd name="connsiteY3" fmla="*/ 0 h 142875"/>
                <a:gd name="connsiteX4" fmla="*/ 95250 w 95250"/>
                <a:gd name="connsiteY4" fmla="*/ 9525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42875">
                  <a:moveTo>
                    <a:pt x="95250" y="95250"/>
                  </a:moveTo>
                  <a:cubicBezTo>
                    <a:pt x="95250" y="121920"/>
                    <a:pt x="74295" y="142875"/>
                    <a:pt x="47625" y="142875"/>
                  </a:cubicBezTo>
                  <a:cubicBezTo>
                    <a:pt x="20955" y="142875"/>
                    <a:pt x="0" y="121920"/>
                    <a:pt x="0" y="95250"/>
                  </a:cubicBezTo>
                  <a:cubicBezTo>
                    <a:pt x="0" y="68580"/>
                    <a:pt x="47625" y="0"/>
                    <a:pt x="47625" y="0"/>
                  </a:cubicBezTo>
                  <a:cubicBezTo>
                    <a:pt x="47625" y="0"/>
                    <a:pt x="95250" y="69533"/>
                    <a:pt x="95250" y="95250"/>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096C36DD-D323-7945-A881-877CF980FD3B}"/>
                </a:ext>
              </a:extLst>
            </p:cNvPr>
            <p:cNvSpPr/>
            <p:nvPr/>
          </p:nvSpPr>
          <p:spPr>
            <a:xfrm>
              <a:off x="6937403" y="4579013"/>
              <a:ext cx="85725" cy="142875"/>
            </a:xfrm>
            <a:custGeom>
              <a:avLst/>
              <a:gdLst>
                <a:gd name="connsiteX0" fmla="*/ 95250 w 85725"/>
                <a:gd name="connsiteY0" fmla="*/ 95250 h 142875"/>
                <a:gd name="connsiteX1" fmla="*/ 47625 w 85725"/>
                <a:gd name="connsiteY1" fmla="*/ 142875 h 142875"/>
                <a:gd name="connsiteX2" fmla="*/ 0 w 85725"/>
                <a:gd name="connsiteY2" fmla="*/ 95250 h 142875"/>
                <a:gd name="connsiteX3" fmla="*/ 47625 w 85725"/>
                <a:gd name="connsiteY3" fmla="*/ 0 h 142875"/>
                <a:gd name="connsiteX4" fmla="*/ 95250 w 85725"/>
                <a:gd name="connsiteY4" fmla="*/ 9525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42875">
                  <a:moveTo>
                    <a:pt x="95250" y="95250"/>
                  </a:moveTo>
                  <a:cubicBezTo>
                    <a:pt x="95250" y="121920"/>
                    <a:pt x="74295" y="142875"/>
                    <a:pt x="47625" y="142875"/>
                  </a:cubicBezTo>
                  <a:cubicBezTo>
                    <a:pt x="20955" y="142875"/>
                    <a:pt x="0" y="121920"/>
                    <a:pt x="0" y="95250"/>
                  </a:cubicBezTo>
                  <a:cubicBezTo>
                    <a:pt x="0" y="68580"/>
                    <a:pt x="47625" y="0"/>
                    <a:pt x="47625" y="0"/>
                  </a:cubicBezTo>
                  <a:cubicBezTo>
                    <a:pt x="47625" y="0"/>
                    <a:pt x="95250" y="69533"/>
                    <a:pt x="95250" y="95250"/>
                  </a:cubicBezTo>
                  <a:close/>
                </a:path>
              </a:pathLst>
            </a:custGeom>
            <a:grpFill/>
            <a:ln w="9525" cap="flat">
              <a:noFill/>
              <a:prstDash val="solid"/>
              <a:miter/>
            </a:ln>
          </p:spPr>
          <p:txBody>
            <a:bodyPr rtlCol="0" anchor="ctr"/>
            <a:lstStyle/>
            <a:p>
              <a:endParaRPr lang="it-IT" sz="1013"/>
            </a:p>
          </p:txBody>
        </p:sp>
        <p:sp>
          <p:nvSpPr>
            <p:cNvPr id="366" name="Figura a mano libera 365">
              <a:extLst>
                <a:ext uri="{FF2B5EF4-FFF2-40B4-BE49-F238E27FC236}">
                  <a16:creationId xmlns:a16="http://schemas.microsoft.com/office/drawing/2014/main" id="{79918FAC-EC6A-E141-8F90-254E072D2EF2}"/>
                </a:ext>
              </a:extLst>
            </p:cNvPr>
            <p:cNvSpPr/>
            <p:nvPr/>
          </p:nvSpPr>
          <p:spPr>
            <a:xfrm>
              <a:off x="6820023" y="4179654"/>
              <a:ext cx="647700" cy="361950"/>
            </a:xfrm>
            <a:custGeom>
              <a:avLst/>
              <a:gdLst>
                <a:gd name="connsiteX0" fmla="*/ 650779 w 647700"/>
                <a:gd name="connsiteY0" fmla="*/ 270771 h 361950"/>
                <a:gd name="connsiteX1" fmla="*/ 619347 w 647700"/>
                <a:gd name="connsiteY1" fmla="*/ 202191 h 361950"/>
                <a:gd name="connsiteX2" fmla="*/ 546004 w 647700"/>
                <a:gd name="connsiteY2" fmla="*/ 182188 h 361950"/>
                <a:gd name="connsiteX3" fmla="*/ 546004 w 647700"/>
                <a:gd name="connsiteY3" fmla="*/ 181236 h 361950"/>
                <a:gd name="connsiteX4" fmla="*/ 498379 w 647700"/>
                <a:gd name="connsiteY4" fmla="*/ 88843 h 361950"/>
                <a:gd name="connsiteX5" fmla="*/ 395509 w 647700"/>
                <a:gd name="connsiteY5" fmla="*/ 72651 h 361950"/>
                <a:gd name="connsiteX6" fmla="*/ 241204 w 647700"/>
                <a:gd name="connsiteY6" fmla="*/ 4071 h 361950"/>
                <a:gd name="connsiteX7" fmla="*/ 135477 w 647700"/>
                <a:gd name="connsiteY7" fmla="*/ 135516 h 361950"/>
                <a:gd name="connsiteX8" fmla="*/ 24987 w 647700"/>
                <a:gd name="connsiteY8" fmla="*/ 177426 h 361950"/>
                <a:gd name="connsiteX9" fmla="*/ 9747 w 647700"/>
                <a:gd name="connsiteY9" fmla="*/ 294583 h 361950"/>
                <a:gd name="connsiteX10" fmla="*/ 106902 w 647700"/>
                <a:gd name="connsiteY10" fmla="*/ 362211 h 361950"/>
                <a:gd name="connsiteX11" fmla="*/ 564102 w 647700"/>
                <a:gd name="connsiteY11" fmla="*/ 362211 h 361950"/>
                <a:gd name="connsiteX12" fmla="*/ 650779 w 647700"/>
                <a:gd name="connsiteY12" fmla="*/ 270771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700" h="361950">
                  <a:moveTo>
                    <a:pt x="650779" y="270771"/>
                  </a:moveTo>
                  <a:cubicBezTo>
                    <a:pt x="650779" y="244101"/>
                    <a:pt x="639349" y="219336"/>
                    <a:pt x="619347" y="202191"/>
                  </a:cubicBezTo>
                  <a:cubicBezTo>
                    <a:pt x="599344" y="185046"/>
                    <a:pt x="572674" y="177426"/>
                    <a:pt x="546004" y="182188"/>
                  </a:cubicBezTo>
                  <a:lnTo>
                    <a:pt x="546004" y="181236"/>
                  </a:lnTo>
                  <a:cubicBezTo>
                    <a:pt x="546004" y="145041"/>
                    <a:pt x="528860" y="109798"/>
                    <a:pt x="498379" y="88843"/>
                  </a:cubicBezTo>
                  <a:cubicBezTo>
                    <a:pt x="468852" y="66936"/>
                    <a:pt x="430752" y="61221"/>
                    <a:pt x="395509" y="72651"/>
                  </a:cubicBezTo>
                  <a:cubicBezTo>
                    <a:pt x="365982" y="17406"/>
                    <a:pt x="302164" y="-11169"/>
                    <a:pt x="241204" y="4071"/>
                  </a:cubicBezTo>
                  <a:cubicBezTo>
                    <a:pt x="180244" y="18358"/>
                    <a:pt x="136429" y="72651"/>
                    <a:pt x="135477" y="135516"/>
                  </a:cubicBezTo>
                  <a:cubicBezTo>
                    <a:pt x="93567" y="127896"/>
                    <a:pt x="50704" y="144088"/>
                    <a:pt x="24987" y="177426"/>
                  </a:cubicBezTo>
                  <a:cubicBezTo>
                    <a:pt x="-1683" y="210763"/>
                    <a:pt x="-7398" y="255531"/>
                    <a:pt x="9747" y="294583"/>
                  </a:cubicBezTo>
                  <a:cubicBezTo>
                    <a:pt x="26892" y="333636"/>
                    <a:pt x="64039" y="359353"/>
                    <a:pt x="106902" y="362211"/>
                  </a:cubicBezTo>
                  <a:lnTo>
                    <a:pt x="564102" y="362211"/>
                  </a:lnTo>
                  <a:cubicBezTo>
                    <a:pt x="613632" y="359353"/>
                    <a:pt x="650779" y="319348"/>
                    <a:pt x="650779" y="270771"/>
                  </a:cubicBezTo>
                  <a:close/>
                </a:path>
              </a:pathLst>
            </a:custGeom>
            <a:grpFill/>
            <a:ln w="9525" cap="flat">
              <a:noFill/>
              <a:prstDash val="solid"/>
              <a:miter/>
            </a:ln>
          </p:spPr>
          <p:txBody>
            <a:bodyPr rtlCol="0" anchor="ctr"/>
            <a:lstStyle/>
            <a:p>
              <a:endParaRPr lang="it-IT" sz="1013"/>
            </a:p>
          </p:txBody>
        </p:sp>
      </p:grpSp>
      <p:grpSp>
        <p:nvGrpSpPr>
          <p:cNvPr id="367" name="Elemento grafico 278" descr="Termometro">
            <a:extLst>
              <a:ext uri="{FF2B5EF4-FFF2-40B4-BE49-F238E27FC236}">
                <a16:creationId xmlns:a16="http://schemas.microsoft.com/office/drawing/2014/main" id="{54CE8197-4674-EB4C-A285-3250104BF804}"/>
              </a:ext>
            </a:extLst>
          </p:cNvPr>
          <p:cNvGrpSpPr/>
          <p:nvPr/>
        </p:nvGrpSpPr>
        <p:grpSpPr>
          <a:xfrm>
            <a:off x="4029825" y="2240330"/>
            <a:ext cx="264406" cy="264406"/>
            <a:chOff x="6838800" y="4171800"/>
            <a:chExt cx="914400" cy="914400"/>
          </a:xfrm>
          <a:solidFill>
            <a:schemeClr val="accent3"/>
          </a:solidFill>
        </p:grpSpPr>
        <p:sp>
          <p:nvSpPr>
            <p:cNvPr id="368" name="Figura a mano libera 367">
              <a:extLst>
                <a:ext uri="{FF2B5EF4-FFF2-40B4-BE49-F238E27FC236}">
                  <a16:creationId xmlns:a16="http://schemas.microsoft.com/office/drawing/2014/main" id="{1D262377-8899-AC4E-8AC6-FAA9BB502E84}"/>
                </a:ext>
              </a:extLst>
            </p:cNvPr>
            <p:cNvSpPr/>
            <p:nvPr/>
          </p:nvSpPr>
          <p:spPr>
            <a:xfrm>
              <a:off x="7105349" y="4207043"/>
              <a:ext cx="381000" cy="838200"/>
            </a:xfrm>
            <a:custGeom>
              <a:avLst/>
              <a:gdLst>
                <a:gd name="connsiteX0" fmla="*/ 190651 w 381000"/>
                <a:gd name="connsiteY0" fmla="*/ 786765 h 838200"/>
                <a:gd name="connsiteX1" fmla="*/ 61111 w 381000"/>
                <a:gd name="connsiteY1" fmla="*/ 682943 h 838200"/>
                <a:gd name="connsiteX2" fmla="*/ 133501 w 381000"/>
                <a:gd name="connsiteY2" fmla="*/ 533400 h 838200"/>
                <a:gd name="connsiteX3" fmla="*/ 133501 w 381000"/>
                <a:gd name="connsiteY3" fmla="*/ 114300 h 838200"/>
                <a:gd name="connsiteX4" fmla="*/ 190651 w 381000"/>
                <a:gd name="connsiteY4" fmla="*/ 57150 h 838200"/>
                <a:gd name="connsiteX5" fmla="*/ 247801 w 381000"/>
                <a:gd name="connsiteY5" fmla="*/ 114300 h 838200"/>
                <a:gd name="connsiteX6" fmla="*/ 247801 w 381000"/>
                <a:gd name="connsiteY6" fmla="*/ 533400 h 838200"/>
                <a:gd name="connsiteX7" fmla="*/ 320191 w 381000"/>
                <a:gd name="connsiteY7" fmla="*/ 682943 h 838200"/>
                <a:gd name="connsiteX8" fmla="*/ 190651 w 381000"/>
                <a:gd name="connsiteY8" fmla="*/ 786765 h 838200"/>
                <a:gd name="connsiteX9" fmla="*/ 190651 w 381000"/>
                <a:gd name="connsiteY9" fmla="*/ 786765 h 838200"/>
                <a:gd name="connsiteX10" fmla="*/ 304951 w 381000"/>
                <a:gd name="connsiteY10" fmla="*/ 501015 h 838200"/>
                <a:gd name="connsiteX11" fmla="*/ 304951 w 381000"/>
                <a:gd name="connsiteY11" fmla="*/ 114300 h 838200"/>
                <a:gd name="connsiteX12" fmla="*/ 190651 w 381000"/>
                <a:gd name="connsiteY12" fmla="*/ 0 h 838200"/>
                <a:gd name="connsiteX13" fmla="*/ 76351 w 381000"/>
                <a:gd name="connsiteY13" fmla="*/ 114300 h 838200"/>
                <a:gd name="connsiteX14" fmla="*/ 76351 w 381000"/>
                <a:gd name="connsiteY14" fmla="*/ 501015 h 838200"/>
                <a:gd name="connsiteX15" fmla="*/ 9676 w 381000"/>
                <a:gd name="connsiteY15" fmla="*/ 713423 h 838200"/>
                <a:gd name="connsiteX16" fmla="*/ 190651 w 381000"/>
                <a:gd name="connsiteY16" fmla="*/ 843915 h 838200"/>
                <a:gd name="connsiteX17" fmla="*/ 371626 w 381000"/>
                <a:gd name="connsiteY17" fmla="*/ 713423 h 838200"/>
                <a:gd name="connsiteX18" fmla="*/ 304951 w 381000"/>
                <a:gd name="connsiteY18" fmla="*/ 50101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838200">
                  <a:moveTo>
                    <a:pt x="190651" y="786765"/>
                  </a:moveTo>
                  <a:cubicBezTo>
                    <a:pt x="128738" y="786765"/>
                    <a:pt x="74446" y="742950"/>
                    <a:pt x="61111" y="682943"/>
                  </a:cubicBezTo>
                  <a:cubicBezTo>
                    <a:pt x="46823" y="621983"/>
                    <a:pt x="77303" y="560070"/>
                    <a:pt x="133501" y="533400"/>
                  </a:cubicBezTo>
                  <a:lnTo>
                    <a:pt x="133501" y="114300"/>
                  </a:lnTo>
                  <a:cubicBezTo>
                    <a:pt x="133501" y="82867"/>
                    <a:pt x="159218" y="57150"/>
                    <a:pt x="190651" y="57150"/>
                  </a:cubicBezTo>
                  <a:cubicBezTo>
                    <a:pt x="222083" y="57150"/>
                    <a:pt x="247801" y="82867"/>
                    <a:pt x="247801" y="114300"/>
                  </a:cubicBezTo>
                  <a:lnTo>
                    <a:pt x="247801" y="533400"/>
                  </a:lnTo>
                  <a:cubicBezTo>
                    <a:pt x="303998" y="560070"/>
                    <a:pt x="333526" y="621983"/>
                    <a:pt x="320191" y="682943"/>
                  </a:cubicBezTo>
                  <a:cubicBezTo>
                    <a:pt x="305903" y="742950"/>
                    <a:pt x="252563" y="785813"/>
                    <a:pt x="190651" y="786765"/>
                  </a:cubicBezTo>
                  <a:lnTo>
                    <a:pt x="190651" y="786765"/>
                  </a:lnTo>
                  <a:close/>
                  <a:moveTo>
                    <a:pt x="304951" y="501015"/>
                  </a:moveTo>
                  <a:lnTo>
                    <a:pt x="304951" y="114300"/>
                  </a:lnTo>
                  <a:cubicBezTo>
                    <a:pt x="304951" y="51435"/>
                    <a:pt x="253516" y="0"/>
                    <a:pt x="190651" y="0"/>
                  </a:cubicBezTo>
                  <a:cubicBezTo>
                    <a:pt x="127786" y="0"/>
                    <a:pt x="76351" y="50483"/>
                    <a:pt x="76351" y="114300"/>
                  </a:cubicBezTo>
                  <a:lnTo>
                    <a:pt x="76351" y="501015"/>
                  </a:lnTo>
                  <a:cubicBezTo>
                    <a:pt x="10628" y="550545"/>
                    <a:pt x="-16042" y="636270"/>
                    <a:pt x="9676" y="713423"/>
                  </a:cubicBezTo>
                  <a:cubicBezTo>
                    <a:pt x="35393" y="791528"/>
                    <a:pt x="108736" y="843915"/>
                    <a:pt x="190651" y="843915"/>
                  </a:cubicBezTo>
                  <a:cubicBezTo>
                    <a:pt x="272566" y="843915"/>
                    <a:pt x="345908" y="791528"/>
                    <a:pt x="371626" y="713423"/>
                  </a:cubicBezTo>
                  <a:cubicBezTo>
                    <a:pt x="397343" y="636270"/>
                    <a:pt x="370673" y="550545"/>
                    <a:pt x="304951" y="501015"/>
                  </a:cubicBez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449FF87C-600A-4748-8CC8-F23164A1DE87}"/>
                </a:ext>
              </a:extLst>
            </p:cNvPr>
            <p:cNvSpPr/>
            <p:nvPr/>
          </p:nvSpPr>
          <p:spPr>
            <a:xfrm>
              <a:off x="7201065" y="4536607"/>
              <a:ext cx="180975" cy="419100"/>
            </a:xfrm>
            <a:custGeom>
              <a:avLst/>
              <a:gdLst>
                <a:gd name="connsiteX0" fmla="*/ 113985 w 180975"/>
                <a:gd name="connsiteY0" fmla="*/ 230505 h 419100"/>
                <a:gd name="connsiteX1" fmla="*/ 113985 w 180975"/>
                <a:gd name="connsiteY1" fmla="*/ 0 h 419100"/>
                <a:gd name="connsiteX2" fmla="*/ 75885 w 180975"/>
                <a:gd name="connsiteY2" fmla="*/ 0 h 419100"/>
                <a:gd name="connsiteX3" fmla="*/ 75885 w 180975"/>
                <a:gd name="connsiteY3" fmla="*/ 230505 h 419100"/>
                <a:gd name="connsiteX4" fmla="*/ 637 w 180975"/>
                <a:gd name="connsiteY4" fmla="*/ 333375 h 419100"/>
                <a:gd name="connsiteX5" fmla="*/ 94935 w 180975"/>
                <a:gd name="connsiteY5" fmla="*/ 419100 h 419100"/>
                <a:gd name="connsiteX6" fmla="*/ 189232 w 180975"/>
                <a:gd name="connsiteY6" fmla="*/ 333375 h 419100"/>
                <a:gd name="connsiteX7" fmla="*/ 113985 w 180975"/>
                <a:gd name="connsiteY7" fmla="*/ 23050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419100">
                  <a:moveTo>
                    <a:pt x="113985" y="230505"/>
                  </a:moveTo>
                  <a:lnTo>
                    <a:pt x="113985" y="0"/>
                  </a:lnTo>
                  <a:lnTo>
                    <a:pt x="75885" y="0"/>
                  </a:lnTo>
                  <a:lnTo>
                    <a:pt x="75885" y="230505"/>
                  </a:lnTo>
                  <a:cubicBezTo>
                    <a:pt x="28260" y="240030"/>
                    <a:pt x="-5078" y="284797"/>
                    <a:pt x="637" y="333375"/>
                  </a:cubicBezTo>
                  <a:cubicBezTo>
                    <a:pt x="5400" y="381953"/>
                    <a:pt x="46357" y="419100"/>
                    <a:pt x="94935" y="419100"/>
                  </a:cubicBezTo>
                  <a:cubicBezTo>
                    <a:pt x="143512" y="419100"/>
                    <a:pt x="184470" y="381953"/>
                    <a:pt x="189232" y="333375"/>
                  </a:cubicBezTo>
                  <a:cubicBezTo>
                    <a:pt x="194947" y="284797"/>
                    <a:pt x="161610" y="240030"/>
                    <a:pt x="113985" y="230505"/>
                  </a:cubicBezTo>
                  <a:close/>
                </a:path>
              </a:pathLst>
            </a:custGeom>
            <a:grpFill/>
            <a:ln w="9525" cap="flat">
              <a:noFill/>
              <a:prstDash val="solid"/>
              <a:miter/>
            </a:ln>
          </p:spPr>
          <p:txBody>
            <a:bodyPr rtlCol="0" anchor="ctr"/>
            <a:lstStyle/>
            <a:p>
              <a:endParaRPr lang="it-IT" sz="1013"/>
            </a:p>
          </p:txBody>
        </p:sp>
      </p:grpSp>
      <p:sp>
        <p:nvSpPr>
          <p:cNvPr id="370" name="Elemento grafico 280" descr="Fiocco di neve">
            <a:extLst>
              <a:ext uri="{FF2B5EF4-FFF2-40B4-BE49-F238E27FC236}">
                <a16:creationId xmlns:a16="http://schemas.microsoft.com/office/drawing/2014/main" id="{E364D0AA-1142-904C-A9AD-06A0EC204C04}"/>
              </a:ext>
            </a:extLst>
          </p:cNvPr>
          <p:cNvSpPr/>
          <p:nvPr/>
        </p:nvSpPr>
        <p:spPr>
          <a:xfrm>
            <a:off x="4521269" y="2278890"/>
            <a:ext cx="162499" cy="187286"/>
          </a:xfrm>
          <a:custGeom>
            <a:avLst/>
            <a:gdLst>
              <a:gd name="connsiteX0" fmla="*/ 556335 w 561975"/>
              <a:gd name="connsiteY0" fmla="*/ 460058 h 647700"/>
              <a:gd name="connsiteX1" fmla="*/ 513472 w 561975"/>
              <a:gd name="connsiteY1" fmla="*/ 435293 h 647700"/>
              <a:gd name="connsiteX2" fmla="*/ 546810 w 561975"/>
              <a:gd name="connsiteY2" fmla="*/ 426720 h 647700"/>
              <a:gd name="connsiteX3" fmla="*/ 560145 w 561975"/>
              <a:gd name="connsiteY3" fmla="*/ 403860 h 647700"/>
              <a:gd name="connsiteX4" fmla="*/ 537285 w 561975"/>
              <a:gd name="connsiteY4" fmla="*/ 390525 h 647700"/>
              <a:gd name="connsiteX5" fmla="*/ 466800 w 561975"/>
              <a:gd name="connsiteY5" fmla="*/ 409575 h 647700"/>
              <a:gd name="connsiteX6" fmla="*/ 439177 w 561975"/>
              <a:gd name="connsiteY6" fmla="*/ 393383 h 647700"/>
              <a:gd name="connsiteX7" fmla="*/ 524902 w 561975"/>
              <a:gd name="connsiteY7" fmla="*/ 370523 h 647700"/>
              <a:gd name="connsiteX8" fmla="*/ 538237 w 561975"/>
              <a:gd name="connsiteY8" fmla="*/ 347663 h 647700"/>
              <a:gd name="connsiteX9" fmla="*/ 515377 w 561975"/>
              <a:gd name="connsiteY9" fmla="*/ 334328 h 647700"/>
              <a:gd name="connsiteX10" fmla="*/ 392505 w 561975"/>
              <a:gd name="connsiteY10" fmla="*/ 366713 h 647700"/>
              <a:gd name="connsiteX11" fmla="*/ 356310 w 561975"/>
              <a:gd name="connsiteY11" fmla="*/ 345758 h 647700"/>
              <a:gd name="connsiteX12" fmla="*/ 359167 w 561975"/>
              <a:gd name="connsiteY12" fmla="*/ 325755 h 647700"/>
              <a:gd name="connsiteX13" fmla="*/ 356310 w 561975"/>
              <a:gd name="connsiteY13" fmla="*/ 305753 h 647700"/>
              <a:gd name="connsiteX14" fmla="*/ 392505 w 561975"/>
              <a:gd name="connsiteY14" fmla="*/ 284798 h 647700"/>
              <a:gd name="connsiteX15" fmla="*/ 515377 w 561975"/>
              <a:gd name="connsiteY15" fmla="*/ 317183 h 647700"/>
              <a:gd name="connsiteX16" fmla="*/ 520140 w 561975"/>
              <a:gd name="connsiteY16" fmla="*/ 318135 h 647700"/>
              <a:gd name="connsiteX17" fmla="*/ 538237 w 561975"/>
              <a:gd name="connsiteY17" fmla="*/ 303848 h 647700"/>
              <a:gd name="connsiteX18" fmla="*/ 524902 w 561975"/>
              <a:gd name="connsiteY18" fmla="*/ 280988 h 647700"/>
              <a:gd name="connsiteX19" fmla="*/ 439177 w 561975"/>
              <a:gd name="connsiteY19" fmla="*/ 258127 h 647700"/>
              <a:gd name="connsiteX20" fmla="*/ 466800 w 561975"/>
              <a:gd name="connsiteY20" fmla="*/ 241935 h 647700"/>
              <a:gd name="connsiteX21" fmla="*/ 537285 w 561975"/>
              <a:gd name="connsiteY21" fmla="*/ 260985 h 647700"/>
              <a:gd name="connsiteX22" fmla="*/ 542047 w 561975"/>
              <a:gd name="connsiteY22" fmla="*/ 261938 h 647700"/>
              <a:gd name="connsiteX23" fmla="*/ 560145 w 561975"/>
              <a:gd name="connsiteY23" fmla="*/ 247650 h 647700"/>
              <a:gd name="connsiteX24" fmla="*/ 546810 w 561975"/>
              <a:gd name="connsiteY24" fmla="*/ 224790 h 647700"/>
              <a:gd name="connsiteX25" fmla="*/ 513472 w 561975"/>
              <a:gd name="connsiteY25" fmla="*/ 216218 h 647700"/>
              <a:gd name="connsiteX26" fmla="*/ 556335 w 561975"/>
              <a:gd name="connsiteY26" fmla="*/ 191452 h 647700"/>
              <a:gd name="connsiteX27" fmla="*/ 563002 w 561975"/>
              <a:gd name="connsiteY27" fmla="*/ 165735 h 647700"/>
              <a:gd name="connsiteX28" fmla="*/ 537285 w 561975"/>
              <a:gd name="connsiteY28" fmla="*/ 159068 h 647700"/>
              <a:gd name="connsiteX29" fmla="*/ 494422 w 561975"/>
              <a:gd name="connsiteY29" fmla="*/ 183833 h 647700"/>
              <a:gd name="connsiteX30" fmla="*/ 502995 w 561975"/>
              <a:gd name="connsiteY30" fmla="*/ 150495 h 647700"/>
              <a:gd name="connsiteX31" fmla="*/ 489660 w 561975"/>
              <a:gd name="connsiteY31" fmla="*/ 127635 h 647700"/>
              <a:gd name="connsiteX32" fmla="*/ 466800 w 561975"/>
              <a:gd name="connsiteY32" fmla="*/ 140970 h 647700"/>
              <a:gd name="connsiteX33" fmla="*/ 447750 w 561975"/>
              <a:gd name="connsiteY33" fmla="*/ 211455 h 647700"/>
              <a:gd name="connsiteX34" fmla="*/ 420127 w 561975"/>
              <a:gd name="connsiteY34" fmla="*/ 227648 h 647700"/>
              <a:gd name="connsiteX35" fmla="*/ 442987 w 561975"/>
              <a:gd name="connsiteY35" fmla="*/ 141923 h 647700"/>
              <a:gd name="connsiteX36" fmla="*/ 429652 w 561975"/>
              <a:gd name="connsiteY36" fmla="*/ 119063 h 647700"/>
              <a:gd name="connsiteX37" fmla="*/ 406792 w 561975"/>
              <a:gd name="connsiteY37" fmla="*/ 132398 h 647700"/>
              <a:gd name="connsiteX38" fmla="*/ 374407 w 561975"/>
              <a:gd name="connsiteY38" fmla="*/ 255270 h 647700"/>
              <a:gd name="connsiteX39" fmla="*/ 338212 w 561975"/>
              <a:gd name="connsiteY39" fmla="*/ 276225 h 647700"/>
              <a:gd name="connsiteX40" fmla="*/ 302970 w 561975"/>
              <a:gd name="connsiteY40" fmla="*/ 256223 h 647700"/>
              <a:gd name="connsiteX41" fmla="*/ 302970 w 561975"/>
              <a:gd name="connsiteY41" fmla="*/ 214313 h 647700"/>
              <a:gd name="connsiteX42" fmla="*/ 392505 w 561975"/>
              <a:gd name="connsiteY42" fmla="*/ 124778 h 647700"/>
              <a:gd name="connsiteX43" fmla="*/ 392505 w 561975"/>
              <a:gd name="connsiteY43" fmla="*/ 98107 h 647700"/>
              <a:gd name="connsiteX44" fmla="*/ 365835 w 561975"/>
              <a:gd name="connsiteY44" fmla="*/ 98107 h 647700"/>
              <a:gd name="connsiteX45" fmla="*/ 302017 w 561975"/>
              <a:gd name="connsiteY45" fmla="*/ 154305 h 647700"/>
              <a:gd name="connsiteX46" fmla="*/ 302017 w 561975"/>
              <a:gd name="connsiteY46" fmla="*/ 122873 h 647700"/>
              <a:gd name="connsiteX47" fmla="*/ 353452 w 561975"/>
              <a:gd name="connsiteY47" fmla="*/ 71438 h 647700"/>
              <a:gd name="connsiteX48" fmla="*/ 353452 w 561975"/>
              <a:gd name="connsiteY48" fmla="*/ 44768 h 647700"/>
              <a:gd name="connsiteX49" fmla="*/ 326782 w 561975"/>
              <a:gd name="connsiteY49" fmla="*/ 44768 h 647700"/>
              <a:gd name="connsiteX50" fmla="*/ 302017 w 561975"/>
              <a:gd name="connsiteY50" fmla="*/ 68580 h 647700"/>
              <a:gd name="connsiteX51" fmla="*/ 302017 w 561975"/>
              <a:gd name="connsiteY51" fmla="*/ 19050 h 647700"/>
              <a:gd name="connsiteX52" fmla="*/ 282967 w 561975"/>
              <a:gd name="connsiteY52" fmla="*/ 0 h 647700"/>
              <a:gd name="connsiteX53" fmla="*/ 263917 w 561975"/>
              <a:gd name="connsiteY53" fmla="*/ 19050 h 647700"/>
              <a:gd name="connsiteX54" fmla="*/ 263917 w 561975"/>
              <a:gd name="connsiteY54" fmla="*/ 68580 h 647700"/>
              <a:gd name="connsiteX55" fmla="*/ 239152 w 561975"/>
              <a:gd name="connsiteY55" fmla="*/ 43815 h 647700"/>
              <a:gd name="connsiteX56" fmla="*/ 212482 w 561975"/>
              <a:gd name="connsiteY56" fmla="*/ 43815 h 647700"/>
              <a:gd name="connsiteX57" fmla="*/ 212482 w 561975"/>
              <a:gd name="connsiteY57" fmla="*/ 70485 h 647700"/>
              <a:gd name="connsiteX58" fmla="*/ 263917 w 561975"/>
              <a:gd name="connsiteY58" fmla="*/ 121920 h 647700"/>
              <a:gd name="connsiteX59" fmla="*/ 263917 w 561975"/>
              <a:gd name="connsiteY59" fmla="*/ 153353 h 647700"/>
              <a:gd name="connsiteX60" fmla="*/ 201052 w 561975"/>
              <a:gd name="connsiteY60" fmla="*/ 90488 h 647700"/>
              <a:gd name="connsiteX61" fmla="*/ 174382 w 561975"/>
              <a:gd name="connsiteY61" fmla="*/ 90488 h 647700"/>
              <a:gd name="connsiteX62" fmla="*/ 174382 w 561975"/>
              <a:gd name="connsiteY62" fmla="*/ 117157 h 647700"/>
              <a:gd name="connsiteX63" fmla="*/ 263917 w 561975"/>
              <a:gd name="connsiteY63" fmla="*/ 206693 h 647700"/>
              <a:gd name="connsiteX64" fmla="*/ 263917 w 561975"/>
              <a:gd name="connsiteY64" fmla="*/ 248602 h 647700"/>
              <a:gd name="connsiteX65" fmla="*/ 228675 w 561975"/>
              <a:gd name="connsiteY65" fmla="*/ 268605 h 647700"/>
              <a:gd name="connsiteX66" fmla="*/ 192480 w 561975"/>
              <a:gd name="connsiteY66" fmla="*/ 247650 h 647700"/>
              <a:gd name="connsiteX67" fmla="*/ 159142 w 561975"/>
              <a:gd name="connsiteY67" fmla="*/ 126682 h 647700"/>
              <a:gd name="connsiteX68" fmla="*/ 136282 w 561975"/>
              <a:gd name="connsiteY68" fmla="*/ 113348 h 647700"/>
              <a:gd name="connsiteX69" fmla="*/ 122947 w 561975"/>
              <a:gd name="connsiteY69" fmla="*/ 136208 h 647700"/>
              <a:gd name="connsiteX70" fmla="*/ 145807 w 561975"/>
              <a:gd name="connsiteY70" fmla="*/ 221933 h 647700"/>
              <a:gd name="connsiteX71" fmla="*/ 118185 w 561975"/>
              <a:gd name="connsiteY71" fmla="*/ 205740 h 647700"/>
              <a:gd name="connsiteX72" fmla="*/ 99135 w 561975"/>
              <a:gd name="connsiteY72" fmla="*/ 135255 h 647700"/>
              <a:gd name="connsiteX73" fmla="*/ 76275 w 561975"/>
              <a:gd name="connsiteY73" fmla="*/ 121920 h 647700"/>
              <a:gd name="connsiteX74" fmla="*/ 62940 w 561975"/>
              <a:gd name="connsiteY74" fmla="*/ 144780 h 647700"/>
              <a:gd name="connsiteX75" fmla="*/ 71512 w 561975"/>
              <a:gd name="connsiteY75" fmla="*/ 178118 h 647700"/>
              <a:gd name="connsiteX76" fmla="*/ 28650 w 561975"/>
              <a:gd name="connsiteY76" fmla="*/ 153353 h 647700"/>
              <a:gd name="connsiteX77" fmla="*/ 2932 w 561975"/>
              <a:gd name="connsiteY77" fmla="*/ 160020 h 647700"/>
              <a:gd name="connsiteX78" fmla="*/ 9600 w 561975"/>
              <a:gd name="connsiteY78" fmla="*/ 185738 h 647700"/>
              <a:gd name="connsiteX79" fmla="*/ 52462 w 561975"/>
              <a:gd name="connsiteY79" fmla="*/ 210502 h 647700"/>
              <a:gd name="connsiteX80" fmla="*/ 19125 w 561975"/>
              <a:gd name="connsiteY80" fmla="*/ 219075 h 647700"/>
              <a:gd name="connsiteX81" fmla="*/ 5790 w 561975"/>
              <a:gd name="connsiteY81" fmla="*/ 241935 h 647700"/>
              <a:gd name="connsiteX82" fmla="*/ 23887 w 561975"/>
              <a:gd name="connsiteY82" fmla="*/ 256223 h 647700"/>
              <a:gd name="connsiteX83" fmla="*/ 28650 w 561975"/>
              <a:gd name="connsiteY83" fmla="*/ 255270 h 647700"/>
              <a:gd name="connsiteX84" fmla="*/ 99135 w 561975"/>
              <a:gd name="connsiteY84" fmla="*/ 236220 h 647700"/>
              <a:gd name="connsiteX85" fmla="*/ 126757 w 561975"/>
              <a:gd name="connsiteY85" fmla="*/ 252413 h 647700"/>
              <a:gd name="connsiteX86" fmla="*/ 41032 w 561975"/>
              <a:gd name="connsiteY86" fmla="*/ 275273 h 647700"/>
              <a:gd name="connsiteX87" fmla="*/ 27697 w 561975"/>
              <a:gd name="connsiteY87" fmla="*/ 298133 h 647700"/>
              <a:gd name="connsiteX88" fmla="*/ 45795 w 561975"/>
              <a:gd name="connsiteY88" fmla="*/ 312420 h 647700"/>
              <a:gd name="connsiteX89" fmla="*/ 50557 w 561975"/>
              <a:gd name="connsiteY89" fmla="*/ 311468 h 647700"/>
              <a:gd name="connsiteX90" fmla="*/ 173430 w 561975"/>
              <a:gd name="connsiteY90" fmla="*/ 279083 h 647700"/>
              <a:gd name="connsiteX91" fmla="*/ 209625 w 561975"/>
              <a:gd name="connsiteY91" fmla="*/ 300038 h 647700"/>
              <a:gd name="connsiteX92" fmla="*/ 206767 w 561975"/>
              <a:gd name="connsiteY92" fmla="*/ 323850 h 647700"/>
              <a:gd name="connsiteX93" fmla="*/ 209625 w 561975"/>
              <a:gd name="connsiteY93" fmla="*/ 343853 h 647700"/>
              <a:gd name="connsiteX94" fmla="*/ 173430 w 561975"/>
              <a:gd name="connsiteY94" fmla="*/ 364808 h 647700"/>
              <a:gd name="connsiteX95" fmla="*/ 50557 w 561975"/>
              <a:gd name="connsiteY95" fmla="*/ 332423 h 647700"/>
              <a:gd name="connsiteX96" fmla="*/ 27697 w 561975"/>
              <a:gd name="connsiteY96" fmla="*/ 345758 h 647700"/>
              <a:gd name="connsiteX97" fmla="*/ 41032 w 561975"/>
              <a:gd name="connsiteY97" fmla="*/ 368618 h 647700"/>
              <a:gd name="connsiteX98" fmla="*/ 126757 w 561975"/>
              <a:gd name="connsiteY98" fmla="*/ 391478 h 647700"/>
              <a:gd name="connsiteX99" fmla="*/ 99135 w 561975"/>
              <a:gd name="connsiteY99" fmla="*/ 407670 h 647700"/>
              <a:gd name="connsiteX100" fmla="*/ 28650 w 561975"/>
              <a:gd name="connsiteY100" fmla="*/ 388620 h 647700"/>
              <a:gd name="connsiteX101" fmla="*/ 5790 w 561975"/>
              <a:gd name="connsiteY101" fmla="*/ 401955 h 647700"/>
              <a:gd name="connsiteX102" fmla="*/ 19125 w 561975"/>
              <a:gd name="connsiteY102" fmla="*/ 424815 h 647700"/>
              <a:gd name="connsiteX103" fmla="*/ 52462 w 561975"/>
              <a:gd name="connsiteY103" fmla="*/ 433388 h 647700"/>
              <a:gd name="connsiteX104" fmla="*/ 9600 w 561975"/>
              <a:gd name="connsiteY104" fmla="*/ 458153 h 647700"/>
              <a:gd name="connsiteX105" fmla="*/ 2932 w 561975"/>
              <a:gd name="connsiteY105" fmla="*/ 483870 h 647700"/>
              <a:gd name="connsiteX106" fmla="*/ 19125 w 561975"/>
              <a:gd name="connsiteY106" fmla="*/ 493395 h 647700"/>
              <a:gd name="connsiteX107" fmla="*/ 28650 w 561975"/>
              <a:gd name="connsiteY107" fmla="*/ 490538 h 647700"/>
              <a:gd name="connsiteX108" fmla="*/ 71512 w 561975"/>
              <a:gd name="connsiteY108" fmla="*/ 465773 h 647700"/>
              <a:gd name="connsiteX109" fmla="*/ 62940 w 561975"/>
              <a:gd name="connsiteY109" fmla="*/ 499110 h 647700"/>
              <a:gd name="connsiteX110" fmla="*/ 76275 w 561975"/>
              <a:gd name="connsiteY110" fmla="*/ 521970 h 647700"/>
              <a:gd name="connsiteX111" fmla="*/ 81037 w 561975"/>
              <a:gd name="connsiteY111" fmla="*/ 522923 h 647700"/>
              <a:gd name="connsiteX112" fmla="*/ 99135 w 561975"/>
              <a:gd name="connsiteY112" fmla="*/ 508635 h 647700"/>
              <a:gd name="connsiteX113" fmla="*/ 118185 w 561975"/>
              <a:gd name="connsiteY113" fmla="*/ 438150 h 647700"/>
              <a:gd name="connsiteX114" fmla="*/ 145807 w 561975"/>
              <a:gd name="connsiteY114" fmla="*/ 421958 h 647700"/>
              <a:gd name="connsiteX115" fmla="*/ 122947 w 561975"/>
              <a:gd name="connsiteY115" fmla="*/ 507683 h 647700"/>
              <a:gd name="connsiteX116" fmla="*/ 136282 w 561975"/>
              <a:gd name="connsiteY116" fmla="*/ 530543 h 647700"/>
              <a:gd name="connsiteX117" fmla="*/ 141045 w 561975"/>
              <a:gd name="connsiteY117" fmla="*/ 531495 h 647700"/>
              <a:gd name="connsiteX118" fmla="*/ 159142 w 561975"/>
              <a:gd name="connsiteY118" fmla="*/ 517208 h 647700"/>
              <a:gd name="connsiteX119" fmla="*/ 191527 w 561975"/>
              <a:gd name="connsiteY119" fmla="*/ 394335 h 647700"/>
              <a:gd name="connsiteX120" fmla="*/ 227722 w 561975"/>
              <a:gd name="connsiteY120" fmla="*/ 373380 h 647700"/>
              <a:gd name="connsiteX121" fmla="*/ 262965 w 561975"/>
              <a:gd name="connsiteY121" fmla="*/ 393383 h 647700"/>
              <a:gd name="connsiteX122" fmla="*/ 262965 w 561975"/>
              <a:gd name="connsiteY122" fmla="*/ 435293 h 647700"/>
              <a:gd name="connsiteX123" fmla="*/ 173430 w 561975"/>
              <a:gd name="connsiteY123" fmla="*/ 524828 h 647700"/>
              <a:gd name="connsiteX124" fmla="*/ 173430 w 561975"/>
              <a:gd name="connsiteY124" fmla="*/ 551498 h 647700"/>
              <a:gd name="connsiteX125" fmla="*/ 200100 w 561975"/>
              <a:gd name="connsiteY125" fmla="*/ 551498 h 647700"/>
              <a:gd name="connsiteX126" fmla="*/ 262965 w 561975"/>
              <a:gd name="connsiteY126" fmla="*/ 488633 h 647700"/>
              <a:gd name="connsiteX127" fmla="*/ 262965 w 561975"/>
              <a:gd name="connsiteY127" fmla="*/ 520065 h 647700"/>
              <a:gd name="connsiteX128" fmla="*/ 211530 w 561975"/>
              <a:gd name="connsiteY128" fmla="*/ 571500 h 647700"/>
              <a:gd name="connsiteX129" fmla="*/ 211530 w 561975"/>
              <a:gd name="connsiteY129" fmla="*/ 598170 h 647700"/>
              <a:gd name="connsiteX130" fmla="*/ 238200 w 561975"/>
              <a:gd name="connsiteY130" fmla="*/ 598170 h 647700"/>
              <a:gd name="connsiteX131" fmla="*/ 262965 w 561975"/>
              <a:gd name="connsiteY131" fmla="*/ 573405 h 647700"/>
              <a:gd name="connsiteX132" fmla="*/ 262965 w 561975"/>
              <a:gd name="connsiteY132" fmla="*/ 628650 h 647700"/>
              <a:gd name="connsiteX133" fmla="*/ 282015 w 561975"/>
              <a:gd name="connsiteY133" fmla="*/ 647700 h 647700"/>
              <a:gd name="connsiteX134" fmla="*/ 301065 w 561975"/>
              <a:gd name="connsiteY134" fmla="*/ 628650 h 647700"/>
              <a:gd name="connsiteX135" fmla="*/ 301065 w 561975"/>
              <a:gd name="connsiteY135" fmla="*/ 579120 h 647700"/>
              <a:gd name="connsiteX136" fmla="*/ 325830 w 561975"/>
              <a:gd name="connsiteY136" fmla="*/ 603885 h 647700"/>
              <a:gd name="connsiteX137" fmla="*/ 340117 w 561975"/>
              <a:gd name="connsiteY137" fmla="*/ 609600 h 647700"/>
              <a:gd name="connsiteX138" fmla="*/ 353452 w 561975"/>
              <a:gd name="connsiteY138" fmla="*/ 603885 h 647700"/>
              <a:gd name="connsiteX139" fmla="*/ 353452 w 561975"/>
              <a:gd name="connsiteY139" fmla="*/ 577215 h 647700"/>
              <a:gd name="connsiteX140" fmla="*/ 302017 w 561975"/>
              <a:gd name="connsiteY140" fmla="*/ 525780 h 647700"/>
              <a:gd name="connsiteX141" fmla="*/ 302017 w 561975"/>
              <a:gd name="connsiteY141" fmla="*/ 494348 h 647700"/>
              <a:gd name="connsiteX142" fmla="*/ 364882 w 561975"/>
              <a:gd name="connsiteY142" fmla="*/ 557213 h 647700"/>
              <a:gd name="connsiteX143" fmla="*/ 378217 w 561975"/>
              <a:gd name="connsiteY143" fmla="*/ 561975 h 647700"/>
              <a:gd name="connsiteX144" fmla="*/ 391552 w 561975"/>
              <a:gd name="connsiteY144" fmla="*/ 556260 h 647700"/>
              <a:gd name="connsiteX145" fmla="*/ 391552 w 561975"/>
              <a:gd name="connsiteY145" fmla="*/ 529590 h 647700"/>
              <a:gd name="connsiteX146" fmla="*/ 302017 w 561975"/>
              <a:gd name="connsiteY146" fmla="*/ 440055 h 647700"/>
              <a:gd name="connsiteX147" fmla="*/ 302017 w 561975"/>
              <a:gd name="connsiteY147" fmla="*/ 398145 h 647700"/>
              <a:gd name="connsiteX148" fmla="*/ 337260 w 561975"/>
              <a:gd name="connsiteY148" fmla="*/ 378143 h 647700"/>
              <a:gd name="connsiteX149" fmla="*/ 373455 w 561975"/>
              <a:gd name="connsiteY149" fmla="*/ 399098 h 647700"/>
              <a:gd name="connsiteX150" fmla="*/ 406792 w 561975"/>
              <a:gd name="connsiteY150" fmla="*/ 521017 h 647700"/>
              <a:gd name="connsiteX151" fmla="*/ 424890 w 561975"/>
              <a:gd name="connsiteY151" fmla="*/ 535305 h 647700"/>
              <a:gd name="connsiteX152" fmla="*/ 429652 w 561975"/>
              <a:gd name="connsiteY152" fmla="*/ 534353 h 647700"/>
              <a:gd name="connsiteX153" fmla="*/ 442987 w 561975"/>
              <a:gd name="connsiteY153" fmla="*/ 511492 h 647700"/>
              <a:gd name="connsiteX154" fmla="*/ 420127 w 561975"/>
              <a:gd name="connsiteY154" fmla="*/ 425768 h 647700"/>
              <a:gd name="connsiteX155" fmla="*/ 447750 w 561975"/>
              <a:gd name="connsiteY155" fmla="*/ 441960 h 647700"/>
              <a:gd name="connsiteX156" fmla="*/ 466800 w 561975"/>
              <a:gd name="connsiteY156" fmla="*/ 512445 h 647700"/>
              <a:gd name="connsiteX157" fmla="*/ 484897 w 561975"/>
              <a:gd name="connsiteY157" fmla="*/ 526733 h 647700"/>
              <a:gd name="connsiteX158" fmla="*/ 489660 w 561975"/>
              <a:gd name="connsiteY158" fmla="*/ 525780 h 647700"/>
              <a:gd name="connsiteX159" fmla="*/ 502995 w 561975"/>
              <a:gd name="connsiteY159" fmla="*/ 502920 h 647700"/>
              <a:gd name="connsiteX160" fmla="*/ 494422 w 561975"/>
              <a:gd name="connsiteY160" fmla="*/ 469583 h 647700"/>
              <a:gd name="connsiteX161" fmla="*/ 537285 w 561975"/>
              <a:gd name="connsiteY161" fmla="*/ 494348 h 647700"/>
              <a:gd name="connsiteX162" fmla="*/ 546810 w 561975"/>
              <a:gd name="connsiteY162" fmla="*/ 497205 h 647700"/>
              <a:gd name="connsiteX163" fmla="*/ 563002 w 561975"/>
              <a:gd name="connsiteY163" fmla="*/ 487680 h 647700"/>
              <a:gd name="connsiteX164" fmla="*/ 556335 w 561975"/>
              <a:gd name="connsiteY164" fmla="*/ 46005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561975" h="647700">
                <a:moveTo>
                  <a:pt x="556335" y="460058"/>
                </a:moveTo>
                <a:lnTo>
                  <a:pt x="513472" y="435293"/>
                </a:lnTo>
                <a:lnTo>
                  <a:pt x="546810" y="426720"/>
                </a:lnTo>
                <a:cubicBezTo>
                  <a:pt x="557287" y="423863"/>
                  <a:pt x="563002" y="413385"/>
                  <a:pt x="560145" y="403860"/>
                </a:cubicBezTo>
                <a:cubicBezTo>
                  <a:pt x="557287" y="394335"/>
                  <a:pt x="546810" y="387668"/>
                  <a:pt x="537285" y="390525"/>
                </a:cubicBezTo>
                <a:lnTo>
                  <a:pt x="466800" y="409575"/>
                </a:lnTo>
                <a:lnTo>
                  <a:pt x="439177" y="393383"/>
                </a:lnTo>
                <a:lnTo>
                  <a:pt x="524902" y="370523"/>
                </a:lnTo>
                <a:cubicBezTo>
                  <a:pt x="535380" y="367665"/>
                  <a:pt x="541095" y="357188"/>
                  <a:pt x="538237" y="347663"/>
                </a:cubicBezTo>
                <a:cubicBezTo>
                  <a:pt x="535380" y="338138"/>
                  <a:pt x="524902" y="331470"/>
                  <a:pt x="515377" y="334328"/>
                </a:cubicBezTo>
                <a:lnTo>
                  <a:pt x="392505" y="366713"/>
                </a:lnTo>
                <a:lnTo>
                  <a:pt x="356310" y="345758"/>
                </a:lnTo>
                <a:cubicBezTo>
                  <a:pt x="358215" y="339090"/>
                  <a:pt x="359167" y="332423"/>
                  <a:pt x="359167" y="325755"/>
                </a:cubicBezTo>
                <a:cubicBezTo>
                  <a:pt x="359167" y="319088"/>
                  <a:pt x="358215" y="311468"/>
                  <a:pt x="356310" y="305753"/>
                </a:cubicBezTo>
                <a:lnTo>
                  <a:pt x="392505" y="284798"/>
                </a:lnTo>
                <a:lnTo>
                  <a:pt x="515377" y="317183"/>
                </a:lnTo>
                <a:cubicBezTo>
                  <a:pt x="517282" y="317183"/>
                  <a:pt x="518235" y="318135"/>
                  <a:pt x="520140" y="318135"/>
                </a:cubicBezTo>
                <a:cubicBezTo>
                  <a:pt x="528712" y="318135"/>
                  <a:pt x="536332" y="312420"/>
                  <a:pt x="538237" y="303848"/>
                </a:cubicBezTo>
                <a:cubicBezTo>
                  <a:pt x="541095" y="293370"/>
                  <a:pt x="535380" y="282893"/>
                  <a:pt x="524902" y="280988"/>
                </a:cubicBezTo>
                <a:lnTo>
                  <a:pt x="439177" y="258127"/>
                </a:lnTo>
                <a:lnTo>
                  <a:pt x="466800" y="241935"/>
                </a:lnTo>
                <a:lnTo>
                  <a:pt x="537285" y="260985"/>
                </a:lnTo>
                <a:cubicBezTo>
                  <a:pt x="539190" y="260985"/>
                  <a:pt x="540142" y="261938"/>
                  <a:pt x="542047" y="261938"/>
                </a:cubicBezTo>
                <a:cubicBezTo>
                  <a:pt x="550620" y="261938"/>
                  <a:pt x="558240" y="256223"/>
                  <a:pt x="560145" y="247650"/>
                </a:cubicBezTo>
                <a:cubicBezTo>
                  <a:pt x="563002" y="237173"/>
                  <a:pt x="557287" y="226695"/>
                  <a:pt x="546810" y="224790"/>
                </a:cubicBezTo>
                <a:lnTo>
                  <a:pt x="513472" y="216218"/>
                </a:lnTo>
                <a:lnTo>
                  <a:pt x="556335" y="191452"/>
                </a:lnTo>
                <a:cubicBezTo>
                  <a:pt x="565860" y="185738"/>
                  <a:pt x="568717" y="174308"/>
                  <a:pt x="563002" y="165735"/>
                </a:cubicBezTo>
                <a:cubicBezTo>
                  <a:pt x="557287" y="156210"/>
                  <a:pt x="545857" y="153353"/>
                  <a:pt x="537285" y="159068"/>
                </a:cubicBezTo>
                <a:lnTo>
                  <a:pt x="494422" y="183833"/>
                </a:lnTo>
                <a:lnTo>
                  <a:pt x="502995" y="150495"/>
                </a:lnTo>
                <a:cubicBezTo>
                  <a:pt x="505852" y="140018"/>
                  <a:pt x="500137" y="129540"/>
                  <a:pt x="489660" y="127635"/>
                </a:cubicBezTo>
                <a:cubicBezTo>
                  <a:pt x="479182" y="124778"/>
                  <a:pt x="468705" y="130493"/>
                  <a:pt x="466800" y="140970"/>
                </a:cubicBezTo>
                <a:lnTo>
                  <a:pt x="447750" y="211455"/>
                </a:lnTo>
                <a:lnTo>
                  <a:pt x="420127" y="227648"/>
                </a:lnTo>
                <a:lnTo>
                  <a:pt x="442987" y="141923"/>
                </a:lnTo>
                <a:cubicBezTo>
                  <a:pt x="445845" y="131445"/>
                  <a:pt x="440130" y="120968"/>
                  <a:pt x="429652" y="119063"/>
                </a:cubicBezTo>
                <a:cubicBezTo>
                  <a:pt x="419175" y="116205"/>
                  <a:pt x="408697" y="121920"/>
                  <a:pt x="406792" y="132398"/>
                </a:cubicBezTo>
                <a:lnTo>
                  <a:pt x="374407" y="255270"/>
                </a:lnTo>
                <a:lnTo>
                  <a:pt x="338212" y="276225"/>
                </a:lnTo>
                <a:cubicBezTo>
                  <a:pt x="328687" y="266700"/>
                  <a:pt x="316305" y="259080"/>
                  <a:pt x="302970" y="256223"/>
                </a:cubicBezTo>
                <a:lnTo>
                  <a:pt x="302970" y="214313"/>
                </a:lnTo>
                <a:lnTo>
                  <a:pt x="392505" y="124778"/>
                </a:lnTo>
                <a:cubicBezTo>
                  <a:pt x="400125" y="117157"/>
                  <a:pt x="400125" y="105728"/>
                  <a:pt x="392505" y="98107"/>
                </a:cubicBezTo>
                <a:cubicBezTo>
                  <a:pt x="384885" y="90488"/>
                  <a:pt x="373455" y="90488"/>
                  <a:pt x="365835" y="98107"/>
                </a:cubicBezTo>
                <a:lnTo>
                  <a:pt x="302017" y="154305"/>
                </a:lnTo>
                <a:lnTo>
                  <a:pt x="302017" y="122873"/>
                </a:lnTo>
                <a:lnTo>
                  <a:pt x="353452" y="71438"/>
                </a:lnTo>
                <a:cubicBezTo>
                  <a:pt x="361072" y="63818"/>
                  <a:pt x="361072" y="52388"/>
                  <a:pt x="353452" y="44768"/>
                </a:cubicBezTo>
                <a:cubicBezTo>
                  <a:pt x="345832" y="37147"/>
                  <a:pt x="334402" y="37147"/>
                  <a:pt x="326782" y="44768"/>
                </a:cubicBezTo>
                <a:lnTo>
                  <a:pt x="302017" y="68580"/>
                </a:lnTo>
                <a:lnTo>
                  <a:pt x="302017" y="19050"/>
                </a:lnTo>
                <a:cubicBezTo>
                  <a:pt x="302017" y="8572"/>
                  <a:pt x="293445" y="0"/>
                  <a:pt x="282967" y="0"/>
                </a:cubicBezTo>
                <a:cubicBezTo>
                  <a:pt x="272490" y="0"/>
                  <a:pt x="263917" y="8572"/>
                  <a:pt x="263917" y="19050"/>
                </a:cubicBezTo>
                <a:lnTo>
                  <a:pt x="263917" y="68580"/>
                </a:lnTo>
                <a:lnTo>
                  <a:pt x="239152" y="43815"/>
                </a:lnTo>
                <a:cubicBezTo>
                  <a:pt x="231532" y="36195"/>
                  <a:pt x="220102" y="36195"/>
                  <a:pt x="212482" y="43815"/>
                </a:cubicBezTo>
                <a:cubicBezTo>
                  <a:pt x="204862" y="51435"/>
                  <a:pt x="204862" y="62865"/>
                  <a:pt x="212482" y="70485"/>
                </a:cubicBezTo>
                <a:lnTo>
                  <a:pt x="263917" y="121920"/>
                </a:lnTo>
                <a:lnTo>
                  <a:pt x="263917" y="153353"/>
                </a:lnTo>
                <a:lnTo>
                  <a:pt x="201052" y="90488"/>
                </a:lnTo>
                <a:cubicBezTo>
                  <a:pt x="193432" y="82868"/>
                  <a:pt x="182002" y="82868"/>
                  <a:pt x="174382" y="90488"/>
                </a:cubicBezTo>
                <a:cubicBezTo>
                  <a:pt x="166762" y="98107"/>
                  <a:pt x="166762" y="109538"/>
                  <a:pt x="174382" y="117157"/>
                </a:cubicBezTo>
                <a:lnTo>
                  <a:pt x="263917" y="206693"/>
                </a:lnTo>
                <a:lnTo>
                  <a:pt x="263917" y="248602"/>
                </a:lnTo>
                <a:cubicBezTo>
                  <a:pt x="250582" y="252413"/>
                  <a:pt x="238200" y="259080"/>
                  <a:pt x="228675" y="268605"/>
                </a:cubicBezTo>
                <a:lnTo>
                  <a:pt x="192480" y="247650"/>
                </a:lnTo>
                <a:lnTo>
                  <a:pt x="159142" y="126682"/>
                </a:lnTo>
                <a:cubicBezTo>
                  <a:pt x="156285" y="116205"/>
                  <a:pt x="145807" y="110490"/>
                  <a:pt x="136282" y="113348"/>
                </a:cubicBezTo>
                <a:cubicBezTo>
                  <a:pt x="125805" y="116205"/>
                  <a:pt x="120090" y="126682"/>
                  <a:pt x="122947" y="136208"/>
                </a:cubicBezTo>
                <a:lnTo>
                  <a:pt x="145807" y="221933"/>
                </a:lnTo>
                <a:lnTo>
                  <a:pt x="118185" y="205740"/>
                </a:lnTo>
                <a:lnTo>
                  <a:pt x="99135" y="135255"/>
                </a:lnTo>
                <a:cubicBezTo>
                  <a:pt x="96277" y="124778"/>
                  <a:pt x="85800" y="119063"/>
                  <a:pt x="76275" y="121920"/>
                </a:cubicBezTo>
                <a:cubicBezTo>
                  <a:pt x="65797" y="124778"/>
                  <a:pt x="60082" y="135255"/>
                  <a:pt x="62940" y="144780"/>
                </a:cubicBezTo>
                <a:lnTo>
                  <a:pt x="71512" y="178118"/>
                </a:lnTo>
                <a:lnTo>
                  <a:pt x="28650" y="153353"/>
                </a:lnTo>
                <a:cubicBezTo>
                  <a:pt x="19125" y="147638"/>
                  <a:pt x="7695" y="151448"/>
                  <a:pt x="2932" y="160020"/>
                </a:cubicBezTo>
                <a:cubicBezTo>
                  <a:pt x="-2783" y="169545"/>
                  <a:pt x="1027" y="180975"/>
                  <a:pt x="9600" y="185738"/>
                </a:cubicBezTo>
                <a:lnTo>
                  <a:pt x="52462" y="210502"/>
                </a:lnTo>
                <a:lnTo>
                  <a:pt x="19125" y="219075"/>
                </a:lnTo>
                <a:cubicBezTo>
                  <a:pt x="8647" y="221933"/>
                  <a:pt x="2932" y="232410"/>
                  <a:pt x="5790" y="241935"/>
                </a:cubicBezTo>
                <a:cubicBezTo>
                  <a:pt x="7695" y="250508"/>
                  <a:pt x="15315" y="256223"/>
                  <a:pt x="23887" y="256223"/>
                </a:cubicBezTo>
                <a:cubicBezTo>
                  <a:pt x="25792" y="256223"/>
                  <a:pt x="26745" y="256223"/>
                  <a:pt x="28650" y="255270"/>
                </a:cubicBezTo>
                <a:lnTo>
                  <a:pt x="99135" y="236220"/>
                </a:lnTo>
                <a:lnTo>
                  <a:pt x="126757" y="252413"/>
                </a:lnTo>
                <a:lnTo>
                  <a:pt x="41032" y="275273"/>
                </a:lnTo>
                <a:cubicBezTo>
                  <a:pt x="30555" y="278130"/>
                  <a:pt x="24840" y="288608"/>
                  <a:pt x="27697" y="298133"/>
                </a:cubicBezTo>
                <a:cubicBezTo>
                  <a:pt x="29602" y="306705"/>
                  <a:pt x="37222" y="312420"/>
                  <a:pt x="45795" y="312420"/>
                </a:cubicBezTo>
                <a:cubicBezTo>
                  <a:pt x="47700" y="312420"/>
                  <a:pt x="48652" y="312420"/>
                  <a:pt x="50557" y="311468"/>
                </a:cubicBezTo>
                <a:lnTo>
                  <a:pt x="173430" y="279083"/>
                </a:lnTo>
                <a:lnTo>
                  <a:pt x="209625" y="300038"/>
                </a:lnTo>
                <a:cubicBezTo>
                  <a:pt x="207720" y="309563"/>
                  <a:pt x="206767" y="317183"/>
                  <a:pt x="206767" y="323850"/>
                </a:cubicBezTo>
                <a:cubicBezTo>
                  <a:pt x="206767" y="330518"/>
                  <a:pt x="207720" y="338138"/>
                  <a:pt x="209625" y="343853"/>
                </a:cubicBezTo>
                <a:lnTo>
                  <a:pt x="173430" y="364808"/>
                </a:lnTo>
                <a:lnTo>
                  <a:pt x="50557" y="332423"/>
                </a:lnTo>
                <a:cubicBezTo>
                  <a:pt x="40080" y="329565"/>
                  <a:pt x="29602" y="335280"/>
                  <a:pt x="27697" y="345758"/>
                </a:cubicBezTo>
                <a:cubicBezTo>
                  <a:pt x="25792" y="356235"/>
                  <a:pt x="30555" y="366713"/>
                  <a:pt x="41032" y="368618"/>
                </a:cubicBezTo>
                <a:lnTo>
                  <a:pt x="126757" y="391478"/>
                </a:lnTo>
                <a:lnTo>
                  <a:pt x="99135" y="407670"/>
                </a:lnTo>
                <a:lnTo>
                  <a:pt x="28650" y="388620"/>
                </a:lnTo>
                <a:cubicBezTo>
                  <a:pt x="18172" y="385763"/>
                  <a:pt x="7695" y="391478"/>
                  <a:pt x="5790" y="401955"/>
                </a:cubicBezTo>
                <a:cubicBezTo>
                  <a:pt x="3885" y="412433"/>
                  <a:pt x="8647" y="422910"/>
                  <a:pt x="19125" y="424815"/>
                </a:cubicBezTo>
                <a:lnTo>
                  <a:pt x="52462" y="433388"/>
                </a:lnTo>
                <a:lnTo>
                  <a:pt x="9600" y="458153"/>
                </a:lnTo>
                <a:cubicBezTo>
                  <a:pt x="75" y="463868"/>
                  <a:pt x="-2783" y="475298"/>
                  <a:pt x="2932" y="483870"/>
                </a:cubicBezTo>
                <a:cubicBezTo>
                  <a:pt x="6742" y="489585"/>
                  <a:pt x="12457" y="493395"/>
                  <a:pt x="19125" y="493395"/>
                </a:cubicBezTo>
                <a:cubicBezTo>
                  <a:pt x="21982" y="493395"/>
                  <a:pt x="25792" y="492442"/>
                  <a:pt x="28650" y="490538"/>
                </a:cubicBezTo>
                <a:lnTo>
                  <a:pt x="71512" y="465773"/>
                </a:lnTo>
                <a:lnTo>
                  <a:pt x="62940" y="499110"/>
                </a:lnTo>
                <a:cubicBezTo>
                  <a:pt x="60082" y="509588"/>
                  <a:pt x="65797" y="520065"/>
                  <a:pt x="76275" y="521970"/>
                </a:cubicBezTo>
                <a:cubicBezTo>
                  <a:pt x="78180" y="521970"/>
                  <a:pt x="79132" y="522923"/>
                  <a:pt x="81037" y="522923"/>
                </a:cubicBezTo>
                <a:cubicBezTo>
                  <a:pt x="89610" y="522923"/>
                  <a:pt x="97230" y="517208"/>
                  <a:pt x="99135" y="508635"/>
                </a:cubicBezTo>
                <a:lnTo>
                  <a:pt x="118185" y="438150"/>
                </a:lnTo>
                <a:lnTo>
                  <a:pt x="145807" y="421958"/>
                </a:lnTo>
                <a:lnTo>
                  <a:pt x="122947" y="507683"/>
                </a:lnTo>
                <a:cubicBezTo>
                  <a:pt x="120090" y="518160"/>
                  <a:pt x="125805" y="528638"/>
                  <a:pt x="136282" y="530543"/>
                </a:cubicBezTo>
                <a:cubicBezTo>
                  <a:pt x="138187" y="530543"/>
                  <a:pt x="139140" y="531495"/>
                  <a:pt x="141045" y="531495"/>
                </a:cubicBezTo>
                <a:cubicBezTo>
                  <a:pt x="149617" y="531495"/>
                  <a:pt x="157237" y="525780"/>
                  <a:pt x="159142" y="517208"/>
                </a:cubicBezTo>
                <a:lnTo>
                  <a:pt x="191527" y="394335"/>
                </a:lnTo>
                <a:lnTo>
                  <a:pt x="227722" y="373380"/>
                </a:lnTo>
                <a:cubicBezTo>
                  <a:pt x="237247" y="382905"/>
                  <a:pt x="249630" y="390525"/>
                  <a:pt x="262965" y="393383"/>
                </a:cubicBezTo>
                <a:lnTo>
                  <a:pt x="262965" y="435293"/>
                </a:lnTo>
                <a:lnTo>
                  <a:pt x="173430" y="524828"/>
                </a:lnTo>
                <a:cubicBezTo>
                  <a:pt x="165810" y="532448"/>
                  <a:pt x="165810" y="543878"/>
                  <a:pt x="173430" y="551498"/>
                </a:cubicBezTo>
                <a:cubicBezTo>
                  <a:pt x="181050" y="559118"/>
                  <a:pt x="192480" y="559118"/>
                  <a:pt x="200100" y="551498"/>
                </a:cubicBezTo>
                <a:lnTo>
                  <a:pt x="262965" y="488633"/>
                </a:lnTo>
                <a:lnTo>
                  <a:pt x="262965" y="520065"/>
                </a:lnTo>
                <a:lnTo>
                  <a:pt x="211530" y="571500"/>
                </a:lnTo>
                <a:cubicBezTo>
                  <a:pt x="203910" y="579120"/>
                  <a:pt x="203910" y="590550"/>
                  <a:pt x="211530" y="598170"/>
                </a:cubicBezTo>
                <a:cubicBezTo>
                  <a:pt x="219150" y="605790"/>
                  <a:pt x="230580" y="605790"/>
                  <a:pt x="238200" y="598170"/>
                </a:cubicBezTo>
                <a:lnTo>
                  <a:pt x="262965" y="573405"/>
                </a:lnTo>
                <a:lnTo>
                  <a:pt x="262965" y="628650"/>
                </a:lnTo>
                <a:cubicBezTo>
                  <a:pt x="262965" y="639128"/>
                  <a:pt x="271537" y="647700"/>
                  <a:pt x="282015" y="647700"/>
                </a:cubicBezTo>
                <a:cubicBezTo>
                  <a:pt x="292492" y="647700"/>
                  <a:pt x="301065" y="639128"/>
                  <a:pt x="301065" y="628650"/>
                </a:cubicBezTo>
                <a:lnTo>
                  <a:pt x="301065" y="579120"/>
                </a:lnTo>
                <a:lnTo>
                  <a:pt x="325830" y="603885"/>
                </a:lnTo>
                <a:cubicBezTo>
                  <a:pt x="330592" y="607695"/>
                  <a:pt x="335355" y="609600"/>
                  <a:pt x="340117" y="609600"/>
                </a:cubicBezTo>
                <a:cubicBezTo>
                  <a:pt x="344880" y="609600"/>
                  <a:pt x="349642" y="607695"/>
                  <a:pt x="353452" y="603885"/>
                </a:cubicBezTo>
                <a:cubicBezTo>
                  <a:pt x="361072" y="596265"/>
                  <a:pt x="361072" y="584835"/>
                  <a:pt x="353452" y="577215"/>
                </a:cubicBezTo>
                <a:lnTo>
                  <a:pt x="302017" y="525780"/>
                </a:lnTo>
                <a:lnTo>
                  <a:pt x="302017" y="494348"/>
                </a:lnTo>
                <a:lnTo>
                  <a:pt x="364882" y="557213"/>
                </a:lnTo>
                <a:cubicBezTo>
                  <a:pt x="368692" y="560070"/>
                  <a:pt x="373455" y="561975"/>
                  <a:pt x="378217" y="561975"/>
                </a:cubicBezTo>
                <a:cubicBezTo>
                  <a:pt x="382980" y="561975"/>
                  <a:pt x="387742" y="560070"/>
                  <a:pt x="391552" y="556260"/>
                </a:cubicBezTo>
                <a:cubicBezTo>
                  <a:pt x="399172" y="548640"/>
                  <a:pt x="399172" y="537210"/>
                  <a:pt x="391552" y="529590"/>
                </a:cubicBezTo>
                <a:lnTo>
                  <a:pt x="302017" y="440055"/>
                </a:lnTo>
                <a:lnTo>
                  <a:pt x="302017" y="398145"/>
                </a:lnTo>
                <a:cubicBezTo>
                  <a:pt x="315352" y="394335"/>
                  <a:pt x="327735" y="387668"/>
                  <a:pt x="337260" y="378143"/>
                </a:cubicBezTo>
                <a:lnTo>
                  <a:pt x="373455" y="399098"/>
                </a:lnTo>
                <a:lnTo>
                  <a:pt x="406792" y="521017"/>
                </a:lnTo>
                <a:cubicBezTo>
                  <a:pt x="408697" y="529590"/>
                  <a:pt x="416317" y="535305"/>
                  <a:pt x="424890" y="535305"/>
                </a:cubicBezTo>
                <a:cubicBezTo>
                  <a:pt x="426795" y="535305"/>
                  <a:pt x="427747" y="535305"/>
                  <a:pt x="429652" y="534353"/>
                </a:cubicBezTo>
                <a:cubicBezTo>
                  <a:pt x="440130" y="531495"/>
                  <a:pt x="445845" y="521017"/>
                  <a:pt x="442987" y="511492"/>
                </a:cubicBezTo>
                <a:lnTo>
                  <a:pt x="420127" y="425768"/>
                </a:lnTo>
                <a:lnTo>
                  <a:pt x="447750" y="441960"/>
                </a:lnTo>
                <a:lnTo>
                  <a:pt x="466800" y="512445"/>
                </a:lnTo>
                <a:cubicBezTo>
                  <a:pt x="468705" y="521017"/>
                  <a:pt x="476325" y="526733"/>
                  <a:pt x="484897" y="526733"/>
                </a:cubicBezTo>
                <a:cubicBezTo>
                  <a:pt x="486802" y="526733"/>
                  <a:pt x="487755" y="526733"/>
                  <a:pt x="489660" y="525780"/>
                </a:cubicBezTo>
                <a:cubicBezTo>
                  <a:pt x="500137" y="522923"/>
                  <a:pt x="505852" y="512445"/>
                  <a:pt x="502995" y="502920"/>
                </a:cubicBezTo>
                <a:lnTo>
                  <a:pt x="494422" y="469583"/>
                </a:lnTo>
                <a:lnTo>
                  <a:pt x="537285" y="494348"/>
                </a:lnTo>
                <a:cubicBezTo>
                  <a:pt x="540142" y="496253"/>
                  <a:pt x="543952" y="497205"/>
                  <a:pt x="546810" y="497205"/>
                </a:cubicBezTo>
                <a:cubicBezTo>
                  <a:pt x="553477" y="497205"/>
                  <a:pt x="560145" y="493395"/>
                  <a:pt x="563002" y="487680"/>
                </a:cubicBezTo>
                <a:cubicBezTo>
                  <a:pt x="568717" y="476250"/>
                  <a:pt x="565860" y="464820"/>
                  <a:pt x="556335" y="460058"/>
                </a:cubicBezTo>
                <a:close/>
              </a:path>
            </a:pathLst>
          </a:custGeom>
          <a:solidFill>
            <a:schemeClr val="accent3"/>
          </a:solidFill>
          <a:ln w="9525" cap="flat">
            <a:noFill/>
            <a:prstDash val="solid"/>
            <a:miter/>
          </a:ln>
        </p:spPr>
        <p:txBody>
          <a:bodyPr rtlCol="0" anchor="ctr"/>
          <a:lstStyle/>
          <a:p>
            <a:endParaRPr lang="it-IT" sz="1013"/>
          </a:p>
        </p:txBody>
      </p:sp>
      <p:grpSp>
        <p:nvGrpSpPr>
          <p:cNvPr id="371" name="Elemento grafico 282" descr="Pupazzo di neve">
            <a:extLst>
              <a:ext uri="{FF2B5EF4-FFF2-40B4-BE49-F238E27FC236}">
                <a16:creationId xmlns:a16="http://schemas.microsoft.com/office/drawing/2014/main" id="{F2E6B91A-AF89-D744-92B7-100EBAD1424A}"/>
              </a:ext>
            </a:extLst>
          </p:cNvPr>
          <p:cNvGrpSpPr/>
          <p:nvPr/>
        </p:nvGrpSpPr>
        <p:grpSpPr>
          <a:xfrm>
            <a:off x="4910806" y="2240330"/>
            <a:ext cx="264406" cy="264406"/>
            <a:chOff x="7138800" y="4471800"/>
            <a:chExt cx="914400" cy="914400"/>
          </a:xfrm>
          <a:solidFill>
            <a:schemeClr val="accent3"/>
          </a:solidFill>
        </p:grpSpPr>
        <p:sp>
          <p:nvSpPr>
            <p:cNvPr id="372" name="Figura a mano libera 371">
              <a:extLst>
                <a:ext uri="{FF2B5EF4-FFF2-40B4-BE49-F238E27FC236}">
                  <a16:creationId xmlns:a16="http://schemas.microsoft.com/office/drawing/2014/main" id="{C1F960DC-0110-B346-8CF0-49B819A5A81C}"/>
                </a:ext>
              </a:extLst>
            </p:cNvPr>
            <p:cNvSpPr/>
            <p:nvPr/>
          </p:nvSpPr>
          <p:spPr>
            <a:xfrm>
              <a:off x="7548375" y="47861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31E18631-EE0F-C347-9E8E-AE0895DF9028}"/>
                </a:ext>
              </a:extLst>
            </p:cNvPr>
            <p:cNvSpPr/>
            <p:nvPr/>
          </p:nvSpPr>
          <p:spPr>
            <a:xfrm>
              <a:off x="7605525" y="47861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DF92A9D7-F42F-684D-A0D7-46864E75457D}"/>
                </a:ext>
              </a:extLst>
            </p:cNvPr>
            <p:cNvSpPr/>
            <p:nvPr/>
          </p:nvSpPr>
          <p:spPr>
            <a:xfrm>
              <a:off x="7576950" y="50052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F7552A0E-83CE-FD44-9586-620E795050B0}"/>
                </a:ext>
              </a:extLst>
            </p:cNvPr>
            <p:cNvSpPr/>
            <p:nvPr/>
          </p:nvSpPr>
          <p:spPr>
            <a:xfrm>
              <a:off x="7576950" y="50814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AE2C8353-0D23-2E4C-ACEB-B9A120B16345}"/>
                </a:ext>
              </a:extLst>
            </p:cNvPr>
            <p:cNvSpPr/>
            <p:nvPr/>
          </p:nvSpPr>
          <p:spPr>
            <a:xfrm>
              <a:off x="7576950" y="5148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4AD5B266-F3E1-CC46-9B74-C426E5DA0F52}"/>
                </a:ext>
              </a:extLst>
            </p:cNvPr>
            <p:cNvSpPr/>
            <p:nvPr/>
          </p:nvSpPr>
          <p:spPr>
            <a:xfrm>
              <a:off x="7272454" y="4548000"/>
              <a:ext cx="638175" cy="762000"/>
            </a:xfrm>
            <a:custGeom>
              <a:avLst/>
              <a:gdLst>
                <a:gd name="connsiteX0" fmla="*/ 323546 w 638175"/>
                <a:gd name="connsiteY0" fmla="*/ 704850 h 762000"/>
                <a:gd name="connsiteX1" fmla="*/ 161621 w 638175"/>
                <a:gd name="connsiteY1" fmla="*/ 542925 h 762000"/>
                <a:gd name="connsiteX2" fmla="*/ 250204 w 638175"/>
                <a:gd name="connsiteY2" fmla="*/ 399098 h 762000"/>
                <a:gd name="connsiteX3" fmla="*/ 323546 w 638175"/>
                <a:gd name="connsiteY3" fmla="*/ 419100 h 762000"/>
                <a:gd name="connsiteX4" fmla="*/ 396889 w 638175"/>
                <a:gd name="connsiteY4" fmla="*/ 399098 h 762000"/>
                <a:gd name="connsiteX5" fmla="*/ 485471 w 638175"/>
                <a:gd name="connsiteY5" fmla="*/ 542925 h 762000"/>
                <a:gd name="connsiteX6" fmla="*/ 323546 w 638175"/>
                <a:gd name="connsiteY6" fmla="*/ 704850 h 762000"/>
                <a:gd name="connsiteX7" fmla="*/ 376886 w 638175"/>
                <a:gd name="connsiteY7" fmla="*/ 209550 h 762000"/>
                <a:gd name="connsiteX8" fmla="*/ 409271 w 638175"/>
                <a:gd name="connsiteY8" fmla="*/ 276225 h 762000"/>
                <a:gd name="connsiteX9" fmla="*/ 323546 w 638175"/>
                <a:gd name="connsiteY9" fmla="*/ 361950 h 762000"/>
                <a:gd name="connsiteX10" fmla="*/ 237821 w 638175"/>
                <a:gd name="connsiteY10" fmla="*/ 276225 h 762000"/>
                <a:gd name="connsiteX11" fmla="*/ 270206 w 638175"/>
                <a:gd name="connsiteY11" fmla="*/ 209550 h 762000"/>
                <a:gd name="connsiteX12" fmla="*/ 376886 w 638175"/>
                <a:gd name="connsiteY12" fmla="*/ 209550 h 762000"/>
                <a:gd name="connsiteX13" fmla="*/ 640729 w 638175"/>
                <a:gd name="connsiteY13" fmla="*/ 280988 h 762000"/>
                <a:gd name="connsiteX14" fmla="*/ 614059 w 638175"/>
                <a:gd name="connsiteY14" fmla="*/ 282893 h 762000"/>
                <a:gd name="connsiteX15" fmla="*/ 558814 w 638175"/>
                <a:gd name="connsiteY15" fmla="*/ 347663 h 762000"/>
                <a:gd name="connsiteX16" fmla="*/ 487376 w 638175"/>
                <a:gd name="connsiteY16" fmla="*/ 397193 h 762000"/>
                <a:gd name="connsiteX17" fmla="*/ 440704 w 638175"/>
                <a:gd name="connsiteY17" fmla="*/ 357188 h 762000"/>
                <a:gd name="connsiteX18" fmla="*/ 466421 w 638175"/>
                <a:gd name="connsiteY18" fmla="*/ 276225 h 762000"/>
                <a:gd name="connsiteX19" fmla="*/ 450229 w 638175"/>
                <a:gd name="connsiteY19" fmla="*/ 209550 h 762000"/>
                <a:gd name="connsiteX20" fmla="*/ 456896 w 638175"/>
                <a:gd name="connsiteY20" fmla="*/ 209550 h 762000"/>
                <a:gd name="connsiteX21" fmla="*/ 485471 w 638175"/>
                <a:gd name="connsiteY21" fmla="*/ 180975 h 762000"/>
                <a:gd name="connsiteX22" fmla="*/ 456896 w 638175"/>
                <a:gd name="connsiteY22" fmla="*/ 152400 h 762000"/>
                <a:gd name="connsiteX23" fmla="*/ 418796 w 638175"/>
                <a:gd name="connsiteY23" fmla="*/ 152400 h 762000"/>
                <a:gd name="connsiteX24" fmla="*/ 418796 w 638175"/>
                <a:gd name="connsiteY24" fmla="*/ 19050 h 762000"/>
                <a:gd name="connsiteX25" fmla="*/ 399746 w 638175"/>
                <a:gd name="connsiteY25" fmla="*/ 0 h 762000"/>
                <a:gd name="connsiteX26" fmla="*/ 247346 w 638175"/>
                <a:gd name="connsiteY26" fmla="*/ 0 h 762000"/>
                <a:gd name="connsiteX27" fmla="*/ 228296 w 638175"/>
                <a:gd name="connsiteY27" fmla="*/ 19050 h 762000"/>
                <a:gd name="connsiteX28" fmla="*/ 228296 w 638175"/>
                <a:gd name="connsiteY28" fmla="*/ 152400 h 762000"/>
                <a:gd name="connsiteX29" fmla="*/ 190196 w 638175"/>
                <a:gd name="connsiteY29" fmla="*/ 152400 h 762000"/>
                <a:gd name="connsiteX30" fmla="*/ 161621 w 638175"/>
                <a:gd name="connsiteY30" fmla="*/ 180975 h 762000"/>
                <a:gd name="connsiteX31" fmla="*/ 190196 w 638175"/>
                <a:gd name="connsiteY31" fmla="*/ 209550 h 762000"/>
                <a:gd name="connsiteX32" fmla="*/ 196864 w 638175"/>
                <a:gd name="connsiteY32" fmla="*/ 209550 h 762000"/>
                <a:gd name="connsiteX33" fmla="*/ 180671 w 638175"/>
                <a:gd name="connsiteY33" fmla="*/ 276225 h 762000"/>
                <a:gd name="connsiteX34" fmla="*/ 206389 w 638175"/>
                <a:gd name="connsiteY34" fmla="*/ 358140 h 762000"/>
                <a:gd name="connsiteX35" fmla="*/ 159716 w 638175"/>
                <a:gd name="connsiteY35" fmla="*/ 398145 h 762000"/>
                <a:gd name="connsiteX36" fmla="*/ 88279 w 638175"/>
                <a:gd name="connsiteY36" fmla="*/ 348615 h 762000"/>
                <a:gd name="connsiteX37" fmla="*/ 33034 w 638175"/>
                <a:gd name="connsiteY37" fmla="*/ 283845 h 762000"/>
                <a:gd name="connsiteX38" fmla="*/ 6364 w 638175"/>
                <a:gd name="connsiteY38" fmla="*/ 281940 h 762000"/>
                <a:gd name="connsiteX39" fmla="*/ 4459 w 638175"/>
                <a:gd name="connsiteY39" fmla="*/ 308610 h 762000"/>
                <a:gd name="connsiteX40" fmla="*/ 47321 w 638175"/>
                <a:gd name="connsiteY40" fmla="*/ 358140 h 762000"/>
                <a:gd name="connsiteX41" fmla="*/ 18746 w 638175"/>
                <a:gd name="connsiteY41" fmla="*/ 375285 h 762000"/>
                <a:gd name="connsiteX42" fmla="*/ 12079 w 638175"/>
                <a:gd name="connsiteY42" fmla="*/ 401003 h 762000"/>
                <a:gd name="connsiteX43" fmla="*/ 28271 w 638175"/>
                <a:gd name="connsiteY43" fmla="*/ 410528 h 762000"/>
                <a:gd name="connsiteX44" fmla="*/ 37796 w 638175"/>
                <a:gd name="connsiteY44" fmla="*/ 407670 h 762000"/>
                <a:gd name="connsiteX45" fmla="*/ 74944 w 638175"/>
                <a:gd name="connsiteY45" fmla="*/ 385763 h 762000"/>
                <a:gd name="connsiteX46" fmla="*/ 136856 w 638175"/>
                <a:gd name="connsiteY46" fmla="*/ 429578 h 762000"/>
                <a:gd name="connsiteX47" fmla="*/ 104471 w 638175"/>
                <a:gd name="connsiteY47" fmla="*/ 542925 h 762000"/>
                <a:gd name="connsiteX48" fmla="*/ 323546 w 638175"/>
                <a:gd name="connsiteY48" fmla="*/ 762000 h 762000"/>
                <a:gd name="connsiteX49" fmla="*/ 542621 w 638175"/>
                <a:gd name="connsiteY49" fmla="*/ 542925 h 762000"/>
                <a:gd name="connsiteX50" fmla="*/ 510236 w 638175"/>
                <a:gd name="connsiteY50" fmla="*/ 427673 h 762000"/>
                <a:gd name="connsiteX51" fmla="*/ 572149 w 638175"/>
                <a:gd name="connsiteY51" fmla="*/ 383858 h 762000"/>
                <a:gd name="connsiteX52" fmla="*/ 609296 w 638175"/>
                <a:gd name="connsiteY52" fmla="*/ 405765 h 762000"/>
                <a:gd name="connsiteX53" fmla="*/ 618821 w 638175"/>
                <a:gd name="connsiteY53" fmla="*/ 408623 h 762000"/>
                <a:gd name="connsiteX54" fmla="*/ 635014 w 638175"/>
                <a:gd name="connsiteY54" fmla="*/ 399098 h 762000"/>
                <a:gd name="connsiteX55" fmla="*/ 628346 w 638175"/>
                <a:gd name="connsiteY55" fmla="*/ 373380 h 762000"/>
                <a:gd name="connsiteX56" fmla="*/ 599771 w 638175"/>
                <a:gd name="connsiteY56" fmla="*/ 356235 h 762000"/>
                <a:gd name="connsiteX57" fmla="*/ 642634 w 638175"/>
                <a:gd name="connsiteY57" fmla="*/ 306705 h 762000"/>
                <a:gd name="connsiteX58" fmla="*/ 640729 w 638175"/>
                <a:gd name="connsiteY58" fmla="*/ 28098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38175" h="762000">
                  <a:moveTo>
                    <a:pt x="323546" y="704850"/>
                  </a:moveTo>
                  <a:cubicBezTo>
                    <a:pt x="234011" y="704850"/>
                    <a:pt x="161621" y="632460"/>
                    <a:pt x="161621" y="542925"/>
                  </a:cubicBezTo>
                  <a:cubicBezTo>
                    <a:pt x="161621" y="480060"/>
                    <a:pt x="197816" y="425768"/>
                    <a:pt x="250204" y="399098"/>
                  </a:cubicBezTo>
                  <a:cubicBezTo>
                    <a:pt x="272111" y="412433"/>
                    <a:pt x="296876" y="419100"/>
                    <a:pt x="323546" y="419100"/>
                  </a:cubicBezTo>
                  <a:cubicBezTo>
                    <a:pt x="350216" y="419100"/>
                    <a:pt x="374981" y="411480"/>
                    <a:pt x="396889" y="399098"/>
                  </a:cubicBezTo>
                  <a:cubicBezTo>
                    <a:pt x="449276" y="425768"/>
                    <a:pt x="485471" y="480060"/>
                    <a:pt x="485471" y="542925"/>
                  </a:cubicBezTo>
                  <a:cubicBezTo>
                    <a:pt x="485471" y="632460"/>
                    <a:pt x="413081" y="704850"/>
                    <a:pt x="323546" y="704850"/>
                  </a:cubicBezTo>
                  <a:close/>
                  <a:moveTo>
                    <a:pt x="376886" y="209550"/>
                  </a:moveTo>
                  <a:cubicBezTo>
                    <a:pt x="395936" y="225743"/>
                    <a:pt x="409271" y="249555"/>
                    <a:pt x="409271" y="276225"/>
                  </a:cubicBezTo>
                  <a:cubicBezTo>
                    <a:pt x="409271" y="323850"/>
                    <a:pt x="371171" y="361950"/>
                    <a:pt x="323546" y="361950"/>
                  </a:cubicBezTo>
                  <a:cubicBezTo>
                    <a:pt x="275921" y="361950"/>
                    <a:pt x="237821" y="323850"/>
                    <a:pt x="237821" y="276225"/>
                  </a:cubicBezTo>
                  <a:cubicBezTo>
                    <a:pt x="237821" y="249555"/>
                    <a:pt x="250204" y="225743"/>
                    <a:pt x="270206" y="209550"/>
                  </a:cubicBezTo>
                  <a:lnTo>
                    <a:pt x="376886" y="209550"/>
                  </a:lnTo>
                  <a:close/>
                  <a:moveTo>
                    <a:pt x="640729" y="280988"/>
                  </a:moveTo>
                  <a:cubicBezTo>
                    <a:pt x="633109" y="274320"/>
                    <a:pt x="620726" y="275273"/>
                    <a:pt x="614059" y="282893"/>
                  </a:cubicBezTo>
                  <a:lnTo>
                    <a:pt x="558814" y="347663"/>
                  </a:lnTo>
                  <a:lnTo>
                    <a:pt x="487376" y="397193"/>
                  </a:lnTo>
                  <a:cubicBezTo>
                    <a:pt x="474041" y="381953"/>
                    <a:pt x="457849" y="368618"/>
                    <a:pt x="440704" y="357188"/>
                  </a:cubicBezTo>
                  <a:cubicBezTo>
                    <a:pt x="456896" y="334328"/>
                    <a:pt x="466421" y="306705"/>
                    <a:pt x="466421" y="276225"/>
                  </a:cubicBezTo>
                  <a:cubicBezTo>
                    <a:pt x="466421" y="252413"/>
                    <a:pt x="460706" y="229552"/>
                    <a:pt x="450229" y="209550"/>
                  </a:cubicBezTo>
                  <a:lnTo>
                    <a:pt x="456896" y="209550"/>
                  </a:lnTo>
                  <a:cubicBezTo>
                    <a:pt x="473089" y="209550"/>
                    <a:pt x="485471" y="197168"/>
                    <a:pt x="485471" y="180975"/>
                  </a:cubicBezTo>
                  <a:cubicBezTo>
                    <a:pt x="485471" y="164783"/>
                    <a:pt x="473089" y="152400"/>
                    <a:pt x="456896" y="152400"/>
                  </a:cubicBezTo>
                  <a:lnTo>
                    <a:pt x="418796" y="152400"/>
                  </a:lnTo>
                  <a:lnTo>
                    <a:pt x="418796" y="19050"/>
                  </a:lnTo>
                  <a:cubicBezTo>
                    <a:pt x="418796" y="8572"/>
                    <a:pt x="410224" y="0"/>
                    <a:pt x="399746" y="0"/>
                  </a:cubicBezTo>
                  <a:lnTo>
                    <a:pt x="247346" y="0"/>
                  </a:lnTo>
                  <a:cubicBezTo>
                    <a:pt x="236869" y="0"/>
                    <a:pt x="228296" y="8572"/>
                    <a:pt x="228296" y="19050"/>
                  </a:cubicBezTo>
                  <a:lnTo>
                    <a:pt x="228296" y="152400"/>
                  </a:lnTo>
                  <a:lnTo>
                    <a:pt x="190196" y="152400"/>
                  </a:lnTo>
                  <a:cubicBezTo>
                    <a:pt x="174004" y="152400"/>
                    <a:pt x="161621" y="164783"/>
                    <a:pt x="161621" y="180975"/>
                  </a:cubicBezTo>
                  <a:cubicBezTo>
                    <a:pt x="161621" y="197168"/>
                    <a:pt x="174004" y="209550"/>
                    <a:pt x="190196" y="209550"/>
                  </a:cubicBezTo>
                  <a:lnTo>
                    <a:pt x="196864" y="209550"/>
                  </a:lnTo>
                  <a:cubicBezTo>
                    <a:pt x="186386" y="229552"/>
                    <a:pt x="180671" y="252413"/>
                    <a:pt x="180671" y="276225"/>
                  </a:cubicBezTo>
                  <a:cubicBezTo>
                    <a:pt x="180671" y="306705"/>
                    <a:pt x="190196" y="334328"/>
                    <a:pt x="206389" y="358140"/>
                  </a:cubicBezTo>
                  <a:cubicBezTo>
                    <a:pt x="189244" y="369570"/>
                    <a:pt x="173051" y="382905"/>
                    <a:pt x="159716" y="398145"/>
                  </a:cubicBezTo>
                  <a:lnTo>
                    <a:pt x="88279" y="348615"/>
                  </a:lnTo>
                  <a:lnTo>
                    <a:pt x="33034" y="283845"/>
                  </a:lnTo>
                  <a:cubicBezTo>
                    <a:pt x="26366" y="276225"/>
                    <a:pt x="13984" y="275273"/>
                    <a:pt x="6364" y="281940"/>
                  </a:cubicBezTo>
                  <a:cubicBezTo>
                    <a:pt x="-1256" y="288608"/>
                    <a:pt x="-2209" y="300990"/>
                    <a:pt x="4459" y="308610"/>
                  </a:cubicBezTo>
                  <a:lnTo>
                    <a:pt x="47321" y="358140"/>
                  </a:lnTo>
                  <a:lnTo>
                    <a:pt x="18746" y="375285"/>
                  </a:lnTo>
                  <a:cubicBezTo>
                    <a:pt x="10174" y="381000"/>
                    <a:pt x="6364" y="392430"/>
                    <a:pt x="12079" y="401003"/>
                  </a:cubicBezTo>
                  <a:cubicBezTo>
                    <a:pt x="15889" y="406718"/>
                    <a:pt x="21604" y="410528"/>
                    <a:pt x="28271" y="410528"/>
                  </a:cubicBezTo>
                  <a:cubicBezTo>
                    <a:pt x="32081" y="410528"/>
                    <a:pt x="34939" y="409575"/>
                    <a:pt x="37796" y="407670"/>
                  </a:cubicBezTo>
                  <a:lnTo>
                    <a:pt x="74944" y="385763"/>
                  </a:lnTo>
                  <a:lnTo>
                    <a:pt x="136856" y="429578"/>
                  </a:lnTo>
                  <a:cubicBezTo>
                    <a:pt x="116854" y="461963"/>
                    <a:pt x="104471" y="501015"/>
                    <a:pt x="104471" y="542925"/>
                  </a:cubicBezTo>
                  <a:cubicBezTo>
                    <a:pt x="104471" y="663893"/>
                    <a:pt x="202579" y="762000"/>
                    <a:pt x="323546" y="762000"/>
                  </a:cubicBezTo>
                  <a:cubicBezTo>
                    <a:pt x="444514" y="762000"/>
                    <a:pt x="542621" y="663893"/>
                    <a:pt x="542621" y="542925"/>
                  </a:cubicBezTo>
                  <a:cubicBezTo>
                    <a:pt x="542621" y="501015"/>
                    <a:pt x="530239" y="461963"/>
                    <a:pt x="510236" y="427673"/>
                  </a:cubicBezTo>
                  <a:lnTo>
                    <a:pt x="572149" y="383858"/>
                  </a:lnTo>
                  <a:lnTo>
                    <a:pt x="609296" y="405765"/>
                  </a:lnTo>
                  <a:cubicBezTo>
                    <a:pt x="612154" y="407670"/>
                    <a:pt x="615964" y="408623"/>
                    <a:pt x="618821" y="408623"/>
                  </a:cubicBezTo>
                  <a:cubicBezTo>
                    <a:pt x="625489" y="408623"/>
                    <a:pt x="631204" y="405765"/>
                    <a:pt x="635014" y="399098"/>
                  </a:cubicBezTo>
                  <a:cubicBezTo>
                    <a:pt x="640729" y="390525"/>
                    <a:pt x="637871" y="378143"/>
                    <a:pt x="628346" y="373380"/>
                  </a:cubicBezTo>
                  <a:lnTo>
                    <a:pt x="599771" y="356235"/>
                  </a:lnTo>
                  <a:lnTo>
                    <a:pt x="642634" y="306705"/>
                  </a:lnTo>
                  <a:cubicBezTo>
                    <a:pt x="649301" y="300038"/>
                    <a:pt x="648349" y="287655"/>
                    <a:pt x="640729" y="280988"/>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23E294E8-61CF-0249-8C65-CC6F838A607F}"/>
                </a:ext>
              </a:extLst>
            </p:cNvPr>
            <p:cNvSpPr/>
            <p:nvPr/>
          </p:nvSpPr>
          <p:spPr>
            <a:xfrm>
              <a:off x="7576950" y="4833750"/>
              <a:ext cx="57150" cy="38100"/>
            </a:xfrm>
            <a:custGeom>
              <a:avLst/>
              <a:gdLst>
                <a:gd name="connsiteX0" fmla="*/ 0 w 57150"/>
                <a:gd name="connsiteY0" fmla="*/ 19050 h 38100"/>
                <a:gd name="connsiteX1" fmla="*/ 19050 w 57150"/>
                <a:gd name="connsiteY1" fmla="*/ 38100 h 38100"/>
                <a:gd name="connsiteX2" fmla="*/ 28575 w 57150"/>
                <a:gd name="connsiteY2" fmla="*/ 35243 h 38100"/>
                <a:gd name="connsiteX3" fmla="*/ 57150 w 57150"/>
                <a:gd name="connsiteY3" fmla="*/ 19050 h 38100"/>
                <a:gd name="connsiteX4" fmla="*/ 28575 w 57150"/>
                <a:gd name="connsiteY4" fmla="*/ 2857 h 38100"/>
                <a:gd name="connsiteX5" fmla="*/ 19050 w 57150"/>
                <a:gd name="connsiteY5" fmla="*/ 0 h 38100"/>
                <a:gd name="connsiteX6" fmla="*/ 0 w 5715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38100">
                  <a:moveTo>
                    <a:pt x="0" y="19050"/>
                  </a:moveTo>
                  <a:cubicBezTo>
                    <a:pt x="0" y="29527"/>
                    <a:pt x="8573" y="38100"/>
                    <a:pt x="19050" y="38100"/>
                  </a:cubicBezTo>
                  <a:cubicBezTo>
                    <a:pt x="22860" y="38100"/>
                    <a:pt x="25718" y="37148"/>
                    <a:pt x="28575" y="35243"/>
                  </a:cubicBezTo>
                  <a:lnTo>
                    <a:pt x="57150" y="19050"/>
                  </a:lnTo>
                  <a:lnTo>
                    <a:pt x="28575" y="2857"/>
                  </a:lnTo>
                  <a:cubicBezTo>
                    <a:pt x="25718" y="952"/>
                    <a:pt x="22860" y="0"/>
                    <a:pt x="19050" y="0"/>
                  </a:cubicBezTo>
                  <a:cubicBezTo>
                    <a:pt x="8573" y="0"/>
                    <a:pt x="0" y="8573"/>
                    <a:pt x="0" y="19050"/>
                  </a:cubicBezTo>
                  <a:close/>
                </a:path>
              </a:pathLst>
            </a:custGeom>
            <a:grpFill/>
            <a:ln w="9525" cap="flat">
              <a:noFill/>
              <a:prstDash val="solid"/>
              <a:miter/>
            </a:ln>
          </p:spPr>
          <p:txBody>
            <a:bodyPr rtlCol="0" anchor="ctr"/>
            <a:lstStyle/>
            <a:p>
              <a:endParaRPr lang="it-IT" sz="1013"/>
            </a:p>
          </p:txBody>
        </p:sp>
      </p:grpSp>
      <p:grpSp>
        <p:nvGrpSpPr>
          <p:cNvPr id="379" name="Elemento grafico 284" descr="Semi">
            <a:extLst>
              <a:ext uri="{FF2B5EF4-FFF2-40B4-BE49-F238E27FC236}">
                <a16:creationId xmlns:a16="http://schemas.microsoft.com/office/drawing/2014/main" id="{BE0325FD-080F-7343-B210-614E1E268C8D}"/>
              </a:ext>
            </a:extLst>
          </p:cNvPr>
          <p:cNvGrpSpPr/>
          <p:nvPr/>
        </p:nvGrpSpPr>
        <p:grpSpPr>
          <a:xfrm>
            <a:off x="5402250" y="2240330"/>
            <a:ext cx="264406" cy="264406"/>
            <a:chOff x="7288800" y="4621800"/>
            <a:chExt cx="914400" cy="914400"/>
          </a:xfrm>
          <a:solidFill>
            <a:schemeClr val="accent3"/>
          </a:solidFill>
        </p:grpSpPr>
        <p:sp>
          <p:nvSpPr>
            <p:cNvPr id="380" name="Figura a mano libera 379">
              <a:extLst>
                <a:ext uri="{FF2B5EF4-FFF2-40B4-BE49-F238E27FC236}">
                  <a16:creationId xmlns:a16="http://schemas.microsoft.com/office/drawing/2014/main" id="{037E7391-8E91-5B4B-AFC2-D74E19EE91D8}"/>
                </a:ext>
              </a:extLst>
            </p:cNvPr>
            <p:cNvSpPr/>
            <p:nvPr/>
          </p:nvSpPr>
          <p:spPr>
            <a:xfrm>
              <a:off x="7507601" y="4839922"/>
              <a:ext cx="476250" cy="561975"/>
            </a:xfrm>
            <a:custGeom>
              <a:avLst/>
              <a:gdLst>
                <a:gd name="connsiteX0" fmla="*/ 242209 w 476250"/>
                <a:gd name="connsiteY0" fmla="*/ 232410 h 561975"/>
                <a:gd name="connsiteX1" fmla="*/ 238399 w 476250"/>
                <a:gd name="connsiteY1" fmla="*/ 234315 h 561975"/>
                <a:gd name="connsiteX2" fmla="*/ 174581 w 476250"/>
                <a:gd name="connsiteY2" fmla="*/ 288608 h 561975"/>
                <a:gd name="connsiteX3" fmla="*/ 152674 w 476250"/>
                <a:gd name="connsiteY3" fmla="*/ 311468 h 561975"/>
                <a:gd name="connsiteX4" fmla="*/ 141244 w 476250"/>
                <a:gd name="connsiteY4" fmla="*/ 266700 h 561975"/>
                <a:gd name="connsiteX5" fmla="*/ 166961 w 476250"/>
                <a:gd name="connsiteY5" fmla="*/ 200978 h 561975"/>
                <a:gd name="connsiteX6" fmla="*/ 231731 w 476250"/>
                <a:gd name="connsiteY6" fmla="*/ 172403 h 561975"/>
                <a:gd name="connsiteX7" fmla="*/ 353651 w 476250"/>
                <a:gd name="connsiteY7" fmla="*/ 152400 h 561975"/>
                <a:gd name="connsiteX8" fmla="*/ 275546 w 476250"/>
                <a:gd name="connsiteY8" fmla="*/ 348615 h 561975"/>
                <a:gd name="connsiteX9" fmla="*/ 230779 w 476250"/>
                <a:gd name="connsiteY9" fmla="*/ 360998 h 561975"/>
                <a:gd name="connsiteX10" fmla="*/ 171724 w 476250"/>
                <a:gd name="connsiteY10" fmla="*/ 338138 h 561975"/>
                <a:gd name="connsiteX11" fmla="*/ 143149 w 476250"/>
                <a:gd name="connsiteY11" fmla="*/ 381000 h 561975"/>
                <a:gd name="connsiteX12" fmla="*/ 124099 w 476250"/>
                <a:gd name="connsiteY12" fmla="*/ 381000 h 561975"/>
                <a:gd name="connsiteX13" fmla="*/ 147911 w 476250"/>
                <a:gd name="connsiteY13" fmla="*/ 335280 h 561975"/>
                <a:gd name="connsiteX14" fmla="*/ 152674 w 476250"/>
                <a:gd name="connsiteY14" fmla="*/ 329565 h 561975"/>
                <a:gd name="connsiteX15" fmla="*/ 247924 w 476250"/>
                <a:gd name="connsiteY15" fmla="*/ 239078 h 561975"/>
                <a:gd name="connsiteX16" fmla="*/ 246019 w 476250"/>
                <a:gd name="connsiteY16" fmla="*/ 234315 h 561975"/>
                <a:gd name="connsiteX17" fmla="*/ 242209 w 476250"/>
                <a:gd name="connsiteY17" fmla="*/ 232410 h 561975"/>
                <a:gd name="connsiteX18" fmla="*/ 472714 w 476250"/>
                <a:gd name="connsiteY18" fmla="*/ 532448 h 561975"/>
                <a:gd name="connsiteX19" fmla="*/ 440329 w 476250"/>
                <a:gd name="connsiteY19" fmla="*/ 491490 h 561975"/>
                <a:gd name="connsiteX20" fmla="*/ 466999 w 476250"/>
                <a:gd name="connsiteY20" fmla="*/ 247650 h 561975"/>
                <a:gd name="connsiteX21" fmla="*/ 452711 w 476250"/>
                <a:gd name="connsiteY21" fmla="*/ 0 h 561975"/>
                <a:gd name="connsiteX22" fmla="*/ 24086 w 476250"/>
                <a:gd name="connsiteY22" fmla="*/ 0 h 561975"/>
                <a:gd name="connsiteX23" fmla="*/ 9799 w 476250"/>
                <a:gd name="connsiteY23" fmla="*/ 247650 h 561975"/>
                <a:gd name="connsiteX24" fmla="*/ 37421 w 476250"/>
                <a:gd name="connsiteY24" fmla="*/ 491490 h 561975"/>
                <a:gd name="connsiteX25" fmla="*/ 4084 w 476250"/>
                <a:gd name="connsiteY25" fmla="*/ 532448 h 561975"/>
                <a:gd name="connsiteX26" fmla="*/ 3131 w 476250"/>
                <a:gd name="connsiteY26" fmla="*/ 553403 h 561975"/>
                <a:gd name="connsiteX27" fmla="*/ 22181 w 476250"/>
                <a:gd name="connsiteY27" fmla="*/ 561975 h 561975"/>
                <a:gd name="connsiteX28" fmla="*/ 239351 w 476250"/>
                <a:gd name="connsiteY28" fmla="*/ 533400 h 561975"/>
                <a:gd name="connsiteX29" fmla="*/ 455569 w 476250"/>
                <a:gd name="connsiteY29" fmla="*/ 561975 h 561975"/>
                <a:gd name="connsiteX30" fmla="*/ 474619 w 476250"/>
                <a:gd name="connsiteY30" fmla="*/ 553403 h 561975"/>
                <a:gd name="connsiteX31" fmla="*/ 472714 w 476250"/>
                <a:gd name="connsiteY31" fmla="*/ 532448 h 561975"/>
                <a:gd name="connsiteX32" fmla="*/ 472714 w 476250"/>
                <a:gd name="connsiteY32" fmla="*/ 532448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6250" h="561975">
                  <a:moveTo>
                    <a:pt x="242209" y="232410"/>
                  </a:moveTo>
                  <a:cubicBezTo>
                    <a:pt x="240304" y="232410"/>
                    <a:pt x="239351" y="233363"/>
                    <a:pt x="238399" y="234315"/>
                  </a:cubicBezTo>
                  <a:cubicBezTo>
                    <a:pt x="215539" y="251460"/>
                    <a:pt x="194584" y="269558"/>
                    <a:pt x="174581" y="288608"/>
                  </a:cubicBezTo>
                  <a:cubicBezTo>
                    <a:pt x="166009" y="296228"/>
                    <a:pt x="159341" y="303848"/>
                    <a:pt x="152674" y="311468"/>
                  </a:cubicBezTo>
                  <a:cubicBezTo>
                    <a:pt x="145054" y="297180"/>
                    <a:pt x="141244" y="281940"/>
                    <a:pt x="141244" y="266700"/>
                  </a:cubicBezTo>
                  <a:cubicBezTo>
                    <a:pt x="140291" y="241935"/>
                    <a:pt x="149816" y="219075"/>
                    <a:pt x="166961" y="200978"/>
                  </a:cubicBezTo>
                  <a:cubicBezTo>
                    <a:pt x="184106" y="182880"/>
                    <a:pt x="206966" y="173355"/>
                    <a:pt x="231731" y="172403"/>
                  </a:cubicBezTo>
                  <a:cubicBezTo>
                    <a:pt x="279356" y="173355"/>
                    <a:pt x="353651" y="152400"/>
                    <a:pt x="353651" y="152400"/>
                  </a:cubicBezTo>
                  <a:cubicBezTo>
                    <a:pt x="353651" y="235267"/>
                    <a:pt x="345079" y="308610"/>
                    <a:pt x="275546" y="348615"/>
                  </a:cubicBezTo>
                  <a:cubicBezTo>
                    <a:pt x="262211" y="357188"/>
                    <a:pt x="246971" y="360998"/>
                    <a:pt x="230779" y="360998"/>
                  </a:cubicBezTo>
                  <a:cubicBezTo>
                    <a:pt x="208871" y="360998"/>
                    <a:pt x="187916" y="353378"/>
                    <a:pt x="171724" y="338138"/>
                  </a:cubicBezTo>
                  <a:cubicBezTo>
                    <a:pt x="154579" y="357188"/>
                    <a:pt x="143149" y="373380"/>
                    <a:pt x="143149" y="381000"/>
                  </a:cubicBezTo>
                  <a:lnTo>
                    <a:pt x="124099" y="381000"/>
                  </a:lnTo>
                  <a:cubicBezTo>
                    <a:pt x="124099" y="369570"/>
                    <a:pt x="133624" y="353378"/>
                    <a:pt x="147911" y="335280"/>
                  </a:cubicBezTo>
                  <a:cubicBezTo>
                    <a:pt x="149816" y="333375"/>
                    <a:pt x="152674" y="329565"/>
                    <a:pt x="152674" y="329565"/>
                  </a:cubicBezTo>
                  <a:lnTo>
                    <a:pt x="247924" y="239078"/>
                  </a:lnTo>
                  <a:cubicBezTo>
                    <a:pt x="247924" y="237173"/>
                    <a:pt x="246971" y="235267"/>
                    <a:pt x="246019" y="234315"/>
                  </a:cubicBezTo>
                  <a:cubicBezTo>
                    <a:pt x="245066" y="233363"/>
                    <a:pt x="244114" y="232410"/>
                    <a:pt x="242209" y="232410"/>
                  </a:cubicBezTo>
                  <a:close/>
                  <a:moveTo>
                    <a:pt x="472714" y="532448"/>
                  </a:moveTo>
                  <a:lnTo>
                    <a:pt x="440329" y="491490"/>
                  </a:lnTo>
                  <a:cubicBezTo>
                    <a:pt x="449854" y="465773"/>
                    <a:pt x="466999" y="397193"/>
                    <a:pt x="466999" y="247650"/>
                  </a:cubicBezTo>
                  <a:cubicBezTo>
                    <a:pt x="466999" y="164783"/>
                    <a:pt x="462236" y="81915"/>
                    <a:pt x="452711" y="0"/>
                  </a:cubicBezTo>
                  <a:lnTo>
                    <a:pt x="24086" y="0"/>
                  </a:lnTo>
                  <a:cubicBezTo>
                    <a:pt x="14561" y="81915"/>
                    <a:pt x="9799" y="164783"/>
                    <a:pt x="9799" y="247650"/>
                  </a:cubicBezTo>
                  <a:cubicBezTo>
                    <a:pt x="9799" y="392430"/>
                    <a:pt x="27896" y="463868"/>
                    <a:pt x="37421" y="491490"/>
                  </a:cubicBezTo>
                  <a:lnTo>
                    <a:pt x="4084" y="532448"/>
                  </a:lnTo>
                  <a:cubicBezTo>
                    <a:pt x="-679" y="538163"/>
                    <a:pt x="-1631" y="546735"/>
                    <a:pt x="3131" y="553403"/>
                  </a:cubicBezTo>
                  <a:cubicBezTo>
                    <a:pt x="6941" y="560070"/>
                    <a:pt x="14561" y="563880"/>
                    <a:pt x="22181" y="561975"/>
                  </a:cubicBezTo>
                  <a:cubicBezTo>
                    <a:pt x="92666" y="542925"/>
                    <a:pt x="166009" y="533400"/>
                    <a:pt x="239351" y="533400"/>
                  </a:cubicBezTo>
                  <a:cubicBezTo>
                    <a:pt x="312694" y="533400"/>
                    <a:pt x="385084" y="542925"/>
                    <a:pt x="455569" y="561975"/>
                  </a:cubicBezTo>
                  <a:cubicBezTo>
                    <a:pt x="463189" y="562928"/>
                    <a:pt x="470809" y="560070"/>
                    <a:pt x="474619" y="553403"/>
                  </a:cubicBezTo>
                  <a:cubicBezTo>
                    <a:pt x="477476" y="546735"/>
                    <a:pt x="477476" y="538163"/>
                    <a:pt x="472714" y="532448"/>
                  </a:cubicBezTo>
                  <a:lnTo>
                    <a:pt x="472714" y="532448"/>
                  </a:ln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02D660EE-4BAE-9441-B3F0-1502CB6F4179}"/>
                </a:ext>
              </a:extLst>
            </p:cNvPr>
            <p:cNvSpPr/>
            <p:nvPr/>
          </p:nvSpPr>
          <p:spPr>
            <a:xfrm>
              <a:off x="7536450" y="4755864"/>
              <a:ext cx="419100" cy="47625"/>
            </a:xfrm>
            <a:custGeom>
              <a:avLst/>
              <a:gdLst>
                <a:gd name="connsiteX0" fmla="*/ 411480 w 419100"/>
                <a:gd name="connsiteY0" fmla="*/ 19288 h 47625"/>
                <a:gd name="connsiteX1" fmla="*/ 401003 w 419100"/>
                <a:gd name="connsiteY1" fmla="*/ 6906 h 47625"/>
                <a:gd name="connsiteX2" fmla="*/ 384810 w 419100"/>
                <a:gd name="connsiteY2" fmla="*/ 6906 h 47625"/>
                <a:gd name="connsiteX3" fmla="*/ 361950 w 419100"/>
                <a:gd name="connsiteY3" fmla="*/ 17383 h 47625"/>
                <a:gd name="connsiteX4" fmla="*/ 332423 w 419100"/>
                <a:gd name="connsiteY4" fmla="*/ 2143 h 47625"/>
                <a:gd name="connsiteX5" fmla="*/ 315278 w 419100"/>
                <a:gd name="connsiteY5" fmla="*/ 2143 h 47625"/>
                <a:gd name="connsiteX6" fmla="*/ 285750 w 419100"/>
                <a:gd name="connsiteY6" fmla="*/ 17383 h 47625"/>
                <a:gd name="connsiteX7" fmla="*/ 256223 w 419100"/>
                <a:gd name="connsiteY7" fmla="*/ 2143 h 47625"/>
                <a:gd name="connsiteX8" fmla="*/ 239077 w 419100"/>
                <a:gd name="connsiteY8" fmla="*/ 2143 h 47625"/>
                <a:gd name="connsiteX9" fmla="*/ 209550 w 419100"/>
                <a:gd name="connsiteY9" fmla="*/ 17383 h 47625"/>
                <a:gd name="connsiteX10" fmla="*/ 180023 w 419100"/>
                <a:gd name="connsiteY10" fmla="*/ 2143 h 47625"/>
                <a:gd name="connsiteX11" fmla="*/ 162877 w 419100"/>
                <a:gd name="connsiteY11" fmla="*/ 2143 h 47625"/>
                <a:gd name="connsiteX12" fmla="*/ 133350 w 419100"/>
                <a:gd name="connsiteY12" fmla="*/ 17383 h 47625"/>
                <a:gd name="connsiteX13" fmla="*/ 103823 w 419100"/>
                <a:gd name="connsiteY13" fmla="*/ 2143 h 47625"/>
                <a:gd name="connsiteX14" fmla="*/ 86677 w 419100"/>
                <a:gd name="connsiteY14" fmla="*/ 2143 h 47625"/>
                <a:gd name="connsiteX15" fmla="*/ 57150 w 419100"/>
                <a:gd name="connsiteY15" fmla="*/ 17383 h 47625"/>
                <a:gd name="connsiteX16" fmla="*/ 34290 w 419100"/>
                <a:gd name="connsiteY16" fmla="*/ 6906 h 47625"/>
                <a:gd name="connsiteX17" fmla="*/ 18097 w 419100"/>
                <a:gd name="connsiteY17" fmla="*/ 6906 h 47625"/>
                <a:gd name="connsiteX18" fmla="*/ 7620 w 419100"/>
                <a:gd name="connsiteY18" fmla="*/ 19288 h 47625"/>
                <a:gd name="connsiteX19" fmla="*/ 0 w 419100"/>
                <a:gd name="connsiteY19" fmla="*/ 54531 h 47625"/>
                <a:gd name="connsiteX20" fmla="*/ 419100 w 419100"/>
                <a:gd name="connsiteY20" fmla="*/ 54531 h 47625"/>
                <a:gd name="connsiteX21" fmla="*/ 411480 w 419100"/>
                <a:gd name="connsiteY21" fmla="*/ 19288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47625">
                  <a:moveTo>
                    <a:pt x="411480" y="19288"/>
                  </a:moveTo>
                  <a:cubicBezTo>
                    <a:pt x="410528" y="13573"/>
                    <a:pt x="406717" y="8811"/>
                    <a:pt x="401003" y="6906"/>
                  </a:cubicBezTo>
                  <a:cubicBezTo>
                    <a:pt x="395288" y="5001"/>
                    <a:pt x="390525" y="4048"/>
                    <a:pt x="384810" y="6906"/>
                  </a:cubicBezTo>
                  <a:lnTo>
                    <a:pt x="361950" y="17383"/>
                  </a:lnTo>
                  <a:lnTo>
                    <a:pt x="332423" y="2143"/>
                  </a:lnTo>
                  <a:cubicBezTo>
                    <a:pt x="326708" y="-714"/>
                    <a:pt x="320993" y="-714"/>
                    <a:pt x="315278" y="2143"/>
                  </a:cubicBezTo>
                  <a:lnTo>
                    <a:pt x="285750" y="17383"/>
                  </a:lnTo>
                  <a:lnTo>
                    <a:pt x="256223" y="2143"/>
                  </a:lnTo>
                  <a:cubicBezTo>
                    <a:pt x="250508" y="-714"/>
                    <a:pt x="244793" y="-714"/>
                    <a:pt x="239077" y="2143"/>
                  </a:cubicBezTo>
                  <a:lnTo>
                    <a:pt x="209550" y="17383"/>
                  </a:lnTo>
                  <a:lnTo>
                    <a:pt x="180023" y="2143"/>
                  </a:lnTo>
                  <a:cubicBezTo>
                    <a:pt x="174308" y="-714"/>
                    <a:pt x="168593" y="-714"/>
                    <a:pt x="162877" y="2143"/>
                  </a:cubicBezTo>
                  <a:lnTo>
                    <a:pt x="133350" y="17383"/>
                  </a:lnTo>
                  <a:lnTo>
                    <a:pt x="103823" y="2143"/>
                  </a:lnTo>
                  <a:cubicBezTo>
                    <a:pt x="98107" y="-714"/>
                    <a:pt x="92393" y="-714"/>
                    <a:pt x="86677" y="2143"/>
                  </a:cubicBezTo>
                  <a:lnTo>
                    <a:pt x="57150" y="17383"/>
                  </a:lnTo>
                  <a:lnTo>
                    <a:pt x="34290" y="6906"/>
                  </a:lnTo>
                  <a:cubicBezTo>
                    <a:pt x="29528" y="5001"/>
                    <a:pt x="22860" y="5001"/>
                    <a:pt x="18097" y="6906"/>
                  </a:cubicBezTo>
                  <a:cubicBezTo>
                    <a:pt x="13335" y="9763"/>
                    <a:pt x="9525" y="13573"/>
                    <a:pt x="7620" y="19288"/>
                  </a:cubicBezTo>
                  <a:cubicBezTo>
                    <a:pt x="5715" y="27861"/>
                    <a:pt x="2857" y="40243"/>
                    <a:pt x="0" y="54531"/>
                  </a:cubicBezTo>
                  <a:lnTo>
                    <a:pt x="419100" y="54531"/>
                  </a:lnTo>
                  <a:cubicBezTo>
                    <a:pt x="416242" y="40243"/>
                    <a:pt x="413385" y="28813"/>
                    <a:pt x="411480" y="19288"/>
                  </a:cubicBezTo>
                  <a:close/>
                </a:path>
              </a:pathLst>
            </a:custGeom>
            <a:grpFill/>
            <a:ln w="9525" cap="flat">
              <a:noFill/>
              <a:prstDash val="solid"/>
              <a:miter/>
            </a:ln>
          </p:spPr>
          <p:txBody>
            <a:bodyPr rtlCol="0" anchor="ctr"/>
            <a:lstStyle/>
            <a:p>
              <a:endParaRPr lang="it-IT" sz="1013"/>
            </a:p>
          </p:txBody>
        </p:sp>
      </p:grpSp>
      <p:sp>
        <p:nvSpPr>
          <p:cNvPr id="382" name="Elemento grafico 286" descr="Occhiali da sole">
            <a:extLst>
              <a:ext uri="{FF2B5EF4-FFF2-40B4-BE49-F238E27FC236}">
                <a16:creationId xmlns:a16="http://schemas.microsoft.com/office/drawing/2014/main" id="{F1962885-1AD3-5543-96C7-21A3A114369D}"/>
              </a:ext>
            </a:extLst>
          </p:cNvPr>
          <p:cNvSpPr/>
          <p:nvPr/>
        </p:nvSpPr>
        <p:spPr>
          <a:xfrm>
            <a:off x="5893694" y="2335350"/>
            <a:ext cx="242372" cy="74364"/>
          </a:xfrm>
          <a:custGeom>
            <a:avLst/>
            <a:gdLst>
              <a:gd name="connsiteX0" fmla="*/ 809625 w 838200"/>
              <a:gd name="connsiteY0" fmla="*/ 15990 h 257175"/>
              <a:gd name="connsiteX1" fmla="*/ 457200 w 838200"/>
              <a:gd name="connsiteY1" fmla="*/ 35040 h 257175"/>
              <a:gd name="connsiteX2" fmla="*/ 381000 w 838200"/>
              <a:gd name="connsiteY2" fmla="*/ 35040 h 257175"/>
              <a:gd name="connsiteX3" fmla="*/ 28575 w 838200"/>
              <a:gd name="connsiteY3" fmla="*/ 15990 h 257175"/>
              <a:gd name="connsiteX4" fmla="*/ 0 w 838200"/>
              <a:gd name="connsiteY4" fmla="*/ 44565 h 257175"/>
              <a:gd name="connsiteX5" fmla="*/ 28575 w 838200"/>
              <a:gd name="connsiteY5" fmla="*/ 73140 h 257175"/>
              <a:gd name="connsiteX6" fmla="*/ 50483 w 838200"/>
              <a:gd name="connsiteY6" fmla="*/ 173153 h 257175"/>
              <a:gd name="connsiteX7" fmla="*/ 200025 w 838200"/>
              <a:gd name="connsiteY7" fmla="*/ 266498 h 257175"/>
              <a:gd name="connsiteX8" fmla="*/ 314325 w 838200"/>
              <a:gd name="connsiteY8" fmla="*/ 237923 h 257175"/>
              <a:gd name="connsiteX9" fmla="*/ 384810 w 838200"/>
              <a:gd name="connsiteY9" fmla="*/ 113145 h 257175"/>
              <a:gd name="connsiteX10" fmla="*/ 419100 w 838200"/>
              <a:gd name="connsiteY10" fmla="*/ 93143 h 257175"/>
              <a:gd name="connsiteX11" fmla="*/ 453390 w 838200"/>
              <a:gd name="connsiteY11" fmla="*/ 113145 h 257175"/>
              <a:gd name="connsiteX12" fmla="*/ 523875 w 838200"/>
              <a:gd name="connsiteY12" fmla="*/ 237923 h 257175"/>
              <a:gd name="connsiteX13" fmla="*/ 638175 w 838200"/>
              <a:gd name="connsiteY13" fmla="*/ 266498 h 257175"/>
              <a:gd name="connsiteX14" fmla="*/ 787718 w 838200"/>
              <a:gd name="connsiteY14" fmla="*/ 173153 h 257175"/>
              <a:gd name="connsiteX15" fmla="*/ 809625 w 838200"/>
              <a:gd name="connsiteY15" fmla="*/ 74093 h 257175"/>
              <a:gd name="connsiteX16" fmla="*/ 838200 w 838200"/>
              <a:gd name="connsiteY16" fmla="*/ 45518 h 257175"/>
              <a:gd name="connsiteX17" fmla="*/ 809625 w 838200"/>
              <a:gd name="connsiteY17" fmla="*/ 1599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00" h="257175">
                <a:moveTo>
                  <a:pt x="809625" y="15990"/>
                </a:moveTo>
                <a:cubicBezTo>
                  <a:pt x="707708" y="-4012"/>
                  <a:pt x="576263" y="-12585"/>
                  <a:pt x="457200" y="35040"/>
                </a:cubicBezTo>
                <a:cubicBezTo>
                  <a:pt x="432435" y="43613"/>
                  <a:pt x="405765" y="43613"/>
                  <a:pt x="381000" y="35040"/>
                </a:cubicBezTo>
                <a:cubicBezTo>
                  <a:pt x="261938" y="-12585"/>
                  <a:pt x="130493" y="-4012"/>
                  <a:pt x="28575" y="15990"/>
                </a:cubicBezTo>
                <a:cubicBezTo>
                  <a:pt x="13335" y="18848"/>
                  <a:pt x="0" y="29325"/>
                  <a:pt x="0" y="44565"/>
                </a:cubicBezTo>
                <a:cubicBezTo>
                  <a:pt x="0" y="60758"/>
                  <a:pt x="12383" y="73140"/>
                  <a:pt x="28575" y="73140"/>
                </a:cubicBezTo>
                <a:cubicBezTo>
                  <a:pt x="28575" y="73140"/>
                  <a:pt x="37148" y="111240"/>
                  <a:pt x="50483" y="173153"/>
                </a:cubicBezTo>
                <a:cubicBezTo>
                  <a:pt x="63818" y="235065"/>
                  <a:pt x="97155" y="266498"/>
                  <a:pt x="200025" y="266498"/>
                </a:cubicBezTo>
                <a:cubicBezTo>
                  <a:pt x="250508" y="266498"/>
                  <a:pt x="287655" y="264593"/>
                  <a:pt x="314325" y="237923"/>
                </a:cubicBezTo>
                <a:cubicBezTo>
                  <a:pt x="347663" y="203633"/>
                  <a:pt x="384810" y="113145"/>
                  <a:pt x="384810" y="113145"/>
                </a:cubicBezTo>
                <a:cubicBezTo>
                  <a:pt x="391478" y="100763"/>
                  <a:pt x="404813" y="93143"/>
                  <a:pt x="419100" y="93143"/>
                </a:cubicBezTo>
                <a:cubicBezTo>
                  <a:pt x="433388" y="93143"/>
                  <a:pt x="446723" y="100763"/>
                  <a:pt x="453390" y="113145"/>
                </a:cubicBezTo>
                <a:cubicBezTo>
                  <a:pt x="453390" y="113145"/>
                  <a:pt x="490538" y="203633"/>
                  <a:pt x="523875" y="237923"/>
                </a:cubicBezTo>
                <a:cubicBezTo>
                  <a:pt x="550545" y="264593"/>
                  <a:pt x="587693" y="266498"/>
                  <a:pt x="638175" y="266498"/>
                </a:cubicBezTo>
                <a:cubicBezTo>
                  <a:pt x="741045" y="266498"/>
                  <a:pt x="773430" y="236018"/>
                  <a:pt x="787718" y="173153"/>
                </a:cubicBezTo>
                <a:cubicBezTo>
                  <a:pt x="802005" y="110288"/>
                  <a:pt x="809625" y="74093"/>
                  <a:pt x="809625" y="74093"/>
                </a:cubicBezTo>
                <a:cubicBezTo>
                  <a:pt x="825818" y="74093"/>
                  <a:pt x="838200" y="61710"/>
                  <a:pt x="838200" y="45518"/>
                </a:cubicBezTo>
                <a:cubicBezTo>
                  <a:pt x="838200" y="28373"/>
                  <a:pt x="824865" y="18848"/>
                  <a:pt x="809625" y="15990"/>
                </a:cubicBezTo>
                <a:close/>
              </a:path>
            </a:pathLst>
          </a:custGeom>
          <a:solidFill>
            <a:schemeClr val="accent3"/>
          </a:solidFill>
          <a:ln w="9525" cap="flat">
            <a:noFill/>
            <a:prstDash val="solid"/>
            <a:miter/>
          </a:ln>
        </p:spPr>
        <p:txBody>
          <a:bodyPr rtlCol="0" anchor="ctr"/>
          <a:lstStyle/>
          <a:p>
            <a:endParaRPr lang="it-IT" sz="1013"/>
          </a:p>
        </p:txBody>
      </p:sp>
      <p:sp>
        <p:nvSpPr>
          <p:cNvPr id="383" name="Elemento grafico 288" descr="Ombrellone">
            <a:extLst>
              <a:ext uri="{FF2B5EF4-FFF2-40B4-BE49-F238E27FC236}">
                <a16:creationId xmlns:a16="http://schemas.microsoft.com/office/drawing/2014/main" id="{5A15494A-F274-994E-B2A3-02B5A90FFB4F}"/>
              </a:ext>
            </a:extLst>
          </p:cNvPr>
          <p:cNvSpPr/>
          <p:nvPr/>
        </p:nvSpPr>
        <p:spPr>
          <a:xfrm>
            <a:off x="6363104" y="2277512"/>
            <a:ext cx="190041" cy="190041"/>
          </a:xfrm>
          <a:custGeom>
            <a:avLst/>
            <a:gdLst>
              <a:gd name="connsiteX0" fmla="*/ 304325 w 657225"/>
              <a:gd name="connsiteY0" fmla="*/ 304325 h 657225"/>
              <a:gd name="connsiteX1" fmla="*/ 259558 w 657225"/>
              <a:gd name="connsiteY1" fmla="*/ 367190 h 657225"/>
              <a:gd name="connsiteX2" fmla="*/ 143353 w 657225"/>
              <a:gd name="connsiteY2" fmla="*/ 170023 h 657225"/>
              <a:gd name="connsiteX3" fmla="*/ 156688 w 657225"/>
              <a:gd name="connsiteY3" fmla="*/ 155735 h 657225"/>
              <a:gd name="connsiteX4" fmla="*/ 170975 w 657225"/>
              <a:gd name="connsiteY4" fmla="*/ 142400 h 657225"/>
              <a:gd name="connsiteX5" fmla="*/ 368143 w 657225"/>
              <a:gd name="connsiteY5" fmla="*/ 259558 h 657225"/>
              <a:gd name="connsiteX6" fmla="*/ 304325 w 657225"/>
              <a:gd name="connsiteY6" fmla="*/ 304325 h 657225"/>
              <a:gd name="connsiteX7" fmla="*/ 151925 w 657225"/>
              <a:gd name="connsiteY7" fmla="*/ 474823 h 657225"/>
              <a:gd name="connsiteX8" fmla="*/ 89060 w 657225"/>
              <a:gd name="connsiteY8" fmla="*/ 519590 h 657225"/>
              <a:gd name="connsiteX9" fmla="*/ 87155 w 657225"/>
              <a:gd name="connsiteY9" fmla="*/ 521495 h 657225"/>
              <a:gd name="connsiteX10" fmla="*/ 108110 w 657225"/>
              <a:gd name="connsiteY10" fmla="*/ 215743 h 657225"/>
              <a:gd name="connsiteX11" fmla="*/ 151925 w 657225"/>
              <a:gd name="connsiteY11" fmla="*/ 474823 h 657225"/>
              <a:gd name="connsiteX12" fmla="*/ 151925 w 657225"/>
              <a:gd name="connsiteY12" fmla="*/ 474823 h 657225"/>
              <a:gd name="connsiteX13" fmla="*/ 522448 w 657225"/>
              <a:gd name="connsiteY13" fmla="*/ 86203 h 657225"/>
              <a:gd name="connsiteX14" fmla="*/ 520543 w 657225"/>
              <a:gd name="connsiteY14" fmla="*/ 88108 h 657225"/>
              <a:gd name="connsiteX15" fmla="*/ 475775 w 657225"/>
              <a:gd name="connsiteY15" fmla="*/ 150973 h 657225"/>
              <a:gd name="connsiteX16" fmla="*/ 475775 w 657225"/>
              <a:gd name="connsiteY16" fmla="*/ 150973 h 657225"/>
              <a:gd name="connsiteX17" fmla="*/ 216695 w 657225"/>
              <a:gd name="connsiteY17" fmla="*/ 107158 h 657225"/>
              <a:gd name="connsiteX18" fmla="*/ 522448 w 657225"/>
              <a:gd name="connsiteY18" fmla="*/ 86203 h 657225"/>
              <a:gd name="connsiteX19" fmla="*/ 657703 w 657225"/>
              <a:gd name="connsiteY19" fmla="*/ 616745 h 657225"/>
              <a:gd name="connsiteX20" fmla="*/ 371953 w 657225"/>
              <a:gd name="connsiteY20" fmla="*/ 330995 h 657225"/>
              <a:gd name="connsiteX21" fmla="*/ 366238 w 657225"/>
              <a:gd name="connsiteY21" fmla="*/ 326233 h 657225"/>
              <a:gd name="connsiteX22" fmla="*/ 412910 w 657225"/>
              <a:gd name="connsiteY22" fmla="*/ 305278 h 657225"/>
              <a:gd name="connsiteX23" fmla="*/ 451963 w 657225"/>
              <a:gd name="connsiteY23" fmla="*/ 236698 h 657225"/>
              <a:gd name="connsiteX24" fmla="*/ 520543 w 657225"/>
              <a:gd name="connsiteY24" fmla="*/ 197645 h 657225"/>
              <a:gd name="connsiteX25" fmla="*/ 559595 w 657225"/>
              <a:gd name="connsiteY25" fmla="*/ 129065 h 657225"/>
              <a:gd name="connsiteX26" fmla="*/ 627223 w 657225"/>
              <a:gd name="connsiteY26" fmla="*/ 90013 h 657225"/>
              <a:gd name="connsiteX27" fmla="*/ 142400 w 657225"/>
              <a:gd name="connsiteY27" fmla="*/ 90013 h 657225"/>
              <a:gd name="connsiteX28" fmla="*/ 94775 w 657225"/>
              <a:gd name="connsiteY28" fmla="*/ 94775 h 657225"/>
              <a:gd name="connsiteX29" fmla="*/ 90013 w 657225"/>
              <a:gd name="connsiteY29" fmla="*/ 142400 h 657225"/>
              <a:gd name="connsiteX30" fmla="*/ 90013 w 657225"/>
              <a:gd name="connsiteY30" fmla="*/ 628175 h 657225"/>
              <a:gd name="connsiteX31" fmla="*/ 129065 w 657225"/>
              <a:gd name="connsiteY31" fmla="*/ 560548 h 657225"/>
              <a:gd name="connsiteX32" fmla="*/ 197645 w 657225"/>
              <a:gd name="connsiteY32" fmla="*/ 521495 h 657225"/>
              <a:gd name="connsiteX33" fmla="*/ 236698 w 657225"/>
              <a:gd name="connsiteY33" fmla="*/ 452915 h 657225"/>
              <a:gd name="connsiteX34" fmla="*/ 305278 w 657225"/>
              <a:gd name="connsiteY34" fmla="*/ 413863 h 657225"/>
              <a:gd name="connsiteX35" fmla="*/ 327185 w 657225"/>
              <a:gd name="connsiteY35" fmla="*/ 365285 h 657225"/>
              <a:gd name="connsiteX36" fmla="*/ 331948 w 657225"/>
              <a:gd name="connsiteY36" fmla="*/ 371000 h 657225"/>
              <a:gd name="connsiteX37" fmla="*/ 617698 w 657225"/>
              <a:gd name="connsiteY37" fmla="*/ 656750 h 657225"/>
              <a:gd name="connsiteX38" fmla="*/ 637700 w 657225"/>
              <a:gd name="connsiteY38" fmla="*/ 665323 h 657225"/>
              <a:gd name="connsiteX39" fmla="*/ 657703 w 657225"/>
              <a:gd name="connsiteY39" fmla="*/ 656750 h 657225"/>
              <a:gd name="connsiteX40" fmla="*/ 657703 w 657225"/>
              <a:gd name="connsiteY40" fmla="*/ 61674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57225" h="657225">
                <a:moveTo>
                  <a:pt x="304325" y="304325"/>
                </a:moveTo>
                <a:cubicBezTo>
                  <a:pt x="284323" y="324328"/>
                  <a:pt x="269083" y="346235"/>
                  <a:pt x="259558" y="367190"/>
                </a:cubicBezTo>
                <a:cubicBezTo>
                  <a:pt x="189073" y="283370"/>
                  <a:pt x="144305" y="209075"/>
                  <a:pt x="143353" y="170023"/>
                </a:cubicBezTo>
                <a:cubicBezTo>
                  <a:pt x="147163" y="165260"/>
                  <a:pt x="151925" y="160498"/>
                  <a:pt x="156688" y="155735"/>
                </a:cubicBezTo>
                <a:cubicBezTo>
                  <a:pt x="161450" y="150973"/>
                  <a:pt x="166213" y="147163"/>
                  <a:pt x="170975" y="142400"/>
                </a:cubicBezTo>
                <a:cubicBezTo>
                  <a:pt x="209075" y="144305"/>
                  <a:pt x="283370" y="188120"/>
                  <a:pt x="368143" y="259558"/>
                </a:cubicBezTo>
                <a:cubicBezTo>
                  <a:pt x="346235" y="269083"/>
                  <a:pt x="324328" y="284323"/>
                  <a:pt x="304325" y="304325"/>
                </a:cubicBezTo>
                <a:close/>
                <a:moveTo>
                  <a:pt x="151925" y="474823"/>
                </a:moveTo>
                <a:cubicBezTo>
                  <a:pt x="130018" y="484348"/>
                  <a:pt x="109063" y="499588"/>
                  <a:pt x="89060" y="519590"/>
                </a:cubicBezTo>
                <a:cubicBezTo>
                  <a:pt x="88108" y="520543"/>
                  <a:pt x="88108" y="520543"/>
                  <a:pt x="87155" y="521495"/>
                </a:cubicBezTo>
                <a:cubicBezTo>
                  <a:pt x="41435" y="426245"/>
                  <a:pt x="49055" y="310040"/>
                  <a:pt x="108110" y="215743"/>
                </a:cubicBezTo>
                <a:cubicBezTo>
                  <a:pt x="82393" y="290038"/>
                  <a:pt x="99538" y="385288"/>
                  <a:pt x="151925" y="474823"/>
                </a:cubicBezTo>
                <a:lnTo>
                  <a:pt x="151925" y="474823"/>
                </a:lnTo>
                <a:close/>
                <a:moveTo>
                  <a:pt x="522448" y="86203"/>
                </a:moveTo>
                <a:cubicBezTo>
                  <a:pt x="521495" y="87155"/>
                  <a:pt x="521495" y="87155"/>
                  <a:pt x="520543" y="88108"/>
                </a:cubicBezTo>
                <a:cubicBezTo>
                  <a:pt x="500540" y="108110"/>
                  <a:pt x="485300" y="130018"/>
                  <a:pt x="475775" y="150973"/>
                </a:cubicBezTo>
                <a:lnTo>
                  <a:pt x="475775" y="150973"/>
                </a:lnTo>
                <a:cubicBezTo>
                  <a:pt x="386240" y="98585"/>
                  <a:pt x="290038" y="81440"/>
                  <a:pt x="216695" y="107158"/>
                </a:cubicBezTo>
                <a:cubicBezTo>
                  <a:pt x="310993" y="48103"/>
                  <a:pt x="427198" y="40483"/>
                  <a:pt x="522448" y="86203"/>
                </a:cubicBezTo>
                <a:close/>
                <a:moveTo>
                  <a:pt x="657703" y="616745"/>
                </a:moveTo>
                <a:lnTo>
                  <a:pt x="371953" y="330995"/>
                </a:lnTo>
                <a:cubicBezTo>
                  <a:pt x="370048" y="329090"/>
                  <a:pt x="368143" y="328138"/>
                  <a:pt x="366238" y="326233"/>
                </a:cubicBezTo>
                <a:cubicBezTo>
                  <a:pt x="383383" y="313850"/>
                  <a:pt x="400528" y="306230"/>
                  <a:pt x="412910" y="305278"/>
                </a:cubicBezTo>
                <a:cubicBezTo>
                  <a:pt x="413863" y="286228"/>
                  <a:pt x="429103" y="260510"/>
                  <a:pt x="451963" y="236698"/>
                </a:cubicBezTo>
                <a:cubicBezTo>
                  <a:pt x="475775" y="212885"/>
                  <a:pt x="501493" y="198598"/>
                  <a:pt x="520543" y="197645"/>
                </a:cubicBezTo>
                <a:cubicBezTo>
                  <a:pt x="521495" y="178595"/>
                  <a:pt x="536735" y="152878"/>
                  <a:pt x="559595" y="129065"/>
                </a:cubicBezTo>
                <a:cubicBezTo>
                  <a:pt x="582455" y="106205"/>
                  <a:pt x="609125" y="91918"/>
                  <a:pt x="627223" y="90013"/>
                </a:cubicBezTo>
                <a:cubicBezTo>
                  <a:pt x="493873" y="-30955"/>
                  <a:pt x="287180" y="-29050"/>
                  <a:pt x="142400" y="90013"/>
                </a:cubicBezTo>
                <a:cubicBezTo>
                  <a:pt x="128113" y="80488"/>
                  <a:pt x="108110" y="82393"/>
                  <a:pt x="94775" y="94775"/>
                </a:cubicBezTo>
                <a:cubicBezTo>
                  <a:pt x="82393" y="107158"/>
                  <a:pt x="80488" y="127160"/>
                  <a:pt x="90013" y="142400"/>
                </a:cubicBezTo>
                <a:cubicBezTo>
                  <a:pt x="-29050" y="287180"/>
                  <a:pt x="-30955" y="493873"/>
                  <a:pt x="90013" y="628175"/>
                </a:cubicBezTo>
                <a:cubicBezTo>
                  <a:pt x="91918" y="609125"/>
                  <a:pt x="106205" y="583408"/>
                  <a:pt x="129065" y="560548"/>
                </a:cubicBezTo>
                <a:cubicBezTo>
                  <a:pt x="152878" y="536735"/>
                  <a:pt x="178595" y="522448"/>
                  <a:pt x="197645" y="521495"/>
                </a:cubicBezTo>
                <a:cubicBezTo>
                  <a:pt x="198598" y="502445"/>
                  <a:pt x="213838" y="476728"/>
                  <a:pt x="236698" y="452915"/>
                </a:cubicBezTo>
                <a:cubicBezTo>
                  <a:pt x="260510" y="429103"/>
                  <a:pt x="286228" y="414815"/>
                  <a:pt x="305278" y="413863"/>
                </a:cubicBezTo>
                <a:cubicBezTo>
                  <a:pt x="306230" y="400528"/>
                  <a:pt x="313850" y="383383"/>
                  <a:pt x="327185" y="365285"/>
                </a:cubicBezTo>
                <a:cubicBezTo>
                  <a:pt x="328138" y="367190"/>
                  <a:pt x="330043" y="369095"/>
                  <a:pt x="331948" y="371000"/>
                </a:cubicBezTo>
                <a:lnTo>
                  <a:pt x="617698" y="656750"/>
                </a:lnTo>
                <a:cubicBezTo>
                  <a:pt x="623413" y="662465"/>
                  <a:pt x="631033" y="665323"/>
                  <a:pt x="637700" y="665323"/>
                </a:cubicBezTo>
                <a:cubicBezTo>
                  <a:pt x="644368" y="665323"/>
                  <a:pt x="651988" y="662465"/>
                  <a:pt x="657703" y="656750"/>
                </a:cubicBezTo>
                <a:cubicBezTo>
                  <a:pt x="669133" y="646273"/>
                  <a:pt x="669133" y="627223"/>
                  <a:pt x="657703" y="616745"/>
                </a:cubicBezTo>
                <a:close/>
              </a:path>
            </a:pathLst>
          </a:custGeom>
          <a:solidFill>
            <a:schemeClr val="accent3"/>
          </a:solidFill>
          <a:ln w="9525" cap="flat">
            <a:noFill/>
            <a:prstDash val="solid"/>
            <a:miter/>
          </a:ln>
        </p:spPr>
        <p:txBody>
          <a:bodyPr rtlCol="0" anchor="ctr"/>
          <a:lstStyle/>
          <a:p>
            <a:endParaRPr lang="it-IT" sz="1013"/>
          </a:p>
        </p:txBody>
      </p:sp>
      <p:sp>
        <p:nvSpPr>
          <p:cNvPr id="384" name="Elemento grafico 290" descr="Foglia">
            <a:extLst>
              <a:ext uri="{FF2B5EF4-FFF2-40B4-BE49-F238E27FC236}">
                <a16:creationId xmlns:a16="http://schemas.microsoft.com/office/drawing/2014/main" id="{59C60775-280F-3E4B-86E9-1F3549EACD95}"/>
              </a:ext>
            </a:extLst>
          </p:cNvPr>
          <p:cNvSpPr/>
          <p:nvPr/>
        </p:nvSpPr>
        <p:spPr>
          <a:xfrm>
            <a:off x="6780184" y="2278890"/>
            <a:ext cx="195550" cy="187286"/>
          </a:xfrm>
          <a:custGeom>
            <a:avLst/>
            <a:gdLst>
              <a:gd name="connsiteX0" fmla="*/ 314325 w 676275"/>
              <a:gd name="connsiteY0" fmla="*/ 57150 h 647700"/>
              <a:gd name="connsiteX1" fmla="*/ 47625 w 676275"/>
              <a:gd name="connsiteY1" fmla="*/ 323850 h 647700"/>
              <a:gd name="connsiteX2" fmla="*/ 80963 w 676275"/>
              <a:gd name="connsiteY2" fmla="*/ 452438 h 647700"/>
              <a:gd name="connsiteX3" fmla="*/ 146685 w 676275"/>
              <a:gd name="connsiteY3" fmla="*/ 387668 h 647700"/>
              <a:gd name="connsiteX4" fmla="*/ 336233 w 676275"/>
              <a:gd name="connsiteY4" fmla="*/ 232410 h 647700"/>
              <a:gd name="connsiteX5" fmla="*/ 348615 w 676275"/>
              <a:gd name="connsiteY5" fmla="*/ 227648 h 647700"/>
              <a:gd name="connsiteX6" fmla="*/ 367665 w 676275"/>
              <a:gd name="connsiteY6" fmla="*/ 246698 h 647700"/>
              <a:gd name="connsiteX7" fmla="*/ 360045 w 676275"/>
              <a:gd name="connsiteY7" fmla="*/ 261938 h 647700"/>
              <a:gd name="connsiteX8" fmla="*/ 360045 w 676275"/>
              <a:gd name="connsiteY8" fmla="*/ 261938 h 647700"/>
              <a:gd name="connsiteX9" fmla="*/ 86678 w 676275"/>
              <a:gd name="connsiteY9" fmla="*/ 502920 h 647700"/>
              <a:gd name="connsiteX10" fmla="*/ 71438 w 676275"/>
              <a:gd name="connsiteY10" fmla="*/ 520065 h 647700"/>
              <a:gd name="connsiteX11" fmla="*/ 71438 w 676275"/>
              <a:gd name="connsiteY11" fmla="*/ 520065 h 647700"/>
              <a:gd name="connsiteX12" fmla="*/ 0 w 676275"/>
              <a:gd name="connsiteY12" fmla="*/ 648653 h 647700"/>
              <a:gd name="connsiteX13" fmla="*/ 57150 w 676275"/>
              <a:gd name="connsiteY13" fmla="*/ 648653 h 647700"/>
              <a:gd name="connsiteX14" fmla="*/ 140970 w 676275"/>
              <a:gd name="connsiteY14" fmla="*/ 527685 h 647700"/>
              <a:gd name="connsiteX15" fmla="*/ 314325 w 676275"/>
              <a:gd name="connsiteY15" fmla="*/ 591503 h 647700"/>
              <a:gd name="connsiteX16" fmla="*/ 446723 w 676275"/>
              <a:gd name="connsiteY16" fmla="*/ 556260 h 647700"/>
              <a:gd name="connsiteX17" fmla="*/ 446723 w 676275"/>
              <a:gd name="connsiteY17" fmla="*/ 556260 h 647700"/>
              <a:gd name="connsiteX18" fmla="*/ 676275 w 676275"/>
              <a:gd name="connsiteY18" fmla="*/ 0 h 647700"/>
              <a:gd name="connsiteX19" fmla="*/ 314325 w 676275"/>
              <a:gd name="connsiteY19" fmla="*/ 571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47700">
                <a:moveTo>
                  <a:pt x="314325" y="57150"/>
                </a:moveTo>
                <a:cubicBezTo>
                  <a:pt x="166688" y="57150"/>
                  <a:pt x="47625" y="176213"/>
                  <a:pt x="47625" y="323850"/>
                </a:cubicBezTo>
                <a:cubicBezTo>
                  <a:pt x="47625" y="370523"/>
                  <a:pt x="60007" y="414338"/>
                  <a:pt x="80963" y="452438"/>
                </a:cubicBezTo>
                <a:cubicBezTo>
                  <a:pt x="100965" y="431483"/>
                  <a:pt x="122873" y="410528"/>
                  <a:pt x="146685" y="387668"/>
                </a:cubicBezTo>
                <a:cubicBezTo>
                  <a:pt x="206693" y="331470"/>
                  <a:pt x="277178" y="274320"/>
                  <a:pt x="336233" y="232410"/>
                </a:cubicBezTo>
                <a:cubicBezTo>
                  <a:pt x="340043" y="229552"/>
                  <a:pt x="343853" y="227648"/>
                  <a:pt x="348615" y="227648"/>
                </a:cubicBezTo>
                <a:cubicBezTo>
                  <a:pt x="359093" y="227648"/>
                  <a:pt x="367665" y="236220"/>
                  <a:pt x="367665" y="246698"/>
                </a:cubicBezTo>
                <a:cubicBezTo>
                  <a:pt x="367665" y="253365"/>
                  <a:pt x="364808" y="258127"/>
                  <a:pt x="360045" y="261938"/>
                </a:cubicBezTo>
                <a:lnTo>
                  <a:pt x="360045" y="261938"/>
                </a:lnTo>
                <a:cubicBezTo>
                  <a:pt x="275273" y="322898"/>
                  <a:pt x="162878" y="417195"/>
                  <a:pt x="86678" y="502920"/>
                </a:cubicBezTo>
                <a:cubicBezTo>
                  <a:pt x="86678" y="502920"/>
                  <a:pt x="76200" y="514350"/>
                  <a:pt x="71438" y="520065"/>
                </a:cubicBezTo>
                <a:lnTo>
                  <a:pt x="71438" y="520065"/>
                </a:lnTo>
                <a:cubicBezTo>
                  <a:pt x="28575" y="570548"/>
                  <a:pt x="0" y="616268"/>
                  <a:pt x="0" y="648653"/>
                </a:cubicBezTo>
                <a:lnTo>
                  <a:pt x="57150" y="648653"/>
                </a:lnTo>
                <a:cubicBezTo>
                  <a:pt x="57150" y="627698"/>
                  <a:pt x="90488" y="581978"/>
                  <a:pt x="140970" y="527685"/>
                </a:cubicBezTo>
                <a:cubicBezTo>
                  <a:pt x="187643" y="567690"/>
                  <a:pt x="247650" y="591503"/>
                  <a:pt x="314325" y="591503"/>
                </a:cubicBezTo>
                <a:cubicBezTo>
                  <a:pt x="361950" y="591503"/>
                  <a:pt x="407670" y="579120"/>
                  <a:pt x="446723" y="556260"/>
                </a:cubicBezTo>
                <a:lnTo>
                  <a:pt x="446723" y="556260"/>
                </a:lnTo>
                <a:cubicBezTo>
                  <a:pt x="650558" y="442913"/>
                  <a:pt x="676275" y="234315"/>
                  <a:pt x="676275" y="0"/>
                </a:cubicBezTo>
                <a:cubicBezTo>
                  <a:pt x="676275" y="0"/>
                  <a:pt x="454343" y="60960"/>
                  <a:pt x="314325" y="57150"/>
                </a:cubicBezTo>
                <a:close/>
              </a:path>
            </a:pathLst>
          </a:custGeom>
          <a:solidFill>
            <a:schemeClr val="accent3"/>
          </a:solidFill>
          <a:ln w="9525" cap="flat">
            <a:noFill/>
            <a:prstDash val="solid"/>
            <a:miter/>
          </a:ln>
        </p:spPr>
        <p:txBody>
          <a:bodyPr rtlCol="0" anchor="ctr"/>
          <a:lstStyle/>
          <a:p>
            <a:endParaRPr lang="it-IT" sz="1013"/>
          </a:p>
        </p:txBody>
      </p:sp>
      <p:sp>
        <p:nvSpPr>
          <p:cNvPr id="385" name="Elemento grafico 292" descr="Pianta">
            <a:extLst>
              <a:ext uri="{FF2B5EF4-FFF2-40B4-BE49-F238E27FC236}">
                <a16:creationId xmlns:a16="http://schemas.microsoft.com/office/drawing/2014/main" id="{2C205A5B-BE6F-C34E-897D-B9903167AF1F}"/>
              </a:ext>
            </a:extLst>
          </p:cNvPr>
          <p:cNvSpPr/>
          <p:nvPr/>
        </p:nvSpPr>
        <p:spPr>
          <a:xfrm>
            <a:off x="7202776" y="2262363"/>
            <a:ext cx="159746" cy="220338"/>
          </a:xfrm>
          <a:custGeom>
            <a:avLst/>
            <a:gdLst>
              <a:gd name="connsiteX0" fmla="*/ 437197 w 552450"/>
              <a:gd name="connsiteY0" fmla="*/ 696278 h 762000"/>
              <a:gd name="connsiteX1" fmla="*/ 340043 w 552450"/>
              <a:gd name="connsiteY1" fmla="*/ 657225 h 762000"/>
              <a:gd name="connsiteX2" fmla="*/ 325755 w 552450"/>
              <a:gd name="connsiteY2" fmla="*/ 658178 h 762000"/>
              <a:gd name="connsiteX3" fmla="*/ 311468 w 552450"/>
              <a:gd name="connsiteY3" fmla="*/ 511493 h 762000"/>
              <a:gd name="connsiteX4" fmla="*/ 329565 w 552450"/>
              <a:gd name="connsiteY4" fmla="*/ 493395 h 762000"/>
              <a:gd name="connsiteX5" fmla="*/ 421005 w 552450"/>
              <a:gd name="connsiteY5" fmla="*/ 552450 h 762000"/>
              <a:gd name="connsiteX6" fmla="*/ 470535 w 552450"/>
              <a:gd name="connsiteY6" fmla="*/ 539115 h 762000"/>
              <a:gd name="connsiteX7" fmla="*/ 470535 w 552450"/>
              <a:gd name="connsiteY7" fmla="*/ 539115 h 762000"/>
              <a:gd name="connsiteX8" fmla="*/ 557213 w 552450"/>
              <a:gd name="connsiteY8" fmla="*/ 330518 h 762000"/>
              <a:gd name="connsiteX9" fmla="*/ 421958 w 552450"/>
              <a:gd name="connsiteY9" fmla="*/ 351473 h 762000"/>
              <a:gd name="connsiteX10" fmla="*/ 321945 w 552450"/>
              <a:gd name="connsiteY10" fmla="*/ 451485 h 762000"/>
              <a:gd name="connsiteX11" fmla="*/ 321945 w 552450"/>
              <a:gd name="connsiteY11" fmla="*/ 453390 h 762000"/>
              <a:gd name="connsiteX12" fmla="*/ 304800 w 552450"/>
              <a:gd name="connsiteY12" fmla="*/ 464820 h 762000"/>
              <a:gd name="connsiteX13" fmla="*/ 309563 w 552450"/>
              <a:gd name="connsiteY13" fmla="*/ 242888 h 762000"/>
              <a:gd name="connsiteX14" fmla="*/ 340995 w 552450"/>
              <a:gd name="connsiteY14" fmla="*/ 235268 h 762000"/>
              <a:gd name="connsiteX15" fmla="*/ 360045 w 552450"/>
              <a:gd name="connsiteY15" fmla="*/ 269558 h 762000"/>
              <a:gd name="connsiteX16" fmla="*/ 383858 w 552450"/>
              <a:gd name="connsiteY16" fmla="*/ 279083 h 762000"/>
              <a:gd name="connsiteX17" fmla="*/ 383858 w 552450"/>
              <a:gd name="connsiteY17" fmla="*/ 279083 h 762000"/>
              <a:gd name="connsiteX18" fmla="*/ 481013 w 552450"/>
              <a:gd name="connsiteY18" fmla="*/ 221933 h 762000"/>
              <a:gd name="connsiteX19" fmla="*/ 420053 w 552450"/>
              <a:gd name="connsiteY19" fmla="*/ 189548 h 762000"/>
              <a:gd name="connsiteX20" fmla="*/ 353378 w 552450"/>
              <a:gd name="connsiteY20" fmla="*/ 195263 h 762000"/>
              <a:gd name="connsiteX21" fmla="*/ 323850 w 552450"/>
              <a:gd name="connsiteY21" fmla="*/ 198120 h 762000"/>
              <a:gd name="connsiteX22" fmla="*/ 369570 w 552450"/>
              <a:gd name="connsiteY22" fmla="*/ 115253 h 762000"/>
              <a:gd name="connsiteX23" fmla="*/ 380048 w 552450"/>
              <a:gd name="connsiteY23" fmla="*/ 116205 h 762000"/>
              <a:gd name="connsiteX24" fmla="*/ 429578 w 552450"/>
              <a:gd name="connsiteY24" fmla="*/ 66675 h 762000"/>
              <a:gd name="connsiteX25" fmla="*/ 441008 w 552450"/>
              <a:gd name="connsiteY25" fmla="*/ 0 h 762000"/>
              <a:gd name="connsiteX26" fmla="*/ 337185 w 552450"/>
              <a:gd name="connsiteY26" fmla="*/ 42863 h 762000"/>
              <a:gd name="connsiteX27" fmla="*/ 337185 w 552450"/>
              <a:gd name="connsiteY27" fmla="*/ 42863 h 762000"/>
              <a:gd name="connsiteX28" fmla="*/ 330518 w 552450"/>
              <a:gd name="connsiteY28" fmla="*/ 67628 h 762000"/>
              <a:gd name="connsiteX29" fmla="*/ 339090 w 552450"/>
              <a:gd name="connsiteY29" fmla="*/ 95250 h 762000"/>
              <a:gd name="connsiteX30" fmla="*/ 307658 w 552450"/>
              <a:gd name="connsiteY30" fmla="*/ 146685 h 762000"/>
              <a:gd name="connsiteX31" fmla="*/ 295275 w 552450"/>
              <a:gd name="connsiteY31" fmla="*/ 133350 h 762000"/>
              <a:gd name="connsiteX32" fmla="*/ 296228 w 552450"/>
              <a:gd name="connsiteY32" fmla="*/ 127635 h 762000"/>
              <a:gd name="connsiteX33" fmla="*/ 246698 w 552450"/>
              <a:gd name="connsiteY33" fmla="*/ 78105 h 762000"/>
              <a:gd name="connsiteX34" fmla="*/ 179070 w 552450"/>
              <a:gd name="connsiteY34" fmla="*/ 67628 h 762000"/>
              <a:gd name="connsiteX35" fmla="*/ 221933 w 552450"/>
              <a:gd name="connsiteY35" fmla="*/ 171450 h 762000"/>
              <a:gd name="connsiteX36" fmla="*/ 221933 w 552450"/>
              <a:gd name="connsiteY36" fmla="*/ 171450 h 762000"/>
              <a:gd name="connsiteX37" fmla="*/ 246698 w 552450"/>
              <a:gd name="connsiteY37" fmla="*/ 178118 h 762000"/>
              <a:gd name="connsiteX38" fmla="*/ 276225 w 552450"/>
              <a:gd name="connsiteY38" fmla="*/ 168593 h 762000"/>
              <a:gd name="connsiteX39" fmla="*/ 289560 w 552450"/>
              <a:gd name="connsiteY39" fmla="*/ 186690 h 762000"/>
              <a:gd name="connsiteX40" fmla="*/ 256223 w 552450"/>
              <a:gd name="connsiteY40" fmla="*/ 386715 h 762000"/>
              <a:gd name="connsiteX41" fmla="*/ 252413 w 552450"/>
              <a:gd name="connsiteY41" fmla="*/ 384810 h 762000"/>
              <a:gd name="connsiteX42" fmla="*/ 233363 w 552450"/>
              <a:gd name="connsiteY42" fmla="*/ 375285 h 762000"/>
              <a:gd name="connsiteX43" fmla="*/ 234315 w 552450"/>
              <a:gd name="connsiteY43" fmla="*/ 359093 h 762000"/>
              <a:gd name="connsiteX44" fmla="*/ 134303 w 552450"/>
              <a:gd name="connsiteY44" fmla="*/ 259080 h 762000"/>
              <a:gd name="connsiteX45" fmla="*/ 0 w 552450"/>
              <a:gd name="connsiteY45" fmla="*/ 238125 h 762000"/>
              <a:gd name="connsiteX46" fmla="*/ 86678 w 552450"/>
              <a:gd name="connsiteY46" fmla="*/ 446723 h 762000"/>
              <a:gd name="connsiteX47" fmla="*/ 86678 w 552450"/>
              <a:gd name="connsiteY47" fmla="*/ 446723 h 762000"/>
              <a:gd name="connsiteX48" fmla="*/ 136208 w 552450"/>
              <a:gd name="connsiteY48" fmla="*/ 460058 h 762000"/>
              <a:gd name="connsiteX49" fmla="*/ 221933 w 552450"/>
              <a:gd name="connsiteY49" fmla="*/ 412433 h 762000"/>
              <a:gd name="connsiteX50" fmla="*/ 237173 w 552450"/>
              <a:gd name="connsiteY50" fmla="*/ 420053 h 762000"/>
              <a:gd name="connsiteX51" fmla="*/ 261938 w 552450"/>
              <a:gd name="connsiteY51" fmla="*/ 431483 h 762000"/>
              <a:gd name="connsiteX52" fmla="*/ 274320 w 552450"/>
              <a:gd name="connsiteY52" fmla="*/ 512445 h 762000"/>
              <a:gd name="connsiteX53" fmla="*/ 287655 w 552450"/>
              <a:gd name="connsiteY53" fmla="*/ 667703 h 762000"/>
              <a:gd name="connsiteX54" fmla="*/ 239078 w 552450"/>
              <a:gd name="connsiteY54" fmla="*/ 699135 h 762000"/>
              <a:gd name="connsiteX55" fmla="*/ 178118 w 552450"/>
              <a:gd name="connsiteY55" fmla="*/ 685800 h 762000"/>
              <a:gd name="connsiteX56" fmla="*/ 51435 w 552450"/>
              <a:gd name="connsiteY56" fmla="*/ 762000 h 762000"/>
              <a:gd name="connsiteX57" fmla="*/ 545783 w 552450"/>
              <a:gd name="connsiteY57" fmla="*/ 762000 h 762000"/>
              <a:gd name="connsiteX58" fmla="*/ 437197 w 552450"/>
              <a:gd name="connsiteY58" fmla="*/ 69627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52450" h="762000">
                <a:moveTo>
                  <a:pt x="437197" y="696278"/>
                </a:moveTo>
                <a:cubicBezTo>
                  <a:pt x="411480" y="672465"/>
                  <a:pt x="377190" y="657225"/>
                  <a:pt x="340043" y="657225"/>
                </a:cubicBezTo>
                <a:cubicBezTo>
                  <a:pt x="335280" y="657225"/>
                  <a:pt x="330518" y="657225"/>
                  <a:pt x="325755" y="658178"/>
                </a:cubicBezTo>
                <a:cubicBezTo>
                  <a:pt x="328613" y="610553"/>
                  <a:pt x="320993" y="561975"/>
                  <a:pt x="311468" y="511493"/>
                </a:cubicBezTo>
                <a:cubicBezTo>
                  <a:pt x="314325" y="505778"/>
                  <a:pt x="320993" y="499110"/>
                  <a:pt x="329565" y="493395"/>
                </a:cubicBezTo>
                <a:cubicBezTo>
                  <a:pt x="345758" y="527685"/>
                  <a:pt x="380048" y="552450"/>
                  <a:pt x="421005" y="552450"/>
                </a:cubicBezTo>
                <a:cubicBezTo>
                  <a:pt x="439103" y="552450"/>
                  <a:pt x="456247" y="547688"/>
                  <a:pt x="470535" y="539115"/>
                </a:cubicBezTo>
                <a:lnTo>
                  <a:pt x="470535" y="539115"/>
                </a:lnTo>
                <a:cubicBezTo>
                  <a:pt x="547688" y="497205"/>
                  <a:pt x="557213" y="418148"/>
                  <a:pt x="557213" y="330518"/>
                </a:cubicBezTo>
                <a:cubicBezTo>
                  <a:pt x="557213" y="330518"/>
                  <a:pt x="474345" y="353378"/>
                  <a:pt x="421958" y="351473"/>
                </a:cubicBezTo>
                <a:cubicBezTo>
                  <a:pt x="366713" y="351473"/>
                  <a:pt x="321945" y="396240"/>
                  <a:pt x="321945" y="451485"/>
                </a:cubicBezTo>
                <a:cubicBezTo>
                  <a:pt x="321945" y="452438"/>
                  <a:pt x="321945" y="452438"/>
                  <a:pt x="321945" y="453390"/>
                </a:cubicBezTo>
                <a:cubicBezTo>
                  <a:pt x="316230" y="456248"/>
                  <a:pt x="310515" y="460058"/>
                  <a:pt x="304800" y="464820"/>
                </a:cubicBezTo>
                <a:cubicBezTo>
                  <a:pt x="293370" y="394335"/>
                  <a:pt x="286703" y="321945"/>
                  <a:pt x="309563" y="242888"/>
                </a:cubicBezTo>
                <a:cubicBezTo>
                  <a:pt x="319088" y="239077"/>
                  <a:pt x="330518" y="236220"/>
                  <a:pt x="340995" y="235268"/>
                </a:cubicBezTo>
                <a:cubicBezTo>
                  <a:pt x="341948" y="248602"/>
                  <a:pt x="348615" y="260985"/>
                  <a:pt x="360045" y="269558"/>
                </a:cubicBezTo>
                <a:cubicBezTo>
                  <a:pt x="367665" y="275273"/>
                  <a:pt x="375285" y="278130"/>
                  <a:pt x="383858" y="279083"/>
                </a:cubicBezTo>
                <a:lnTo>
                  <a:pt x="383858" y="279083"/>
                </a:lnTo>
                <a:cubicBezTo>
                  <a:pt x="426720" y="285750"/>
                  <a:pt x="454343" y="257175"/>
                  <a:pt x="481013" y="221933"/>
                </a:cubicBezTo>
                <a:cubicBezTo>
                  <a:pt x="481013" y="221933"/>
                  <a:pt x="441008" y="205740"/>
                  <a:pt x="420053" y="189548"/>
                </a:cubicBezTo>
                <a:cubicBezTo>
                  <a:pt x="399098" y="173355"/>
                  <a:pt x="370523" y="177165"/>
                  <a:pt x="353378" y="195263"/>
                </a:cubicBezTo>
                <a:cubicBezTo>
                  <a:pt x="343853" y="195263"/>
                  <a:pt x="333375" y="196215"/>
                  <a:pt x="323850" y="198120"/>
                </a:cubicBezTo>
                <a:cubicBezTo>
                  <a:pt x="335280" y="171450"/>
                  <a:pt x="350520" y="143828"/>
                  <a:pt x="369570" y="115253"/>
                </a:cubicBezTo>
                <a:cubicBezTo>
                  <a:pt x="373380" y="116205"/>
                  <a:pt x="376238" y="116205"/>
                  <a:pt x="380048" y="116205"/>
                </a:cubicBezTo>
                <a:cubicBezTo>
                  <a:pt x="407670" y="116205"/>
                  <a:pt x="429578" y="93345"/>
                  <a:pt x="429578" y="66675"/>
                </a:cubicBezTo>
                <a:cubicBezTo>
                  <a:pt x="429578" y="41910"/>
                  <a:pt x="441008" y="0"/>
                  <a:pt x="441008" y="0"/>
                </a:cubicBezTo>
                <a:cubicBezTo>
                  <a:pt x="397193" y="0"/>
                  <a:pt x="358140" y="4763"/>
                  <a:pt x="337185" y="42863"/>
                </a:cubicBezTo>
                <a:lnTo>
                  <a:pt x="337185" y="42863"/>
                </a:lnTo>
                <a:cubicBezTo>
                  <a:pt x="333375" y="50483"/>
                  <a:pt x="330518" y="59055"/>
                  <a:pt x="330518" y="67628"/>
                </a:cubicBezTo>
                <a:cubicBezTo>
                  <a:pt x="330518" y="78105"/>
                  <a:pt x="333375" y="86678"/>
                  <a:pt x="339090" y="95250"/>
                </a:cubicBezTo>
                <a:cubicBezTo>
                  <a:pt x="327660" y="112395"/>
                  <a:pt x="317183" y="129540"/>
                  <a:pt x="307658" y="146685"/>
                </a:cubicBezTo>
                <a:cubicBezTo>
                  <a:pt x="303848" y="141923"/>
                  <a:pt x="300038" y="138113"/>
                  <a:pt x="295275" y="133350"/>
                </a:cubicBezTo>
                <a:cubicBezTo>
                  <a:pt x="295275" y="131445"/>
                  <a:pt x="296228" y="129540"/>
                  <a:pt x="296228" y="127635"/>
                </a:cubicBezTo>
                <a:cubicBezTo>
                  <a:pt x="296228" y="100013"/>
                  <a:pt x="273368" y="78105"/>
                  <a:pt x="246698" y="78105"/>
                </a:cubicBezTo>
                <a:cubicBezTo>
                  <a:pt x="220028" y="79057"/>
                  <a:pt x="179070" y="67628"/>
                  <a:pt x="179070" y="67628"/>
                </a:cubicBezTo>
                <a:cubicBezTo>
                  <a:pt x="179070" y="111443"/>
                  <a:pt x="183833" y="150495"/>
                  <a:pt x="221933" y="171450"/>
                </a:cubicBezTo>
                <a:lnTo>
                  <a:pt x="221933" y="171450"/>
                </a:lnTo>
                <a:cubicBezTo>
                  <a:pt x="229553" y="175260"/>
                  <a:pt x="238125" y="178118"/>
                  <a:pt x="246698" y="178118"/>
                </a:cubicBezTo>
                <a:cubicBezTo>
                  <a:pt x="258128" y="178118"/>
                  <a:pt x="267653" y="174308"/>
                  <a:pt x="276225" y="168593"/>
                </a:cubicBezTo>
                <a:cubicBezTo>
                  <a:pt x="281940" y="174308"/>
                  <a:pt x="285750" y="180023"/>
                  <a:pt x="289560" y="186690"/>
                </a:cubicBezTo>
                <a:cubicBezTo>
                  <a:pt x="259080" y="257175"/>
                  <a:pt x="252413" y="323850"/>
                  <a:pt x="256223" y="386715"/>
                </a:cubicBezTo>
                <a:cubicBezTo>
                  <a:pt x="255270" y="385763"/>
                  <a:pt x="254318" y="385763"/>
                  <a:pt x="252413" y="384810"/>
                </a:cubicBezTo>
                <a:cubicBezTo>
                  <a:pt x="245745" y="381953"/>
                  <a:pt x="240030" y="378143"/>
                  <a:pt x="233363" y="375285"/>
                </a:cubicBezTo>
                <a:cubicBezTo>
                  <a:pt x="234315" y="369570"/>
                  <a:pt x="234315" y="364808"/>
                  <a:pt x="234315" y="359093"/>
                </a:cubicBezTo>
                <a:cubicBezTo>
                  <a:pt x="234315" y="303848"/>
                  <a:pt x="189548" y="259080"/>
                  <a:pt x="134303" y="259080"/>
                </a:cubicBezTo>
                <a:cubicBezTo>
                  <a:pt x="82868" y="260985"/>
                  <a:pt x="0" y="238125"/>
                  <a:pt x="0" y="238125"/>
                </a:cubicBezTo>
                <a:cubicBezTo>
                  <a:pt x="0" y="325755"/>
                  <a:pt x="9525" y="403860"/>
                  <a:pt x="86678" y="446723"/>
                </a:cubicBezTo>
                <a:lnTo>
                  <a:pt x="86678" y="446723"/>
                </a:lnTo>
                <a:cubicBezTo>
                  <a:pt x="100965" y="455295"/>
                  <a:pt x="118110" y="460058"/>
                  <a:pt x="136208" y="460058"/>
                </a:cubicBezTo>
                <a:cubicBezTo>
                  <a:pt x="172403" y="460058"/>
                  <a:pt x="203835" y="441008"/>
                  <a:pt x="221933" y="412433"/>
                </a:cubicBezTo>
                <a:cubicBezTo>
                  <a:pt x="226695" y="415290"/>
                  <a:pt x="232410" y="417195"/>
                  <a:pt x="237173" y="420053"/>
                </a:cubicBezTo>
                <a:cubicBezTo>
                  <a:pt x="244793" y="423863"/>
                  <a:pt x="253365" y="427673"/>
                  <a:pt x="261938" y="431483"/>
                </a:cubicBezTo>
                <a:cubicBezTo>
                  <a:pt x="265748" y="459105"/>
                  <a:pt x="270510" y="486728"/>
                  <a:pt x="274320" y="512445"/>
                </a:cubicBezTo>
                <a:cubicBezTo>
                  <a:pt x="283845" y="566738"/>
                  <a:pt x="293370" y="619125"/>
                  <a:pt x="287655" y="667703"/>
                </a:cubicBezTo>
                <a:cubicBezTo>
                  <a:pt x="269558" y="675323"/>
                  <a:pt x="253365" y="685800"/>
                  <a:pt x="239078" y="699135"/>
                </a:cubicBezTo>
                <a:cubicBezTo>
                  <a:pt x="220980" y="690563"/>
                  <a:pt x="200025" y="685800"/>
                  <a:pt x="178118" y="685800"/>
                </a:cubicBezTo>
                <a:cubicBezTo>
                  <a:pt x="122873" y="685800"/>
                  <a:pt x="76200" y="716280"/>
                  <a:pt x="51435" y="762000"/>
                </a:cubicBezTo>
                <a:lnTo>
                  <a:pt x="545783" y="762000"/>
                </a:lnTo>
                <a:cubicBezTo>
                  <a:pt x="522922" y="724853"/>
                  <a:pt x="483870" y="700088"/>
                  <a:pt x="437197" y="696278"/>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68425339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86">
            <a:extLst>
              <a:ext uri="{FF2B5EF4-FFF2-40B4-BE49-F238E27FC236}">
                <a16:creationId xmlns:a16="http://schemas.microsoft.com/office/drawing/2014/main" id="{F6E349B2-84DE-2C4B-A073-B148AABB7F75}"/>
              </a:ext>
            </a:extLst>
          </p:cNvPr>
          <p:cNvSpPr txBox="1"/>
          <p:nvPr/>
        </p:nvSpPr>
        <p:spPr>
          <a:xfrm>
            <a:off x="6797221" y="2757909"/>
            <a:ext cx="1408471" cy="389648"/>
          </a:xfrm>
          <a:prstGeom prst="rect">
            <a:avLst/>
          </a:prstGeom>
          <a:noFill/>
        </p:spPr>
        <p:txBody>
          <a:bodyPr wrap="square" lIns="25650" tIns="12822" rIns="25650" bIns="12822" rtlCol="0">
            <a:spAutoFit/>
          </a:bodyPr>
          <a:lstStyle/>
          <a:p>
            <a:r>
              <a:rPr lang="it-IT" sz="788" dirty="0" err="1">
                <a:solidFill>
                  <a:schemeClr val="accent3"/>
                </a:solidFill>
                <a:latin typeface="Arial" panose="020B0604020202020204" pitchFamily="34" charset="0"/>
                <a:cs typeface="Arial" panose="020B0604020202020204" pitchFamily="34" charset="0"/>
              </a:rPr>
              <a:t>Choose</a:t>
            </a:r>
            <a:r>
              <a:rPr lang="it-IT" sz="788" dirty="0">
                <a:solidFill>
                  <a:schemeClr val="accent3"/>
                </a:solidFill>
                <a:latin typeface="Arial" panose="020B0604020202020204" pitchFamily="34" charset="0"/>
                <a:cs typeface="Arial" panose="020B0604020202020204" pitchFamily="34" charset="0"/>
              </a:rPr>
              <a:t> a </a:t>
            </a:r>
            <a:r>
              <a:rPr lang="it-IT" sz="788" b="1" dirty="0" err="1">
                <a:solidFill>
                  <a:schemeClr val="accent3"/>
                </a:solidFill>
                <a:latin typeface="Arial" panose="020B0604020202020204" pitchFamily="34" charset="0"/>
                <a:cs typeface="Arial" panose="020B0604020202020204" pitchFamily="34" charset="0"/>
              </a:rPr>
              <a:t>device</a:t>
            </a:r>
            <a:r>
              <a:rPr lang="it-IT" sz="788" dirty="0">
                <a:solidFill>
                  <a:schemeClr val="accent3"/>
                </a:solidFill>
                <a:latin typeface="Arial" panose="020B0604020202020204" pitchFamily="34" charset="0"/>
                <a:cs typeface="Arial" panose="020B0604020202020204" pitchFamily="34" charset="0"/>
              </a:rPr>
              <a:t> in </a:t>
            </a:r>
            <a:r>
              <a:rPr lang="it-IT" sz="788" dirty="0" err="1">
                <a:solidFill>
                  <a:schemeClr val="accent3"/>
                </a:solidFill>
                <a:latin typeface="Arial" panose="020B0604020202020204" pitchFamily="34" charset="0"/>
                <a:cs typeface="Arial" panose="020B0604020202020204" pitchFamily="34" charset="0"/>
              </a:rPr>
              <a:t>order</a:t>
            </a:r>
            <a:r>
              <a:rPr lang="it-IT" sz="788" dirty="0">
                <a:solidFill>
                  <a:schemeClr val="accent3"/>
                </a:solidFill>
                <a:latin typeface="Arial" panose="020B0604020202020204" pitchFamily="34" charset="0"/>
                <a:cs typeface="Arial" panose="020B0604020202020204" pitchFamily="34" charset="0"/>
              </a:rPr>
              <a:t> to create </a:t>
            </a:r>
            <a:r>
              <a:rPr lang="it-IT" sz="788" dirty="0" err="1">
                <a:solidFill>
                  <a:schemeClr val="accent3"/>
                </a:solidFill>
                <a:latin typeface="Arial" panose="020B0604020202020204" pitchFamily="34" charset="0"/>
                <a:cs typeface="Arial" panose="020B0604020202020204" pitchFamily="34" charset="0"/>
              </a:rPr>
              <a:t>your</a:t>
            </a:r>
            <a:r>
              <a:rPr lang="it-IT" sz="788" dirty="0">
                <a:solidFill>
                  <a:schemeClr val="accent3"/>
                </a:solidFill>
                <a:latin typeface="Arial" panose="020B0604020202020204" pitchFamily="34" charset="0"/>
                <a:cs typeface="Arial" panose="020B0604020202020204" pitchFamily="34" charset="0"/>
              </a:rPr>
              <a:t> personal </a:t>
            </a:r>
            <a:r>
              <a:rPr lang="it-IT" sz="788" dirty="0" err="1">
                <a:solidFill>
                  <a:schemeClr val="accent3"/>
                </a:solidFill>
                <a:latin typeface="Arial" panose="020B0604020202020204" pitchFamily="34" charset="0"/>
                <a:cs typeface="Arial" panose="020B0604020202020204" pitchFamily="34" charset="0"/>
              </a:rPr>
              <a:t>mockup</a:t>
            </a:r>
            <a:r>
              <a:rPr lang="it-IT" sz="788" dirty="0">
                <a:solidFill>
                  <a:schemeClr val="accent3"/>
                </a:solidFill>
                <a:latin typeface="Arial" panose="020B0604020202020204" pitchFamily="34" charset="0"/>
                <a:cs typeface="Arial" panose="020B0604020202020204" pitchFamily="34" charset="0"/>
              </a:rPr>
              <a:t> layout.</a:t>
            </a:r>
          </a:p>
        </p:txBody>
      </p:sp>
      <p:pic>
        <p:nvPicPr>
          <p:cNvPr id="4" name="Picture 4" descr="iMac.png">
            <a:extLst>
              <a:ext uri="{FF2B5EF4-FFF2-40B4-BE49-F238E27FC236}">
                <a16:creationId xmlns:a16="http://schemas.microsoft.com/office/drawing/2014/main" id="{AE124D34-5D93-C646-A8B3-36B37AE34D59}"/>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l="6381" t="8587" r="5583"/>
          <a:stretch/>
        </p:blipFill>
        <p:spPr>
          <a:xfrm>
            <a:off x="4131343" y="1261801"/>
            <a:ext cx="1857872" cy="1690836"/>
          </a:xfrm>
          <a:prstGeom prst="rect">
            <a:avLst/>
          </a:prstGeom>
        </p:spPr>
      </p:pic>
      <p:pic>
        <p:nvPicPr>
          <p:cNvPr id="5" name="Immagine 4">
            <a:extLst>
              <a:ext uri="{FF2B5EF4-FFF2-40B4-BE49-F238E27FC236}">
                <a16:creationId xmlns:a16="http://schemas.microsoft.com/office/drawing/2014/main" id="{C6BF8994-6A84-504E-9AFB-80E89254F708}"/>
              </a:ext>
            </a:extLst>
          </p:cNvPr>
          <p:cNvPicPr>
            <a:picLocks noChangeAspect="1"/>
          </p:cNvPicPr>
          <p:nvPr/>
        </p:nvPicPr>
        <p:blipFill>
          <a:blip r:embed="rId3"/>
          <a:stretch>
            <a:fillRect/>
          </a:stretch>
        </p:blipFill>
        <p:spPr>
          <a:xfrm>
            <a:off x="2597123" y="1261801"/>
            <a:ext cx="741149" cy="1690836"/>
          </a:xfrm>
          <a:prstGeom prst="rect">
            <a:avLst/>
          </a:prstGeom>
        </p:spPr>
      </p:pic>
      <p:pic>
        <p:nvPicPr>
          <p:cNvPr id="6" name="Immagine 5">
            <a:extLst>
              <a:ext uri="{FF2B5EF4-FFF2-40B4-BE49-F238E27FC236}">
                <a16:creationId xmlns:a16="http://schemas.microsoft.com/office/drawing/2014/main" id="{D8132F0B-2CAC-944C-81E1-7332A29ECEB6}"/>
              </a:ext>
            </a:extLst>
          </p:cNvPr>
          <p:cNvPicPr>
            <a:picLocks noChangeAspect="1"/>
          </p:cNvPicPr>
          <p:nvPr/>
        </p:nvPicPr>
        <p:blipFill>
          <a:blip r:embed="rId4"/>
          <a:stretch>
            <a:fillRect/>
          </a:stretch>
        </p:blipFill>
        <p:spPr>
          <a:xfrm>
            <a:off x="425704" y="1261801"/>
            <a:ext cx="1084451" cy="1602398"/>
          </a:xfrm>
          <a:prstGeom prst="rect">
            <a:avLst/>
          </a:prstGeom>
        </p:spPr>
      </p:pic>
      <p:pic>
        <p:nvPicPr>
          <p:cNvPr id="7" name="Immagine 6">
            <a:extLst>
              <a:ext uri="{FF2B5EF4-FFF2-40B4-BE49-F238E27FC236}">
                <a16:creationId xmlns:a16="http://schemas.microsoft.com/office/drawing/2014/main" id="{CA361026-F2F0-E04D-97C8-B8CCC287FAF6}"/>
              </a:ext>
            </a:extLst>
          </p:cNvPr>
          <p:cNvPicPr>
            <a:picLocks noChangeAspect="1"/>
          </p:cNvPicPr>
          <p:nvPr/>
        </p:nvPicPr>
        <p:blipFill>
          <a:blip r:embed="rId5"/>
          <a:stretch>
            <a:fillRect/>
          </a:stretch>
        </p:blipFill>
        <p:spPr>
          <a:xfrm>
            <a:off x="967929" y="3147365"/>
            <a:ext cx="1999769" cy="1210387"/>
          </a:xfrm>
          <a:prstGeom prst="rect">
            <a:avLst/>
          </a:prstGeom>
        </p:spPr>
      </p:pic>
      <p:pic>
        <p:nvPicPr>
          <p:cNvPr id="8" name="Immagine 7">
            <a:extLst>
              <a:ext uri="{FF2B5EF4-FFF2-40B4-BE49-F238E27FC236}">
                <a16:creationId xmlns:a16="http://schemas.microsoft.com/office/drawing/2014/main" id="{657C17B5-B130-DC49-BAE8-7F0AE2B3EC1F}"/>
              </a:ext>
            </a:extLst>
          </p:cNvPr>
          <p:cNvPicPr>
            <a:picLocks noChangeAspect="1"/>
          </p:cNvPicPr>
          <p:nvPr/>
        </p:nvPicPr>
        <p:blipFill>
          <a:blip r:embed="rId6"/>
          <a:stretch>
            <a:fillRect/>
          </a:stretch>
        </p:blipFill>
        <p:spPr>
          <a:xfrm>
            <a:off x="3775041" y="3193664"/>
            <a:ext cx="966605" cy="984863"/>
          </a:xfrm>
          <a:prstGeom prst="rect">
            <a:avLst/>
          </a:prstGeom>
        </p:spPr>
      </p:pic>
      <p:sp>
        <p:nvSpPr>
          <p:cNvPr id="11" name="Title Placeholder 1">
            <a:extLst>
              <a:ext uri="{FF2B5EF4-FFF2-40B4-BE49-F238E27FC236}">
                <a16:creationId xmlns:a16="http://schemas.microsoft.com/office/drawing/2014/main" id="{38DE1DF1-EA09-844A-B105-3D3F249821F9}"/>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a:solidFill>
                  <a:srgbClr val="00205C"/>
                </a:solidFill>
                <a:latin typeface="Arial"/>
                <a:cs typeface="Calibri"/>
              </a:rPr>
              <a:t>Device </a:t>
            </a:r>
            <a:r>
              <a:rPr lang="it-IT" sz="1200" dirty="0" err="1">
                <a:solidFill>
                  <a:srgbClr val="00205C"/>
                </a:solidFill>
                <a:latin typeface="Arial"/>
                <a:cs typeface="Calibri"/>
              </a:rPr>
              <a:t>screens</a:t>
            </a:r>
            <a:endParaRPr lang="en-US" sz="1200" dirty="0">
              <a:solidFill>
                <a:srgbClr val="00205C"/>
              </a:solidFill>
              <a:latin typeface="Arial"/>
              <a:cs typeface="Calibri"/>
            </a:endParaRPr>
          </a:p>
        </p:txBody>
      </p:sp>
      <p:sp>
        <p:nvSpPr>
          <p:cNvPr id="12" name="Rettangolo 11">
            <a:extLst>
              <a:ext uri="{FF2B5EF4-FFF2-40B4-BE49-F238E27FC236}">
                <a16:creationId xmlns:a16="http://schemas.microsoft.com/office/drawing/2014/main" id="{7767CC5B-7DC0-3948-9FC3-333BCBD968D8}"/>
              </a:ext>
            </a:extLst>
          </p:cNvPr>
          <p:cNvSpPr/>
          <p:nvPr/>
        </p:nvSpPr>
        <p:spPr>
          <a:xfrm>
            <a:off x="6644704" y="1261801"/>
            <a:ext cx="42334" cy="33779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Tree>
    <p:extLst>
      <p:ext uri="{BB962C8B-B14F-4D97-AF65-F5344CB8AC3E}">
        <p14:creationId xmlns:p14="http://schemas.microsoft.com/office/powerpoint/2010/main" val="18691866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OTLMARKERSHAPE" val="OTL"/>
</p:tagLst>
</file>

<file path=ppt/tags/tag2.xml><?xml version="1.0" encoding="utf-8"?>
<p:tagLst xmlns:a="http://schemas.openxmlformats.org/drawingml/2006/main" xmlns:r="http://schemas.openxmlformats.org/officeDocument/2006/relationships" xmlns:p="http://schemas.openxmlformats.org/presentationml/2006/main">
  <p:tag name="OTLMARKERSHAPE" val="OTL"/>
</p:tagLst>
</file>

<file path=ppt/tags/tag3.xml><?xml version="1.0" encoding="utf-8"?>
<p:tagLst xmlns:a="http://schemas.openxmlformats.org/drawingml/2006/main" xmlns:r="http://schemas.openxmlformats.org/officeDocument/2006/relationships" xmlns:p="http://schemas.openxmlformats.org/presentationml/2006/main">
  <p:tag name="OTLMARKERSHAPE" val="OTL"/>
</p:tagLst>
</file>

<file path=ppt/tags/tag4.xml><?xml version="1.0" encoding="utf-8"?>
<p:tagLst xmlns:a="http://schemas.openxmlformats.org/drawingml/2006/main" xmlns:r="http://schemas.openxmlformats.org/officeDocument/2006/relationships" xmlns:p="http://schemas.openxmlformats.org/presentationml/2006/main">
  <p:tag name="OTLMARKERSHAPE" val="OTL"/>
</p:tagLst>
</file>

<file path=ppt/tags/tag5.xml><?xml version="1.0" encoding="utf-8"?>
<p:tagLst xmlns:a="http://schemas.openxmlformats.org/drawingml/2006/main" xmlns:r="http://schemas.openxmlformats.org/officeDocument/2006/relationships" xmlns:p="http://schemas.openxmlformats.org/presentationml/2006/main">
  <p:tag name="OTLMARKERSHAPE" val="OTL"/>
</p:tagLst>
</file>

<file path=ppt/tags/tag6.xml><?xml version="1.0" encoding="utf-8"?>
<p:tagLst xmlns:a="http://schemas.openxmlformats.org/drawingml/2006/main" xmlns:r="http://schemas.openxmlformats.org/officeDocument/2006/relationships" xmlns:p="http://schemas.openxmlformats.org/presentationml/2006/main">
  <p:tag name="OTLMARKERSHAPE" val="OTL"/>
</p:tagLst>
</file>

<file path=ppt/tags/tag7.xml><?xml version="1.0" encoding="utf-8"?>
<p:tagLst xmlns:a="http://schemas.openxmlformats.org/drawingml/2006/main" xmlns:r="http://schemas.openxmlformats.org/officeDocument/2006/relationships" xmlns:p="http://schemas.openxmlformats.org/presentationml/2006/main">
  <p:tag name="OTLMARKERSHAPE" val="OTL"/>
</p:tagLst>
</file>

<file path=ppt/tags/tag8.xml><?xml version="1.0" encoding="utf-8"?>
<p:tagLst xmlns:a="http://schemas.openxmlformats.org/drawingml/2006/main" xmlns:r="http://schemas.openxmlformats.org/officeDocument/2006/relationships" xmlns:p="http://schemas.openxmlformats.org/presentationml/2006/main">
  <p:tag name="OTLMARKERSHAPE" val="OTL"/>
</p:tagLst>
</file>

<file path=ppt/tags/tag9.xml><?xml version="1.0" encoding="utf-8"?>
<p:tagLst xmlns:a="http://schemas.openxmlformats.org/drawingml/2006/main" xmlns:r="http://schemas.openxmlformats.org/officeDocument/2006/relationships" xmlns:p="http://schemas.openxmlformats.org/presentationml/2006/main">
  <p:tag name="OTLMARKERSHAPE" val="OTL"/>
</p:tagLst>
</file>

<file path=ppt/tags/tag10.xml><?xml version="1.0" encoding="utf-8"?>
<p:tagLst xmlns:a="http://schemas.openxmlformats.org/drawingml/2006/main" xmlns:r="http://schemas.openxmlformats.org/officeDocument/2006/relationships" xmlns:p="http://schemas.openxmlformats.org/presentationml/2006/main">
  <p:tag name="OTLMARKERSHAPE" val="OTL"/>
</p:tagLst>
</file>

<file path=ppt/tags/tag11.xml><?xml version="1.0" encoding="utf-8"?>
<p:tagLst xmlns:a="http://schemas.openxmlformats.org/drawingml/2006/main" xmlns:r="http://schemas.openxmlformats.org/officeDocument/2006/relationships" xmlns:p="http://schemas.openxmlformats.org/presentationml/2006/main">
  <p:tag name="OTLMARKERSHAPE" val="OTL"/>
</p:tagLst>
</file>

<file path=ppt/tags/tag12.xml><?xml version="1.0" encoding="utf-8"?>
<p:tagLst xmlns:a="http://schemas.openxmlformats.org/drawingml/2006/main" xmlns:r="http://schemas.openxmlformats.org/officeDocument/2006/relationships" xmlns:p="http://schemas.openxmlformats.org/presentationml/2006/main">
  <p:tag name="OTLMARKERSHAPE" val="OTL"/>
</p:tagLst>
</file>

<file path=ppt/tags/tag13.xml><?xml version="1.0" encoding="utf-8"?>
<p:tagLst xmlns:a="http://schemas.openxmlformats.org/drawingml/2006/main" xmlns:r="http://schemas.openxmlformats.org/officeDocument/2006/relationships" xmlns:p="http://schemas.openxmlformats.org/presentationml/2006/main">
  <p:tag name="OTLMARKERSHAPE" val="OTL"/>
</p:tagLst>
</file>

<file path=ppt/tags/tag14.xml><?xml version="1.0" encoding="utf-8"?>
<p:tagLst xmlns:a="http://schemas.openxmlformats.org/drawingml/2006/main" xmlns:r="http://schemas.openxmlformats.org/officeDocument/2006/relationships" xmlns:p="http://schemas.openxmlformats.org/presentationml/2006/main">
  <p:tag name="OTLMARKERSHAPE" val="OTL"/>
</p:tagLst>
</file>

<file path=ppt/tags/tag15.xml><?xml version="1.0" encoding="utf-8"?>
<p:tagLst xmlns:a="http://schemas.openxmlformats.org/drawingml/2006/main" xmlns:r="http://schemas.openxmlformats.org/officeDocument/2006/relationships" xmlns:p="http://schemas.openxmlformats.org/presentationml/2006/main">
  <p:tag name="OTLMARKERSHAPE" val="OTL"/>
</p:tagLst>
</file>

<file path=ppt/tags/tag16.xml><?xml version="1.0" encoding="utf-8"?>
<p:tagLst xmlns:a="http://schemas.openxmlformats.org/drawingml/2006/main" xmlns:r="http://schemas.openxmlformats.org/officeDocument/2006/relationships" xmlns:p="http://schemas.openxmlformats.org/presentationml/2006/main">
  <p:tag name="OTLMARKERSHAPE" val="OTL"/>
</p:tagLst>
</file>

<file path=ppt/tags/tag17.xml><?xml version="1.0" encoding="utf-8"?>
<p:tagLst xmlns:a="http://schemas.openxmlformats.org/drawingml/2006/main" xmlns:r="http://schemas.openxmlformats.org/officeDocument/2006/relationships" xmlns:p="http://schemas.openxmlformats.org/presentationml/2006/main">
  <p:tag name="OTLMARKERSHAPE" val="OTL"/>
</p:tagLst>
</file>

<file path=ppt/tags/tag18.xml><?xml version="1.0" encoding="utf-8"?>
<p:tagLst xmlns:a="http://schemas.openxmlformats.org/drawingml/2006/main" xmlns:r="http://schemas.openxmlformats.org/officeDocument/2006/relationships" xmlns:p="http://schemas.openxmlformats.org/presentationml/2006/main">
  <p:tag name="OTLMARKERSHAPE" val="OTL"/>
</p:tagLst>
</file>

<file path=ppt/tags/tag19.xml><?xml version="1.0" encoding="utf-8"?>
<p:tagLst xmlns:a="http://schemas.openxmlformats.org/drawingml/2006/main" xmlns:r="http://schemas.openxmlformats.org/officeDocument/2006/relationships" xmlns:p="http://schemas.openxmlformats.org/presentationml/2006/main">
  <p:tag name="OTLMARKERSHAPE" val="OTL"/>
</p:tagLst>
</file>

<file path=ppt/tags/tag20.xml><?xml version="1.0" encoding="utf-8"?>
<p:tagLst xmlns:a="http://schemas.openxmlformats.org/drawingml/2006/main" xmlns:r="http://schemas.openxmlformats.org/officeDocument/2006/relationships" xmlns:p="http://schemas.openxmlformats.org/presentationml/2006/main">
  <p:tag name="OTLMARKERSHAPE" val="OTL"/>
</p:tagLst>
</file>

<file path=ppt/tags/tag21.xml><?xml version="1.0" encoding="utf-8"?>
<p:tagLst xmlns:a="http://schemas.openxmlformats.org/drawingml/2006/main" xmlns:r="http://schemas.openxmlformats.org/officeDocument/2006/relationships" xmlns:p="http://schemas.openxmlformats.org/presentationml/2006/main">
  <p:tag name="OTLMARKERSHAPE" val="OTL"/>
</p:tagLst>
</file>

<file path=ppt/tags/tag22.xml><?xml version="1.0" encoding="utf-8"?>
<p:tagLst xmlns:a="http://schemas.openxmlformats.org/drawingml/2006/main" xmlns:r="http://schemas.openxmlformats.org/officeDocument/2006/relationships" xmlns:p="http://schemas.openxmlformats.org/presentationml/2006/main">
  <p:tag name="OTLMARKERSHAPE" val="OTL"/>
</p:tagLst>
</file>

<file path=ppt/tags/tag23.xml><?xml version="1.0" encoding="utf-8"?>
<p:tagLst xmlns:a="http://schemas.openxmlformats.org/drawingml/2006/main" xmlns:r="http://schemas.openxmlformats.org/officeDocument/2006/relationships" xmlns:p="http://schemas.openxmlformats.org/presentationml/2006/main">
  <p:tag name="OTLMARKERSHAPE" val="OTL"/>
</p:tagLst>
</file>

<file path=ppt/tags/tag24.xml><?xml version="1.0" encoding="utf-8"?>
<p:tagLst xmlns:a="http://schemas.openxmlformats.org/drawingml/2006/main" xmlns:r="http://schemas.openxmlformats.org/officeDocument/2006/relationships" xmlns:p="http://schemas.openxmlformats.org/presentationml/2006/main">
  <p:tag name="OTLMARKERSHAPE" val="OTL"/>
</p:tagLst>
</file>

<file path=ppt/tags/tag25.xml><?xml version="1.0" encoding="utf-8"?>
<p:tagLst xmlns:a="http://schemas.openxmlformats.org/drawingml/2006/main" xmlns:r="http://schemas.openxmlformats.org/officeDocument/2006/relationships" xmlns:p="http://schemas.openxmlformats.org/presentationml/2006/main">
  <p:tag name="OTLMARKERSHAPE" val="OTL"/>
</p:tagLst>
</file>

<file path=ppt/tags/tag26.xml><?xml version="1.0" encoding="utf-8"?>
<p:tagLst xmlns:a="http://schemas.openxmlformats.org/drawingml/2006/main" xmlns:r="http://schemas.openxmlformats.org/officeDocument/2006/relationships" xmlns:p="http://schemas.openxmlformats.org/presentationml/2006/main">
  <p:tag name="OTLMARKERSHAPE" val="OTL"/>
</p:tagLst>
</file>

<file path=ppt/tags/tag27.xml><?xml version="1.0" encoding="utf-8"?>
<p:tagLst xmlns:a="http://schemas.openxmlformats.org/drawingml/2006/main" xmlns:r="http://schemas.openxmlformats.org/officeDocument/2006/relationships" xmlns:p="http://schemas.openxmlformats.org/presentationml/2006/main">
  <p:tag name="OTLMARKERSHAPE" val="OTL"/>
</p:tagLst>
</file>

<file path=ppt/tags/tag28.xml><?xml version="1.0" encoding="utf-8"?>
<p:tagLst xmlns:a="http://schemas.openxmlformats.org/drawingml/2006/main" xmlns:r="http://schemas.openxmlformats.org/officeDocument/2006/relationships" xmlns:p="http://schemas.openxmlformats.org/presentationml/2006/main">
  <p:tag name="OTLMARKERSHAPE" val="OTL"/>
</p:tagLst>
</file>

<file path=ppt/tags/tag29.xml><?xml version="1.0" encoding="utf-8"?>
<p:tagLst xmlns:a="http://schemas.openxmlformats.org/drawingml/2006/main" xmlns:r="http://schemas.openxmlformats.org/officeDocument/2006/relationships" xmlns:p="http://schemas.openxmlformats.org/presentationml/2006/main">
  <p:tag name="OTLMARKERSHAPE" val="OTL"/>
</p:tagLst>
</file>

<file path=ppt/tags/tag30.xml><?xml version="1.0" encoding="utf-8"?>
<p:tagLst xmlns:a="http://schemas.openxmlformats.org/drawingml/2006/main" xmlns:r="http://schemas.openxmlformats.org/officeDocument/2006/relationships" xmlns:p="http://schemas.openxmlformats.org/presentationml/2006/main">
  <p:tag name="OTLMARKERSHAPE" val="OTL"/>
</p:tagLst>
</file>

<file path=ppt/tags/tag31.xml><?xml version="1.0" encoding="utf-8"?>
<p:tagLst xmlns:a="http://schemas.openxmlformats.org/drawingml/2006/main" xmlns:r="http://schemas.openxmlformats.org/officeDocument/2006/relationships" xmlns:p="http://schemas.openxmlformats.org/presentationml/2006/main">
  <p:tag name="OTLMARKERSHAPE" val="OTL"/>
</p:tagLst>
</file>

<file path=ppt/tags/tag32.xml><?xml version="1.0" encoding="utf-8"?>
<p:tagLst xmlns:a="http://schemas.openxmlformats.org/drawingml/2006/main" xmlns:r="http://schemas.openxmlformats.org/officeDocument/2006/relationships" xmlns:p="http://schemas.openxmlformats.org/presentationml/2006/main">
  <p:tag name="OTLMARKERSHAPE" val="OTL"/>
</p:tagLst>
</file>

<file path=ppt/tags/tag33.xml><?xml version="1.0" encoding="utf-8"?>
<p:tagLst xmlns:a="http://schemas.openxmlformats.org/drawingml/2006/main" xmlns:r="http://schemas.openxmlformats.org/officeDocument/2006/relationships" xmlns:p="http://schemas.openxmlformats.org/presentationml/2006/main">
  <p:tag name="OTLMARKERSHAPE" val="OTL"/>
</p:tagLst>
</file>

<file path=ppt/tags/tag34.xml><?xml version="1.0" encoding="utf-8"?>
<p:tagLst xmlns:a="http://schemas.openxmlformats.org/drawingml/2006/main" xmlns:r="http://schemas.openxmlformats.org/officeDocument/2006/relationships" xmlns:p="http://schemas.openxmlformats.org/presentationml/2006/main">
  <p:tag name="OTLMARKERSHAPE" val="OTL"/>
</p:tagLst>
</file>

<file path=ppt/tags/tag35.xml><?xml version="1.0" encoding="utf-8"?>
<p:tagLst xmlns:a="http://schemas.openxmlformats.org/drawingml/2006/main" xmlns:r="http://schemas.openxmlformats.org/officeDocument/2006/relationships" xmlns:p="http://schemas.openxmlformats.org/presentationml/2006/main">
  <p:tag name="OTLMARKERSHAPE" val="OTL"/>
</p:tagLst>
</file>

<file path=ppt/tags/tag36.xml><?xml version="1.0" encoding="utf-8"?>
<p:tagLst xmlns:a="http://schemas.openxmlformats.org/drawingml/2006/main" xmlns:r="http://schemas.openxmlformats.org/officeDocument/2006/relationships" xmlns:p="http://schemas.openxmlformats.org/presentationml/2006/main">
  <p:tag name="OTLMARKERSHAPE" val="OTL"/>
</p:tagLst>
</file>

<file path=ppt/tags/tag37.xml><?xml version="1.0" encoding="utf-8"?>
<p:tagLst xmlns:a="http://schemas.openxmlformats.org/drawingml/2006/main" xmlns:r="http://schemas.openxmlformats.org/officeDocument/2006/relationships" xmlns:p="http://schemas.openxmlformats.org/presentationml/2006/main">
  <p:tag name="OTLMARKERSHAPE" val="OTL"/>
</p:tagLst>
</file>

<file path=ppt/tags/tag38.xml><?xml version="1.0" encoding="utf-8"?>
<p:tagLst xmlns:a="http://schemas.openxmlformats.org/drawingml/2006/main" xmlns:r="http://schemas.openxmlformats.org/officeDocument/2006/relationships" xmlns:p="http://schemas.openxmlformats.org/presentationml/2006/main">
  <p:tag name="OTLMARKERSHAPE" val="OTL"/>
</p:tagLst>
</file>

<file path=ppt/tags/tag39.xml><?xml version="1.0" encoding="utf-8"?>
<p:tagLst xmlns:a="http://schemas.openxmlformats.org/drawingml/2006/main" xmlns:r="http://schemas.openxmlformats.org/officeDocument/2006/relationships" xmlns:p="http://schemas.openxmlformats.org/presentationml/2006/main">
  <p:tag name="OTLMARKERSHAPE" val="OTL"/>
</p:tagLst>
</file>

<file path=ppt/tags/tag40.xml><?xml version="1.0" encoding="utf-8"?>
<p:tagLst xmlns:a="http://schemas.openxmlformats.org/drawingml/2006/main" xmlns:r="http://schemas.openxmlformats.org/officeDocument/2006/relationships" xmlns:p="http://schemas.openxmlformats.org/presentationml/2006/main">
  <p:tag name="OTLMARKERSHAPE" val="OTL"/>
</p:tagLst>
</file>

<file path=ppt/tags/tag41.xml><?xml version="1.0" encoding="utf-8"?>
<p:tagLst xmlns:a="http://schemas.openxmlformats.org/drawingml/2006/main" xmlns:r="http://schemas.openxmlformats.org/officeDocument/2006/relationships" xmlns:p="http://schemas.openxmlformats.org/presentationml/2006/main">
  <p:tag name="OTLMARKERSHAPE" val="OTL"/>
</p:tagLst>
</file>

<file path=ppt/tags/tag42.xml><?xml version="1.0" encoding="utf-8"?>
<p:tagLst xmlns:a="http://schemas.openxmlformats.org/drawingml/2006/main" xmlns:r="http://schemas.openxmlformats.org/officeDocument/2006/relationships" xmlns:p="http://schemas.openxmlformats.org/presentationml/2006/main">
  <p:tag name="OTLMARKERSHAPE" val="OTL"/>
</p:tagLst>
</file>

<file path=ppt/tags/tag43.xml><?xml version="1.0" encoding="utf-8"?>
<p:tagLst xmlns:a="http://schemas.openxmlformats.org/drawingml/2006/main" xmlns:r="http://schemas.openxmlformats.org/officeDocument/2006/relationships" xmlns:p="http://schemas.openxmlformats.org/presentationml/2006/main">
  <p:tag name="OTLMARKERSHAPE" val="OTL"/>
</p:tagLst>
</file>

<file path=ppt/tags/tag44.xml><?xml version="1.0" encoding="utf-8"?>
<p:tagLst xmlns:a="http://schemas.openxmlformats.org/drawingml/2006/main" xmlns:r="http://schemas.openxmlformats.org/officeDocument/2006/relationships" xmlns:p="http://schemas.openxmlformats.org/presentationml/2006/main">
  <p:tag name="OTLMARKERSHAPE" val="OTL"/>
</p:tagLst>
</file>

<file path=ppt/tags/tag45.xml><?xml version="1.0" encoding="utf-8"?>
<p:tagLst xmlns:a="http://schemas.openxmlformats.org/drawingml/2006/main" xmlns:r="http://schemas.openxmlformats.org/officeDocument/2006/relationships" xmlns:p="http://schemas.openxmlformats.org/presentationml/2006/main">
  <p:tag name="OTLMARKERSHAPE" val="OTL"/>
</p:tagLst>
</file>

<file path=ppt/theme/theme1.xml><?xml version="1.0" encoding="utf-8"?>
<a:theme xmlns:a="http://schemas.openxmlformats.org/drawingml/2006/main" name="HW2019">
  <a:themeElements>
    <a:clrScheme name="Prosper_colors">
      <a:dk1>
        <a:srgbClr val="000000"/>
      </a:dk1>
      <a:lt1>
        <a:srgbClr val="FFFFFF"/>
      </a:lt1>
      <a:dk2>
        <a:srgbClr val="000000"/>
      </a:dk2>
      <a:lt2>
        <a:srgbClr val="DBDCDD"/>
      </a:lt2>
      <a:accent1>
        <a:srgbClr val="1F616D"/>
      </a:accent1>
      <a:accent2>
        <a:srgbClr val="1F616D"/>
      </a:accent2>
      <a:accent3>
        <a:srgbClr val="228244"/>
      </a:accent3>
      <a:accent4>
        <a:srgbClr val="1F616D"/>
      </a:accent4>
      <a:accent5>
        <a:srgbClr val="3C3C3C"/>
      </a:accent5>
      <a:accent6>
        <a:srgbClr val="DBDCDD"/>
      </a:accent6>
      <a:hlink>
        <a:srgbClr val="1F616D"/>
      </a:hlink>
      <a:folHlink>
        <a:srgbClr val="228244"/>
      </a:folHlink>
    </a:clrScheme>
    <a:fontScheme name="HWI">
      <a:majorFont>
        <a:latin typeface="Webnar Bold"/>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HW2019" id="{52E84B47-F9DB-724A-8DF3-A6327F552A67}" vid="{390126D2-3BFF-474C-86DB-2D4C770B6D87}"/>
    </a:ext>
  </a:extLst>
</a:theme>
</file>

<file path=ppt/theme/theme2.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282" row="3">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B80F99BA-3755-48A6-9871-E9D59046B827}">
  <we:reference id="wa104381411" version="1.0.0.0" store="it-IT" storeType="OMEX"/>
  <we:alternateReferences>
    <we:reference id="WA104381411" version="1.0.0.0" store="WA104381411"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lcf76f155ced4ddcb4097134ff3c332f xmlns="daa85861-f92a-42c7-8bc0-f76e980b8f4f">
      <Terms xmlns="http://schemas.microsoft.com/office/infopath/2007/PartnerControls"/>
    </lcf76f155ced4ddcb4097134ff3c332f>
    <TaxCatchAll xmlns="fbc5bb2d-1958-4097-865f-ab02e44264a0"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CCC99F5D04FC04183B5B97E376DD4DB" ma:contentTypeVersion="20" ma:contentTypeDescription="Create a new document." ma:contentTypeScope="" ma:versionID="ac8e6f9cc64b66568df64f3e2ad3d4e9">
  <xsd:schema xmlns:xsd="http://www.w3.org/2001/XMLSchema" xmlns:xs="http://www.w3.org/2001/XMLSchema" xmlns:p="http://schemas.microsoft.com/office/2006/metadata/properties" xmlns:ns1="http://schemas.microsoft.com/sharepoint/v3" xmlns:ns2="fbc5bb2d-1958-4097-865f-ab02e44264a0" xmlns:ns3="daa85861-f92a-42c7-8bc0-f76e980b8f4f" targetNamespace="http://schemas.microsoft.com/office/2006/metadata/properties" ma:root="true" ma:fieldsID="77239601ba4173a75e0c74d07cb6c2e2" ns1:_="" ns2:_="" ns3:_="">
    <xsd:import namespace="http://schemas.microsoft.com/sharepoint/v3"/>
    <xsd:import namespace="fbc5bb2d-1958-4097-865f-ab02e44264a0"/>
    <xsd:import namespace="daa85861-f92a-42c7-8bc0-f76e980b8f4f"/>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AutoTags" minOccurs="0"/>
                <xsd:element ref="ns3:MediaServiceOCR" minOccurs="0"/>
                <xsd:element ref="ns3:MediaServiceGenerationTime" minOccurs="0"/>
                <xsd:element ref="ns3:MediaServiceEventHashCode" minOccurs="0"/>
                <xsd:element ref="ns3:MediaServiceAutoKeyPoints" minOccurs="0"/>
                <xsd:element ref="ns3:MediaServiceKeyPoints" minOccurs="0"/>
                <xsd:element ref="ns3:MediaServiceLocation" minOccurs="0"/>
                <xsd:element ref="ns1:_ip_UnifiedCompliancePolicyProperties" minOccurs="0"/>
                <xsd:element ref="ns1:_ip_UnifiedCompliancePolicyUIAction" minOccurs="0"/>
                <xsd:element ref="ns3:MediaLengthInSeconds" minOccurs="0"/>
                <xsd:element ref="ns3:lcf76f155ced4ddcb4097134ff3c332f" minOccurs="0"/>
                <xsd:element ref="ns2: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2" nillable="true" ma:displayName="Unified Compliance Policy Properties" ma:hidden="true" ma:internalName="_ip_UnifiedCompliancePolicyProperties">
      <xsd:simpleType>
        <xsd:restriction base="dms:Note"/>
      </xsd:simpleType>
    </xsd:element>
    <xsd:element name="_ip_UnifiedCompliancePolicyUIAction" ma:index="2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bc5bb2d-1958-4097-865f-ab02e44264a0"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internalName="LastSharedByUser" ma:readOnly="true">
      <xsd:simpleType>
        <xsd:restriction base="dms:Note">
          <xsd:maxLength value="255"/>
        </xsd:restriction>
      </xsd:simpleType>
    </xsd:element>
    <xsd:element name="LastSharedByTime" ma:index="11" nillable="true" ma:displayName="Last Shared By Time" ma:description="" ma:internalName="LastSharedByTime" ma:readOnly="true">
      <xsd:simpleType>
        <xsd:restriction base="dms:DateTime"/>
      </xsd:simpleType>
    </xsd:element>
    <xsd:element name="TaxCatchAll" ma:index="27" nillable="true" ma:displayName="Taxonomy Catch All Column" ma:hidden="true" ma:list="{957cd88a-8c79-41fd-b565-94075c5f93b3}" ma:internalName="TaxCatchAll" ma:showField="CatchAllData" ma:web="fbc5bb2d-1958-4097-865f-ab02e44264a0">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daa85861-f92a-42c7-8bc0-f76e980b8f4f"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AutoTags" ma:index="15" nillable="true" ma:displayName="MediaServiceAutoTags" ma:internalName="MediaServiceAutoTags" ma:readOnly="true">
      <xsd:simpleType>
        <xsd:restriction base="dms:Text"/>
      </xsd:simpleType>
    </xsd:element>
    <xsd:element name="MediaServiceOCR" ma:index="16" nillable="true" ma:displayName="MediaServiceOCR"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ServiceLocation" ma:index="21" nillable="true" ma:displayName="Location" ma:internalName="MediaServiceLocation" ma:readOnly="true">
      <xsd:simpleType>
        <xsd:restriction base="dms:Text"/>
      </xsd:simpleType>
    </xsd:element>
    <xsd:element name="MediaLengthInSeconds" ma:index="24" nillable="true" ma:displayName="MediaLengthInSeconds" ma:hidden="true" ma:internalName="MediaLengthInSeconds" ma:readOnly="true">
      <xsd:simpleType>
        <xsd:restriction base="dms:Unknown"/>
      </xsd:simpleType>
    </xsd:element>
    <xsd:element name="lcf76f155ced4ddcb4097134ff3c332f" ma:index="26" nillable="true" ma:taxonomy="true" ma:internalName="lcf76f155ced4ddcb4097134ff3c332f" ma:taxonomyFieldName="MediaServiceImageTags" ma:displayName="Image Tags" ma:readOnly="false" ma:fieldId="{5cf76f15-5ced-4ddc-b409-7134ff3c332f}" ma:taxonomyMulti="true" ma:sspId="c48f6c26-b979-42a7-869a-a7fa9d78f958" ma:termSetId="09814cd3-568e-fe90-9814-8d621ff8fb84" ma:anchorId="fba54fb3-c3e1-fe81-a776-ca4b69148c4d" ma:open="true" ma:isKeyword="fals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3F0DFD1D-ADBA-4CBF-9F35-1F0B6EF3950F}">
  <ds:schemaRefs>
    <ds:schemaRef ds:uri="http://schemas.microsoft.com/sharepoint/v3/contenttype/forms"/>
  </ds:schemaRefs>
</ds:datastoreItem>
</file>

<file path=customXml/itemProps2.xml><?xml version="1.0" encoding="utf-8"?>
<ds:datastoreItem xmlns:ds="http://schemas.openxmlformats.org/officeDocument/2006/customXml" ds:itemID="{12CC6E53-4631-4B46-B355-81ED75A86948}">
  <ds:schemaRefs>
    <ds:schemaRef ds:uri="http://schemas.microsoft.com/office/infopath/2007/PartnerControls"/>
    <ds:schemaRef ds:uri="http://schemas.openxmlformats.org/package/2006/metadata/core-properties"/>
    <ds:schemaRef ds:uri="http://purl.org/dc/terms/"/>
    <ds:schemaRef ds:uri="http://schemas.microsoft.com/office/2006/documentManagement/types"/>
    <ds:schemaRef ds:uri="daa85861-f92a-42c7-8bc0-f76e980b8f4f"/>
    <ds:schemaRef ds:uri="http://schemas.microsoft.com/office/2006/metadata/properties"/>
    <ds:schemaRef ds:uri="fbc5bb2d-1958-4097-865f-ab02e44264a0"/>
    <ds:schemaRef ds:uri="http://purl.org/dc/dcmitype/"/>
    <ds:schemaRef ds:uri="http://schemas.microsoft.com/sharepoint/v3"/>
    <ds:schemaRef ds:uri="http://www.w3.org/XML/1998/namespace"/>
    <ds:schemaRef ds:uri="http://purl.org/dc/elements/1.1/"/>
  </ds:schemaRefs>
</ds:datastoreItem>
</file>

<file path=customXml/itemProps3.xml><?xml version="1.0" encoding="utf-8"?>
<ds:datastoreItem xmlns:ds="http://schemas.openxmlformats.org/officeDocument/2006/customXml" ds:itemID="{CA9824F6-205D-4D78-B00F-22D68BFC5F5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fbc5bb2d-1958-4097-865f-ab02e44264a0"/>
    <ds:schemaRef ds:uri="daa85861-f92a-42c7-8bc0-f76e980b8f4f"/>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HW2019</Template>
  <TotalTime>5038</TotalTime>
  <Words>2472</Words>
  <Application>Microsoft Macintosh PowerPoint</Application>
  <PresentationFormat>Presentazione su schermo (16:9)</PresentationFormat>
  <Paragraphs>464</Paragraphs>
  <Slides>83</Slides>
  <Notes>2</Notes>
  <HiddenSlides>0</HiddenSlides>
  <MMClips>0</MMClips>
  <ScaleCrop>false</ScaleCrop>
  <HeadingPairs>
    <vt:vector size="6" baseType="variant">
      <vt:variant>
        <vt:lpstr>Caratteri utilizzati</vt:lpstr>
      </vt:variant>
      <vt:variant>
        <vt:i4>6</vt:i4>
      </vt:variant>
      <vt:variant>
        <vt:lpstr>Tema</vt:lpstr>
      </vt:variant>
      <vt:variant>
        <vt:i4>1</vt:i4>
      </vt:variant>
      <vt:variant>
        <vt:lpstr>Titoli diapositive</vt:lpstr>
      </vt:variant>
      <vt:variant>
        <vt:i4>83</vt:i4>
      </vt:variant>
    </vt:vector>
  </HeadingPairs>
  <TitlesOfParts>
    <vt:vector size="90" baseType="lpstr">
      <vt:lpstr>Century Gothic</vt:lpstr>
      <vt:lpstr>Calibri</vt:lpstr>
      <vt:lpstr>Webnar Bold</vt:lpstr>
      <vt:lpstr>Wingdings</vt:lpstr>
      <vt:lpstr>Webnar</vt:lpstr>
      <vt:lpstr>Arial</vt:lpstr>
      <vt:lpstr>HW2019</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Lorem ipsum dolor sit amet, consect adipiscing elit.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Q&amp;A</vt:lpstr>
      <vt:lpstr>Thank you.</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vector>
  </TitlesOfParts>
  <Company>Publicis Groupe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Presentazione standard di PowerPoint</dc:title>
  <dc:creator>Sara Scarpinati</dc:creator>
  <cp:lastModifiedBy>Gianluca Bruno</cp:lastModifiedBy>
  <cp:revision>242</cp:revision>
  <dcterms:created xsi:type="dcterms:W3CDTF">2019-07-02T13:45:47Z</dcterms:created>
  <dcterms:modified xsi:type="dcterms:W3CDTF">2024-11-07T10:31:17Z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0x0101007CCC99F5D04FC04183B5B97E376DD4DB</vt:lpwstr>
  </property>
  <property fmtid="{D5CDD505-2E9C-101B-9397-08002B2CF9AE}" pid="3" name="MediaServiceImageTags">
    <vt:lpwstr/>
  </property>
</Properties>
</file>